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70"/>
  </p:notesMasterIdLst>
  <p:sldIdLst>
    <p:sldId id="382" r:id="rId3"/>
    <p:sldId id="393" r:id="rId4"/>
    <p:sldId id="394" r:id="rId5"/>
    <p:sldId id="395" r:id="rId6"/>
    <p:sldId id="396" r:id="rId7"/>
    <p:sldId id="397" r:id="rId8"/>
    <p:sldId id="398" r:id="rId9"/>
    <p:sldId id="399" r:id="rId10"/>
    <p:sldId id="400" r:id="rId11"/>
    <p:sldId id="401" r:id="rId12"/>
    <p:sldId id="565" r:id="rId13"/>
    <p:sldId id="566" r:id="rId14"/>
    <p:sldId id="567" r:id="rId15"/>
    <p:sldId id="383" r:id="rId16"/>
    <p:sldId id="402" r:id="rId17"/>
    <p:sldId id="403" r:id="rId18"/>
    <p:sldId id="404" r:id="rId19"/>
    <p:sldId id="405" r:id="rId20"/>
    <p:sldId id="406" r:id="rId21"/>
    <p:sldId id="408" r:id="rId22"/>
    <p:sldId id="409" r:id="rId23"/>
    <p:sldId id="410" r:id="rId24"/>
    <p:sldId id="411" r:id="rId25"/>
    <p:sldId id="412" r:id="rId26"/>
    <p:sldId id="413" r:id="rId27"/>
    <p:sldId id="407" r:id="rId28"/>
    <p:sldId id="415" r:id="rId29"/>
    <p:sldId id="416" r:id="rId30"/>
    <p:sldId id="417" r:id="rId31"/>
    <p:sldId id="418" r:id="rId32"/>
    <p:sldId id="419" r:id="rId33"/>
    <p:sldId id="420" r:id="rId34"/>
    <p:sldId id="421" r:id="rId35"/>
    <p:sldId id="422" r:id="rId36"/>
    <p:sldId id="423" r:id="rId37"/>
    <p:sldId id="424" r:id="rId38"/>
    <p:sldId id="425" r:id="rId39"/>
    <p:sldId id="426" r:id="rId40"/>
    <p:sldId id="384" r:id="rId41"/>
    <p:sldId id="427" r:id="rId42"/>
    <p:sldId id="428" r:id="rId43"/>
    <p:sldId id="429" r:id="rId44"/>
    <p:sldId id="430" r:id="rId45"/>
    <p:sldId id="431" r:id="rId46"/>
    <p:sldId id="432" r:id="rId47"/>
    <p:sldId id="433" r:id="rId48"/>
    <p:sldId id="434" r:id="rId49"/>
    <p:sldId id="435" r:id="rId50"/>
    <p:sldId id="436" r:id="rId51"/>
    <p:sldId id="437" r:id="rId52"/>
    <p:sldId id="438" r:id="rId53"/>
    <p:sldId id="439" r:id="rId54"/>
    <p:sldId id="440" r:id="rId55"/>
    <p:sldId id="441" r:id="rId56"/>
    <p:sldId id="442" r:id="rId57"/>
    <p:sldId id="443" r:id="rId58"/>
    <p:sldId id="444" r:id="rId59"/>
    <p:sldId id="445" r:id="rId60"/>
    <p:sldId id="385" r:id="rId61"/>
    <p:sldId id="446" r:id="rId62"/>
    <p:sldId id="447" r:id="rId63"/>
    <p:sldId id="448" r:id="rId64"/>
    <p:sldId id="449" r:id="rId65"/>
    <p:sldId id="450" r:id="rId66"/>
    <p:sldId id="451" r:id="rId67"/>
    <p:sldId id="452" r:id="rId68"/>
    <p:sldId id="453" r:id="rId69"/>
    <p:sldId id="454" r:id="rId70"/>
    <p:sldId id="455" r:id="rId71"/>
    <p:sldId id="456" r:id="rId72"/>
    <p:sldId id="457" r:id="rId73"/>
    <p:sldId id="458" r:id="rId74"/>
    <p:sldId id="459" r:id="rId75"/>
    <p:sldId id="460" r:id="rId76"/>
    <p:sldId id="461" r:id="rId77"/>
    <p:sldId id="462" r:id="rId78"/>
    <p:sldId id="463" r:id="rId79"/>
    <p:sldId id="464" r:id="rId80"/>
    <p:sldId id="465" r:id="rId81"/>
    <p:sldId id="466" r:id="rId82"/>
    <p:sldId id="467" r:id="rId83"/>
    <p:sldId id="468" r:id="rId84"/>
    <p:sldId id="469" r:id="rId85"/>
    <p:sldId id="470" r:id="rId86"/>
    <p:sldId id="471" r:id="rId87"/>
    <p:sldId id="472" r:id="rId88"/>
    <p:sldId id="473" r:id="rId89"/>
    <p:sldId id="474" r:id="rId90"/>
    <p:sldId id="475" r:id="rId91"/>
    <p:sldId id="476" r:id="rId92"/>
    <p:sldId id="477" r:id="rId93"/>
    <p:sldId id="478" r:id="rId94"/>
    <p:sldId id="479" r:id="rId95"/>
    <p:sldId id="480" r:id="rId96"/>
    <p:sldId id="482" r:id="rId97"/>
    <p:sldId id="483" r:id="rId98"/>
    <p:sldId id="484" r:id="rId99"/>
    <p:sldId id="485" r:id="rId100"/>
    <p:sldId id="486" r:id="rId101"/>
    <p:sldId id="487" r:id="rId102"/>
    <p:sldId id="488" r:id="rId103"/>
    <p:sldId id="496" r:id="rId104"/>
    <p:sldId id="497" r:id="rId105"/>
    <p:sldId id="498" r:id="rId106"/>
    <p:sldId id="506" r:id="rId107"/>
    <p:sldId id="505" r:id="rId108"/>
    <p:sldId id="500" r:id="rId109"/>
    <p:sldId id="507" r:id="rId110"/>
    <p:sldId id="508" r:id="rId111"/>
    <p:sldId id="509" r:id="rId112"/>
    <p:sldId id="510" r:id="rId113"/>
    <p:sldId id="511" r:id="rId114"/>
    <p:sldId id="512" r:id="rId115"/>
    <p:sldId id="513" r:id="rId116"/>
    <p:sldId id="514" r:id="rId117"/>
    <p:sldId id="515" r:id="rId118"/>
    <p:sldId id="516" r:id="rId119"/>
    <p:sldId id="517" r:id="rId120"/>
    <p:sldId id="518" r:id="rId121"/>
    <p:sldId id="519" r:id="rId122"/>
    <p:sldId id="520" r:id="rId123"/>
    <p:sldId id="521" r:id="rId124"/>
    <p:sldId id="522" r:id="rId125"/>
    <p:sldId id="523" r:id="rId126"/>
    <p:sldId id="524" r:id="rId127"/>
    <p:sldId id="525" r:id="rId128"/>
    <p:sldId id="526" r:id="rId129"/>
    <p:sldId id="527" r:id="rId130"/>
    <p:sldId id="528" r:id="rId131"/>
    <p:sldId id="529" r:id="rId132"/>
    <p:sldId id="530" r:id="rId133"/>
    <p:sldId id="387" r:id="rId134"/>
    <p:sldId id="531" r:id="rId135"/>
    <p:sldId id="532" r:id="rId136"/>
    <p:sldId id="533" r:id="rId137"/>
    <p:sldId id="534" r:id="rId138"/>
    <p:sldId id="535" r:id="rId139"/>
    <p:sldId id="536" r:id="rId140"/>
    <p:sldId id="537" r:id="rId141"/>
    <p:sldId id="538" r:id="rId142"/>
    <p:sldId id="539" r:id="rId143"/>
    <p:sldId id="540" r:id="rId144"/>
    <p:sldId id="541" r:id="rId145"/>
    <p:sldId id="542" r:id="rId146"/>
    <p:sldId id="543" r:id="rId147"/>
    <p:sldId id="544" r:id="rId148"/>
    <p:sldId id="545" r:id="rId149"/>
    <p:sldId id="546" r:id="rId150"/>
    <p:sldId id="549" r:id="rId151"/>
    <p:sldId id="547" r:id="rId152"/>
    <p:sldId id="548" r:id="rId153"/>
    <p:sldId id="550" r:id="rId154"/>
    <p:sldId id="551" r:id="rId155"/>
    <p:sldId id="552" r:id="rId156"/>
    <p:sldId id="553" r:id="rId157"/>
    <p:sldId id="554" r:id="rId158"/>
    <p:sldId id="555" r:id="rId159"/>
    <p:sldId id="556" r:id="rId160"/>
    <p:sldId id="557" r:id="rId161"/>
    <p:sldId id="558" r:id="rId162"/>
    <p:sldId id="559" r:id="rId163"/>
    <p:sldId id="560" r:id="rId164"/>
    <p:sldId id="561" r:id="rId165"/>
    <p:sldId id="562" r:id="rId166"/>
    <p:sldId id="563" r:id="rId167"/>
    <p:sldId id="564" r:id="rId168"/>
    <p:sldId id="388" r:id="rId169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656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notesMaster" Target="notesMasters/notesMaster1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presProps" Target="presProps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2" Type="http://schemas.openxmlformats.org/officeDocument/2006/relationships/viewProps" Target="viewProp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theme" Target="theme/theme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tableStyles" Target="tableStyle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8:5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32 139,'2'-6,"1"-1,1 1,-1 0,1 0,0 0,0 0,1 1,-1 0,1 0,0 0,1 0,-1 1,1 0,0 0,0 1,0-1,0 1,1 1,0-1,-1 1,1 0,0 0,0 1,0 0,0 0,136-32,-142 33,1 0,0-1,-1 1,1 0,-1 0,1 0,-1 0,1 0,0 0,-1 0,1 1,-1-1,1 1,-1-1,1 1,-1-1,1 1,-1 0,0 0,1-1,-1 1,0 0,0 0,0 1,0-1,1 0,-1 0,-1 0,1 1,0-1,0 0,0 1,-1-1,1 1,-1-1,1 1,-1-1,0 1,1-1,-1 1,0 0,0-1,0 1,0-1,0 1,-1-1,1 1,0 0,-1-1,1 1,-1-1,1 0,-1 1,0-1,0 1,0-1,0 0,0 1,-99 115,16-25,82-90,1-1,0 1,-1 0,1 0,0 0,0 0,0 0,1 1,-1-1,0 0,1 0,0 0,-1 1,1-1,0 0,0 0,0 1,0-1,1 0,-1 1,1-1,-1 0,1 0,0 0,0 0,-1 0,2 0,-1 0,0 0,0 0,1 0,-1 0,1-1,-1 1,1 0,0-1,0 0,-1 1,1-1,0 0,0 0,0 0,1 0,-1 0,0-1,1 1,217 100,-217-99,0 0,0 0,-1 0,1 0,-1 1,0-1,0 1,1-1,-2 1,1 0,0 0,0 0,-1 0,0 0,0 0,0 0,0 0,0 1,0-1,-1 0,0 0,1 1,-1-1,-1 0,1 1,0-1,-1 0,1 1,-1-1,0 0,0 0,-1 0,1 0,-1 0,1 0,-1 0,0 0,-1 1,-6 8,0 0,-1 0,-1-1,0-1,0 1,-1-2,-12 9,5-6,1 0,-2-1,0-1,0-1,0 0,-1-2,-1 0,1-2,-1 0,0-2,0 0,0-1,-17-2,20-4,7-3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1 177,'18'-7,"0"2,1 0,0 1,0 0,0 2,1 0,-1 1,16 2,-16-1,75 0,117-11,-109-6,-102 17,0-1,0 0,1 1,-1-1,0 0,0 1,0-1,0 0,0 0,0 1,0-1,0 0,0 1,0-1,0 0,-1 1,1-1,0 0,0 1,-1-1,1 0,0 1,-1-1,1 1,0-1,-1 1,1-1,-1 1,1-1,-1 1,0-1,1 1,-1-1,1 1,-1 0,0 0,1-1,-1 1,0 0,1 0,-1 0,0-1,1 1,-1 0,0 0,0 0,0 0,-164-83,145 69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4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508 619,'-36'41,"2"2,1 1,3 2,-12 23,-151 281,163-288,-36 47,50-95</inkml:trace>
  <inkml:trace contextRef="#ctx0" brushRef="#br0" timeOffset="300.957">0 703,'195'222,"-155"-175,-2 1,-3 2,13 25,27 39,-18-40,-47-70</inkml:trace>
  <inkml:trace contextRef="#ctx0" brushRef="#br0" timeOffset="1195.821">678 1154,'20'-8,"7"-3,-1 0,2 2,-1 0,1 2,1 2,11-1,-38 5,0 1,-1-1,1 1,0 0,0-1,-1 1,1 0,0 0,0 0,-1 1,1-1,0 0,-1 1,1-1,0 1,-1-1,1 1,0 0,-1-1,1 1,-1 0,0 0,1 0,-1 1,0-1,1 0,-1 0,0 1,0-1,0 1,0-1,0 1,-1-1,1 1,0-1,-1 1,1 0,-1-1,1 1,-1 0,0 0,0-1,0 1,0 0,0-1,0 1,0 0,-1 0,1-1,-1 1,1 0,-1-1,1 1,-1-1,0 1,0 0,0-1,-6 12,-1-1,-1 1,0-1,-1-1,0 0,0 0,-1-1,-1-1,-4 3,5-3,0-1,0 2,1-1,0 1,1 1,0 0,1 0,0 1,1 0,-3 6,9-16,0 0,-1 0,2 1,-1-1,0 0,0 0,1 1,-1-1,1 0,0 1,-1-1,1 0,0 1,1-1,-1 0,0 1,1-1,-1 0,1 1,0-1,0 0,-1 0,2 0,-1 0,0 0,0 0,1 0,-1 0,1 0,-1 0,1-1,0 1,0-1,-1 1,1-1,0 0,1 0,-1 0,0 0,0 0,0 0,1 0,-1-1,0 1,0-1,3 0,6 2,0 0,1-1,0-1,-1 0,1 0,-1-1,1-1,-1 0,0 0,1-1,-1 0,-1-1,1-1,0 0,-1 0,0-1,0 0,-1-1,8-6,2-7</inkml:trace>
  <inkml:trace contextRef="#ctx0" brushRef="#br0" timeOffset="1780.447">1552 844,'-132'344,"130"-339,1 0,0 0,0 0,0 0,1 0,-1 1,1-1,1 0,-1 0,1 0,-1 1,2-1,-1 0,0 0,1 0,0-1,0 1,1 0,-1-1,1 1,0-1,0 0,0 0,1 0,-1 0,1-1,0 1,0-1,1 0,-1 0,0-1,1 1,0-1,-1 0,1 0,0 0,0-1,0 0,1 0,-1 0,4 0,0-2,0 0,1 0,-1-1,0 0,0-1,-1 0,1 0,0-1,-1 0,0-1,0 1,0-1,-1-1,5-4,7-9</inkml:trace>
  <inkml:trace contextRef="#ctx0" brushRef="#br0" timeOffset="2182.283">1242 562,'414'-222,"-412"221,0 0,0-1,0 1,0 1,0-1,0 0,0 1,0-1,1 1,-1-1,0 1,0 0,1 0,-1 0,0 0,0 1,1-1,-1 0,0 1,0 0,0-1,0 1,0 0,0 0,0 0,0 1,0-1,0 0,0 1,-1-1,1 1,0-1,-1 1,0 0,1 0,-1 0,0 0,0 0,0 0,0 0,0 0,-1 0,1 0,0 1,-1-1,0 0,1 0,-1 0,0 1,0-1,-1 0,73 174,-63-162</inkml:trace>
  <inkml:trace contextRef="#ctx0" brushRef="#br0" timeOffset="2530.312">2202 986,'38'0,"23"0,5 0,2 0,-7 0,-8-5,-9-1,-7-1,-5 2,-3 2,-6-4,-8-1</inkml:trace>
  <inkml:trace contextRef="#ctx0" brushRef="#br0" timeOffset="2764.535">2456 731,'-5'38,"-1"28,0 7,1-4,2-10,-4-9,-1-8,1-7,2-5,7-2,2-1,2-6</inkml:trace>
  <inkml:trace contextRef="#ctx0" brushRef="#br0" timeOffset="5132.386">3190 647,'1'1,"1"0,-1 0,0 0,1 0,-1 0,0 1,0-1,0 0,0 1,0-1,0 1,0-1,-1 1,1 0,0-1,-1 1,1 0,-1-1,0 1,1 0,-1-1,0 1,0 0,0 0,0-1,-1 1,1 0,0 0,-1-1,1 1,-1 0,0-1,0 1,1 2,-60 224,57-218,0 1,1-1,0 1,1 0,0 0,0 0,1-1,1 1,-1 0,2 0,1 6,-2-16,-1 1,1-1,0 0,-1 1,1-1,0 0,0 0,0 1,0-1,0 0,0 0,0 0,0 0,1-1,-1 1,0 0,1 0,-1-1,0 1,1-1,-1 1,1-1,-1 0,0 1,1-1,-1 0,1 0,-1 0,1 0,-1 0,1 0,-1-1,1 1,-1 0,1-1,-1 1,0-1,1 0,-1 1,1-1,52-35,-26 11,-2-2,-1-1,-1 0,-1-2,-2-1,-1 0,-1-2,4-13,61-106,-64 137,-20 52,-28 225,0 33,3-107,24-182,0 1,-1-1,1 1,-1-1,-1 0,1 1,-1-1,0-1,0 1,-1 0,0-1,0 1,0-1,-1 0,1-1,-1 1,-1-1,1 0,0 0,-1-1,0 1,0-1,0 0,0-1,0 0,0 0,-1 0,1 0,-1-1,0 0,1-1,-1 0,0 0,-3 0,7-1,0 0,0-1,0 1,0 0,0-1,0 0,0 0,0 0,1 0,-1 0,1 0,0-1,0 1,0-1,0 1,0-1,0 0,1 0,-1 0,1 0,0 0,0 0,0 0,0-1,1 1,-1 0,1 0,0-1,-1 1,2 0,-1-1,0 1,1 0,-1 0,1-1,0 1,50-112,23 13,-60 90</inkml:trace>
  <inkml:trace contextRef="#ctx0" brushRef="#br0" timeOffset="5583.476">3754 986,'84'-9,"38"4,-120 5,0 1,0-1,0 0,0 1,0-1,0 1,0 0,0 0,0 0,0 0,-1 0,1 0,0 0,-1 1,1-1,0 1,-1-1,0 1,1-1,-1 1,0 0,0 0,0 0,0-1,0 1,0 0,-1 0,1 0,-1 0,1 0,-1 1,0-1,0 0,0 0,0 0,0 0,0 0,-1 0,1 0,-1 0,1 0,-1 0,0 0,0 2,-53 79,-31 21,84-103,0 0,0 1,0-1,1 0,-1 1,1-1,-1 1,1 0,-1-1,1 1,0-1,0 1,0 0,0-1,0 1,0-1,0 1,0-1,1 1,-1 0,0-1,1 1,0-1,-1 1,1-1,0 0,0 1,0-1,0 0,0 1,0-1,0 0,0 0,0 0,0 0,1 0,-1 0,1 0,-1-1,0 1,1 0,-1-1,1 1,-1-1,1 1,0-1,76 1,24-43,-78 29</inkml:trace>
  <inkml:trace contextRef="#ctx0" brushRef="#br0" timeOffset="6113.589">4375 901,'53'-30,"-2"-2,-1-2,32-29,-80 61,0 0,-1 0,1-1,1 2,-1-1,0 0,0 0,1 1,-1-1,1 1,-1 0,1-1,-1 1,1 1,0-1,0 0,-1 1,1-1,0 1,0 0,0 0,0 0,-1 0,1 0,0 1,0-1,0 1,-1 0,1 0,0 0,-1 0,1 0,-1 1,1-1,-1 1,0 0,1-1,-1 1,1 2,10 20,0 0,-2 1,-1 0,-1 1,-1 0,-2 1,0-1,-2 1,-1 1,-1-1,-1 22,-1 308,-2-322,-1-1,-1 1,-2-1,-1-1,-2 1,-2-1,0-1,-3 0,-9 18,22-48,0 1,0 0,0-1,-1 1,1-1,-1 1,1-1,-1 0,0 0,0 0,0 0,0 0,0 0,0 0,0 0,-1-1,1 0,-1 1,1-1,-1 0,1 0,-1 0,0 0,1-1,-1 1,0-1,0 1,0-1,1 0,-1 0,0-1,0 1,0 0,1-1,-1 0,0 0,1 1,-1-2,0 1,1 0,-1 0,1-1,0 1,-1-1,1 0,0 0,0 0,-1-1,-3-10,1-1,0 0,1-1,0 1,1-1,1 1,0-1,1 0,0 0,2 0,0 0,0 0,3-10,-1 2,1 0,1 0,0 1,2 0,1 0,1 0,2-4,2 3</inkml:trace>
  <inkml:trace contextRef="#ctx0" brushRef="#br0" timeOffset="6532.3">4347 477,'73'-51,"-3"-3,-2-3,18-23,-58 49,-1-1,-1-1,-3-1,17-30,-32 50,14-13,-11 50,-1 118,-6-113,2-1,0-1,2 1,1-1,2-1,0 0,1 0,14 19,-12-26</inkml:trace>
  <inkml:trace contextRef="#ctx0" brushRef="#br0" timeOffset="23271.014">4093 7449,'61'-98,"69"-99,-11 22,61-39,-72 87,119-137,-74 84,43-57,19-5,-106 123,-61 68,-1-2,-4-1,11-21,11-14,-1-1,-3-3,13-35,40-42,29-26,-2 21,-13 13,46-37,87-196,-134 197,143-168,-103 112,-142 213,1 1,3 1,1 1,1 2,2 2,2 0,15-10,-14 12,-2-1,-2-3,-1 0,-2-2,-1-1,3-11,-13 27,1 0,0 0,2 2,1 1,20-16,2-2,-25 19,-2-1,0 0,-1-2,-1 1,-1-2,-1-1,86-113,-55 81,28-22,-60 68,-21 9,-26 9,33-8,-132 32,124-29,-1 0,1-1,-1 0,1-1,-1 0,1-1,-1 0,1 0,-1-1,1-1,-1 0,1 0,0-1,0 0,0-1,0 0,0-1,1 0,0 0,-3-3,12 9,0-1,0 0,0 1,0-1,0 1,-1-1,1 1,0-1,0 0,0 1,0-1,-1 0,1 1,0-1,0 0,-1 1,1-1,0 0,-1 1,1-1,0 0,-1 0,1 1,0-1,-1 0,1 0,0 0,-1 1,1-1,-1 0,1 0,-1 0,1 0,0 0,-1 0,1 0,-1 0,1 0,-1 0,1 0,0 0,-1 0,1-1,-1 1,1 0,0 0,-1 0,1 0,0-1,-1 1,1 0,0 0,-1-1,1 1,0 0,-1-1,1 1,0 0,0-1,-1 1,16 34,4-2,1-1,-2 1,-1 1,-1 1,-2 0,3 13,37 143,-42-162,-12-28,0-1,0 1,0 0,0-1,0 1,0 0,0-1,0 1,0 0,0-1,1 1,-1 0,0-1,0 1,0 0,0-1,1 1,-1 0,0-1,0 1,1 0,-1 0,0 0,0-1,1 1,-1 0,0 0,1 0,-1-1,0 1,1 0,-1 0,0 0,1 0,-1 0,1 0,-1 0,0 0,1 0,-1 0,0 0,1 0,-1 0,0 0,1 0,-1 0,0 0,1 1,-1-1,0 0,1 0,-1 0,0 1,1-1,-1 0,0 0,0 1,1-1,-1 0,0 0,0 1,0-1,1 0,-1 1,73-310,-39 180,-33 118,-4 5</inkml:trace>
  <inkml:trace contextRef="#ctx0" brushRef="#br0" timeOffset="27025.981">5815 4062,'0'0,"0"1,-1-1,1 0,0 0,0 1,0-1,0 0,0 0,0 0,-1 1,1-1,0 0,0 0,0 0,-1 0,1 0,0 1,0-1,0 0,-1 0,1 0,0 0,0 0,-1 0,1 0,0 0,0 0,-1 0,1 0,0 0,0 0,-1 0,1 0,0 0,0 0,-1 0,1 0,0 0,0 0,-1 0,1-1,0 1,0 0,0 0,-1 0,1 0,0 0,0-1,9 25,104 148,-56-87,-57-86,0 1,0 0,0-1,0 1,0 0,0-1,0 1,0 0,0-1,0 1,0-1,0 1,1 0,-1-1,0 1,0 0,0-1,1 1,-1 0,0-1,0 1,0 0,1 0,-1-1,0 1,1 0,-1 0,0-1,1 1,-1 0,0 0,1 0,-1 0,0 0,1-1,-1 1,0 0,1 0,-1 0,-16-42,-9-19,1-1,4-1,-13-62,23 76,4 29,0-1,2-1,0 1,1-1,1 1,1-1,1 0,1 1,1-1,1 0,1 1,1 0,6-20,-7 33,35-51,-37 57,-1 1,0 0,1 1,-1-1,0 0,1 0,-1 0,1 1,0-1,-1 1,1-1,-1 1,1 0,0 0,-1 0,1 0,0 0,-1 0,1 0,0 0,-1 1,1-1,-1 0,1 1,0 0,-1-1,1 1,-1 0,0 0,1 0,-1-1,1 2,-1-1,0 0,0 0,0 0,0 1,0-1,0 0,0 1,64 60,-50-51</inkml:trace>
  <inkml:trace contextRef="#ctx0" brushRef="#br0" timeOffset="27806.449">6209 3836,'92'-76,"-37"30,-54 46,0 1,0-1,0 1,-1-1,1 1,0 0,-1 0,1-1,-1 1,1 0,-1 0,1 0,-1-1,1 1,-1 0,0 0,1 0,-1 0,0 0,0 0,0 0,0 0,0 0,0 0,0 0,0 0,0 0,0-1,-1 1,1 0,0 0,-1 0,1 0,0 0,-1 0,0 2,-15 60,13-55,0 1,0 0,0 0,2 1,-1-1,1 0,0 1,1-1,0 1,1 2,-1-10,0 0,0-1,1 1,-1-1,1 1,-1-1,1 1,0-1,-1 1,1-1,0 0,0 0,0 1,0-1,0 0,0 0,1 0,-1 0,0 0,0 0,1 0,-1 0,1-1,-1 1,1 0,-1-1,1 1,-1-1,1 0,-1 1,1-1,-1 0,1 0,0 0,-1 0,1 0,-1-1,1 1,0 0,-1-1,1 1,-1-1,1 1,-1-1,0 0,1 0,-1 0,0 0,65-46,-50 30,-4 1</inkml:trace>
  <inkml:trace contextRef="#ctx0" brushRef="#br0" timeOffset="28725.209">5391 3385,'334'-183,"-334"183,1 0,0-1,0 1,-1 0,1 0,0 0,-1-1,1 1,0-1,-1 1,1 0,0-1,-1 1,1-1,-1 1,1-1,-1 0,1 1,-1-1,1 1,-1-1,0 0,1 1,-1-1,0 0,0 0,1 1,-1-1,0 0,0 0,0 1,0-1,0 0,0 0,0 1,0-1,0 0,0 0,-1 1,1-1,0 0,0 1,-1-1,1 0,0 1,-1-1,1 0,-1 1,1-1,-1 1,1-1,-1 0,-40-19,28 15,4 2,0 0,0-1,0 0,0-1,1 0,0 0,0-1,0 0,1-1,0 1,0-1,0-1,1 1,1-1,-1 0,-1-5,4-7</inkml:trace>
  <inkml:trace contextRef="#ctx0" brushRef="#br0" timeOffset="33258.015">8608 2058,'0'5,"0"6,0 6,0 5,0 4,0-3</inkml:trace>
  <inkml:trace contextRef="#ctx0" brushRef="#br0" timeOffset="35022.811">8636 3807,'0'0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7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1064,'9'0,"14"0,6 0,5 0,0 0,-1 0,0 0,-2 0,-1 0,-1 0,-1-5,0-1,0 0,-5 1</inkml:trace>
  <inkml:trace contextRef="#ctx0" brushRef="#br0" timeOffset="665.382">734 725,'1'0,"-1"0,1-1,-1 1,1 0,-1-1,1 1,-1 0,1-1,-1 1,1 0,-1 0,1 0,-1-1,1 1,-1 0,1 0,0 0,-1 0,1 0,-1 0,1 0,-1 0,1 0,-1 1,1-1,0 0,-1 0,1 0,-1 1,1-1,-1 0,1 1,-1-1,1 0,-1 1,0-1,1 0,-1 1,1-1,-1 1,0-1,0 1,1-1,-1 1,0-1,0 1,1-1,-1 1,0-1,0 1,0 0,0-1,0 1,0-1,0 1,0-1,0 1,0 0,0 0,6 39,-6-39,11 239,-5-211,-2 0,-1 0,-2 0,0 1,-2-1,-1 0,-3 6,-12 73,82-415,-47 201,54-248,-65 331,0 0,2 0,1 1,0 0,2 0,0 2,1-1,10-10,-21 28,0 1,0 0,0 0,0 0,0 1,1-1,-1 0,0 1,1-1,-1 1,1 0,-1 0,1 0,0 0,0 0,-1 1,1-1,0 1,0 0,0 0,-1 0,1 0,0 0,0 0,0 1,-1 0,1-1,0 1,0 0,-1 0,1 0,-1 1,1-1,-1 1,0-1,1 1,-1 0,0 0,0 0,0 0,-1 0,1 1,0-1,-1 0,1 1,-1-1,0 1,0-1,0 1,0 1,8 11,-2 1,0 0,-1 0,0 1,-2 0,0 0,0 0,-2 0,0 6,19 96,-18-99</inkml:trace>
  <inkml:trace contextRef="#ctx0" brushRef="#br0" timeOffset="984.695">1299 1177,'0'24,"0"17,0 7,0 0,0-4,0-4,-5-9,-1-9</inkml:trace>
  <inkml:trace contextRef="#ctx0" brushRef="#br0" timeOffset="1905.043">594 359,'-1'-1,"0"0,1 1,-1-1,0 0,1 0,-1 1,1-1,-1 0,1 0,-1 0,1 0,0 0,-1 0,1 1,0-1,0 0,0 0,0 0,0 0,0 0,0 0,0 0,0 0,0 0,0 0,1 0,-1 0,0 0,1 1,-1-1,0 0,1 0,-1 0,1 0,0 1,-1-1,1 0,0 1,-1-1,1 0,0 1,0-1,-1 1,1-1,0 1,0-1,0 1,0 0,0-1,45-16,-6 8,0 1,0 1,1 3,27 1,185 4,-228-4,-30-11,-112-86,-28-42,126 129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685,'29'323,"-29"22,17-704,-9 309,2 0,2 1,2 0,13-25,-18 43,3 1,0 0,2 1,1 1,1 0,1 1,2 0,1 2,0 0,2 2,24-21,-44 42,0 0,0 0,0 0,0 0,1 1,-1-1,1 1,-1-1,1 1,-1 0,1 0,0 0,-1 0,1 1,0-1,0 1,-1 0,1 0,0 0,0 0,0 0,0 0,-1 1,1-1,0 1,-1 0,1 0,0 0,-1 0,1 0,-1 1,1-1,-1 1,0-1,0 1,1 0,-1 0,-1 0,1 0,0 1,0-1,-1 0,1 1,-1-1,0 1,0-1,0 1,1 2,12 166,1-57,2-74,-4-28</inkml:trace>
  <inkml:trace contextRef="#ctx0" brushRef="#br0" timeOffset="571.849">1581 1278,'46'-24,"-16"7,1 2,0 1,0 1,1 2,1 2,3 0,-35 8,1 0,0 0,-1 0,1 0,0 1,0-1,0 1,0 0,0-1,0 1,0 0,-1 0,1 0,0 0,0 1,0-1,0 0,0 1,0-1,-1 1,1 0,0 0,0 0,-1 0,1 0,0 0,-1 0,1 0,-1 0,0 1,1-1,-1 1,0-1,0 1,0-1,0 1,0 0,0-1,0 1,-1 0,1 0,-1 0,1 0,-1 0,0-1,0 1,1 1,-73 126,52-99,6-11,8-12,1 0,-1 1,1 0,1-1,-1 2,1-1,1 0,-1 1,2 0,-1-1,1 1,0 0,1 3,2-9,1 0,0 0,0-1,0 1,1 0,-1-1,1 0,-1 1,1-1,0 0,0 0,0-1,0 1,0 0,0-1,0 0,0 0,1 0,-1 0,0-1,1 1,-1-1,1 0,-1 0,0 0,1 0,-1 0,1-1,-1 0,2 0,0 1,108-9,-93 2</inkml:trace>
  <inkml:trace contextRef="#ctx0" brushRef="#br0" timeOffset="4083.759">876 233,'178'-11,"-92"0,0 5,1 3,34 5,-28-1,-73-12,-39-11,-135-81,152 101,-1 1,1-1,0 0,0 1,0-1,0 0,0 0,0 0,0 0,1-1,-1 1,1 0,-1-1,1 1,0-1,0 1,0-1,1 0,-1 1,0-1,1 0,0 0,0 0,2-11</inkml:trace>
  <inkml:trace contextRef="#ctx0" brushRef="#br0" timeOffset="28889.573">0 995,'166'26,"233"-23,-369-8,-24-2</inkml:trace>
  <inkml:trace contextRef="#ctx0" brushRef="#br0" timeOffset="29862.726">29 1305,'537'0,"-513"0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59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26,'312'-1,"-242"-11,-58 8,1 2,-1-1,1 1,-1 1,1 0,0 1,-1 1,11 1,62-1,-78-4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54,'243'-28,"-88"15,-141 10,1-1,-1 2,0 0,0 1,1 0,-1 1,1 1,-1 0,0 1,1 0,12 5,-15-2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2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791 141,'-29'67,"-171"236,54-62,145-240,0 0,1 1,-1-1,0 0,0 0,1 0,-1 0,0 0,0 0,0 0,0 0,0 0,-1 0,1-1,0 1,0 0,-1-1,1 1,0-1,-1 1,1-1,0 0,-1 0,1 1,0-1,-1 0,1 0,-1 0,1 0,0-1,-2 1,-4-8</inkml:trace>
  <inkml:trace contextRef="#ctx0" brushRef="#br0" timeOffset="368.17">367 169,'39'32,"210"305,-147-219,-88-105</inkml:trace>
  <inkml:trace contextRef="#ctx0" brushRef="#br0" timeOffset="833.226">875 536,'21'-10,"1"1,0 0,0 2,1 1,0 1,0 1,0 1,19 0,-40 2,-1 1,0-1,0 1,1 0,-1-1,0 1,1 0,-1 0,0 0,1 0,-1 0,0 0,1 0,-1 0,0 1,1-1,-1 0,0 1,0-1,1 1,-1 0,0-1,0 1,0 0,0 0,0 0,0 0,0-1,0 1,0 1,0-1,0 0,-1 0,1 0,0 0,-1 0,1 1,-1-1,0 0,1 1,-1-1,0 0,0 1,1-1,-1 0,0 1,0-1,-1 0,1 1,0-1,-1 2,-5 9,-1 0,0 0,-1 0,-1-1,0 0,0-1,-1 0,-6 4,-12 15,8-8,14-17,0 1,0 0,1 0,0 0,0 1,1-1,-1 1,1 1,0-1,1 0,0 1,0 0,0 0,1 0,0 0,0 0,0 6,4-10,0 0,0 0,0-1,1 1,-1 0,1-1,0 0,-1 1,1-1,0 0,1-1,-1 1,0 0,0-1,1 0,-1 0,1 0,-1 0,1 0,-1-1,1 1,0-1,-1 0,1 0,-1-1,1 1,0-1,2 0,-1 1,79-8,-64 1</inkml:trace>
  <inkml:trace contextRef="#ctx0" brushRef="#br0" timeOffset="1100.098">1383 508,'19'-5,"16"-2,7 1,1 1,-2 2,-3 0,-4 2,-6 1</inkml:trace>
  <inkml:trace contextRef="#ctx0" brushRef="#br0" timeOffset="1484.871">2089 141,'-62'83,"-55"151,7-14,92-195,13-26</inkml:trace>
  <inkml:trace contextRef="#ctx0" brushRef="#br0" timeOffset="1769.192">1750 169,'-2'1,"1"0,-1 0,1 0,-1 1,1-1,0 0,0 1,0-1,0 1,0 0,0-1,0 1,1 0,-1-1,0 1,1 0,0 0,-1 0,1-1,0 1,0 0,0 0,0 0,0 0,0 0,1-1,-1 1,1 0,-1 0,1 0,-1-1,1 1,0 0,6 13,0 0,1 0,1-1,0 0,1-1,0 0,1 0,1-1,0-1,0 0,1 0,1-2,0 1,0-2,1 1,138 102,-140-96</inkml:trace>
  <inkml:trace contextRef="#ctx0" brushRef="#br0" timeOffset="2062.929">2286 451,'0'20,"0"19,0 10,0 0,0-3,0-10</inkml:trace>
  <inkml:trace contextRef="#ctx0" brushRef="#br0" timeOffset="2550.835">2399 0,'81'87,"-61"-68,-1 1,-1 0,-1 2,0 0,-2 1,-1 0,-1 1,-1 1,-1 0,-1 1,-1 0,-1 0,-2 1,-1-1,-1 2,-1-1,0 15,-6-27,0 0,-1-1,0 1,-1-1,-1-1,0 1,-1-1,-1 0,0 0,0-1,-1 0,-1 0,0-1,0-1,-1 0,-1 0,1-1,-2 0,1-1,-11 5,-10 4,4-1</inkml:trace>
  <inkml:trace contextRef="#ctx0" brushRef="#br0" timeOffset="3218.847">254 0,'-17'10,"0"1,1 1,0 0,1 1,0 1,1 0,1 1,0 1,1 0,-8 13,7-5,1 1,1 0,1 0,1 1,1 0,1 1,2 0,0 0,2 0,1 0,1 0,2 1,0-1,2 0,1 0,2 1,-2-5,1-1,2 1,0-1,1-1,1 1,2-1,0-1,0 0,2-1,1 0,0 0,1-2,1 0,1-1,0 0,1-2,1 0,0-1,1-1,0 0,1-2,0 0,1-2,20 6,-18-8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0,'-12'6,"-4"20,0 1,2 0,0 1,2 0,1 1,2 0,1 1,-1 8,5-22,2-10,0 0,1 0,0 0,0 1,1-1,-1 0,1 0,1 1,-1-1,1 0,0 0,1 0,-1 0,1 0,0 0,1 0,-1-1,1 1,0-1,1 1,-1-1,1 0,0-1,0 1,1-1,-1 1,3 0,1 1,1-1,-1 0,1-1,0 0,0-1,0 1,1-2,-1 1,1-1,-1-1,1 0,0 0,0-1,-1 0,1-1,0 0,-1 0,7-3,2-14,-16 6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0 291,'64'-46,"134"-158,-187 193,-11 9,1 1,-1-1,1 0,0 1,0-1,-1 1,1-1,0 1,0 0,1-1,-1 1,0 0,0 0,1 0,-1 0,1 0,-1 0,1 0,-1 0,1 0,-1 1,1-1,0 1,-1-1,1 1,0 0,-1-1,1 1,0 0,0 0,-1 0,1 1,0-1,0 0,-1 1,1-1,0 1,-1-1,1 1,-1 0,1 0,-1-1,1 1,-1 0,1 1,-1-1,0 0,1 0,77 192,-76-187,0 0,0-1,1 1,0-1,0 0,0 0,1 0,-1 0,1-1,0 0,1 0,-1 0,4 2,4-4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172 293,'-113'231,"101"-197,0 1,2 0,2 1,1 0,2 0,1 3,3-15,9 201,-4-204,1-1,1 0,1 0,0-1,2 1,0-2,1 1,7 8,10-11,-13-19</inkml:trace>
  <inkml:trace contextRef="#ctx0" brushRef="#br0" timeOffset="816.968">426 575,'-17'62,"3"0,3 0,3 2,0 25,20-11,-12-76,1 0,0 0,0-1,0 1,0 0,0-1,0 1,0-1,1 1,-1-1,0 1,1-1,-1 0,1 0,0 0,-1 0,1 0,0 0,0 0,0 0,-1-1,1 1,0-1,0 1,0-1,0 0,0 0,0 0,0 0,0 0,0 0,0 0,0-1,0 1,0-1,-1 0,1 1,0-1,7-4,0-1,0 0,-1 0,0-1,0 0,0 0,-1-1,0 0,-1 0,0 0,2-4,1-1,14-16,-1-2,-2 0,-1-1,-2-2,-1 1,-2-2,-1 0,-2 0,0-3,-12 164,2 182,12-203,-8-77,-1-1,-1 1,-1 0,-2 0,-1 0,-2 10,2-24,-1 0,-1 0,0 0,0-1,-1 1,-1-1,-1 0,1 0,-2-1,0 0,0 0,-1 0,-5 4,12-15,1 0,-1 0,0 0,0 0,0 0,0 0,0 0,0-1,0 1,0 0,0-1,0 1,-1 0,1-1,0 1,0-1,0 0,-1 1,1-1,0 0,-1 0,1 0,0 0,-1 0,1 0,0 0,-1 0,1-1,0 1,0-1,-1 1,1 0,0-1,0 0,0 1,0-1,0 0,0 0,0 1,0-1,0 0,0 0,0 0,0 0,0 0,1 0,-1-1,0 1,1 0,-1 0,1 0,0-1,-1 1,1 0,-11-76,14 55,2 0,0 0,1 0,1 1,1 0,5-9,15-43,-21 49</inkml:trace>
  <inkml:trace contextRef="#ctx0" brushRef="#br0" timeOffset="1248.446">935 886,'145'-10,"-144"9,0 0,0 1,0-1,-1 1,1-1,0 1,0-1,0 1,0 0,0 0,0-1,0 1,0 0,0 0,0 0,0 0,0 0,0 0,0 0,0 1,0-1,0 0,0 0,0 1,0-1,0 1,0-1,0 1,0-1,0 1,0 0,-1-1,1 1,0 0,-1-1,1 1,0 0,-1 0,1 0,-1 0,1 0,-1 0,1 0,-1-1,0 1,0 0,1 0,-1 1,0-1,0 0,0 0,0 0,0 0,0 0,0 0,-1 0,1 0,0 0,0 0,-1 0,1 0,-1-1,1 1,-1 0,1 0,-1 0,0 0,1-1,-1 1,0 0,-30 45,25-40,1 0,0 0,0 1,0 0,1-1,0 1,1 1,-1-1,2 1,-1-1,1 1,0 0,0 0,1 0,0 0,0 5,2-10,0 0,0 0,1 0,-1-1,0 1,1-1,0 1,-1-1,1 1,0-1,1 0,-1 0,0 0,0 0,1 0,-1-1,1 1,0-1,-1 1,1-1,0 0,0 0,0 0,0-1,0 1,0-1,0 1,0-1,0 0,0 0,0 0,0-1,0 1,0-1,0 0,0 0,-1 0,1 0,0 0,0 0,-1-1,1 1,0-2,12-8</inkml:trace>
  <inkml:trace contextRef="#ctx0" brushRef="#br0" timeOffset="1485.673">1330 773,'19'0,"16"0,7-5,1-1,-7 0</inkml:trace>
  <inkml:trace contextRef="#ctx0" brushRef="#br0" timeOffset="2138.743">1668 462,'-25'72,"13"-42,1 0,1 0,2 1,1 0,1 1,2 0,1-1,2 24,33 37,-31-90,0 0,0 0,0 0,0-1,1 1,-1-1,1 1,-1-1,1 1,-1-1,1 0,0 0,0 0,0 0,-1 0,1 0,0 0,0-1,0 1,0-1,1 0,-1 1,0-1,0 0,0 0,0 0,0 0,0-1,0 1,0 0,0-1,0 0,0 1,0-1,0 0,0 0,0 0,-1 0,1 0,0-1,-1 1,1 0,0-2,11-11,-1 0,-1 0,0-2,-1 1,-1-1,0-1,-1 1,5-17,4-6,2-7,-3 0,-2-1,-2 0,0-12,-4 21,1 24,-8 49,-29 144,28-137,2 1,3-1,1 0,1 0,3 0,-9-37,11 73,-3 1,-4 0,-6 76,1-107,-1-35,0 1,-1-1,0 1,-1-1,-1 0,0 0,0 0,-2 0,-5 9,10-18,-1 0,0 0,0-1,-1 0,1 1,0-1,-1 0,0 0,0 0,0 0,0-1,0 1,-1-1,1 0,-1 0,0 0,1 0,-1-1,0 1,0-1,0 0,0 0,0 0,0-1,0 0,0 1,0-2,0 1,-1 0,1-1,0 1,0-1,-3-2,1-1,1-1,0 0,0 0,0 0,1-1,0 0,0 1,0-2,1 1,0 0,0-1,0 1,1-1,0 0,0 0,1 0,0 0,0 0,1-4,-1 8,-1-55,7 33</inkml:trace>
  <inkml:trace contextRef="#ctx0" brushRef="#br0" timeOffset="2534.349">2091 858,'0'14,"0"10,0 5,0 3,0 1,-4-6,-3-2,1-1,1 1,2-9,1-7</inkml:trace>
  <inkml:trace contextRef="#ctx0" brushRef="#br0" timeOffset="3338.941">2177 237,'37'34,"-20"-11,-1 0,-1 1,-1 1,-1 0,-1 1,-2 0,0 1,-2 0,-1 1,0 7,0 3,-1-15,-1 1,-1 0,-1 0,-1 0,-2 0,0 1,-1-1,-4 15,1-17,-1 0,0-1,-2 1,-1-2,0 1,-2-1,0 0,-1-1,-1 0,-1-1,0 0,-1-1,-1-1,-4 2,6-7</inkml:trace>
  <inkml:trace contextRef="#ctx0" brushRef="#br0" timeOffset="4067.178">2487 716,'17'-9,"0"-1,-1 0,0-2,-1 1,0-2,-1 0,11-14,-25 26,0 0,1-1,-1 1,1 0,-1 0,1-1,0 1,-1 0,1 0,0 0,0 0,0 0,0 0,0 0,0 0,0 0,0 1,0-1,0 0,1 1,-1-1,0 0,0 1,1 0,-1-1,0 1,1 0,-1 0,0-1,1 1,-1 0,0 0,1 1,-1-1,0 0,1 0,-1 1,0-1,1 1,-1-1,0 1,0-1,0 1,1 0,-1-1,0 1,0 0,0 0,0 0,0 0,0 0,-1 0,1 0,0 1,7 19,-1 0,-1 0,0 0,-2 1,-1-1,0 1,-2 21,7 41,1-11,-2 0,-4 0,-6 57,-24 40,22-142,0 0,-3 0,0-1,-1 0,-2-1,-1 0,-11 19,21-41,0 0,0-1,0 1,0-1,0 0,-1 1,0-1,1 0,-1-1,0 1,-1 0,1-1,0 0,-1 0,1 0,-1 0,0 0,1-1,-1 1,0-1,0 0,0 0,0-1,0 1,0-1,0 0,0 0,0 0,0-1,0 1,0-1,0 0,0 0,0-1,0 1,1-1,-1 1,0-1,-2-2,-2-6,1 0,0 0,1-1,0 0,0 0,1 0,1-1,0 1,0-1,1 0,1 0,0 0,0-1,2 1,-1-1,1 1,1 0,1-1,-1 1,2 0,2-8,2-5,1 0,1 1,1 0,1 0,1 1,1 1,1 0,1 1,9-9,38-25,-46 41</inkml:trace>
  <inkml:trace contextRef="#ctx0" brushRef="#br0" timeOffset="4584.477">2487 265,'36'-126,"34"1,-69 124,0 0,0-1,0 1,0 0,0 1,0-1,0 0,0 0,1 0,-1 1,0-1,1 0,-1 1,0-1,1 1,-1 0,1 0,-1-1,1 1,-1 0,1 0,-1 0,0 0,1 1,-1-1,1 0,-1 0,1 1,-1-1,0 1,1 0,-1-1,0 1,0 0,1 0,-1-1,0 1,0 0,0 0,0 1,0-1,0 0,0 0,-1 0,1 0,0 1,-1-1,1 0,0 2,29 70,12 95,-35-143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8:54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1,'-5'14,"-1"10,0 6,1 2,6-4,8-7,3-7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1 339,'5'0,"6"0,6 0,5 0,3 0,3 0,1-5,1-1,-1 0,0 1,0 1,-4-3,-3 0,0 0,1 2,-3-3,-5 0</inkml:trace>
  <inkml:trace contextRef="#ctx0" brushRef="#br0" timeOffset="428.863">226 0,'-17'73,"9"-5,3 0,2 0,6 50,-1-2,-2-65,0-52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47.05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3191,'45'-92,"70"-212,-25 50,-34 57,1 27,78-224,-73 246,94-298,-82 185,-8 107,-7-69,-57 219,12-47,2 1,2 0,3 1,9-13,44-117,-46 77,-64 137,-142 138,62-70,-18 19,133-121,0 0,1-1,-1 1,1 0,-1-1,1 1,-1 0,1 0,-1 0,1 0,0-1,-1 1,1 0,0 0,0 0,0 0,0 0,0 0,0 0,0-1,0 1,0 0,0 0,0 0,0 0,1 0,-1 0,0-1,1 1,-1 0,1 0,-1 0,1-1,-1 1,1 0,-1-1,1 1,0 0,-1-1,1 1,0-1,0 1,0-1,-1 1,1-1,0 0,0 1,0-1,0 0,0 0,-1 1,1-1,55 20,-50-18,228 53,-115 12,-119-68,0 0,0 0,-1 0,1 0,0 0,0 0,0 0,1 0,-1 0,0 0,0 0,0 0,1 0,-1 0,1 0,-1 0,1 0,-1 0,1 1,-1-1,1 0,0 0,-1 0,1 1,0-1,0 0,-1 1,1-1,0 1,0-1,0 1,0-1,0 1,0 0,0-1,0 1,0 0,0 0,0 0,0 0,0 0,0 0,0 0,0 0,0 0,0 0,0 0,0 1,0-1,0 0,0 1,-1-1,1 1,0-1,0 1,0-1,0 1,-1 0,1 0,0-1,-1 1,1 0,0 0,-1-1,1 1,-1 0,1 0,-1 0,1 1,-27-208,27-66,-1 260</inkml:trace>
  <inkml:trace contextRef="#ctx0" brushRef="#br0" timeOffset="4018.72">1412 1554,'-28'51,"-12"6,-3-1,-2-2,-2-3,-3-1,-2-3,-20 12,38-32,0 0,2 3,2 0,-20 25,51-54,-1-1,0 1,0-1,0 1,1-1,-1 1,0-1,0 0,1 1,-1-1,0 1,1-1,-1 0,1 0,-1 1,0-1,1 0,-1 1,1-1,-1 0,1 0,-1 0,1 0,-1 1,0-1,1 0,-1 0,1 0,-1 0,1 0,-1 0,1 0,-1 0,1 0,-1-1,1 1,-1 0,1 0,-1 0,1-1,-1 1,1 0,-1 0,0-1,1 1,-1 0,0-1,1 1,-1 0,0-1,1 1,-1-1,0 1,1-1,195-58,4 28,24 32,-222-1,-1 0,1 0,-1 0,1 0,-1 0,0 0,1 0,-1 0,1-1,-1 1,1 0,-1-1,0 1,1-1,-1 0,0 1,1-1,-1 0,0 0,0 0,0 0,0 0,0 0,0 0,0 0,0 0,0-1,-1 1,1 0,0 0,-1-1,1 1,-1-1,1 1,-1 0,0-1,0 1,1-1,-1 1,0-1,0 1,0-1,-1 1,1-1,0 1,-1 0,1-1,0 1,-1-1,0 1,1 0,-1 0,0-1,0 0,-43-76,-27-71,39 6,18 81,15 49</inkml:trace>
  <inkml:trace contextRef="#ctx0" brushRef="#br0" timeOffset="4854.246">1694 1610,'28'186,"-28"42,12-402,-4 123,3 1,2 1,2 0,2 1,2 0,21-34,-39 79,0 0,0-1,0 1,0-1,0 1,1-1,0 1,-1 0,1 0,0 0,1 0,-1 0,0 1,1-1,0 1,-1-1,1 1,0 0,0 0,0 0,1 1,-1-1,0 1,1-1,-1 1,1 0,-1 1,1-1,-1 0,1 1,0 0,-1 0,1 0,-1 0,1 1,2 0,2 4,-1 1,1 0,-1 1,-1 0,1 0,-1 0,0 0,-1 1,0 0,0 0,-1 1,0 0,1 2,17 32,-12-28</inkml:trace>
  <inkml:trace contextRef="#ctx0" brushRef="#br0" timeOffset="5572.805">1694 1187,'1'-1,"-1"1,0 0,0-1,0 1,0 0,0-1,0 1,0 0,0-1,0 1,0-1,-1 1,1 0,0-1,0 1,0 0,0 0,0-1,-1 1,1 0,0-1,0 1,0 0,-1 0,1-1,0 1,-1 0,1 0,0 0,0-1,-1 1,1 0,0 0,-1 0,1 0,0 0,-1 0,1-1,0 1,-1 0,1 0,0 0,-1 0,1 0,-1 0,1 1,0-1,-1 0,1 0,0 0,32-15,-28 13,51-20,0 2,1 3,1 2,5 2,-3-5,-75-4,-16-2,9 8,0-2,1-1,0 0,2-2,0 0,-8-14,26 32,-1-1,1 1,0-1,0 0,0 0,1 0,-1 0,1 0,0 0,0 0,1-1,-1 1,1 0,0 0,0-1,0 1,1 0,0 0,-1-1,2 0,4-12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7:59.22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1101 668,'-2'-6,"0"0,-1 0,0 0,0 0,0 1,-1 0,0-1,0 1,0 0,0 1,-1-1,0 1,0 0,0 0,-1 1,1-1,-1 1,0 0,1 1,-2-1,1 1,0 0,0 1,0 0,-1 0,1 0,-1 1,-5 0,8-1,-10-1,-1 1,1 0,0 1,-1 1,1 0,-1 1,1 1,0 0,0 1,0 0,1 1,-1 0,1 2,0-1,1 2,0-1,0 2,0 0,1 0,1 1,-1 0,2 1,-1 0,2 0,-1 1,-1 4,7-10,-1 0,1 0,0 1,1-1,-1 1,1 0,1-1,-1 1,1 0,0 0,1 0,-1 0,1 0,1 0,-1 0,1 0,1 0,-1 0,1 0,0-1,1 1,0-1,0 1,0-1,1 0,-1 0,2 0,-1-1,0 0,1 1,0-2,0 1,1 0,6 2,-1-1,1-1,0 0,1-1,-1 0,1 0,0-1,-1-1,1-1,0 1,1-2,-1 0,9-1,-41 6,0 1,0 1,0 0,1 2,0 0,0 1,1 1,1 0,-16 14,-17 10,45-33,-27 17,1 0,1 2,0 2,2 0,1 2,1 0,1 2,-12 19,33-42,-2 0,1 1,1-1,-1 1,1 0,-1 0,1 0,1 0,-1 1,1-1,0 1,0-1,0 1,1 0,0 0,0-1,0 1,1 0,0 0,0 0,1 0,0 0,0 0,0 0,0-1,1 1,0 0,1 0,8 3,1 0,0-1,0-1,1 0,0-1,0 0,0-1,1 0,0-1,0-1,0 0,0-1,0 0,1-1,-1-1,1 0,-1-1,0-1,1 0,-1-1,2-1,216-49,-226 52,0-1,0 0,0-1,0 1,-1-1,1 0,-1 0,1-1,-1 0,0 0,0 0,-1 0,1-1,2-4,-7 7,0-1,0 1,-1 0,1 0,-1-1,1 1,-1 0,0 0,0 0,0 0,0 0,0 0,-1 0,1 0,0 0,-1 0,0 1,1-1,-1 1,0-1,0 1,0 0,0 0,0-1,0 1,0 1,0-1,0 0,0 0,-1 1,1 0,0-1,-1 1,1 0,-1 0,-29-6,-1 2</inkml:trace>
  <inkml:trace contextRef="#ctx0" brushRef="#br0" timeOffset="496.542">762 217,'39'136,"-31"-84,-3 0,-2 0,-2 0,-3 0,-2 0,-2 0,-2-1,-3 0,-15 46,7-15,-177 709,190-763,-4 14,1 0,3 0,1 1,1 42,5-79,-1-7</inkml:trace>
  <inkml:trace contextRef="#ctx0" brushRef="#br0" timeOffset="1279.895">1892 894,'-38'33,"-1"-1,-1-2,-1-2,-9 2,-72 51,121-81,1 0,-1 1,0-1,0 0,0 1,1-1,-1 1,0-1,0 1,1 0,-1-1,0 1,1 0,-1-1,1 1,-1 0,1 0,-1-1,1 1,0 0,-1 0,1 0,0 0,-1 0,1-1,0 1,0 0,0 0,0 0,0 0,0 0,0 0,0 0,0 0,1-1,-1 1,0 0,1 0,-1 0,0 0,1-1,-1 1,1 0,-1 0,1-1,0 1,-1 0,1-1,0 1,-1 0,1-1,0 1,0-1,-1 1,1-1,0 0,0 1,0-1,0 0,17 19,-35-13,5-10</inkml:trace>
  <inkml:trace contextRef="#ctx0" brushRef="#br0" timeOffset="2414.481">2089 640,'-123'117,"78"-67,-29 25,4 2,3 4,-19 35,-157 225,298-356,-24 7,0 1,1 1,0 2,0 1,0 1,0 2,27 4,11-2,-6-3,147 14,-41 6,-154-16,29 3,-44-6,-1 0,1 0,0 0,-1 0,1 0,0-1,0 1,-1 0,1 0,-1-1,1 1,0 0,-1-1,1 1,-1-1,1 1,-1 0,1-1,-1 1,1-1,-1 0,1 1,-1-1,0 1,1-1,-1 0,0 1,1-1,-1 0,0 1,0-1,0 0,0 1,0-1,1 0,-1 1,-1-1,1 0,0 1,0-1,0 0,0 0,0 1,-1-1,1 0,0 1,0-1,-1 1,1-1,-1 0,1 1,0-1,-1 0,-79-112,44 56,4-3,2 0,2-2,4-2,2 0,1-6,-14-38,-25-82,47 177,9 17</inkml:trace>
  <inkml:trace contextRef="#ctx0" brushRef="#br0" timeOffset="3800.129">2569 697,'5'16,"0"0,-1 0,-1 1,-1-1,0 1,-1 0,-1-1,0 1,-1 0,-1 0,-1 0,1 7,-7 54,4 0,5 77,26-10,-26-145,0-1,1 1,-1 0,0-1,1 1,-1 0,1 0,-1-1,1 1,-1 0,1 0,-1 0,1 0,-1-1,1 1,-1 0,1 0,-1 0,1 0,-1 0,1 0,-1 0,1 0,-1 1,0-1,1 0,-1 0,1 0,-1 0,1 1,-1-1,1 0,-1 0,0 1,1-1,-1 0,1 1,-1-1,0 1,1-1,-1 0,0 1,0-1,1 1,-1-1,0 1,0-1,0 1,0-1,0 1,1-1,-1 1,0-1,0 1,0-1,0 1,0-1,0 1,-1-1,1 1,0-1,0 0,0 1,0-1,-1 1,1-1,0 1,0-1,15-36,130-568,-140 588,1 0,0 0,2 1,-1 0,2 0,0 0,0 2,1-1,1 1,1 0,-1 1,2 1,10-8,-20 17,0 0,0 1,0-1,0 1,0 0,0 0,0 0,0 0,1 0,-1 1,0-1,1 1,-1 0,0 0,1 1,-1-1,0 1,0-1,1 1,-1 0,0 0,0 0,0 1,0-1,0 1,0 0,0-1,-1 1,1 0,-1 1,1-1,-1 0,0 1,0 0,0-1,0 1,0 0,-1 0,1 0,-1 0,47 129,-44-119</inkml:trace>
  <inkml:trace contextRef="#ctx0" brushRef="#br0" timeOffset="4297.812">2484 330,'39'-17,"1"2,1 2,1 2,-1 1,2 2,35-1,43 22,-55-1,-66-13,0 1,0 0,0-1,0 1,0 0,0-1,0 1,0-1,0 1,0 0,0-1,0 1,0 0,0-1,0 1,1 0,-1-1,0 1,0 0,0-1,1 1,-1 0,0-1,0 1,1 0,-1-1,0 1,0 0,1 0,-1 0,0-1,1 1,-1 0,0 0,1 0,-1 0,1 0,-1 0,0-1,1 1,-1 0,0 0,1 0,-1 0,1 0,-1 1,0-1,1 0,-1 0,0 0,1 0,-1 0,0 0,1 1,-1-1,0 0,1 0,-1 0,0 1,1-1,-1 0,0 0,0 1,-28-22,16 13,-3-4,0 0,0-2,1 0,1 0,0-1,1-1,0 0,2-1,0 0,-2-7,-9-27,22 39</inkml:trace>
  <inkml:trace contextRef="#ctx0" brushRef="#br0" timeOffset="128157.968">2004 2108,'1'1,"0"1,0-1,0 0,0 1,-1-1,1 1,0-1,-1 1,1 0,-1-1,1 1,-1 0,0-1,1 1,-1 0,0-1,0 1,-1 0,1-1,0 1,0 0,-1-1,1 1,-1 0,1-1,-1 1,0-1,0 1,0-1,0 1,0-1,0 0,0 1,0-1,0 0,-2 1,3-1,-191 290,106-172,-4-5,-67 64,59-59,96-118,0 0,0 0,0 0,1 0,-1 0,0 0,1 0,-1 1,1-1,-1 0,1 0,0 1,-1-1,1 0,0 1,0-1,0 0,0 1,0-1,0 0,0 0,0 1,1-1,-1 0,0 1,1-1,-1 0,1 0,0 0,-1 1,1-1,0 0,0 0,-1 0,1 0,0 0,0 0,0-1,0 1,0 0,0 0,1-1,-1 1,0-1,0 1,0-1,2 1,63 0,73-36,-95 21,1 3,1 1,-1 3,31-1,-44 6,-1 1,1 2,-1 1,1 2,-1 1,0 1,14 6,-43-10,0-1,0 0,0 1,0-1,0 0,0 0,0 0,0-1,0 1,0 0,0-1,0 1,1-1,-1 0,0 0,0 0,0 0,1 0,-1 0,0-1,0 1,0-1,1 1,-1-1,0 0,0 0,0 0,0 0,0 0,-1 0,1-1,0 1,0-1,-1 1,1-1,-1 0,1 1,-1-1,0 0,0 0,0 0,0 0,0 0,0 0,0 0,-1 0,1-11,-1 1,-1-1,0 1,-1 0,0 0,-1 0,0 0,-1 0,0 0,-1 1,0 0,-5-9,-9-21,16 32,-41-101,-5 3,-38-59,8 10,78 142,9 19</inkml:trace>
  <inkml:trace contextRef="#ctx0" brushRef="#br0" timeOffset="128801.696">2597 2446,'25'166,"-23"177,-5-323,-3-25,-6-31,4-212,9 159,0 59,0-1,2 1,1-1,2 1,0 1,2-1,2 1,0 0,2 1,1 1,2 0,2-3,-13 24,59-75,-61 79,-1 0,1 0,0 1,0-1,0 1,0-1,0 1,1 0,-1-1,0 1,1 0,-1 1,1-1,-1 0,1 1,-1-1,1 1,-1 0,1 0,-1 0,1 0,-1 0,1 1,-1-1,1 1,-1-1,1 1,-1 0,1 0,-1 0,0 1,0-1,1 0,-1 1,0-1,0 1,0 0,5 7,-1 0,1 0,-2 1,1 0,-1 0,-1 0,0 0,0 1,-1 0,-1 0,1-1,-2 2,0-1,0 0,-1 3,0-7,-1-7</inkml:trace>
  <inkml:trace contextRef="#ctx0" brushRef="#br0" timeOffset="129274.693">2484 1995,'-1'-2,"0"0,1 1,-1-1,1 0,0 0,0 0,0 0,0 0,0 1,0-1,0 0,0 0,1 0,-1 0,1 0,-1 1,1-1,0 0,0 1,0-1,0 0,0 1,0-1,0 1,0 0,0-1,1 1,-1 0,1 0,-1-1,1 1,-1 0,1 1,0-1,0 0,-1 0,1 1,0-1,0 1,75-23,99 7,-103 2,-73 13,0-1,1 1,-1 0,0 0,0 0,0-1,0 1,0 0,-1 0,1 0,0 0,0-1,-1 1,1 0,-1 0,1 0,-1 0,0 0,1 0,-1 0,0 0,1 0,-1 1,0-1,0 0,0 0,0 0,0 1,0-1,0 1,0-1,0 1,0-1,0 1,0 0,-1-1,0 1,-2-3,-152-132,139 113</inkml:trace>
  <inkml:trace contextRef="#ctx0" brushRef="#br0" timeOffset="130307.416">0 2672,'1'-1,"0"0,0 0,0 0,-1 0,1 0,0 0,0 0,0 0,1 0,-1 1,0-1,0 0,0 1,0-1,1 1,-1-1,0 1,1 0,-1-1,0 1,1 0,-1 0,0 0,1 0,-1 0,0 0,1 0,-1 1,0-1,1 0,-1 1,0-1,1 1,-1-1,0 1,0 0,0 0,0-1,0 1,0 0,10 1,65-1,1-2,-1-4,0-3,35-11,-53 10,148-20,-129 19,-77 10</inkml:trace>
  <inkml:trace contextRef="#ctx0" brushRef="#br0" timeOffset="130622.271">28 2926,'190'-28,"-49"2,123-5,-101 27,-145-3</inkml:trace>
  <inkml:trace contextRef="#ctx0" brushRef="#br0" timeOffset="131274.063">338 2305,'-21'-5,"26"12,267 76,-212-65,-32-11,0 1,-1 2,0 1,0 1,21 13,-26-11,-13-10,-1 0,1 1,0 0,-1 1,0 0,0 0,-1 1,0-1,0 2,0-1,-1 1,0 0,-1 0,0 1,0 0,-1 0,1 2,-6-6,0 0,0 1,-1-1,0 0,0 0,0-1,0 1,-1 0,0-1,0 0,0 1,-1-1,1 0,-1-1,0 1,0-1,0 1,-1-1,1-1,-3 2,-6 6,-121 111,-103 164,128-138,75-96,24-38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1:52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1,'0'642,"-22"-466,22-176,0 0,1 1,-1-1,0 1,1-1,-1 0,0 1,1-1,-1 1,0-1,0 1,0-1,0 1,1-1,-1 1,0-1,0 1,0-1,0 1,0-1,0 1,0-1,0 1,-1-1,1 1,0-1,0 1,0-1,0 1,-1-1,1 1,0-1,0 1,-1-1,1 1,0-1,-1 0,1 1,-1-1,1 0,0 1,-1-1,1 0,-1 0,1 1,-1-1,1 0,-1 0,1 0,-1 0,1 1,-1-1,1 0,-1 0,1 0,-1 0,1 0,-1 0,1-1,-1 1,0 0,1 0,-1 0,1 0,0-1,-1 1,1 0,-1 0,1-1,-1 1,-13-37,6 8,1-1,1 0,2 0,1-1,1 1,2-1,1 1,1-1,2-1,3-4,1 1,1 0,2 0,1 1,2 0,2 1,1 1,1 1,1 0,2 1,1 2,19-19,-39 43,0 1,1-1,-1 1,1 0,-1 0,1 0,0 0,0 0,0 1,1 0,-1-1,1 1,-1 0,1 1,0-1,-1 0,1 1,0 0,0 0,0 0,0 1,0-1,0 1,0 0,0 0,0 1,0-1,1 1,-2-1,1 1,0 1,0-1,0 0,0 1,-1 0,1 0,-1 0,1 0,-1 1,0-1,0 1,0 0,0 0,0 1,13 25,-14-22,0-1,1 1,0 0,0 0,1-1,0 0,0 0,0 0,1 0,0-1,0 1,0-1,1-1,-1 1,1-1,1 0,-1 0,0-1,1 1,0-1,0-1,0 0,0 0,0 0,4 0,13-3</inkml:trace>
  <inkml:trace contextRef="#ctx0" brushRef="#br0" timeOffset="365.888">647 481,'28'-2,"-1"-1,1-2,-1 0,0-2,-1-1,0 0,0-3,-1 0,0-1,-1-1,1-3,-13 9,-1 0,0-2,0 1,-1-1,0-1,-1 0,0 0,7-10,-14 17,0 0,0 0,0-1,-1 1,1 0,-1-1,0 1,0-1,0 1,0-1,0 1,-1-1,0 0,0 1,0-1,0 0,0 1,-1-1,0 0,1 1,-1-1,-1 1,1-1,0 1,-1 0,0 0,0-1,0 1,0 0,0 1,0-1,-1 0,0 1,-1-2,-1 0,0 0,-1 0,1 0,-1 1,0 0,0 0,0 0,0 1,-1 0,1 0,-1 1,1 0,-1 0,1 0,-1 1,0 0,1 0,-1 1,0 0,1 0,-1 0,1 1,-1 0,-4 3,-1-1,0 2,0 0,0 0,1 1,0 1,0 0,1 0,0 1,0 0,1 1,0 0,0 1,-2 4,0 1,1 0,0 0,1 1,1 0,1 1,1 0,0 0,1 0,1 1,1 0,0 0,2-1,0 1,1 0,1 0,1 6,1-17,-1 1,1-1,1 0,-1-1,1 1,1-1,-1 1,1-1,1-1,-1 1,1-1,0 0,1 0,-1 0,1-1,0 0,1-1,-1 0,1 0,0 0,0-1,2 1,5 1,1 0,0-1,0-1,0-1,1 0,-1-1,1 0,-1-2,1 0,-1 0,4-3,14-3,-2 0</inkml:trace>
  <inkml:trace contextRef="#ctx0" brushRef="#br0" timeOffset="880.924">1776 198,'-35'9,"0"2,1 2,0 1,1 2,1 1,0 1,1 2,1 1,1 1,1 2,16-12,0 0,0 1,1 1,1 0,0 0,1 1,0 1,2-1,0 1,0 0,-1 10,7-24,0 1,1 0,-1-1,1 1,-1 0,1-1,0 1,0 0,0-1,1 1,-1 0,1-1,-1 1,1 0,0-1,0 1,0-1,0 1,1-1,-1 0,1 0,-1 1,1-1,0 0,-1 0,1 0,1-1,-1 1,0 0,0-1,0 1,1-1,-1 0,1 0,-1 0,1 0,-1 0,1-1,0 1,-1-1,1 1,0-1,-1 0,1 0,0 0,0-1,0 1,13-2,-1 0,1-1,-1-1,0 0,0-1,-1-1,1 0,-1 0,0-2,-1 0,0 0,0-2,10-8,137-153,-148 156,-10 12,41-38,-42 40,0 0,0 1,0-1,0 1,0-1,0 1,1-1,-1 1,0 0,0-1,0 1,1 0,-1 0,0 0,0 0,0 0,1 0,-1 0,0 1,0-1,0 0,1 1,-1-1,0 1,0-1,0 1,0-1,0 1,0 0,0-1,0 1,0 0,0 0,-1 0,1 0,0 0,0 0,-1 0,1 0,-1 0,1 0,-1 0,1 0,-1 1,1 0,16 118,17 8,-20-102</inkml:trace>
  <inkml:trace contextRef="#ctx0" brushRef="#br0" timeOffset="1218.228">2199 706,'0'26,"0"-20,0-18,23-129,-21 128,7-48,3 1,2 0,3 0,20-44,-37 103,0-1,1 0,-1 0,0 0,1 1,0-1,-1 0,1 0,0 1,0-1,0 0,0 1,0-1,0 1,0-1,1 1,-1 0,0 0,1-1,-1 1,1 0,0 0,-1 0,1 1,0-1,-1 0,1 1,0-1,0 1,0-1,-1 1,1 0,0 0,1 0,4 8</inkml:trace>
  <inkml:trace contextRef="#ctx0" brushRef="#br0" timeOffset="6498.432">2172 114,'-5'6,"1"1,1 1,-1-1,1 0,1 1,-1 0,1 0,1-1,-1 1,1 0,1 0,-1 1,1-1,1 7,-1 0,-1 13,2 0,1 1,1-1,1-1,5 19,31 167,-39-169,8-168,40-53,-40 148,0 0,2 1,2 0,0 0,2 1,0 1,2 1,1 0,1 1,9-6,-27 27,1 1,1-1,-1 1,0 0,1-1,-1 1,1 1,0-1,-1 0,1 1,0-1,0 1,0 0,0 0,0 0,1 0,-1 0,0 1,0 0,0-1,1 1,-1 0,0 1,0-1,1 0,-1 1,0 0,0 0,0 0,0 0,0 0,0 1,0-1,0 1,-1 0,1 0,-1 0,1 0,-1 0,0 1,1-1,-1 1,-1-1,1 1,0 0,-1 0,1 0,-1 0,0 0,0 0,1 1,12 40,-7-27</inkml:trace>
  <inkml:trace contextRef="#ctx0" brushRef="#br0" timeOffset="33396.208">2764 170,'0'469,"17"-490,22-174,-27 158,10-30,2 0,3 1,8-8,-35 72,0 0,1 1,-1-1,0 1,1-1,-1 1,1-1,0 0,-1 1,1 0,0-1,0 1,0 0,0-1,0 1,0 0,0 0,1 0,-1 0,0 0,1 0,-1 0,0 0,1 0,-1 1,1-1,0 1,-1-1,1 1,-1-1,1 1,0 0,-1 0,1 0,0 0,-1 0,1 0,-1 1,1-1,0 0,-1 1,1-1,-1 1,1 0,-1-1,1 1,-1 0,1 0,-1 0,0 0,0 0,1 0,-1 0,0 1,57 178,-58-179,1-1,-1 1,0-1,0 1,0-1,1 0,-1 1,0-1,0 0,1 1,-1-1,0 0,1 1,-1-1,1 0,-1 1,0-1,1 0,-1 0,1 0,-1 1,0-1,1 0,-1 0,1 0,-1 0,1 0,-1 0,1 0,-1 0,1 0,-1 0,0 0,1 0,-1 0,1 0,-1-1,1 1,-1 0,1 0,-1 0,0-1,1 1,-1 0,0 0,1-1,-1 1,0 0,1-1,-1 1,0 0,1-1,-1 1,0-1,0 1,0-1,1 1,-1 0,0-1,0 1,0-1,7-11</inkml:trace>
  <inkml:trace contextRef="#ctx0" brushRef="#br0" timeOffset="33982.548">3526 198,'-5'-2,"0"0,0 1,0 0,0 0,0 0,0 0,-1 1,1 0,0 0,0 0,-1 1,1 0,0 0,0 0,0 0,0 1,0 0,0 0,1 0,-1 1,0 0,1 0,0 0,0 0,0 1,0-1,0 1,-1 3,-12 12,1 1,1 1,1 0,1 1,1 0,1 1,1 1,1 0,1 0,0 1,7-21,0-1,0 0,0 0,0 1,0-1,0 1,1-1,0 1,0-1,0 0,0 1,0-1,1 1,-1-1,1 1,0-1,0 0,0 1,1-1,-1 0,1 0,0 0,0 0,0 0,0-1,0 1,0 0,1-1,-1 0,1 1,0-1,0 0,0-1,0 1,0 0,0-1,0 0,1 1,-1-1,0-1,1 1,-1 0,1-1,0 0,8-2,1-1,-1-1,0 0,0-1,0 0,-1-1,0 0,0-1,0 0,-1-1,0 0,0 0,-1-1,0 0,-1-1,0 0,-1-1,5-6,113-173,-125 191,0-1,1 0,-1 1,0-1,0 1,0-1,1 0,-1 1,0-1,1 0,-1 1,0-1,0 0,1 1,-1-1,1 0,-1 1,0-1,1 0,-1 0,1 0,-1 0,0 1,1-1,-1 0,1 0,-1 0,1 0,-1 0,1 0,-1 0,1 0,-1 0,0 0,1 0,-1 0,1-1,-1 1,1 0,-1 0,0 0,1-1,-1 1,1 0,-1 0,0-1,1 1,-1 0,0-1,0 1,1 0,-1-1,0 1,0 0,1-1,-1 1,0-1,0 1,0-1,0 1,1 0,-1-1,0 1,0-1,0 1,0-1,0 1,0-1,2 38,-2-32,-3 68,1-50,1 0,0 0,2 0,1 0,1 0,0-1,4 8,14 15,-11-27</inkml:trace>
  <inkml:trace contextRef="#ctx0" brushRef="#br0" timeOffset="34441.298">3864 565,'16'-17,"-1"0,0-2,-2 1,0-1,-1-1,-1-1,-1 1,-1-2,-1 1,-1-1,4-18,11-34,-13 113,-10-32,1 1,-1-1,1 1,1-1,-1 0,1 1,0-1,1 0,0 0,0 0,0 0,1 0,0 0,0 0,1-1,0 0,0 0,1 0,-1 0,1 0,0-1,1 0,-1 0,1-1,0 1,0-1,3 1,-2-4,0 0,0 0,0 0,0-1,0 1,0-2,0 1,0-1,0 0,-1-1,1 1,0-1,-1-1,1 1,-1-1,0 0,1-1,-1 0,-1 1,1-2,-1 1,0-1,4-3,2-4,-1 0,0-1,-1 0,0-1,-1 0,-1 0,0-1,0 0,2-12,10-31,-12 34</inkml:trace>
  <inkml:trace contextRef="#ctx0" brushRef="#br0" timeOffset="35076.328">4739 198,'-3'-1,"0"0,0 0,0 1,-1-1,1 1,0-1,0 1,-1 1,1-1,0 0,0 1,-1-1,1 1,0 0,0 0,0 0,0 0,0 1,0 0,1-1,-1 1,-1 1,-6 5,0 0,1 0,0 1,0 1,1-1,0 1,1 1,0 0,1 0,0 0,0 0,2 1,-1 0,1 0,1 0,0 1,1-1,-1 12,2-22,0 0,0 1,0-1,1 0,-1 0,1 1,-1-1,1 0,0 1,0-1,0 1,0-1,0 0,0 1,1-1,-1 0,1 1,-1-1,1 0,0 0,0 0,0 1,0-1,1 0,-1 0,1-1,-1 1,1 0,-1 0,1-1,0 1,0-1,0 1,0-1,0 0,0 0,0 0,0 0,1 0,-1 0,0-1,0 1,1-1,-1 1,0-1,2 0,6-4,0-1,-1 0,0 0,0-1,0 0,-1 0,1-1,-2 0,1-1,-1 0,0 0,0-1,-1 1,-1-1,2-2,7-9,-4 5,0 1,1 0,1 1,0 0,1 1,0 0,0 1,1 1,1 0,0 1,0 0,1 1,0 1,0 1,11-3,-23 8,0 1,-1 0,1 0,0 1,0-1,0 1,0-1,-1 1,1 1,0-1,-1 0,1 1,-1 0,1-1,-1 1,0 1,0-1,0 0,0 1,0 0,-1-1,1 1,-1 0,1 1,-1-1,0 0,-1 1,1-1,0 1,-1-1,0 1,0 0,1 2,15 132,-36 181,15-291,-6 61,-3-1,-5-1,-15 41,28-113,0 0,-1-1,-1 0,0 0,-1-1,0 0,-1 0,-1-1,0 0,-11 10,17-19,0 0,0 0,0-1,0 0,-1 1,1-1,-1-1,0 1,0-1,1 0,-1 0,0 0,0-1,0 1,0-1,0 0,0-1,0 1,0-1,0 0,1 0,-1-1,0 0,1 1,-1-1,1-1,-1 1,1-1,0 0,0 0,0 0,1 0,-1 0,1-1,-1 0,1 0,1 0,-1 0,0 0,0-3,-2-9,0 0,2-1,0 1,1-1,1 0,0 1,1-1,1 0,0 0,2 1,0-1,0 1,2 0,1-4,6-15,1 1,2 0,1 1,1 0,2 2,2 0,13-15,36-28,-56 63</inkml:trace>
  <inkml:trace contextRef="#ctx0" brushRef="#br0" timeOffset="35514.38">5191 481,'15'0,"0"0,0-1,-1-1,1 0,-1-1,1 0,-1-1,0-1,0 0,-1-1,1 0,-1-1,-1-1,1 0,-1-1,-1 0,0-1,0 0,-1 0,0-1,0-1,-2 0,1 0,-2-1,1 1,-2-2,0 1,2-6,-1-5,-5 21,0-1,0 1,-1-1,1 1,-1-1,0 0,0 0,0 1,-1-1,1 0,-1 0,0 0,0 0,0 1,-1-1,1 0,-1 0,0 0,0 1,0-1,-1 0,1 1,-1-1,0 1,0 0,0-1,0 1,-1 0,1 0,-4-2,3 2,-1 1,0-1,0 1,0 0,-1 0,1 0,0 1,-1-1,1 1,-1 0,1 0,-1 1,0-1,1 1,-1 0,0 0,1 1,-1-1,0 1,1 0,-1 1,1-1,-1 1,1-1,0 1,0 1,0-1,0 0,0 1,0 0,-2 3,-102 110,102-109,0 0,0 1,1 0,0 0,0 0,1 1,0-1,0 1,1 0,1 0,-1 1,1-1,1 0,0 1,0-1,1 1,0 0,0-1,1 1,1-1,-1 0,2 1,-1-1,1 0,1 0,-1 0,1-1,1 1,0-1,0 0,1-1,0 1,4 3,8 2,2-2,-1-1,2 0,-1-1,1-2,0 0,1-1,0-1,0-1,0-1,0-1,0 0,1-2,-1-1,0-1,10-2,13-8,-28 6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3:5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1,'-27'172,"-49"133,47-130,27-171,1 0,0 0,0-1,0 1,0 0,0 0,1 0,0 1,0-1,0 0,0 0,1 0,-1 0,1 0,0 0,0 0,0-1,1 1,0 0,-1 0,1-1,1 1,-1-1,0 0,1 0,0 0,-1 0,1 0,0 0,1-1,-1 1,0-1,1 0,3 1,12 3,0-1,0-1,1-1,-1-1,1 0,0-2,0 0,0-1,4-2,33 1,-30 2,-21 1,0 0,1-1,-1 0,0 0,1 0,-1-1,0 0,1 0,-1-1,0 0,0 0,0 0,0-1,4-2,2-7</inkml:trace>
  <inkml:trace contextRef="#ctx0" brushRef="#br0" timeOffset="4151.773">1 397,'340'-55,"-94"-2,-237 55</inkml:trace>
  <inkml:trace contextRef="#ctx0" brushRef="#br0" timeOffset="4833.641">1186 340,'-20'5,"1"1,0 0,0 2,1 0,0 1,0 1,1 1,1 0,0 1,0 1,1 0,-7 9,17-17,0 0,0 0,1 1,0-1,0 1,0 0,1 0,0 0,0 0,0 1,1 0,0-1,0 1,1 0,0 0,0-1,1 1,0 0,0 0,0 0,1 0,0 0,0 0,1 0,0-1,0 1,0-1,1 1,0-1,0 0,1 0,0 0,0-1,0 1,1-1,0 0,0 0,0 0,4 2,-3-2,1-1,0 0,0 0,0 0,1-1,-1 0,1 0,0-1,0 0,0 0,0-1,0 0,0 0,0-1,0 0,0 0,0-1,1 0,-1-1,-1 0,1 0,0-1,0 1,-1-2,0 1,1-1,-1 0,0-1,6-3,-1 0,0 0,0-1,-1 0,0-1,-1-1,0 0,-1 0,0-1,0 0,-2 0,1-1,-2 0,1 0,-2-1,0 0,-1 0,0 0,-1 0,0-3,-2 4,-1-1,-1 0,0 0,-1 0,0 1,-1-1,-1 1,0-1,-1 1,0 0,-1 1,-4-7,7 13,0 1,0 0,0 1,-1-1,0 0,0 1,0 0,0 0,-1 0,1 0,-1 1,0 0,0 0,-1 0,1 1,0-1,-1 1,0 0,1 1,-1 0,0 0,0 0,0 0,0 1,0 0,0 0,1 1,-1 0,0 0,-2 0,-73 39,63-24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29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313 762,'0'-3,"0"0,0 0,-1 0,1-1,-1 1,0 0,0 0,0 0,-1 0,1 0,0 1,-1-1,0 0,0 1,0-1,0 1,0-1,0 1,-1 0,1 0,-1 0,1 0,-1 1,0-1,0 1,0-1,0 1,0 0,0 0,0 0,0 1,0-1,0 1,0 0,-1 0,1 0,0 0,0 0,0 1,0-1,-1 1,1 0,0 0,0 0,0 0,-2 2,-7 0,1 0,-1 0,1 1,0 1,0 0,0 1,1 0,0 0,0 1,0 0,1 1,0 0,1 1,0 0,-5 6,7-4,1-1,0 2,0-1,2 0,-1 1,1 0,1 0,0-1,0 2,2-1,-1 0,2 0,-2-7,2 1,-1-1,1 0,0 0,0 0,0 0,0-1,1 1,0 0,0 0,1-1,-1 0,1 1,0-1,0 0,0 0,1 0,-1-1,1 1,0-1,0 0,0 0,0 0,1-1,-1 1,1-1,-1 0,1 0,2 0,2 0,0 0,0-1,0 1,0-2,0 1,0-2,0 1,0-1,0 0,-1-1,1 0,0 0,-1-1,1 0,-1-1,0 0,0 0,0-1,0 0,-1 0,0 0,6-7,1 0,-3 5,-1-1,0 0,-1 0,0-1,0 0,0-1,-1 1,-1-2,0 1,0-1,-1 0,-1-1,1 1,-2-1,0 0,0 0,0-6,-3 12,0 0,-1 0,0 0,0-1,0 1,-1 0,1 0,-1 0,-1 0,1 0,-1 0,-1 0,1 0,-1 1,1-1,-2 1,1 0,-1 0,1 0,-1 0,-1 0,1 1,-1 0,1 0,-3-1,0-1,0 1,-1 0,0 0,0 1,0 0,0 0,-1 1,1 0,-1 0,0 1,0 0,1 1,-1 0,-1 0,1 1,0 0,0 1,0 0,0 0,-16 5</inkml:trace>
  <inkml:trace contextRef="#ctx0" brushRef="#br0" timeOffset="769.929">708 1,'-22'106,"14"184,10-177,-2 282,10-377,10-45,-11 15,16-23,3 2,0 1,2 1,1 1,2 2,1 2,30-19,-49 35,-12 7,0 0,-1 0,1 0,0 1,0-1,1 1,-1 0,0 0,1 0,-1 0,1 0,0 1,0 0,-1 0,1 0,0 0,0 0,0 1,0 0,0 0,0 0,0 0,0 1,0-1,0 1,-1 0,1 0,0 1,0-1,-1 1,1-1,-1 1,1 0,-1 1,2 7,0 1,-1-1,-1 1,1 0,-2 0,0 0,0 1,-1-1,0 0,-1 1,-1-1,1 0,-2 1,1-1,-2 0,0 0,0 0,-1-1,-1 4,2-1,-1-1,0 0,-1 0,0 0,-1-1,0 0,-1 0,0 0,-1-1,0 0,0 0,-1-1,0 0,-1-1,0 0,-1 0,1-1,-1 0,-1-1,1-1,-1 0,0 0,0-1,0 0,-1-1,0-1,-10 1,11-1,-1-1,0 0,1-1,-1 0,0-1,1-1,-1 0,1-1,-1 0,1 0,0-2,1 1,-1-2,1 1,0-1,0-1,0 0,1-1,-2-2,0-8</inkml:trace>
  <inkml:trace contextRef="#ctx0" brushRef="#br0" timeOffset="1454.551">1385 114,'-21'128,"12"203,11-201,-1-78,1-29,-2 1,0-1,-2 1,-1-1,0 1,-3 3,0 6,16-55,-6 4</inkml:trace>
  <inkml:trace contextRef="#ctx0" brushRef="#br0" timeOffset="1687.822">1075 537,'33'0,"36"0,10-5,-3-1,-4 0,-11 1,-10 1,-10 2,-6 1,-10-5,-3 0,-7 0</inkml:trace>
  <inkml:trace contextRef="#ctx0" brushRef="#br0" timeOffset="7485.176">2006 593,'-12'0,"0"-2,0 1,0 1,-1 0,1 0,0 2,0-1,0 2,0-1,1 2,-1-1,1 2,-1-1,1 1,1 1,-1 0,1 1,-10 8,9-4,1 1,0 0,1 1,0 0,0 1,2 0,0 0,0 0,1 1,1 0,1 0,0 1,1 0,2-10,1-1,0 0,0 0,1 1,-1-1,1 0,0 1,1-1,-1 0,1 0,0 0,0 0,1-1,-1 1,1-1,0 1,0-1,1 0,-1 0,1 0,0-1,0 1,0-1,0 0,1 0,0 0,-1-1,1 1,0-1,0 0,0-1,0 1,0-1,1 0,-1-1,0 1,0-1,1 0,-1 0,0 0,1-1,-1 0,0 0,5-2,7-3,0-1,-1-1,1 0,-2-1,1-1,-1 0,-1-2,0 1,-1-2,0 1,0-2,-2 0,1 0,-2-1,0 0,-1-1,-1 0,0-1,-1 0,2-9,2 7,-11 23,-2 7,1 0,0 0,0 0,1 0,1 0,0 0,0 0,1 0,0 0,1-1,1 1,-1-1,1 0,1 0,4 7,-7-13,0 0,0 0,1 0,-1 0,1 0,0 0,0-1,1 0,-1 1,1-1,-1 0,1-1,0 1,0-1,0 1,0-1,1 0,-1-1,1 1,15 2</inkml:trace>
  <inkml:trace contextRef="#ctx0" brushRef="#br0" timeOffset="9405.921">2458 621,'0'10,"0"12,0 8,0 3,0 1,0 0,0-2,-5-6,-1-2,0-1,1 0,1-7,2-8</inkml:trace>
  <inkml:trace contextRef="#ctx0" brushRef="#br0" timeOffset="9671.654">2373 255,'-5'0,"4"0,1 0</inkml:trace>
  <inkml:trace contextRef="#ctx0" brushRef="#br0" timeOffset="10351.778">2712 508,'-7'29,"-8"26,2 0,3 1,2 0,3 7,-12 40,57-234,63-129,-99 250,12-27,-12 57,-8 5,1 0,2 0,0 0,1 0,2 0,0 0,2 0,1 0,0-1,2 1,7 14,-13-35,0 0,1 0,0 0,0 0,0 0,0 0,0-1,1 1,-1-1,1 0,0 0,0 0,1 0,-1 0,0 0,1-1,0 0,-1 0,1 0,0 0,0 0,0-1,0 0,1 0,-1 0,0 0,0-1,1 0,-1 1,0-2,0 1,1 0,-1-1,0 0,0 0,0 0,1 0,-1-1,-1 0,1 1,0-1,0-1,2-1,3-6,1-1,-2 0,1-1,-1 0,-1 0,-1-1,1 0,-2 0,0-1,0 1,-2-1,0 0,0 0,0-10,9-29,22-72,-30 82,-8 28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8:55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0 173,'6'-11,"0"-1,1 1,0 0,1 1,0 0,0 0,1 0,0 1,1 1,0 0,1 0,-1 1,1 0,1 1,-1 0,1 1,0 0,0 1,1 0,-1 1,1 0,0 1,0 1,0 0,0 1,2 0,-12 0,0 0,0 0,1 0,-1 0,0 1,0-1,1 1,-1 0,0 0,0 0,0 0,0 1,0-1,-1 1,1 0,0 0,-1 0,1 0,-1 0,0 1,0-1,0 1,0-1,0 1,0 0,0 0,-1 0,0-1,0 2,1-1,-2 0,1 0,0 0,-1 0,1 1,-1-1,0 0,0 0,0 1,-1-1,1 0,-1 0,1 0,-1 1,-1 1,-12 23,0-1,-2 0,-1-1,-1 0,-1-2,-7 6,7-6,0-2,12-16,0 0,1 0,-1 0,1 1,1 0,-1 0,1 1,1 0,-1-1,1 1,0 1,1-1,0 1,1-1,-1 1,2 0,-1 0,1 0,0 0,1 0,0 0,1 0,0 0,0 0,1-1,0 1,2 6,5-5,0 1,1-1,1-1,-1 1,1-2,1 0,0 0,0-1,0 0,1-1,0-1,0 0,0-1,1 0,-1-1,1 0,0-1,0-1,0 0,0-1,0-1,0 0,0-1,0 0,0-1,126-24,-95 13,-27 7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8:53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509 621,'-45'-37,"28"31,-1 1,0 1,1 0,-2 2,1 0,0 0,0 2,0 0,-1 1,-11 3,12-2,1 1,-1 0,1 1,0 1,0 0,1 2,0 0,0 0,0 2,-3 2,17-9,0-1,0 0,0 1,1-1,-1 1,0 0,1 0,-1-1,1 1,0 0,-1 0,1 0,0 1,0-1,0 0,1 0,-1 1,0-1,1 0,0 1,-1-1,1 0,0 1,0-1,0 1,1-1,-1 0,0 1,1-1,0 0,0 0,-1 1,1-1,0 0,1 0,-1 0,0 0,1 0,0 1,73 60,44-40,-118-22,-1 0,1 0,0 0,0 0,0 0,-1 0,1 0,0 0,-1 0,1 0,-1 0,0 0,1 0,-1 0,0 0,1 1,-1-1,0 0,0 0,0 0,0 1,0-1,0 0,-1 0,1 0,0 1,-1-1,1 0,0 0,-1 0,1 0,-1 0,0 0,1 0,-1 0,0 0,0 0,0 0,1 0,-1-1,0 1,0 0,0-1,0 1,0 0,0-1,-1 0,1 1,0-1,0 1,0-1,-4 4,-141 136,142-136,-62 90,64-91,0 1,0-1,1 0,-1 1,1 0,0-1,0 1,0 0,1 0,-1-1,1 1,0 0,0 0,0 0,0-1,1 1,0 0,0 0,0-1,0 1,0 0,1-1,-1 1,1-1,0 0,0 0,2 3,3-2,-1 0,1-1,-1 1,1-2,0 1,0-1,0 0,0 0,1 0,-1-1,0-1,1 1,-1-1,1 0,-1-1,0 0,3 0,8 0,-4 0,-7 3,0-1,-1 0,1-1,0 1,0-1,-1-1,1 1,0-1,-1-1,1 1,0-1,-1 0,0 0,1-1,-1 0,0 0,-1-1,1 1,0-1,-1 0,0-1,0 1,0-1,-1 0,1 0,-1-1,0 1,-1-1,0 0,2-3,1-17,-2 2</inkml:trace>
  <inkml:trace contextRef="#ctx0" brushRef="#br0" timeOffset="351.718">311 0,'-24'36,"2"0,1 2,3 0,1 1,1 1,2 0,2 1,2 0,2 1,2 0,0 12,7 100,7 0,7-1,9 18,-21-150,4 36,-3 0,-1 0,-4 1,-3 15,5-45,7-37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1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54 452,'-28'432,"16"-374,-2-96,14 9,2 1,1-1,1 1,2-1,0 2,2-1,1 1,1 0,8-14,13-39,-2-3,3 0,4 3,4 1,35-52,-71 125,-2 1,1 0,0 0,0 1,0-1,1 1,0-1,-1 1,2 0,-1 1,0-1,1 1,0-1,0 1,0 1,0-1,0 1,3-1,-5 5,0 0,-1 0,1 0,0 0,0 0,-1 1,1 0,-1-1,0 1,0 0,0 0,0 0,-1 0,1 0,-1 1,0-1,0 0,0 1,0-1,0 1,-1-1,1 1,-1-1,0 1,0-1,-1 1,1-1,-1 1,0-1,0 4,0-2,2 20,0-1,1-1,1 1,1 0,2-1,3 10,11 6,-8-26</inkml:trace>
  <inkml:trace contextRef="#ctx0" brushRef="#br0" timeOffset="446.205">506 734,'40'-6,"-7"0,1 2,-1 0,1 3,0 1,8 1,-39-1,0 0,-1 1,1-1,-1 1,1-1,0 1,-1 0,1 0,-1 0,1 0,-1 0,0 0,0 1,1-1,-1 1,0 0,0 0,0-1,-1 1,1 0,0 1,-1-1,1 0,-1 0,0 1,0-1,0 1,0-1,0 1,0-1,-1 1,1 0,-1-1,0 1,0 0,0-1,0 1,0 0,-1-1,1 1,-1-1,1 1,-1-1,0 1,0-1,0 1,0-1,-1 1,1-1,-2 2,-9 16,-1-1,-1 0,-1-1,0 0,-2-2,0 1,-6 3,4-4,1 0,1 2,1 0,1 1,0 0,-9 17,22-34,1 1,-1 0,1-1,-1 1,1 0,0 0,0 0,0 0,0 0,1 0,-1 0,1 0,0 0,0 0,0 0,0 0,1 0,-1 0,1 0,-1 0,1 0,0 0,0 0,1-1,-1 1,1 0,-1-1,1 1,0-1,0 1,0-1,0 0,0 0,0 0,1 0,-1 0,1 0,-1-1,1 1,0-1,0 0,0 0,-1 0,1 0,0 0,0-1,0 1,0-1,4 0,1 1,0 0,1-1,-1-1,1 1,-1-2,0 1,0-1,1 0,-1 0,0-1,-1-1,1 1,6-5,2-3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0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728 480,'0'-4,"-1"0,1 1,-1-1,1 1,-1-1,0 1,0 0,0-1,-1 1,1 0,-1 0,0 0,0 0,0 0,0 0,0 1,-1-1,1 0,-1 1,0 0,0 0,1 0,-1 0,-1 0,1 1,0-1,0 1,-1 0,1 0,0 0,-1 0,-2 0,-124-5,106 7,-6 1,0 2,1 1,-1 1,1 1,0 2,1 1,0 1,0 1,1 2,-21 14,46-28,0 0,0 1,0-1,0 1,0-1,1 1,-1 0,0 0,0 0,0 0,1 0,-1 0,1 0,-1 1,1-1,-1 1,1-1,0 1,0-1,0 1,-1 0,2-1,-1 1,0 0,0 0,0 0,1 0,-1-1,1 1,0 0,0 0,-1 0,1 0,0 0,1 0,-1 0,0 0,0 0,1 0,0 0,-1 0,1 0,0 0,0-1,0 1,0 0,0 0,0-1,0 1,0-1,1 1,-1-1,2 1,118 37,-40-19,-79-20,-1 1,0-1,1 1,-1 0,0-1,1 1,-1 0,0 0,0 0,0 0,0 0,0 0,0 0,0 0,0 0,0 1,0-1,0 0,-1 0,1 1,-1-1,1 1,-1-1,1 0,-1 1,0-1,0 1,0-1,1 1,-2-1,1 1,0-1,0 1,0-1,-1 1,1-1,0 0,-1 1,0-1,1 0,-1 1,0-1,0 0,1 0,-1 1,0-1,0 0,0 0,-1 0,1 0,0 0,0-1,0 1,-1 0,1 0,0-1,-147 113,124-95,0 2,2 0,0 1,2 1,0 1,1 1,2 0,-1 4,16-25,0 0,1 1,-1-1,1 1,0-1,0 1,0 0,0-1,1 1,-1 0,1 0,0-1,0 1,0 0,1 0,0-1,-1 1,1 0,0-1,1 1,-1-1,1 1,-1-1,1 0,0 1,0-1,1 0,-1 0,1-1,-1 1,1 0,0-1,0 0,0 1,0-1,0 0,1-1,-1 1,1-1,-1 1,1-1,-1 0,1 0,1 0,18 3,0 0,0-1,0-1,1-1,-1-1,1-1,14-4,20-17,-51 11</inkml:trace>
  <inkml:trace contextRef="#ctx0" brushRef="#br0" timeOffset="538.72">445 1,'-46'172,"25"-56,-99 450,-26-61,64-226,64-245,10-28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2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46,'1'2,"1"0,-1 0,1 0,0-1,-1 1,1 0,0-1,0 1,0-1,0 0,0 0,0 0,0 0,1 0,-1 0,0-1,1 1,-1 0,0-1,1 0,-1 0,0 0,1 0,1 0,-1 0,52 3,-1-3,0-2,0-3,0-2,24-7,71-9,-31 0,-118 23,0 1,0-1,0 0,0 0,0 0,0 1,0-1,0 0,0 0,0 0,1 1,-1-1,0 0,0 0,0 0,0 1,0-1,0 0,1 0,-1 0,0 0,0 0,0 0,0 1,1-1,-1 0,-23 11,-28 11,26-9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0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30,'44'4,"37"-2,10-2,-5-6,-8-2,-12 1,-13 1,-11 2,-7 1,-10 2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1 177,'18'-7,"0"2,1 0,0 1,0 0,0 2,1 0,-1 1,16 2,-16-1,75 0,117-11,-109-6,-102 17,0-1,0 0,1 1,-1-1,0 0,0 1,0-1,0 0,0 0,0 1,0-1,0 0,0 1,0-1,0 0,-1 1,1-1,0 0,0 1,-1-1,1 0,0 1,-1-1,1 1,0-1,-1 1,1-1,-1 1,1-1,-1 1,0-1,1 1,-1-1,1 1,-1 0,0 0,1-1,-1 1,0 0,1 0,-1 0,0-1,1 1,-1 0,0 0,0 0,0 0,-164-83,145 69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4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508 619,'-36'41,"2"2,1 1,3 2,-12 23,-151 281,163-288,-36 47,50-95</inkml:trace>
  <inkml:trace contextRef="#ctx0" brushRef="#br0" timeOffset="300.957">0 703,'195'222,"-155"-175,-2 1,-3 2,13 25,27 39,-18-40,-47-70</inkml:trace>
  <inkml:trace contextRef="#ctx0" brushRef="#br0" timeOffset="1195.821">678 1154,'20'-8,"7"-3,-1 0,2 2,-1 0,1 2,1 2,11-1,-38 5,0 1,-1-1,1 1,0 0,0-1,-1 1,1 0,0 0,0 0,-1 1,1-1,0 0,-1 1,1-1,0 1,-1-1,1 1,0 0,-1-1,1 1,-1 0,0 0,1 0,-1 1,0-1,1 0,-1 0,0 1,0-1,0 1,0-1,0 1,-1-1,1 1,0-1,-1 1,1 0,-1-1,1 1,-1 0,0 0,0-1,0 1,0 0,0-1,0 1,0 0,-1 0,1-1,-1 1,1 0,-1-1,1 1,-1-1,0 1,0 0,0-1,-6 12,-1-1,-1 1,0-1,-1-1,0 0,0 0,-1-1,-1-1,-4 3,5-3,0-1,0 2,1-1,0 1,1 1,0 0,1 0,0 1,1 0,-3 6,9-16,0 0,-1 0,2 1,-1-1,0 0,0 0,1 1,-1-1,1 0,0 1,-1-1,1 0,0 1,1-1,-1 0,0 1,1-1,-1 0,1 1,0-1,0 0,-1 0,2 0,-1 0,0 0,0 0,1 0,-1 0,1 0,-1 0,1-1,0 1,0-1,-1 1,1-1,0 0,1 0,-1 0,0 0,0 0,0 0,1 0,-1-1,0 1,0-1,3 0,6 2,0 0,1-1,0-1,-1 0,1 0,-1-1,1-1,-1 0,0 0,1-1,-1 0,-1-1,1-1,0 0,-1 0,0-1,0 0,-1-1,8-6,2-7</inkml:trace>
  <inkml:trace contextRef="#ctx0" brushRef="#br0" timeOffset="1780.447">1552 844,'-132'344,"130"-339,1 0,0 0,0 0,0 0,1 0,-1 1,1-1,1 0,-1 0,1 0,-1 1,2-1,-1 0,0 0,1 0,0-1,0 1,1 0,-1-1,1 1,0-1,0 0,0 0,1 0,-1 0,1-1,0 1,0-1,1 0,-1 0,0-1,1 1,0-1,-1 0,1 0,0 0,0-1,0 0,1 0,-1 0,4 0,0-2,0 0,1 0,-1-1,0 0,0-1,-1 0,1 0,0-1,-1 0,0-1,0 1,0-1,-1-1,5-4,7-9</inkml:trace>
  <inkml:trace contextRef="#ctx0" brushRef="#br0" timeOffset="2182.283">1242 562,'414'-222,"-412"221,0 0,0-1,0 1,0 1,0-1,0 0,0 1,0-1,1 1,-1-1,0 1,0 0,1 0,-1 0,0 0,0 1,1-1,-1 0,0 1,0 0,0-1,0 1,0 0,0 0,0 0,0 1,0-1,0 0,0 1,-1-1,1 1,0-1,-1 1,0 0,1 0,-1 0,0 0,0 0,0 0,0 0,0 0,-1 0,1 0,0 1,-1-1,0 0,1 0,-1 0,0 1,0-1,-1 0,73 174,-63-162</inkml:trace>
  <inkml:trace contextRef="#ctx0" brushRef="#br0" timeOffset="2530.312">2202 986,'38'0,"23"0,5 0,2 0,-7 0,-8-5,-9-1,-7-1,-5 2,-3 2,-6-4,-8-1</inkml:trace>
  <inkml:trace contextRef="#ctx0" brushRef="#br0" timeOffset="2764.535">2456 731,'-5'38,"-1"28,0 7,1-4,2-10,-4-9,-1-8,1-7,2-5,7-2,2-1,2-6</inkml:trace>
  <inkml:trace contextRef="#ctx0" brushRef="#br0" timeOffset="5132.386">3190 647,'1'1,"1"0,-1 0,0 0,1 0,-1 0,0 1,0-1,0 0,0 1,0-1,0 1,0-1,-1 1,1 0,0-1,-1 1,1 0,-1-1,0 1,1 0,-1-1,0 1,0 0,0 0,0-1,-1 1,1 0,0 0,-1-1,1 1,-1 0,0-1,0 1,1 2,-60 224,57-218,0 1,1-1,0 1,1 0,0 0,0 0,1-1,1 1,-1 0,2 0,1 6,-2-16,-1 1,1-1,0 0,-1 1,1-1,0 0,0 0,0 1,0-1,0 0,0 0,0 0,0 0,1-1,-1 1,0 0,1 0,-1-1,0 1,1-1,-1 1,1-1,-1 0,0 1,1-1,-1 0,1 0,-1 0,1 0,-1 0,1 0,-1-1,1 1,-1 0,1-1,-1 1,0-1,1 0,-1 1,1-1,52-35,-26 11,-2-2,-1-1,-1 0,-1-2,-2-1,-1 0,-1-2,4-13,61-106,-64 137,-20 52,-28 225,0 33,3-107,24-182,0 1,-1-1,1 1,-1-1,-1 0,1 1,-1-1,0-1,0 1,-1 0,0-1,0 1,0-1,-1 0,1-1,-1 1,-1-1,1 0,0 0,-1-1,0 1,0-1,0 0,0-1,0 0,0 0,-1 0,1 0,-1-1,0 0,1-1,-1 0,0 0,-3 0,7-1,0 0,0-1,0 1,0 0,0-1,0 0,0 0,0 0,1 0,-1 0,1 0,0-1,0 1,0-1,0 1,0-1,0 0,1 0,-1 0,1 0,0 0,0 0,0 0,0-1,1 1,-1 0,1 0,0-1,-1 1,2 0,-1-1,0 1,1 0,-1 0,1-1,0 1,50-112,23 13,-60 90</inkml:trace>
  <inkml:trace contextRef="#ctx0" brushRef="#br0" timeOffset="5583.476">3754 986,'84'-9,"38"4,-120 5,0 1,0-1,0 0,0 1,0-1,0 1,0 0,0 0,0 0,0 0,-1 0,1 0,0 0,-1 1,1-1,0 1,-1-1,0 1,1-1,-1 1,0 0,0 0,0 0,0-1,0 1,0 0,-1 0,1 0,-1 0,1 0,-1 1,0-1,0 0,0 0,0 0,0 0,0 0,-1 0,1 0,-1 0,1 0,-1 0,0 0,0 2,-53 79,-31 21,84-103,0 0,0 1,0-1,1 0,-1 1,1-1,-1 1,1 0,-1-1,1 1,0-1,0 1,0 0,0-1,0 1,0-1,0 1,0-1,1 1,-1 0,0-1,1 1,0-1,-1 1,1-1,0 0,0 1,0-1,0 0,0 1,0-1,0 0,0 0,0 0,0 0,1 0,-1 0,1 0,-1-1,0 1,1 0,-1-1,1 1,-1-1,1 1,0-1,76 1,24-43,-78 29</inkml:trace>
  <inkml:trace contextRef="#ctx0" brushRef="#br0" timeOffset="6113.589">4375 901,'53'-30,"-2"-2,-1-2,32-29,-80 61,0 0,-1 0,1-1,1 2,-1-1,0 0,0 0,1 1,-1-1,1 1,-1 0,1-1,-1 1,1 1,0-1,0 0,-1 1,1-1,0 1,0 0,0 0,0 0,-1 0,1 0,0 1,0-1,0 1,-1 0,1 0,0 0,-1 0,1 0,-1 1,1-1,-1 1,0 0,1-1,-1 1,1 2,10 20,0 0,-2 1,-1 0,-1 1,-1 0,-2 1,0-1,-2 1,-1 1,-1-1,-1 22,-1 308,-2-322,-1-1,-1 1,-2-1,-1-1,-2 1,-2-1,0-1,-3 0,-9 18,22-48,0 1,0 0,0-1,-1 1,1-1,-1 1,1-1,-1 0,0 0,0 0,0 0,0 0,0 0,0 0,0 0,-1-1,1 0,-1 1,1-1,-1 0,1 0,-1 0,0 0,1-1,-1 1,0-1,0 1,0-1,1 0,-1 0,0-1,0 1,0 0,1-1,-1 0,0 0,1 1,-1-2,0 1,1 0,-1 0,1-1,0 1,-1-1,1 0,0 0,0 0,-1-1,-3-10,1-1,0 0,1-1,0 1,1-1,1 1,0-1,1 0,0 0,2 0,0 0,0 0,3-10,-1 2,1 0,1 0,0 1,2 0,1 0,1 0,2-4,2 3</inkml:trace>
  <inkml:trace contextRef="#ctx0" brushRef="#br0" timeOffset="6532.3">4347 477,'73'-51,"-3"-3,-2-3,18-23,-58 49,-1-1,-1-1,-3-1,17-30,-32 50,14-13,-11 50,-1 118,-6-113,2-1,0-1,2 1,1-1,2-1,0 0,1 0,14 19,-12-26</inkml:trace>
  <inkml:trace contextRef="#ctx0" brushRef="#br0" timeOffset="23271.014">4093 7449,'61'-98,"69"-99,-11 22,61-39,-72 87,119-137,-74 84,43-57,19-5,-106 123,-61 68,-1-2,-4-1,11-21,11-14,-1-1,-3-3,13-35,40-42,29-26,-2 21,-13 13,46-37,87-196,-134 197,143-168,-103 112,-142 213,1 1,3 1,1 1,1 2,2 2,2 0,15-10,-14 12,-2-1,-2-3,-1 0,-2-2,-1-1,3-11,-13 27,1 0,0 0,2 2,1 1,20-16,2-2,-25 19,-2-1,0 0,-1-2,-1 1,-1-2,-1-1,86-113,-55 81,28-22,-60 68,-21 9,-26 9,33-8,-132 32,124-29,-1 0,1-1,-1 0,1-1,-1 0,1-1,-1 0,1 0,-1-1,1-1,-1 0,1 0,0-1,0 0,0-1,0 0,0-1,1 0,0 0,-3-3,12 9,0-1,0 0,0 1,0-1,0 1,-1-1,1 1,0-1,0 0,0 1,0-1,-1 0,1 1,0-1,0 0,-1 1,1-1,0 0,-1 1,1-1,0 0,-1 0,1 1,0-1,-1 0,1 0,0 0,-1 1,1-1,-1 0,1 0,-1 0,1 0,0 0,-1 0,1 0,-1 0,1 0,-1 0,1 0,0 0,-1 0,1-1,-1 1,1 0,0 0,-1 0,1 0,0-1,-1 1,1 0,0 0,-1-1,1 1,0 0,-1-1,1 1,0 0,0-1,-1 1,16 34,4-2,1-1,-2 1,-1 1,-1 1,-2 0,3 13,37 143,-42-162,-12-28,0-1,0 1,0 0,0-1,0 1,0 0,0-1,0 1,0 0,0-1,1 1,-1 0,0-1,0 1,0 0,0-1,1 1,-1 0,0-1,0 1,1 0,-1 0,0 0,0-1,1 1,-1 0,0 0,1 0,-1-1,0 1,1 0,-1 0,0 0,1 0,-1 0,1 0,-1 0,0 0,1 0,-1 0,0 0,1 0,-1 0,0 0,1 0,-1 0,0 0,1 1,-1-1,0 0,1 0,-1 0,0 1,1-1,-1 0,0 0,0 1,1-1,-1 0,0 0,0 1,0-1,1 0,-1 1,73-310,-39 180,-33 118,-4 5</inkml:trace>
  <inkml:trace contextRef="#ctx0" brushRef="#br0" timeOffset="27025.981">5815 4062,'0'0,"0"1,-1-1,1 0,0 0,0 1,0-1,0 0,0 0,0 0,-1 1,1-1,0 0,0 0,0 0,-1 0,1 0,0 1,0-1,0 0,-1 0,1 0,0 0,0 0,-1 0,1 0,0 0,0 0,-1 0,1 0,0 0,0 0,-1 0,1 0,0 0,0 0,-1 0,1 0,0 0,0 0,-1 0,1-1,0 1,0 0,0 0,-1 0,1 0,0 0,0-1,9 25,104 148,-56-87,-57-86,0 1,0 0,0-1,0 1,0 0,0-1,0 1,0 0,0-1,0 1,0-1,0 1,1 0,-1-1,0 1,0 0,0-1,1 1,-1 0,0-1,0 1,0 0,1 0,-1-1,0 1,1 0,-1 0,0-1,1 1,-1 0,0 0,1 0,-1 0,0 0,1-1,-1 1,0 0,1 0,-1 0,-16-42,-9-19,1-1,4-1,-13-62,23 76,4 29,0-1,2-1,0 1,1-1,1 1,1-1,1 0,1 1,1-1,1 0,1 1,1 0,6-20,-7 33,35-51,-37 57,-1 1,0 0,1 1,-1-1,0 0,1 0,-1 0,1 1,0-1,-1 1,1-1,-1 1,1 0,0 0,-1 0,1 0,0 0,-1 0,1 0,0 0,-1 1,1-1,-1 0,1 1,0 0,-1-1,1 1,-1 0,0 0,1 0,-1-1,1 2,-1-1,0 0,0 0,0 0,0 1,0-1,0 0,0 1,64 60,-50-51</inkml:trace>
  <inkml:trace contextRef="#ctx0" brushRef="#br0" timeOffset="27806.449">6209 3836,'92'-76,"-37"30,-54 46,0 1,0-1,0 1,-1-1,1 1,0 0,-1 0,1-1,-1 1,1 0,-1 0,1 0,-1-1,1 1,-1 0,0 0,1 0,-1 0,0 0,0 0,0 0,0 0,0 0,0 0,0 0,0 0,0 0,0-1,-1 1,1 0,0 0,-1 0,1 0,0 0,-1 0,0 2,-15 60,13-55,0 1,0 0,0 0,2 1,-1-1,1 0,0 1,1-1,0 1,1 2,-1-10,0 0,0-1,1 1,-1-1,1 1,-1-1,1 1,0-1,-1 1,1-1,0 0,0 0,0 1,0-1,0 0,0 0,1 0,-1 0,0 0,0 0,1 0,-1 0,1-1,-1 1,1 0,-1-1,1 1,-1-1,1 0,-1 1,1-1,-1 0,1 0,0 0,-1 0,1 0,-1-1,1 1,0 0,-1-1,1 1,-1-1,1 1,-1-1,0 0,1 0,-1 0,0 0,65-46,-50 30,-4 1</inkml:trace>
  <inkml:trace contextRef="#ctx0" brushRef="#br0" timeOffset="28725.209">5391 3385,'334'-183,"-334"183,1 0,0-1,0 1,-1 0,1 0,0 0,-1-1,1 1,0-1,-1 1,1 0,0-1,-1 1,1-1,-1 1,1-1,-1 0,1 1,-1-1,1 1,-1-1,0 0,1 1,-1-1,0 0,0 0,1 1,-1-1,0 0,0 0,0 1,0-1,0 0,0 0,0 1,0-1,0 0,0 0,-1 1,1-1,0 0,0 1,-1-1,1 0,0 1,-1-1,1 0,-1 1,1-1,-1 1,1-1,-1 0,-40-19,28 15,4 2,0 0,0-1,0 0,0-1,1 0,0 0,0-1,0 0,1-1,0 1,0-1,0-1,1 1,1-1,-1 0,-1-5,4-7</inkml:trace>
  <inkml:trace contextRef="#ctx0" brushRef="#br0" timeOffset="33258.015">8608 2058,'0'5,"0"6,0 6,0 5,0 4,0-3</inkml:trace>
  <inkml:trace contextRef="#ctx0" brushRef="#br0" timeOffset="35022.811">8636 3807,'0'0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7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1064,'9'0,"14"0,6 0,5 0,0 0,-1 0,0 0,-2 0,-1 0,-1 0,-1-5,0-1,0 0,-5 1</inkml:trace>
  <inkml:trace contextRef="#ctx0" brushRef="#br0" timeOffset="665.382">734 725,'1'0,"-1"0,1-1,-1 1,1 0,-1-1,1 1,-1 0,1-1,-1 1,1 0,-1 0,1 0,-1-1,1 1,-1 0,1 0,0 0,-1 0,1 0,-1 0,1 0,-1 0,1 0,-1 1,1-1,0 0,-1 0,1 0,-1 1,1-1,-1 0,1 1,-1-1,1 0,-1 1,0-1,1 0,-1 1,1-1,-1 1,0-1,0 1,1-1,-1 1,0-1,0 1,1-1,-1 1,0-1,0 1,0 0,0-1,0 1,0-1,0 1,0-1,0 1,0 0,0 0,6 39,-6-39,11 239,-5-211,-2 0,-1 0,-2 0,0 1,-2-1,-1 0,-3 6,-12 73,82-415,-47 201,54-248,-65 331,0 0,2 0,1 1,0 0,2 0,0 2,1-1,10-10,-21 28,0 1,0 0,0 0,0 0,0 1,1-1,-1 0,0 1,1-1,-1 1,1 0,-1 0,1 0,0 0,0 0,-1 1,1-1,0 1,0 0,0 0,-1 0,1 0,0 0,0 0,0 1,-1 0,1-1,0 1,0 0,-1 0,1 0,-1 1,1-1,-1 1,0-1,1 1,-1 0,0 0,0 0,0 0,-1 0,1 1,0-1,-1 0,1 1,-1-1,0 1,0-1,0 1,0 1,8 11,-2 1,0 0,-1 0,0 1,-2 0,0 0,0 0,-2 0,0 6,19 96,-18-99</inkml:trace>
  <inkml:trace contextRef="#ctx0" brushRef="#br0" timeOffset="984.695">1299 1177,'0'24,"0"17,0 7,0 0,0-4,0-4,-5-9,-1-9</inkml:trace>
  <inkml:trace contextRef="#ctx0" brushRef="#br0" timeOffset="1905.043">594 359,'-1'-1,"0"0,1 1,-1-1,0 0,1 0,-1 1,1-1,-1 0,1 0,-1 0,1 0,0 0,-1 0,1 1,0-1,0 0,0 0,0 0,0 0,0 0,0 0,0 0,0 0,0 0,0 0,1 0,-1 0,0 0,1 1,-1-1,0 0,1 0,-1 0,1 0,0 1,-1-1,1 0,0 1,-1-1,1 0,0 1,0-1,-1 1,1-1,0 1,0-1,0 1,0 0,0-1,45-16,-6 8,0 1,0 1,1 3,27 1,185 4,-228-4,-30-11,-112-86,-28-42,126 129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685,'29'323,"-29"22,17-704,-9 309,2 0,2 1,2 0,13-25,-18 43,3 1,0 0,2 1,1 1,1 0,1 1,2 0,1 2,0 0,2 2,24-21,-44 42,0 0,0 0,0 0,0 0,1 1,-1-1,1 1,-1-1,1 1,-1 0,1 0,0 0,-1 0,1 1,0-1,0 1,-1 0,1 0,0 0,0 0,0 0,0 0,-1 1,1-1,0 1,-1 0,1 0,0 0,-1 0,1 0,-1 1,1-1,-1 1,0-1,0 1,1 0,-1 0,-1 0,1 0,0 1,0-1,-1 0,1 1,-1-1,0 1,0-1,0 1,1 2,12 166,1-57,2-74,-4-28</inkml:trace>
  <inkml:trace contextRef="#ctx0" brushRef="#br0" timeOffset="571.849">1581 1278,'46'-24,"-16"7,1 2,0 1,0 1,1 2,1 2,3 0,-35 8,1 0,0 0,-1 0,1 0,0 1,0-1,0 1,0 0,0-1,0 1,0 0,-1 0,1 0,0 0,0 1,0-1,0 0,0 1,0-1,-1 1,1 0,0 0,0 0,-1 0,1 0,0 0,-1 0,1 0,-1 0,0 1,1-1,-1 1,0-1,0 1,0-1,0 1,0 0,0-1,0 1,-1 0,1 0,-1 0,1 0,-1 0,0-1,0 1,1 1,-73 126,52-99,6-11,8-12,1 0,-1 1,1 0,1-1,-1 2,1-1,1 0,-1 1,2 0,-1-1,1 1,0 0,1 3,2-9,1 0,0 0,0-1,0 1,1 0,-1-1,1 0,-1 1,1-1,0 0,0 0,0-1,0 1,0 0,0-1,0 0,0 0,1 0,-1 0,0-1,1 1,-1-1,1 0,-1 0,0 0,1 0,-1 0,1-1,-1 0,2 0,0 1,108-9,-93 2</inkml:trace>
  <inkml:trace contextRef="#ctx0" brushRef="#br0" timeOffset="4083.759">876 233,'178'-11,"-92"0,0 5,1 3,34 5,-28-1,-73-12,-39-11,-135-81,152 101,-1 1,1-1,0 0,0 1,0-1,0 0,0 0,0 0,0 0,1-1,-1 1,1 0,-1-1,1 1,0-1,0 1,0-1,1 0,-1 1,0-1,1 0,0 0,0 0,2-11</inkml:trace>
  <inkml:trace contextRef="#ctx0" brushRef="#br0" timeOffset="28889.573">0 995,'166'26,"233"-23,-369-8,-24-2</inkml:trace>
  <inkml:trace contextRef="#ctx0" brushRef="#br0" timeOffset="29862.726">29 1305,'537'0,"-513"0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59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26,'312'-1,"-242"-11,-58 8,1 2,-1-1,1 1,-1 1,1 0,0 1,-1 1,11 1,62-1,-78-4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54,'243'-28,"-88"15,-141 10,1-1,-1 2,0 0,0 1,1 0,-1 1,1 1,-1 0,0 1,1 0,12 5,-15-2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2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791 141,'-29'67,"-171"236,54-62,145-240,0 0,1 1,-1-1,0 0,0 0,1 0,-1 0,0 0,0 0,0 0,0 0,0 0,-1 0,1-1,0 1,0 0,-1-1,1 1,0-1,-1 1,1-1,0 0,-1 0,1 1,0-1,-1 0,1 0,-1 0,1 0,0-1,-2 1,-4-8</inkml:trace>
  <inkml:trace contextRef="#ctx0" brushRef="#br0" timeOffset="368.17">367 169,'39'32,"210"305,-147-219,-88-105</inkml:trace>
  <inkml:trace contextRef="#ctx0" brushRef="#br0" timeOffset="833.226">875 536,'21'-10,"1"1,0 0,0 2,1 1,0 1,0 1,0 1,19 0,-40 2,-1 1,0-1,0 1,1 0,-1-1,0 1,1 0,-1 0,0 0,1 0,-1 0,0 0,1 0,-1 0,0 1,1-1,-1 0,0 1,0-1,1 1,-1 0,0-1,0 1,0 0,0 0,0 0,0 0,0-1,0 1,0 1,0-1,0 0,-1 0,1 0,0 0,-1 0,1 1,-1-1,0 0,1 1,-1-1,0 0,0 1,1-1,-1 0,0 1,0-1,-1 0,1 1,0-1,-1 2,-5 9,-1 0,0 0,-1 0,-1-1,0 0,0-1,-1 0,-6 4,-12 15,8-8,14-17,0 1,0 0,1 0,0 0,0 1,1-1,-1 1,1 1,0-1,1 0,0 1,0 0,0 0,1 0,0 0,0 0,0 6,4-10,0 0,0 0,0-1,1 1,-1 0,1-1,0 0,-1 1,1-1,0 0,1-1,-1 1,0 0,0-1,1 0,-1 0,1 0,-1 0,1 0,-1-1,1 1,0-1,-1 0,1 0,-1-1,1 1,0-1,2 0,-1 1,79-8,-64 1</inkml:trace>
  <inkml:trace contextRef="#ctx0" brushRef="#br0" timeOffset="1100.098">1383 508,'19'-5,"16"-2,7 1,1 1,-2 2,-3 0,-4 2,-6 1</inkml:trace>
  <inkml:trace contextRef="#ctx0" brushRef="#br0" timeOffset="1484.871">2089 141,'-62'83,"-55"151,7-14,92-195,13-26</inkml:trace>
  <inkml:trace contextRef="#ctx0" brushRef="#br0" timeOffset="1769.192">1750 169,'-2'1,"1"0,-1 0,1 0,-1 1,1-1,0 0,0 1,0-1,0 1,0 0,0-1,0 1,1 0,-1-1,0 1,1 0,0 0,-1 0,1-1,0 1,0 0,0 0,0 0,0 0,0 0,1-1,-1 1,1 0,-1 0,1 0,-1-1,1 1,0 0,6 13,0 0,1 0,1-1,0 0,1-1,0 0,1 0,1-1,0-1,0 0,1 0,1-2,0 1,0-2,1 1,138 102,-140-96</inkml:trace>
  <inkml:trace contextRef="#ctx0" brushRef="#br0" timeOffset="2062.929">2286 451,'0'20,"0"19,0 10,0 0,0-3,0-10</inkml:trace>
  <inkml:trace contextRef="#ctx0" brushRef="#br0" timeOffset="2550.835">2399 0,'81'87,"-61"-68,-1 1,-1 0,-1 2,0 0,-2 1,-1 0,-1 1,-1 1,-1 0,-1 1,-1 0,-1 0,-2 1,-1-1,-1 2,-1-1,0 15,-6-27,0 0,-1-1,0 1,-1-1,-1-1,0 1,-1-1,-1 0,0 0,0-1,-1 0,-1 0,0-1,0-1,-1 0,-1 0,1-1,-2 0,1-1,-11 5,-10 4,4-1</inkml:trace>
  <inkml:trace contextRef="#ctx0" brushRef="#br0" timeOffset="3218.847">254 0,'-17'10,"0"1,1 1,0 0,1 1,0 1,1 0,1 1,0 1,1 0,-8 13,7-5,1 1,1 0,1 0,1 1,1 0,1 1,2 0,0 0,2 0,1 0,1 0,2 1,0-1,2 0,1 0,2 1,-2-5,1-1,2 1,0-1,1-1,1 1,2-1,0-1,0 0,2-1,1 0,0 0,1-2,1 0,1-1,0 0,1-2,1 0,0-1,1-1,0 0,1-2,0 0,1-2,20 6,-18-8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0,'-12'6,"-4"20,0 1,2 0,0 1,2 0,1 1,2 0,1 1,-1 8,5-22,2-10,0 0,1 0,0 0,0 1,1-1,-1 0,1 0,1 1,-1-1,1 0,0 0,1 0,-1 0,1 0,0 0,1 0,-1-1,1 1,0-1,1 1,-1-1,1 0,0-1,0 1,1-1,-1 1,3 0,1 1,1-1,-1 0,1-1,0 0,0-1,0 1,1-2,-1 1,1-1,-1-1,1 0,0 0,0-1,-1 0,1-1,0 0,-1 0,7-3,2-14,-16 6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0 291,'64'-46,"134"-158,-187 193,-11 9,1 1,-1-1,1 0,0 1,0-1,-1 1,1-1,0 1,0 0,1-1,-1 1,0 0,0 0,1 0,-1 0,1 0,-1 0,1 0,-1 0,1 0,-1 1,1-1,0 1,-1-1,1 1,0 0,-1-1,1 1,0 0,0 0,-1 0,1 1,0-1,0 0,-1 1,1-1,0 1,-1-1,1 1,-1 0,1 0,-1-1,1 1,-1 0,1 1,-1-1,0 0,1 0,77 192,-76-187,0 0,0-1,1 1,0-1,0 0,0 0,1 0,-1 0,1-1,0 0,1 0,-1 0,4 2,4-4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172 293,'-113'231,"101"-197,0 1,2 0,2 1,1 0,2 0,1 3,3-15,9 201,-4-204,1-1,1 0,1 0,0-1,2 1,0-2,1 1,7 8,10-11,-13-19</inkml:trace>
  <inkml:trace contextRef="#ctx0" brushRef="#br0" timeOffset="816.968">426 575,'-17'62,"3"0,3 0,3 2,0 25,20-11,-12-76,1 0,0 0,0-1,0 1,0 0,0-1,0 1,0-1,1 1,-1-1,0 1,1-1,-1 0,1 0,0 0,-1 0,1 0,0 0,0 0,0 0,-1-1,1 1,0-1,0 1,0-1,0 0,0 0,0 0,0 0,0 0,0 0,0 0,0-1,0 1,0-1,-1 0,1 1,0-1,7-4,0-1,0 0,-1 0,0-1,0 0,0 0,-1-1,0 0,-1 0,0 0,2-4,1-1,14-16,-1-2,-2 0,-1-1,-2-2,-1 1,-2-2,-1 0,-2 0,0-3,-12 164,2 182,12-203,-8-77,-1-1,-1 1,-1 0,-2 0,-1 0,-2 10,2-24,-1 0,-1 0,0 0,0-1,-1 1,-1-1,-1 0,1 0,-2-1,0 0,0 0,-1 0,-5 4,12-15,1 0,-1 0,0 0,0 0,0 0,0 0,0 0,0-1,0 1,0 0,0-1,0 1,-1 0,1-1,0 1,0-1,0 0,-1 1,1-1,0 0,-1 0,1 0,0 0,-1 0,1 0,0 0,-1 0,1-1,0 1,0-1,-1 1,1 0,0-1,0 0,0 1,0-1,0 0,0 0,0 1,0-1,0 0,0 0,0 0,0 0,0 0,1 0,-1-1,0 1,1 0,-1 0,1 0,0-1,-1 1,1 0,-11-76,14 55,2 0,0 0,1 0,1 1,1 0,5-9,15-43,-21 49</inkml:trace>
  <inkml:trace contextRef="#ctx0" brushRef="#br0" timeOffset="1248.446">935 886,'145'-10,"-144"9,0 0,0 1,0-1,-1 1,1-1,0 1,0-1,0 1,0 0,0 0,0-1,0 1,0 0,0 0,0 0,0 0,0 0,0 0,0 0,0 1,0-1,0 0,0 0,0 1,0-1,0 1,0-1,0 1,0-1,0 1,0 0,-1-1,1 1,0 0,-1-1,1 1,0 0,-1 0,1 0,-1 0,1 0,-1 0,1 0,-1-1,0 1,0 0,1 0,-1 1,0-1,0 0,0 0,0 0,0 0,0 0,0 0,-1 0,1 0,0 0,0 0,-1 0,1 0,-1-1,1 1,-1 0,1 0,-1 0,0 0,1-1,-1 1,0 0,-30 45,25-40,1 0,0 0,0 1,0 0,1-1,0 1,1 1,-1-1,2 1,-1-1,1 1,0 0,0 0,1 0,0 0,0 5,2-10,0 0,0 0,1 0,-1-1,0 1,1-1,0 1,-1-1,1 1,0-1,1 0,-1 0,0 0,0 0,1 0,-1-1,1 1,0-1,-1 1,1-1,0 0,0 0,0 0,0-1,0 1,0-1,0 1,0-1,0 0,0 0,0 0,0-1,0 1,0-1,0 0,0 0,-1 0,1 0,0 0,0 0,-1-1,1 1,0-2,12-8</inkml:trace>
  <inkml:trace contextRef="#ctx0" brushRef="#br0" timeOffset="1485.673">1330 773,'19'0,"16"0,7-5,1-1,-7 0</inkml:trace>
  <inkml:trace contextRef="#ctx0" brushRef="#br0" timeOffset="2138.743">1668 462,'-25'72,"13"-42,1 0,1 0,2 1,1 0,1 1,2 0,1-1,2 24,33 37,-31-90,0 0,0 0,0 0,0-1,1 1,-1-1,1 1,-1-1,1 1,-1-1,1 0,0 0,0 0,0 0,-1 0,1 0,0 0,0-1,0 1,0-1,1 0,-1 1,0-1,0 0,0 0,0 0,0 0,0-1,0 1,0 0,0-1,0 0,0 1,0-1,0 0,0 0,0 0,-1 0,1 0,0-1,-1 1,1 0,0-2,11-11,-1 0,-1 0,0-2,-1 1,-1-1,0-1,-1 1,5-17,4-6,2-7,-3 0,-2-1,-2 0,0-12,-4 21,1 24,-8 49,-29 144,28-137,2 1,3-1,1 0,1 0,3 0,-9-37,11 73,-3 1,-4 0,-6 76,1-107,-1-35,0 1,-1-1,0 1,-1-1,-1 0,0 0,0 0,-2 0,-5 9,10-18,-1 0,0 0,0-1,-1 0,1 1,0-1,-1 0,0 0,0 0,0 0,0-1,0 1,-1-1,1 0,-1 0,0 0,1 0,-1-1,0 1,0-1,0 0,0 0,0 0,0-1,0 0,0 1,0-2,0 1,-1 0,1-1,0 1,0-1,-3-2,1-1,1-1,0 0,0 0,0 0,1-1,0 0,0 1,0-2,1 1,0 0,0-1,0 1,1-1,0 0,0 0,1 0,0 0,0 0,1-4,-1 8,-1-55,7 33</inkml:trace>
  <inkml:trace contextRef="#ctx0" brushRef="#br0" timeOffset="2534.349">2091 858,'0'14,"0"10,0 5,0 3,0 1,-4-6,-3-2,1-1,1 1,2-9,1-7</inkml:trace>
  <inkml:trace contextRef="#ctx0" brushRef="#br0" timeOffset="3338.941">2177 237,'37'34,"-20"-11,-1 0,-1 1,-1 1,-1 0,-1 1,-2 0,0 1,-2 0,-1 1,0 7,0 3,-1-15,-1 1,-1 0,-1 0,-1 0,-2 0,0 1,-1-1,-4 15,1-17,-1 0,0-1,-2 1,-1-2,0 1,-2-1,0 0,-1-1,-1 0,-1-1,0 0,-1-1,-1-1,-4 2,6-7</inkml:trace>
  <inkml:trace contextRef="#ctx0" brushRef="#br0" timeOffset="4067.178">2487 716,'17'-9,"0"-1,-1 0,0-2,-1 1,0-2,-1 0,11-14,-25 26,0 0,1-1,-1 1,1 0,-1 0,1-1,0 1,-1 0,1 0,0 0,0 0,0 0,0 0,0 0,0 0,0 0,0 1,0-1,0 0,1 1,-1-1,0 0,0 1,1 0,-1-1,0 1,1 0,-1 0,0-1,1 1,-1 0,0 0,1 1,-1-1,0 0,1 0,-1 1,0-1,1 1,-1-1,0 1,0-1,0 1,1 0,-1-1,0 1,0 0,0 0,0 0,0 0,0 0,-1 0,1 0,0 1,7 19,-1 0,-1 0,0 0,-2 1,-1-1,0 1,-2 21,7 41,1-11,-2 0,-4 0,-6 57,-24 40,22-142,0 0,-3 0,0-1,-1 0,-2-1,-1 0,-11 19,21-41,0 0,0-1,0 1,0-1,0 0,-1 1,0-1,1 0,-1-1,0 1,-1 0,1-1,0 0,-1 0,1 0,-1 0,0 0,1-1,-1 1,0-1,0 0,0 0,0-1,0 1,0-1,0 0,0 0,0 0,0-1,0 1,0-1,0 0,0 0,0-1,0 1,1-1,-1 1,0-1,-2-2,-2-6,1 0,0 0,1-1,0 0,0 0,1 0,1-1,0 1,0-1,1 0,1 0,0 0,0-1,2 1,-1-1,1 1,1 0,1-1,-1 1,2 0,2-8,2-5,1 0,1 1,1 0,1 0,1 1,1 1,1 0,1 1,9-9,38-25,-46 41</inkml:trace>
  <inkml:trace contextRef="#ctx0" brushRef="#br0" timeOffset="4584.477">2487 265,'36'-126,"34"1,-69 124,0 0,0-1,0 1,0 0,0 1,0-1,0 0,0 0,1 0,-1 1,0-1,1 0,-1 1,0-1,1 1,-1 0,1 0,-1-1,1 1,-1 0,1 0,-1 0,0 0,1 1,-1-1,1 0,-1 0,1 1,-1-1,0 1,1 0,-1-1,0 1,0 0,1 0,-1-1,0 1,0 0,0 0,0 1,0-1,0 0,0 0,-1 0,1 0,0 1,-1-1,1 0,0 2,29 70,12 95,-35-143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1 339,'5'0,"6"0,6 0,5 0,3 0,3 0,1-5,1-1,-1 0,0 1,0 1,-4-3,-3 0,0 0,1 2,-3-3,-5 0</inkml:trace>
  <inkml:trace contextRef="#ctx0" brushRef="#br0" timeOffset="428.863">226 0,'-17'73,"9"-5,3 0,2 0,6 50,-1-2,-2-65,0-52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47.05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3191,'45'-92,"70"-212,-25 50,-34 57,1 27,78-224,-73 246,94-298,-82 185,-8 107,-7-69,-57 219,12-47,2 1,2 0,3 1,9-13,44-117,-46 77,-64 137,-142 138,62-70,-18 19,133-121,0 0,1-1,-1 1,1 0,-1-1,1 1,-1 0,1 0,-1 0,1 0,0-1,-1 1,1 0,0 0,0 0,0 0,0 0,0 0,0 0,0-1,0 1,0 0,0 0,0 0,0 0,1 0,-1 0,0-1,1 1,-1 0,1 0,-1 0,1-1,-1 1,1 0,-1-1,1 1,0 0,-1-1,1 1,0-1,0 1,0-1,-1 1,1-1,0 0,0 1,0-1,0 0,0 0,-1 1,1-1,55 20,-50-18,228 53,-115 12,-119-68,0 0,0 0,-1 0,1 0,0 0,0 0,0 0,1 0,-1 0,0 0,0 0,0 0,1 0,-1 0,1 0,-1 0,1 0,-1 0,1 1,-1-1,1 0,0 0,-1 0,1 1,0-1,0 0,-1 1,1-1,0 1,0-1,0 1,0-1,0 1,0 0,0-1,0 1,0 0,0 0,0 0,0 0,0 0,0 0,0 0,0 0,0 0,0 0,0 0,0 1,0-1,0 0,0 1,-1-1,1 1,0-1,0 1,0-1,0 1,-1 0,1 0,0-1,-1 1,1 0,0 0,-1-1,1 1,-1 0,1 0,-1 0,1 1,-27-208,27-66,-1 260</inkml:trace>
  <inkml:trace contextRef="#ctx0" brushRef="#br0" timeOffset="4018.72">1412 1554,'-28'51,"-12"6,-3-1,-2-2,-2-3,-3-1,-2-3,-20 12,38-32,0 0,2 3,2 0,-20 25,51-54,-1-1,0 1,0-1,0 1,1-1,-1 1,0-1,0 0,1 1,-1-1,0 1,1-1,-1 0,1 0,-1 1,0-1,1 0,-1 1,1-1,-1 0,1 0,-1 0,1 0,-1 1,0-1,1 0,-1 0,1 0,-1 0,1 0,-1 0,1 0,-1 0,1 0,-1-1,1 1,-1 0,1 0,-1 0,1-1,-1 1,1 0,-1 0,0-1,1 1,-1 0,0-1,1 1,-1 0,0-1,1 1,-1-1,0 1,1-1,195-58,4 28,24 32,-222-1,-1 0,1 0,-1 0,1 0,-1 0,0 0,1 0,-1 0,1-1,-1 1,1 0,-1-1,0 1,1-1,-1 0,0 1,1-1,-1 0,0 0,0 0,0 0,0 0,0 0,0 0,0 0,0 0,0-1,-1 1,1 0,0 0,-1-1,1 1,-1-1,1 1,-1 0,0-1,0 1,1-1,-1 1,0-1,0 1,0-1,-1 1,1-1,0 1,-1 0,1-1,0 1,-1-1,0 1,1 0,-1 0,0-1,0 0,-43-76,-27-71,39 6,18 81,15 49</inkml:trace>
  <inkml:trace contextRef="#ctx0" brushRef="#br0" timeOffset="4854.246">1694 1610,'28'186,"-28"42,12-402,-4 123,3 1,2 1,2 0,2 1,2 0,21-34,-39 79,0 0,0-1,0 1,0-1,0 1,1-1,0 1,-1 0,1 0,0 0,1 0,-1 0,0 1,1-1,0 1,-1-1,1 1,0 0,0 0,0 0,1 1,-1-1,0 1,1-1,-1 1,1 0,-1 1,1-1,-1 0,1 1,0 0,-1 0,1 0,-1 0,1 1,2 0,2 4,-1 1,1 0,-1 1,-1 0,1 0,-1 0,0 0,-1 1,0 0,0 0,-1 1,0 0,1 2,17 32,-12-28</inkml:trace>
  <inkml:trace contextRef="#ctx0" brushRef="#br0" timeOffset="5572.805">1694 1187,'1'-1,"-1"1,0 0,0-1,0 1,0 0,0-1,0 1,0 0,0-1,0 1,0-1,-1 1,1 0,0-1,0 1,0 0,0 0,0-1,-1 1,1 0,0-1,0 1,0 0,-1 0,1-1,0 1,-1 0,1 0,0 0,0-1,-1 1,1 0,0 0,-1 0,1 0,0 0,-1 0,1-1,0 1,-1 0,1 0,0 0,-1 0,1 0,-1 0,1 1,0-1,-1 0,1 0,0 0,32-15,-28 13,51-20,0 2,1 3,1 2,5 2,-3-5,-75-4,-16-2,9 8,0-2,1-1,0 0,2-2,0 0,-8-14,26 32,-1-1,1 1,0-1,0 0,0 0,1 0,-1 0,1 0,0 0,0 0,1-1,-1 1,1 0,0 0,0-1,0 1,1 0,0 0,-1-1,2 0,4-12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7:59.22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1101 668,'-2'-6,"0"0,-1 0,0 0,0 0,0 1,-1 0,0-1,0 1,0 0,0 1,-1-1,0 1,0 0,0 0,-1 1,1-1,-1 1,0 0,1 1,-2-1,1 1,0 0,0 1,0 0,-1 0,1 0,-1 1,-5 0,8-1,-10-1,-1 1,1 0,0 1,-1 1,1 0,-1 1,1 1,0 0,0 1,0 0,1 1,-1 0,1 2,0-1,1 2,0-1,0 2,0 0,1 0,1 1,-1 0,2 1,-1 0,2 0,-1 1,-1 4,7-10,-1 0,1 0,0 1,1-1,-1 1,1 0,1-1,-1 1,1 0,0 0,1 0,-1 0,1 0,1 0,-1 0,1 0,1 0,-1 0,1 0,0-1,1 1,0-1,0 1,0-1,1 0,-1 0,2 0,-1-1,0 0,1 1,0-2,0 1,1 0,6 2,-1-1,1-1,0 0,1-1,-1 0,1 0,0-1,-1-1,1-1,0 1,1-2,-1 0,9-1,-41 6,0 1,0 1,0 0,1 2,0 0,0 1,1 1,1 0,-16 14,-17 10,45-33,-27 17,1 0,1 2,0 2,2 0,1 2,1 0,1 2,-12 19,33-42,-2 0,1 1,1-1,-1 1,1 0,-1 0,1 0,1 0,-1 1,1-1,0 1,0-1,0 1,1 0,0 0,0-1,0 1,1 0,0 0,0 0,1 0,0 0,0 0,0 0,0-1,1 1,0 0,1 0,8 3,1 0,0-1,0-1,1 0,0-1,0 0,0-1,1 0,0-1,0-1,0 0,0-1,0 0,1-1,-1-1,1 0,-1-1,0-1,1 0,-1-1,2-1,216-49,-226 52,0-1,0 0,0-1,0 1,-1-1,1 0,-1 0,1-1,-1 0,0 0,0 0,-1 0,1-1,2-4,-7 7,0-1,0 1,-1 0,1 0,-1-1,1 1,-1 0,0 0,0 0,0 0,0 0,0 0,-1 0,1 0,0 0,-1 0,0 1,1-1,-1 1,0-1,0 1,0 0,0 0,0-1,0 1,0 1,0-1,0 0,0 0,-1 1,1 0,0-1,-1 1,1 0,-1 0,-29-6,-1 2</inkml:trace>
  <inkml:trace contextRef="#ctx0" brushRef="#br0" timeOffset="496.542">762 217,'39'136,"-31"-84,-3 0,-2 0,-2 0,-3 0,-2 0,-2 0,-2-1,-3 0,-15 46,7-15,-177 709,190-763,-4 14,1 0,3 0,1 1,1 42,5-79,-1-7</inkml:trace>
  <inkml:trace contextRef="#ctx0" brushRef="#br0" timeOffset="1279.895">1892 894,'-38'33,"-1"-1,-1-2,-1-2,-9 2,-72 51,121-81,1 0,-1 1,0-1,0 0,0 1,1-1,-1 1,0-1,0 1,1 0,-1-1,0 1,1 0,-1-1,1 1,-1 0,1 0,-1-1,1 1,0 0,-1 0,1 0,0 0,-1 0,1-1,0 1,0 0,0 0,0 0,0 0,0 0,0 0,0 0,0 0,1-1,-1 1,0 0,1 0,-1 0,0 0,1-1,-1 1,1 0,-1 0,1-1,0 1,-1 0,1-1,0 1,-1 0,1-1,0 1,0-1,-1 1,1-1,0 0,0 1,0-1,0 0,17 19,-35-13,5-10</inkml:trace>
  <inkml:trace contextRef="#ctx0" brushRef="#br0" timeOffset="2414.481">2089 640,'-123'117,"78"-67,-29 25,4 2,3 4,-19 35,-157 225,298-356,-24 7,0 1,1 1,0 2,0 1,0 1,0 2,27 4,11-2,-6-3,147 14,-41 6,-154-16,29 3,-44-6,-1 0,1 0,0 0,-1 0,1 0,0-1,0 1,-1 0,1 0,-1-1,1 1,0 0,-1-1,1 1,-1-1,1 1,-1 0,1-1,-1 1,1-1,-1 0,1 1,-1-1,0 1,1-1,-1 0,0 1,1-1,-1 0,0 1,0-1,0 0,0 1,0-1,1 0,-1 1,-1-1,1 0,0 1,0-1,0 0,0 0,0 1,-1-1,1 0,0 1,0-1,-1 1,1-1,-1 0,1 1,0-1,-1 0,-79-112,44 56,4-3,2 0,2-2,4-2,2 0,1-6,-14-38,-25-82,47 177,9 17</inkml:trace>
  <inkml:trace contextRef="#ctx0" brushRef="#br0" timeOffset="3800.129">2569 697,'5'16,"0"0,-1 0,-1 1,-1-1,0 1,-1 0,-1-1,0 1,-1 0,-1 0,-1 0,1 7,-7 54,4 0,5 77,26-10,-26-145,0-1,1 1,-1 0,0-1,1 1,-1 0,1 0,-1-1,1 1,-1 0,1 0,-1 0,1 0,-1-1,1 1,-1 0,1 0,-1 0,1 0,-1 0,1 0,-1 0,1 0,-1 1,0-1,1 0,-1 0,1 0,-1 0,1 1,-1-1,1 0,-1 0,0 1,1-1,-1 0,1 1,-1-1,0 1,1-1,-1 0,0 1,0-1,1 1,-1-1,0 1,0-1,0 1,0-1,0 1,1-1,-1 1,0-1,0 1,0-1,0 1,0-1,0 1,-1-1,1 1,0-1,0 0,0 1,0-1,-1 1,1-1,0 1,0-1,15-36,130-568,-140 588,1 0,0 0,2 1,-1 0,2 0,0 0,0 2,1-1,1 1,1 0,-1 1,2 1,10-8,-20 17,0 0,0 1,0-1,0 1,0 0,0 0,0 0,0 0,1 0,-1 1,0-1,1 1,-1 0,0 0,1 1,-1-1,0 1,0-1,1 1,-1 0,0 0,0 0,0 1,0-1,0 1,0 0,0-1,-1 1,1 0,-1 1,1-1,-1 0,0 1,0 0,0-1,0 1,0 0,-1 0,1 0,-1 0,47 129,-44-119</inkml:trace>
  <inkml:trace contextRef="#ctx0" brushRef="#br0" timeOffset="4297.812">2484 330,'39'-17,"1"2,1 2,1 2,-1 1,2 2,35-1,43 22,-55-1,-66-13,0 1,0 0,0-1,0 1,0 0,0-1,0 1,0-1,0 1,0 0,0-1,0 1,0 0,0-1,0 1,1 0,-1-1,0 1,0 0,0-1,1 1,-1 0,0-1,0 1,1 0,-1-1,0 1,0 0,1 0,-1 0,0-1,1 1,-1 0,0 0,1 0,-1 0,1 0,-1 0,0-1,1 1,-1 0,0 0,1 0,-1 0,1 0,-1 1,0-1,1 0,-1 0,0 0,1 0,-1 0,0 0,1 1,-1-1,0 0,1 0,-1 0,0 1,1-1,-1 0,0 0,0 1,-28-22,16 13,-3-4,0 0,0-2,1 0,1 0,0-1,1-1,0 0,2-1,0 0,-2-7,-9-27,22 39</inkml:trace>
  <inkml:trace contextRef="#ctx0" brushRef="#br0" timeOffset="128157.968">2004 2108,'1'1,"0"1,0-1,0 0,0 1,-1-1,1 1,0-1,-1 1,1 0,-1-1,1 1,-1 0,0-1,1 1,-1 0,0-1,0 1,-1 0,1-1,0 1,0 0,-1-1,1 1,-1 0,1-1,-1 1,0-1,0 1,0-1,0 1,0-1,0 0,0 1,0-1,0 0,-2 1,3-1,-191 290,106-172,-4-5,-67 64,59-59,96-118,0 0,0 0,0 0,1 0,-1 0,0 0,1 0,-1 1,1-1,-1 0,1 0,0 1,-1-1,1 0,0 1,0-1,0 0,0 1,0-1,0 0,0 0,0 1,1-1,-1 0,0 1,1-1,-1 0,1 0,0 0,-1 1,1-1,0 0,0 0,-1 0,1 0,0 0,0 0,0-1,0 1,0 0,0 0,1-1,-1 1,0-1,0 1,0-1,2 1,63 0,73-36,-95 21,1 3,1 1,-1 3,31-1,-44 6,-1 1,1 2,-1 1,1 2,-1 1,0 1,14 6,-43-10,0-1,0 0,0 1,0-1,0 0,0 0,0 0,0-1,0 1,0 0,0-1,0 1,1-1,-1 0,0 0,0 0,0 0,1 0,-1 0,0-1,0 1,0-1,1 1,-1-1,0 0,0 0,0 0,0 0,0 0,-1 0,1-1,0 1,0-1,-1 1,1-1,-1 0,1 1,-1-1,0 0,0 0,0 0,0 0,0 0,0 0,0 0,-1 0,1-11,-1 1,-1-1,0 1,-1 0,0 0,-1 0,0 0,-1 0,0 0,-1 1,0 0,-5-9,-9-21,16 32,-41-101,-5 3,-38-59,8 10,78 142,9 19</inkml:trace>
  <inkml:trace contextRef="#ctx0" brushRef="#br0" timeOffset="128801.696">2597 2446,'25'166,"-23"177,-5-323,-3-25,-6-31,4-212,9 159,0 59,0-1,2 1,1-1,2 1,0 1,2-1,2 1,0 0,2 1,1 1,2 0,2-3,-13 24,59-75,-61 79,-1 0,1 0,0 1,0-1,0 1,0-1,0 1,1 0,-1-1,0 1,1 0,-1 1,1-1,-1 0,1 1,-1-1,1 1,-1 0,1 0,-1 0,1 0,-1 0,1 1,-1-1,1 1,-1-1,1 1,-1 0,1 0,-1 0,0 1,0-1,1 0,-1 1,0-1,0 1,0 0,5 7,-1 0,1 0,-2 1,1 0,-1 0,-1 0,0 0,0 1,-1 0,-1 0,1-1,-2 2,0-1,0 0,-1 3,0-7,-1-7</inkml:trace>
  <inkml:trace contextRef="#ctx0" brushRef="#br0" timeOffset="129274.693">2484 1995,'-1'-2,"0"0,1 1,-1-1,1 0,0 0,0 0,0 0,0 0,0 1,0-1,0 0,0 0,1 0,-1 0,1 0,-1 1,1-1,0 0,0 1,0-1,0 0,0 1,0-1,0 1,0 0,0-1,1 1,-1 0,1 0,-1-1,1 1,-1 0,1 1,0-1,0 0,-1 0,1 1,0-1,0 1,75-23,99 7,-103 2,-73 13,0-1,1 1,-1 0,0 0,0 0,0-1,0 1,0 0,-1 0,1 0,0 0,0-1,-1 1,1 0,-1 0,1 0,-1 0,0 0,1 0,-1 0,0 0,1 0,-1 1,0-1,0 0,0 0,0 0,0 1,0-1,0 1,0-1,0 1,0-1,0 1,0 0,-1-1,0 1,-2-3,-152-132,139 113</inkml:trace>
  <inkml:trace contextRef="#ctx0" brushRef="#br0" timeOffset="130307.416">0 2672,'1'-1,"0"0,0 0,0 0,-1 0,1 0,0 0,0 0,0 0,1 0,-1 1,0-1,0 0,0 1,0-1,1 1,-1-1,0 1,1 0,-1-1,0 1,1 0,-1 0,0 0,1 0,-1 0,0 0,1 0,-1 1,0-1,1 0,-1 1,0-1,1 1,-1-1,0 1,0 0,0 0,0-1,0 1,0 0,10 1,65-1,1-2,-1-4,0-3,35-11,-53 10,148-20,-129 19,-77 10</inkml:trace>
  <inkml:trace contextRef="#ctx0" brushRef="#br0" timeOffset="130622.271">28 2926,'190'-28,"-49"2,123-5,-101 27,-145-3</inkml:trace>
  <inkml:trace contextRef="#ctx0" brushRef="#br0" timeOffset="131274.063">338 2305,'-21'-5,"26"12,267 76,-212-65,-32-11,0 1,-1 2,0 1,0 1,21 13,-26-11,-13-10,-1 0,1 1,0 0,-1 1,0 0,0 0,-1 1,0-1,0 2,0-1,-1 1,0 0,-1 0,0 1,0 0,-1 0,1 2,-6-6,0 0,0 1,-1-1,0 0,0 0,0-1,0 1,-1 0,0-1,0 0,0 1,-1-1,1 0,-1-1,0 1,0-1,0 1,-1-1,1-1,-3 2,-6 6,-121 111,-103 164,128-138,75-96,24-38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1:52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1,'0'642,"-22"-466,22-176,0 0,1 1,-1-1,0 1,1-1,-1 0,0 1,1-1,-1 1,0-1,0 1,0-1,0 1,1-1,-1 1,0-1,0 1,0-1,0 1,0-1,0 1,0-1,0 1,-1-1,1 1,0-1,0 1,0-1,0 1,-1-1,1 1,0-1,0 1,-1-1,1 1,0-1,-1 0,1 1,-1-1,1 0,0 1,-1-1,1 0,-1 0,1 1,-1-1,1 0,-1 0,1 0,-1 0,1 1,-1-1,1 0,-1 0,1 0,-1 0,1 0,-1 0,1-1,-1 1,0 0,1 0,-1 0,1 0,0-1,-1 1,1 0,-1 0,1-1,-1 1,-13-37,6 8,1-1,1 0,2 0,1-1,1 1,2-1,1 1,1-1,2-1,3-4,1 1,1 0,2 0,1 1,2 0,2 1,1 1,1 1,1 0,2 1,1 2,19-19,-39 43,0 1,1-1,-1 1,1 0,-1 0,1 0,0 0,0 0,0 1,1 0,-1-1,1 1,-1 0,1 1,0-1,-1 0,1 1,0 0,0 0,0 0,0 1,0-1,0 1,0 0,0 0,0 1,0-1,1 1,-2-1,1 1,0 1,0-1,0 0,0 1,-1 0,1 0,-1 0,1 0,-1 1,0-1,0 1,0 0,0 0,0 1,13 25,-14-22,0-1,1 1,0 0,0 0,1-1,0 0,0 0,0 0,1 0,0-1,0 1,0-1,1-1,-1 1,1-1,1 0,-1 0,0-1,1 1,0-1,0-1,0 0,0 0,0 0,4 0,13-3</inkml:trace>
  <inkml:trace contextRef="#ctx0" brushRef="#br0" timeOffset="365.888">647 481,'28'-2,"-1"-1,1-2,-1 0,0-2,-1-1,0 0,0-3,-1 0,0-1,-1-1,1-3,-13 9,-1 0,0-2,0 1,-1-1,0-1,-1 0,0 0,7-10,-14 17,0 0,0 0,0-1,-1 1,1 0,-1-1,0 1,0-1,0 1,0-1,0 1,-1-1,0 0,0 1,0-1,0 0,0 1,-1-1,0 0,1 1,-1-1,-1 1,1-1,0 1,-1 0,0 0,0-1,0 1,0 0,0 1,0-1,-1 0,0 1,-1-2,-1 0,0 0,-1 0,1 0,-1 1,0 0,0 0,0 0,0 1,-1 0,1 0,-1 1,1 0,-1 0,1 0,-1 1,0 0,1 0,-1 1,0 0,1 0,-1 0,1 1,-1 0,-4 3,-1-1,0 2,0 0,0 0,1 1,0 1,0 0,1 0,0 1,0 0,1 1,0 0,0 1,-2 4,0 1,1 0,0 0,1 1,1 0,1 1,1 0,0 0,1 0,1 1,1 0,0 0,2-1,0 1,1 0,1 0,1 6,1-17,-1 1,1-1,1 0,-1-1,1 1,1-1,-1 1,1-1,1-1,-1 1,1-1,0 0,1 0,-1 0,1-1,0 0,1-1,-1 0,1 0,0 0,0-1,2 1,5 1,1 0,0-1,0-1,0-1,1 0,-1-1,1 0,-1-2,1 0,-1 0,4-3,14-3,-2 0</inkml:trace>
  <inkml:trace contextRef="#ctx0" brushRef="#br0" timeOffset="880.924">1776 198,'-35'9,"0"2,1 2,0 1,1 2,1 1,0 1,1 2,1 1,1 1,1 2,16-12,0 0,0 1,1 1,1 0,0 0,1 1,0 1,2-1,0 1,0 0,-1 10,7-24,0 1,1 0,-1-1,1 1,-1 0,1-1,0 1,0 0,0-1,1 1,-1 0,1-1,-1 1,1 0,0-1,0 1,0-1,0 1,1-1,-1 0,1 0,-1 1,1-1,0 0,-1 0,1 0,1-1,-1 1,0 0,0-1,0 1,1-1,-1 0,1 0,-1 0,1 0,-1 0,1-1,0 1,-1-1,1 1,0-1,-1 0,1 0,0 0,0-1,0 1,13-2,-1 0,1-1,-1-1,0 0,0-1,-1-1,1 0,-1 0,0-2,-1 0,0 0,0-2,10-8,137-153,-148 156,-10 12,41-38,-42 40,0 0,0 1,0-1,0 1,0-1,0 1,1-1,-1 1,0 0,0-1,0 1,1 0,-1 0,0 0,0 0,0 0,1 0,-1 0,0 1,0-1,0 0,1 1,-1-1,0 1,0-1,0 1,0-1,0 1,0 0,0-1,0 1,0 0,0 0,-1 0,1 0,0 0,0 0,-1 0,1 0,-1 0,1 0,-1 0,1 0,-1 1,1 0,16 118,17 8,-20-102</inkml:trace>
  <inkml:trace contextRef="#ctx0" brushRef="#br0" timeOffset="1218.228">2199 706,'0'26,"0"-20,0-18,23-129,-21 128,7-48,3 1,2 0,3 0,20-44,-37 103,0-1,1 0,-1 0,0 0,1 1,0-1,-1 0,1 0,0 1,0-1,0 0,0 1,0-1,0 1,0-1,1 1,-1 0,0 0,1-1,-1 1,1 0,0 0,-1 0,1 1,0-1,-1 0,1 1,0-1,0 1,0-1,-1 1,1 0,0 0,1 0,4 8</inkml:trace>
  <inkml:trace contextRef="#ctx0" brushRef="#br0" timeOffset="6498.432">2172 114,'-5'6,"1"1,1 1,-1-1,1 0,1 1,-1 0,1 0,1-1,-1 1,1 0,1 0,-1 1,1-1,1 7,-1 0,-1 13,2 0,1 1,1-1,1-1,5 19,31 167,-39-169,8-168,40-53,-40 148,0 0,2 1,2 0,0 0,2 1,0 1,2 1,1 0,1 1,9-6,-27 27,1 1,1-1,-1 1,0 0,1-1,-1 1,1 1,0-1,-1 0,1 1,0-1,0 1,0 0,0 0,0 0,1 0,-1 0,0 1,0 0,0-1,1 1,-1 0,0 1,0-1,1 0,-1 1,0 0,0 0,0 0,0 0,0 0,0 1,0-1,0 1,-1 0,1 0,-1 0,1 0,-1 0,0 1,1-1,-1 1,-1-1,1 1,0 0,-1 0,1 0,-1 0,0 0,0 0,1 1,12 40,-7-27</inkml:trace>
  <inkml:trace contextRef="#ctx0" brushRef="#br0" timeOffset="33396.208">2764 170,'0'469,"17"-490,22-174,-27 158,10-30,2 0,3 1,8-8,-35 72,0 0,1 1,-1-1,0 1,1-1,-1 1,1-1,0 0,-1 1,1 0,0-1,0 1,0 0,0-1,0 1,0 0,0 0,1 0,-1 0,0 0,1 0,-1 0,0 0,1 0,-1 1,1-1,0 1,-1-1,1 1,-1-1,1 1,0 0,-1 0,1 0,0 0,-1 0,1 0,-1 1,1-1,0 0,-1 1,1-1,-1 1,1 0,-1-1,1 1,-1 0,1 0,-1 0,0 0,0 0,1 0,-1 0,0 1,57 178,-58-179,1-1,-1 1,0-1,0 1,0-1,1 0,-1 1,0-1,0 0,1 1,-1-1,0 0,1 1,-1-1,1 0,-1 1,0-1,1 0,-1 0,1 0,-1 1,0-1,1 0,-1 0,1 0,-1 0,1 0,-1 0,1 0,-1 0,1 0,-1 0,0 0,1 0,-1 0,1 0,-1-1,1 1,-1 0,1 0,-1 0,0-1,1 1,-1 0,0 0,1-1,-1 1,0 0,1-1,-1 1,0 0,1-1,-1 1,0-1,0 1,0-1,1 1,-1 0,0-1,0 1,0-1,7-11</inkml:trace>
  <inkml:trace contextRef="#ctx0" brushRef="#br0" timeOffset="33982.548">3526 198,'-5'-2,"0"0,0 1,0 0,0 0,0 0,0 0,-1 1,1 0,0 0,0 0,-1 1,1 0,0 0,0 0,0 0,0 1,0 0,0 0,1 0,-1 1,0 0,1 0,0 0,0 0,0 1,0-1,0 1,-1 3,-12 12,1 1,1 1,1 0,1 1,1 0,1 1,1 1,1 0,1 0,0 1,7-21,0-1,0 0,0 0,0 1,0-1,0 1,1-1,0 1,0-1,0 0,0 1,0-1,1 1,-1-1,1 1,0-1,0 0,0 1,1-1,-1 0,1 0,0 0,0 0,0 0,0-1,0 1,0 0,1-1,-1 0,1 1,0-1,0 0,0-1,0 1,0 0,0-1,0 0,1 1,-1-1,0-1,1 1,-1 0,1-1,0 0,8-2,1-1,-1-1,0 0,0-1,0 0,-1-1,0 0,0-1,0 0,-1-1,0 0,0 0,-1-1,0 0,-1-1,0 0,-1-1,5-6,113-173,-125 191,0-1,1 0,-1 1,0-1,0 1,0-1,1 0,-1 1,0-1,1 0,-1 1,0-1,0 0,1 1,-1-1,1 0,-1 1,0-1,1 0,-1 0,1 0,-1 0,0 1,1-1,-1 0,1 0,-1 0,1 0,-1 0,1 0,-1 0,1 0,-1 0,0 0,1 0,-1 0,1-1,-1 1,1 0,-1 0,0 0,1-1,-1 1,1 0,-1 0,0-1,1 1,-1 0,0-1,0 1,1 0,-1-1,0 1,0 0,1-1,-1 1,0-1,0 1,0-1,0 1,1 0,-1-1,0 1,0-1,0 1,0-1,0 1,0-1,2 38,-2-32,-3 68,1-50,1 0,0 0,2 0,1 0,1 0,0-1,4 8,14 15,-11-27</inkml:trace>
  <inkml:trace contextRef="#ctx0" brushRef="#br0" timeOffset="34441.298">3864 565,'16'-17,"-1"0,0-2,-2 1,0-1,-1-1,-1-1,-1 1,-1-2,-1 1,-1-1,4-18,11-34,-13 113,-10-32,1 1,-1-1,1 1,1-1,-1 0,1 1,0-1,1 0,0 0,0 0,0 0,1 0,0 0,0 0,1-1,0 0,0 0,1 0,-1 0,1 0,0-1,1 0,-1 0,1-1,0 1,0-1,3 1,-2-4,0 0,0 0,0 0,0-1,0 1,0-2,0 1,0-1,0 0,-1-1,1 1,0-1,-1-1,1 1,-1-1,0 0,1-1,-1 0,-1 1,1-2,-1 1,0-1,4-3,2-4,-1 0,0-1,-1 0,0-1,-1 0,-1 0,0-1,0 0,2-12,10-31,-12 34</inkml:trace>
  <inkml:trace contextRef="#ctx0" brushRef="#br0" timeOffset="35076.328">4739 198,'-3'-1,"0"0,0 0,0 1,-1-1,1 1,0-1,0 1,-1 1,1-1,0 0,0 1,-1-1,1 1,0 0,0 0,0 0,0 0,0 1,0 0,1-1,-1 1,-1 1,-6 5,0 0,1 0,0 1,0 1,1-1,0 1,1 1,0 0,1 0,0 0,0 0,2 1,-1 0,1 0,1 0,0 1,1-1,-1 12,2-22,0 0,0 1,0-1,1 0,-1 0,1 1,-1-1,1 0,0 1,0-1,0 1,0-1,0 0,0 1,1-1,-1 0,1 1,-1-1,1 0,0 0,0 0,0 1,0-1,1 0,-1 0,1-1,-1 1,1 0,-1 0,1-1,0 1,0-1,0 1,0-1,0 0,0 0,0 0,0 0,1 0,-1 0,0-1,0 1,1-1,-1 1,0-1,2 0,6-4,0-1,-1 0,0 0,0-1,0 0,-1 0,1-1,-2 0,1-1,-1 0,0 0,0-1,-1 1,-1-1,2-2,7-9,-4 5,0 1,1 0,1 1,0 0,1 1,0 0,0 1,1 1,1 0,0 1,0 0,1 1,0 1,0 1,11-3,-23 8,0 1,-1 0,1 0,0 1,0-1,0 1,0-1,-1 1,1 1,0-1,-1 0,1 1,-1 0,1-1,-1 1,0 1,0-1,0 0,0 1,0 0,-1-1,1 1,-1 0,1 1,-1-1,0 0,-1 1,1-1,0 1,-1-1,0 1,0 0,1 2,15 132,-36 181,15-291,-6 61,-3-1,-5-1,-15 41,28-113,0 0,-1-1,-1 0,0 0,-1-1,0 0,-1 0,-1-1,0 0,-11 10,17-19,0 0,0 0,0-1,0 0,-1 1,1-1,-1-1,0 1,0-1,1 0,-1 0,0 0,0-1,0 1,0-1,0 0,0-1,0 1,0-1,0 0,1 0,-1-1,0 0,1 1,-1-1,1-1,-1 1,1-1,0 0,0 0,0 0,1 0,-1 0,1-1,-1 0,1 0,1 0,-1 0,0 0,0-3,-2-9,0 0,2-1,0 1,1-1,1 0,0 1,1-1,1 0,0 0,2 1,0-1,0 1,2 0,1-4,6-15,1 1,2 0,1 1,1 0,2 2,2 0,13-15,36-28,-56 63</inkml:trace>
  <inkml:trace contextRef="#ctx0" brushRef="#br0" timeOffset="35514.38">5191 481,'15'0,"0"0,0-1,-1-1,1 0,-1-1,1 0,-1-1,0-1,0 0,-1-1,1 0,-1-1,-1-1,1 0,-1-1,-1 0,0-1,0 0,-1 0,0-1,0-1,-2 0,1 0,-2-1,1 1,-2-2,0 1,2-6,-1-5,-5 21,0-1,0 1,-1-1,1 1,-1-1,0 0,0 0,0 1,-1-1,1 0,-1 0,0 0,0 0,0 1,-1-1,1 0,-1 0,0 0,0 1,0-1,-1 0,1 1,-1-1,0 1,0 0,0-1,0 1,-1 0,1 0,-4-2,3 2,-1 1,0-1,0 1,0 0,-1 0,1 0,0 1,-1-1,1 1,-1 0,1 0,-1 1,0-1,1 1,-1 0,0 0,1 1,-1-1,0 1,1 0,-1 1,1-1,-1 1,1-1,0 1,0 1,0-1,0 0,0 1,0 0,-2 3,-102 110,102-109,0 0,0 1,1 0,0 0,0 0,1 1,0-1,0 1,1 0,1 0,-1 1,1-1,1 0,0 1,0-1,1 1,0 0,0-1,1 1,1-1,-1 0,2 1,-1-1,1 0,1 0,-1 0,1-1,1 1,0-1,0 0,1-1,0 1,4 3,8 2,2-2,-1-1,2 0,-1-1,1-2,0 0,1-1,0-1,0-1,0-1,0-1,0 0,1-2,-1-1,0-1,10-2,13-8,-28 6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3:5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1,'-27'172,"-49"133,47-130,27-171,1 0,0 0,0-1,0 1,0 0,0 0,1 0,0 1,0-1,0 0,0 0,1 0,-1 0,1 0,0 0,0 0,0-1,1 1,0 0,-1 0,1-1,1 1,-1-1,0 0,1 0,0 0,-1 0,1 0,0 0,1-1,-1 1,0-1,1 0,3 1,12 3,0-1,0-1,1-1,-1-1,1 0,0-2,0 0,0-1,4-2,33 1,-30 2,-21 1,0 0,1-1,-1 0,0 0,1 0,-1-1,0 0,1 0,-1-1,0 0,0 0,0 0,0-1,4-2,2-7</inkml:trace>
  <inkml:trace contextRef="#ctx0" brushRef="#br0" timeOffset="4151.773">1 397,'340'-55,"-94"-2,-237 55</inkml:trace>
  <inkml:trace contextRef="#ctx0" brushRef="#br0" timeOffset="4833.641">1186 340,'-20'5,"1"1,0 0,0 2,1 0,0 1,0 1,1 1,1 0,0 1,0 1,1 0,-7 9,17-17,0 0,0 0,1 1,0-1,0 1,0 0,1 0,0 0,0 0,0 1,1 0,0-1,0 1,1 0,0 0,0-1,1 1,0 0,0 0,0 0,1 0,0 0,0 0,1 0,0-1,0 1,0-1,1 1,0-1,0 0,1 0,0 0,0-1,0 1,1-1,0 0,0 0,0 0,4 2,-3-2,1-1,0 0,0 0,0 0,1-1,-1 0,1 0,0-1,0 0,0 0,0-1,0 0,0 0,0-1,0 0,0 0,0-1,1 0,-1-1,-1 0,1 0,0-1,0 1,-1-2,0 1,1-1,-1 0,0-1,6-3,-1 0,0 0,0-1,-1 0,0-1,-1-1,0 0,-1 0,0-1,0 0,-2 0,1-1,-2 0,1 0,-2-1,0 0,-1 0,0 0,-1 0,0-3,-2 4,-1-1,-1 0,0 0,-1 0,0 1,-1-1,-1 1,0-1,-1 1,0 0,-1 1,-4-7,7 13,0 1,0 0,0 1,-1-1,0 0,0 1,0 0,0 0,-1 0,1 0,-1 1,0 0,0 0,-1 0,1 1,0-1,-1 1,0 0,1 1,-1 0,0 0,0 0,0 0,0 1,0 0,0 0,1 1,-1 0,0 0,-2 0,-73 39,63-24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29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313 762,'0'-3,"0"0,0 0,-1 0,1-1,-1 1,0 0,0 0,0 0,-1 0,1 0,0 1,-1-1,0 0,0 1,0-1,0 1,0-1,0 1,-1 0,1 0,-1 0,1 0,-1 1,0-1,0 1,0-1,0 1,0 0,0 0,0 0,0 1,0-1,0 1,0 0,-1 0,1 0,0 0,0 0,0 1,0-1,-1 1,1 0,0 0,0 0,0 0,-2 2,-7 0,1 0,-1 0,1 1,0 1,0 0,0 1,1 0,0 0,0 1,0 0,1 1,0 0,1 1,0 0,-5 6,7-4,1-1,0 2,0-1,2 0,-1 1,1 0,1 0,0-1,0 2,2-1,-1 0,2 0,-2-7,2 1,-1-1,1 0,0 0,0 0,0 0,0-1,1 1,0 0,0 0,1-1,-1 0,1 1,0-1,0 0,0 0,1 0,-1-1,1 1,0-1,0 0,0 0,0 0,1-1,-1 1,1-1,-1 0,1 0,2 0,2 0,0 0,0-1,0 1,0-2,0 1,0-2,0 1,0-1,0 0,-1-1,1 0,0 0,-1-1,1 0,-1-1,0 0,0 0,0-1,0 0,-1 0,0 0,6-7,1 0,-3 5,-1-1,0 0,-1 0,0-1,0 0,0-1,-1 1,-1-2,0 1,0-1,-1 0,-1-1,1 1,-2-1,0 0,0 0,0-6,-3 12,0 0,-1 0,0 0,0-1,0 1,-1 0,1 0,-1 0,-1 0,1 0,-1 0,-1 0,1 0,-1 1,1-1,-2 1,1 0,-1 0,1 0,-1 0,-1 0,1 1,-1 0,1 0,-3-1,0-1,0 1,-1 0,0 0,0 1,0 0,0 0,-1 1,1 0,-1 0,0 1,0 0,1 1,-1 0,-1 0,1 1,0 0,0 1,0 0,0 0,-16 5</inkml:trace>
  <inkml:trace contextRef="#ctx0" brushRef="#br0" timeOffset="769.929">708 1,'-22'106,"14"184,10-177,-2 282,10-377,10-45,-11 15,16-23,3 2,0 1,2 1,1 1,2 2,1 2,30-19,-49 35,-12 7,0 0,-1 0,1 0,0 1,0-1,1 1,-1 0,0 0,1 0,-1 0,1 0,0 1,0 0,-1 0,1 0,0 0,0 0,0 1,0 0,0 0,0 0,0 0,0 1,0-1,0 1,-1 0,1 0,0 1,0-1,-1 1,1-1,-1 1,1 0,-1 1,2 7,0 1,-1-1,-1 1,1 0,-2 0,0 0,0 1,-1-1,0 0,-1 1,-1-1,1 0,-2 1,1-1,-2 0,0 0,0 0,-1-1,-1 4,2-1,-1-1,0 0,-1 0,0 0,-1-1,0 0,-1 0,0 0,-1-1,0 0,0 0,-1-1,0 0,-1-1,0 0,-1 0,1-1,-1 0,-1-1,1-1,-1 0,0 0,0-1,0 0,-1-1,0-1,-10 1,11-1,-1-1,0 0,1-1,-1 0,0-1,1-1,-1 0,1-1,-1 0,1 0,0-2,1 1,-1-2,1 1,0-1,0-1,0 0,1-1,-2-2,0-8</inkml:trace>
  <inkml:trace contextRef="#ctx0" brushRef="#br0" timeOffset="1454.551">1385 114,'-21'128,"12"203,11-201,-1-78,1-29,-2 1,0-1,-2 1,-1-1,0 1,-3 3,0 6,16-55,-6 4</inkml:trace>
  <inkml:trace contextRef="#ctx0" brushRef="#br0" timeOffset="1687.822">1075 537,'33'0,"36"0,10-5,-3-1,-4 0,-11 1,-10 1,-10 2,-6 1,-10-5,-3 0,-7 0</inkml:trace>
  <inkml:trace contextRef="#ctx0" brushRef="#br0" timeOffset="7485.176">2006 593,'-12'0,"0"-2,0 1,0 1,-1 0,1 0,0 2,0-1,0 2,0-1,1 2,-1-1,1 2,-1-1,1 1,1 1,-1 0,1 1,-10 8,9-4,1 1,0 0,1 1,0 0,0 1,2 0,0 0,0 0,1 1,1 0,1 0,0 1,1 0,2-10,1-1,0 0,0 0,1 1,-1-1,1 0,0 1,1-1,-1 0,1 0,0 0,0 0,1-1,-1 1,1-1,0 1,0-1,1 0,-1 0,1 0,0-1,0 1,0-1,0 0,1 0,0 0,-1-1,1 1,0-1,0 0,0-1,0 1,0-1,1 0,-1-1,0 1,0-1,1 0,-1 0,0 0,1-1,-1 0,0 0,5-2,7-3,0-1,-1-1,1 0,-2-1,1-1,-1 0,-1-2,0 1,-1-2,0 1,0-2,-2 0,1 0,-2-1,0 0,-1-1,-1 0,0-1,-1 0,2-9,2 7,-11 23,-2 7,1 0,0 0,0 0,1 0,1 0,0 0,0 0,1 0,0 0,1-1,1 1,-1-1,1 0,1 0,4 7,-7-13,0 0,0 0,1 0,-1 0,1 0,0 0,0-1,1 0,-1 1,1-1,-1 0,1-1,0 1,0-1,0 1,0-1,1 0,-1-1,1 1,15 2</inkml:trace>
  <inkml:trace contextRef="#ctx0" brushRef="#br0" timeOffset="9405.921">2458 621,'0'10,"0"12,0 8,0 3,0 1,0 0,0-2,-5-6,-1-2,0-1,1 0,1-7,2-8</inkml:trace>
  <inkml:trace contextRef="#ctx0" brushRef="#br0" timeOffset="9671.654">2373 255,'-5'0,"4"0,1 0</inkml:trace>
  <inkml:trace contextRef="#ctx0" brushRef="#br0" timeOffset="10351.778">2712 508,'-7'29,"-8"26,2 0,3 1,2 0,3 7,-12 40,57-234,63-129,-99 250,12-27,-12 57,-8 5,1 0,2 0,0 0,1 0,2 0,0 0,2 0,1 0,0-1,2 1,7 14,-13-35,0 0,1 0,0 0,0 0,0 0,0 0,0-1,1 1,-1-1,1 0,0 0,0 0,1 0,-1 0,0 0,1-1,0 0,-1 0,1 0,0 0,0 0,0-1,0 0,1 0,-1 0,0 0,0-1,1 0,-1 1,0-2,0 1,1 0,-1-1,0 0,0 0,0 0,1 0,-1-1,-1 0,1 1,0-1,0-1,2-1,3-6,1-1,-2 0,1-1,-1 0,-1 0,-1-1,1 0,-2 0,0-1,0 1,-2-1,0 0,0 0,0-10,9-29,22-72,-30 82,-8 28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18 128,'25'376,"-22"13,-14-327,-3-93,-7-130,26 97,3 0,2 0,3 2,3-1,3 2,22-51,-26 73,2 1,2 1,1 0,2 1,24-30,-45 65,0 0,0-1,0 1,0 0,0-1,0 1,1 0,-1 0,0 0,1 0,-1 0,1 0,-1 0,1 1,-1-1,1 1,-1-1,1 1,0-1,-1 1,1 0,0 0,0 0,-1 0,1 0,0 0,-1 0,1 0,0 1,-1-1,1 1,-1-1,1 1,0 0,-1 0,1-1,-1 1,0 0,1 0,-1 1,0-1,0 0,1 0,-1 0,0 1,0-1,0 1,34 78,7 108,-35-167,-2-2</inkml:trace>
  <inkml:trace contextRef="#ctx0" brushRef="#br0" timeOffset="264.76">555 608,'-15'38,"-4"28,1 6,3-3,4-9,5-20,2-16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2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1 329,'140'-26,"258"23,-397 3,0 0,0 1,1-1,-1 0,0 0,0 0,0 0,0 0,1 0,-1 0,0 0,0 0,0 0,0-1,0 1,0 0,1-1,-1 1,0-1,0 0,0 1,0-1,-1 0,1 1,0-1,0 0,0 0,0 0,-1 0,1 1,0-1,-1 0,1-1,-1 1,1 0,-1 0,0 0,1 0,-1 0,0 0,0 0,0-1,0 1,0 0,0 0,0 0,0 0,0 0,0-1,-1 1,1 0,0 0,-1 0,1 0,-1 0,1 0,-1 0,0 0,1 0,-1 0,0 0,0 0,0 1,0-2,-95-96,-29-19,108 90,16 16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56,'139'-11,"174"-18,-236 15,-65 12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0,'26'139,"-23"-60,-3-1,-4 1,-3-1,-4 3,3 65,8-146,1-1,-1 1,1 0,-1-1,0 1,1 0,-1 0,1-1,-1 1,1 0,-1 0,1 0,-1 0,1 0,-1-1,1 1,0 0,-1 0,1 0,-1 1,1-1,-1 0,1 0,-1 0,1 0,-1 0,1 1,-1-1,1 0,-1 0,0 1,1-1,-1 0,1 1,-1-1,0 0,1 1,-1-1,0 1,1-1,-1 0,0 1,0-1,1 1,-1-1,0 1,0-1,0 1,0-1,0 1,1-1,-1 1,0 0,0-1,0 1,-1-1,1 1,0-1,0 1,0-1,0 1,0-1,-1 1,1-1,0 1,0-1,-1 0,1 1,0-1,-1 1,14-12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434 112,'-210'313,"70"-170,62-68,77-74,1-1,-1 1,1-1,-1 1,1 0,-1 0,1-1,0 1,-1 0,1 0,0 0,0-1,-1 1,1 0,0 0,0 0,0 0,0-1,0 1,0 0,0 0,1 0,-1 0,0-1,0 1,0 0,1 0,-1 0,1-1,-1 1,0 0,1-1,-1 1,1 0,0-1,-1 1,1-1,-1 1,1 0,0-1,0 0,-1 1,1-1,0 1,0-1,-1 0,1 0,0 1,0-1,0 0,0 0,-1 0,1 0,0 0,0 0,0 0,0 0,59 4,-55-5,270-30,52 31,-326 0,0 0,1 0,-1 0,0 0,1 0,-1 0,1 0,-1 0,0-1,1 1,-1 0,0-1,1 1,-1-1,0 0,0 1,0-1,1 0,-1 0,0 1,0-1,0 0,0 0,0 0,-1-1,1 1,0 0,0 0,-1 0,1-1,-1 1,1 0,-1 0,1-1,-1 1,0-1,0 1,1 0,-1-1,0 1,0 0,-1-1,1 1,0-1,0 1,-1 0,1-1,-1 1,-36-61,-114-120,108 120,-86-145,128 205,0-1,0 1,0 0,1-1,-1 1,0-1,1 1,0 0,-1-1,1 1,0-1,0 1,1-1,-1 1,0-1,1 1,-1-1,1 1,0 0,0-1,0 1,0 0,0 0,1-1,-1 1,1 0,-1 1,1-1,0 0,0 0,-1 1,1-1,0 1,1-1,-1 1,0 0,0 0,0 0,1 0,-1 0,1 0,19-6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5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0,'-1'332,"-28"-67,30-165,-1-112,-3-25,1-1,2 1,2 0,2 0,1-1,2 2,1-1,2 1,1 1,15-30,-6 30,2 0,2 1,1 2,23-23,-43 51,1 0,0 1,0-1,0 1,1 1,-1-1,0 1,1 0,0 1,-1-1,1 2,0-1,0 0,0 1,-1 1,1-1,0 1,0 0,0 0,-1 1,1 0,-1 0,0 1,1 0,-1 0,0 0,0 1,-1 0,1 0,-1 0,0 1,0 0,0 0,-1 0,0 0,0 1,0-1,0 1,-1 0,0 2,45 75,-40-79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6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14 245,'0'0,"-14"-8,18 5,60 11,1-3,-1-3,42-5,-9 2,17 0,-113 0,-1 0,1 0,0 0,-1 0,1 0,-1 0,1 0,-1 0,1 0,-1 0,0 0,1 0,-1 0,0-1,0 1,0 0,0 0,0 0,0 0,0 0,-1-1,1 1,0 0,-1 0,1 0,0 0,-1 0,1 0,-1 0,0 0,1 0,-1 0,0 0,0 0,1 1,-1-1,0 0,0 1,0-1,0 0,0 1,0-1,0 1,0-1,0 1,0 0,-1-1,1 1,0 0,-3-3,-19-19,5 7,1-1,0 0,2-2,0 1,1-2,0 0,-1-5,9 7,5 4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31,'106'17,"-63"-14,0-3,0 0,0-3,0-2,13-4,-38 6,179-27,-178 30,-7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5:0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83,'-1'-1,"1"1,0-1,-1 1,1-1,0 1,-1-1,1 1,0-1,0 1,0-1,-1 1,1-1,0 1,0-1,0 1,0-1,0 0,0 1,0-1,0 1,0-1,0 1,0-1,0 1,1-1,-1 0,0 1,0-1,0 1,1-1,-1 1,0-1,1 1,-1 0,0-1,1 1,-1-1,1 1,-1 0,1-1,-1 1,1 0,-1 0,1-1,-1 1,1 0,-1 0,1 0,-1-1,1 1,-1 0,1 0,0 0,-1 0,1 0,-1 0,1 0,-1 0,1 1,0-1,40-6,284-5,-34-29,-278 36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5:02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0 300,'45'-37,"-26"28,0 1,0 1,0 0,1 2,-1 0,1 1,1 2,118-12,86-2,-225 16,1 1,-1-1,1 0,0 1,-1-1,1 0,0 1,-1-1,1 0,0 1,0-1,-1 0,1 0,0 0,0 0,-1 0,1 0,0 0,0 0,-1 0,1 0,0 0,0-1,-1 1,1 0,0-1,-1 1,1 0,0-1,-1 1,1 0,-1-1,1 1,0-1,-1 0,1 1,-1-1,1 1,-1-1,0 0,1 1,-1-1,0 0,1 1,-1-1,0 0,0 1,0-1,1 0,-1 0,0 1,0-1,0 0,0 0,0 0,-1 1,1-1,0 0,0 1,0-1,-1 0,1 0,0 1,-1-1,1 0,-9-9,1 0,-2 0,1 1,-1 1,0-1,-1 1,0 1,-9-5,-43-31,44 17,18 15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5:01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55 307,'0'424,"-22"-282,22-143,0 1,-1 0,1-1,-1 1,1 0,-1 0,1-1,0 1,-1 0,1 0,-1 0,1 0,-1 0,1-1,-1 1,1 0,-1 0,1 0,-1 1,1-1,-1 0,1 0,-1 0,1 0,-1 0,1 0,-1 1,1-1,0 0,-1 0,1 1,-1-1,1 0,0 1,-1-1,1 0,0 1,-1-1,1 1,0-1,0 0,-1 1,1-1,0 1,0-1,0 1,0-1,-1 1,1-1,0 1,0-1,0 1,0-1,0 1,0-1,0 1,0-1,1 1,-1-1,0 1,0-1,0 0,0 1,1-1,-1 1,0-1,1 1,-14-38,10-1,2-1,2 1,2-1,1 1,2 0,2 0,1 0,2 0,1-11,-1 7,1 1,1 1,3 0,1 1,17-27,-26 51,0 0,0 1,2 1,0-1,0 1,1 1,1 0,0 1,0 0,1 0,1 2,0 0,0 0,1 1,6-2,-18 9,0 0,0 1,0-1,0 1,0-1,0 1,0 0,0 0,0 1,0-1,0 0,0 1,0 0,-1 0,1 0,0 0,0 0,-1 1,1-1,-1 1,1-1,-1 1,1 0,-1 0,0 0,0 0,0 1,0-1,-1 0,2 3,39 91,-32-64,12 58,-20-68</inkml:trace>
  <inkml:trace contextRef="#ctx0" brushRef="#br0" timeOffset="533.476">506 646,'191'53,"-130"-29,-60-23,0 0,1 0,-1 0,0 0,0 0,0 0,0 0,0 0,-1 1,1-1,0 0,0 1,-1-1,1 1,-1-1,1 0,-1 1,0-1,0 1,1-1,-1 1,0-1,0 1,0 0,-1-1,1 1,0-1,-1 0,1 1,-1-1,1 1,-1-1,1 0,-1 1,0-1,0 0,0 1,0-1,0 0,0 0,0 0,-134 109,67-41,67-67,0-1,0 1,0 0,0 0,1-1,-1 1,0 0,1 0,-1 0,1 0,0 0,-1 0,1 0,0 0,0 0,0 0,1 0,-1 0,0 0,1 0,-1 0,1 0,0-1,0 1,0 0,0 0,0-1,0 1,0 0,0-1,1 1,-1-1,0 0,1 1,-1-1,1 0,0 0,-1 0,1 0,0 0,0 0,0 0,0-1,-1 1,2-1,8 4,-1-1,0 0,1-1,-1 0,1-1,-1 0,1 0,0-1,-1-1,1 0,0 0,-1-1,1-1,-1 1,0-2,0 1,9-6,0-3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1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54 452,'-28'432,"16"-374,-2-96,14 9,2 1,1-1,1 1,2-1,0 2,2-1,1 1,1 0,8-14,13-39,-2-3,3 0,4 3,4 1,35-52,-71 125,-2 1,1 0,0 0,0 1,0-1,1 1,0-1,-1 1,2 0,-1 1,0-1,1 1,0-1,0 1,0 1,0-1,0 1,3-1,-5 5,0 0,-1 0,1 0,0 0,0 0,-1 1,1 0,-1-1,0 1,0 0,0 0,0 0,-1 0,1 0,-1 1,0-1,0 0,0 1,0-1,0 1,-1-1,1 1,-1-1,0 1,0-1,-1 1,1-1,-1 1,0-1,0 4,0-2,2 20,0-1,1-1,1 1,1 0,2-1,3 10,11 6,-8-26</inkml:trace>
  <inkml:trace contextRef="#ctx0" brushRef="#br0" timeOffset="446.205">506 734,'40'-6,"-7"0,1 2,-1 0,1 3,0 1,8 1,-39-1,0 0,-1 1,1-1,-1 1,1-1,0 1,-1 0,1 0,-1 0,1 0,-1 0,0 0,0 1,1-1,-1 1,0 0,0 0,0-1,-1 1,1 0,0 1,-1-1,1 0,-1 0,0 1,0-1,0 1,0-1,0 1,0-1,-1 1,1 0,-1-1,0 1,0 0,0-1,0 1,0 0,-1-1,1 1,-1-1,1 1,-1-1,0 1,0-1,0 1,0-1,-1 1,1-1,-2 2,-9 16,-1-1,-1 0,-1-1,0 0,-2-2,0 1,-6 3,4-4,1 0,1 2,1 0,1 1,0 0,-9 17,22-34,1 1,-1 0,1-1,-1 1,1 0,0 0,0 0,0 0,0 0,1 0,-1 0,1 0,0 0,0 0,0 0,0 0,1 0,-1 0,1 0,-1 0,1 0,0 0,0 0,1-1,-1 1,1 0,-1-1,1 1,0-1,0 1,0-1,0 0,0 0,0 0,1 0,-1 0,1 0,-1-1,1 1,0-1,0 0,0 0,-1 0,1 0,0 0,0-1,0 1,0-1,4 0,1 1,0 0,1-1,-1-1,1 1,-1-2,0 1,0-1,1 0,-1 0,0-1,-1-1,1 1,6-5,2-3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0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728 480,'0'-4,"-1"0,1 1,-1-1,1 1,-1-1,0 1,0 0,0-1,-1 1,1 0,-1 0,0 0,0 0,0 0,0 0,0 1,-1-1,1 0,-1 1,0 0,0 0,1 0,-1 0,-1 0,1 1,0-1,0 1,-1 0,1 0,0 0,-1 0,-2 0,-124-5,106 7,-6 1,0 2,1 1,-1 1,1 1,0 2,1 1,0 1,0 1,1 2,-21 14,46-28,0 0,0 1,0-1,0 1,0-1,1 1,-1 0,0 0,0 0,0 0,1 0,-1 0,1 0,-1 1,1-1,-1 1,1-1,0 1,0-1,0 1,-1 0,2-1,-1 1,0 0,0 0,0 0,1 0,-1-1,1 1,0 0,0 0,-1 0,1 0,0 0,1 0,-1 0,0 0,0 0,1 0,0 0,-1 0,1 0,0 0,0-1,0 1,0 0,0 0,0-1,0 1,0-1,1 1,-1-1,2 1,118 37,-40-19,-79-20,-1 1,0-1,1 1,-1 0,0-1,1 1,-1 0,0 0,0 0,0 0,0 0,0 0,0 0,0 0,0 0,0 1,0-1,0 0,-1 0,1 1,-1-1,1 1,-1-1,1 0,-1 1,0-1,0 1,0-1,1 1,-2-1,1 1,0-1,0 1,0-1,-1 1,1-1,0 0,-1 1,0-1,1 0,-1 1,0-1,0 0,1 0,-1 1,0-1,0 0,0 0,-1 0,1 0,0 0,0-1,0 1,-1 0,1 0,0-1,-147 113,124-95,0 2,2 0,0 1,2 1,0 1,1 1,2 0,-1 4,16-25,0 0,1 1,-1-1,1 1,0-1,0 1,0 0,0-1,1 1,-1 0,1 0,0-1,0 1,0 0,1 0,0-1,-1 1,1 0,0-1,1 1,-1-1,1 1,-1-1,1 0,0 1,0-1,1 0,-1 0,1-1,-1 1,1 0,0-1,0 0,0 1,0-1,0 0,1-1,-1 1,1-1,-1 1,1-1,-1 0,1 0,1 0,18 3,0 0,0-1,0-1,1-1,-1-1,1-1,14-4,20-17,-51 11</inkml:trace>
  <inkml:trace contextRef="#ctx0" brushRef="#br0" timeOffset="538.72">445 1,'-46'172,"25"-56,-99 450,-26-61,64-226,64-245,10-28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2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46,'1'2,"1"0,-1 0,1 0,0-1,-1 1,1 0,0-1,0 1,0-1,0 0,0 0,0 0,0 0,1 0,-1 0,0-1,1 1,-1 0,0-1,1 0,-1 0,0 0,1 0,1 0,-1 0,52 3,-1-3,0-2,0-3,0-2,24-7,71-9,-31 0,-118 23,0 1,0-1,0 0,0 0,0 0,0 1,0-1,0 0,0 0,0 0,1 1,-1-1,0 0,0 0,0 0,0 1,0-1,0 0,1 0,-1 0,0 0,0 0,0 0,0 1,1-1,-1 0,-23 11,-28 11,26-9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0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30,'44'4,"37"-2,10-2,-5-6,-8-2,-12 1,-13 1,-11 2,-7 1,-10 2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1 177,'18'-7,"0"2,1 0,0 1,0 0,0 2,1 0,-1 1,16 2,-16-1,75 0,117-11,-109-6,-102 17,0-1,0 0,1 1,-1-1,0 0,0 1,0-1,0 0,0 0,0 1,0-1,0 0,0 1,0-1,0 0,-1 1,1-1,0 0,0 1,-1-1,1 0,0 1,-1-1,1 1,0-1,-1 1,1-1,-1 1,1-1,-1 1,0-1,1 1,-1-1,1 1,-1 0,0 0,1-1,-1 1,0 0,1 0,-1 0,0-1,1 1,-1 0,0 0,0 0,0 0,-164-83,145 69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4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508 619,'-36'41,"2"2,1 1,3 2,-12 23,-151 281,163-288,-36 47,50-95</inkml:trace>
  <inkml:trace contextRef="#ctx0" brushRef="#br0" timeOffset="300.957">0 703,'195'222,"-155"-175,-2 1,-3 2,13 25,27 39,-18-40,-47-70</inkml:trace>
  <inkml:trace contextRef="#ctx0" brushRef="#br0" timeOffset="1195.821">678 1154,'20'-8,"7"-3,-1 0,2 2,-1 0,1 2,1 2,11-1,-38 5,0 1,-1-1,1 1,0 0,0-1,-1 1,1 0,0 0,0 0,-1 1,1-1,0 0,-1 1,1-1,0 1,-1-1,1 1,0 0,-1-1,1 1,-1 0,0 0,1 0,-1 1,0-1,1 0,-1 0,0 1,0-1,0 1,0-1,0 1,-1-1,1 1,0-1,-1 1,1 0,-1-1,1 1,-1 0,0 0,0-1,0 1,0 0,0-1,0 1,0 0,-1 0,1-1,-1 1,1 0,-1-1,1 1,-1-1,0 1,0 0,0-1,-6 12,-1-1,-1 1,0-1,-1-1,0 0,0 0,-1-1,-1-1,-4 3,5-3,0-1,0 2,1-1,0 1,1 1,0 0,1 0,0 1,1 0,-3 6,9-16,0 0,-1 0,2 1,-1-1,0 0,0 0,1 1,-1-1,1 0,0 1,-1-1,1 0,0 1,1-1,-1 0,0 1,1-1,-1 0,1 1,0-1,0 0,-1 0,2 0,-1 0,0 0,0 0,1 0,-1 0,1 0,-1 0,1-1,0 1,0-1,-1 1,1-1,0 0,1 0,-1 0,0 0,0 0,0 0,1 0,-1-1,0 1,0-1,3 0,6 2,0 0,1-1,0-1,-1 0,1 0,-1-1,1-1,-1 0,0 0,1-1,-1 0,-1-1,1-1,0 0,-1 0,0-1,0 0,-1-1,8-6,2-7</inkml:trace>
  <inkml:trace contextRef="#ctx0" brushRef="#br0" timeOffset="1780.447">1552 844,'-132'344,"130"-339,1 0,0 0,0 0,0 0,1 0,-1 1,1-1,1 0,-1 0,1 0,-1 1,2-1,-1 0,0 0,1 0,0-1,0 1,1 0,-1-1,1 1,0-1,0 0,0 0,1 0,-1 0,1-1,0 1,0-1,1 0,-1 0,0-1,1 1,0-1,-1 0,1 0,0 0,0-1,0 0,1 0,-1 0,4 0,0-2,0 0,1 0,-1-1,0 0,0-1,-1 0,1 0,0-1,-1 0,0-1,0 1,0-1,-1-1,5-4,7-9</inkml:trace>
  <inkml:trace contextRef="#ctx0" brushRef="#br0" timeOffset="2182.283">1242 562,'414'-222,"-412"221,0 0,0-1,0 1,0 1,0-1,0 0,0 1,0-1,1 1,-1-1,0 1,0 0,1 0,-1 0,0 0,0 1,1-1,-1 0,0 1,0 0,0-1,0 1,0 0,0 0,0 0,0 1,0-1,0 0,0 1,-1-1,1 1,0-1,-1 1,0 0,1 0,-1 0,0 0,0 0,0 0,0 0,0 0,-1 0,1 0,0 1,-1-1,0 0,1 0,-1 0,0 1,0-1,-1 0,73 174,-63-162</inkml:trace>
  <inkml:trace contextRef="#ctx0" brushRef="#br0" timeOffset="2530.312">2202 986,'38'0,"23"0,5 0,2 0,-7 0,-8-5,-9-1,-7-1,-5 2,-3 2,-6-4,-8-1</inkml:trace>
  <inkml:trace contextRef="#ctx0" brushRef="#br0" timeOffset="2764.535">2456 731,'-5'38,"-1"28,0 7,1-4,2-10,-4-9,-1-8,1-7,2-5,7-2,2-1,2-6</inkml:trace>
  <inkml:trace contextRef="#ctx0" brushRef="#br0" timeOffset="5132.386">3190 647,'1'1,"1"0,-1 0,0 0,1 0,-1 0,0 1,0-1,0 0,0 1,0-1,0 1,0-1,-1 1,1 0,0-1,-1 1,1 0,-1-1,0 1,1 0,-1-1,0 1,0 0,0 0,0-1,-1 1,1 0,0 0,-1-1,1 1,-1 0,0-1,0 1,1 2,-60 224,57-218,0 1,1-1,0 1,1 0,0 0,0 0,1-1,1 1,-1 0,2 0,1 6,-2-16,-1 1,1-1,0 0,-1 1,1-1,0 0,0 0,0 1,0-1,0 0,0 0,0 0,0 0,1-1,-1 1,0 0,1 0,-1-1,0 1,1-1,-1 1,1-1,-1 0,0 1,1-1,-1 0,1 0,-1 0,1 0,-1 0,1 0,-1-1,1 1,-1 0,1-1,-1 1,0-1,1 0,-1 1,1-1,52-35,-26 11,-2-2,-1-1,-1 0,-1-2,-2-1,-1 0,-1-2,4-13,61-106,-64 137,-20 52,-28 225,0 33,3-107,24-182,0 1,-1-1,1 1,-1-1,-1 0,1 1,-1-1,0-1,0 1,-1 0,0-1,0 1,0-1,-1 0,1-1,-1 1,-1-1,1 0,0 0,-1-1,0 1,0-1,0 0,0-1,0 0,0 0,-1 0,1 0,-1-1,0 0,1-1,-1 0,0 0,-3 0,7-1,0 0,0-1,0 1,0 0,0-1,0 0,0 0,0 0,1 0,-1 0,1 0,0-1,0 1,0-1,0 1,0-1,0 0,1 0,-1 0,1 0,0 0,0 0,0 0,0-1,1 1,-1 0,1 0,0-1,-1 1,2 0,-1-1,0 1,1 0,-1 0,1-1,0 1,50-112,23 13,-60 90</inkml:trace>
  <inkml:trace contextRef="#ctx0" brushRef="#br0" timeOffset="5583.476">3754 986,'84'-9,"38"4,-120 5,0 1,0-1,0 0,0 1,0-1,0 1,0 0,0 0,0 0,0 0,-1 0,1 0,0 0,-1 1,1-1,0 1,-1-1,0 1,1-1,-1 1,0 0,0 0,0 0,0-1,0 1,0 0,-1 0,1 0,-1 0,1 0,-1 1,0-1,0 0,0 0,0 0,0 0,0 0,-1 0,1 0,-1 0,1 0,-1 0,0 0,0 2,-53 79,-31 21,84-103,0 0,0 1,0-1,1 0,-1 1,1-1,-1 1,1 0,-1-1,1 1,0-1,0 1,0 0,0-1,0 1,0-1,0 1,0-1,1 1,-1 0,0-1,1 1,0-1,-1 1,1-1,0 0,0 1,0-1,0 0,0 1,0-1,0 0,0 0,0 0,0 0,1 0,-1 0,1 0,-1-1,0 1,1 0,-1-1,1 1,-1-1,1 1,0-1,76 1,24-43,-78 29</inkml:trace>
  <inkml:trace contextRef="#ctx0" brushRef="#br0" timeOffset="6113.589">4375 901,'53'-30,"-2"-2,-1-2,32-29,-80 61,0 0,-1 0,1-1,1 2,-1-1,0 0,0 0,1 1,-1-1,1 1,-1 0,1-1,-1 1,1 1,0-1,0 0,-1 1,1-1,0 1,0 0,0 0,0 0,-1 0,1 0,0 1,0-1,0 1,-1 0,1 0,0 0,-1 0,1 0,-1 1,1-1,-1 1,0 0,1-1,-1 1,1 2,10 20,0 0,-2 1,-1 0,-1 1,-1 0,-2 1,0-1,-2 1,-1 1,-1-1,-1 22,-1 308,-2-322,-1-1,-1 1,-2-1,-1-1,-2 1,-2-1,0-1,-3 0,-9 18,22-48,0 1,0 0,0-1,-1 1,1-1,-1 1,1-1,-1 0,0 0,0 0,0 0,0 0,0 0,0 0,0 0,-1-1,1 0,-1 1,1-1,-1 0,1 0,-1 0,0 0,1-1,-1 1,0-1,0 1,0-1,1 0,-1 0,0-1,0 1,0 0,1-1,-1 0,0 0,1 1,-1-2,0 1,1 0,-1 0,1-1,0 1,-1-1,1 0,0 0,0 0,-1-1,-3-10,1-1,0 0,1-1,0 1,1-1,1 1,0-1,1 0,0 0,2 0,0 0,0 0,3-10,-1 2,1 0,1 0,0 1,2 0,1 0,1 0,2-4,2 3</inkml:trace>
  <inkml:trace contextRef="#ctx0" brushRef="#br0" timeOffset="6532.3">4347 477,'73'-51,"-3"-3,-2-3,18-23,-58 49,-1-1,-1-1,-3-1,17-30,-32 50,14-13,-11 50,-1 118,-6-113,2-1,0-1,2 1,1-1,2-1,0 0,1 0,14 19,-12-26</inkml:trace>
  <inkml:trace contextRef="#ctx0" brushRef="#br0" timeOffset="23271.014">4093 7449,'61'-98,"69"-99,-11 22,61-39,-72 87,119-137,-74 84,43-57,19-5,-106 123,-61 68,-1-2,-4-1,11-21,11-14,-1-1,-3-3,13-35,40-42,29-26,-2 21,-13 13,46-37,87-196,-134 197,143-168,-103 112,-142 213,1 1,3 1,1 1,1 2,2 2,2 0,15-10,-14 12,-2-1,-2-3,-1 0,-2-2,-1-1,3-11,-13 27,1 0,0 0,2 2,1 1,20-16,2-2,-25 19,-2-1,0 0,-1-2,-1 1,-1-2,-1-1,86-113,-55 81,28-22,-60 68,-21 9,-26 9,33-8,-132 32,124-29,-1 0,1-1,-1 0,1-1,-1 0,1-1,-1 0,1 0,-1-1,1-1,-1 0,1 0,0-1,0 0,0-1,0 0,0-1,1 0,0 0,-3-3,12 9,0-1,0 0,0 1,0-1,0 1,-1-1,1 1,0-1,0 0,0 1,0-1,-1 0,1 1,0-1,0 0,-1 1,1-1,0 0,-1 1,1-1,0 0,-1 0,1 1,0-1,-1 0,1 0,0 0,-1 1,1-1,-1 0,1 0,-1 0,1 0,0 0,-1 0,1 0,-1 0,1 0,-1 0,1 0,0 0,-1 0,1-1,-1 1,1 0,0 0,-1 0,1 0,0-1,-1 1,1 0,0 0,-1-1,1 1,0 0,-1-1,1 1,0 0,0-1,-1 1,16 34,4-2,1-1,-2 1,-1 1,-1 1,-2 0,3 13,37 143,-42-162,-12-28,0-1,0 1,0 0,0-1,0 1,0 0,0-1,0 1,0 0,0-1,1 1,-1 0,0-1,0 1,0 0,0-1,1 1,-1 0,0-1,0 1,1 0,-1 0,0 0,0-1,1 1,-1 0,0 0,1 0,-1-1,0 1,1 0,-1 0,0 0,1 0,-1 0,1 0,-1 0,0 0,1 0,-1 0,0 0,1 0,-1 0,0 0,1 0,-1 0,0 0,1 1,-1-1,0 0,1 0,-1 0,0 1,1-1,-1 0,0 0,0 1,1-1,-1 0,0 0,0 1,0-1,1 0,-1 1,73-310,-39 180,-33 118,-4 5</inkml:trace>
  <inkml:trace contextRef="#ctx0" brushRef="#br0" timeOffset="27025.981">5815 4062,'0'0,"0"1,-1-1,1 0,0 0,0 1,0-1,0 0,0 0,0 0,-1 1,1-1,0 0,0 0,0 0,-1 0,1 0,0 1,0-1,0 0,-1 0,1 0,0 0,0 0,-1 0,1 0,0 0,0 0,-1 0,1 0,0 0,0 0,-1 0,1 0,0 0,0 0,-1 0,1 0,0 0,0 0,-1 0,1-1,0 1,0 0,0 0,-1 0,1 0,0 0,0-1,9 25,104 148,-56-87,-57-86,0 1,0 0,0-1,0 1,0 0,0-1,0 1,0 0,0-1,0 1,0-1,0 1,1 0,-1-1,0 1,0 0,0-1,1 1,-1 0,0-1,0 1,0 0,1 0,-1-1,0 1,1 0,-1 0,0-1,1 1,-1 0,0 0,1 0,-1 0,0 0,1-1,-1 1,0 0,1 0,-1 0,-16-42,-9-19,1-1,4-1,-13-62,23 76,4 29,0-1,2-1,0 1,1-1,1 1,1-1,1 0,1 1,1-1,1 0,1 1,1 0,6-20,-7 33,35-51,-37 57,-1 1,0 0,1 1,-1-1,0 0,1 0,-1 0,1 1,0-1,-1 1,1-1,-1 1,1 0,0 0,-1 0,1 0,0 0,-1 0,1 0,0 0,-1 1,1-1,-1 0,1 1,0 0,-1-1,1 1,-1 0,0 0,1 0,-1-1,1 2,-1-1,0 0,0 0,0 0,0 1,0-1,0 0,0 1,64 60,-50-51</inkml:trace>
  <inkml:trace contextRef="#ctx0" brushRef="#br0" timeOffset="27806.449">6209 3836,'92'-76,"-37"30,-54 46,0 1,0-1,0 1,-1-1,1 1,0 0,-1 0,1-1,-1 1,1 0,-1 0,1 0,-1-1,1 1,-1 0,0 0,1 0,-1 0,0 0,0 0,0 0,0 0,0 0,0 0,0 0,0 0,0 0,0-1,-1 1,1 0,0 0,-1 0,1 0,0 0,-1 0,0 2,-15 60,13-55,0 1,0 0,0 0,2 1,-1-1,1 0,0 1,1-1,0 1,1 2,-1-10,0 0,0-1,1 1,-1-1,1 1,-1-1,1 1,0-1,-1 1,1-1,0 0,0 0,0 1,0-1,0 0,0 0,1 0,-1 0,0 0,0 0,1 0,-1 0,1-1,-1 1,1 0,-1-1,1 1,-1-1,1 0,-1 1,1-1,-1 0,1 0,0 0,-1 0,1 0,-1-1,1 1,0 0,-1-1,1 1,-1-1,1 1,-1-1,0 0,1 0,-1 0,0 0,65-46,-50 30,-4 1</inkml:trace>
  <inkml:trace contextRef="#ctx0" brushRef="#br0" timeOffset="28725.209">5391 3385,'334'-183,"-334"183,1 0,0-1,0 1,-1 0,1 0,0 0,-1-1,1 1,0-1,-1 1,1 0,0-1,-1 1,1-1,-1 1,1-1,-1 0,1 1,-1-1,1 1,-1-1,0 0,1 1,-1-1,0 0,0 0,1 1,-1-1,0 0,0 0,0 1,0-1,0 0,0 0,0 1,0-1,0 0,0 0,-1 1,1-1,0 0,0 1,-1-1,1 0,0 1,-1-1,1 0,-1 1,1-1,-1 1,1-1,-1 0,-40-19,28 15,4 2,0 0,0-1,0 0,0-1,1 0,0 0,0-1,0 0,1-1,0 1,0-1,0-1,1 1,1-1,-1 0,-1-5,4-7</inkml:trace>
  <inkml:trace contextRef="#ctx0" brushRef="#br0" timeOffset="33258.015">8608 2058,'0'5,"0"6,0 6,0 5,0 4,0-3</inkml:trace>
  <inkml:trace contextRef="#ctx0" brushRef="#br0" timeOffset="35022.811">8636 3807,'0'0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7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1064,'9'0,"14"0,6 0,5 0,0 0,-1 0,0 0,-2 0,-1 0,-1 0,-1-5,0-1,0 0,-5 1</inkml:trace>
  <inkml:trace contextRef="#ctx0" brushRef="#br0" timeOffset="665.382">734 725,'1'0,"-1"0,1-1,-1 1,1 0,-1-1,1 1,-1 0,1-1,-1 1,1 0,-1 0,1 0,-1-1,1 1,-1 0,1 0,0 0,-1 0,1 0,-1 0,1 0,-1 0,1 0,-1 1,1-1,0 0,-1 0,1 0,-1 1,1-1,-1 0,1 1,-1-1,1 0,-1 1,0-1,1 0,-1 1,1-1,-1 1,0-1,0 1,1-1,-1 1,0-1,0 1,1-1,-1 1,0-1,0 1,0 0,0-1,0 1,0-1,0 1,0-1,0 1,0 0,0 0,6 39,-6-39,11 239,-5-211,-2 0,-1 0,-2 0,0 1,-2-1,-1 0,-3 6,-12 73,82-415,-47 201,54-248,-65 331,0 0,2 0,1 1,0 0,2 0,0 2,1-1,10-10,-21 28,0 1,0 0,0 0,0 0,0 1,1-1,-1 0,0 1,1-1,-1 1,1 0,-1 0,1 0,0 0,0 0,-1 1,1-1,0 1,0 0,0 0,-1 0,1 0,0 0,0 0,0 1,-1 0,1-1,0 1,0 0,-1 0,1 0,-1 1,1-1,-1 1,0-1,1 1,-1 0,0 0,0 0,0 0,-1 0,1 1,0-1,-1 0,1 1,-1-1,0 1,0-1,0 1,0 1,8 11,-2 1,0 0,-1 0,0 1,-2 0,0 0,0 0,-2 0,0 6,19 96,-18-99</inkml:trace>
  <inkml:trace contextRef="#ctx0" brushRef="#br0" timeOffset="984.695">1299 1177,'0'24,"0"17,0 7,0 0,0-4,0-4,-5-9,-1-9</inkml:trace>
  <inkml:trace contextRef="#ctx0" brushRef="#br0" timeOffset="1905.043">594 359,'-1'-1,"0"0,1 1,-1-1,0 0,1 0,-1 1,1-1,-1 0,1 0,-1 0,1 0,0 0,-1 0,1 1,0-1,0 0,0 0,0 0,0 0,0 0,0 0,0 0,0 0,0 0,0 0,1 0,-1 0,0 0,1 1,-1-1,0 0,1 0,-1 0,1 0,0 1,-1-1,1 0,0 1,-1-1,1 0,0 1,0-1,-1 1,1-1,0 1,0-1,0 1,0 0,0-1,45-16,-6 8,0 1,0 1,1 3,27 1,185 4,-228-4,-30-11,-112-86,-28-42,126 129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685,'29'323,"-29"22,17-704,-9 309,2 0,2 1,2 0,13-25,-18 43,3 1,0 0,2 1,1 1,1 0,1 1,2 0,1 2,0 0,2 2,24-21,-44 42,0 0,0 0,0 0,0 0,1 1,-1-1,1 1,-1-1,1 1,-1 0,1 0,0 0,-1 0,1 1,0-1,0 1,-1 0,1 0,0 0,0 0,0 0,0 0,-1 1,1-1,0 1,-1 0,1 0,0 0,-1 0,1 0,-1 1,1-1,-1 1,0-1,0 1,1 0,-1 0,-1 0,1 0,0 1,0-1,-1 0,1 1,-1-1,0 1,0-1,0 1,1 2,12 166,1-57,2-74,-4-28</inkml:trace>
  <inkml:trace contextRef="#ctx0" brushRef="#br0" timeOffset="571.849">1581 1278,'46'-24,"-16"7,1 2,0 1,0 1,1 2,1 2,3 0,-35 8,1 0,0 0,-1 0,1 0,0 1,0-1,0 1,0 0,0-1,0 1,0 0,-1 0,1 0,0 0,0 1,0-1,0 0,0 1,0-1,-1 1,1 0,0 0,0 0,-1 0,1 0,0 0,-1 0,1 0,-1 0,0 1,1-1,-1 1,0-1,0 1,0-1,0 1,0 0,0-1,0 1,-1 0,1 0,-1 0,1 0,-1 0,0-1,0 1,1 1,-73 126,52-99,6-11,8-12,1 0,-1 1,1 0,1-1,-1 2,1-1,1 0,-1 1,2 0,-1-1,1 1,0 0,1 3,2-9,1 0,0 0,0-1,0 1,1 0,-1-1,1 0,-1 1,1-1,0 0,0 0,0-1,0 1,0 0,0-1,0 0,0 0,1 0,-1 0,0-1,1 1,-1-1,1 0,-1 0,0 0,1 0,-1 0,1-1,-1 0,2 0,0 1,108-9,-93 2</inkml:trace>
  <inkml:trace contextRef="#ctx0" brushRef="#br0" timeOffset="4083.759">876 233,'178'-11,"-92"0,0 5,1 3,34 5,-28-1,-73-12,-39-11,-135-81,152 101,-1 1,1-1,0 0,0 1,0-1,0 0,0 0,0 0,0 0,1-1,-1 1,1 0,-1-1,1 1,0-1,0 1,0-1,1 0,-1 1,0-1,1 0,0 0,0 0,2-11</inkml:trace>
  <inkml:trace contextRef="#ctx0" brushRef="#br0" timeOffset="28889.573">0 995,'166'26,"233"-23,-369-8,-24-2</inkml:trace>
  <inkml:trace contextRef="#ctx0" brushRef="#br0" timeOffset="29862.726">29 1305,'537'0,"-513"0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59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26,'312'-1,"-242"-11,-58 8,1 2,-1-1,1 1,-1 1,1 0,0 1,-1 1,11 1,62-1,-78-4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54,'243'-28,"-88"15,-141 10,1-1,-1 2,0 0,0 1,1 0,-1 1,1 1,-1 0,0 1,1 0,12 5,-15-2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2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791 141,'-29'67,"-171"236,54-62,145-240,0 0,1 1,-1-1,0 0,0 0,1 0,-1 0,0 0,0 0,0 0,0 0,0 0,-1 0,1-1,0 1,0 0,-1-1,1 1,0-1,-1 1,1-1,0 0,-1 0,1 1,0-1,-1 0,1 0,-1 0,1 0,0-1,-2 1,-4-8</inkml:trace>
  <inkml:trace contextRef="#ctx0" brushRef="#br0" timeOffset="368.17">367 169,'39'32,"210"305,-147-219,-88-105</inkml:trace>
  <inkml:trace contextRef="#ctx0" brushRef="#br0" timeOffset="833.226">875 536,'21'-10,"1"1,0 0,0 2,1 1,0 1,0 1,0 1,19 0,-40 2,-1 1,0-1,0 1,1 0,-1-1,0 1,1 0,-1 0,0 0,1 0,-1 0,0 0,1 0,-1 0,0 1,1-1,-1 0,0 1,0-1,1 1,-1 0,0-1,0 1,0 0,0 0,0 0,0 0,0-1,0 1,0 1,0-1,0 0,-1 0,1 0,0 0,-1 0,1 1,-1-1,0 0,1 1,-1-1,0 0,0 1,1-1,-1 0,0 1,0-1,-1 0,1 1,0-1,-1 2,-5 9,-1 0,0 0,-1 0,-1-1,0 0,0-1,-1 0,-6 4,-12 15,8-8,14-17,0 1,0 0,1 0,0 0,0 1,1-1,-1 1,1 1,0-1,1 0,0 1,0 0,0 0,1 0,0 0,0 0,0 6,4-10,0 0,0 0,0-1,1 1,-1 0,1-1,0 0,-1 1,1-1,0 0,1-1,-1 1,0 0,0-1,1 0,-1 0,1 0,-1 0,1 0,-1-1,1 1,0-1,-1 0,1 0,-1-1,1 1,0-1,2 0,-1 1,79-8,-64 1</inkml:trace>
  <inkml:trace contextRef="#ctx0" brushRef="#br0" timeOffset="1100.098">1383 508,'19'-5,"16"-2,7 1,1 1,-2 2,-3 0,-4 2,-6 1</inkml:trace>
  <inkml:trace contextRef="#ctx0" brushRef="#br0" timeOffset="1484.871">2089 141,'-62'83,"-55"151,7-14,92-195,13-26</inkml:trace>
  <inkml:trace contextRef="#ctx0" brushRef="#br0" timeOffset="1769.192">1750 169,'-2'1,"1"0,-1 0,1 0,-1 1,1-1,0 0,0 1,0-1,0 1,0 0,0-1,0 1,1 0,-1-1,0 1,1 0,0 0,-1 0,1-1,0 1,0 0,0 0,0 0,0 0,0 0,1-1,-1 1,1 0,-1 0,1 0,-1-1,1 1,0 0,6 13,0 0,1 0,1-1,0 0,1-1,0 0,1 0,1-1,0-1,0 0,1 0,1-2,0 1,0-2,1 1,138 102,-140-96</inkml:trace>
  <inkml:trace contextRef="#ctx0" brushRef="#br0" timeOffset="2062.929">2286 451,'0'20,"0"19,0 10,0 0,0-3,0-10</inkml:trace>
  <inkml:trace contextRef="#ctx0" brushRef="#br0" timeOffset="2550.835">2399 0,'81'87,"-61"-68,-1 1,-1 0,-1 2,0 0,-2 1,-1 0,-1 1,-1 1,-1 0,-1 1,-1 0,-1 0,-2 1,-1-1,-1 2,-1-1,0 15,-6-27,0 0,-1-1,0 1,-1-1,-1-1,0 1,-1-1,-1 0,0 0,0-1,-1 0,-1 0,0-1,0-1,-1 0,-1 0,1-1,-2 0,1-1,-11 5,-10 4,4-1</inkml:trace>
  <inkml:trace contextRef="#ctx0" brushRef="#br0" timeOffset="3218.847">254 0,'-17'10,"0"1,1 1,0 0,1 1,0 1,1 0,1 1,0 1,1 0,-8 13,7-5,1 1,1 0,1 0,1 1,1 0,1 1,2 0,0 0,2 0,1 0,1 0,2 1,0-1,2 0,1 0,2 1,-2-5,1-1,2 1,0-1,1-1,1 1,2-1,0-1,0 0,2-1,1 0,0 0,1-2,1 0,1-1,0 0,1-2,1 0,0-1,1-1,0 0,1-2,0 0,1-2,20 6,-18-8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0,'-12'6,"-4"20,0 1,2 0,0 1,2 0,1 1,2 0,1 1,-1 8,5-22,2-10,0 0,1 0,0 0,0 1,1-1,-1 0,1 0,1 1,-1-1,1 0,0 0,1 0,-1 0,1 0,0 0,1 0,-1-1,1 1,0-1,1 1,-1-1,1 0,0-1,0 1,1-1,-1 1,3 0,1 1,1-1,-1 0,1-1,0 0,0-1,0 1,1-2,-1 1,1-1,-1-1,1 0,0 0,0-1,-1 0,1-1,0 0,-1 0,7-3,2-14,-16 6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0 291,'64'-46,"134"-158,-187 193,-11 9,1 1,-1-1,1 0,0 1,0-1,-1 1,1-1,0 1,0 0,1-1,-1 1,0 0,0 0,1 0,-1 0,1 0,-1 0,1 0,-1 0,1 0,-1 1,1-1,0 1,-1-1,1 1,0 0,-1-1,1 1,0 0,0 0,-1 0,1 1,0-1,0 0,-1 1,1-1,0 1,-1-1,1 1,-1 0,1 0,-1-1,1 1,-1 0,1 1,-1-1,0 0,1 0,77 192,-76-187,0 0,0-1,1 1,0-1,0 0,0 0,1 0,-1 0,1-1,0 0,1 0,-1 0,4 2,4-4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172 293,'-113'231,"101"-197,0 1,2 0,2 1,1 0,2 0,1 3,3-15,9 201,-4-204,1-1,1 0,1 0,0-1,2 1,0-2,1 1,7 8,10-11,-13-19</inkml:trace>
  <inkml:trace contextRef="#ctx0" brushRef="#br0" timeOffset="816.968">426 575,'-17'62,"3"0,3 0,3 2,0 25,20-11,-12-76,1 0,0 0,0-1,0 1,0 0,0-1,0 1,0-1,1 1,-1-1,0 1,1-1,-1 0,1 0,0 0,-1 0,1 0,0 0,0 0,0 0,-1-1,1 1,0-1,0 1,0-1,0 0,0 0,0 0,0 0,0 0,0 0,0 0,0-1,0 1,0-1,-1 0,1 1,0-1,7-4,0-1,0 0,-1 0,0-1,0 0,0 0,-1-1,0 0,-1 0,0 0,2-4,1-1,14-16,-1-2,-2 0,-1-1,-2-2,-1 1,-2-2,-1 0,-2 0,0-3,-12 164,2 182,12-203,-8-77,-1-1,-1 1,-1 0,-2 0,-1 0,-2 10,2-24,-1 0,-1 0,0 0,0-1,-1 1,-1-1,-1 0,1 0,-2-1,0 0,0 0,-1 0,-5 4,12-15,1 0,-1 0,0 0,0 0,0 0,0 0,0 0,0-1,0 1,0 0,0-1,0 1,-1 0,1-1,0 1,0-1,0 0,-1 1,1-1,0 0,-1 0,1 0,0 0,-1 0,1 0,0 0,-1 0,1-1,0 1,0-1,-1 1,1 0,0-1,0 0,0 1,0-1,0 0,0 0,0 1,0-1,0 0,0 0,0 0,0 0,0 0,1 0,-1-1,0 1,1 0,-1 0,1 0,0-1,-1 1,1 0,-11-76,14 55,2 0,0 0,1 0,1 1,1 0,5-9,15-43,-21 49</inkml:trace>
  <inkml:trace contextRef="#ctx0" brushRef="#br0" timeOffset="1248.446">935 886,'145'-10,"-144"9,0 0,0 1,0-1,-1 1,1-1,0 1,0-1,0 1,0 0,0 0,0-1,0 1,0 0,0 0,0 0,0 0,0 0,0 0,0 0,0 1,0-1,0 0,0 0,0 1,0-1,0 1,0-1,0 1,0-1,0 1,0 0,-1-1,1 1,0 0,-1-1,1 1,0 0,-1 0,1 0,-1 0,1 0,-1 0,1 0,-1-1,0 1,0 0,1 0,-1 1,0-1,0 0,0 0,0 0,0 0,0 0,0 0,-1 0,1 0,0 0,0 0,-1 0,1 0,-1-1,1 1,-1 0,1 0,-1 0,0 0,1-1,-1 1,0 0,-30 45,25-40,1 0,0 0,0 1,0 0,1-1,0 1,1 1,-1-1,2 1,-1-1,1 1,0 0,0 0,1 0,0 0,0 5,2-10,0 0,0 0,1 0,-1-1,0 1,1-1,0 1,-1-1,1 1,0-1,1 0,-1 0,0 0,0 0,1 0,-1-1,1 1,0-1,-1 1,1-1,0 0,0 0,0 0,0-1,0 1,0-1,0 1,0-1,0 0,0 0,0 0,0-1,0 1,0-1,0 0,0 0,-1 0,1 0,0 0,0 0,-1-1,1 1,0-2,12-8</inkml:trace>
  <inkml:trace contextRef="#ctx0" brushRef="#br0" timeOffset="1485.673">1330 773,'19'0,"16"0,7-5,1-1,-7 0</inkml:trace>
  <inkml:trace contextRef="#ctx0" brushRef="#br0" timeOffset="2138.743">1668 462,'-25'72,"13"-42,1 0,1 0,2 1,1 0,1 1,2 0,1-1,2 24,33 37,-31-90,0 0,0 0,0 0,0-1,1 1,-1-1,1 1,-1-1,1 1,-1-1,1 0,0 0,0 0,0 0,-1 0,1 0,0 0,0-1,0 1,0-1,1 0,-1 1,0-1,0 0,0 0,0 0,0 0,0-1,0 1,0 0,0-1,0 0,0 1,0-1,0 0,0 0,0 0,-1 0,1 0,0-1,-1 1,1 0,0-2,11-11,-1 0,-1 0,0-2,-1 1,-1-1,0-1,-1 1,5-17,4-6,2-7,-3 0,-2-1,-2 0,0-12,-4 21,1 24,-8 49,-29 144,28-137,2 1,3-1,1 0,1 0,3 0,-9-37,11 73,-3 1,-4 0,-6 76,1-107,-1-35,0 1,-1-1,0 1,-1-1,-1 0,0 0,0 0,-2 0,-5 9,10-18,-1 0,0 0,0-1,-1 0,1 1,0-1,-1 0,0 0,0 0,0 0,0-1,0 1,-1-1,1 0,-1 0,0 0,1 0,-1-1,0 1,0-1,0 0,0 0,0 0,0-1,0 0,0 1,0-2,0 1,-1 0,1-1,0 1,0-1,-3-2,1-1,1-1,0 0,0 0,0 0,1-1,0 0,0 1,0-2,1 1,0 0,0-1,0 1,1-1,0 0,0 0,1 0,0 0,0 0,1-4,-1 8,-1-55,7 33</inkml:trace>
  <inkml:trace contextRef="#ctx0" brushRef="#br0" timeOffset="2534.349">2091 858,'0'14,"0"10,0 5,0 3,0 1,-4-6,-3-2,1-1,1 1,2-9,1-7</inkml:trace>
  <inkml:trace contextRef="#ctx0" brushRef="#br0" timeOffset="3338.941">2177 237,'37'34,"-20"-11,-1 0,-1 1,-1 1,-1 0,-1 1,-2 0,0 1,-2 0,-1 1,0 7,0 3,-1-15,-1 1,-1 0,-1 0,-1 0,-2 0,0 1,-1-1,-4 15,1-17,-1 0,0-1,-2 1,-1-2,0 1,-2-1,0 0,-1-1,-1 0,-1-1,0 0,-1-1,-1-1,-4 2,6-7</inkml:trace>
  <inkml:trace contextRef="#ctx0" brushRef="#br0" timeOffset="4067.178">2487 716,'17'-9,"0"-1,-1 0,0-2,-1 1,0-2,-1 0,11-14,-25 26,0 0,1-1,-1 1,1 0,-1 0,1-1,0 1,-1 0,1 0,0 0,0 0,0 0,0 0,0 0,0 0,0 0,0 1,0-1,0 0,1 1,-1-1,0 0,0 1,1 0,-1-1,0 1,1 0,-1 0,0-1,1 1,-1 0,0 0,1 1,-1-1,0 0,1 0,-1 1,0-1,1 1,-1-1,0 1,0-1,0 1,1 0,-1-1,0 1,0 0,0 0,0 0,0 0,0 0,-1 0,1 0,0 1,7 19,-1 0,-1 0,0 0,-2 1,-1-1,0 1,-2 21,7 41,1-11,-2 0,-4 0,-6 57,-24 40,22-142,0 0,-3 0,0-1,-1 0,-2-1,-1 0,-11 19,21-41,0 0,0-1,0 1,0-1,0 0,-1 1,0-1,1 0,-1-1,0 1,-1 0,1-1,0 0,-1 0,1 0,-1 0,0 0,1-1,-1 1,0-1,0 0,0 0,0-1,0 1,0-1,0 0,0 0,0 0,0-1,0 1,0-1,0 0,0 0,0-1,0 1,1-1,-1 1,0-1,-2-2,-2-6,1 0,0 0,1-1,0 0,0 0,1 0,1-1,0 1,0-1,1 0,1 0,0 0,0-1,2 1,-1-1,1 1,1 0,1-1,-1 1,2 0,2-8,2-5,1 0,1 1,1 0,1 0,1 1,1 1,1 0,1 1,9-9,38-25,-46 41</inkml:trace>
  <inkml:trace contextRef="#ctx0" brushRef="#br0" timeOffset="4584.477">2487 265,'36'-126,"34"1,-69 124,0 0,0-1,0 1,0 0,0 1,0-1,0 0,0 0,1 0,-1 1,0-1,1 0,-1 1,0-1,1 1,-1 0,1 0,-1-1,1 1,-1 0,1 0,-1 0,0 0,1 1,-1-1,1 0,-1 0,1 1,-1-1,0 1,1 0,-1-1,0 1,0 0,1 0,-1-1,0 1,0 0,0 0,0 1,0-1,0 0,0 0,-1 0,1 0,0 1,-1-1,1 0,0 2,29 70,12 95,-35-143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1 339,'5'0,"6"0,6 0,5 0,3 0,3 0,1-5,1-1,-1 0,0 1,0 1,-4-3,-3 0,0 0,1 2,-3-3,-5 0</inkml:trace>
  <inkml:trace contextRef="#ctx0" brushRef="#br0" timeOffset="428.863">226 0,'-17'73,"9"-5,3 0,2 0,6 50,-1-2,-2-65,0-52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47.05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3191,'45'-92,"70"-212,-25 50,-34 57,1 27,78-224,-73 246,94-298,-82 185,-8 107,-7-69,-57 219,12-47,2 1,2 0,3 1,9-13,44-117,-46 77,-64 137,-142 138,62-70,-18 19,133-121,0 0,1-1,-1 1,1 0,-1-1,1 1,-1 0,1 0,-1 0,1 0,0-1,-1 1,1 0,0 0,0 0,0 0,0 0,0 0,0 0,0-1,0 1,0 0,0 0,0 0,0 0,1 0,-1 0,0-1,1 1,-1 0,1 0,-1 0,1-1,-1 1,1 0,-1-1,1 1,0 0,-1-1,1 1,0-1,0 1,0-1,-1 1,1-1,0 0,0 1,0-1,0 0,0 0,-1 1,1-1,55 20,-50-18,228 53,-115 12,-119-68,0 0,0 0,-1 0,1 0,0 0,0 0,0 0,1 0,-1 0,0 0,0 0,0 0,1 0,-1 0,1 0,-1 0,1 0,-1 0,1 1,-1-1,1 0,0 0,-1 0,1 1,0-1,0 0,-1 1,1-1,0 1,0-1,0 1,0-1,0 1,0 0,0-1,0 1,0 0,0 0,0 0,0 0,0 0,0 0,0 0,0 0,0 0,0 0,0 0,0 1,0-1,0 0,0 1,-1-1,1 1,0-1,0 1,0-1,0 1,-1 0,1 0,0-1,-1 1,1 0,0 0,-1-1,1 1,-1 0,1 0,-1 0,1 1,-27-208,27-66,-1 260</inkml:trace>
  <inkml:trace contextRef="#ctx0" brushRef="#br0" timeOffset="4018.72">1412 1554,'-28'51,"-12"6,-3-1,-2-2,-2-3,-3-1,-2-3,-20 12,38-32,0 0,2 3,2 0,-20 25,51-54,-1-1,0 1,0-1,0 1,1-1,-1 1,0-1,0 0,1 1,-1-1,0 1,1-1,-1 0,1 0,-1 1,0-1,1 0,-1 1,1-1,-1 0,1 0,-1 0,1 0,-1 1,0-1,1 0,-1 0,1 0,-1 0,1 0,-1 0,1 0,-1 0,1 0,-1-1,1 1,-1 0,1 0,-1 0,1-1,-1 1,1 0,-1 0,0-1,1 1,-1 0,0-1,1 1,-1 0,0-1,1 1,-1-1,0 1,1-1,195-58,4 28,24 32,-222-1,-1 0,1 0,-1 0,1 0,-1 0,0 0,1 0,-1 0,1-1,-1 1,1 0,-1-1,0 1,1-1,-1 0,0 1,1-1,-1 0,0 0,0 0,0 0,0 0,0 0,0 0,0 0,0 0,0-1,-1 1,1 0,0 0,-1-1,1 1,-1-1,1 1,-1 0,0-1,0 1,1-1,-1 1,0-1,0 1,0-1,-1 1,1-1,0 1,-1 0,1-1,0 1,-1-1,0 1,1 0,-1 0,0-1,0 0,-43-76,-27-71,39 6,18 81,15 49</inkml:trace>
  <inkml:trace contextRef="#ctx0" brushRef="#br0" timeOffset="4854.246">1694 1610,'28'186,"-28"42,12-402,-4 123,3 1,2 1,2 0,2 1,2 0,21-34,-39 79,0 0,0-1,0 1,0-1,0 1,1-1,0 1,-1 0,1 0,0 0,1 0,-1 0,0 1,1-1,0 1,-1-1,1 1,0 0,0 0,0 0,1 1,-1-1,0 1,1-1,-1 1,1 0,-1 1,1-1,-1 0,1 1,0 0,-1 0,1 0,-1 0,1 1,2 0,2 4,-1 1,1 0,-1 1,-1 0,1 0,-1 0,0 0,-1 1,0 0,0 0,-1 1,0 0,1 2,17 32,-12-28</inkml:trace>
  <inkml:trace contextRef="#ctx0" brushRef="#br0" timeOffset="5572.805">1694 1187,'1'-1,"-1"1,0 0,0-1,0 1,0 0,0-1,0 1,0 0,0-1,0 1,0-1,-1 1,1 0,0-1,0 1,0 0,0 0,0-1,-1 1,1 0,0-1,0 1,0 0,-1 0,1-1,0 1,-1 0,1 0,0 0,0-1,-1 1,1 0,0 0,-1 0,1 0,0 0,-1 0,1-1,0 1,-1 0,1 0,0 0,-1 0,1 0,-1 0,1 1,0-1,-1 0,1 0,0 0,32-15,-28 13,51-20,0 2,1 3,1 2,5 2,-3-5,-75-4,-16-2,9 8,0-2,1-1,0 0,2-2,0 0,-8-14,26 32,-1-1,1 1,0-1,0 0,0 0,1 0,-1 0,1 0,0 0,0 0,1-1,-1 1,1 0,0 0,0-1,0 1,1 0,0 0,-1-1,2 0,4-12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7:59.22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1101 668,'-2'-6,"0"0,-1 0,0 0,0 0,0 1,-1 0,0-1,0 1,0 0,0 1,-1-1,0 1,0 0,0 0,-1 1,1-1,-1 1,0 0,1 1,-2-1,1 1,0 0,0 1,0 0,-1 0,1 0,-1 1,-5 0,8-1,-10-1,-1 1,1 0,0 1,-1 1,1 0,-1 1,1 1,0 0,0 1,0 0,1 1,-1 0,1 2,0-1,1 2,0-1,0 2,0 0,1 0,1 1,-1 0,2 1,-1 0,2 0,-1 1,-1 4,7-10,-1 0,1 0,0 1,1-1,-1 1,1 0,1-1,-1 1,1 0,0 0,1 0,-1 0,1 0,1 0,-1 0,1 0,1 0,-1 0,1 0,0-1,1 1,0-1,0 1,0-1,1 0,-1 0,2 0,-1-1,0 0,1 1,0-2,0 1,1 0,6 2,-1-1,1-1,0 0,1-1,-1 0,1 0,0-1,-1-1,1-1,0 1,1-2,-1 0,9-1,-41 6,0 1,0 1,0 0,1 2,0 0,0 1,1 1,1 0,-16 14,-17 10,45-33,-27 17,1 0,1 2,0 2,2 0,1 2,1 0,1 2,-12 19,33-42,-2 0,1 1,1-1,-1 1,1 0,-1 0,1 0,1 0,-1 1,1-1,0 1,0-1,0 1,1 0,0 0,0-1,0 1,1 0,0 0,0 0,1 0,0 0,0 0,0 0,0-1,1 1,0 0,1 0,8 3,1 0,0-1,0-1,1 0,0-1,0 0,0-1,1 0,0-1,0-1,0 0,0-1,0 0,1-1,-1-1,1 0,-1-1,0-1,1 0,-1-1,2-1,216-49,-226 52,0-1,0 0,0-1,0 1,-1-1,1 0,-1 0,1-1,-1 0,0 0,0 0,-1 0,1-1,2-4,-7 7,0-1,0 1,-1 0,1 0,-1-1,1 1,-1 0,0 0,0 0,0 0,0 0,0 0,-1 0,1 0,0 0,-1 0,0 1,1-1,-1 1,0-1,0 1,0 0,0 0,0-1,0 1,0 1,0-1,0 0,0 0,-1 1,1 0,0-1,-1 1,1 0,-1 0,-29-6,-1 2</inkml:trace>
  <inkml:trace contextRef="#ctx0" brushRef="#br0" timeOffset="496.542">762 217,'39'136,"-31"-84,-3 0,-2 0,-2 0,-3 0,-2 0,-2 0,-2-1,-3 0,-15 46,7-15,-177 709,190-763,-4 14,1 0,3 0,1 1,1 42,5-79,-1-7</inkml:trace>
  <inkml:trace contextRef="#ctx0" brushRef="#br0" timeOffset="1279.895">1892 894,'-38'33,"-1"-1,-1-2,-1-2,-9 2,-72 51,121-81,1 0,-1 1,0-1,0 0,0 1,1-1,-1 1,0-1,0 1,1 0,-1-1,0 1,1 0,-1-1,1 1,-1 0,1 0,-1-1,1 1,0 0,-1 0,1 0,0 0,-1 0,1-1,0 1,0 0,0 0,0 0,0 0,0 0,0 0,0 0,0 0,1-1,-1 1,0 0,1 0,-1 0,0 0,1-1,-1 1,1 0,-1 0,1-1,0 1,-1 0,1-1,0 1,-1 0,1-1,0 1,0-1,-1 1,1-1,0 0,0 1,0-1,0 0,17 19,-35-13,5-10</inkml:trace>
  <inkml:trace contextRef="#ctx0" brushRef="#br0" timeOffset="2414.481">2089 640,'-123'117,"78"-67,-29 25,4 2,3 4,-19 35,-157 225,298-356,-24 7,0 1,1 1,0 2,0 1,0 1,0 2,27 4,11-2,-6-3,147 14,-41 6,-154-16,29 3,-44-6,-1 0,1 0,0 0,-1 0,1 0,0-1,0 1,-1 0,1 0,-1-1,1 1,0 0,-1-1,1 1,-1-1,1 1,-1 0,1-1,-1 1,1-1,-1 0,1 1,-1-1,0 1,1-1,-1 0,0 1,1-1,-1 0,0 1,0-1,0 0,0 1,0-1,1 0,-1 1,-1-1,1 0,0 1,0-1,0 0,0 0,0 1,-1-1,1 0,0 1,0-1,-1 1,1-1,-1 0,1 1,0-1,-1 0,-79-112,44 56,4-3,2 0,2-2,4-2,2 0,1-6,-14-38,-25-82,47 177,9 17</inkml:trace>
  <inkml:trace contextRef="#ctx0" brushRef="#br0" timeOffset="3800.129">2569 697,'5'16,"0"0,-1 0,-1 1,-1-1,0 1,-1 0,-1-1,0 1,-1 0,-1 0,-1 0,1 7,-7 54,4 0,5 77,26-10,-26-145,0-1,1 1,-1 0,0-1,1 1,-1 0,1 0,-1-1,1 1,-1 0,1 0,-1 0,1 0,-1-1,1 1,-1 0,1 0,-1 0,1 0,-1 0,1 0,-1 0,1 0,-1 1,0-1,1 0,-1 0,1 0,-1 0,1 1,-1-1,1 0,-1 0,0 1,1-1,-1 0,1 1,-1-1,0 1,1-1,-1 0,0 1,0-1,1 1,-1-1,0 1,0-1,0 1,0-1,0 1,1-1,-1 1,0-1,0 1,0-1,0 1,0-1,0 1,-1-1,1 1,0-1,0 0,0 1,0-1,-1 1,1-1,0 1,0-1,15-36,130-568,-140 588,1 0,0 0,2 1,-1 0,2 0,0 0,0 2,1-1,1 1,1 0,-1 1,2 1,10-8,-20 17,0 0,0 1,0-1,0 1,0 0,0 0,0 0,0 0,1 0,-1 1,0-1,1 1,-1 0,0 0,1 1,-1-1,0 1,0-1,1 1,-1 0,0 0,0 0,0 1,0-1,0 1,0 0,0-1,-1 1,1 0,-1 1,1-1,-1 0,0 1,0 0,0-1,0 1,0 0,-1 0,1 0,-1 0,47 129,-44-119</inkml:trace>
  <inkml:trace contextRef="#ctx0" brushRef="#br0" timeOffset="4297.812">2484 330,'39'-17,"1"2,1 2,1 2,-1 1,2 2,35-1,43 22,-55-1,-66-13,0 1,0 0,0-1,0 1,0 0,0-1,0 1,0-1,0 1,0 0,0-1,0 1,0 0,0-1,0 1,1 0,-1-1,0 1,0 0,0-1,1 1,-1 0,0-1,0 1,1 0,-1-1,0 1,0 0,1 0,-1 0,0-1,1 1,-1 0,0 0,1 0,-1 0,1 0,-1 0,0-1,1 1,-1 0,0 0,1 0,-1 0,1 0,-1 1,0-1,1 0,-1 0,0 0,1 0,-1 0,0 0,1 1,-1-1,0 0,1 0,-1 0,0 1,1-1,-1 0,0 0,0 1,-28-22,16 13,-3-4,0 0,0-2,1 0,1 0,0-1,1-1,0 0,2-1,0 0,-2-7,-9-27,22 39</inkml:trace>
  <inkml:trace contextRef="#ctx0" brushRef="#br0" timeOffset="128157.968">2004 2108,'1'1,"0"1,0-1,0 0,0 1,-1-1,1 1,0-1,-1 1,1 0,-1-1,1 1,-1 0,0-1,1 1,-1 0,0-1,0 1,-1 0,1-1,0 1,0 0,-1-1,1 1,-1 0,1-1,-1 1,0-1,0 1,0-1,0 1,0-1,0 0,0 1,0-1,0 0,-2 1,3-1,-191 290,106-172,-4-5,-67 64,59-59,96-118,0 0,0 0,0 0,1 0,-1 0,0 0,1 0,-1 1,1-1,-1 0,1 0,0 1,-1-1,1 0,0 1,0-1,0 0,0 1,0-1,0 0,0 0,0 1,1-1,-1 0,0 1,1-1,-1 0,1 0,0 0,-1 1,1-1,0 0,0 0,-1 0,1 0,0 0,0 0,0-1,0 1,0 0,0 0,1-1,-1 1,0-1,0 1,0-1,2 1,63 0,73-36,-95 21,1 3,1 1,-1 3,31-1,-44 6,-1 1,1 2,-1 1,1 2,-1 1,0 1,14 6,-43-10,0-1,0 0,0 1,0-1,0 0,0 0,0 0,0-1,0 1,0 0,0-1,0 1,1-1,-1 0,0 0,0 0,0 0,1 0,-1 0,0-1,0 1,0-1,1 1,-1-1,0 0,0 0,0 0,0 0,0 0,-1 0,1-1,0 1,0-1,-1 1,1-1,-1 0,1 1,-1-1,0 0,0 0,0 0,0 0,0 0,0 0,0 0,-1 0,1-11,-1 1,-1-1,0 1,-1 0,0 0,-1 0,0 0,-1 0,0 0,-1 1,0 0,-5-9,-9-21,16 32,-41-101,-5 3,-38-59,8 10,78 142,9 19</inkml:trace>
  <inkml:trace contextRef="#ctx0" brushRef="#br0" timeOffset="128801.696">2597 2446,'25'166,"-23"177,-5-323,-3-25,-6-31,4-212,9 159,0 59,0-1,2 1,1-1,2 1,0 1,2-1,2 1,0 0,2 1,1 1,2 0,2-3,-13 24,59-75,-61 79,-1 0,1 0,0 1,0-1,0 1,0-1,0 1,1 0,-1-1,0 1,1 0,-1 1,1-1,-1 0,1 1,-1-1,1 1,-1 0,1 0,-1 0,1 0,-1 0,1 1,-1-1,1 1,-1-1,1 1,-1 0,1 0,-1 0,0 1,0-1,1 0,-1 1,0-1,0 1,0 0,5 7,-1 0,1 0,-2 1,1 0,-1 0,-1 0,0 0,0 1,-1 0,-1 0,1-1,-2 2,0-1,0 0,-1 3,0-7,-1-7</inkml:trace>
  <inkml:trace contextRef="#ctx0" brushRef="#br0" timeOffset="129274.693">2484 1995,'-1'-2,"0"0,1 1,-1-1,1 0,0 0,0 0,0 0,0 0,0 1,0-1,0 0,0 0,1 0,-1 0,1 0,-1 1,1-1,0 0,0 1,0-1,0 0,0 1,0-1,0 1,0 0,0-1,1 1,-1 0,1 0,-1-1,1 1,-1 0,1 1,0-1,0 0,-1 0,1 1,0-1,0 1,75-23,99 7,-103 2,-73 13,0-1,1 1,-1 0,0 0,0 0,0-1,0 1,0 0,-1 0,1 0,0 0,0-1,-1 1,1 0,-1 0,1 0,-1 0,0 0,1 0,-1 0,0 0,1 0,-1 1,0-1,0 0,0 0,0 0,0 1,0-1,0 1,0-1,0 1,0-1,0 1,0 0,-1-1,0 1,-2-3,-152-132,139 113</inkml:trace>
  <inkml:trace contextRef="#ctx0" brushRef="#br0" timeOffset="130307.416">0 2672,'1'-1,"0"0,0 0,0 0,-1 0,1 0,0 0,0 0,0 0,1 0,-1 1,0-1,0 0,0 1,0-1,1 1,-1-1,0 1,1 0,-1-1,0 1,1 0,-1 0,0 0,1 0,-1 0,0 0,1 0,-1 1,0-1,1 0,-1 1,0-1,1 1,-1-1,0 1,0 0,0 0,0-1,0 1,0 0,10 1,65-1,1-2,-1-4,0-3,35-11,-53 10,148-20,-129 19,-77 10</inkml:trace>
  <inkml:trace contextRef="#ctx0" brushRef="#br0" timeOffset="130622.271">28 2926,'190'-28,"-49"2,123-5,-101 27,-145-3</inkml:trace>
  <inkml:trace contextRef="#ctx0" brushRef="#br0" timeOffset="131274.063">338 2305,'-21'-5,"26"12,267 76,-212-65,-32-11,0 1,-1 2,0 1,0 1,21 13,-26-11,-13-10,-1 0,1 1,0 0,-1 1,0 0,0 0,-1 1,0-1,0 2,0-1,-1 1,0 0,-1 0,0 1,0 0,-1 0,1 2,-6-6,0 0,0 1,-1-1,0 0,0 0,0-1,0 1,-1 0,0-1,0 0,0 1,-1-1,1 0,-1-1,0 1,0-1,0 1,-1-1,1-1,-3 2,-6 6,-121 111,-103 164,128-138,75-96,24-38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1:52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1,'0'642,"-22"-466,22-176,0 0,1 1,-1-1,0 1,1-1,-1 0,0 1,1-1,-1 1,0-1,0 1,0-1,0 1,1-1,-1 1,0-1,0 1,0-1,0 1,0-1,0 1,0-1,0 1,-1-1,1 1,0-1,0 1,0-1,0 1,-1-1,1 1,0-1,0 1,-1-1,1 1,0-1,-1 0,1 1,-1-1,1 0,0 1,-1-1,1 0,-1 0,1 1,-1-1,1 0,-1 0,1 0,-1 0,1 1,-1-1,1 0,-1 0,1 0,-1 0,1 0,-1 0,1-1,-1 1,0 0,1 0,-1 0,1 0,0-1,-1 1,1 0,-1 0,1-1,-1 1,-13-37,6 8,1-1,1 0,2 0,1-1,1 1,2-1,1 1,1-1,2-1,3-4,1 1,1 0,2 0,1 1,2 0,2 1,1 1,1 1,1 0,2 1,1 2,19-19,-39 43,0 1,1-1,-1 1,1 0,-1 0,1 0,0 0,0 0,0 1,1 0,-1-1,1 1,-1 0,1 1,0-1,-1 0,1 1,0 0,0 0,0 0,0 1,0-1,0 1,0 0,0 0,0 1,0-1,1 1,-2-1,1 1,0 1,0-1,0 0,0 1,-1 0,1 0,-1 0,1 0,-1 1,0-1,0 1,0 0,0 0,0 1,13 25,-14-22,0-1,1 1,0 0,0 0,1-1,0 0,0 0,0 0,1 0,0-1,0 1,0-1,1-1,-1 1,1-1,1 0,-1 0,0-1,1 1,0-1,0-1,0 0,0 0,0 0,4 0,13-3</inkml:trace>
  <inkml:trace contextRef="#ctx0" brushRef="#br0" timeOffset="365.888">647 481,'28'-2,"-1"-1,1-2,-1 0,0-2,-1-1,0 0,0-3,-1 0,0-1,-1-1,1-3,-13 9,-1 0,0-2,0 1,-1-1,0-1,-1 0,0 0,7-10,-14 17,0 0,0 0,0-1,-1 1,1 0,-1-1,0 1,0-1,0 1,0-1,0 1,-1-1,0 0,0 1,0-1,0 0,0 1,-1-1,0 0,1 1,-1-1,-1 1,1-1,0 1,-1 0,0 0,0-1,0 1,0 0,0 1,0-1,-1 0,0 1,-1-2,-1 0,0 0,-1 0,1 0,-1 1,0 0,0 0,0 0,0 1,-1 0,1 0,-1 1,1 0,-1 0,1 0,-1 1,0 0,1 0,-1 1,0 0,1 0,-1 0,1 1,-1 0,-4 3,-1-1,0 2,0 0,0 0,1 1,0 1,0 0,1 0,0 1,0 0,1 1,0 0,0 1,-2 4,0 1,1 0,0 0,1 1,1 0,1 1,1 0,0 0,1 0,1 1,1 0,0 0,2-1,0 1,1 0,1 0,1 6,1-17,-1 1,1-1,1 0,-1-1,1 1,1-1,-1 1,1-1,1-1,-1 1,1-1,0 0,1 0,-1 0,1-1,0 0,1-1,-1 0,1 0,0 0,0-1,2 1,5 1,1 0,0-1,0-1,0-1,1 0,-1-1,1 0,-1-2,1 0,-1 0,4-3,14-3,-2 0</inkml:trace>
  <inkml:trace contextRef="#ctx0" brushRef="#br0" timeOffset="880.924">1776 198,'-35'9,"0"2,1 2,0 1,1 2,1 1,0 1,1 2,1 1,1 1,1 2,16-12,0 0,0 1,1 1,1 0,0 0,1 1,0 1,2-1,0 1,0 0,-1 10,7-24,0 1,1 0,-1-1,1 1,-1 0,1-1,0 1,0 0,0-1,1 1,-1 0,1-1,-1 1,1 0,0-1,0 1,0-1,0 1,1-1,-1 0,1 0,-1 1,1-1,0 0,-1 0,1 0,1-1,-1 1,0 0,0-1,0 1,1-1,-1 0,1 0,-1 0,1 0,-1 0,1-1,0 1,-1-1,1 1,0-1,-1 0,1 0,0 0,0-1,0 1,13-2,-1 0,1-1,-1-1,0 0,0-1,-1-1,1 0,-1 0,0-2,-1 0,0 0,0-2,10-8,137-153,-148 156,-10 12,41-38,-42 40,0 0,0 1,0-1,0 1,0-1,0 1,1-1,-1 1,0 0,0-1,0 1,1 0,-1 0,0 0,0 0,0 0,1 0,-1 0,0 1,0-1,0 0,1 1,-1-1,0 1,0-1,0 1,0-1,0 1,0 0,0-1,0 1,0 0,0 0,-1 0,1 0,0 0,0 0,-1 0,1 0,-1 0,1 0,-1 0,1 0,-1 1,1 0,16 118,17 8,-20-102</inkml:trace>
  <inkml:trace contextRef="#ctx0" brushRef="#br0" timeOffset="1218.228">2199 706,'0'26,"0"-20,0-18,23-129,-21 128,7-48,3 1,2 0,3 0,20-44,-37 103,0-1,1 0,-1 0,0 0,1 1,0-1,-1 0,1 0,0 1,0-1,0 0,0 1,0-1,0 1,0-1,1 1,-1 0,0 0,1-1,-1 1,1 0,0 0,-1 0,1 1,0-1,-1 0,1 1,0-1,0 1,0-1,-1 1,1 0,0 0,1 0,4 8</inkml:trace>
  <inkml:trace contextRef="#ctx0" brushRef="#br0" timeOffset="6498.432">2172 114,'-5'6,"1"1,1 1,-1-1,1 0,1 1,-1 0,1 0,1-1,-1 1,1 0,1 0,-1 1,1-1,1 7,-1 0,-1 13,2 0,1 1,1-1,1-1,5 19,31 167,-39-169,8-168,40-53,-40 148,0 0,2 1,2 0,0 0,2 1,0 1,2 1,1 0,1 1,9-6,-27 27,1 1,1-1,-1 1,0 0,1-1,-1 1,1 1,0-1,-1 0,1 1,0-1,0 1,0 0,0 0,0 0,1 0,-1 0,0 1,0 0,0-1,1 1,-1 0,0 1,0-1,1 0,-1 1,0 0,0 0,0 0,0 0,0 0,0 1,0-1,0 1,-1 0,1 0,-1 0,1 0,-1 0,0 1,1-1,-1 1,-1-1,1 1,0 0,-1 0,1 0,-1 0,0 0,0 0,1 1,12 40,-7-27</inkml:trace>
  <inkml:trace contextRef="#ctx0" brushRef="#br0" timeOffset="33396.208">2764 170,'0'469,"17"-490,22-174,-27 158,10-30,2 0,3 1,8-8,-35 72,0 0,1 1,-1-1,0 1,1-1,-1 1,1-1,0 0,-1 1,1 0,0-1,0 1,0 0,0-1,0 1,0 0,0 0,1 0,-1 0,0 0,1 0,-1 0,0 0,1 0,-1 1,1-1,0 1,-1-1,1 1,-1-1,1 1,0 0,-1 0,1 0,0 0,-1 0,1 0,-1 1,1-1,0 0,-1 1,1-1,-1 1,1 0,-1-1,1 1,-1 0,1 0,-1 0,0 0,0 0,1 0,-1 0,0 1,57 178,-58-179,1-1,-1 1,0-1,0 1,0-1,1 0,-1 1,0-1,0 0,1 1,-1-1,0 0,1 1,-1-1,1 0,-1 1,0-1,1 0,-1 0,1 0,-1 1,0-1,1 0,-1 0,1 0,-1 0,1 0,-1 0,1 0,-1 0,1 0,-1 0,0 0,1 0,-1 0,1 0,-1-1,1 1,-1 0,1 0,-1 0,0-1,1 1,-1 0,0 0,1-1,-1 1,0 0,1-1,-1 1,0 0,1-1,-1 1,0-1,0 1,0-1,1 1,-1 0,0-1,0 1,0-1,7-11</inkml:trace>
  <inkml:trace contextRef="#ctx0" brushRef="#br0" timeOffset="33982.548">3526 198,'-5'-2,"0"0,0 1,0 0,0 0,0 0,0 0,-1 1,1 0,0 0,0 0,-1 1,1 0,0 0,0 0,0 0,0 1,0 0,0 0,1 0,-1 1,0 0,1 0,0 0,0 0,0 1,0-1,0 1,-1 3,-12 12,1 1,1 1,1 0,1 1,1 0,1 1,1 1,1 0,1 0,0 1,7-21,0-1,0 0,0 0,0 1,0-1,0 1,1-1,0 1,0-1,0 0,0 1,0-1,1 1,-1-1,1 1,0-1,0 0,0 1,1-1,-1 0,1 0,0 0,0 0,0 0,0-1,0 1,0 0,1-1,-1 0,1 1,0-1,0 0,0-1,0 1,0 0,0-1,0 0,1 1,-1-1,0-1,1 1,-1 0,1-1,0 0,8-2,1-1,-1-1,0 0,0-1,0 0,-1-1,0 0,0-1,0 0,-1-1,0 0,0 0,-1-1,0 0,-1-1,0 0,-1-1,5-6,113-173,-125 191,0-1,1 0,-1 1,0-1,0 1,0-1,1 0,-1 1,0-1,1 0,-1 1,0-1,0 0,1 1,-1-1,1 0,-1 1,0-1,1 0,-1 0,1 0,-1 0,0 1,1-1,-1 0,1 0,-1 0,1 0,-1 0,1 0,-1 0,1 0,-1 0,0 0,1 0,-1 0,1-1,-1 1,1 0,-1 0,0 0,1-1,-1 1,1 0,-1 0,0-1,1 1,-1 0,0-1,0 1,1 0,-1-1,0 1,0 0,1-1,-1 1,0-1,0 1,0-1,0 1,1 0,-1-1,0 1,0-1,0 1,0-1,0 1,0-1,2 38,-2-32,-3 68,1-50,1 0,0 0,2 0,1 0,1 0,0-1,4 8,14 15,-11-27</inkml:trace>
  <inkml:trace contextRef="#ctx0" brushRef="#br0" timeOffset="34441.298">3864 565,'16'-17,"-1"0,0-2,-2 1,0-1,-1-1,-1-1,-1 1,-1-2,-1 1,-1-1,4-18,11-34,-13 113,-10-32,1 1,-1-1,1 1,1-1,-1 0,1 1,0-1,1 0,0 0,0 0,0 0,1 0,0 0,0 0,1-1,0 0,0 0,1 0,-1 0,1 0,0-1,1 0,-1 0,1-1,0 1,0-1,3 1,-2-4,0 0,0 0,0 0,0-1,0 1,0-2,0 1,0-1,0 0,-1-1,1 1,0-1,-1-1,1 1,-1-1,0 0,1-1,-1 0,-1 1,1-2,-1 1,0-1,4-3,2-4,-1 0,0-1,-1 0,0-1,-1 0,-1 0,0-1,0 0,2-12,10-31,-12 34</inkml:trace>
  <inkml:trace contextRef="#ctx0" brushRef="#br0" timeOffset="35076.328">4739 198,'-3'-1,"0"0,0 0,0 1,-1-1,1 1,0-1,0 1,-1 1,1-1,0 0,0 1,-1-1,1 1,0 0,0 0,0 0,0 0,0 1,0 0,1-1,-1 1,-1 1,-6 5,0 0,1 0,0 1,0 1,1-1,0 1,1 1,0 0,1 0,0 0,0 0,2 1,-1 0,1 0,1 0,0 1,1-1,-1 12,2-22,0 0,0 1,0-1,1 0,-1 0,1 1,-1-1,1 0,0 1,0-1,0 1,0-1,0 0,0 1,1-1,-1 0,1 1,-1-1,1 0,0 0,0 0,0 1,0-1,1 0,-1 0,1-1,-1 1,1 0,-1 0,1-1,0 1,0-1,0 1,0-1,0 0,0 0,0 0,0 0,1 0,-1 0,0-1,0 1,1-1,-1 1,0-1,2 0,6-4,0-1,-1 0,0 0,0-1,0 0,-1 0,1-1,-2 0,1-1,-1 0,0 0,0-1,-1 1,-1-1,2-2,7-9,-4 5,0 1,1 0,1 1,0 0,1 1,0 0,0 1,1 1,1 0,0 1,0 0,1 1,0 1,0 1,11-3,-23 8,0 1,-1 0,1 0,0 1,0-1,0 1,0-1,-1 1,1 1,0-1,-1 0,1 1,-1 0,1-1,-1 1,0 1,0-1,0 0,0 1,0 0,-1-1,1 1,-1 0,1 1,-1-1,0 0,-1 1,1-1,0 1,-1-1,0 1,0 0,1 2,15 132,-36 181,15-291,-6 61,-3-1,-5-1,-15 41,28-113,0 0,-1-1,-1 0,0 0,-1-1,0 0,-1 0,-1-1,0 0,-11 10,17-19,0 0,0 0,0-1,0 0,-1 1,1-1,-1-1,0 1,0-1,1 0,-1 0,0 0,0-1,0 1,0-1,0 0,0-1,0 1,0-1,0 0,1 0,-1-1,0 0,1 1,-1-1,1-1,-1 1,1-1,0 0,0 0,0 0,1 0,-1 0,1-1,-1 0,1 0,1 0,-1 0,0 0,0-3,-2-9,0 0,2-1,0 1,1-1,1 0,0 1,1-1,1 0,0 0,2 1,0-1,0 1,2 0,1-4,6-15,1 1,2 0,1 1,1 0,2 2,2 0,13-15,36-28,-56 63</inkml:trace>
  <inkml:trace contextRef="#ctx0" brushRef="#br0" timeOffset="35514.38">5191 481,'15'0,"0"0,0-1,-1-1,1 0,-1-1,1 0,-1-1,0-1,0 0,-1-1,1 0,-1-1,-1-1,1 0,-1-1,-1 0,0-1,0 0,-1 0,0-1,0-1,-2 0,1 0,-2-1,1 1,-2-2,0 1,2-6,-1-5,-5 21,0-1,0 1,-1-1,1 1,-1-1,0 0,0 0,0 1,-1-1,1 0,-1 0,0 0,0 0,0 1,-1-1,1 0,-1 0,0 0,0 1,0-1,-1 0,1 1,-1-1,0 1,0 0,0-1,0 1,-1 0,1 0,-4-2,3 2,-1 1,0-1,0 1,0 0,-1 0,1 0,0 1,-1-1,1 1,-1 0,1 0,-1 1,0-1,1 1,-1 0,0 0,1 1,-1-1,0 1,1 0,-1 1,1-1,-1 1,1-1,0 1,0 1,0-1,0 0,0 1,0 0,-2 3,-102 110,102-109,0 0,0 1,1 0,0 0,0 0,1 1,0-1,0 1,1 0,1 0,-1 1,1-1,1 0,0 1,0-1,1 1,0 0,0-1,1 1,1-1,-1 0,2 1,-1-1,1 0,1 0,-1 0,1-1,1 1,0-1,0 0,1-1,0 1,4 3,8 2,2-2,-1-1,2 0,-1-1,1-2,0 0,1-1,0-1,0-1,0-1,0-1,0 0,1-2,-1-1,0-1,10-2,13-8,-28 6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3:5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1,'-27'172,"-49"133,47-130,27-171,1 0,0 0,0-1,0 1,0 0,0 0,1 0,0 1,0-1,0 0,0 0,1 0,-1 0,1 0,0 0,0 0,0-1,1 1,0 0,-1 0,1-1,1 1,-1-1,0 0,1 0,0 0,-1 0,1 0,0 0,1-1,-1 1,0-1,1 0,3 1,12 3,0-1,0-1,1-1,-1-1,1 0,0-2,0 0,0-1,4-2,33 1,-30 2,-21 1,0 0,1-1,-1 0,0 0,1 0,-1-1,0 0,1 0,-1-1,0 0,0 0,0 0,0-1,4-2,2-7</inkml:trace>
  <inkml:trace contextRef="#ctx0" brushRef="#br0" timeOffset="4151.773">1 397,'340'-55,"-94"-2,-237 55</inkml:trace>
  <inkml:trace contextRef="#ctx0" brushRef="#br0" timeOffset="4833.641">1186 340,'-20'5,"1"1,0 0,0 2,1 0,0 1,0 1,1 1,1 0,0 1,0 1,1 0,-7 9,17-17,0 0,0 0,1 1,0-1,0 1,0 0,1 0,0 0,0 0,0 1,1 0,0-1,0 1,1 0,0 0,0-1,1 1,0 0,0 0,0 0,1 0,0 0,0 0,1 0,0-1,0 1,0-1,1 1,0-1,0 0,1 0,0 0,0-1,0 1,1-1,0 0,0 0,0 0,4 2,-3-2,1-1,0 0,0 0,0 0,1-1,-1 0,1 0,0-1,0 0,0 0,0-1,0 0,0 0,0-1,0 0,0 0,0-1,1 0,-1-1,-1 0,1 0,0-1,0 1,-1-2,0 1,1-1,-1 0,0-1,6-3,-1 0,0 0,0-1,-1 0,0-1,-1-1,0 0,-1 0,0-1,0 0,-2 0,1-1,-2 0,1 0,-2-1,0 0,-1 0,0 0,-1 0,0-3,-2 4,-1-1,-1 0,0 0,-1 0,0 1,-1-1,-1 1,0-1,-1 1,0 0,-1 1,-4-7,7 13,0 1,0 0,0 1,-1-1,0 0,0 1,0 0,0 0,-1 0,1 0,-1 1,0 0,0 0,-1 0,1 1,0-1,-1 1,0 0,1 1,-1 0,0 0,0 0,0 0,0 1,0 0,0 0,1 1,-1 0,0 0,-2 0,-73 39,63-24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29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313 762,'0'-3,"0"0,0 0,-1 0,1-1,-1 1,0 0,0 0,0 0,-1 0,1 0,0 1,-1-1,0 0,0 1,0-1,0 1,0-1,0 1,-1 0,1 0,-1 0,1 0,-1 1,0-1,0 1,0-1,0 1,0 0,0 0,0 0,0 1,0-1,0 1,0 0,-1 0,1 0,0 0,0 0,0 1,0-1,-1 1,1 0,0 0,0 0,0 0,-2 2,-7 0,1 0,-1 0,1 1,0 1,0 0,0 1,1 0,0 0,0 1,0 0,1 1,0 0,1 1,0 0,-5 6,7-4,1-1,0 2,0-1,2 0,-1 1,1 0,1 0,0-1,0 2,2-1,-1 0,2 0,-2-7,2 1,-1-1,1 0,0 0,0 0,0 0,0-1,1 1,0 0,0 0,1-1,-1 0,1 1,0-1,0 0,0 0,1 0,-1-1,1 1,0-1,0 0,0 0,0 0,1-1,-1 1,1-1,-1 0,1 0,2 0,2 0,0 0,0-1,0 1,0-2,0 1,0-2,0 1,0-1,0 0,-1-1,1 0,0 0,-1-1,1 0,-1-1,0 0,0 0,0-1,0 0,-1 0,0 0,6-7,1 0,-3 5,-1-1,0 0,-1 0,0-1,0 0,0-1,-1 1,-1-2,0 1,0-1,-1 0,-1-1,1 1,-2-1,0 0,0 0,0-6,-3 12,0 0,-1 0,0 0,0-1,0 1,-1 0,1 0,-1 0,-1 0,1 0,-1 0,-1 0,1 0,-1 1,1-1,-2 1,1 0,-1 0,1 0,-1 0,-1 0,1 1,-1 0,1 0,-3-1,0-1,0 1,-1 0,0 0,0 1,0 0,0 0,-1 1,1 0,-1 0,0 1,0 0,1 1,-1 0,-1 0,1 1,0 0,0 1,0 0,0 0,-16 5</inkml:trace>
  <inkml:trace contextRef="#ctx0" brushRef="#br0" timeOffset="769.929">708 1,'-22'106,"14"184,10-177,-2 282,10-377,10-45,-11 15,16-23,3 2,0 1,2 1,1 1,2 2,1 2,30-19,-49 35,-12 7,0 0,-1 0,1 0,0 1,0-1,1 1,-1 0,0 0,1 0,-1 0,1 0,0 1,0 0,-1 0,1 0,0 0,0 0,0 1,0 0,0 0,0 0,0 0,0 1,0-1,0 1,-1 0,1 0,0 1,0-1,-1 1,1-1,-1 1,1 0,-1 1,2 7,0 1,-1-1,-1 1,1 0,-2 0,0 0,0 1,-1-1,0 0,-1 1,-1-1,1 0,-2 1,1-1,-2 0,0 0,0 0,-1-1,-1 4,2-1,-1-1,0 0,-1 0,0 0,-1-1,0 0,-1 0,0 0,-1-1,0 0,0 0,-1-1,0 0,-1-1,0 0,-1 0,1-1,-1 0,-1-1,1-1,-1 0,0 0,0-1,0 0,-1-1,0-1,-10 1,11-1,-1-1,0 0,1-1,-1 0,0-1,1-1,-1 0,1-1,-1 0,1 0,0-2,1 1,-1-2,1 1,0-1,0-1,0 0,1-1,-2-2,0-8</inkml:trace>
  <inkml:trace contextRef="#ctx0" brushRef="#br0" timeOffset="1454.551">1385 114,'-21'128,"12"203,11-201,-1-78,1-29,-2 1,0-1,-2 1,-1-1,0 1,-3 3,0 6,16-55,-6 4</inkml:trace>
  <inkml:trace contextRef="#ctx0" brushRef="#br0" timeOffset="1687.822">1075 537,'33'0,"36"0,10-5,-3-1,-4 0,-11 1,-10 1,-10 2,-6 1,-10-5,-3 0,-7 0</inkml:trace>
  <inkml:trace contextRef="#ctx0" brushRef="#br0" timeOffset="7485.176">2006 593,'-12'0,"0"-2,0 1,0 1,-1 0,1 0,0 2,0-1,0 2,0-1,1 2,-1-1,1 2,-1-1,1 1,1 1,-1 0,1 1,-10 8,9-4,1 1,0 0,1 1,0 0,0 1,2 0,0 0,0 0,1 1,1 0,1 0,0 1,1 0,2-10,1-1,0 0,0 0,1 1,-1-1,1 0,0 1,1-1,-1 0,1 0,0 0,0 0,1-1,-1 1,1-1,0 1,0-1,1 0,-1 0,1 0,0-1,0 1,0-1,0 0,1 0,0 0,-1-1,1 1,0-1,0 0,0-1,0 1,0-1,1 0,-1-1,0 1,0-1,1 0,-1 0,0 0,1-1,-1 0,0 0,5-2,7-3,0-1,-1-1,1 0,-2-1,1-1,-1 0,-1-2,0 1,-1-2,0 1,0-2,-2 0,1 0,-2-1,0 0,-1-1,-1 0,0-1,-1 0,2-9,2 7,-11 23,-2 7,1 0,0 0,0 0,1 0,1 0,0 0,0 0,1 0,0 0,1-1,1 1,-1-1,1 0,1 0,4 7,-7-13,0 0,0 0,1 0,-1 0,1 0,0 0,0-1,1 0,-1 1,1-1,-1 0,1-1,0 1,0-1,0 1,0-1,1 0,-1-1,1 1,15 2</inkml:trace>
  <inkml:trace contextRef="#ctx0" brushRef="#br0" timeOffset="9405.921">2458 621,'0'10,"0"12,0 8,0 3,0 1,0 0,0-2,-5-6,-1-2,0-1,1 0,1-7,2-8</inkml:trace>
  <inkml:trace contextRef="#ctx0" brushRef="#br0" timeOffset="9671.654">2373 255,'-5'0,"4"0,1 0</inkml:trace>
  <inkml:trace contextRef="#ctx0" brushRef="#br0" timeOffset="10351.778">2712 508,'-7'29,"-8"26,2 0,3 1,2 0,3 7,-12 40,57-234,63-129,-99 250,12-27,-12 57,-8 5,1 0,2 0,0 0,1 0,2 0,0 0,2 0,1 0,0-1,2 1,7 14,-13-35,0 0,1 0,0 0,0 0,0 0,0 0,0-1,1 1,-1-1,1 0,0 0,0 0,1 0,-1 0,0 0,1-1,0 0,-1 0,1 0,0 0,0 0,0-1,0 0,1 0,-1 0,0 0,0-1,1 0,-1 1,0-2,0 1,1 0,-1-1,0 0,0 0,0 0,1 0,-1-1,-1 0,1 1,0-1,0-1,2-1,3-6,1-1,-2 0,1-1,-1 0,-1 0,-1-1,1 0,-2 0,0-1,0 1,-2-1,0 0,0 0,0-10,9-29,22-72,-30 82,-8 28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18 128,'25'376,"-22"13,-14-327,-3-93,-7-130,26 97,3 0,2 0,3 2,3-1,3 2,22-51,-26 73,2 1,2 1,1 0,2 1,24-30,-45 65,0 0,0-1,0 1,0 0,0-1,0 1,1 0,-1 0,0 0,1 0,-1 0,1 0,-1 0,1 1,-1-1,1 1,-1-1,1 1,0-1,-1 1,1 0,0 0,0 0,-1 0,1 0,0 0,-1 0,1 0,0 1,-1-1,1 1,-1-1,1 1,0 0,-1 0,1-1,-1 1,0 0,1 0,-1 1,0-1,0 0,1 0,-1 0,0 1,0-1,0 1,34 78,7 108,-35-167,-2-2</inkml:trace>
  <inkml:trace contextRef="#ctx0" brushRef="#br0" timeOffset="264.76">555 608,'-15'38,"-4"28,1 6,3-3,4-9,5-20,2-16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2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1 329,'140'-26,"258"23,-397 3,0 0,0 1,1-1,-1 0,0 0,0 0,0 0,0 0,1 0,-1 0,0 0,0 0,0 0,0-1,0 1,0 0,1-1,-1 1,0-1,0 0,0 1,0-1,-1 0,1 1,0-1,0 0,0 0,0 0,-1 0,1 1,0-1,-1 0,1-1,-1 1,1 0,-1 0,0 0,1 0,-1 0,0 0,0 0,0-1,0 1,0 0,0 0,0 0,0 0,0 0,0-1,-1 1,1 0,0 0,-1 0,1 0,-1 0,1 0,-1 0,0 0,1 0,-1 0,0 0,0 0,0 1,0-2,-95-96,-29-19,108 90,16 16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56,'139'-11,"174"-18,-236 15,-65 12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0,'26'139,"-23"-60,-3-1,-4 1,-3-1,-4 3,3 65,8-146,1-1,-1 1,1 0,-1-1,0 1,1 0,-1 0,1-1,-1 1,1 0,-1 0,1 0,-1 0,1 0,-1-1,1 1,0 0,-1 0,1 0,-1 1,1-1,-1 0,1 0,-1 0,1 0,-1 0,1 1,-1-1,1 0,-1 0,0 1,1-1,-1 0,1 1,-1-1,0 0,1 1,-1-1,0 1,1-1,-1 0,0 1,0-1,1 1,-1-1,0 1,0-1,0 1,0-1,0 1,1-1,-1 1,0 0,0-1,0 1,-1-1,1 1,0-1,0 1,0-1,0 1,0-1,-1 1,1-1,0 1,0-1,-1 0,1 1,0-1,-1 1,14-12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434 112,'-210'313,"70"-170,62-68,77-74,1-1,-1 1,1-1,-1 1,1 0,-1 0,1-1,0 1,-1 0,1 0,0 0,0-1,-1 1,1 0,0 0,0 0,0 0,0-1,0 1,0 0,0 0,1 0,-1 0,0-1,0 1,0 0,1 0,-1 0,1-1,-1 1,0 0,1-1,-1 1,1 0,0-1,-1 1,1-1,-1 1,1 0,0-1,0 0,-1 1,1-1,0 1,0-1,-1 0,1 0,0 1,0-1,0 0,0 0,-1 0,1 0,0 0,0 0,0 0,0 0,59 4,-55-5,270-30,52 31,-326 0,0 0,1 0,-1 0,0 0,1 0,-1 0,1 0,-1 0,0-1,1 1,-1 0,0-1,1 1,-1-1,0 0,0 1,0-1,1 0,-1 0,0 1,0-1,0 0,0 0,0 0,-1-1,1 1,0 0,0 0,-1 0,1-1,-1 1,1 0,-1 0,1-1,-1 1,0-1,0 1,1 0,-1-1,0 1,0 0,-1-1,1 1,0-1,0 1,-1 0,1-1,-1 1,-36-61,-114-120,108 120,-86-145,128 205,0-1,0 1,0 0,1-1,-1 1,0-1,1 1,0 0,-1-1,1 1,0-1,0 1,1-1,-1 1,0-1,1 1,-1-1,1 1,0 0,0-1,0 1,0 0,0 0,1-1,-1 1,1 0,-1 1,1-1,0 0,0 0,-1 1,1-1,0 1,1-1,-1 1,0 0,0 0,0 0,1 0,-1 0,1 0,19-6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5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0,'-1'332,"-28"-67,30-165,-1-112,-3-25,1-1,2 1,2 0,2 0,1-1,2 2,1-1,2 1,1 1,15-30,-6 30,2 0,2 1,1 2,23-23,-43 51,1 0,0 1,0-1,0 1,1 1,-1-1,0 1,1 0,0 1,-1-1,1 2,0-1,0 0,0 1,-1 1,1-1,0 1,0 0,0 0,-1 1,1 0,-1 0,0 1,1 0,-1 0,0 0,0 1,-1 0,1 0,-1 0,0 1,0 0,0 0,-1 0,0 0,0 1,0-1,0 1,-1 0,0 2,45 75,-40-79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6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14 245,'0'0,"-14"-8,18 5,60 11,1-3,-1-3,42-5,-9 2,17 0,-113 0,-1 0,1 0,0 0,-1 0,1 0,-1 0,1 0,-1 0,1 0,-1 0,0 0,1 0,-1 0,0-1,0 1,0 0,0 0,0 0,0 0,0 0,-1-1,1 1,0 0,-1 0,1 0,0 0,-1 0,1 0,-1 0,0 0,1 0,-1 0,0 0,0 0,1 1,-1-1,0 0,0 1,0-1,0 0,0 1,0-1,0 1,0-1,0 1,0 0,-1-1,1 1,0 0,-3-3,-19-19,5 7,1-1,0 0,2-2,0 1,1-2,0 0,-1-5,9 7,5 4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31,'106'17,"-63"-14,0-3,0 0,0-3,0-2,13-4,-38 6,179-27,-178 30,-7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5:0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83,'-1'-1,"1"1,0-1,-1 1,1-1,0 1,-1-1,1 1,0-1,0 1,0-1,-1 1,1-1,0 1,0-1,0 1,0-1,0 0,0 1,0-1,0 1,0-1,0 1,0-1,0 1,1-1,-1 0,0 1,0-1,0 1,1-1,-1 1,0-1,1 1,-1 0,0-1,1 1,-1-1,1 1,-1 0,1-1,-1 1,1 0,-1 0,1-1,-1 1,1 0,-1 0,1 0,-1-1,1 1,-1 0,1 0,0 0,-1 0,1 0,-1 0,1 0,-1 0,1 1,0-1,40-6,284-5,-34-29,-278 36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5:02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0 300,'45'-37,"-26"28,0 1,0 1,0 0,1 2,-1 0,1 1,1 2,118-12,86-2,-225 16,1 1,-1-1,1 0,0 1,-1-1,1 0,0 1,-1-1,1 0,0 1,0-1,-1 0,1 0,0 0,0 0,-1 0,1 0,0 0,0 0,-1 0,1 0,0 0,0-1,-1 1,1 0,0-1,-1 1,1 0,0-1,-1 1,1 0,-1-1,1 1,0-1,-1 0,1 1,-1-1,1 1,-1-1,0 0,1 1,-1-1,0 0,1 1,-1-1,0 0,0 1,0-1,1 0,-1 0,0 1,0-1,0 0,0 0,0 0,-1 1,1-1,0 0,0 1,0-1,-1 0,1 0,0 1,-1-1,1 0,-9-9,1 0,-2 0,1 1,-1 1,0-1,-1 1,0 1,-9-5,-43-31,44 17,18 15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5:01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55 307,'0'424,"-22"-282,22-143,0 1,-1 0,1-1,-1 1,1 0,-1 0,1-1,0 1,-1 0,1 0,-1 0,1 0,-1 0,1-1,-1 1,1 0,-1 0,1 0,-1 1,1-1,-1 0,1 0,-1 0,1 0,-1 0,1 0,-1 1,1-1,0 0,-1 0,1 1,-1-1,1 0,0 1,-1-1,1 0,0 1,-1-1,1 1,0-1,0 0,-1 1,1-1,0 1,0-1,0 1,0-1,-1 1,1-1,0 1,0-1,0 1,0-1,0 1,0-1,0 1,0-1,1 1,-1-1,0 1,0-1,0 0,0 1,1-1,-1 1,0-1,1 1,-14-38,10-1,2-1,2 1,2-1,1 1,2 0,2 0,1 0,2 0,1-11,-1 7,1 1,1 1,3 0,1 1,17-27,-26 51,0 0,0 1,2 1,0-1,0 1,1 1,1 0,0 1,0 0,1 0,1 2,0 0,0 0,1 1,6-2,-18 9,0 0,0 1,0-1,0 1,0-1,0 1,0 0,0 0,0 1,0-1,0 0,0 1,0 0,-1 0,1 0,0 0,0 0,-1 1,1-1,-1 1,1-1,-1 1,1 0,-1 0,0 0,0 0,0 1,0-1,-1 0,2 3,39 91,-32-64,12 58,-20-68</inkml:trace>
  <inkml:trace contextRef="#ctx0" brushRef="#br0" timeOffset="533.476">506 646,'191'53,"-130"-29,-60-23,0 0,1 0,-1 0,0 0,0 0,0 0,0 0,0 0,-1 1,1-1,0 0,0 1,-1-1,1 1,-1-1,1 0,-1 1,0-1,0 1,1-1,-1 1,0-1,0 1,0 0,-1-1,1 1,0-1,-1 0,1 1,-1-1,1 1,-1-1,1 0,-1 1,0-1,0 0,0 1,0-1,0 0,0 0,0 0,-134 109,67-41,67-67,0-1,0 1,0 0,0 0,1-1,-1 1,0 0,1 0,-1 0,1 0,0 0,-1 0,1 0,0 0,0 0,0 0,1 0,-1 0,0 0,1 0,-1 0,1 0,0-1,0 1,0 0,0 0,0-1,0 1,0 0,0-1,1 1,-1-1,0 0,1 1,-1-1,1 0,0 0,-1 0,1 0,0 0,0 0,0 0,0-1,-1 1,2-1,8 4,-1-1,0 0,1-1,-1 0,1-1,-1 0,1 0,0-1,-1-1,1 0,0 0,-1-1,1-1,-1 1,0-2,0 1,9-6,0-3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5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53,'4'7,"0"0,0 0,-1 1,0-1,0 1,0-1,-1 1,-1 0,1 0,-1 0,-1 0,1 0,-2 0,0 8,2-1,-2-6,2 0,-1 0,1 0,0 0,1 0,0 0,1 0,0-1,0 1,1-1,0 0,0 0,1 0,0 0,0-1,1 0,0 0,0 0,1-1,0 0,1 1,12 9,1 0,1-2,1 0,0-1,0-1,1-2,1 0,0-1,0-2,1-1,-1 0,6-2,41 9,-60-10,0 0,1-1,-1 0,1-1,-1 0,1-1,-1-1,1 0,-1 0,6-2,145-34,-44 15,-6-6,141-56,-234 78,0 1,0 1,1 1,-1 1,1 0,-1 2,1 0,-1 2,1 0,13 3,-27-3,1 0,-1 0,0 1,0 0,0 0,0 1,0 0,-1 0,1 0,-1 1,0 0,0 0,-1 0,0 1,0 0,0 0,-1 0,1 1,-2 0,1-1,-1 1,0 0,0 2,4 6,-1 0,0 1,-2 0,0 0,0 0,-2 1,0-1,-1 1,0-1,-2 87,1-318,0 209,1 0,0 0,0 0,1 0,-1 1,1-1,0 0,1 1,0-1,0 1,0 0,0 0,1 0,-1 1,1-1,1 1,-1 0,1 0,-1 0,1 0,0 1,0 0,1 0,-1 1,0-1,1 1,0 0,5-1,15-2,0 0,1 2,-1 1,1 1,24 2,-32 0,377 0,-170 27,56-28,-249-3,0-2,0-1,-1-1,0-2,0-1,-1-1,12-7,-2 2,-26 11,0-1,0 0,0-1,-1-1,0 0,0-1,-1 0,0-1,-1-1,0 0,-1 0,4-6,88-147,-97 150,-4 4</inkml:trace>
  <inkml:trace contextRef="#ctx0" brushRef="#br0" timeOffset="1250.562">1157 1492,'23'57,"-11"-8,-2 1,-2 0,-2 0,-2 1,-3-1,-1 1,-5 13,3 59,-5-82,6-40,1-1,0 1,-1-1,1 0,-1 1,1-1,-1 1,1-1,-1 0,1 1,-1-1,0 0,1 0,-1 1,1-1,-1 0,0 0,1 0,-1 0,1 0,-1 0,0 0,1 0,-1 0,0 0,1 0,-1 0,1 0,-1-1,0 1,1 0,-1 0,1-1,-1 1,1 0,-1-1,1 1,-1-1,1 1,-1 0,1-1,0 1,-1-1,1 1,-1-1,1 1,0-1,0 0,-1 1,1-1,0 1,0-1,0 0,0 1,0-1,0 0,-1 1,2-1,-1 1,0-1,0 0,0 1,0-1,-6-17,1-1,0 1,2-1,0 0,1 0,0 0,2 0,1 0,0 0,1 0,1 0,1 0,0 1,4-8,1-20,1 0,3 2,1-1,2 2,3 0,1 1,1 1,3 1,1 1,8-7,-22 31,1 0,0 2,0-1,2 1,-1 1,2 0,0 1,0 1,1 0,0 1,0 1,17-6,-28 12,0 0,0 0,0 0,0 1,0 0,1 0,-1 0,0 1,0 0,1 0,-1 0,0 1,1-1,-1 1,0 1,0-1,0 1,0-1,0 2,0-1,0 0,-1 1,1 0,-1 0,0 0,0 1,0-1,0 1,-1 0,1 0,-1 1,0-1,2 4,0 3,-1 1,0-1,-1 1,0-1,0 1,-1 0,-1 0,0 0,-1 0,0 1,-1-1,0 0,-1 0,0-1,-1 1,-1 0,0-1,0 1,-1-1,0-1,-2 3,-2 3,0 0,-1 0,-1-1,0-1,-2 0,1 0,-1-1,-1-1,0 0,-1-1,-1-1,1 0,-1-1,-1-1,0 0,-4 1,12-6,-86 19,92-21,0-1,0 0,0 0,0 0,0-1,0 1,0-1,0 1,0-1,0 0,0 0,1-1,-1 1,0 0,1-1,-1 1,1-1,-1 0,1 0,0 0,0 0,0-1,0 1,0 0,0-1,1 1,-1-1,1 0,-1-2,-4-16</inkml:trace>
  <inkml:trace contextRef="#ctx0" brushRef="#br0" timeOffset="2036.816">2004 1408,'-68'83,"46"-59,0 1,2 1,2 0,0 2,2 0,-7 16,21-42,1 1,-1-1,1 1,0-1,-1 1,1-1,0 1,1 0,-1-1,0 1,1 0,-1 0,1 0,0-1,0 1,0 0,1 0,-1 0,0 0,1-1,0 1,0 0,0-1,0 1,0 0,0-1,1 1,-1-1,1 0,0 0,0 1,0-1,0 0,0 0,0-1,0 1,0 0,1-1,-1 1,1-1,-1 0,1 0,0 0,-1 0,3 0,7-3,0-1,0 0,0-1,-1 0,0-1,0 0,0-1,0 0,-1-1,0 0,0-1,-1 0,7-8,6-2,12-13,-2-1,-1-2,-1-1,-3-1,0-2,3-11,-15 27,-15 23,0-1,0 1,0-1,1 0,-1 1,0-1,0 0,1 1,-1-1,0 0,1 1,-1-1,0 0,1 1,-1-1,0 0,1 0,-1 0,0 1,1-1,-1 0,1 0,-1 0,1 0,-1 0,0 0,1 0,-1 0,1 0,-1 0,1 0,-1 0,0 0,1 0,-1 0,1 0,-1 0,0-1,1 1,-1 0,1 0,-1 0,0-1,1 1,-1 0,0-1,0 1,1 0,-1-1,0 1,1 0,-1-1,0 1,0 0,0-1,0 1,1-1,-1 1,0 0,0-1,0 1,0-1,0 1,0-1,0 1,0-1,2 38,-2-31,-1 7,0-1,2 1,0-1,0 1,1-1,0 0,1 0,1 0,0 0,0 0,1-1,1 1,0-1,4 4,-4-11,0 0,0-1,1 0,0 0,0 0,0-1,0 0,0-1,0 1,0-1,0-1,1 1,-1-1,0-1,0 1,1-1,-1 0,0-1,0 0,0 0,0 0,0-1,-1 0,2-1,15-9,-2-1,0 0,-1-2,0 0,-1-2,-1 0,-1-1,0 0,-2-1,1-2,-1 0,11-12,-1-2,-3-1,0-1,-3 0,2-8,-7 13,-2 0,-1-1,-2-1,-1 0,-2 0,-1 0,0-36,-5 71,-1 1,0 0,1-1,-1 1,0 0,1-1,-1 1,0-1,0 1,0-1,1 1,-1-1,0 0,0 1,0-1,0 0,0 0,0 0,0 0,1 0,-1 0,0 0,0 0,0 0,0 0,0 0,0 0,0-1,0 1,0 0,1-1,-1 1,0-1,0 1,0-1,1 1,-1-1,0 1,1-1,-1 0,0 1,1-1,-1 0,1 0,-1 1,1-1,-1 0,1 0,0 0,-1 0,1 0,0 0,0 1,0-1,0 0,0 0,0 0,0 0,0 0,0 0,0 0,0 0,0 0,1 0,-1 1,0-1,1 0,-1 0,1 0,-1 0,-16 26,2 1,0 1,1 0,2 1,1 0,1 0,2 1,0 0,2 1,1-1,2 1,1 0,2 29,0-29,1 1,2-1,1 0,1 0,1-1,8 18,29 97,-45-144,1 0,-1-1,1 1,0 0,-1 0,1 0,-1 0,1 0,-1 0,1 0,-1 0,1 0,-1 0,1 0,-1 0,1 0,-1 0,1 1,-1-1,1 0,-1 0,1 1,-1-1,1 0,0 0,-1 1,1-1,0 0,-1 1,1-1,0 1,-1-1,1 0,0 1,0-1,-1 1,1-1,0 1,0-1,0 1,0-1,0 1,0-1,-1 1,1-1,0 1,0-1,1 1,-1-1,0 1,0-1,0 0,0 1,0-1,0 1,1-1,-1 1,0-1,0 1,1-1,-1 0,0 1,1-1,-1 1,0-1,1 0,-1 0,1 1,-1-1,-28-25,13 6</inkml:trace>
  <inkml:trace contextRef="#ctx0" brushRef="#br0" timeOffset="2284.237">2399 1323,'39'-10,"26"-3,12-4,3 1,-7 3,-7-1,-10 2,-9 3,-9 3,-5 2,-4 2,-1 2,-2-5,-4 0</inkml:trace>
  <inkml:trace contextRef="#ctx0" brushRef="#br0" timeOffset="2771.966">3218 759,'-17'464,"9"-391,3 0,3 0,6 38,-5-108,1 0,0-1,0 1,0 0,0-1,0 1,1 0,-1-1,1 1,0 0,0-1,0 1,0-1,0 1,0-1,1 0,-1 1,1-1,-1 0,1 0,0 0,0 0,0-1,0 1,0 0,1-1,-1 1,0-1,1 0,-1 0,1 0,-1 0,1 0,0-1,-1 1,1-1,0 0,-1 1,1-1,0 0,-1-1,1 1,0 0,15-8,-1 0,0-2,-1 1,0-2,0 0,-1-1,0-1,10-11,88-64,-112 86,1 1,0 0,-1-1,1 1,0 0,0 0,0 0,0 0,0 0,0 0,0 0,0 1,0-1,0 1,0 0,0-1,0 1,1 0,-1 0,0 1,0-1,0 0,0 1,0-1,0 1,0 0,0-1,0 1,0 0,0 0,0 0,0 1,0-1,-1 0,1 1,-1-1,1 1,-1 0,1-1,-1 1,0 0,0 0,0 0,0 0,0 0,0 0,-1 0,1 0,-1 0,1 0,-1 0,1 57,-2-52,0 0,1 0,0-1,0 1,0 0,1 0,0-1,0 1,1 0,0-1,0 1,0-1,4 5,5 2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5:5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1,'7'133,"5"-1,27 117,-22-150,11 52,-25-122,-7-24</inkml:trace>
  <inkml:trace contextRef="#ctx0" brushRef="#br0" timeOffset="188.362">1 452,'57'5,"30"1,8 0,-7-1,-8-6,-13-3,-9-1,-9 0,-3-3,-5-1,-5 2,-8 1</inkml:trace>
  <inkml:trace contextRef="#ctx0" brushRef="#br0" timeOffset="440.215">904 368,'-17'37,"1"1,3 1,0 0,3 1,1 0,2 1,2 1,4-39,1 0,-1 0,1 0,0 1,0-1,0 0,0 0,0 0,1 0,-1 0,1 0,0 0,0 0,0 0,0 0,1 0,-1-1,1 1,-1 0,1-1,0 1,0-1,0 0,1 0,-1 0,0 0,1 0,-1 0,1 0,0-1,0 1,0-1,-1 0,1 0,0 0,0 0,0-1,1 1,-1-1,1 0,9 1,1-1,-1-1,1 0,-1-1,1 0,-1-1,0 0,0-1,-1-1,1 0,-1-1,0 0,0-1,-1 0,0 0,0-2,-1 1,0-1,1-2,-7 6,0 0,0-1,0 1,0-1,-1 0,0 0,-1 0,1-1,-1 1,0-1,-1 1,1-1,-1 1,-1-1,1 0,-1 0,0 1,-1-1,1 0,-1 1,-1-1,1 0,-1 1,-1-1,1 1,-1 0,0 0,0 0,-1 0,1 1,-1-1,-1 1,1 0,-1 0,0 0,0 1,-3-2,-4-1,-1 0,0 0,0 2,0-1,-1 2,0 0,0 1,0 0,0 1,-1 0,1 1,-1 1,1 1,0 0,-1 0,1 2,0-1,-14 6,7 3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6:0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60 707,'0'537,"-5"-490,6-46,-1-1,0 1,0 0,0 0,0-1,0 1,0 0,0-1,0 1,-1 0,1 0,0-1,0 1,-1 0,1-1,0 1,-1 0,1-1,0 1,-1-1,1 1,-1 0,1-1,-1 1,1-1,-1 0,0 1,1-1,-1 1,1-1,-1 0,0 1,0-1,1 0,-1 0,0 0,1 1,-1-1,0 0,0 0,1 0,-1 0,0 0,1 0,-1-1,0 1,0 0,1 0,-1 0,0-1,1 1,-1 0,0-1,1 1,-1-1,1 1,-1 0,0-1,-2-4,0 0,0 0,1 0,-1 0,1-1,0 1,1-1,-1 1,1-1,0 0,1 1,-1-1,1 0,0 0,1 0,-2-3,-1-33,1 0,2 0,2 0,2 1,2-1,1 1,6-10,2 2,2 2,2 0,2 0,2 2,2 1,30-38,-47 70,1 1,0 0,0 0,1 1,1 0,-1 1,2 1,-1 0,1 0,0 1,1 1,-1 0,1 1,0 0,1 2,-1-1,1 2,0 0,12 0,-19 3,0 0,0 1,0 0,0 0,-1 1,1 0,-1 1,1 0,-1 0,0 0,-1 1,1 0,-1 0,0 1,0 0,0 0,-1 0,0 0,0 1,-1 0,0 0,0 0,-1 1,0-1,0 1,0 0,-1 0,0 0,-1 0,0 0,0 0,-1 0,0 1,0-1,-1 0,0 0,0 0,-1 0,0 0,-1 0,0 0,-3 6,-2-3,0 0,-2 0,1-1,-1 0,-1 0,1-1,-2-1,1 0,-1 0,0-1,-1-1,0 0,0 0,-4 0,-194 41,197-45,-43-1,55-1,1 0,0 0,0-1,0 1,0 0,0-1,0 1,0-1,0 1,0-1,0 1,0-1,0 0,0 1,1-1,-1 0,0 0,0 0,1 1,-1-1,0 0,1 0,-1 0,1 0,-1 0,1 0,0 0,-1 0,1-1,0 1,0 0,0 0,0 0,0 0,0 0,0 0,0 0,0-1,0 1,1 0,-1 0,0 0,1 0,-1 0,1 0,-1 0,1 0,0 0,7-14</inkml:trace>
  <inkml:trace contextRef="#ctx0" brushRef="#br0" timeOffset="397.719">1048 368,'-70'69,"3"3,3 4,1 5,16 11,46-89,1 0,-1 0,0 0,1 0,0 0,-1 0,1-1,0 1,1 0,-1 0,0 0,1 0,0 0,0 0,0 0,0 0,0-1,0 1,1 0,-1-1,1 1,0-1,0 0,0 1,0-1,0 0,0 0,0 0,1-1,-1 1,1-1,0 1,7 3,1-1,0 0,-1-1,1 0,0-1,0 0,1-1,-1 0,0-1,0 0,1-1,-1 0,0-1,0 0,0 0,0-1,10-5,0 0,-1-1,0 0,0-2,-1 0,-1-1,1-1,-2-1,12-12,-22 21,-1 0,0 0,0-1,-1 0,1 0,-1 0,-1 0,1-1,-1 0,0 0,-1 0,0 0,0-1,0 1,-1-1,0 0,-1 1,1-1,-1 0,-1 0,0 0,0 0,-1 0,1 0,-2 0,1 0,-1 1,0-1,-1 0,0 1,0 0,-1-1,1 2,-3-4,0 3,0 0,0 0,-1 1,0 0,0 0,0 1,-1-1,0 2,0-1,0 1,-1 0,1 1,-1 0,0 0,0 1,0 0,0 1,0-1,0 2,-1 0,1 0,0 0,0 1,0 1,0-1,0 1,0 1,0 0,0 0,1 1,-6 3,-4 11</inkml:trace>
  <inkml:trace contextRef="#ctx0" brushRef="#br0" timeOffset="634.87">1499 453,'0'38,"0"23,0 5,-4-3,-3-8,1-9,2-11</inkml:trace>
  <inkml:trace contextRef="#ctx0" brushRef="#br0" timeOffset="891.66">1359 114,'0'-10,"0"-2</inkml:trace>
  <inkml:trace contextRef="#ctx0" brushRef="#br0" timeOffset="1182.459">1697 848,'142'-328,"-104"255,-38 72,0 1,0-1,0 1,0 0,0-1,1 1,-1 0,0-1,0 1,1 0,-1-1,0 1,0 0,1-1,-1 1,0 0,1 0,-1 0,1-1,-1 1,0 0,1 0,-1 0,0 0,1 0,-1 0,1-1,-1 1,1 0,-1 0,0 0,1 1,-1-1,1 0,-1 0,0 0,1 0,-1 0,0 0,1 0,-1 1,1-1,-1 0,0 0,1 1,-1-1,0 0,0 0,1 1,-1-1,0 0,0 1,1-1,-1 0,0 1,0-1,0 1,1-1,-1 0,0 1,0-1,0 1,0-1,0 0,0 1,0-1,0 1,4 35,-3-29,-2-1,1 0,0 0,0 0,0 0,1 0,0 0,0 0,1 0,-1 0,1 0,1-1,-1 1,1-1,0 0,0 1,0-1,1-1,0 1,0 0,0-1,1 0,-1 0,1 0,0-1,0 1,0-1,0 0,1-1,-1 1,1-1,0 0,0-1,0 1,0-1,0 0,0-1,0 1,11-6,0 0,0-1,0 0,-1-1,0-2,0 1,-1-2,0 0,0 0,-1-2,-1 1,0-2,-1 0,0 0,-1-1,0-1,-1 0,-1 0,-1-1,0 0,2-8,8-61,-23 60</inkml:trace>
  <inkml:trace contextRef="#ctx0" brushRef="#br0" timeOffset="1514.122">2657 1,'14'48,"5"45,-1 11,-3-3,-5-13,-3-12,-4-15,-1-12,-2-10,-1-7,0-3,0-3,1-1,-1 1,6-5,1-10,0-12,-1-6</inkml:trace>
  <inkml:trace contextRef="#ctx0" brushRef="#br0" timeOffset="1753.579">2403 622,'43'-10,"34"-7,8-2,-1-2,-10 3,-12 4,-12 5,-10-2,-12 2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6:0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949 0,'2'12,"0"0,-1-1,0 1,-1 0,0 0,-1 0,0 0,-1-1,-1 1,-1 4,2-4,-16 54,-3-2,-2 0,-3-1,-3-2,-33 50,33-56,-267 498,295-552,-2 3,1 0,0 0,0 0,0 0,0 0,0 1,1-1,0 1,0-1,0 1,1-1,0 1,-1 0,1-1,1 1,-1-1,1 1,0 0,0-1,0 0,1 1,-1-1,11 3,-1-7</inkml:trace>
  <inkml:trace contextRef="#ctx0" brushRef="#br0" timeOffset="1103.178">836 141,'29'29,"122"277,-95-195,-6 3,11 45,-27-39,-33-119,-1 1,1-1,0 0,0 1,-1-1,1 0,-1 1,1-1,-1 1,1-1,-1 1,0-1,0 1,0-1,0 1,0-1,0 1,0-1,0 1,-1-1,1 1,-1-1,1 1,-1-1,1 1,-1-1,0 0,0 0,0 1,1-1,-1 0,0 0,-1 0,1 0,0 0,0 0,-43-55,35 42,1 0,-2 1,0 1,0-1,-1 2,0-1,0 1,-1 1,-1 0,1 1,-1 0,0 1,-1 1,-3-1,-203-46,195 48,-125-13,-1 6,-1 7,-26 8,62-2,151-3,32 2,-1-3,0-4,41-9,17-19,-2-6,104-51,-60 24,308-112,-352 141,-173 76,-155 113,-488 366,643-483,23-17,2 1,0 1,0 2,2 0,1 2,-14 17,12 27,25-65,0-1,0 1,0-1,0 1,0-1,0 1,0-1,1 1,-1-1,1 0,-1 1,1-1,-1 1,1-1,0 0,0 0,0 1,-1-1,1 0,0 0,1 0,-1 0,0 0,0 0,0 0,1 0,-1-1,0 1,1 0,-1-1,0 1,1-1,-1 1,1-1,-1 0,1 0,-1 1,1-1,-1 0,1 0,-1-1,1 1,-1 0,1-1,15-2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6:21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62,'-84'141,"-20"68,58-112,-4-3,-32 44,-114 119,118-146,89-139,308-540,-55 118,-225 387,-23 92,32 181,48 55,-79-211,3 0,2-2,2 0,29 45,-53-97,-1 0,1 0,0 0,-1 0,1 0,0 0,-1 0,1 1,0-1,-1 0,1 0,0 0,-1 0,1 1,0-1,0 0,-1 0,1 1,0-1,0 0,-1 0,1 1,0-1,0 0,0 1,-1-1,1 0,0 1,0-1,0 0,0 1,0-1,0 1,0-1,0 0,0 1,0-1,0 0,0 1,0-1,0 0,0 1,0-1,0 1,0-1,1 0,-1 1,0-1,0 0,0 0,1 1,-1-1,-28-18,4 1,0 2,-2 0,1 2,-2 1,0 1,0 1,-20-4,-32-13,19 4,-1 3,-1 2,-1 3,0 3,0 3,-51-1,-186 12,338-2,21 1,-1-1,1-4,-1-2,1-3,36-10,308-114,-325 109,-34 9,0 2,1 2,0 2,0 2,33 0,135-19,-212 27,0-1,-1 1,1-1,-1 1,1-1,-1 1,1 0,-1-1,1 1,-1-1,0 1,1 0,-1-1,0 1,0 0,0 0,1-1,-1 1,0 0,0 0,0-1,0 1,0 0,0 0,0-1,0 1,-1 0,1 0,0-1,0 1,-1 0,1-1,0 1,-1 0,1-1,0 1,-1 0,1-1,-1 1,1-1,-1 1,0-1,1 1,-1-1,1 0,-1 1,0-1,1 1,-1-1,0 0,0 0,1 0,-1 1,0-1,0 0,1 0,-1 0,0 0,0 0,1 0,-1 0,0-1,-2 3,-197 135,-39 21,-49 22,-90 30,198-114,162-84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1,'-14'24,"0"8,7-2,5-10,7-9,3-11,5-6,1-6,2-1,-7 1,-8 3,-6 8,-1 4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1,'-24'10,"-13"7,0 6,11 0,15-5,14-10,2-7,-1-3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1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54 452,'-28'432,"16"-374,-2-96,14 9,2 1,1-1,1 1,2-1,0 2,2-1,1 1,1 0,8-14,13-39,-2-3,3 0,4 3,4 1,35-52,-71 125,-2 1,1 0,0 0,0 1,0-1,1 1,0-1,-1 1,2 0,-1 1,0-1,1 1,0-1,0 1,0 1,0-1,0 1,3-1,-5 5,0 0,-1 0,1 0,0 0,0 0,-1 1,1 0,-1-1,0 1,0 0,0 0,0 0,-1 0,1 0,-1 1,0-1,0 0,0 1,0-1,0 1,-1-1,1 1,-1-1,0 1,0-1,-1 1,1-1,-1 1,0-1,0 4,0-2,2 20,0-1,1-1,1 1,1 0,2-1,3 10,11 6,-8-26</inkml:trace>
  <inkml:trace contextRef="#ctx0" brushRef="#br0" timeOffset="446.205">506 734,'40'-6,"-7"0,1 2,-1 0,1 3,0 1,8 1,-39-1,0 0,-1 1,1-1,-1 1,1-1,0 1,-1 0,1 0,-1 0,1 0,-1 0,0 0,0 1,1-1,-1 1,0 0,0 0,0-1,-1 1,1 0,0 1,-1-1,1 0,-1 0,0 1,0-1,0 1,0-1,0 1,0-1,-1 1,1 0,-1-1,0 1,0 0,0-1,0 1,0 0,-1-1,1 1,-1-1,1 1,-1-1,0 1,0-1,0 1,0-1,-1 1,1-1,-2 2,-9 16,-1-1,-1 0,-1-1,0 0,-2-2,0 1,-6 3,4-4,1 0,1 2,1 0,1 1,0 0,-9 17,22-34,1 1,-1 0,1-1,-1 1,1 0,0 0,0 0,0 0,0 0,1 0,-1 0,1 0,0 0,0 0,0 0,0 0,1 0,-1 0,1 0,-1 0,1 0,0 0,0 0,1-1,-1 1,1 0,-1-1,1 1,0-1,0 1,0-1,0 0,0 0,0 0,1 0,-1 0,1 0,-1-1,1 1,0-1,0 0,0 0,-1 0,1 0,0 0,0-1,0 1,0-1,4 0,1 1,0 0,1-1,-1-1,1 1,-1-2,0 1,0-1,1 0,-1 0,0-1,-1-1,1 1,6-5,2-3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0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728 480,'0'-4,"-1"0,1 1,-1-1,1 1,-1-1,0 1,0 0,0-1,-1 1,1 0,-1 0,0 0,0 0,0 0,0 0,0 1,-1-1,1 0,-1 1,0 0,0 0,1 0,-1 0,-1 0,1 1,0-1,0 1,-1 0,1 0,0 0,-1 0,-2 0,-124-5,106 7,-6 1,0 2,1 1,-1 1,1 1,0 2,1 1,0 1,0 1,1 2,-21 14,46-28,0 0,0 1,0-1,0 1,0-1,1 1,-1 0,0 0,0 0,0 0,1 0,-1 0,1 0,-1 1,1-1,-1 1,1-1,0 1,0-1,0 1,-1 0,2-1,-1 1,0 0,0 0,0 0,1 0,-1-1,1 1,0 0,0 0,-1 0,1 0,0 0,1 0,-1 0,0 0,0 0,1 0,0 0,-1 0,1 0,0 0,0-1,0 1,0 0,0 0,0-1,0 1,0-1,1 1,-1-1,2 1,118 37,-40-19,-79-20,-1 1,0-1,1 1,-1 0,0-1,1 1,-1 0,0 0,0 0,0 0,0 0,0 0,0 0,0 0,0 0,0 1,0-1,0 0,-1 0,1 1,-1-1,1 1,-1-1,1 0,-1 1,0-1,0 1,0-1,1 1,-2-1,1 1,0-1,0 1,0-1,-1 1,1-1,0 0,-1 1,0-1,1 0,-1 1,0-1,0 0,1 0,-1 1,0-1,0 0,0 0,-1 0,1 0,0 0,0-1,0 1,-1 0,1 0,0-1,-147 113,124-95,0 2,2 0,0 1,2 1,0 1,1 1,2 0,-1 4,16-25,0 0,1 1,-1-1,1 1,0-1,0 1,0 0,0-1,1 1,-1 0,1 0,0-1,0 1,0 0,1 0,0-1,-1 1,1 0,0-1,1 1,-1-1,1 1,-1-1,1 0,0 1,0-1,1 0,-1 0,1-1,-1 1,1 0,0-1,0 0,0 1,0-1,0 0,1-1,-1 1,1-1,-1 1,1-1,-1 0,1 0,1 0,18 3,0 0,0-1,0-1,1-1,-1-1,1-1,14-4,20-17,-51 11</inkml:trace>
  <inkml:trace contextRef="#ctx0" brushRef="#br0" timeOffset="538.72">445 1,'-46'172,"25"-56,-99 450,-26-61,64-226,64-245,10-28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2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46,'1'2,"1"0,-1 0,1 0,0-1,-1 1,1 0,0-1,0 1,0-1,0 0,0 0,0 0,0 0,1 0,-1 0,0-1,1 1,-1 0,0-1,1 0,-1 0,0 0,1 0,1 0,-1 0,52 3,-1-3,0-2,0-3,0-2,24-7,71-9,-31 0,-118 23,0 1,0-1,0 0,0 0,0 0,0 1,0-1,0 0,0 0,0 0,1 1,-1-1,0 0,0 0,0 0,0 1,0-1,0 0,1 0,-1 0,0 0,0 0,0 0,0 1,1-1,-1 0,-23 11,-28 11,26-9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0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30,'44'4,"37"-2,10-2,-5-6,-8-2,-12 1,-13 1,-11 2,-7 1,-10 2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1 177,'18'-7,"0"2,1 0,0 1,0 0,0 2,1 0,-1 1,16 2,-16-1,75 0,117-11,-109-6,-102 17,0-1,0 0,1 1,-1-1,0 0,0 1,0-1,0 0,0 0,0 1,0-1,0 0,0 1,0-1,0 0,-1 1,1-1,0 0,0 1,-1-1,1 0,0 1,-1-1,1 1,0-1,-1 1,1-1,-1 1,1-1,-1 1,0-1,1 1,-1-1,1 1,-1 0,0 0,1-1,-1 1,0 0,1 0,-1 0,0-1,1 1,-1 0,0 0,0 0,0 0,-164-83,145 69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4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508 619,'-36'41,"2"2,1 1,3 2,-12 23,-151 281,163-288,-36 47,50-95</inkml:trace>
  <inkml:trace contextRef="#ctx0" brushRef="#br0" timeOffset="300.957">0 703,'195'222,"-155"-175,-2 1,-3 2,13 25,27 39,-18-40,-47-70</inkml:trace>
  <inkml:trace contextRef="#ctx0" brushRef="#br0" timeOffset="1195.821">678 1154,'20'-8,"7"-3,-1 0,2 2,-1 0,1 2,1 2,11-1,-38 5,0 1,-1-1,1 1,0 0,0-1,-1 1,1 0,0 0,0 0,-1 1,1-1,0 0,-1 1,1-1,0 1,-1-1,1 1,0 0,-1-1,1 1,-1 0,0 0,1 0,-1 1,0-1,1 0,-1 0,0 1,0-1,0 1,0-1,0 1,-1-1,1 1,0-1,-1 1,1 0,-1-1,1 1,-1 0,0 0,0-1,0 1,0 0,0-1,0 1,0 0,-1 0,1-1,-1 1,1 0,-1-1,1 1,-1-1,0 1,0 0,0-1,-6 12,-1-1,-1 1,0-1,-1-1,0 0,0 0,-1-1,-1-1,-4 3,5-3,0-1,0 2,1-1,0 1,1 1,0 0,1 0,0 1,1 0,-3 6,9-16,0 0,-1 0,2 1,-1-1,0 0,0 0,1 1,-1-1,1 0,0 1,-1-1,1 0,0 1,1-1,-1 0,0 1,1-1,-1 0,1 1,0-1,0 0,-1 0,2 0,-1 0,0 0,0 0,1 0,-1 0,1 0,-1 0,1-1,0 1,0-1,-1 1,1-1,0 0,1 0,-1 0,0 0,0 0,0 0,1 0,-1-1,0 1,0-1,3 0,6 2,0 0,1-1,0-1,-1 0,1 0,-1-1,1-1,-1 0,0 0,1-1,-1 0,-1-1,1-1,0 0,-1 0,0-1,0 0,-1-1,8-6,2-7</inkml:trace>
  <inkml:trace contextRef="#ctx0" brushRef="#br0" timeOffset="1780.447">1552 844,'-132'344,"130"-339,1 0,0 0,0 0,0 0,1 0,-1 1,1-1,1 0,-1 0,1 0,-1 1,2-1,-1 0,0 0,1 0,0-1,0 1,1 0,-1-1,1 1,0-1,0 0,0 0,1 0,-1 0,1-1,0 1,0-1,1 0,-1 0,0-1,1 1,0-1,-1 0,1 0,0 0,0-1,0 0,1 0,-1 0,4 0,0-2,0 0,1 0,-1-1,0 0,0-1,-1 0,1 0,0-1,-1 0,0-1,0 1,0-1,-1-1,5-4,7-9</inkml:trace>
  <inkml:trace contextRef="#ctx0" brushRef="#br0" timeOffset="2182.283">1242 562,'414'-222,"-412"221,0 0,0-1,0 1,0 1,0-1,0 0,0 1,0-1,1 1,-1-1,0 1,0 0,1 0,-1 0,0 0,0 1,1-1,-1 0,0 1,0 0,0-1,0 1,0 0,0 0,0 0,0 1,0-1,0 0,0 1,-1-1,1 1,0-1,-1 1,0 0,1 0,-1 0,0 0,0 0,0 0,0 0,0 0,-1 0,1 0,0 1,-1-1,0 0,1 0,-1 0,0 1,0-1,-1 0,73 174,-63-162</inkml:trace>
  <inkml:trace contextRef="#ctx0" brushRef="#br0" timeOffset="2530.312">2202 986,'38'0,"23"0,5 0,2 0,-7 0,-8-5,-9-1,-7-1,-5 2,-3 2,-6-4,-8-1</inkml:trace>
  <inkml:trace contextRef="#ctx0" brushRef="#br0" timeOffset="2764.535">2456 731,'-5'38,"-1"28,0 7,1-4,2-10,-4-9,-1-8,1-7,2-5,7-2,2-1,2-6</inkml:trace>
  <inkml:trace contextRef="#ctx0" brushRef="#br0" timeOffset="5132.386">3190 647,'1'1,"1"0,-1 0,0 0,1 0,-1 0,0 1,0-1,0 0,0 1,0-1,0 1,0-1,-1 1,1 0,0-1,-1 1,1 0,-1-1,0 1,1 0,-1-1,0 1,0 0,0 0,0-1,-1 1,1 0,0 0,-1-1,1 1,-1 0,0-1,0 1,1 2,-60 224,57-218,0 1,1-1,0 1,1 0,0 0,0 0,1-1,1 1,-1 0,2 0,1 6,-2-16,-1 1,1-1,0 0,-1 1,1-1,0 0,0 0,0 1,0-1,0 0,0 0,0 0,0 0,1-1,-1 1,0 0,1 0,-1-1,0 1,1-1,-1 1,1-1,-1 0,0 1,1-1,-1 0,1 0,-1 0,1 0,-1 0,1 0,-1-1,1 1,-1 0,1-1,-1 1,0-1,1 0,-1 1,1-1,52-35,-26 11,-2-2,-1-1,-1 0,-1-2,-2-1,-1 0,-1-2,4-13,61-106,-64 137,-20 52,-28 225,0 33,3-107,24-182,0 1,-1-1,1 1,-1-1,-1 0,1 1,-1-1,0-1,0 1,-1 0,0-1,0 1,0-1,-1 0,1-1,-1 1,-1-1,1 0,0 0,-1-1,0 1,0-1,0 0,0-1,0 0,0 0,-1 0,1 0,-1-1,0 0,1-1,-1 0,0 0,-3 0,7-1,0 0,0-1,0 1,0 0,0-1,0 0,0 0,0 0,1 0,-1 0,1 0,0-1,0 1,0-1,0 1,0-1,0 0,1 0,-1 0,1 0,0 0,0 0,0 0,0-1,1 1,-1 0,1 0,0-1,-1 1,2 0,-1-1,0 1,1 0,-1 0,1-1,0 1,50-112,23 13,-60 90</inkml:trace>
  <inkml:trace contextRef="#ctx0" brushRef="#br0" timeOffset="5583.476">3754 986,'84'-9,"38"4,-120 5,0 1,0-1,0 0,0 1,0-1,0 1,0 0,0 0,0 0,0 0,-1 0,1 0,0 0,-1 1,1-1,0 1,-1-1,0 1,1-1,-1 1,0 0,0 0,0 0,0-1,0 1,0 0,-1 0,1 0,-1 0,1 0,-1 1,0-1,0 0,0 0,0 0,0 0,0 0,-1 0,1 0,-1 0,1 0,-1 0,0 0,0 2,-53 79,-31 21,84-103,0 0,0 1,0-1,1 0,-1 1,1-1,-1 1,1 0,-1-1,1 1,0-1,0 1,0 0,0-1,0 1,0-1,0 1,0-1,1 1,-1 0,0-1,1 1,0-1,-1 1,1-1,0 0,0 1,0-1,0 0,0 1,0-1,0 0,0 0,0 0,0 0,1 0,-1 0,1 0,-1-1,0 1,1 0,-1-1,1 1,-1-1,1 1,0-1,76 1,24-43,-78 29</inkml:trace>
  <inkml:trace contextRef="#ctx0" brushRef="#br0" timeOffset="6113.589">4375 901,'53'-30,"-2"-2,-1-2,32-29,-80 61,0 0,-1 0,1-1,1 2,-1-1,0 0,0 0,1 1,-1-1,1 1,-1 0,1-1,-1 1,1 1,0-1,0 0,-1 1,1-1,0 1,0 0,0 0,0 0,-1 0,1 0,0 1,0-1,0 1,-1 0,1 0,0 0,-1 0,1 0,-1 1,1-1,-1 1,0 0,1-1,-1 1,1 2,10 20,0 0,-2 1,-1 0,-1 1,-1 0,-2 1,0-1,-2 1,-1 1,-1-1,-1 22,-1 308,-2-322,-1-1,-1 1,-2-1,-1-1,-2 1,-2-1,0-1,-3 0,-9 18,22-48,0 1,0 0,0-1,-1 1,1-1,-1 1,1-1,-1 0,0 0,0 0,0 0,0 0,0 0,0 0,0 0,-1-1,1 0,-1 1,1-1,-1 0,1 0,-1 0,0 0,1-1,-1 1,0-1,0 1,0-1,1 0,-1 0,0-1,0 1,0 0,1-1,-1 0,0 0,1 1,-1-2,0 1,1 0,-1 0,1-1,0 1,-1-1,1 0,0 0,0 0,-1-1,-3-10,1-1,0 0,1-1,0 1,1-1,1 1,0-1,1 0,0 0,2 0,0 0,0 0,3-10,-1 2,1 0,1 0,0 1,2 0,1 0,1 0,2-4,2 3</inkml:trace>
  <inkml:trace contextRef="#ctx0" brushRef="#br0" timeOffset="6532.3">4347 477,'73'-51,"-3"-3,-2-3,18-23,-58 49,-1-1,-1-1,-3-1,17-30,-32 50,14-13,-11 50,-1 118,-6-113,2-1,0-1,2 1,1-1,2-1,0 0,1 0,14 19,-12-26</inkml:trace>
  <inkml:trace contextRef="#ctx0" brushRef="#br0" timeOffset="23271.014">4093 7449,'61'-98,"69"-99,-11 22,61-39,-72 87,119-137,-74 84,43-57,19-5,-106 123,-61 68,-1-2,-4-1,11-21,11-14,-1-1,-3-3,13-35,40-42,29-26,-2 21,-13 13,46-37,87-196,-134 197,143-168,-103 112,-142 213,1 1,3 1,1 1,1 2,2 2,2 0,15-10,-14 12,-2-1,-2-3,-1 0,-2-2,-1-1,3-11,-13 27,1 0,0 0,2 2,1 1,20-16,2-2,-25 19,-2-1,0 0,-1-2,-1 1,-1-2,-1-1,86-113,-55 81,28-22,-60 68,-21 9,-26 9,33-8,-132 32,124-29,-1 0,1-1,-1 0,1-1,-1 0,1-1,-1 0,1 0,-1-1,1-1,-1 0,1 0,0-1,0 0,0-1,0 0,0-1,1 0,0 0,-3-3,12 9,0-1,0 0,0 1,0-1,0 1,-1-1,1 1,0-1,0 0,0 1,0-1,-1 0,1 1,0-1,0 0,-1 1,1-1,0 0,-1 1,1-1,0 0,-1 0,1 1,0-1,-1 0,1 0,0 0,-1 1,1-1,-1 0,1 0,-1 0,1 0,0 0,-1 0,1 0,-1 0,1 0,-1 0,1 0,0 0,-1 0,1-1,-1 1,1 0,0 0,-1 0,1 0,0-1,-1 1,1 0,0 0,-1-1,1 1,0 0,-1-1,1 1,0 0,0-1,-1 1,16 34,4-2,1-1,-2 1,-1 1,-1 1,-2 0,3 13,37 143,-42-162,-12-28,0-1,0 1,0 0,0-1,0 1,0 0,0-1,0 1,0 0,0-1,1 1,-1 0,0-1,0 1,0 0,0-1,1 1,-1 0,0-1,0 1,1 0,-1 0,0 0,0-1,1 1,-1 0,0 0,1 0,-1-1,0 1,1 0,-1 0,0 0,1 0,-1 0,1 0,-1 0,0 0,1 0,-1 0,0 0,1 0,-1 0,0 0,1 0,-1 0,0 0,1 1,-1-1,0 0,1 0,-1 0,0 1,1-1,-1 0,0 0,0 1,1-1,-1 0,0 0,0 1,0-1,1 0,-1 1,73-310,-39 180,-33 118,-4 5</inkml:trace>
  <inkml:trace contextRef="#ctx0" brushRef="#br0" timeOffset="27025.981">5815 4062,'0'0,"0"1,-1-1,1 0,0 0,0 1,0-1,0 0,0 0,0 0,-1 1,1-1,0 0,0 0,0 0,-1 0,1 0,0 1,0-1,0 0,-1 0,1 0,0 0,0 0,-1 0,1 0,0 0,0 0,-1 0,1 0,0 0,0 0,-1 0,1 0,0 0,0 0,-1 0,1 0,0 0,0 0,-1 0,1-1,0 1,0 0,0 0,-1 0,1 0,0 0,0-1,9 25,104 148,-56-87,-57-86,0 1,0 0,0-1,0 1,0 0,0-1,0 1,0 0,0-1,0 1,0-1,0 1,1 0,-1-1,0 1,0 0,0-1,1 1,-1 0,0-1,0 1,0 0,1 0,-1-1,0 1,1 0,-1 0,0-1,1 1,-1 0,0 0,1 0,-1 0,0 0,1-1,-1 1,0 0,1 0,-1 0,-16-42,-9-19,1-1,4-1,-13-62,23 76,4 29,0-1,2-1,0 1,1-1,1 1,1-1,1 0,1 1,1-1,1 0,1 1,1 0,6-20,-7 33,35-51,-37 57,-1 1,0 0,1 1,-1-1,0 0,1 0,-1 0,1 1,0-1,-1 1,1-1,-1 1,1 0,0 0,-1 0,1 0,0 0,-1 0,1 0,0 0,-1 1,1-1,-1 0,1 1,0 0,-1-1,1 1,-1 0,0 0,1 0,-1-1,1 2,-1-1,0 0,0 0,0 0,0 1,0-1,0 0,0 1,64 60,-50-51</inkml:trace>
  <inkml:trace contextRef="#ctx0" brushRef="#br0" timeOffset="27806.449">6209 3836,'92'-76,"-37"30,-54 46,0 1,0-1,0 1,-1-1,1 1,0 0,-1 0,1-1,-1 1,1 0,-1 0,1 0,-1-1,1 1,-1 0,0 0,1 0,-1 0,0 0,0 0,0 0,0 0,0 0,0 0,0 0,0 0,0 0,0-1,-1 1,1 0,0 0,-1 0,1 0,0 0,-1 0,0 2,-15 60,13-55,0 1,0 0,0 0,2 1,-1-1,1 0,0 1,1-1,0 1,1 2,-1-10,0 0,0-1,1 1,-1-1,1 1,-1-1,1 1,0-1,-1 1,1-1,0 0,0 0,0 1,0-1,0 0,0 0,1 0,-1 0,0 0,0 0,1 0,-1 0,1-1,-1 1,1 0,-1-1,1 1,-1-1,1 0,-1 1,1-1,-1 0,1 0,0 0,-1 0,1 0,-1-1,1 1,0 0,-1-1,1 1,-1-1,1 1,-1-1,0 0,1 0,-1 0,0 0,65-46,-50 30,-4 1</inkml:trace>
  <inkml:trace contextRef="#ctx0" brushRef="#br0" timeOffset="28725.209">5391 3385,'334'-183,"-334"183,1 0,0-1,0 1,-1 0,1 0,0 0,-1-1,1 1,0-1,-1 1,1 0,0-1,-1 1,1-1,-1 1,1-1,-1 0,1 1,-1-1,1 1,-1-1,0 0,1 1,-1-1,0 0,0 0,1 1,-1-1,0 0,0 0,0 1,0-1,0 0,0 0,0 1,0-1,0 0,0 0,-1 1,1-1,0 0,0 1,-1-1,1 0,0 1,-1-1,1 0,-1 1,1-1,-1 1,1-1,-1 0,-40-19,28 15,4 2,0 0,0-1,0 0,0-1,1 0,0 0,0-1,0 0,1-1,0 1,0-1,0-1,1 1,1-1,-1 0,-1-5,4-7</inkml:trace>
  <inkml:trace contextRef="#ctx0" brushRef="#br0" timeOffset="33258.015">8608 2058,'0'5,"0"6,0 6,0 5,0 4,0-3</inkml:trace>
  <inkml:trace contextRef="#ctx0" brushRef="#br0" timeOffset="35022.811">8636 3807,'0'0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7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1064,'9'0,"14"0,6 0,5 0,0 0,-1 0,0 0,-2 0,-1 0,-1 0,-1-5,0-1,0 0,-5 1</inkml:trace>
  <inkml:trace contextRef="#ctx0" brushRef="#br0" timeOffset="665.382">734 725,'1'0,"-1"0,1-1,-1 1,1 0,-1-1,1 1,-1 0,1-1,-1 1,1 0,-1 0,1 0,-1-1,1 1,-1 0,1 0,0 0,-1 0,1 0,-1 0,1 0,-1 0,1 0,-1 1,1-1,0 0,-1 0,1 0,-1 1,1-1,-1 0,1 1,-1-1,1 0,-1 1,0-1,1 0,-1 1,1-1,-1 1,0-1,0 1,1-1,-1 1,0-1,0 1,1-1,-1 1,0-1,0 1,0 0,0-1,0 1,0-1,0 1,0-1,0 1,0 0,0 0,6 39,-6-39,11 239,-5-211,-2 0,-1 0,-2 0,0 1,-2-1,-1 0,-3 6,-12 73,82-415,-47 201,54-248,-65 331,0 0,2 0,1 1,0 0,2 0,0 2,1-1,10-10,-21 28,0 1,0 0,0 0,0 0,0 1,1-1,-1 0,0 1,1-1,-1 1,1 0,-1 0,1 0,0 0,0 0,-1 1,1-1,0 1,0 0,0 0,-1 0,1 0,0 0,0 0,0 1,-1 0,1-1,0 1,0 0,-1 0,1 0,-1 1,1-1,-1 1,0-1,1 1,-1 0,0 0,0 0,0 0,-1 0,1 1,0-1,-1 0,1 1,-1-1,0 1,0-1,0 1,0 1,8 11,-2 1,0 0,-1 0,0 1,-2 0,0 0,0 0,-2 0,0 6,19 96,-18-99</inkml:trace>
  <inkml:trace contextRef="#ctx0" brushRef="#br0" timeOffset="984.695">1299 1177,'0'24,"0"17,0 7,0 0,0-4,0-4,-5-9,-1-9</inkml:trace>
  <inkml:trace contextRef="#ctx0" brushRef="#br0" timeOffset="1905.043">594 359,'-1'-1,"0"0,1 1,-1-1,0 0,1 0,-1 1,1-1,-1 0,1 0,-1 0,1 0,0 0,-1 0,1 1,0-1,0 0,0 0,0 0,0 0,0 0,0 0,0 0,0 0,0 0,0 0,1 0,-1 0,0 0,1 1,-1-1,0 0,1 0,-1 0,1 0,0 1,-1-1,1 0,0 1,-1-1,1 0,0 1,0-1,-1 1,1-1,0 1,0-1,0 1,0 0,0-1,45-16,-6 8,0 1,0 1,1 3,27 1,185 4,-228-4,-30-11,-112-86,-28-42,126 129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795 1,'-49'22,"2"2,0 2,2 2,1 2,1 2,-11 14,10-10,3 3,1 1,2 2,2 1,1 2,3 1,2 2,2 1,2 1,2 2,2 0,3 1,-11 53,25-92,0 1,2 0,0 0,1 0,0 1,1-1,1 0,1 1,0-1,0 0,2 0,0 0,1 0,0 0,1-1,1 1,0-1,1-1,1 1,0-1,0-1,1 1,1-1,0-1,1 0,0 0,1-1,5 3,6-1,0-1,0-1,1-1,0-1,1-1,0-1,0-1,1-2,-1 0,1-2,-1 0,1-2,-1-1,25-5,2-3,0-2,-1-2,-1-2,-1-3,0-2,36-21,-32 13,-1-2,-2-2,-1-2,-2-2,1-4,-30 24,0-2,0 0,-2 0,-1-2,0 0,-2-1,0 0,-1-1,-2 0,0-1,-1 0,-2-1,0-2,-3 1,-1-1,-1 0,-2 0,-1 0,0 1,-3-1,0 0,-1 1,-2 0,0 0,-2 1,-1 0,-1 0,-1 1,-1 0,-1 1,-1 1,-1 0,-1 2,0-1,-2 2,-1 1,0 0,-1 1,-1 1,-22-12,16 14,0 0,-1 2,-1 1,1 2,-2 0,1 2,-1 2,0 0,-1 2,1 2,0 1,-1 1,1 1,0 2,0 2,0 0,1 2,-25 10,-24 12</inkml:trace>
  <inkml:trace contextRef="#ctx0" brushRef="#br0" timeOffset="330.1">654 481,'0'5,"0"1</inkml:trace>
  <inkml:trace contextRef="#ctx0" brushRef="#br0" timeOffset="581.319">992 509,'0'0</inkml:trace>
  <inkml:trace contextRef="#ctx0" brushRef="#br0" timeOffset="1093.822">484 819,'6'12,"1"0,-1 0,2-1,0 0,0 0,1-1,0 0,10 7,-9-6,4 1,1-1,0 0,0-1,1-1,0 0,0-1,1-1,0-1,1 0,0-1,-1-1,1-1,1 0,-1-1,0-1,0-1,1-1,-1 0,0-1,0-1,0-1,0-1,0 0,-1-1,0-1,0-1,15-9,-25 13,0-1,0-1,0 1,-1-1,0 0,0 0,0-1,-1 0,0 0,0 0,3-7,2-8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685,'29'323,"-29"22,17-704,-9 309,2 0,2 1,2 0,13-25,-18 43,3 1,0 0,2 1,1 1,1 0,1 1,2 0,1 2,0 0,2 2,24-21,-44 42,0 0,0 0,0 0,0 0,1 1,-1-1,1 1,-1-1,1 1,-1 0,1 0,0 0,-1 0,1 1,0-1,0 1,-1 0,1 0,0 0,0 0,0 0,0 0,-1 1,1-1,0 1,-1 0,1 0,0 0,-1 0,1 0,-1 1,1-1,-1 1,0-1,0 1,1 0,-1 0,-1 0,1 0,0 1,0-1,-1 0,1 1,-1-1,0 1,0-1,0 1,1 2,12 166,1-57,2-74,-4-28</inkml:trace>
  <inkml:trace contextRef="#ctx0" brushRef="#br0" timeOffset="571.849">1581 1278,'46'-24,"-16"7,1 2,0 1,0 1,1 2,1 2,3 0,-35 8,1 0,0 0,-1 0,1 0,0 1,0-1,0 1,0 0,0-1,0 1,0 0,-1 0,1 0,0 0,0 1,0-1,0 0,0 1,0-1,-1 1,1 0,0 0,0 0,-1 0,1 0,0 0,-1 0,1 0,-1 0,0 1,1-1,-1 1,0-1,0 1,0-1,0 1,0 0,0-1,0 1,-1 0,1 0,-1 0,1 0,-1 0,0-1,0 1,1 1,-73 126,52-99,6-11,8-12,1 0,-1 1,1 0,1-1,-1 2,1-1,1 0,-1 1,2 0,-1-1,1 1,0 0,1 3,2-9,1 0,0 0,0-1,0 1,1 0,-1-1,1 0,-1 1,1-1,0 0,0 0,0-1,0 1,0 0,0-1,0 0,0 0,1 0,-1 0,0-1,1 1,-1-1,1 0,-1 0,0 0,1 0,-1 0,1-1,-1 0,2 0,0 1,108-9,-93 2</inkml:trace>
  <inkml:trace contextRef="#ctx0" brushRef="#br0" timeOffset="4083.759">876 233,'178'-11,"-92"0,0 5,1 3,34 5,-28-1,-73-12,-39-11,-135-81,152 101,-1 1,1-1,0 0,0 1,0-1,0 0,0 0,0 0,0 0,1-1,-1 1,1 0,-1-1,1 1,0-1,0 1,0-1,1 0,-1 1,0-1,1 0,0 0,0 0,2-11</inkml:trace>
  <inkml:trace contextRef="#ctx0" brushRef="#br0" timeOffset="28889.573">0 995,'166'26,"233"-23,-369-8,-24-2</inkml:trace>
  <inkml:trace contextRef="#ctx0" brushRef="#br0" timeOffset="29862.726">29 1305,'537'0,"-513"0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59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26,'312'-1,"-242"-11,-58 8,1 2,-1-1,1 1,-1 1,1 0,0 1,-1 1,11 1,62-1,-78-4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54,'243'-28,"-88"15,-141 10,1-1,-1 2,0 0,0 1,1 0,-1 1,1 1,-1 0,0 1,1 0,12 5,-15-2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2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791 141,'-29'67,"-171"236,54-62,145-240,0 0,1 1,-1-1,0 0,0 0,1 0,-1 0,0 0,0 0,0 0,0 0,0 0,-1 0,1-1,0 1,0 0,-1-1,1 1,0-1,-1 1,1-1,0 0,-1 0,1 1,0-1,-1 0,1 0,-1 0,1 0,0-1,-2 1,-4-8</inkml:trace>
  <inkml:trace contextRef="#ctx0" brushRef="#br0" timeOffset="368.17">367 169,'39'32,"210"305,-147-219,-88-105</inkml:trace>
  <inkml:trace contextRef="#ctx0" brushRef="#br0" timeOffset="833.226">875 536,'21'-10,"1"1,0 0,0 2,1 1,0 1,0 1,0 1,19 0,-40 2,-1 1,0-1,0 1,1 0,-1-1,0 1,1 0,-1 0,0 0,1 0,-1 0,0 0,1 0,-1 0,0 1,1-1,-1 0,0 1,0-1,1 1,-1 0,0-1,0 1,0 0,0 0,0 0,0 0,0-1,0 1,0 1,0-1,0 0,-1 0,1 0,0 0,-1 0,1 1,-1-1,0 0,1 1,-1-1,0 0,0 1,1-1,-1 0,0 1,0-1,-1 0,1 1,0-1,-1 2,-5 9,-1 0,0 0,-1 0,-1-1,0 0,0-1,-1 0,-6 4,-12 15,8-8,14-17,0 1,0 0,1 0,0 0,0 1,1-1,-1 1,1 1,0-1,1 0,0 1,0 0,0 0,1 0,0 0,0 0,0 6,4-10,0 0,0 0,0-1,1 1,-1 0,1-1,0 0,-1 1,1-1,0 0,1-1,-1 1,0 0,0-1,1 0,-1 0,1 0,-1 0,1 0,-1-1,1 1,0-1,-1 0,1 0,-1-1,1 1,0-1,2 0,-1 1,79-8,-64 1</inkml:trace>
  <inkml:trace contextRef="#ctx0" brushRef="#br0" timeOffset="1100.098">1383 508,'19'-5,"16"-2,7 1,1 1,-2 2,-3 0,-4 2,-6 1</inkml:trace>
  <inkml:trace contextRef="#ctx0" brushRef="#br0" timeOffset="1484.871">2089 141,'-62'83,"-55"151,7-14,92-195,13-26</inkml:trace>
  <inkml:trace contextRef="#ctx0" brushRef="#br0" timeOffset="1769.192">1750 169,'-2'1,"1"0,-1 0,1 0,-1 1,1-1,0 0,0 1,0-1,0 1,0 0,0-1,0 1,1 0,-1-1,0 1,1 0,0 0,-1 0,1-1,0 1,0 0,0 0,0 0,0 0,0 0,1-1,-1 1,1 0,-1 0,1 0,-1-1,1 1,0 0,6 13,0 0,1 0,1-1,0 0,1-1,0 0,1 0,1-1,0-1,0 0,1 0,1-2,0 1,0-2,1 1,138 102,-140-96</inkml:trace>
  <inkml:trace contextRef="#ctx0" brushRef="#br0" timeOffset="2062.929">2286 451,'0'20,"0"19,0 10,0 0,0-3,0-10</inkml:trace>
  <inkml:trace contextRef="#ctx0" brushRef="#br0" timeOffset="2550.835">2399 0,'81'87,"-61"-68,-1 1,-1 0,-1 2,0 0,-2 1,-1 0,-1 1,-1 1,-1 0,-1 1,-1 0,-1 0,-2 1,-1-1,-1 2,-1-1,0 15,-6-27,0 0,-1-1,0 1,-1-1,-1-1,0 1,-1-1,-1 0,0 0,0-1,-1 0,-1 0,0-1,0-1,-1 0,-1 0,1-1,-2 0,1-1,-11 5,-10 4,4-1</inkml:trace>
  <inkml:trace contextRef="#ctx0" brushRef="#br0" timeOffset="3218.847">254 0,'-17'10,"0"1,1 1,0 0,1 1,0 1,1 0,1 1,0 1,1 0,-8 13,7-5,1 1,1 0,1 0,1 1,1 0,1 1,2 0,0 0,2 0,1 0,1 0,2 1,0-1,2 0,1 0,2 1,-2-5,1-1,2 1,0-1,1-1,1 1,2-1,0-1,0 0,2-1,1 0,0 0,1-2,1 0,1-1,0 0,1-2,1 0,0-1,1-1,0 0,1-2,0 0,1-2,20 6,-18-8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0,'-12'6,"-4"20,0 1,2 0,0 1,2 0,1 1,2 0,1 1,-1 8,5-22,2-10,0 0,1 0,0 0,0 1,1-1,-1 0,1 0,1 1,-1-1,1 0,0 0,1 0,-1 0,1 0,0 0,1 0,-1-1,1 1,0-1,1 1,-1-1,1 0,0-1,0 1,1-1,-1 1,3 0,1 1,1-1,-1 0,1-1,0 0,0-1,0 1,1-2,-1 1,1-1,-1-1,1 0,0 0,0-1,-1 0,1-1,0 0,-1 0,7-3,2-14,-16 6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0 291,'64'-46,"134"-158,-187 193,-11 9,1 1,-1-1,1 0,0 1,0-1,-1 1,1-1,0 1,0 0,1-1,-1 1,0 0,0 0,1 0,-1 0,1 0,-1 0,1 0,-1 0,1 0,-1 1,1-1,0 1,-1-1,1 1,0 0,-1-1,1 1,0 0,0 0,-1 0,1 1,0-1,0 0,-1 1,1-1,0 1,-1-1,1 1,-1 0,1 0,-1-1,1 1,-1 0,1 1,-1-1,0 0,1 0,77 192,-76-187,0 0,0-1,1 1,0-1,0 0,0 0,1 0,-1 0,1-1,0 0,1 0,-1 0,4 2,4-4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172 293,'-113'231,"101"-197,0 1,2 0,2 1,1 0,2 0,1 3,3-15,9 201,-4-204,1-1,1 0,1 0,0-1,2 1,0-2,1 1,7 8,10-11,-13-19</inkml:trace>
  <inkml:trace contextRef="#ctx0" brushRef="#br0" timeOffset="816.968">426 575,'-17'62,"3"0,3 0,3 2,0 25,20-11,-12-76,1 0,0 0,0-1,0 1,0 0,0-1,0 1,0-1,1 1,-1-1,0 1,1-1,-1 0,1 0,0 0,-1 0,1 0,0 0,0 0,0 0,-1-1,1 1,0-1,0 1,0-1,0 0,0 0,0 0,0 0,0 0,0 0,0 0,0-1,0 1,0-1,-1 0,1 1,0-1,7-4,0-1,0 0,-1 0,0-1,0 0,0 0,-1-1,0 0,-1 0,0 0,2-4,1-1,14-16,-1-2,-2 0,-1-1,-2-2,-1 1,-2-2,-1 0,-2 0,0-3,-12 164,2 182,12-203,-8-77,-1-1,-1 1,-1 0,-2 0,-1 0,-2 10,2-24,-1 0,-1 0,0 0,0-1,-1 1,-1-1,-1 0,1 0,-2-1,0 0,0 0,-1 0,-5 4,12-15,1 0,-1 0,0 0,0 0,0 0,0 0,0 0,0-1,0 1,0 0,0-1,0 1,-1 0,1-1,0 1,0-1,0 0,-1 1,1-1,0 0,-1 0,1 0,0 0,-1 0,1 0,0 0,-1 0,1-1,0 1,0-1,-1 1,1 0,0-1,0 0,0 1,0-1,0 0,0 0,0 1,0-1,0 0,0 0,0 0,0 0,0 0,1 0,-1-1,0 1,1 0,-1 0,1 0,0-1,-1 1,1 0,-11-76,14 55,2 0,0 0,1 0,1 1,1 0,5-9,15-43,-21 49</inkml:trace>
  <inkml:trace contextRef="#ctx0" brushRef="#br0" timeOffset="1248.446">935 886,'145'-10,"-144"9,0 0,0 1,0-1,-1 1,1-1,0 1,0-1,0 1,0 0,0 0,0-1,0 1,0 0,0 0,0 0,0 0,0 0,0 0,0 0,0 1,0-1,0 0,0 0,0 1,0-1,0 1,0-1,0 1,0-1,0 1,0 0,-1-1,1 1,0 0,-1-1,1 1,0 0,-1 0,1 0,-1 0,1 0,-1 0,1 0,-1-1,0 1,0 0,1 0,-1 1,0-1,0 0,0 0,0 0,0 0,0 0,0 0,-1 0,1 0,0 0,0 0,-1 0,1 0,-1-1,1 1,-1 0,1 0,-1 0,0 0,1-1,-1 1,0 0,-30 45,25-40,1 0,0 0,0 1,0 0,1-1,0 1,1 1,-1-1,2 1,-1-1,1 1,0 0,0 0,1 0,0 0,0 5,2-10,0 0,0 0,1 0,-1-1,0 1,1-1,0 1,-1-1,1 1,0-1,1 0,-1 0,0 0,0 0,1 0,-1-1,1 1,0-1,-1 1,1-1,0 0,0 0,0 0,0-1,0 1,0-1,0 1,0-1,0 0,0 0,0 0,0-1,0 1,0-1,0 0,0 0,-1 0,1 0,0 0,0 0,-1-1,1 1,0-2,12-8</inkml:trace>
  <inkml:trace contextRef="#ctx0" brushRef="#br0" timeOffset="1485.673">1330 773,'19'0,"16"0,7-5,1-1,-7 0</inkml:trace>
  <inkml:trace contextRef="#ctx0" brushRef="#br0" timeOffset="2138.743">1668 462,'-25'72,"13"-42,1 0,1 0,2 1,1 0,1 1,2 0,1-1,2 24,33 37,-31-90,0 0,0 0,0 0,0-1,1 1,-1-1,1 1,-1-1,1 1,-1-1,1 0,0 0,0 0,0 0,-1 0,1 0,0 0,0-1,0 1,0-1,1 0,-1 1,0-1,0 0,0 0,0 0,0 0,0-1,0 1,0 0,0-1,0 0,0 1,0-1,0 0,0 0,0 0,-1 0,1 0,0-1,-1 1,1 0,0-2,11-11,-1 0,-1 0,0-2,-1 1,-1-1,0-1,-1 1,5-17,4-6,2-7,-3 0,-2-1,-2 0,0-12,-4 21,1 24,-8 49,-29 144,28-137,2 1,3-1,1 0,1 0,3 0,-9-37,11 73,-3 1,-4 0,-6 76,1-107,-1-35,0 1,-1-1,0 1,-1-1,-1 0,0 0,0 0,-2 0,-5 9,10-18,-1 0,0 0,0-1,-1 0,1 1,0-1,-1 0,0 0,0 0,0 0,0-1,0 1,-1-1,1 0,-1 0,0 0,1 0,-1-1,0 1,0-1,0 0,0 0,0 0,0-1,0 0,0 1,0-2,0 1,-1 0,1-1,0 1,0-1,-3-2,1-1,1-1,0 0,0 0,0 0,1-1,0 0,0 1,0-2,1 1,0 0,0-1,0 1,1-1,0 0,0 0,1 0,0 0,0 0,1-4,-1 8,-1-55,7 33</inkml:trace>
  <inkml:trace contextRef="#ctx0" brushRef="#br0" timeOffset="2534.349">2091 858,'0'14,"0"10,0 5,0 3,0 1,-4-6,-3-2,1-1,1 1,2-9,1-7</inkml:trace>
  <inkml:trace contextRef="#ctx0" brushRef="#br0" timeOffset="3338.941">2177 237,'37'34,"-20"-11,-1 0,-1 1,-1 1,-1 0,-1 1,-2 0,0 1,-2 0,-1 1,0 7,0 3,-1-15,-1 1,-1 0,-1 0,-1 0,-2 0,0 1,-1-1,-4 15,1-17,-1 0,0-1,-2 1,-1-2,0 1,-2-1,0 0,-1-1,-1 0,-1-1,0 0,-1-1,-1-1,-4 2,6-7</inkml:trace>
  <inkml:trace contextRef="#ctx0" brushRef="#br0" timeOffset="4067.178">2487 716,'17'-9,"0"-1,-1 0,0-2,-1 1,0-2,-1 0,11-14,-25 26,0 0,1-1,-1 1,1 0,-1 0,1-1,0 1,-1 0,1 0,0 0,0 0,0 0,0 0,0 0,0 0,0 0,0 1,0-1,0 0,1 1,-1-1,0 0,0 1,1 0,-1-1,0 1,1 0,-1 0,0-1,1 1,-1 0,0 0,1 1,-1-1,0 0,1 0,-1 1,0-1,1 1,-1-1,0 1,0-1,0 1,1 0,-1-1,0 1,0 0,0 0,0 0,0 0,0 0,-1 0,1 0,0 1,7 19,-1 0,-1 0,0 0,-2 1,-1-1,0 1,-2 21,7 41,1-11,-2 0,-4 0,-6 57,-24 40,22-142,0 0,-3 0,0-1,-1 0,-2-1,-1 0,-11 19,21-41,0 0,0-1,0 1,0-1,0 0,-1 1,0-1,1 0,-1-1,0 1,-1 0,1-1,0 0,-1 0,1 0,-1 0,0 0,1-1,-1 1,0-1,0 0,0 0,0-1,0 1,0-1,0 0,0 0,0 0,0-1,0 1,0-1,0 0,0 0,0-1,0 1,1-1,-1 1,0-1,-2-2,-2-6,1 0,0 0,1-1,0 0,0 0,1 0,1-1,0 1,0-1,1 0,1 0,0 0,0-1,2 1,-1-1,1 1,1 0,1-1,-1 1,2 0,2-8,2-5,1 0,1 1,1 0,1 0,1 1,1 1,1 0,1 1,9-9,38-25,-46 41</inkml:trace>
  <inkml:trace contextRef="#ctx0" brushRef="#br0" timeOffset="4584.477">2487 265,'36'-126,"34"1,-69 124,0 0,0-1,0 1,0 0,0 1,0-1,0 0,0 0,1 0,-1 1,0-1,1 0,-1 1,0-1,1 1,-1 0,1 0,-1-1,1 1,-1 0,1 0,-1 0,0 0,1 1,-1-1,1 0,-1 0,1 1,-1-1,0 1,1 0,-1-1,0 1,0 0,1 0,-1-1,0 1,0 0,0 0,0 1,0-1,0 0,0 0,-1 0,1 0,0 1,-1-1,1 0,0 2,29 70,12 95,-35-143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1 339,'5'0,"6"0,6 0,5 0,3 0,3 0,1-5,1-1,-1 0,0 1,0 1,-4-3,-3 0,0 0,1 2,-3-3,-5 0</inkml:trace>
  <inkml:trace contextRef="#ctx0" brushRef="#br0" timeOffset="428.863">226 0,'-17'73,"9"-5,3 0,2 0,6 50,-1-2,-2-65,0-52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47.05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3191,'45'-92,"70"-212,-25 50,-34 57,1 27,78-224,-73 246,94-298,-82 185,-8 107,-7-69,-57 219,12-47,2 1,2 0,3 1,9-13,44-117,-46 77,-64 137,-142 138,62-70,-18 19,133-121,0 0,1-1,-1 1,1 0,-1-1,1 1,-1 0,1 0,-1 0,1 0,0-1,-1 1,1 0,0 0,0 0,0 0,0 0,0 0,0 0,0-1,0 1,0 0,0 0,0 0,0 0,1 0,-1 0,0-1,1 1,-1 0,1 0,-1 0,1-1,-1 1,1 0,-1-1,1 1,0 0,-1-1,1 1,0-1,0 1,0-1,-1 1,1-1,0 0,0 1,0-1,0 0,0 0,-1 1,1-1,55 20,-50-18,228 53,-115 12,-119-68,0 0,0 0,-1 0,1 0,0 0,0 0,0 0,1 0,-1 0,0 0,0 0,0 0,1 0,-1 0,1 0,-1 0,1 0,-1 0,1 1,-1-1,1 0,0 0,-1 0,1 1,0-1,0 0,-1 1,1-1,0 1,0-1,0 1,0-1,0 1,0 0,0-1,0 1,0 0,0 0,0 0,0 0,0 0,0 0,0 0,0 0,0 0,0 0,0 0,0 1,0-1,0 0,0 1,-1-1,1 1,0-1,0 1,0-1,0 1,-1 0,1 0,0-1,-1 1,1 0,0 0,-1-1,1 1,-1 0,1 0,-1 0,1 1,-27-208,27-66,-1 260</inkml:trace>
  <inkml:trace contextRef="#ctx0" brushRef="#br0" timeOffset="4018.72">1412 1554,'-28'51,"-12"6,-3-1,-2-2,-2-3,-3-1,-2-3,-20 12,38-32,0 0,2 3,2 0,-20 25,51-54,-1-1,0 1,0-1,0 1,1-1,-1 1,0-1,0 0,1 1,-1-1,0 1,1-1,-1 0,1 0,-1 1,0-1,1 0,-1 1,1-1,-1 0,1 0,-1 0,1 0,-1 1,0-1,1 0,-1 0,1 0,-1 0,1 0,-1 0,1 0,-1 0,1 0,-1-1,1 1,-1 0,1 0,-1 0,1-1,-1 1,1 0,-1 0,0-1,1 1,-1 0,0-1,1 1,-1 0,0-1,1 1,-1-1,0 1,1-1,195-58,4 28,24 32,-222-1,-1 0,1 0,-1 0,1 0,-1 0,0 0,1 0,-1 0,1-1,-1 1,1 0,-1-1,0 1,1-1,-1 0,0 1,1-1,-1 0,0 0,0 0,0 0,0 0,0 0,0 0,0 0,0 0,0-1,-1 1,1 0,0 0,-1-1,1 1,-1-1,1 1,-1 0,0-1,0 1,1-1,-1 1,0-1,0 1,0-1,-1 1,1-1,0 1,-1 0,1-1,0 1,-1-1,0 1,1 0,-1 0,0-1,0 0,-43-76,-27-71,39 6,18 81,15 49</inkml:trace>
  <inkml:trace contextRef="#ctx0" brushRef="#br0" timeOffset="4854.246">1694 1610,'28'186,"-28"42,12-402,-4 123,3 1,2 1,2 0,2 1,2 0,21-34,-39 79,0 0,0-1,0 1,0-1,0 1,1-1,0 1,-1 0,1 0,0 0,1 0,-1 0,0 1,1-1,0 1,-1-1,1 1,0 0,0 0,0 0,1 1,-1-1,0 1,1-1,-1 1,1 0,-1 1,1-1,-1 0,1 1,0 0,-1 0,1 0,-1 0,1 1,2 0,2 4,-1 1,1 0,-1 1,-1 0,1 0,-1 0,0 0,-1 1,0 0,0 0,-1 1,0 0,1 2,17 32,-12-28</inkml:trace>
  <inkml:trace contextRef="#ctx0" brushRef="#br0" timeOffset="5572.805">1694 1187,'1'-1,"-1"1,0 0,0-1,0 1,0 0,0-1,0 1,0 0,0-1,0 1,0-1,-1 1,1 0,0-1,0 1,0 0,0 0,0-1,-1 1,1 0,0-1,0 1,0 0,-1 0,1-1,0 1,-1 0,1 0,0 0,0-1,-1 1,1 0,0 0,-1 0,1 0,0 0,-1 0,1-1,0 1,-1 0,1 0,0 0,-1 0,1 0,-1 0,1 1,0-1,-1 0,1 0,0 0,32-15,-28 13,51-20,0 2,1 3,1 2,5 2,-3-5,-75-4,-16-2,9 8,0-2,1-1,0 0,2-2,0 0,-8-14,26 32,-1-1,1 1,0-1,0 0,0 0,1 0,-1 0,1 0,0 0,0 0,1-1,-1 1,1 0,0 0,0-1,0 1,1 0,0 0,-1-1,2 0,4-12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7:59.22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1101 668,'-2'-6,"0"0,-1 0,0 0,0 0,0 1,-1 0,0-1,0 1,0 0,0 1,-1-1,0 1,0 0,0 0,-1 1,1-1,-1 1,0 0,1 1,-2-1,1 1,0 0,0 1,0 0,-1 0,1 0,-1 1,-5 0,8-1,-10-1,-1 1,1 0,0 1,-1 1,1 0,-1 1,1 1,0 0,0 1,0 0,1 1,-1 0,1 2,0-1,1 2,0-1,0 2,0 0,1 0,1 1,-1 0,2 1,-1 0,2 0,-1 1,-1 4,7-10,-1 0,1 0,0 1,1-1,-1 1,1 0,1-1,-1 1,1 0,0 0,1 0,-1 0,1 0,1 0,-1 0,1 0,1 0,-1 0,1 0,0-1,1 1,0-1,0 1,0-1,1 0,-1 0,2 0,-1-1,0 0,1 1,0-2,0 1,1 0,6 2,-1-1,1-1,0 0,1-1,-1 0,1 0,0-1,-1-1,1-1,0 1,1-2,-1 0,9-1,-41 6,0 1,0 1,0 0,1 2,0 0,0 1,1 1,1 0,-16 14,-17 10,45-33,-27 17,1 0,1 2,0 2,2 0,1 2,1 0,1 2,-12 19,33-42,-2 0,1 1,1-1,-1 1,1 0,-1 0,1 0,1 0,-1 1,1-1,0 1,0-1,0 1,1 0,0 0,0-1,0 1,1 0,0 0,0 0,1 0,0 0,0 0,0 0,0-1,1 1,0 0,1 0,8 3,1 0,0-1,0-1,1 0,0-1,0 0,0-1,1 0,0-1,0-1,0 0,0-1,0 0,1-1,-1-1,1 0,-1-1,0-1,1 0,-1-1,2-1,216-49,-226 52,0-1,0 0,0-1,0 1,-1-1,1 0,-1 0,1-1,-1 0,0 0,0 0,-1 0,1-1,2-4,-7 7,0-1,0 1,-1 0,1 0,-1-1,1 1,-1 0,0 0,0 0,0 0,0 0,0 0,-1 0,1 0,0 0,-1 0,0 1,1-1,-1 1,0-1,0 1,0 0,0 0,0-1,0 1,0 1,0-1,0 0,0 0,-1 1,1 0,0-1,-1 1,1 0,-1 0,-29-6,-1 2</inkml:trace>
  <inkml:trace contextRef="#ctx0" brushRef="#br0" timeOffset="496.542">762 217,'39'136,"-31"-84,-3 0,-2 0,-2 0,-3 0,-2 0,-2 0,-2-1,-3 0,-15 46,7-15,-177 709,190-763,-4 14,1 0,3 0,1 1,1 42,5-79,-1-7</inkml:trace>
  <inkml:trace contextRef="#ctx0" brushRef="#br0" timeOffset="1279.895">1892 894,'-38'33,"-1"-1,-1-2,-1-2,-9 2,-72 51,121-81,1 0,-1 1,0-1,0 0,0 1,1-1,-1 1,0-1,0 1,1 0,-1-1,0 1,1 0,-1-1,1 1,-1 0,1 0,-1-1,1 1,0 0,-1 0,1 0,0 0,-1 0,1-1,0 1,0 0,0 0,0 0,0 0,0 0,0 0,0 0,0 0,1-1,-1 1,0 0,1 0,-1 0,0 0,1-1,-1 1,1 0,-1 0,1-1,0 1,-1 0,1-1,0 1,-1 0,1-1,0 1,0-1,-1 1,1-1,0 0,0 1,0-1,0 0,17 19,-35-13,5-10</inkml:trace>
  <inkml:trace contextRef="#ctx0" brushRef="#br0" timeOffset="2414.481">2089 640,'-123'117,"78"-67,-29 25,4 2,3 4,-19 35,-157 225,298-356,-24 7,0 1,1 1,0 2,0 1,0 1,0 2,27 4,11-2,-6-3,147 14,-41 6,-154-16,29 3,-44-6,-1 0,1 0,0 0,-1 0,1 0,0-1,0 1,-1 0,1 0,-1-1,1 1,0 0,-1-1,1 1,-1-1,1 1,-1 0,1-1,-1 1,1-1,-1 0,1 1,-1-1,0 1,1-1,-1 0,0 1,1-1,-1 0,0 1,0-1,0 0,0 1,0-1,1 0,-1 1,-1-1,1 0,0 1,0-1,0 0,0 0,0 1,-1-1,1 0,0 1,0-1,-1 1,1-1,-1 0,1 1,0-1,-1 0,-79-112,44 56,4-3,2 0,2-2,4-2,2 0,1-6,-14-38,-25-82,47 177,9 17</inkml:trace>
  <inkml:trace contextRef="#ctx0" brushRef="#br0" timeOffset="3800.129">2569 697,'5'16,"0"0,-1 0,-1 1,-1-1,0 1,-1 0,-1-1,0 1,-1 0,-1 0,-1 0,1 7,-7 54,4 0,5 77,26-10,-26-145,0-1,1 1,-1 0,0-1,1 1,-1 0,1 0,-1-1,1 1,-1 0,1 0,-1 0,1 0,-1-1,1 1,-1 0,1 0,-1 0,1 0,-1 0,1 0,-1 0,1 0,-1 1,0-1,1 0,-1 0,1 0,-1 0,1 1,-1-1,1 0,-1 0,0 1,1-1,-1 0,1 1,-1-1,0 1,1-1,-1 0,0 1,0-1,1 1,-1-1,0 1,0-1,0 1,0-1,0 1,1-1,-1 1,0-1,0 1,0-1,0 1,0-1,0 1,-1-1,1 1,0-1,0 0,0 1,0-1,-1 1,1-1,0 1,0-1,15-36,130-568,-140 588,1 0,0 0,2 1,-1 0,2 0,0 0,0 2,1-1,1 1,1 0,-1 1,2 1,10-8,-20 17,0 0,0 1,0-1,0 1,0 0,0 0,0 0,0 0,1 0,-1 1,0-1,1 1,-1 0,0 0,1 1,-1-1,0 1,0-1,1 1,-1 0,0 0,0 0,0 1,0-1,0 1,0 0,0-1,-1 1,1 0,-1 1,1-1,-1 0,0 1,0 0,0-1,0 1,0 0,-1 0,1 0,-1 0,47 129,-44-119</inkml:trace>
  <inkml:trace contextRef="#ctx0" brushRef="#br0" timeOffset="4297.812">2484 330,'39'-17,"1"2,1 2,1 2,-1 1,2 2,35-1,43 22,-55-1,-66-13,0 1,0 0,0-1,0 1,0 0,0-1,0 1,0-1,0 1,0 0,0-1,0 1,0 0,0-1,0 1,1 0,-1-1,0 1,0 0,0-1,1 1,-1 0,0-1,0 1,1 0,-1-1,0 1,0 0,1 0,-1 0,0-1,1 1,-1 0,0 0,1 0,-1 0,1 0,-1 0,0-1,1 1,-1 0,0 0,1 0,-1 0,1 0,-1 1,0-1,1 0,-1 0,0 0,1 0,-1 0,0 0,1 1,-1-1,0 0,1 0,-1 0,0 1,1-1,-1 0,0 0,0 1,-28-22,16 13,-3-4,0 0,0-2,1 0,1 0,0-1,1-1,0 0,2-1,0 0,-2-7,-9-27,22 39</inkml:trace>
  <inkml:trace contextRef="#ctx0" brushRef="#br0" timeOffset="128157.968">2004 2108,'1'1,"0"1,0-1,0 0,0 1,-1-1,1 1,0-1,-1 1,1 0,-1-1,1 1,-1 0,0-1,1 1,-1 0,0-1,0 1,-1 0,1-1,0 1,0 0,-1-1,1 1,-1 0,1-1,-1 1,0-1,0 1,0-1,0 1,0-1,0 0,0 1,0-1,0 0,-2 1,3-1,-191 290,106-172,-4-5,-67 64,59-59,96-118,0 0,0 0,0 0,1 0,-1 0,0 0,1 0,-1 1,1-1,-1 0,1 0,0 1,-1-1,1 0,0 1,0-1,0 0,0 1,0-1,0 0,0 0,0 1,1-1,-1 0,0 1,1-1,-1 0,1 0,0 0,-1 1,1-1,0 0,0 0,-1 0,1 0,0 0,0 0,0-1,0 1,0 0,0 0,1-1,-1 1,0-1,0 1,0-1,2 1,63 0,73-36,-95 21,1 3,1 1,-1 3,31-1,-44 6,-1 1,1 2,-1 1,1 2,-1 1,0 1,14 6,-43-10,0-1,0 0,0 1,0-1,0 0,0 0,0 0,0-1,0 1,0 0,0-1,0 1,1-1,-1 0,0 0,0 0,0 0,1 0,-1 0,0-1,0 1,0-1,1 1,-1-1,0 0,0 0,0 0,0 0,0 0,-1 0,1-1,0 1,0-1,-1 1,1-1,-1 0,1 1,-1-1,0 0,0 0,0 0,0 0,0 0,0 0,0 0,-1 0,1-11,-1 1,-1-1,0 1,-1 0,0 0,-1 0,0 0,-1 0,0 0,-1 1,0 0,-5-9,-9-21,16 32,-41-101,-5 3,-38-59,8 10,78 142,9 19</inkml:trace>
  <inkml:trace contextRef="#ctx0" brushRef="#br0" timeOffset="128801.696">2597 2446,'25'166,"-23"177,-5-323,-3-25,-6-31,4-212,9 159,0 59,0-1,2 1,1-1,2 1,0 1,2-1,2 1,0 0,2 1,1 1,2 0,2-3,-13 24,59-75,-61 79,-1 0,1 0,0 1,0-1,0 1,0-1,0 1,1 0,-1-1,0 1,1 0,-1 1,1-1,-1 0,1 1,-1-1,1 1,-1 0,1 0,-1 0,1 0,-1 0,1 1,-1-1,1 1,-1-1,1 1,-1 0,1 0,-1 0,0 1,0-1,1 0,-1 1,0-1,0 1,0 0,5 7,-1 0,1 0,-2 1,1 0,-1 0,-1 0,0 0,0 1,-1 0,-1 0,1-1,-2 2,0-1,0 0,-1 3,0-7,-1-7</inkml:trace>
  <inkml:trace contextRef="#ctx0" brushRef="#br0" timeOffset="129274.693">2484 1995,'-1'-2,"0"0,1 1,-1-1,1 0,0 0,0 0,0 0,0 0,0 1,0-1,0 0,0 0,1 0,-1 0,1 0,-1 1,1-1,0 0,0 1,0-1,0 0,0 1,0-1,0 1,0 0,0-1,1 1,-1 0,1 0,-1-1,1 1,-1 0,1 1,0-1,0 0,-1 0,1 1,0-1,0 1,75-23,99 7,-103 2,-73 13,0-1,1 1,-1 0,0 0,0 0,0-1,0 1,0 0,-1 0,1 0,0 0,0-1,-1 1,1 0,-1 0,1 0,-1 0,0 0,1 0,-1 0,0 0,1 0,-1 1,0-1,0 0,0 0,0 0,0 1,0-1,0 1,0-1,0 1,0-1,0 1,0 0,-1-1,0 1,-2-3,-152-132,139 113</inkml:trace>
  <inkml:trace contextRef="#ctx0" brushRef="#br0" timeOffset="130307.416">0 2672,'1'-1,"0"0,0 0,0 0,-1 0,1 0,0 0,0 0,0 0,1 0,-1 1,0-1,0 0,0 1,0-1,1 1,-1-1,0 1,1 0,-1-1,0 1,1 0,-1 0,0 0,1 0,-1 0,0 0,1 0,-1 1,0-1,1 0,-1 1,0-1,1 1,-1-1,0 1,0 0,0 0,0-1,0 1,0 0,10 1,65-1,1-2,-1-4,0-3,35-11,-53 10,148-20,-129 19,-77 10</inkml:trace>
  <inkml:trace contextRef="#ctx0" brushRef="#br0" timeOffset="130622.271">28 2926,'190'-28,"-49"2,123-5,-101 27,-145-3</inkml:trace>
  <inkml:trace contextRef="#ctx0" brushRef="#br0" timeOffset="131274.063">338 2305,'-21'-5,"26"12,267 76,-212-65,-32-11,0 1,-1 2,0 1,0 1,21 13,-26-11,-13-10,-1 0,1 1,0 0,-1 1,0 0,0 0,-1 1,0-1,0 2,0-1,-1 1,0 0,-1 0,0 1,0 0,-1 0,1 2,-6-6,0 0,0 1,-1-1,0 0,0 0,0-1,0 1,-1 0,0-1,0 0,0 1,-1-1,1 0,-1-1,0 1,0-1,0 1,-1-1,1-1,-3 2,-6 6,-121 111,-103 164,128-138,75-96,24-38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29 822,'-10'33,"2"17,2-6,3-10</inkml:trace>
  <inkml:trace contextRef="#ctx0" brushRef="#br0" timeOffset="147.728">0 314,'0'0</inkml:trace>
  <inkml:trace contextRef="#ctx0" brushRef="#br0" timeOffset="568.262">396 568,'-22'31,"1"1,2 0,1 2,2 0,1 1,2 0,-7 32,17-61,2 0,-1 1,1-1,0 1,0 0,0-1,1 1,0-1,1 1,0 0,0-1,0 1,0-1,1 1,0-1,1 0,-1 0,1 0,1 0,-1 0,1-1,0 1,0-1,0 0,1 0,0 0,0-1,0 0,0 0,1 0,-1-1,1 0,0 0,4 1,-1 0,1-2,0 0,0 0,1 0,-1-1,0-1,0 0,1 0,-1-1,0-1,0 1,0-2,0 1,0-1,-1-1,1 0,-1 0,0-1,0 0,0 0,-1-1,1 0,0-2,11-9,0-1,-2-1,0 0,-1-2,-1 0,0 0,-2-2,6-13,4-12,-3-1,-1-1,-3-1,-2-1,-2 0,-3 0,4-45,-12 70,-1-1,-1 1,-2 0,-1-1,0 1,-5-11,6 29,0-1,-1 1,0 0,0 0,-1 0,0 1,-1-1,0 1,-1 0,1 0,-1 1,-1-1,1 1,-1 1,-1-1,1 1,-1 1,0-1,-7-2,10 6,0 0,0 0,0 1,-1-1,1 1,0 1,-1-1,1 1,-1 0,1 0,0 0,-1 1,1 0,0 0,0 0,-1 1,1 0,0 0,0 0,1 0,-1 1,0 0,1 0,-1 0,-2 4,-89 105,80-86,1 0,2 1,1 1,1 0,1 0,1 1,2 1,1-1,1 1,2 0,1 0,1 0,2 0,1 0,3 14,-3-32,0 1,1-1,1 1,0-1,0 0,2-1,-1 1,1-1,1 0,0 0,1-1,0 0,0 0,1-1,0 0,1-1,0 0,0 0,1-1,0 0,0-1,0 0,1-1,0-1,0 1,11 1,15 0,1-1,-1-2,1-1,34-4,-59 1,27 0</inkml:trace>
  <inkml:trace contextRef="#ctx0" brushRef="#br0" timeOffset="1487.789">1440 596,'-60'39,"1"2,2 3,2 2,-5 11,-14 47,73-102,0 1,0-1,0 0,0 1,0-1,0 1,1 0,-1-1,1 1,0 0,0-1,0 1,0 0,0-1,0 1,1-1,0 1,-1 0,1-1,0 1,0-1,0 0,0 1,1-1,-1 0,1 0,-1 0,1 0,0 0,0 0,0 0,0 0,0-1,0 1,0-1,1 1,-1-1,1 0,-1 0,1 0,-1-1,1 1,-1 0,3-1,10 2,0-1,0-1,0-1,1 0,-1-1,0-1,0 0,-1-1,1 0,-1-1,0-1,0-1,0 0,-1 0,0-1,8-8,-1 3,-1-2,0 0,-1-2,-1 0,-1 0,1-3,33-33,-50 53,1 1,0 0,-1 0,1-1,0 1,-1 0,1 0,-1 0,0-1,1 1,-1 0,0 0,1 0,-1 0,0 0,0 0,0 0,0 0,0 0,0 0,0 0,0 0,0 0,0 0,0 0,-1 0,1-1,0 1,-1 0,1 0,-1 0,1 0,-1 0,1-1,-1 1,0 0,1-1,-1 1,0 0,0 0,0 1,-19 118,19-116,1 1,0-1,1 0,-1 0,1 0,-1 1,1-1,0 0,1 0,-1 0,1 0,0-1,0 1,0 0,0-1,1 1,-1-1,1 0,0 0,0 0,0 0,0 0,1-1,-1 1,1-1,0 0,1 1,2-3,1 0,-1-1,1 0,-1 0,0-1,1 1,-1-2,0 1,0-1,0 0,-1 0,1-1,-1 0,0 0,0-1,0 1,0-1,-1 0,0-1,0 0,-1 1,1-1,-1-1,1-1,108-173,-121 231,5-42,0 1,1 0,0 0,0 0,1 1,1-1,-1 0,1 1,1-1,0 0,0 0,1 0,0 0,1 0,0 0,0 0,0-1,2 1,-1-1,1 0,0 0,0-1,1 1,0-1,0-1,1 1,0-1,0 0,8 4,-11-8,1-1,0 0,-1 0,1 0,0-1,0 0,0 0,0 0,-1 0,1-1,0 1,0-2,-1 1,1 0,0-1,-1 0,1 0,-1 0,0 0,0-1,0 0,0 1,0-2,0 1,-1 0,79-98,59-204,-141 304,0 0,0 0,0 0,0 0,0 0,0 1,0-1,1 0,-1 0,0 0,1 0,-1 1,0-1,1 0,-1 0,1 1,-1-1,1 0,0 1,-1-1,1 1,0-1,-1 0,1 1,0 0,0-1,-1 1,1-1,0 1,0 0,0 0,0-1,-1 1,1 0,0 0,0 0,0 0,0 0,0 0,0 0,0 0,-1 0,1 1,0-1,0 0,0 0,0 1,-1-1,1 1,0-1,0 1,-1-1,1 1,0-1,-1 1,1-1,-1 1,1 0,0 0,-1-1,0 1,1 0,-1 0,1-1,-1 1,0 1,-16 172,2-1,2 155,20-202,4 15,-6 0,-6 1,-14 92,10-200,-2 0,-1 0,-2-1,-2 0,0 0,-7 9,12-29,-1 0,0-1,-1 0,0 0,-1-1,-1 0,1 0,-2-1,1 0,-2-1,1 0,-1-1,0-1,-1 0,1 0,-8 2,17-8,1 0,-1 1,0-1,0-1,0 1,-1 0,1-1,0 1,0-1,0 0,0 0,0 0,-1 0,1-1,0 1,0-1,0 0,0 0,0 0,0 0,0-1,0 1,1-1,-1 1,0-1,1 0,0 0,-1 0,1-1,0 1,0 0,0-1,0 0,0 1,1-1,-1 0,1 0,0 0,0 0,0 0,0 0,0 0,1 0,0 0,-6-35,2 0,2 0,1 0,2 0,2 0,1 0,5-14,3-12,2 1,3 0,2 1,4 1,2 1,2 1,3 2,3 0,18-21,-19 31,-7 10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1:52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1,'0'642,"-22"-466,22-176,0 0,1 1,-1-1,0 1,1-1,-1 0,0 1,1-1,-1 1,0-1,0 1,0-1,0 1,1-1,-1 1,0-1,0 1,0-1,0 1,0-1,0 1,0-1,0 1,-1-1,1 1,0-1,0 1,0-1,0 1,-1-1,1 1,0-1,0 1,-1-1,1 1,0-1,-1 0,1 1,-1-1,1 0,0 1,-1-1,1 0,-1 0,1 1,-1-1,1 0,-1 0,1 0,-1 0,1 1,-1-1,1 0,-1 0,1 0,-1 0,1 0,-1 0,1-1,-1 1,0 0,1 0,-1 0,1 0,0-1,-1 1,1 0,-1 0,1-1,-1 1,-13-37,6 8,1-1,1 0,2 0,1-1,1 1,2-1,1 1,1-1,2-1,3-4,1 1,1 0,2 0,1 1,2 0,2 1,1 1,1 1,1 0,2 1,1 2,19-19,-39 43,0 1,1-1,-1 1,1 0,-1 0,1 0,0 0,0 0,0 1,1 0,-1-1,1 1,-1 0,1 1,0-1,-1 0,1 1,0 0,0 0,0 0,0 1,0-1,0 1,0 0,0 0,0 1,0-1,1 1,-2-1,1 1,0 1,0-1,0 0,0 1,-1 0,1 0,-1 0,1 0,-1 1,0-1,0 1,0 0,0 0,0 1,13 25,-14-22,0-1,1 1,0 0,0 0,1-1,0 0,0 0,0 0,1 0,0-1,0 1,0-1,1-1,-1 1,1-1,1 0,-1 0,0-1,1 1,0-1,0-1,0 0,0 0,0 0,4 0,13-3</inkml:trace>
  <inkml:trace contextRef="#ctx0" brushRef="#br0" timeOffset="365.888">647 481,'28'-2,"-1"-1,1-2,-1 0,0-2,-1-1,0 0,0-3,-1 0,0-1,-1-1,1-3,-13 9,-1 0,0-2,0 1,-1-1,0-1,-1 0,0 0,7-10,-14 17,0 0,0 0,0-1,-1 1,1 0,-1-1,0 1,0-1,0 1,0-1,0 1,-1-1,0 0,0 1,0-1,0 0,0 1,-1-1,0 0,1 1,-1-1,-1 1,1-1,0 1,-1 0,0 0,0-1,0 1,0 0,0 1,0-1,-1 0,0 1,-1-2,-1 0,0 0,-1 0,1 0,-1 1,0 0,0 0,0 0,0 1,-1 0,1 0,-1 1,1 0,-1 0,1 0,-1 1,0 0,1 0,-1 1,0 0,1 0,-1 0,1 1,-1 0,-4 3,-1-1,0 2,0 0,0 0,1 1,0 1,0 0,1 0,0 1,0 0,1 1,0 0,0 1,-2 4,0 1,1 0,0 0,1 1,1 0,1 1,1 0,0 0,1 0,1 1,1 0,0 0,2-1,0 1,1 0,1 0,1 6,1-17,-1 1,1-1,1 0,-1-1,1 1,1-1,-1 1,1-1,1-1,-1 1,1-1,0 0,1 0,-1 0,1-1,0 0,1-1,-1 0,1 0,0 0,0-1,2 1,5 1,1 0,0-1,0-1,0-1,1 0,-1-1,1 0,-1-2,1 0,-1 0,4-3,14-3,-2 0</inkml:trace>
  <inkml:trace contextRef="#ctx0" brushRef="#br0" timeOffset="880.924">1776 198,'-35'9,"0"2,1 2,0 1,1 2,1 1,0 1,1 2,1 1,1 1,1 2,16-12,0 0,0 1,1 1,1 0,0 0,1 1,0 1,2-1,0 1,0 0,-1 10,7-24,0 1,1 0,-1-1,1 1,-1 0,1-1,0 1,0 0,0-1,1 1,-1 0,1-1,-1 1,1 0,0-1,0 1,0-1,0 1,1-1,-1 0,1 0,-1 1,1-1,0 0,-1 0,1 0,1-1,-1 1,0 0,0-1,0 1,1-1,-1 0,1 0,-1 0,1 0,-1 0,1-1,0 1,-1-1,1 1,0-1,-1 0,1 0,0 0,0-1,0 1,13-2,-1 0,1-1,-1-1,0 0,0-1,-1-1,1 0,-1 0,0-2,-1 0,0 0,0-2,10-8,137-153,-148 156,-10 12,41-38,-42 40,0 0,0 1,0-1,0 1,0-1,0 1,1-1,-1 1,0 0,0-1,0 1,1 0,-1 0,0 0,0 0,0 0,1 0,-1 0,0 1,0-1,0 0,1 1,-1-1,0 1,0-1,0 1,0-1,0 1,0 0,0-1,0 1,0 0,0 0,-1 0,1 0,0 0,0 0,-1 0,1 0,-1 0,1 0,-1 0,1 0,-1 1,1 0,16 118,17 8,-20-102</inkml:trace>
  <inkml:trace contextRef="#ctx0" brushRef="#br0" timeOffset="1218.228">2199 706,'0'26,"0"-20,0-18,23-129,-21 128,7-48,3 1,2 0,3 0,20-44,-37 103,0-1,1 0,-1 0,0 0,1 1,0-1,-1 0,1 0,0 1,0-1,0 0,0 1,0-1,0 1,0-1,1 1,-1 0,0 0,1-1,-1 1,1 0,0 0,-1 0,1 1,0-1,-1 0,1 1,0-1,0 1,0-1,-1 1,1 0,0 0,1 0,4 8</inkml:trace>
  <inkml:trace contextRef="#ctx0" brushRef="#br0" timeOffset="6498.432">2172 114,'-5'6,"1"1,1 1,-1-1,1 0,1 1,-1 0,1 0,1-1,-1 1,1 0,1 0,-1 1,1-1,1 7,-1 0,-1 13,2 0,1 1,1-1,1-1,5 19,31 167,-39-169,8-168,40-53,-40 148,0 0,2 1,2 0,0 0,2 1,0 1,2 1,1 0,1 1,9-6,-27 27,1 1,1-1,-1 1,0 0,1-1,-1 1,1 1,0-1,-1 0,1 1,0-1,0 1,0 0,0 0,0 0,1 0,-1 0,0 1,0 0,0-1,1 1,-1 0,0 1,0-1,1 0,-1 1,0 0,0 0,0 0,0 0,0 0,0 1,0-1,0 1,-1 0,1 0,-1 0,1 0,-1 0,0 1,1-1,-1 1,-1-1,1 1,0 0,-1 0,1 0,-1 0,0 0,0 0,1 1,12 40,-7-27</inkml:trace>
  <inkml:trace contextRef="#ctx0" brushRef="#br0" timeOffset="33396.208">2764 170,'0'469,"17"-490,22-174,-27 158,10-30,2 0,3 1,8-8,-35 72,0 0,1 1,-1-1,0 1,1-1,-1 1,1-1,0 0,-1 1,1 0,0-1,0 1,0 0,0-1,0 1,0 0,0 0,1 0,-1 0,0 0,1 0,-1 0,0 0,1 0,-1 1,1-1,0 1,-1-1,1 1,-1-1,1 1,0 0,-1 0,1 0,0 0,-1 0,1 0,-1 1,1-1,0 0,-1 1,1-1,-1 1,1 0,-1-1,1 1,-1 0,1 0,-1 0,0 0,0 0,1 0,-1 0,0 1,57 178,-58-179,1-1,-1 1,0-1,0 1,0-1,1 0,-1 1,0-1,0 0,1 1,-1-1,0 0,1 1,-1-1,1 0,-1 1,0-1,1 0,-1 0,1 0,-1 1,0-1,1 0,-1 0,1 0,-1 0,1 0,-1 0,1 0,-1 0,1 0,-1 0,0 0,1 0,-1 0,1 0,-1-1,1 1,-1 0,1 0,-1 0,0-1,1 1,-1 0,0 0,1-1,-1 1,0 0,1-1,-1 1,0 0,1-1,-1 1,0-1,0 1,0-1,1 1,-1 0,0-1,0 1,0-1,7-11</inkml:trace>
  <inkml:trace contextRef="#ctx0" brushRef="#br0" timeOffset="33982.548">3526 198,'-5'-2,"0"0,0 1,0 0,0 0,0 0,0 0,-1 1,1 0,0 0,0 0,-1 1,1 0,0 0,0 0,0 0,0 1,0 0,0 0,1 0,-1 1,0 0,1 0,0 0,0 0,0 1,0-1,0 1,-1 3,-12 12,1 1,1 1,1 0,1 1,1 0,1 1,1 1,1 0,1 0,0 1,7-21,0-1,0 0,0 0,0 1,0-1,0 1,1-1,0 1,0-1,0 0,0 1,0-1,1 1,-1-1,1 1,0-1,0 0,0 1,1-1,-1 0,1 0,0 0,0 0,0 0,0-1,0 1,0 0,1-1,-1 0,1 1,0-1,0 0,0-1,0 1,0 0,0-1,0 0,1 1,-1-1,0-1,1 1,-1 0,1-1,0 0,8-2,1-1,-1-1,0 0,0-1,0 0,-1-1,0 0,0-1,0 0,-1-1,0 0,0 0,-1-1,0 0,-1-1,0 0,-1-1,5-6,113-173,-125 191,0-1,1 0,-1 1,0-1,0 1,0-1,1 0,-1 1,0-1,1 0,-1 1,0-1,0 0,1 1,-1-1,1 0,-1 1,0-1,1 0,-1 0,1 0,-1 0,0 1,1-1,-1 0,1 0,-1 0,1 0,-1 0,1 0,-1 0,1 0,-1 0,0 0,1 0,-1 0,1-1,-1 1,1 0,-1 0,0 0,1-1,-1 1,1 0,-1 0,0-1,1 1,-1 0,0-1,0 1,1 0,-1-1,0 1,0 0,1-1,-1 1,0-1,0 1,0-1,0 1,1 0,-1-1,0 1,0-1,0 1,0-1,0 1,0-1,2 38,-2-32,-3 68,1-50,1 0,0 0,2 0,1 0,1 0,0-1,4 8,14 15,-11-27</inkml:trace>
  <inkml:trace contextRef="#ctx0" brushRef="#br0" timeOffset="34441.298">3864 565,'16'-17,"-1"0,0-2,-2 1,0-1,-1-1,-1-1,-1 1,-1-2,-1 1,-1-1,4-18,11-34,-13 113,-10-32,1 1,-1-1,1 1,1-1,-1 0,1 1,0-1,1 0,0 0,0 0,0 0,1 0,0 0,0 0,1-1,0 0,0 0,1 0,-1 0,1 0,0-1,1 0,-1 0,1-1,0 1,0-1,3 1,-2-4,0 0,0 0,0 0,0-1,0 1,0-2,0 1,0-1,0 0,-1-1,1 1,0-1,-1-1,1 1,-1-1,0 0,1-1,-1 0,-1 1,1-2,-1 1,0-1,4-3,2-4,-1 0,0-1,-1 0,0-1,-1 0,-1 0,0-1,0 0,2-12,10-31,-12 34</inkml:trace>
  <inkml:trace contextRef="#ctx0" brushRef="#br0" timeOffset="35076.328">4739 198,'-3'-1,"0"0,0 0,0 1,-1-1,1 1,0-1,0 1,-1 1,1-1,0 0,0 1,-1-1,1 1,0 0,0 0,0 0,0 0,0 1,0 0,1-1,-1 1,-1 1,-6 5,0 0,1 0,0 1,0 1,1-1,0 1,1 1,0 0,1 0,0 0,0 0,2 1,-1 0,1 0,1 0,0 1,1-1,-1 12,2-22,0 0,0 1,0-1,1 0,-1 0,1 1,-1-1,1 0,0 1,0-1,0 1,0-1,0 0,0 1,1-1,-1 0,1 1,-1-1,1 0,0 0,0 0,0 1,0-1,1 0,-1 0,1-1,-1 1,1 0,-1 0,1-1,0 1,0-1,0 1,0-1,0 0,0 0,0 0,0 0,1 0,-1 0,0-1,0 1,1-1,-1 1,0-1,2 0,6-4,0-1,-1 0,0 0,0-1,0 0,-1 0,1-1,-2 0,1-1,-1 0,0 0,0-1,-1 1,-1-1,2-2,7-9,-4 5,0 1,1 0,1 1,0 0,1 1,0 0,0 1,1 1,1 0,0 1,0 0,1 1,0 1,0 1,11-3,-23 8,0 1,-1 0,1 0,0 1,0-1,0 1,0-1,-1 1,1 1,0-1,-1 0,1 1,-1 0,1-1,-1 1,0 1,0-1,0 0,0 1,0 0,-1-1,1 1,-1 0,1 1,-1-1,0 0,-1 1,1-1,0 1,-1-1,0 1,0 0,1 2,15 132,-36 181,15-291,-6 61,-3-1,-5-1,-15 41,28-113,0 0,-1-1,-1 0,0 0,-1-1,0 0,-1 0,-1-1,0 0,-11 10,17-19,0 0,0 0,0-1,0 0,-1 1,1-1,-1-1,0 1,0-1,1 0,-1 0,0 0,0-1,0 1,0-1,0 0,0-1,0 1,0-1,0 0,1 0,-1-1,0 0,1 1,-1-1,1-1,-1 1,1-1,0 0,0 0,0 0,1 0,-1 0,1-1,-1 0,1 0,1 0,-1 0,0 0,0-3,-2-9,0 0,2-1,0 1,1-1,1 0,0 1,1-1,1 0,0 0,2 1,0-1,0 1,2 0,1-4,6-15,1 1,2 0,1 1,1 0,2 2,2 0,13-15,36-28,-56 63</inkml:trace>
  <inkml:trace contextRef="#ctx0" brushRef="#br0" timeOffset="35514.38">5191 481,'15'0,"0"0,0-1,-1-1,1 0,-1-1,1 0,-1-1,0-1,0 0,-1-1,1 0,-1-1,-1-1,1 0,-1-1,-1 0,0-1,0 0,-1 0,0-1,0-1,-2 0,1 0,-2-1,1 1,-2-2,0 1,2-6,-1-5,-5 21,0-1,0 1,-1-1,1 1,-1-1,0 0,0 0,0 1,-1-1,1 0,-1 0,0 0,0 0,0 1,-1-1,1 0,-1 0,0 0,0 1,0-1,-1 0,1 1,-1-1,0 1,0 0,0-1,0 1,-1 0,1 0,-4-2,3 2,-1 1,0-1,0 1,0 0,-1 0,1 0,0 1,-1-1,1 1,-1 0,1 0,-1 1,0-1,1 1,-1 0,0 0,1 1,-1-1,0 1,1 0,-1 1,1-1,-1 1,1-1,0 1,0 1,0-1,0 0,0 1,0 0,-2 3,-102 110,102-109,0 0,0 1,1 0,0 0,0 0,1 1,0-1,0 1,1 0,1 0,-1 1,1-1,1 0,0 1,0-1,1 1,0 0,0-1,1 1,1-1,-1 0,2 1,-1-1,1 0,1 0,-1 0,1-1,1 1,0-1,0 0,1-1,0 1,4 3,8 2,2-2,-1-1,2 0,-1-1,1-2,0 0,1-1,0-1,0-1,0-1,0-1,0 0,1-2,-1-1,0-1,10-2,13-8,-28 6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3:5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1,'-27'172,"-49"133,47-130,27-171,1 0,0 0,0-1,0 1,0 0,0 0,1 0,0 1,0-1,0 0,0 0,1 0,-1 0,1 0,0 0,0 0,0-1,1 1,0 0,-1 0,1-1,1 1,-1-1,0 0,1 0,0 0,-1 0,1 0,0 0,1-1,-1 1,0-1,1 0,3 1,12 3,0-1,0-1,1-1,-1-1,1 0,0-2,0 0,0-1,4-2,33 1,-30 2,-21 1,0 0,1-1,-1 0,0 0,1 0,-1-1,0 0,1 0,-1-1,0 0,0 0,0 0,0-1,4-2,2-7</inkml:trace>
  <inkml:trace contextRef="#ctx0" brushRef="#br0" timeOffset="4151.773">1 397,'340'-55,"-94"-2,-237 55</inkml:trace>
  <inkml:trace contextRef="#ctx0" brushRef="#br0" timeOffset="4833.641">1186 340,'-20'5,"1"1,0 0,0 2,1 0,0 1,0 1,1 1,1 0,0 1,0 1,1 0,-7 9,17-17,0 0,0 0,1 1,0-1,0 1,0 0,1 0,0 0,0 0,0 1,1 0,0-1,0 1,1 0,0 0,0-1,1 1,0 0,0 0,0 0,1 0,0 0,0 0,1 0,0-1,0 1,0-1,1 1,0-1,0 0,1 0,0 0,0-1,0 1,1-1,0 0,0 0,0 0,4 2,-3-2,1-1,0 0,0 0,0 0,1-1,-1 0,1 0,0-1,0 0,0 0,0-1,0 0,0 0,0-1,0 0,0 0,0-1,1 0,-1-1,-1 0,1 0,0-1,0 1,-1-2,0 1,1-1,-1 0,0-1,6-3,-1 0,0 0,0-1,-1 0,0-1,-1-1,0 0,-1 0,0-1,0 0,-2 0,1-1,-2 0,1 0,-2-1,0 0,-1 0,0 0,-1 0,0-3,-2 4,-1-1,-1 0,0 0,-1 0,0 1,-1-1,-1 1,0-1,-1 1,0 0,-1 1,-4-7,7 13,0 1,0 0,0 1,-1-1,0 0,0 1,0 0,0 0,-1 0,1 0,-1 1,0 0,0 0,-1 0,1 1,0-1,-1 1,0 0,1 1,-1 0,0 0,0 0,0 0,0 1,0 0,0 0,1 1,-1 0,0 0,-2 0,-73 39,63-24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29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313 762,'0'-3,"0"0,0 0,-1 0,1-1,-1 1,0 0,0 0,0 0,-1 0,1 0,0 1,-1-1,0 0,0 1,0-1,0 1,0-1,0 1,-1 0,1 0,-1 0,1 0,-1 1,0-1,0 1,0-1,0 1,0 0,0 0,0 0,0 1,0-1,0 1,0 0,-1 0,1 0,0 0,0 0,0 1,0-1,-1 1,1 0,0 0,0 0,0 0,-2 2,-7 0,1 0,-1 0,1 1,0 1,0 0,0 1,1 0,0 0,0 1,0 0,1 1,0 0,1 1,0 0,-5 6,7-4,1-1,0 2,0-1,2 0,-1 1,1 0,1 0,0-1,0 2,2-1,-1 0,2 0,-2-7,2 1,-1-1,1 0,0 0,0 0,0 0,0-1,1 1,0 0,0 0,1-1,-1 0,1 1,0-1,0 0,0 0,1 0,-1-1,1 1,0-1,0 0,0 0,0 0,1-1,-1 1,1-1,-1 0,1 0,2 0,2 0,0 0,0-1,0 1,0-2,0 1,0-2,0 1,0-1,0 0,-1-1,1 0,0 0,-1-1,1 0,-1-1,0 0,0 0,0-1,0 0,-1 0,0 0,6-7,1 0,-3 5,-1-1,0 0,-1 0,0-1,0 0,0-1,-1 1,-1-2,0 1,0-1,-1 0,-1-1,1 1,-2-1,0 0,0 0,0-6,-3 12,0 0,-1 0,0 0,0-1,0 1,-1 0,1 0,-1 0,-1 0,1 0,-1 0,-1 0,1 0,-1 1,1-1,-2 1,1 0,-1 0,1 0,-1 0,-1 0,1 1,-1 0,1 0,-3-1,0-1,0 1,-1 0,0 0,0 1,0 0,0 0,-1 1,1 0,-1 0,0 1,0 0,1 1,-1 0,-1 0,1 1,0 0,0 1,0 0,0 0,-16 5</inkml:trace>
  <inkml:trace contextRef="#ctx0" brushRef="#br0" timeOffset="769.929">708 1,'-22'106,"14"184,10-177,-2 282,10-377,10-45,-11 15,16-23,3 2,0 1,2 1,1 1,2 2,1 2,30-19,-49 35,-12 7,0 0,-1 0,1 0,0 1,0-1,1 1,-1 0,0 0,1 0,-1 0,1 0,0 1,0 0,-1 0,1 0,0 0,0 0,0 1,0 0,0 0,0 0,0 0,0 1,0-1,0 1,-1 0,1 0,0 1,0-1,-1 1,1-1,-1 1,1 0,-1 1,2 7,0 1,-1-1,-1 1,1 0,-2 0,0 0,0 1,-1-1,0 0,-1 1,-1-1,1 0,-2 1,1-1,-2 0,0 0,0 0,-1-1,-1 4,2-1,-1-1,0 0,-1 0,0 0,-1-1,0 0,-1 0,0 0,-1-1,0 0,0 0,-1-1,0 0,-1-1,0 0,-1 0,1-1,-1 0,-1-1,1-1,-1 0,0 0,0-1,0 0,-1-1,0-1,-10 1,11-1,-1-1,0 0,1-1,-1 0,0-1,1-1,-1 0,1-1,-1 0,1 0,0-2,1 1,-1-2,1 1,0-1,0-1,0 0,1-1,-2-2,0-8</inkml:trace>
  <inkml:trace contextRef="#ctx0" brushRef="#br0" timeOffset="1454.551">1385 114,'-21'128,"12"203,11-201,-1-78,1-29,-2 1,0-1,-2 1,-1-1,0 1,-3 3,0 6,16-55,-6 4</inkml:trace>
  <inkml:trace contextRef="#ctx0" brushRef="#br0" timeOffset="1687.822">1075 537,'33'0,"36"0,10-5,-3-1,-4 0,-11 1,-10 1,-10 2,-6 1,-10-5,-3 0,-7 0</inkml:trace>
  <inkml:trace contextRef="#ctx0" brushRef="#br0" timeOffset="7485.176">2006 593,'-12'0,"0"-2,0 1,0 1,-1 0,1 0,0 2,0-1,0 2,0-1,1 2,-1-1,1 2,-1-1,1 1,1 1,-1 0,1 1,-10 8,9-4,1 1,0 0,1 1,0 0,0 1,2 0,0 0,0 0,1 1,1 0,1 0,0 1,1 0,2-10,1-1,0 0,0 0,1 1,-1-1,1 0,0 1,1-1,-1 0,1 0,0 0,0 0,1-1,-1 1,1-1,0 1,0-1,1 0,-1 0,1 0,0-1,0 1,0-1,0 0,1 0,0 0,-1-1,1 1,0-1,0 0,0-1,0 1,0-1,1 0,-1-1,0 1,0-1,1 0,-1 0,0 0,1-1,-1 0,0 0,5-2,7-3,0-1,-1-1,1 0,-2-1,1-1,-1 0,-1-2,0 1,-1-2,0 1,0-2,-2 0,1 0,-2-1,0 0,-1-1,-1 0,0-1,-1 0,2-9,2 7,-11 23,-2 7,1 0,0 0,0 0,1 0,1 0,0 0,0 0,1 0,0 0,1-1,1 1,-1-1,1 0,1 0,4 7,-7-13,0 0,0 0,1 0,-1 0,1 0,0 0,0-1,1 0,-1 1,1-1,-1 0,1-1,0 1,0-1,0 1,0-1,1 0,-1-1,1 1,15 2</inkml:trace>
  <inkml:trace contextRef="#ctx0" brushRef="#br0" timeOffset="9405.921">2458 621,'0'10,"0"12,0 8,0 3,0 1,0 0,0-2,-5-6,-1-2,0-1,1 0,1-7,2-8</inkml:trace>
  <inkml:trace contextRef="#ctx0" brushRef="#br0" timeOffset="9671.654">2373 255,'-5'0,"4"0,1 0</inkml:trace>
  <inkml:trace contextRef="#ctx0" brushRef="#br0" timeOffset="10351.778">2712 508,'-7'29,"-8"26,2 0,3 1,2 0,3 7,-12 40,57-234,63-129,-99 250,12-27,-12 57,-8 5,1 0,2 0,0 0,1 0,2 0,0 0,2 0,1 0,0-1,2 1,7 14,-13-35,0 0,1 0,0 0,0 0,0 0,0 0,0-1,1 1,-1-1,1 0,0 0,0 0,1 0,-1 0,0 0,1-1,0 0,-1 0,1 0,0 0,0 0,0-1,0 0,1 0,-1 0,0 0,0-1,1 0,-1 1,0-2,0 1,1 0,-1-1,0 0,0 0,0 0,1 0,-1-1,-1 0,1 1,0-1,0-1,2-1,3-6,1-1,-2 0,1-1,-1 0,-1 0,-1-1,1 0,-2 0,0-1,0 1,-2-1,0 0,0 0,0-10,9-29,22-72,-30 82,-8 28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18 128,'25'376,"-22"13,-14-327,-3-93,-7-130,26 97,3 0,2 0,3 2,3-1,3 2,22-51,-26 73,2 1,2 1,1 0,2 1,24-30,-45 65,0 0,0-1,0 1,0 0,0-1,0 1,1 0,-1 0,0 0,1 0,-1 0,1 0,-1 0,1 1,-1-1,1 1,-1-1,1 1,0-1,-1 1,1 0,0 0,0 0,-1 0,1 0,0 0,-1 0,1 0,0 1,-1-1,1 1,-1-1,1 1,0 0,-1 0,1-1,-1 1,0 0,1 0,-1 1,0-1,0 0,1 0,-1 0,0 1,0-1,0 1,34 78,7 108,-35-167,-2-2</inkml:trace>
  <inkml:trace contextRef="#ctx0" brushRef="#br0" timeOffset="264.76">555 608,'-15'38,"-4"28,1 6,3-3,4-9,5-20,2-16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2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1 329,'140'-26,"258"23,-397 3,0 0,0 1,1-1,-1 0,0 0,0 0,0 0,0 0,1 0,-1 0,0 0,0 0,0 0,0-1,0 1,0 0,1-1,-1 1,0-1,0 0,0 1,0-1,-1 0,1 1,0-1,0 0,0 0,0 0,-1 0,1 1,0-1,-1 0,1-1,-1 1,1 0,-1 0,0 0,1 0,-1 0,0 0,0 0,0-1,0 1,0 0,0 0,0 0,0 0,0 0,0-1,-1 1,1 0,0 0,-1 0,1 0,-1 0,1 0,-1 0,0 0,1 0,-1 0,0 0,0 0,0 1,0-2,-95-96,-29-19,108 90,16 16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56,'139'-11,"174"-18,-236 15,-65 12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0,'26'139,"-23"-60,-3-1,-4 1,-3-1,-4 3,3 65,8-146,1-1,-1 1,1 0,-1-1,0 1,1 0,-1 0,1-1,-1 1,1 0,-1 0,1 0,-1 0,1 0,-1-1,1 1,0 0,-1 0,1 0,-1 1,1-1,-1 0,1 0,-1 0,1 0,-1 0,1 1,-1-1,1 0,-1 0,0 1,1-1,-1 0,1 1,-1-1,0 0,1 1,-1-1,0 1,1-1,-1 0,0 1,0-1,1 1,-1-1,0 1,0-1,0 1,0-1,0 1,1-1,-1 1,0 0,0-1,0 1,-1-1,1 1,0-1,0 1,0-1,0 1,0-1,-1 1,1-1,0 1,0-1,-1 0,1 1,0-1,-1 1,14-12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434 112,'-210'313,"70"-170,62-68,77-74,1-1,-1 1,1-1,-1 1,1 0,-1 0,1-1,0 1,-1 0,1 0,0 0,0-1,-1 1,1 0,0 0,0 0,0 0,0-1,0 1,0 0,0 0,1 0,-1 0,0-1,0 1,0 0,1 0,-1 0,1-1,-1 1,0 0,1-1,-1 1,1 0,0-1,-1 1,1-1,-1 1,1 0,0-1,0 0,-1 1,1-1,0 1,0-1,-1 0,1 0,0 1,0-1,0 0,0 0,-1 0,1 0,0 0,0 0,0 0,0 0,59 4,-55-5,270-30,52 31,-326 0,0 0,1 0,-1 0,0 0,1 0,-1 0,1 0,-1 0,0-1,1 1,-1 0,0-1,1 1,-1-1,0 0,0 1,0-1,1 0,-1 0,0 1,0-1,0 0,0 0,0 0,-1-1,1 1,0 0,0 0,-1 0,1-1,-1 1,1 0,-1 0,1-1,-1 1,0-1,0 1,1 0,-1-1,0 1,0 0,-1-1,1 1,0-1,0 1,-1 0,1-1,-1 1,-36-61,-114-120,108 120,-86-145,128 205,0-1,0 1,0 0,1-1,-1 1,0-1,1 1,0 0,-1-1,1 1,0-1,0 1,1-1,-1 1,0-1,1 1,-1-1,1 1,0 0,0-1,0 1,0 0,0 0,1-1,-1 1,1 0,-1 1,1-1,0 0,0 0,-1 1,1-1,0 1,1-1,-1 1,0 0,0 0,0 0,1 0,-1 0,1 0,19-6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5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0,'-1'332,"-28"-67,30-165,-1-112,-3-25,1-1,2 1,2 0,2 0,1-1,2 2,1-1,2 1,1 1,15-30,-6 30,2 0,2 1,1 2,23-23,-43 51,1 0,0 1,0-1,0 1,1 1,-1-1,0 1,1 0,0 1,-1-1,1 2,0-1,0 0,0 1,-1 1,1-1,0 1,0 0,0 0,-1 1,1 0,-1 0,0 1,1 0,-1 0,0 0,0 1,-1 0,1 0,-1 0,0 1,0 0,0 0,-1 0,0 0,0 1,0-1,0 1,-1 0,0 2,45 75,-40-79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6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14 245,'0'0,"-14"-8,18 5,60 11,1-3,-1-3,42-5,-9 2,17 0,-113 0,-1 0,1 0,0 0,-1 0,1 0,-1 0,1 0,-1 0,1 0,-1 0,0 0,1 0,-1 0,0-1,0 1,0 0,0 0,0 0,0 0,0 0,-1-1,1 1,0 0,-1 0,1 0,0 0,-1 0,1 0,-1 0,0 0,1 0,-1 0,0 0,0 0,1 1,-1-1,0 0,0 1,0-1,0 0,0 1,0-1,0 1,0-1,0 1,0 0,-1-1,1 1,0 0,-3-3,-19-19,5 7,1-1,0 0,2-2,0 1,1-2,0 0,-1-5,9 7,5 4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0,'-10'48,"-3"49,1 23,2 5,3-4,3-13,2-15,-4-15,0-10,0-7,2-4,1-8,1-7,-3-5,-2-5,-4-3,-5-6,0-8</inkml:trace>
  <inkml:trace contextRef="#ctx0" brushRef="#br0" timeOffset="365.407">518 225,'-27'485,"27"-458,-2 17,3 0,1 0,3 0,1 0,2-1,3 0,1 0,1-1,5 3,10 0,-18-75,-9 11,0 1,-2 0,0-1,-2 1,0 0,0 0,-2 0,0 1,-1-1,-1 1,-1 1,0-1,-1 1,0 1,-2 0,0 0,0 1,-11-10,3 6,0 1,-1 0,-1 2,0 0,-1 2,-1 0,-12-4,25 12,0 1,-1 0,1 0,-1 1,0 1,1 0,-1 0,0 1,-1 0,1 1,0 0,0 1,0 1,0-1,0 2,1-1,-1 2,-6 2,-56 57,55-40</inkml:trace>
  <inkml:trace contextRef="#ctx0" brushRef="#br0" timeOffset="1066.87">1054 762,'-34'34,"8"-11,2 1,0 2,2 0,1 1,1 1,-8 18,26-43,0 0,0 0,1 1,-1-1,1 0,0 1,0-1,0 1,0-1,1 1,-1 0,1-1,0 1,0-1,0 1,1 0,-1-1,1 1,0-1,0 1,0-1,0 1,1-1,-1 0,1 1,0-1,0 0,0 0,0-1,1 1,-1 0,1-1,0 1,0-1,0 0,0 0,0 0,0 0,0-1,0 1,1-1,2 1,6 0,-1-1,1-1,0 0,0-1,-1 0,1 0,-1-1,1-1,-1 0,0-1,0 0,0 0,-1-1,1-1,-1 0,-1 0,1-1,-1 0,0 0,0-1,-1-1,0 1,-1-1,0-1,-1 2,-1 1,0-1,-1 0,0-1,0 1,0-1,-1 0,-1 0,0 0,0 0,0 0,-1 0,-1 0,0-1,0 1,0 0,-1-1,-1 1,0 0,0 0,0 0,-1 0,-1 1,0-1,0 1,0 0,-1 0,0 0,-1 1,1-1,-2 1,1 1,-1-1,0 1,0 0,0 1,-1 0,0 0,0 0,-1 1,1 0,-1 1,0 0,0 0,0 1,0 0,0 1,-8-1,12 3,1 0,-1 1,1-1,0 1,-1-1,1 1,0 1,0-1,0 0,0 1,1 0,-1 0,1 0,0 0,0 1,0-1,0 1,0 0,1 0,-1 0,1 0,0 0,1 0,-1 1,1-1,0 1,0-1,0 1,0-1,1 1,0 0,0-1,0 1,0 0,1-1,0 1,0-1,0 1,1-1,-1 0,1 1,0-1,2 3,6 5,0-2,0 1,1-1,1-1,-1 0,2 0,-1-1,1-1,0 0,1-1,-1 0,1-1,0-1,1 0,-1-1,11 1,-7-2,0-1,1-1,-1 0,1-2,-1 0,0-1,0 0,0-2,0 0,0-1,-1-1,0-1,-1 0,0-1,6-5,7-5,-1-2,-2-1,0-1,-1-1,-2-1,0-1,16-25,-20 27,-2-1,0 0,-2-1,0-1,-2 0,-1-1,-2-1,0 1,-2-2,-1 1,-2-1,-1 0,-1 0,-1 0,-2-1,-1 1,-3-15,2 37,0 0,-1 0,0 1,0-1,-1 1,0-1,0 1,-1 0,0 1,0-1,-1 1,1 0,-1 0,-5-3,8 7,0 0,0 0,0 0,-1 0,1 1,0 0,-1-1,1 1,-1 0,1 1,-1-1,0 0,1 1,-1 0,0 0,1 0,-1 1,1-1,-1 1,0 0,1-1,-1 2,1-1,0 0,-1 1,1 0,0-1,0 1,0 0,0 1,0-1,1 1,-1-1,0 1,-11 17,0 0,1 1,1 0,2 1,0 1,1-1,1 2,1-1,1 1,1 0,1 0,2 0,0 0,2 17,-4-6,2-1,2 1,1 0,2-1,2 1,0-1,3 0,0 0,3-1,0 0,2-1,2 0,1-2,1 1,1-2,2 0,8 7,-27-33,0-1,1 0,-1 0,1 0,-1 0,1 0,0 0,0-1,0 1,0 0,0-1,0 1,0-1,0 0,0 0,1 0,-1 0,1 0,-1-1,0 1,1-1,-1 1,1-1,0 0,-1 0,1 0,-1 0,1 0,-1-1,1 1,-1-1,1 0,-1 1,0-1,1 0,-1-1,0 1,0 0,0-1,0 1,0-1,0 1,0-1,0 0,-1 0,1 0,0-2,9-18,-2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4:5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31,'106'17,"-63"-14,0-3,0 0,0-3,0-2,13-4,-38 6,179-27,-178 30,-7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5:0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83,'-1'-1,"1"1,0-1,-1 1,1-1,0 1,-1-1,1 1,0-1,0 1,0-1,-1 1,1-1,0 1,0-1,0 1,0-1,0 0,0 1,0-1,0 1,0-1,0 1,0-1,0 1,1-1,-1 0,0 1,0-1,0 1,1-1,-1 1,0-1,1 1,-1 0,0-1,1 1,-1-1,1 1,-1 0,1-1,-1 1,1 0,-1 0,1-1,-1 1,1 0,-1 0,1 0,-1-1,1 1,-1 0,1 0,0 0,-1 0,1 0,-1 0,1 0,-1 0,1 1,0-1,40-6,284-5,-34-29,-278 36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5:02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0 300,'45'-37,"-26"28,0 1,0 1,0 0,1 2,-1 0,1 1,1 2,118-12,86-2,-225 16,1 1,-1-1,1 0,0 1,-1-1,1 0,0 1,-1-1,1 0,0 1,0-1,-1 0,1 0,0 0,0 0,-1 0,1 0,0 0,0 0,-1 0,1 0,0 0,0-1,-1 1,1 0,0-1,-1 1,1 0,0-1,-1 1,1 0,-1-1,1 1,0-1,-1 0,1 1,-1-1,1 1,-1-1,0 0,1 1,-1-1,0 0,1 1,-1-1,0 0,0 1,0-1,1 0,-1 0,0 1,0-1,0 0,0 0,0 0,-1 1,1-1,0 0,0 1,0-1,-1 0,1 0,0 1,-1-1,1 0,-9-9,1 0,-2 0,1 1,-1 1,0-1,-1 1,0 1,-9-5,-43-31,44 17,18 15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5:01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55 307,'0'424,"-22"-282,22-143,0 1,-1 0,1-1,-1 1,1 0,-1 0,1-1,0 1,-1 0,1 0,-1 0,1 0,-1 0,1-1,-1 1,1 0,-1 0,1 0,-1 1,1-1,-1 0,1 0,-1 0,1 0,-1 0,1 0,-1 1,1-1,0 0,-1 0,1 1,-1-1,1 0,0 1,-1-1,1 0,0 1,-1-1,1 1,0-1,0 0,-1 1,1-1,0 1,0-1,0 1,0-1,-1 1,1-1,0 1,0-1,0 1,0-1,0 1,0-1,0 1,0-1,1 1,-1-1,0 1,0-1,0 0,0 1,1-1,-1 1,0-1,1 1,-14-38,10-1,2-1,2 1,2-1,1 1,2 0,2 0,1 0,2 0,1-11,-1 7,1 1,1 1,3 0,1 1,17-27,-26 51,0 0,0 1,2 1,0-1,0 1,1 1,1 0,0 1,0 0,1 0,1 2,0 0,0 0,1 1,6-2,-18 9,0 0,0 1,0-1,0 1,0-1,0 1,0 0,0 0,0 1,0-1,0 0,0 1,0 0,-1 0,1 0,0 0,0 0,-1 1,1-1,-1 1,1-1,-1 1,1 0,-1 0,0 0,0 0,0 1,0-1,-1 0,2 3,39 91,-32-64,12 58,-20-68</inkml:trace>
  <inkml:trace contextRef="#ctx0" brushRef="#br0" timeOffset="533.476">506 646,'191'53,"-130"-29,-60-23,0 0,1 0,-1 0,0 0,0 0,0 0,0 0,0 0,-1 1,1-1,0 0,0 1,-1-1,1 1,-1-1,1 0,-1 1,0-1,0 1,1-1,-1 1,0-1,0 1,0 0,-1-1,1 1,0-1,-1 0,1 1,-1-1,1 1,-1-1,1 0,-1 1,0-1,0 0,0 1,0-1,0 0,0 0,0 0,-134 109,67-41,67-67,0-1,0 1,0 0,0 0,1-1,-1 1,0 0,1 0,-1 0,1 0,0 0,-1 0,1 0,0 0,0 0,0 0,1 0,-1 0,0 0,1 0,-1 0,1 0,0-1,0 1,0 0,0 0,0-1,0 1,0 0,0-1,1 1,-1-1,0 0,1 1,-1-1,1 0,0 0,-1 0,1 0,0 0,0 0,0 0,0-1,-1 1,2-1,8 4,-1-1,0 0,1-1,-1 0,1-1,-1 0,1 0,0-1,-1-1,1 0,0 0,-1-1,1-1,-1 1,0-2,0 1,9-6,0-3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6:0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949 0,'2'12,"0"0,-1-1,0 1,-1 0,0 0,-1 0,0 0,-1-1,-1 1,-1 4,2-4,-16 54,-3-2,-2 0,-3-1,-3-2,-33 50,33-56,-267 498,295-552,-2 3,1 0,0 0,0 0,0 0,0 0,0 1,1-1,0 1,0-1,0 1,1-1,0 1,-1 0,1-1,1 1,-1-1,1 1,0 0,0-1,0 0,1 1,-1-1,11 3,-1-7</inkml:trace>
  <inkml:trace contextRef="#ctx0" brushRef="#br0" timeOffset="1103.178">836 141,'29'29,"122"277,-95-195,-6 3,11 45,-27-39,-33-119,-1 1,1-1,0 0,0 1,-1-1,1 0,-1 1,1-1,-1 1,1-1,-1 1,0-1,0 1,0-1,0 1,0-1,0 1,0-1,0 1,-1-1,1 1,-1-1,1 1,-1-1,1 1,-1-1,0 0,0 0,0 1,1-1,-1 0,0 0,-1 0,1 0,0 0,0 0,-43-55,35 42,1 0,-2 1,0 1,0-1,-1 2,0-1,0 1,-1 1,-1 0,1 1,-1 0,0 1,-1 1,-3-1,-203-46,195 48,-125-13,-1 6,-1 7,-26 8,62-2,151-3,32 2,-1-3,0-4,41-9,17-19,-2-6,104-51,-60 24,308-112,-352 141,-173 76,-155 113,-488 366,643-483,23-17,2 1,0 1,0 2,2 0,1 2,-14 17,12 27,25-65,0-1,0 1,0-1,0 1,0-1,0 1,0-1,1 1,-1-1,1 0,-1 1,1-1,-1 1,1-1,0 0,0 0,0 1,-1-1,1 0,0 0,1 0,-1 0,0 0,0 0,0 0,1 0,-1-1,0 1,1 0,-1-1,0 1,1-1,-1 1,1-1,-1 0,1 0,-1 1,1-1,-1 0,1 0,-1-1,1 1,-1 0,1-1,15-2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6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32 173,'-17'73,"11"-40,2 0,1 0,2 0,1 0,2 12,0-35,0 0,0 0,1 0,0-1,1 1,0-1,0 0,1 0,0 0,1-1,0 0,0 0,1 0,0-1,0 0,1 0,0-1,0 0,0 0,1-1,0 0,0 0,0-1,1 0,-3 0,1 0,0 0,0 0,0-1,1 0,-1-1,1 0,-1 0,1-1,0 0,-1-1,1 0,0 0,0 0,-1-2,1 1,0-1,-1 0,3-1,205-90,-72 63,-141 30,0 0,1 1,-1-1,0 1,1 0,-1 0,0 0,0 0,0 1,0-1,0 1,0 0,0 0,-1 0,1 0,0 0,-1 1,0-1,0 1,0-1,0 1,0 0,0 0,-1 0,1 0,-1 0,0 0,0 0,0 1,0-1,0 3,7 110,-8-106,-20 122,9-169,58-125,-41 151,1 0,0 0,0 1,1-1,0 2,1-1,1 1,-1 1,1 0,0 0,1 1,0 0,0 1,1 0,-1 1,1 0,0 1,1 0,-1 1,1 1,-1 0,1 0,0 1,6 1,7-2,0 0,0-2,0-1,-1-1,0-1,0-1,-1-1,0-2,0 0,7-6,-17 9,-5 4,-1 0,1-1,-1 0,0-1,0 0,-1 0,1 0,-1-1,-1 0,0-1,0 1,0-1,-1-1,5-7,-5-4,0-1,0 1,-2-1,-1 0,-1 0,0 0,-2 0,0 0,-4-20,-8-26,14 48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6:55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1,'1'0,"-1"0,1 0,-1 0,1-1,0 1,-1 0,1 0,-1 0,1 0,0 0,-1 0,1 0,0 0,-1 0,1 1,-1-1,1 0,0 0,-1 0,1 1,-1-1,1 0,-1 1,1-1,-1 0,1 1,-1-1,1 1,-1-1,1 1,-1-1,0 1,1-1,-1 1,0-1,0 1,1 0,-1-1,0 1,0-1,0 1,0 0,1-1,-1 1,0-1,0 1,0 0,-1-1,1 1,0 0,0-1,0 1,0-1,-1 1,1 0,0-1,0 1,-1-1,1 1,-1 0,42 367,-12 58,-14-250,-10-98,-9-61</inkml:trace>
  <inkml:trace contextRef="#ctx0" brushRef="#br0" timeOffset="245.858">1 792,'48'-24,"49"-13,23-4,1 4,-7 8,-12 5,-15 6,-11 6,-15 6,-17 3</inkml:trace>
  <inkml:trace contextRef="#ctx0" brushRef="#br0" timeOffset="412.108">1158 622,'-17'24,"1"1,1 1,1 0,2 1,0 0,2 1,1 0,1 0,1 1,1 7,5-31,0-1,1 0,-1 0,1 0,0 1,0-1,0 0,1 0,0 1,-1-1,2 0,-1 0,0 0,1 0,-1 0,1-1,0 1,1 0,-1-1,1 1,-1-1,1 0,0 0,0 0,0 0,1-1,-1 1,1-1,-1 0,1 0,0 0,0 0,0-1,0 1,0-1,0 0,0 0,1-1,-1 1,0-1,0 0,2 0,11-2,0-1,-1-1,1 0,-1-1,1 0,-1-2,-1 0,0-1,0 0,0-1,-1-1,0 0,-1-1,0 0,-1-1,0-1,-1 0,0 0,-1-1,-1-1,0 1,3-9,-10 16,0-1,0 0,-1 1,0-1,-1 0,1 0,-1 0,-1 0,0 1,0-1,0 0,-1 0,0 1,-1-1,1 1,-1 0,-1 0,0 0,0 0,0 1,0-1,-1 1,0 0,-1 1,1-1,-1 1,0 0,-1 0,1 1,-1 0,0 0,0 0,0 1,0 0,0 1,-1-1,0 1,1 1,-1-1,0 2,0-1,1 1,-1 0,0 0,0 1,-5 1,-16 4,4 1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6:4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504 340,'-92'101,"6"3,4 5,5 2,-15 38,18-18,103-156,166-247,-102 136,6 5,22-17,1 13,-121 134,-1 0,0 1,1-1,0 0,-1 0,1 1,-1-1,1 0,0 1,0-1,-1 1,1-1,0 1,0-1,0 1,-1-1,1 1,0 0,0-1,0 1,0 0,0 0,0 0,0 0,0 0,0 0,-1 0,1 0,0 0,0 0,0 1,0-1,0 0,0 1,0-1,-1 0,1 1,0-1,0 1,0-1,-1 1,1 0,0-1,-1 1,1 0,-1-1,1 1,-1 0,1 0,-1 0,1-1,-1 2,8 49,-7 34,4 0,3-1,5 0,3-1,3 0,26 65,-45-147,1 0,-1 0,1 0,-1 0,1 0,-1 0,0-1,0 1,1 0,-1 0,0 0,0 0,0 0,0 0,0 1,0-1,0 0,-1-1,1 1,0 0,0 0,-1 0,1 0,-1 0,1 0,-1 0,1 0,-1 0,0-1,1 1,-1 0,0 0,1-1,-1 1,0-1,0 1,0-1,0 1,0-1,1 1,-1-1,0 0,0 1,0-1,0 0,0 0,0 0,0 0,0 0,0 0,-1 0,-55-6,-23-19,0-4,2-3,-51-30,70 34,38 19,15 7,-1-1,1 1,0-1,0 0,0 0,0-1,1 0,-1 0,1 0,0-1,0 0,-2-3,7 7,0 0,0 0,1 0,-1 0,0 0,1-1,-1 1,1 0,0 0,-1 0,1 0,0 0,-1 0,1 1,0-1,0 0,0 0,0 0,0 1,0-1,0 0,0 1,0-1,0 1,0 0,0-1,0 1,0 0,1-1,-1 1,0 0,0 0,1 0,2-1,20-7,1 1</inkml:trace>
  <inkml:trace contextRef="#ctx0" brushRef="#br0" timeOffset="446.685">1040 1017,'225'-355,"-198"318,-27 36,1 1,0 0,-1-1,1 1,0 0,-1-1,1 1,0 0,0 0,-1-1,1 1,0 0,0 0,-1 0,1 0,0 0,0 0,-1 0,1 1,0-1,0 0,-1 0,1 0,0 1,0-1,-1 0,1 1,-1-1,1 1,0-1,-1 1,1-1,-1 1,1-1,-1 1,1-1,-1 1,1 0,-1-1,0 1,1 0,-1-1,0 1,0 0,1 0,-1-1,0 1,0 0,0 0,0-1,0 2,12 31,41 76,-51-106,1 0,-1 1,1-1,0-1,1 1,-1 0,0-1,1 1,-1-1,1 0,0 0,0-1,0 1,-1-1,2 0,-1 0,0 0,0 0,0-1,0 0,0 0,1 0,-1 0,0-1,0 1,0-1,2-1,4-1,0-1,-1 0,1 0,-1-1,0 0,0-1,0 0,-1 0,0-1,0 0,-1-1,0 0,0 0,-1 0,0-1,0 0,-1 0,0 0,-1-1,0 1,0-1,-1 0,-1 0,1-1,-2 1,1 0,-1-7,-4-3,-3 8</inkml:trace>
  <inkml:trace contextRef="#ctx0" brushRef="#br0" timeOffset="730.979">2028 594,'-16'43,"1"1,3 1,2 0,1 1,0 29,8-71,0-1,0 0,0 1,1-1,-1 1,1-1,0 1,0-1,0 1,1-1,-1 1,1-1,0 1,0-1,0 1,0-1,1 0,-1 0,1 0,0 0,0 0,0 0,0 0,0-1,1 1,-1-1,1 1,0-1,0 0,0 0,0 0,0 0,0-1,0 1,0-1,1 0,-1 0,1 0,-1-1,2 1,2-1,1-1,-1 0,1 0,-1-1,0 0,1 0,-1-1,0 0,-1 0,1-1,0 0,-1 0,0 0,0-1,0 0,-1 0,0 0,0-1,0 0,0 0,-1 0,0 0,0-1,-1 1,0-1,0 0,0 0,-1-1,0 1,-1 0,1-1,-2 1,1-1,-1 1,0-1,0 1,-1-1,0 1,0-1,-3-6,-1 1,0 0,0 0,-1 1,-1 0,0 0,-1 0,0 1,-1 0,0 0,0 1,-1 1,-1-1,0 2,0-1,0 2,-1-1,0 2,-1-1,0 1,-12-3</inkml:trace>
  <inkml:trace contextRef="#ctx0" brushRef="#br0" timeOffset="1047.072">2621 29,'5'97,"4"0,5-1,11 33,-3-13,15 79,-18-103,-22-77</inkml:trace>
  <inkml:trace contextRef="#ctx0" brushRef="#br0" timeOffset="1296.058">2282 566,'43'-15,"33"-9,14 0,-3-2,-13 4,-13 6,-13 1,-10 2,-5 0,-5-4,-2 2,-5-2,-2-3,1-2,-3-3,-4 3</inkml:trace>
  <inkml:trace contextRef="#ctx0" brushRef="#br0" timeOffset="1597.825">3185 1,'3'64,"-3"1,-3 0,-2-1,-11 44,7-46,-35 188,46-154,-2-94,1 0,-1 1,1-1,0 0,0 0,0 1,0-1,0 0,1 0,-1 0,0 0,1-1,0 1,-1 0,1-1,0 1,0-1,0 1,0-1,0 0,0 0,0 0,1 0,-1 0,0-1,1 1,-1 0,0-1,1 0,-1 0,0 0,1 0,-1 0,1 0,-1 0,0-1,3 0,5-3,0 0,1 0,-1-1,-1-1,1 0,-1 0,0-1,0 0,-1 0,8-9,21-17,-12 13,0 1,2 1,0 1,0 2,8-2,-33 15,1 1,0 0,-1 0,1 0,0 0,0 0,-1 1,1-1,0 1,0 0,0 0,0 0,0 0,0 0,0 1,-1-1,1 1,0 0,0 0,0 0,-1 0,1 0,-1 1,1-1,-1 1,1 0,-1-1,0 1,0 0,0 0,0 1,0-1,0 0,-1 1,1-1,-1 1,0-1,1 1,-1 0,0 1,10 46,-12-45,1-1,0 1,1-1,-1 0,1 1,0-1,0 0,0 1,1-1,0 0,-1 0,1 0,1 0,-1 0,0-1,1 1,0-1,0 1,0-1,0 0,3 2,10-2,-1-6</inkml:trace>
  <inkml:trace contextRef="#ctx0" brushRef="#br0" timeOffset="2179.259">3919 678,'21'1,"1"-1,-1 0,0-2,0 0,1-2,-2 0,1-1,0-1,-1-1,0-1,18-10,-35 16,0 1,-1 0,1-1,0 0,-1 0,1 1,-1-1,0-1,1 1,-1 0,0 0,0-1,-1 0,1 1,0-1,-1 0,0 1,1-1,-1 0,0 0,-1 0,1 0,0 0,-1-1,0 1,0 0,0 0,0 0,0 0,0 0,-1 0,0 0,1 0,-1 0,0 0,-1 0,1 0,0 0,-1 0,0 1,1-1,-1 1,0-1,0 1,-1 0,1 0,0 0,-1 0,1 0,-1 0,0 1,0-1,1 1,-1 0,-2-1,-6 2,1 0,-1 1,0 0,0 1,1 0,-1 0,1 1,-1 1,1 0,0 0,1 1,-1 0,1 1,0 0,0 0,1 1,0 0,0 1,0-1,-1 5,1-3,0 0,0 1,1 0,1 0,0 1,0 0,1 0,0 0,1 1,1 0,0 0,0 0,1 0,0 0,1 0,1-7,1 0,-1 0,1-1,0 1,0 0,0-1,0 1,1-1,0 1,0-1,0 0,1 0,-1 0,1 0,0 0,0-1,0 1,1-1,-1 0,1 0,0 0,0 0,0 0,0-1,0 0,0 0,1 0,-1-1,1 1,0-1,1 0,151 15,-127-19,0-1,0-2,0 0,-1-3,0 0,-1-1,0-2,0-1,-2-2,0 0,0-2,-1 0,18-19,-21 19,-2-1,0-1,-1-1,-1-1,-1 0,-1-1,-1-1,0-1,-2 0,6-17,-16 37,-1 1,0-1,0 0,-1 0,1 0,-1 1,0-1,0-1,0 1,0 0,-1 0,1 0,-1 0,0 0,0-1,-1 1,0 0,1 0,-1 0,0 0,-1 0,1 0,-1 0,0 0,0 1,0-1,0 1,-1-1,1 1,-1 0,0 0,0 0,0 0,0 0,-1 1,1 0,-1-1,1 1,-3 0,0 0,0 1,1 0,-1 1,0 0,0 0,0 0,0 0,0 1,0 0,0 1,0-1,0 1,1 0,-1 0,1 1,0 0,-1 0,1 0,0 0,1 1,-3 1,-87 93,90-95,2 0,-1 0,0 1,1-1,-1 1,1 0,0-1,0 1,1 0,-1 0,1 0,0 1,0-1,0 0,0 0,1 1,0-1,0 0,0 0,0 1,1-1,0 0,0 1,0-1,0 0,0 0,1 0,0 0,0 0,0-1,0 1,1 0,-1-1,1 0,0 0,0 1,0-2,1 1,-1 0,0-1,2 1,108 43,-98-42,0 1,-1 0,0 0,1 2,-2 0,1 0,-1 1,0 1,6 6,-12-8,0 0,0 0,-1 1,0 1,0-1,-1 1,0-1,0 2,-1-1,-1 0,1 1,-1 0,-1-1,0 1,0 0,-1 1,-1-1,1 0,-2 0,1 0,-1 0,-1 4,-13 71,12-61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6:57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891 244,'-371'783,"370"-779,-20 45,-2-2,-2 0,-2-1,-18 20,14-39,31-27,-1 0,1 0,-1 0,0 0,1 0,-1 0,1 0,-1 0,0 0,1 0,-1 0,1-1,-1 1,1 0,-1 0,0-1,1 1,-1 0,1-1,-1 1,1 0,0-1,-1 1,1-1,-1 1,1-1,0 1,-1-1,1 1,0-1,0 1,-1-1,1 0,0 1,0-1,0 1,0-1,0 0,0 1,0-1,0 1,0-1,0 0,0 1,0-1,0 1,0-1,1 0,-1 1,0-1,0 1,1-1,-1 1,0-1,1 1,-1-1,0 1,1-1,0 1,7-30,1 0,2 0,0 1,3 1,0 0,17-23,-9 12,465-785,-373 638,-114 186,0-1,0 0,0 1,1-1,-1 1,0-1,0 0,0 1,1-1,-1 1,0-1,0 1,1-1,-1 1,0-1,1 1,-1-1,1 1,-1-1,1 1,-1 0,1-1,-1 1,1 0,-1 0,1-1,-1 1,1 0,0 0,-1 0,1-1,-1 1,1 0,0 0,-1 0,1 0,-1 0,1 0,0 0,-1 1,1-1,-1 0,1 0,0 0,-1 0,1 1,-1-1,1 0,-1 1,1-1,-1 0,1 1,-1-1,1 1,-1-1,0 1,1-1,-1 1,0-1,1 1,-1-1,0 1,0-1,3 43,-4-42,-16 169,5 143,13-261,2 1,2-1,3 0,2 0,3-1,1 0,3-1,5 7,-20-53,6 20,-28-26,-170-83,73 49,-2 5,-1 6,-1 5,-1 5,0 5,-25 6,66-6,114-9,200-42,257-66,206-15,-329 82,-343 58,-23 3,-1-1,0 0,1 1,-1-1,0 1,0-1,1 1,-1-1,0 1,0 0,0-1,0 1,0-1,0 1,0-1,0 1,0-1,0 1,0-1,0 1,0-1,0 1,0 0,0-1,-1 1,1-1,0 0,0 1,-1-1,1 1,0-1,-1 1,1-1,-1 0,1 1,0-1,-1 1,1-1,-1 0,1 0,-1 1,1-1,-1 0,1 0,-1 0,1 1,-1-1,1 0,-1 0,1 0,-1 0,0 0,1 0,-1 0,1 0,-1 0,1-1,-1 1,1 0,-1 0,0-1,-279 125,-208 160,216-149,-251 85,417-185,158-32,-18-8,-2-2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7:13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201 890,'-40'563,"33"-493,6-37,-3-1,0 0,-2 0,-1 0,-9 21,16-51,0 0,0 0,0 0,-1 0,1 0,-1 0,0 0,1 0,-1 0,0 0,0 0,0 0,-1-1,1 1,0 0,-1-1,1 1,-1-1,1 1,-1-1,1 0,-1 0,0 0,0 0,0 0,0 0,0 0,0 0,0-1,0 1,0-1,0 0,0 1,0-1,0 0,0 0,-1 0,1-1,0 1,0 0,0-1,0 1,0-1,0 0,0 0,0 0,0 0,1 0,-1 0,0 0,1-1,-1 1,0 0,1-1,0 0,-2 0,-2-12,0 0,1 0,0 0,1 0,0 0,1-1,1 0,1 1,0-1,0 1,2-1,0 1,0-1,2 1,-1 0,2 0,0-1,14-41,3 1,2 1,2 1,3 1,1 1,3 2,3 1,1 2,2 2,38-34,-52 52,0 2,1 0,2 2,0 1,1 1,1 2,1 1,1 1,0 2,28-9,-58 22,1 0,0 0,0 0,-1 0,1 1,0-1,0 1,0 0,0-1,0 1,0 1,0-1,0 0,0 1,0-1,-1 1,1 0,0 0,0 0,-1 0,1 1,0-1,-1 1,0 0,1-1,-1 1,0 0,0 0,0 1,0-1,0 0,0 1,-1-1,1 1,-1-1,0 1,0 0,0-1,0 1,0 0,0 0,-1 0,1 1,-3 19,-1 0,-1 0,-1 0,-1 0,-1-1,-1 0,-1 0,-1-1,0 0,-2-1,0 0,-2-1,0-1,-7 7,0 4,-2 0,-2-2,0-1,-2-1,0-1,-2-1,0-2,-2-1,0-1,-33 14,-11-19,73-14,1 0,-1 0,0-1,1 1,-1-1,0 0,1 1,-1-1,1 0,-1 0,1 0,-1 0,1 0,-1 0,1 0,0-1,0 1,0 0,0-1,0 1,0-1,0 1,0-1,0 1,1-1,-1 0,1 1,-1-1,1 0,0 1,0-1,-1 0,1 0,0 1,1-1,-1 0,0 0,0 1,1-1,-1 0,1 0,41-98,-26 70</inkml:trace>
  <inkml:trace contextRef="#ctx0" brushRef="#br0" timeOffset="752.241">1359 806,'-71'59,"9"-8,1 3,3 3,-14 20,24 5,47-80,0 0,0-1,1 1,-1 0,0 0,1 0,-1 0,1 0,-1 0,1 0,0 0,0-1,0 1,0 0,0 0,0 0,1 0,-1 0,1 0,-1 0,1 0,0 0,0 0,0-1,0 1,0 0,0-1,0 1,0-1,1 1,-1-1,0 1,1-1,0 0,-1 0,1 0,0 0,-1 0,1 0,0 0,0-1,0 1,0-1,0 1,8-1,0-1,0 0,0 0,0-1,0 0,0-1,0 0,-1-1,1 0,-1 0,0-1,0 0,-1 0,0-1,3-3,18-13,-1-2,-1-1,-2-1,0-2,-2 0,4-7,64-73,-30 54,-59 54,0 1,0 0,-1 0,1 0,0 1,-1-1,1 0,-1 1,0-1,1 1,-1-1,0 1,0-1,0 1,0 0,0 0,0-1,-1 1,1 0,0 0,-1 0,0 0,1 0,-1 0,0 0,0 0,0 0,0 0,0 0,-1 0,1 0,-1-1,0 2,1 1,-15 122,11-109,0 1,1-1,1 0,1 1,0 0,1-1,1 1,1-1,0 1,2 1,-2-14,1 1,0-1,0 0,0 0,1-1,0 1,0-1,0 0,0 0,1 0,-1 0,1-1,0 0,0 0,0 0,1 0,-1-1,0 0,1 0,0-1,-1 1,1-1,0 0,0-1,0 1,0-1,0-1,-1 1,1-1,0 0,0 0,0 0,-1-1,1 0,-1 0,1-1,-1 1,0-1,0 0,0-1,-1 1,1-1,-1 0,1 0,-1 0,-1-1,2-1,29-35,-1-1,-3-2,-2-1,18-37,-37 65,49-101,-5-2,-6-2,21-92,10-111,-78 324,4-56,-3 57,-1-1,0 0,0 0,0 0,0 0,1 0,-1 0,-1 0,1 0,0 0,0 0,0 0,0 0,-1 1,1-1,0 0,-1 0,1 0,-1 0,1 0,-1 1,1-1,-1 0,1 1,-1-1,0 0,0 1,1-1,-1 0,0 1,0-1,1 1,-1 0,0-1,0 1,0 0,0-1,0 1,0 0,0 0,0 0,0 0,1 0,-1 0,0 0,0 0,0 0,0 0,0 1,0-1,0 0,0 1,-6 4,-1 2,1-1,1 1,-1 0,1 0,0 1,1 0,0 0,0 0,1 0,-1 1,2 0,0 0,0 0,0 1,-14 56,2 1,4 1,2 0,3 0,4 0,2 0,3 3,-2-46,30 314,-30-317,0-16,-1 0,1 0,-1 0,0-1,0 1,0 0,-1 0,0 0,0 0,-1-1,0 1,0 0,0-1,0 0,-1 1,-1 1,-25-6,14-10</inkml:trace>
  <inkml:trace contextRef="#ctx0" brushRef="#br0" timeOffset="980.955">1640 580,'72'-15,"34"-4,7-4,-9 2,-14 0,-17 3,-16 0,-13 4,-9-2,-6 3,-3-2,-6-3,-1-3,-4-3,0-2,-3-1,-3 3</inkml:trace>
  <inkml:trace contextRef="#ctx0" brushRef="#br0" timeOffset="1318.123">2600 15,'-3'69,"-4"0,-2-1,-15 48,22-105,-136 494,136-495,-1 1,-1 0,2 1,0-1,0 1,1 0,0-1,1 1,0 0,1 0,1-1,0 1,0-1,2 4,-1-12,1 0,-1 1,1-1,0-1,0 1,0 0,0-1,0 0,1 0,-1 0,1-1,-1 1,1-1,0 0,-1-1,1 1,0-1,0 0,-1 0,1 0,0-1,0 1,-1-1,1-1,0 1,-1 0,1-1,-1 0,0 0,0 0,0-1,0 0,0 1,0-1,0-1,1-1,252-228,-256 232,-1-1,1 1,0 0,-1 0,1 0,0 0,0 0,0 0,0 0,0 1,0-1,0 0,0 0,0 1,0-1,0 1,1-1,-1 1,0-1,0 1,1 0,-1-1,0 1,1 0,-1 0,0 0,0 0,1 0,-1 1,0-1,1 0,-1 0,0 1,0-1,1 1,-1-1,0 1,0 0,0-1,0 1,0 0,0 0,0 0,0 0,0 0,0 0,0 0,-1 0,1 0,0 0,-1 0,1 0,-1 1,1-1,-1 0,0 0,1 1,0 116,-3-105,1 1,0 0,1 0,1-1,0 1,0 0,2-1,-1 1,2-1,0 1,3 5,24 16,-17-29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3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1 306,'8'-23,"2"0,1 0,0 1,2 0,0 1,2 0,0 2,1-1,1 2,1 0,0 1,1 1,5-2,-21 16,-1-1,1 1,0 0,-1 0,1 0,0 1,0-1,0 1,1-1,-1 1,0 0,0 0,1 0,-1 1,1-1,-1 1,0 0,1 0,-1 0,1 0,-1 1,0-1,1 1,-1 0,0 0,1 0,-1 1,0-1,0 1,0-1,0 1,0 0,-1 0,1 0,0 1,-1 0,6 13,-1 0,0 0,-2 1,0 0,-1 0,0 0,-2 1,0-1,-1 1,0-1,-2 8,1-13,-1 65,-4 0,-3 0,-4 0,-3-2,-22 65,-39 94,79-218,204-431,3 36,-158 305,-50 74,-1 0,0 1,0-1,0 0,0 1,0-1,0 1,0-1,0 1,0 0,0-1,0 1,0 0,0 0,-1 0,1-1,0 1,0 0,-1 0,1 0,-1 0,1 0,-1 0,1 1,-1-1,0 0,1 0,-1 0,0 0,0 0,0 1,0-1,0 0,0 0,0 0,-1 0,1 0,0 1,0-1,0 1,2 70,-3-1,-3 1,-7 26,-4 97,14 39,1-234,0 1,-1 0,1 0,0-1,0 1,-1 0,1 0,0 0,0 0,0-1,0 1,0 0,0 0,0 0,0-1,0 1,0 0,1 0,-1 0,0-1,1 1,-1 0,0 0,1-1,-1 1,1 0,-1-1,1 1,-1 0,1-1,0 1,-1-1,1 1,0-1,-1 1,1-1,0 0,-1 1,1-1,0 0,0 1,0-1,-1 0,1 0,0 0,0 0,0 0,0 0,-1 0,1 0,0 0,0 0,0 0,0-1,70-106,-54 74,263-509,-198 367,-61 138,-32 82,-82 372,90-396,-3 1,2 0,1 0,1 0,0 1,2-1,1 0,0 1,2-1,5 21,-8-41,1 0,-1 0,1 1,0-1,0 0,0 0,0 0,0 0,0 0,0-1,1 1,-1 0,1-1,-1 1,1 0,-1-1,1 0,0 1,0-1,0 0,0 0,0 0,0 0,0 0,0-1,0 1,1-1,-1 1,0-1,0 0,0 0,1 0,-1 0,0 0,14-4</inkml:trace>
  <inkml:trace contextRef="#ctx0" brushRef="#br0" timeOffset="270.49">1496 532,'-6'15,"0"0,1 0,1 0,0 1,1 0,0 0,2-1,0 1,0 0,2 0,0 0,1 0,0 0,1 0,1 0,-3-15,-1 0,0 1,1-1,-1 0,1 0,0 1,-1-1,1 0,0 0,0 0,-1 0,1 0,0 0,0 0,0 0,1 0,-1 0,0 0,0-1,0 1,0-1,1 1,-1 0,0-1,1 0,-1 1,0-1,1 0,-1 0,0 0,1 0,-1 0,0 0,1 0,-1 0,1-1,-1 1,0 0,0-1,1 1,-1-1,0 1,0-1,1 0,-1 0,0 1,0-1,0 0,0 0,1-1,41-56,-36 45,-1 0,-1 0,0-1,-1 0,-1 0,0 0,-1 0,0 0,-1 0,0-1,-2-12,0 23,0 0,0 0,0 0,-1 1,1-1,-1 0,0 1,0-1,0 1,0-1,-1 1,0 0,1 0,-1 0,0 0,0 1,-1-1,1 1,-1 0,1 0,-1 0,1 0,-1 0,0 1,0 0,0 0,0 0,0 0,0 1,0-1,0 1,0 0,0 0,0 1,-1-1,1 1,0 0,1 0,-1 0,0 1,0-1,0 1,1 0,-1 0,1 0,-1 1,1-1,0 1,0-1,0 1,-1 2,-19 17,4-1</inkml:trace>
  <inkml:trace contextRef="#ctx0" brushRef="#br0" timeOffset="667.541">1750 872,'11'-52,"3"0,1 2,3 0,11-18,-29 67,16-29,-15 29,-1 1,1 0,-1 0,1-1,-1 1,0 0,1 0,-1 0,1 0,-1 0,1 0,-1 0,1 0,-1 0,1 0,-1 0,1 0,-1 0,1 0,-1 0,1 0,-1 0,1 0,-1 1,1-1,-1 0,1 0,-1 1,0-1,1 0,-1 1,1-1,-1 0,0 1,0-1,1 1,-1-1,0 1,1-1,-1 0,0 1,0-1,0 1,0-1,1 1,-1-1,0 1,0-1,0 1,0-1,0 1,0-1,0 1,0-1,-1 1,1-1,15 62,-14-53,0-1,0 0,1 0,0 0,0 0,1 0,0 0,1-1,-1 1,1-1,1 0,-1 0,1 0,1-1,3 5,-6-10,-1 1,0-1,0 0,1 0,-1 1,1-2,-1 1,1 0,-1 0,1-1,0 1,-1-1,1 0,0 0,-1 0,1 0,0-1,-1 1,1-1,-1 1,1-1,-1 0,1 0,-1 0,1 0,-1 0,0-1,0 1,1-1,-1 1,0-1,0 0,-1 0,1 0,0 0,0-1,50-86,-47 66,-1 2</inkml:trace>
  <inkml:trace contextRef="#ctx0" brushRef="#br0" timeOffset="1117.098">2427 476,'-12'17,"0"0,1 1,1 0,0 1,2 0,0 0,1 1,1 0,1 0,-2 15,6-31,0 0,0 0,0 0,1 0,-1 0,1 0,0 0,1 0,-1 0,1 0,0 0,0 0,0 0,0 0,0 0,1-1,0 1,0 0,0-1,0 0,1 1,-1-1,1 0,0 0,-1 0,2-1,-1 1,0-1,0 1,1-1,-1 0,1-1,0 1,-1 0,1-1,0 0,1 0,4 1,1-1,-1 0,0-1,0 0,1 0,-1-1,0-1,0 1,0-1,0-1,0 0,0 0,0 0,-1-1,0-1,0 1,0-1,0-1,-1 0,0 0,0 0,-1 0,1-1,-1 0,-1-1,0 0,5-7,5-8,0-1,-2 0,-1-1,-1 0,-1-1,-1 0,-1-1,-2 0,0 0,0-17,-4 18,-1-1,-1 0,-2 1,0-1,-2 1,-1-1,-6-19,9 39,-1 0,1-1,-1 1,-1 0,1 0,-1 1,-1-1,1 1,-1 0,0 0,0 1,-1-1,0 1,0 0,0 1,0-1,-1 1,0 0,0 1,0 0,0 0,0 0,-1 1,1 0,-1 1,1 0,-1 0,-7 0,6 1,0 1,0 0,0 0,0 1,0 1,0-1,0 1,1 1,-1-1,1 2,0-1,0 1,1 0,-1 1,1-1,0 2,1-1,0 1,0 0,0 0,1 0,0 1,0 0,1 0,-1 1,-2 4,1 0,1 0,0 0,1 1,0 0,1-1,0 1,2 0,-1 1,2-1,0 0,0 0,1 0,1 0,1 0,0 2,3 0,0-1,1 1,0-1,2 0,-1-1,2 0,0-1,1 0,0 0,0-1,2 0,-1-1,2-1,-1 0,1-1,1 0,0-1,0-1,0 0,1-1,0-1,0 0,1-1,-1-1,1 0,12-1,-1-1</inkml:trace>
  <inkml:trace contextRef="#ctx0" brushRef="#br0" timeOffset="2375.277">2964 448,'-13'19,"1"1,0 0,2 1,0 0,2 0,0 1,1 0,1 1,2 0,0-1,0 13,4-32,-1-1,1 0,0 1,0-1,0 1,0-1,0 1,0-1,1 0,-1 1,1-1,0 0,0 1,0-1,0 0,0 0,0 0,0 0,1 0,-1 0,1 0,-1 0,1 0,0-1,0 1,0-1,0 1,0-1,0 0,0 0,0 0,1 0,-1 0,0-1,1 1,-1 0,0-1,1 0,-1 0,1 1,-1-1,1-1,-1 1,0 0,1-1,-1 1,0-1,1 0,-1 1,0-1,0 0,1-1,-1 1,0-1,14-8,0-1,-1-1,0 0,-1-1,-1 0,0-1,-1-1,-1 0,0-1,-1 0,0 0,-1-1,0-3,16-24,-31 65,1 1,1 0,2 0,0 0,1 0,1 0,1 0,1 1,-2-20,0 1,1-1,0 1,-1-1,1 1,1-1,-1 1,0-1,1 0,0 0,0 1,0-1,0-1,0 1,1 0,-1 0,1-1,-1 0,1 1,0-1,0 0,0 0,1-1,-1 1,0-1,0 1,1-1,-1 0,1 0,0-1,-1 1,1-1,-1 1,1-1,0 0,-1-1,1 1,-1-1,1 1,-1-1,1 0,-1-1,1 1,-1 0,0-1,0 0,0 0,1 0,-2 0,1 0,0 0,0-1,-1 0,12-12,0 0,-1-1,-1-1,-1 0,-1-1,0 0,-1 0,-1-1,0-1,-2 1,1-7,26-62,-37 147,8-53</inkml:trace>
  <inkml:trace contextRef="#ctx0" brushRef="#br0" timeOffset="2935.635">3105 730,'4'-7,"0"0,0 0,-1-1,0 1,0-1,-1 0,0 1,0-1,-1 0,0 0,0 0,-1 0,0 0,-1-8,1 1,1 12,0 0,-1 0,0-1,0 1,0 0,0 0,0 0,0 0,-1-1,0 1,1 0,-1 0,0 0,-1 0,1 0,0 1,-1-1,0 0,1 0,-1 1,0-1,0 1,-1 0,1 0,0 0,-1 0,0 0,1 0,-1 0,0 1,0 0,0-1,0 1,0 0,0 0,0 1,-4-2,-1 2,1-1,-1 1,1 0,0 0,-1 1,1 0,0 0,0 1,-1 0,1 0,1 1,-1-1,0 2,1-1,-1 1,1 0,-4 3,-5 4</inkml:trace>
  <inkml:trace contextRef="#ctx0" brushRef="#br0" timeOffset="3934.212">3387 532,'-1'55,"0"-33,0 1,2-1,0 0,1 1,2-1,3 15,-6-34,0 0,0 0,1 0,-1-1,1 1,0 0,-1 0,1-1,0 1,1-1,-1 0,0 0,1 1,-1-1,1-1,-1 1,1 0,0-1,0 1,0-1,0 0,0 0,0 0,0 0,0-1,1 1,-1-1,0 0,0 0,0 0,1 0,-1-1,0 1,0-1,0 0,0 0,0 0,0 0,0 0,0-1,0 1,-1-1,1 0,0 0,-1 0,1 0,-1 0,0-1,12-9,-1-1,-1 0,0-1,0 0,-2-1,0 0,0-1,-2 0,0-1,0 1,-2-2,0 1,-1 0,-1-1,0-4,17-64,-21 86,0 0,0 0,0 0,-1 0,1 0,0 1,0-1,0 0,0 0,-1 0,1 0,0 0,0 0,-1 0,1 0,0 0,0 0,0 0,-1 0,1 0,0 0,0 0,-1 0,1 0,0 0,0 0,0 0,-1 0,1 0,0 0,0 0,0 0,-1 0,1 0,0-1,0 1,0 0,-1 0,1 0,0 0,0-1,-7 27,8-9,0 0,0 0,2 0,0 0,1 0,0 0,2-1,0 0,0 0,2-1,0 1,5 5,25 60,-23-37,-3 0,-1 0,-2 1,-2 0,-2 1,-3-1,-1 1,-2 0,-2 0,-6 25,-6 44,-5 0,-4-2,-6 0,-13 23,40-125,0 0,-1 0,0 0,-1 0,0-1,-1 0,0 0,-1 0,0-1,-1 0,1 0,-2-1,1 0,-1 0,0-1,-3 1,11-7,-1-1,1 1,0-1,-1 1,1-1,-1 0,1 0,-1 0,1 0,-1 0,1 0,-1 0,1 0,-1 0,1-1,-1 1,1-1,-1 1,1-1,0 1,-1-1,1 0,0 0,0 0,0 0,-1 0,1 0,0 0,0 0,0 0,0 0,1 0,-1-1,0 1,0 0,1-1,-1 1,1-1,-1 1,1 0,0-1,-1 1,1-2,-7-70,7 66,5-87,4-1,5 1,3 1,4 1,5 0,3 2,24-45,-14 51,-21 54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3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1,'-33'28,"12"-13,1 2,1 0,0 2,1 0,1 1,1 0,1 1,-2 6,17-26,-1 0,0 0,0 0,0 0,0 1,1-1,-1 0,1 0,-1 1,1-1,-1 1,1-1,0 0,0 1,0-1,0 1,0-1,0 1,0-1,0 0,0 1,1-1,-1 1,1-1,-1 0,1 1,-1-1,1 0,0 0,-1 1,1-1,0 0,0 0,0 0,0 0,0 0,0 0,0 0,1 0,-1-1,0 1,0 0,1-1,0 1,67 5,-51-6,-12 0,0-1,0 1,0 0,1 0,-1 0,0 1,0 0,0 1,0-1,0 1,0 0,-1 1,1-1,-1 1,1 0,-1 0,0 1,0 0,0 0,-1 0,1 0,-1 1,0 0,0-1,-1 1,0 1,1-1,0 3,-2 1,0-1,-1 1,0 0,0-1,-1 1,0 0,-1 0,0-1,0 1,-1 0,0-1,0 1,-1-1,0 0,0 0,-1 0,0 0,-1 0,0-1,0 0,0 0,-1 0,0-1,-1 0,1 0,-1-1,0 1,0-2,0 1,-1-1,1 0,-1-1,0 0,0 0,0 0,-1-1,1-1,-6 1,-9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0 541,'18'-102,"-11"94,-4 29,3 87,-2 0,5-1,5 0,5 1,28 18,-44-121,0 0,0 0,0 0,1 0,0 0,0-1,0 0,1 0,-1 0,1 0,0-1,0 0,0 0,0 0,1-1,-1 1,1-1,-1 0,1-1,0 0,2 1,0-4,0 0,0-1,0 0,0 0,-1 0,0-1,1 0,-1-1,-1 1,1-1,-1-1,1 1,-2-1,1 0,-1-1,0 1,0-1,0 0,-1 0,0-1,-1 1,2-6,7-7,21-36,-3-1,-3-2,8-27,13-73,-39 182,-6 5,1-1,1 0,2-1,1 1,0-2,2 1,2-1,6 12,-15-33,0 1,0-1,0 1,0-1,1 0,0 0,0-1,0 1,0-1,1 0,-1 0,1 0,0-1,-1 1,1-1,0 0,1-1,-1 1,0-1,0 0,1-1,-1 1,0-1,1 0,-1 0,1 0,-1-1,0 0,1 0,-1-1,0 1,0-1,0 0,3-2,7-9,0-2,-1 0,0-1,-2 0,1-1,-2 0,0-1,-2-1,0 1,0-1,-2-1,-1 0,2-6,5-14,-1-1,-2 0,-2-1,-1 0,-3 0,-1-1,-3-24,-23-18,19 82,1 7</inkml:trace>
  <inkml:trace contextRef="#ctx0" brushRef="#br0" timeOffset="350.08">1270 1021,'26'-17,"-2"-2,0 0,-1-1,-1-2,-1 0,-1-1,-1-1,-1-1,-1-1,-1 0,-1-2,-13 24,0 1,0-1,0 0,-1 0,1 0,-1 0,0 0,0 0,-1 0,1 0,-1 0,0 0,0-1,0 1,-1 0,1 0,-1 0,0 0,0 0,0 0,-1 0,0 0,1 0,-1 1,-1-1,1 1,0-1,-1 1,0 0,0 0,0 0,0 0,0 1,0-1,-1 1,1 0,-1 0,0 0,1 0,-1 0,0 1,0 0,0 0,-4-1,2 3,0-1,-1 1,1 0,0 0,0 0,0 1,0 0,0 0,1 1,-1-1,0 1,1 1,0-1,0 1,0 0,0 0,1 0,-1 1,1-1,0 1,1 0,-1 0,1 1,-67 135,67-133,-3 8,0 1,1 1,0-1,2 1,0 0,1 0,1 0,0 0,2 1,-1-13,0 0,1 0,0-1,0 1,1 0,-1-1,1 1,0-1,1 1,-1-1,1 0,0 0,0 0,1 0,0-1,0 1,0-1,0 0,0 0,1-1,0 1,0-1,0 0,0 0,0-1,0 1,1-1,-1 0,5 0,4 1,0-1,0 0,0-2,0 1,0-2,0 0,0-1,0 0,0-1,0 0,-1-1,1-1,-1 0,0-1,-1 0,1-1,-1 0,-1-1,1-1,-1 0,-1 0,0-1,7-8,7-6</inkml:trace>
  <inkml:trace contextRef="#ctx0" brushRef="#br0" timeOffset="704.921">1891 710,'-19'26,"-4"2,2 0,1 1,1 1,1 1,2 1,1 0,-2 13,15-42,0 0,1 1,0-1,0 0,0 1,0-1,0 1,1-1,0 1,-1-1,1 1,1-1,-1 1,0 0,1-1,0 1,0-1,0 0,0 1,0-1,1 0,-1 1,1-1,0 0,0 0,0-1,0 1,1 0,-1-1,1 1,0-1,-1 0,1 0,0 0,0 0,1 0,-1-1,0 1,0-1,4 1,7-3,0-1,0-1,-1 0,1 0,0-2,-1 1,0-2,0 0,-1 0,0-1,0-1,0 0,-1 0,0-1,-1-1,0 0,0 0,4-7,16-18,-1-2,-2-1,-1-1,-3-1,-1-1,-2 0,-1-2,-3-1,-1 0,-3-1,-1 0,-3 0,2-28,-6 52,-1 0,-2-1,0 1,-1 0,0 0,-2-1,-1 1,-1 0,0 0,-2 1,0-1,-1 1,-2 0,-8-16,15 33,0 0,-1 0,1 0,-1 0,0 0,0 0,0 0,0 1,0 0,0-1,-1 1,1 0,-1 1,1-1,-1 1,0-1,0 1,1 0,-1 1,0-1,0 1,0-1,0 1,0 1,0-1,0 0,0 1,0 0,0 0,1 0,-1 0,0 1,0-1,1 1,-1 0,1 0,0 0,0 1,-2 0,-11 14,0 1,1 0,1 1,1 0,1 1,1 1,0 0,2 0,0 1,-3 16,1 1,1-1,3 1,1 1,2-1,2 1,1 0,2 0,2-1,2 4,-3-29,1 1,1-1,0 0,0-1,2 1,-1-1,2 0,0 0,0-1,1 0,1 0,0-1,0 0,1-1,1 0,0 0,0-1,1 0,0-1,0-1,1 0,0-1,0 0,1 0,-1-2,1 0,9 1,76 0,-73-6</inkml:trace>
  <inkml:trace contextRef="#ctx0" brushRef="#br0" timeOffset="1153.066">2428 1134,'40'-59,"-2"-1,-3-2,-3-2,-3-1,-1-5,0-29,-33 295,4-191,1 0,-1 0,1 0,1 0,-1 1,1-1,0 0,0 0,0 0,1 0,0 0,0-1,0 1,0 0,1-1,0 1,0-1,0 0,0 0,1 0,0-1,-1 1,1-1,1 0,-1 0,0 0,1-1,-1 1,1-1,0 0,0 0,0-1,0 1,0-1,4 0,-3-1,0-1,0 0,-1 0,1-1,-1 0,1 0,-1 0,1 0,-1-1,0 0,0 0,-1 0,1-1,-1 0,1 0,-1 0,0 0,0 0,-1-1,0 0,3-4,49-113,-52 115,0-1,0 1,-1-1,0 0,0 0,-1 0,0 0,0 0,-1 0,0 0,-1 0,0 0,0 0,0 0,-1 0,0 0,-1 1,-3-7,-6 2</inkml:trace>
  <inkml:trace contextRef="#ctx0" brushRef="#br0" timeOffset="1454.485">3076 937,'27'-22,"-1"0,-1-2,-1 0,-2-2,0-1,-2 0,0-2,10-23,-28 51,-1-1,1 1,-1-1,0 1,0-1,0 0,0 0,0 0,0 0,0 1,0-1,-1 0,1 0,-1 0,0-1,1 1,-1 0,0 0,0 0,0 0,-1 0,1 0,0 0,-1 0,1 0,-1 0,0 0,0 0,0 0,0 0,0 1,0-1,0 0,0 1,-1-1,1 1,-1-1,1 1,-1-1,0 1,1 0,-1 0,0 0,0 0,0 0,0 0,0 1,0-1,0 1,0-1,0 1,0 0,0 0,0 0,-10 4,-1 0,2 1,-1 1,0 0,1 1,1 0,-1 0,1 1,0 1,1 0,0 0,0 1,1 0,0 0,1 1,0 0,-2 5,-38 102,46-114,1-1,-1 1,1-1,0 1,1-1,-1 0,1 1,-1-1,1 1,0-1,0 0,0 0,1 1,-1-1,1 0,0 0,0 0,0-1,0 1,0 0,0-1,1 1,-1-1,1 0,0 0,0 0,0 0,0-1,0 1,0-1,0 1,1-1,-1 0,3 0,9 3,0-2,0 0,0-1,0 0,0-1,0-1,0 0,0-1,8-2,9-3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375 678,'-20'0,"1"2,-1 0,1 2,-1 0,1 1,1 0,-1 2,1 0,0 2,0 0,1 0,0 2,1 0,0 1,1 0,1 1,-13 15,22-22,0 1,0 0,1-1,0 1,0 1,1-1,0 0,1 1,-1 0,1-1,1 1,-1 0,1 0,1 0,0 0,0 0,0 0,1 0,0 0,1 0,0 0,0 0,0-1,1 1,0-1,1 1,0-1,0 0,0-1,1 1,0-1,0 0,1 0,-1 0,1-1,1 0,-1 0,1-1,0 1,0-1,0-1,0 1,6 0,-2-1,1-1,1 0,-1-1,0 0,0-1,0 0,1-1,-1-1,0 1,0-2,0 0,-1 0,1-2,-1 1,0-1,0-1,0 0,-1 0,1-1,-2 0,5-4,12-12,-2-1,0-1,-1-1,-1-1,-2 0,-1-2,0-2,6-16,-2-1,-2-1,-2-1,-2-1,-2 0,1-22,-10 50,0-1,-2 0,0 0,-2 0,-1 0,0-1,-2 1,-1 0,-1-1,-1 1,-1 1,-1-1,-1 1,-1 0,-1 0,-2 1,-1-2,10 20,-1 0,1 1,-1-1,0 1,0 0,0 0,0 0,-1 0,1 0,-1 1,0-1,0 1,0 0,0 0,0 0,0 1,0 0,-1 0,1 0,0 0,-1 0,1 1,-1 0,1 0,0 0,-1 1,1-1,-1 1,1 0,0 0,-1 1,1-1,0 1,0 0,0 0,0 0,1 1,-1-1,1 1,-1 0,-2 2,-11 15,1-1,0 2,2 0,0 1,1 0,2 1,0 1,1 0,-5 22,6-17,2 0,1 0,1 1,1 0,2 0,1 0,2 0,0 0,2 0,6 23,-6-38,0 1,2-1,0 1,0-1,2-1,0 1,0-1,1 0,1-1,1 0,-1 0,2-1,0 0,0-1,1 0,1-1,0-1,0 0,0 0,14 5,-15-8,0 0,0-1,1-1,0 0,0 0,0-2,0 1,1-2,-1 1,1-2,-1 0,0-1,1 0,-1-1,3-1,8-4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1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54 452,'-28'432,"16"-374,-2-96,14 9,2 1,1-1,1 1,2-1,0 2,2-1,1 1,1 0,8-14,13-39,-2-3,3 0,4 3,4 1,35-52,-71 125,-2 1,1 0,0 0,0 1,0-1,1 1,0-1,-1 1,2 0,-1 1,0-1,1 1,0-1,0 1,0 1,0-1,0 1,3-1,-5 5,0 0,-1 0,1 0,0 0,0 0,-1 1,1 0,-1-1,0 1,0 0,0 0,0 0,-1 0,1 0,-1 1,0-1,0 0,0 1,0-1,0 1,-1-1,1 1,-1-1,0 1,0-1,-1 1,1-1,-1 1,0-1,0 4,0-2,2 20,0-1,1-1,1 1,1 0,2-1,3 10,11 6,-8-26</inkml:trace>
  <inkml:trace contextRef="#ctx0" brushRef="#br0" timeOffset="446.205">506 734,'40'-6,"-7"0,1 2,-1 0,1 3,0 1,8 1,-39-1,0 0,-1 1,1-1,-1 1,1-1,0 1,-1 0,1 0,-1 0,1 0,-1 0,0 0,0 1,1-1,-1 1,0 0,0 0,0-1,-1 1,1 0,0 1,-1-1,1 0,-1 0,0 1,0-1,0 1,0-1,0 1,0-1,-1 1,1 0,-1-1,0 1,0 0,0-1,0 1,0 0,-1-1,1 1,-1-1,1 1,-1-1,0 1,0-1,0 1,0-1,-1 1,1-1,-2 2,-9 16,-1-1,-1 0,-1-1,0 0,-2-2,0 1,-6 3,4-4,1 0,1 2,1 0,1 1,0 0,-9 17,22-34,1 1,-1 0,1-1,-1 1,1 0,0 0,0 0,0 0,0 0,1 0,-1 0,1 0,0 0,0 0,0 0,0 0,1 0,-1 0,1 0,-1 0,1 0,0 0,0 0,1-1,-1 1,1 0,-1-1,1 1,0-1,0 1,0-1,0 0,0 0,0 0,1 0,-1 0,1 0,-1-1,1 1,0-1,0 0,0 0,-1 0,1 0,0 0,0-1,0 1,0-1,4 0,1 1,0 0,1-1,-1-1,1 1,-1-2,0 1,0-1,1 0,-1 0,0-1,-1-1,1 1,6-5,2-3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0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728 480,'0'-4,"-1"0,1 1,-1-1,1 1,-1-1,0 1,0 0,0-1,-1 1,1 0,-1 0,0 0,0 0,0 0,0 0,0 1,-1-1,1 0,-1 1,0 0,0 0,1 0,-1 0,-1 0,1 1,0-1,0 1,-1 0,1 0,0 0,-1 0,-2 0,-124-5,106 7,-6 1,0 2,1 1,-1 1,1 1,0 2,1 1,0 1,0 1,1 2,-21 14,46-28,0 0,0 1,0-1,0 1,0-1,1 1,-1 0,0 0,0 0,0 0,1 0,-1 0,1 0,-1 1,1-1,-1 1,1-1,0 1,0-1,0 1,-1 0,2-1,-1 1,0 0,0 0,0 0,1 0,-1-1,1 1,0 0,0 0,-1 0,1 0,0 0,1 0,-1 0,0 0,0 0,1 0,0 0,-1 0,1 0,0 0,0-1,0 1,0 0,0 0,0-1,0 1,0-1,1 1,-1-1,2 1,118 37,-40-19,-79-20,-1 1,0-1,1 1,-1 0,0-1,1 1,-1 0,0 0,0 0,0 0,0 0,0 0,0 0,0 0,0 0,0 1,0-1,0 0,-1 0,1 1,-1-1,1 1,-1-1,1 0,-1 1,0-1,0 1,0-1,1 1,-2-1,1 1,0-1,0 1,0-1,-1 1,1-1,0 0,-1 1,0-1,1 0,-1 1,0-1,0 0,1 0,-1 1,0-1,0 0,0 0,-1 0,1 0,0 0,0-1,0 1,-1 0,1 0,0-1,-147 113,124-95,0 2,2 0,0 1,2 1,0 1,1 1,2 0,-1 4,16-25,0 0,1 1,-1-1,1 1,0-1,0 1,0 0,0-1,1 1,-1 0,1 0,0-1,0 1,0 0,1 0,0-1,-1 1,1 0,0-1,1 1,-1-1,1 1,-1-1,1 0,0 1,0-1,1 0,-1 0,1-1,-1 1,1 0,0-1,0 0,0 1,0-1,0 0,1-1,-1 1,1-1,-1 1,1-1,-1 0,1 0,1 0,18 3,0 0,0-1,0-1,1-1,-1-1,1-1,14-4,20-17,-51 11</inkml:trace>
  <inkml:trace contextRef="#ctx0" brushRef="#br0" timeOffset="538.72">445 1,'-46'172,"25"-56,-99 450,-26-61,64-226,64-245,10-28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2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46,'1'2,"1"0,-1 0,1 0,0-1,-1 1,1 0,0-1,0 1,0-1,0 0,0 0,0 0,0 0,1 0,-1 0,0-1,1 1,-1 0,0-1,1 0,-1 0,0 0,1 0,1 0,-1 0,52 3,-1-3,0-2,0-3,0-2,24-7,71-9,-31 0,-118 23,0 1,0-1,0 0,0 0,0 0,0 1,0-1,0 0,0 0,0 0,1 1,-1-1,0 0,0 0,0 0,0 1,0-1,0 0,1 0,-1 0,0 0,0 0,0 0,0 1,1-1,-1 0,-23 11,-28 11,26-9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0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30,'44'4,"37"-2,10-2,-5-6,-8-2,-12 1,-13 1,-11 2,-7 1,-10 2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1 177,'18'-7,"0"2,1 0,0 1,0 0,0 2,1 0,-1 1,16 2,-16-1,75 0,117-11,-109-6,-102 17,0-1,0 0,1 1,-1-1,0 0,0 1,0-1,0 0,0 0,0 1,0-1,0 0,0 1,0-1,0 0,-1 1,1-1,0 0,0 1,-1-1,1 0,0 1,-1-1,1 1,0-1,-1 1,1-1,-1 1,1-1,-1 1,0-1,1 1,-1-1,1 1,-1 0,0 0,1-1,-1 1,0 0,1 0,-1 0,0-1,1 1,-1 0,0 0,0 0,0 0,-164-83,145 69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4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508 619,'-36'41,"2"2,1 1,3 2,-12 23,-151 281,163-288,-36 47,50-95</inkml:trace>
  <inkml:trace contextRef="#ctx0" brushRef="#br0" timeOffset="300.957">0 703,'195'222,"-155"-175,-2 1,-3 2,13 25,27 39,-18-40,-47-70</inkml:trace>
  <inkml:trace contextRef="#ctx0" brushRef="#br0" timeOffset="1195.821">678 1154,'20'-8,"7"-3,-1 0,2 2,-1 0,1 2,1 2,11-1,-38 5,0 1,-1-1,1 1,0 0,0-1,-1 1,1 0,0 0,0 0,-1 1,1-1,0 0,-1 1,1-1,0 1,-1-1,1 1,0 0,-1-1,1 1,-1 0,0 0,1 0,-1 1,0-1,1 0,-1 0,0 1,0-1,0 1,0-1,0 1,-1-1,1 1,0-1,-1 1,1 0,-1-1,1 1,-1 0,0 0,0-1,0 1,0 0,0-1,0 1,0 0,-1 0,1-1,-1 1,1 0,-1-1,1 1,-1-1,0 1,0 0,0-1,-6 12,-1-1,-1 1,0-1,-1-1,0 0,0 0,-1-1,-1-1,-4 3,5-3,0-1,0 2,1-1,0 1,1 1,0 0,1 0,0 1,1 0,-3 6,9-16,0 0,-1 0,2 1,-1-1,0 0,0 0,1 1,-1-1,1 0,0 1,-1-1,1 0,0 1,1-1,-1 0,0 1,1-1,-1 0,1 1,0-1,0 0,-1 0,2 0,-1 0,0 0,0 0,1 0,-1 0,1 0,-1 0,1-1,0 1,0-1,-1 1,1-1,0 0,1 0,-1 0,0 0,0 0,0 0,1 0,-1-1,0 1,0-1,3 0,6 2,0 0,1-1,0-1,-1 0,1 0,-1-1,1-1,-1 0,0 0,1-1,-1 0,-1-1,1-1,0 0,-1 0,0-1,0 0,-1-1,8-6,2-7</inkml:trace>
  <inkml:trace contextRef="#ctx0" brushRef="#br0" timeOffset="1780.447">1552 844,'-132'344,"130"-339,1 0,0 0,0 0,0 0,1 0,-1 1,1-1,1 0,-1 0,1 0,-1 1,2-1,-1 0,0 0,1 0,0-1,0 1,1 0,-1-1,1 1,0-1,0 0,0 0,1 0,-1 0,1-1,0 1,0-1,1 0,-1 0,0-1,1 1,0-1,-1 0,1 0,0 0,0-1,0 0,1 0,-1 0,4 0,0-2,0 0,1 0,-1-1,0 0,0-1,-1 0,1 0,0-1,-1 0,0-1,0 1,0-1,-1-1,5-4,7-9</inkml:trace>
  <inkml:trace contextRef="#ctx0" brushRef="#br0" timeOffset="2182.283">1242 562,'414'-222,"-412"221,0 0,0-1,0 1,0 1,0-1,0 0,0 1,0-1,1 1,-1-1,0 1,0 0,1 0,-1 0,0 0,0 1,1-1,-1 0,0 1,0 0,0-1,0 1,0 0,0 0,0 0,0 1,0-1,0 0,0 1,-1-1,1 1,0-1,-1 1,0 0,1 0,-1 0,0 0,0 0,0 0,0 0,0 0,-1 0,1 0,0 1,-1-1,0 0,1 0,-1 0,0 1,0-1,-1 0,73 174,-63-162</inkml:trace>
  <inkml:trace contextRef="#ctx0" brushRef="#br0" timeOffset="2530.312">2202 986,'38'0,"23"0,5 0,2 0,-7 0,-8-5,-9-1,-7-1,-5 2,-3 2,-6-4,-8-1</inkml:trace>
  <inkml:trace contextRef="#ctx0" brushRef="#br0" timeOffset="2764.535">2456 731,'-5'38,"-1"28,0 7,1-4,2-10,-4-9,-1-8,1-7,2-5,7-2,2-1,2-6</inkml:trace>
  <inkml:trace contextRef="#ctx0" brushRef="#br0" timeOffset="5132.386">3190 647,'1'1,"1"0,-1 0,0 0,1 0,-1 0,0 1,0-1,0 0,0 1,0-1,0 1,0-1,-1 1,1 0,0-1,-1 1,1 0,-1-1,0 1,1 0,-1-1,0 1,0 0,0 0,0-1,-1 1,1 0,0 0,-1-1,1 1,-1 0,0-1,0 1,1 2,-60 224,57-218,0 1,1-1,0 1,1 0,0 0,0 0,1-1,1 1,-1 0,2 0,1 6,-2-16,-1 1,1-1,0 0,-1 1,1-1,0 0,0 0,0 1,0-1,0 0,0 0,0 0,0 0,1-1,-1 1,0 0,1 0,-1-1,0 1,1-1,-1 1,1-1,-1 0,0 1,1-1,-1 0,1 0,-1 0,1 0,-1 0,1 0,-1-1,1 1,-1 0,1-1,-1 1,0-1,1 0,-1 1,1-1,52-35,-26 11,-2-2,-1-1,-1 0,-1-2,-2-1,-1 0,-1-2,4-13,61-106,-64 137,-20 52,-28 225,0 33,3-107,24-182,0 1,-1-1,1 1,-1-1,-1 0,1 1,-1-1,0-1,0 1,-1 0,0-1,0 1,0-1,-1 0,1-1,-1 1,-1-1,1 0,0 0,-1-1,0 1,0-1,0 0,0-1,0 0,0 0,-1 0,1 0,-1-1,0 0,1-1,-1 0,0 0,-3 0,7-1,0 0,0-1,0 1,0 0,0-1,0 0,0 0,0 0,1 0,-1 0,1 0,0-1,0 1,0-1,0 1,0-1,0 0,1 0,-1 0,1 0,0 0,0 0,0 0,0-1,1 1,-1 0,1 0,0-1,-1 1,2 0,-1-1,0 1,1 0,-1 0,1-1,0 1,50-112,23 13,-60 90</inkml:trace>
  <inkml:trace contextRef="#ctx0" brushRef="#br0" timeOffset="5583.476">3754 986,'84'-9,"38"4,-120 5,0 1,0-1,0 0,0 1,0-1,0 1,0 0,0 0,0 0,0 0,-1 0,1 0,0 0,-1 1,1-1,0 1,-1-1,0 1,1-1,-1 1,0 0,0 0,0 0,0-1,0 1,0 0,-1 0,1 0,-1 0,1 0,-1 1,0-1,0 0,0 0,0 0,0 0,0 0,-1 0,1 0,-1 0,1 0,-1 0,0 0,0 2,-53 79,-31 21,84-103,0 0,0 1,0-1,1 0,-1 1,1-1,-1 1,1 0,-1-1,1 1,0-1,0 1,0 0,0-1,0 1,0-1,0 1,0-1,1 1,-1 0,0-1,1 1,0-1,-1 1,1-1,0 0,0 1,0-1,0 0,0 1,0-1,0 0,0 0,0 0,0 0,1 0,-1 0,1 0,-1-1,0 1,1 0,-1-1,1 1,-1-1,1 1,0-1,76 1,24-43,-78 29</inkml:trace>
  <inkml:trace contextRef="#ctx0" brushRef="#br0" timeOffset="6113.589">4375 901,'53'-30,"-2"-2,-1-2,32-29,-80 61,0 0,-1 0,1-1,1 2,-1-1,0 0,0 0,1 1,-1-1,1 1,-1 0,1-1,-1 1,1 1,0-1,0 0,-1 1,1-1,0 1,0 0,0 0,0 0,-1 0,1 0,0 1,0-1,0 1,-1 0,1 0,0 0,-1 0,1 0,-1 1,1-1,-1 1,0 0,1-1,-1 1,1 2,10 20,0 0,-2 1,-1 0,-1 1,-1 0,-2 1,0-1,-2 1,-1 1,-1-1,-1 22,-1 308,-2-322,-1-1,-1 1,-2-1,-1-1,-2 1,-2-1,0-1,-3 0,-9 18,22-48,0 1,0 0,0-1,-1 1,1-1,-1 1,1-1,-1 0,0 0,0 0,0 0,0 0,0 0,0 0,0 0,-1-1,1 0,-1 1,1-1,-1 0,1 0,-1 0,0 0,1-1,-1 1,0-1,0 1,0-1,1 0,-1 0,0-1,0 1,0 0,1-1,-1 0,0 0,1 1,-1-2,0 1,1 0,-1 0,1-1,0 1,-1-1,1 0,0 0,0 0,-1-1,-3-10,1-1,0 0,1-1,0 1,1-1,1 1,0-1,1 0,0 0,2 0,0 0,0 0,3-10,-1 2,1 0,1 0,0 1,2 0,1 0,1 0,2-4,2 3</inkml:trace>
  <inkml:trace contextRef="#ctx0" brushRef="#br0" timeOffset="6532.3">4347 477,'73'-51,"-3"-3,-2-3,18-23,-58 49,-1-1,-1-1,-3-1,17-30,-32 50,14-13,-11 50,-1 118,-6-113,2-1,0-1,2 1,1-1,2-1,0 0,1 0,14 19,-12-26</inkml:trace>
  <inkml:trace contextRef="#ctx0" brushRef="#br0" timeOffset="23271.014">4093 7449,'61'-98,"69"-99,-11 22,61-39,-72 87,119-137,-74 84,43-57,19-5,-106 123,-61 68,-1-2,-4-1,11-21,11-14,-1-1,-3-3,13-35,40-42,29-26,-2 21,-13 13,46-37,87-196,-134 197,143-168,-103 112,-142 213,1 1,3 1,1 1,1 2,2 2,2 0,15-10,-14 12,-2-1,-2-3,-1 0,-2-2,-1-1,3-11,-13 27,1 0,0 0,2 2,1 1,20-16,2-2,-25 19,-2-1,0 0,-1-2,-1 1,-1-2,-1-1,86-113,-55 81,28-22,-60 68,-21 9,-26 9,33-8,-132 32,124-29,-1 0,1-1,-1 0,1-1,-1 0,1-1,-1 0,1 0,-1-1,1-1,-1 0,1 0,0-1,0 0,0-1,0 0,0-1,1 0,0 0,-3-3,12 9,0-1,0 0,0 1,0-1,0 1,-1-1,1 1,0-1,0 0,0 1,0-1,-1 0,1 1,0-1,0 0,-1 1,1-1,0 0,-1 1,1-1,0 0,-1 0,1 1,0-1,-1 0,1 0,0 0,-1 1,1-1,-1 0,1 0,-1 0,1 0,0 0,-1 0,1 0,-1 0,1 0,-1 0,1 0,0 0,-1 0,1-1,-1 1,1 0,0 0,-1 0,1 0,0-1,-1 1,1 0,0 0,-1-1,1 1,0 0,-1-1,1 1,0 0,0-1,-1 1,16 34,4-2,1-1,-2 1,-1 1,-1 1,-2 0,3 13,37 143,-42-162,-12-28,0-1,0 1,0 0,0-1,0 1,0 0,0-1,0 1,0 0,0-1,1 1,-1 0,0-1,0 1,0 0,0-1,1 1,-1 0,0-1,0 1,1 0,-1 0,0 0,0-1,1 1,-1 0,0 0,1 0,-1-1,0 1,1 0,-1 0,0 0,1 0,-1 0,1 0,-1 0,0 0,1 0,-1 0,0 0,1 0,-1 0,0 0,1 0,-1 0,0 0,1 1,-1-1,0 0,1 0,-1 0,0 1,1-1,-1 0,0 0,0 1,1-1,-1 0,0 0,0 1,0-1,1 0,-1 1,73-310,-39 180,-33 118,-4 5</inkml:trace>
  <inkml:trace contextRef="#ctx0" brushRef="#br0" timeOffset="27025.981">5815 4062,'0'0,"0"1,-1-1,1 0,0 0,0 1,0-1,0 0,0 0,0 0,-1 1,1-1,0 0,0 0,0 0,-1 0,1 0,0 1,0-1,0 0,-1 0,1 0,0 0,0 0,-1 0,1 0,0 0,0 0,-1 0,1 0,0 0,0 0,-1 0,1 0,0 0,0 0,-1 0,1 0,0 0,0 0,-1 0,1-1,0 1,0 0,0 0,-1 0,1 0,0 0,0-1,9 25,104 148,-56-87,-57-86,0 1,0 0,0-1,0 1,0 0,0-1,0 1,0 0,0-1,0 1,0-1,0 1,1 0,-1-1,0 1,0 0,0-1,1 1,-1 0,0-1,0 1,0 0,1 0,-1-1,0 1,1 0,-1 0,0-1,1 1,-1 0,0 0,1 0,-1 0,0 0,1-1,-1 1,0 0,1 0,-1 0,-16-42,-9-19,1-1,4-1,-13-62,23 76,4 29,0-1,2-1,0 1,1-1,1 1,1-1,1 0,1 1,1-1,1 0,1 1,1 0,6-20,-7 33,35-51,-37 57,-1 1,0 0,1 1,-1-1,0 0,1 0,-1 0,1 1,0-1,-1 1,1-1,-1 1,1 0,0 0,-1 0,1 0,0 0,-1 0,1 0,0 0,-1 1,1-1,-1 0,1 1,0 0,-1-1,1 1,-1 0,0 0,1 0,-1-1,1 2,-1-1,0 0,0 0,0 0,0 1,0-1,0 0,0 1,64 60,-50-51</inkml:trace>
  <inkml:trace contextRef="#ctx0" brushRef="#br0" timeOffset="27806.449">6209 3836,'92'-76,"-37"30,-54 46,0 1,0-1,0 1,-1-1,1 1,0 0,-1 0,1-1,-1 1,1 0,-1 0,1 0,-1-1,1 1,-1 0,0 0,1 0,-1 0,0 0,0 0,0 0,0 0,0 0,0 0,0 0,0 0,0 0,0-1,-1 1,1 0,0 0,-1 0,1 0,0 0,-1 0,0 2,-15 60,13-55,0 1,0 0,0 0,2 1,-1-1,1 0,0 1,1-1,0 1,1 2,-1-10,0 0,0-1,1 1,-1-1,1 1,-1-1,1 1,0-1,-1 1,1-1,0 0,0 0,0 1,0-1,0 0,0 0,1 0,-1 0,0 0,0 0,1 0,-1 0,1-1,-1 1,1 0,-1-1,1 1,-1-1,1 0,-1 1,1-1,-1 0,1 0,0 0,-1 0,1 0,-1-1,1 1,0 0,-1-1,1 1,-1-1,1 1,-1-1,0 0,1 0,-1 0,0 0,65-46,-50 30,-4 1</inkml:trace>
  <inkml:trace contextRef="#ctx0" brushRef="#br0" timeOffset="28725.209">5391 3385,'334'-183,"-334"183,1 0,0-1,0 1,-1 0,1 0,0 0,-1-1,1 1,0-1,-1 1,1 0,0-1,-1 1,1-1,-1 1,1-1,-1 0,1 1,-1-1,1 1,-1-1,0 0,1 1,-1-1,0 0,0 0,1 1,-1-1,0 0,0 0,0 1,0-1,0 0,0 0,0 1,0-1,0 0,0 0,-1 1,1-1,0 0,0 1,-1-1,1 0,0 1,-1-1,1 0,-1 1,1-1,-1 1,1-1,-1 0,-40-19,28 15,4 2,0 0,0-1,0 0,0-1,1 0,0 0,0-1,0 0,1-1,0 1,0-1,0-1,1 1,1-1,-1 0,-1-5,4-7</inkml:trace>
  <inkml:trace contextRef="#ctx0" brushRef="#br0" timeOffset="33258.015">8608 2058,'0'5,"0"6,0 6,0 5,0 4,0-3</inkml:trace>
  <inkml:trace contextRef="#ctx0" brushRef="#br0" timeOffset="35022.811">8636 3807,'0'0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7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1064,'9'0,"14"0,6 0,5 0,0 0,-1 0,0 0,-2 0,-1 0,-1 0,-1-5,0-1,0 0,-5 1</inkml:trace>
  <inkml:trace contextRef="#ctx0" brushRef="#br0" timeOffset="665.382">734 725,'1'0,"-1"0,1-1,-1 1,1 0,-1-1,1 1,-1 0,1-1,-1 1,1 0,-1 0,1 0,-1-1,1 1,-1 0,1 0,0 0,-1 0,1 0,-1 0,1 0,-1 0,1 0,-1 1,1-1,0 0,-1 0,1 0,-1 1,1-1,-1 0,1 1,-1-1,1 0,-1 1,0-1,1 0,-1 1,1-1,-1 1,0-1,0 1,1-1,-1 1,0-1,0 1,1-1,-1 1,0-1,0 1,0 0,0-1,0 1,0-1,0 1,0-1,0 1,0 0,0 0,6 39,-6-39,11 239,-5-211,-2 0,-1 0,-2 0,0 1,-2-1,-1 0,-3 6,-12 73,82-415,-47 201,54-248,-65 331,0 0,2 0,1 1,0 0,2 0,0 2,1-1,10-10,-21 28,0 1,0 0,0 0,0 0,0 1,1-1,-1 0,0 1,1-1,-1 1,1 0,-1 0,1 0,0 0,0 0,-1 1,1-1,0 1,0 0,0 0,-1 0,1 0,0 0,0 0,0 1,-1 0,1-1,0 1,0 0,-1 0,1 0,-1 1,1-1,-1 1,0-1,1 1,-1 0,0 0,0 0,0 0,-1 0,1 1,0-1,-1 0,1 1,-1-1,0 1,0-1,0 1,0 1,8 11,-2 1,0 0,-1 0,0 1,-2 0,0 0,0 0,-2 0,0 6,19 96,-18-99</inkml:trace>
  <inkml:trace contextRef="#ctx0" brushRef="#br0" timeOffset="984.695">1299 1177,'0'24,"0"17,0 7,0 0,0-4,0-4,-5-9,-1-9</inkml:trace>
  <inkml:trace contextRef="#ctx0" brushRef="#br0" timeOffset="1905.043">594 359,'-1'-1,"0"0,1 1,-1-1,0 0,1 0,-1 1,1-1,-1 0,1 0,-1 0,1 0,0 0,-1 0,1 1,0-1,0 0,0 0,0 0,0 0,0 0,0 0,0 0,0 0,0 0,0 0,1 0,-1 0,0 0,1 1,-1-1,0 0,1 0,-1 0,1 0,0 1,-1-1,1 0,0 1,-1-1,1 0,0 1,0-1,-1 1,1-1,0 1,0-1,0 1,0 0,0-1,45-16,-6 8,0 1,0 1,1 3,27 1,185 4,-228-4,-30-11,-112-86,-28-42,126 129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685,'29'323,"-29"22,17-704,-9 309,2 0,2 1,2 0,13-25,-18 43,3 1,0 0,2 1,1 1,1 0,1 1,2 0,1 2,0 0,2 2,24-21,-44 42,0 0,0 0,0 0,0 0,1 1,-1-1,1 1,-1-1,1 1,-1 0,1 0,0 0,-1 0,1 1,0-1,0 1,-1 0,1 0,0 0,0 0,0 0,0 0,-1 1,1-1,0 1,-1 0,1 0,0 0,-1 0,1 0,-1 1,1-1,-1 1,0-1,0 1,1 0,-1 0,-1 0,1 0,0 1,0-1,-1 0,1 1,-1-1,0 1,0-1,0 1,1 2,12 166,1-57,2-74,-4-28</inkml:trace>
  <inkml:trace contextRef="#ctx0" brushRef="#br0" timeOffset="571.849">1581 1278,'46'-24,"-16"7,1 2,0 1,0 1,1 2,1 2,3 0,-35 8,1 0,0 0,-1 0,1 0,0 1,0-1,0 1,0 0,0-1,0 1,0 0,-1 0,1 0,0 0,0 1,0-1,0 0,0 1,0-1,-1 1,1 0,0 0,0 0,-1 0,1 0,0 0,-1 0,1 0,-1 0,0 1,1-1,-1 1,0-1,0 1,0-1,0 1,0 0,0-1,0 1,-1 0,1 0,-1 0,1 0,-1 0,0-1,0 1,1 1,-73 126,52-99,6-11,8-12,1 0,-1 1,1 0,1-1,-1 2,1-1,1 0,-1 1,2 0,-1-1,1 1,0 0,1 3,2-9,1 0,0 0,0-1,0 1,1 0,-1-1,1 0,-1 1,1-1,0 0,0 0,0-1,0 1,0 0,0-1,0 0,0 0,1 0,-1 0,0-1,1 1,-1-1,1 0,-1 0,0 0,1 0,-1 0,1-1,-1 0,2 0,0 1,108-9,-93 2</inkml:trace>
  <inkml:trace contextRef="#ctx0" brushRef="#br0" timeOffset="4083.759">876 233,'178'-11,"-92"0,0 5,1 3,34 5,-28-1,-73-12,-39-11,-135-81,152 101,-1 1,1-1,0 0,0 1,0-1,0 0,0 0,0 0,0 0,1-1,-1 1,1 0,-1-1,1 1,0-1,0 1,0-1,1 0,-1 1,0-1,1 0,0 0,0 0,2-11</inkml:trace>
  <inkml:trace contextRef="#ctx0" brushRef="#br0" timeOffset="28889.573">0 995,'166'26,"233"-23,-369-8,-24-2</inkml:trace>
  <inkml:trace contextRef="#ctx0" brushRef="#br0" timeOffset="29862.726">29 1305,'537'0,"-513"0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47.05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3191,'45'-92,"70"-212,-25 50,-34 57,1 27,78-224,-73 246,94-298,-82 185,-8 107,-7-69,-57 219,12-47,2 1,2 0,3 1,9-13,44-117,-46 77,-64 137,-142 138,62-70,-18 19,133-121,0 0,1-1,-1 1,1 0,-1-1,1 1,-1 0,1 0,-1 0,1 0,0-1,-1 1,1 0,0 0,0 0,0 0,0 0,0 0,0 0,0-1,0 1,0 0,0 0,0 0,0 0,1 0,-1 0,0-1,1 1,-1 0,1 0,-1 0,1-1,-1 1,1 0,-1-1,1 1,0 0,-1-1,1 1,0-1,0 1,0-1,-1 1,1-1,0 0,0 1,0-1,0 0,0 0,-1 1,1-1,55 20,-50-18,228 53,-115 12,-119-68,0 0,0 0,-1 0,1 0,0 0,0 0,0 0,1 0,-1 0,0 0,0 0,0 0,1 0,-1 0,1 0,-1 0,1 0,-1 0,1 1,-1-1,1 0,0 0,-1 0,1 1,0-1,0 0,-1 1,1-1,0 1,0-1,0 1,0-1,0 1,0 0,0-1,0 1,0 0,0 0,0 0,0 0,0 0,0 0,0 0,0 0,0 0,0 0,0 0,0 1,0-1,0 0,0 1,-1-1,1 1,0-1,0 1,0-1,0 1,-1 0,1 0,0-1,-1 1,1 0,0 0,-1-1,1 1,-1 0,1 0,-1 0,1 1,-27-208,27-66,-1 260</inkml:trace>
  <inkml:trace contextRef="#ctx0" brushRef="#br0" timeOffset="4018.72">1412 1554,'-28'51,"-12"6,-3-1,-2-2,-2-3,-3-1,-2-3,-20 12,38-32,0 0,2 3,2 0,-20 25,51-54,-1-1,0 1,0-1,0 1,1-1,-1 1,0-1,0 0,1 1,-1-1,0 1,1-1,-1 0,1 0,-1 1,0-1,1 0,-1 1,1-1,-1 0,1 0,-1 0,1 0,-1 1,0-1,1 0,-1 0,1 0,-1 0,1 0,-1 0,1 0,-1 0,1 0,-1-1,1 1,-1 0,1 0,-1 0,1-1,-1 1,1 0,-1 0,0-1,1 1,-1 0,0-1,1 1,-1 0,0-1,1 1,-1-1,0 1,1-1,195-58,4 28,24 32,-222-1,-1 0,1 0,-1 0,1 0,-1 0,0 0,1 0,-1 0,1-1,-1 1,1 0,-1-1,0 1,1-1,-1 0,0 1,1-1,-1 0,0 0,0 0,0 0,0 0,0 0,0 0,0 0,0 0,0-1,-1 1,1 0,0 0,-1-1,1 1,-1-1,1 1,-1 0,0-1,0 1,1-1,-1 1,0-1,0 1,0-1,-1 1,1-1,0 1,-1 0,1-1,0 1,-1-1,0 1,1 0,-1 0,0-1,0 0,-43-76,-27-71,39 6,18 81,15 49</inkml:trace>
  <inkml:trace contextRef="#ctx0" brushRef="#br0" timeOffset="4854.246">1694 1610,'28'186,"-28"42,12-402,-4 123,3 1,2 1,2 0,2 1,2 0,21-34,-39 79,0 0,0-1,0 1,0-1,0 1,1-1,0 1,-1 0,1 0,0 0,1 0,-1 0,0 1,1-1,0 1,-1-1,1 1,0 0,0 0,0 0,1 1,-1-1,0 1,1-1,-1 1,1 0,-1 1,1-1,-1 0,1 1,0 0,-1 0,1 0,-1 0,1 1,2 0,2 4,-1 1,1 0,-1 1,-1 0,1 0,-1 0,0 0,-1 1,0 0,0 0,-1 1,0 0,1 2,17 32,-12-28</inkml:trace>
  <inkml:trace contextRef="#ctx0" brushRef="#br0" timeOffset="5572.805">1694 1187,'1'-1,"-1"1,0 0,0-1,0 1,0 0,0-1,0 1,0 0,0-1,0 1,0-1,-1 1,1 0,0-1,0 1,0 0,0 0,0-1,-1 1,1 0,0-1,0 1,0 0,-1 0,1-1,0 1,-1 0,1 0,0 0,0-1,-1 1,1 0,0 0,-1 0,1 0,0 0,-1 0,1-1,0 1,-1 0,1 0,0 0,-1 0,1 0,-1 0,1 1,0-1,-1 0,1 0,0 0,32-15,-28 13,51-20,0 2,1 3,1 2,5 2,-3-5,-75-4,-16-2,9 8,0-2,1-1,0 0,2-2,0 0,-8-14,26 32,-1-1,1 1,0-1,0 0,0 0,1 0,-1 0,1 0,0 0,0 0,1-1,-1 1,1 0,0 0,0-1,0 1,1 0,0 0,-1-1,2 0,4-12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7:59.22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1101 668,'-2'-6,"0"0,-1 0,0 0,0 0,0 1,-1 0,0-1,0 1,0 0,0 1,-1-1,0 1,0 0,0 0,-1 1,1-1,-1 1,0 0,1 1,-2-1,1 1,0 0,0 1,0 0,-1 0,1 0,-1 1,-5 0,8-1,-10-1,-1 1,1 0,0 1,-1 1,1 0,-1 1,1 1,0 0,0 1,0 0,1 1,-1 0,1 2,0-1,1 2,0-1,0 2,0 0,1 0,1 1,-1 0,2 1,-1 0,2 0,-1 1,-1 4,7-10,-1 0,1 0,0 1,1-1,-1 1,1 0,1-1,-1 1,1 0,0 0,1 0,-1 0,1 0,1 0,-1 0,1 0,1 0,-1 0,1 0,0-1,1 1,0-1,0 1,0-1,1 0,-1 0,2 0,-1-1,0 0,1 1,0-2,0 1,1 0,6 2,-1-1,1-1,0 0,1-1,-1 0,1 0,0-1,-1-1,1-1,0 1,1-2,-1 0,9-1,-41 6,0 1,0 1,0 0,1 2,0 0,0 1,1 1,1 0,-16 14,-17 10,45-33,-27 17,1 0,1 2,0 2,2 0,1 2,1 0,1 2,-12 19,33-42,-2 0,1 1,1-1,-1 1,1 0,-1 0,1 0,1 0,-1 1,1-1,0 1,0-1,0 1,1 0,0 0,0-1,0 1,1 0,0 0,0 0,1 0,0 0,0 0,0 0,0-1,1 1,0 0,1 0,8 3,1 0,0-1,0-1,1 0,0-1,0 0,0-1,1 0,0-1,0-1,0 0,0-1,0 0,1-1,-1-1,1 0,-1-1,0-1,1 0,-1-1,2-1,216-49,-226 52,0-1,0 0,0-1,0 1,-1-1,1 0,-1 0,1-1,-1 0,0 0,0 0,-1 0,1-1,2-4,-7 7,0-1,0 1,-1 0,1 0,-1-1,1 1,-1 0,0 0,0 0,0 0,0 0,0 0,-1 0,1 0,0 0,-1 0,0 1,1-1,-1 1,0-1,0 1,0 0,0 0,0-1,0 1,0 1,0-1,0 0,0 0,-1 1,1 0,0-1,-1 1,1 0,-1 0,-29-6,-1 2</inkml:trace>
  <inkml:trace contextRef="#ctx0" brushRef="#br0" timeOffset="496.542">762 217,'39'136,"-31"-84,-3 0,-2 0,-2 0,-3 0,-2 0,-2 0,-2-1,-3 0,-15 46,7-15,-177 709,190-763,-4 14,1 0,3 0,1 1,1 42,5-79,-1-7</inkml:trace>
  <inkml:trace contextRef="#ctx0" brushRef="#br0" timeOffset="1279.895">1892 894,'-38'33,"-1"-1,-1-2,-1-2,-9 2,-72 51,121-81,1 0,-1 1,0-1,0 0,0 1,1-1,-1 1,0-1,0 1,1 0,-1-1,0 1,1 0,-1-1,1 1,-1 0,1 0,-1-1,1 1,0 0,-1 0,1 0,0 0,-1 0,1-1,0 1,0 0,0 0,0 0,0 0,0 0,0 0,0 0,0 0,1-1,-1 1,0 0,1 0,-1 0,0 0,1-1,-1 1,1 0,-1 0,1-1,0 1,-1 0,1-1,0 1,-1 0,1-1,0 1,0-1,-1 1,1-1,0 0,0 1,0-1,0 0,17 19,-35-13,5-10</inkml:trace>
  <inkml:trace contextRef="#ctx0" brushRef="#br0" timeOffset="2414.481">2089 640,'-123'117,"78"-67,-29 25,4 2,3 4,-19 35,-157 225,298-356,-24 7,0 1,1 1,0 2,0 1,0 1,0 2,27 4,11-2,-6-3,147 14,-41 6,-154-16,29 3,-44-6,-1 0,1 0,0 0,-1 0,1 0,0-1,0 1,-1 0,1 0,-1-1,1 1,0 0,-1-1,1 1,-1-1,1 1,-1 0,1-1,-1 1,1-1,-1 0,1 1,-1-1,0 1,1-1,-1 0,0 1,1-1,-1 0,0 1,0-1,0 0,0 1,0-1,1 0,-1 1,-1-1,1 0,0 1,0-1,0 0,0 0,0 1,-1-1,1 0,0 1,0-1,-1 1,1-1,-1 0,1 1,0-1,-1 0,-79-112,44 56,4-3,2 0,2-2,4-2,2 0,1-6,-14-38,-25-82,47 177,9 17</inkml:trace>
  <inkml:trace contextRef="#ctx0" brushRef="#br0" timeOffset="3800.129">2569 697,'5'16,"0"0,-1 0,-1 1,-1-1,0 1,-1 0,-1-1,0 1,-1 0,-1 0,-1 0,1 7,-7 54,4 0,5 77,26-10,-26-145,0-1,1 1,-1 0,0-1,1 1,-1 0,1 0,-1-1,1 1,-1 0,1 0,-1 0,1 0,-1-1,1 1,-1 0,1 0,-1 0,1 0,-1 0,1 0,-1 0,1 0,-1 1,0-1,1 0,-1 0,1 0,-1 0,1 1,-1-1,1 0,-1 0,0 1,1-1,-1 0,1 1,-1-1,0 1,1-1,-1 0,0 1,0-1,1 1,-1-1,0 1,0-1,0 1,0-1,0 1,1-1,-1 1,0-1,0 1,0-1,0 1,0-1,0 1,-1-1,1 1,0-1,0 0,0 1,0-1,-1 1,1-1,0 1,0-1,15-36,130-568,-140 588,1 0,0 0,2 1,-1 0,2 0,0 0,0 2,1-1,1 1,1 0,-1 1,2 1,10-8,-20 17,0 0,0 1,0-1,0 1,0 0,0 0,0 0,0 0,1 0,-1 1,0-1,1 1,-1 0,0 0,1 1,-1-1,0 1,0-1,1 1,-1 0,0 0,0 0,0 1,0-1,0 1,0 0,0-1,-1 1,1 0,-1 1,1-1,-1 0,0 1,0 0,0-1,0 1,0 0,-1 0,1 0,-1 0,47 129,-44-119</inkml:trace>
  <inkml:trace contextRef="#ctx0" brushRef="#br0" timeOffset="4297.812">2484 330,'39'-17,"1"2,1 2,1 2,-1 1,2 2,35-1,43 22,-55-1,-66-13,0 1,0 0,0-1,0 1,0 0,0-1,0 1,0-1,0 1,0 0,0-1,0 1,0 0,0-1,0 1,1 0,-1-1,0 1,0 0,0-1,1 1,-1 0,0-1,0 1,1 0,-1-1,0 1,0 0,1 0,-1 0,0-1,1 1,-1 0,0 0,1 0,-1 0,1 0,-1 0,0-1,1 1,-1 0,0 0,1 0,-1 0,1 0,-1 1,0-1,1 0,-1 0,0 0,1 0,-1 0,0 0,1 1,-1-1,0 0,1 0,-1 0,0 1,1-1,-1 0,0 0,0 1,-28-22,16 13,-3-4,0 0,0-2,1 0,1 0,0-1,1-1,0 0,2-1,0 0,-2-7,-9-27,22 39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5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19,'-70'52,"2"3,2 3,3 3,-37 48,85-92,3-6,0 1,1 0,1 1,0 0,1 1,0 0,1 0,1 0,0 1,1 1,0 3,6-14,1-1,0 1,0 0,0-1,0 1,1-1,0 1,0-1,0 0,1 1,-1-1,1 0,0-1,0 1,0 0,1-1,-1 0,1 0,0 0,0 0,0-1,0 1,0-1,1 0,-1 0,1-1,-1 1,1-1,0 0,-1 0,1-1,0 1,0-1,-1 0,1 0,0-1,0 1,0-1,2-1,18-5,-1-1,1-2,-2 0,1-1,-2-1,0-2,0 0,-1-1,-1-1,0-1,-2-1,0 0,-1-2,0 0,7-12,146-199,-118 168,-51 64,-1-1,1 0,0 0,0 0,0 0,-1 1,1-1,0 0,0 1,-1-1,1 1,0-1,-1 1,1-1,0 1,-1-1,1 1,-1-1,1 1,-1 0,1-1,-1 1,0 0,1 0,-1-1,0 1,1 0,-1 0,0-1,0 1,0 0,0 0,0 0,0 0,0-1,0 1,0 0,0 0,0 0,0-1,-1 1,1 0,0 0,0-1,-1 1,-42 170,35-154,1 0,1 0,1 1,0 0,1 0,1 0,1 0,0 0,2 1,0-1,1 1,1-1,1 6,-2-20,0 1,1-1,-1 0,1-1,0 1,0 0,0 0,0-1,1 1,0-1,-1 0,1 0,0 0,1 0,-1 0,0-1,1 1,-1-1,1 0,0 0,0 0,0-1,0 0,0 1,0-1,0 0,1-1,-1 1,0-1,0 0,1 0,-1 0,0-1,0 1,0-1,1 0,-1 0,0-1,0 1,0-1,0 0,14-12,-1 0,0-1,-1-1,-1 0,-1-1,0-1,-1 0,-1-1,-1 0,-1-1,0 0,-1 0,-1-2,45-138,-52 158,0 0,0 0,0-1,-1 1,1 0,-1 0,1-1,-1 1,0 0,0-1,0 1,0-1,0 1,0 0,-1-1,1 1,-1 0,1 0,-1-1,0 1,0 0,0 0,0 0,-1 0,1 0,0 0,-1 0,0 0,-1-1,0 5,0 0,0 0,0 0,0 1,1-1,-1 0,1 1,-1 0,1 0,0-1,0 1,0 1,1-1,-1 0,1 0,0 1,-1-1,1 2,-3 5,-5 9,1 0,1 0,0 1,2 0,1 0,0 1,1-1,1 13,1-26,1 1,0-1,1 0,-1 0,2 1,-1-1,1 0,0 0,0 0,1 0,0-1,0 1,0-1,1 0,0 0,1 0,-1 0,1-1,0 1,0-1,1-1,-1 1,1-1,0 0,1 0,0 0,-1-1,1 0,-1-1,1 0,0 0,0 0,0-1,0 0,0-1,0 1,0-1,0 0,0-1,0 0,0 0,0-1,-1 1,1-2,0 1,-1-1,1 0,-1 0,0 0,0-1,0 0,0 0,-1-1,0 0,0 0,0 0,0 0,-1-1,0 0,2-3,9-18,-2 0,0-1,-2 0,-1-1,-2 0,0 0,-2-1,-1 0,0-30,9-32,-1 1,-10 202,-16 166,-2 195,12-203,-1-203,-2-1,-3-1,-3 1,-3-1,-3-1,-2-1,-3-1,-3-1,-3-1,-2 0,26-50,0-1,-1 0,0-1,0 1,-1-1,0 0,0-1,-1 0,1 0,-9 4,13-8,1-1,-1 1,0-1,0 0,0 0,0 0,0 0,-1 0,1-1,0 0,0 1,0-1,0 0,-1-1,1 1,0 0,0-1,0 0,0 0,0 0,0 0,0 0,0-1,0 1,0-1,1 0,-1 1,0-1,1-1,0 1,0 0,-1 0,0-3,-5-9,0 0,1-1,1 0,0 0,1-1,1 0,0 1,1-1,1-1,1 1,0 0,1 0,0-1,2-1,-2-1,-1-73,4 0,5 1,8-32,-9 84,1 1,2 0,2 0,2 1,1 1,2 0,1 1,2 1,4-3,33-29,-32 43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6:0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949 0,'2'12,"0"0,-1-1,0 1,-1 0,0 0,-1 0,0 0,-1-1,-1 1,-1 4,2-4,-16 54,-3-2,-2 0,-3-1,-3-2,-33 50,33-56,-267 498,295-552,-2 3,1 0,0 0,0 0,0 0,0 0,0 1,1-1,0 1,0-1,0 1,1-1,0 1,-1 0,1-1,1 1,-1-1,1 1,0 0,0-1,0 0,1 1,-1-1,11 3,-1-7</inkml:trace>
  <inkml:trace contextRef="#ctx0" brushRef="#br0" timeOffset="1103.178">836 141,'29'29,"122"277,-95-195,-6 3,11 45,-27-39,-33-119,-1 1,1-1,0 0,0 1,-1-1,1 0,-1 1,1-1,-1 1,1-1,-1 1,0-1,0 1,0-1,0 1,0-1,0 1,0-1,0 1,-1-1,1 1,-1-1,1 1,-1-1,1 1,-1-1,0 0,0 0,0 1,1-1,-1 0,0 0,-1 0,1 0,0 0,0 0,-43-55,35 42,1 0,-2 1,0 1,0-1,-1 2,0-1,0 1,-1 1,-1 0,1 1,-1 0,0 1,-1 1,-3-1,-203-46,195 48,-125-13,-1 6,-1 7,-26 8,62-2,151-3,32 2,-1-3,0-4,41-9,17-19,-2-6,104-51,-60 24,308-112,-352 141,-173 76,-155 113,-488 366,643-483,23-17,2 1,0 1,0 2,2 0,1 2,-14 17,12 27,25-65,0-1,0 1,0-1,0 1,0-1,0 1,0-1,1 1,-1-1,1 0,-1 1,1-1,-1 1,1-1,0 0,0 0,0 1,-1-1,1 0,0 0,1 0,-1 0,0 0,0 0,0 0,1 0,-1-1,0 1,1 0,-1-1,0 1,1-1,-1 1,1-1,-1 0,1 0,-1 1,1-1,-1 0,1 0,-1-1,1 1,-1 0,1-1,15-2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311 311,'-1'-16,"0"1,4 26,58 177,131 360,-134-391,-58-157,0-1,0 1,0-1,0 1,0-1,0 1,0-1,1 1,-1-1,0 1,0-1,1 1,-1-1,0 1,1 0,-1-1,0 1,1 0,-1-1,1 1,-1 0,0-1,1 1,-1 0,1 0,-1 0,1-1,-1 1,1 0,-1 0,1 0,-1 0,1 0,-1 0,1 0,-1 0,1 0,0 0,-1 0,1 0,-1 0,1 0,-1 1,0-1,1 0,-1 0,1 1,-1-1,1 0,-1 1,0-1,1 0,-1 1,1-1,-1 0,0 1,1-1,-1 1,0-1,0 1,0-1,1 1,-1-1,0 1,5-45,39-206,-23 159,74-348,-63 302,-28 113</inkml:trace>
  <inkml:trace contextRef="#ctx0" brushRef="#br0" timeOffset="744.512">1074 1016,'27'-15,"-1"-2,-1 0,0-2,-1 0,-1-2,-1-1,-1 0,2-5,-20 24,0 1,0-1,-1 0,1 0,-1 0,0 0,0-1,0 1,0-1,-1 1,1-1,-1 1,0-1,0 0,0 0,0 1,-1-1,0 0,0 0,0 0,0 0,0 0,-1 1,0-1,1 0,-1 0,-1 1,1-1,-1 1,1-1,-1 1,0-1,0 1,-1 0,1 0,-2-2,-1 2,0 0,0 0,0 1,0-1,0 1,0 0,-1 1,1-1,-1 1,1 0,-1 0,1 1,-1 0,1 0,-1 0,0 1,1 0,-1 0,1 0,-1 0,1 1,0 0,0 0,0 1,0-1,0 1,0 0,1 0,-1 1,0 0,-5 4,0 1,0 0,0 0,1 1,1 0,0 1,0-1,1 2,0-1,1 1,0 0,-1 6,-25 135,32-147,0 0,0 0,1 0,0 0,0-1,0 1,1 0,0-1,0 1,0-1,1 1,0-1,0 0,0 0,1 0,-1-1,1 1,0-1,1 0,-1 0,1 0,0 0,0-1,0 0,0 0,9 2,1 0,0-1,0-1,0 0,0-1,0 0,1-1,-1-1,0-1,1 0,-1-1,0 0,0-2,0 1,-1-2,1 0,-1-1,2-1,21-11,-1-2,0-1,-1-2,-2-1,0-1,-2-3,-1 0,-1-2,-1-1,-2-1,-1-1,18-34,-25 38,-2-2,-1 0,-1 0,-2-2,-1 0,-1 0,-2 0,-2-1,-1 0,-1-1,-2 1,-2-1,-1 1,-3-14,4 36,-1 0,-1 0,0 1,-1-1,0 1,0-1,-1 1,-1 0,0 1,0-1,-1 1,-6-7,11 16,0 0,0 0,0-1,-1 1,1 0,-1 0,1 1,-1-1,1 0,-1 0,1 1,-1-1,0 1,1-1,-1 1,0 0,0 0,1 0,-1 0,0 0,1 0,-1 0,0 0,0 1,1-1,-1 1,0-1,1 1,-1-1,1 1,-1 0,1 0,-1 0,1 0,0 0,-1 0,1 1,0-1,0 0,0 0,0 1,0-1,0 1,0-1,0 2,-36 73,23-18,3 1,3 0,-1 49,5-35,3 0,3 0,3 0,4 0,15 59,-17-95,27 70,-23-95,-1-6</inkml:trace>
  <inkml:trace contextRef="#ctx0" brushRef="#br0" timeOffset="1048.812">2259 791,'-14'15,"0"2,2-1,0 2,1-1,1 2,0-1,2 1,0 1,1 0,1 0,1 0,1 0,0 1,1 4,3-21,0-1,-1 1,1-1,1 1,-1-1,0 1,1-1,-1 0,1 1,0-1,1 1,-1-1,0 0,1 0,0 0,-1 0,1 0,0 0,1 0,-1-1,0 1,1-1,0 0,-1 1,1-1,0 0,0-1,0 1,1-1,-1 1,0-1,0 0,1 0,-1 0,1 0,-1-1,1 0,-1 1,1-1,-1 0,1-1,0 1,5-1,0 0,-1-1,1 0,0 0,-1-1,0 0,1 0,-1-1,-1 0,1-1,-1 0,1 0,-1 0,-1-1,1 0,-1 0,0-1,0 0,-1 0,0 0,0-1,-1 1,0-1,2-5,1-4,0-2,-2 1,0-1,-1 1,-1-1,0-1,-2 1,0 0,-1 0,-3-18,3 31,-1 1,0 0,0 0,0-1,-1 1,1 0,-1 0,-1 1,1-1,-1 0,0 1,0-1,0 1,0 0,-1 0,0 0,1 0,-2 1,1 0,0 0,-1 0,1 0,-1 1,0-1,0 1,-1 0,-17-5</inkml:trace>
  <inkml:trace contextRef="#ctx0" brushRef="#br0" timeOffset="1481.662">2908 734,'-11'-1,"0"0,0 1,1 1,-1-1,0 2,0-1,0 1,1 1,-1 0,1 1,0 0,0 0,0 1,0 0,1 1,0 0,0 1,0 0,1 0,0 0,1 1,0 1,0-1,0 1,1 0,1 1,-4 5,6-10,-1 1,1-1,0 1,1 0,-1 0,1 0,0 0,1 0,-1 0,1 0,0 1,1-1,0 0,0 1,0-1,1 0,0 1,0-1,0 0,1 0,0 0,0 0,0 0,1 0,0-1,0 1,1-1,-1 0,2 1,5 3,1-1,0 0,0 0,1-1,0-1,0 0,0-1,1 0,0-1,0 0,0-1,1 0,-1-1,1-1,-1 0,1-1,-1 0,1-1,-1-1,1 0,-1-1,6-2,-1-1</inkml:trace>
  <inkml:trace contextRef="#ctx0" brushRef="#br0" timeOffset="1727.928">3387 819,'-19'38,"-7"23,2 5,4-3,11-13,7-15</inkml:trace>
  <inkml:trace contextRef="#ctx0" brushRef="#br0" timeOffset="1985.083">3303 339</inkml:trace>
  <inkml:trace contextRef="#ctx0" brushRef="#br0" timeOffset="2152.581">3924 0,'-23'178,"7"-66,4 1,6 0,5 23,32 176,-36-234,-2-60</inkml:trace>
  <inkml:trace contextRef="#ctx0" brushRef="#br0" timeOffset="2781.124">3641 621,'488'0,"-476"0,0-1,0-1,0 0,0-1,0 0,0 0,-1-2,1 1,4-4,-24 17,0 0,1 1,1-1,-1 1,2 1,-1-1,1 1,1 0,0 0,1 1,-20 94,23-104,0 1,0 0,0 0,0-1,1 1,-1 0,1 0,0-1,0 1,0-1,0 1,0-1,1 1,-1-1,1 0,-1 1,1-1,0 0,0 0,0 0,0 0,0-1,1 1,-1-1,0 1,1-1,-1 0,1 0,0 0,-1 0,1 0,0-1,-1 1,1-1,0 0,0 1,0-1,7-2,1 0,-1-1,0 0,-1 0,1-1,-1 0,1-1,-1 0,-1-1,1 1,-1-2,0 1,0-1,-1 0,1-1,-2 0,1 0,4-8,88-148,-99 163,0 0,0 1,1-1,-1 0,0 0,1 0,-1 1,1-1,-1 0,1 0,-1 1,1-1,0 0,-1 1,1-1,0 1,0-1,-1 1,1-1,0 1,0-1,0 1,-1 0,1 0,0-1,0 1,0 0,0 0,0 0,0 0,-1 0,1 0,0 0,0 0,0 0,0 0,0 1,0-1,0 0,-1 1,1-1,0 1,0-1,-1 0,1 1,0 0,0-1,-1 1,1-1,0 1,-1 0,1-1,-1 1,1 0,-1 0,1 0,25 55,-21-41,88 189,-41-98,-5 3,27 101,-63-180,-1 1,-2 0,-2 0,0 1,-2 0,-2-1,0 1,-3 1,0-1,-2-1,-2 1,0 0,-3-1,-5 17,10-39,0 0,0 0,-1-1,0 1,0-1,-1 1,0-1,-1-1,0 1,0-1,-1 0,1 0,-1-1,-1 0,1 0,-1-1,0 0,0 0,-1-1,0 0,1 0,-1-1,0-1,-1 1,1-1,0-1,-1 1,1-2,-10 0,14 0,0-1,0 0,0 0,0 0,1-1,-1 1,0-1,1-1,-1 1,1-1,0 1,0-1,0 0,0-1,0 1,1-1,-1 1,1-1,0 0,0-1,0 1,1 0,0-1,0 1,0-1,0 0,1 0,-2-4,0-8,0 0,0 0,2 0,0-1,1 1,1 0,2-16,2 0,2 0,1 0,1 1,2 0,1 1,1 0,2 1,14-21,-5 14</inkml:trace>
  <inkml:trace contextRef="#ctx0" brushRef="#br0" timeOffset="11284.162">5589 537,'23'90,"71"245,-80-291,8-83,29-199,24-15,-72 229</inkml:trace>
  <inkml:trace contextRef="#ctx0" brushRef="#br0" timeOffset="11731.492">6125 819,'57'-28,"-1"-2,-1-3,-2-2,2-5,-2-19,-52 57,0 1,0-1,0 0,0 0,-1 0,1 0,-1 0,1 1,-1-1,1 0,-1 0,0 0,0 0,0 0,0 0,0 0,-1 0,1 0,-1 0,1 0,-1 0,1 0,-1 0,0 0,0 0,0 1,0-1,0 0,-1 1,1-1,0 1,-1-1,1 1,-1 0,0 0,0-1,-7-1,0 1,0 0,0 0,0 1,-1 0,1 1,0 0,-1 0,1 1,0 0,-1 1,1 0,0 0,0 1,0 0,1 0,-1 1,1 1,0-1,-2 2,-2 1,-1 0,1 1,0 0,0 1,1 0,0 1,1 0,0 1,1 0,0 0,1 1,0 0,1 1,0-1,1 2,0-1,1 0,1 1,0 0,1 0,0 1,1-1,1 0,0 5,1-14,0-1,1 1,-1-1,1 0,0 1,1-1,-1 0,1 0,-1 0,1 0,0 0,1 0,-1 0,1-1,0 1,0-1,0 0,0 1,0-2,1 1,-1 0,1-1,0 1,-1-1,5 1,110 25,-79-22,-20-5,1 0,-1-1,1 0,0-2,-1-1,0 0,1-1,-1-1,-1-1,11-5,-10 5</inkml:trace>
  <inkml:trace contextRef="#ctx0" brushRef="#br0" timeOffset="12087.914">6972 537,'-26'12,"0"2,0 0,2 2,0 0,0 2,2 1,0 1,0 1,13-11,0 0,0 0,1 1,0 0,1 0,0 1,1 0,0 0,1 1,-2 7,5-14,1-1,0 0,0 1,0-1,1 1,0-1,0 1,0-1,1 1,0-1,0 1,0-1,1 1,0-1,0 0,0 0,0 0,1 0,0 0,0-1,0 1,1-1,-1 0,1 0,0 0,3 2,4 0,1 0,0-1,0 0,0-1,0 0,1-1,-1 0,1-1,0-1,0 0,0 0,0-2,0 1,-1-2,1 1,0-2,-1 0,1 0,7-4,7-4,-3-1</inkml:trace>
  <inkml:trace contextRef="#ctx0" brushRef="#br0" timeOffset="12403.955">7423 170,'5'38,"1"37,0 16,-1-4,-1-12,-2-13,-1-13,-1-9,0-8,0-3,0-3,0 0,-1-1,1 1,-5-4,-1-5</inkml:trace>
  <inkml:trace contextRef="#ctx0" brushRef="#br0" timeOffset="12650.022">7170 594,'38'-5,"37"-7,10 0,1 1,-10-2,-13 0,-12 4,-11 2,-6 3,-5 2,-7 2</inkml:trace>
  <inkml:trace contextRef="#ctx0" brushRef="#br0" timeOffset="12884.328">7875 480,'-13'15,"0"1,1 0,1 1,1 0,0 0,2 1,0 0,0 1,2 0,0 0,2 0,0 1,1-1,0 8,3-23,0-1,1 1,-1 0,1 0,0 0,0 0,0-1,1 1,-1 0,1-1,0 1,0-1,0 0,0 0,0 0,1 0,0 0,-1 0,1 0,0-1,1 0,-1 1,0-1,1 0,-1-1,1 1,-1 0,1-1,0 0,-1 0,1 0,0-1,0 1,3-1,4 1,0-1,-1-1,1 0,-1 0,1-1,-1-1,0 1,0-2,0 1,0-2,-1 1,5-3,-3 2,0 1,-1-2,0 0,1 0,-2 0,1-2,-1 1,0-1,-1 0,1-1,-2 0,1 0,-1-1,-1 0,0 0,0 0,-1-1,0 0,-1 0,0 0,-1-1,0 1,-1-1,-1 0,1 1,-2-1,0 0,-1-9,1 15,-1 0,-1 1,1-1,-1 0,0 1,0-1,-1 1,0 0,0 0,0 0,0 0,-1 1,0-1,0 1,0 0,0 0,-1 0,1 0,-1 1,0 0,0 0,0 0,-1 1,-1-1,-13-1</inkml:trace>
  <inkml:trace contextRef="#ctx0" brushRef="#br0" timeOffset="13133.135">8298 932,'5'-44,"11"-32,3-9,3 10,2 13,-2 13,-1 14,1 13,2 5,1 7,2 3,1 4,-5 3</inkml:trace>
  <inkml:trace contextRef="#ctx0" brushRef="#br0" timeOffset="14271.957">0 1750,'131'-23,"0"6,59 2,6 0,191-17,287-25,-284 34,95-11,-73 12,550 4,-641 20,995-60,850 59,-1549-29,-354 29,-240 4,-6 1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43,'5'-4,"6"-8,-3 0,-9 1,-3 7,-1 5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1,'-10'14,"2"5,3-5,6-6,3-8,-3 0,-8 0,3 0,2 1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1206,'54'-70,"-3"-3,-3-1,-3-3,9-29,24-59,-8-4,3-31,-64 170,2 0,0 1,2 0,2 1,0 1,2 0,0 1,3 0,-20 25,1 0,0 0,-1 0,1 0,-1 0,1 1,0-1,0 0,0 0,-1 1,1-1,0 0,0 1,0-1,0 1,0-1,0 1,0 0,0-1,0 1,0 0,0 0,0-1,1 1,-1 0,0 0,0 0,0 0,0 1,0-1,0 0,0 0,0 1,0-1,0 1,0-1,0 1,0-1,0 1,0-1,0 1,0 0,-1-1,1 1,0 0,0 0,-1 0,1 0,-1 0,1 0,21 58,-21-55,16 54,-3 0,-2 1,-3 1,-2-1,-3 1,-3 0,-2 0,-3 0,-2 0,-3-1,-3 0,-4 7,10-48,-2-2,0 1,0-1,-2 0,0-1,-1 0,0 0,-1-1,-1-1,0 0,-1-1,0 0,-1-1,0-1,-1 0,0-1,-1-1,1-1,-2 0,1-1,-1 0,1-2,-6 1,17-4,0 0,0 0,0 0,1-1,-1 0,0 0,0-1,0 1,0-1,0 0,0-1,1 1,-1-1,1-1,-1 1,1-1,0 0,0 0,0 0,0-1,0 1,1-1,0 0,0-1,0 1,0-1,1 0,-1 1,1-2,1 1,-1 0,1-1,-1 1,1-4,-2-15</inkml:trace>
  <inkml:trace contextRef="#ctx0" brushRef="#br0" timeOffset="914.806">593 952,'34'5,"1"-2,-1-1,1-2,-1-2,1-1,-1-1,0-2,0-2,0-1,-1-1,-1-2,0-1,0-2,-1-1,4-5,-26 15,0 0,0-1,0 0,-1 0,-1-1,1 0,-1-1,-1 1,1-2,-1 1,-1 0,0-1,0 0,-1 0,-1-1,2-6,-4 15,-1 0,-1 0,1 0,0 0,-1-1,1 1,-1 0,1 0,-1 0,0 0,0 0,0 0,0 1,0-1,0 0,-1 0,1 1,-1-1,1 1,-1-1,1 1,-1 0,0-1,0 1,0 0,0 0,1 1,-1-1,-1 0,1 0,0 1,0-1,0 1,0 0,0 0,0 0,0 0,-1 0,1 0,-87 15,77-10,0 0,-1 2,2-1,-1 1,1 1,0 0,1 1,0 0,0 0,1 1,0 1,1-1,0 1,1 1,0-1,0 1,2 0,-1 1,1-1,1 1,1 0,0 0,0 1,0 12,3-20,0 0,1 0,0-1,0 1,1 0,-1-1,1 1,0-1,0 1,1-1,0 0,0 0,0 0,0-1,1 1,0-1,0 0,0 0,0 0,1 0,0-1,-1 1,1-1,0-1,1 1,-1-1,0 0,1 0,-1 0,1-1,3 1,20 4,1-1,0-2,0-1,0-1,13-2,-19-1,0 0,0-2,0 0,0-2,-1-1,1 0,-2-2,1-1,-1 0,-1-2,0 0,-1-2,16-13,238-192,-264 211,-4 1,0 1,0 0,1 1,0 0,0 0,1 0,-1 1,1 0,0 0,0 1,0 0,2 0,-9 3,-1 0,1 0,0 1,0-1,0 0,0 0,0 0,-1 1,1-1,0 0,0 1,-1-1,1 1,0-1,0 1,-1-1,1 1,-1 0,1-1,0 1,-1 0,1-1,-1 1,0 0,1 0,-1-1,1 1,-1 0,0 0,0 0,0 0,1-1,-1 1,0 0,0 0,0 0,0 0,0 0,0 0,-1-1,1 1,0 0,0 0,-1 0,1-1,0 1,-1 0,1 0,-1 0,1-1,-1 1,1 0,-1-1,0 1,1-1,-1 1,0-1,1 1,-1-1,0 1,0-1,1 1,-1-1,0 0,0 0,0 1,0-1,1 0,-2 0,-142 72,136-65,0-1,0 2,1-1,0 1,0 0,1 0,0 1,1 0,0 0,-1 2,4-7,1-1,0 1,0-1,0 1,0 0,0-1,1 1,0 0,0 0,0-1,0 1,0 0,1 0,0-1,-1 1,1 0,1-1,-1 1,1-1,-1 1,1-1,0 0,0 0,0 1,1-2,-1 1,1 0,-1 0,3 1,8 3,1 0,-1 0,1-1,1-1,-1 0,1-1,0 0,0-2,0 1,0-2,0 0,0-1,1-1,-1 0,0-1,0 0,0-1,4-2,35-10,0-2,-2-3,0-2,-1-2,-1-2,-2-2,-1-3,-1-1,34-33,-38 33,-2-2,-2-1,-1-2,-2-2,-2-1,-1-2,-2-1,-2-1,-2-4,-16 28,-1-2,0 1,-2-1,-1 0,-1 0,-1-1,0 0,-2 1,-1-1,-1-2,1 22,0 0,-1 1,1-1,-1 0,0 1,0-1,0 0,0 0,-1 1,1-1,-1 0,1 0,-1 1,0-1,0 1,0-1,-1 1,1-1,0 1,-1 0,0-1,1 1,-1 0,0 0,0 0,0 1,0-1,-1 0,1 1,0-1,-1 1,1 0,-1 0,1 0,-1 0,0 0,1 1,-1-1,0 1,0-1,1 1,-1 0,0 0,0 1,1-1,-1 0,0 1,1 0,-1-1,0 1,-10 11,0 0,0 1,1 0,1 0,1 1,-1 1,2 0,0 0,1 1,1 0,0 1,1-1,-1 8,-9 27,2 0,3 1,2 0,1 0,4 1,1 2,2-24,2-1,1 0,1 0,1 0,2 0,1-1,1 0,1 0,2-1,1 0,1-1,15 22,15 27,-43-77</inkml:trace>
  <inkml:trace contextRef="#ctx0" brushRef="#br0" timeOffset="1152.253">2343 472,'43'-4,"34"-3,13 1,0 1,-4 1,-13 2,-9 1,-6 0,-8 1,-2 1,-6-1,-4 0,-5 0,-7 1</inkml:trace>
  <inkml:trace contextRef="#ctx0" brushRef="#br0" timeOffset="1315.003">3331 755,'-5'34,"3"20,3 1</inkml:trace>
  <inkml:trace contextRef="#ctx0" brushRef="#br0" timeOffset="7018.872">3443 444,'5'0,"1"-5,5-6,-4-1,-4 6,-7 4,2 2,6 2,3-5,-1-2</inkml:trace>
  <inkml:trace contextRef="#ctx0" brushRef="#br0" timeOffset="7540.878">3782 500,'-120'172,"112"-161,2 0,-1 1,1 0,1 0,0 0,1 1,0 0,1-1,1 2,0-1,0 9,2-16,0 0,0 1,0-1,1 0,0 0,1 0,-1 0,1 0,0 0,1 0,-1-1,1 1,0-1,1 0,-1 1,1-2,0 1,0 0,0-1,1 0,0 0,0 0,0 0,0-1,4 2,1-2,0 0,0-1,1-1,-1 1,0-2,1 1,-1-1,1-1,-1 0,0-1,0 1,1-2,-1 0,-1 0,1-1,0 0,-1 0,0-1,0-1,0 1,-1-1,1-1,-2 0,1 0,-1 0,0-1,0 0,-1 0,3-6,-4 9,0-1,-1 0,0 0,0-1,0 1,-1-1,0 0,0 1,0-2,-1 1,0 0,-1 0,0-1,0 1,0 0,-1-1,0 1,-1-1,1 1,-1-1,-1 1,1 0,-1 0,-1 0,1 0,-1 0,-1 0,1 0,-1 1,-2-4,-3 3,0 0,0 0,0 1,-1 0,0 0,0 1,0 1,-1 0,0 0,0 1,0 0,0 1,0 0,0 1,-1 0,1 1,0 0,-1 1,1 0,0 1,0 0,0 1,0 0,-3 2,-5 2</inkml:trace>
  <inkml:trace contextRef="#ctx0" brushRef="#br0" timeOffset="8117.222">4036 1009,'145'-159,"57"-89,-164 200,-56 189,18-130,1 0,0 0,0 0,2 1,-1-2,1 1,1 0,0-1,1 1,0-1,0 0,1-1,2 3,-6-8,1-1,-1 1,1 0,1-1,-1 0,0 1,1-1,0 0,-1-1,1 1,0-1,0 0,1 0,-1 0,0 0,1-1,-1 0,1 0,-1 0,1 0,0-1,-1 1,1-1,0-1,-1 1,1-1,-1 1,1-1,0 0,-1-1,0 1,3-2,5-5,0 0,-1-1,0 0,0 0,-1-1,-1-1,1 0,-2 0,1-1,4-9,-5 9,7-7,-2-1,0-1,-1 0,-1-1,-1 0,-1 0,-1-1,-1 0,-1-1,-1 1,-1-1,-1 0,-1-1,-2 1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1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54 452,'-28'432,"16"-374,-2-96,14 9,2 1,1-1,1 1,2-1,0 2,2-1,1 1,1 0,8-14,13-39,-2-3,3 0,4 3,4 1,35-52,-71 125,-2 1,1 0,0 0,0 1,0-1,1 1,0-1,-1 1,2 0,-1 1,0-1,1 1,0-1,0 1,0 1,0-1,0 1,3-1,-5 5,0 0,-1 0,1 0,0 0,0 0,-1 1,1 0,-1-1,0 1,0 0,0 0,0 0,-1 0,1 0,-1 1,0-1,0 0,0 1,0-1,0 1,-1-1,1 1,-1-1,0 1,0-1,-1 1,1-1,-1 1,0-1,0 4,0-2,2 20,0-1,1-1,1 1,1 0,2-1,3 10,11 6,-8-26</inkml:trace>
  <inkml:trace contextRef="#ctx0" brushRef="#br0" timeOffset="446.205">506 734,'40'-6,"-7"0,1 2,-1 0,1 3,0 1,8 1,-39-1,0 0,-1 1,1-1,-1 1,1-1,0 1,-1 0,1 0,-1 0,1 0,-1 0,0 0,0 1,1-1,-1 1,0 0,0 0,0-1,-1 1,1 0,0 1,-1-1,1 0,-1 0,0 1,0-1,0 1,0-1,0 1,0-1,-1 1,1 0,-1-1,0 1,0 0,0-1,0 1,0 0,-1-1,1 1,-1-1,1 1,-1-1,0 1,0-1,0 1,0-1,-1 1,1-1,-2 2,-9 16,-1-1,-1 0,-1-1,0 0,-2-2,0 1,-6 3,4-4,1 0,1 2,1 0,1 1,0 0,-9 17,22-34,1 1,-1 0,1-1,-1 1,1 0,0 0,0 0,0 0,0 0,1 0,-1 0,1 0,0 0,0 0,0 0,0 0,1 0,-1 0,1 0,-1 0,1 0,0 0,0 0,1-1,-1 1,1 0,-1-1,1 1,0-1,0 1,0-1,0 0,0 0,0 0,1 0,-1 0,1 0,-1-1,1 1,0-1,0 0,0 0,-1 0,1 0,0 0,0-1,0 1,0-1,4 0,1 1,0 0,1-1,-1-1,1 1,-1-2,0 1,0-1,1 0,-1 0,0-1,-1-1,1 1,6-5,2-3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0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728 480,'0'-4,"-1"0,1 1,-1-1,1 1,-1-1,0 1,0 0,0-1,-1 1,1 0,-1 0,0 0,0 0,0 0,0 0,0 1,-1-1,1 0,-1 1,0 0,0 0,1 0,-1 0,-1 0,1 1,0-1,0 1,-1 0,1 0,0 0,-1 0,-2 0,-124-5,106 7,-6 1,0 2,1 1,-1 1,1 1,0 2,1 1,0 1,0 1,1 2,-21 14,46-28,0 0,0 1,0-1,0 1,0-1,1 1,-1 0,0 0,0 0,0 0,1 0,-1 0,1 0,-1 1,1-1,-1 1,1-1,0 1,0-1,0 1,-1 0,2-1,-1 1,0 0,0 0,0 0,1 0,-1-1,1 1,0 0,0 0,-1 0,1 0,0 0,1 0,-1 0,0 0,0 0,1 0,0 0,-1 0,1 0,0 0,0-1,0 1,0 0,0 0,0-1,0 1,0-1,1 1,-1-1,2 1,118 37,-40-19,-79-20,-1 1,0-1,1 1,-1 0,0-1,1 1,-1 0,0 0,0 0,0 0,0 0,0 0,0 0,0 0,0 0,0 1,0-1,0 0,-1 0,1 1,-1-1,1 1,-1-1,1 0,-1 1,0-1,0 1,0-1,1 1,-2-1,1 1,0-1,0 1,0-1,-1 1,1-1,0 0,-1 1,0-1,1 0,-1 1,0-1,0 0,1 0,-1 1,0-1,0 0,0 0,-1 0,1 0,0 0,0-1,0 1,-1 0,1 0,0-1,-147 113,124-95,0 2,2 0,0 1,2 1,0 1,1 1,2 0,-1 4,16-25,0 0,1 1,-1-1,1 1,0-1,0 1,0 0,0-1,1 1,-1 0,1 0,0-1,0 1,0 0,1 0,0-1,-1 1,1 0,0-1,1 1,-1-1,1 1,-1-1,1 0,0 1,0-1,1 0,-1 0,1-1,-1 1,1 0,0-1,0 0,0 1,0-1,0 0,1-1,-1 1,1-1,-1 1,1-1,-1 0,1 0,1 0,18 3,0 0,0-1,0-1,1-1,-1-1,1-1,14-4,20-17,-51 11</inkml:trace>
  <inkml:trace contextRef="#ctx0" brushRef="#br0" timeOffset="538.72">445 1,'-46'172,"25"-56,-99 450,-26-61,64-226,64-245,10-28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2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46,'1'2,"1"0,-1 0,1 0,0-1,-1 1,1 0,0-1,0 1,0-1,0 0,0 0,0 0,0 0,1 0,-1 0,0-1,1 1,-1 0,0-1,1 0,-1 0,0 0,1 0,1 0,-1 0,52 3,-1-3,0-2,0-3,0-2,24-7,71-9,-31 0,-118 23,0 1,0-1,0 0,0 0,0 0,0 1,0-1,0 0,0 0,0 0,1 1,-1-1,0 0,0 0,0 0,0 1,0-1,0 0,1 0,-1 0,0 0,0 0,0 0,0 1,1-1,-1 0,-23 11,-28 11,26-9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0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30,'44'4,"37"-2,10-2,-5-6,-8-2,-12 1,-13 1,-11 2,-7 1,-10 2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1 177,'18'-7,"0"2,1 0,0 1,0 0,0 2,1 0,-1 1,16 2,-16-1,75 0,117-11,-109-6,-102 17,0-1,0 0,1 1,-1-1,0 0,0 1,0-1,0 0,0 0,0 1,0-1,0 0,0 1,0-1,0 0,-1 1,1-1,0 0,0 1,-1-1,1 0,0 1,-1-1,1 1,0-1,-1 1,1-1,-1 1,1-1,-1 1,0-1,1 1,-1-1,1 1,-1 0,0 0,1-1,-1 1,0 0,1 0,-1 0,0-1,1 1,-1 0,0 0,0 0,0 0,-164-83,145 69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4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508 619,'-36'41,"2"2,1 1,3 2,-12 23,-151 281,163-288,-36 47,50-95</inkml:trace>
  <inkml:trace contextRef="#ctx0" brushRef="#br0" timeOffset="300.957">0 703,'195'222,"-155"-175,-2 1,-3 2,13 25,27 39,-18-40,-47-70</inkml:trace>
  <inkml:trace contextRef="#ctx0" brushRef="#br0" timeOffset="1195.821">678 1154,'20'-8,"7"-3,-1 0,2 2,-1 0,1 2,1 2,11-1,-38 5,0 1,-1-1,1 1,0 0,0-1,-1 1,1 0,0 0,0 0,-1 1,1-1,0 0,-1 1,1-1,0 1,-1-1,1 1,0 0,-1-1,1 1,-1 0,0 0,1 0,-1 1,0-1,1 0,-1 0,0 1,0-1,0 1,0-1,0 1,-1-1,1 1,0-1,-1 1,1 0,-1-1,1 1,-1 0,0 0,0-1,0 1,0 0,0-1,0 1,0 0,-1 0,1-1,-1 1,1 0,-1-1,1 1,-1-1,0 1,0 0,0-1,-6 12,-1-1,-1 1,0-1,-1-1,0 0,0 0,-1-1,-1-1,-4 3,5-3,0-1,0 2,1-1,0 1,1 1,0 0,1 0,0 1,1 0,-3 6,9-16,0 0,-1 0,2 1,-1-1,0 0,0 0,1 1,-1-1,1 0,0 1,-1-1,1 0,0 1,1-1,-1 0,0 1,1-1,-1 0,1 1,0-1,0 0,-1 0,2 0,-1 0,0 0,0 0,1 0,-1 0,1 0,-1 0,1-1,0 1,0-1,-1 1,1-1,0 0,1 0,-1 0,0 0,0 0,0 0,1 0,-1-1,0 1,0-1,3 0,6 2,0 0,1-1,0-1,-1 0,1 0,-1-1,1-1,-1 0,0 0,1-1,-1 0,-1-1,1-1,0 0,-1 0,0-1,0 0,-1-1,8-6,2-7</inkml:trace>
  <inkml:trace contextRef="#ctx0" brushRef="#br0" timeOffset="1780.447">1552 844,'-132'344,"130"-339,1 0,0 0,0 0,0 0,1 0,-1 1,1-1,1 0,-1 0,1 0,-1 1,2-1,-1 0,0 0,1 0,0-1,0 1,1 0,-1-1,1 1,0-1,0 0,0 0,1 0,-1 0,1-1,0 1,0-1,1 0,-1 0,0-1,1 1,0-1,-1 0,1 0,0 0,0-1,0 0,1 0,-1 0,4 0,0-2,0 0,1 0,-1-1,0 0,0-1,-1 0,1 0,0-1,-1 0,0-1,0 1,0-1,-1-1,5-4,7-9</inkml:trace>
  <inkml:trace contextRef="#ctx0" brushRef="#br0" timeOffset="2182.283">1242 562,'414'-222,"-412"221,0 0,0-1,0 1,0 1,0-1,0 0,0 1,0-1,1 1,-1-1,0 1,0 0,1 0,-1 0,0 0,0 1,1-1,-1 0,0 1,0 0,0-1,0 1,0 0,0 0,0 0,0 1,0-1,0 0,0 1,-1-1,1 1,0-1,-1 1,0 0,1 0,-1 0,0 0,0 0,0 0,0 0,0 0,-1 0,1 0,0 1,-1-1,0 0,1 0,-1 0,0 1,0-1,-1 0,73 174,-63-162</inkml:trace>
  <inkml:trace contextRef="#ctx0" brushRef="#br0" timeOffset="2530.312">2202 986,'38'0,"23"0,5 0,2 0,-7 0,-8-5,-9-1,-7-1,-5 2,-3 2,-6-4,-8-1</inkml:trace>
  <inkml:trace contextRef="#ctx0" brushRef="#br0" timeOffset="2764.535">2456 731,'-5'38,"-1"28,0 7,1-4,2-10,-4-9,-1-8,1-7,2-5,7-2,2-1,2-6</inkml:trace>
  <inkml:trace contextRef="#ctx0" brushRef="#br0" timeOffset="5132.386">3190 647,'1'1,"1"0,-1 0,0 0,1 0,-1 0,0 1,0-1,0 0,0 1,0-1,0 1,0-1,-1 1,1 0,0-1,-1 1,1 0,-1-1,0 1,1 0,-1-1,0 1,0 0,0 0,0-1,-1 1,1 0,0 0,-1-1,1 1,-1 0,0-1,0 1,1 2,-60 224,57-218,0 1,1-1,0 1,1 0,0 0,0 0,1-1,1 1,-1 0,2 0,1 6,-2-16,-1 1,1-1,0 0,-1 1,1-1,0 0,0 0,0 1,0-1,0 0,0 0,0 0,0 0,1-1,-1 1,0 0,1 0,-1-1,0 1,1-1,-1 1,1-1,-1 0,0 1,1-1,-1 0,1 0,-1 0,1 0,-1 0,1 0,-1-1,1 1,-1 0,1-1,-1 1,0-1,1 0,-1 1,1-1,52-35,-26 11,-2-2,-1-1,-1 0,-1-2,-2-1,-1 0,-1-2,4-13,61-106,-64 137,-20 52,-28 225,0 33,3-107,24-182,0 1,-1-1,1 1,-1-1,-1 0,1 1,-1-1,0-1,0 1,-1 0,0-1,0 1,0-1,-1 0,1-1,-1 1,-1-1,1 0,0 0,-1-1,0 1,0-1,0 0,0-1,0 0,0 0,-1 0,1 0,-1-1,0 0,1-1,-1 0,0 0,-3 0,7-1,0 0,0-1,0 1,0 0,0-1,0 0,0 0,0 0,1 0,-1 0,1 0,0-1,0 1,0-1,0 1,0-1,0 0,1 0,-1 0,1 0,0 0,0 0,0 0,0-1,1 1,-1 0,1 0,0-1,-1 1,2 0,-1-1,0 1,1 0,-1 0,1-1,0 1,50-112,23 13,-60 90</inkml:trace>
  <inkml:trace contextRef="#ctx0" brushRef="#br0" timeOffset="5583.476">3754 986,'84'-9,"38"4,-120 5,0 1,0-1,0 0,0 1,0-1,0 1,0 0,0 0,0 0,0 0,-1 0,1 0,0 0,-1 1,1-1,0 1,-1-1,0 1,1-1,-1 1,0 0,0 0,0 0,0-1,0 1,0 0,-1 0,1 0,-1 0,1 0,-1 1,0-1,0 0,0 0,0 0,0 0,0 0,-1 0,1 0,-1 0,1 0,-1 0,0 0,0 2,-53 79,-31 21,84-103,0 0,0 1,0-1,1 0,-1 1,1-1,-1 1,1 0,-1-1,1 1,0-1,0 1,0 0,0-1,0 1,0-1,0 1,0-1,1 1,-1 0,0-1,1 1,0-1,-1 1,1-1,0 0,0 1,0-1,0 0,0 1,0-1,0 0,0 0,0 0,0 0,1 0,-1 0,1 0,-1-1,0 1,1 0,-1-1,1 1,-1-1,1 1,0-1,76 1,24-43,-78 29</inkml:trace>
  <inkml:trace contextRef="#ctx0" brushRef="#br0" timeOffset="6113.589">4375 901,'53'-30,"-2"-2,-1-2,32-29,-80 61,0 0,-1 0,1-1,1 2,-1-1,0 0,0 0,1 1,-1-1,1 1,-1 0,1-1,-1 1,1 1,0-1,0 0,-1 1,1-1,0 1,0 0,0 0,0 0,-1 0,1 0,0 1,0-1,0 1,-1 0,1 0,0 0,-1 0,1 0,-1 1,1-1,-1 1,0 0,1-1,-1 1,1 2,10 20,0 0,-2 1,-1 0,-1 1,-1 0,-2 1,0-1,-2 1,-1 1,-1-1,-1 22,-1 308,-2-322,-1-1,-1 1,-2-1,-1-1,-2 1,-2-1,0-1,-3 0,-9 18,22-48,0 1,0 0,0-1,-1 1,1-1,-1 1,1-1,-1 0,0 0,0 0,0 0,0 0,0 0,0 0,0 0,-1-1,1 0,-1 1,1-1,-1 0,1 0,-1 0,0 0,1-1,-1 1,0-1,0 1,0-1,1 0,-1 0,0-1,0 1,0 0,1-1,-1 0,0 0,1 1,-1-2,0 1,1 0,-1 0,1-1,0 1,-1-1,1 0,0 0,0 0,-1-1,-3-10,1-1,0 0,1-1,0 1,1-1,1 1,0-1,1 0,0 0,2 0,0 0,0 0,3-10,-1 2,1 0,1 0,0 1,2 0,1 0,1 0,2-4,2 3</inkml:trace>
  <inkml:trace contextRef="#ctx0" brushRef="#br0" timeOffset="6532.3">4347 477,'73'-51,"-3"-3,-2-3,18-23,-58 49,-1-1,-1-1,-3-1,17-30,-32 50,14-13,-11 50,-1 118,-6-113,2-1,0-1,2 1,1-1,2-1,0 0,1 0,14 19,-12-26</inkml:trace>
  <inkml:trace contextRef="#ctx0" brushRef="#br0" timeOffset="23271.014">4093 7449,'61'-98,"69"-99,-11 22,61-39,-72 87,119-137,-74 84,43-57,19-5,-106 123,-61 68,-1-2,-4-1,11-21,11-14,-1-1,-3-3,13-35,40-42,29-26,-2 21,-13 13,46-37,87-196,-134 197,143-168,-103 112,-142 213,1 1,3 1,1 1,1 2,2 2,2 0,15-10,-14 12,-2-1,-2-3,-1 0,-2-2,-1-1,3-11,-13 27,1 0,0 0,2 2,1 1,20-16,2-2,-25 19,-2-1,0 0,-1-2,-1 1,-1-2,-1-1,86-113,-55 81,28-22,-60 68,-21 9,-26 9,33-8,-132 32,124-29,-1 0,1-1,-1 0,1-1,-1 0,1-1,-1 0,1 0,-1-1,1-1,-1 0,1 0,0-1,0 0,0-1,0 0,0-1,1 0,0 0,-3-3,12 9,0-1,0 0,0 1,0-1,0 1,-1-1,1 1,0-1,0 0,0 1,0-1,-1 0,1 1,0-1,0 0,-1 1,1-1,0 0,-1 1,1-1,0 0,-1 0,1 1,0-1,-1 0,1 0,0 0,-1 1,1-1,-1 0,1 0,-1 0,1 0,0 0,-1 0,1 0,-1 0,1 0,-1 0,1 0,0 0,-1 0,1-1,-1 1,1 0,0 0,-1 0,1 0,0-1,-1 1,1 0,0 0,-1-1,1 1,0 0,-1-1,1 1,0 0,0-1,-1 1,16 34,4-2,1-1,-2 1,-1 1,-1 1,-2 0,3 13,37 143,-42-162,-12-28,0-1,0 1,0 0,0-1,0 1,0 0,0-1,0 1,0 0,0-1,1 1,-1 0,0-1,0 1,0 0,0-1,1 1,-1 0,0-1,0 1,1 0,-1 0,0 0,0-1,1 1,-1 0,0 0,1 0,-1-1,0 1,1 0,-1 0,0 0,1 0,-1 0,1 0,-1 0,0 0,1 0,-1 0,0 0,1 0,-1 0,0 0,1 0,-1 0,0 0,1 1,-1-1,0 0,1 0,-1 0,0 1,1-1,-1 0,0 0,0 1,1-1,-1 0,0 0,0 1,0-1,1 0,-1 1,73-310,-39 180,-33 118,-4 5</inkml:trace>
  <inkml:trace contextRef="#ctx0" brushRef="#br0" timeOffset="27025.981">5815 4062,'0'0,"0"1,-1-1,1 0,0 0,0 1,0-1,0 0,0 0,0 0,-1 1,1-1,0 0,0 0,0 0,-1 0,1 0,0 1,0-1,0 0,-1 0,1 0,0 0,0 0,-1 0,1 0,0 0,0 0,-1 0,1 0,0 0,0 0,-1 0,1 0,0 0,0 0,-1 0,1 0,0 0,0 0,-1 0,1-1,0 1,0 0,0 0,-1 0,1 0,0 0,0-1,9 25,104 148,-56-87,-57-86,0 1,0 0,0-1,0 1,0 0,0-1,0 1,0 0,0-1,0 1,0-1,0 1,1 0,-1-1,0 1,0 0,0-1,1 1,-1 0,0-1,0 1,0 0,1 0,-1-1,0 1,1 0,-1 0,0-1,1 1,-1 0,0 0,1 0,-1 0,0 0,1-1,-1 1,0 0,1 0,-1 0,-16-42,-9-19,1-1,4-1,-13-62,23 76,4 29,0-1,2-1,0 1,1-1,1 1,1-1,1 0,1 1,1-1,1 0,1 1,1 0,6-20,-7 33,35-51,-37 57,-1 1,0 0,1 1,-1-1,0 0,1 0,-1 0,1 1,0-1,-1 1,1-1,-1 1,1 0,0 0,-1 0,1 0,0 0,-1 0,1 0,0 0,-1 1,1-1,-1 0,1 1,0 0,-1-1,1 1,-1 0,0 0,1 0,-1-1,1 2,-1-1,0 0,0 0,0 0,0 1,0-1,0 0,0 1,64 60,-50-51</inkml:trace>
  <inkml:trace contextRef="#ctx0" brushRef="#br0" timeOffset="27806.449">6209 3836,'92'-76,"-37"30,-54 46,0 1,0-1,0 1,-1-1,1 1,0 0,-1 0,1-1,-1 1,1 0,-1 0,1 0,-1-1,1 1,-1 0,0 0,1 0,-1 0,0 0,0 0,0 0,0 0,0 0,0 0,0 0,0 0,0 0,0-1,-1 1,1 0,0 0,-1 0,1 0,0 0,-1 0,0 2,-15 60,13-55,0 1,0 0,0 0,2 1,-1-1,1 0,0 1,1-1,0 1,1 2,-1-10,0 0,0-1,1 1,-1-1,1 1,-1-1,1 1,0-1,-1 1,1-1,0 0,0 0,0 1,0-1,0 0,0 0,1 0,-1 0,0 0,0 0,1 0,-1 0,1-1,-1 1,1 0,-1-1,1 1,-1-1,1 0,-1 1,1-1,-1 0,1 0,0 0,-1 0,1 0,-1-1,1 1,0 0,-1-1,1 1,-1-1,1 1,-1-1,0 0,1 0,-1 0,0 0,65-46,-50 30,-4 1</inkml:trace>
  <inkml:trace contextRef="#ctx0" brushRef="#br0" timeOffset="28725.209">5391 3385,'334'-183,"-334"183,1 0,0-1,0 1,-1 0,1 0,0 0,-1-1,1 1,0-1,-1 1,1 0,0-1,-1 1,1-1,-1 1,1-1,-1 0,1 1,-1-1,1 1,-1-1,0 0,1 1,-1-1,0 0,0 0,1 1,-1-1,0 0,0 0,0 1,0-1,0 0,0 0,0 1,0-1,0 0,0 0,-1 1,1-1,0 0,0 1,-1-1,1 0,0 1,-1-1,1 0,-1 1,1-1,-1 1,1-1,-1 0,-40-19,28 15,4 2,0 0,0-1,0 0,0-1,1 0,0 0,0-1,0 0,1-1,0 1,0-1,0-1,1 1,1-1,-1 0,-1-5,4-7</inkml:trace>
  <inkml:trace contextRef="#ctx0" brushRef="#br0" timeOffset="33258.015">8608 2058,'0'5,"0"6,0 6,0 5,0 4,0-3</inkml:trace>
  <inkml:trace contextRef="#ctx0" brushRef="#br0" timeOffset="35022.811">8636 3807,'0'0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7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1064,'9'0,"14"0,6 0,5 0,0 0,-1 0,0 0,-2 0,-1 0,-1 0,-1-5,0-1,0 0,-5 1</inkml:trace>
  <inkml:trace contextRef="#ctx0" brushRef="#br0" timeOffset="665.382">734 725,'1'0,"-1"0,1-1,-1 1,1 0,-1-1,1 1,-1 0,1-1,-1 1,1 0,-1 0,1 0,-1-1,1 1,-1 0,1 0,0 0,-1 0,1 0,-1 0,1 0,-1 0,1 0,-1 1,1-1,0 0,-1 0,1 0,-1 1,1-1,-1 0,1 1,-1-1,1 0,-1 1,0-1,1 0,-1 1,1-1,-1 1,0-1,0 1,1-1,-1 1,0-1,0 1,1-1,-1 1,0-1,0 1,0 0,0-1,0 1,0-1,0 1,0-1,0 1,0 0,0 0,6 39,-6-39,11 239,-5-211,-2 0,-1 0,-2 0,0 1,-2-1,-1 0,-3 6,-12 73,82-415,-47 201,54-248,-65 331,0 0,2 0,1 1,0 0,2 0,0 2,1-1,10-10,-21 28,0 1,0 0,0 0,0 0,0 1,1-1,-1 0,0 1,1-1,-1 1,1 0,-1 0,1 0,0 0,0 0,-1 1,1-1,0 1,0 0,0 0,-1 0,1 0,0 0,0 0,0 1,-1 0,1-1,0 1,0 0,-1 0,1 0,-1 1,1-1,-1 1,0-1,1 1,-1 0,0 0,0 0,0 0,-1 0,1 1,0-1,-1 0,1 1,-1-1,0 1,0-1,0 1,0 1,8 11,-2 1,0 0,-1 0,0 1,-2 0,0 0,0 0,-2 0,0 6,19 96,-18-99</inkml:trace>
  <inkml:trace contextRef="#ctx0" brushRef="#br0" timeOffset="984.695">1299 1177,'0'24,"0"17,0 7,0 0,0-4,0-4,-5-9,-1-9</inkml:trace>
  <inkml:trace contextRef="#ctx0" brushRef="#br0" timeOffset="1905.043">594 359,'-1'-1,"0"0,1 1,-1-1,0 0,1 0,-1 1,1-1,-1 0,1 0,-1 0,1 0,0 0,-1 0,1 1,0-1,0 0,0 0,0 0,0 0,0 0,0 0,0 0,0 0,0 0,0 0,1 0,-1 0,0 0,1 1,-1-1,0 0,1 0,-1 0,1 0,0 1,-1-1,1 0,0 1,-1-1,1 0,0 1,0-1,-1 1,1-1,0 1,0-1,0 1,0 0,0-1,45-16,-6 8,0 1,0 1,1 3,27 1,185 4,-228-4,-30-11,-112-86,-28-42,126 129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685,'29'323,"-29"22,17-704,-9 309,2 0,2 1,2 0,13-25,-18 43,3 1,0 0,2 1,1 1,1 0,1 1,2 0,1 2,0 0,2 2,24-21,-44 42,0 0,0 0,0 0,0 0,1 1,-1-1,1 1,-1-1,1 1,-1 0,1 0,0 0,-1 0,1 1,0-1,0 1,-1 0,1 0,0 0,0 0,0 0,0 0,-1 1,1-1,0 1,-1 0,1 0,0 0,-1 0,1 0,-1 1,1-1,-1 1,0-1,0 1,1 0,-1 0,-1 0,1 0,0 1,0-1,-1 0,1 1,-1-1,0 1,0-1,0 1,1 2,12 166,1-57,2-74,-4-28</inkml:trace>
  <inkml:trace contextRef="#ctx0" brushRef="#br0" timeOffset="571.849">1581 1278,'46'-24,"-16"7,1 2,0 1,0 1,1 2,1 2,3 0,-35 8,1 0,0 0,-1 0,1 0,0 1,0-1,0 1,0 0,0-1,0 1,0 0,-1 0,1 0,0 0,0 1,0-1,0 0,0 1,0-1,-1 1,1 0,0 0,0 0,-1 0,1 0,0 0,-1 0,1 0,-1 0,0 1,1-1,-1 1,0-1,0 1,0-1,0 1,0 0,0-1,0 1,-1 0,1 0,-1 0,1 0,-1 0,0-1,0 1,1 1,-73 126,52-99,6-11,8-12,1 0,-1 1,1 0,1-1,-1 2,1-1,1 0,-1 1,2 0,-1-1,1 1,0 0,1 3,2-9,1 0,0 0,0-1,0 1,1 0,-1-1,1 0,-1 1,1-1,0 0,0 0,0-1,0 1,0 0,0-1,0 0,0 0,1 0,-1 0,0-1,1 1,-1-1,1 0,-1 0,0 0,1 0,-1 0,1-1,-1 0,2 0,0 1,108-9,-93 2</inkml:trace>
  <inkml:trace contextRef="#ctx0" brushRef="#br0" timeOffset="4083.759">876 233,'178'-11,"-92"0,0 5,1 3,34 5,-28-1,-73-12,-39-11,-135-81,152 101,-1 1,1-1,0 0,0 1,0-1,0 0,0 0,0 0,0 0,1-1,-1 1,1 0,-1-1,1 1,0-1,0 1,0-1,1 0,-1 1,0-1,1 0,0 0,0 0,2-11</inkml:trace>
  <inkml:trace contextRef="#ctx0" brushRef="#br0" timeOffset="28889.573">0 995,'166'26,"233"-23,-369-8,-24-2</inkml:trace>
  <inkml:trace contextRef="#ctx0" brushRef="#br0" timeOffset="29862.726">29 1305,'537'0,"-513"0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0 254,'51'-45,"-19"29,0 1,1 2,1 1,0 1,3 2,-13 2,0 2,0 0,0 2,1 0,-1 2,1 1,6 1,-28 0,0-1,-1 0,1 1,0 0,-1 0,1-1,-1 2,1-1,-1 0,1 0,-1 1,0-1,0 1,0 0,0 0,0 0,0 0,0 0,0 0,-1 0,1 1,-1-1,0 0,1 1,-1-1,-1 1,1 0,0-1,0 1,-1 0,0-1,1 1,-1 0,0 0,-1 1,-23 97,-92 71,115-170,-1 0,1 0,0 1,-1-1,1 0,0 1,0-1,1 1,-1-1,0 1,1 0,0-1,0 1,-1 0,1-1,1 1,-1-1,0 1,1 0,-1-1,1 1,0-1,0 1,0-1,0 0,0 1,1-1,-1 0,1 0,-1 0,1 0,0 0,0 0,-1 0,2 0,-1-1,0 1,0-1,0 0,1 1,-1-1,1 0,-1 0,1-1,-1 1,1-1,-1 1,1-1,1 0,60 18,-53-16,-1-1,0 1,0 1,0-1,0 2,0-1,-1 2,0-1,1 1,-2 0,1 1,-1 0,1 1,-2 0,1 0,-1 0,0 1,0 0,-1 0,0 2,-3-3,-1-1,0 1,0 0,-1 0,1 0,-2 1,1-1,-1 0,0 0,0 0,-1 1,0-1,0 0,-1 0,0 0,0 0,-1-1,1 1,-2 0,1-1,-1 0,0 0,0 0,0 0,-1-1,0 0,0 0,0 0,-1 0,0-1,0 0,0 0,0 0,-1-1,1 0,-5 1,-8 6,0-1,0-1,-1 0,0-1,0-2,0 0,-1-1,0-1,0-1,0-1,-14-1,12-4,5-3</inkml:trace>
  <inkml:trace contextRef="#ctx0" brushRef="#br0" timeOffset="251.128">1072 762,'-24'28,"-3"11,3-3</inkml:trace>
  <inkml:trace contextRef="#ctx0" brushRef="#br0" timeOffset="855.598">1326 197,'157'-99,"-108"77,0 3,2 2,0 2,17-2,-65 16,0 0,0-1,0 1,0 1,0-1,0 0,1 1,-1-1,0 1,0 0,1 0,-1 1,0-1,0 1,1-1,-1 1,0 0,0 0,0 0,0 1,0-1,0 1,0-1,-1 1,1 0,-1 0,1 1,-1-1,0 0,1 1,-1-1,0 1,-1 0,1 0,0-1,-1 1,0 0,0 1,0-1,0 0,0 0,0 0,-1 0,0 1,1-1,-1 0,-1 3,-3 6,-2 1,1-1,-2 0,1-1,-2 0,1 0,-2 0,1-1,-1 0,-9 6,0 3,-153 129,170-147,-1 0,0 0,0-1,0 1,0 0,0 0,1 0,-1 0,0 1,1-1,-1 0,1 1,-1-1,1 1,0-1,0 1,0 0,0-1,0 1,0 0,0 0,0 0,1 0,-1 0,1 0,-1 0,1 0,0 0,0 0,0 0,0 0,0 0,0 0,0 0,1 0,-1 0,1 0,0 0,-1 0,1-1,0 1,0 0,176 79,-160-67,-2 0,0 1,-1 0,0 1,-2 1,0 0,0 1,-2 0,6 13,-14-27,0 0,-1 0,1 0,-1 0,0 1,-1-1,1 0,-1 1,1-1,-1 0,-1 1,1-1,-1 0,1 0,-1 1,0-1,-1 0,1 0,-1 0,0 0,0 0,0 0,0-1,0 1,-1-1,0 0,0 1,0-1,0 0,0-1,-1 1,1 0,-1-1,0 0,1 0,-1 0,-4 1,-11 6,0-1,-1-1,0-1,0-1,0 0,-13 0,-4 2,-32-14,52-5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47.05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3191,'45'-92,"70"-212,-25 50,-34 57,1 27,78-224,-73 246,94-298,-82 185,-8 107,-7-69,-57 219,12-47,2 1,2 0,3 1,9-13,44-117,-46 77,-64 137,-142 138,62-70,-18 19,133-121,0 0,1-1,-1 1,1 0,-1-1,1 1,-1 0,1 0,-1 0,1 0,0-1,-1 1,1 0,0 0,0 0,0 0,0 0,0 0,0 0,0-1,0 1,0 0,0 0,0 0,0 0,1 0,-1 0,0-1,1 1,-1 0,1 0,-1 0,1-1,-1 1,1 0,-1-1,1 1,0 0,-1-1,1 1,0-1,0 1,0-1,-1 1,1-1,0 0,0 1,0-1,0 0,0 0,-1 1,1-1,55 20,-50-18,228 53,-115 12,-119-68,0 0,0 0,-1 0,1 0,0 0,0 0,0 0,1 0,-1 0,0 0,0 0,0 0,1 0,-1 0,1 0,-1 0,1 0,-1 0,1 1,-1-1,1 0,0 0,-1 0,1 1,0-1,0 0,-1 1,1-1,0 1,0-1,0 1,0-1,0 1,0 0,0-1,0 1,0 0,0 0,0 0,0 0,0 0,0 0,0 0,0 0,0 0,0 0,0 0,0 1,0-1,0 0,0 1,-1-1,1 1,0-1,0 1,0-1,0 1,-1 0,1 0,0-1,-1 1,1 0,0 0,-1-1,1 1,-1 0,1 0,-1 0,1 1,-27-208,27-66,-1 260</inkml:trace>
  <inkml:trace contextRef="#ctx0" brushRef="#br0" timeOffset="4018.72">1412 1554,'-28'51,"-12"6,-3-1,-2-2,-2-3,-3-1,-2-3,-20 12,38-32,0 0,2 3,2 0,-20 25,51-54,-1-1,0 1,0-1,0 1,1-1,-1 1,0-1,0 0,1 1,-1-1,0 1,1-1,-1 0,1 0,-1 1,0-1,1 0,-1 1,1-1,-1 0,1 0,-1 0,1 0,-1 1,0-1,1 0,-1 0,1 0,-1 0,1 0,-1 0,1 0,-1 0,1 0,-1-1,1 1,-1 0,1 0,-1 0,1-1,-1 1,1 0,-1 0,0-1,1 1,-1 0,0-1,1 1,-1 0,0-1,1 1,-1-1,0 1,1-1,195-58,4 28,24 32,-222-1,-1 0,1 0,-1 0,1 0,-1 0,0 0,1 0,-1 0,1-1,-1 1,1 0,-1-1,0 1,1-1,-1 0,0 1,1-1,-1 0,0 0,0 0,0 0,0 0,0 0,0 0,0 0,0 0,0-1,-1 1,1 0,0 0,-1-1,1 1,-1-1,1 1,-1 0,0-1,0 1,1-1,-1 1,0-1,0 1,0-1,-1 1,1-1,0 1,-1 0,1-1,0 1,-1-1,0 1,1 0,-1 0,0-1,0 0,-43-76,-27-71,39 6,18 81,15 49</inkml:trace>
  <inkml:trace contextRef="#ctx0" brushRef="#br0" timeOffset="4854.246">1694 1610,'28'186,"-28"42,12-402,-4 123,3 1,2 1,2 0,2 1,2 0,21-34,-39 79,0 0,0-1,0 1,0-1,0 1,1-1,0 1,-1 0,1 0,0 0,1 0,-1 0,0 1,1-1,0 1,-1-1,1 1,0 0,0 0,0 0,1 1,-1-1,0 1,1-1,-1 1,1 0,-1 1,1-1,-1 0,1 1,0 0,-1 0,1 0,-1 0,1 1,2 0,2 4,-1 1,1 0,-1 1,-1 0,1 0,-1 0,0 0,-1 1,0 0,0 0,-1 1,0 0,1 2,17 32,-12-28</inkml:trace>
  <inkml:trace contextRef="#ctx0" brushRef="#br0" timeOffset="5572.805">1694 1187,'1'-1,"-1"1,0 0,0-1,0 1,0 0,0-1,0 1,0 0,0-1,0 1,0-1,-1 1,1 0,0-1,0 1,0 0,0 0,0-1,-1 1,1 0,0-1,0 1,0 0,-1 0,1-1,0 1,-1 0,1 0,0 0,0-1,-1 1,1 0,0 0,-1 0,1 0,0 0,-1 0,1-1,0 1,-1 0,1 0,0 0,-1 0,1 0,-1 0,1 1,0-1,-1 0,1 0,0 0,32-15,-28 13,51-20,0 2,1 3,1 2,5 2,-3-5,-75-4,-16-2,9 8,0-2,1-1,0 0,2-2,0 0,-8-14,26 32,-1-1,1 1,0-1,0 0,0 0,1 0,-1 0,1 0,0 0,0 0,1-1,-1 1,1 0,0 0,0-1,0 1,1 0,0 0,-1-1,2 0,4-12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7:59.22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1101 668,'-2'-6,"0"0,-1 0,0 0,0 0,0 1,-1 0,0-1,0 1,0 0,0 1,-1-1,0 1,0 0,0 0,-1 1,1-1,-1 1,0 0,1 1,-2-1,1 1,0 0,0 1,0 0,-1 0,1 0,-1 1,-5 0,8-1,-10-1,-1 1,1 0,0 1,-1 1,1 0,-1 1,1 1,0 0,0 1,0 0,1 1,-1 0,1 2,0-1,1 2,0-1,0 2,0 0,1 0,1 1,-1 0,2 1,-1 0,2 0,-1 1,-1 4,7-10,-1 0,1 0,0 1,1-1,-1 1,1 0,1-1,-1 1,1 0,0 0,1 0,-1 0,1 0,1 0,-1 0,1 0,1 0,-1 0,1 0,0-1,1 1,0-1,0 1,0-1,1 0,-1 0,2 0,-1-1,0 0,1 1,0-2,0 1,1 0,6 2,-1-1,1-1,0 0,1-1,-1 0,1 0,0-1,-1-1,1-1,0 1,1-2,-1 0,9-1,-41 6,0 1,0 1,0 0,1 2,0 0,0 1,1 1,1 0,-16 14,-17 10,45-33,-27 17,1 0,1 2,0 2,2 0,1 2,1 0,1 2,-12 19,33-42,-2 0,1 1,1-1,-1 1,1 0,-1 0,1 0,1 0,-1 1,1-1,0 1,0-1,0 1,1 0,0 0,0-1,0 1,1 0,0 0,0 0,1 0,0 0,0 0,0 0,0-1,1 1,0 0,1 0,8 3,1 0,0-1,0-1,1 0,0-1,0 0,0-1,1 0,0-1,0-1,0 0,0-1,0 0,1-1,-1-1,1 0,-1-1,0-1,1 0,-1-1,2-1,216-49,-226 52,0-1,0 0,0-1,0 1,-1-1,1 0,-1 0,1-1,-1 0,0 0,0 0,-1 0,1-1,2-4,-7 7,0-1,0 1,-1 0,1 0,-1-1,1 1,-1 0,0 0,0 0,0 0,0 0,0 0,-1 0,1 0,0 0,-1 0,0 1,1-1,-1 1,0-1,0 1,0 0,0 0,0-1,0 1,0 1,0-1,0 0,0 0,-1 1,1 0,0-1,-1 1,1 0,-1 0,-29-6,-1 2</inkml:trace>
  <inkml:trace contextRef="#ctx0" brushRef="#br0" timeOffset="496.542">762 217,'39'136,"-31"-84,-3 0,-2 0,-2 0,-3 0,-2 0,-2 0,-2-1,-3 0,-15 46,7-15,-177 709,190-763,-4 14,1 0,3 0,1 1,1 42,5-79,-1-7</inkml:trace>
  <inkml:trace contextRef="#ctx0" brushRef="#br0" timeOffset="1279.895">1892 894,'-38'33,"-1"-1,-1-2,-1-2,-9 2,-72 51,121-81,1 0,-1 1,0-1,0 0,0 1,1-1,-1 1,0-1,0 1,1 0,-1-1,0 1,1 0,-1-1,1 1,-1 0,1 0,-1-1,1 1,0 0,-1 0,1 0,0 0,-1 0,1-1,0 1,0 0,0 0,0 0,0 0,0 0,0 0,0 0,0 0,1-1,-1 1,0 0,1 0,-1 0,0 0,1-1,-1 1,1 0,-1 0,1-1,0 1,-1 0,1-1,0 1,-1 0,1-1,0 1,0-1,-1 1,1-1,0 0,0 1,0-1,0 0,17 19,-35-13,5-10</inkml:trace>
  <inkml:trace contextRef="#ctx0" brushRef="#br0" timeOffset="2414.481">2089 640,'-123'117,"78"-67,-29 25,4 2,3 4,-19 35,-157 225,298-356,-24 7,0 1,1 1,0 2,0 1,0 1,0 2,27 4,11-2,-6-3,147 14,-41 6,-154-16,29 3,-44-6,-1 0,1 0,0 0,-1 0,1 0,0-1,0 1,-1 0,1 0,-1-1,1 1,0 0,-1-1,1 1,-1-1,1 1,-1 0,1-1,-1 1,1-1,-1 0,1 1,-1-1,0 1,1-1,-1 0,0 1,1-1,-1 0,0 1,0-1,0 0,0 1,0-1,1 0,-1 1,-1-1,1 0,0 1,0-1,0 0,0 0,0 1,-1-1,1 0,0 1,0-1,-1 1,1-1,-1 0,1 1,0-1,-1 0,-79-112,44 56,4-3,2 0,2-2,4-2,2 0,1-6,-14-38,-25-82,47 177,9 17</inkml:trace>
  <inkml:trace contextRef="#ctx0" brushRef="#br0" timeOffset="3800.129">2569 697,'5'16,"0"0,-1 0,-1 1,-1-1,0 1,-1 0,-1-1,0 1,-1 0,-1 0,-1 0,1 7,-7 54,4 0,5 77,26-10,-26-145,0-1,1 1,-1 0,0-1,1 1,-1 0,1 0,-1-1,1 1,-1 0,1 0,-1 0,1 0,-1-1,1 1,-1 0,1 0,-1 0,1 0,-1 0,1 0,-1 0,1 0,-1 1,0-1,1 0,-1 0,1 0,-1 0,1 1,-1-1,1 0,-1 0,0 1,1-1,-1 0,1 1,-1-1,0 1,1-1,-1 0,0 1,0-1,1 1,-1-1,0 1,0-1,0 1,0-1,0 1,1-1,-1 1,0-1,0 1,0-1,0 1,0-1,0 1,-1-1,1 1,0-1,0 0,0 1,0-1,-1 1,1-1,0 1,0-1,15-36,130-568,-140 588,1 0,0 0,2 1,-1 0,2 0,0 0,0 2,1-1,1 1,1 0,-1 1,2 1,10-8,-20 17,0 0,0 1,0-1,0 1,0 0,0 0,0 0,0 0,1 0,-1 1,0-1,1 1,-1 0,0 0,1 1,-1-1,0 1,0-1,1 1,-1 0,0 0,0 0,0 1,0-1,0 1,0 0,0-1,-1 1,1 0,-1 1,1-1,-1 0,0 1,0 0,0-1,0 1,0 0,-1 0,1 0,-1 0,47 129,-44-119</inkml:trace>
  <inkml:trace contextRef="#ctx0" brushRef="#br0" timeOffset="4297.812">2484 330,'39'-17,"1"2,1 2,1 2,-1 1,2 2,35-1,43 22,-55-1,-66-13,0 1,0 0,0-1,0 1,0 0,0-1,0 1,0-1,0 1,0 0,0-1,0 1,0 0,0-1,0 1,1 0,-1-1,0 1,0 0,0-1,1 1,-1 0,0-1,0 1,1 0,-1-1,0 1,0 0,1 0,-1 0,0-1,1 1,-1 0,0 0,1 0,-1 0,1 0,-1 0,0-1,1 1,-1 0,0 0,1 0,-1 0,1 0,-1 1,0-1,1 0,-1 0,0 0,1 0,-1 0,0 0,1 1,-1-1,0 0,1 0,-1 0,0 1,1-1,-1 0,0 0,0 1,-28-22,16 13,-3-4,0 0,0-2,1 0,1 0,0-1,1-1,0 0,2-1,0 0,-2-7,-9-27,22 39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6:0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949 0,'2'12,"0"0,-1-1,0 1,-1 0,0 0,-1 0,0 0,-1-1,-1 1,-1 4,2-4,-16 54,-3-2,-2 0,-3-1,-3-2,-33 50,33-56,-267 498,295-552,-2 3,1 0,0 0,0 0,0 0,0 0,0 1,1-1,0 1,0-1,0 1,1-1,0 1,-1 0,1-1,1 1,-1-1,1 1,0 0,0-1,0 0,1 1,-1-1,11 3,-1-7</inkml:trace>
  <inkml:trace contextRef="#ctx0" brushRef="#br0" timeOffset="1103.178">836 141,'29'29,"122"277,-95-195,-6 3,11 45,-27-39,-33-119,-1 1,1-1,0 0,0 1,-1-1,1 0,-1 1,1-1,-1 1,1-1,-1 1,0-1,0 1,0-1,0 1,0-1,0 1,0-1,0 1,-1-1,1 1,-1-1,1 1,-1-1,1 1,-1-1,0 0,0 0,0 1,1-1,-1 0,0 0,-1 0,1 0,0 0,0 0,-43-55,35 42,1 0,-2 1,0 1,0-1,-1 2,0-1,0 1,-1 1,-1 0,1 1,-1 0,0 1,-1 1,-3-1,-203-46,195 48,-125-13,-1 6,-1 7,-26 8,62-2,151-3,32 2,-1-3,0-4,41-9,17-19,-2-6,104-51,-60 24,308-112,-352 141,-173 76,-155 113,-488 366,643-483,23-17,2 1,0 1,0 2,2 0,1 2,-14 17,12 27,25-65,0-1,0 1,0-1,0 1,0-1,0 1,0-1,1 1,-1-1,1 0,-1 1,1-1,-1 1,1-1,0 0,0 0,0 1,-1-1,1 0,0 0,1 0,-1 0,0 0,0 0,0 0,1 0,-1-1,0 1,1 0,-1-1,0 1,1-1,-1 1,1-1,-1 0,1 0,-1 1,1-1,-1 0,1 0,-1-1,1 1,-1 0,1-1,15-2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311 311,'-1'-16,"0"1,4 26,58 177,131 360,-134-391,-58-157,0-1,0 1,0-1,0 1,0-1,0 1,0-1,1 1,-1-1,0 1,0-1,1 1,-1-1,0 1,1 0,-1-1,0 1,1 0,-1-1,1 1,-1 0,0-1,1 1,-1 0,1 0,-1 0,1-1,-1 1,1 0,-1 0,1 0,-1 0,1 0,-1 0,1 0,-1 0,1 0,0 0,-1 0,1 0,-1 0,1 0,-1 1,0-1,1 0,-1 0,1 1,-1-1,1 0,-1 1,0-1,1 0,-1 1,1-1,-1 0,0 1,1-1,-1 1,0-1,0 1,0-1,1 1,-1-1,0 1,5-45,39-206,-23 159,74-348,-63 302,-28 113</inkml:trace>
  <inkml:trace contextRef="#ctx0" brushRef="#br0" timeOffset="744.512">1074 1016,'27'-15,"-1"-2,-1 0,0-2,-1 0,-1-2,-1-1,-1 0,2-5,-20 24,0 1,0-1,-1 0,1 0,-1 0,0 0,0-1,0 1,0-1,-1 1,1-1,-1 1,0-1,0 0,0 0,0 1,-1-1,0 0,0 0,0 0,0 0,0 0,-1 1,0-1,1 0,-1 0,-1 1,1-1,-1 1,1-1,-1 1,0-1,0 1,-1 0,1 0,-2-2,-1 2,0 0,0 0,0 1,0-1,0 1,0 0,-1 1,1-1,-1 1,1 0,-1 0,1 1,-1 0,1 0,-1 0,0 1,1 0,-1 0,1 0,-1 0,1 1,0 0,0 0,0 1,0-1,0 1,0 0,1 0,-1 1,0 0,-5 4,0 1,0 0,0 0,1 1,1 0,0 1,0-1,1 2,0-1,1 1,0 0,-1 6,-25 135,32-147,0 0,0 0,1 0,0 0,0-1,0 1,1 0,0-1,0 1,0-1,1 1,0-1,0 0,0 0,1 0,-1-1,1 1,0-1,1 0,-1 0,1 0,0 0,0-1,0 0,0 0,9 2,1 0,0-1,0-1,0 0,0-1,0 0,1-1,-1-1,0-1,1 0,-1-1,0 0,0-2,0 1,-1-2,1 0,-1-1,2-1,21-11,-1-2,0-1,-1-2,-2-1,0-1,-2-3,-1 0,-1-2,-1-1,-2-1,-1-1,18-34,-25 38,-2-2,-1 0,-1 0,-2-2,-1 0,-1 0,-2 0,-2-1,-1 0,-1-1,-2 1,-2-1,-1 1,-3-14,4 36,-1 0,-1 0,0 1,-1-1,0 1,0-1,-1 1,-1 0,0 1,0-1,-1 1,-6-7,11 16,0 0,0 0,0-1,-1 1,1 0,-1 0,1 1,-1-1,1 0,-1 0,1 1,-1-1,0 1,1-1,-1 1,0 0,0 0,1 0,-1 0,0 0,1 0,-1 0,0 0,0 1,1-1,-1 1,0-1,1 1,-1-1,1 1,-1 0,1 0,-1 0,1 0,0 0,-1 0,1 1,0-1,0 0,0 0,0 1,0-1,0 1,0-1,0 2,-36 73,23-18,3 1,3 0,-1 49,5-35,3 0,3 0,3 0,4 0,15 59,-17-95,27 70,-23-95,-1-6</inkml:trace>
  <inkml:trace contextRef="#ctx0" brushRef="#br0" timeOffset="1048.812">2259 791,'-14'15,"0"2,2-1,0 2,1-1,1 2,0-1,2 1,0 1,1 0,1 0,1 0,1 0,0 1,1 4,3-21,0-1,-1 1,1-1,1 1,-1-1,0 1,1-1,-1 0,1 1,0-1,1 1,-1-1,0 0,1 0,0 0,-1 0,1 0,0 0,1 0,-1-1,0 1,1-1,0 0,-1 1,1-1,0 0,0-1,0 1,1-1,-1 1,0-1,0 0,1 0,-1 0,1 0,-1-1,1 0,-1 1,1-1,-1 0,1-1,0 1,5-1,0 0,-1-1,1 0,0 0,-1-1,0 0,1 0,-1-1,-1 0,1-1,-1 0,1 0,-1 0,-1-1,1 0,-1 0,0-1,0 0,-1 0,0 0,0-1,-1 1,0-1,2-5,1-4,0-2,-2 1,0-1,-1 1,-1-1,0-1,-2 1,0 0,-1 0,-3-18,3 31,-1 1,0 0,0 0,0-1,-1 1,1 0,-1 0,-1 1,1-1,-1 0,0 1,0-1,0 1,0 0,-1 0,0 0,1 0,-2 1,1 0,0 0,-1 0,1 0,-1 1,0-1,0 1,-1 0,-17-5</inkml:trace>
  <inkml:trace contextRef="#ctx0" brushRef="#br0" timeOffset="1481.662">2908 734,'-11'-1,"0"0,0 1,1 1,-1-1,0 2,0-1,0 1,1 1,-1 0,1 1,0 0,0 0,0 1,0 0,1 1,0 0,0 1,0 0,1 0,0 0,1 1,0 1,0-1,0 1,1 0,1 1,-4 5,6-10,-1 1,1-1,0 1,1 0,-1 0,1 0,0 0,1 0,-1 0,1 0,0 1,1-1,0 0,0 1,0-1,1 0,0 1,0-1,0 0,1 0,0 0,0 0,0 0,1 0,0-1,0 1,1-1,-1 0,2 1,5 3,1-1,0 0,0 0,1-1,0-1,0 0,0-1,1 0,0-1,0 0,0-1,1 0,-1-1,1-1,-1 0,1-1,-1 0,1-1,-1-1,1 0,-1-1,6-2,-1-1</inkml:trace>
  <inkml:trace contextRef="#ctx0" brushRef="#br0" timeOffset="1727.928">3387 819,'-19'38,"-7"23,2 5,4-3,11-13,7-15</inkml:trace>
  <inkml:trace contextRef="#ctx0" brushRef="#br0" timeOffset="1985.083">3303 339</inkml:trace>
  <inkml:trace contextRef="#ctx0" brushRef="#br0" timeOffset="2152.581">3924 0,'-23'178,"7"-66,4 1,6 0,5 23,32 176,-36-234,-2-60</inkml:trace>
  <inkml:trace contextRef="#ctx0" brushRef="#br0" timeOffset="2781.124">3641 621,'488'0,"-476"0,0-1,0-1,0 0,0-1,0 0,0 0,-1-2,1 1,4-4,-24 17,0 0,1 1,1-1,-1 1,2 1,-1-1,1 1,1 0,0 0,1 1,-20 94,23-104,0 1,0 0,0 0,0-1,1 1,-1 0,1 0,0-1,0 1,0-1,0 1,0-1,1 1,-1-1,1 0,-1 1,1-1,0 0,0 0,0 0,0 0,0-1,1 1,-1-1,0 1,1-1,-1 0,1 0,0 0,-1 0,1 0,0-1,-1 1,1-1,0 0,0 1,0-1,7-2,1 0,-1-1,0 0,-1 0,1-1,-1 0,1-1,-1 0,-1-1,1 1,-1-2,0 1,0-1,-1 0,1-1,-2 0,1 0,4-8,88-148,-99 163,0 0,0 1,1-1,-1 0,0 0,1 0,-1 1,1-1,-1 0,1 0,-1 1,1-1,0 0,-1 1,1-1,0 1,0-1,-1 1,1-1,0 1,0-1,0 1,-1 0,1 0,0-1,0 1,0 0,0 0,0 0,0 0,-1 0,1 0,0 0,0 0,0 0,0 0,0 1,0-1,0 0,-1 1,1-1,0 1,0-1,-1 0,1 1,0 0,0-1,-1 1,1-1,0 1,-1 0,1-1,-1 1,1 0,-1 0,1 0,25 55,-21-41,88 189,-41-98,-5 3,27 101,-63-180,-1 1,-2 0,-2 0,0 1,-2 0,-2-1,0 1,-3 1,0-1,-2-1,-2 1,0 0,-3-1,-5 17,10-39,0 0,0 0,-1-1,0 1,0-1,-1 1,0-1,-1-1,0 1,0-1,-1 0,1 0,-1-1,-1 0,1 0,-1-1,0 0,0 0,-1-1,0 0,1 0,-1-1,0-1,-1 1,1-1,0-1,-1 1,1-2,-10 0,14 0,0-1,0 0,0 0,0 0,1-1,-1 1,0-1,1-1,-1 1,1-1,0 1,0-1,0 0,0-1,0 1,1-1,-1 1,1-1,0 0,0-1,0 1,1 0,0-1,0 1,0-1,0 0,1 0,-2-4,0-8,0 0,0 0,2 0,0-1,1 1,1 0,2-16,2 0,2 0,1 0,1 1,2 0,1 1,1 0,2 1,14-21,-5 14</inkml:trace>
  <inkml:trace contextRef="#ctx0" brushRef="#br0" timeOffset="11284.162">5589 537,'23'90,"71"245,-80-291,8-83,29-199,24-15,-72 229</inkml:trace>
  <inkml:trace contextRef="#ctx0" brushRef="#br0" timeOffset="11731.492">6125 819,'57'-28,"-1"-2,-1-3,-2-2,2-5,-2-19,-52 57,0 1,0-1,0 0,0 0,-1 0,1 0,-1 0,1 1,-1-1,1 0,-1 0,0 0,0 0,0 0,0 0,0 0,-1 0,1 0,-1 0,1 0,-1 0,1 0,-1 0,0 0,0 0,0 1,0-1,0 0,-1 1,1-1,0 1,-1-1,1 1,-1 0,0 0,0-1,-7-1,0 1,0 0,0 0,0 1,-1 0,1 1,0 0,-1 0,1 1,0 0,-1 1,1 0,0 0,0 1,0 0,1 0,-1 1,1 1,0-1,-2 2,-2 1,-1 0,1 1,0 0,0 1,1 0,0 1,1 0,0 1,1 0,0 0,1 1,0 0,1 1,0-1,1 2,0-1,1 0,1 1,0 0,1 0,0 1,1-1,1 0,0 5,1-14,0-1,1 1,-1-1,1 0,0 1,1-1,-1 0,1 0,-1 0,1 0,0 0,1 0,-1 0,1-1,0 1,0-1,0 0,0 1,0-2,1 1,-1 0,1-1,0 1,-1-1,5 1,110 25,-79-22,-20-5,1 0,-1-1,1 0,0-2,-1-1,0 0,1-1,-1-1,-1-1,11-5,-10 5</inkml:trace>
  <inkml:trace contextRef="#ctx0" brushRef="#br0" timeOffset="12087.914">6972 537,'-26'12,"0"2,0 0,2 2,0 0,0 2,2 1,0 1,0 1,13-11,0 0,0 0,1 1,0 0,1 0,0 1,1 0,0 0,1 1,-2 7,5-14,1-1,0 0,0 1,0-1,1 1,0-1,0 1,0-1,1 1,0-1,0 1,0-1,1 1,0-1,0 0,0 0,0 0,1 0,0 0,0-1,0 1,1-1,-1 0,1 0,0 0,3 2,4 0,1 0,0-1,0 0,0-1,0 0,1-1,-1 0,1-1,0-1,0 0,0 0,0-2,0 1,-1-2,1 1,0-2,-1 0,1 0,7-4,7-4,-3-1</inkml:trace>
  <inkml:trace contextRef="#ctx0" brushRef="#br0" timeOffset="12403.955">7423 170,'5'38,"1"37,0 16,-1-4,-1-12,-2-13,-1-13,-1-9,0-8,0-3,0-3,0 0,-1-1,1 1,-5-4,-1-5</inkml:trace>
  <inkml:trace contextRef="#ctx0" brushRef="#br0" timeOffset="12650.022">7170 594,'38'-5,"37"-7,10 0,1 1,-10-2,-13 0,-12 4,-11 2,-6 3,-5 2,-7 2</inkml:trace>
  <inkml:trace contextRef="#ctx0" brushRef="#br0" timeOffset="12884.328">7875 480,'-13'15,"0"1,1 0,1 1,1 0,0 0,2 1,0 0,0 1,2 0,0 0,2 0,0 1,1-1,0 8,3-23,0-1,1 1,-1 0,1 0,0 0,0 0,0-1,1 1,-1 0,1-1,0 1,0-1,0 0,0 0,0 0,1 0,0 0,-1 0,1 0,0-1,1 0,-1 1,0-1,1 0,-1-1,1 1,-1 0,1-1,0 0,-1 0,1 0,0-1,0 1,3-1,4 1,0-1,-1-1,1 0,-1 0,1-1,-1-1,0 1,0-2,0 1,0-2,-1 1,5-3,-3 2,0 1,-1-2,0 0,1 0,-2 0,1-2,-1 1,0-1,-1 0,1-1,-2 0,1 0,-1-1,-1 0,0 0,0 0,-1-1,0 0,-1 0,0 0,-1-1,0 1,-1-1,-1 0,1 1,-2-1,0 0,-1-9,1 15,-1 0,-1 1,1-1,-1 0,0 1,0-1,-1 1,0 0,0 0,0 0,0 0,-1 1,0-1,0 1,0 0,0 0,-1 0,1 0,-1 1,0 0,0 0,0 0,-1 1,-1-1,-13-1</inkml:trace>
  <inkml:trace contextRef="#ctx0" brushRef="#br0" timeOffset="13133.135">8298 932,'5'-44,"11"-32,3-9,3 10,2 13,-2 13,-1 14,1 13,2 5,1 7,2 3,1 4,-5 3</inkml:trace>
  <inkml:trace contextRef="#ctx0" brushRef="#br0" timeOffset="14271.957">0 1750,'131'-23,"0"6,59 2,6 0,191-17,287-25,-284 34,95-11,-73 12,550 4,-641 20,995-60,850 59,-1549-29,-354 29,-240 4,-6 1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49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0 338,'1'-2,"1"1,-1 0,0 0,0 0,0 0,1 0,-1 0,0 0,1 0,-1 1,1-1,-1 0,1 1,-1-1,1 1,-1 0,1 0,0-1,-1 1,1 0,-1 0,1 0,0 1,-1-1,1 0,-1 1,1-1,-1 1,1-1,-1 1,2 0,5 0,135 9,131-10,-120-2,-10-2,-153-2,-1 0,1-1,0 0,0 0,1 0,0-1,0-1,1 1,0-1,0-1,1 1,1-1,-1 0,2 0,-1-1,1 1,1-1,0 0,1 0,-1-5,2 14,-40-115,37 96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42,'313'0,"-169"-26,-97 17,-30 3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30,'5'5,"16"2,9-1,4-1,2-2,-2-5,0-4,-3 1,0 0,-2 1,-5-3,-3-1,1 1,1 2,2 2,1 1,1 1,-5 1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0,'-107'156,"-99"88,116-139,88-103,0-1,1-1,0 1,-1 0,1-1,0 1,0 0,0 0,-1 0,1-1,0 1,0 1,0-1,0 0,0 0,1 0,-1 0,0 1,0-1,1 0,-1 1,1-1,-1 0,1 1,0-1,0 1,-1-1,1 0,0 1,0-1,0 1,0-1,1 1,-1-1,0 1,1-1,-1 0,1 1,-1-1,1 0,-1 1,1-1,0 0,0 0,0 0,0 1,0-1,113 5,-79-8,196-18,-230 20,17-4,1 1,1 0,-1 2,0 0,0 1,1 1,-1 1,0 1,8 2,-27-4,1 0,0 0,0-1,-1 1,1 0,0-1,0 1,0 0,0-1,0 1,0-1,0 0,0 1,0-1,0 0,0 0,0 1,0-1,1 0,-1 0,0 0,0 0,0 0,0-1,0 1,0 0,0 0,0-1,0 1,0-1,0 1,0-1,0 1,0-1,0 0,0 1,-1-1,1 0,0 0,0 1,-1-1,1 0,0 0,-1 0,1 0,-1 0,1 0,-1 0,0 0,1 0,-1 0,0 0,0 0,0 0,0 0,0-1,-9-22,-2 1,0 1,-2 0,-1 0,0 1,-1 1,-2 1,0 0,-17-14,-67-86,99 117,0 0,0 0,1 0,0 0,-1-1,1 1,0 0,0 0,0-1,0 1,0-1,1 1,-1-1,1 1,-1-1,1 1,0-1,0 0,0 1,1-1,-1 1,1-1,-1 0,9-8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1 167,'0'499,"-1"-561,13-151,-2 166,-6 22,1 1,2 0,0 0,1 0,2 1,6-11,-7 16,1 0,1 1,0 0,2 1,0 1,0 0,1 0,7-3,-19 16,1 0,0 0,0 0,0 1,0 0,0-1,0 1,0 0,0 0,1 1,-1-1,0 1,0 0,1 0,-1 0,0 0,1 0,-1 1,0-1,0 1,1 0,-1 0,0 0,0 0,0 1,0-1,0 1,-1 0,1 0,0 0,0 1,4 3,0 1,-1 0,0 0,0 0,-1 1,0 0,0 0,0 1,-1-1,1 5,3 10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0 290,'129'21,"-69"-15,1-3,-1-2,31-5,38-22,-128 26,-1-1,1 0,-1 0,1 0,-1 1,1-1,-1 0,1 0,-1 0,0 0,1 0,-1 0,0 0,0 0,0 0,0 0,0 0,0 0,0 0,0 0,0 0,-1 0,1 0,0 0,-1 1,1-1,0 0,-1 0,1 0,-1 0,1 0,-1 1,0-1,1 0,-1 1,0-1,0 0,1 1,-1-1,0 1,0-1,0 1,0-1,0 1,1 0,-1-1,0 1,0 0,0 0,-1 0,-3-5,-16-11,2-1,0-1,1-1,1-1,1 0,0-1,2-1,-2-3,12-30,8 40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1:22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114 650,'-1'1,"-1"0,1 0,0 0,0 0,0 1,0-1,0 0,0 1,1-1,-1 1,0-1,1 1,-1-1,1 1,-1-1,1 1,0 0,0-1,0 1,0 0,0-1,0 1,0-1,0 1,1 0,-1-1,0 1,1-1,0 1,-1-1,1 1,1 7,36 313,-39-260,-1-43,1 1,2 0,0 0,1 0,1-1,4 18,-6-34,1 1,-1-1,0 0,1 0,0 0,-1 0,1 0,0 0,1-1,-1 1,0-1,1 1,-1-1,1 0,0 0,0 0,0 0,0-1,0 1,0-1,0 0,1 0,-1 0,0 0,1 0,-1-1,0 1,1-1,-1 0,1 0,1-1,107-26,-108 26,119-41,2 5,69-9,-54 24,140-5,205 1,1123-127,-1258 106,934-104,-525 116,178 25,-633-18,-105-1,-3 0,-119 30,101-12,-161 8,-13 3,0 0,0-1,0 1,0 0,0-1,0 0,0 0,0-1,0 1,0-1,-1 1,1-1,-1 0,1-1,-1 1,0 0,0-1,0 0,0 0,0 0,-1 0,1 0,-1-1,0 1,0-1,0 1,0-1,-1 0,1 1,-1-4,23-167,-11 135,1 0,3 2,0 0,3 0,1 2,16-20,-16 26,-3 4</inkml:trace>
  <inkml:trace contextRef="#ctx0" brushRef="#br0" timeOffset="2822.509">1 4827,'18'1,"23"-15,9-74,-26 32,-24 56,0-1,0 0,0 1,1-1,-1 1,0-1,0 1,0-1,0 1,1-1,-1 1,0-1,0 1,1-1,-1 1,0-1,1 1,-1-1,0 1,1 0,-1-1,1 1,-1 0,1-1,-1 1,1 0,-1 0,1-1,-1 1,1 0,-1 0,1 0,-1 0,1 0,-1 0,1 0,0 0,-1 0,1 0,-1 0,1 0,-1 0,1 0,-1 0,1 0,-1 1,1-1,-1 0,1 0,-1 1,1-1,-1 0,1 1,-1-1,1 1,-1-1,0 0,1 1,-1-1,0 1,1-1,-1 1,0-1,0 1,0-1,1 1,-1-1,0 1,11 40,-11-41,16 96,12 58,-7 1,-1 91,-22 164,2-401,0 0,-1 0,0 1,0-1,-1-1,0 1,-1 0,0 0,0-1,-1 0,0 1,0-1,-1-1,0 1,-4 4,7-12,0 0,1 1,-1-1,0 0,0 0,0 0,0 0,0-1,0 1,1 0,-1-1,0 1,0-1,0 0,1 0,-1 1,0-1,1 0,-1-1,1 1,-1 0,1 0,0-1,-1 1,1 0,0-1,0 1,0-1,0 0,0 1,0-1,1 0,-1 0,0 1,1-1,-1 0,1 0,0 0,0 0,0 0,0 1,0-1,0 0,0-2,-6-42,1 0,2 0,3-1,1 1,3 0,3-11,4-22,4 1,3 0,4 1,3 1,3 1,4 2,2 1,4 1,25-32,-43 70,0 1,2 1,2 1,1 2,1 0,1 1,1 2,1 1,2 1,21-12,-48 32,0 0,-1 0,1 1,1-1,-1 1,0 0,1 0,-1 0,1 1,-1-1,1 1,0 0,-1 1,1-1,0 1,0 0,0 0,-1 0,1 1,0 0,0-1,-1 2,1-1,0 1,-1-1,0 1,1 0,-1 1,0-1,0 1,0 0,0 0,-1 0,1 0,-1 1,0 0,0-1,0 1,0 0,-1 0,1 1,0 14,0 1,-1 0,-1-1,0 1,-2 0,-1 0,0 0,-1-1,-1 1,-1-1,-1 0,0-1,-1 1,-2-1,1 0,-5 5,-5 14,-2-1,-1 0,-1-2,-3 0,0-2,-2 0,-1-2,-2-1,-17 12,33-30,-1-1,0 0,0-1,-1 0,0-2,0 0,-1-1,0 0,0-1,0-1,-6 0,20-4,0 1,0-1,0 0,0 0,1 0,-1-1,0 1,0-1,0 0,1 1,-1-1,0 0,1-1,-1 1,0 0,1-1,0 1,-1-1,1 0,0 0,0 0,0 0,0 0,0 0,1-1,-2-1,-10-20</inkml:trace>
  <inkml:trace contextRef="#ctx0" brushRef="#br0" timeOffset="3320.779">1045 5053,'32'-16,"0"-1,-1-1,-1-2,-1-1,-1-1,-1-1,0-2,-2-1,-1 0,-2-2,3-5,-5 9,-1-1,-1-1,-1 0,-1-2,-1 1,-2-2,-1 0,-1 0,-2-1,-1-1,-1 1,-1-1,-2-1,-1 1,-2-4,-29-59,26 91,1 1,-1-1,0 1,0 0,0 0,0 0,0 0,0 0,0 0,-1 0,1 1,-1-1,1 1,-1-1,0 1,1 0,-1 0,0 1,0-1,0 0,0 1,0 0,1 0,-1 0,0 0,0 0,0 0,0 1,0-1,0 1,1 0,-1 0,-8 5,1 0,0 1,0 0,0 0,1 1,1 1,-1-1,1 1,1 1,0-1,0 2,1-1,0 0,0 1,2 0,-1 0,1 1,-2 10,5-17,0-1,1 2,-1-1,1 0,0 0,0 0,0 0,1 0,0 0,0 0,0 0,0 0,1-1,0 1,0 0,0-1,1 1,-1-1,1 0,0 0,1 0,-1 0,0-1,1 1,0-1,0 0,0 0,0 0,1 0,-1-1,1 0,-1 0,1 0,0 0,0-1,0 0,0 0,0 0,0-1,0 1,2-1,241-1,-246 1,1 0,0 0,0 1,-1-1,1 1,0 0,0 0,-1 0,1 0,-1 0,1 1,-1-1,0 1,1 0,-1-1,0 1,0 0,0 0,0 0,-1 1,1-1,0 0,-1 1,0-1,0 1,1-1,-1 1,-1 0,1-1,0 1,-1 0,1 0,-1-1,0 1,0 0,0 0,0 0,0-1,-1 2,-29 109,6-28,23-83,1 0,0 0,0 0,0 0,0 0,0 0,0 0,1 0,-1 0,0 0,1-1,0 1,-1 0,1 0,0 0,0-1,0 1,0 0,0-1,1 1,-1-1,0 1,1-1,-1 0,1 0,-1 1,1-1,0 0,0 0,-1-1,1 1,0 0,0 0,0-1,0 0,0 1,0-1,0 0,-1 0,1 0,0 0,1 0,17-1</inkml:trace>
  <inkml:trace contextRef="#ctx0" brushRef="#br0" timeOffset="3589.755">2259 4319,'-109'275,"96"-171,13-100,0-1,1 1,-1-1,1 1,0-1,0 1,0-1,0 0,1 1,-1-1,1 0,0 0,0 0,0 0,0 0,1-1,-1 1,1-1,-1 1,1-1,0 0,0 0,0 0,0-1,0 1,1-1,1 2,4-2,-1 0,0 0,1 0,0-1,-1 0,1-1,-1 0,0 0,1-1,-1 0,0 0,0-1,0 0,0 0,0-1,-1 0,1-1,-1 1,0-1,-1-1,1 1,-1-1,0 0,-1-1,1 1,-1-1,-1 0,1-1,-1 1,0-1,-1 0,0 0,0 0,-1 0,0 0,0-1,0-7,0 6,-1-1,0 1,-1 0,-1-1,1 1,-2-1,1 1,-1 0,-1-1,0 1,0 0,-1 1,0-1,-1 1,0 0,-1 0,0 0,0 1,0-1,-1 2,-1-1,1 1,-1 0,0 0,-1 1,-2-1,-76-30,62 33</inkml:trace>
  <inkml:trace contextRef="#ctx0" brushRef="#br0" timeOffset="4207.324">2626 4488,'106'-201,"-63"145,-41 55,-1 0,0 0,1 0,-1 0,0 1,1-1,-1 0,1 1,0-1,-1 1,1 0,-1 0,1-1,0 1,-1 0,1 0,-1 1,1-1,0 0,-1 0,1 1,-1-1,1 1,-1-1,1 1,-1 0,1-1,-1 1,0 0,1 0,-1 0,0 0,0 0,0 1,0-1,0 0,0 0,0 1,0-1,0 1,-1-1,1 1,25 41,-2 2,-2 0,-3 1,-1 2,3 16,-10-30,14 35,-4 0,-3 2,-3-1,-3 2,-4 0,-1 18,-6 9,-4 1,-15 86,14-155,-27 89,30-119,1 1,-1-1,0 0,0 1,0-1,0 0,0 1,0-1,0 0,0 0,-1 0,1 0,0 0,-1 0,1-1,0 1,-1 0,1-1,-1 1,1-1,-1 1,0-1,1 0,-1 1,1-1,-1 0,0 0,1 0,-1-1,1 1,-1 0,0 0,1-1,-1 1,1-1,-1 0,1 1,-1-1,1 0,0 0,-1 0,1 0,0 0,0 0,-1 0,-46-61,-49-167,86 197,3 4</inkml:trace>
  <inkml:trace contextRef="#ctx0" brushRef="#br0" timeOffset="4469.485">2485 3642,'5'-15,"6"-4,1 0</inkml:trace>
  <inkml:trace contextRef="#ctx0" brushRef="#br0" timeOffset="4905.718">2993 4347,'31'-10,"-1"-1,0-2,0 0,-1-2,-1-1,-1-2,0-1,-2 0,20-20,18-50,-61 87,-1-1,0 0,0 0,0 0,0 0,-1 0,1 0,-1 0,0 0,0 0,0 0,0-1,-1 1,1 0,-1 0,1 0,-1 0,0 0,0 1,-1-1,1 0,-1 0,1 1,-1-1,0 1,0-1,0 1,0 0,0-1,0 1,-1 1,1-1,-2-1,-3 1,0 1,0-1,0 1,0 0,0 1,0 0,0 0,-1 0,1 1,0 0,0 1,0-1,1 1,-1 1,0-1,1 1,-1 0,1 1,0-1,0 1,0 1,1-1,0 1,-1 0,2 0,-1 0,0 1,1 0,0-1,-3 7,0-3,0 0,0 0,1 1,1 0,-1 0,1 0,1 0,0 1,0 0,1 0,1 0,0 0,0 0,1 1,1-1,-1 0,2 1,0-1,0 0,1 0,0 0,1 0,1 0,-1 0,2 0,-1-1,2 0,-1 0,1 0,1-1,-1 0,2 0,-1-1,5 4,-3-6,1 0,1-1,-1 0,1 0,-1-1,1 0,0-1,1 0,-1-1,0 0,1-1,0-1,-1 1,1-2,-1 0,1 0,-1-1,0 0,1-1,-1 0,0-1,-1 0,1-1,-1 0,0-1,0 0,4-3,26-22,0-1,-2-1,-2-3,8-11,-15 16</inkml:trace>
  <inkml:trace contextRef="#ctx0" brushRef="#br0" timeOffset="5151.968">3952 3754,'-31'15,"0"2,2 2,0 0,1 2,1 1,1 1,1 1,1 2,2 0,-11 16,29-37,0 0,0 0,0 0,1 0,0 0,0 1,0-1,1 1,-1 0,2 0,-1 0,0 0,1 0,1 0,-1 0,1 1,0-1,0 0,0 0,1 0,0 1,0-1,1 0,0 0,0 0,0-1,1 1,0 0,0-1,0 0,1 0,2 3,8 1,0 0,0-2,1 1,0-2,1 0,0-1,-1-1,2 0,-1-1,0-1,0 0,1-1,-1-1,1-1,-1 0,1-1,-1-1,0 0,0-1,0-1,10-5,-4 0,0-2,-1-1,0 0,-1-2,-1 0,0-1,-1-1,-1 0,-1-2,0 0,8-14,38-98,-51 101</inkml:trace>
  <inkml:trace contextRef="#ctx0" brushRef="#br0" timeOffset="6087.18">4375 2851,'29'135,"18"63,43 233,-34-65,-50-290,-7-92,1-2</inkml:trace>
  <inkml:trace contextRef="#ctx0" brushRef="#br0" timeOffset="6308.082">4207 3556,'43'-9,"33"-9,9 0,0 2,-11 4,-12 4,-12 4,-10 2,-7 1,-9 2</inkml:trace>
  <inkml:trace contextRef="#ctx0" brushRef="#br0" timeOffset="6472.026">5081 3642</inkml:trace>
  <inkml:trace contextRef="#ctx0" brushRef="#br0" timeOffset="6622.042">4968 2908,'0'0</inkml:trace>
  <inkml:trace contextRef="#ctx0" brushRef="#br0" timeOffset="6926.168">5335 2456,'7'124,"6"1,5-2,27 94,-38-182,141 504,-132-467,-14-61</inkml:trace>
  <inkml:trace contextRef="#ctx0" brushRef="#br0" timeOffset="7269.874">5646 3416,'24'6,"1"-1,-1-1,1-2,1 0,-1-1,0-2,0 0,0-2,0 0,-1-2,1-1,-1-1,0-1,-1-1,4-3,-14 3,0 0,0-1,-1-1,-1 0,0 0,0-2,-1 1,0-1,-2 0,1-1,-2 0,0-1,0 1,-1-1,-1-1,-1 1,0-1,1-13,-4 24,-1-1,0 1,-1-1,1 1,-1 0,0-1,0 1,-1 0,0 0,0 0,0 0,0 0,-1 0,1 1,-1-1,-1 1,1 0,-1 0,1 0,-1 0,0 0,0 1,-1 0,1 0,-1 0,0 0,0 1,1 0,-1 0,-1 0,1 1,0-1,0 1,-1 1,1-1,0 1,-1-1,1 2,-1-1,1 0,0 1,-1 0,1 1,-3 0,-5 1,0 1,1 1,-1 0,1 0,0 1,1 0,-1 1,1 1,1 0,-1 0,1 1,1 0,0 1,0 0,1 0,0 1,1 0,0 1,1-1,0 1,-3 9,3-6,0 1,1 0,1-1,0 2,1-1,1 0,0 0,1 1,1-1,1 1,0-1,1 1,1-1,0 0,2 0,-1 0,4 5,0-6,1 0,0-1,0 0,2 0,0-1,0 0,1-1,1-1,0 0,1 0,0-1,0-1,1 0,0-1,0-1,1-1,0 0,0-1,1 0,0-1,0-1,-1-1,4 0,8 1</inkml:trace>
  <inkml:trace contextRef="#ctx0" brushRef="#br0" timeOffset="12093.166">5052 3556,'0'5,"0"6,5 2,2 3,-1 3,4 4,0 3,-2 1,-2 1,3-4,-1-1,-1 0,3-4,0 0,-7-4,-4-4</inkml:trace>
  <inkml:trace contextRef="#ctx0" brushRef="#br0" timeOffset="13490.129">4207 5504,'10'-21,"0"1,2 0,0 0,2 2,0-1,1 2,2-2,-16 18,0-1,0 1,0 0,0-1,0 1,0 0,0 0,0 0,1 0,-1 0,0 0,1 0,-1 0,1 1,-1-1,1 1,-1-1,1 1,-1-1,1 1,-1 0,1-1,0 1,-1 0,1 0,-1 0,1 1,0-1,-1 0,1 1,-1-1,1 1,-1-1,1 1,-1 0,1-1,-1 1,0 0,1 0,-1 0,0 0,0 0,0 0,1 1,-1-1,0 1,6 12,-1 1,0 0,-1 0,-1 1,0-1,-1 1,-1 0,0 11,1-1,19 142,-7 0,-7 70,-7-201,0-25,0 0,-1 1,-1-1,0 1,0-1,-1 1,-1-1,0 0,-2 3,5-15,-1 0,0 0,1 1,-1-1,1 0,-1 0,0 0,1 0,-1-1,0 1,1 0,-1 0,1 0,-1 0,1-1,-1 1,0 0,1 0,-1-1,1 1,-1-1,1 1,-1 0,1-1,0 1,-1-1,1 1,-1-1,1 1,0-1,0 1,-1-1,1 1,0-1,0 0,0 1,-1-1,1 1,0-1,0 0,0 1,0-1,0 1,0-1,0 0,0 1,1-1,-1 0,0 1,0-1,0 1,1-1,-1 1,0-1,1 1,-1-1,0 0,-1-49,2-1,3 1,1-1,3 1,10-34,-3 14,3 2,4 0,2 1,13-21,-25 62,56-89,-67 115,0 0,0 0,1 0,-1 0,0 0,0 0,0 1,0-1,0 1,0-1,0 1,0-1,0 1,0-1,0 1,0 0,0 0,-1-1,1 1,0 0,0 0,-1 0,1 0,0 0,-1 0,1 0,-1 0,0 0,1 0,-1 0,0 0,1 0,-1 0,0 1,0-1,0 0,0 0,0 0,0 0,0 0,-1 0,1 1,0-1,-1 0,1 0,-1 0,1 0,-1 0,1 1,0 139,9 95,13-107,-21-128,0-1,0 0,0 0,0 0,0 0,0 0,0 0,1 0,-1 0,0-1,0 1,0 0,0-1,0 1,0-1,0 1,0-1,0 1,0-1,-1 0,1 1,0-1,0 0,0 0,-1 0,1 1,0-1,-1 0,1 0,-1 0,1 0,-1 0,0 0,1 0,-1 0,0 0,0-1,1 1,-1 0,0 0,0 0,0 0,0 0,-1 0,1 0,0 0,311-747,-299 724,-11 25,0-1,0 1,0-1,0 1,0 0,0-1,0 1,0 0,0 0,-1 0,1-1,0 1,-1 0,1 0,0 0,-1 0,0 0,1 0,-1 1,1-1,-1 0,0 0,0 0,0 0,0 0,1 1,-2-1,1 0,0 0,0 0,0 0,0 0,-1 0,1 1,0-1,-1 1,-3 455,3-448,1 1,1-1,-1 0,1 0,1 0,0 0,0 0,1-1,0 1,0 0,1-1,0 0,1 0,0 0,0-1,0 1,1-1,4 4,8-5,-2-6</inkml:trace>
  <inkml:trace contextRef="#ctx0" brushRef="#br0" timeOffset="13792.616">5419 5278,'-4'36,"1"0,1 0,2 0,2 0,1 0,2 0,8 33,-13-65,1 1,-1-1,1 0,0 1,1-1,-1 0,1 1,-1-1,1 0,0 0,1 0,-1 0,1-1,0 1,0-1,0 1,0-1,0 0,1 0,-1-1,1 1,0-1,0 0,0 0,0 0,0 0,0 0,1-1,-1 0,1 0,-1 0,1-1,-1 1,1-1,-1 0,1-1,-1 1,5-2,0-4,1-2,-1 1,-1-1,1-1,-1 1,-1-1,0-1,0 1,-1-1,0-1,-1 1,0-1,0 0,-1 0,-1 0,0 0,0-1,-1 1,-1-1,0 0,-1 0,0 1,0-1,-1 0,-1 1,0-1,-1 1,0-2,1 1,-1 1,0-1,0 1,-1 0,-1 1,0-1,0 1,-1 0,0 0,-1 0,0 1,-1 0,0 1,0-1,-1 1,0 1,0 0,0 0,-5-1,-10-2</inkml:trace>
  <inkml:trace contextRef="#ctx0" brushRef="#br0" timeOffset="14192.885">5843 4488,'5'39,"1"0,2 0,2-1,2 0,8 18,10 38,59 288,-70-183,-19-186</inkml:trace>
  <inkml:trace contextRef="#ctx0" brushRef="#br0" timeOffset="14405.827">5646 5053,'43'-29,"48"-29,18-8,-5 1,-10 11,-17 12,-16 11,-19 7,-11 8,-7 6,-7 5</inkml:trace>
  <inkml:trace contextRef="#ctx0" brushRef="#br0" timeOffset="14612.761">6746 4770,'5'43,"1"20,0 3,-1-5,-6-12,-3-16</inkml:trace>
  <inkml:trace contextRef="#ctx0" brushRef="#br0" timeOffset="14760.79">6520 4403</inkml:trace>
  <inkml:trace contextRef="#ctx0" brushRef="#br0" timeOffset="15056.91">7113 4460,'-8'41,"1"1,3-1,1 1,2 1,1-1,3 0,5 25,-7-62,-1 0,1 0,0 0,1-1,-1 1,1 0,0-1,0 1,1-1,-1 0,1 1,0-1,0-1,0 1,1 0,-1-1,1 1,0-1,0 0,0-1,0 1,1-1,-1 1,1-1,-1-1,1 1,0 0,-1-1,1 0,0-1,0 1,0-1,0 1,0-2,0 1,0 0,0-1,0 0,0 0,3-2,5-1,-1-1,1 0,-1-1,0-1,-1 0,0 0,0-1,0 0,-1-1,0-1,-1 1,0-1,0-1,-1 0,-1 0,1 0,-2-1,0 0,0-1,-1 1,-1-1,0 0,-1 0,0 0,-1-1,-1 1,0-1,0 1,-2-1,1 1,-2 0,0-1,0 1,-1 0,-1 0,0 0,-1 0,-1 1,0 0,-6-10,8 16,-1-3,-1 0,1 0,-2 0,1 1,-1 0,0 0,-1 1,1-1,-2 2,1-1,-1 1,0 1,0-1,0 2,-1-1,0 1,0 1,0 0,0 0,0 1,-7-1,-1 7</inkml:trace>
  <inkml:trace contextRef="#ctx0" brushRef="#br0" timeOffset="15426.061">7705 4516,'169'-324,"-119"259,-47 65,-1 0,0 0,1 0,-1 0,0 1,1-1,-1 1,0 0,0 0,1-1,-1 1,0 1,0-1,0 0,0 0,0 1,0-1,-1 1,1 0,0-1,-1 1,0 0,1 0,-1 0,0 0,0 0,0 0,0 0,0 1,0-1,-1 0,1 1,-1-1,1 0,-1 1,5 8,-1-2,1 1,0-1,0 0,1 0,0 0,0-1,1 0,0 0,1-1,0 0,0 0,0-1,1 0,0 0,0-1,0 0,1-1,0 0,0-1,0 1,0-2,0 0,1 0,-1-1,1 0,-1-1,1 0,-1 0,1-1,-1-1,1 0,-1 0,8-3,6-9,-1-1,0-1,-1-1,-1-1,-1-1,0-1,-2 0,0-2,-1 0,-1-1,-1 0,9-21,-10 21,-1-1,-1-1,-1 0,-1 0,-1-2,-2 1,2-12,-5 10</inkml:trace>
  <inkml:trace contextRef="#ctx0" brushRef="#br0" timeOffset="17560.558">1779 2766,'5'-5,"443"-408,-26-49,-242 242,-149 195,-30 25,0 0,-1 0,1 0,0 0,-1 0,1 0,0 0,-1 0,1 0,-1 0,1 1,0-1,-1 0,1 1,-1-1,1 0,-1 1,1-1,-1 0,1 1,-1-1,1 1,-1-1,0 1,1-1,-1 1,0-1,1 1,-1 0,0-1,0 1,1-1,-1 1,0 0,0-1,0 1,0 0,0-1,0 1,0 0,0-1,0 1,0-1,0 1,0 0,-1-1,1 1,0-1,0 1,-1 0,1-1,0 1,-1-1,1 1,-56 261,23-130,0 7,32-137,0-1,0 1,0-1,1 1,-1 0,1-1,-1 1,1 0,0-1,-1 1,1 0,0-1,0 1,0 0,0 0,1-1,-1 1,0 0,1-1,-1 1,1 0,0-1,-1 1,1-1,0 1,0-1,0 1,0-1,0 0,0 1,1-1,-1 0,0 0,1 0,-1 0,1 0,-1 0,1 0,-1 0,1-1,-1 1,1-1,0 1,0-1,-1 0,1 1,0-1,-1 0,1 0,0 0,12-6,0 0,-1 0,1-1,-2-1,1 0,-1-1,0 0,-1-1,0 0,9-12,351-400,-202 237,7 7,88-62,-229 213,1 2,1 1,1 2,23-10,-49 16,-48 19,-164 24,50-2,149-25,0 0,-1-1,1 1,0 0,-1 0,1 0,0 1,-1-1,1 0,0 0,0 1,-1-1,1 1,0-1,0 1,0-1,0 1,-1 0,1 0,0 0,0-1,1 1,-1 0,0 0,0 0,0 0,0 0,1 1,-1-1,1 0,-1 0,1 0,-1 1,1-1,0 0,-1 0,1 1,0-1,0 0,0 1,0-1,0 0,0 1,0-1,1 0,-1 0,0 1,1-1,0 1,124 184,-26-5,-99-182,0 1,0 0,1-1,-1 1,0 0,0-1,0 1,0 0,1-1,-1 1,0 0,0 0,1-1,-1 1,0 0,1 0,-1-1,0 1,1 0,-1 0,0 0,1-1,-1 1,0 0,1 0,-1 0,0 0,1 0,-1 0,1 0,-1 0,0 0,1 0,-1 0,0 0,1 0,-1 0,1 0,-1 1,0-1,1 0,-1 0,0 0,1 1,-1-1,0 0,0 0,1 0,-1 1,0-1,0 0,1 1,-1-1,0 0,0 1,0-1,1 0,-1 1,0-1,0 0,0 1,0-1,0 0,0 1,0-1,0 1,0-1,13-38,-10 28,4-11,17-59,4 0,3 2,4 1,9-10,-5 33,-20 31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6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50,'687'-1,"-247"-27,-239 7,-175 22,-7 3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453 113,'-58'90,"-4"-3,-4-3,-61 58,9-11,116-130,0 0,1 0,-1 1,1-1,0 0,-1 1,1-1,0 1,0 0,0-1,0 1,0 0,0 0,0-1,0 1,1 0,-1 0,1 0,0 0,-1 0,1 0,0 0,0 0,0 0,0 0,1 0,-1-1,0 1,1 0,0 0,-1 0,1 0,0 0,0-1,0 1,0 0,0-1,0 1,0-1,1 1,-1-1,1 1,-1-1,1 0,-1 0,1 0,0 0,-1 0,1 0,0 0,15 3,0-1,-1 0,1-1,0-1,0-1,0 0,0-1,2-1,27-1,209-26,-252 29,0 1,0-1,0 0,1 0,-1 0,0 0,0-1,0 1,0-1,0 0,1 0,-1 0,-1 0,1-1,0 1,0-1,0 1,-1-1,1 0,-1 0,1 0,-1-1,0 1,0-1,0 1,0-1,0 1,-1-1,1 0,-1 0,0 0,0 0,0 0,0 0,0 0,-1 0,1 0,-1-1,0 1,0 0,0 0,0-2,-29-139,-30-63,-8 17,66 188,1 0,-1 1,1-1,-1 0,1 0,0 1,0-1,0 0,0 0,0 1,0-1,0 0,1 1,-1-1,0 0,1 0,-1 1,1-1,0 1,0-1,0 1,0-1,0 1,0-1,0 1,0 0,0-1,0 1,1 0,-1 0,1 0,-1 0,1 0,-1 0,1 1,-1-1,1 0,0 1,-1-1,1 1,0 0,0 0,0-1,18-2</inkml:trace>
  <inkml:trace contextRef="#ctx0" brushRef="#br0" timeOffset="539.794">1046 0,'-2'23,"-1"0,-1-1,-1 1,-1-1,-1-1,-1 1,-4 6,0 1,-127 298,137-325,0 1,0-1,1 1,-1 0,1-1,0 1,0 0,0 0,0 0,1 0,-1 0,1 0,-1 0,1 0,0 0,0 0,0 0,1 0,-1 0,1-1,0 1,0 0,0 0,0 0,0 0,0-1,1 1,-1 0,1-1,0 0,0 1,0-1,0 0,0 0,0 0,1 0,-1 0,1-1,-1 1,1-1,0 1,2 0,9-1,1-1,-1 0,0-1,1-1,-1 0,0-1,0 0,0-1,-1-1,2-1,-3 3,102-24,-111 26,0 1,0-1,0 0,0 1,-1-1,1-1,0 1,-1 0,1-1,-1 1,1-1,-1 0,0 0,0 0,0 0,0 0,0 0,0-1,0 1,-1 0,1-2,5-13</inkml:trace>
  <inkml:trace contextRef="#ctx0" brushRef="#br0" timeOffset="804.486">793 255,'14'5,"15"1,11 0,5-1,-2-2,-2-1,1-5,-2-3,-3 0,-3 1,-2-4,-2 1,-6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43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1,'2'0,"0"1,0 0,0-1,0 1,-1 0,1 0,0 0,0 0,0 0,-1 0,1 1,-1-1,1 1,-1-1,0 1,1-1,-1 1,0 0,0 0,0-1,0 1,0 0,-1 0,1 0,-1 0,1 0,-1 0,1 0,-1 0,0 0,0 0,0 0,0 1,0 0,102 317,23 13,-92-278,-32-55,0 0,0-1,0 1,-1 0,1-1,0 1,-1 0,1-1,0 1,-1-1,1 1,0-1,-1 0,1 1,-1-1,1 0,-1 1,1-1,-1 0,0 1,1-1,-1 0,0 0,0 0,1 1,-1-1,0 0,0 0,0 0,0 0,0 1,0-1,0 0,0 0,0 0,-1 1,1-1,0 0,0 0,47-256,-21 143,-6 28,3 1,34-80,-46 137</inkml:trace>
  <inkml:trace contextRef="#ctx0" brushRef="#br0" timeOffset="7846.744">678 594,'-25'67,"-129"296,116-306,27-87,14 15,1 1,0 0,1 0,0 1,1-1,1 1,0 0,1 1,0 0,3-2,6-13,159-227,-159 233,-6 39,32 182,-7-83,-18-36,-19-79,-1-1,0 0,0 0,1 0,-1 0,0 0,0 0,0-1,0 1,0-1,0 1,-1-1,1 0,0 0,0 0,0 0,0 0,0 0,0 0,0-1,0 1,0-1,0 0,0 0,0 1,0-1,0 0,0-1,0 1,1 0,-1 0,1-1,-1 1,0-1,0 1,-19-12,-1-1,2-1,0-1,1 0,1-2,0 0,2-1,0-1,1 0,-10-18,14 20</inkml:trace>
  <inkml:trace contextRef="#ctx0" brushRef="#br0" timeOffset="8267.544">932 622,'151'336,"-152"-335,1 0,0 0,0 0,0 0,0 0,0 1,0-1,0 0,0 0,0 0,0 0,0 0,1 0,-1 0,0 0,1 0,-1 0,1 0,-1 0,1 0,-1 0,1 0,0 0,0-1,-1 1,1 0,0 0,0-1,0 1,0-1,0 1,0-1,0 1,0-1,0 1,0-1,0 0,0 1,0-1,0 0,0 0,0 0,0 0,0 0,0 0,0 0,1 0,-1-1,0 1,0 0,0-1,0 1,0-1,0 1,0-1,0 1,-1-1,1 0,13-101,26-87,-32 151,-6 29</inkml:trace>
  <inkml:trace contextRef="#ctx0" brushRef="#br0" timeOffset="8869.34">1609 594,'-16'2,"1"0,-1 1,0 0,1 2,0 0,0 0,0 2,1 0,-1 0,2 1,-1 1,1 0,-9 10,20-18,1-1,0 1,-1 0,1 0,0 0,0 0,0 0,0 0,0 0,0 0,0 1,0-1,0 0,0 1,1-1,-1 0,1 1,-1-1,1 1,-1-1,1 1,0-1,0 1,0-1,0 1,0-1,0 1,0 0,0-1,1 1,-1-1,0 0,1 1,0-1,-1 1,1-1,0 0,-1 1,1-1,0 0,0 0,0 1,0-1,0 0,1 0,-1 0,0 0,0-1,1 1,-1 0,0 0,1-1,-1 1,1-1,-1 1,1-1,-1 0,1 0,0 1,17 5,-15-6,0 0,-1 1,1-1,0 1,0-1,-1 1,1 0,0 0,-1 1,1-1,-1 1,0 0,1 0,-1 0,0 0,0 1,0-1,-1 1,1 0,0-1,-1 1,0 1,0-1,0 0,0 0,0 1,-1-1,1 1,-1-1,0 1,0 0,0-1,-1 1,1 0,-1 0,0 0,0-1,0 1,-1 0,0 1,-31 47,28-49,1 1,-1 1,1-1,0 0,0 1,1-1,-1 1,1 0,0 0,0 0,0 0,1 0,0 1,0-1,0 0,1 1,0-1,0 1,0-1,3-2,-1 1,1-1,0 0,0 0,1 0,-1-1,1 1,-1-1,1 0,0 0,0 0,0 0,0-1,0 0,0 0,0 0,1 0,-1 0,0-1,0 0,1 0,-1 0,0 0,1-1,-1 0,0 0,0 0,0 0,0-1,0 1,0-1,2-1,79-49,-70 40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1:44.9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453 2879,'14'-34,"10"-20,5-1,-2 3,-1 7,1 10,-6 7,-1 8,2 2,0 0,3 3,-4-1,-5 2</inkml:trace>
  <inkml:trace contextRef="#ctx0" brushRef="#br0" timeOffset="171.762">1327 2089,'39'-28,"31"-20,4-2</inkml:trace>
  <inkml:trace contextRef="#ctx0" brushRef="#br0" timeOffset="357.515">2315 1666,'38'-19,"18"-12,-1 0</inkml:trace>
  <inkml:trace contextRef="#ctx0" brushRef="#br0" timeOffset="525.252">3077 1440,'43'-5,"33"-6,5-2</inkml:trace>
  <inkml:trace contextRef="#ctx0" brushRef="#br0" timeOffset="788.575">3839 1412,'38'10,"33"2,8 0,-5-2,-4-3,-10-3,-10-2,-10-1,-5-1,-5 0,-3-1,-5 1</inkml:trace>
  <inkml:trace contextRef="#ctx0" brushRef="#br0" timeOffset="1006.226">4714 1666,'430'143,"-424"-142,-1 1,1-1,0 1,-1 0,1 0,-1 0,0 1,0 0,0 0,0 0,0 1,-1 0,1 0,-1 0,0 0,0 1,-1-1,1 1,-1 0,0 0,-1 0,1 0,1 5,-3-2,0 0,0 0,1 0,0 0,1 0,-1-1,2 1,-1-1,1 1,0-1,1 0,-1-1,1 1,1-1,-1 0,1 0,0-1,0 1,7 3,270 147,-114-38,-141-102,-4 0</inkml:trace>
  <inkml:trace contextRef="#ctx0" brushRef="#br0" timeOffset="1266.482">6069 2625,'33'24,"21"18,7 6,-4-1,-10-7</inkml:trace>
  <inkml:trace contextRef="#ctx0" brushRef="#br0" timeOffset="1505.454">6605 3021,'19'28,"6"10</inkml:trace>
  <inkml:trace contextRef="#ctx0" brushRef="#br0" timeOffset="3337.488">0 1,'0'1646,"29"-1161,-18-369,5 0,4 0,24 65,-37-155,20 67,-4 1,-4 1,-4 1,-5 0,-2 20,4-19,-2 31,-19-87,6-30,-1 0,1 1,1-1,0 1,1 0,0-1,1 1,0 0,0 0,2-1,-1 1,2 0,-1-1,1 0,1 0,0 0,4 6,-5-15,1 0,-1-1,1 1,0-1,-1 0,1 0,0-1,-1 1,1-1,0 0,0 0,0 0,-1 0,1 0,0-1,0 0,-1 0,1 0,0 0,-1-1,1 1,-1-1,0 0,1 0,-1 0,0 0,13-5,301-86,-185 62,2 5,51 1,238-11,428 34,-332-15,-56-23,-22 12,10 28,-157-28,23 0,577 29,-870-1</inkml:trace>
  <inkml:trace contextRef="#ctx0" brushRef="#br0" timeOffset="9741.288">621 2061,'2'1,"0"0,0 1,0-1,-1 1,1 0,0-1,-1 1,1 0,-1 0,0 0,1 0,-1 0,0 0,-1 0,1 1,0-1,0 0,-1 0,1 1,-1-1,0 1,0-1,0 0,0 1,0 0,0 0,14 185,-12-182,-2 0,1 1,-1-1,1 0,-2 1,1-1,-1 1,0-1,0 0,-1 1,0-1,0 0,0 0,-1 1,4-6,-1 0,1 0,-1-1,0 1,1 0,-1-1,1 1,-1 0,1-1,0 1,-1-1,1 1,0-1,-1 1,1-1,0 1,0-1,-1 0,1 0,0 1,0-1,0 0,-1 0,1 0,0 0,0 0,0 0,0 0,-1 0,1 0,0 0,0 0,0 0,-1-1,1 1,0 0,0-1,-1 1,1 0,0-1,0 1,-1-1,1 1,-1-1,1 1,0-1,-1 0,1 1,-1-1,1 0,-1 1,0-1,1 0,-1 0,0 0,1 0,5-2,263-112,-129 48,-116 59</inkml:trace>
  <inkml:trace contextRef="#ctx0" brushRef="#br0" timeOffset="10405.683">650 2455,'0'10,"-5"17,-2 9,1 4,1-1,2-2,0-3,2-1,1-3,0-1,0-1,5-5,7-11,5-8,1-9,1-4,-2 0</inkml:trace>
  <inkml:trace contextRef="#ctx0" brushRef="#br0" timeOffset="16574.605">706 2484,'-2'1,"1"1,-1-1,0 1,0-1,0 1,1 0,-1-1,1 1,0 0,-1 0,1 0,0 0,0 0,0 0,0 1,1-1,-1 0,0 0,1 1,0-1,0 0,-1 1,1-1,0 0,1 2,-2-1,-1 338,19-217,-26 28,6-128,-1 1,-1-1,-2 0,0 0,-1 0,-2-1,0 0,-1-1,-1-1,-2 1,-9 10,0 4,-1-1,-2-1,-2-1,-1-2,-13 11,71-84,-11 22</inkml:trace>
  <inkml:trace contextRef="#ctx0" brushRef="#br0" timeOffset="17024.645">706 3161,'3'13,"0"-1,0 0,1 0,1 0,0-1,1 1,0-1,0 0,1-1,1 0,3 4,128 204,-113-160,-18-53,-1-7</inkml:trace>
  <inkml:trace contextRef="#ctx0" brushRef="#br0" timeOffset="19328.868">2174 1666,'-2'-2,"0"1,0 0,0 0,0-1,0 1,-1 0,1 1,0-1,-1 0,1 1,-1-1,1 1,-1 0,1 0,-1 0,1 0,0 0,-1 0,1 1,-1-1,1 1,0 0,-1 0,1-1,0 2,-1-1,1 0,0 0,0 1,0-1,0 1,1-1,-55 62,55-59,0 0,1 0,-1 0,1 0,0 0,0 0,1-1,-1 1,1 0,0 0,0 0,0-1,0 1,1 0,0-1,-1 1,1-1,1 0,-1 0,0 0,1 0,-1 0,1 0,0 0,0-1,0 0,0 1,1-1,-1 0,1-1,-1 1,1 0,-1-1,1 0,0 0,0 0,0-1,-1 1,1-1,0 0,0 0,0 0,0 0,0-1,0 1,-1-1,1 0,0-1,0 1,2-2,15-5,-1-1,1-1,-2 0,1-2,-2 0,1-1,-2-1,0-1,-1-1,0 0,11-15,22-59,-48 88,-1-1,1 1,-1-1,0 0,1 1,-1-1,-1 0,1 1,0-1,-1 0,1 1,-1-1,0 0,0 1,0 0,0-1,0 1,0-1,-1 1,1 0,-1 0,0 0,0 0,1 0,-1 0,0 0,-1 1,1-1,0 1,0-1,-1 1,1 0,-1 0,1 0,-1 0,0 0,-8 0,0 1,-1 0,1 0,0 1,0 0,0 1,0 0,1 1,-1 0,0 1,1 0,0 1,0 0,0 0,1 1,0 1,0-1,0 1,1 1,-5 5,10-10,-4 2,0 0,0 0,1 0,0 1,0 0,0 1,1-1,0 1,1 0,-1 0,1 0,0 1,1 0,0 0,0 0,1 0,0 0,-1 4,6-8,-1-1,0 0,0-1,1 1,0 0,-1-1,1 1,0-1,0 0,0 0,1 0,-1-1,0 1,1-1,-1 1,1-1,-1 0,1-1,0 1,-1 0,1-1,0 0,-1 0,1 0,0-1,0 1,-1-1,2 0,0 1,1 1,0 0,0-1,0 0,1 0,-1-1,0 1,0-1,0-1,0 1,0-1,0 0,-1 0,1-1,-1 0,1 0,-1 0,0 0,0-1,0 0,-1 0,1 0,-1-1,0 1,0-1,2-4,-6 7,1 1,-1-1,0 1,1-1,-1 0,0 1,0-1,0 0,0 1,-1-1,1 0,0 1,-1-1,1 1,-1-1,1 0,-1 1,0-1,0 1,0 0,1-1,-1 1,-1 0,1-1,0 1,0 0,0 0,-1 0,1 0,0 0,-1 0,1 1,-1-1,1 0,-1 1,0-1,1 1,-1-1,0 1,-68-3,3 46,66-41,-1-1,1 1,0 0,0-1,0 1,0 0,0 0,0 0,0-1,1 1,-1 0,1 0,-1 0,1 0,0 0,0 0,0 0,0 0,0 0,0 0,0 0,1 0,-1 0,1 0,-1 0,1 0,0 0,0 0,0-1,0 1,0 0,0-1,0 1,1-1,-1 1,1-1,-1 1,1-1,4 3,1 0,0 0,0-1,0 0,1 0,-1-1,1 0,-1 0,1-1,0 0,-1 0,1-1,0 0,0 0,0-1,-1 0,1 0,0-1,-1 0,1 0,-1-1,0 0,0 0,0 0,0-1,0 0,-1-1,3-1,-7 3,0 1,1 0,-1-1,0 1,0-1,0 0,-1 0,1 0,-1 1,1-1,-1-1,0 1,0 0,0 0,-1 0,1-1,-1 1,0 0,0 0,0-1,0 1,0 0,-1 0,0-1,1 1,-1 0,0 0,-1 0,1 0,0 0,-1 0,0 0,1 0,-1 1,-1-1,1 1,0-1,0 1,-1 0,1 0,-1 0,0 0,0 0,0 1,1-1,-2 1,1 0,0 0,0 0,0 0,0 1,-2-1,-4 0,-1 1,1 0,0 1,0 0,-1 1,1-1,0 2,0-1,1 1,-1 1,0 0,1 0,0 0,0 1,0 0,1 1,0 0,0 0,0 0,-5 7,11-12,0 0,0 0,0 0,0 0,0 0,0 0,0 0,0 0,1 0,-1 0,0 0,1 0,-1 1,1-1,-1 0,1 0,-1 1,1-1,0 0,0 1,0-1,0 0,0 1,0-1,0 0,0 1,0-1,1 0,-1 1,0-1,1 0,-1 0,1 1,0-1,-1 0,1 0,0 0,0 0,0 0,-1 0,1 0,0 0,0 0,1 0,-1-1,0 1,0 0,0-1,0 1,1 0,-1-1,0 0,1 1,-1-1,0 0,0 0,1 0,-1 0,1 0,-1 0,0 0,1 0,-1 0,0 0,0-1,1 1,-1-1,1 0,15-4,0-1,-1-1,1-1,-1 0,-1-1,0-1,0 0,5-6,5-2,-3-4,-40 10,4 14,-1 1,1 0,0 1,0 0,0 1,1 1,0 0,0 1,0 0,1 1,0 1,1-1,-1 2,0 1,10-9,0-1,1 1,-1-1,0 1,0 0,1 0,-1-1,1 1,0 0,0 1,0-1,0 0,0 0,0 0,0 1,0-1,1 0,0 1,-1-1,1 0,0 1,0-1,0 1,0-1,1 0,-1 1,0-1,1 0,0 1,0-1,0 0,0 0,0 0,0 1,0-1,1 0,-1-1,1 1,-1 0,1 0,0-1,0 1,-1-1,1 1,0-1,1 0,-1 0,0 0,0 0,0 0,1 0,1 0,4 1,1 0,-1 0,1-1,-1-1,1 1,0-1,-1-1,1 1,-1-1,1-1,-1 0,1 0,-1-1,0 0,0 0,0 0,-1-1,1-1,-1 1,0-1,0-1,-1 1,1-1,-1 0,4-6,-8 10,0-1,-1 0,1 1,-1-1,1 0,-1 0,0 0,-1 0,1 0,0 0,-1 0,1 0,-1 0,0 0,0 0,-1 0,1 0,0 0,-1 0,0 0,0 0,0 0,0 0,0 1,0-1,-1 0,1 1,-1-1,0 1,0-1,0 1,0 0,0 0,0 0,-2-1,-3-3,1 1,-1-1,0 2,0-1,0 1,-1 0,1 1,-1 0,0 0,0 0,0 1,-7-1,8 3,0 0,0 0,0 0,0 1,0 0,0 0,1 1,-1 0,1 0,-1 1,1 0,0 0,0 0,0 1,0 0,0 0,1 0,0 1,0 0,0 0,0 0,1 0,0 1,-2 3,-7 15</inkml:trace>
  <inkml:trace contextRef="#ctx0" brushRef="#br0" timeOffset="32113.475">650 1581,'-13'-5,"0"1,0 1,0 0,0 1,-1 0,1 1,-1 0,1 1,0 1,-1 0,1 1,-1 1,1 0,0 0,1 1,-1 1,-8 4,14-3,0 1,0 0,0 0,1 0,0 1,1 0,0 0,0 1,1-1,0 1,0 0,-2 8,1-6,1-1,1-1,-1 1,2-1,-1 1,1 0,1 0,0 0,0 0,1 1,0-1,0 0,2 0,-1 0,1 0,1 0,-1 0,2-1,-1 1,1-1,1 0,0 0,0 0,1-1,4 6,9 2,0-1,0-1,1-1,1 0,0-2,1-1,0 0,9 1,-29-10,9 2,1 0,0 0,-1-1,1-1,0 0,0-1,0 0,0-1,0 0,0 0,0-2,-1 1,1-2,-1 1,0-2,0 1,0-2,0 1,-1-1,0-1,0 0,-1 0,0-1,6-7,-8 8,-1 0,0-1,0 0,-1-1,0 1,0-1,-1 0,0 0,-1 0,0-1,0 1,-1-1,-1 0,1 1,-1-1,-1 0,0 0,0 0,-1 0,0 0,-1 1,0-1,-1 0,0 1,0 0,-1 0,0 0,-1-2,-6-1,0 0,0 0,-2 1,1 0,-1 1,-1 1,1 0,-2 0,1 2,-13-6,-78-48,90 49,1 2</inkml:trace>
  <inkml:trace contextRef="#ctx0" brushRef="#br0" timeOffset="33352.088">650 1750,'0'-4,"0"-3</inkml:trace>
  <inkml:trace contextRef="#ctx0" brushRef="#br0" timeOffset="34284.078">847 1807,'0'4,"0"8,-4 0,-3 4,-4-1,-5-4,0 2,-2-1,-2-3,-4-3,8-3,7-1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09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32 139,'2'-6,"1"-1,1 1,-1 0,1 0,0 0,0 0,1 1,-1 0,1 0,0 0,1 0,-1 1,1 0,0 0,0 1,0-1,0 1,1 1,0-1,-1 1,1 0,0 0,0 1,0 0,0 0,136-32,-142 33,1 0,0-1,-1 1,1 0,-1 0,1 0,-1 0,1 0,0 0,-1 0,1 1,-1-1,1 1,-1-1,1 1,-1-1,1 1,-1 0,0 0,1-1,-1 1,0 0,0 0,0 1,0-1,1 0,-1 0,-1 0,1 1,0-1,0 0,0 1,-1-1,1 1,-1-1,1 1,-1-1,0 1,1-1,-1 1,0 0,0-1,0 1,0-1,0 1,-1-1,1 1,0 0,-1-1,1 1,-1-1,1 0,-1 1,0-1,0 1,0-1,0 0,0 1,-99 115,16-25,82-90,1-1,0 1,-1 0,1 0,0 0,0 0,0 0,1 1,-1-1,0 0,1 0,0 0,-1 1,1-1,0 0,0 0,0 1,0-1,1 0,-1 1,1-1,-1 0,1 0,0 0,0 0,-1 0,2 0,-1 0,0 0,0 0,1 0,-1 0,1-1,-1 1,1 0,0-1,0 0,-1 1,1-1,0 0,0 0,0 0,1 0,-1 0,0-1,1 1,217 100,-217-99,0 0,0 0,-1 0,1 0,-1 1,0-1,0 1,1-1,-2 1,1 0,0 0,0 0,-1 0,0 0,0 0,0 0,0 0,0 1,0-1,-1 0,0 0,1 1,-1-1,-1 0,1 1,0-1,-1 0,1 1,-1-1,0 0,0 0,-1 0,1 0,-1 0,1 0,-1 0,0 0,-1 1,-6 8,0 0,-1 0,-1-1,0-1,0 1,-1-2,-12 9,5-6,1 0,-2-1,0-1,0-1,0 0,-1-2,-1 0,1-2,-1 0,0-2,0 0,0-1,-17-2,20-4,7-3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0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1,'-5'14,"-1"10,0 6,1 2,6-4,8-7,3-7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1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54 452,'-28'432,"16"-374,-2-96,14 9,2 1,1-1,1 1,2-1,0 2,2-1,1 1,1 0,8-14,13-39,-2-3,3 0,4 3,4 1,35-52,-71 125,-2 1,1 0,0 0,0 1,0-1,1 1,0-1,-1 1,2 0,-1 1,0-1,1 1,0-1,0 1,0 1,0-1,0 1,3-1,-5 5,0 0,-1 0,1 0,0 0,0 0,-1 1,1 0,-1-1,0 1,0 0,0 0,0 0,-1 0,1 0,-1 1,0-1,0 0,0 1,0-1,0 1,-1-1,1 1,-1-1,0 1,0-1,-1 1,1-1,-1 1,0-1,0 4,0-2,2 20,0-1,1-1,1 1,1 0,2-1,3 10,11 6,-8-26</inkml:trace>
  <inkml:trace contextRef="#ctx0" brushRef="#br0" timeOffset="446.205">506 734,'40'-6,"-7"0,1 2,-1 0,1 3,0 1,8 1,-39-1,0 0,-1 1,1-1,-1 1,1-1,0 1,-1 0,1 0,-1 0,1 0,-1 0,0 0,0 1,1-1,-1 1,0 0,0 0,0-1,-1 1,1 0,0 1,-1-1,1 0,-1 0,0 1,0-1,0 1,0-1,0 1,0-1,-1 1,1 0,-1-1,0 1,0 0,0-1,0 1,0 0,-1-1,1 1,-1-1,1 1,-1-1,0 1,0-1,0 1,0-1,-1 1,1-1,-2 2,-9 16,-1-1,-1 0,-1-1,0 0,-2-2,0 1,-6 3,4-4,1 0,1 2,1 0,1 1,0 0,-9 17,22-34,1 1,-1 0,1-1,-1 1,1 0,0 0,0 0,0 0,0 0,1 0,-1 0,1 0,0 0,0 0,0 0,0 0,1 0,-1 0,1 0,-1 0,1 0,0 0,0 0,1-1,-1 1,1 0,-1-1,1 1,0-1,0 1,0-1,0 0,0 0,0 0,1 0,-1 0,1 0,-1-1,1 1,0-1,0 0,0 0,-1 0,1 0,0 0,0-1,0 1,0-1,4 0,1 1,0 0,1-1,-1-1,1 1,-1-2,0 1,0-1,1 0,-1 0,0-1,-1-1,1 1,6-5,2-3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0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728 480,'0'-4,"-1"0,1 1,-1-1,1 1,-1-1,0 1,0 0,0-1,-1 1,1 0,-1 0,0 0,0 0,0 0,0 0,0 1,-1-1,1 0,-1 1,0 0,0 0,1 0,-1 0,-1 0,1 1,0-1,0 1,-1 0,1 0,0 0,-1 0,-2 0,-124-5,106 7,-6 1,0 2,1 1,-1 1,1 1,0 2,1 1,0 1,0 1,1 2,-21 14,46-28,0 0,0 1,0-1,0 1,0-1,1 1,-1 0,0 0,0 0,0 0,1 0,-1 0,1 0,-1 1,1-1,-1 1,1-1,0 1,0-1,0 1,-1 0,2-1,-1 1,0 0,0 0,0 0,1 0,-1-1,1 1,0 0,0 0,-1 0,1 0,0 0,1 0,-1 0,0 0,0 0,1 0,0 0,-1 0,1 0,0 0,0-1,0 1,0 0,0 0,0-1,0 1,0-1,1 1,-1-1,2 1,118 37,-40-19,-79-20,-1 1,0-1,1 1,-1 0,0-1,1 1,-1 0,0 0,0 0,0 0,0 0,0 0,0 0,0 0,0 0,0 1,0-1,0 0,-1 0,1 1,-1-1,1 1,-1-1,1 0,-1 1,0-1,0 1,0-1,1 1,-2-1,1 1,0-1,0 1,0-1,-1 1,1-1,0 0,-1 1,0-1,1 0,-1 1,0-1,0 0,1 0,-1 1,0-1,0 0,0 0,-1 0,1 0,0 0,0-1,0 1,-1 0,1 0,0-1,-147 113,124-95,0 2,2 0,0 1,2 1,0 1,1 1,2 0,-1 4,16-25,0 0,1 1,-1-1,1 1,0-1,0 1,0 0,0-1,1 1,-1 0,1 0,0-1,0 1,0 0,1 0,0-1,-1 1,1 0,0-1,1 1,-1-1,1 1,-1-1,1 0,0 1,0-1,1 0,-1 0,1-1,-1 1,1 0,0-1,0 0,0 1,0-1,0 0,1-1,-1 1,1-1,-1 1,1-1,-1 0,1 0,1 0,18 3,0 0,0-1,0-1,1-1,-1-1,1-1,14-4,20-17,-51 11</inkml:trace>
  <inkml:trace contextRef="#ctx0" brushRef="#br0" timeOffset="538.72">445 1,'-46'172,"25"-56,-99 450,-26-61,64-226,64-245,10-28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2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46,'1'2,"1"0,-1 0,1 0,0-1,-1 1,1 0,0-1,0 1,0-1,0 0,0 0,0 0,0 0,1 0,-1 0,0-1,1 1,-1 0,0-1,1 0,-1 0,0 0,1 0,1 0,-1 0,52 3,-1-3,0-2,0-3,0-2,24-7,71-9,-31 0,-118 23,0 1,0-1,0 0,0 0,0 0,0 1,0-1,0 0,0 0,0 0,1 1,-1-1,0 0,0 0,0 0,0 1,0-1,0 0,1 0,-1 0,0 0,0 0,0 0,0 1,1-1,-1 0,-23 11,-28 11,26-9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0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30,'44'4,"37"-2,10-2,-5-6,-8-2,-12 1,-13 1,-11 2,-7 1,-10 2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1 177,'18'-7,"0"2,1 0,0 1,0 0,0 2,1 0,-1 1,16 2,-16-1,75 0,117-11,-109-6,-102 17,0-1,0 0,1 1,-1-1,0 0,0 1,0-1,0 0,0 0,0 1,0-1,0 0,0 1,0-1,0 0,-1 1,1-1,0 0,0 1,-1-1,1 0,0 1,-1-1,1 1,0-1,-1 1,1-1,-1 1,1-1,-1 1,0-1,1 1,-1-1,1 1,-1 0,0 0,1-1,-1 1,0 0,1 0,-1 0,0-1,1 1,-1 0,0 0,0 0,0 0,-164-83,145 69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4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508 619,'-36'41,"2"2,1 1,3 2,-12 23,-151 281,163-288,-36 47,50-95</inkml:trace>
  <inkml:trace contextRef="#ctx0" brushRef="#br0" timeOffset="300.957">0 703,'195'222,"-155"-175,-2 1,-3 2,13 25,27 39,-18-40,-47-70</inkml:trace>
  <inkml:trace contextRef="#ctx0" brushRef="#br0" timeOffset="1195.821">678 1154,'20'-8,"7"-3,-1 0,2 2,-1 0,1 2,1 2,11-1,-38 5,0 1,-1-1,1 1,0 0,0-1,-1 1,1 0,0 0,0 0,-1 1,1-1,0 0,-1 1,1-1,0 1,-1-1,1 1,0 0,-1-1,1 1,-1 0,0 0,1 0,-1 1,0-1,1 0,-1 0,0 1,0-1,0 1,0-1,0 1,-1-1,1 1,0-1,-1 1,1 0,-1-1,1 1,-1 0,0 0,0-1,0 1,0 0,0-1,0 1,0 0,-1 0,1-1,-1 1,1 0,-1-1,1 1,-1-1,0 1,0 0,0-1,-6 12,-1-1,-1 1,0-1,-1-1,0 0,0 0,-1-1,-1-1,-4 3,5-3,0-1,0 2,1-1,0 1,1 1,0 0,1 0,0 1,1 0,-3 6,9-16,0 0,-1 0,2 1,-1-1,0 0,0 0,1 1,-1-1,1 0,0 1,-1-1,1 0,0 1,1-1,-1 0,0 1,1-1,-1 0,1 1,0-1,0 0,-1 0,2 0,-1 0,0 0,0 0,1 0,-1 0,1 0,-1 0,1-1,0 1,0-1,-1 1,1-1,0 0,1 0,-1 0,0 0,0 0,0 0,1 0,-1-1,0 1,0-1,3 0,6 2,0 0,1-1,0-1,-1 0,1 0,-1-1,1-1,-1 0,0 0,1-1,-1 0,-1-1,1-1,0 0,-1 0,0-1,0 0,-1-1,8-6,2-7</inkml:trace>
  <inkml:trace contextRef="#ctx0" brushRef="#br0" timeOffset="1780.447">1552 844,'-132'344,"130"-339,1 0,0 0,0 0,0 0,1 0,-1 1,1-1,1 0,-1 0,1 0,-1 1,2-1,-1 0,0 0,1 0,0-1,0 1,1 0,-1-1,1 1,0-1,0 0,0 0,1 0,-1 0,1-1,0 1,0-1,1 0,-1 0,0-1,1 1,0-1,-1 0,1 0,0 0,0-1,0 0,1 0,-1 0,4 0,0-2,0 0,1 0,-1-1,0 0,0-1,-1 0,1 0,0-1,-1 0,0-1,0 1,0-1,-1-1,5-4,7-9</inkml:trace>
  <inkml:trace contextRef="#ctx0" brushRef="#br0" timeOffset="2182.283">1242 562,'414'-222,"-412"221,0 0,0-1,0 1,0 1,0-1,0 0,0 1,0-1,1 1,-1-1,0 1,0 0,1 0,-1 0,0 0,0 1,1-1,-1 0,0 1,0 0,0-1,0 1,0 0,0 0,0 0,0 1,0-1,0 0,0 1,-1-1,1 1,0-1,-1 1,0 0,1 0,-1 0,0 0,0 0,0 0,0 0,0 0,-1 0,1 0,0 1,-1-1,0 0,1 0,-1 0,0 1,0-1,-1 0,73 174,-63-162</inkml:trace>
  <inkml:trace contextRef="#ctx0" brushRef="#br0" timeOffset="2530.312">2202 986,'38'0,"23"0,5 0,2 0,-7 0,-8-5,-9-1,-7-1,-5 2,-3 2,-6-4,-8-1</inkml:trace>
  <inkml:trace contextRef="#ctx0" brushRef="#br0" timeOffset="2764.535">2456 731,'-5'38,"-1"28,0 7,1-4,2-10,-4-9,-1-8,1-7,2-5,7-2,2-1,2-6</inkml:trace>
  <inkml:trace contextRef="#ctx0" brushRef="#br0" timeOffset="5132.386">3190 647,'1'1,"1"0,-1 0,0 0,1 0,-1 0,0 1,0-1,0 0,0 1,0-1,0 1,0-1,-1 1,1 0,0-1,-1 1,1 0,-1-1,0 1,1 0,-1-1,0 1,0 0,0 0,0-1,-1 1,1 0,0 0,-1-1,1 1,-1 0,0-1,0 1,1 2,-60 224,57-218,0 1,1-1,0 1,1 0,0 0,0 0,1-1,1 1,-1 0,2 0,1 6,-2-16,-1 1,1-1,0 0,-1 1,1-1,0 0,0 0,0 1,0-1,0 0,0 0,0 0,0 0,1-1,-1 1,0 0,1 0,-1-1,0 1,1-1,-1 1,1-1,-1 0,0 1,1-1,-1 0,1 0,-1 0,1 0,-1 0,1 0,-1-1,1 1,-1 0,1-1,-1 1,0-1,1 0,-1 1,1-1,52-35,-26 11,-2-2,-1-1,-1 0,-1-2,-2-1,-1 0,-1-2,4-13,61-106,-64 137,-20 52,-28 225,0 33,3-107,24-182,0 1,-1-1,1 1,-1-1,-1 0,1 1,-1-1,0-1,0 1,-1 0,0-1,0 1,0-1,-1 0,1-1,-1 1,-1-1,1 0,0 0,-1-1,0 1,0-1,0 0,0-1,0 0,0 0,-1 0,1 0,-1-1,0 0,1-1,-1 0,0 0,-3 0,7-1,0 0,0-1,0 1,0 0,0-1,0 0,0 0,0 0,1 0,-1 0,1 0,0-1,0 1,0-1,0 1,0-1,0 0,1 0,-1 0,1 0,0 0,0 0,0 0,0-1,1 1,-1 0,1 0,0-1,-1 1,2 0,-1-1,0 1,1 0,-1 0,1-1,0 1,50-112,23 13,-60 90</inkml:trace>
  <inkml:trace contextRef="#ctx0" brushRef="#br0" timeOffset="5583.476">3754 986,'84'-9,"38"4,-120 5,0 1,0-1,0 0,0 1,0-1,0 1,0 0,0 0,0 0,0 0,-1 0,1 0,0 0,-1 1,1-1,0 1,-1-1,0 1,1-1,-1 1,0 0,0 0,0 0,0-1,0 1,0 0,-1 0,1 0,-1 0,1 0,-1 1,0-1,0 0,0 0,0 0,0 0,0 0,-1 0,1 0,-1 0,1 0,-1 0,0 0,0 2,-53 79,-31 21,84-103,0 0,0 1,0-1,1 0,-1 1,1-1,-1 1,1 0,-1-1,1 1,0-1,0 1,0 0,0-1,0 1,0-1,0 1,0-1,1 1,-1 0,0-1,1 1,0-1,-1 1,1-1,0 0,0 1,0-1,0 0,0 1,0-1,0 0,0 0,0 0,0 0,1 0,-1 0,1 0,-1-1,0 1,1 0,-1-1,1 1,-1-1,1 1,0-1,76 1,24-43,-78 29</inkml:trace>
  <inkml:trace contextRef="#ctx0" brushRef="#br0" timeOffset="6113.589">4375 901,'53'-30,"-2"-2,-1-2,32-29,-80 61,0 0,-1 0,1-1,1 2,-1-1,0 0,0 0,1 1,-1-1,1 1,-1 0,1-1,-1 1,1 1,0-1,0 0,-1 1,1-1,0 1,0 0,0 0,0 0,-1 0,1 0,0 1,0-1,0 1,-1 0,1 0,0 0,-1 0,1 0,-1 1,1-1,-1 1,0 0,1-1,-1 1,1 2,10 20,0 0,-2 1,-1 0,-1 1,-1 0,-2 1,0-1,-2 1,-1 1,-1-1,-1 22,-1 308,-2-322,-1-1,-1 1,-2-1,-1-1,-2 1,-2-1,0-1,-3 0,-9 18,22-48,0 1,0 0,0-1,-1 1,1-1,-1 1,1-1,-1 0,0 0,0 0,0 0,0 0,0 0,0 0,0 0,-1-1,1 0,-1 1,1-1,-1 0,1 0,-1 0,0 0,1-1,-1 1,0-1,0 1,0-1,1 0,-1 0,0-1,0 1,0 0,1-1,-1 0,0 0,1 1,-1-2,0 1,1 0,-1 0,1-1,0 1,-1-1,1 0,0 0,0 0,-1-1,-3-10,1-1,0 0,1-1,0 1,1-1,1 1,0-1,1 0,0 0,2 0,0 0,0 0,3-10,-1 2,1 0,1 0,0 1,2 0,1 0,1 0,2-4,2 3</inkml:trace>
  <inkml:trace contextRef="#ctx0" brushRef="#br0" timeOffset="6532.3">4347 477,'73'-51,"-3"-3,-2-3,18-23,-58 49,-1-1,-1-1,-3-1,17-30,-32 50,14-13,-11 50,-1 118,-6-113,2-1,0-1,2 1,1-1,2-1,0 0,1 0,14 19,-12-26</inkml:trace>
  <inkml:trace contextRef="#ctx0" brushRef="#br0" timeOffset="23271.014">4093 7449,'61'-98,"69"-99,-11 22,61-39,-72 87,119-137,-74 84,43-57,19-5,-106 123,-61 68,-1-2,-4-1,11-21,11-14,-1-1,-3-3,13-35,40-42,29-26,-2 21,-13 13,46-37,87-196,-134 197,143-168,-103 112,-142 213,1 1,3 1,1 1,1 2,2 2,2 0,15-10,-14 12,-2-1,-2-3,-1 0,-2-2,-1-1,3-11,-13 27,1 0,0 0,2 2,1 1,20-16,2-2,-25 19,-2-1,0 0,-1-2,-1 1,-1-2,-1-1,86-113,-55 81,28-22,-60 68,-21 9,-26 9,33-8,-132 32,124-29,-1 0,1-1,-1 0,1-1,-1 0,1-1,-1 0,1 0,-1-1,1-1,-1 0,1 0,0-1,0 0,0-1,0 0,0-1,1 0,0 0,-3-3,12 9,0-1,0 0,0 1,0-1,0 1,-1-1,1 1,0-1,0 0,0 1,0-1,-1 0,1 1,0-1,0 0,-1 1,1-1,0 0,-1 1,1-1,0 0,-1 0,1 1,0-1,-1 0,1 0,0 0,-1 1,1-1,-1 0,1 0,-1 0,1 0,0 0,-1 0,1 0,-1 0,1 0,-1 0,1 0,0 0,-1 0,1-1,-1 1,1 0,0 0,-1 0,1 0,0-1,-1 1,1 0,0 0,-1-1,1 1,0 0,-1-1,1 1,0 0,0-1,-1 1,16 34,4-2,1-1,-2 1,-1 1,-1 1,-2 0,3 13,37 143,-42-162,-12-28,0-1,0 1,0 0,0-1,0 1,0 0,0-1,0 1,0 0,0-1,1 1,-1 0,0-1,0 1,0 0,0-1,1 1,-1 0,0-1,0 1,1 0,-1 0,0 0,0-1,1 1,-1 0,0 0,1 0,-1-1,0 1,1 0,-1 0,0 0,1 0,-1 0,1 0,-1 0,0 0,1 0,-1 0,0 0,1 0,-1 0,0 0,1 0,-1 0,0 0,1 1,-1-1,0 0,1 0,-1 0,0 1,1-1,-1 0,0 0,0 1,1-1,-1 0,0 0,0 1,0-1,1 0,-1 1,73-310,-39 180,-33 118,-4 5</inkml:trace>
  <inkml:trace contextRef="#ctx0" brushRef="#br0" timeOffset="27025.981">5815 4062,'0'0,"0"1,-1-1,1 0,0 0,0 1,0-1,0 0,0 0,0 0,-1 1,1-1,0 0,0 0,0 0,-1 0,1 0,0 1,0-1,0 0,-1 0,1 0,0 0,0 0,-1 0,1 0,0 0,0 0,-1 0,1 0,0 0,0 0,-1 0,1 0,0 0,0 0,-1 0,1 0,0 0,0 0,-1 0,1-1,0 1,0 0,0 0,-1 0,1 0,0 0,0-1,9 25,104 148,-56-87,-57-86,0 1,0 0,0-1,0 1,0 0,0-1,0 1,0 0,0-1,0 1,0-1,0 1,1 0,-1-1,0 1,0 0,0-1,1 1,-1 0,0-1,0 1,0 0,1 0,-1-1,0 1,1 0,-1 0,0-1,1 1,-1 0,0 0,1 0,-1 0,0 0,1-1,-1 1,0 0,1 0,-1 0,-16-42,-9-19,1-1,4-1,-13-62,23 76,4 29,0-1,2-1,0 1,1-1,1 1,1-1,1 0,1 1,1-1,1 0,1 1,1 0,6-20,-7 33,35-51,-37 57,-1 1,0 0,1 1,-1-1,0 0,1 0,-1 0,1 1,0-1,-1 1,1-1,-1 1,1 0,0 0,-1 0,1 0,0 0,-1 0,1 0,0 0,-1 1,1-1,-1 0,1 1,0 0,-1-1,1 1,-1 0,0 0,1 0,-1-1,1 2,-1-1,0 0,0 0,0 0,0 1,0-1,0 0,0 1,64 60,-50-51</inkml:trace>
  <inkml:trace contextRef="#ctx0" brushRef="#br0" timeOffset="27806.449">6209 3836,'92'-76,"-37"30,-54 46,0 1,0-1,0 1,-1-1,1 1,0 0,-1 0,1-1,-1 1,1 0,-1 0,1 0,-1-1,1 1,-1 0,0 0,1 0,-1 0,0 0,0 0,0 0,0 0,0 0,0 0,0 0,0 0,0 0,0-1,-1 1,1 0,0 0,-1 0,1 0,0 0,-1 0,0 2,-15 60,13-55,0 1,0 0,0 0,2 1,-1-1,1 0,0 1,1-1,0 1,1 2,-1-10,0 0,0-1,1 1,-1-1,1 1,-1-1,1 1,0-1,-1 1,1-1,0 0,0 0,0 1,0-1,0 0,0 0,1 0,-1 0,0 0,0 0,1 0,-1 0,1-1,-1 1,1 0,-1-1,1 1,-1-1,1 0,-1 1,1-1,-1 0,1 0,0 0,-1 0,1 0,-1-1,1 1,0 0,-1-1,1 1,-1-1,1 1,-1-1,0 0,1 0,-1 0,0 0,65-46,-50 30,-4 1</inkml:trace>
  <inkml:trace contextRef="#ctx0" brushRef="#br0" timeOffset="28725.209">5391 3385,'334'-183,"-334"183,1 0,0-1,0 1,-1 0,1 0,0 0,-1-1,1 1,0-1,-1 1,1 0,0-1,-1 1,1-1,-1 1,1-1,-1 0,1 1,-1-1,1 1,-1-1,0 0,1 1,-1-1,0 0,0 0,1 1,-1-1,0 0,0 0,0 1,0-1,0 0,0 0,0 1,0-1,0 0,0 0,-1 1,1-1,0 0,0 1,-1-1,1 0,0 1,-1-1,1 0,-1 1,1-1,-1 1,1-1,-1 0,-40-19,28 15,4 2,0 0,0-1,0 0,0-1,1 0,0 0,0-1,0 0,1-1,0 1,0-1,0-1,1 1,1-1,-1 0,-1-5,4-7</inkml:trace>
  <inkml:trace contextRef="#ctx0" brushRef="#br0" timeOffset="33258.015">8608 2058,'0'5,"0"6,0 6,0 5,0 4,0-3</inkml:trace>
  <inkml:trace contextRef="#ctx0" brushRef="#br0" timeOffset="35022.811">8636 3807,'0'0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7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1064,'9'0,"14"0,6 0,5 0,0 0,-1 0,0 0,-2 0,-1 0,-1 0,-1-5,0-1,0 0,-5 1</inkml:trace>
  <inkml:trace contextRef="#ctx0" brushRef="#br0" timeOffset="665.382">734 725,'1'0,"-1"0,1-1,-1 1,1 0,-1-1,1 1,-1 0,1-1,-1 1,1 0,-1 0,1 0,-1-1,1 1,-1 0,1 0,0 0,-1 0,1 0,-1 0,1 0,-1 0,1 0,-1 1,1-1,0 0,-1 0,1 0,-1 1,1-1,-1 0,1 1,-1-1,1 0,-1 1,0-1,1 0,-1 1,1-1,-1 1,0-1,0 1,1-1,-1 1,0-1,0 1,1-1,-1 1,0-1,0 1,0 0,0-1,0 1,0-1,0 1,0-1,0 1,0 0,0 0,6 39,-6-39,11 239,-5-211,-2 0,-1 0,-2 0,0 1,-2-1,-1 0,-3 6,-12 73,82-415,-47 201,54-248,-65 331,0 0,2 0,1 1,0 0,2 0,0 2,1-1,10-10,-21 28,0 1,0 0,0 0,0 0,0 1,1-1,-1 0,0 1,1-1,-1 1,1 0,-1 0,1 0,0 0,0 0,-1 1,1-1,0 1,0 0,0 0,-1 0,1 0,0 0,0 0,0 1,-1 0,1-1,0 1,0 0,-1 0,1 0,-1 1,1-1,-1 1,0-1,1 1,-1 0,0 0,0 0,0 0,-1 0,1 1,0-1,-1 0,1 1,-1-1,0 1,0-1,0 1,0 1,8 11,-2 1,0 0,-1 0,0 1,-2 0,0 0,0 0,-2 0,0 6,19 96,-18-99</inkml:trace>
  <inkml:trace contextRef="#ctx0" brushRef="#br0" timeOffset="984.695">1299 1177,'0'24,"0"17,0 7,0 0,0-4,0-4,-5-9,-1-9</inkml:trace>
  <inkml:trace contextRef="#ctx0" brushRef="#br0" timeOffset="1905.043">594 359,'-1'-1,"0"0,1 1,-1-1,0 0,1 0,-1 1,1-1,-1 0,1 0,-1 0,1 0,0 0,-1 0,1 1,0-1,0 0,0 0,0 0,0 0,0 0,0 0,0 0,0 0,0 0,0 0,1 0,-1 0,0 0,1 1,-1-1,0 0,1 0,-1 0,1 0,0 1,-1-1,1 0,0 1,-1-1,1 0,0 1,0-1,-1 1,1-1,0 1,0-1,0 1,0 0,0-1,45-16,-6 8,0 1,0 1,1 3,27 1,185 4,-228-4,-30-11,-112-86,-28-42,126 129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0 173,'6'-11,"0"-1,1 1,0 0,1 1,0 0,0 0,1 0,0 1,1 1,0 0,1 0,-1 1,1 0,1 1,-1 0,1 1,0 0,0 1,1 0,-1 1,1 0,0 1,0 1,0 0,0 1,2 0,-12 0,0 0,0 0,1 0,-1 0,0 1,0-1,1 1,-1 0,0 0,0 0,0 0,0 1,0-1,-1 1,1 0,0 0,-1 0,1 0,-1 0,0 1,0-1,0 1,0-1,0 1,0 0,0 0,-1 0,0-1,0 2,1-1,-2 0,1 0,0 0,-1 0,1 1,-1-1,0 0,0 0,0 1,-1-1,1 0,-1 0,1 0,-1 1,-1 1,-12 23,0-1,-2 0,-1-1,-1 0,-1-2,-7 6,7-6,0-2,12-16,0 0,1 0,-1 0,1 1,1 0,-1 0,1 1,1 0,-1-1,1 1,0 1,1-1,0 1,1-1,-1 1,2 0,-1 0,1 0,0 0,1 0,0 0,1 0,0 0,0 0,1-1,0 1,2 6,5-5,0 1,1-1,1-1,-1 1,1-2,1 0,0 0,0-1,0 0,1-1,0-1,0 0,0-1,1 0,-1-1,1 0,0-1,0-1,0 0,0-1,0-1,0 0,0-1,0 0,0-1,126-24,-95 13,-27 7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685,'29'323,"-29"22,17-704,-9 309,2 0,2 1,2 0,13-25,-18 43,3 1,0 0,2 1,1 1,1 0,1 1,2 0,1 2,0 0,2 2,24-21,-44 42,0 0,0 0,0 0,0 0,1 1,-1-1,1 1,-1-1,1 1,-1 0,1 0,0 0,-1 0,1 1,0-1,0 1,-1 0,1 0,0 0,0 0,0 0,0 0,-1 1,1-1,0 1,-1 0,1 0,0 0,-1 0,1 0,-1 1,1-1,-1 1,0-1,0 1,1 0,-1 0,-1 0,1 0,0 1,0-1,-1 0,1 1,-1-1,0 1,0-1,0 1,1 2,12 166,1-57,2-74,-4-28</inkml:trace>
  <inkml:trace contextRef="#ctx0" brushRef="#br0" timeOffset="571.849">1581 1278,'46'-24,"-16"7,1 2,0 1,0 1,1 2,1 2,3 0,-35 8,1 0,0 0,-1 0,1 0,0 1,0-1,0 1,0 0,0-1,0 1,0 0,-1 0,1 0,0 0,0 1,0-1,0 0,0 1,0-1,-1 1,1 0,0 0,0 0,-1 0,1 0,0 0,-1 0,1 0,-1 0,0 1,1-1,-1 1,0-1,0 1,0-1,0 1,0 0,0-1,0 1,-1 0,1 0,-1 0,1 0,-1 0,0-1,0 1,1 1,-73 126,52-99,6-11,8-12,1 0,-1 1,1 0,1-1,-1 2,1-1,1 0,-1 1,2 0,-1-1,1 1,0 0,1 3,2-9,1 0,0 0,0-1,0 1,1 0,-1-1,1 0,-1 1,1-1,0 0,0 0,0-1,0 1,0 0,0-1,0 0,0 0,1 0,-1 0,0-1,1 1,-1-1,1 0,-1 0,0 0,1 0,-1 0,1-1,-1 0,2 0,0 1,108-9,-93 2</inkml:trace>
  <inkml:trace contextRef="#ctx0" brushRef="#br0" timeOffset="4083.759">876 233,'178'-11,"-92"0,0 5,1 3,34 5,-28-1,-73-12,-39-11,-135-81,152 101,-1 1,1-1,0 0,0 1,0-1,0 0,0 0,0 0,0 0,1-1,-1 1,1 0,-1-1,1 1,0-1,0 1,0-1,1 0,-1 1,0-1,1 0,0 0,0 0,2-11</inkml:trace>
  <inkml:trace contextRef="#ctx0" brushRef="#br0" timeOffset="28889.573">0 995,'166'26,"233"-23,-369-8,-24-2</inkml:trace>
  <inkml:trace contextRef="#ctx0" brushRef="#br0" timeOffset="29862.726">29 1305,'537'0,"-513"0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47.05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3191,'45'-92,"70"-212,-25 50,-34 57,1 27,78-224,-73 246,94-298,-82 185,-8 107,-7-69,-57 219,12-47,2 1,2 0,3 1,9-13,44-117,-46 77,-64 137,-142 138,62-70,-18 19,133-121,0 0,1-1,-1 1,1 0,-1-1,1 1,-1 0,1 0,-1 0,1 0,0-1,-1 1,1 0,0 0,0 0,0 0,0 0,0 0,0 0,0-1,0 1,0 0,0 0,0 0,0 0,1 0,-1 0,0-1,1 1,-1 0,1 0,-1 0,1-1,-1 1,1 0,-1-1,1 1,0 0,-1-1,1 1,0-1,0 1,0-1,-1 1,1-1,0 0,0 1,0-1,0 0,0 0,-1 1,1-1,55 20,-50-18,228 53,-115 12,-119-68,0 0,0 0,-1 0,1 0,0 0,0 0,0 0,1 0,-1 0,0 0,0 0,0 0,1 0,-1 0,1 0,-1 0,1 0,-1 0,1 1,-1-1,1 0,0 0,-1 0,1 1,0-1,0 0,-1 1,1-1,0 1,0-1,0 1,0-1,0 1,0 0,0-1,0 1,0 0,0 0,0 0,0 0,0 0,0 0,0 0,0 0,0 0,0 0,0 0,0 1,0-1,0 0,0 1,-1-1,1 1,0-1,0 1,0-1,0 1,-1 0,1 0,0-1,-1 1,1 0,0 0,-1-1,1 1,-1 0,1 0,-1 0,1 1,-27-208,27-66,-1 260</inkml:trace>
  <inkml:trace contextRef="#ctx0" brushRef="#br0" timeOffset="4018.72">1412 1554,'-28'51,"-12"6,-3-1,-2-2,-2-3,-3-1,-2-3,-20 12,38-32,0 0,2 3,2 0,-20 25,51-54,-1-1,0 1,0-1,0 1,1-1,-1 1,0-1,0 0,1 1,-1-1,0 1,1-1,-1 0,1 0,-1 1,0-1,1 0,-1 1,1-1,-1 0,1 0,-1 0,1 0,-1 1,0-1,1 0,-1 0,1 0,-1 0,1 0,-1 0,1 0,-1 0,1 0,-1-1,1 1,-1 0,1 0,-1 0,1-1,-1 1,1 0,-1 0,0-1,1 1,-1 0,0-1,1 1,-1 0,0-1,1 1,-1-1,0 1,1-1,195-58,4 28,24 32,-222-1,-1 0,1 0,-1 0,1 0,-1 0,0 0,1 0,-1 0,1-1,-1 1,1 0,-1-1,0 1,1-1,-1 0,0 1,1-1,-1 0,0 0,0 0,0 0,0 0,0 0,0 0,0 0,0 0,0-1,-1 1,1 0,0 0,-1-1,1 1,-1-1,1 1,-1 0,0-1,0 1,1-1,-1 1,0-1,0 1,0-1,-1 1,1-1,0 1,-1 0,1-1,0 1,-1-1,0 1,1 0,-1 0,0-1,0 0,-43-76,-27-71,39 6,18 81,15 49</inkml:trace>
  <inkml:trace contextRef="#ctx0" brushRef="#br0" timeOffset="4854.246">1694 1610,'28'186,"-28"42,12-402,-4 123,3 1,2 1,2 0,2 1,2 0,21-34,-39 79,0 0,0-1,0 1,0-1,0 1,1-1,0 1,-1 0,1 0,0 0,1 0,-1 0,0 1,1-1,0 1,-1-1,1 1,0 0,0 0,0 0,1 1,-1-1,0 1,1-1,-1 1,1 0,-1 1,1-1,-1 0,1 1,0 0,-1 0,1 0,-1 0,1 1,2 0,2 4,-1 1,1 0,-1 1,-1 0,1 0,-1 0,0 0,-1 1,0 0,0 0,-1 1,0 0,1 2,17 32,-12-28</inkml:trace>
  <inkml:trace contextRef="#ctx0" brushRef="#br0" timeOffset="5572.805">1694 1187,'1'-1,"-1"1,0 0,0-1,0 1,0 0,0-1,0 1,0 0,0-1,0 1,0-1,-1 1,1 0,0-1,0 1,0 0,0 0,0-1,-1 1,1 0,0-1,0 1,0 0,-1 0,1-1,0 1,-1 0,1 0,0 0,0-1,-1 1,1 0,0 0,-1 0,1 0,0 0,-1 0,1-1,0 1,-1 0,1 0,0 0,-1 0,1 0,-1 0,1 1,0-1,-1 0,1 0,0 0,32-15,-28 13,51-20,0 2,1 3,1 2,5 2,-3-5,-75-4,-16-2,9 8,0-2,1-1,0 0,2-2,0 0,-8-14,26 32,-1-1,1 1,0-1,0 0,0 0,1 0,-1 0,1 0,0 0,0 0,1-1,-1 1,1 0,0 0,0-1,0 1,1 0,0 0,-1-1,2 0,4-12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7:59.22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1101 668,'-2'-6,"0"0,-1 0,0 0,0 0,0 1,-1 0,0-1,0 1,0 0,0 1,-1-1,0 1,0 0,0 0,-1 1,1-1,-1 1,0 0,1 1,-2-1,1 1,0 0,0 1,0 0,-1 0,1 0,-1 1,-5 0,8-1,-10-1,-1 1,1 0,0 1,-1 1,1 0,-1 1,1 1,0 0,0 1,0 0,1 1,-1 0,1 2,0-1,1 2,0-1,0 2,0 0,1 0,1 1,-1 0,2 1,-1 0,2 0,-1 1,-1 4,7-10,-1 0,1 0,0 1,1-1,-1 1,1 0,1-1,-1 1,1 0,0 0,1 0,-1 0,1 0,1 0,-1 0,1 0,1 0,-1 0,1 0,0-1,1 1,0-1,0 1,0-1,1 0,-1 0,2 0,-1-1,0 0,1 1,0-2,0 1,1 0,6 2,-1-1,1-1,0 0,1-1,-1 0,1 0,0-1,-1-1,1-1,0 1,1-2,-1 0,9-1,-41 6,0 1,0 1,0 0,1 2,0 0,0 1,1 1,1 0,-16 14,-17 10,45-33,-27 17,1 0,1 2,0 2,2 0,1 2,1 0,1 2,-12 19,33-42,-2 0,1 1,1-1,-1 1,1 0,-1 0,1 0,1 0,-1 1,1-1,0 1,0-1,0 1,1 0,0 0,0-1,0 1,1 0,0 0,0 0,1 0,0 0,0 0,0 0,0-1,1 1,0 0,1 0,8 3,1 0,0-1,0-1,1 0,0-1,0 0,0-1,1 0,0-1,0-1,0 0,0-1,0 0,1-1,-1-1,1 0,-1-1,0-1,1 0,-1-1,2-1,216-49,-226 52,0-1,0 0,0-1,0 1,-1-1,1 0,-1 0,1-1,-1 0,0 0,0 0,-1 0,1-1,2-4,-7 7,0-1,0 1,-1 0,1 0,-1-1,1 1,-1 0,0 0,0 0,0 0,0 0,0 0,-1 0,1 0,0 0,-1 0,0 1,1-1,-1 1,0-1,0 1,0 0,0 0,0-1,0 1,0 1,0-1,0 0,0 0,-1 1,1 0,0-1,-1 1,1 0,-1 0,-29-6,-1 2</inkml:trace>
  <inkml:trace contextRef="#ctx0" brushRef="#br0" timeOffset="496.542">762 217,'39'136,"-31"-84,-3 0,-2 0,-2 0,-3 0,-2 0,-2 0,-2-1,-3 0,-15 46,7-15,-177 709,190-763,-4 14,1 0,3 0,1 1,1 42,5-79,-1-7</inkml:trace>
  <inkml:trace contextRef="#ctx0" brushRef="#br0" timeOffset="1279.895">1892 894,'-38'33,"-1"-1,-1-2,-1-2,-9 2,-72 51,121-81,1 0,-1 1,0-1,0 0,0 1,1-1,-1 1,0-1,0 1,1 0,-1-1,0 1,1 0,-1-1,1 1,-1 0,1 0,-1-1,1 1,0 0,-1 0,1 0,0 0,-1 0,1-1,0 1,0 0,0 0,0 0,0 0,0 0,0 0,0 0,0 0,1-1,-1 1,0 0,1 0,-1 0,0 0,1-1,-1 1,1 0,-1 0,1-1,0 1,-1 0,1-1,0 1,-1 0,1-1,0 1,0-1,-1 1,1-1,0 0,0 1,0-1,0 0,17 19,-35-13,5-10</inkml:trace>
  <inkml:trace contextRef="#ctx0" brushRef="#br0" timeOffset="2414.481">2089 640,'-123'117,"78"-67,-29 25,4 2,3 4,-19 35,-157 225,298-356,-24 7,0 1,1 1,0 2,0 1,0 1,0 2,27 4,11-2,-6-3,147 14,-41 6,-154-16,29 3,-44-6,-1 0,1 0,0 0,-1 0,1 0,0-1,0 1,-1 0,1 0,-1-1,1 1,0 0,-1-1,1 1,-1-1,1 1,-1 0,1-1,-1 1,1-1,-1 0,1 1,-1-1,0 1,1-1,-1 0,0 1,1-1,-1 0,0 1,0-1,0 0,0 1,0-1,1 0,-1 1,-1-1,1 0,0 1,0-1,0 0,0 0,0 1,-1-1,1 0,0 1,0-1,-1 1,1-1,-1 0,1 1,0-1,-1 0,-79-112,44 56,4-3,2 0,2-2,4-2,2 0,1-6,-14-38,-25-82,47 177,9 17</inkml:trace>
  <inkml:trace contextRef="#ctx0" brushRef="#br0" timeOffset="3800.129">2569 697,'5'16,"0"0,-1 0,-1 1,-1-1,0 1,-1 0,-1-1,0 1,-1 0,-1 0,-1 0,1 7,-7 54,4 0,5 77,26-10,-26-145,0-1,1 1,-1 0,0-1,1 1,-1 0,1 0,-1-1,1 1,-1 0,1 0,-1 0,1 0,-1-1,1 1,-1 0,1 0,-1 0,1 0,-1 0,1 0,-1 0,1 0,-1 1,0-1,1 0,-1 0,1 0,-1 0,1 1,-1-1,1 0,-1 0,0 1,1-1,-1 0,1 1,-1-1,0 1,1-1,-1 0,0 1,0-1,1 1,-1-1,0 1,0-1,0 1,0-1,0 1,1-1,-1 1,0-1,0 1,0-1,0 1,0-1,0 1,-1-1,1 1,0-1,0 0,0 1,0-1,-1 1,1-1,0 1,0-1,15-36,130-568,-140 588,1 0,0 0,2 1,-1 0,2 0,0 0,0 2,1-1,1 1,1 0,-1 1,2 1,10-8,-20 17,0 0,0 1,0-1,0 1,0 0,0 0,0 0,0 0,1 0,-1 1,0-1,1 1,-1 0,0 0,1 1,-1-1,0 1,0-1,1 1,-1 0,0 0,0 0,0 1,0-1,0 1,0 0,0-1,-1 1,1 0,-1 1,1-1,-1 0,0 1,0 0,0-1,0 1,0 0,-1 0,1 0,-1 0,47 129,-44-119</inkml:trace>
  <inkml:trace contextRef="#ctx0" brushRef="#br0" timeOffset="4297.812">2484 330,'39'-17,"1"2,1 2,1 2,-1 1,2 2,35-1,43 22,-55-1,-66-13,0 1,0 0,0-1,0 1,0 0,0-1,0 1,0-1,0 1,0 0,0-1,0 1,0 0,0-1,0 1,1 0,-1-1,0 1,0 0,0-1,1 1,-1 0,0-1,0 1,1 0,-1-1,0 1,0 0,1 0,-1 0,0-1,1 1,-1 0,0 0,1 0,-1 0,1 0,-1 0,0-1,1 1,-1 0,0 0,1 0,-1 0,1 0,-1 1,0-1,1 0,-1 0,0 0,1 0,-1 0,0 0,1 1,-1-1,0 0,1 0,-1 0,0 1,1-1,-1 0,0 0,0 1,-28-22,16 13,-3-4,0 0,0-2,1 0,1 0,0-1,1-1,0 0,2-1,0 0,-2-7,-9-27,22 39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6:0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949 0,'2'12,"0"0,-1-1,0 1,-1 0,0 0,-1 0,0 0,-1-1,-1 1,-1 4,2-4,-16 54,-3-2,-2 0,-3-1,-3-2,-33 50,33-56,-267 498,295-552,-2 3,1 0,0 0,0 0,0 0,0 0,0 1,1-1,0 1,0-1,0 1,1-1,0 1,-1 0,1-1,1 1,-1-1,1 1,0 0,0-1,0 0,1 1,-1-1,11 3,-1-7</inkml:trace>
  <inkml:trace contextRef="#ctx0" brushRef="#br0" timeOffset="1103.178">836 141,'29'29,"122"277,-95-195,-6 3,11 45,-27-39,-33-119,-1 1,1-1,0 0,0 1,-1-1,1 0,-1 1,1-1,-1 1,1-1,-1 1,0-1,0 1,0-1,0 1,0-1,0 1,0-1,0 1,-1-1,1 1,-1-1,1 1,-1-1,1 1,-1-1,0 0,0 0,0 1,1-1,-1 0,0 0,-1 0,1 0,0 0,0 0,-43-55,35 42,1 0,-2 1,0 1,0-1,-1 2,0-1,0 1,-1 1,-1 0,1 1,-1 0,0 1,-1 1,-3-1,-203-46,195 48,-125-13,-1 6,-1 7,-26 8,62-2,151-3,32 2,-1-3,0-4,41-9,17-19,-2-6,104-51,-60 24,308-112,-352 141,-173 76,-155 113,-488 366,643-483,23-17,2 1,0 1,0 2,2 0,1 2,-14 17,12 27,25-65,0-1,0 1,0-1,0 1,0-1,0 1,0-1,1 1,-1-1,1 0,-1 1,1-1,-1 1,1-1,0 0,0 0,0 1,-1-1,1 0,0 0,1 0,-1 0,0 0,0 0,0 0,1 0,-1-1,0 1,1 0,-1-1,0 1,1-1,-1 1,1-1,-1 0,1 0,-1 1,1-1,-1 0,1 0,-1-1,1 1,-1 0,1-1,15-2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311 311,'-1'-16,"0"1,4 26,58 177,131 360,-134-391,-58-157,0-1,0 1,0-1,0 1,0-1,0 1,0-1,1 1,-1-1,0 1,0-1,1 1,-1-1,0 1,1 0,-1-1,0 1,1 0,-1-1,1 1,-1 0,0-1,1 1,-1 0,1 0,-1 0,1-1,-1 1,1 0,-1 0,1 0,-1 0,1 0,-1 0,1 0,-1 0,1 0,0 0,-1 0,1 0,-1 0,1 0,-1 1,0-1,1 0,-1 0,1 1,-1-1,1 0,-1 1,0-1,1 0,-1 1,1-1,-1 0,0 1,1-1,-1 1,0-1,0 1,0-1,1 1,-1-1,0 1,5-45,39-206,-23 159,74-348,-63 302,-28 113</inkml:trace>
  <inkml:trace contextRef="#ctx0" brushRef="#br0" timeOffset="744.512">1074 1016,'27'-15,"-1"-2,-1 0,0-2,-1 0,-1-2,-1-1,-1 0,2-5,-20 24,0 1,0-1,-1 0,1 0,-1 0,0 0,0-1,0 1,0-1,-1 1,1-1,-1 1,0-1,0 0,0 0,0 1,-1-1,0 0,0 0,0 0,0 0,0 0,-1 1,0-1,1 0,-1 0,-1 1,1-1,-1 1,1-1,-1 1,0-1,0 1,-1 0,1 0,-2-2,-1 2,0 0,0 0,0 1,0-1,0 1,0 0,-1 1,1-1,-1 1,1 0,-1 0,1 1,-1 0,1 0,-1 0,0 1,1 0,-1 0,1 0,-1 0,1 1,0 0,0 0,0 1,0-1,0 1,0 0,1 0,-1 1,0 0,-5 4,0 1,0 0,0 0,1 1,1 0,0 1,0-1,1 2,0-1,1 1,0 0,-1 6,-25 135,32-147,0 0,0 0,1 0,0 0,0-1,0 1,1 0,0-1,0 1,0-1,1 1,0-1,0 0,0 0,1 0,-1-1,1 1,0-1,1 0,-1 0,1 0,0 0,0-1,0 0,0 0,9 2,1 0,0-1,0-1,0 0,0-1,0 0,1-1,-1-1,0-1,1 0,-1-1,0 0,0-2,0 1,-1-2,1 0,-1-1,2-1,21-11,-1-2,0-1,-1-2,-2-1,0-1,-2-3,-1 0,-1-2,-1-1,-2-1,-1-1,18-34,-25 38,-2-2,-1 0,-1 0,-2-2,-1 0,-1 0,-2 0,-2-1,-1 0,-1-1,-2 1,-2-1,-1 1,-3-14,4 36,-1 0,-1 0,0 1,-1-1,0 1,0-1,-1 1,-1 0,0 1,0-1,-1 1,-6-7,11 16,0 0,0 0,0-1,-1 1,1 0,-1 0,1 1,-1-1,1 0,-1 0,1 1,-1-1,0 1,1-1,-1 1,0 0,0 0,1 0,-1 0,0 0,1 0,-1 0,0 0,0 1,1-1,-1 1,0-1,1 1,-1-1,1 1,-1 0,1 0,-1 0,1 0,0 0,-1 0,1 1,0-1,0 0,0 0,0 1,0-1,0 1,0-1,0 2,-36 73,23-18,3 1,3 0,-1 49,5-35,3 0,3 0,3 0,4 0,15 59,-17-95,27 70,-23-95,-1-6</inkml:trace>
  <inkml:trace contextRef="#ctx0" brushRef="#br0" timeOffset="1048.812">2259 791,'-14'15,"0"2,2-1,0 2,1-1,1 2,0-1,2 1,0 1,1 0,1 0,1 0,1 0,0 1,1 4,3-21,0-1,-1 1,1-1,1 1,-1-1,0 1,1-1,-1 0,1 1,0-1,1 1,-1-1,0 0,1 0,0 0,-1 0,1 0,0 0,1 0,-1-1,0 1,1-1,0 0,-1 1,1-1,0 0,0-1,0 1,1-1,-1 1,0-1,0 0,1 0,-1 0,1 0,-1-1,1 0,-1 1,1-1,-1 0,1-1,0 1,5-1,0 0,-1-1,1 0,0 0,-1-1,0 0,1 0,-1-1,-1 0,1-1,-1 0,1 0,-1 0,-1-1,1 0,-1 0,0-1,0 0,-1 0,0 0,0-1,-1 1,0-1,2-5,1-4,0-2,-2 1,0-1,-1 1,-1-1,0-1,-2 1,0 0,-1 0,-3-18,3 31,-1 1,0 0,0 0,0-1,-1 1,1 0,-1 0,-1 1,1-1,-1 0,0 1,0-1,0 1,0 0,-1 0,0 0,1 0,-2 1,1 0,0 0,-1 0,1 0,-1 1,0-1,0 1,-1 0,-17-5</inkml:trace>
  <inkml:trace contextRef="#ctx0" brushRef="#br0" timeOffset="1481.662">2908 734,'-11'-1,"0"0,0 1,1 1,-1-1,0 2,0-1,0 1,1 1,-1 0,1 1,0 0,0 0,0 1,0 0,1 1,0 0,0 1,0 0,1 0,0 0,1 1,0 1,0-1,0 1,1 0,1 1,-4 5,6-10,-1 1,1-1,0 1,1 0,-1 0,1 0,0 0,1 0,-1 0,1 0,0 1,1-1,0 0,0 1,0-1,1 0,0 1,0-1,0 0,1 0,0 0,0 0,0 0,1 0,0-1,0 1,1-1,-1 0,2 1,5 3,1-1,0 0,0 0,1-1,0-1,0 0,0-1,1 0,0-1,0 0,0-1,1 0,-1-1,1-1,-1 0,1-1,-1 0,1-1,-1-1,1 0,-1-1,6-2,-1-1</inkml:trace>
  <inkml:trace contextRef="#ctx0" brushRef="#br0" timeOffset="1727.928">3387 819,'-19'38,"-7"23,2 5,4-3,11-13,7-15</inkml:trace>
  <inkml:trace contextRef="#ctx0" brushRef="#br0" timeOffset="1985.083">3303 339</inkml:trace>
  <inkml:trace contextRef="#ctx0" brushRef="#br0" timeOffset="2152.581">3924 0,'-23'178,"7"-66,4 1,6 0,5 23,32 176,-36-234,-2-60</inkml:trace>
  <inkml:trace contextRef="#ctx0" brushRef="#br0" timeOffset="2781.124">3641 621,'488'0,"-476"0,0-1,0-1,0 0,0-1,0 0,0 0,-1-2,1 1,4-4,-24 17,0 0,1 1,1-1,-1 1,2 1,-1-1,1 1,1 0,0 0,1 1,-20 94,23-104,0 1,0 0,0 0,0-1,1 1,-1 0,1 0,0-1,0 1,0-1,0 1,0-1,1 1,-1-1,1 0,-1 1,1-1,0 0,0 0,0 0,0 0,0-1,1 1,-1-1,0 1,1-1,-1 0,1 0,0 0,-1 0,1 0,0-1,-1 1,1-1,0 0,0 1,0-1,7-2,1 0,-1-1,0 0,-1 0,1-1,-1 0,1-1,-1 0,-1-1,1 1,-1-2,0 1,0-1,-1 0,1-1,-2 0,1 0,4-8,88-148,-99 163,0 0,0 1,1-1,-1 0,0 0,1 0,-1 1,1-1,-1 0,1 0,-1 1,1-1,0 0,-1 1,1-1,0 1,0-1,-1 1,1-1,0 1,0-1,0 1,-1 0,1 0,0-1,0 1,0 0,0 0,0 0,0 0,-1 0,1 0,0 0,0 0,0 0,0 0,0 1,0-1,0 0,-1 1,1-1,0 1,0-1,-1 0,1 1,0 0,0-1,-1 1,1-1,0 1,-1 0,1-1,-1 1,1 0,-1 0,1 0,25 55,-21-41,88 189,-41-98,-5 3,27 101,-63-180,-1 1,-2 0,-2 0,0 1,-2 0,-2-1,0 1,-3 1,0-1,-2-1,-2 1,0 0,-3-1,-5 17,10-39,0 0,0 0,-1-1,0 1,0-1,-1 1,0-1,-1-1,0 1,0-1,-1 0,1 0,-1-1,-1 0,1 0,-1-1,0 0,0 0,-1-1,0 0,1 0,-1-1,0-1,-1 1,1-1,0-1,-1 1,1-2,-10 0,14 0,0-1,0 0,0 0,0 0,1-1,-1 1,0-1,1-1,-1 1,1-1,0 1,0-1,0 0,0-1,0 1,1-1,-1 1,1-1,0 0,0-1,0 1,1 0,0-1,0 1,0-1,0 0,1 0,-2-4,0-8,0 0,0 0,2 0,0-1,1 1,1 0,2-16,2 0,2 0,1 0,1 1,2 0,1 1,1 0,2 1,14-21,-5 14</inkml:trace>
  <inkml:trace contextRef="#ctx0" brushRef="#br0" timeOffset="11284.162">5589 537,'23'90,"71"245,-80-291,8-83,29-199,24-15,-72 229</inkml:trace>
  <inkml:trace contextRef="#ctx0" brushRef="#br0" timeOffset="11731.492">6125 819,'57'-28,"-1"-2,-1-3,-2-2,2-5,-2-19,-52 57,0 1,0-1,0 0,0 0,-1 0,1 0,-1 0,1 1,-1-1,1 0,-1 0,0 0,0 0,0 0,0 0,0 0,-1 0,1 0,-1 0,1 0,-1 0,1 0,-1 0,0 0,0 0,0 1,0-1,0 0,-1 1,1-1,0 1,-1-1,1 1,-1 0,0 0,0-1,-7-1,0 1,0 0,0 0,0 1,-1 0,1 1,0 0,-1 0,1 1,0 0,-1 1,1 0,0 0,0 1,0 0,1 0,-1 1,1 1,0-1,-2 2,-2 1,-1 0,1 1,0 0,0 1,1 0,0 1,1 0,0 1,1 0,0 0,1 1,0 0,1 1,0-1,1 2,0-1,1 0,1 1,0 0,1 0,0 1,1-1,1 0,0 5,1-14,0-1,1 1,-1-1,1 0,0 1,1-1,-1 0,1 0,-1 0,1 0,0 0,1 0,-1 0,1-1,0 1,0-1,0 0,0 1,0-2,1 1,-1 0,1-1,0 1,-1-1,5 1,110 25,-79-22,-20-5,1 0,-1-1,1 0,0-2,-1-1,0 0,1-1,-1-1,-1-1,11-5,-10 5</inkml:trace>
  <inkml:trace contextRef="#ctx0" brushRef="#br0" timeOffset="12087.914">6972 537,'-26'12,"0"2,0 0,2 2,0 0,0 2,2 1,0 1,0 1,13-11,0 0,0 0,1 1,0 0,1 0,0 1,1 0,0 0,1 1,-2 7,5-14,1-1,0 0,0 1,0-1,1 1,0-1,0 1,0-1,1 1,0-1,0 1,0-1,1 1,0-1,0 0,0 0,0 0,1 0,0 0,0-1,0 1,1-1,-1 0,1 0,0 0,3 2,4 0,1 0,0-1,0 0,0-1,0 0,1-1,-1 0,1-1,0-1,0 0,0 0,0-2,0 1,-1-2,1 1,0-2,-1 0,1 0,7-4,7-4,-3-1</inkml:trace>
  <inkml:trace contextRef="#ctx0" brushRef="#br0" timeOffset="12403.955">7423 170,'5'38,"1"37,0 16,-1-4,-1-12,-2-13,-1-13,-1-9,0-8,0-3,0-3,0 0,-1-1,1 1,-5-4,-1-5</inkml:trace>
  <inkml:trace contextRef="#ctx0" brushRef="#br0" timeOffset="12650.022">7170 594,'38'-5,"37"-7,10 0,1 1,-10-2,-13 0,-12 4,-11 2,-6 3,-5 2,-7 2</inkml:trace>
  <inkml:trace contextRef="#ctx0" brushRef="#br0" timeOffset="12884.328">7875 480,'-13'15,"0"1,1 0,1 1,1 0,0 0,2 1,0 0,0 1,2 0,0 0,2 0,0 1,1-1,0 8,3-23,0-1,1 1,-1 0,1 0,0 0,0 0,0-1,1 1,-1 0,1-1,0 1,0-1,0 0,0 0,0 0,1 0,0 0,-1 0,1 0,0-1,1 0,-1 1,0-1,1 0,-1-1,1 1,-1 0,1-1,0 0,-1 0,1 0,0-1,0 1,3-1,4 1,0-1,-1-1,1 0,-1 0,1-1,-1-1,0 1,0-2,0 1,0-2,-1 1,5-3,-3 2,0 1,-1-2,0 0,1 0,-2 0,1-2,-1 1,0-1,-1 0,1-1,-2 0,1 0,-1-1,-1 0,0 0,0 0,-1-1,0 0,-1 0,0 0,-1-1,0 1,-1-1,-1 0,1 1,-2-1,0 0,-1-9,1 15,-1 0,-1 1,1-1,-1 0,0 1,0-1,-1 1,0 0,0 0,0 0,0 0,-1 1,0-1,0 1,0 0,0 0,-1 0,1 0,-1 1,0 0,0 0,0 0,-1 1,-1-1,-13-1</inkml:trace>
  <inkml:trace contextRef="#ctx0" brushRef="#br0" timeOffset="13133.135">8298 932,'5'-44,"11"-32,3-9,3 10,2 13,-2 13,-1 14,1 13,2 5,1 7,2 3,1 4,-5 3</inkml:trace>
  <inkml:trace contextRef="#ctx0" brushRef="#br0" timeOffset="14271.957">0 1750,'131'-23,"0"6,59 2,6 0,191-17,287-25,-284 34,95-11,-73 12,550 4,-641 20,995-60,850 59,-1549-29,-354 29,-240 4,-6 1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49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0 338,'1'-2,"1"1,-1 0,0 0,0 0,0 0,1 0,-1 0,0 0,1 0,-1 1,1-1,-1 0,1 1,-1-1,1 1,-1 0,1 0,0-1,-1 1,1 0,-1 0,1 0,0 1,-1-1,1 0,-1 1,1-1,-1 1,1-1,-1 1,2 0,5 0,135 9,131-10,-120-2,-10-2,-153-2,-1 0,1-1,0 0,0 0,1 0,0-1,0-1,1 1,0-1,0-1,1 1,1-1,-1 0,2 0,-1-1,1 1,1-1,0 0,1 0,-1-5,2 14,-40-115,37 96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42,'313'0,"-169"-26,-97 17,-30 3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30,'5'5,"16"2,9-1,4-1,2-2,-2-5,0-4,-3 1,0 0,-2 1,-5-3,-3-1,1 1,1 2,2 2,1 1,1 1,-5 1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0,'-107'156,"-99"88,116-139,88-103,0-1,1-1,0 1,-1 0,1-1,0 1,0 0,0 0,-1 0,1-1,0 1,0 1,0-1,0 0,0 0,1 0,-1 0,0 1,0-1,1 0,-1 1,1-1,-1 0,1 1,0-1,0 1,-1-1,1 0,0 1,0-1,0 1,0-1,1 1,-1-1,0 1,1-1,-1 0,1 1,-1-1,1 0,-1 1,1-1,0 0,0 0,0 0,0 1,0-1,113 5,-79-8,196-18,-230 20,17-4,1 1,1 0,-1 2,0 0,0 1,1 1,-1 1,0 1,8 2,-27-4,1 0,0 0,0-1,-1 1,1 0,0-1,0 1,0 0,0-1,0 1,0-1,0 0,0 1,0-1,0 0,0 0,0 1,0-1,1 0,-1 0,0 0,0 0,0 0,0-1,0 1,0 0,0 0,0-1,0 1,0-1,0 1,0-1,0 1,0-1,0 0,0 1,-1-1,1 0,0 0,0 1,-1-1,1 0,0 0,-1 0,1 0,-1 0,1 0,-1 0,0 0,1 0,-1 0,0 0,0 0,0 0,0 0,0-1,-9-22,-2 1,0 1,-2 0,-1 0,0 1,-1 1,-2 1,0 0,-17-14,-67-86,99 117,0 0,0 0,1 0,0 0,-1-1,1 1,0 0,0 0,0-1,0 1,0-1,1 1,-1-1,1 1,-1-1,1 1,0-1,0 0,0 1,1-1,-1 1,1-1,-1 0,9-8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1 167,'0'499,"-1"-561,13-151,-2 166,-6 22,1 1,2 0,0 0,1 0,2 1,6-11,-7 16,1 0,1 1,0 0,2 1,0 1,0 0,1 0,7-3,-19 16,1 0,0 0,0 0,0 1,0 0,0-1,0 1,0 0,0 0,1 1,-1-1,0 1,0 0,1 0,-1 0,0 0,1 0,-1 1,0-1,0 1,1 0,-1 0,0 0,0 0,0 1,0-1,0 1,-1 0,1 0,0 0,0 1,4 3,0 1,-1 0,0 0,0 0,-1 1,0 0,0 0,0 1,-1-1,1 5,3 10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09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509 621,'-45'-37,"28"31,-1 1,0 1,1 0,-2 2,1 0,0 0,0 2,0 0,-1 1,-11 3,12-2,1 1,-1 0,1 1,0 1,0 0,1 2,0 0,0 0,0 2,-3 2,17-9,0-1,0 0,0 1,1-1,-1 1,0 0,1 0,-1-1,1 1,0 0,-1 0,1 0,0 1,0-1,0 0,1 0,-1 1,0-1,1 0,0 1,-1-1,1 0,0 1,0-1,0 1,1-1,-1 0,0 1,1-1,0 0,0 0,-1 1,1-1,0 0,1 0,-1 0,0 0,1 0,0 1,73 60,44-40,-118-22,-1 0,1 0,0 0,0 0,0 0,-1 0,1 0,0 0,-1 0,1 0,-1 0,0 0,1 0,-1 0,0 0,1 1,-1-1,0 0,0 0,0 0,0 1,0-1,0 0,-1 0,1 0,0 1,-1-1,1 0,0 0,-1 0,1 0,-1 0,0 0,1 0,-1 0,0 0,0 0,0 0,1 0,-1-1,0 1,0 0,0-1,0 1,0 0,0-1,-1 0,1 1,0-1,0 1,0-1,-4 4,-141 136,142-136,-62 90,64-91,0 1,0-1,1 0,-1 1,1 0,0-1,0 1,0 0,1 0,-1-1,1 1,0 0,0 0,0 0,0-1,1 1,0 0,0 0,0-1,0 1,0 0,1-1,-1 1,1-1,0 0,0 0,2 3,3-2,-1 0,1-1,-1 1,1-2,0 1,0-1,0 0,0 0,1 0,-1-1,0-1,1 1,-1-1,1 0,-1-1,0 0,3 0,8 0,-4 0,-7 3,0-1,-1 0,1-1,0 1,0-1,-1-1,1 1,0-1,-1-1,1 1,0-1,-1 0,0 0,1-1,-1 0,0 0,-1-1,1 1,0-1,-1 0,0-1,0 1,0-1,-1 0,1 0,-1-1,0 1,-1-1,0 0,2-3,1-17,-2 2</inkml:trace>
  <inkml:trace contextRef="#ctx0" brushRef="#br0" timeOffset="1">311 0,'-24'36,"2"0,1 2,3 0,1 1,1 1,2 0,2 1,2 0,2 1,2 0,0 12,7 100,7 0,7-1,9 18,-21-150,4 36,-3 0,-1 0,-4 1,-3 15,5-45,7-37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0 290,'129'21,"-69"-15,1-3,-1-2,31-5,38-22,-128 26,-1-1,1 0,-1 0,1 0,-1 1,1-1,-1 0,1 0,-1 0,0 0,1 0,-1 0,0 0,0 0,0 0,0 0,0 0,0 0,0 0,0 0,0 0,-1 0,1 0,0 0,-1 1,1-1,0 0,-1 0,1 0,-1 0,1 0,-1 1,0-1,1 0,-1 1,0-1,0 0,1 1,-1-1,0 1,0-1,0 1,0-1,0 1,1 0,-1-1,0 1,0 0,0 0,-1 0,-3-5,-16-11,2-1,0-1,1-1,1-1,1 0,0-1,2-1,-2-3,12-30,8 40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6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50,'687'-1,"-247"-27,-239 7,-175 22,-7 3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453 113,'-58'90,"-4"-3,-4-3,-61 58,9-11,116-130,0 0,1 0,-1 1,1-1,0 0,-1 1,1-1,0 1,0 0,0-1,0 1,0 0,0 0,0-1,0 1,1 0,-1 0,1 0,0 0,-1 0,1 0,0 0,0 0,0 0,0 0,1 0,-1-1,0 1,1 0,0 0,-1 0,1 0,0 0,0-1,0 1,0 0,0-1,0 1,0-1,1 1,-1-1,1 1,-1-1,1 0,-1 0,1 0,0 0,-1 0,1 0,0 0,15 3,0-1,-1 0,1-1,0-1,0-1,0 0,0-1,2-1,27-1,209-26,-252 29,0 1,0-1,0 0,1 0,-1 0,0 0,0-1,0 1,0-1,0 0,1 0,-1 0,-1 0,1-1,0 1,0-1,0 1,-1-1,1 0,-1 0,1 0,-1-1,0 1,0-1,0 1,0-1,0 1,-1-1,1 0,-1 0,0 0,0 0,0 0,0 0,0 0,-1 0,1 0,-1-1,0 1,0 0,0 0,0-2,-29-139,-30-63,-8 17,66 188,1 0,-1 1,1-1,-1 0,1 0,0 1,0-1,0 0,0 0,0 1,0-1,0 0,1 1,-1-1,0 0,1 0,-1 1,1-1,0 1,0-1,0 1,0-1,0 1,0-1,0 1,0 0,0-1,0 1,1 0,-1 0,1 0,-1 0,1 0,-1 0,1 1,-1-1,1 0,0 1,-1-1,1 1,0 0,0 0,0-1,18-2</inkml:trace>
  <inkml:trace contextRef="#ctx0" brushRef="#br0" timeOffset="539.794">1046 0,'-2'23,"-1"0,-1-1,-1 1,-1-1,-1-1,-1 1,-4 6,0 1,-127 298,137-325,0 1,0-1,1 1,-1 0,1-1,0 1,0 0,0 0,0 0,1 0,-1 0,1 0,-1 0,1 0,0 0,0 0,0 0,1 0,-1 0,1-1,0 1,0 0,0 0,0 0,0 0,0-1,1 1,-1 0,1-1,0 0,0 1,0-1,0 0,0 0,0 0,1 0,-1 0,1-1,-1 1,1-1,0 1,2 0,9-1,1-1,-1 0,0-1,1-1,-1 0,0-1,0 0,0-1,-1-1,2-1,-3 3,102-24,-111 26,0 1,0-1,0 0,0 1,-1-1,1-1,0 1,-1 0,1-1,-1 1,1-1,-1 0,0 0,0 0,0 0,0 0,0 0,0-1,0 1,-1 0,1-2,5-13</inkml:trace>
  <inkml:trace contextRef="#ctx0" brushRef="#br0" timeOffset="804.486">793 255,'14'5,"15"1,11 0,5-1,-2-2,-2-1,1-5,-2-3,-3 0,-3 1,-2-4,-2 1,-6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43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1,'2'0,"0"1,0 0,0-1,0 1,-1 0,1 0,0 0,0 0,0 0,-1 0,1 1,-1-1,1 1,-1-1,0 1,1-1,-1 1,0 0,0 0,0-1,0 1,0 0,-1 0,1 0,-1 0,1 0,-1 0,1 0,-1 0,0 0,0 0,0 0,0 1,0 0,102 317,23 13,-92-278,-32-55,0 0,0-1,0 1,-1 0,1-1,0 1,-1 0,1-1,0 1,-1-1,1 1,0-1,-1 0,1 1,-1-1,1 0,-1 1,1-1,-1 0,0 1,1-1,-1 0,0 0,0 0,1 1,-1-1,0 0,0 0,0 0,0 0,0 1,0-1,0 0,0 0,0 0,-1 1,1-1,0 0,0 0,47-256,-21 143,-6 28,3 1,34-80,-46 137</inkml:trace>
  <inkml:trace contextRef="#ctx0" brushRef="#br0" timeOffset="7846.744">678 594,'-25'67,"-129"296,116-306,27-87,14 15,1 1,0 0,1 0,0 1,1-1,1 1,0 0,1 1,0 0,3-2,6-13,159-227,-159 233,-6 39,32 182,-7-83,-18-36,-19-79,-1-1,0 0,0 0,1 0,-1 0,0 0,0 0,0-1,0 1,0-1,0 1,-1-1,1 0,0 0,0 0,0 0,0 0,0 0,0 0,0-1,0 1,0-1,0 0,0 0,0 1,0-1,0 0,0-1,0 1,1 0,-1 0,1-1,-1 1,0-1,0 1,-19-12,-1-1,2-1,0-1,1 0,1-2,0 0,2-1,0-1,1 0,-10-18,14 20</inkml:trace>
  <inkml:trace contextRef="#ctx0" brushRef="#br0" timeOffset="8267.544">932 622,'151'336,"-152"-335,1 0,0 0,0 0,0 0,0 0,0 1,0-1,0 0,0 0,0 0,0 0,0 0,1 0,-1 0,0 0,1 0,-1 0,1 0,-1 0,1 0,-1 0,1 0,0 0,0-1,-1 1,1 0,0 0,0-1,0 1,0-1,0 1,0-1,0 1,0-1,0 1,0-1,0 0,0 1,0-1,0 0,0 0,0 0,0 0,0 0,0 0,0 0,1 0,-1-1,0 1,0 0,0-1,0 1,0-1,0 1,0-1,0 1,-1-1,1 0,13-101,26-87,-32 151,-6 29</inkml:trace>
  <inkml:trace contextRef="#ctx0" brushRef="#br0" timeOffset="8869.34">1609 594,'-16'2,"1"0,-1 1,0 0,1 2,0 0,0 0,0 2,1 0,-1 0,2 1,-1 1,1 0,-9 10,20-18,1-1,0 1,-1 0,1 0,0 0,0 0,0 0,0 0,0 0,0 0,0 1,0-1,0 0,0 1,1-1,-1 0,1 1,-1-1,1 1,-1-1,1 1,0-1,0 1,0-1,0 1,0-1,0 1,0 0,0-1,1 1,-1-1,0 0,1 1,0-1,-1 1,1-1,0 0,-1 1,1-1,0 0,0 0,0 1,0-1,0 0,1 0,-1 0,0 0,0-1,1 1,-1 0,0 0,1-1,-1 1,1-1,-1 1,1-1,-1 0,1 0,0 1,17 5,-15-6,0 0,-1 1,1-1,0 1,0-1,-1 1,1 0,0 0,-1 1,1-1,-1 1,0 0,1 0,-1 0,0 0,0 1,0-1,-1 1,1 0,0-1,-1 1,0 1,0-1,0 0,0 0,0 1,-1-1,1 1,-1-1,0 1,0 0,0-1,-1 1,1 0,-1 0,0 0,0-1,0 1,-1 0,0 1,-31 47,28-49,1 1,-1 1,1-1,0 0,0 1,1-1,-1 1,1 0,0 0,0 0,0 0,1 0,0 1,0-1,0 0,1 1,0-1,0 1,0-1,3-2,-1 1,1-1,0 0,0 0,1 0,-1-1,1 1,-1-1,1 0,0 0,0 0,0 0,0-1,0 0,0 0,0 0,1 0,-1 0,0-1,0 0,1 0,-1 0,0 0,1-1,-1 0,0 0,0 0,0 0,0-1,0 1,0-1,2-1,79-49,-70 40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9:36.1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2176 955,'-26'-55,"14"40,0 1,0 1,-1 0,-1 1,0 1,0 0,-2 0,1 2,-1 0,0 1,-1 0,0 1,0 1,-9-1,-131-12,33 9,95 4,0 1,0 1,0 2,-1 1,1 1,-1 2,1 1,-19 4,-205 40,-3-19,193-29,-127 12,21 24,-62 32,193-53,30-12,0 0,0 0,0 0,0 1,1 0,0 1,-1-1,1 1,0 1,1-1,-1 1,1 1,0-1,0 1,1 0,0 0,0 1,0-1,1 1,-1 0,2 0,-1 1,1-1,-2 7,1 180,7-108,-4 507,1-590,-1 0,1 0,0 0,0 0,0 1,0-1,1 0,-1 0,1 0,0 0,0 0,0 0,0 0,0 0,1 0,-1 0,1-1,0 1,0 0,0-1,0 0,0 1,0-1,1 0,-1 0,1 0,-1-1,1 1,0 0,0-1,0 0,0 0,0 0,0 0,0 0,0 0,0-1,0 0,1 0,-1 0,0 0,3 0,189-43,235-31,-55 44,-43 6,98-27,-383 44,96-20,-141 27,-1 0,0 0,0 0,0 0,0 0,0 0,0 0,1 0,-1 0,0 0,0-1,0 1,0 0,0-1,0 1,0-1,0 1,0-1,0 1,0-1,0 0,0 0,-1 1,1-1,0 0,0 0,-1 0,1 0,-1 0,1 0,-1 0,1 0,-1 0,1 0,-1 0,0 0,0 0,1 0,-1-1,0 1,0 0,0 0,0 0,0 0,-1 0,1 0,0 0,0-1,-1 1,1 0,-1-1,-31-94,-20-95,2-166,37 129,9 206,-1 5</inkml:trace>
  <inkml:trace contextRef="#ctx0" brushRef="#br0" timeOffset="1049.507">1894 1406,'112'-63,"134"-72,118-42,-237 125,-127 53,0-1,0 1,-1-1,1 1,0-1,0 1,0-1,0 1,0-1,0 1,0-1,0 1,0-1,0 1,0-1,0 1,0-1,1 1,-1-1,0 1,0-1,1 0,-1 1,0-1,0 1,1-1,-1 0,0 1,1-1,-1 0,0 1,1-1,-1 0,1 0,-1 1,1-1,-1 0,1 0,-1 0,1 1,-1-1,0 0,1 0,-1 0,1 0,-1 0,1 0,-1 0,1 0,-1 0,1 0,-1-1,1 1,-1 0,1 0,-1 0,1 0,-1-1,1 1,-1 0,1-1,-25 37,2-8,1 0,1 1,1 1,2 1,-12 30,24-48,-25 85,29-94,1-1,0 0,1 0,-1 0,0 0,1 1,0-1,0 0,0 0,0 0,0 0,0 0,1-1,0 1,-1 0,1-1,0 1,0-1,1 1,-1-1,0 0,1 0,-1 0,1 0,0-1,-1 1,1-1,0 1,0-1,2 0,8 1,0 0,0-2,1 1,-1-2,0 1,1-2,-1 0,0-1,0 0,0-1,-1 0,1-1,-1 0,0-1,0-1,-1 1,0-2,0 0,-1 0,0-1,2-3,-2 6,113-95,-104 91</inkml:trace>
  <inkml:trace contextRef="#ctx0" brushRef="#br0" timeOffset="1582.272">3587 785,'-10'-3,"-1"1,0 0,0 0,0 1,0 1,0 0,0 1,0 0,0 0,0 1,0 0,0 1,1 1,-1-1,1 2,0-1,0 2,0-1,1 1,0 1,0-1,1 1,-1 1,2 0,-1 0,-1 4,6-10,0 0,0 0,1 1,-1-1,1 1,0-1,0 1,0 0,0 0,0 0,0 0,1 1,0-1,0 0,0 1,0-1,0 0,0 1,1-1,0 1,0-1,0 1,0 0,0-1,1 1,-1-1,1 0,0 1,0-1,0 0,1 1,-1-1,1 0,0 0,0 0,0 0,0 0,0-1,1 1,-1-1,1 1,0 0,64 36,-60-37,0 0,-1 0,1 1,-1 0,0 0,0 0,0 1,0 0,0 0,-1 1,0 0,0 0,0 0,-1 0,1 1,-1-1,0 1,-1 0,0 1,0-1,0 0,-1 1,1 0,-2 0,2 5,-6-4,0 0,-1 0,1 0,-1-1,-1 1,0-1,0 0,0 0,-1-1,0 0,0 0,-1 0,1-1,-1 0,0 0,-1 0,1-1,-1 0,0-1,0 0,0 0,-1 0,1-1,-2 0,-23 11,-12 5,25-13</inkml:trace>
  <inkml:trace contextRef="#ctx0" brushRef="#br0" timeOffset="1920.875">4124 701,'-63'47,"2"4,3 2,-44 51,93-94,2 1,-1 0,1 0,1 0,0 1,1 0,0 0,0 0,2 1,-2 5,4-14,0-1,1 1,-1 0,1 0,0 0,0 0,1 0,-1 0,1 0,-1 0,1 0,0 0,1 0,-1-1,1 1,0 0,0-1,0 1,0-1,0 0,1 0,-1 0,1 0,0 0,0-1,0 1,0-1,1 1,-1-1,1 0,-1-1,1 1,0-1,2 1,8 0,-1-2,1 0,-1 0,0-1,1-1,-1 0,0-1,0-1,0 0,0 0,-1-1,0-1,0 0,0-1,-1 0,0-1,4-3,41-29,-32 19</inkml:trace>
  <inkml:trace contextRef="#ctx0" brushRef="#br0" timeOffset="18826.131">4745 728,'-8'-3,"1"0,-1 1,1 0,-1 0,0 1,0-1,0 2,0-1,0 1,1 0,-1 1,0 0,0 0,0 1,0 0,1 0,-1 1,1 0,0 0,-1 1,1 0,1 0,-1 0,1 1,0 0,0 1,0-1,1 1,-5 5,0 0,1 1,0 0,1 0,0 0,1 1,0 0,1 1,0 0,2-1,-1 2,2-1,0 0,0 1,1 0,1 14,0-24,1 0,0 1,0-1,1 1,-1-1,1 0,0 1,1-1,-1 0,1 0,0 0,0 0,1 0,0 0,-1-1,2 1,-1-1,0 0,1 0,0 0,0 0,0-1,0 1,0-1,1 0,0-1,-1 1,1-1,0 0,0 0,1 0,-1-1,0 0,0 0,6 1,-1-4,0-1,0 0,0 0,0-1,-1 0,1 0,-1-1,0-1,-1 0,1 0,-1 0,0-1,-1 0,0-1,0 1,4-7,87-144,-47 17,-51 113,0 29,0-1,0 0,0 1,0-1,0 0,0 0,0 1,0-1,0 0,-1 0,1 1,0-1,0 0,0 0,0 0,-1 1,1-1,0 0,0 0,-1 0,1 0,0 1,0-1,-1 0,1 0,0 0,0 0,-1 0,1 0,0 0,0 0,-1 0,1 0,0 0,-1 0,1 0,0 0,0 0,-1 0,1 0,0 0,-1 0,1 0,0-1,0 1,0 0,-1 0,1 0,0 0,0-1,-1 1,1 0,0 0,0 0,-5 8,1 0,0 0,1 1,-1 0,2 0,-1 0,1 0,1 0,-1 0,2 0,-1 1,1-1,1 0,0 0,0 1,1 0,5 23,45 124,-49-152,0 1,0-1,0 0,1-1,-1 1,2 0,-1-1,0 0,1 0,-1 0,1-1,0 0,0 0,1 0,-1 0,1-1,-1 0,1 0,0 0,0-1,0 0,0 0,0 0,0-1,3 0,2-3,-1 0,0-1,0 0,0-1,0 0,-1-1,0 0,0 0,0-1,-1 0,0 0,0-1,-1 0,0 0,-1-1,0 0,0 0,0-1,-1 0,-1 0,0 0,0 0,0-4,7-9,73-196,-61 151,-4 0,-3-2,8-67,-19 111,-2 0,0 0,-2 0,0 0,-2 0,-1-1,-1 1,-1 1,-2-1,0 1,-2-1,-3-5,11 29,-1 0,0-1,1 1,-1 0,0-1,0 1,0 0,-1 0,1 0,-1 0,1 0,-1 0,1 0,-1 0,0 1,0-1,0 0,0 1,0 0,0 0,0-1,-1 1,1 0,0 1,-1-1,1 0,-1 1,1-1,-1 1,1 0,-1 0,1 0,0 0,-1 0,1 1,-1-1,1 1,-1-1,1 1,0 0,-1 0,1 0,0 0,0 0,0 1,0-1,0 1,0-1,0 1,0 0,1 0,-1 0,-5 13,0 0,2 1,0-1,0 1,2 0,0 0,1 1,0-1,2 0,0 1,0-1,2 1,1 6,-1 30,10 173,17-96,25 66,-41-156,-12-34,0 0,0 0,1 1,0-1,0 0,1 0,-1-1,1 1,0 0,1-1,0 0,0 0,0 0,0 0,1-1,-1 1,1-1,0-1,4 3,9 0</inkml:trace>
  <inkml:trace contextRef="#ctx0" brushRef="#br0" timeOffset="19660.946">5817 559,'-32'22,"0"1,2 2,1 1,1 1,2 2,0 0,2 2,1 0,-10 22,30-50,0 1,0-1,0 1,0 0,1 0,0 0,0 0,0 0,0 0,1 1,-1-1,1 1,0-1,1 1,-1-1,1 1,0-1,0 1,0 0,1-1,-1 1,1-1,0 1,1-1,-1 0,1 1,0-1,0 0,0 0,0 0,1 0,-1-1,1 1,0-1,0 1,1-1,-1 0,1 0,-1 0,1-1,1 1,0-1,0-1,1 0,-1 0,1 0,-1-1,1 1,-1-1,1-1,-1 1,1-1,-1 0,1 0,-1 0,0-1,1 0,-1 0,0 0,0-1,0 0,-1 0,1 0,-1 0,0-1,0 1,1-2,91-107,-91 105,13-15,-2 0,0-2,-1 1,-2-2,0 0,-2-1,0 0,-2 0,-1-1,4-27,-31 92,12-16,1-10,1 0,1-1,0 2,0-1,2 0,-1 1,1 0,1-1,1 1,0 0,0 0,1-1,1 1,0 0,1 2,0-10,-1-1,1 1,0-1,0 0,1 0,-1 0,1 0,0-1,0 1,0-1,0 0,1-1,-1 1,1-1,0 1,-1-1,1-1,0 1,0-1,0 0,1 0,-1 0,0-1,2 1,6-1,1 0,-1 0,0-1,0-1,0 0,0-1,0 0,-1-1,3-1,20-13,-1 0,-1-3,-1 0,-1-2,-1-1,26-29,-37 35,-2-1,-1-1,0 0,-1-1,-1-1,-2 0,0-1,-1 0,-1-1,-1 0,-2-1,0 0,-1 0,-2 0,-1-1,0-10,-2 34,0 0,-1-1,1 1,-1-1,1 1,-1-1,0 1,0 0,0-1,0 1,-1-1,1 1,-1-1,1 1,-1 0,0-1,0 1,0 0,0 0,0 0,0-1,-1 1,1 1,-1-1,1 0,-1 0,0 0,0 1,0-1,0 1,0 0,0-1,0 1,0 0,-1 0,1 0,0 1,-1-1,1 0,0 1,-1 0,1-1,-1 1,1 0,-1 0,1 0,-1 1,1-1,0 1,-1-1,1 1,0 0,-1 0,1 0,0 0,-8 5,0 1,1 0,0 1,1-1,0 2,0-1,0 1,1 0,1 1,-1 0,2 0,-1 0,-2 9,6-14,0 0,1 0,-1 0,1 0,0 0,1 1,-1-1,1 0,0 1,1-1,-1 0,1 1,0-1,0 0,0 0,1 0,0 0,0 0,0 0,1-1,0 1,-1 0,2-1,-1 0,0 0,1 0,0 0,0-1,0 1,3 1,93 44,-89-46,0 1,-1 0,1 1,-1 0,1 0,-1 1,-1 1,1 0,-1 0,-1 0,1 1,-1 1,-1-1,1 2,-1 4,-1-1,0 2,-1-1,0 1,-2-1,0 1,0 0,-1 1,-1-1,0 0,-2 0,-1 16,8 93,-5-117,0-1,1 0,-1 0,1 0,0 0,1-1,-1 1,1-1,0 1,1-1,-1 0,1 0,0 0,0-1,1 1,-1-1,1 0,2 2,11 2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1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54 452,'-28'432,"16"-374,-2-96,14 9,2 1,1-1,1 1,2-1,0 2,2-1,1 1,1 0,8-14,13-39,-2-3,3 0,4 3,4 1,35-52,-71 125,-2 1,1 0,0 0,0 1,0-1,1 1,0-1,-1 1,2 0,-1 1,0-1,1 1,0-1,0 1,0 1,0-1,0 1,3-1,-5 5,0 0,-1 0,1 0,0 0,0 0,-1 1,1 0,-1-1,0 1,0 0,0 0,0 0,-1 0,1 0,-1 1,0-1,0 0,0 1,0-1,0 1,-1-1,1 1,-1-1,0 1,0-1,-1 1,1-1,-1 1,0-1,0 4,0-2,2 20,0-1,1-1,1 1,1 0,2-1,3 10,11 6,-8-26</inkml:trace>
  <inkml:trace contextRef="#ctx0" brushRef="#br0" timeOffset="446.205">506 734,'40'-6,"-7"0,1 2,-1 0,1 3,0 1,8 1,-39-1,0 0,-1 1,1-1,-1 1,1-1,0 1,-1 0,1 0,-1 0,1 0,-1 0,0 0,0 1,1-1,-1 1,0 0,0 0,0-1,-1 1,1 0,0 1,-1-1,1 0,-1 0,0 1,0-1,0 1,0-1,0 1,0-1,-1 1,1 0,-1-1,0 1,0 0,0-1,0 1,0 0,-1-1,1 1,-1-1,1 1,-1-1,0 1,0-1,0 1,0-1,-1 1,1-1,-2 2,-9 16,-1-1,-1 0,-1-1,0 0,-2-2,0 1,-6 3,4-4,1 0,1 2,1 0,1 1,0 0,-9 17,22-34,1 1,-1 0,1-1,-1 1,1 0,0 0,0 0,0 0,0 0,1 0,-1 0,1 0,0 0,0 0,0 0,0 0,1 0,-1 0,1 0,-1 0,1 0,0 0,0 0,1-1,-1 1,1 0,-1-1,1 1,0-1,0 1,0-1,0 0,0 0,0 0,1 0,-1 0,1 0,-1-1,1 1,0-1,0 0,0 0,-1 0,1 0,0 0,0-1,0 1,0-1,4 0,1 1,0 0,1-1,-1-1,1 1,-1-2,0 1,0-1,1 0,-1 0,0-1,-1-1,1 1,6-5,2-3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0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728 480,'0'-4,"-1"0,1 1,-1-1,1 1,-1-1,0 1,0 0,0-1,-1 1,1 0,-1 0,0 0,0 0,0 0,0 0,0 1,-1-1,1 0,-1 1,0 0,0 0,1 0,-1 0,-1 0,1 1,0-1,0 1,-1 0,1 0,0 0,-1 0,-2 0,-124-5,106 7,-6 1,0 2,1 1,-1 1,1 1,0 2,1 1,0 1,0 1,1 2,-21 14,46-28,0 0,0 1,0-1,0 1,0-1,1 1,-1 0,0 0,0 0,0 0,1 0,-1 0,1 0,-1 1,1-1,-1 1,1-1,0 1,0-1,0 1,-1 0,2-1,-1 1,0 0,0 0,0 0,1 0,-1-1,1 1,0 0,0 0,-1 0,1 0,0 0,1 0,-1 0,0 0,0 0,1 0,0 0,-1 0,1 0,0 0,0-1,0 1,0 0,0 0,0-1,0 1,0-1,1 1,-1-1,2 1,118 37,-40-19,-79-20,-1 1,0-1,1 1,-1 0,0-1,1 1,-1 0,0 0,0 0,0 0,0 0,0 0,0 0,0 0,0 0,0 1,0-1,0 0,-1 0,1 1,-1-1,1 1,-1-1,1 0,-1 1,0-1,0 1,0-1,1 1,-2-1,1 1,0-1,0 1,0-1,-1 1,1-1,0 0,-1 1,0-1,1 0,-1 1,0-1,0 0,1 0,-1 1,0-1,0 0,0 0,-1 0,1 0,0 0,0-1,0 1,-1 0,1 0,0-1,-147 113,124-95,0 2,2 0,0 1,2 1,0 1,1 1,2 0,-1 4,16-25,0 0,1 1,-1-1,1 1,0-1,0 1,0 0,0-1,1 1,-1 0,1 0,0-1,0 1,0 0,1 0,0-1,-1 1,1 0,0-1,1 1,-1-1,1 1,-1-1,1 0,0 1,0-1,1 0,-1 0,1-1,-1 1,1 0,0-1,0 0,0 1,0-1,0 0,1-1,-1 1,1-1,-1 1,1-1,-1 0,1 0,1 0,18 3,0 0,0-1,0-1,1-1,-1-1,1-1,14-4,20-17,-51 11</inkml:trace>
  <inkml:trace contextRef="#ctx0" brushRef="#br0" timeOffset="538.72">445 1,'-46'172,"25"-56,-99 450,-26-61,64-226,64-245,10-28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2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46,'1'2,"1"0,-1 0,1 0,0-1,-1 1,1 0,0-1,0 1,0-1,0 0,0 0,0 0,0 0,1 0,-1 0,0-1,1 1,-1 0,0-1,1 0,-1 0,0 0,1 0,1 0,-1 0,52 3,-1-3,0-2,0-3,0-2,24-7,71-9,-31 0,-118 23,0 1,0-1,0 0,0 0,0 0,0 1,0-1,0 0,0 0,0 0,1 1,-1-1,0 0,0 0,0 0,0 1,0-1,0 0,1 0,-1 0,0 0,0 0,0 0,0 1,1-1,-1 0,-23 11,-28 11,26-9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0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30,'44'4,"37"-2,10-2,-5-6,-8-2,-12 1,-13 1,-11 2,-7 1,-10 2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1 177,'18'-7,"0"2,1 0,0 1,0 0,0 2,1 0,-1 1,16 2,-16-1,75 0,117-11,-109-6,-102 17,0-1,0 0,1 1,-1-1,0 0,0 1,0-1,0 0,0 0,0 1,0-1,0 0,0 1,0-1,0 0,-1 1,1-1,0 0,0 1,-1-1,1 0,0 1,-1-1,1 1,0-1,-1 1,1-1,-1 1,1-1,-1 1,0-1,1 1,-1-1,1 1,-1 0,0 0,1-1,-1 1,0 0,1 0,-1 0,0-1,1 1,-1 0,0 0,0 0,0 0,-164-83,145 69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4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508 619,'-36'41,"2"2,1 1,3 2,-12 23,-151 281,163-288,-36 47,50-95</inkml:trace>
  <inkml:trace contextRef="#ctx0" brushRef="#br0" timeOffset="300.957">0 703,'195'222,"-155"-175,-2 1,-3 2,13 25,27 39,-18-40,-47-70</inkml:trace>
  <inkml:trace contextRef="#ctx0" brushRef="#br0" timeOffset="1195.821">678 1154,'20'-8,"7"-3,-1 0,2 2,-1 0,1 2,1 2,11-1,-38 5,0 1,-1-1,1 1,0 0,0-1,-1 1,1 0,0 0,0 0,-1 1,1-1,0 0,-1 1,1-1,0 1,-1-1,1 1,0 0,-1-1,1 1,-1 0,0 0,1 0,-1 1,0-1,1 0,-1 0,0 1,0-1,0 1,0-1,0 1,-1-1,1 1,0-1,-1 1,1 0,-1-1,1 1,-1 0,0 0,0-1,0 1,0 0,0-1,0 1,0 0,-1 0,1-1,-1 1,1 0,-1-1,1 1,-1-1,0 1,0 0,0-1,-6 12,-1-1,-1 1,0-1,-1-1,0 0,0 0,-1-1,-1-1,-4 3,5-3,0-1,0 2,1-1,0 1,1 1,0 0,1 0,0 1,1 0,-3 6,9-16,0 0,-1 0,2 1,-1-1,0 0,0 0,1 1,-1-1,1 0,0 1,-1-1,1 0,0 1,1-1,-1 0,0 1,1-1,-1 0,1 1,0-1,0 0,-1 0,2 0,-1 0,0 0,0 0,1 0,-1 0,1 0,-1 0,1-1,0 1,0-1,-1 1,1-1,0 0,1 0,-1 0,0 0,0 0,0 0,1 0,-1-1,0 1,0-1,3 0,6 2,0 0,1-1,0-1,-1 0,1 0,-1-1,1-1,-1 0,0 0,1-1,-1 0,-1-1,1-1,0 0,-1 0,0-1,0 0,-1-1,8-6,2-7</inkml:trace>
  <inkml:trace contextRef="#ctx0" brushRef="#br0" timeOffset="1780.447">1552 844,'-132'344,"130"-339,1 0,0 0,0 0,0 0,1 0,-1 1,1-1,1 0,-1 0,1 0,-1 1,2-1,-1 0,0 0,1 0,0-1,0 1,1 0,-1-1,1 1,0-1,0 0,0 0,1 0,-1 0,1-1,0 1,0-1,1 0,-1 0,0-1,1 1,0-1,-1 0,1 0,0 0,0-1,0 0,1 0,-1 0,4 0,0-2,0 0,1 0,-1-1,0 0,0-1,-1 0,1 0,0-1,-1 0,0-1,0 1,0-1,-1-1,5-4,7-9</inkml:trace>
  <inkml:trace contextRef="#ctx0" brushRef="#br0" timeOffset="2182.283">1242 562,'414'-222,"-412"221,0 0,0-1,0 1,0 1,0-1,0 0,0 1,0-1,1 1,-1-1,0 1,0 0,1 0,-1 0,0 0,0 1,1-1,-1 0,0 1,0 0,0-1,0 1,0 0,0 0,0 0,0 1,0-1,0 0,0 1,-1-1,1 1,0-1,-1 1,0 0,1 0,-1 0,0 0,0 0,0 0,0 0,0 0,-1 0,1 0,0 1,-1-1,0 0,1 0,-1 0,0 1,0-1,-1 0,73 174,-63-162</inkml:trace>
  <inkml:trace contextRef="#ctx0" brushRef="#br0" timeOffset="2530.312">2202 986,'38'0,"23"0,5 0,2 0,-7 0,-8-5,-9-1,-7-1,-5 2,-3 2,-6-4,-8-1</inkml:trace>
  <inkml:trace contextRef="#ctx0" brushRef="#br0" timeOffset="2764.535">2456 731,'-5'38,"-1"28,0 7,1-4,2-10,-4-9,-1-8,1-7,2-5,7-2,2-1,2-6</inkml:trace>
  <inkml:trace contextRef="#ctx0" brushRef="#br0" timeOffset="5132.386">3190 647,'1'1,"1"0,-1 0,0 0,1 0,-1 0,0 1,0-1,0 0,0 1,0-1,0 1,0-1,-1 1,1 0,0-1,-1 1,1 0,-1-1,0 1,1 0,-1-1,0 1,0 0,0 0,0-1,-1 1,1 0,0 0,-1-1,1 1,-1 0,0-1,0 1,1 2,-60 224,57-218,0 1,1-1,0 1,1 0,0 0,0 0,1-1,1 1,-1 0,2 0,1 6,-2-16,-1 1,1-1,0 0,-1 1,1-1,0 0,0 0,0 1,0-1,0 0,0 0,0 0,0 0,1-1,-1 1,0 0,1 0,-1-1,0 1,1-1,-1 1,1-1,-1 0,0 1,1-1,-1 0,1 0,-1 0,1 0,-1 0,1 0,-1-1,1 1,-1 0,1-1,-1 1,0-1,1 0,-1 1,1-1,52-35,-26 11,-2-2,-1-1,-1 0,-1-2,-2-1,-1 0,-1-2,4-13,61-106,-64 137,-20 52,-28 225,0 33,3-107,24-182,0 1,-1-1,1 1,-1-1,-1 0,1 1,-1-1,0-1,0 1,-1 0,0-1,0 1,0-1,-1 0,1-1,-1 1,-1-1,1 0,0 0,-1-1,0 1,0-1,0 0,0-1,0 0,0 0,-1 0,1 0,-1-1,0 0,1-1,-1 0,0 0,-3 0,7-1,0 0,0-1,0 1,0 0,0-1,0 0,0 0,0 0,1 0,-1 0,1 0,0-1,0 1,0-1,0 1,0-1,0 0,1 0,-1 0,1 0,0 0,0 0,0 0,0-1,1 1,-1 0,1 0,0-1,-1 1,2 0,-1-1,0 1,1 0,-1 0,1-1,0 1,50-112,23 13,-60 90</inkml:trace>
  <inkml:trace contextRef="#ctx0" brushRef="#br0" timeOffset="5583.476">3754 986,'84'-9,"38"4,-120 5,0 1,0-1,0 0,0 1,0-1,0 1,0 0,0 0,0 0,0 0,-1 0,1 0,0 0,-1 1,1-1,0 1,-1-1,0 1,1-1,-1 1,0 0,0 0,0 0,0-1,0 1,0 0,-1 0,1 0,-1 0,1 0,-1 1,0-1,0 0,0 0,0 0,0 0,0 0,-1 0,1 0,-1 0,1 0,-1 0,0 0,0 2,-53 79,-31 21,84-103,0 0,0 1,0-1,1 0,-1 1,1-1,-1 1,1 0,-1-1,1 1,0-1,0 1,0 0,0-1,0 1,0-1,0 1,0-1,1 1,-1 0,0-1,1 1,0-1,-1 1,1-1,0 0,0 1,0-1,0 0,0 1,0-1,0 0,0 0,0 0,0 0,1 0,-1 0,1 0,-1-1,0 1,1 0,-1-1,1 1,-1-1,1 1,0-1,76 1,24-43,-78 29</inkml:trace>
  <inkml:trace contextRef="#ctx0" brushRef="#br0" timeOffset="6113.589">4375 901,'53'-30,"-2"-2,-1-2,32-29,-80 61,0 0,-1 0,1-1,1 2,-1-1,0 0,0 0,1 1,-1-1,1 1,-1 0,1-1,-1 1,1 1,0-1,0 0,-1 1,1-1,0 1,0 0,0 0,0 0,-1 0,1 0,0 1,0-1,0 1,-1 0,1 0,0 0,-1 0,1 0,-1 1,1-1,-1 1,0 0,1-1,-1 1,1 2,10 20,0 0,-2 1,-1 0,-1 1,-1 0,-2 1,0-1,-2 1,-1 1,-1-1,-1 22,-1 308,-2-322,-1-1,-1 1,-2-1,-1-1,-2 1,-2-1,0-1,-3 0,-9 18,22-48,0 1,0 0,0-1,-1 1,1-1,-1 1,1-1,-1 0,0 0,0 0,0 0,0 0,0 0,0 0,0 0,-1-1,1 0,-1 1,1-1,-1 0,1 0,-1 0,0 0,1-1,-1 1,0-1,0 1,0-1,1 0,-1 0,0-1,0 1,0 0,1-1,-1 0,0 0,1 1,-1-2,0 1,1 0,-1 0,1-1,0 1,-1-1,1 0,0 0,0 0,-1-1,-3-10,1-1,0 0,1-1,0 1,1-1,1 1,0-1,1 0,0 0,2 0,0 0,0 0,3-10,-1 2,1 0,1 0,0 1,2 0,1 0,1 0,2-4,2 3</inkml:trace>
  <inkml:trace contextRef="#ctx0" brushRef="#br0" timeOffset="6532.3">4347 477,'73'-51,"-3"-3,-2-3,18-23,-58 49,-1-1,-1-1,-3-1,17-30,-32 50,14-13,-11 50,-1 118,-6-113,2-1,0-1,2 1,1-1,2-1,0 0,1 0,14 19,-12-26</inkml:trace>
  <inkml:trace contextRef="#ctx0" brushRef="#br0" timeOffset="23271.014">4093 7449,'61'-98,"69"-99,-11 22,61-39,-72 87,119-137,-74 84,43-57,19-5,-106 123,-61 68,-1-2,-4-1,11-21,11-14,-1-1,-3-3,13-35,40-42,29-26,-2 21,-13 13,46-37,87-196,-134 197,143-168,-103 112,-142 213,1 1,3 1,1 1,1 2,2 2,2 0,15-10,-14 12,-2-1,-2-3,-1 0,-2-2,-1-1,3-11,-13 27,1 0,0 0,2 2,1 1,20-16,2-2,-25 19,-2-1,0 0,-1-2,-1 1,-1-2,-1-1,86-113,-55 81,28-22,-60 68,-21 9,-26 9,33-8,-132 32,124-29,-1 0,1-1,-1 0,1-1,-1 0,1-1,-1 0,1 0,-1-1,1-1,-1 0,1 0,0-1,0 0,0-1,0 0,0-1,1 0,0 0,-3-3,12 9,0-1,0 0,0 1,0-1,0 1,-1-1,1 1,0-1,0 0,0 1,0-1,-1 0,1 1,0-1,0 0,-1 1,1-1,0 0,-1 1,1-1,0 0,-1 0,1 1,0-1,-1 0,1 0,0 0,-1 1,1-1,-1 0,1 0,-1 0,1 0,0 0,-1 0,1 0,-1 0,1 0,-1 0,1 0,0 0,-1 0,1-1,-1 1,1 0,0 0,-1 0,1 0,0-1,-1 1,1 0,0 0,-1-1,1 1,0 0,-1-1,1 1,0 0,0-1,-1 1,16 34,4-2,1-1,-2 1,-1 1,-1 1,-2 0,3 13,37 143,-42-162,-12-28,0-1,0 1,0 0,0-1,0 1,0 0,0-1,0 1,0 0,0-1,1 1,-1 0,0-1,0 1,0 0,0-1,1 1,-1 0,0-1,0 1,1 0,-1 0,0 0,0-1,1 1,-1 0,0 0,1 0,-1-1,0 1,1 0,-1 0,0 0,1 0,-1 0,1 0,-1 0,0 0,1 0,-1 0,0 0,1 0,-1 0,0 0,1 0,-1 0,0 0,1 1,-1-1,0 0,1 0,-1 0,0 1,1-1,-1 0,0 0,0 1,1-1,-1 0,0 0,0 1,0-1,1 0,-1 1,73-310,-39 180,-33 118,-4 5</inkml:trace>
  <inkml:trace contextRef="#ctx0" brushRef="#br0" timeOffset="27025.981">5815 4062,'0'0,"0"1,-1-1,1 0,0 0,0 1,0-1,0 0,0 0,0 0,-1 1,1-1,0 0,0 0,0 0,-1 0,1 0,0 1,0-1,0 0,-1 0,1 0,0 0,0 0,-1 0,1 0,0 0,0 0,-1 0,1 0,0 0,0 0,-1 0,1 0,0 0,0 0,-1 0,1 0,0 0,0 0,-1 0,1-1,0 1,0 0,0 0,-1 0,1 0,0 0,0-1,9 25,104 148,-56-87,-57-86,0 1,0 0,0-1,0 1,0 0,0-1,0 1,0 0,0-1,0 1,0-1,0 1,1 0,-1-1,0 1,0 0,0-1,1 1,-1 0,0-1,0 1,0 0,1 0,-1-1,0 1,1 0,-1 0,0-1,1 1,-1 0,0 0,1 0,-1 0,0 0,1-1,-1 1,0 0,1 0,-1 0,-16-42,-9-19,1-1,4-1,-13-62,23 76,4 29,0-1,2-1,0 1,1-1,1 1,1-1,1 0,1 1,1-1,1 0,1 1,1 0,6-20,-7 33,35-51,-37 57,-1 1,0 0,1 1,-1-1,0 0,1 0,-1 0,1 1,0-1,-1 1,1-1,-1 1,1 0,0 0,-1 0,1 0,0 0,-1 0,1 0,0 0,-1 1,1-1,-1 0,1 1,0 0,-1-1,1 1,-1 0,0 0,1 0,-1-1,1 2,-1-1,0 0,0 0,0 0,0 1,0-1,0 0,0 1,64 60,-50-51</inkml:trace>
  <inkml:trace contextRef="#ctx0" brushRef="#br0" timeOffset="27806.449">6209 3836,'92'-76,"-37"30,-54 46,0 1,0-1,0 1,-1-1,1 1,0 0,-1 0,1-1,-1 1,1 0,-1 0,1 0,-1-1,1 1,-1 0,0 0,1 0,-1 0,0 0,0 0,0 0,0 0,0 0,0 0,0 0,0 0,0 0,0-1,-1 1,1 0,0 0,-1 0,1 0,0 0,-1 0,0 2,-15 60,13-55,0 1,0 0,0 0,2 1,-1-1,1 0,0 1,1-1,0 1,1 2,-1-10,0 0,0-1,1 1,-1-1,1 1,-1-1,1 1,0-1,-1 1,1-1,0 0,0 0,0 1,0-1,0 0,0 0,1 0,-1 0,0 0,0 0,1 0,-1 0,1-1,-1 1,1 0,-1-1,1 1,-1-1,1 0,-1 1,1-1,-1 0,1 0,0 0,-1 0,1 0,-1-1,1 1,0 0,-1-1,1 1,-1-1,1 1,-1-1,0 0,1 0,-1 0,0 0,65-46,-50 30,-4 1</inkml:trace>
  <inkml:trace contextRef="#ctx0" brushRef="#br0" timeOffset="28725.209">5391 3385,'334'-183,"-334"183,1 0,0-1,0 1,-1 0,1 0,0 0,-1-1,1 1,0-1,-1 1,1 0,0-1,-1 1,1-1,-1 1,1-1,-1 0,1 1,-1-1,1 1,-1-1,0 0,1 1,-1-1,0 0,0 0,1 1,-1-1,0 0,0 0,0 1,0-1,0 0,0 0,0 1,0-1,0 0,0 0,-1 1,1-1,0 0,0 1,-1-1,1 0,0 1,-1-1,1 0,-1 1,1-1,-1 1,1-1,-1 0,-40-19,28 15,4 2,0 0,0-1,0 0,0-1,1 0,0 0,0-1,0 0,1-1,0 1,0-1,0-1,1 1,1-1,-1 0,-1-5,4-7</inkml:trace>
  <inkml:trace contextRef="#ctx0" brushRef="#br0" timeOffset="33258.015">8608 2058,'0'5,"0"6,0 6,0 5,0 4,0-3</inkml:trace>
  <inkml:trace contextRef="#ctx0" brushRef="#br0" timeOffset="35022.811">8636 3807,'0'0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7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1064,'9'0,"14"0,6 0,5 0,0 0,-1 0,0 0,-2 0,-1 0,-1 0,-1-5,0-1,0 0,-5 1</inkml:trace>
  <inkml:trace contextRef="#ctx0" brushRef="#br0" timeOffset="665.382">734 725,'1'0,"-1"0,1-1,-1 1,1 0,-1-1,1 1,-1 0,1-1,-1 1,1 0,-1 0,1 0,-1-1,1 1,-1 0,1 0,0 0,-1 0,1 0,-1 0,1 0,-1 0,1 0,-1 1,1-1,0 0,-1 0,1 0,-1 1,1-1,-1 0,1 1,-1-1,1 0,-1 1,0-1,1 0,-1 1,1-1,-1 1,0-1,0 1,1-1,-1 1,0-1,0 1,1-1,-1 1,0-1,0 1,0 0,0-1,0 1,0-1,0 1,0-1,0 1,0 0,0 0,6 39,-6-39,11 239,-5-211,-2 0,-1 0,-2 0,0 1,-2-1,-1 0,-3 6,-12 73,82-415,-47 201,54-248,-65 331,0 0,2 0,1 1,0 0,2 0,0 2,1-1,10-10,-21 28,0 1,0 0,0 0,0 0,0 1,1-1,-1 0,0 1,1-1,-1 1,1 0,-1 0,1 0,0 0,0 0,-1 1,1-1,0 1,0 0,0 0,-1 0,1 0,0 0,0 0,0 1,-1 0,1-1,0 1,0 0,-1 0,1 0,-1 1,1-1,-1 1,0-1,1 1,-1 0,0 0,0 0,0 0,-1 0,1 1,0-1,-1 0,1 1,-1-1,0 1,0-1,0 1,0 1,8 11,-2 1,0 0,-1 0,0 1,-2 0,0 0,0 0,-2 0,0 6,19 96,-18-99</inkml:trace>
  <inkml:trace contextRef="#ctx0" brushRef="#br0" timeOffset="984.695">1299 1177,'0'24,"0"17,0 7,0 0,0-4,0-4,-5-9,-1-9</inkml:trace>
  <inkml:trace contextRef="#ctx0" brushRef="#br0" timeOffset="1905.043">594 359,'-1'-1,"0"0,1 1,-1-1,0 0,1 0,-1 1,1-1,-1 0,1 0,-1 0,1 0,0 0,-1 0,1 1,0-1,0 0,0 0,0 0,0 0,0 0,0 0,0 0,0 0,0 0,0 0,1 0,-1 0,0 0,1 1,-1-1,0 0,1 0,-1 0,1 0,0 1,-1-1,1 0,0 1,-1-1,1 0,0 1,0-1,-1 1,1-1,0 1,0-1,0 1,0 0,0-1,45-16,-6 8,0 1,0 1,1 3,27 1,185 4,-228-4,-30-11,-112-86,-28-42,126 129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685,'29'323,"-29"22,17-704,-9 309,2 0,2 1,2 0,13-25,-18 43,3 1,0 0,2 1,1 1,1 0,1 1,2 0,1 2,0 0,2 2,24-21,-44 42,0 0,0 0,0 0,0 0,1 1,-1-1,1 1,-1-1,1 1,-1 0,1 0,0 0,-1 0,1 1,0-1,0 1,-1 0,1 0,0 0,0 0,0 0,0 0,-1 1,1-1,0 1,-1 0,1 0,0 0,-1 0,1 0,-1 1,1-1,-1 1,0-1,0 1,1 0,-1 0,-1 0,1 0,0 1,0-1,-1 0,1 1,-1-1,0 1,0-1,0 1,1 2,12 166,1-57,2-74,-4-28</inkml:trace>
  <inkml:trace contextRef="#ctx0" brushRef="#br0" timeOffset="571.849">1581 1278,'46'-24,"-16"7,1 2,0 1,0 1,1 2,1 2,3 0,-35 8,1 0,0 0,-1 0,1 0,0 1,0-1,0 1,0 0,0-1,0 1,0 0,-1 0,1 0,0 0,0 1,0-1,0 0,0 1,0-1,-1 1,1 0,0 0,0 0,-1 0,1 0,0 0,-1 0,1 0,-1 0,0 1,1-1,-1 1,0-1,0 1,0-1,0 1,0 0,0-1,0 1,-1 0,1 0,-1 0,1 0,-1 0,0-1,0 1,1 1,-73 126,52-99,6-11,8-12,1 0,-1 1,1 0,1-1,-1 2,1-1,1 0,-1 1,2 0,-1-1,1 1,0 0,1 3,2-9,1 0,0 0,0-1,0 1,1 0,-1-1,1 0,-1 1,1-1,0 0,0 0,0-1,0 1,0 0,0-1,0 0,0 0,1 0,-1 0,0-1,1 1,-1-1,1 0,-1 0,0 0,1 0,-1 0,1-1,-1 0,2 0,0 1,108-9,-93 2</inkml:trace>
  <inkml:trace contextRef="#ctx0" brushRef="#br0" timeOffset="4083.759">876 233,'178'-11,"-92"0,0 5,1 3,34 5,-28-1,-73-12,-39-11,-135-81,152 101,-1 1,1-1,0 0,0 1,0-1,0 0,0 0,0 0,0 0,1-1,-1 1,1 0,-1-1,1 1,0-1,0 1,0-1,1 0,-1 1,0-1,1 0,0 0,0 0,2-11</inkml:trace>
  <inkml:trace contextRef="#ctx0" brushRef="#br0" timeOffset="28889.573">0 995,'166'26,"233"-23,-369-8,-24-2</inkml:trace>
  <inkml:trace contextRef="#ctx0" brushRef="#br0" timeOffset="29862.726">29 1305,'537'0,"-513"0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47.05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3191,'45'-92,"70"-212,-25 50,-34 57,1 27,78-224,-73 246,94-298,-82 185,-8 107,-7-69,-57 219,12-47,2 1,2 0,3 1,9-13,44-117,-46 77,-64 137,-142 138,62-70,-18 19,133-121,0 0,1-1,-1 1,1 0,-1-1,1 1,-1 0,1 0,-1 0,1 0,0-1,-1 1,1 0,0 0,0 0,0 0,0 0,0 0,0 0,0-1,0 1,0 0,0 0,0 0,0 0,1 0,-1 0,0-1,1 1,-1 0,1 0,-1 0,1-1,-1 1,1 0,-1-1,1 1,0 0,-1-1,1 1,0-1,0 1,0-1,-1 1,1-1,0 0,0 1,0-1,0 0,0 0,-1 1,1-1,55 20,-50-18,228 53,-115 12,-119-68,0 0,0 0,-1 0,1 0,0 0,0 0,0 0,1 0,-1 0,0 0,0 0,0 0,1 0,-1 0,1 0,-1 0,1 0,-1 0,1 1,-1-1,1 0,0 0,-1 0,1 1,0-1,0 0,-1 1,1-1,0 1,0-1,0 1,0-1,0 1,0 0,0-1,0 1,0 0,0 0,0 0,0 0,0 0,0 0,0 0,0 0,0 0,0 0,0 0,0 1,0-1,0 0,0 1,-1-1,1 1,0-1,0 1,0-1,0 1,-1 0,1 0,0-1,-1 1,1 0,0 0,-1-1,1 1,-1 0,1 0,-1 0,1 1,-27-208,27-66,-1 260</inkml:trace>
  <inkml:trace contextRef="#ctx0" brushRef="#br0" timeOffset="4018.72">1412 1554,'-28'51,"-12"6,-3-1,-2-2,-2-3,-3-1,-2-3,-20 12,38-32,0 0,2 3,2 0,-20 25,51-54,-1-1,0 1,0-1,0 1,1-1,-1 1,0-1,0 0,1 1,-1-1,0 1,1-1,-1 0,1 0,-1 1,0-1,1 0,-1 1,1-1,-1 0,1 0,-1 0,1 0,-1 1,0-1,1 0,-1 0,1 0,-1 0,1 0,-1 0,1 0,-1 0,1 0,-1-1,1 1,-1 0,1 0,-1 0,1-1,-1 1,1 0,-1 0,0-1,1 1,-1 0,0-1,1 1,-1 0,0-1,1 1,-1-1,0 1,1-1,195-58,4 28,24 32,-222-1,-1 0,1 0,-1 0,1 0,-1 0,0 0,1 0,-1 0,1-1,-1 1,1 0,-1-1,0 1,1-1,-1 0,0 1,1-1,-1 0,0 0,0 0,0 0,0 0,0 0,0 0,0 0,0 0,0-1,-1 1,1 0,0 0,-1-1,1 1,-1-1,1 1,-1 0,0-1,0 1,1-1,-1 1,0-1,0 1,0-1,-1 1,1-1,0 1,-1 0,1-1,0 1,-1-1,0 1,1 0,-1 0,0-1,0 0,-43-76,-27-71,39 6,18 81,15 49</inkml:trace>
  <inkml:trace contextRef="#ctx0" brushRef="#br0" timeOffset="4854.246">1694 1610,'28'186,"-28"42,12-402,-4 123,3 1,2 1,2 0,2 1,2 0,21-34,-39 79,0 0,0-1,0 1,0-1,0 1,1-1,0 1,-1 0,1 0,0 0,1 0,-1 0,0 1,1-1,0 1,-1-1,1 1,0 0,0 0,0 0,1 1,-1-1,0 1,1-1,-1 1,1 0,-1 1,1-1,-1 0,1 1,0 0,-1 0,1 0,-1 0,1 1,2 0,2 4,-1 1,1 0,-1 1,-1 0,1 0,-1 0,0 0,-1 1,0 0,0 0,-1 1,0 0,1 2,17 32,-12-28</inkml:trace>
  <inkml:trace contextRef="#ctx0" brushRef="#br0" timeOffset="5572.805">1694 1187,'1'-1,"-1"1,0 0,0-1,0 1,0 0,0-1,0 1,0 0,0-1,0 1,0-1,-1 1,1 0,0-1,0 1,0 0,0 0,0-1,-1 1,1 0,0-1,0 1,0 0,-1 0,1-1,0 1,-1 0,1 0,0 0,0-1,-1 1,1 0,0 0,-1 0,1 0,0 0,-1 0,1-1,0 1,-1 0,1 0,0 0,-1 0,1 0,-1 0,1 1,0-1,-1 0,1 0,0 0,32-15,-28 13,51-20,0 2,1 3,1 2,5 2,-3-5,-75-4,-16-2,9 8,0-2,1-1,0 0,2-2,0 0,-8-14,26 32,-1-1,1 1,0-1,0 0,0 0,1 0,-1 0,1 0,0 0,0 0,1-1,-1 1,1 0,0 0,0-1,0 1,1 0,0 0,-1-1,2 0,4-12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7:59.22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1101 668,'-2'-6,"0"0,-1 0,0 0,0 0,0 1,-1 0,0-1,0 1,0 0,0 1,-1-1,0 1,0 0,0 0,-1 1,1-1,-1 1,0 0,1 1,-2-1,1 1,0 0,0 1,0 0,-1 0,1 0,-1 1,-5 0,8-1,-10-1,-1 1,1 0,0 1,-1 1,1 0,-1 1,1 1,0 0,0 1,0 0,1 1,-1 0,1 2,0-1,1 2,0-1,0 2,0 0,1 0,1 1,-1 0,2 1,-1 0,2 0,-1 1,-1 4,7-10,-1 0,1 0,0 1,1-1,-1 1,1 0,1-1,-1 1,1 0,0 0,1 0,-1 0,1 0,1 0,-1 0,1 0,1 0,-1 0,1 0,0-1,1 1,0-1,0 1,0-1,1 0,-1 0,2 0,-1-1,0 0,1 1,0-2,0 1,1 0,6 2,-1-1,1-1,0 0,1-1,-1 0,1 0,0-1,-1-1,1-1,0 1,1-2,-1 0,9-1,-41 6,0 1,0 1,0 0,1 2,0 0,0 1,1 1,1 0,-16 14,-17 10,45-33,-27 17,1 0,1 2,0 2,2 0,1 2,1 0,1 2,-12 19,33-42,-2 0,1 1,1-1,-1 1,1 0,-1 0,1 0,1 0,-1 1,1-1,0 1,0-1,0 1,1 0,0 0,0-1,0 1,1 0,0 0,0 0,1 0,0 0,0 0,0 0,0-1,1 1,0 0,1 0,8 3,1 0,0-1,0-1,1 0,0-1,0 0,0-1,1 0,0-1,0-1,0 0,0-1,0 0,1-1,-1-1,1 0,-1-1,0-1,1 0,-1-1,2-1,216-49,-226 52,0-1,0 0,0-1,0 1,-1-1,1 0,-1 0,1-1,-1 0,0 0,0 0,-1 0,1-1,2-4,-7 7,0-1,0 1,-1 0,1 0,-1-1,1 1,-1 0,0 0,0 0,0 0,0 0,0 0,-1 0,1 0,0 0,-1 0,0 1,1-1,-1 1,0-1,0 1,0 0,0 0,0-1,0 1,0 1,0-1,0 0,0 0,-1 1,1 0,0-1,-1 1,1 0,-1 0,-29-6,-1 2</inkml:trace>
  <inkml:trace contextRef="#ctx0" brushRef="#br0" timeOffset="496.542">762 217,'39'136,"-31"-84,-3 0,-2 0,-2 0,-3 0,-2 0,-2 0,-2-1,-3 0,-15 46,7-15,-177 709,190-763,-4 14,1 0,3 0,1 1,1 42,5-79,-1-7</inkml:trace>
  <inkml:trace contextRef="#ctx0" brushRef="#br0" timeOffset="1279.895">1892 894,'-38'33,"-1"-1,-1-2,-1-2,-9 2,-72 51,121-81,1 0,-1 1,0-1,0 0,0 1,1-1,-1 1,0-1,0 1,1 0,-1-1,0 1,1 0,-1-1,1 1,-1 0,1 0,-1-1,1 1,0 0,-1 0,1 0,0 0,-1 0,1-1,0 1,0 0,0 0,0 0,0 0,0 0,0 0,0 0,0 0,1-1,-1 1,0 0,1 0,-1 0,0 0,1-1,-1 1,1 0,-1 0,1-1,0 1,-1 0,1-1,0 1,-1 0,1-1,0 1,0-1,-1 1,1-1,0 0,0 1,0-1,0 0,17 19,-35-13,5-10</inkml:trace>
  <inkml:trace contextRef="#ctx0" brushRef="#br0" timeOffset="2414.481">2089 640,'-123'117,"78"-67,-29 25,4 2,3 4,-19 35,-157 225,298-356,-24 7,0 1,1 1,0 2,0 1,0 1,0 2,27 4,11-2,-6-3,147 14,-41 6,-154-16,29 3,-44-6,-1 0,1 0,0 0,-1 0,1 0,0-1,0 1,-1 0,1 0,-1-1,1 1,0 0,-1-1,1 1,-1-1,1 1,-1 0,1-1,-1 1,1-1,-1 0,1 1,-1-1,0 1,1-1,-1 0,0 1,1-1,-1 0,0 1,0-1,0 0,0 1,0-1,1 0,-1 1,-1-1,1 0,0 1,0-1,0 0,0 0,0 1,-1-1,1 0,0 1,0-1,-1 1,1-1,-1 0,1 1,0-1,-1 0,-79-112,44 56,4-3,2 0,2-2,4-2,2 0,1-6,-14-38,-25-82,47 177,9 17</inkml:trace>
  <inkml:trace contextRef="#ctx0" brushRef="#br0" timeOffset="3800.129">2569 697,'5'16,"0"0,-1 0,-1 1,-1-1,0 1,-1 0,-1-1,0 1,-1 0,-1 0,-1 0,1 7,-7 54,4 0,5 77,26-10,-26-145,0-1,1 1,-1 0,0-1,1 1,-1 0,1 0,-1-1,1 1,-1 0,1 0,-1 0,1 0,-1-1,1 1,-1 0,1 0,-1 0,1 0,-1 0,1 0,-1 0,1 0,-1 1,0-1,1 0,-1 0,1 0,-1 0,1 1,-1-1,1 0,-1 0,0 1,1-1,-1 0,1 1,-1-1,0 1,1-1,-1 0,0 1,0-1,1 1,-1-1,0 1,0-1,0 1,0-1,0 1,1-1,-1 1,0-1,0 1,0-1,0 1,0-1,0 1,-1-1,1 1,0-1,0 0,0 1,0-1,-1 1,1-1,0 1,0-1,15-36,130-568,-140 588,1 0,0 0,2 1,-1 0,2 0,0 0,0 2,1-1,1 1,1 0,-1 1,2 1,10-8,-20 17,0 0,0 1,0-1,0 1,0 0,0 0,0 0,0 0,1 0,-1 1,0-1,1 1,-1 0,0 0,1 1,-1-1,0 1,0-1,1 1,-1 0,0 0,0 0,0 1,0-1,0 1,0 0,0-1,-1 1,1 0,-1 1,1-1,-1 0,0 1,0 0,0-1,0 1,0 0,-1 0,1 0,-1 0,47 129,-44-119</inkml:trace>
  <inkml:trace contextRef="#ctx0" brushRef="#br0" timeOffset="4297.812">2484 330,'39'-17,"1"2,1 2,1 2,-1 1,2 2,35-1,43 22,-55-1,-66-13,0 1,0 0,0-1,0 1,0 0,0-1,0 1,0-1,0 1,0 0,0-1,0 1,0 0,0-1,0 1,1 0,-1-1,0 1,0 0,0-1,1 1,-1 0,0-1,0 1,1 0,-1-1,0 1,0 0,1 0,-1 0,0-1,1 1,-1 0,0 0,1 0,-1 0,1 0,-1 0,0-1,1 1,-1 0,0 0,1 0,-1 0,1 0,-1 1,0-1,1 0,-1 0,0 0,1 0,-1 0,0 0,1 1,-1-1,0 0,1 0,-1 0,0 1,1-1,-1 0,0 0,0 1,-28-22,16 13,-3-4,0 0,0-2,1 0,1 0,0-1,1-1,0 0,2-1,0 0,-2-7,-9-27,22 39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311 311,'-1'-16,"0"1,4 26,58 177,131 360,-134-391,-58-157,0-1,0 1,0-1,0 1,0-1,0 1,0-1,1 1,-1-1,0 1,0-1,1 1,-1-1,0 1,1 0,-1-1,0 1,1 0,-1-1,1 1,-1 0,0-1,1 1,-1 0,1 0,-1 0,1-1,-1 1,1 0,-1 0,1 0,-1 0,1 0,-1 0,1 0,-1 0,1 0,0 0,-1 0,1 0,-1 0,1 0,-1 1,0-1,1 0,-1 0,1 1,-1-1,1 0,-1 1,0-1,1 0,-1 1,1-1,-1 0,0 1,1-1,-1 1,0-1,0 1,0-1,1 1,-1-1,0 1,5-45,39-206,-23 159,74-348,-63 302,-28 113</inkml:trace>
  <inkml:trace contextRef="#ctx0" brushRef="#br0" timeOffset="744.512">1074 1016,'27'-15,"-1"-2,-1 0,0-2,-1 0,-1-2,-1-1,-1 0,2-5,-20 24,0 1,0-1,-1 0,1 0,-1 0,0 0,0-1,0 1,0-1,-1 1,1-1,-1 1,0-1,0 0,0 0,0 1,-1-1,0 0,0 0,0 0,0 0,0 0,-1 1,0-1,1 0,-1 0,-1 1,1-1,-1 1,1-1,-1 1,0-1,0 1,-1 0,1 0,-2-2,-1 2,0 0,0 0,0 1,0-1,0 1,0 0,-1 1,1-1,-1 1,1 0,-1 0,1 1,-1 0,1 0,-1 0,0 1,1 0,-1 0,1 0,-1 0,1 1,0 0,0 0,0 1,0-1,0 1,0 0,1 0,-1 1,0 0,-5 4,0 1,0 0,0 0,1 1,1 0,0 1,0-1,1 2,0-1,1 1,0 0,-1 6,-25 135,32-147,0 0,0 0,1 0,0 0,0-1,0 1,1 0,0-1,0 1,0-1,1 1,0-1,0 0,0 0,1 0,-1-1,1 1,0-1,1 0,-1 0,1 0,0 0,0-1,0 0,0 0,9 2,1 0,0-1,0-1,0 0,0-1,0 0,1-1,-1-1,0-1,1 0,-1-1,0 0,0-2,0 1,-1-2,1 0,-1-1,2-1,21-11,-1-2,0-1,-1-2,-2-1,0-1,-2-3,-1 0,-1-2,-1-1,-2-1,-1-1,18-34,-25 38,-2-2,-1 0,-1 0,-2-2,-1 0,-1 0,-2 0,-2-1,-1 0,-1-1,-2 1,-2-1,-1 1,-3-14,4 36,-1 0,-1 0,0 1,-1-1,0 1,0-1,-1 1,-1 0,0 1,0-1,-1 1,-6-7,11 16,0 0,0 0,0-1,-1 1,1 0,-1 0,1 1,-1-1,1 0,-1 0,1 1,-1-1,0 1,1-1,-1 1,0 0,0 0,1 0,-1 0,0 0,1 0,-1 0,0 0,0 1,1-1,-1 1,0-1,1 1,-1-1,1 1,-1 0,1 0,-1 0,1 0,0 0,-1 0,1 1,0-1,0 0,0 0,0 1,0-1,0 1,0-1,0 2,-36 73,23-18,3 1,3 0,-1 49,5-35,3 0,3 0,3 0,4 0,15 59,-17-95,27 70,-23-95,-1-6</inkml:trace>
  <inkml:trace contextRef="#ctx0" brushRef="#br0" timeOffset="1048.812">2259 791,'-14'15,"0"2,2-1,0 2,1-1,1 2,0-1,2 1,0 1,1 0,1 0,1 0,1 0,0 1,1 4,3-21,0-1,-1 1,1-1,1 1,-1-1,0 1,1-1,-1 0,1 1,0-1,1 1,-1-1,0 0,1 0,0 0,-1 0,1 0,0 0,1 0,-1-1,0 1,1-1,0 0,-1 1,1-1,0 0,0-1,0 1,1-1,-1 1,0-1,0 0,1 0,-1 0,1 0,-1-1,1 0,-1 1,1-1,-1 0,1-1,0 1,5-1,0 0,-1-1,1 0,0 0,-1-1,0 0,1 0,-1-1,-1 0,1-1,-1 0,1 0,-1 0,-1-1,1 0,-1 0,0-1,0 0,-1 0,0 0,0-1,-1 1,0-1,2-5,1-4,0-2,-2 1,0-1,-1 1,-1-1,0-1,-2 1,0 0,-1 0,-3-18,3 31,-1 1,0 0,0 0,0-1,-1 1,1 0,-1 0,-1 1,1-1,-1 0,0 1,0-1,0 1,0 0,-1 0,0 0,1 0,-2 1,1 0,0 0,-1 0,1 0,-1 1,0-1,0 1,-1 0,-17-5</inkml:trace>
  <inkml:trace contextRef="#ctx0" brushRef="#br0" timeOffset="1481.662">2908 734,'-11'-1,"0"0,0 1,1 1,-1-1,0 2,0-1,0 1,1 1,-1 0,1 1,0 0,0 0,0 1,0 0,1 1,0 0,0 1,0 0,1 0,0 0,1 1,0 1,0-1,0 1,1 0,1 1,-4 5,6-10,-1 1,1-1,0 1,1 0,-1 0,1 0,0 0,1 0,-1 0,1 0,0 1,1-1,0 0,0 1,0-1,1 0,0 1,0-1,0 0,1 0,0 0,0 0,0 0,1 0,0-1,0 1,1-1,-1 0,2 1,5 3,1-1,0 0,0 0,1-1,0-1,0 0,0-1,1 0,0-1,0 0,0-1,1 0,-1-1,1-1,-1 0,1-1,-1 0,1-1,-1-1,1 0,-1-1,6-2,-1-1</inkml:trace>
  <inkml:trace contextRef="#ctx0" brushRef="#br0" timeOffset="1727.928">3387 819,'-19'38,"-7"23,2 5,4-3,11-13,7-15</inkml:trace>
  <inkml:trace contextRef="#ctx0" brushRef="#br0" timeOffset="1985.083">3303 339</inkml:trace>
  <inkml:trace contextRef="#ctx0" brushRef="#br0" timeOffset="2152.581">3924 0,'-23'178,"7"-66,4 1,6 0,5 23,32 176,-36-234,-2-60</inkml:trace>
  <inkml:trace contextRef="#ctx0" brushRef="#br0" timeOffset="2781.124">3641 621,'488'0,"-476"0,0-1,0-1,0 0,0-1,0 0,0 0,-1-2,1 1,4-4,-24 17,0 0,1 1,1-1,-1 1,2 1,-1-1,1 1,1 0,0 0,1 1,-20 94,23-104,0 1,0 0,0 0,0-1,1 1,-1 0,1 0,0-1,0 1,0-1,0 1,0-1,1 1,-1-1,1 0,-1 1,1-1,0 0,0 0,0 0,0 0,0-1,1 1,-1-1,0 1,1-1,-1 0,1 0,0 0,-1 0,1 0,0-1,-1 1,1-1,0 0,0 1,0-1,7-2,1 0,-1-1,0 0,-1 0,1-1,-1 0,1-1,-1 0,-1-1,1 1,-1-2,0 1,0-1,-1 0,1-1,-2 0,1 0,4-8,88-148,-99 163,0 0,0 1,1-1,-1 0,0 0,1 0,-1 1,1-1,-1 0,1 0,-1 1,1-1,0 0,-1 1,1-1,0 1,0-1,-1 1,1-1,0 1,0-1,0 1,-1 0,1 0,0-1,0 1,0 0,0 0,0 0,0 0,-1 0,1 0,0 0,0 0,0 0,0 0,0 1,0-1,0 0,-1 1,1-1,0 1,0-1,-1 0,1 1,0 0,0-1,-1 1,1-1,0 1,-1 0,1-1,-1 1,1 0,-1 0,1 0,25 55,-21-41,88 189,-41-98,-5 3,27 101,-63-180,-1 1,-2 0,-2 0,0 1,-2 0,-2-1,0 1,-3 1,0-1,-2-1,-2 1,0 0,-3-1,-5 17,10-39,0 0,0 0,-1-1,0 1,0-1,-1 1,0-1,-1-1,0 1,0-1,-1 0,1 0,-1-1,-1 0,1 0,-1-1,0 0,0 0,-1-1,0 0,1 0,-1-1,0-1,-1 1,1-1,0-1,-1 1,1-2,-10 0,14 0,0-1,0 0,0 0,0 0,1-1,-1 1,0-1,1-1,-1 1,1-1,0 1,0-1,0 0,0-1,0 1,1-1,-1 1,1-1,0 0,0-1,0 1,1 0,0-1,0 1,0-1,0 0,1 0,-2-4,0-8,0 0,0 0,2 0,0-1,1 1,1 0,2-16,2 0,2 0,1 0,1 1,2 0,1 1,1 0,2 1,14-21,-5 14</inkml:trace>
  <inkml:trace contextRef="#ctx0" brushRef="#br0" timeOffset="11284.162">5589 537,'23'90,"71"245,-80-291,8-83,29-199,24-15,-72 229</inkml:trace>
  <inkml:trace contextRef="#ctx0" brushRef="#br0" timeOffset="11731.492">6125 819,'57'-28,"-1"-2,-1-3,-2-2,2-5,-2-19,-52 57,0 1,0-1,0 0,0 0,-1 0,1 0,-1 0,1 1,-1-1,1 0,-1 0,0 0,0 0,0 0,0 0,0 0,-1 0,1 0,-1 0,1 0,-1 0,1 0,-1 0,0 0,0 0,0 1,0-1,0 0,-1 1,1-1,0 1,-1-1,1 1,-1 0,0 0,0-1,-7-1,0 1,0 0,0 0,0 1,-1 0,1 1,0 0,-1 0,1 1,0 0,-1 1,1 0,0 0,0 1,0 0,1 0,-1 1,1 1,0-1,-2 2,-2 1,-1 0,1 1,0 0,0 1,1 0,0 1,1 0,0 1,1 0,0 0,1 1,0 0,1 1,0-1,1 2,0-1,1 0,1 1,0 0,1 0,0 1,1-1,1 0,0 5,1-14,0-1,1 1,-1-1,1 0,0 1,1-1,-1 0,1 0,-1 0,1 0,0 0,1 0,-1 0,1-1,0 1,0-1,0 0,0 1,0-2,1 1,-1 0,1-1,0 1,-1-1,5 1,110 25,-79-22,-20-5,1 0,-1-1,1 0,0-2,-1-1,0 0,1-1,-1-1,-1-1,11-5,-10 5</inkml:trace>
  <inkml:trace contextRef="#ctx0" brushRef="#br0" timeOffset="12087.914">6972 537,'-26'12,"0"2,0 0,2 2,0 0,0 2,2 1,0 1,0 1,13-11,0 0,0 0,1 1,0 0,1 0,0 1,1 0,0 0,1 1,-2 7,5-14,1-1,0 0,0 1,0-1,1 1,0-1,0 1,0-1,1 1,0-1,0 1,0-1,1 1,0-1,0 0,0 0,0 0,1 0,0 0,0-1,0 1,1-1,-1 0,1 0,0 0,3 2,4 0,1 0,0-1,0 0,0-1,0 0,1-1,-1 0,1-1,0-1,0 0,0 0,0-2,0 1,-1-2,1 1,0-2,-1 0,1 0,7-4,7-4,-3-1</inkml:trace>
  <inkml:trace contextRef="#ctx0" brushRef="#br0" timeOffset="12403.955">7423 170,'5'38,"1"37,0 16,-1-4,-1-12,-2-13,-1-13,-1-9,0-8,0-3,0-3,0 0,-1-1,1 1,-5-4,-1-5</inkml:trace>
  <inkml:trace contextRef="#ctx0" brushRef="#br0" timeOffset="12650.022">7170 594,'38'-5,"37"-7,10 0,1 1,-10-2,-13 0,-12 4,-11 2,-6 3,-5 2,-7 2</inkml:trace>
  <inkml:trace contextRef="#ctx0" brushRef="#br0" timeOffset="12884.328">7875 480,'-13'15,"0"1,1 0,1 1,1 0,0 0,2 1,0 0,0 1,2 0,0 0,2 0,0 1,1-1,0 8,3-23,0-1,1 1,-1 0,1 0,0 0,0 0,0-1,1 1,-1 0,1-1,0 1,0-1,0 0,0 0,0 0,1 0,0 0,-1 0,1 0,0-1,1 0,-1 1,0-1,1 0,-1-1,1 1,-1 0,1-1,0 0,-1 0,1 0,0-1,0 1,3-1,4 1,0-1,-1-1,1 0,-1 0,1-1,-1-1,0 1,0-2,0 1,0-2,-1 1,5-3,-3 2,0 1,-1-2,0 0,1 0,-2 0,1-2,-1 1,0-1,-1 0,1-1,-2 0,1 0,-1-1,-1 0,0 0,0 0,-1-1,0 0,-1 0,0 0,-1-1,0 1,-1-1,-1 0,1 1,-2-1,0 0,-1-9,1 15,-1 0,-1 1,1-1,-1 0,0 1,0-1,-1 1,0 0,0 0,0 0,0 0,-1 1,0-1,0 1,0 0,0 0,-1 0,1 0,-1 1,0 0,0 0,0 0,-1 1,-1-1,-13-1</inkml:trace>
  <inkml:trace contextRef="#ctx0" brushRef="#br0" timeOffset="13133.135">8298 932,'5'-44,"11"-32,3-9,3 10,2 13,-2 13,-1 14,1 13,2 5,1 7,2 3,1 4,-5 3</inkml:trace>
  <inkml:trace contextRef="#ctx0" brushRef="#br0" timeOffset="14271.957">0 1750,'131'-23,"0"6,59 2,6 0,191-17,287-25,-284 34,95-11,-73 12,550 4,-641 20,995-60,850 59,-1549-29,-354 29,-240 4,-6 1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49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0 338,'1'-2,"1"1,-1 0,0 0,0 0,0 0,1 0,-1 0,0 0,1 0,-1 1,1-1,-1 0,1 1,-1-1,1 1,-1 0,1 0,0-1,-1 1,1 0,-1 0,1 0,0 1,-1-1,1 0,-1 1,1-1,-1 1,1-1,-1 1,2 0,5 0,135 9,131-10,-120-2,-10-2,-153-2,-1 0,1-1,0 0,0 0,1 0,0-1,0-1,1 1,0-1,0-1,1 1,1-1,-1 0,2 0,-1-1,1 1,1-1,0 0,1 0,-1-5,2 14,-40-115,37 96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2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42,'313'0,"-169"-26,-97 17,-30 3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30,'5'5,"16"2,9-1,4-1,2-2,-2-5,0-4,-3 1,0 0,-2 1,-5-3,-3-1,1 1,1 2,2 2,1 1,1 1,-5 1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0,'-107'156,"-99"88,116-139,88-103,0-1,1-1,0 1,-1 0,1-1,0 1,0 0,0 0,-1 0,1-1,0 1,0 1,0-1,0 0,0 0,1 0,-1 0,0 1,0-1,1 0,-1 1,1-1,-1 0,1 1,0-1,0 1,-1-1,1 0,0 1,0-1,0 1,0-1,1 1,-1-1,0 1,1-1,-1 0,1 1,-1-1,1 0,-1 1,1-1,0 0,0 0,0 0,0 1,0-1,113 5,-79-8,196-18,-230 20,17-4,1 1,1 0,-1 2,0 0,0 1,1 1,-1 1,0 1,8 2,-27-4,1 0,0 0,0-1,-1 1,1 0,0-1,0 1,0 0,0-1,0 1,0-1,0 0,0 1,0-1,0 0,0 0,0 1,0-1,1 0,-1 0,0 0,0 0,0 0,0-1,0 1,0 0,0 0,0-1,0 1,0-1,0 1,0-1,0 1,0-1,0 0,0 1,-1-1,1 0,0 0,0 1,-1-1,1 0,0 0,-1 0,1 0,-1 0,1 0,-1 0,0 0,1 0,-1 0,0 0,0 0,0 0,0 0,0-1,-9-22,-2 1,0 1,-2 0,-1 0,0 1,-1 1,-2 1,0 0,-17-14,-67-86,99 117,0 0,0 0,1 0,0 0,-1-1,1 1,0 0,0 0,0-1,0 1,0-1,1 1,-1-1,1 1,-1-1,1 1,0-1,0 0,0 1,1-1,-1 1,1-1,-1 0,9-8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1 167,'0'499,"-1"-561,13-151,-2 166,-6 22,1 1,2 0,0 0,1 0,2 1,6-11,-7 16,1 0,1 1,0 0,2 1,0 1,0 0,1 0,7-3,-19 16,1 0,0 0,0 0,0 1,0 0,0-1,0 1,0 0,0 0,1 1,-1-1,0 1,0 0,1 0,-1 0,0 0,1 0,-1 1,0-1,0 1,1 0,-1 0,0 0,0 0,0 1,0-1,0 1,-1 0,1 0,0 0,0 1,4 3,0 1,-1 0,0 0,0 0,-1 1,0 0,0 0,0 1,-1-1,1 5,3 10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0 290,'129'21,"-69"-15,1-3,-1-2,31-5,38-22,-128 26,-1-1,1 0,-1 0,1 0,-1 1,1-1,-1 0,1 0,-1 0,0 0,1 0,-1 0,0 0,0 0,0 0,0 0,0 0,0 0,0 0,0 0,0 0,-1 0,1 0,0 0,-1 1,1-1,0 0,-1 0,1 0,-1 0,1 0,-1 1,0-1,1 0,-1 1,0-1,0 0,1 1,-1-1,0 1,0-1,0 1,0-1,0 1,1 0,-1-1,0 1,0 0,0 0,-1 0,-3-5,-16-11,2-1,0-1,1-1,1-1,1 0,0-1,2-1,-2-3,12-30,8 40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6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50,'687'-1,"-247"-27,-239 7,-175 22,-7 3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5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453 113,'-58'90,"-4"-3,-4-3,-61 58,9-11,116-130,0 0,1 0,-1 1,1-1,0 0,-1 1,1-1,0 1,0 0,0-1,0 1,0 0,0 0,0-1,0 1,1 0,-1 0,1 0,0 0,-1 0,1 0,0 0,0 0,0 0,0 0,1 0,-1-1,0 1,1 0,0 0,-1 0,1 0,0 0,0-1,0 1,0 0,0-1,0 1,0-1,1 1,-1-1,1 1,-1-1,1 0,-1 0,1 0,0 0,-1 0,1 0,0 0,15 3,0-1,-1 0,1-1,0-1,0-1,0 0,0-1,2-1,27-1,209-26,-252 29,0 1,0-1,0 0,1 0,-1 0,0 0,0-1,0 1,0-1,0 0,1 0,-1 0,-1 0,1-1,0 1,0-1,0 1,-1-1,1 0,-1 0,1 0,-1-1,0 1,0-1,0 1,0-1,0 1,-1-1,1 0,-1 0,0 0,0 0,0 0,0 0,0 0,-1 0,1 0,-1-1,0 1,0 0,0 0,0-2,-29-139,-30-63,-8 17,66 188,1 0,-1 1,1-1,-1 0,1 0,0 1,0-1,0 0,0 0,0 1,0-1,0 0,1 1,-1-1,0 0,1 0,-1 1,1-1,0 1,0-1,0 1,0-1,0 1,0-1,0 1,0 0,0-1,0 1,1 0,-1 0,1 0,-1 0,1 0,-1 0,1 1,-1-1,1 0,0 1,-1-1,1 1,0 0,0 0,0-1,18-2</inkml:trace>
  <inkml:trace contextRef="#ctx0" brushRef="#br0" timeOffset="539.794">1046 0,'-2'23,"-1"0,-1-1,-1 1,-1-1,-1-1,-1 1,-4 6,0 1,-127 298,137-325,0 1,0-1,1 1,-1 0,1-1,0 1,0 0,0 0,0 0,1 0,-1 0,1 0,-1 0,1 0,0 0,0 0,0 0,1 0,-1 0,1-1,0 1,0 0,0 0,0 0,0 0,0-1,1 1,-1 0,1-1,0 0,0 1,0-1,0 0,0 0,0 0,1 0,-1 0,1-1,-1 1,1-1,0 1,2 0,9-1,1-1,-1 0,0-1,1-1,-1 0,0-1,0 0,0-1,-1-1,2-1,-3 3,102-24,-111 26,0 1,0-1,0 0,0 1,-1-1,1-1,0 1,-1 0,1-1,-1 1,1-1,-1 0,0 0,0 0,0 0,0 0,0 0,0-1,0 1,-1 0,1-2,5-13</inkml:trace>
  <inkml:trace contextRef="#ctx0" brushRef="#br0" timeOffset="804.486">793 255,'14'5,"15"1,11 0,5-1,-2-2,-2-1,1-5,-2-3,-3 0,-3 1,-2-4,-2 1,-6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38:43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1,'2'0,"0"1,0 0,0-1,0 1,-1 0,1 0,0 0,0 0,0 0,-1 0,1 1,-1-1,1 1,-1-1,0 1,1-1,-1 1,0 0,0 0,0-1,0 1,0 0,-1 0,1 0,-1 0,1 0,-1 0,1 0,-1 0,0 0,0 0,0 0,0 1,0 0,102 317,23 13,-92-278,-32-55,0 0,0-1,0 1,-1 0,1-1,0 1,-1 0,1-1,0 1,-1-1,1 1,0-1,-1 0,1 1,-1-1,1 0,-1 1,1-1,-1 0,0 1,1-1,-1 0,0 0,0 0,1 1,-1-1,0 0,0 0,0 0,0 0,0 1,0-1,0 0,0 0,0 0,-1 1,1-1,0 0,0 0,47-256,-21 143,-6 28,3 1,34-80,-46 137</inkml:trace>
  <inkml:trace contextRef="#ctx0" brushRef="#br0" timeOffset="7846.744">678 594,'-25'67,"-129"296,116-306,27-87,14 15,1 1,0 0,1 0,0 1,1-1,1 1,0 0,1 1,0 0,3-2,6-13,159-227,-159 233,-6 39,32 182,-7-83,-18-36,-19-79,-1-1,0 0,0 0,1 0,-1 0,0 0,0 0,0-1,0 1,0-1,0 1,-1-1,1 0,0 0,0 0,0 0,0 0,0 0,0 0,0-1,0 1,0-1,0 0,0 0,0 1,0-1,0 0,0-1,0 1,1 0,-1 0,1-1,-1 1,0-1,0 1,-19-12,-1-1,2-1,0-1,1 0,1-2,0 0,2-1,0-1,1 0,-10-18,14 20</inkml:trace>
  <inkml:trace contextRef="#ctx0" brushRef="#br0" timeOffset="8267.544">932 622,'151'336,"-152"-335,1 0,0 0,0 0,0 0,0 0,0 1,0-1,0 0,0 0,0 0,0 0,0 0,1 0,-1 0,0 0,1 0,-1 0,1 0,-1 0,1 0,-1 0,1 0,0 0,0-1,-1 1,1 0,0 0,0-1,0 1,0-1,0 1,0-1,0 1,0-1,0 1,0-1,0 0,0 1,0-1,0 0,0 0,0 0,0 0,0 0,0 0,0 0,1 0,-1-1,0 1,0 0,0-1,0 1,0-1,0 1,0-1,0 1,-1-1,1 0,13-101,26-87,-32 151,-6 29</inkml:trace>
  <inkml:trace contextRef="#ctx0" brushRef="#br0" timeOffset="8869.34">1609 594,'-16'2,"1"0,-1 1,0 0,1 2,0 0,0 0,0 2,1 0,-1 0,2 1,-1 1,1 0,-9 10,20-18,1-1,0 1,-1 0,1 0,0 0,0 0,0 0,0 0,0 0,0 0,0 1,0-1,0 0,0 1,1-1,-1 0,1 1,-1-1,1 1,-1-1,1 1,0-1,0 1,0-1,0 1,0-1,0 1,0 0,0-1,1 1,-1-1,0 0,1 1,0-1,-1 1,1-1,0 0,-1 1,1-1,0 0,0 0,0 1,0-1,0 0,1 0,-1 0,0 0,0-1,1 1,-1 0,0 0,1-1,-1 1,1-1,-1 1,1-1,-1 0,1 0,0 1,17 5,-15-6,0 0,-1 1,1-1,0 1,0-1,-1 1,1 0,0 0,-1 1,1-1,-1 1,0 0,1 0,-1 0,0 0,0 1,0-1,-1 1,1 0,0-1,-1 1,0 1,0-1,0 0,0 0,0 1,-1-1,1 1,-1-1,0 1,0 0,0-1,-1 1,1 0,-1 0,0 0,0-1,0 1,-1 0,0 1,-31 47,28-49,1 1,-1 1,1-1,0 0,0 1,1-1,-1 1,1 0,0 0,0 0,0 0,1 0,0 1,0-1,0 0,1 1,0-1,0 1,0-1,3-2,-1 1,1-1,0 0,0 0,1 0,-1-1,1 1,-1-1,1 0,0 0,0 0,0 0,0-1,0 0,0 0,0 0,1 0,-1 0,0-1,0 0,1 0,-1 0,0 0,1-1,-1 0,0 0,0 0,0 0,0-1,0 1,0-1,2-1,79-49,-70 40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6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6:3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1,'-22'0,"0"0,0 1,0 2,0 0,1 1,-1 1,1 1,0 1,0 1,1 1,0 1,1 0,-7 6,24-15,0 0,0 0,0 1,1-1,-1 1,0-1,1 1,-1 0,1-1,0 1,0 0,-1 0,1 0,0 0,0 0,1 0,-1 0,0 1,1-1,-1 0,1 0,0 0,0 1,0-1,0 0,0 0,0 1,1-1,-1 0,1 0,-1 0,1 0,0 1,0-1,0 0,0 0,0 0,0-1,1 1,-1 0,1 0,-1-1,1 1,-1-1,3 2,14 9,1-1,0 0,0-2,1 0,1-1,-1-1,2-1,43 17,42 42,-104-63,-1 1,1 0,-1 0,1 0,-1 1,0-1,0 0,-1 1,1 0,-1-1,1 1,-1 0,0-1,-1 1,1 0,-1 0,1 0,-1 0,0 0,-1 0,1-1,-1 1,1 0,-1 0,0 0,-1-1,1 1,-1-1,1 1,-1-1,0 1,-10 11,-1-1,0 0,-1-1,0 0,-1-2,0 1,-1-2,0 0,-1-1,0 0,0-2,-1 0,0 0,0-2,0-1,-16 3,-61 5,70-12</inkml:trace>
  <inkml:trace contextRef="#ctx0" brushRef="#br0" timeOffset="422.209">1044 58,'-84'39,"1"5,3 2,-30 26,-19 41,125-109,1 1,-1 0,1-1,0 1,0 0,1 0,-1 1,1-1,0 0,1 1,-1-1,1 1,0 0,1-1,-1 1,1 0,0 0,1-1,-1 1,1 0,0-1,1 1,-1 0,1-1,0 0,0 1,1-1,0 1,0-3,0 1,-1-1,2 1,-1-1,0 0,1 0,-1-1,1 1,0-1,0 0,0 0,0 0,0 0,0-1,0 1,1-1,-1 0,1-1,-1 1,1-1,-1 0,1 0,-1 0,0 0,1-1,0 0,113-35,-93 23,0-1,-2 0,0-2,-1-1,0 0,-2-2,0 0,-1-2,-1 0,-1-1,0-1,-2 0,7-16,7-9,-29 48,0 0,0 1,0-1,0 0,0 1,0-1,0 1,0-1,0 0,0 1,0-1,0 0,0 1,0-1,1 0,-1 1,0-1,0 1,0-1,1 0,-1 0,0 1,0-1,1 0,-1 1,0-1,1 0,-1 0,0 0,1 1,-1-1,0 0,1 0,-1 0,0 0,1 0,-1 0,0 0,1 1,-1-1,1 0,-1 0,0-1,1 1,-1 0,0 0,1 0,-1 0,1 0,-1 0,0 0,1 0,-1-1,0 1,1 0,-1 0,0-1,1 1,-1 0,0 0,0-1,1 1,-1 0,0-1,0 1,0 0,-1 32,-3-15,1 0,0 0,1 0,1 0,0 0,2 1,0-1,0 0,2 0,0 0,2 3,4 8,0-4</inkml:trace>
  <inkml:trace contextRef="#ctx0" brushRef="#br0" timeOffset="939.277">1298 593,'114'-216,"-23"7,-75 188,-9 36,-7 40,-13 9,9-54,1 1,1-1,0 1,1 0,0 0,0 0,1 0,1 0,0 7,0-16,-1 0,0 0,0-1,1 1,-1-1,1 1,-1 0,1-1,0 1,0-1,0 1,0-1,0 0,0 1,0-1,0 0,0 0,0 0,1 1,-1-1,1-1,-1 1,1 0,-1 0,1 0,-1-1,1 1,-1-1,1 1,0-1,-1 0,1 0,0 0,0 0,-1 0,1 0,0 0,-1 0,1-1,0 1,-1 0,1-1,-1 0,1 1,-1-1,1 0,0 0,69-49,121-153,-192 202,44-37,-43 37,0 1,0-1,-1 0,1 1,0-1,1 0,-1 1,0-1,0 1,0-1,0 1,0 0,0 0,1-1,-1 1,0 0,0 0,0 0,0 0,1 0,-1 1,0-1,0 0,0 0,0 1,1-1,-1 1,0-1,0 1,0-1,0 1,0 0,0-1,0 1,-1 0,1 0,0 0,0 0,0 0,-1 0,1 0,-1 0,1 0,0 1,1 7,0 1,0 0,-1 0,0 0,-1 1,0-1,-1 0,0 0,0 0,-1 0,0-1,-1 1,0 0,-7 38,7-31,1-5,0 0,0 0,1 0,0 0,1 0,1 0,0 0,0 0,3 9,-3-20,-1 1,1-1,-1 0,1 0,0 1,0-1,-1 0,1 0,0 0,0 0,0 0,0 0,1 0,-1 0,0 0,0-1,0 1,1 0,-1-1,0 1,1-1,-1 1,0-1,1 0,-1 0,1 1,-1-1,1 0,-1 0,0 0,1-1,-1 1,1 0,-1-1,0 1,1 0,-1-1,0 0,1 1,-1-1,0 0,0 1,0-1,1 0,-1 0,11-10</inkml:trace>
  <inkml:trace contextRef="#ctx0" brushRef="#br0" timeOffset="1269.811">2088 396,'55'-19,"-1"-1,-1-3,0-3,34-23,-80 45,0 0,0 0,-1-1,1 1,-1-1,0-1,-1 1,1-1,-1 0,0-1,-1 1,1-1,-1 0,0 0,-1 0,0 0,0-1,-1 0,0 1,0-1,0 0,-1 0,-1 0,1 0,-1-7,0 13,-1 0,1-1,0 1,0 0,-1 0,1 0,-1 0,0-1,0 1,0 0,0 0,0 0,0 1,0-1,-1 0,1 0,0 1,-1-1,0 1,1-1,-1 1,0 0,0-1,0 1,0 0,0 0,0 0,0 1,0-1,0 0,0 1,0 0,-1-1,1 1,0 0,0 0,-1 0,1 0,0 0,0 1,-2 0,-84 39,65-21,1 0,0 1,2 2,0 0,2 1,0 0,2 2,1 0,0 1,2 0,1 1,-6 23,15-42,0-1,1 1,0 0,1 0,-1 0,2 0,-1 0,1 0,0 0,1 0,-1 0,2-1,-1 1,1 0,0 0,1-1,0 1,0-1,1 0,0 0,0 0,0 0,1-1,0 0,0 0,1 0,0 0,0-1,6 4,14 5,0-2,1-1,1 0,0-2,0-2,0 0,1-2,0-1,0-2,2 0,182-15,-176 8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6:3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1,'-16'62,"10"6,3-1,4 1,2 0,6 24,4 364,-13-373,11 2,-5-62</inkml:trace>
  <inkml:trace contextRef="#ctx0" brushRef="#br0" timeOffset="521.406">0 735,'35'-10,"119"-36,-3-5,61-35,-196 79,-1 0,0-2,0 0,-1 0,0-1,-1-1,0-1,0 0,-1 0,-1-1,0 0,-1-1,-1-1,4-7,56-119,-56 113,-13 28,0 1,0-1,0 0,0 1,0-1,0 1,0-1,0 0,0 1,0-1,1 0,-1 1,0-1,0 0,0 1,0-1,1 0,-1 0,0 1,0-1,1 0,-1 1,0-1,1 0,-1 0,0 0,0 1,1-1,-1 0,0 0,1 0,-1 0,1 0,-1 0,0 1,1-1,-1 0,0 0,1 0,-1 0,0 0,1-1,-1 1,1 0,-1 0,0 0,1 0,-1 0,0 0,1 0,-1-1,0 1,1 0,-1 0,0-1,0 1,1 0,-1 0,0-1,0 1,1 0,-1-1,0 1,0 0,0-1,2 16,0 0,-2-1,0 1,0 0,-1 0,-1-1,-1 1,0 0,-4 30,-2 44,4-1,3 1,6 21,-5-105,0 0,1 0,0 0,0 0,0 0,1 0,-1 0,1 0,1 0,-1 0,1 0,-1-1,1 1,1 0,-1-1,1 0,0 1,-1-1,2 0,-1-1,0 1,1 0,0-1,0 0,0 0,0 0,0 0,1-1,-1 0,1 0,0 0,0 0,-1-1,1 1,0-1,0-1,0 1,2-1,7-3,-1-1,0-1,0 0,0-1,0-1,-1 0,0 0,0-1,-1-1,6-6,69-41,-84 54,-1 1,1 0,0 0,0 1,0-1,0 0,0 1,0-1,0 1,0-1,0 1,0 0,0 0,0 0,0 0,0 0,0 0,0 1,0-1,0 1,0-1,0 1,0 0,0 0,0 0,0 0,-1 0,1 0,0 1,-1-1,1 0,-1 1,0-1,1 1,-1 0,0-1,0 1,0 0,0 0,0 0,0-1,0 1,-1 1,15 94,-14-80,-1-15,0 0,0 1,0-1,0 0,1 1,-1-1,1 0,-1 1,1-1,0 0,0 0,0 0,0 0,0 0,0 0,1 0,-1 0,0 0,1 0,0-1,-1 1,1-1,0 1,1 0,7-1</inkml:trace>
  <inkml:trace contextRef="#ctx0" brushRef="#br0" timeOffset="875.608">1553 876,'39'-15,"-1"-2,-1-1,-1-2,-1-1,-1-2,6-6,-35 24,1 0,-1 0,0 0,0-1,-1 0,0 0,0 0,0 0,-1-1,0 0,0 1,0-1,-1 0,0 0,0-5,-1 9,-1-1,0 1,0-1,0 1,0 0,0-1,-1 1,0 0,1-1,-1 1,-1 0,1 0,0 0,-1 0,1 0,-1 0,0 0,0 0,0 1,-1-1,1 1,0 0,-1-1,0 1,1 0,-1 1,0-1,0 0,0 1,0-1,0 1,-1 0,-2-1,-1 1,-1 0,1 0,-1 0,1 1,-1 0,1 0,-1 1,1 0,-1 0,1 1,0 0,-1 0,1 1,0-1,1 2,-1-1,0 1,1 0,-3 3,-106 100,104-93,0 0,1 1,1 0,1 1,0 0,1 0,0 1,1 0,-1 8,6-18,-1-1,1 0,0 1,0-1,1 1,0-1,0 1,1-1,0 1,0-1,0 1,1-1,0 0,0 0,0 0,1 0,0 0,0 0,1-1,-1 0,1 1,0-1,1 0,-1-1,1 1,0-1,2 1,10 3,1 0,1-1,-1-2,1 1,0-2,0-1,1 0,-1-1,0-1,1-1,-1-1,1-1,4-1,25 1,-14 1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6:3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0 196,'0'38,"0"22,0 7,0-5,0-12</inkml:trace>
  <inkml:trace contextRef="#ctx0" brushRef="#br0" timeOffset="549.991">255 506,'53'-66,"-3"-2,-3-2,-3-2,14-36,-58 108,0 1,0-1,0 0,0 1,0-1,0 1,0-1,0 0,0 1,0-1,1 0,-1 0,0 1,0-1,0 0,1 1,-1-1,0 0,0 0,1 1,-1-1,0 0,1 0,-1 0,0 1,0-1,1 0,-1 0,0 0,1 0,-1 0,1 0,-1 0,0 0,1 1,-1-1,0 0,1-1,-1 1,0 0,1 0,-1 0,0 0,1 0,-1 0,0 0,1 0,-1-1,0 1,1 0,-1 0,0 0,0-1,1 1,-1 0,0 0,0-1,1 1,-1 0,0-1,0 1,0 0,0-1,8 44,-6-30,-1-2,0-1,0 1,1-1,1 0,0 1,0-1,1 0,0-1,0 1,1-1,1 0,-1 0,2 0,-1-1,1 0,0 0,1-1,0 0,0 0,0-1,1 0,0-1,0 1,10 3,-10-8,0 0,-1 0,1-1,0 0,-1-1,1 0,0 0,-1-1,1 0,-1 0,0-1,0 0,0-1,0 0,0 0,-1 0,1-1,-1 0,-1-1,1 1,-1-1,0-1,0 1,0-1,-1 0,0 0,0-2,9-11,-1-2,-1 1,-1-2,-1 1,0-1,-2-1,-1 0,-1 0,-1 0,2-23,-7 23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6:33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344 224,'-14'0,"1"0,-1 2,1-1,-1 2,1 0,0 0,0 1,1 1,-1 0,1 1,0 0,0 1,1 0,0 1,0 0,1 1,0 0,0 1,1 0,0 0,1 1,0 0,1 0,-5 12,3-8,0 1,2 1,0-1,1 1,1 0,0 0,1 1,1-1,1 1,0 0,2 0,0 0,0 0,2 0,1 2,-2-16,0 0,0 1,0-1,1 0,-1 0,1 0,0-1,1 1,-1 0,0-1,1 1,0-1,0 0,0 0,0 0,1 0,-1 0,1-1,-1 0,1 1,0-2,0 1,0 0,0-1,0 1,1-1,-1 0,0-1,0 1,1-1,-1 0,1 0,-1 0,0 0,0-1,1 0,-1 0,0 0,0 0,2-2,14-7,0 0,0-2,-2-1,1 0,-2-1,0-1,0 0,-2-2,0 0,-1 0,0-2,-2 1,0-2,6-14,10-21,-2-1,-3-1,14-56,-32 92,-22 38,-59 210,74-220,-1 0,1 0,0 0,1 0,0 1,0-1,1 0,-1 1,1-1,1 1,0-1,0 0,0 1,1-1,0 0,0 0,1 0,0 0,0-1,1 1,0-1,0 0,0 0,1 0,0 0,0-1,0 0,1 0,0 0,0-1,0 0,0 0,1 0,5 2,4-4,0 0,0-1,0-1,1-1,-1 0,0-1,-1 0,1-1,0-1,-1-1,0 0,0-1,0-1,-1 0,0-1,0 0,-1-1,0-1,0 0,7-9,10-6,-1-2,-1 0,-1-2,-2-1,-1-1,-1-1,-2-1,-2-1,0-1,3-12,-15 33,-1-1,0 1,-1-1,-1 0,0 0,-1 0,-1-1,0 1,-1-1,-1 0,0 13,-1 1,0-1,1 1,-1-1,0 1,-1-1,1 1,0 0,-1-1,1 1,-1 0,0 0,0 0,1 0,-1 1,-1-1,1 0,0 1,0-1,0 1,-1 0,1 0,-1 0,1 0,-1 0,1 1,-1-1,0 1,1-1,-1 1,0 0,1 0,-1 0,0 1,1-1,-1 0,1 1,-1 0,0 0,1 0,-1 0,1 0,0 0,-1 0,1 1,0-1,0 1,0 0,0 0,0 0,0 0,1 0,-2 1,-7 6,-1 1,1 0,0 1,1 0,1 0,0 1,0 0,1 0,0 1,1 0,1 0,0 1,1-1,0 1,1 0,1 0,0 0,1 1,1 3,0-14,0 0,1 0,-1 0,1-1,0 1,0 0,1-1,-1 1,1-1,-1 1,1-1,0 0,0 0,1 0,-1 0,1 0,-1 0,1-1,0 1,0-1,0 0,1 0,-1 0,0 0,1-1,-1 1,1-1,-1 0,1 0,0 0,0 0,-1-1,1 1,0-1,0 0,12 1,1-1,-1-1,0 0,0-1,0-1,0 0,11-4,81-34,-106 42,0 0,-1 0,1-1,-1 1,1 0,-1 0,1 1,-1-1,0 0,1 0,-1 1,0-1,0 1,0-1,0 1,0-1,0 1,-1-1,1 1,0 0,-1 0,1-1,-1 1,0 0,0 0,0-1,1 1,-2 0,1 0,0 0,0-1,0 1,-1 0,1 0,-1-1,0 1,1 0,-1-1,0 1,0 0,0-1,0 0,0 1,0-1,-1 1,1-1,-2 10,-4 11,5-18,0 0,1-1,-1 1,1 0,0 0,0 0,0 0,1 0,-1 0,1 0,0 0,0 0,0 0,1 0,-1 0,1 0,0 0,0 0,0 0,1-1,0 1,-1 0,1-1,0 1,1-1,-1 0,2 2,9 2,1 1,0-2,0 0,1-1,-1 0,1-1,0-1,0 0,1-1,-1 0,1-2,-1 0,1 0,-1-2,0 0,3-1,8 0,-1-1,0-1,0-1,-1-1,0-2,0 0,-1-2,0 0,-1-1,0-2,-1 0,-1-1,0-1,-1-1,0-1,-2-1,0 0,-1-1,-2-1,0 0,0-1,-2 0,0-4,-9 21,-1 0,-1 0,1 1,-1-1,0 0,0 0,0 0,0 0,-1 0,0-1,0 1,-1 0,1 0,-1 0,0 0,0 0,-1 0,1 0,-1 1,0-1,-1 1,1-1,-1 1,0 0,0-1,0 2,-1-1,1 0,-1 1,0-1,0 1,0 0,0 0,-1 1,1-1,-1 1,1 0,-1 0,0 1,0-1,0 1,0 0,0 1,-1-1,-8 3,0 1,0 1,0 0,1 0,-1 1,1 1,0 1,1 0,0 0,0 1,0 1,1 0,0 0,1 1,0 0,1 1,0 0,0 1,2 0,-1 0,-2 7,1-3,0 1,1 1,1-1,1 1,0 0,1 1,1-1,1 1,0 14,2-25,0 0,2 0,-1 0,1 0,0 0,0 0,1 0,0-1,0 1,1 0,0-1,0 0,1 0,0 0,0 0,1-1,0 1,0-1,0 0,1-1,0 1,0-1,0 0,4 1,14 4,1 0,0-2,0-1,1 0,0-2,1-2,-1 0,0-1,1-2,-1-1,20-3,1 3,45 0,-56 0</inkml:trace>
  <inkml:trace contextRef="#ctx0" brushRef="#br0" timeOffset="10701.569">2460 1409,'-29'8,"1"1,0 2,1 1,0 1,1 1,1 1,0 1,1 2,1 0,0 2,-12 14,30-30,1 0,0 0,0 0,0 1,0-1,1 1,0 0,0 0,0 0,1 1,-1-1,1 1,0-1,1 1,0 0,-1 0,2-1,-1 1,1 0,0 0,0 0,1 0,-1 0,1-1,1 1,-1 0,1 0,0-1,0 1,0-1,1 0,0 0,0 0,1 0,-1 0,5 3,-1-1,0 0,1-1,0-1,1 1,-1-1,1-1,0 1,0-2,0 1,1-1,-1 0,1-1,0 0,-1-1,1 0,0-1,0 0,0 0,0-1,0 0,-1-1,1 0,0 0,-1-1,0-1,0 1,0-1,0-1,5-3,11-12,-2-2,0 0,-1-1,-2-2,0 0,-2-1,-1-1,0 0,-3-1,12-30,-11 24,-1-1,-1-1,-3 0,-1 0,-1-1,-2 0,-2-1,-1 1,-2-4,-1 20,-2 0,0 0,-1 0,-1 1,0-1,-2 1,-1 0,0 0,-2 1,0 0,-1 0,-1 1,0 0,-2 1,0 1,-13-14,23 26,0 0,-1 0,0 0,1 1,-1-1,-1 1,1 0,0 0,-1 0,1 1,-1-1,0 1,0 0,0 1,0-1,0 1,0 0,-1 0,1 1,0-1,-1 1,1 0,0 1,0-1,-1 1,1 0,0 1,0-1,0 1,0 0,0 0,1 0,-1 1,0 0,1 0,-1 0,-6 11,0 1,0 0,1 0,1 1,1 0,1 1,0 0,0 0,2 0,0 1,2-1,-2 15,-1-5,1 1,1 0,2 0,0 0,2 0,2 0,0 0,2 0,0-1,3 1,0-1,1 0,2-1,1 0,0 0,2-1,1-1,1 0,2-1,0-1,1 0,1-1,1-2,0 1,22 13,-31-25,0-1,0-1,1 0,0-1,0 0,0-1,0 0,1-1,0 0,0-1,-1 0,1-1,0-1,0 0,0 0,6-2,-1-4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6:4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98 424,'-14'34,"-10"25,-1 7,5-2,9-12,8-16</inkml:trace>
  <inkml:trace contextRef="#ctx0" brushRef="#br0" timeOffset="246.76">14 29,'0'0</inkml:trace>
  <inkml:trace contextRef="#ctx0" brushRef="#br0" timeOffset="426.871">268 790,'10'-33,"2"-17,1-3,-4 1,-2 6,-2 5,2 5,0 4,-1 2,3 2,1 1,2 0,5 0,4 4,3 11,-2 8</inkml:trace>
  <inkml:trace contextRef="#ctx0" brushRef="#br0" timeOffset="682.084">691 536,'50'-14,"-1"-2,0-2,-2-2,28-18,-71 37,0 0,0 0,-1-1,1 0,0 0,0 0,-1 0,0 0,1-1,-1 1,0-1,0 0,0 0,-1 0,1 0,-1-1,1 1,-1-1,0 0,-1 1,1-1,-1 0,1 0,-1 0,0 0,-1 0,1 0,-1 0,1 0,-1-1,-1 1,1 0,0 0,-1 0,0 0,0 0,0 0,-1 0,1 0,-2-2,-1 3,1-1,0 1,-1 1,0-1,1 0,-1 1,0 0,0 0,-1 0,1 0,0 1,-1-1,1 1,-1 1,1-1,-1 0,1 1,-1 0,1 0,-1 0,1 1,-1 0,1-1,-1 2,1-1,-1 0,-3 3,-6 1,1 1,-1 1,1 0,1 1,-1 0,2 1,-1 1,-1 1,-5 7,1 1,0 1,1 1,1 0,1 1,1 0,1 1,1 0,1 1,1 1,-1 6,8-26,0 0,0 0,0 1,1-1,-1 0,1 1,1-1,-1 1,1-1,0 1,0-1,1 1,-1-1,1 1,1-1,-1 1,1-1,-1 0,2 0,-1 0,0 0,1 0,0 0,0-1,1 1,-1-1,1 0,0 0,0 0,0-1,1 0,-1 1,1-1,-1-1,1 1,2 0,12 1,0-1,0-1,0-1,0 0,0-2,0 0,0-1,0-1,-1-1,1 0,-1-1,0-2,5-1,9-3</inkml:trace>
  <inkml:trace contextRef="#ctx0" brushRef="#br0" timeOffset="1098.111">1453 396,'-11'1,"1"0,-1 1,1 1,-1 0,1 0,0 1,0 1,1-1,-1 1,1 1,0 0,0 0,1 1,0 0,0 1,1-1,0 1,0 1,0-1,1 1,1 1,0-1,0 1,1-1,0 1,0 1,1-1,1 0,-1 1,2-1,0 1,0 0,1 0,0-1,0 1,2 0,-1-6,1 0,0 0,0-1,0 1,0 0,1-1,0 0,0 0,0 0,0 0,1 0,-1-1,1 1,0-1,0 0,1 0,-1 0,0-1,1 0,0 0,-1 0,1 0,0-1,0 1,0-1,1 0,142 4,-113-6,-25 1,0 0,0-1,0-1,-1 1,1-2,-1 1,1-1,-1-1,0 0,0 0,0 0,-1-1,1-1,-1 1,0-2,4-6</inkml:trace>
  <inkml:trace contextRef="#ctx0" brushRef="#br0" timeOffset="1364.954">1990 1,'-5'43,"-6"38,-2 16,2 0,3-12,2-10,3-13,1-8,2-8,5-7,2-6,4-3,6-2,4-6,3-6,-2-7</inkml:trace>
  <inkml:trace contextRef="#ctx0" brushRef="#br0" timeOffset="1566.122">1650 509,'44'-5,"28"-2,6 1,1 1,-9 2,-12 0,-6 2,-7 1,-6 0,-5-5,-4-1,-6 0</inkml:trace>
  <inkml:trace contextRef="#ctx0" brushRef="#br0" timeOffset="2055.581">2357 142,'0'0</inkml:trace>
  <inkml:trace contextRef="#ctx0" brushRef="#br0" timeOffset="1798.941">2554 593,'0'34,"0"15,5 0,1-8</inkml:trace>
  <inkml:trace contextRef="#ctx0" brushRef="#br0" timeOffset="2300.325">2808 480,'-8'32,"3"1,0 0,2 0,1 0,2 0,2 0,2 14,-3-43,0 0,1 0,0 1,0-1,0 0,0 0,0-1,1 1,0 0,0-1,0 0,0 0,0 0,1 0,-1 0,1 0,0-1,0 0,0 0,0 0,0 0,0-1,0 1,1-1,-1 0,0 0,1-1,-1 1,1-1,-1 0,1-1,-1 1,1-1,-1 1,1-1,-1 0,0-1,0 1,1-1,-1 0,1-1,4 0,1 0,-1 0,0-1,-1 0,1 0,-1-1,0-1,0 1,0-1,-1-1,0 1,0-1,0 0,-1-1,0 0,-1 0,0 0,0 0,0-1,-1 0,-1 0,0 0,0 0,0-1,-1 1,-1-1,0 1,0-1,0 0,-2 1,1-1,-1 0,0 1,-1-1,0 1,-2-5,-2 5,1 1,-1 0,0 0,-1 1,0-1,0 1,0 1,-1 0,0 0,0 0,-1 1,0 0,0 1,0 0,0 0,0 1,-1 0,0 1,1 0,-1 0,0 1,0 0,0 1,0 0,0 1,-6 1,-9 5</inkml:trace>
  <inkml:trace contextRef="#ctx0" brushRef="#br0" timeOffset="2684.556">3317 763,'36'-45,"81"-164,-98 179,-19 30,1 0,-1-1,0 1,0-1,1 1,-1 0,0-1,0 1,1-1,-1 1,1 0,-1-1,0 1,1 0,-1 0,1-1,-1 1,0 0,1 0,-1 0,1 0,-1-1,1 1,-1 0,1 0,-1 0,1 0,-1 0,1 0,-1 0,1 0,-1 0,1 1,-1-1,1 0,-1 0,0 0,1 0,-1 1,1-1,-1 0,0 0,1 1,-1-1,1 0,-1 1,0-1,1 0,-1 1,0-1,0 1,1-1,-1 1,0-1,0 0,0 1,0-1,1 1,-1-1,0 1,0-1,0 1,0-1,0 1,10 47,23 45,-28-87,1 1,0-1,0 0,1 0,-1-1,1 0,0 0,1 0,-1-1,1 0,0-1,0 0,0 0,0-1,1 0,-1 0,1-1,-1 0,1 0,-1-1,1 0,0-1,-1 0,1 0,-1 0,1-2,-1 1,0-1,0 0,0 0,0-1,-1 0,1-1,-1 1,0-2,5-4,2 0,-1-1,0 0,0-1,-1-1,-1 0,0 0,0-2,-2 1,0-1,0 0,-2-1,4-9,-13-36,-3 44</inkml:trace>
  <inkml:trace contextRef="#ctx0" brushRef="#br0" timeOffset="3652.442">42 58,'5'-5,"-4"-2,-6 6,-7 2,3 2,8 0,4-6,6-2,7 0,0-4,-7 5,-10 7,-4 3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7:06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0 390,'168'-32,"-107"21,0 3,0 3,43 3,-100 2,41-3,-44 3,0 0,-1 0,1 0,0-1,0 1,-1 0,1 0,0 0,-1-1,1 1,0 0,-1-1,1 1,0-1,-1 1,1-1,-1 1,1-1,-1 1,1-1,-1 1,1-1,-1 0,1 1,-1-1,0 0,1 1,-1-1,0 0,0 0,0 1,1-1,-1 0,0 0,0 1,0-1,0 0,0 0,-1 1,1-1,0 0,0 0,0 1,-1-1,1 0,0 1,-1-1,1 0,0 1,-1-1,1 0,-75-96,62 75,1-1,1-1,1 0,1 0,1-1,-1-11,5 12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7:0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335 156,'-91'129,"-95"139,174-254,8-10,0-1,0 1,1 0,-1 0,1 0,0 0,0 0,1 1,-1-1,1 1,0 0,0 0,1 0,-1 0,1 0,0 0,0 0,1 0,0 0,0 2,3-4,0 0,0 0,0 0,1-1,-1 1,1-1,0 0,-1 0,1 0,0 0,0-1,1 1,-1-1,0 0,0-1,1 1,-1-1,0 1,0-1,1-1,-1 1,0 0,1-1,-1 0,0 0,0-1,0 1,0-1,4-1,71-23,-46 14,1 1,-1 2,2 1,-1 2,1 1,10 2,123 9,-167-6,0 1,0 0,1-1,-1 1,0-1,0 0,1 1,-1-1,0 0,1 0,-1 0,0 0,0 0,1 0,-1 0,0 0,1 0,-1-1,0 1,0-1,1 1,-1-1,0 1,0-1,0 1,0-1,0 0,0 0,0 0,0 0,0 0,0 0,0 0,0 0,-1 0,1 0,0 0,-1 0,1 0,-1-1,1 1,-1 0,0 0,1-1,-1 1,0 0,0-1,0 1,0 0,0-1,0 1,0 0,-1 0,1-1,0 1,-1 0,1 0,-1-1,0 0,-59-80,35 56,-243-253,267 278,0 0,-1 0,1 0,0 0,-1 0,1 0,0 0,0 0,0 0,0-1,0 1,0 0,0-1,1 1,-1 0,0-1,1 1,-1-1,1 1,0-1,-1 0,1 1,0-1,0 1,0-1,0 0,0 1,0-1,1 1,9 0</inkml:trace>
  <inkml:trace contextRef="#ctx0" brushRef="#br0" timeOffset="720.313">928 129,'12'165,"34"67,-35-183,-8-40,0 0,-1 0,0 0,-1 0,0 0,0 0,-1 0,0 0,0 0,-2 9,1-18,1 0,-1 0,1 1,-1-1,1 0,-1 0,0 0,1 0,-1 0,1 0,-1 1,1-1,-1 0,0-1,1 1,-1 0,1 0,-1 0,1 0,-1 0,1-1,-1 1,1 0,-1 0,1-1,-1 1,1 0,-1-1,1 1,-1 0,1-1,0 1,-1-1,1 1,0-1,-1 1,1-1,0 1,0-1,-1 1,1-1,0 1,0-1,0 1,0-1,0 0,0 1,0-1,0 1,0-1,0 1,0-1,0 0,-1 0,-7-23,1 1,1-2,2 1,0 0,1-1,1 0,2 0,0 0,2 1,1-1,0 0,3-2,-2 1,1 0,2 1,0 0,2 0,0 1,2 0,1 1,0 0,2 1,1 0,16-18,-29 37,0 0,-1 0,1 1,0-1,1 1,-1-1,0 1,1 0,-1 0,1 0,-1 0,1 0,0 1,0-1,0 1,0 0,0 0,0 0,0 0,1 0,-1 1,0-1,0 1,1 0,-1 0,0 0,0 1,1-1,-1 1,0 0,0 0,0 0,0 0,0 0,0 1,0-1,0 1,-1 0,2 0,59 143,-55-137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5:22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1440 1634,'-1'-1,"0"1,0 0,0-1,0 1,0 0,0-1,0 1,0-1,0 1,1-1,-1 0,0 1,0-1,1 0,-1 1,1-1,-1 0,0 0,1 0,-1 0,1 0,0 1,-1-1,1 0,0 0,-1 0,1 0,0 0,0 0,0 0,0 0,0 0,0 0,0 0,0 0,1 0,-1 0,0 0,0 0,1 0,-1 0,1 0,-1 0,1 1,-1-1,1 0,0 0,-1 0,1 1,0-1,-1 0,1 1,0-1,0 1,0-1,0 1,-1-1,2 1,53-31,-3 15,1 1,0 4,1 1,24 0,28-1,-105 10,0 0,0 0,1 0,-2-1,1 1,0 0,0-1,0 1,-1 0,1-1,0 1,-1-1,1 1,-1-1,0 1,0-1,1 0,-1 1,0-1,0 1,-1-1,1 1,0-1,0 1,-1-1,1 0,-1 1,1 0,-1-1,0 1,1-1,-1 1,0 0,0-1,0 1,0 0,0 0,0 0,-1 0,1 0,0 0,-1 0,1 0,0 1,-1-1,1 0,-1 1,1-1,-2 0,-5-7,-130-122,107 102,24 24</inkml:trace>
  <inkml:trace contextRef="#ctx0" brushRef="#br0" timeOffset="1930.081">3302 2254,'-43'12,"0"2,1 2,1 1,-10 7,3 10,47-33,0-1,0 1,0-1,1 1,-1 0,0 0,0-1,1 1,-1 0,1 0,-1 0,1 0,-1 0,1 0,0 0,-1 0,1 0,0 0,0 0,-1 0,1 0,0 0,0 0,0 0,0 0,1 0,-1 0,0 0,0 0,1 0,-1 0,0 0,1 0,-1-1,1 1,-1 0,1 0,-1 0,1 0,0-1,0 1,-1 0,1 0,0-1,0 1,0-1,0 1,-1-1,1 1,1-1,25 13,-24-12,0 0,1 0,-1 0,0 0,0 1,1-1,-1 1,0 0,-1 0,1 0,0 0,-1 1,1-1,-1 1,1-1,-1 1,0 0,0 0,-1 0,1 0,0 0,-1 0,0 1,0-1,0 0,0 1,0-1,-1 0,0 1,1-1,-1 3,-76 199,76-203,0 0,0 0,0 0,0 0,0 0,1 0,-1 0,1 0,-1 0,1 0,0 0,0 0,0 0,0-1,0 1,0 0,1-1,-1 1,0-1,1 1,0-1,-1 1,1-1,0 0,-1 0,1 0,0 0,0 0,0-1,0 1,0 0,0-1,0 1,0-1,0 0,0 0,1 0,80 1,38-40,-99 30</inkml:trace>
  <inkml:trace contextRef="#ctx0" brushRef="#br0" timeOffset="2712.647">4713 1860,'-64'11,"1"4,1 2,-48 20,101-33,4-3,0 0,0 0,1 1,-1 0,0 0,0 0,1 1,0 0,-1 0,1 0,0 0,0 0,1 1,-1 0,1 0,0 0,-1 1,5-3,-1 0,1 0,0-1,0 1,0 0,0 0,0 0,0-1,0 1,0 0,1-1,-1 1,1-1,-1 0,1 1,-1-1,1 0,0 0,0 0,0 0,-1 0,1-1,0 1,0-1,0 1,0-1,0 1,0-1,0 0,0 0,0 0,0 0,0-1,1 1,5 1,11 2,76 24,-92-26,0 1,-1-1,1 1,-1 0,1 0,-1 0,0 0,0 0,0 1,0-1,0 1,0-1,-1 1,1 0,-1-1,0 1,1 0,-1 0,-1 0,1 0,0 0,-1 0,0 0,1 0,-1 1,-1-1,1 0,0 0,-1 3,-3 7,0 1,-1-1,0 0,-1 0,-1-1,0 0,0 0,-1 0,-1-1,0-1,-1 1,-6 5,-36 46,50-60,1-1,-1 1,1-1,-1 1,1 0,0 0,0-1,0 1,0 0,0 0,0 0,0 0,1 0,-1 1,1-1,0 0,-1 0,1 0,0 0,0 0,0 1,1-1,-1 0,0 0,1 0,0 0,-1 0,1 0,0 0,0 0,0 0,0 0,0 0,1-1,-1 1,0 0,1-1,0 1,-1-1,1 1,0-1,-1 0,1 0,0 0,0 0,0 0,0 0,0-1,0 1,0 0,1-1,-1 0,0 0,2 1,198-1,-193-1,0 0,0-1,-1 0,1 0,0-1,-1 0,1 0,-1-1,0 0,0 0,6-5,4-7</inkml:trace>
  <inkml:trace contextRef="#ctx0" brushRef="#br0" timeOffset="3016.165">4488 1520,'-12'193,"9"-1,13 89,4-103,7-1,30 105,-19-170,-23-88</inkml:trace>
  <inkml:trace contextRef="#ctx0" brushRef="#br0" timeOffset="-1301.844">1666 2028,'17'31,"75"245,-61-102,-11-98,-18-76,-1 0,0 0,1 0,-1 0,1 0,-1-1,0 1,1 0,-1-1,0 1,1-1,-1 1,0-1,0 1,1-1,-1 0,0 0,0 0,0 0,0 0,0 0,0 0,0 0,-1 0,1 0,0 0,0-1,-1 1,1 0,-1 0,1-1,-1 1,0 0,1-1,-1 1,0-1,0 1,0 0,0-1,0 0,1-2,67-178,80-178,-103 246,-43 96</inkml:trace>
  <inkml:trace contextRef="#ctx0" brushRef="#br0" timeOffset="948.581">2258 2367,'-204'394,"187"-366,19-46,104-216,-7 37,-99 196,0-1,0 1,0 0,0-1,0 1,1 0,-1-1,0 1,1 0,-1 0,1-1,-1 1,1 0,-1 0,1 0,0 0,0 0,0 0,0 0,-1 0,1 0,0 0,1 0,-1 0,0 1,0-1,0 0,0 1,1-1,-1 1,0-1,0 1,1 0,-1-1,0 1,1 0,-1 0,0 0,1 0,-1 0,0 0,1 1,-1-1,0 0,0 1,1-1,-1 1,0-1,0 1,0 0,1-1,-1 1,1 0,20 90,-17-48,44 140,-12-80,-37-103,-1 0,1-1,-1 1,1 0,-1 0,1 0,-1 0,1-1,-1 1,1 0,-1 0,1 0,-1 0,0 1,1-1,-1 0,1 0,-1 0,1 0,-1 0,1 1,-1-1,1 0,-1 0,1 1,-1-1,1 0,0 1,-1-1,1 1,-1-1,1 0,0 1,-1-1,1 1,0-1,0 1,-1-1,1 1,0-1,0 1,0-1,0 1,0-1,0 1,0 0,0-1,0 1,0-1,0 1,0-1,0 1,0-1,0 1,0-1,1 1,-1-1,0 1,0-1,-41-34,39 32,-48-49,31 31,0 0,-2 1,0 1,-1 1,-1 1,0 1,-3 0,-11 7,23 11</inkml:trace>
  <inkml:trace contextRef="#ctx0" brushRef="#br0" timeOffset="1429.44">2568 2367,'2'17,"0"-1,1 1,1-1,1 0,0 0,1-1,8 15,4 15,48 99,-65-143,0 0,-1-1,1 1,-1 0,1-1,0 1,0 0,-1-1,1 1,0-1,0 1,0-1,0 0,-1 1,1-1,0 0,0 0,0 0,0 1,0-1,0 0,0 0,0 0,0 0,0 0,-1-1,1 1,0 0,0 0,0-1,0 1,0 0,0-1,-1 1,1-1,0 1,0-1,-1 0,1 1,0-1,-1 1,1-1,0 0,-1 0,1 1,-1-1,0 0,1 0,-1 0,1 0,-1 0,0 0,0 0,24-56,-23 52,9-23,-2 0,-2-1,0 0,-2 0,-1 0,-1-5,-2 9</inkml:trace>
  <inkml:trace contextRef="#ctx0" brushRef="#br0" timeOffset="169788.159">819 420,'-1'0,"1"0,0 0,-1 0,1 0,0 0,-1 0,1 0,0 0,-1 0,1-1,0 1,-1 0,1 0,0 0,-1 0,1 0,0-1,-1 1,1 0,0 0,0 0,-1-1,1 1,0 0,0-1,-1 1,1 0,0 0,0-1,0 1,0 0,-1-1,1 1,0 0,0-1,0 1,0-1,0 1,0 0,0-1,-13 36,-116 438,64-275,66-198,-1 0,0-1,1 1,-1 0,0-1,0 1,1 0,-1-1,0 1,0 0,0-1,1 1,-1-1,0 1,0 0,0-1,0 1,0-1,0 1,0 0,0-1,0 1,0-1,0 1,0 0,0-1,0 1,-1-1,1 1,0 0,0-1,0 1,0 0,-1-1,1 1,0 0,-1-1,1 1,0 0,0-1,-1 1,1 0,0 0,-1 0,1-1,0 1,-1 0,1 0,-1 0,1 0,0 0,-1-1,1 1,-1 0,1 0,0 0,-1 0,1 0,-1 0,1 0,0 1,-1-1,1 0,-1 0,1 0,0 0,-1 1,11-51,-3 24</inkml:trace>
  <inkml:trace contextRef="#ctx0" brushRef="#br0" timeOffset="170203.071">762 392,'18'90,"-2"-37,2-1,2-1,2-1,9 13,19 42,-44-91,0-1,1 0,0 0,1-1,1 0,0 0,0-1,1 0,1 0,9 7,-18-17,-1 0,1 0,0 0,-1-1,1 1,0 0,0-1,-1 1,1-1,0 1,0-1,0 0,0 0,0 0,0 0,0 0,-1 0,1 0,0-1,0 1,0-1,0 1,-1-1,1 0,0 0,-1 0,1 0,0 0,-1 0,1 0,-1 0,0-1,1 1,-1-1,0 1,0-1,0 1,0-1,0 0,0 1,0-1,0-1,30-81,-31 83,18-84,-5-2,-2 0,-5 0,-3-1,-5-3,-10 22,1 81,7 3</inkml:trace>
  <inkml:trace contextRef="#ctx0" brushRef="#br0" timeOffset="170532.636">1553 562,'-3'16,"0"0,2 1,0 0,0-1,2 1,0 0,1-1,1 1,0-1,1 0,1 0,1 0,0 0,1-1,0 0,5 6,-8-16,0 0,1 0,-1 0,1 0,0-1,0 1,0-1,0 0,1-1,0 0,-1 1,1-2,1 1,-1-1,0 0,0 0,1-1,-1 0,1 0,0 0,-1-1,1 0,-1 0,1-1,0 1,-1-2,1 1,-1-1,0 0,1 0,-1-1,0 1,0-1,-1-1,1 1,-1-1,1 0,-1 0,0-1,-1 1,1-1,-1 0,3-5,0 3,-1 0,0-1,0 0,0 0,-1 0,-1 0,1-1,-1 0,-1 0,1 0,-2 0,1-1,-1 1,-1-1,0 1,0-1,-1 0,0 1,0-1,-1 0,-1 1,0-1,0 1,-1 0,0-1,0 1,-1 0,0 1,-3-6,-2 7,1 0,-1 0,0 1,0 0,-1 1,1 0,-1 0,-1 1,1 0,0 1,-1 0,0 1,0 0,0 0,1 1,-1 1,0 0,0 1,0 0,0 0,0 1,0 0,0 1,1 1,0-1,0 2,0-1,-5 4,-14 10</inkml:trace>
  <inkml:trace contextRef="#ctx0" brushRef="#br0" timeOffset="170868.838">2258 53,'22'175,"37"138,-47-266,-7-33,-1-1,0 1,-1 0,0 0,-1 1,-1-1,0 1,-1-1,-1 0,0 1,-1-1,0 0,-1 0,-2 4,-6 0,0-5</inkml:trace>
  <inkml:trace contextRef="#ctx0" brushRef="#br0" timeOffset="171120.087">2004 562,'43'-5,"38"-12,11-6,-1-1,-12 5,-13 0,-15 4,-9 3,-9 5,-4-1,-3 0,0 2,-5 2</inkml:trace>
  <inkml:trace contextRef="#ctx0" brushRef="#br0" timeOffset="171473.106">2794 420,'24'6,"0"0,0-2,0 0,0-2,0 0,1-2,-1-1,1-1,9-2,-17 0,-1-1,0-1,0-1,0 0,-1 0,0-2,-1 0,0-1,0 0,-1-1,0 0,-1-1,0-1,-1 0,-1 0,2-4,27-73,-38 87,-1 1,1-1,-1 1,0-1,0 1,0-1,0 1,0-1,-1 1,1-1,-1 1,0-1,0 1,0-1,0 1,0 0,0 0,0 0,-1-1,1 1,-1 1,0-1,0 0,1 0,-1 0,0 1,0-1,-1 1,1 0,0 0,0 0,-1 0,1 0,0 0,-1 0,1 1,-1-1,-10-1,1 0,0 0,-1 2,1-1,-1 2,1-1,0 2,-1 0,1 0,0 1,0 1,0 0,1 0,-1 1,1 1,-5 2,-10 8,0 1,1 1,1 1,1 2,1 0,-2 4,11-12,0 0,1 2,1-1,0 2,1-1,0 1,1 1,1 0,1 0,1 1,0-1,1 1,1 1,1-1,0 0,1 1,1 6,2-19,0 0,0 0,0 0,1 0,0 0,0 0,1-1,-1 1,1-1,0 0,1 1,-1-1,1-1,0 1,0 0,1-1,-1 0,1 0,0-1,0 1,0-1,1 0,-1 0,1-1,0 1,-1-1,1-1,3 2,11 2,0-1,1 0,0-1,-1-2,1 0,0-1,19-2,47-12,-2-3,0-5,-1-2,33-18,-83 31</inkml:trace>
  <inkml:trace contextRef="#ctx0" brushRef="#br0" timeOffset="172588.09">1 1464,'169'-27,"174"-14,60-28,-158 37,241-43,-136 9,-49-1,-28 2,-20 25,1-13,-113 25,1-1,-19 11,-82 11,1 2,0 3,0 0,36 5,5-1,1-2,-60 0</inkml:trace>
  <inkml:trace contextRef="#ctx0" brushRef="#br0" timeOffset="173169.222">3952 53,'0'-5,"-5"-1,-7 0,5 1,2-3,3-6,1 5,1 9,-4 4,-2 2</inkml:trace>
  <inkml:trace contextRef="#ctx0" brushRef="#br0" timeOffset="173599.204">4065 307,'-5'4,"-6"8,3 0,3-6,8-3,2-9,6-2,-4 0,-3 6,-7 9,-8 7,-7 7,5-1,4-9,9-5,4-4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  <inkml:trace contextRef="#ctx0" brushRef="#br0" timeOffset="15156.097">8749 3360,'0'0,"0"1,0-1,0 1,0-1,0 1,0 0,0-1,0 1,0-1,0 1,0-1,0 1,1-1,-1 1,0-1,0 1,1-1,-1 1,0-1,1 0,-1 1,0-1,1 1,-1-1,0 0,1 1,-1-1,1 0,-1 1,1-1,-1 0,1 0,-1 0,1 0,-1 1,1-1,-1 0,1 0,-1 0,1 0,0 0,-1 0,1 0,-1 0,1 0,-1 0,1-1,-1 1,1 0,-1 0,1 0,-1-1,1 1,-1 0,1-1,-1 1,0 0,1-1,-1 1,1 0,-1-1,0 1,0-1,1 1,-1-1,11 39,-2 0,-2 0,-1 0,-2 1,-2 0,-1 0,-5 37,2 0,2 621,28-306,-27 275,27-220,-29 124,-24-331,-7 62,5-86,23-183,-1-1,-1 0,-2 0,-1 0,-2-1,-13 25,23-54,0 1,0-1,0 0,1 1,-1-1,0 1,0-1,1 1,-1-1,1 1,0 0,-1-1,1 1,0 0,0-1,0 1,0-1,0 1,0 0,0-1,1 1,-1 0,0-1,1 1,0-1,-1 1,1-1,0 1,0-1,0 0,0 1,0-1,0 0,0 0,0 1,0-1,1 0,-1 0,0 0,1-1,-1 1,1 0,-1 0,1-1,-1 1,1-1,0 1,-1-1,1 0,-1 0,1 0,0 0,-1 0,1 0,0 0,0 0,182-24,143-5,380 18,16-7,-625 18,467 28,206 3,1475-33,-1820 31,-119-30,-254-4,-35-1</inkml:trace>
  <inkml:trace contextRef="#ctx0" brushRef="#br0" timeOffset="24756.208">8128 4178,'118'-37,"122"-36,-137 46,-83 24</inkml:trace>
  <inkml:trace contextRef="#ctx0" brushRef="#br0" timeOffset="25092.571">8919 3953,'19'-5,"21"-2,8 1,1 1,-3 2,-5 0,-4 2,-4 1,-2 0,-2 0,-2 0,1 1,-6 4,-1 1,-4 1</inkml:trace>
  <inkml:trace contextRef="#ctx0" brushRef="#br0" timeOffset="25422.249">9850 4037,'14'5,"10"6,1 6,1 1,-4 1,-2-2,-3 1,0-3,2-4,-3 1,2-1,-4-3</inkml:trace>
  <inkml:trace contextRef="#ctx0" brushRef="#br0" timeOffset="25690.502">10330 4348,'5'14,"1"10,5 0,0 2,4-4,-2-1,2-4,-1 0,2 1,-3 4,-2-3</inkml:trace>
  <inkml:trace contextRef="#ctx0" brushRef="#br0" timeOffset="25975.003">10697 4828,'14'38,"10"18,5 3,-2-2,0-12,-6-8,-6-6,-5-4,-5-5</inkml:trace>
  <inkml:trace contextRef="#ctx0" brushRef="#br0" timeOffset="26725.269">11233 5448,'15'15,"18"9,9 5,2-2,-1-5,-9-3,-5-3,-2-5,-2 0,1-1,0-3,0-2,-4 2,-5 1</inkml:trace>
  <inkml:trace contextRef="#ctx0" brushRef="#br0" timeOffset="27072.022">12277 5730,'5'0,"11"0,8 0,4 0,2 0,2 0,-1 0,-1 0,0 0,0 0,-2 0,1-5,-1-1,0 0,-4 1</inkml:trace>
  <inkml:trace contextRef="#ctx0" brushRef="#br0" timeOffset="27393.268">13096 5702,'24'-5,"17"-1,7 0,0 1,-3 2,-5 1,-5 1,-2 0,-3 1,-7 0</inkml:trace>
  <inkml:trace contextRef="#ctx0" brushRef="#br0" timeOffset="27637.927">13773 5702,'14'5,"15"6,7 2,2-2,-1-3,-1 2,-2 0,-3-2,-6-3</inkml:trace>
  <inkml:trace contextRef="#ctx0" brushRef="#br0" timeOffset="27888.742">14253 5900,'10'23,"12"14,3 5,2-5,1-9,-5-9</inkml:trace>
  <inkml:trace contextRef="#ctx0" brushRef="#br0" timeOffset="28055.658">14563 6380,'10'33,"7"17,2-1</inkml:trace>
  <inkml:trace contextRef="#ctx0" brushRef="#br0" timeOffset="28204.283">14761 6746,'4'15,"3"4</inkml:trace>
  <inkml:trace contextRef="#ctx0" brushRef="#br0" timeOffset="28374.416">14874 7085,'9'19,"4"6</inkml:trace>
  <inkml:trace contextRef="#ctx0" brushRef="#br0" timeOffset="28542.381">15015 7395,'4'24,"3"13,4 0,0-2,-1-6</inkml:trace>
  <inkml:trace contextRef="#ctx0" brushRef="#br0" timeOffset="28695.294">15100 7706,'9'24,"13"18,8 1,-2-2,0-7,-5-5,-7-3,-6-6</inkml:trace>
  <inkml:trace contextRef="#ctx0" brushRef="#br0" timeOffset="28974.903">15268 8072,'98'304,"-55"-180,-40-79,-3-33,0-1,1 1,1-1,0 1,0-1,1 1,0-1,1 0,4 8,2-4</inkml:trace>
  <inkml:trace contextRef="#ctx0" brushRef="#br0" timeOffset="32309.997">11064 2456,'67'96,"-38"-58,-1 1,-3 2,-1 0,-1 1,-3 1,5 19,-22-55,0 0,-1 0,0 0,0 0,-1 0,0 0,0 1,0-1,-1 0,0 1,-1-1,1 0,-1 1,-1-1,0 0,0 0,0 0,-1 0,-1 4,3-10,0-1,0 1,0 0,0-1,0 1,0-1,0 1,0-1,0 0,-1 1,1-1,0 0,0 0,0 0,0 0,0 0,0 0,-1 0,1 0,0 0,0 0,0-1,0 1,0-1,0 1,0 0,0-1,0 0,0 1,0-1,0 0,0 1,0-1,0 0,1 0,-1 0,0 1,0-1,1 0,-1 0,1 0,-1 0,1 0,-1-1,-21-47,11 1,3-1,2 1,3-1,1 0,2 0,3 0,1 1,3-1,11-38,-9 37,3 1,1 0,3 0,1 2,3 0,2 1,8-10,-29 54,-1-1,1 1,0 0,0 0,1 0,-1 0,0 0,1 0,-1 0,1 0,0 0,-1 1,1-1,0 0,0 1,0 0,0-1,0 1,0 0,1 0,-1 0,0 1,1-1,-1 0,0 1,1 0,-1-1,1 1,-1 0,0 0,1 1,-1-1,1 0,-1 1,0-1,1 1,-1 0,0 0,0 0,1 0,-1 0,0 0,0 1,0-1,0 1,-1-1,1 1,0 0,5 10,0 1,-1-1,0 1,-1 0,-1 1,0-1,-1 1,0 0,-1 0,0 0,-2 0,1 0,-2 0,0 0,0 0,-3 6,2 29,1-34,0 0,-1-1,-1 1,0-1,-1 0,-1 0,0 0,-1 0,-4 7,8-17,-1 1,1 0,-1-1,0 0,0 1,-1-1,1 0,-1-1,0 1,0-1,0 0,0 1,0-2,-1 1,0-1,1 1,-1-1,0 0,0-1,0 1,0-1,-1 0,1-1,0 1,0-1,-1 0,-4 0,-8-5</inkml:trace>
  <inkml:trace contextRef="#ctx0" brushRef="#br0" timeOffset="33410.157">11825 1695,'-38'58,"2"2,3 1,3 2,-7 23,20 24,17-106,1-1,-1 0,1 1,0-1,0 0,0 0,0 0,0 0,1 0,0 0,-1 0,1 0,0-1,0 1,1-1,-1 1,0-1,1 0,0 0,-1 0,1 0,0 0,0-1,0 1,0-1,0 0,0 0,1 0,-1 0,0-1,2 1,0-1,0 1,1-1,-1 0,0-1,0 1,0-1,0 0,0-1,0 1,0-1,0 0,-1 0,1 0,0-1,-1 0,0 0,0 0,0 0,0 0,0-1,-1 0,1 0,-1 0,0-1,59-111,-46 74,-2-1,-2 0,-1-1,-1-11,16-81,-19 233,26 12,-31-107,-1 1,0-1,1 1,0-1,-1 0,1 1,0-1,0 0,0 0,1 0,-1-1,0 1,1-1,-1 1,1-1,0 0,-1 0,1 0,0 0,-1 0,1 0,0-1,0 0,0 1,0-1,0 0,-1 0,1-1,0 1,0-1,0 1,0-1,-1 0,1 0,0 0,-1 0,2-1,7-7,-1 0,0-1,-1 0,0 0,0-1,-1 0,-1-1,1 1,-2-1,0-1,0 0,-1 1,-1-2,0 1,-1 0,-1-1,0 1,0-1,-1 0,-1 0,-1-5,3 2,-1 0,0-1,-1 1,-1 0,-1-1,-1 1,0 0,-1 0,-1 0,0 1,-1 0,-1 0,-1 0,0 1,-6-8,13 21,1 0,-1 1,0-1,1 1,-1-1,0 1,0-1,0 1,0 0,-1-1,1 1,0 0,-1 0,1 0,0 0,-1 0,1 0,-1 0,1 1,-1-1,0 0,1 1,-1-1,0 1,0 0,1-1,-1 1,0 0,1 0,-1 0,0 1,0-1,1 0,-1 1,0-1,1 1,-1-1,0 1,1 0,-1-1,1 1,-1 0,1 0,0 0,-1 0,1 1,0-1,0 0,-1 1,1-1,0 0,0 1,1-1,-2 2,1 0,-1 0,1 0,0 0,0 1,0-1,1 0,-1 0,1 0,0 1,0-1,0 0,0 1,0-1,1 0,-1 0,1 0,0 1,0-1,0 0,1 0,-1 0,1 0,0-1,-1 1,1 0,0-1,1 1,-1-1,0 0,1 1,-1-1,1-1,0 1,-1 0,1 0,0-1,0 0,0 0,1 1,0-1,10 0,0-1,0 0,0-1,0 0,0-1,-1 0,1-2,-1 1,1-2,-1 0,-1 0,1-1,-1-1,3-1,40-18,-39 19,-15 6,0-1,0 1,1 0,-1 0,0-1,1 1,-1 0,1 0,-1 1,1-1,0 0,-1 1,1-1,0 0,-1 1,1 0,0-1,0 1,-1 0,1 0,0 0,0 0,0 1,-1-1,1 0,0 1,0-1,-1 1,1-1,0 1,-1 0,1 0,-1 0,1 0,-1 0,0 0,1 0,-1 0,0 1,0-1,1 0,-1 2,8 152,-8-154,-1 0,1 0,-1 0,1 0,0 0,-1 0,1 0,0 0,-1 0,1 0,0-1,0 1,0 0,0-1,0 1,0-1,0 1,0-1,0 1,0-1,0 0,0 1,0-1,1 0,-1 0,0 0,0 0,0 0,0 0,0 0,1 0,-1 0,0-1,0 1,0 0,0-1,0 1,0-1,0 1,0-1,0 0,0 1,0-1,0 0,-1 0,1 1,0-1,0 0,0-1,42-42,-33 29,-1 0,0-1,-1 0,0 0,-2-1,0 0,0 0,-2 0,0-1,-1 0,-1 0,-1 1,0-1,-2-17,0-10,1-2,-2-1,-1 0,-3 1,-8-29,6 46,-1 1,-1 1,-1-1,-2 2,0 0,-2 0,-1 1,-1 1,-2 1,0 1,-7-6,25 27,0 1,0-1,0 1,0 0,0-1,0 1,0 0,-1 0,1 0,0 0,-1 0,1 0,-1 0,1 0,-1 0,1 1,-1-1,1 1,-1-1,0 1,1 0,-1-1,0 1,0 0,1 0,-1 0,0 0,1 1,-1-1,0 0,1 1,-1-1,0 1,1 0,-1-1,1 1,-1 0,1 0,0 0,-1 0,1 0,0 0,-1 0,1 1,0-1,0 0,0 1,0-1,0 1,1-1,-1 1,0-1,1 1,-1-1,1 1,-1 0,1-1,0 1,0 1,1 12,2 1,0-1,1 0,0-1,1 1,1-1,0 0,1 0,0-1,1 0,3 3,14 20,1-2,2-1,1-1,21 17,46 51,-83-86,0 0,1-1,1 0,0-2,0 1,1-2,1 0,0-1,0 0,9 2,-24-10,-1-1,0 1,0-1,0 1,0-1,1 1,-1-1,0 1,1-1,-1 0,0 0,0 0,1 0,-1 0,0 0,1 0,-1 0,0 0,1-1,-1 1,0-1,0 1,1-1,-1 1,0-1,0 1,0-1,0 0,0 0,0 0,0 0,0 0,0 0,0 0,0 0,-1 0,1 0,0 0,-1 0,1 0,-1-1,1 1,-1 0,0 0,1-1,-1 1,0 0,0-1,0 1,0-1,-3-13</inkml:trace>
  <inkml:trace contextRef="#ctx0" brushRef="#br0" timeOffset="33656.148">12446 904,'24'-14,"13"-5,5-4,0 2,-3-1,-2 5,-4 4,-1-1,-8 3</inkml:trace>
  <inkml:trace contextRef="#ctx0" brushRef="#br0" timeOffset="33945.714">13011 735,'19'9,"12"9,-1 5,-4 5,-2-4,-6 0,0 0,1 1,-3-9,-4-6</inkml:trace>
  <inkml:trace contextRef="#ctx0" brushRef="#br0" timeOffset="34124.944">12898 566,'0'0</inkml:trace>
  <inkml:trace contextRef="#ctx0" brushRef="#br0" timeOffset="34377.437">13406 424,'-8'6,"0"0,1 1,0 0,0 0,0 1,1-1,0 1,1 1,-1-1,2 1,-1 0,1 0,1 0,0 1,0-1,0 1,2 0,-1 0,1-1,0 1,1 0,0 3,1-10,0 1,1-1,-1 0,0 1,1-1,0 0,0 0,0 0,0 0,0 0,0-1,1 1,0-1,-1 1,1-1,0 0,0 0,0 0,0 0,1-1,-1 1,0-1,1 0,-1 0,1 0,-1 0,1-1,-1 0,1 1,-1-1,4-1,4 1,0 0,-1-1,1-1,-1 0,1 0,-1-1,1 0,-1-1,-1 0,3-2,-7 4,-1 0,0-1,1 1,-1-1,-1 0,1-1,0 1,-1 0,0-1,0 0,0 0,0 0,0 0,-1-1,0 1,0 0,0-1,0 0,-1 1,0-1,0 0,0 0,0-2,0-15</inkml:trace>
  <inkml:trace contextRef="#ctx0" brushRef="#br0" timeOffset="37999.857">13716 1,'-1'1,"-1"0,1 1,0-1,0 1,-1-1,1 1,0-1,0 1,0 0,0-1,1 1,-1 0,0 0,1 0,-1 0,1-1,0 1,0 0,0 0,0 0,0 0,0 0,0 0,0 0,1 0,-1 0,1-1,-1 1,1 0,0 0,0-1,0 1,0 0,0-1,0 1,1 1,70 133,-1 59,-70-192,17 44,-18-46,1 0,-1-1,1 1,-1 0,1-1,-1 1,1 0,0-1,-1 1,1-1,0 1,0-1,-1 1,1-1,0 0,0 1,0-1,-1 0,1 0,0 0,0 1,0-1,0 0,0 0,-1 0,1 0,0 0,0-1,0 1,0 0,0 0,-1-1,1 1,0 0,0-1,-1 1,1-1,0 1,0-1,-1 1,1-1,0 1,-1-1,1 0,-1 1,1-1,-1 0,1 1,-1-1,1 0,11-13</inkml:trace>
  <inkml:trace contextRef="#ctx0" brushRef="#br0" timeOffset="38390.746">14056 397,'10'-15,"0"-1,-1 1,0-1,-2-1,0 1,0-2,-2 1,0 0,-1-1,-1 0,0 0,-1-18,-1 34,-1 1,0-1,0 1,0-1,-1 1,1-1,0 1,0-1,-1 1,1-1,-1 1,0-1,1 1,-1-1,0 1,0 0,0 0,0-1,0 1,0 0,0 0,0 0,0 0,0 0,-1 0,1 0,0 1,-1-1,1 0,-1 1,1-1,-1 1,1-1,-1 1,1 0,-1 0,1 0,-1 0,1 0,-1 0,1 0,-1 0,1 0,-1 1,1-1,-1 1,1-1,-1 1,1 0,0-1,-1 1,1 0,-1 0,-3 4,0 1,-1-1,2 1,-1 0,1 0,0 1,0 0,1-1,-1 1,2 0,-1 0,1 1,0-1,0 1,1-1,0 1,1-1,-1 1,1-1,1 1,-1 0,2-1,-1 1,1-1,0 0,0 0,1 1,0-1,0-1,1 1,-1 0,2-1,1 2,4 0,0-1,1 0,1-1,-1 0,1-1,0 0,0-1,0 0,0-1,1-1,-1 0,1 0,0-1,0-1,3 0,93-26,-91 16</inkml:trace>
  <inkml:trace contextRef="#ctx0" brushRef="#br0" timeOffset="39460.694">12334 2682,'201'298,"-188"-275,-1 0,-1 0,-1 1,-2 1,0-1,3 20,-10-43,-1-1,0 1,1 0,-1 0,1 0,-1-1,0 1,0 0,0 0,1 0,-1 0,0-1,0 1,0 0,0 0,0 0,0 0,-1 0,1 0,0-1,0 1,-1 0,1 0,0 0,-1-1,1 1,-1 0,1 0,-1-1,1 1,-1 0,1-1,-1 1,0-1,0 1,1-1,-1 1,0-1,1 1,-1-1,0 0,0 1,0-1,0 0,1 0,-1 0,0 1,0-1,0 0,0 0,0 0,0-1,1 1,-1 0,0 0,-1 0,-42-29,31 9,0-1,1 0,1 0,1-1,1-1,1 0,1 0,1 0,1-1,1 0,1 0,2 0,0 0,1 0,1 0,3-12,-3 2,2-1,1 1,1-1,2 1,2 0,1 1,1 0,2 1,1 0,2 1,1 1,16-23,-25 44,79-82,-84 89,0-1,0 1,0 1,0-1,0 0,0 1,1-1,-1 1,1 0,-1 0,1 1,-1-1,1 1,0 0,-1-1,1 2,-1-1,1 0,0 1,-1-1,1 1,-1 0,0 0,1 1,-1-1,0 1,1 0,-1-1,0 1,0 1,-1-1,3 2,1 2,-1 0,0 1,0 0,0 0,0 0,-1 1,-1 0,1-1,-1 1,-1 0,1 1,-1-1,-1 0,1 1,-2-1,1 1,-1-1,-1 9,0 2,-1 1,0-1,-2 0,0 0,-2 0,0-1,-8 17,10-25,0 0,-1 0,-1 0,0 0,0-1,-1 0,0-1,0 1,-1-1,0-1,-1 1,0-2,0 1,0-1,-1 0,0-1,0 0,0-1,-1 0,1 0,-11 1,2-7</inkml:trace>
  <inkml:trace contextRef="#ctx0" brushRef="#br0" timeOffset="40143.146">13068 2062,'-14'18,"0"0,2 1,0 1,1 0,1 0,1 1,1 1,1 0,0-1,-1 15,8-35,-1 0,1 0,0-1,-1 1,1 0,-1 0,1-1,0 1,0 0,0 0,-1 0,1 0,0-1,0 1,0 0,0 0,0 0,1 0,-1 0,0-1,0 1,0 0,1 0,-1 0,1-1,-1 1,0 0,1-1,-1 1,1 0,-1-1,1 1,0 0,-1-1,1 1,0-1,-1 1,1-1,0 1,0-1,-1 0,1 1,0-1,0 0,0 0,-1 0,1 1,0-1,0 0,0 0,0 0,-1 0,1 0,0-1,0 1,0 0,0 0,-1 0,1-1,0 1,0 0,41-34,60-96,-34 9,-67 119,0 1,0-1,0 1,0-1,1 1,-1 0,0-1,0 1,1 0,-1 0,1 0,-1 0,1 0,0 0,-1 0,1 1,0-1,-1 1,1-1,0 1,0-1,0 1,-1 0,1 0,0 0,0 0,0 0,-1 1,1-1,0 0,0 1,0-1,-1 1,1 0,1 0,61 43,-42-26,-19-16,0 0,0 0,0 0,0-1,1 1,-1-1,1 1,-1-1,1 0,-1-1,1 1,-1-1,1 1,0-1,-1 0,1 0,0-1,-1 1,1-1,-1 0,1 0,0 0,-1 0,0 0,1-1,-1 0,0 1,0-1,0 0,0-1,0 1,1-2,3-3,0-1,0 1,-1-1,0-1,-1 1,0-1,0 0,-1 0,0-1,0 1,0-5,6-21,-2 0,-1-1,-2 0,-1-1,-2 1,-1-1,-2 0,-2 1,-1 0,-2 0,-2 0,-1 0,-1 1,-2 1,-2 0,-5-10,9 26,-61-87,71 104,0 0,-1 1,1-1,-1 1,1-1,-1 1,0 0,1-1,-1 1,0-1,1 1,-1 0,0 0,1-1,-1 1,0 0,1 0,-1 0,0 0,1 0,-1 0,0 0,0 0,1 0,-1 0,0 0,1 0,-1 1,0-1,0 0,1 0,-1 1,1-1,-1 1,0-1,1 0,-1 1,1-1,-1 1,1-1,-1 1,1-1,-1 1,1 0,0-1,-1 1,1 0,0-1,-1 1,1 0,0-1,0 1,0 0,0-1,0 1,0 0,0 0,0-1,0 1,-2 45,7-30,0 0,2 0,-1-1,2 0,0 0,1 0,0-1,1-1,0 1,11 8,7 13,99 109,-20-8,-106-134,1 1,-1-1,1 0,0 1,0-1,0 0,0 0,0-1,1 1,-1 0,0-1,1 1,-1-1,1 0,0 0,-1 0,1 0,0 0,0-1,-1 1,1-1,0 0,0 1,0-1,0-1,1 1,4-19,-9 6</inkml:trace>
  <inkml:trace contextRef="#ctx0" brushRef="#br0" timeOffset="40390.52">13209 1779,'33'-38,"36"-37,10-11,-3 5,-10 12,-11 12,-10 11,-13 9,-7 10,-8 6,-7 1,-4 4</inkml:trace>
  <inkml:trace contextRef="#ctx0" brushRef="#br0" timeOffset="40692.972">13632 961,'84'204,"61"127,-144-326,1-1,0 1,0 0,0-1,0 1,1-1,0 0,0 0,0 0,0 0,1 0,-1-1,1 0,0 1,0-1,0-1,0 1,1-1,-1 1,1-1,0 0,-1-1,1 1,0-1,0 0,0 0,0-1,0 1,1-1,5-5,-1 0,0 0,-1-1,1-1,-1 1,0-1,-1-1,0 0,0 0,0-1,-1 1,-1-2,1 1,-1-1,-1 0,0 0,0 0,-1-1,2-10,5-2,41-66,-50 88,0 1,1 0,-1 1,0-1,0 0,1 1,-1-1,0 1,0 0,0-1,1 1,-1 0,0 0,0 1,-1-1,1 0,0 1,0-1,-1 1,1-1,0 1,-1 0,0 0,1 0,-1 0,0 0,0 0,0 0,0 0,-1 0,1 0,0 1,-1-1,0 0,1 1,1 2,0-2,2 7,0 0,1 0,0-1,0 0,1 0,1 0,-1-1,1 0,1 0,-1-1,1 1,1-2,-1 1,1-1,0-1,3 1,10 2</inkml:trace>
  <inkml:trace contextRef="#ctx0" brushRef="#br0" timeOffset="83398.286">9709 3670,'282'-244,"-207"176,160-126,-234 193,-1 0,1 0,0 0,0 0,0 0,1 0,-1 0,0 0,0 1,0-1,1 0,-1 1,0-1,1 1,-1-1,0 1,1 0,-1-1,1 1,-1 0,0 0,1 0,-1 0,1 0,-1 0,1 1,-1-1,0 0,1 1,-1-1,0 1,1-1,-1 1,1 0,-70 233,50-143,19-90,1 0,-1 0,0 1,1-1,-1 0,1 0,-1-1,1 1,0 0,-1 0,1-1,0 1,0-1,-1 0,1 1,0-1,0 0,-1 0,1 0,0 0,0 0,-1-1,1 1,0 0,0-1,-1 1,1-1,0 0,-1 0,1 1,-1-1,1 0,-1 0,1-1,-1 1,0 0,1 0,-1-1,3 0,28-18,0-2,-1-1,-1-2,-2-1,17-19,100-97,-115 115,1 1,1 2,2 1,25-12,-41 25</inkml:trace>
  <inkml:trace contextRef="#ctx0" brushRef="#br0" timeOffset="84774.973">9737 3642,'2'-30,"2"0,2 1,0-1,2 1,2 0,8-19,3-11,7-14,-26 74,-1-1,1 1,0 0,0 0,-1 0,1 1,-1-1,1 0,-1 1,0-1,1 1,-1-1,0 1,0-1,0 1,0 0,0 0,-1-1,1 1,0 0,-1 0,0 0,1 0,-1 0,0 0,0 0,0 0,2 2,74 128,26 19,-101-150,0 0,0 0,-1 0,1 0,0 1,0-1,0 0,-1 0,1 0,-1 1,1-1,-1 0,1 1,-1-1,0 0,0 1,1-1,-1 1,0-1,0 0,-1 1,1-1,0 0,0 1,-1-1,1 1,0-1,-1 0,0 0,1 1,-1-1,0 0,1 0,-1 0,0 0,0 0,0 0,0 0,0 0,0 0,0 0,0 0,-1-1,1 1,0 0,0-1,-1 1,1-1,0 0,-1 1,1-1,0 0,-1 0,1 0,-1 0,1 0,0 0,-2 0,-22 2,0 0,-1-2,1-1,0-1,0-1,-24-6,-3 3,34 8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  <inkml:trace contextRef="#ctx0" brushRef="#br0" timeOffset="15156.097">8749 3360,'0'0,"0"1,0-1,0 1,0-1,0 1,0 0,0-1,0 1,0-1,0 1,0-1,0 1,1-1,-1 1,0-1,0 1,1-1,-1 1,0-1,1 0,-1 1,0-1,1 1,-1-1,0 0,1 1,-1-1,1 0,-1 1,1-1,-1 0,1 0,-1 0,1 0,-1 1,1-1,-1 0,1 0,-1 0,1 0,0 0,-1 0,1 0,-1 0,1 0,-1 0,1-1,-1 1,1 0,-1 0,1 0,-1-1,1 1,-1 0,1-1,-1 1,0 0,1-1,-1 1,1 0,-1-1,0 1,0-1,1 1,-1-1,11 39,-2 0,-2 0,-1 0,-2 1,-2 0,-1 0,-5 37,2 0,2 621,28-306,-27 275,27-220,-29 124,-24-331,-7 62,5-86,23-183,-1-1,-1 0,-2 0,-1 0,-2-1,-13 25,23-54,0 1,0-1,0 0,1 1,-1-1,0 1,0-1,1 1,-1-1,1 1,0 0,-1-1,1 1,0 0,0-1,0 1,0-1,0 1,0 0,0-1,1 1,-1 0,0-1,1 1,0-1,-1 1,1-1,0 1,0-1,0 0,0 1,0-1,0 0,0 0,0 1,0-1,1 0,-1 0,0 0,1-1,-1 1,1 0,-1 0,1-1,-1 1,1-1,0 1,-1-1,1 0,-1 0,1 0,0 0,-1 0,1 0,0 0,0 0,182-24,143-5,380 18,16-7,-625 18,467 28,206 3,1475-33,-1820 31,-119-30,-254-4,-35-1</inkml:trace>
  <inkml:trace contextRef="#ctx0" brushRef="#br0" timeOffset="24756.208">8128 4178,'118'-37,"122"-36,-137 46,-83 24</inkml:trace>
  <inkml:trace contextRef="#ctx0" brushRef="#br0" timeOffset="25092.571">8919 3953,'19'-5,"21"-2,8 1,1 1,-3 2,-5 0,-4 2,-4 1,-2 0,-2 0,-2 0,1 1,-6 4,-1 1,-4 1</inkml:trace>
  <inkml:trace contextRef="#ctx0" brushRef="#br0" timeOffset="25422.249">9850 4037,'14'5,"10"6,1 6,1 1,-4 1,-2-2,-3 1,0-3,2-4,-3 1,2-1,-4-3</inkml:trace>
  <inkml:trace contextRef="#ctx0" brushRef="#br0" timeOffset="25690.502">10330 4348,'5'14,"1"10,5 0,0 2,4-4,-2-1,2-4,-1 0,2 1,-3 4,-2-3</inkml:trace>
  <inkml:trace contextRef="#ctx0" brushRef="#br0" timeOffset="25975.003">10697 4828,'14'38,"10"18,5 3,-2-2,0-12,-6-8,-6-6,-5-4,-5-5</inkml:trace>
  <inkml:trace contextRef="#ctx0" brushRef="#br0" timeOffset="26725.269">11233 5448,'15'15,"18"9,9 5,2-2,-1-5,-9-3,-5-3,-2-5,-2 0,1-1,0-3,0-2,-4 2,-5 1</inkml:trace>
  <inkml:trace contextRef="#ctx0" brushRef="#br0" timeOffset="27072.022">12277 5730,'5'0,"11"0,8 0,4 0,2 0,2 0,-1 0,-1 0,0 0,0 0,-2 0,1-5,-1-1,0 0,-4 1</inkml:trace>
  <inkml:trace contextRef="#ctx0" brushRef="#br0" timeOffset="27393.268">13096 5702,'24'-5,"17"-1,7 0,0 1,-3 2,-5 1,-5 1,-2 0,-3 1,-7 0</inkml:trace>
  <inkml:trace contextRef="#ctx0" brushRef="#br0" timeOffset="27637.927">13773 5702,'14'5,"15"6,7 2,2-2,-1-3,-1 2,-2 0,-3-2,-6-3</inkml:trace>
  <inkml:trace contextRef="#ctx0" brushRef="#br0" timeOffset="27888.742">14253 5900,'10'23,"12"14,3 5,2-5,1-9,-5-9</inkml:trace>
  <inkml:trace contextRef="#ctx0" brushRef="#br0" timeOffset="28055.658">14563 6380,'10'33,"7"17,2-1</inkml:trace>
  <inkml:trace contextRef="#ctx0" brushRef="#br0" timeOffset="28204.283">14761 6746,'4'15,"3"4</inkml:trace>
  <inkml:trace contextRef="#ctx0" brushRef="#br0" timeOffset="28374.416">14874 7085,'9'19,"4"6</inkml:trace>
  <inkml:trace contextRef="#ctx0" brushRef="#br0" timeOffset="28542.381">15015 7395,'4'24,"3"13,4 0,0-2,-1-6</inkml:trace>
  <inkml:trace contextRef="#ctx0" brushRef="#br0" timeOffset="28695.294">15100 7706,'9'24,"13"18,8 1,-2-2,0-7,-5-5,-7-3,-6-6</inkml:trace>
  <inkml:trace contextRef="#ctx0" brushRef="#br0" timeOffset="28974.903">15268 8072,'98'304,"-55"-180,-40-79,-3-33,0-1,1 1,1-1,0 1,0-1,1 1,0-1,1 0,4 8,2-4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9:4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3022,'0'0</inkml:trace>
  <inkml:trace contextRef="#ctx0" brushRef="#br0" timeOffset="2500.245">1949 59,'-60'-33,"56"30,-1 0,0 1,0-1,0 1,-1 0,1 1,0-1,-1 1,1 0,-1 1,0-1,1 1,-1 0,1 0,-1 1,1-1,-1 1,1 1,-1-1,1 1,0 0,-1 0,1 0,0 1,1 0,-1 0,0 0,1 1,-2 1,2-2,1 0,0 1,0 0,0 0,0 0,0 0,1 0,0 0,0 1,0-1,0 1,1-1,0 1,-1 0,2 0,-1-1,1 1,-1 0,1 0,1 0,-1 0,1-1,0 1,0 0,0 0,1-1,-1 1,1-1,0 1,0-1,1 0,-1 0,1 0,0 0,0 0,1-1,-1 1,1-1,-1 0,1 0,0 0,1 0,0-1,1 1,-1-1,1 0,-1 0,1-1,0 1,0-1,0-1,-1 1,1-1,0 0,0 0,0-1,0 0,0 0,0 0,-1-1,1 0,-1 0,1 0,-1-1,0 1,0-1,0-1,0 1,0-1,-1 1,1-1,-1-1,0 1,0-1,-1 1,1-1,-1 0,0 0,-1-1,1 1,0-2,-1 3,-1 0,1 1,0-1,-1 0,0 0,0-1,0 1,-1 0,1 0,-1 0,0-1,0 1,0 0,-1 0,1 0,-1 0,0-1,0 1,-1 0,1 0,-1 1,0-1,0 0,0 1,0-1,-1 1,0-1,1 1,-1 0,0 0,-1 1,1-1,0 0,-1 1,1 0,-1 0,0 0,0 0,0 1,0 0,0-1,0 1,0 1,-3-1,0 2,-1 0,1 1,-1 0,1 1,0 0,0 0,0 0,1 1,-1 0,1 0,0 1,0-1,0 1,1 1,-1-1,1 1,1 0,-1 0,1 0,0 1,1 0,-1-1,1 1,0 1,1-1,0 0,0 1,1-1,0 1,0-1,0 1,1-1,0 1,1-1,0 1,0 0,0-1,1 0,1 1,-1-1,3 5,0-8,0 1,0-1,0 0,1 0,-1 0,1-1,0 0,0 0,0-1,1 1,-1-1,1-1,-1 1,1-1,-1 0,1-1,0 0,-1 0,1 0,0 0,-1-1,1-1,0 1,-1-1,0 0,1 0,-1-1,0 0,0 0,0 0,3-3,-5 4,1-1,-1 1,0-1,0 1,0-1,0 0,-1 0,1-1,-1 1,0-1,0 0,0 0,0 0,-1 0,0 0,0-1,0 1,0-1,0 1,-1-1,0 0,0 1,-1-1,1 0,-1 0,0 0,0 1,0-1,-1 0,0 0,0 0,0 1,0-1,-1 1,0-1,-1-3,-1 7,-1-1,1 0,0 1,0 0,-1 0,1 0,-1 1,1-1,-1 1,1 0,-1 0,1 1,-1 0,1-1,0 1,-1 1,1-1,0 0,0 1,0 0,0 0,0 1,0-1,0 1,1-1,0 1,-1 0,1 1,0-1,0 0,1 1,-1 0,1-1,-1 1,1 0,0 0,-1 5,3-8,-1 1,1 0,0 0,-1 0,1 0,0 0,0-1,0 1,0 0,0 0,1 0,-1 0,1 0,-1-1,1 1,0 0,-1 0,1-1,0 1,0-1,0 1,0-1,1 1,-1-1,0 1,1-1,-1 0,1 0,-1 0,1 0,-1 0,1 0,0 0,-1 0,1-1,0 1,0-1,0 1,-1-1,1 0,0 0,0 1,82-1,-80 0,0-1,0 1,0-1,0 0,0 1,0-2,0 1,0 0,0-1,0 0,-1 0,1 0,-1 0,0-1,1 1,-1-1,0 0,0 0,-1 0,1 0,-1 0,1-1,-1 1,0-1,-1 0,1 1,0-1,-1 0,0 0,0 0,0 0,0 0,-1 0,0 0,0 0,0 0,0-4,-3 2,0 0,-1 0,1 0,-1 0,0 0,-1 1,1 0,-1 0,0 0,-1 1,1-1,-1 1,1 1,-1-1,-1 1,1 0,0 0,-1 1,1 0,-1 0,0 0,1 1,-1 0,0 0,0 1,0 0,0 0,0 1,0-1,0 1,1 1,-7 2,10-4,0 1,0 0,0 0,1 0,-1 0,0 1,1-1,-1 1,1-1,0 1,-1 0,1 0,0 0,0 0,0 0,1 1,-1-1,0 1,1-1,0 1,-1 0,1-1,0 1,0 0,1 0,-1 0,0-1,1 1,0 0,0 0,0 0,0 0,0 0,0 0,1 0,0 0,-1 0,1-1,1 3,0-1,-1 1,1-1,0-1,0 1,1 0,-1 0,1-1,-1 1,1-1,1 0,-1 0,0 0,1 0,-1-1,1 1,0-1,0 0,-1 0,2-1,-1 1,0-1,0 1,0-1,1-1,-1 1,4 0,-4-2,1 0,-1 0,0 0,0 0,0-1,0 0,0 1,0-1,0-1,-1 1,1 0,-1-1,0 0,0 0,0 0,0 0,0 0,0-1,-1 1,0-1,0 0,0 0,0 0,0 0,-1 0,1 0,-1 1,0 1,0-1,-1 0,1 1,0-1,-1 0,0 0,1 1,-1-1,0 0,-1 0,1 1,0-1,-1 0,0 0,1 1,-1-1,0 0,0 1,-1-1,1 1,0 0,-1-1,0 1,1 0,-1 0,0 0,0 0,0 0,0 0,-1 0,1 1,0-1,-1 1,1 0,-1 0,1 0,-1 0,0 0,0 0,-4-1,0 0,-1 0,1 1,-1 0,1 0,-1 1,1 0,-1 0,1 1,0 0,-1 0,1 1,0 0,-1 0,1 0,0 1,1 0,-1 1,0-1,1 1,0 1,0-1,0 1,1 0,-1 0,1 1,0 0,1 0,-1 0,1 0,1 0,-1 1,1 0,0 0,0 0,1 0,0 0,0 0,1 3,1-6,1 0,-1 0,1 0,0 0,1 0,-1-1,1 1,0 0,-1-1,1 1,1-1,-1 0,1 0,-1 0,1 0,0 0,0 0,0-1,0 1,0-1,1 0,-1 0,1 0,0 0,-1-1,1 1,0-1,0 0,0 0,0-1,1 1,0 0,0 0,0 0,1 0,-1-1,0 0,1 0,-1 0,0 0,1-1,-1 0,0 0,0-1,0 1,0-1,0 0,0-1,0 1,-1-1,1 0,-1 0,0 0,1 0,0-3,-2 2,-1 0,0 0,0-1,0 1,0 0,-1-1,0 0,0 1,0-1,-1 1,1-1,-1 0,0 0,0 1,-1-1,0 0,1 1,-1-1,-1 0,1 1,-1 0,0-1,0 1,0 0,0 0,-1 0,0 0,0 0,0 1,0-1,0 1,-1 0,1 0,-1 0,0 0,0 1,0-1,0 1,-1 0,1 1,-1-1,1 1,-1-1,1 1,-1 1,0-1,1 1,-1 0,0 0,0 0,1 0,-1 1,0 0,1 0,-1 0,1 1,-1-1,1 1,0 0,0 1,0-1,-1 1,0 1,0-1,0 2,0-1,0 1,1-1,0 1,0 0,0 1,1-1,-1 1,1 0,1-1,-1 1,1 1,0-1,0 0,1 0,0 1,0-1,0 3,2-7,-1-1,0 1,1 0,-1 0,1-1,-1 1,1 0,0-1,0 1,0-1,0 1,0-1,0 0,0 1,1-1,-1 0,0 0,1 1,-1-1,1 0,-1-1,1 1,-1 0,1 0,0-1,-1 1,1-1,0 1,0-1,-1 0,1 1,0-1,0 0,-1 0,1-1,0 1,0 0,-1 0,1-1,0 1,70-23,-67 21,-1 0,1 0,-1-1,0 1,0-1,0 0,0 0,0 0,0-1,-1 1,0-1,0 0,0 0,0 0,0 0,-1 0,0-1,0 1,0-1,0 0,-1 1,0-1,0 0,0 0,0 0,-1 0,0 0,0 0,0 0,-1 0,0 1,0-1,0 0,0 0,-2-4,-1 7,1 0,-1 0,1 1,-1-1,1 1,-1 0,0 0,0 0,0 0,1 1,-1-1,0 1,0 0,0 0,0 1,0-1,0 1,1 0,-1 0,0 0,1 0,-1 1,0 0,1-1,0 1,-1 1,1-1,0 0,0 1,0-1,0 1,1 0,-1 0,1 0,0 0,0 1,0-1,0 1,0-1,1 1,0-1,-1 1,1 2,4 16,5-3</inkml:trace>
  <inkml:trace contextRef="#ctx0" brushRef="#br0" timeOffset="6867.936">1 3051,'181'-313,"-136"254,-3-2,-3-1,2-10,177-295,-49 124,-135 197,-2-2,-2-1,19-44,39-66,110-161,-102 168,-3-35,-41 96,16-9,61-138,-115 212,-32 24,0 9,0-1,-1 0,0-1,0-2,0 1,0-2,0-1,-19-1,-20 3,56-3,0 1,0-1,0 0,0 0,0 1,0 0,0-1,0 1,0 0,0 0,0 0,0 0,0 0,1 0,-1 1,0-1,1 0,-1 1,1-1,0 1,-1 0,1 0,0-1,0 1,0 0,0 0,0 0,1 0,-1 0,0 0,1 0,0 0,-1 0,1 1,0-1,0 0,0 0,1 0,-1 0,0 0,1 0,-1 0,1 0,0 0,0 0,-1 0,1 0,1 0,-1 0,0 0,10 23,2-1,0-1,1 0,1 0,1-2,13 14,3 5,87 184,-91-161,-32-91,-3 2,1 0,1-1,2 1,1-1,1 0,1-12,-8-97,-20-47,21 170,2 7</inkml:trace>
  <inkml:trace contextRef="#ctx0" brushRef="#br0" timeOffset="9400.757">397 906,'-2'1,"1"0,0 0,0 1,0-1,0 1,0-1,0 1,0-1,1 1,-1-1,1 1,-1-1,1 1,-1 0,1-1,0 1,0 0,0 0,0-1,0 1,0 0,0-1,0 1,1 0,-1-1,1 1,-1 0,1-1,0 1,-1-1,1 1,0-1,0 0,1 1,-2 0,25 67,3-1,2-1,4-1,6 4,-61-108,3-1,1-1,1-1,3 0,1-1,2 0,2 0,2-1,2 0,2-1,2-41,2-54,-2 137,0 1,0 0,0-1,0 1,0-1,1 1,-1 0,0 0,1-1,-1 1,0 0,1-1,0 1,-1 0,1 0,0 0,0 0,-1 0,1 0,0 0,0 0,0 0,0 0,0 0,0 1,1-1,-1 0,0 1,0-1,0 1,1-1,-1 1,0-1,1 1,-1 0,0 0,1 0,-1 0,0 0,1 0,-1 0,0 0,1 1,-1-1,0 0,1 1,-1-1,0 1,0-1,0 1,1 0,-1-1,0 1,0 0,0 0,0 0,0 0,0 0,0 0,-1 0,1 0,0 0,-1 1,1-1,76 95,-44-74,-19-20</inkml:trace>
  <inkml:trace contextRef="#ctx0" brushRef="#br0" timeOffset="9735.926">848 849,'5'15,"6"13,1 8,-1 2,-2-5</inkml:trace>
  <inkml:trace contextRef="#ctx0" brushRef="#br0" timeOffset="10537.675">227 482,'3'-9,"0"-1,0 1,1 0,0 0,0 0,1 1,1-1,-1 1,1 0,0 1,1-1,0 1,0 1,1-1,0 1,1 0,131-113,-138 119,-1-1,0 1,0-1,0 0,1 0,-1 1,0-1,0 0,0 0,0 0,-1 0,1 0,0 0,0-1,-1 1,1 0,0 0,-1-1,1 1,-1 0,0 0,1-1,-1 1,0-1,0 1,0 0,0-1,0 1,0 0,0-1,0 1,-1 0,1-1,-1 1,1 0,-1 0,1-1,-1 1,1 0,-1 0,0 0,0 0,0 0,0 0,0 0,0 0,0 0,0 0,0 0,0 0,0 1,0-1,-1 1,1-1,0 1,-1-1,-12-8,9 8,1-1,0 0,0-1,0 1,0-1,0 0,1 0,-1 0,1 0,-1 0,1-1,1 0,-1 0,0 1,1-1,0-1,0 1,0 0,0-1,1 1,-1-4,3-12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0:31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6 419,'37'84,"-3"2,18 74,-48-148,0-1,0 1,-1 0,0 0,-1 1,-1-1,0 0,0 1,-2-1,1 1,-1-1,-1 0,0 0,-1 1,-2 3,5-14,-1-1,1 1,-1-1,0 1,0-1,1 1,-1-1,0 0,0 1,0-1,-1 0,1 0,0 0,0 0,-1 0,1 0,0 0,-1 0,1 0,-1-1,1 1,-1 0,0-1,1 1,-1-1,1 0,-1 0,0 0,1 0,-1 0,0 0,1 0,-1 0,0 0,1-1,-1 1,1-1,-1 1,0-1,1 0,-1 1,1-1,0 0,-2-1,-46-61,42 38,1 0,1 0,1-1,1 0,1 0,1 0,2 0,1 0,0 0,2 0,3-6,5-28,4 1,1 1,3 1,3 0,2 2,2 1,16-20,-42 73,3-9,1 1,0 0,1 0,0 0,1 1,0 0,0 0,1 0,-1 1,2 1,-1-1,1 1,5-2,-12 7,0 1,0-1,0 1,0 0,0-1,0 1,0 0,0 0,0 1,0-1,0 0,0 1,0-1,0 1,0 0,0-1,0 1,-1 0,1 0,0 0,-1 1,1-1,0 0,-1 1,1-1,-1 1,0-1,1 1,-1-1,0 1,0 0,0 0,0 0,-1 0,1-1,0 1,0 2,12 78,-11-65,-1 1,-2-1,1 0,-2 1,0-1,-1 0,-1 0,-1 0,0-1,-1 1,-1-1,0 0,-1-1,-1 0,-1 0,0-1,0 0,-1-1,-7 5,-20-5,26-19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0:3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1,'-5'43,"-6"29,-2 7,2-6,3-14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0:31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1512,'-17'23,"1"2,2 0,0 0,2 1,0 1,2 0,1 1,2-1,-3 17,9-41,0 0,0 0,1 1,-1-1,1 0,0 0,-1 0,2 0,-1 0,0 1,1-1,-1 0,1 0,0 0,0 0,0 0,0 0,1 0,-1-1,1 1,-1 0,1-1,0 1,0-1,1 0,-1 1,0-1,1 0,-1-1,1 1,0 0,-1-1,1 1,0-1,0 0,0 0,0 0,0 0,0 0,0-1,0 0,1 1,-1-1,0 0,0-1,2 1,4-3,1-1,-1 0,0-1,-1 1,1-2,-1 1,0-1,0 0,-1-1,0 0,0 0,-1-1,1 0,-2 0,1 0,-1 0,0-1,-1 0,0 0,0-1,-1 1,-1-1,1 1,-1-1,-1 0,0 0,0 0,-1 0,-1 1,1-1,-3-9,0 14,0 0,0 1,0-1,-1 0,0 1,0 0,0 0,0 0,-1 1,1-1,-1 1,0 0,0 0,0 1,-1 0,1 0,0 0,-1 0,0 1,1 0,-1 0,0 0,1 1,-1 0,0 0,0 0,1 1,-1 0,0 0,1 0,-1 1,1 0,-1 0,1 0,0 1,-1 0,-13 4</inkml:trace>
  <inkml:trace contextRef="#ctx0" brushRef="#br0" timeOffset="398.782">549 1202,'-119'188,"120"-189,0 1,0-1,0 1,0 0,0-1,0 1,0 0,0 0,0 0,0 0,0 0,0 0,0 0,0 0,0 0,0 1,0-1,0 0,0 1,0-1,0 1,0-1,0 1,-1-1,1 1,0 0,0-1,0 1,-1 0,1-1,0 1,-1 0,1 0,-1 0,1 0,-1 0,1 0,-1 0,0 0,1 0,-1 0,0 0,0 0,0 0,0 0,0 0,0 0,0 0,0 0,0 0,0 0,0 0,-1 0,1 0,0 0,-1 0,1 0,-1 0,1 0,-1-1,0 1,1 0,-1 0,0 0,0 0,27-15,34-12,-58 26,-1 0,0-1,1 1,-1 0,0 1,1-1,-1 0,0 0,1 0,-1 1,0-1,1 1,-1-1,0 1,0 0,0-1,1 1,-1 0,0 0,0 0,0 0,0-1,0 2,-1-1,1 0,0 0,0 0,-1 0,1 0,-1 1,1-1,-1 0,1 0,-1 1,0-1,1 0,-1 1,0-1,0 1,0-1,0 0,0 1,-1-1,0 10,0-1,-2 0,1 0,-1 0,0 0,-1 0,0 0,-1-1,0 0,-1 0,1 0,-8 7,7-7,-67 85,58-81</inkml:trace>
  <inkml:trace contextRef="#ctx0" brushRef="#br0" timeOffset="651.006">832 1287,'-9'38,"-4"18,5-1,5-15,2-13</inkml:trace>
  <inkml:trace contextRef="#ctx0" brushRef="#br0" timeOffset="800.853">690 891,'0'0</inkml:trace>
  <inkml:trace contextRef="#ctx0" brushRef="#br0" timeOffset="1016.031">1086 610,'10'23,"7"29,2 8,1 5,-1-4,-5-8,-5-8,1-7,-1-5,-2-3,-2-3,-3 0,0 0,-2 0,0 0,-1-5</inkml:trace>
  <inkml:trace contextRef="#ctx0" brushRef="#br0" timeOffset="1213.518">889 1033,'38'-19,"32"-16,9-3,-4 7,-11 2,-15 7</inkml:trace>
  <inkml:trace contextRef="#ctx0" brushRef="#br0" timeOffset="1395.975">1537 807,'10'33,"3"12</inkml:trace>
  <inkml:trace contextRef="#ctx0" brushRef="#br0" timeOffset="1652.107">1481 524</inkml:trace>
  <inkml:trace contextRef="#ctx0" brushRef="#br0" timeOffset="1813.26">1763 723,'1'3,"1"0,-1 0,0 0,1-1,0 1,-1 0,1 0,0-1,1 1,-1-1,0 0,1 0,-1 0,1 0,-1 0,1 0,0-1,0 1,0-1,0 0,0 0,0 0,0 0,1-1,-1 1,0-1,0 1,1-1,-1 0,0-1,0 1,0-1,1 1,-1-1,0 0,0 0,0 0,0 0,0-1,0 1,0-1,-1 0,1 0,-1 0,1 0,-1 0,0-1,2-1,0-8,0 1,-1-1,-1 1,0-1,0 0,-1 0,-1 0,0 0,-1 0,-1-7,1-8,1 20,0 0,-1 0,0-1,0 1,0 1,-1-1,0 0,0 0,-1 0,0 1,0 0,0-1,-1 1,0 1,0-1,-1 0,1 1,-3-2,-7-4</inkml:trace>
  <inkml:trace contextRef="#ctx0" brushRef="#br0" timeOffset="2166.363">2158 553,'-1'-27,"14"-77,-11 102,-1 1,0 0,1 0,0 0,-1 1,1-1,-1 0,1 0,0 1,0-1,-1 1,1 0,0 0,0-1,0 1,-1 0,1 0,0 1,0-1,-1 0,1 1,0-1,0 1,-1-1,1 1,0 0,-1-1,1 1,-1 0,1 0,-1 0,1 1,-1-1,0 0,0 0,1 1,-1-1,0 1,0-1,0 1,0 0,10 7,-9-8,1 2,-1 0,1-1,0 1,0-1,0 0,0 0,0 0,1 0,-1-1,0 1,1-1,-1 0,1 0,0 0,-1 0,1-1,0 1,0-1,-1 0,1 0,0-1,-1 1,1-1,0 0,-1 1,1-2,-1 1,1 0,-1-1,1 1,0-2,9-9,0 0,-2 0,1-2,-1 1,-1-1,-1-1,0 0,-1 0,0-1,-1 0,-1 0,-1 0,0-1,-1 0,-1 0,0 0,-1 0,-1-1,-1-2,13-60,-9 26,-6 36</inkml:trace>
  <inkml:trace contextRef="#ctx0" brushRef="#br0" timeOffset="3314.989">889 2218,'-26'31,"1"1,2 2,1 0,2 1,1 1,0 5,18-39,-2 3,0 0,1 0,-1 0,1 0,0 1,0-1,1 1,0-1,0 1,0 0,0-1,1 1,0 0,0-1,1 1,0 0,0-1,0 1,0-1,1 2,1-7,0 1,-1 0,1-1,0 0,0 0,0 0,0 0,-1 0,1 0,0-1,0 1,-1-1,1 0,0 1,-1-1,1-1,0 1,-1 0,0-1,1 1,-1-1,0 0,0 0,0 0,0 0,0 0,0 0,0 0,-1 0,1-1,0-1,3-1,36-41,-2-1,-3-2,-1-2,2-9,26-36,-61 93,-2 1,1 0,0 0,-1 0,1 0,0 0,0 0,0 0,0 0,1 1,-1-1,0 0,1 1,-1-1,1 1,0 0,-1-1,1 1,0 0,0 0,0 0,-1 0,1 1,0-1,0 0,1 1,-1-1,0 1,0 0,0 0,0-1,0 2,0-1,0 0,0 0,1 1,-1-1,0 1,0-1,1 1,38 56,-38-50,1 0,0 0,0-1,1 0,0 0,0 0,0 0,1-1,0 0,0 0,6 4,-8-7,1 0,-1 0,1 0,0 0,0-1,-1 1,1-1,0 0,0-1,0 1,0-1,0 0,0-1,0 1,0-1,0 0,0 0,0 0,-1-1,1 1,0-1,-1 0,1-1,-1 1,0-1,0 0,0 0,0 0,0-1,-1 1,2-3,8-10,0 1,-1-2,-1 0,-1 0,-1-1,0 0,1-7,-4 11,12-24,-1-1,-3 0,-1-2,-1 1,-3-1,-2-1,3-33,-9 47,-2 0,0 0,-2 0,-1 0,-1 1,-1-1,-1 1,-2 0,-3-4,25 89,121 214,-96-201,55 77,-93-147,1 0,-1 0,0 0,0 0,1-1,-1 1,1 0,-1 0,0-1,1 1,-1 0,1-1,0 1,-1 0,1-1,0 1,-1-1,1 1,0-1,-1 1,1-1,0 1,0-1,0 0,-1 0,1 1,0-1,0 0,0 0,0 0,0 0,-1 0,1 0,0 0,0 0,0 0,0 0,0-1,-1 1,1 0,0 0,0-1,0 1,-1-1,1 1,0-1,-1 1,1-1,0 1,-1-1,1 0,-1 1,1-1,0 0,-1 1,0-1,1 0,-1 0,1 1,-1-1,0 0,0 0,1 0,-3-15</inkml:trace>
  <inkml:trace contextRef="#ctx0" brushRef="#br0" timeOffset="3496.521">1227 1851,'38'-19,"42"-21,12-3,0 0,-11 8,-15 5,-18 7</inkml:trace>
  <inkml:trace contextRef="#ctx0" brushRef="#br0" timeOffset="4267.055">2468 976,'-21'129,"-32"165,51-290,0 0,1 0,-1 1,1-1,0 0,0 1,0-1,1 0,0 1,0-1,0 1,0-1,0 1,1-1,0 1,0-1,0 0,1 0,-1 1,1-1,0 0,0 0,1-1,-1 1,1 0,-1-1,1 1,0-1,1 0,-1 0,0 0,1-1,0 1,0-1,0 0,0 1,11-3,0 0,-1 0,1-2,-1 0,0 0,1-1,-1-1,0 0,-1-1,1-1,-1 0,10-7,-19 12,8-4,0-1,0 0,0-1,-1 0,0-1,-1 0,1 0,-1-1,-1-1,3-3,-1-26,-13 20</inkml:trace>
  <inkml:trace contextRef="#ctx0" brushRef="#br0" timeOffset="4486.33">2101 1400,'39'-24,"26"-13,8 0,-4 6,-9 4,-10 6,-9 7,-6 1,-4 3,-8 3</inkml:trace>
  <inkml:trace contextRef="#ctx0" brushRef="#br0" timeOffset="4721.206">2835 1061,'39'-20,"31"-19,9-10,-4 5,-15 4,-13 10,-14 5,-13 6</inkml:trace>
  <inkml:trace contextRef="#ctx0" brushRef="#br0" timeOffset="4899.135">2977 1202,'48'-34,"21"-15,3-5,-11 7</inkml:trace>
  <inkml:trace contextRef="#ctx0" brushRef="#br0" timeOffset="5302.415">3767 299,'-3'26,"0"0,-2 0,-1 0,0 0,-2-1,-3 4,-2 10,-5 12,10-31,1 1,0 0,2 0,0 0,2 0,0 1,1 11,2-30,0-1,0 1,1-1,-1 1,1-1,-1 1,1-1,0 0,0 1,0-1,0 0,1 0,-1 0,1 1,-1-1,1-1,0 1,0 0,-1 0,1-1,0 1,1-1,-1 1,0-1,0 0,1 0,-1 0,0 0,1 0,-1-1,1 1,-1-1,1 0,-1 0,1 1,-1-2,2 1,94-22,-80 11,-1-1,0 0,-1-1,-1-1,0 0,-1-1,0-2,1-3,-6 0</inkml:trace>
  <inkml:trace contextRef="#ctx0" brushRef="#br0" timeOffset="5547.804">3315 723,'44'-15,"42"-19,16-8,2-2,-14 1,-12 9,-14 5,-13 7,-16 8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0:41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1,'-1'284,"-27"-59,29-94,0-130,0 0,0-1,0 1,0-1,0 1,0 0,0-1,0 0,1 1,-1-1,0 0,0 0,0 1,0-1,1 0,-1 0,0 0,0-1,0 1,1 0,-1 0,0-1,0 1,0 0,0-1,0 1,0-1,0 0,0 1,0-1,0 0,0 1,0-1,0 0,0 0,-1 0,1 0,0 0,-1 0,1 0,-1 0,1 0,-1 0,1 0,-1 0,0-1,1 1,1-2,127-161,-128 163,-1 0,1 0,-1 0,1 0,0 0,0 0,-1 0,1 1,0-1,0 0,0 1,0-1,0 0,0 1,0-1,0 1,0-1,0 1,0 0,0 0,0-1,0 1,1 0,-1 0,0 0,0 0,0 0,0 0,0 1,0-1,1 0,-1 0,0 1,0-1,0 1,0-1,0 1,0-1,0 1,0 0,-1-1,1 1,0 0,0 0,0 0,-1 0,1-1,-1 1,1 0,0 0,-1 0,1 0,-1 1,0-1,1 0,-1 0,0 0,0 0,0 0,0 0,0 0,0 1,0-1,0 0,0 0,0 0,-1 1,-22 115,-8 24,2 30,2-28,7-73,15-58</inkml:trace>
  <inkml:trace contextRef="#ctx0" brushRef="#br0" timeOffset="1411.046">92 1073,'-36'-23,"32"22,1 0,0 0,0 0,0-1,0 1,0-1,0 0,0 0,0 0,1 0,-1-1,1 1,0-1,-1 1,1-1,0 0,1 0,-1 0,0 0,1 0,0 0,-1-2,4 2,-1 0,1 0,0 1,0-1,0 1,0-1,1 1,-1 0,1 0,-1 0,1 0,0 0,0 1,0-1,0 1,0 0,0 0,0 0,0 0,0 0,0 1,1-1,-1 1,0 0,0 0,1 0,-1 1,0-1,1 1,-1-1,23-2,0-2,0 0,-1-2,0-1,0-1,0-1,9-5,94-38,-308 193,107-71,69-63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  <inkml:trace contextRef="#ctx0" brushRef="#br0" timeOffset="15156.097">8749 3360,'0'0,"0"1,0-1,0 1,0-1,0 1,0 0,0-1,0 1,0-1,0 1,0-1,0 1,1-1,-1 1,0-1,0 1,1-1,-1 1,0-1,1 0,-1 1,0-1,1 1,-1-1,0 0,1 1,-1-1,1 0,-1 1,1-1,-1 0,1 0,-1 0,1 0,-1 1,1-1,-1 0,1 0,-1 0,1 0,0 0,-1 0,1 0,-1 0,1 0,-1 0,1-1,-1 1,1 0,-1 0,1 0,-1-1,1 1,-1 0,1-1,-1 1,0 0,1-1,-1 1,1 0,-1-1,0 1,0-1,1 1,-1-1,11 39,-2 0,-2 0,-1 0,-2 1,-2 0,-1 0,-5 37,2 0,2 621,28-306,-27 275,27-220,-29 124,-24-331,-7 62,5-86,23-183,-1-1,-1 0,-2 0,-1 0,-2-1,-13 25,23-54,0 1,0-1,0 0,1 1,-1-1,0 1,0-1,1 1,-1-1,1 1,0 0,-1-1,1 1,0 0,0-1,0 1,0-1,0 1,0 0,0-1,1 1,-1 0,0-1,1 1,0-1,-1 1,1-1,0 1,0-1,0 0,0 1,0-1,0 0,0 0,0 1,0-1,1 0,-1 0,0 0,1-1,-1 1,1 0,-1 0,1-1,-1 1,1-1,0 1,-1-1,1 0,-1 0,1 0,0 0,-1 0,1 0,0 0,0 0,182-24,143-5,380 18,16-7,-625 18,467 28,206 3,1475-33,-1820 31,-119-30,-254-4,-35-1</inkml:trace>
  <inkml:trace contextRef="#ctx0" brushRef="#br0" timeOffset="24756.208">8128 4178,'118'-37,"122"-36,-137 46,-83 24</inkml:trace>
  <inkml:trace contextRef="#ctx0" brushRef="#br0" timeOffset="25092.571">8919 3953,'19'-5,"21"-2,8 1,1 1,-3 2,-5 0,-4 2,-4 1,-2 0,-2 0,-2 0,1 1,-6 4,-1 1,-4 1</inkml:trace>
  <inkml:trace contextRef="#ctx0" brushRef="#br0" timeOffset="25422.249">9850 4037,'14'5,"10"6,1 6,1 1,-4 1,-2-2,-3 1,0-3,2-4,-3 1,2-1,-4-3</inkml:trace>
  <inkml:trace contextRef="#ctx0" brushRef="#br0" timeOffset="25690.502">10330 4348,'5'14,"1"10,5 0,0 2,4-4,-2-1,2-4,-1 0,2 1,-3 4,-2-3</inkml:trace>
  <inkml:trace contextRef="#ctx0" brushRef="#br0" timeOffset="25975.003">10697 4828,'14'38,"10"18,5 3,-2-2,0-12,-6-8,-6-6,-5-4,-5-5</inkml:trace>
  <inkml:trace contextRef="#ctx0" brushRef="#br0" timeOffset="26725.269">11233 5448,'15'15,"18"9,9 5,2-2,-1-5,-9-3,-5-3,-2-5,-2 0,1-1,0-3,0-2,-4 2,-5 1</inkml:trace>
  <inkml:trace contextRef="#ctx0" brushRef="#br0" timeOffset="27072.022">12277 5730,'5'0,"11"0,8 0,4 0,2 0,2 0,-1 0,-1 0,0 0,0 0,-2 0,1-5,-1-1,0 0,-4 1</inkml:trace>
  <inkml:trace contextRef="#ctx0" brushRef="#br0" timeOffset="27393.268">13096 5702,'24'-5,"17"-1,7 0,0 1,-3 2,-5 1,-5 1,-2 0,-3 1,-7 0</inkml:trace>
  <inkml:trace contextRef="#ctx0" brushRef="#br0" timeOffset="27637.927">13773 5702,'14'5,"15"6,7 2,2-2,-1-3,-1 2,-2 0,-3-2,-6-3</inkml:trace>
  <inkml:trace contextRef="#ctx0" brushRef="#br0" timeOffset="27888.742">14253 5900,'10'23,"12"14,3 5,2-5,1-9,-5-9</inkml:trace>
  <inkml:trace contextRef="#ctx0" brushRef="#br0" timeOffset="28055.658">14563 6380,'10'33,"7"17,2-1</inkml:trace>
  <inkml:trace contextRef="#ctx0" brushRef="#br0" timeOffset="28204.283">14761 6746,'4'15,"3"4</inkml:trace>
  <inkml:trace contextRef="#ctx0" brushRef="#br0" timeOffset="28374.416">14874 7085,'9'19,"4"6</inkml:trace>
  <inkml:trace contextRef="#ctx0" brushRef="#br0" timeOffset="28542.381">15015 7395,'4'24,"3"13,4 0,0-2,-1-6</inkml:trace>
  <inkml:trace contextRef="#ctx0" brushRef="#br0" timeOffset="28695.294">15100 7706,'9'24,"13"18,8 1,-2-2,0-7,-5-5,-7-3,-6-6</inkml:trace>
  <inkml:trace contextRef="#ctx0" brushRef="#br0" timeOffset="28974.903">15268 8072,'98'304,"-55"-180,-40-79,-3-33,0-1,1 1,1-1,0 1,0-1,1 1,0-1,1 0,4 8,2-4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9:4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3022,'0'0</inkml:trace>
  <inkml:trace contextRef="#ctx0" brushRef="#br0" timeOffset="2500.245">1949 59,'-60'-33,"56"30,-1 0,0 1,0-1,0 1,-1 0,1 1,0-1,-1 1,1 0,-1 1,0-1,1 1,-1 0,1 0,-1 1,1-1,-1 1,1 1,-1-1,1 1,0 0,-1 0,1 0,0 1,1 0,-1 0,0 0,1 1,-2 1,2-2,1 0,0 1,0 0,0 0,0 0,0 0,1 0,0 0,0 1,0-1,0 1,1-1,0 1,-1 0,2 0,-1-1,1 1,-1 0,1 0,1 0,-1 0,1-1,0 1,0 0,0 0,1-1,-1 1,1-1,0 1,0-1,1 0,-1 0,1 0,0 0,0 0,1-1,-1 1,1-1,-1 0,1 0,0 0,1 0,0-1,1 1,-1-1,1 0,-1 0,1-1,0 1,0-1,0-1,-1 1,1-1,0 0,0 0,0-1,0 0,0 0,0 0,-1-1,1 0,-1 0,1 0,-1-1,0 1,0-1,0-1,0 1,0-1,-1 1,1-1,-1-1,0 1,0-1,-1 1,1-1,-1 0,0 0,-1-1,1 1,0-2,-1 3,-1 0,1 1,0-1,-1 0,0 0,0-1,0 1,-1 0,1 0,-1 0,0-1,0 1,0 0,-1 0,1 0,-1 0,0-1,0 1,-1 0,1 0,-1 1,0-1,0 0,0 1,0-1,-1 1,0-1,1 1,-1 0,0 0,-1 1,1-1,0 0,-1 1,1 0,-1 0,0 0,0 0,0 1,0 0,0-1,0 1,0 1,-3-1,0 2,-1 0,1 1,-1 0,1 1,0 0,0 0,0 0,1 1,-1 0,1 0,0 1,0-1,0 1,1 1,-1-1,1 1,1 0,-1 0,1 0,0 1,1 0,-1-1,1 1,0 1,1-1,0 0,0 1,1-1,0 1,0-1,0 1,1-1,0 1,1-1,0 1,0 0,0-1,1 0,1 1,-1-1,3 5,0-8,0 1,0-1,0 0,1 0,-1 0,1-1,0 0,0 0,0-1,1 1,-1-1,1-1,-1 1,1-1,-1 0,1-1,0 0,-1 0,1 0,0 0,-1-1,1-1,0 1,-1-1,0 0,1 0,-1-1,0 0,0 0,0 0,3-3,-5 4,1-1,-1 1,0-1,0 1,0-1,0 0,-1 0,1-1,-1 1,0-1,0 0,0 0,0 0,-1 0,0 0,0-1,0 1,0-1,0 1,-1-1,0 0,0 1,-1-1,1 0,-1 0,0 0,0 1,0-1,-1 0,0 0,0 0,0 1,0-1,-1 1,0-1,-1-3,-1 7,-1-1,1 0,0 1,0 0,-1 0,1 0,-1 1,1-1,-1 1,1 0,-1 0,1 1,-1 0,1-1,0 1,-1 1,1-1,0 0,0 1,0 0,0 0,0 1,0-1,0 1,1-1,0 1,-1 0,1 1,0-1,0 0,1 1,-1 0,1-1,-1 1,1 0,0 0,-1 5,3-8,-1 1,1 0,0 0,-1 0,1 0,0 0,0-1,0 1,0 0,0 0,1 0,-1 0,1 0,-1-1,1 1,0 0,-1 0,1-1,0 1,0-1,0 1,0-1,1 1,-1-1,0 1,1-1,-1 0,1 0,-1 0,1 0,-1 0,1 0,0 0,-1 0,1-1,0 1,0-1,0 1,-1-1,1 0,0 0,0 1,82-1,-80 0,0-1,0 1,0-1,0 0,0 1,0-2,0 1,0 0,0-1,0 0,-1 0,1 0,-1 0,0-1,1 1,-1-1,0 0,0 0,-1 0,1 0,-1 0,1-1,-1 1,0-1,-1 0,1 1,0-1,-1 0,0 0,0 0,0 0,0 0,-1 0,0 0,0 0,0 0,0-4,-3 2,0 0,-1 0,1 0,-1 0,0 0,-1 1,1 0,-1 0,0 0,-1 1,1-1,-1 1,1 1,-1-1,-1 1,1 0,0 0,-1 1,1 0,-1 0,0 0,1 1,-1 0,0 0,0 1,0 0,0 0,0 1,0-1,0 1,1 1,-7 2,10-4,0 1,0 0,0 0,1 0,-1 0,0 1,1-1,-1 1,1-1,0 1,-1 0,1 0,0 0,0 0,0 0,1 1,-1-1,0 1,1-1,0 1,-1 0,1-1,0 1,0 0,1 0,-1 0,0-1,1 1,0 0,0 0,0 0,0 0,0 0,0 0,1 0,0 0,-1 0,1-1,1 3,0-1,-1 1,1-1,0-1,0 1,1 0,-1 0,1-1,-1 1,1-1,1 0,-1 0,0 0,1 0,-1-1,1 1,0-1,0 0,-1 0,2-1,-1 1,0-1,0 1,0-1,1-1,-1 1,4 0,-4-2,1 0,-1 0,0 0,0 0,0-1,0 0,0 1,0-1,0-1,-1 1,1 0,-1-1,0 0,0 0,0 0,0 0,0 0,0-1,-1 1,0-1,0 0,0 0,0 0,0 0,-1 0,1 0,-1 1,0 1,0-1,-1 0,1 1,0-1,-1 0,0 0,1 1,-1-1,0 0,-1 0,1 1,0-1,-1 0,0 0,1 1,-1-1,0 0,0 1,-1-1,1 1,0 0,-1-1,0 1,1 0,-1 0,0 0,0 0,0 0,0 0,-1 0,1 1,0-1,-1 1,1 0,-1 0,1 0,-1 0,0 0,0 0,-4-1,0 0,-1 0,1 1,-1 0,1 0,-1 1,1 0,-1 0,1 1,0 0,-1 0,1 1,0 0,-1 0,1 0,0 1,1 0,-1 1,0-1,1 1,0 1,0-1,0 1,1 0,-1 0,1 1,0 0,1 0,-1 0,1 0,1 0,-1 1,1 0,0 0,0 0,1 0,0 0,0 0,1 3,1-6,1 0,-1 0,1 0,0 0,1 0,-1-1,1 1,0 0,-1-1,1 1,1-1,-1 0,1 0,-1 0,1 0,0 0,0 0,0-1,0 1,0-1,1 0,-1 0,1 0,0 0,-1-1,1 1,0-1,0 0,0 0,0-1,1 1,0 0,0 0,0 0,1 0,-1-1,0 0,1 0,-1 0,0 0,1-1,-1 0,0 0,0-1,0 1,0-1,0 0,0-1,0 1,-1-1,1 0,-1 0,0 0,1 0,0-3,-2 2,-1 0,0 0,0-1,0 1,0 0,-1-1,0 0,0 1,0-1,-1 1,1-1,-1 0,0 0,0 1,-1-1,0 0,1 1,-1-1,-1 0,1 1,-1 0,0-1,0 1,0 0,0 0,-1 0,0 0,0 0,0 1,0-1,0 1,-1 0,1 0,-1 0,0 0,0 1,0-1,0 1,-1 0,1 1,-1-1,1 1,-1-1,1 1,-1 1,0-1,1 1,-1 0,0 0,0 0,1 0,-1 1,0 0,1 0,-1 0,1 1,-1-1,1 1,0 0,0 1,0-1,-1 1,0 1,0-1,0 2,0-1,0 1,1-1,0 1,0 0,0 1,1-1,-1 1,1 0,1-1,-1 1,1 1,0-1,0 0,1 0,0 1,0-1,0 3,2-7,-1-1,0 1,1 0,-1 0,1-1,-1 1,1 0,0-1,0 1,0-1,0 1,0-1,0 0,0 1,1-1,-1 0,0 0,1 1,-1-1,1 0,-1-1,1 1,-1 0,1 0,0-1,-1 1,1-1,0 1,0-1,-1 0,1 1,0-1,0 0,-1 0,1-1,0 1,0 0,-1 0,1-1,0 1,70-23,-67 21,-1 0,1 0,-1-1,0 1,0-1,0 0,0 0,0 0,0-1,-1 1,0-1,0 0,0 0,0 0,0 0,-1 0,0-1,0 1,0-1,0 0,-1 1,0-1,0 0,0 0,0 0,-1 0,0 0,0 0,0 0,-1 0,0 1,0-1,0 0,0 0,-2-4,-1 7,1 0,-1 0,1 1,-1-1,1 1,-1 0,0 0,0 0,0 0,1 1,-1-1,0 1,0 0,0 0,0 1,0-1,0 1,1 0,-1 0,0 0,1 0,-1 1,0 0,1-1,0 1,-1 1,1-1,0 0,0 1,0-1,0 1,1 0,-1 0,1 0,0 0,0 1,0-1,0 1,0-1,1 1,0-1,-1 1,1 2,4 16,5-3</inkml:trace>
  <inkml:trace contextRef="#ctx0" brushRef="#br0" timeOffset="6867.936">1 3051,'181'-313,"-136"254,-3-2,-3-1,2-10,177-295,-49 124,-135 197,-2-2,-2-1,19-44,39-66,110-161,-102 168,-3-35,-41 96,16-9,61-138,-115 212,-32 24,0 9,0-1,-1 0,0-1,0-2,0 1,0-2,0-1,-19-1,-20 3,56-3,0 1,0-1,0 0,0 0,0 1,0 0,0-1,0 1,0 0,0 0,0 0,0 0,0 0,1 0,-1 1,0-1,1 0,-1 1,1-1,0 1,-1 0,1 0,0-1,0 1,0 0,0 0,0 0,1 0,-1 0,0 0,1 0,0 0,-1 0,1 1,0-1,0 0,0 0,1 0,-1 0,0 0,1 0,-1 0,1 0,0 0,0 0,-1 0,1 0,1 0,-1 0,0 0,10 23,2-1,0-1,1 0,1 0,1-2,13 14,3 5,87 184,-91-161,-32-91,-3 2,1 0,1-1,2 1,1-1,1 0,1-12,-8-97,-20-47,21 170,2 7</inkml:trace>
  <inkml:trace contextRef="#ctx0" brushRef="#br0" timeOffset="9400.757">397 906,'-2'1,"1"0,0 0,0 1,0-1,0 1,0-1,0 1,0-1,1 1,-1-1,1 1,-1-1,1 1,-1 0,1-1,0 1,0 0,0 0,0-1,0 1,0 0,0-1,0 1,1 0,-1-1,1 1,-1 0,1-1,0 1,-1-1,1 1,0-1,0 0,1 1,-2 0,25 67,3-1,2-1,4-1,6 4,-61-108,3-1,1-1,1-1,3 0,1-1,2 0,2 0,2-1,2 0,2-1,2-41,2-54,-2 137,0 1,0 0,0-1,0 1,0-1,1 1,-1 0,0 0,1-1,-1 1,0 0,1-1,0 1,-1 0,1 0,0 0,0 0,-1 0,1 0,0 0,0 0,0 0,0 0,0 0,0 1,1-1,-1 0,0 1,0-1,0 1,1-1,-1 1,0-1,1 1,-1 0,0 0,1 0,-1 0,0 0,1 0,-1 0,0 0,1 1,-1-1,0 0,1 1,-1-1,0 1,0-1,0 1,1 0,-1-1,0 1,0 0,0 0,0 0,0 0,0 0,0 0,-1 0,1 0,0 0,-1 1,1-1,76 95,-44-74,-19-20</inkml:trace>
  <inkml:trace contextRef="#ctx0" brushRef="#br0" timeOffset="9735.926">848 849,'5'15,"6"13,1 8,-1 2,-2-5</inkml:trace>
  <inkml:trace contextRef="#ctx0" brushRef="#br0" timeOffset="10537.675">227 482,'3'-9,"0"-1,0 1,1 0,0 0,0 0,1 1,1-1,-1 1,1 0,0 1,1-1,0 1,0 1,1-1,0 1,1 0,131-113,-138 119,-1-1,0 1,0-1,0 0,1 0,-1 1,0-1,0 0,0 0,0 0,-1 0,1 0,0 0,0-1,-1 1,1 0,0 0,-1-1,1 1,-1 0,0 0,1-1,-1 1,0-1,0 1,0 0,0-1,0 1,0 0,0-1,0 1,-1 0,1-1,-1 1,1 0,-1 0,1-1,-1 1,1 0,-1 0,0 0,0 0,0 0,0 0,0 0,0 0,0 0,0 0,0 0,0 0,0 1,0-1,-1 1,1-1,0 1,-1-1,-12-8,9 8,1-1,0 0,0-1,0 1,0-1,0 0,1 0,-1 0,1 0,-1 0,1-1,1 0,-1 0,0 1,1-1,0-1,0 1,0 0,0-1,1 1,-1-4,3-12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1:0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4771 1,'-5'0,"0"0,0 1,0 0,0 0,0 1,0-1,0 1,1 0,-1 0,0 1,1 0,0-1,0 1,0 1,0-1,0 0,0 1,1 0,0 0,0 0,0 0,0 1,1-1,-1 1,1-1,0 1,1 0,-1 0,1 0,0 0,0 3,-1-1,1 0,0 0,0 0,1 0,0 0,0 1,1-1,0 0,0 0,0 0,1 0,0 0,1-1,-1 1,1 0,0-1,1 0,0 0,0 0,0 0,1-1,3 4,-6-7,1-1,0 1,-1 0,1-1,0 0,0 0,0 0,0 0,0 0,0-1,0 1,0-1,1 0,-1 0,0 0,0 0,0 0,0-1,0 1,0-1,0 0,0 0,0 0,0-1,0 1,0 0,1-2,73-56,-68 51,43-57,-51 63,1 1,-1-1,0 1,0-1,-1 0,1 0,0 1,-1-1,1 0,-1 0,1 0,-1 0,0 1,0-1,0 0,0 0,0 0,0 0,0 0,-1 0,1 1,-1-1,1 0,-1 0,0 0,0 1,1-1,-1 0,0 1,-1-1,1 1,0-1,0 1,-1 0,1 0,-1-1,1 1,-1 0,1 0,-3-1,-4 1,-1 0,1 0,-1 1,0 0,1 0,-1 1,1 0,-1 1,1 0,-1 0,1 1,0 0,0 0,0 1,1 0,-1 0,1 1,-5 4,7-8,0 1,1 0,-1 0,1 0,0 1,-1-1,1 1,0 0,0 0,1 1,-1-1,1 1,0 0,0 0,0 0,0 0,0 0,1 1,0-1,0 1,0-1,1 1,0 0,0 0,0 0,0 0,1 0,-1 0,1 0,0 0,1 0,0 0,-1 0,1-1,1 1,-1 0,1 0,1 1,1-1,1-1,0 1,1-1,-1 0,1-1,0 1,0-1,0 0,0 0,0-1,1 0,-1 0,1-1,-1 1,1-1,0-1,0 1,-1-1,1-1,0 1,0-1,-1 0,1 0,-1-1,1 0,-1 0,0-1,1 0,-1 0,0 0,-1-1,1 1,-1-2,0 1,0 0,0-1,0 0,-1 0,0-1,0 1,1-2,-3 4,0 0,1 0,-1 0,0-1,-1 1,1-1,0 0,-1 1,0-1,0 0,0 0,-1 0,1 0,-1 0,0 1,0-1,0 0,0 0,-1 0,0 0,0 0,0 0,0 1,0-1,-1 0,1 1,-1-1,0 1,-1 0,1-1,0 1,-1 0,0 0,1 1,-1-1,0 1,0-1,-1 1,1 0,-1 0,1 0,-1 1,1-1,-1 1,0 0,0 0,1 0,-1 0,0 1,0-1,0 1,0 0,0 1,0-1,-3 1,-2 2,0 0,0 0,1 1,-1 0,1 0,-1 1,2 0,-1 1,0 0,1 0,0 0,1 1,-1 0,1 0,-3 7,8-13,0 1,0 0,0 0,0 0,1 0,-1 0,1 0,-1 0,1 0,0 0,0 0,0 0,0 1,0-1,0 0,1 0,-1 0,1 0,0 0,-1 0,1 0,0 0,0-1,0 1,0 0,0 0,1-1,-1 1,0 0,1-1,-1 0,1 1,0-1,-1 0,1 0,0 0,0 0,0 0,0 0,0 0,0-1,0 1,0-1,0 1,1-1,98 5,-96-5,0-1,-1 1,1-1,0 0,-1 0,1 0,-1-1,1 0,-1 0,1 0,-1 0,0-1,0 1,0-1,-1 0,1 0,0-1,-1 1,0-1,0 1,0-1,-1 0,1 0,-1-1,0 1,0 0,0-1,-1 1,1-1,-1 0,0 1,0-1,-1 0,0 0,1 1,-2-1,1 0,0 0,-2-3,0 4,-1-1,1 1,-1 0,0 0,-1 0,1 0,-1 1,0-1,1 1,-1 0,-1 0,1 0,0 1,-1 0,1-1,-1 1,0 1,0-1,0 1,0 0,0 0,0 0,0 1,0 0,0 0,0 0,0 0,0 1,0 0,0 0,0 0,0 1,0 0,1 0,-1 0,1 0,-1 1,1-1,0 1,0 0,0 1,0-1,0 2,-52 54,55-58,-1 1,1-1,0 1,0-1,0 1,0-1,0 1,0-1,1 1,-1 0,0-1,1 1,-1 0,1 0,0-1,0 1,-1 0,1 0,0 0,0-1,1 1,-1 0,0 0,1 0,-1-1,1 1,-1 0,1-1,0 1,0 0,0-1,0 1,0-1,0 1,0-1,0 0,1 1,-1-1,0 0,1 0,-1 0,1 0,5 0,1 0,-1 0,1-1,-1 0,1-1,-1 1,0-2,1 1,-1-1,0 0,0 0,0-1,0 0,0 0,-1 0,1-1,-1 0,0-1,0 1,-1-1,4-4,23-41,-32 49,0 0,0 0,0 0,-1-1,1 1,0 0,0 0,-1 0,1 0,-1 0,1 0,-1 0,1 0,-1 0,0 0,0 0,1 0,-1 1,0-1,0 0,0 0,0 1,0-1,0 0,0 1,0-1,0 1,0 0,0-1,0 1,0 0,0 0,0-1,-1 1,1 0,0 0,0 0,0 0,0 1,0-1,-1 0,1 0,0 1,0-1,0 0,0 1,0-1,0 1,0 0,-7 1,0 1,0 0,1 0,0 0,-1 1,1 1,1-1,-1 1,1 0,-1 0,1 1,-1 2,-8 9</inkml:trace>
  <inkml:trace contextRef="#ctx0" brushRef="#br0" timeOffset="2717.998">1 2118,'208'-101,"14"4,-111 44,3 5,24-3,201-46,-47-14,8 2,37-15,-195 72,196-62,1 8,-86 15,-27 12,-178 63,69-21,-2-6,58-33,70-26,-75 46,118-57,-195 76,-117 22,-144-19,61 12,107 24,1-1,-1 1,0-1,1 1,0 0,-1 0,1 0,0 0,0 0,0 0,0 0,0 0,1 0,-1 0,0 0,1 1,0-1,0 0,-1 0,1 1,0-1,1 0,-1 0,0 1,1-1,-1 0,1 0,0 0,0 1,0-1,0 0,0 0,0-1,0 1,1 0,-1 0,1 0,1 6,7 34,-2 0,-1 0,-3 1,-1-1,-2 1,-3 0,-1 3,1 58,24-143,-2-4,3 0,1 2,3 1,0 0,3 2,14-13,-34 39,-4 3</inkml:trace>
  <inkml:trace contextRef="#ctx0" brushRef="#br0" timeOffset="4698.721">3727 1525,'17'73,"-10"-49,27 163,-35-58,9-189,2 0,4 0,16-44,-27 84,2-1,1 1,0 1,1-1,2 1,0 1,0-1,2 1,0 1,1 0,1 1,1 0,0 1,9-7,-20 21,0 0,-1 1,1 0,0-1,-1 1,1 0,0 0,0 0,-1 1,1-1,0 1,-1-1,1 1,-1 0,1 0,0 0,-1 0,0 1,1-1,-1 1,0-1,0 1,0 0,0 0,0 0,0 0,0 0,-1 0,1 0,-1 1,0-1,1 0,-1 1,0-1,0 1,-1 0,1-1,-1 1,1 0,-1-1,0 1,0 1,12 21,36 36,-32-53</inkml:trace>
  <inkml:trace contextRef="#ctx0" brushRef="#br0" timeOffset="5197.495">4263 1694,'29'-4,"-17"1,0 1,0 0,0 1,0 0,1 1,-1 0,0 1,0 1,0 0,4 1,-15-3,1 1,-1-1,1 1,-1-1,1 1,-1 0,1-1,-1 1,0 0,1 0,-1 0,0 0,1 0,-1 0,0 0,0 1,0-1,0 0,0 0,-1 1,1-1,0 1,-1-1,1 1,0-1,-1 1,0-1,1 1,-1 0,0-1,0 1,0-1,0 1,0 0,0-1,-1 1,1-1,0 1,-1 0,1-1,-1 1,0-1,1 0,-2 2,-44 58,37-52,-40 54,48-62,0 1,1-1,-1 1,0-1,1 1,-1 0,1-1,-1 1,1 0,0 0,0-1,0 1,0 0,0 0,0-1,0 1,1 0,-1-1,1 1,-1 0,1-1,-1 1,1 0,0-1,0 1,0-1,0 0,0 1,0-1,0 0,0 1,1-1,-1 0,1 0,-1 0,0 0,1 0,0-1,-1 1,1 0,0 0,9 0,-1 1,1-1,0-1,0 0,0 0,0-1,0-1,0 1,-1-2,1 0,-1 0,1-1,-1 0,0-1,4-2,8-5,-4-1</inkml:trace>
  <inkml:trace contextRef="#ctx0" brushRef="#br0" timeOffset="6238.134">3727 1271,'0'-1,"-1"1,1-1,0 1,0-1,-1 0,1 1,0-1,0 0,0 1,0-1,0 0,0 1,0-1,0 1,0-1,0 0,0 1,1-1,-1 0,0 1,0-1,1 1,-1-1,0 0,1 1,-1-1,0 1,1-1,-1 1,1-1,-1 1,1 0,-1-1,1 1,-1 0,1-1,0 1,-1 0,1-1,-1 1,1 0,0 0,-1 0,1 0,0 0,99-37,-56 26,162-27,-217 21,-17 5,18 8,0 0,1 0,-1-1,1 0,0-1,0 0,0 0,1-1,0 0,-4-5,6 1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1:09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1266,'0'0,"1"0,-1 0,0 0,1 0,-1 0,0 0,1 0,-1 0,0 0,1 0,-1 0,0 0,1 0,-1 0,0 0,1 0,-1-1,0 1,0 0,1 0,-1 0,0 0,0-1,1 1,-1 0,0 0,0-1,17 25,0 1,-2 0,-2 1,0 0,-1 1,-2 0,-1 1,-1 0,1 8,-2-11,-1-8,0 1,-1 0,-1 0,-1 0,0 1,-1-1,-1 1,-1-1,-1 1,0-1,-1 1,-3 7,4-24,1 1,-1 0,0-1,0 0,0 1,0-1,-1 0,1 1,-1-1,1 0,-1 0,0 0,0 0,0-1,0 1,0 0,0-1,-1 1,1-1,0 0,-1 0,1 0,-1 0,1 0,-1-1,1 1,-1-1,0 1,1-1,-1 0,1 0,-1 0,0 0,1-1,-1 1,0-1,1 0,-1 1,1-1,-1 0,1-1,0 1,-1 0,1-1,0 1,0-1,0 0,0 1,0-1,0 0,1 0,-1 0,1-1,-1 1,1 0,0-1,0 1,0 0,0-1,0-1,-4-14,1 0,0 0,2-1,0 1,1-1,1 0,0 1,2-1,0 1,1-1,4-12,4-16,1 1,3 0,2 0,1 2,3 0,1 2,2 0,12-12,-13 18,-11 14,1 1,0 1,2 0,0 1,2 0,0 1,1 1,0 1,2 1,12-8,-30 21,-1 1,1-1,0 1,0 0,0 0,0 0,0 0,0 0,0 1,0-1,0 1,0-1,1 1,-1 0,0 0,0 0,0 0,0 0,1 0,-1 0,0 1,0-1,0 1,0 0,0-1,0 1,0 0,0 0,0 1,0-1,0 0,-1 0,1 1,0-1,-1 1,1 0,-1-1,0 1,0 0,1 0,-1 0,0 0,-1 0,1 0,0 0,-1 0,1 0,-1 0,1 1,-1 0,3 19,-2 0,0 1,-2-1,0 0,-2 0,0 0,-1 0,-1 0,-2-1,0 0,-1 0,0 0,-2-1,-1-1,0 0,-11 12,21-28,-1 0,0 0,0 0,0 0,0-1,0 1,0-1,-1 1,0-1,1 0,-1 0,0 0,0 0,0-1,0 1,0-1,-1 0,1 0,0 0,-1 0,1 0,0-1,-1 1,1-1,-1 0,1 0,-1-1,-2 1,0-56,7 49,2-18</inkml:trace>
  <inkml:trace contextRef="#ctx0" brushRef="#br0" timeOffset="328.679">1016 870,'-19'11,"1"1,0 0,1 2,1 0,0 0,1 2,0 0,1 0,1 2,1-1,-10 20,21-35,-1 0,1-1,-1 1,1 0,0 1,0-1,0 0,0 0,0 0,1 1,-1-1,0 0,1 1,0-1,0 0,0 1,0-1,0 1,0-1,0 0,1 1,-1-1,1 0,0 1,0-1,0 0,0 0,0 0,0 0,0 0,1 0,-1 0,1 0,-1 0,1-1,0 1,0-1,0 1,0-1,0 0,0 1,0-1,0 0,0-1,1 1,-1 0,0 0,0-1,1 0,-1 1,1-1,-1 0,2 0,10-2,-1-1,1 0,-1-1,0-1,0 0,0 0,-1-1,0-1,0 0,-1-1,0 0,0-1,-1 0,0 0,0-1,-1-1,-1 0,1 0,-2 0,0-1,5-10,-10 18,0 0,1 0,-2-1,1 1,0-1,-1 1,0-1,0 0,0 1,-1-1,1 0,-1 0,0 0,-1 1,1-1,-1 0,0 0,0 1,0-1,-1 1,0-1,0 1,0-1,0 1,-1 0,1 0,-1 0,0 1,0-1,-1 1,1-1,-1 1,0 0,1 0,-1 1,-1-1,1 1,0 0,-1 0,1 0,-1 1,1-1,-1 1,0 0,1 0,-5 1,0 0,-1 1,1 0,-1 0,1 1,-1 0,1 1,0 0,0 1,1 0,-1 0,1 1,-1 0,2 0,-1 1,-6 5,-10 10</inkml:trace>
  <inkml:trace contextRef="#ctx0" brushRef="#br0" timeOffset="735.161">1523 589,'-21'17,"0"1,1 1,0 1,2 1,1 1,-13 20,29-41,-1 0,1 1,0-1,0 0,0 1,0-1,0 1,0 0,0-1,0 1,1-1,-1 1,1 0,-1 0,1-1,-1 1,1 0,0 0,0-1,0 1,0 0,0 0,1 0,-1-1,0 1,1 0,0 0,-1-1,1 1,0-1,0 1,-1 0,1-1,1 1,-1-1,0 0,0 1,0-1,1 0,-1 0,1 0,-1 0,1 0,-1 0,1 0,-1 0,1-1,0 1,-1-1,1 1,0-1,0 0,1 1,27 0,-27-2,-1 0,1 0,-1 1,1-1,-1 1,1 0,-1-1,1 1,-1 0,1 0,-1 1,1-1,-1 0,1 1,-1 0,1-1,-1 1,1 0,-1 0,0 0,0 1,0-1,1 1,-1-1,0 1,-1-1,1 1,0 0,0 0,-1 0,1 0,-1 0,0 1,0-1,0 0,0 0,0 1,0-1,0 1,-1-1,1 1,-1 1,-3 4,-1 1,-1-1,1 0,-1 0,-1 0,1-1,-1 0,-1 0,1 0,-1-1,0 0,-1 0,1-1,-8 4,15-9,-97 62,95-73,10-2</inkml:trace>
  <inkml:trace contextRef="#ctx0" brushRef="#br0" timeOffset="981.679">1749 757,'-4'34,"2"11,3-2</inkml:trace>
  <inkml:trace contextRef="#ctx0" brushRef="#br0" timeOffset="1231.378">1636 363,'5'4,"2"3</inkml:trace>
  <inkml:trace contextRef="#ctx0" brushRef="#br0" timeOffset="1402.714">2116 165,'0'39,"5"31,2 13,-1-1,-1-12,3-11,1-7,-2-7,-2-7,-1-5,-2-3,-2-2,5-6,1-2,0 1,-6-3,-3-5</inkml:trace>
  <inkml:trace contextRef="#ctx0" brushRef="#br0" timeOffset="1666.785">1919 560,'39'-5,"31"-6,9-6,-5 0,-9 2,-16 5</inkml:trace>
  <inkml:trace contextRef="#ctx0" brushRef="#br0" timeOffset="1900.038">2483 503,'5'34,"1"11</inkml:trace>
  <inkml:trace contextRef="#ctx0" brushRef="#br0" timeOffset="1901.038">2483 363,'-4'-24,"-8"-3,0 2</inkml:trace>
  <inkml:trace contextRef="#ctx0" brushRef="#br0" timeOffset="2099.23">2681 335,'-1'9,"0"1,1 0,0 0,1-1,0 1,0-1,1 1,1-1,-1 1,1-1,1 0,0 0,0-1,1 1,0-1,0 0,1 0,1 1,-6-8,1 0,-1 0,0-1,1 1,-1 0,1 0,-1-1,1 1,0-1,-1 1,1-1,-1 0,1 0,0 1,-1-1,1 0,0-1,-1 1,1 0,0 0,-1-1,1 1,-1-1,1 1,-1-1,1 0,-1 1,1-1,-1 0,1 0,-1 0,0 0,0 0,0-1,1 1,-1 0,0-1,0 1,-1 0,1-1,0 0,27-65,-25 56,0 1,-1-1,-1 0,0 1,0-1,-1 0,0 0,-1 0,0 0,0 1,-2-1,1 0,-1 1,-1 0,0-1,0 1,-1 1,0-1,-1 1,0-1,-11-2</inkml:trace>
  <inkml:trace contextRef="#ctx0" brushRef="#br0" timeOffset="2486.147">3020 390,'6'-25,"0"0,2 0,1 1,1 0,1 1,11-17,-22 38,1 1,-1-1,1 1,0-1,-1 1,1-1,0 1,0 0,0-1,0 1,0 0,0 0,1 0,-1 0,0 0,0 0,1 0,-1 0,1 0,-1 1,1-1,-1 1,1-1,-1 1,1-1,-1 1,1 0,0 0,-1 0,1 0,-1 0,1 0,0 0,-1 0,1 1,-1-1,1 0,-1 1,1 0,-1-1,1 1,-1 0,1 0,-1 0,0 0,0 0,1 0,-1 0,0 0,1 2,2 3,1 0,0-1,1 1,-1-1,1 0,0 0,0-1,1 1,-1-1,1-1,0 0,0 1,0-2,0 1,0-1,1 0,-1-1,1 0,0 0,-1-1,1 1,0-2,-1 1,1-1,-1 0,1-1,-1 0,1 0,-1 0,0-1,0 0,3-3,6-7,-1-1,0-1,-2 0,0-1,0 0,-2-1,0 0,0-1,-2 0,-1-1,0 0,0-2,1-3</inkml:trace>
  <inkml:trace contextRef="#ctx0" brushRef="#br0" timeOffset="3368.252">1863 1690,'-31'29,"2"1,1 2,2 1,1 1,1 1,2 1,-13 32,34-67,-1 1,1 0,0 0,0 0,0-1,0 1,0 0,0 0,1 0,-1 0,0 1,1-1,0 0,0 0,-1 0,1 0,1 0,-1 0,0 1,0-1,1 0,-1 0,1 0,0 0,-1 0,1 0,0 0,0 0,0-1,1 1,-1 0,0 0,1-1,-1 1,1-1,-1 1,1-1,0 0,0 0,0 0,-1 0,1 0,0 0,0 0,0 0,0-1,0 1,1-1,-1 0,0 1,0-1,7-2,-1 0,-1-1,1 0,0 0,-1-1,0 0,1 0,-1 0,-1-1,1 0,-1-1,0 1,0-1,-1 0,1-1,1-2,5-4,167-188,-173 194,-5 5,-1 0,1 0,0 1,0-1,0 0,0 0,0 1,0-1,0 0,0 1,1-1,-1 1,1 0,-1-1,1 1,0 0,-1 0,1 0,0 0,0 0,0 1,-1-1,1 0,0 1,0 0,0-1,0 1,0 0,0 0,0 0,0 0,0 0,0 1,0-1,0 0,0 1,0 0,0-1,0 1,-1 0,1 0,0 0,0 0,-1 0,1 0,0 1,23 44,-23-41,0 0,0 0,0 1,0-1,1-1,0 1,0 0,0-1,1 1,-1-1,1 0,0 0,0-1,1 1,-1-1,1 0,-1 0,1 0,0-1,0 0,0 1,1-2,-1 1,0-1,1 0,1 0,0-1,1 0,-1-1,0 0,0-1,0 0,0 0,0 0,-1-1,1 0,0 0,-1-1,0 1,0-1,0-1,-1 1,1-1,-1 0,0-1,0 1,-1-1,0 0,0 0,0-1,8-13,-1-1,-1-1,-1 0,0 0,-2 0,2-13,-2-9,-1 0,-2 0,-2-1,-2 1,-2-4,1-6,-17-72,6 165,13 7,2-1,1 1,3-1,2 0,1 0,8 14,-13-40,1 0,1-1,1 0,0 0,1-1,1 0,1-1,0 0,1 0,14 13,-21-27,-10-6</inkml:trace>
  <inkml:trace contextRef="#ctx0" brushRef="#br0" timeOffset="3516.622">2116 1576,'63'-28,"24"-15,4 0,-5 2,-13 9,-12 9,-18 9</inkml:trace>
  <inkml:trace contextRef="#ctx0" brushRef="#br0" timeOffset="4297.202">2737 2254,'-131'395,"101"-221,29-172,1 0,-1 0,0 0,0 0,1 0,-1 1,1-1,0 0,0 0,-1 1,1-1,1 0,-1 0,0 1,1-1,-1 0,1 0,-1 0,1 1,0-1,0 0,0 0,0 0,1 0,-1-1,0 1,1 0,-1 0,1-1,0 1,0-1,-1 0,1 1,0-1,0 0,0 0,0 0,0 0,1 0,-1-1,0 1,0-1,0 1,1-1,-1 0,1 0,14-3,1-2,-1 0,0-1,0-1,-1 0,0-1,0-1,-1 0,0-1,9-8,16-9,46-26,-71 42</inkml:trace>
  <inkml:trace contextRef="#ctx0" brushRef="#br0" timeOffset="4547.348">2399 2648,'43'-14,"29"-5,7 1,-6-2,-9 3,-12 5,-10 3,-6 0,-6 0,-7 3</inkml:trace>
  <inkml:trace contextRef="#ctx0" brushRef="#br0" timeOffset="4801.42">3104 2451,'43'-24,"29"-13,7 1,-5 5,-16 8</inkml:trace>
  <inkml:trace contextRef="#ctx0" brushRef="#br0" timeOffset="5053.256">3188 2648,'39'-14,"22"-15,5-6,-3 1,-8 3,-14 6</inkml:trace>
  <inkml:trace contextRef="#ctx0" brushRef="#br0" timeOffset="5386.297">4008 1774,'-125'343,"113"-305,2 0,2 1,1 0,2 0,1 20,4-57,-1 1,0-1,1 1,-1-1,1 1,0 0,0-1,0 1,0 0,1-1,-1 1,1-1,-1 1,1-1,0 1,0-1,0 1,0-1,1 0,-1 1,1-1,-1 0,1 0,0 0,-1 0,1-1,0 1,1 0,-1-1,0 1,0-1,0 0,1 0,-1 0,1 0,-1 0,1 0,-1-1,1 1,0-1,-1 0,1 0,11-3,-1 0,0-2,0 1,0-2,-1 0,0 0,0-1,0-1,-1 0,8-7,9-5,57-49,-78 55</inkml:trace>
  <inkml:trace contextRef="#ctx0" brushRef="#br0" timeOffset="5581.184">3668 2197,'44'-19,"32"-16,14-2,-4 0,-11 7,-15 8,-16 9</inkml:trace>
  <inkml:trace contextRef="#ctx0" brushRef="#br0" timeOffset="6000.759">4261 2168,'157'-19,"-155"20,0-1,0 0,0 1,0-1,0 1,0 0,0 0,0 0,0 0,0 0,0 0,-1 1,1-1,-1 0,1 1,-1-1,1 1,-1 0,0 0,1-1,-1 1,0 0,0 0,-1 0,1 0,0 0,-1 0,1 0,-1 0,0 0,1 1,-1-1,0 0,0 0,0 0,-1 0,1 0,-1 0,1 1,-1-1,0 0,-38 87,35-82,-1-1,1 0,0 1,1 0,0-1,0 1,0 0,1 1,0-1,0 0,1 1,0-1,1 1,-1 6,3-13,-1 1,1-1,-1 1,1-1,0 1,0-1,0 0,0 0,-1 0,2 0,-1 0,0-1,0 1,0-1,0 1,0-1,0 0,1 1,-1-1,0 0,0-1,0 1,0 0,1-1,-1 1,0-1,0 1,0-1,0 0,0 0,0 0,0 0,0-1,-1 1,2-1,-3 2,57-27,-31 15</inkml:trace>
  <inkml:trace contextRef="#ctx0" brushRef="#br0" timeOffset="19902.051">705 2254,'48'51,"106"180,2 25,-132-210,40 53,-63-98,0 0,0 0,-1 0,1-1,0 1,0 0,0-1,0 1,0 0,0-1,0 1,0-1,0 0,0 1,0-1,0 0,1 0,-1 1,0-1,0 0,0 0,0 0,0 0,1-1,-1 1,0 0,0 0,0-1,0 1,0-1,0 1,0-1,0 1,0-1,0 1,0-1,0 0,0 0,-1 0,1 1,0-1,0 0,-1 0,1 0,-1 0,1-1,16-51,-17-150,-20 65,20 137,0 1,0-1,0 0,0 1,0-1,0 1,0-1,0 1,1-1,-1 0,0 1,0-1,1 1,-1-1,0 1,1-1,-1 1,0-1,1 1,-1 0,1-1,-1 1,1 0,-1-1,1 1,-1 0,1-1,-1 1,1 0,-1 0,1 0,0-1,-1 1,1 0,-1 0,1 0,0 0,-1 0,1 0,-1 0,1 0,0 1,-1-1,1 0,-1 0,1 0,-1 1,1-1,-1 0,1 0,-1 1,1-1,-1 0,1 1,-1-1,1 1,-1-1,0 1,1-1,-1 1,0-1,1 1,25 29,-25-29,22 36,0 1,-3 1,-1 1,-2 0,-2 2,-1 1,21 60,4-2,39 70,20 21,-46-98,-88-90,29-5,-126-15,131 15,0 1,1-1,-1 0,1 0,-1 0,1 0,-1-1,1 1,-1 0,1-1,0 1,0-1,0 1,0-1,0 1,0-1,0 0,0 1,0-1,1 0,-1 0,1 0,0 0,-1 1,1-1,0 0,0 0,0 0,0 0,1 0,-1 0,0 0,1 1,-1-1,1 0,1-1,34-71,-25 57,119-204,-103 174,-17 74,-36 144,1-38,25-133,0 0,0 0,0 0,1 0,-1 0,0 0,0 0,1 0,-1 0,0 0,0 0,0 1,1-1,-1 0,0 0,0 0,0 0,1 0,-1 1,0-1,0 0,0 0,0 0,0 0,1 1,-1-1,0 0,0 0,0 0,0 1,0-1,0 0,0 0,0 1,0-1,0 0,9-22,-5 3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  <inkml:trace contextRef="#ctx0" brushRef="#br0" timeOffset="15156.097">8749 3360,'0'0,"0"1,0-1,0 1,0-1,0 1,0 0,0-1,0 1,0-1,0 1,0-1,0 1,1-1,-1 1,0-1,0 1,1-1,-1 1,0-1,1 0,-1 1,0-1,1 1,-1-1,0 0,1 1,-1-1,1 0,-1 1,1-1,-1 0,1 0,-1 0,1 0,-1 1,1-1,-1 0,1 0,-1 0,1 0,0 0,-1 0,1 0,-1 0,1 0,-1 0,1-1,-1 1,1 0,-1 0,1 0,-1-1,1 1,-1 0,1-1,-1 1,0 0,1-1,-1 1,1 0,-1-1,0 1,0-1,1 1,-1-1,11 39,-2 0,-2 0,-1 0,-2 1,-2 0,-1 0,-5 37,2 0,2 621,28-306,-27 275,27-220,-29 124,-24-331,-7 62,5-86,23-183,-1-1,-1 0,-2 0,-1 0,-2-1,-13 25,23-54,0 1,0-1,0 0,1 1,-1-1,0 1,0-1,1 1,-1-1,1 1,0 0,-1-1,1 1,0 0,0-1,0 1,0-1,0 1,0 0,0-1,1 1,-1 0,0-1,1 1,0-1,-1 1,1-1,0 1,0-1,0 0,0 1,0-1,0 0,0 0,0 1,0-1,1 0,-1 0,0 0,1-1,-1 1,1 0,-1 0,1-1,-1 1,1-1,0 1,-1-1,1 0,-1 0,1 0,0 0,-1 0,1 0,0 0,0 0,182-24,143-5,380 18,16-7,-625 18,467 28,206 3,1475-33,-1820 31,-119-30,-254-4,-35-1</inkml:trace>
  <inkml:trace contextRef="#ctx0" brushRef="#br0" timeOffset="24756.208">8128 4178,'118'-37,"122"-36,-137 46,-83 24</inkml:trace>
  <inkml:trace contextRef="#ctx0" brushRef="#br0" timeOffset="25092.571">8919 3953,'19'-5,"21"-2,8 1,1 1,-3 2,-5 0,-4 2,-4 1,-2 0,-2 0,-2 0,1 1,-6 4,-1 1,-4 1</inkml:trace>
  <inkml:trace contextRef="#ctx0" brushRef="#br0" timeOffset="25422.249">9850 4037,'14'5,"10"6,1 6,1 1,-4 1,-2-2,-3 1,0-3,2-4,-3 1,2-1,-4-3</inkml:trace>
  <inkml:trace contextRef="#ctx0" brushRef="#br0" timeOffset="25690.502">10330 4348,'5'14,"1"10,5 0,0 2,4-4,-2-1,2-4,-1 0,2 1,-3 4,-2-3</inkml:trace>
  <inkml:trace contextRef="#ctx0" brushRef="#br0" timeOffset="25975.003">10697 4828,'14'38,"10"18,5 3,-2-2,0-12,-6-8,-6-6,-5-4,-5-5</inkml:trace>
  <inkml:trace contextRef="#ctx0" brushRef="#br0" timeOffset="26725.269">11233 5448,'15'15,"18"9,9 5,2-2,-1-5,-9-3,-5-3,-2-5,-2 0,1-1,0-3,0-2,-4 2,-5 1</inkml:trace>
  <inkml:trace contextRef="#ctx0" brushRef="#br0" timeOffset="27072.022">12277 5730,'5'0,"11"0,8 0,4 0,2 0,2 0,-1 0,-1 0,0 0,0 0,-2 0,1-5,-1-1,0 0,-4 1</inkml:trace>
  <inkml:trace contextRef="#ctx0" brushRef="#br0" timeOffset="27393.268">13096 5702,'24'-5,"17"-1,7 0,0 1,-3 2,-5 1,-5 1,-2 0,-3 1,-7 0</inkml:trace>
  <inkml:trace contextRef="#ctx0" brushRef="#br0" timeOffset="27637.927">13773 5702,'14'5,"15"6,7 2,2-2,-1-3,-1 2,-2 0,-3-2,-6-3</inkml:trace>
  <inkml:trace contextRef="#ctx0" brushRef="#br0" timeOffset="27888.742">14253 5900,'10'23,"12"14,3 5,2-5,1-9,-5-9</inkml:trace>
  <inkml:trace contextRef="#ctx0" brushRef="#br0" timeOffset="28055.658">14563 6380,'10'33,"7"17,2-1</inkml:trace>
  <inkml:trace contextRef="#ctx0" brushRef="#br0" timeOffset="28204.283">14761 6746,'4'15,"3"4</inkml:trace>
  <inkml:trace contextRef="#ctx0" brushRef="#br0" timeOffset="28374.416">14874 7085,'9'19,"4"6</inkml:trace>
  <inkml:trace contextRef="#ctx0" brushRef="#br0" timeOffset="28542.381">15015 7395,'4'24,"3"13,4 0,0-2,-1-6</inkml:trace>
  <inkml:trace contextRef="#ctx0" brushRef="#br0" timeOffset="28695.294">15100 7706,'9'24,"13"18,8 1,-2-2,0-7,-5-5,-7-3,-6-6</inkml:trace>
  <inkml:trace contextRef="#ctx0" brushRef="#br0" timeOffset="28974.903">15268 8072,'98'304,"-55"-180,-40-79,-3-33,0-1,1 1,1-1,0 1,0-1,1 1,0-1,1 0,4 8,2-4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9:4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3022,'0'0</inkml:trace>
  <inkml:trace contextRef="#ctx0" brushRef="#br0" timeOffset="2500.245">1949 59,'-60'-33,"56"30,-1 0,0 1,0-1,0 1,-1 0,1 1,0-1,-1 1,1 0,-1 1,0-1,1 1,-1 0,1 0,-1 1,1-1,-1 1,1 1,-1-1,1 1,0 0,-1 0,1 0,0 1,1 0,-1 0,0 0,1 1,-2 1,2-2,1 0,0 1,0 0,0 0,0 0,0 0,1 0,0 0,0 1,0-1,0 1,1-1,0 1,-1 0,2 0,-1-1,1 1,-1 0,1 0,1 0,-1 0,1-1,0 1,0 0,0 0,1-1,-1 1,1-1,0 1,0-1,1 0,-1 0,1 0,0 0,0 0,1-1,-1 1,1-1,-1 0,1 0,0 0,1 0,0-1,1 1,-1-1,1 0,-1 0,1-1,0 1,0-1,0-1,-1 1,1-1,0 0,0 0,0-1,0 0,0 0,0 0,-1-1,1 0,-1 0,1 0,-1-1,0 1,0-1,0-1,0 1,0-1,-1 1,1-1,-1-1,0 1,0-1,-1 1,1-1,-1 0,0 0,-1-1,1 1,0-2,-1 3,-1 0,1 1,0-1,-1 0,0 0,0-1,0 1,-1 0,1 0,-1 0,0-1,0 1,0 0,-1 0,1 0,-1 0,0-1,0 1,-1 0,1 0,-1 1,0-1,0 0,0 1,0-1,-1 1,0-1,1 1,-1 0,0 0,-1 1,1-1,0 0,-1 1,1 0,-1 0,0 0,0 0,0 1,0 0,0-1,0 1,0 1,-3-1,0 2,-1 0,1 1,-1 0,1 1,0 0,0 0,0 0,1 1,-1 0,1 0,0 1,0-1,0 1,1 1,-1-1,1 1,1 0,-1 0,1 0,0 1,1 0,-1-1,1 1,0 1,1-1,0 0,0 1,1-1,0 1,0-1,0 1,1-1,0 1,1-1,0 1,0 0,0-1,1 0,1 1,-1-1,3 5,0-8,0 1,0-1,0 0,1 0,-1 0,1-1,0 0,0 0,0-1,1 1,-1-1,1-1,-1 1,1-1,-1 0,1-1,0 0,-1 0,1 0,0 0,-1-1,1-1,0 1,-1-1,0 0,1 0,-1-1,0 0,0 0,0 0,3-3,-5 4,1-1,-1 1,0-1,0 1,0-1,0 0,-1 0,1-1,-1 1,0-1,0 0,0 0,0 0,-1 0,0 0,0-1,0 1,0-1,0 1,-1-1,0 0,0 1,-1-1,1 0,-1 0,0 0,0 1,0-1,-1 0,0 0,0 0,0 1,0-1,-1 1,0-1,-1-3,-1 7,-1-1,1 0,0 1,0 0,-1 0,1 0,-1 1,1-1,-1 1,1 0,-1 0,1 1,-1 0,1-1,0 1,-1 1,1-1,0 0,0 1,0 0,0 0,0 1,0-1,0 1,1-1,0 1,-1 0,1 1,0-1,0 0,1 1,-1 0,1-1,-1 1,1 0,0 0,-1 5,3-8,-1 1,1 0,0 0,-1 0,1 0,0 0,0-1,0 1,0 0,0 0,1 0,-1 0,1 0,-1-1,1 1,0 0,-1 0,1-1,0 1,0-1,0 1,0-1,1 1,-1-1,0 1,1-1,-1 0,1 0,-1 0,1 0,-1 0,1 0,0 0,-1 0,1-1,0 1,0-1,0 1,-1-1,1 0,0 0,0 1,82-1,-80 0,0-1,0 1,0-1,0 0,0 1,0-2,0 1,0 0,0-1,0 0,-1 0,1 0,-1 0,0-1,1 1,-1-1,0 0,0 0,-1 0,1 0,-1 0,1-1,-1 1,0-1,-1 0,1 1,0-1,-1 0,0 0,0 0,0 0,0 0,-1 0,0 0,0 0,0 0,0-4,-3 2,0 0,-1 0,1 0,-1 0,0 0,-1 1,1 0,-1 0,0 0,-1 1,1-1,-1 1,1 1,-1-1,-1 1,1 0,0 0,-1 1,1 0,-1 0,0 0,1 1,-1 0,0 0,0 1,0 0,0 0,0 1,0-1,0 1,1 1,-7 2,10-4,0 1,0 0,0 0,1 0,-1 0,0 1,1-1,-1 1,1-1,0 1,-1 0,1 0,0 0,0 0,0 0,1 1,-1-1,0 1,1-1,0 1,-1 0,1-1,0 1,0 0,1 0,-1 0,0-1,1 1,0 0,0 0,0 0,0 0,0 0,0 0,1 0,0 0,-1 0,1-1,1 3,0-1,-1 1,1-1,0-1,0 1,1 0,-1 0,1-1,-1 1,1-1,1 0,-1 0,0 0,1 0,-1-1,1 1,0-1,0 0,-1 0,2-1,-1 1,0-1,0 1,0-1,1-1,-1 1,4 0,-4-2,1 0,-1 0,0 0,0 0,0-1,0 0,0 1,0-1,0-1,-1 1,1 0,-1-1,0 0,0 0,0 0,0 0,0 0,0-1,-1 1,0-1,0 0,0 0,0 0,0 0,-1 0,1 0,-1 1,0 1,0-1,-1 0,1 1,0-1,-1 0,0 0,1 1,-1-1,0 0,-1 0,1 1,0-1,-1 0,0 0,1 1,-1-1,0 0,0 1,-1-1,1 1,0 0,-1-1,0 1,1 0,-1 0,0 0,0 0,0 0,0 0,-1 0,1 1,0-1,-1 1,1 0,-1 0,1 0,-1 0,0 0,0 0,-4-1,0 0,-1 0,1 1,-1 0,1 0,-1 1,1 0,-1 0,1 1,0 0,-1 0,1 1,0 0,-1 0,1 0,0 1,1 0,-1 1,0-1,1 1,0 1,0-1,0 1,1 0,-1 0,1 1,0 0,1 0,-1 0,1 0,1 0,-1 1,1 0,0 0,0 0,1 0,0 0,0 0,1 3,1-6,1 0,-1 0,1 0,0 0,1 0,-1-1,1 1,0 0,-1-1,1 1,1-1,-1 0,1 0,-1 0,1 0,0 0,0 0,0-1,0 1,0-1,1 0,-1 0,1 0,0 0,-1-1,1 1,0-1,0 0,0 0,0-1,1 1,0 0,0 0,0 0,1 0,-1-1,0 0,1 0,-1 0,0 0,1-1,-1 0,0 0,0-1,0 1,0-1,0 0,0-1,0 1,-1-1,1 0,-1 0,0 0,1 0,0-3,-2 2,-1 0,0 0,0-1,0 1,0 0,-1-1,0 0,0 1,0-1,-1 1,1-1,-1 0,0 0,0 1,-1-1,0 0,1 1,-1-1,-1 0,1 1,-1 0,0-1,0 1,0 0,0 0,-1 0,0 0,0 0,0 1,0-1,0 1,-1 0,1 0,-1 0,0 0,0 1,0-1,0 1,-1 0,1 1,-1-1,1 1,-1-1,1 1,-1 1,0-1,1 1,-1 0,0 0,0 0,1 0,-1 1,0 0,1 0,-1 0,1 1,-1-1,1 1,0 0,0 1,0-1,-1 1,0 1,0-1,0 2,0-1,0 1,1-1,0 1,0 0,0 1,1-1,-1 1,1 0,1-1,-1 1,1 1,0-1,0 0,1 0,0 1,0-1,0 3,2-7,-1-1,0 1,1 0,-1 0,1-1,-1 1,1 0,0-1,0 1,0-1,0 1,0-1,0 0,0 1,1-1,-1 0,0 0,1 1,-1-1,1 0,-1-1,1 1,-1 0,1 0,0-1,-1 1,1-1,0 1,0-1,-1 0,1 1,0-1,0 0,-1 0,1-1,0 1,0 0,-1 0,1-1,0 1,70-23,-67 21,-1 0,1 0,-1-1,0 1,0-1,0 0,0 0,0 0,0-1,-1 1,0-1,0 0,0 0,0 0,0 0,-1 0,0-1,0 1,0-1,0 0,-1 1,0-1,0 0,0 0,0 0,-1 0,0 0,0 0,0 0,-1 0,0 1,0-1,0 0,0 0,-2-4,-1 7,1 0,-1 0,1 1,-1-1,1 1,-1 0,0 0,0 0,0 0,1 1,-1-1,0 1,0 0,0 0,0 1,0-1,0 1,1 0,-1 0,0 0,1 0,-1 1,0 0,1-1,0 1,-1 1,1-1,0 0,0 1,0-1,0 1,1 0,-1 0,1 0,0 0,0 1,0-1,0 1,0-1,1 1,0-1,-1 1,1 2,4 16,5-3</inkml:trace>
  <inkml:trace contextRef="#ctx0" brushRef="#br0" timeOffset="6867.936">1 3051,'181'-313,"-136"254,-3-2,-3-1,2-10,177-295,-49 124,-135 197,-2-2,-2-1,19-44,39-66,110-161,-102 168,-3-35,-41 96,16-9,61-138,-115 212,-32 24,0 9,0-1,-1 0,0-1,0-2,0 1,0-2,0-1,-19-1,-20 3,56-3,0 1,0-1,0 0,0 0,0 1,0 0,0-1,0 1,0 0,0 0,0 0,0 0,0 0,1 0,-1 1,0-1,1 0,-1 1,1-1,0 1,-1 0,1 0,0-1,0 1,0 0,0 0,0 0,1 0,-1 0,0 0,1 0,0 0,-1 0,1 1,0-1,0 0,0 0,1 0,-1 0,0 0,1 0,-1 0,1 0,0 0,0 0,-1 0,1 0,1 0,-1 0,0 0,10 23,2-1,0-1,1 0,1 0,1-2,13 14,3 5,87 184,-91-161,-32-91,-3 2,1 0,1-1,2 1,1-1,1 0,1-12,-8-97,-20-47,21 170,2 7</inkml:trace>
  <inkml:trace contextRef="#ctx0" brushRef="#br0" timeOffset="9400.757">397 906,'-2'1,"1"0,0 0,0 1,0-1,0 1,0-1,0 1,0-1,1 1,-1-1,1 1,-1-1,1 1,-1 0,1-1,0 1,0 0,0 0,0-1,0 1,0 0,0-1,0 1,1 0,-1-1,1 1,-1 0,1-1,0 1,-1-1,1 1,0-1,0 0,1 1,-2 0,25 67,3-1,2-1,4-1,6 4,-61-108,3-1,1-1,1-1,3 0,1-1,2 0,2 0,2-1,2 0,2-1,2-41,2-54,-2 137,0 1,0 0,0-1,0 1,0-1,1 1,-1 0,0 0,1-1,-1 1,0 0,1-1,0 1,-1 0,1 0,0 0,0 0,-1 0,1 0,0 0,0 0,0 0,0 0,0 0,0 1,1-1,-1 0,0 1,0-1,0 1,1-1,-1 1,0-1,1 1,-1 0,0 0,1 0,-1 0,0 0,1 0,-1 0,0 0,1 1,-1-1,0 0,1 1,-1-1,0 1,0-1,0 1,1 0,-1-1,0 1,0 0,0 0,0 0,0 0,0 0,0 0,-1 0,1 0,0 0,-1 1,1-1,76 95,-44-74,-19-20</inkml:trace>
  <inkml:trace contextRef="#ctx0" brushRef="#br0" timeOffset="9735.926">848 849,'5'15,"6"13,1 8,-1 2,-2-5</inkml:trace>
  <inkml:trace contextRef="#ctx0" brushRef="#br0" timeOffset="10537.675">227 482,'3'-9,"0"-1,0 1,1 0,0 0,0 0,1 1,1-1,-1 1,1 0,0 1,1-1,0 1,0 1,1-1,0 1,1 0,131-113,-138 119,-1-1,0 1,0-1,0 0,1 0,-1 1,0-1,0 0,0 0,0 0,-1 0,1 0,0 0,0-1,-1 1,1 0,0 0,-1-1,1 1,-1 0,0 0,1-1,-1 1,0-1,0 1,0 0,0-1,0 1,0 0,0-1,0 1,-1 0,1-1,-1 1,1 0,-1 0,1-1,-1 1,1 0,-1 0,0 0,0 0,0 0,0 0,0 0,0 0,0 0,0 0,0 0,0 0,0 1,0-1,-1 1,1-1,0 1,-1-1,-12-8,9 8,1-1,0 0,0-1,0 1,0-1,0 0,1 0,-1 0,1 0,-1 0,1-1,1 0,-1 0,0 1,1-1,0-1,0 1,0 0,0-1,1 1,-1-4,3-12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1:0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4771 1,'-5'0,"0"0,0 1,0 0,0 0,0 1,0-1,0 1,1 0,-1 0,0 1,1 0,0-1,0 1,0 1,0-1,0 0,0 1,1 0,0 0,0 0,0 0,0 1,1-1,-1 1,1-1,0 1,1 0,-1 0,1 0,0 0,0 3,-1-1,1 0,0 0,0 0,1 0,0 0,0 1,1-1,0 0,0 0,0 0,1 0,0 0,1-1,-1 1,1 0,0-1,1 0,0 0,0 0,0 0,1-1,3 4,-6-7,1-1,0 1,-1 0,1-1,0 0,0 0,0 0,0 0,0 0,0-1,0 1,0-1,1 0,-1 0,0 0,0 0,0 0,0-1,0 1,0-1,0 0,0 0,0 0,0-1,0 1,0 0,1-2,73-56,-68 51,43-57,-51 63,1 1,-1-1,0 1,0-1,-1 0,1 0,0 1,-1-1,1 0,-1 0,1 0,-1 0,0 1,0-1,0 0,0 0,0 0,0 0,0 0,-1 0,1 1,-1-1,1 0,-1 0,0 0,0 1,1-1,-1 0,0 1,-1-1,1 1,0-1,0 1,-1 0,1 0,-1-1,1 1,-1 0,1 0,-3-1,-4 1,-1 0,1 0,-1 1,0 0,1 0,-1 1,1 0,-1 1,1 0,-1 0,1 1,0 0,0 0,0 1,1 0,-1 0,1 1,-5 4,7-8,0 1,1 0,-1 0,1 0,0 1,-1-1,1 1,0 0,0 0,1 1,-1-1,1 1,0 0,0 0,0 0,0 0,0 0,1 1,0-1,0 1,0-1,1 1,0 0,0 0,0 0,0 0,1 0,-1 0,1 0,0 0,1 0,0 0,-1 0,1-1,1 1,-1 0,1 0,1 1,1-1,1-1,0 1,1-1,-1 0,1-1,0 1,0-1,0 0,0 0,0-1,1 0,-1 0,1-1,-1 1,1-1,0-1,0 1,-1-1,1-1,0 1,0-1,-1 0,1 0,-1-1,1 0,-1 0,0-1,1 0,-1 0,0 0,-1-1,1 1,-1-2,0 1,0 0,0-1,0 0,-1 0,0-1,0 1,1-2,-3 4,0 0,1 0,-1 0,0-1,-1 1,1-1,0 0,-1 1,0-1,0 0,0 0,-1 0,1 0,-1 0,0 1,0-1,0 0,0 0,-1 0,0 0,0 0,0 0,0 1,0-1,-1 0,1 1,-1-1,0 1,-1 0,1-1,0 1,-1 0,0 0,1 1,-1-1,0 1,0-1,-1 1,1 0,-1 0,1 0,-1 1,1-1,-1 1,0 0,0 0,1 0,-1 0,0 1,0-1,0 1,0 0,0 1,0-1,-3 1,-2 2,0 0,0 0,1 1,-1 0,1 0,-1 1,2 0,-1 1,0 0,1 0,0 0,1 1,-1 0,1 0,-3 7,8-13,0 1,0 0,0 0,0 0,1 0,-1 0,1 0,-1 0,1 0,0 0,0 0,0 0,0 1,0-1,0 0,1 0,-1 0,1 0,0 0,-1 0,1 0,0 0,0-1,0 1,0 0,0 0,1-1,-1 1,0 0,1-1,-1 0,1 1,0-1,-1 0,1 0,0 0,0 0,0 0,0 0,0 0,0-1,0 1,0-1,0 1,1-1,98 5,-96-5,0-1,-1 1,1-1,0 0,-1 0,1 0,-1-1,1 0,-1 0,1 0,-1 0,0-1,0 1,0-1,-1 0,1 0,0-1,-1 1,0-1,0 1,0-1,-1 0,1 0,-1-1,0 1,0 0,0-1,-1 1,1-1,-1 0,0 1,0-1,-1 0,0 0,1 1,-2-1,1 0,0 0,-2-3,0 4,-1-1,1 1,-1 0,0 0,-1 0,1 0,-1 1,0-1,1 1,-1 0,-1 0,1 0,0 1,-1 0,1-1,-1 1,0 1,0-1,0 1,0 0,0 0,0 0,0 1,0 0,0 0,0 0,0 0,0 1,0 0,0 0,0 0,0 1,0 0,1 0,-1 0,1 0,-1 1,1-1,0 1,0 0,0 1,0-1,0 2,-52 54,55-58,-1 1,1-1,0 1,0-1,0 1,0-1,0 1,0-1,1 1,-1 0,0-1,1 1,-1 0,1 0,0-1,0 1,-1 0,1 0,0 0,0-1,1 1,-1 0,0 0,1 0,-1-1,1 1,-1 0,1-1,0 1,0 0,0-1,0 1,0-1,0 1,0-1,0 0,1 1,-1-1,0 0,1 0,-1 0,1 0,5 0,1 0,-1 0,1-1,-1 0,1-1,-1 1,0-2,1 1,-1-1,0 0,0 0,0-1,0 0,0 0,-1 0,1-1,-1 0,0-1,0 1,-1-1,4-4,23-41,-32 49,0 0,0 0,0 0,-1-1,1 1,0 0,0 0,-1 0,1 0,-1 0,1 0,-1 0,1 0,-1 0,0 0,0 0,1 0,-1 1,0-1,0 0,0 0,0 1,0-1,0 0,0 1,0-1,0 1,0 0,0-1,0 1,0 0,0 0,0-1,-1 1,1 0,0 0,0 0,0 0,0 1,0-1,-1 0,1 0,0 1,0-1,0 0,0 1,0-1,0 1,0 0,-7 1,0 1,0 0,1 0,0 0,-1 1,1 1,1-1,-1 1,1 0,-1 0,1 1,-1 2,-8 9</inkml:trace>
  <inkml:trace contextRef="#ctx0" brushRef="#br0" timeOffset="2717.998">1 2118,'208'-101,"14"4,-111 44,3 5,24-3,201-46,-47-14,8 2,37-15,-195 72,196-62,1 8,-86 15,-27 12,-178 63,69-21,-2-6,58-33,70-26,-75 46,118-57,-195 76,-117 22,-144-19,61 12,107 24,1-1,-1 1,0-1,1 1,0 0,-1 0,1 0,0 0,0 0,0 0,0 0,0 0,1 0,-1 0,0 0,1 1,0-1,0 0,-1 0,1 1,0-1,1 0,-1 0,0 1,1-1,-1 0,1 0,0 0,0 1,0-1,0 0,0 0,0-1,0 1,1 0,-1 0,1 0,1 6,7 34,-2 0,-1 0,-3 1,-1-1,-2 1,-3 0,-1 3,1 58,24-143,-2-4,3 0,1 2,3 1,0 0,3 2,14-13,-34 39,-4 3</inkml:trace>
  <inkml:trace contextRef="#ctx0" brushRef="#br0" timeOffset="4698.721">3727 1525,'17'73,"-10"-49,27 163,-35-58,9-189,2 0,4 0,16-44,-27 84,2-1,1 1,0 1,1-1,2 1,0 1,0-1,2 1,0 1,1 0,1 1,1 0,0 1,9-7,-20 21,0 0,-1 1,1 0,0-1,-1 1,1 0,0 0,0 0,-1 1,1-1,0 1,-1-1,1 1,-1 0,1 0,0 0,-1 0,0 1,1-1,-1 1,0-1,0 1,0 0,0 0,0 0,0 0,0 0,-1 0,1 0,-1 1,0-1,1 0,-1 1,0-1,0 1,-1 0,1-1,-1 1,1 0,-1-1,0 1,0 1,12 21,36 36,-32-53</inkml:trace>
  <inkml:trace contextRef="#ctx0" brushRef="#br0" timeOffset="5197.495">4263 1694,'29'-4,"-17"1,0 1,0 0,0 1,0 0,1 1,-1 0,0 1,0 1,0 0,4 1,-15-3,1 1,-1-1,1 1,-1-1,1 1,-1 0,1-1,-1 1,0 0,1 0,-1 0,0 0,1 0,-1 0,0 0,0 1,0-1,0 0,0 0,-1 1,1-1,0 1,-1-1,1 1,0-1,-1 1,0-1,1 1,-1 0,0-1,0 1,0-1,0 1,0 0,0-1,-1 1,1-1,0 1,-1 0,1-1,-1 1,0-1,1 0,-2 2,-44 58,37-52,-40 54,48-62,0 1,1-1,-1 1,0-1,1 1,-1 0,1-1,-1 1,1 0,0 0,0-1,0 1,0 0,0 0,0-1,0 1,1 0,-1-1,1 1,-1 0,1-1,-1 1,1 0,0-1,0 1,0-1,0 0,0 1,0-1,0 0,0 1,1-1,-1 0,1 0,-1 0,0 0,1 0,0-1,-1 1,1 0,0 0,9 0,-1 1,1-1,0-1,0 0,0 0,0-1,0-1,0 1,-1-2,1 0,-1 0,1-1,-1 0,0-1,4-2,8-5,-4-1</inkml:trace>
  <inkml:trace contextRef="#ctx0" brushRef="#br0" timeOffset="6238.134">3727 1271,'0'-1,"-1"1,1-1,0 1,0-1,-1 0,1 1,0-1,0 0,0 1,0-1,0 0,0 1,0-1,0 1,0-1,0 0,0 1,1-1,-1 0,0 1,0-1,1 1,-1-1,0 0,1 1,-1-1,0 1,1-1,-1 1,1-1,-1 1,1 0,-1-1,1 1,-1 0,1-1,0 1,-1 0,1-1,-1 1,1 0,0 0,-1 0,1 0,0 0,99-37,-56 26,162-27,-217 21,-17 5,18 8,0 0,1 0,-1-1,1 0,0-1,0 0,0 0,1-1,0 0,-4-5,6 1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2:12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0 251,'129'-32,"-90"18,193-53,-231 67,1 0,-1-1,1 1,-1 0,1 0,-1-1,0 1,1-1,-1 1,1-1,-1 0,0 0,0 1,1-1,-1 0,0 0,0 0,0 0,0 0,0 0,0-1,0 1,-1 0,1 0,0-1,-1 1,1 0,-1-1,1 1,-1-1,1 1,-1-1,0 1,0-1,0 1,0 0,0-1,0 1,0-1,-1-1,-28-56,21 45,-4-8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2:0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1270 525,'184'-56,"-154"48,0 1,0 1,0 1,1 2,-1 1,1 2,27 2,-3 10,-70-30,-2 3,2-1,0-1,0 0,2-1,0-1,1 0,1-1,1 0,1 0,-2-7,7-44,9 49</inkml:trace>
  <inkml:trace contextRef="#ctx0" brushRef="#br0" timeOffset="-2932.162">0 1710,'1'-2,"1"0,0 0,-1 1,1-1,0 0,0 1,0-1,0 1,0-1,0 1,0 0,0 0,1 0,-1 0,0 0,1 1,-1-1,1 1,-1 0,1-1,-1 1,1 0,-1 0,3 1,11 0,1 2,0 0,-1 0,1 2,-1 0,0 1,0 0,5 5,222 80,-58-10,-96-35,79 11,60 26,-30 2,31-10,60 21,-119-52,47 18,-217-62,1 0,-1 0,1 1,-1-1,1 0,-1 0,1 0,-1 0,1 0,-1 0,1 0,0 0,-1 0,1 0,-1 0,1 0,-1 0,1-1,-1 1,1 0,-1 0,1 0,-1-1,1 1,-1 0,1-1,-1 1,1 0,-1-1,0 1,1-1,-1 1,0-1,1 1,-1-1,0 1,0-1,1 1,-1-1,0 1,0-1,0 1,0-1,0 1,0-1,0 0,0 1,0-1,0 1,0-1,0 1,0-1,0 1,0-1,-1 1,1-1,0 0,-1 1,-16-40,11 30,-7-17,1 0,1-1,1 0,2-1,0 0,-1-23,-10-33,-2 100,-47 151,50-137,-1-2,0 0,-2-2,-2 0,0-1,-24 19,5-4,-13 5,88-45,56-25,-61 16,0 2,1 0,0 2,0 2,25-2,81 2,-116-2</inkml:trace>
  <inkml:trace contextRef="#ctx0" brushRef="#br0" timeOffset="-1168.076">1130 921,'-208'247,"150"-179,-3-3,-3-3,-3-3,-8 3,-12 12,88-73,-1 0,1 0,0 1,0-1,-1 0,1 0,0 0,0 0,0 0,0 0,1 0,-1 0,0-1,0 1,0 0,1-1,-1 1,0-1,1 1,-1-1,0 0,1 1,-1-1,1 0,-1 0,1 0,-1 0,0 0,1 0,-1-1,1 1,-1 0,0-1,1 1,-1-1,1 1,0 0,205-21,-148 13,0 3,0 2,56 6,-12-1,-29-3,-74 0,1-1,0 1,0 0,-1-1,1 1,-1 0,1-1,-1 1,0-1,1 1,-1-1,0 1,0-1,0 1,0-1,0 1,0-1,-1 1,1-1,0 1,-1 0,1-1,-1 1,0-1,1 1,-1 0,0 0,0-1,0 1,0 0,0 0,0 0,0 0,0 0,0 0,0 0,-1 0,1 1,0-1,-1 0,-1 0,-2-5,-152-247,56 56,90 147,11 49,0 0,0 0,0 0,0 0,0 0,0 0,0 0,0 0,0 0,1 0,-1 0,0 0,1 0,-1 1,0-1,1 0,-1 0,1 0,0 0,-1 1,1-1,0 0,-1 1,1-1,0 0,0 1,-1-1,1 1,0-1,0 1,0 0,0-1,0 1,0 0,0-1,0 1,0 0,0 0,0 0,0 0,0 0,-1 0,1 0,0 0,0 1,0-1,0 0,0 1,0-1,0 0,18 8,0 3</inkml:trace>
  <inkml:trace contextRef="#ctx0" brushRef="#br0" timeOffset="-531.49">1440 1005,'28'314,"-28"-240,-1-74,1 1,-1-1,1 0,-1 0,0 0,1 0,-1 0,1 0,-1 0,0-1,1 1,-1 0,1 0,-1 0,0-1,1 1,-1 0,1-1,-1 1,1 0,-1-1,1 1,0 0,-1-1,1 1,-1-1,1 1,0-1,-1 1,1-1,0 1,0-1,-1 0,1 1,0-1,0 1,0-1,0 0,0 1,0-1,0 1,0-1,0 0,0 1,0-1,0 1,0-1,0 0,-23-140,18 117,2 0,1 0,1 0,1-1,1 1,1 0,2 0,0 0,1 0,2 1,0 0,1 0,5-6,-12 24,1 0,0 0,0 1,0-1,1 1,0-1,0 1,0 0,0 0,0 0,1 1,0-1,0 1,0 0,0 0,0 0,1 0,-1 1,1 0,-1 0,1 0,0 0,0 1,0 0,0 0,0 0,0 1,0 0,0 0,1 0,-1 0,0 1,0 0,0 0,0 0,0 1,-1-1,1 1,0 0,-1 1,2 0,58 70,-30-26,-27-39</inkml:trace>
  <inkml:trace contextRef="#ctx0" brushRef="#br0" timeOffset="4155.27">2089 976,'4'0,"8"0,5 0,5 0,4-4,2-3,1 1,0-3,0-1,1 2,-6-3,-2 1,1 1,0 3,-3-2,0 0,-4 6,-4 3</inkml:trace>
  <inkml:trace contextRef="#ctx0" brushRef="#br0" timeOffset="4589.547">2174 1202,'5'0,"6"0,6 0,5 0,3-4,3-3,1 1,1 2,-1-5,0 1,0 0,0-2,0 0,-6 7,-6 4</inkml:trace>
  <inkml:trace contextRef="#ctx0" brushRef="#br0" timeOffset="7006.229">2907 610,'17'73,"7"109,-19-158,0-1,-2 1,0 0,-2 0,0 0,-3 20,1-44,1 0,0 0,0-1,0 1,-1 0,1 0,0 0,0 0,-1-1,1 1,0 0,-1 0,1 0,0 0,0 0,-1 0,1 0,0 0,-1 0,1 0,0 0,0 0,-1 0,1 0,0 0,-1 0,1 0,0 0,0 0,-1 0,1 0,0 1,0-1,-1 0,1 0,0 0,0 0,-1 1,1-1,0 0,0 0,0 1,-1-1,1 0,0 0,0 1,0-1,0 0,0 0,0 1,0-1,0 0,-1 1,1-1,0 0,0 1,0-1,0 0,0 0,1 1,-1-1,0 0,0 1,-10-25,1-186,11 134,0 54,0 0,1 0,1 1,2-1,0 1,1 0,1 1,0 0,9-13,-17 30,1 1,-1 0,1 0,-1 0,1 1,0-1,0 0,0 0,0 0,0 0,0 1,0-1,1 1,-1-1,1 1,-1-1,1 1,-1 0,1 0,0 0,0-1,0 2,-1-1,1 0,0 0,0 1,0-1,0 1,0-1,0 1,0 0,0 0,1 0,-1 0,0 0,0 1,0-1,0 0,0 1,0 0,0-1,-1 1,1 0,0 0,0 0,0 0,-1 0,1 1,0-1,-1 0,0 1,1-1,-1 1,0 0,1-1,-1 1,0 0,53 92,-45-78</inkml:trace>
  <inkml:trace contextRef="#ctx0" brushRef="#br0" timeOffset="7655.946">3246 976,'9'-4,"-1"1,1 0,0 0,0 1,1 0,-1 0,0 1,1 0,-1 1,1 0,-1 1,4 0,-11-1,-1 0,1 1,-1-1,1 0,-1 1,1-1,-1 1,1-1,-1 1,1 0,-1 0,0-1,1 1,-1 0,0 0,0 0,1 1,-1-1,0 0,0 0,0 1,-1-1,1 0,0 1,0-1,-1 1,1-1,-1 1,1-1,-1 1,0-1,0 1,0 0,1-1,-1 1,-1-1,1 1,0 0,0-1,-1 1,1-1,0 1,-33 67,22-51,10-16,-1-1,1 1,-1 0,1-1,0 1,0 0,0-1,0 1,0 0,1 0,-1 0,0 0,1 0,-1 0,1 0,0 0,0 0,0 0,0 0,0 0,0 0,0 0,1 0,-1 0,1 0,-1 0,1 0,0 0,0 0,0 0,0 0,0-1,0 1,1 0,-1-1,0 1,1-1,-1 0,1 1,0-1,-1 0,1 0,0 0,0 0,0 0,-1 0,1-1,0 1,0-1,1 1,88-25,-69 13</inkml:trace>
  <inkml:trace contextRef="#ctx0" brushRef="#br0" timeOffset="8537.154">2709 299,'109'-45,"105"-41,-212 86,-1 0,1 0,0-1,-1 1,1 0,0 0,-1-1,1 1,0-1,-1 0,1 1,-1-1,1 0,-1 0,0 0,1 0,-1 0,0 0,1 0,-1-1,0 1,0 0,0-1,0 1,0-1,-1 1,1-1,0 1,-1-1,1 0,-1 1,1-1,-1 0,0 1,0-1,0 0,0 1,0-1,0 0,0 1,0-1,-1 0,1 1,-1-1,1 0,-1 1,0-1,0 1,0-1,-53-65,51 55</inkml:trace>
  <inkml:trace contextRef="#ctx0" brushRef="#br0" timeOffset="9039.574">3641 497,'19'-5,"21"-6,8-6,1-1,-3 4,-4 3,-6 0,-3 0,-2 4,-2 2,-7 2</inkml:trace>
  <inkml:trace contextRef="#ctx0" brushRef="#br0" timeOffset="9659.467">4149 130,'87'371,"-61"-178,-27-173,-3-25,-7-34,10 33,-6-35,2 0,2-1,1 0,3 0,1-4,1-38,-4 66,2 0,0 0,1 1,1-1,1 0,0 1,1 0,1 0,1 0,0 1,1 0,1 0,0 1,1 0,3-2,-9 12,1 0,-1 0,1 0,0 1,1 0,-1 0,1 0,-1 1,1 0,0 0,0 0,0 1,1 0,1-1,-5 3,0 0,-1-1,1 1,0 0,-1 0,1 0,0 1,0-1,-1 1,1 0,-1-1,1 1,-1 0,1 0,-1 1,1-1,-1 0,0 1,0 0,0-1,0 1,0 0,0 0,0 0,-1 0,1 0,-1 1,1-1,-1 0,0 1,0-1,0 1,0-1,0 1,-1 1,22 72,-15-51</inkml:trace>
  <inkml:trace contextRef="#ctx0" brushRef="#br0" timeOffset="9969.118">4601 497,'4'29,"3"14,3 0,2-3,-3-8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3:04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0 560,'2'0,"-1"0,0 0,0 0,0 0,0 0,0-1,0 1,0 0,0 0,0-1,0 1,0-1,0 1,0-1,0 1,0-1,-1 1,1-1,0 0,0 0,-1 1,1-1,0 0,-1 0,1 0,-1 0,1 0,-1 0,1 0,-1 0,0 0,1 0,-1 0,0 0,0 0,0 0,0 0,0 0,0 0,0 0,0 0,0 0,0 0,-1 0,1 0,0 0,-1 0,1 0,-1 0,1 0,-1 0,1 0,-1 0,0 1,1-1,-1 0,0 0,0 1,1-1,-1 0,0 1,0-1,0 1,0-1,0 1,0 0,0-1,0 1,-1 0,217-52,245-65,-412 109,-160-11,92 15,-1-1,1 0,0-2,1 0,0-1,0-1,0-1,1-1,-15-11,25 14,1 0,0-1,1 0,-1 0,2 0,-1-1,1 0,1 0,0 0,0-1,1 1,0-1,1 0,0 0,1 0,0 0,1 0,0 0,1-2,-1-11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4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1,'-5'38,"-2"23,-3 6,-2-5,3-7,2-8,7-8,3-10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4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1,'0'0,"0"0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41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1,'-68'45,"43"-30,1 1,0 1,1 1,1 1,1 1,-6 8,26-27,-1 0,1 1,0 0,-1-1,1 1,0 0,0-1,0 1,0 0,0 0,1 0,-1 0,1 0,-1 0,1 0,-1 0,1 0,0 0,0 0,0 0,0 0,1 0,-1 0,0 0,1 0,0 0,-1 0,1 0,0 0,0 0,0 0,0-1,0 1,0 0,1-1,-1 1,1-1,-1 1,1-1,-1 0,1 1,0-1,-1 0,1 0,0 0,0-1,0 1,0 0,2 0,168 61,-168-59,0 1,-1-1,1 1,-1-1,0 1,0 0,0 1,-1-1,1 0,-1 1,0 0,0-1,-1 1,1 0,-1 0,0 0,0 0,-1 0,1 0,-1 0,0 0,-1 0,1 0,-1 0,0 0,0 0,-1-1,1 1,-1 0,0-1,-1 1,1-1,-1 1,0-1,0 0,0 0,0-1,-1 1,1 0,-1-1,0 0,0 0,0 0,0-1,-2 1,-4 3,0 0,-1 0,0-1,0-1,0 0,-1-1,1 0,-1 0,0-1,0-1,0 0,0-1,0 0,0 0,1-2,-1 1,0-1,-6-3,-7-7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42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1,'-5'28,"-1"29,0 10,1-2,2-7,1-9,0-8,-3-10,-1-7,0-6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42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30 221,'-10'-34,"-2"-15,4 0,10 8,8 12,3 10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42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1 562,'31'-94,"3"1,5 2,13-16,-47 99,25-37,-30 44,1 1,0-1,0 0,-1 1,1-1,0 0,0 1,0-1,0 1,-1-1,1 1,0 0,0-1,0 1,0 0,0 0,0 0,0 0,0 0,0 0,0 0,0 0,0 0,0 0,0 0,0 1,0-1,0 0,0 1,0-1,0 0,0 1,0 0,0-1,-1 1,1-1,0 1,0 0,-1 0,1-1,-1 1,1 0,0 0,-1 0,1 0,37 118,-37-112,0 0,1 0,0 0,0-1,0 1,1-1,0 1,0-1,1 0,0 0,0-1,0 1,1-1,0 0,0 0,0 0,0 0,1-1,0 0,0 0,0-1,0 0,0 0,1 0,-1-1,1 0,0 0,0-1,0 1,0-2,3 1,-3-2,1 0,-1-1,0 0,0 0,0-1,0 0,0 0,-1-1,1 0,-1 0,0 0,0-1,0 1,-1-2,0 1,0 0,0-1,-1 0,1 0,-2-1,1 1,0-2,55-163,-48 130,3-16,-9 33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3:0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33,'-1'0,"0"0,1 0,-1 0,0 1,0-1,0 0,0 0,1 1,-1-1,0 0,0 1,1-1,-1 0,0 1,0-1,1 1,-1 0,1-1,-1 1,0-1,1 1,-1 0,1-1,0 1,-1 0,1 0,-1-1,1 1,0 0,0 0,-1 0,1 0,0-1,0 1,0 0,0 0,0 0,0 0,0-1,0 1,1 0,-1 0,0 0,0 0,1-1,-1 1,0 0,1 0,5 43,1 0,3-1,1 0,6 10,21 84,50 297,-32-242,-56-192,1-1,-1 1,0-1,1 1,-1-1,1 1,-1-1,1 1,-1-1,0 1,1 0,0-1,-1 1,1 0,-1 0,1-1,-1 1,1 0,0 0,-1 0,1 0,-1 0,1 0,0-1,-1 1,1 1,-1-1,1 0,0 0,-1 0,1 0,-1 0,1 1,0-1,-1 0,1 0,-1 1,1-1,-1 0,1 1,-1-1,1 1,-1-1,0 0,1 1,-1-1,1 1,-1-1,0 1,0 0,1-1,-1 1,0-1,0 1,0-1,1 1,-1 0,0-1,0 1,0-1,0 1,0 0,0-1,0 1,-1 0,1-1,0 1,0 0,11-48,-5-317,10 225,5 1,38-129,-28 160,-33 105,-2 5</inkml:trace>
  <inkml:trace contextRef="#ctx0" brushRef="#br0" timeOffset="95893.226">669 711,'-71'111,"6"4,4 3,-38 109,96-220,-9 30,24-54,194-405,-149 288,-57 135,0-1,0 1,1-1,-1 0,0 1,0-1,1 1,-1-1,0 0,1 1,-1-1,0 0,1 0,-1 1,1-1,-1 0,0 0,1 1,-1-1,1 0,-1 0,1 0,-1 0,1 0,-1 0,0 1,1-1,-1 0,1-1,-1 1,1 0,-1 0,1 0,-1 0,1 0,-1 0,0 0,1-1,-1 1,1 0,-1 0,1-1,-1 1,0 0,1-1,-1 1,0 0,1-1,-1 1,0 0,0-1,1 1,-1-1,0 1,0 0,0-1,0 1,1-1,-1 1,0-1,0 1,0-1,0 1,11 39,30 166,69 104,-111-309,1 0,-1 0,0-1,1 1,-1 0,0 0,1 0,-1 0,0-1,1 1,-1 0,0 0,1 1,-1-1,0 0,1 0,-1 0,0 0,1 0,-1 1,1-1,-1 0,0 1,1-1,-1 0,1 1,-1-1,1 1,-1-1,1 1,-1-1,1 1,0-1,-1 1,1-1,0 1,-1-1,1 1,0 0,0-1,-1 1,1 0,0-1,0 1,0 0,0-1,0 1,0 0,0-1,0 1,0 0,0-1,0 1,1-1,-1 1,0 0,1 0,-112-95,-47-31,95 107,58 22</inkml:trace>
  <inkml:trace contextRef="#ctx0" brushRef="#br0" timeOffset="96295.318">1008 739,'35'104,"5"-2,34 60,-74-160,0-1,0 1,0-1,1 0,-1 1,1-1,-1 0,1 1,-1-1,1 0,0 0,-1 1,1-1,0 0,0 0,0 0,0 0,0 0,0 0,0 0,0-1,1 1,-1 0,0-1,0 1,1 0,-1-1,0 0,1 1,-1-1,1 0,-1 0,0 1,1-1,-1 0,1-1,-1 1,0 0,1 0,-1 0,1-1,-1 1,0-1,0 1,1-1,-1 0,0 1,0-1,1 0,-1 0,0 0,6-12,-1 1,-1-1,0 0,0-1,-2 0,1 1,-2-1,2-14,-3 18,35-211,-36 220,0-1,0 1,-1 0,1 0,0-1,1 1,-1 0,0 0,0-1,0 1,1 0,-1 0,1 0,-1-1,1 1,-1 0,1 0,0 0,0 0,-1 0,1 0,0 0,0 1,0-1,0 0,0 0,0 1,0-1,0 0,0 1,0-1,1 1,-1-1,0 1,0 0,1 0,9 5</inkml:trace>
  <inkml:trace contextRef="#ctx0" brushRef="#br0" timeOffset="96750.071">1798 626,'-28'-1,"-3"14,0 0,2 2,0 1,0 2,-12 11,37-27,-38 36,41-37,0 0,1 0,-1 0,1 0,-1 0,1 1,-1-1,1 0,-1 0,1 0,0 0,0 0,0 0,0 1,0-1,0 0,0 0,0 0,0 0,0 1,1-1,-1 0,0 0,1 0,-1 0,1 0,-1 0,1 0,0 0,-1 0,1 0,0 0,0 0,-1 0,1-1,0 1,0 0,0-1,0 1,0 0,0-1,0 1,0-1,1 0,-1 1,1-1,70 12,11 6,-81-17,-1 0,0 1,0-1,1 0,-1 1,0-1,0 1,0-1,0 1,-1-1,1 1,0 0,-1 0,1-1,-1 1,1 0,-1 0,0 0,0-1,0 1,0 0,0 0,0 0,0-1,-1 1,1 0,-1 0,1-1,-1 1,0 0,0-1,1 1,-1 0,0-1,-1 1,-42 55,42-54,-43 41,31-33,1 1,1 1,0 0,1 1,0 0,1 1,-3 6,12-19,0 0,0 0,0 0,1 1,-1-1,0 0,1 0,-1 1,1-1,0 0,0 1,0-1,0 0,0 1,1-1,-1 0,1 1,-1-1,1 0,0 0,0 0,0 0,0 1,0-1,0-1,1 1,-1 0,1 0,-1 0,1-1,0 1,0-1,-1 1,1-1,0 0,0 0,1 1,-1-2,2 2,93 21,33-40,-111 11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45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2471 356,'34'0,"-1"-1,1-1,-1-2,0-1,0-2,0-1,-1-1,0-2,22-12,-42 20,0 0,0-1,-1-1,0 0,1 0,-2-1,1-1,-1 0,0 0,0-1,-1 0,0 0,0-1,-1-1,0 0,-1 0,0 0,-1 0,0-1,0 0,-1-1,-1 1,0-1,2-9,-6 18,1 0,-1 1,0-1,0 0,0 1,0-1,-1 0,1 1,-1-1,0 1,1-1,-1 1,0-1,-1 1,1-1,0 1,-1 0,1 0,-1 0,0 0,1 0,-1 0,0 0,0 0,-1 1,1-1,0 1,0-1,-1 1,1 0,-1 0,1 0,-1 0,1 1,-1-1,0 1,1-1,-1 1,0 0,1 0,-1 0,0 1,1-1,-1 1,1-1,-1 1,0 0,-12 7,0 0,0 2,1 0,0 0,1 1,0 1,1 1,0-1,1 2,0-1,1 2,-6 11,7-11,0 0,1 0,1 1,0 1,1-1,1 1,-3 15,7-27,0-1,0 0,1 1,-1-1,1 1,0-1,1 0,-1 1,1-1,-1 1,2-1,-1 0,0 1,1-1,-1 0,1 0,1 0,-1 0,0-1,1 1,0-1,0 1,0-1,0 0,0 0,1 0,-1-1,1 1,0-1,0 0,0 0,0 0,2 1,40 6,-23-7</inkml:trace>
  <inkml:trace contextRef="#ctx0" brushRef="#br0" timeOffset="-1283.776">383 17,'-4'0,"-8"-1,1 1,0-1,0 2,0-1,-1 2,1 0,0 0,0 0,1 2,-1-1,1 1,-1 1,1 0,-8 5,17-8,0 0,-1-1,1 1,0 0,0 0,0-1,0 1,1 0,-1 0,0 0,1 0,-1 0,1 0,0 1,0-1,-1 0,2 0,-1 0,0 0,0 0,1 0,-1 0,1 0,-1 0,1 0,0 0,0 0,0 0,0 0,0 0,0-1,0 1,1-1,-1 1,1-1,-1 1,1-1,63 54,-8-23,-45-26,0 0,0 1,0 0,0 1,-1 0,-1 1,1 0,-2 1,2 1,-8-6,0 0,0 1,-1-1,0 1,0 0,0 0,0-1,-1 1,0 0,-1 0,1 0,-1 0,0 1,0-1,-1 0,0 0,0 0,-1-1,1 1,-1 0,0 0,-1-1,1 1,-1-1,0 0,-1 0,1 0,-1 0,0-1,0 1,-1-1,1 0,-1 0,0-1,0 1,0-1,-19 9,0-2,-1-1,0 0,0-2,-1-1,-13 1,28-6,0-1,0 0,1 0,-1-1,0 0,0-1,1 0,-1-1,1-1,0 1,0-1,0-1,0 0,1 0,0-1,0 0,0-1,1 0,-5-4,12 9,0 1,0 0,1 0,-1 0,0-1,0 1,1 0,-1-1,1 1,-1-1,1 1,0-1,-1 1,1 0,0-1,0 1,0-1,0 1,0-1,1 1,-1-1,0 1,1-1,-1 1,1-1,-1 1,1 0,0-1,-1 1,2-1,7-9</inkml:trace>
  <inkml:trace contextRef="#ctx0" brushRef="#br0" timeOffset="-850.791">1088 131,'-27'0,"0"2,0 1,1 1,-1 1,1 1,0 2,1 0,-1 2,2 1,0 0,0 2,-15 12,32-21,1 0,0 0,0 1,1 0,0 0,0 0,0 1,0 0,1 0,0 0,0 0,0 1,1-1,0 1,1 0,-1 0,1 0,1 1,-1-1,1 0,0 0,1 1,0-1,0 1,0-1,1 0,1 1,-1-1,1 0,0 0,0 0,1 0,0 0,0-1,1 1,1 1,3-2,1 0,-1-1,1 0,0 0,1-1,-1-1,1 1,0-1,0-1,0 0,0 0,0-1,0 0,0-1,0 0,0-1,1 0,-1 0,0-1,0-1,-1 0,1 0,0 0,-1-2,0 1,0-1,0 0,-1-1,1 0,4-5,120-111,-84 58,-48 64,0 0,0 0,1 1,-1-1,0 0,0 1,0-1,0 1,0-1,0 1,0-1,0 1,0 0,0 0,0-1,0 1,0 0,0 0,-1 0,1 0,0 0,-1 0,1 0,-1 0,1 0,-1 0,1 1,-1-1,0 0,0 0,0 0,1 0,-1 1,0-1,0 1,3 6,9 15</inkml:trace>
  <inkml:trace contextRef="#ctx0" brushRef="#br0" timeOffset="-329.218">1455 497,'-1'-5,"0"-1,1 0,0 0,0 0,1 0,-1 0,1 0,0 0,1 0,0 0,0 1,0-1,0 1,1-1,0 1,3-4,-1-2,6-11,1 0,0 0,2 1,0 1,2 1,0 0,1 0,11-8,78-49,-105 75,0 1,0 0,0-1,0 1,0 0,0 0,0-1,0 1,0 0,0 0,0 0,0 0,0 0,0 0,0 1,0-1,0 0,0 0,0 1,0-1,0 1,0-1,0 1,-1-1,1 1,0-1,0 1,0 0,-1-1,1 1,0 0,-1 0,1 0,-1 0,1-1,-1 1,1 0,-1 0,1 0,-1 0,0 0,0 0,0 0,1 1,4 53,-4-39,-2-14,1 1,1 0,-1 0,0-1,1 1,-1-1,1 1,0 0,0-1,0 1,0-1,0 0,1 1,-1-1,1 0,0 0,-1 0,1 0,0 0,0 0,0 0,0-1,0 1,1-1,-1 0,1 1,-1-1,0 0,1 0,0-1,-1 1,1 0,-1-1,1 0,0 1,0-1,-1 0,2-1,99-31,68-57,-169 87,0 1,0 0,-1 0,1 0,0 0,0 0,0 1,0-1,0 0,0 1,0-1,0 1,0 0,0 0,0 0,0 0,1 0,-1 0,0 1,0-1,0 1,0-1,0 1,0 0,0 0,-1 0,1 0,0 0,0 0,-1 0,1 1,0-1,-1 0,1 1,-1 0,0-1,0 1,1 0,-1-1,0 1,0 0,-1 0,1 0,0 0,-1 0,1 0,-1 0,1 2,0 54,-2-51,0-1,1 1,0 0,0 0,1-1,-1 1,2 0,-1-1,1 1,-1-1,2 1,-1-1,3 5,7 2</inkml:trace>
  <inkml:trace contextRef="#ctx0" brushRef="#br0" timeOffset="585.064">1144 299,'5'10,"6"12,2 8,3 3,3 1,4-5,-2-8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4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565 562,'-53'11,"0"2,1 2,1 2,0 3,2 2,0 2,2 2,-28 21,2 29,71-73,1 0,-1-1,1 1,0 0,0 0,0 0,0 0,1 0,-1 0,1 0,-1 0,1 0,0 0,0 0,1 0,-1 1,1-1,-1 0,1 0,0 0,0-1,0 1,1 0,-1 0,1 0,-1-1,1 1,0-1,0 0,0 1,3 1,-1 0,1 0,0 0,0-1,1 0,-1 0,1 0,0-1,0 0,0 0,0 0,0-1,0 0,0 0,0 0,0-1,1 0,-1 0,0 0,0-1,0 0,1 0,-1-1,0 0,3-2,9-2,-2-1,1 0,-1-2,0 0,-1-1,0 0,13-13,-1-5,-1-2,-1-1,-1 0,-2-2,-2-1,0 0,-3-2,-1 0,-1-1,-2 0,-2-1,-2 0,-1-1,3-38,-8 60,-1-1,0 1,-1-1,-1 1,0-1,-2 1,0-1,-1 1,0 0,-2 0,0 0,-1 1,0 0,-3-3,7 15,0 1,-1-1,1 1,-1-1,0 1,0 0,-1 0,1 0,0 1,-1-1,0 1,1 0,-1 0,0 0,0 0,0 1,-1-1,1 1,0 0,0 0,-1 1,1-1,-1 1,1 0,0 1,-1-1,1 0,0 1,-1 0,1 0,0 1,0-1,0 1,0 0,0 0,0 0,1 0,-1 1,1-1,-1 1,1 0,0 0,0 1,0-1,1 0,-1 1,0 1,-10 15,2 0,0 1,0 1,2 0,1 0,1 1,1 0,1 0,1 0,1 1,1 0,0-1,2 2,0-1,0-1,2 1,0 0,1-1,2 1,0-1,2 0,0-1,2 0,0 0,2 0,0-1,1-1,1 0,1-1,1 0,0-1,2-1,0 0,0-2,2 1,0-2,8 4,-18-13,-5-1,0 0,0 0,1-1,-1 0,1 0,0 0,0-1,0 1,0-1,1 0,-1-1,0 1,1-1,-1 0,1 0,-1-1,1 0,0 0,-1 0,1-1,-1 1,1-1,-1-1,1 1,-1-1,0 0,1 0,5-11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4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5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53,'-14'23,"-7"9,1 2,1 0,3 0,0 2,3 0,-9 33,21-65,1-1,-1 0,1 1,-1-1,1 0,0 1,1-1,-1 0,0 1,1-1,0 0,0 0,0 1,0-1,0 0,1 0,0 0,-1 0,1-1,0 1,0 0,0-1,1 1,-1-1,1 0,-1 0,1 0,0 0,-1 0,1 0,0-1,0 0,1 1,-1-1,0 0,0-1,0 1,1 0,-1-1,0 0,2 0,9 0,0 0,-1-1,1-1,-1 0,0-1,1-1,-1 0,-1 0,1-2,-1 1,0-2,0 1,0-2,-1 1,0-2,-1 1,2-3,-2 1,-1-1,-1 0,0 0,-1 0,0-1,0 0,-1 0,-1-1,0 0,-1 0,0 0,0-4,-3 10,1 0,-1 0,-1 0,0 0,0 0,0 0,0 0,-1 0,-1 0,1 0,-1 1,0-1,0 0,-1 1,0 0,0-1,-1 1,1 0,-1 1,-1-1,1 1,-1 0,0 0,-4-4,4 5,-1 0,0 0,1 0,-1 1,0-1,-1 1,1 1,-1-1,1 1,-1 1,0-1,1 1,-1 0,0 0,0 1,0 0,0 0,0 1,1 0,-1 0,0 0,0 1,1 0,-1 1,-4 2,-12 6,2-1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52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1 222,'102'-206,"-102"206,0-1,0 1,0 0,0-1,0 1,0-1,1 1,-1 0,0-1,0 1,0 0,1-1,-1 1,0 0,1-1,-1 1,0 0,0 0,1-1,-1 1,1 0,-1 0,0 0,1-1,-1 1,0 0,1 0,-1 0,1 0,-1 0,0 0,1 0,-1 0,1 0,-1 0,0 0,1 0,-1 0,1 0,-1 0,0 0,1 1,-1-1,1 0,-1 0,0 0,1 1,-1-1,0 0,1 0,-1 1,0-1,0 0,1 1,-1-1,0 0,0 1,1-1,-1 0,0 1,0-1,0 1,0-1,0 0,0 1,0-1,0 1,1-1,12 40,-9-28,-3-4,1-1,0 1,0-1,1 0,0 1,0-1,1-1,0 1,0 0,1-1,-1 0,1 0,1 0,-1-1,1 0,0 0,0 0,0-1,1 1,0-2,0 1,0-1,0 0,0 0,1-1,-1 0,1 0,-1-1,1 0,6 0,-4-3,-1 1,1-2,0 1,-1-2,1 1,-1-1,0 0,0-1,0 0,-1-1,0 0,0 0,0 0,-1-1,0 0,0-1,-1 0,0 0,0 0,-1 0,0-1,0 0,-1 0,0-1,-1 1,0-1,-1 1,2-11,-2-3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5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256 130,'-15'1,"1"1,0 1,-1 0,1 1,1 0,-1 1,1 1,0 0,0 1,0 0,1 1,0 0,1 1,0 0,0 1,1 1,0-1,-6 10,15-18,-1 0,1 1,0-1,0 0,0 0,0 0,0 1,1-1,-1 0,1 1,-1-1,1 0,0 1,0-1,0 1,0-1,0 0,1 1,-1-1,1 1,-1-1,1 0,0 0,0 1,0-1,0 0,1 0,-1 0,0 0,1 0,0 0,-1-1,1 1,0 0,0-1,0 1,0-1,0 0,0 0,0 0,0 0,0 0,1 0,-1 0,0-1,1 1,7 1,-1 0,1 0,0-1,-1 0,1 0,0-1,0 0,-1-1,1 0,0-1,-1 0,6-4,-1 0,0 0,-1-1,1-1,-2-1,1 0,-1 0,0-1,-1 0,1-3,41-33,-52 46,1-1,-1 0,0 1,1-1,-1 1,0 0,1-1,-1 1,1 0,-1 0,0 0,1 0,-1 0,1 0,-1 0,0 1,1-1,-1 0,1 1,-1-1,0 1,0 0,1-1,-1 1,0 0,0 0,0-1,0 1,1 0,-2 0,1 1,0-1,0 0,0 0,0 0,-1 0,1 1,0-1,-1 0,1 1,-1-1,0 0,1 1,-1-1,0 1,0-1,0 0,0 1,0-1,0 1,0-1,-1 1,1-1,0 0,11 31,-8-29,-1 0,0 0,1 0,0 0,-1-1,1 1,0-1,1 1,-1-1,0 0,1 0,-1-1,1 1,-1-1,1 0,0 0,0 0,-1 0,1 0,0-1,0 0,0 0,0 0,0 0,-1-1,1 1,0-1,0 0,0 0,-1 0,1-1,-1 0,1 1,-1-1,2-1,4-2,-1 0,1-1,-1 0,-1 0,1-1,-1 0,0 0,-1 0,1-1,-2 0,1-1,-1 1,3-7,0-4,56-91,26 33,-87 77,0 1,0-1,0 1,0 0,0 0,0 0,0 0,0 0,0 1,0-1,0 1,-1 0,1 0,-1 0,0 0,1 1,-1-1,0 0,0 1,0 0,-1-1,1 1,-1 0,1 0,-1 0,0 0,0 0,0 0,-1 0,1 0,-1 0,1 4,6 11,-4-13,0 1,0 0,0 0,-1 0,1 0,-2 0,1 1,-1-1,0 1,0-1,0 1,-1-1,0 1,-1-1,1 1,-1-1,0 1,-1-1,0 0,0 0,0 1,-1-1,1-1,-1 1,-1 0,1-1,-1 1,0-1,-1 0,1 0,-1-1,0 0,0 1,-1-1,-84 34,89-38,1 0,0 0,-1 1,1-1,0 0,-1 0,1 0,0 1,-1-1,1 0,0 0,0 1,-1-1,1 0,0 1,0-1,0 0,-1 1,1-1,0 0,0 1,0-1,0 1,0-1,0 0,0 1,0-1,0 0,0 1,0-1,0 1,0-1,0 0,0 1,0-1,0 0,0 1,1-1,-1 0,0 1,0-1,0 0,1 1,-1-1,0 0,0 1,1-1,-1 0,0 0,1 1,-1-1,0 0,1 0,-1 0,0 0,1 1,-1-1,0 0,1 0,-1 0,1 0,-1 0,0 0,1 0,-1 0,0 0,1 0,-1 0,1 0,-1 0,30 5,177-4,-197-2,1 0,-1 0,0 0,0-2,0 1,0-1,0-1,0 1,-1-2,1 1,-1-2,0 1,-1-1,0 0,1-1,-2 0,1 0,-1 0,0-1,-1-1,5-7,-1 2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316 312,'-13'-2,"-1"0,0 1,1 1,-1 0,0 1,0 0,1 1,-1 0,1 2,-1-1,1 2,0-1,0 2,1 0,0 0,0 1,0 1,1 0,0 0,-2 4,8-6,0 0,1 1,0 0,0 0,0 0,1 1,0-1,0 1,1 0,0 0,0 0,1 0,0 0,0 0,1 0,0 0,1 0,0 0,0 0,0 0,1 0,0 0,1 0,0-1,0 1,1-1,0 0,0 0,0 0,1 0,0-1,0 0,1 0,0 0,0-1,0 0,1 0,1 1,2 0,0-1,0 0,0-1,1 0,0 0,0-1,0-1,0 1,0-2,0 0,0 0,1-1,-1 0,0-1,0 0,1-1,-1 0,0-1,-1 0,1-1,0 0,-1-1,0 0,0-1,-1 0,1 0,6-7,2 2</inkml:trace>
  <inkml:trace contextRef="#ctx0" brushRef="#br0" timeOffset="350.987">881 1,'0'621,"-1"-622,1 1,-1-1,1 1,-1-1,1 0,-1 1,0-1,1 1,-1 0,0-1,1 1,-1 0,0-1,0 1,1 0,-1 0,0-1,0 1,0 0,1 0,-1 0,0 0,0 0,0 0,1 0,-1 1,0-1,0 0,1 0,-1 0,0 1,0-1,1 1,-1-1,0 0,1 1,-1-1,0 1,1-1,-1 1,1 0,-1-1,1 1,-1-1,1 1,0 0,-1 0,1-1,0 1,-1 0,1 0,0-1,0 1,0 0,0 0,0-1,0 1,0 0,0 0,0 0,0 0,-10-14</inkml:trace>
  <inkml:trace contextRef="#ctx0" brushRef="#br0" timeOffset="587.712">543 368,'38'0,"32"0,9 0,-4 0,-6 0,-9 0,-10 0,-9 0,-7 0,-8 4,-5 3,-6-1</inkml:trace>
  <inkml:trace contextRef="#ctx0" brushRef="#br0" timeOffset="842.104">1361 453,'5'24,"6"8,6-2,0-5</inkml:trace>
  <inkml:trace contextRef="#ctx0" brushRef="#br0" timeOffset="1105.291">1390 199,'-15'-38,"-4"-18,0 1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29 257,'-5'34,"-1"10</inkml:trace>
  <inkml:trace contextRef="#ctx0" brushRef="#br0" timeOffset="431.325">198 540,'0'-43,"5"-24,2-6,4 6,0 8,3 10,5 9,-2 6,1 8,3 10,-3 2,1 4,-3 3</inkml:trace>
  <inkml:trace contextRef="#ctx0" brushRef="#br0" timeOffset="683.719">735 286,'14'-15,"-1"-1,0-1,-1 0,-1-1,0 0,-1 0,-2-1,0-1,0 1,-2-3,-4 20,-1-1,0 1,0 0,0-1,-1 1,1 0,-1-1,1 1,-1-1,0 1,0-1,0 1,0-1,0 1,-1-1,1 1,-1-1,0 1,1-1,-1 1,0 0,0-1,-1 1,1 0,0 0,-1 0,1 0,-1 0,0 0,0 1,0-1,1 0,-2 1,1-1,0 1,0 0,0 0,-1 0,1 0,0 0,-1 0,1 1,-1-1,1 1,-1 0,1 0,-11 4,1 1,-1 1,1 0,1 1,-1 0,1 1,0 0,1 1,0 0,0 0,1 1,0 1,1-1,0 1,-3 7,2-4,-1-1,2 2,0-1,0 1,2 0,0 1,0-1,2 1,-1 3,4-14,0 1,0-1,0 1,1-1,0 1,0-1,0 1,1-1,0 1,0-1,0 1,1-1,-1 0,1 0,0 0,1 0,0 0,-1 0,2 0,-1-1,0 1,1-1,0 0,0 0,0-1,0 1,1-1,3 3,6 1,0 1,0-2,1 0,-1 0,1-2,0 0,1 0,-1-2,1 0,-1 0,1-2,0 0,-1 0,1-2,0 0,-1-1,0 0,0-1,11-5,-1-3</inkml:trace>
  <inkml:trace contextRef="#ctx0" brushRef="#br0" timeOffset="1652.18">1 257,'5'0,"-4"5,-1 6,-1 7,-1 4,1 3,0 3,0 1,1 1,0-6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1,'-81'99,"-122"85,62-75,98-74,43-34,-1 0,0 0,1-1,-1 1,0 0,1 0,-1 0,1 0,0 0,-1 0,1 0,0 0,-1 0,1 0,0 0,0 1,0-1,0 0,0 0,0 0,0 0,1 0,-1 0,0 0,1 0,-1 0,0 0,1 0,-1 0,1 0,0 0,-1 0,1-1,0 1,-1 0,1 0,0 0,0-1,0 1,0-1,-1 1,1-1,0 1,0-1,0 1,0-1,0 0,0 1,1-1,12 4,0 0,1-1,-1-1,1 0,-1-1,1 0,-1-1,1-1,3-1,16 1,298-1,-231 23,-100-21,-1-1,1 0,0 0,0 0,-1 0,1 1,0-1,-1 0,1 0,-1 0,0 0,1 0,-1-1,0 1,1 0,-1 0,0 0,0 0,0 0,0 0,0 0,0 0,0 0,0-1,-1 1,1 0,0 0,-1 0,1 0,-1 0,1 0,-1 0,1 0,-1 0,0 1,1-1,-1 0,0 0,0 0,0 1,1-1,-1 0,0 1,0-1,-1 0,-178-203,151 167,3-2,1 0,2-2,-7-19,27 49,5 5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5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0 157,'53'342,"-48"-329,-4-45,-1 31,-2-29,1-1,1 1,2-1,1 1,1 0,2 0,1 0,1 0,2 1,1 1,1 0,13-22,-24 48,0-2,1 0,-1 1,1-1,0 0,0 1,0-1,0 1,1-1,-1 1,1 0,0 0,0 0,0 1,0-1,0 1,1-1,-1 1,1 0,-1 1,1-1,0 0,0 1,0 0,0 0,0 0,0 1,0-1,0 1,0 0,0 0,0 0,0 1,0-1,0 1,0 0,1 0,3 8,0 0,0 0,-1 0,0 1,0 0,-1 1,-1-1,0 1,0 0,-1 0,0 1,-1 2,2 0,34 75,-34-82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4:5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1 194,'342'0,"-229"16,-113-17,0 1,0-1,-1 1,1-1,0 1,0 0,0-1,0 1,0-1,0 1,0-1,0 1,0 0,0-1,0 1,1-1,-1 1,0-1,0 1,0 0,0-1,1 1,-1-1,0 1,0 0,1-1,-1 1,0 0,1-1,-1 1,0 0,1 0,-1-1,0 1,1 0,-1 0,1 0,-1 0,0-1,1 1,-1 0,1 0,-1 0,1 0,-1 0,0 0,1 0,-1 0,1 0,-1 0,1 0,-1 0,1 1,-1-1,0 0,1 0,-1 0,1 1,-1-1,0 0,1 0,-1 1,0-1,1 0,-32-27,21 19,-110-129,104 112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1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0 237,'75'-20,"-60"18,173-23,-142 19,1 2,-1 1,1 3,28 3,-32 9,-36-8,-28-10,-8-3,0-1,1-1,1-2,0 0,1-2,0-1,1-2,1 0,-17-17,24 11,37 16,-4 11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14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1,'13'9,"0"-1,1-1,0 0,0 0,0-2,1 0,0 0,0-1,1-1,-1-1,1 0,-1-1,1-1,-1 0,1-1,0-1,-1 0,1-1,135-44,-132 42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14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59,'43'-4,"39"-3,9-4,-5 0,-13 1,-14 3,-12 3,-9 1,-12 2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15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1,'-451'325,"450"-324,-1-1,1 0,-1 1,0 0,0 0,0-1,0 1,1 0,-1 0,0 0,1 1,-1-1,1 0,-1 1,1-1,0 1,0-1,0 1,-1-1,1 1,1 0,-1 0,0 0,0-1,1 1,-1 0,1 0,-1 0,1 0,0 0,0 0,0 0,0 0,0 0,0 0,1 0,-1 0,1 0,-1 0,1-1,0 1,0 0,-1 0,1-1,1 2,102 31,-72-28,177 21,12-10,-221-18,-1 1,1-1,0 1,-1-1,1 1,0-1,-1 1,1-1,0 0,0 1,0-1,-1 0,1 1,0-1,0 1,0-1,0 0,0 1,0-1,1 0,-1 1,0-1,0 0,0 1,0-1,1 1,-1-1,0 1,1-1,-1 0,0 1,1-1,-1 1,1 0,-1-1,1 1,-1-1,1 1,-1 0,1-1,-1 1,1 0,0-1,-1 1,1 0,-1 0,1 0,0 0,-1-1,1 1,0 0,-1 0,1 0,-1 0,1 0,0 1,-1-1,1 0,0 0,-1 0,1 1,0-1,-218-158,78 37,133 116,4 4,1 0,-1 0,0-1,0 1,1 0,-1-1,1 1,-1-1,1 1,0-1,-1 0,1 1,0-1,0 0,0 0,1 0,-1 0,0 0,1 0,-1 0,1 0,0 0,-1-1,5-8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16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36 215,'-5'250,"-7"-232,4-46,4 5,0-1,2 1,1-1,1 1,1-1,1 1,2 0,0 0,1 0,1 0,1 1,1-1,1 2,1-1,1 2,0-1,7-5,-17 23,1 0,0 0,0 0,1 0,-1 0,1 1,-1-1,1 1,0 0,0 0,0 0,0 0,0 0,0 1,0-1,1 1,-1 0,0 0,1 0,-1 1,1-1,-1 1,1 0,0-1,-1 2,1-1,-1 0,1 1,-1 0,1 0,-1 0,0 0,1 0,-1 1,0-1,0 1,0 0,0 0,0 0,2 2,25 49,-29-47,1-1,0 0,0-1,1 1,-1 0,1 0,0-1,0 0,1 0,-1 0,1 0,0 0,0 0,0-1,0 0,1 0,0 0,-1-1,3 2,12 1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0 206,'58'-11,"0"3,0 2,1 3,13 2,-44 1,172 0,-294-33,86 29,-20-10,0-2,1 0,1-2,1-1,0-1,0-2,12 7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17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47,'43'5,"53"-4,19-1,0-1,-5-5,-12-2,-17 1,-14 1,-8 3,-9 0,-9 2,-1-4,-3-2,-8 1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1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86,'-395'434,"394"-434,0 1,0-1,0 0,0 1,0-1,0 1,0-1,1 1,-1 0,0-1,0 1,1 0,-1 0,0-1,1 1,-1 0,1 0,-1 0,1 0,-1 0,1 0,-1 0,1-1,0 1,0 0,0 0,-1 1,1-1,0 0,0 0,0 0,0 0,1 0,-1 0,0 0,0 0,1 0,-1-1,0 1,1 0,-1 0,1 0,-1 0,1 0,0 0,-1-1,1 1,0 0,0-1,-1 1,1 0,0-1,0 1,0-1,0 1,0-1,0 1,-1-1,1 0,1 1,212-1,106-2,-321 2,1-1,-1 1,1-1,-1 1,1-1,0 0,-1 1,1-1,0 1,-1-1,1 0,0 1,0-1,0 0,0 1,-1-1,1 0,0 1,0-1,0 0,0 1,1-1,-1 0,0 0,0 1,0-1,0 1,1-1,-1 0,0 1,1-1,-1 0,0 1,1-1,-1 1,1-1,-1 1,1-1,-1 1,1-1,-1 1,1 0,-1-1,1 1,0 0,-1-1,1 1,0 0,-1 0,1 0,0 0,-1-1,1 1,0 0,-1 0,1 0,0 0,-1 1,1-1,0 0,0 0,-1 0,1 0,-1 1,1-1,0 0,-1 1,1-1,0 1,-44-30,42 28,-18-11,0 0,0-2,2 0,0-1,0-1,1 0,1-1,1-1,1-1,0 0,1 0,1-1,1 0,1-1,1-1,0 1,2-1,0-2,-15-49,14 55</inkml:trace>
  <inkml:trace contextRef="#ctx0" brushRef="#br0" timeOffset="915.22">1034 1,'-179'373,"157"-274,22-96,0-1,0 1,1 0,-1 0,1-1,-1 1,1 0,0-1,0 1,0-1,0 1,0-1,1 1,-1-1,1 0,0 0,-1 1,1-1,0-1,0 1,0 0,1 0,-1-1,0 1,1-1,-1 0,1 0,-1 1,1-2,-1 1,1 0,0 0,0-1,0 0,15 2,1-1,-1-1,1-1,-1-1,1-1,-1 0,0-1,0-1,6-3,-11 4</inkml:trace>
  <inkml:trace contextRef="#ctx0" brushRef="#br0" timeOffset="1077.496">610 311,'43'0,"34"-5,13-1,-4 0,-12 1,-13 2,-18 1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1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72,'9'12,"-1"1,0-1,-1 2,0-1,-1 1,0 0,-1 0,-1 0,1 6,8 24,128 379,-67-246,-74-177,0-1,0 1,0 0,0-1,0 1,1 0,-1-1,0 1,0 0,0-1,0 1,1 0,-1-1,0 1,0 0,1-1,-1 1,0 0,1 0,-1 0,0-1,0 1,1 0,-1 0,0 0,1 0,-1-1,1 1,-1 0,0 0,1 0,-1 0,0 0,1 0,-1 0,1 0,-1 0,0 0,1 0,-1 0,0 1,1-1,-1 0,0 0,1 0,-1 0,0 1,1-1,-1 0,0 0,1 1,-1-1,0 0,0 0,1 1,-1-1,0 0,0 1,0-1,1 0,-1 1,2-39,-2 35,1-44,-2 3,2 0,3-1,1 1,6-21,112-294,-86 243,-34 71,-8 42</inkml:trace>
  <inkml:trace contextRef="#ctx0" brushRef="#br0" timeOffset="1296.341">677 552,'-131'352,"103"-307,27-65,16-21,2 1,1 1,2 0,2 1,2 1,1 2,25-28,-36 44,-2 3,-6 6,1 0,-1 1,1 0,1 1,0-1,0 1,1 1,0 0,0 0,0 1,1 0,1 0,-7 7,-1 0,0 1,0-1,0 1,0 0,0 0,0 0,0 0,-1 0,1 1,-1 0,1-1,-1 1,0 0,0 0,0 0,-1 0,1 0,-1 0,0 1,0-1,0 0,0 1,0-1,-1 1,1-1,-1 1,0-1,-1 4,1-7,8 207,0-169,2 30,-10-66,0-1,-1 1,1-1,-1 1,1-1,-1 1,1-1,-1 0,0 1,0-1,0 0,0 1,0-1,0 0,0 0,0 0,0 0,-1 0,1 0,0 0,-1-1,1 1,0 0,-1-1,1 1,-1-1,1 1,-1-1,1 0,-1 1,1-1,-1 0,0 0,1 0,-1-1,1 1,-1 0,1 0,-1-1,-15-2,0-1,1-1,-1-1,1 0,0-1,1 0,-1-2,2 1,-10-9,-19-8,-25-23,54 38</inkml:trace>
  <inkml:trace contextRef="#ctx0" brushRef="#br0" timeOffset="1781.875">1156 439,'8'29,"7"25,-3 2,-2 0,-2 0,-2 7,-1-16,-4-47,1 0,-1 0,0 0,0 0,0 0,0 0,0-1,1 1,-1 0,0-1,0 1,0-1,0 0,0 1,0-1,0 0,0 1,0-1,-1 0,1 0,0 0,0 0,-1 1,1-1,0 0,-1-1,1 1,-1 0,0 0,1 0,-1 0,0 0,1 0,-1 0,0-1,0 1,2-3,108-242,-68 104,-40 113,-6 23</inkml:trace>
  <inkml:trace contextRef="#ctx0" brushRef="#br0" timeOffset="2800.781">1890 439,'-18'2,"0"2,0-1,0 2,1 1,-1 0,1 1,1 0,-1 2,1 0,-5 5,7-6,11-8,0 1,0 0,0 0,0 0,0 0,1 0,-1 1,0-1,1 1,-1 0,1 0,-1 0,1 0,0 0,0 0,0 1,0-1,0 1,1-1,-1 1,1 0,0 0,-1-1,1 1,1 0,-1 0,0 0,1 0,-1 0,1 0,0 1,0-1,0 0,0 0,1 0,-1 0,1 0,0 0,1 2,1-3,0 1,0-1,1 1,-1-1,1 0,0 0,0-1,0 1,0-1,0 0,0 0,0 0,0 0,0-1,0 0,4 0,35 9,-42-9,0 1,0-1,0 1,0 0,0-1,0 1,0 0,0 0,0 0,0 0,-1 0,1 0,0 0,-1 0,1 0,0 0,-1 0,1 0,-1 0,0 1,1-1,-1 0,0 0,0 1,0-1,0 0,0 0,0 1,0-1,0 0,0 0,-1 1,1-1,0 0,-1 0,1 0,-1 0,0 0,1 0,-1 1,0-1,-30 43,-88 80,118-123,0 0,0 0,0 0,1-1,-1 2,0-1,0 0,1 0,-1 0,0 0,1 0,-1 0,1 1,0-1,-1 0,1 1,0-1,0 0,-1 0,1 1,0-1,1 0,-1 1,0-1,0 0,0 1,1-1,-1 0,1 0,-1 0,1 1,-1-1,1 0,0 0,0 0,-1 0,1 0,0 0,0 0,0 0,0 0,0-1,0 1,0 0,0 0,1-1,-1 1,0-1,0 1,1-1,-1 0,0 1,73 8,-49-10,1-2,-1-1,0-1,-1-1,1-1,10-6,-4 3,-12 4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30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0 668,'18'-6,"-1"0,0-1,0-1,-1-1,0 0,-1-2,0 1,0-2,-1 0,0 0,-1-1,-1-1,0-1,-1 1,-1-2,0 1,6-14,73-177,-80 183,2 1,1 0,0 1,2 0,0 1,1 0,2 2,-1 0,2 0,5-2,-22 18,1 1,-1-1,1 1,-1-1,1 1,0-1,0 1,0 0,0 0,0 0,0 0,0 0,0 0,0 1,0-1,0 1,0-1,1 1,-1 0,0 0,0 0,0 0,1 0,-1 0,0 1,0-1,0 1,0 0,0-1,1 1,-1 0,-1 0,1 0,0 1,0-1,0 0,-1 1,1-1,0 1,0 1,2 9,-1 0,0 0,-1 1,-1-1,0 1,-1-1,0 1,0-1,-2 1,0 0,0 29,1 34,2-40,-1 0,-2 0,-2 0,-1 0,-2-1,-9 29,14-55,-1-1,0 0,-1 0,0-1,0 1,0-1,-1 0,0 0,-1 0,1-1,-1 0,-1 0,1 0,-1-1,0 0,0 0,0-1,-1 0,0 0,0-1,0 1,0-2,0 1,0-1,-1-1,-3 1,-12-1,1-1,-1-1,1-1,0-1,0-1,0-1,0-1,1-1,0-1,-2-2,20 9,-1-1,1 0,0 0,0 0,0 0,0-1,0 0,0 0,0 0,1 0,0-1,0 1,0-1,0 0,0 1,1-1,-1-1,1 1,-1-4,1-7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31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55:3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56 287,'-10'38,"-3"23,-3 5,-1-8</inkml:trace>
  <inkml:trace contextRef="#ctx0" brushRef="#br0" timeOffset="681.876">282 570,'2'-33,"1"0,2 1,1 0,2 0,1 1,1 0,2 0,1 1,1 1,16-25,23 8,-52 45,0 0,0 0,1 1,-1-1,0 0,1 1,-1-1,1 1,-1-1,1 1,-1 0,1-1,-1 1,1 0,-1 0,1 0,-1 0,1 0,-1 1,1-1,-1 0,1 1,-1-1,1 1,-1 0,0-1,1 1,-1 0,0 0,0 0,1-1,-1 1,0 1,0-1,0 0,0 0,0 0,0 1,-1-1,1 0,0 1,0 0,26 139,8-54,-33-85,-1 0,1 0,0 0,0 0,-1 0,1 0,0-1,1 1,-1-1,0 0,0 1,1-1,-1 0,0 0,1-1,-1 1,1 0,-1-1,1 0,-1 1,1-1,0 0,-1 0,1-1,-1 1,1 0,-1-1,1 1,-1-1,1 0,-1 0,0 0,1 0,1-2,11-9,0-1,-1-1,0 0,-1 0,-1-2,0 1,-1-2,-1 1,-1-2,0 1,-1-1,-1 0,0-1,-2 0,0 0,1-14,5-3,7-15,-8 33</inkml:trace>
  <inkml:trace contextRef="#ctx0" brushRef="#br0" timeOffset="962.188">1326 33,'-23'9,"0"1,1 1,0 1,1 1,0 0,1 2,1 1,0 0,1 1,1 1,-6 8,20-22,0-1,0 1,0 0,0 0,1 0,-1 0,1 0,0 0,0 1,0-1,1 1,0 0,0-1,0 1,0 0,1-1,0 1,0 0,0 0,0 0,1-1,0 1,0 0,0-1,1 1,-1 0,1-1,0 0,0 1,1-1,-1 0,1 0,0 0,0-1,0 1,1-1,-1 0,1 0,0 0,1 1,5 1,1-2,-1 1,1-1,0-1,-1 0,1 0,0-1,0-1,0 0,0 0,0-1,0 0,0-1,0 0,-1-1,1 0,-1-1,1 0,-1-1,-1 0,1 0,-1-1,4-3,6-5</inkml:trace>
  <inkml:trace contextRef="#ctx0" brushRef="#br0" timeOffset="1333.846">1495 400,'38'-7,"0"-1,0-2,-1-2,0-1,-1-2,21-13,-48 24,0 0,0-1,0 0,-1 0,0-1,0 0,0-1,-1 0,0 0,-1 0,1-1,-1 0,-1-1,1 1,-1-1,-1 0,0 0,0 0,-1-1,0 1,0-1,-1 0,-1 0,0 0,0 0,-1 0,0 0,0 0,-2-6,1 13,-1-1,1 1,-1 0,0-1,1 1,-2 0,1 0,0 0,-1 0,1 1,-1-1,0 0,1 1,-1 0,-1 0,1 0,0 0,0 0,-1 1,1 0,-1-1,1 1,-1 0,0 1,1-1,-1 1,0-1,0 1,1 0,-4 1,-4 0,1 0,-1 0,0 2,1-1,-1 1,1 1,0 0,0 0,0 1,0 1,-6 4,1 0,1 1,0 1,0 0,1 1,1 1,0 0,1 0,1 1,0 0,1 1,-5 12,10-20,0 0,1 0,0 0,1 1,0 0,0-1,1 1,0 0,0 0,1 0,0 0,1-1,0 1,0 0,1 0,0-1,0 1,1-1,0 1,1-1,0 0,0-1,1 1,0-1,0 1,5 3,8 4,2-2,0 0,0-1,1-1,0-1,1-1,0-1,1-1,0-1,0-1,0-1,0-1,1-1,-1-1,11-1,116-1,-122-6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  <inkml:trace contextRef="#ctx0" brushRef="#br0" timeOffset="15156.097">8749 3360,'0'0,"0"1,0-1,0 1,0-1,0 1,0 0,0-1,0 1,0-1,0 1,0-1,0 1,1-1,-1 1,0-1,0 1,1-1,-1 1,0-1,1 0,-1 1,0-1,1 1,-1-1,0 0,1 1,-1-1,1 0,-1 1,1-1,-1 0,1 0,-1 0,1 0,-1 1,1-1,-1 0,1 0,-1 0,1 0,0 0,-1 0,1 0,-1 0,1 0,-1 0,1-1,-1 1,1 0,-1 0,1 0,-1-1,1 1,-1 0,1-1,-1 1,0 0,1-1,-1 1,1 0,-1-1,0 1,0-1,1 1,-1-1,11 39,-2 0,-2 0,-1 0,-2 1,-2 0,-1 0,-5 37,2 0,2 621,28-306,-27 275,27-220,-29 124,-24-331,-7 62,5-86,23-183,-1-1,-1 0,-2 0,-1 0,-2-1,-13 25,23-54,0 1,0-1,0 0,1 1,-1-1,0 1,0-1,1 1,-1-1,1 1,0 0,-1-1,1 1,0 0,0-1,0 1,0-1,0 1,0 0,0-1,1 1,-1 0,0-1,1 1,0-1,-1 1,1-1,0 1,0-1,0 0,0 1,0-1,0 0,0 0,0 1,0-1,1 0,-1 0,0 0,1-1,-1 1,1 0,-1 0,1-1,-1 1,1-1,0 1,-1-1,1 0,-1 0,1 0,0 0,-1 0,1 0,0 0,0 0,182-24,143-5,380 18,16-7,-625 18,467 28,206 3,1475-33,-1820 31,-119-30,-254-4,-35-1</inkml:trace>
  <inkml:trace contextRef="#ctx0" brushRef="#br0" timeOffset="24756.208">8128 4178,'118'-37,"122"-36,-137 46,-83 24</inkml:trace>
  <inkml:trace contextRef="#ctx0" brushRef="#br0" timeOffset="25092.571">8919 3953,'19'-5,"21"-2,8 1,1 1,-3 2,-5 0,-4 2,-4 1,-2 0,-2 0,-2 0,1 1,-6 4,-1 1,-4 1</inkml:trace>
  <inkml:trace contextRef="#ctx0" brushRef="#br0" timeOffset="25422.249">9850 4037,'14'5,"10"6,1 6,1 1,-4 1,-2-2,-3 1,0-3,2-4,-3 1,2-1,-4-3</inkml:trace>
  <inkml:trace contextRef="#ctx0" brushRef="#br0" timeOffset="25690.502">10330 4348,'5'14,"1"10,5 0,0 2,4-4,-2-1,2-4,-1 0,2 1,-3 4,-2-3</inkml:trace>
  <inkml:trace contextRef="#ctx0" brushRef="#br0" timeOffset="25975.003">10697 4828,'14'38,"10"18,5 3,-2-2,0-12,-6-8,-6-6,-5-4,-5-5</inkml:trace>
  <inkml:trace contextRef="#ctx0" brushRef="#br0" timeOffset="26725.269">11233 5448,'15'15,"18"9,9 5,2-2,-1-5,-9-3,-5-3,-2-5,-2 0,1-1,0-3,0-2,-4 2,-5 1</inkml:trace>
  <inkml:trace contextRef="#ctx0" brushRef="#br0" timeOffset="27072.022">12277 5730,'5'0,"11"0,8 0,4 0,2 0,2 0,-1 0,-1 0,0 0,0 0,-2 0,1-5,-1-1,0 0,-4 1</inkml:trace>
  <inkml:trace contextRef="#ctx0" brushRef="#br0" timeOffset="27393.268">13096 5702,'24'-5,"17"-1,7 0,0 1,-3 2,-5 1,-5 1,-2 0,-3 1,-7 0</inkml:trace>
  <inkml:trace contextRef="#ctx0" brushRef="#br0" timeOffset="27637.927">13773 5702,'14'5,"15"6,7 2,2-2,-1-3,-1 2,-2 0,-3-2,-6-3</inkml:trace>
  <inkml:trace contextRef="#ctx0" brushRef="#br0" timeOffset="27888.742">14253 5900,'10'23,"12"14,3 5,2-5,1-9,-5-9</inkml:trace>
  <inkml:trace contextRef="#ctx0" brushRef="#br0" timeOffset="28055.658">14563 6380,'10'33,"7"17,2-1</inkml:trace>
  <inkml:trace contextRef="#ctx0" brushRef="#br0" timeOffset="28204.283">14761 6746,'4'15,"3"4</inkml:trace>
  <inkml:trace contextRef="#ctx0" brushRef="#br0" timeOffset="28374.416">14874 7085,'9'19,"4"6</inkml:trace>
  <inkml:trace contextRef="#ctx0" brushRef="#br0" timeOffset="28542.381">15015 7395,'4'24,"3"13,4 0,0-2,-1-6</inkml:trace>
  <inkml:trace contextRef="#ctx0" brushRef="#br0" timeOffset="28695.294">15100 7706,'9'24,"13"18,8 1,-2-2,0-7,-5-5,-7-3,-6-6</inkml:trace>
  <inkml:trace contextRef="#ctx0" brushRef="#br0" timeOffset="28974.903">15268 8072,'98'304,"-55"-180,-40-79,-3-33,0-1,1 1,1-1,0 1,0-1,1 1,0-1,1 0,4 8,2-4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9:4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3022,'0'0</inkml:trace>
  <inkml:trace contextRef="#ctx0" brushRef="#br0" timeOffset="2500.245">1949 59,'-60'-33,"56"30,-1 0,0 1,0-1,0 1,-1 0,1 1,0-1,-1 1,1 0,-1 1,0-1,1 1,-1 0,1 0,-1 1,1-1,-1 1,1 1,-1-1,1 1,0 0,-1 0,1 0,0 1,1 0,-1 0,0 0,1 1,-2 1,2-2,1 0,0 1,0 0,0 0,0 0,0 0,1 0,0 0,0 1,0-1,0 1,1-1,0 1,-1 0,2 0,-1-1,1 1,-1 0,1 0,1 0,-1 0,1-1,0 1,0 0,0 0,1-1,-1 1,1-1,0 1,0-1,1 0,-1 0,1 0,0 0,0 0,1-1,-1 1,1-1,-1 0,1 0,0 0,1 0,0-1,1 1,-1-1,1 0,-1 0,1-1,0 1,0-1,0-1,-1 1,1-1,0 0,0 0,0-1,0 0,0 0,0 0,-1-1,1 0,-1 0,1 0,-1-1,0 1,0-1,0-1,0 1,0-1,-1 1,1-1,-1-1,0 1,0-1,-1 1,1-1,-1 0,0 0,-1-1,1 1,0-2,-1 3,-1 0,1 1,0-1,-1 0,0 0,0-1,0 1,-1 0,1 0,-1 0,0-1,0 1,0 0,-1 0,1 0,-1 0,0-1,0 1,-1 0,1 0,-1 1,0-1,0 0,0 1,0-1,-1 1,0-1,1 1,-1 0,0 0,-1 1,1-1,0 0,-1 1,1 0,-1 0,0 0,0 0,0 1,0 0,0-1,0 1,0 1,-3-1,0 2,-1 0,1 1,-1 0,1 1,0 0,0 0,0 0,1 1,-1 0,1 0,0 1,0-1,0 1,1 1,-1-1,1 1,1 0,-1 0,1 0,0 1,1 0,-1-1,1 1,0 1,1-1,0 0,0 1,1-1,0 1,0-1,0 1,1-1,0 1,1-1,0 1,0 0,0-1,1 0,1 1,-1-1,3 5,0-8,0 1,0-1,0 0,1 0,-1 0,1-1,0 0,0 0,0-1,1 1,-1-1,1-1,-1 1,1-1,-1 0,1-1,0 0,-1 0,1 0,0 0,-1-1,1-1,0 1,-1-1,0 0,1 0,-1-1,0 0,0 0,0 0,3-3,-5 4,1-1,-1 1,0-1,0 1,0-1,0 0,-1 0,1-1,-1 1,0-1,0 0,0 0,0 0,-1 0,0 0,0-1,0 1,0-1,0 1,-1-1,0 0,0 1,-1-1,1 0,-1 0,0 0,0 1,0-1,-1 0,0 0,0 0,0 1,0-1,-1 1,0-1,-1-3,-1 7,-1-1,1 0,0 1,0 0,-1 0,1 0,-1 1,1-1,-1 1,1 0,-1 0,1 1,-1 0,1-1,0 1,-1 1,1-1,0 0,0 1,0 0,0 0,0 1,0-1,0 1,1-1,0 1,-1 0,1 1,0-1,0 0,1 1,-1 0,1-1,-1 1,1 0,0 0,-1 5,3-8,-1 1,1 0,0 0,-1 0,1 0,0 0,0-1,0 1,0 0,0 0,1 0,-1 0,1 0,-1-1,1 1,0 0,-1 0,1-1,0 1,0-1,0 1,0-1,1 1,-1-1,0 1,1-1,-1 0,1 0,-1 0,1 0,-1 0,1 0,0 0,-1 0,1-1,0 1,0-1,0 1,-1-1,1 0,0 0,0 1,82-1,-80 0,0-1,0 1,0-1,0 0,0 1,0-2,0 1,0 0,0-1,0 0,-1 0,1 0,-1 0,0-1,1 1,-1-1,0 0,0 0,-1 0,1 0,-1 0,1-1,-1 1,0-1,-1 0,1 1,0-1,-1 0,0 0,0 0,0 0,0 0,-1 0,0 0,0 0,0 0,0-4,-3 2,0 0,-1 0,1 0,-1 0,0 0,-1 1,1 0,-1 0,0 0,-1 1,1-1,-1 1,1 1,-1-1,-1 1,1 0,0 0,-1 1,1 0,-1 0,0 0,1 1,-1 0,0 0,0 1,0 0,0 0,0 1,0-1,0 1,1 1,-7 2,10-4,0 1,0 0,0 0,1 0,-1 0,0 1,1-1,-1 1,1-1,0 1,-1 0,1 0,0 0,0 0,0 0,1 1,-1-1,0 1,1-1,0 1,-1 0,1-1,0 1,0 0,1 0,-1 0,0-1,1 1,0 0,0 0,0 0,0 0,0 0,0 0,1 0,0 0,-1 0,1-1,1 3,0-1,-1 1,1-1,0-1,0 1,1 0,-1 0,1-1,-1 1,1-1,1 0,-1 0,0 0,1 0,-1-1,1 1,0-1,0 0,-1 0,2-1,-1 1,0-1,0 1,0-1,1-1,-1 1,4 0,-4-2,1 0,-1 0,0 0,0 0,0-1,0 0,0 1,0-1,0-1,-1 1,1 0,-1-1,0 0,0 0,0 0,0 0,0 0,0-1,-1 1,0-1,0 0,0 0,0 0,0 0,-1 0,1 0,-1 1,0 1,0-1,-1 0,1 1,0-1,-1 0,0 0,1 1,-1-1,0 0,-1 0,1 1,0-1,-1 0,0 0,1 1,-1-1,0 0,0 1,-1-1,1 1,0 0,-1-1,0 1,1 0,-1 0,0 0,0 0,0 0,0 0,-1 0,1 1,0-1,-1 1,1 0,-1 0,1 0,-1 0,0 0,0 0,-4-1,0 0,-1 0,1 1,-1 0,1 0,-1 1,1 0,-1 0,1 1,0 0,-1 0,1 1,0 0,-1 0,1 0,0 1,1 0,-1 1,0-1,1 1,0 1,0-1,0 1,1 0,-1 0,1 1,0 0,1 0,-1 0,1 0,1 0,-1 1,1 0,0 0,0 0,1 0,0 0,0 0,1 3,1-6,1 0,-1 0,1 0,0 0,1 0,-1-1,1 1,0 0,-1-1,1 1,1-1,-1 0,1 0,-1 0,1 0,0 0,0 0,0-1,0 1,0-1,1 0,-1 0,1 0,0 0,-1-1,1 1,0-1,0 0,0 0,0-1,1 1,0 0,0 0,0 0,1 0,-1-1,0 0,1 0,-1 0,0 0,1-1,-1 0,0 0,0-1,0 1,0-1,0 0,0-1,0 1,-1-1,1 0,-1 0,0 0,1 0,0-3,-2 2,-1 0,0 0,0-1,0 1,0 0,-1-1,0 0,0 1,0-1,-1 1,1-1,-1 0,0 0,0 1,-1-1,0 0,1 1,-1-1,-1 0,1 1,-1 0,0-1,0 1,0 0,0 0,-1 0,0 0,0 0,0 1,0-1,0 1,-1 0,1 0,-1 0,0 0,0 1,0-1,0 1,-1 0,1 1,-1-1,1 1,-1-1,1 1,-1 1,0-1,1 1,-1 0,0 0,0 0,1 0,-1 1,0 0,1 0,-1 0,1 1,-1-1,1 1,0 0,0 1,0-1,-1 1,0 1,0-1,0 2,0-1,0 1,1-1,0 1,0 0,0 1,1-1,-1 1,1 0,1-1,-1 1,1 1,0-1,0 0,1 0,0 1,0-1,0 3,2-7,-1-1,0 1,1 0,-1 0,1-1,-1 1,1 0,0-1,0 1,0-1,0 1,0-1,0 0,0 1,1-1,-1 0,0 0,1 1,-1-1,1 0,-1-1,1 1,-1 0,1 0,0-1,-1 1,1-1,0 1,0-1,-1 0,1 1,0-1,0 0,-1 0,1-1,0 1,0 0,-1 0,1-1,0 1,70-23,-67 21,-1 0,1 0,-1-1,0 1,0-1,0 0,0 0,0 0,0-1,-1 1,0-1,0 0,0 0,0 0,0 0,-1 0,0-1,0 1,0-1,0 0,-1 1,0-1,0 0,0 0,0 0,-1 0,0 0,0 0,0 0,-1 0,0 1,0-1,0 0,0 0,-2-4,-1 7,1 0,-1 0,1 1,-1-1,1 1,-1 0,0 0,0 0,0 0,1 1,-1-1,0 1,0 0,0 0,0 1,0-1,0 1,1 0,-1 0,0 0,1 0,-1 1,0 0,1-1,0 1,-1 1,1-1,0 0,0 1,0-1,0 1,1 0,-1 0,1 0,0 0,0 1,0-1,0 1,0-1,1 1,0-1,-1 1,1 2,4 16,5-3</inkml:trace>
  <inkml:trace contextRef="#ctx0" brushRef="#br0" timeOffset="6867.936">1 3051,'181'-313,"-136"254,-3-2,-3-1,2-10,177-295,-49 124,-135 197,-2-2,-2-1,19-44,39-66,110-161,-102 168,-3-35,-41 96,16-9,61-138,-115 212,-32 24,0 9,0-1,-1 0,0-1,0-2,0 1,0-2,0-1,-19-1,-20 3,56-3,0 1,0-1,0 0,0 0,0 1,0 0,0-1,0 1,0 0,0 0,0 0,0 0,0 0,1 0,-1 1,0-1,1 0,-1 1,1-1,0 1,-1 0,1 0,0-1,0 1,0 0,0 0,0 0,1 0,-1 0,0 0,1 0,0 0,-1 0,1 1,0-1,0 0,0 0,1 0,-1 0,0 0,1 0,-1 0,1 0,0 0,0 0,-1 0,1 0,1 0,-1 0,0 0,10 23,2-1,0-1,1 0,1 0,1-2,13 14,3 5,87 184,-91-161,-32-91,-3 2,1 0,1-1,2 1,1-1,1 0,1-12,-8-97,-20-47,21 170,2 7</inkml:trace>
  <inkml:trace contextRef="#ctx0" brushRef="#br0" timeOffset="9400.757">397 906,'-2'1,"1"0,0 0,0 1,0-1,0 1,0-1,0 1,0-1,1 1,-1-1,1 1,-1-1,1 1,-1 0,1-1,0 1,0 0,0 0,0-1,0 1,0 0,0-1,0 1,1 0,-1-1,1 1,-1 0,1-1,0 1,-1-1,1 1,0-1,0 0,1 1,-2 0,25 67,3-1,2-1,4-1,6 4,-61-108,3-1,1-1,1-1,3 0,1-1,2 0,2 0,2-1,2 0,2-1,2-41,2-54,-2 137,0 1,0 0,0-1,0 1,0-1,1 1,-1 0,0 0,1-1,-1 1,0 0,1-1,0 1,-1 0,1 0,0 0,0 0,-1 0,1 0,0 0,0 0,0 0,0 0,0 0,0 1,1-1,-1 0,0 1,0-1,0 1,1-1,-1 1,0-1,1 1,-1 0,0 0,1 0,-1 0,0 0,1 0,-1 0,0 0,1 1,-1-1,0 0,1 1,-1-1,0 1,0-1,0 1,1 0,-1-1,0 1,0 0,0 0,0 0,0 0,0 0,0 0,-1 0,1 0,0 0,-1 1,1-1,76 95,-44-74,-19-20</inkml:trace>
  <inkml:trace contextRef="#ctx0" brushRef="#br0" timeOffset="10537.675">227 482,'3'-9,"0"-1,0 1,1 0,0 0,0 0,1 1,1-1,-1 1,1 0,0 1,1-1,0 1,0 1,1-1,0 1,1 0,131-113,-138 119,-1-1,0 1,0-1,0 0,1 0,-1 1,0-1,0 0,0 0,0 0,-1 0,1 0,0 0,0-1,-1 1,1 0,0 0,-1-1,1 1,-1 0,0 0,1-1,-1 1,0-1,0 1,0 0,0-1,0 1,0 0,0-1,0 1,-1 0,1-1,-1 1,1 0,-1 0,1-1,-1 1,1 0,-1 0,0 0,0 0,0 0,0 0,0 0,0 0,0 0,0 0,0 0,0 0,0 1,0-1,-1 1,1-1,0 1,-1-1,-12-8,9 8,1-1,0 0,0-1,0 1,0-1,0 0,1 0,-1 0,1 0,-1 0,1-1,1 0,-1 0,0 1,1-1,0-1,0 1,0 0,0-1,1 1,-1-4,3-12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24.3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28 151,'0'0,"0"-1,-1 1,1 0,-1-1,1 1,-1 0,1 0,-1-1,1 1,-1 0,1 0,-1 0,1 0,-1-1,0 1,1 0,-1 0,1 0,-1 0,1 1,-1-1,0 0,1 0,-1 0,1 0,-1 0,1 1,-1-1,1 0,-1 0,1 1,-1-1,1 0,-1 1,1-1,0 1,-1-1,1 0,0 1,-1-1,1 1,0-1,-1 1,1-1,0 1,0-1,0 1,0 0,-1-1,1 1,0-1,0 1,0-1,0 1,0 0,0-1,0 1,1-1,-1 1,-6 40,6-41,-1 22,2-1,0 0,1 0,0 0,2 0,1 0,1 0,0-1,6 11,62 171,11-27,-69-147,-2 1,-2 0,0 0,-2 1,-1 1,3 20,54 161,37 55,-91-238,-12-28,0-1,-1 1,1-1,0 1,0-1,0 1,0-1,0 0,-1 1,1-1,0 1,0-1,-1 0,1 1,0-1,-1 1,1-1,0 0,-1 1,1-1,-1 0,1 0,0 1,-1-1,1 0,-1 0,1 0,-1 0,1 1,-1-1,1 0,-1 0,1 0,-1 0,1 0,-1 0,1 0,0 0,-1 0,1-1,-1 1,1 0,-1 0,1 0,-1 0,1-1,-1 1,1 0,0-1,-1 1,1 0,0 0,-1-1,1 1,0-1,-1 1,1 0,0-1,-1 1,-127-57,-118-16,245 73,0 0,1 0,-1-1,0 1,0 0,1 0,-1-1,0 1,0 0,1-1,-1 1,0 0,1-1,-1 1,1-1,-1 1,0-1,1 0,-1 1,1-1,0 0,-1 1,1-1,-1 0,1 1,0-1,0 0,-1 0,1 1,0-1,0 0,0 0,0 1,0-1,0 0,0 0,0 0,0 1,0-1,0 0,1 0,-1 1,0-1,1 0,-1 0,0 1,1-1,-1 0,1 1,-1-1,1 1,-1-1,1 1,-1-1,1 1,0-1,-1 1,1-1,0 1,0-1,45-21,442-137,-381 126,-107 32,1 1,0 0,-1 0,1 0,0 0,0 0,-1-1,1 1,0 0,-1 1,1-1,0 0,0 0,-1 0,1 0,0 1,-1-1,1 0,0 0,-1 1,1-1,0 1,-1-1,1 1,-1-1,1 1,-1-1,1 1,-1-1,1 1,-1-1,0 1,1 0,-1-1,0 1,1 0,-1-1,0 1,0 0,0 0,0-1,1 1,-1 0,0 0,0-1,0 1,-1 0,1-1,0 1,0 0,0 0,0-1,-1 1,1 0,-1 0,-21 36,-216 200,111-118,123-111</inkml:trace>
  <inkml:trace contextRef="#ctx0" brushRef="#br0" timeOffset="1086.151">481 264,'0'1,"0"-1,0 0,0 0,0 1,0-1,0 0,-1 0,1 1,0-1,0 0,0 0,0 1,0-1,0 0,-1 0,1 1,0-1,0 0,0 0,-1 0,1 1,0-1,0 0,0 0,-1 0,1 0,0 0,0 1,-1-1,1 0,0 0,0 0,-1 0,1 0,0 0,-1 0,1 0,0 0,0 0,-1 0,1 0,0 0,-1 0,16 34,-14-31,124 321,-125-323,-1 0,1 0,0 0,0 0,0 0,0 0,0 0,0 0,0 0,0 0,0 0,0 0,1 0,-1 0,0 0,1 0,-1 0,1 0,-1 0,1-1,-1 1,1 0,0 0,-1 0,1-1,0 1,0 0,-1-1,1 1,0-1,0 1,0-1,0 1,0-1,0 0,0 1,-1-1,1 0,0 0,0 0,0 0,0 1,0-1,0-1,0 1,0 0,0 0,0 0,0 0,0-1,0 1,0-1,0 1,0 0,0-1,0 1,0-1,-1 0,2 0,54-163,47-179,-81 242,-20 54,-6 48,0 6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8:57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3217 5397,'0'0,"-1"0,0 0,1 0,-1 1,0-1,1 0,-1 0,1 0,-1 1,0-1,1 0,-1 1,1-1,-1 1,1-1,-1 1,1-1,-1 0,1 1,0 0,-1-1,1 1,0-1,-1 1,1-1,0 1,0 0,-1-1,1 1,0 0,0-1,0 1,0 0,0-1,0 1,0 0,0-1,0 1,0-1,1 1,-1 0,0-1,0 1,0 0,1-1,-1 1,3 36,2 0,1 0,2-1,12 35,-2-6,105 397,-58-306,-55-116,-12-26</inkml:trace>
  <inkml:trace contextRef="#ctx0" brushRef="#br0" timeOffset="247.678">2991 6131,'39'-19,"26"-12,13-4,-3-2,-4 6,-5 3,-4 6,-7 3,-5 4,-4 0,-12 2</inkml:trace>
  <inkml:trace contextRef="#ctx0" brushRef="#br0" timeOffset="498.482">3951 5793,'-10'26,"1"0,2 1,0 0,2 0,1 0,1 1,1 0,2 0,0-1,5 25,-4-47,-1 0,1 0,0 0,1 0,-1 0,1-1,0 1,0-1,0 1,1-1,0 0,0 1,0-2,0 1,0 0,1 0,0-1,-1 0,1 0,1 0,-1 0,0-1,1 0,-1 0,1 0,0 0,-1 0,1-1,0 0,0 0,0-1,0 1,0-1,4 0,3-3,0-1,-1 1,1-2,-1 0,0 0,0-1,0 0,-1-1,0 0,0-1,-1 0,0-1,0 0,-1 0,-1 0,1-1,-1-1,-1 1,0-1,0 0,-1 0,-1-1,3-10,-5 14,0 0,-1 0,-1 0,1-1,-1 1,-1 0,1-1,-1 1,-1 0,0 0,0 0,0 0,-1 0,0 0,-1 1,0 0,0-1,-1 1,1 1,-1-1,-1 1,1 0,-1 0,0 0,-1 1,1 0,-1 0,0 1,0-1,-1 2,1-1,-1 1,0 0,0 1,0-1,-1 1,-19 0,3 1</inkml:trace>
  <inkml:trace contextRef="#ctx0" brushRef="#br1" timeOffset="-126910.576">959 656,'-28'227,"0"5,17-39,6-158,-19 48,18-77</inkml:trace>
  <inkml:trace contextRef="#ctx0" brushRef="#br1" timeOffset="-125905.011">480 825,'19'-14,"0"0,1 1,1 1,0 1,0 1,1 0,1 2,-1 1,1 0,15-1,44-15,236-82,-301 100,0 1,1 1,-1 1,0 0,1 2,-1 0,1 0,-1 2,0 0,4 2,-3 2</inkml:trace>
  <inkml:trace contextRef="#ctx0" brushRef="#br1" timeOffset="-125658.772">311 1672,'43'-24,"43"-22,17-9,0 1,-8 10,-10 7,-15 5,-15 8,-11 8,-9 7,-6 10,-7 9,-8 3</inkml:trace>
  <inkml:trace contextRef="#ctx0" brushRef="#br1" timeOffset="-125178.326">1271 1587,'123'-358,"-98"322,-25 36,1-1,0 1,-1 0,1-1,0 1,-1 0,1 0,-1 0,1 0,0 0,-1 0,1 0,0 0,-1 0,1 0,0 0,-1 0,1 0,0 0,-1 1,1-1,0 0,-1 1,1-1,-1 0,1 1,-1-1,1 0,-1 1,1-1,-1 1,1-1,-1 1,1-1,-1 1,0 0,1-1,-1 1,0-1,0 1,1 0,-1-1,0 1,0 0,0-1,0 1,0 0,0-1,0 1,0 0,0-1,0 1,0 0,0-1,-1 1,1 0,0-1,0 1,-1-1,1 1,-1 0,5 59,-5-47,1 0,1 0,0 0,1 0,0-1,1 1,1-1,0 1,5 10,-8-21,0 0,0 1,1-1,-1 0,1 0,-1 0,1 0,0 0,0 0,0 0,0-1,0 1,0-1,1 0,-1 1,0-1,1 0,-1 0,1-1,-1 1,1 0,0-1,-1 1,1-1,-1 0,1 0,0 0,-1 0,1-1,-1 1,1-1,-1 1,1-1,-1 0,1 0,-1 0,1 0,-1-1,1 0,78-69,-55 35,-2 0,-2-2,-1 0,5-18,-4-20,-30 65,1 16</inkml:trace>
  <inkml:trace contextRef="#ctx0" brushRef="#br1" timeOffset="-124773.106">2286 1023,'-177'83,"176"-82,-1-1,0 0,0 0,1 1,-1-1,1 1,-1-1,0 1,1 0,-1 0,1-1,-1 1,1 0,0 0,-1 1,1-1,0 0,0 0,0 1,0-1,0 0,0 1,0-1,0 1,1-1,-1 1,0 0,1-1,-1 1,1 0,0-1,0 1,0 0,0-1,0 1,0 0,0 0,0-1,0 1,1 0,-1-1,1 1,-1 0,1-1,0 1,0-1,0 1,-1-1,1 0,1 1,-1-1,0 1,41 24,-37-24,0 0,-1 0,1 1,-1-1,1 1,-1 0,0 0,0 0,0 1,-1 0,1-1,-1 1,0 0,0 1,0-1,-1 0,1 1,-1 0,0-1,-1 1,1 0,-1 0,0 0,0 0,0 0,-1 1,-2 4,0 0,-1-1,0 1,-1 0,0-1,0 0,-1 0,-1 0,1 0,-1-1,-1 0,1 0,-1-1,-1 0,1 0,-1-1,-1 1,1-2,-1 1,0-1,-9 3,-65 11,64-23</inkml:trace>
  <inkml:trace contextRef="#ctx0" brushRef="#br1" timeOffset="-115341.642">2681 515,'0'-1,"0"0,-1 0,1 0,0 0,0 0,0 0,-1 1,1-1,-1 0,1 0,0 0,-1 1,0-1,1 0,-1 0,1 1,-1-1,0 0,1 1,-1-1,0 1,0-1,0 1,1-1,-1 1,0 0,0-1,0 1,0 0,0 0,0-1,1 1,-1 0,0 0,0 0,0 0,0 0,0 1,0-1,0 0,0 0,0 0,1 1,-1-1,0 1,0-1,0 0,0 1,-19 42,18 242,2 85,1-363,-1 0,0 0,0 0,0 0,-1 0,0 0,-1 0,0-1,0 1,0 0,0-1,-1 1,-1-1,1 0,-3 4,-4-4</inkml:trace>
  <inkml:trace contextRef="#ctx0" brushRef="#br1" timeOffset="-115089.598">2314 995,'38'-5,"33"-6,8-7,-5 1,-9 2,-6 0,-9 2,-8 3,-6-1,-10 0</inkml:trace>
  <inkml:trace contextRef="#ctx0" brushRef="#br1" timeOffset="-114789.499">3217 853,'-47'28,"1"2,2 3,1 1,1 2,-2 5,38-36,-1 1,1 0,0 0,1 0,-1 0,1 1,1 0,-1 0,1 1,0-1,1 1,0 0,0 0,0 0,1 0,1 0,-1 0,1 1,2-7,-1-1,0 1,1 0,0-1,-1 1,1-1,0 0,0 1,-1-1,1 0,0 1,1-1,-1 0,0 0,0 0,0 0,1 0,-1 0,0 0,1 0,-1-1,1 1,-1 0,1-1,-1 1,1-1,0 0,-1 0,1 1,-1-1,1 0,0 0,-1 0,1-1,-1 1,1 0,0-1,-1 1,1-1,-1 1,63-26,-23-2,-1-1,-1-2,-2-2,-1-1,1-5,3-1,-39 38,0 1,-1-1,1 1,0-1,0 1,1-1,-1 1,0-1,0 1,1 0,-1 0,1 0,-1 0,1 0,-1 0,1 0,0 0,-1 1,1-1,0 0,-1 1,1 0,0-1,0 1,0 0,0 0,-1 0,1 0,0 0,0 0,0 1,-1-1,1 1,0-1,0 1,-1 0,1-1,-1 1,1 0,0 0,-1 0,1 1,17 99,-14-75</inkml:trace>
  <inkml:trace contextRef="#ctx0" brushRef="#br1" timeOffset="-114408.606">3471 1249,'21'-58,"3"2,2 0,2 2,20-27,-19 50,-28 30,-1 1,1 0,-1-1,1 1,0 0,-1 0,1 0,0-1,-1 1,1 0,0 0,-1 0,1 0,0 0,-1 0,1 0,0 0,-1 0,1 1,-1-1,1 0,0 0,-1 1,1-1,0 0,-1 1,1-1,-1 0,1 1,-1-1,1 1,-1-1,1 1,-1-1,0 1,1-1,-1 1,0-1,1 1,-1 0,0-1,0 1,1 0,-1-1,0 1,0 0,0-1,0 1,0 0,0-1,0 1,0 0,0-1,0 1,0 0,3 68,-4-63,-1-1,1 1,1-1,-1 1,1 0,0-1,0 1,1-1,-1 1,1-1,0 1,1-1,0 1,-1-1,2 0,-1 0,0 0,1 0,0 0,0-1,1 1,-1-1,1 0,0 0,0 0,0-1,1 1,-1-1,1 0,0 0,0-1,0 1,2 0,1-4,0 0,1 0,-1-1,0 0,0 0,0-1,0 0,-1-1,1 1,-1-2,0 1,0-1,0 0,0 0,-1-1,0 1,0-1,-1-1,0 1,0-1,0 0,-1 0,0-1,0 1,-1-1,1-2,50-135,-46 121,-1 6</inkml:trace>
  <inkml:trace contextRef="#ctx0" brushRef="#br1" timeOffset="-114068.614">4261 176,'-23'219,"4"-65,3 147,19-97,13-137,-10-48</inkml:trace>
  <inkml:trace contextRef="#ctx0" brushRef="#br1" timeOffset="-113824.613">3895 853,'43'-5,"38"-6,11-6,-2 0,-10 2,-10 5,-12-2,-11 2,-8 3,-12 1</inkml:trace>
  <inkml:trace contextRef="#ctx0" brushRef="#br1" timeOffset="-113522.751">4798 712,'-17'2,"-1"1,1 1,0 0,0 1,0 1,1 1,0 0,0 1,1 0,0 2,-6 4,3-3,1 1,0 0,1 1,0 1,1 1,1 0,0 1,1 0,0 1,2 0,-1 3,11-18,-1 1,0 0,1-1,0 1,0 0,0 0,0 0,0 0,0 1,1-1,0 0,0 0,-1 0,2 0,-1 0,0 1,1-1,-1 0,1 0,0 0,0 0,0 0,0 0,1-1,-1 1,1 0,0-1,0 1,0-1,0 1,0-1,0 0,1 0,-1 0,1 0,-1 0,1-1,0 1,0-1,0 1,0-1,0 0,0 0,0-1,0 1,0-1,0 1,0-1,0 0,3 0,7-1,1 1,-1-2,1 0,-1 0,0-2,0 1,0-2,0 0,-1 0,1-1,-1 0,-1-1,1-1,6-5,138-135,-104 88,-51 60,0 0,0 0,0 0,0 0,0 0,0 0,0 0,0 1,0-1,0 0,0 0,0 1,0-1,0 1,0-1,-1 1,1-1,0 1,0 0,-1-1,1 1,0 0,-1-1,1 1,0 0,-1 0,1 0,-1 0,1-1,-1 1,0 0,1 0,-1 0,0 0,0 0,0 0,1 0,-1 0,0 0,0 0,0 0,-1 0,1 0,0 0,0 0,-1 0,1 0,0 0,-1 0,1 0,0 7,10 37,-5-25</inkml:trace>
  <inkml:trace contextRef="#ctx0" brushRef="#br1" timeOffset="-113152.297">5052 1051,'6'-39,"2"0,2 1,1 0,2 1,1 0,5-4,17-13,-34 55,-1-1,1 1,0-1,-1 1,1 0,-1 0,1 0,-1 0,0 0,1 0,-1 0,0 0,0 1,1-1,-1 0,0 1,-1-1,1 1,0-1,0 1,0-1,-1 1,1 0,-1-1,0 1,1 0,-1-1,0 1,0 0,0 0,0-1,0 1,0 0,-1 0,1-1,0 1,-1 0,0 0,1 0,-1 6,-1 0,2 0,-1 0,1 0,0 0,1 0,0 0,0 0,1-1,0 1,0 0,1-1,0 1,0-1,1 0,-1 0,2 0,-1 0,1-1,0 0,0 0,1 0,0 0,0-1,0 0,1-1,-1 1,1-1,0 0,3 0,0-4,0-1,0 0,0-1,0 0,0 0,-1-1,1 0,-1-1,0 0,0-1,0 0,-1 0,1-1,-1 0,0 0,-1-1,0 0,0 0,0-1,-1 0,0 0,-1 0,0-1,0 0,-1 0,0 0,0 0,-1-1,1-3,1-9,-2 2</inkml:trace>
  <inkml:trace contextRef="#ctx0" brushRef="#br1" timeOffset="-110067.695">5813 995,'29'-24,"-2"-1,0-1,-2-2,-1 0,2-6,3-32,-29 65,0 0,1-1,-1 1,0-1,0 1,1-1,-1 1,0 0,-1-1,1 1,0-1,0 1,-1-1,1 1,-1 0,1-1,-1 1,1 0,-1-1,0 1,0 0,1 0,-1 0,0-1,0 1,0 0,0 0,-1 0,1 1,0-1,0 0,-1 0,1 1,0-1,-1 1,1-1,0 1,-1-1,1 1,-1 0,1 0,-1 0,1 0,0 0,-1 0,0 0,-7 2,0 1,1-1,-1 2,1-1,0 1,0 0,0 1,0 0,1 0,0 1,0 0,1 0,-1 1,1-1,1 1,-1 1,-4 7,2-5,1 2,0-1,1 1,0 0,0 0,1 0,1 1,0 0,1 0,0 0,1 0,1 0,0 1,1-10,1 0,-1 0,1 0,0 0,1 0,-1 0,1 0,-1 0,1 0,0-1,1 1,-1-1,1 0,-1 0,1 1,0-2,0 1,0 0,0-1,1 1,-1-1,1 0,0 0,-1 0,1-1,0 1,0-1,0 0,0 0,0 0,0-1,0 1,0-1,1 0,9 0,0 0,-1 0,1-2,-1 1,1-2,-1 0,0 0,0-2,12-4,94-61,-96 53</inkml:trace>
  <inkml:trace contextRef="#ctx0" brushRef="#br1" timeOffset="-109757.06">6350 628,'-48'57,"2"3,3 1,-17 36,26-3,34-92,-1 0,1 0,-1 0,1 1,0-1,0 0,0 0,0 0,0 0,0 0,1 1,-1-1,1 0,-1 0,1 0,0 0,0 0,0 0,0-1,0 1,0 0,1 0,-1-1,0 1,1 0,0-1,-1 0,1 1,0-1,0 0,-1 0,1 0,0 0,0 0,0 0,0-1,0 1,1-1,-1 1,0-1,0 0,2 0,7-1,0-1,0 0,0 0,0-1,0-1,-1 0,1 0,-1-1,0-1,0 0,7-5,-3 0,-1-1,1 0,-2-1,0-1,0 0,-1 0,-1-1,-1-1,0 0,-1 0,0 0,-1-1,-1 0,-1 0,1-8,-5 21,1 0,-1 0,0 0,0-1,0 1,0 0,-1-1,0 1,0 0,0-1,0 1,-1 0,0 0,0-1,0 1,0 0,-1 0,1 0,-1 0,0 0,0 1,-1-1,1 0,-1 1,1 0,-1-1,0 1,-1 0,1 1,0-1,-1 1,0-1,1 1,-1 0,0 0,0 1,0-1,0 1,0 0,-1 0,1 0,0 1,0-1,-1 1,1 0,0 0,-3 1,-20 9,2 2</inkml:trace>
  <inkml:trace contextRef="#ctx0" brushRef="#br1" timeOffset="-109456.527">6633 741,'-6'10,"1"1,1 0,-1 0,2 0,0 1,0-1,1 1,0-1,1 1,1 0,-1 0,2 0,0-1,0 1,1 0,1-1,3 12,-4-20,-1 0,1 0,0-1,0 1,0-1,0 1,1-1,-1 1,1-1,0 0,-1 0,1-1,0 1,0 0,0-1,0 0,0 1,0-1,1-1,-1 1,0 0,0-1,1 0,-1 1,1-1,-1-1,0 1,1 0,-1-1,0 0,0 1,0-1,1-1,-1 1,0 0,2-2,105-68,-98 59,0 0,0-1,-1 0,-1-1,0 0,-1-1,0 0,-2 0,4-8,2-4,-3 9</inkml:trace>
  <inkml:trace contextRef="#ctx0" brushRef="#br1" timeOffset="-109107.342">7310 599,'-8'2,"0"0,0 1,0 0,0 0,0 1,1 0,0 0,-1 0,2 1,-1 1,1-1,-1 1,1 0,1 0,-3 3,8-6,0 0,0 0,0 0,0 0,1 0,0 0,-1 0,1 0,0 0,0 0,0-1,1 1,-1 0,1-1,-1 1,1-1,0 0,0 1,0-1,0 0,1 0,-1 0,0-1,1 1,-1 0,1-1,0 0,-1 0,1 1,0-2,0 1,2 0,14 11,-14-10,-1 1,1 0,-1 0,0 1,0-1,0 1,0 0,-1 0,0 0,0 0,0 1,0-1,-1 1,1 0,-1 0,0 0,-1 0,1 0,-1 0,0 0,0 1,-1-1,0 0,0 1,0-1,0 0,-1 0,0 1,0-1,0 0,-1 0,0 0,0 0,0 0,0 0,-1-1,0 1,0-1,0 0,-2 2,-1 0,-1 0,-1-1,1 0,-1 0,1 0,-1-1,0-1,-1 1,1-1,-1 0,0-1,1 0,-1-1,0 0,0 0,0-1,0 0,-5-1,-11 1</inkml:trace>
  <inkml:trace contextRef="#ctx0" brushRef="#br1" timeOffset="-105854.239">8212 515,'34'28,"-20"-8,0 1,-1 1,-2 0,0 1,-1 0,-1 0,-2 1,0 2,17 43,-19-51,-6-16,1 0,0 0,0 1,0-1,0 0,0 0,0 0,0 0,1 0,-1 1,1-1,-1 0,1 0,0 0,0 0,0 0,0-1,0 1,0 0,1 0,-1-1,1 1,-1-1,1 1,-1-1,1 0,0 1,0-1,0 0,0 0,0 0,0 0,0-1,0 1,0-1,0 1,0-1,0 1,0-1,0 0,1 0,-1 0,0-1,1 1,41-82,-34 56,110-277,-81 197,-24 94,-10 18</inkml:trace>
  <inkml:trace contextRef="#ctx0" brushRef="#br1" timeOffset="-105135.598">8862 853,'45'-34,"-1"-2,-2-2,-1-1,-2-3,14-21,-13-16,-39 76,-1 1,1 0,-1 0,0 0,0 0,1-1,-2 1,1 0,0 0,0 0,-1-1,1 1,-1 0,0 0,1 0,-1 0,0 0,0 0,0 0,-1 0,1 0,0 1,-1-1,1 0,-1 1,0-1,1 1,-1 0,0 0,0-1,0 1,0 0,0 0,0 1,0-1,0 0,-1 1,-3-2,-1 1,1 0,0 1,0 0,-1 0,1 0,0 0,-1 1,1 0,0 1,0 0,0-1,0 2,0-1,1 1,-1 0,1 0,-1 0,1 1,0 0,0 0,1 0,-2 2,-7 6,2 1,-1 0,2 1,0 0,0 0,1 1,-6 16,11-27,1 1,0 0,0 0,1 0,-1 0,1 1,0-1,1 0,-1 1,1 0,0-1,1 1,-1 0,1-1,0 1,0 0,1-1,0 1,0 0,0-1,1 1,-1-1,1 0,1 1,-1-1,1 0,0 0,0-1,2 4,8 2,1 0,0 0,0-2,1 0,0 0,1-1,-1-1,1-1,0 0,1-1,13 1,-9-4,1-1,0-1,-1-1,1 0,-1-2,0-1,0 0,0-2,0 0,-1-2,-1 0,1-1,-2-1,1 0,-2-2,1 0,8-9,3-5,0-1,-1-1,-2-1,-1-2,-2 0,-1-2,16-33,-27 47,-2 0,-1-1,0 0,-2 0,0 0,-1-1,-2 0,0 0,-1 0,-1 0,-1-1,-2 1,0 0,-1 0,-1 0,-3-8,7 26,0 0,-1 0,1 0,-1 1,0-1,-1 0,1 0,-1 0,1 1,-1-1,0 1,0 0,0-1,-1 1,0 0,1 0,-1 0,0 1,0-1,0 1,0-1,-1 1,1 0,-1 0,1 1,-1-1,0 1,0 0,0 0,1 0,-1 0,0 1,0-1,0 1,0 0,0 0,0 1,0-1,0 1,0 0,0 0,0 0,1 0,-5 3,0 4,0 0,0 1,0 0,1 0,1 1,0 0,0 1,1-1,0 1,0 0,1 0,1 0,0 1,1-1,0 1,1-1,0 1,0 0,2 0,-1 1,2 16,0-1,2 1,1-1,2 0,0-1,9 20,11 42,-23-68,1-1,1 0,1-1,1 1,0-1,2-1,0 0,1 0,1-1,0 0,5 4,-16-20,0 0,0 0,0 0,0 0,1 0,-1 0,0 0,0-1,1 1,-1 0,0-1,1 1,-1 0,1-1,-1 0,1 1,-1-1,1 0,-1 0,1 0,-1 0,1 0,-1 0,1 0,-1-1,1 1,-1 0,0-1,1 1,-1-1,1 0,-1 1,0-1,1 0,-1 0,0 0,0 0,0 0,0 0,0 0,0 0,0-1,0 1,0 0,-1 0,1-1,0 1,0-2,7-11</inkml:trace>
  <inkml:trace contextRef="#ctx0" brushRef="#br1" timeOffset="-104803.36">10131 487,'-15'16,"0"1,1 1,1 0,1 1,1 0,0 1,1 0,1 1,1 0,1 0,-3 20,9-38,0 0,0-1,0 1,1 0,0 0,0 0,-1 0,2 0,-1 0,0 0,1 0,-1 0,1 0,0 0,0 0,0-1,0 1,0 0,1-1,-1 1,1-1,0 1,0-1,0 0,0 1,0-1,0 0,0-1,1 1,-1 0,1-1,-1 1,1-1,0 0,0 0,-1 0,1 0,0 0,0-1,0 1,0-1,0 0,0 0,0 0,0 0,0 0,12-5,0-1,-1 0,1-1,-1-1,-1 0,0 0,0-2,0 0,-1 0,-1-1,0 0,0-1,-1 0,-1-1,0 0,-1-1,0 0,-1 0,-1 0,0-1,-1 0,2-8,-5 18,-1-1,0 0,0 1,-1-1,0 0,0 0,0 0,0 1,-1-1,0 0,0 1,-1-1,0 1,0-1,0 1,0 0,-1-1,0 1,0 1,0-1,-1 0,1 1,-1 0,0 0,-1 0,1 0,-1 0,1 1,-1 0,0 0,0 0,0 1,-1 0,1 0,-1 0,1 1,-1-1,0 1,1 1,-1-1,0 1,0 0,1 0,-1 1,0-1,-1 2,-66 44,55-30</inkml:trace>
  <inkml:trace contextRef="#ctx0" brushRef="#br1" timeOffset="-104466.075">10611 543,'-4'-2,"-1"0,0 0,0 1,1-1,-1 2,0-1,0 0,0 1,0 0,0 0,0 0,0 1,0-1,0 1,0 1,0-1,0 1,1-1,-1 2,0-1,1 0,-1 1,1-2,0 0,0 1,0-1,0 1,0 0,0 0,0 0,1 1,-1-1,1 1,0 0,0 0,0 0,0 0,0 0,1 1,-1-1,1 1,0 0,0 0,0 0,1 0,-1 0,1 0,0 0,0 0,0 1,1-1,0 0,0 0,0 1,0-1,0 0,1 1,0-1,0 0,0 0,0 0,1 0,0 0,0 0,0 0,0-1,0 1,1 0,0-1,-1 0,1 0,3 2,8 3,0-2,1 0,0 0,0-1,0-1,0-1,1 0,0-1,3 0,-6-1,-4 1,-1 0,1-1,0 0,0 0,-1-1,1 0,0-1,0 1,0-2,-1 0,1 0,-1 0,1-1,-1 0,4-2,0-8</inkml:trace>
  <inkml:trace contextRef="#ctx0" brushRef="#br1" timeOffset="-104220.342">11064 543,'-20'38,"-5"23,0 5,6-13,5-15</inkml:trace>
  <inkml:trace contextRef="#ctx0" brushRef="#br1" timeOffset="-103970.902">10951 204,'0'0</inkml:trace>
  <inkml:trace contextRef="#ctx0" brushRef="#br1" timeOffset="-103801.636">11317 91,'0'39,"0"31,0 14,0-3,0-5,0-11,0-12,0-10,0-3,0-3,0-3,0-3,0-2,0 0,0-2,0 1,0-5</inkml:trace>
  <inkml:trace contextRef="#ctx0" brushRef="#br1" timeOffset="-101919.19">11176 599,'94'30,"-61"-18,0-1,1-1,0-2,1-2,-1-1,1-1,5-2,-36-3,0 1,0-1,0 1,0-1,0 0,0 0,0-1,0 1,0-1,0 0,-1 0,1-1,-1 1,1 0,-1-1,0 0,0 0,0 0,-1 0,1-1,-1 1,2-3,1-1,-4 6,0 0,0-1,1 1,-1 0,0 0,0 0,0 0,1 0,-1 0,1 0,-1 0,1 0,-1 1,1-1,-1 0,1 1,0 0,-1-1,1 1,0 0,-1 0,1 0,0 0,-1 0,1 0,0 0,-1 1,1-1,-1 0,1 1,0 0,-1-1,1 1,-1 0,1 0,-1 0,0 0,1 0,-1 0,0 0,0 0,0 0,0 1,0-1,0 0,0 1,0 0,0 0,0 0,0 1,1-1,-1 0,1 0,-1 0,1 0,0 0,-1 0,1 0,0-1,0 1,1-1,-1 1,0-1,0 0,1 0,-1 0,0 0,1 0,-1 0,1-1,0 1,-1-1,1 0,-1 0,1 0,-1 0,1 0,0 0,-1-1,1 1,-1-1,1 0,-1 0,0 0,1 0,-1 0,0 0,1-1,-1 1,0-1,0 0,0 1,1-2,21-62,-24 65,0-1,0 0,0 1,0-1,0 1,0-1,0 1,0-1,0 1,0-1,-1 0,1 1,0-1,0 1,-1 0,1-1,0 1,-1-1,1 1,0-1,-1 1,1 0,-1-1,1 1,0 0,-1-1,1 1,-1 0,1-1,-1 1,1 0,-1 0,1 0,-1 0,0-1,1 1,-1 0,1 0,-1 0,1 0,-1 0,1 0,-1 1,0-1,1 0,-1 0,1 0,-1 0,1 1,-1-1,1 0,-1 0,1 1,0-1,-1 0,1 1,-1-1,1 1,0-1,-1 1,1-1,0 0,-1 1,1-1,0 1,-1 0,-30 28,24-21,1 0,1 0,0 1,0 0,0 0,1 0,1 0,0 1,0-1,0 1,1 0,1 0,0 0,0 0,1 0,0 0,1 0,0 0,1 0,1 5,-2-12,1-1,-1 1,1 0,0-1,0 0,0 1,0-1,0 0,1 0,-1 0,1 0,-1-1,1 1,0-1,-1 1,1-1,0 0,0 0,0 0,0-1,0 1,0-1,0 0,0 1,0-1,0 0,0-1,0 1,0-1,0 1,0-1,1 0,92-41,-58 11,-1-2,-2-1,-1-1,-2-2,18-28,-32 25,29 98,-22-35,-14-13,-1-1,1 2,-2-1,1 1,-2 1,1 0,-2 0,1 1,-2-1,2 5,-2 6,-1 1,-1 0,-1 0,-1 0,-1 1,-1-1,-2 16,0 11,-1-2,-2 0,-3 0,-2-1,-1 0,-3 0,-2-2,-9 17,17-45,-2-1,0 0,-1 0,0-1,-2 0,0-1,0-1,-12 10,23-22,1-1,0 0,-1 1,1-1,-1 0,1 0,-1 0,1 0,-1 0,0 0,0 0,1-1,-1 1,0 0,0-1,0 0,0 1,0-1,0 0,0 0,1 0,-1 0,0-1,0 1,0 0,0-1,0 1,0-1,1 0,-1 0,0 1,1-1,-1 0,0-1,1 1,-1 0,1 0,-1-1,1 1,-1-2,-33-71,32 59,0 0,1 0,1 0,0 0,1 0,1 0,0 0,1 0,0 1,2-1,-1 0,2 1,0 0,1 0,0 0,1 1,0 0,1 0,1 1,0 0,10-10,-1 7,1 0,1 1,0 0,1 2,1 1,0 0,0 2,1 0,0 2,0 0,1 2,0 1,0 0,0 2,15 0,-15 3</inkml:trace>
  <inkml:trace contextRef="#ctx0" brushRef="#br1" timeOffset="-100436.982">0 2406,'149'479,"-99"-395,-48-84,0 0,0 0,0 0,0 0,0 0,0-1,0 1,0-1,0 1,0-1,0 0,-1 0,1 0,0 0,0 0,-1 0,1 0,-1 0,1-1,-1 1,1-1,-1 1,0-1,0 1,0-1,0 0,0 0,0 1,0-1,-1 0,1 0,-1 0,1 0,-1 0,0 0,1-1,0 1,71-212,-68 202,37-94,4 1,22-31,-48 112,-7 42,-11 32,-2-24</inkml:trace>
  <inkml:trace contextRef="#ctx0" brushRef="#br1" timeOffset="-100150.918">649 2688,'17'2,"1"0,-1-1,1 0,0-2,0 0,-1-1,1 0,-1-2,0 0,0-1,0-1,0 0,-1-1,0-1,-1 0,0-2,0 1,-1-2,0 0,0-1,-2 0,1-1,-2 0,0-1,0 0,-1-1,-1 0,0-1,-2 1,3-9,-8 21,-1-1,0 1,0-1,-1 0,1 0,-1 1,1-1,-1 0,0 0,-1 1,1-1,-1 0,0 1,0-1,0 0,0 1,0-1,-1 1,1-1,-1 1,0 0,0 0,-1 0,1 0,-1 0,1 0,-1 1,0-1,0 1,0 0,0 0,0 0,-1 0,1 0,0 1,-1 0,1-1,-1 1,0 0,1 1,-1-1,0 1,0 0,1 0,-1 0,0 0,0 0,1 1,-1 0,-1 0,-9 4,0 1,0 0,1 1,0 0,0 1,1 1,0 0,0 0,1 1,1 1,-1 0,2 0,-1 1,2 0,0 1,0-1,1 2,1-1,0 1,1 0,0 0,1 1,1-1,0 1,2-9,0 0,0 0,1 0,0 0,0 0,0 0,1 0,0 0,0 0,0 0,1 0,0 0,0-1,1 1,-1-1,1 0,0 1,1-1,-1 0,1-1,0 1,0-1,1 0,-1 0,1 0,0 0,0-1,0 0,0 0,1 0,-1-1,4 1,13 3,0-1,0-1,1-1,-1-1,1-1,0-1,0-1,-1-1,1-1,-1-1,0-1,0-1,0-1,-1-1,0-1,1-1,-2 3,14-4</inkml:trace>
  <inkml:trace contextRef="#ctx0" brushRef="#br1" timeOffset="-99901.554">1693 2406,'-46'10,"1"2,0 2,1 2,1 2,0 1,-29 21,-8 36,78-73,1-1,-1 1,1 0,0 0,0 0,0 0,0 0,0 0,1 0,0 0,-1 0,1 0,0 0,0 0,0 0,1 0,-1 0,1 0,0 0,0 0,0 0,0 0,0-1,1 1,-1 0,1-1,0 1,-1-1,1 1,1-1,-1 0,0 0,3 2,5 2,1 0,0 0,1-1,-1 0,1-1,0-1,0 0,0-1,0 0,1 0,-1-1,1-1,-1 0,0-1,5-1,2 2,9-1,1 0,-1-2,0-1,-1-1,1-1,-1-2,0 0,0-2,-1-1,-1-1,0-2,-1 0,0-1,19-17,-17 8</inkml:trace>
  <inkml:trace contextRef="#ctx0" brushRef="#br1" timeOffset="-99666.428">2343 1870,'-20'43,"-15"38,-2 15,5 1,4-7,6-13,7-10,6-8,4-8,4-9,1-6,6-5,2-2,-1-7</inkml:trace>
  <inkml:trace contextRef="#ctx0" brushRef="#br1" timeOffset="-99412.505">1891 2406,'39'0,"36"0,15 0,2-5,-6-1,-7-1,-7-2,-12-1,-15 2</inkml:trace>
  <inkml:trace contextRef="#ctx0" brushRef="#br1" timeOffset="-99261.226">2737 2293,'-39'27,"1"1,1 2,2 1,0 2,3 2,-10 14,39-47,0 0,0 1,0-1,0 1,0 0,1 0,-1 0,1 0,0 0,0 0,0 1,0-1,0 1,1-1,0 1,-1 0,2-1,-1 1,0 0,1 0,-1 0,1 0,0 0,1 0,-1-1,1 1,-1 0,1 0,0 0,0-1,1 1,-1 0,1-1,0 1,0-1,0 0,0 0,1 0,-1 0,1 0,0 0,0-1,0 1,4-1,0 0,1 0,-1-1,1 0,-1 0,1-1,-1 0,1 0,-1-1,1 0,-1 0,0-1,1 0,-1 0,0 0,0-1,0 0,-1-1,1 0,-1 0,0 0,0 0,0-1,-1 0,1-1,-1 1,0-1,-1 0,1 0,-1 0,-1-1,1 0,-1 1,0-1,0 0,-1-1,0 1,1 1,-1-1,0 1,0-1,0 1,-1-1,0 0,-1 0,1 0,-1 1,0-1,-1 0,0 0,0 0,0 0,-1 1,0-1,0 1,-1-1,1 1,-2 0,1 0,-1 0,1 0,-1 1,-1 0,1 0,-1 0,0 0,0 0,-2 0,-11-3</inkml:trace>
  <inkml:trace contextRef="#ctx0" brushRef="#br1" timeOffset="-99103.285">2963 2744,'5'-29,"6"-28,2-15,2 1,0 2,2 9,2 9,-1 9,0 6,3 5,2 3,2 6,1 2,2 5,0 4,1 5,-5 2</inkml:trace>
  <inkml:trace contextRef="#ctx0" brushRef="#br0" timeOffset="-10307.551">2286 3929,'0'782,"0"-820,0 15</inkml:trace>
  <inkml:trace contextRef="#ctx0" brushRef="#br0" timeOffset="-10058.129">1496 4099,'48'-5,"73"-25,31-18,8-9,-8-1,-16 0,-16 6,-15 6,-15 7,-13 9,-11 5,-6 8,-9 5,-8 6,-12 8,-11 9,-8 7,-7 1</inkml:trace>
  <inkml:trace contextRef="#ctx0" brushRef="#br0" timeOffset="-9858.899">1636 5115,'53'-14,"56"-34,24-13,3-7,-7 0,-10 6,-12 4,-14 7,-9 7,-9 12,-7 6,-11 8,-10 6,-13 6</inkml:trace>
  <inkml:trace contextRef="#ctx0" brushRef="#br0" timeOffset="-8557.428">4601 3337,'-1'0,"1"-1,0 1,0-1,0 1,-1-1,1 1,0-1,0 0,0 1,0-1,0 1,0-1,0 1,0-1,0 0,0 1,0-1,0 1,1-1,-1 1,0-1,0 1,1-1,-1 1,0-1,1 1,-1-1,0 1,1-1,-1 1,1 0,-1-1,0 1,1 0,-1-1,1 1,-1 0,1-1,-1 1,1 0,0 0,-1 0,1 0,-1 0,1-1,-1 1,1 0,0 0,-1 0,1 1,-1-1,1 0,-1 0,1 0,-1 0,1 0,0 1,-1-1,1 0,-1 0,1 1,-1-1,0 0,1 1,-1-1,1 1,-1-1,9 128,-10-64,46 285,-38-305,2-1,2 0,1 0,2-1,3-1,14 28,-4-37,-21-31,-4-7</inkml:trace>
  <inkml:trace contextRef="#ctx0" brushRef="#br0" timeOffset="-8319.859">4318 3986,'43'-15,"34"-13,17-8,4-2,-7 1,-3 6,-8 4,-7 1,-7 1,-5 5,-13 5</inkml:trace>
  <inkml:trace contextRef="#ctx0" brushRef="#br0" timeOffset="-8007.97">5532 3562,'-91'68,"3"3,-49 53,124-112,4-4,-7 5,1 1,0 1,1 0,1 1,0 0,1 1,1 1,-4 8,14-25,0 1,0 0,0-1,1 1,-1 0,0 0,1-1,-1 1,1 0,-1 0,1 0,0 0,0 0,0 0,0 0,0 0,0-1,1 1,-1 0,1 0,-1 0,1 0,0-1,-1 1,1 0,0 0,0-1,0 1,1-1,-1 1,0-1,0 1,1-1,-1 0,1 0,-1 0,1 0,0 0,-1 0,1 0,0 0,0-1,0 1,-1-1,1 1,0-1,0 0,0 1,15-4,-1-1,1 0,-1-1,0-1,0 0,-1-1,0-1,0 0,-1-1,0-1,0 0,-1-1,-1-1,0 1,0-2,-1 0,1-3,-7 11,164-186,-169 190,1 0,-1 0,1 0,-1 0,1 0,-1 0,1 0,0 0,0 0,0 0,-1 0,1 0,0 1,0-1,0 0,0 1,0-1,0 0,1 1,-1-1,0 1,0 0,0-1,0 1,1 0,-1 0,0 0,0 0,0 0,1 0,-1 0,0 0,0 0,0 1,1-1,-1 0,0 1,0-1,0 1,0-1,0 1,0 0,0-1,0 1,0 0,0 0,0 0,0-1,0 1,-1 0,1 0,0 1,38 150,-26-133,0-5</inkml:trace>
  <inkml:trace contextRef="#ctx0" brushRef="#br0" timeOffset="-7636.55">5842 3929,'3'-35,"0"0,3 0,1 1,1-1,2 2,1-1,2 1,3-2,-12 24,34-46,-36 58,0 0,0 0,-1 0,1 0,0 1,-1-1,1 1,-1-1,0 1,0-1,1 1,-1 0,0-1,0 1,-1 0,1 0,0 0,0 0,-1 0,0 0,1 0,-1 0,0 0,0 0,0 0,0 0,0 0,0 0,-1 0,1 0,-1 1,1-2,0 4,-1 0,1-1,-1 1,1-1,1 1,-1 0,1-1,0 1,0-1,0 1,0-1,1 0,0 1,0-1,0 0,0 0,0 0,1-1,0 1,0 0,0-1,0 0,1 0,-1 0,1 0,0 0,0-1,0 0,0 1,0-1,0-1,1 1,-1-1,1 1,1-2,1 0,-1-1,1 1,-1-1,0 0,1-1,-1 0,0 0,0 0,0 0,-1-1,1 0,0 0,-1-1,0 0,0 1,0-2,0 1,-1-1,1 1,-1-1,0 0,-1-1,2-1,4-8,0 0,-1-1,0 0,-1-1,-1 1,-1-1,0 0,0-6,-1-2</inkml:trace>
  <inkml:trace contextRef="#ctx0" brushRef="#br0" timeOffset="-7104.253">6633 3337,'-22'11,"2"1,-1 1,2 0,0 2,0 0,2 1,0 1,1 1,-2 2,-6 29,24-48,-1 0,1 0,0 0,0 0,0 0,0-1,0 1,0 0,0 0,0 0,0 0,0 0,0 0,1 0,-1 0,0-1,1 1,-1 0,0 0,1 0,-1 0,1-1,-1 1,1 0,0-1,-1 1,1 0,0-1,0 1,-1-1,1 1,0-1,0 1,0-1,-1 0,1 1,0-1,0 0,0 0,0 0,0 0,0 1,0-1,0 0,0-1,-1 1,1 0,0 0,0 0,0 0,0-1,0 1,0-1,15-3,-1-1,0-1,1 0,-2-1,1-1,-1 0,0-1,-1-1,0 0,-1-1,0 0,9-11,30-23,-51 45,72-48,-70 47,0 0,0 0,1 0,-1 0,0 0,1 1,-1-1,1 1,-1 0,1-1,-1 1,1 0,-1 0,1 1,-1-1,1 1,-1-1,1 1,-1 0,0 0,1 0,-1 0,0 0,0 0,0 1,0-1,0 1,0-1,0 1,0 0,-1 0,1 0,6 14,0 0,0 1,-2 0,0 1,-2 0,1-1,-2 1,-1 1,0-1,-1 0,-1 0,-2 17,3-20,-4 359,2-337,-1 0,-2 0,-2 0,-1-1,-2 1,-1-2,-2 1,-15 28,-46 21,71-83,0 0,-1-1,0 1,1 0,-1-1,0 0,0 0,0 0,0 0,0 0,0 0,0-1,0 1,0-1,0 0,0 0,0 0,0-1,0 1,0-1,0 1,0-1,0 0,0 0,0 0,0-1,1 1,-1-1,0 0,1 1,-1-1,1 0,0 0,-1-1,-3-6,1-1,0 0,0 0,1-1,0 1,0-1,1 0,1 0,0 0,1 0,0-1,0 1,1 0,1-1,0 1,1-7,-1-15,0-10,0-1,3 1,2-1,2 1,1 1,3-1,8-19,5 3,-2 8</inkml:trace>
  <inkml:trace contextRef="#ctx0" brushRef="#br0" timeOffset="-6790.486">6773 3535,'57'-21,"-2"-3,-1-1,-1-3,-1-3,-2-1,18-18,-61 46,-1 0,0-1,0 0,0 0,0-1,-1 0,0 0,0 0,-1 0,1-1,-1 0,-1 1,1-2,-1 1,-1 0,1-1,-1 1,-1-1,1 0,-1 1,0-1,-1 0,0-7,-2 13,0-1,0 0,0 1,0-1,0 1,0 0,-1 0,1 0,-1 0,0 0,1 1,-1-1,0 1,0 0,0-1,0 1,0 1,0-1,0 0,0 1,-1 0,1-1,0 1,0 0,0 1,-1-1,1 1,0-1,0 1,0 0,0 0,0 0,0 0,0 1,1-1,-1 1,0 0,1 0,-1 0,1 0,0 0,-1 1,1-1,0 0,0 1,1 0,-2 2,-8 9,1 1,0 1,2-1,-1 1,2 1,0-1,1 1,1 1,1-1,0 1,1 0,1 3,0-15,1-1,-1 1,1 0,1 0,-1 0,1 0,0 0,1 0,-1 0,1 0,0 0,0-1,1 1,0 0,0-1,0 1,1-1,0 0,0 1,0-1,1-1,-1 1,1 0,0-1,1 0,-1 0,1 0,0-1,0 1,0-1,0 0,0-1,1 1,-1-1,1 0,0 0,-1-1,1 0,0 0,0 0,0-1,1 1,22-6,-4-1</inkml:trace>
  <inkml:trace contextRef="#ctx0" brushRef="#br0" timeOffset="-6422.407">7451 3308,'118'-162,"2"-4,-120 166,0 1,0-1,0 0,1 1,-1-1,0 0,0 1,0-1,0 0,0 0,0 1,0-1,0 0,1 1,-1-1,0 0,0 0,0 1,1-1,-1 0,0 0,0 0,1 1,-1-1,0 0,0 0,1 0,-1 0,0 0,0 0,1 1,-1-1,0 0,1 0,-1 0,0 0,1 0,-1 0,0 0,1 0,-1 0,0 0,0 0,1-1,-1 1,0 0,1 0,-1 0,0 0,0 0,1-1,-1 1,-9 43,6-29,1-10,1 1,0-1,0 1,0-1,0 1,1 0,0 0,0-1,0 1,0 0,1-1,0 1,0 0,0-1,1 1,-1-1,1 1,0-1,0 0,1 0,-1 0,1 0,0 0,0-1,0 1,0-1,1 0,0 0,-1 0,1 0,0-1,0 1,1-1,-1 0,0 0,1-1,-1 1,1-1,-1 0,1 0,0-1,2 1,10-5,1 0,-1-1,0-1,0-1,-1 0,0-1,0-1,-1 0,0-1,0-1,-1 0,-1-1,0-1,0 0,-2 0,5-7,11-16,-1-2,-1-1,-3-1,-1-1,-2 0,11-36,-20 53,6-19,-3 3</inkml:trace>
  <inkml:trace contextRef="#ctx0" brushRef="#br0" timeOffset="-1957.026">8325 1785,'12'197,"117"406,-81-383,-26-93,-22-128,0 1,0 0,1-1,-1 1,0 0,0 0,1-1,-1 1,0 0,1 0,-1 0,0 0,0-1,1 1,-1 0,0 0,1 0,-1 0,0 0,1 0,-1 0,1 0,-1 0,0 0,1 0,-1 0,0 0,1 0,-1 0,0 0,1 0,-1 0,0 1,1-1,-1 0,0 0,0 0,1 1,-1-1,0 0,1 0,-1 1,0-1,0 0,0 1,3-39,-3 38,1-24</inkml:trace>
  <inkml:trace contextRef="#ctx0" brushRef="#br0" timeOffset="-1704.58">8099 2519,'39'-19,"36"-16,10-7,-4-1,-6 6,-12 6,-11 2,-10 7,-7 7,-9 5</inkml:trace>
  <inkml:trace contextRef="#ctx0" brushRef="#br0" timeOffset="-1439.229">8975 2519,'5'38,"1"23,5 5,5-8,0-19,-3-16</inkml:trace>
  <inkml:trace contextRef="#ctx0" brushRef="#br0" timeOffset="-1199.931">8862 2096,'0'0</inkml:trace>
  <inkml:trace contextRef="#ctx0" brushRef="#br0" timeOffset="-705.844">9483 2321,'-19'13,"1"2,0 0,1 1,1 0,0 2,2 0,0 0,1 1,0 1,-6 16,17-34,1 0,0 0,0-1,-1 1,1 0,0 0,1 0,-1 0,0 0,1 1,-1-1,1 0,-1 0,1 0,0 0,0 1,0-1,0 0,1 0,-1 0,0 1,1-1,0 0,-1 0,1 0,0 0,0 0,0 0,0 0,1-1,-1 1,0 0,1-1,0 1,-1 0,1-1,0 0,-1 1,1-1,0 0,0 0,0 0,0 0,0-1,0 1,2 0,5-2,1-1,-1 0,0 0,0-1,0 0,0-1,-1 0,1-1,-1 1,0-1,-1-1,1 0,-1 0,0 0,0-1,-1 0,2-3,122-166,-130 174,1 0,0 0,0 0,1 0,-1 0,0 0,1 0,-1 1,1-1,-1 1,1-1,0 1,-1-1,1 1,0 0,0 0,0 0,0 0,0 0,0 1,1-1,-1 1,0-1,0 1,0 0,1-1,-1 1,0 0,0 1,1-1,-1 0,0 1,0-1,0 1,0 0,0-1,0 1,0 0,0 0,2 1,30 35,-30-31,1 1,1-1,-1-1,1 1,0-1,0 0,0 0,1-1,-1 0,1 0,0-1,1 1,-1-1,7 1,-7-3,0 0,0 0,1-1,-1 0,0 0,1 0,-1-1,0-1,0 1,0-1,0 0,0 0,0-1,-1 0,1-1,-1 1,1-1,-1 0,-1-1,1 1,-1-1,1 0,-1-1,4-5,9-12,-1-1,-2-1,0 0,-1-1,5-16,-5 10,-1-2,-1 0,-2 0,-2-1,-1 0,-1 0,-2-1,-2 0,-1 0,-2 1,-1-1,-2 0,-1 1,-2 0,-2 0,-1 1,-1 0,-2 0,7 22,0 1,0 0,-1 0,0 1,0 0,-1 0,-1 0,0 1,-3-2,9 8,-1 0,1 1,-1-1,1 1,-1 0,0 0,0 0,0 1,0-1,0 1,0 0,0 0,-1 1,1-1,0 1,0 0,-1 0,1 0,0 1,-1-1,1 1,0 0,0 0,0 1,0-1,0 1,0 0,-3 2,-1 3,0 1,0 0,1 1,1 0,-1 0,1 1,1-1,0 1,0 0,1 1,0-1,1 1,0 0,0 0,2 0,-1 0,1 0,1 0,0 0,0 0,1 1,1-1,0 0,0 0,4 7,3 24,2 0,2-1,2-1,1 0,2-1,2-1,1-1,2-1,2 0,1-2,1-1,2-2,2 0,0-2,31 21,117 73,-154-105</inkml:trace>
  <inkml:trace contextRef="#ctx0" brushRef="#br0" timeOffset="2002.471">5560 5284,'3'33,"1"1,2-1,1 0,2-1,1 0,14 28,-11-22,52 201,-55-196,1 56,-12-98,1 0,-1 0,0 1,0-1,0 0,1 0,-1 0,0 0,-1 0,1 0,0 0,0 0,0-1,0 1,-1 0,1-1,0 1,-1-1,1 1,0-1,-1 0,1 1,-1-1,1 0,0 0,-1 0,1 0,-1 0,1 0,-1-1,1 1,0 0,-1-1,1 1,0-1,-1 0,1 1,0-1,0 0,-1 0,1 1,0-1,0 0,0 0,0 0,0-1,0 1,1 0,-1 0,0 0,1-1,-1 1,0 0,1-1,0 1,-1 0,1-1,0 1,0-1,-1 1,1-2,-10-29,1-1,1 0,2-1,1 0,2 0,1 0,1 0,3 0,0 0,2 0,2 1,1-1,5-12,-1-11,3 0,2 1,2 0,3 2,2 0,3 1,1 2,11-11,-36 56,1 0,0 0,1 0,0 0,0 1,0 0,0 0,1 0,0 0,0 1,0-1,1 1,-1 0,1 1,0 0,0 0,0 0,0 0,1 1,-1 0,1 1,-1-1,1 1,2 0,-5 4,0 0,0 1,0-1,0 1,-1-1,0 1,0 1,0-1,0 0,0 0,-1 1,0 0,0-1,0 1,-1 0,1 0,-1 0,-1 0,1 0,0 2,0-3,4 21,-1 1,-1-1,-2 1,0-1,-1 1,-2 0,-1-1,0 1,-2-1,-1 0,-1-1,-1 1,-1-1,-2-1,0 0,-1 0,-1-1,-15 18,27-37,-1 0,0 0,0 0,0 0,0 0,0-1,-1 1,1-1,-1 0,1 1,-1-1,0 0,0 0,0-1,0 1,0-1,-1 1,1-1,0 0,-1 0,1-1,-1 1,1-1,0 1,-1-1,1 0,-1-1,1 1,-1 0,1-1,-1 0,1 0,0 0,-1 0,1-1,0 1,0-1,-3-1,5-1,0 1,0-1,0 1,0-1,0 1,1-1,0 0,0 1,0-1,0 1,0-1,1 0,0 1,-1-1,1 1,1-1,-1 1,0 0,1-1,0 1,0 0,0 0,0 0,2-2,12-18</inkml:trace>
  <inkml:trace contextRef="#ctx0" brushRef="#br0" timeOffset="2734.408">6604 4805,'-25'28,"-48"55,4 2,-25 44,50-38,44-90,0 0,0-1,-1 1,1 0,0 0,0 0,0 0,0-1,0 1,0 0,0 0,0 0,1 0,-1-1,0 1,0 0,1 0,-1-1,0 1,1 0,-1 0,1-1,-1 1,1 0,-1-1,1 1,-1-1,1 1,0-1,-1 1,1-1,0 1,-1-1,1 1,0-1,0 0,-1 0,1 1,0-1,0 0,0 0,0 0,-1 0,1 0,0 0,0 0,0 0,-1 0,1 0,0 0,0-1,0 1,-1 0,1-1,0 1,0 0,-1-1,1 1,0-1,-1 1,1-1,0 0,51-28,-20 0,0-1,-3-1,0-2,21-32,81-89,-130 153,-1 0,1-1,0 1,-1 0,1 0,0-1,0 1,0 0,0 0,0 0,0 0,0 0,0 0,1 1,-1-1,0 0,0 1,1-1,-1 0,0 1,1 0,-1-1,1 1,-1 0,0 0,1-1,-1 1,1 0,-1 1,1-1,-1 0,1 0,-1 1,0-1,1 0,-1 1,0-1,1 1,-1 0,0 0,0-1,1 1,-1 0,0 0,0 0,0 0,0 0,0 1,18 57,-18-53,0 1,0-1,0 0,1 0,0 0,0-1,0 1,1 0,0-1,0 0,1 1,-1-1,1 0,0-1,0 1,1-1,1 1,2-3,0-1,0 0,0-1,0 0,0 0,0-1,0 0,0-1,0 1,0-1,0-1,-1 0,1 0,-1 0,0-1,0 0,0 0,0-1,-1 0,1 0,-1-1,-1 1,1-1,3-6,160-172,-151 163,6-4,-2 0,0-2,-2 0,-1-1,-1-2,-1 1,-2-2,-1 0,8-28,-10 14,-3 0,-1-1,-2 0,-2 0,-2 0,-3-1,-1 1,-2 0,-2 0,-4-8,-24-76,33 129,1 1,-1-1,0 0,0 0,0 0,0 1,0-1,0 0,0 1,0-1,0 1,0-1,0 1,0 0,-1-1,1 1,0 0,0 0,0 0,0-1,-1 2,1-1,0 0,0 0,0 0,-1 0,1 1,0-1,0 0,0 1,0-1,0 1,0 0,0-1,0 1,0 0,0-1,0 1,0 0,1 0,-1 0,0 0,0 0,1 0,-1 0,1 0,-1 0,1 0,-1 0,1 0,0 1,-1-1,1 0,0 0,0 0,0 0,0 1,0-1,0 0,0 0,0 0,1 1,-1 0,-4 36,2 0,1 0,2 0,2 0,1 0,2-1,2 0,1 0,12 29,-15-44,34 112,5-3,7 0,2-34,-40-78</inkml:trace>
  <inkml:trace contextRef="#ctx0" brushRef="#br0" timeOffset="3212.685">6971 4466,'298'-169,"-263"147,23-13,-2-2,-2-2,-2-3,-1-2,-2-3,17-23,42-76,-94 132,-23 51,-4 14,2 1,3 0,2 1,2-1,2 52,2-104,-1 6,0 1,0-1,0 1,0-1,1 1,0-1,1 1,0-1,-1 1,2-1,-1 1,1-1,0 0,1 0,-1 0,1 0,0 0,1 0,-1-1,1 0,0 0,1 0,-1 0,1 0,0-1,0 0,0 0,1 0,-1-1,1 0,4 2,2-3,0-1,1 0,-1-1,1 0,-1-1,1-1,-1 0,0 0,0-1,0-1,0 0,-1 0,1-1,-1-1,0 0,5-4,21-8,-34 16,1 1,0 1,0-1,-1 0,1 1,0 0,0 0,0 0,-1 0,1 0,0 1,0 0,-1 0,1 0,0 0,-1 1,1-1,-1 1,1 0,-1 0,0 0,0 0,0 1,0-1,0 1,-1 0,1 0,-1 0,0 0,0 0,0 0,0 0,0 1,-1-1,1 1,-1 0,0-1,0 1,0 2,23 29,-10-24</inkml:trace>
  <inkml:trace contextRef="#ctx0" brushRef="#br0" timeOffset="15337.416">3358 4071,'-14'-5,"-1"1,1 1,-1 0,0 1,0 1,0 0,0 1,-1 0,12 0,-1 0,1 1,-1-1,1 1,-1 0,1 0,0 1,-1-1,1 1,0 0,0 0,0 0,1 1,-1-1,0 1,1 0,0 0,0 0,-1 1,2-1,-1 1,0-1,1 1,0 0,0 0,0 0,0 0,0 3,1-3,0 0,0 0,0 0,1-1,-1 1,1 0,0 0,1 0,-1 0,1 0,-1 0,1-1,0 1,0 0,1-1,-1 1,1-1,0 1,0-1,0 1,0-1,1 0,-1 0,1 0,0-1,0 1,0-1,0 1,0-1,0 0,2 1,121 43,-91-36,-31-9,-1 0,0 0,0 0,0 1,0 0,0-1,0 1,0 0,-1 1,1-1,-1 0,1 1,-1 0,0-1,0 1,0 0,0 0,0 0,-1 0,0 0,1 0,-1 1,0-1,-1 0,1 1,0-1,-1 1,0-1,0 1,0-1,0 0,-1 1,1-1,-1 1,0-1,0 0,0 1,0-1,-1 0,1 0,-1 0,0 0,0 0,0-1,0 1,0 0,-1-1,1 1,-1-1,0 0,-1 1,-120 71,108-70,4-5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  <inkml:trace contextRef="#ctx0" brushRef="#br0" timeOffset="15156.097">8749 3360,'0'0,"0"1,0-1,0 1,0-1,0 1,0 0,0-1,0 1,0-1,0 1,0-1,0 1,1-1,-1 1,0-1,0 1,1-1,-1 1,0-1,1 0,-1 1,0-1,1 1,-1-1,0 0,1 1,-1-1,1 0,-1 1,1-1,-1 0,1 0,-1 0,1 0,-1 1,1-1,-1 0,1 0,-1 0,1 0,0 0,-1 0,1 0,-1 0,1 0,-1 0,1-1,-1 1,1 0,-1 0,1 0,-1-1,1 1,-1 0,1-1,-1 1,0 0,1-1,-1 1,1 0,-1-1,0 1,0-1,1 1,-1-1,11 39,-2 0,-2 0,-1 0,-2 1,-2 0,-1 0,-5 37,2 0,2 621,28-306,-27 275,27-220,-29 124,-24-331,-7 62,5-86,23-183,-1-1,-1 0,-2 0,-1 0,-2-1,-13 25,23-54,0 1,0-1,0 0,1 1,-1-1,0 1,0-1,1 1,-1-1,1 1,0 0,-1-1,1 1,0 0,0-1,0 1,0-1,0 1,0 0,0-1,1 1,-1 0,0-1,1 1,0-1,-1 1,1-1,0 1,0-1,0 0,0 1,0-1,0 0,0 0,0 1,0-1,1 0,-1 0,0 0,1-1,-1 1,1 0,-1 0,1-1,-1 1,1-1,0 1,-1-1,1 0,-1 0,1 0,0 0,-1 0,1 0,0 0,0 0,182-24,143-5,380 18,16-7,-625 18,467 28,206 3,1475-33,-1820 31,-119-30,-254-4,-35-1</inkml:trace>
  <inkml:trace contextRef="#ctx0" brushRef="#br0" timeOffset="24756.208">8128 4178,'118'-37,"122"-36,-137 46,-83 24</inkml:trace>
  <inkml:trace contextRef="#ctx0" brushRef="#br0" timeOffset="25092.571">8919 3953,'19'-5,"21"-2,8 1,1 1,-3 2,-5 0,-4 2,-4 1,-2 0,-2 0,-2 0,1 1,-6 4,-1 1,-4 1</inkml:trace>
  <inkml:trace contextRef="#ctx0" brushRef="#br0" timeOffset="25422.249">9850 4037,'14'5,"10"6,1 6,1 1,-4 1,-2-2,-3 1,0-3,2-4,-3 1,2-1,-4-3</inkml:trace>
  <inkml:trace contextRef="#ctx0" brushRef="#br0" timeOffset="25690.502">10330 4348,'5'14,"1"10,5 0,0 2,4-4,-2-1,2-4,-1 0,2 1,-3 4,-2-3</inkml:trace>
  <inkml:trace contextRef="#ctx0" brushRef="#br0" timeOffset="25975.003">10697 4828,'14'38,"10"18,5 3,-2-2,0-12,-6-8,-6-6,-5-4,-5-5</inkml:trace>
  <inkml:trace contextRef="#ctx0" brushRef="#br0" timeOffset="26725.269">11233 5448,'15'15,"18"9,9 5,2-2,-1-5,-9-3,-5-3,-2-5,-2 0,1-1,0-3,0-2,-4 2,-5 1</inkml:trace>
  <inkml:trace contextRef="#ctx0" brushRef="#br0" timeOffset="27072.022">12277 5730,'5'0,"11"0,8 0,4 0,2 0,2 0,-1 0,-1 0,0 0,0 0,-2 0,1-5,-1-1,0 0,-4 1</inkml:trace>
  <inkml:trace contextRef="#ctx0" brushRef="#br0" timeOffset="27393.268">13096 5702,'24'-5,"17"-1,7 0,0 1,-3 2,-5 1,-5 1,-2 0,-3 1,-7 0</inkml:trace>
  <inkml:trace contextRef="#ctx0" brushRef="#br0" timeOffset="27637.927">13773 5702,'14'5,"15"6,7 2,2-2,-1-3,-1 2,-2 0,-3-2,-6-3</inkml:trace>
  <inkml:trace contextRef="#ctx0" brushRef="#br0" timeOffset="27888.742">14253 5900,'10'23,"12"14,3 5,2-5,1-9,-5-9</inkml:trace>
  <inkml:trace contextRef="#ctx0" brushRef="#br0" timeOffset="28055.658">14563 6380,'10'33,"7"17,2-1</inkml:trace>
  <inkml:trace contextRef="#ctx0" brushRef="#br0" timeOffset="28204.283">14761 6746,'4'15,"3"4</inkml:trace>
  <inkml:trace contextRef="#ctx0" brushRef="#br0" timeOffset="28374.416">14874 7085,'9'19,"4"6</inkml:trace>
  <inkml:trace contextRef="#ctx0" brushRef="#br0" timeOffset="28542.381">15015 7395,'4'24,"3"13,4 0,0-2,-1-6</inkml:trace>
  <inkml:trace contextRef="#ctx0" brushRef="#br0" timeOffset="28695.294">15100 7706,'9'24,"13"18,8 1,-2-2,0-7,-5-5,-7-3,-6-6</inkml:trace>
  <inkml:trace contextRef="#ctx0" brushRef="#br0" timeOffset="28974.903">15268 8072,'98'304,"-55"-180,-40-79,-3-33,0-1,1 1,1-1,0 1,0-1,1 1,0-1,1 0,4 8,2-4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9:4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3022,'0'0</inkml:trace>
  <inkml:trace contextRef="#ctx0" brushRef="#br0" timeOffset="2500.245">1949 59,'-60'-33,"56"30,-1 0,0 1,0-1,0 1,-1 0,1 1,0-1,-1 1,1 0,-1 1,0-1,1 1,-1 0,1 0,-1 1,1-1,-1 1,1 1,-1-1,1 1,0 0,-1 0,1 0,0 1,1 0,-1 0,0 0,1 1,-2 1,2-2,1 0,0 1,0 0,0 0,0 0,0 0,1 0,0 0,0 1,0-1,0 1,1-1,0 1,-1 0,2 0,-1-1,1 1,-1 0,1 0,1 0,-1 0,1-1,0 1,0 0,0 0,1-1,-1 1,1-1,0 1,0-1,1 0,-1 0,1 0,0 0,0 0,1-1,-1 1,1-1,-1 0,1 0,0 0,1 0,0-1,1 1,-1-1,1 0,-1 0,1-1,0 1,0-1,0-1,-1 1,1-1,0 0,0 0,0-1,0 0,0 0,0 0,-1-1,1 0,-1 0,1 0,-1-1,0 1,0-1,0-1,0 1,0-1,-1 1,1-1,-1-1,0 1,0-1,-1 1,1-1,-1 0,0 0,-1-1,1 1,0-2,-1 3,-1 0,1 1,0-1,-1 0,0 0,0-1,0 1,-1 0,1 0,-1 0,0-1,0 1,0 0,-1 0,1 0,-1 0,0-1,0 1,-1 0,1 0,-1 1,0-1,0 0,0 1,0-1,-1 1,0-1,1 1,-1 0,0 0,-1 1,1-1,0 0,-1 1,1 0,-1 0,0 0,0 0,0 1,0 0,0-1,0 1,0 1,-3-1,0 2,-1 0,1 1,-1 0,1 1,0 0,0 0,0 0,1 1,-1 0,1 0,0 1,0-1,0 1,1 1,-1-1,1 1,1 0,-1 0,1 0,0 1,1 0,-1-1,1 1,0 1,1-1,0 0,0 1,1-1,0 1,0-1,0 1,1-1,0 1,1-1,0 1,0 0,0-1,1 0,1 1,-1-1,3 5,0-8,0 1,0-1,0 0,1 0,-1 0,1-1,0 0,0 0,0-1,1 1,-1-1,1-1,-1 1,1-1,-1 0,1-1,0 0,-1 0,1 0,0 0,-1-1,1-1,0 1,-1-1,0 0,1 0,-1-1,0 0,0 0,0 0,3-3,-5 4,1-1,-1 1,0-1,0 1,0-1,0 0,-1 0,1-1,-1 1,0-1,0 0,0 0,0 0,-1 0,0 0,0-1,0 1,0-1,0 1,-1-1,0 0,0 1,-1-1,1 0,-1 0,0 0,0 1,0-1,-1 0,0 0,0 0,0 1,0-1,-1 1,0-1,-1-3,-1 7,-1-1,1 0,0 1,0 0,-1 0,1 0,-1 1,1-1,-1 1,1 0,-1 0,1 1,-1 0,1-1,0 1,-1 1,1-1,0 0,0 1,0 0,0 0,0 1,0-1,0 1,1-1,0 1,-1 0,1 1,0-1,0 0,1 1,-1 0,1-1,-1 1,1 0,0 0,-1 5,3-8,-1 1,1 0,0 0,-1 0,1 0,0 0,0-1,0 1,0 0,0 0,1 0,-1 0,1 0,-1-1,1 1,0 0,-1 0,1-1,0 1,0-1,0 1,0-1,1 1,-1-1,0 1,1-1,-1 0,1 0,-1 0,1 0,-1 0,1 0,0 0,-1 0,1-1,0 1,0-1,0 1,-1-1,1 0,0 0,0 1,82-1,-80 0,0-1,0 1,0-1,0 0,0 1,0-2,0 1,0 0,0-1,0 0,-1 0,1 0,-1 0,0-1,1 1,-1-1,0 0,0 0,-1 0,1 0,-1 0,1-1,-1 1,0-1,-1 0,1 1,0-1,-1 0,0 0,0 0,0 0,0 0,-1 0,0 0,0 0,0 0,0-4,-3 2,0 0,-1 0,1 0,-1 0,0 0,-1 1,1 0,-1 0,0 0,-1 1,1-1,-1 1,1 1,-1-1,-1 1,1 0,0 0,-1 1,1 0,-1 0,0 0,1 1,-1 0,0 0,0 1,0 0,0 0,0 1,0-1,0 1,1 1,-7 2,10-4,0 1,0 0,0 0,1 0,-1 0,0 1,1-1,-1 1,1-1,0 1,-1 0,1 0,0 0,0 0,0 0,1 1,-1-1,0 1,1-1,0 1,-1 0,1-1,0 1,0 0,1 0,-1 0,0-1,1 1,0 0,0 0,0 0,0 0,0 0,0 0,1 0,0 0,-1 0,1-1,1 3,0-1,-1 1,1-1,0-1,0 1,1 0,-1 0,1-1,-1 1,1-1,1 0,-1 0,0 0,1 0,-1-1,1 1,0-1,0 0,-1 0,2-1,-1 1,0-1,0 1,0-1,1-1,-1 1,4 0,-4-2,1 0,-1 0,0 0,0 0,0-1,0 0,0 1,0-1,0-1,-1 1,1 0,-1-1,0 0,0 0,0 0,0 0,0 0,0-1,-1 1,0-1,0 0,0 0,0 0,0 0,-1 0,1 0,-1 1,0 1,0-1,-1 0,1 1,0-1,-1 0,0 0,1 1,-1-1,0 0,-1 0,1 1,0-1,-1 0,0 0,1 1,-1-1,0 0,0 1,-1-1,1 1,0 0,-1-1,0 1,1 0,-1 0,0 0,0 0,0 0,0 0,-1 0,1 1,0-1,-1 1,1 0,-1 0,1 0,-1 0,0 0,0 0,-4-1,0 0,-1 0,1 1,-1 0,1 0,-1 1,1 0,-1 0,1 1,0 0,-1 0,1 1,0 0,-1 0,1 0,0 1,1 0,-1 1,0-1,1 1,0 1,0-1,0 1,1 0,-1 0,1 1,0 0,1 0,-1 0,1 0,1 0,-1 1,1 0,0 0,0 0,1 0,0 0,0 0,1 3,1-6,1 0,-1 0,1 0,0 0,1 0,-1-1,1 1,0 0,-1-1,1 1,1-1,-1 0,1 0,-1 0,1 0,0 0,0 0,0-1,0 1,0-1,1 0,-1 0,1 0,0 0,-1-1,1 1,0-1,0 0,0 0,0-1,1 1,0 0,0 0,0 0,1 0,-1-1,0 0,1 0,-1 0,0 0,1-1,-1 0,0 0,0-1,0 1,0-1,0 0,0-1,0 1,-1-1,1 0,-1 0,0 0,1 0,0-3,-2 2,-1 0,0 0,0-1,0 1,0 0,-1-1,0 0,0 1,0-1,-1 1,1-1,-1 0,0 0,0 1,-1-1,0 0,1 1,-1-1,-1 0,1 1,-1 0,0-1,0 1,0 0,0 0,-1 0,0 0,0 0,0 1,0-1,0 1,-1 0,1 0,-1 0,0 0,0 1,0-1,0 1,-1 0,1 1,-1-1,1 1,-1-1,1 1,-1 1,0-1,1 1,-1 0,0 0,0 0,1 0,-1 1,0 0,1 0,-1 0,1 1,-1-1,1 1,0 0,0 1,0-1,-1 1,0 1,0-1,0 2,0-1,0 1,1-1,0 1,0 0,0 1,1-1,-1 1,1 0,1-1,-1 1,1 1,0-1,0 0,1 0,0 1,0-1,0 3,2-7,-1-1,0 1,1 0,-1 0,1-1,-1 1,1 0,0-1,0 1,0-1,0 1,0-1,0 0,0 1,1-1,-1 0,0 0,1 1,-1-1,1 0,-1-1,1 1,-1 0,1 0,0-1,-1 1,1-1,0 1,0-1,-1 0,1 1,0-1,0 0,-1 0,1-1,0 1,0 0,-1 0,1-1,0 1,70-23,-67 21,-1 0,1 0,-1-1,0 1,0-1,0 0,0 0,0 0,0-1,-1 1,0-1,0 0,0 0,0 0,0 0,-1 0,0-1,0 1,0-1,0 0,-1 1,0-1,0 0,0 0,0 0,-1 0,0 0,0 0,0 0,-1 0,0 1,0-1,0 0,0 0,-2-4,-1 7,1 0,-1 0,1 1,-1-1,1 1,-1 0,0 0,0 0,0 0,1 1,-1-1,0 1,0 0,0 0,0 1,0-1,0 1,1 0,-1 0,0 0,1 0,-1 1,0 0,1-1,0 1,-1 1,1-1,0 0,0 1,0-1,0 1,1 0,-1 0,1 0,0 0,0 1,0-1,0 1,0-1,1 1,0-1,-1 1,1 2,4 16,5-3</inkml:trace>
  <inkml:trace contextRef="#ctx0" brushRef="#br0" timeOffset="6867.936">1 3051,'181'-313,"-136"254,-3-2,-3-1,2-10,177-295,-49 124,-135 197,-2-2,-2-1,19-44,39-66,110-161,-102 168,-3-35,-41 96,16-9,61-138,-115 212,-32 24,0 9,0-1,-1 0,0-1,0-2,0 1,0-2,0-1,-19-1,-20 3,56-3,0 1,0-1,0 0,0 0,0 1,0 0,0-1,0 1,0 0,0 0,0 0,0 0,0 0,1 0,-1 1,0-1,1 0,-1 1,1-1,0 1,-1 0,1 0,0-1,0 1,0 0,0 0,0 0,1 0,-1 0,0 0,1 0,0 0,-1 0,1 1,0-1,0 0,0 0,1 0,-1 0,0 0,1 0,-1 0,1 0,0 0,0 0,-1 0,1 0,1 0,-1 0,0 0,10 23,2-1,0-1,1 0,1 0,1-2,13 14,3 5,87 184,-91-161,-32-91,-3 2,1 0,1-1,2 1,1-1,1 0,1-12,-8-97,-20-47,21 170,2 7</inkml:trace>
  <inkml:trace contextRef="#ctx0" brushRef="#br0" timeOffset="9400.757">397 906,'-2'1,"1"0,0 0,0 1,0-1,0 1,0-1,0 1,0-1,1 1,-1-1,1 1,-1-1,1 1,-1 0,1-1,0 1,0 0,0 0,0-1,0 1,0 0,0-1,0 1,1 0,-1-1,1 1,-1 0,1-1,0 1,-1-1,1 1,0-1,0 0,1 1,-2 0,25 67,3-1,2-1,4-1,6 4,-61-108,3-1,1-1,1-1,3 0,1-1,2 0,2 0,2-1,2 0,2-1,2-41,2-54,-2 137,0 1,0 0,0-1,0 1,0-1,1 1,-1 0,0 0,1-1,-1 1,0 0,1-1,0 1,-1 0,1 0,0 0,0 0,-1 0,1 0,0 0,0 0,0 0,0 0,0 0,0 1,1-1,-1 0,0 1,0-1,0 1,1-1,-1 1,0-1,1 1,-1 0,0 0,1 0,-1 0,0 0,1 0,-1 0,0 0,1 1,-1-1,0 0,1 1,-1-1,0 1,0-1,0 1,1 0,-1-1,0 1,0 0,0 0,0 0,0 0,0 0,0 0,-1 0,1 0,0 0,-1 1,1-1,76 95,-44-74,-19-20</inkml:trace>
  <inkml:trace contextRef="#ctx0" brushRef="#br0" timeOffset="10537.675">227 482,'3'-9,"0"-1,0 1,1 0,0 0,0 0,1 1,1-1,-1 1,1 0,0 1,1-1,0 1,0 1,1-1,0 1,1 0,131-113,-138 119,-1-1,0 1,0-1,0 0,1 0,-1 1,0-1,0 0,0 0,0 0,-1 0,1 0,0 0,0-1,-1 1,1 0,0 0,-1-1,1 1,-1 0,0 0,1-1,-1 1,0-1,0 1,0 0,0-1,0 1,0 0,0-1,0 1,-1 0,1-1,-1 1,1 0,-1 0,1-1,-1 1,1 0,-1 0,0 0,0 0,0 0,0 0,0 0,0 0,0 0,0 0,0 0,0 0,0 1,0-1,-1 1,1-1,0 1,-1-1,-12-8,9 8,1-1,0 0,0-1,0 1,0-1,0 0,1 0,-1 0,1 0,-1 0,1-1,1 0,-1 0,0 1,1-1,0-1,0 1,0 0,0-1,1 1,-1-4,3-12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24.3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28 151,'0'0,"0"-1,-1 1,1 0,-1-1,1 1,-1 0,1 0,-1-1,1 1,-1 0,1 0,-1 0,1 0,-1-1,0 1,1 0,-1 0,1 0,-1 0,1 1,-1-1,0 0,1 0,-1 0,1 0,-1 0,1 1,-1-1,1 0,-1 0,1 1,-1-1,1 0,-1 1,1-1,0 1,-1-1,1 0,0 1,-1-1,1 1,0-1,-1 1,1-1,0 1,0-1,0 1,0 0,-1-1,1 1,0-1,0 1,0-1,0 1,0 0,0-1,0 1,1-1,-1 1,-6 40,6-41,-1 22,2-1,0 0,1 0,0 0,2 0,1 0,1 0,0-1,6 11,62 171,11-27,-69-147,-2 1,-2 0,0 0,-2 1,-1 1,3 20,54 161,37 55,-91-238,-12-28,0-1,-1 1,1-1,0 1,0-1,0 1,0-1,0 0,-1 1,1-1,0 1,0-1,-1 0,1 1,0-1,-1 1,1-1,0 0,-1 1,1-1,-1 0,1 0,0 1,-1-1,1 0,-1 0,1 0,-1 0,1 1,-1-1,1 0,-1 0,1 0,-1 0,1 0,-1 0,1 0,0 0,-1 0,1-1,-1 1,1 0,-1 0,1 0,-1 0,1-1,-1 1,1 0,0-1,-1 1,1 0,0 0,-1-1,1 1,0-1,-1 1,1 0,0-1,-1 1,-127-57,-118-16,245 73,0 0,1 0,-1-1,0 1,0 0,1 0,-1-1,0 1,0 0,1-1,-1 1,0 0,1-1,-1 1,1-1,-1 1,0-1,1 0,-1 1,1-1,0 0,-1 1,1-1,-1 0,1 1,0-1,0 0,-1 0,1 1,0-1,0 0,0 0,0 1,0-1,0 0,0 0,0 0,0 1,0-1,0 0,1 0,-1 1,0-1,1 0,-1 0,0 1,1-1,-1 0,1 1,-1-1,1 1,-1-1,1 1,-1-1,1 1,0-1,-1 1,1-1,0 1,0-1,45-21,442-137,-381 126,-107 32,1 1,0 0,-1 0,1 0,0 0,0 0,-1-1,1 1,0 0,-1 1,1-1,0 0,0 0,-1 0,1 0,0 1,-1-1,1 0,0 0,-1 1,1-1,0 1,-1-1,1 1,-1-1,1 1,-1-1,1 1,-1-1,1 1,-1-1,0 1,1 0,-1-1,0 1,1 0,-1-1,0 1,0 0,0 0,0-1,1 1,-1 0,0 0,0-1,0 1,-1 0,1-1,0 1,0 0,0 0,0-1,-1 1,1 0,-1 0,-21 36,-216 200,111-118,123-111</inkml:trace>
  <inkml:trace contextRef="#ctx0" brushRef="#br0" timeOffset="1086.151">481 264,'0'1,"0"-1,0 0,0 0,0 1,0-1,0 0,-1 0,1 1,0-1,0 0,0 0,0 1,0-1,0 0,-1 0,1 1,0-1,0 0,0 0,-1 0,1 1,0-1,0 0,0 0,-1 0,1 0,0 0,0 1,-1-1,1 0,0 0,0 0,-1 0,1 0,0 0,-1 0,1 0,0 0,0 0,-1 0,1 0,0 0,-1 0,16 34,-14-31,124 321,-125-323,-1 0,1 0,0 0,0 0,0 0,0 0,0 0,0 0,0 0,0 0,0 0,0 0,1 0,-1 0,0 0,1 0,-1 0,1 0,-1 0,1-1,-1 1,1 0,0 0,-1 0,1-1,0 1,0 0,-1-1,1 1,0-1,0 1,0-1,0 1,0-1,0 0,0 1,-1-1,1 0,0 0,0 0,0 0,0 1,0-1,0-1,0 1,0 0,0 0,0 0,0 0,0-1,0 1,0-1,0 1,0 0,0-1,0 1,0-1,-1 0,2 0,54-163,47-179,-81 242,-20 54,-6 48,0 6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5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649 481,'-28'227,"0"5,17-39,6-158,-19 48,18-77</inkml:trace>
  <inkml:trace contextRef="#ctx0" brushRef="#br0" timeOffset="1005.564">170 650,'19'-14,"0"0,1 1,1 1,0 1,0 1,1 0,1 2,-1 1,1 0,15-1,44-15,236-82,-301 100,0 1,1 1,-1 1,0 0,1 2,-1 0,1 0,-1 2,0 0,4 2,-3 2</inkml:trace>
  <inkml:trace contextRef="#ctx0" brushRef="#br0" timeOffset="1251.805">1 1497,'43'-24,"43"-22,17-9,0 1,-8 10,-10 7,-15 5,-15 8,-11 8,-9 7,-6 10,-7 9,-8 3</inkml:trace>
  <inkml:trace contextRef="#ctx0" brushRef="#br0" timeOffset="1732.25">961 1412,'123'-358,"-98"322,-25 36,1-1,0 1,-1 0,1-1,0 1,-1 0,1 0,-1 0,1 0,0 0,-1 0,1 0,0 0,-1 0,1 0,0 0,-1 0,1 0,0 0,-1 1,1-1,0 0,-1 1,1-1,-1 0,1 1,-1-1,1 0,-1 1,1-1,-1 1,1-1,-1 1,1-1,-1 1,0 0,1-1,-1 1,0-1,0 1,1 0,-1-1,0 1,0 0,0-1,0 1,0 0,0-1,0 1,0 0,0-1,0 1,0 0,0-1,-1 1,1 0,0-1,0 1,-1-1,1 1,-1 0,5 59,-5-47,1 0,1 0,0 0,1 0,0-1,1 1,1-1,0 1,5 10,-8-21,0 0,0 1,1-1,-1 0,1 0,-1 0,1 0,0 0,0 0,0 0,0-1,0 1,0-1,1 0,-1 1,0-1,1 0,-1 0,1-1,-1 1,1 0,0-1,-1 1,1-1,-1 0,1 0,0 0,-1 0,1-1,-1 1,1-1,-1 1,1-1,-1 0,1 0,-1 0,1 0,-1-1,1 0,78-69,-55 35,-2 0,-2-2,-1 0,5-18,-4-20,-30 65,1 16</inkml:trace>
  <inkml:trace contextRef="#ctx0" brushRef="#br0" timeOffset="2137.47">1976 848,'-177'83,"176"-82,-1-1,0 0,0 0,1 1,-1-1,1 1,-1-1,0 1,1 0,-1 0,1-1,-1 1,1 0,0 0,-1 1,1-1,0 0,0 0,0 1,0-1,0 0,0 1,0-1,0 1,1-1,-1 1,0 0,1-1,-1 1,1 0,0-1,0 1,0 0,0-1,0 1,0 0,0 0,0-1,0 1,1 0,-1-1,1 1,-1 0,1-1,0 1,0-1,0 1,-1-1,1 0,1 1,-1-1,0 1,41 24,-37-24,0 0,-1 0,1 1,-1-1,1 1,-1 0,0 0,0 0,0 1,-1 0,1-1,-1 1,0 0,0 1,0-1,-1 0,1 1,-1 0,0-1,-1 1,1 0,-1 0,0 0,0 0,0 0,-1 1,-2 4,0 0,-1-1,0 1,-1 0,0-1,0 0,-1 0,-1 0,1 0,-1-1,-1 0,1 0,-1-1,-1 0,1 0,-1-1,-1 1,1-2,-1 1,0-1,-9 3,-65 11,64-23</inkml:trace>
  <inkml:trace contextRef="#ctx0" brushRef="#br0" timeOffset="11568.934">2371 340,'0'-1,"0"0,-1 0,1 0,0 0,0 0,0 0,-1 1,1-1,-1 0,1 0,0 0,-1 1,0-1,1 0,-1 0,1 1,-1-1,0 0,1 1,-1-1,0 1,0-1,0 1,1-1,-1 1,0 0,0-1,0 1,0 0,0 0,0-1,1 1,-1 0,0 0,0 0,0 0,0 0,0 1,0-1,0 0,0 0,0 0,1 1,-1-1,0 1,0-1,0 0,0 1,-19 42,18 242,2 85,1-363,-1 0,0 0,0 0,0 0,-1 0,0 0,-1 0,0-1,0 1,0 0,0-1,-1 1,-1-1,1 0,-3 4,-4-4</inkml:trace>
  <inkml:trace contextRef="#ctx0" brushRef="#br0" timeOffset="11820.978">2004 820,'38'-5,"33"-6,8-7,-5 1,-9 2,-6 0,-9 2,-8 3,-6-1,-10 0</inkml:trace>
  <inkml:trace contextRef="#ctx0" brushRef="#br0" timeOffset="12121.077">2907 678,'-47'28,"1"2,2 3,1 1,1 2,-2 5,38-36,-1 1,1 0,0 0,1 0,-1 0,1 1,1 0,-1 0,1 1,0-1,1 1,0 0,0 0,0 0,1 0,1 0,-1 0,1 1,2-7,-1-1,0 1,1 0,0-1,-1 1,1-1,0 0,0 1,-1-1,1 0,0 1,1-1,-1 0,0 0,0 0,0 0,1 0,-1 0,0 0,1 0,-1-1,1 1,-1 0,1-1,-1 1,1-1,0 0,-1 0,1 1,-1-1,1 0,0 0,-1 0,1-1,-1 1,1 0,0-1,-1 1,1-1,-1 1,63-26,-23-2,-1-1,-1-2,-2-2,-1-1,1-5,3-1,-39 38,0 1,-1-1,1 1,0-1,0 1,1-1,-1 1,0-1,0 1,1 0,-1 0,1 0,-1 0,1 0,-1 0,1 0,0 0,-1 1,1-1,0 0,-1 1,1 0,0-1,0 1,0 0,0 0,-1 0,1 0,0 0,0 0,0 1,-1-1,1 1,0-1,0 1,-1 0,1-1,-1 1,1 0,0 0,-1 0,1 1,17 99,-14-75</inkml:trace>
  <inkml:trace contextRef="#ctx0" brushRef="#br0" timeOffset="12501.971">3161 1074,'21'-58,"3"2,2 0,2 2,20-27,-19 50,-28 30,-1 1,1 0,-1-1,1 1,0 0,-1 0,1 0,0-1,-1 1,1 0,0 0,-1 0,1 0,0 0,-1 0,1 0,0 0,-1 0,1 1,-1-1,1 0,0 0,-1 1,1-1,0 0,-1 1,1-1,-1 0,1 1,-1-1,1 1,-1-1,1 1,-1-1,0 1,1-1,-1 1,0-1,1 1,-1 0,0-1,0 1,1 0,-1-1,0 1,0 0,0-1,0 1,0 0,0-1,0 1,0 0,0-1,0 1,0 0,3 68,-4-63,-1-1,1 1,1-1,-1 1,1 0,0-1,0 1,1-1,-1 1,1-1,0 1,1-1,0 1,-1-1,2 0,-1 0,0 0,1 0,0 0,0-1,1 1,-1-1,1 0,0 0,0 0,0-1,1 1,-1-1,1 0,0 0,0-1,0 1,2 0,1-4,0 0,1 0,-1-1,0 0,0 0,0-1,0 0,-1-1,1 1,-1-2,0 1,0-1,0 0,0 0,-1-1,0 1,0-1,-1-1,0 1,0-1,0 0,-1 0,0-1,0 1,-1-1,1-2,50-135,-46 121,-1 6</inkml:trace>
  <inkml:trace contextRef="#ctx0" brushRef="#br0" timeOffset="12841.961">3951 1,'-23'219,"4"-65,3 147,19-97,13-137,-10-48</inkml:trace>
  <inkml:trace contextRef="#ctx0" brushRef="#br0" timeOffset="13085.962">3585 678,'43'-5,"38"-6,11-6,-2 0,-10 2,-10 5,-12-2,-11 2,-8 3,-12 1</inkml:trace>
  <inkml:trace contextRef="#ctx0" brushRef="#br0" timeOffset="13387.824">4488 537,'-17'2,"-1"1,1 1,0 0,0 1,0 1,1 1,0 0,0 1,1 0,0 2,-6 4,3-3,1 1,0 0,1 1,0 1,1 1,1 0,0 1,1 0,0 1,2 0,-1 3,11-18,-1 1,0 0,1-1,0 1,0 0,0 0,0 0,0 0,0 1,1-1,0 0,0 0,-1 0,2 0,-1 0,0 1,1-1,-1 0,1 0,0 0,0 0,0 0,0 0,1-1,-1 1,1 0,0-1,0 1,0-1,0 1,0-1,0 0,1 0,-1 0,1 0,-1 0,1-1,0 1,0-1,0 1,0-1,0 0,0 0,0-1,0 1,0-1,0 1,0-1,0 0,3 0,7-1,1 1,-1-2,1 0,-1 0,0-2,0 1,0-2,0 0,-1 0,1-1,-1 0,-1-1,1-1,6-5,138-135,-104 88,-51 60,0 0,0 0,0 0,0 0,0 0,0 0,0 0,0 1,0-1,0 0,0 0,0 1,0-1,0 1,0-1,-1 1,1-1,0 1,0 0,-1-1,1 1,0 0,-1-1,1 1,0 0,-1 0,1 0,-1 0,1-1,-1 1,0 0,1 0,-1 0,0 0,0 0,0 0,1 0,-1 0,0 0,0 0,0 0,-1 0,1 0,0 0,0 0,-1 0,1 0,0 0,-1 0,1 0,0 7,10 37,-5-25</inkml:trace>
  <inkml:trace contextRef="#ctx0" brushRef="#br0" timeOffset="13758.278">4742 876,'6'-39,"2"0,2 1,1 0,2 1,1 0,5-4,17-13,-34 55,-1-1,1 1,0-1,-1 1,1 0,-1 0,1 0,-1 0,0 0,1 0,-1 0,0 0,0 1,1-1,-1 0,0 1,-1-1,1 1,0-1,0 1,0-1,-1 1,1 0,-1-1,0 1,1 0,-1-1,0 1,0 0,0 0,0-1,0 1,0 0,-1 0,1-1,0 1,-1 0,0 0,1 0,-1 6,-1 0,2 0,-1 0,1 0,0 0,1 0,0 0,0 0,1-1,0 1,0 0,1-1,0 1,0-1,1 0,-1 0,2 0,-1 0,1-1,0 0,0 0,1 0,0 0,0-1,0 0,1-1,-1 1,1-1,0 0,3 0,0-4,0-1,0 0,0-1,0 0,0 0,-1-1,1 0,-1-1,0 0,0-1,0 0,-1 0,1-1,-1 0,0 0,-1-1,0 0,0 0,0-1,-1 0,0 0,-1 0,0-1,0 0,-1 0,0 0,0 0,-1-1,1-3,1-9,-2 2</inkml:trace>
  <inkml:trace contextRef="#ctx0" brushRef="#br0" timeOffset="16842.881">5503 820,'29'-24,"-2"-1,0-1,-2-2,-1 0,2-6,3-32,-29 65,0 0,1-1,-1 1,0-1,0 1,1-1,-1 1,0 0,-1-1,1 1,0-1,0 1,-1-1,1 1,-1 0,1-1,-1 1,1 0,-1-1,0 1,0 0,1 0,-1 0,0-1,0 1,0 0,0 0,-1 0,1 1,0-1,0 0,-1 0,1 1,0-1,-1 1,1-1,0 1,-1-1,1 1,-1 0,1 0,-1 0,1 0,0 0,-1 0,0 0,-7 2,0 1,1-1,-1 2,1-1,0 1,0 0,0 1,0 0,1 0,0 1,0 0,1 0,-1 1,1-1,1 1,-1 1,-4 7,2-5,1 2,0-1,1 1,0 0,0 0,1 0,1 1,0 0,1 0,0 0,1 0,1 0,0 1,1-10,1 0,-1 0,1 0,0 0,1 0,-1 0,1 0,-1 0,1 0,0-1,1 1,-1-1,1 0,-1 0,1 1,0-2,0 1,0 0,0-1,1 1,-1-1,1 0,0 0,-1 0,1-1,0 1,0-1,0 0,0 0,0 0,0-1,0 1,0-1,1 0,9 0,0 0,-1 0,1-2,-1 1,1-2,-1 0,0 0,0-2,12-4,94-61,-96 53</inkml:trace>
  <inkml:trace contextRef="#ctx0" brushRef="#br0" timeOffset="17153.515">6040 453,'-48'57,"2"3,3 1,-17 36,26-3,34-92,-1 0,1 0,-1 0,1 1,0-1,0 0,0 0,0 0,0 0,0 0,1 1,-1-1,1 0,-1 0,1 0,0 0,0 0,0 0,0-1,0 1,0 0,1 0,-1-1,0 1,1 0,0-1,-1 0,1 1,0-1,0 0,-1 0,1 0,0 0,0 0,0 0,0-1,0 1,1-1,-1 1,0-1,0 0,2 0,7-1,0-1,0 0,0 0,0-1,0-1,-1 0,1 0,-1-1,0-1,0 0,7-5,-3 0,-1-1,1 0,-2-1,0-1,0 0,-1 0,-1-1,-1-1,0 0,-1 0,0 0,-1-1,-1 0,-1 0,1-8,-5 21,1 0,-1 0,0 0,0-1,0 1,0 0,-1-1,0 1,0 0,0-1,0 1,-1 0,0 0,0-1,0 1,0 0,-1 0,1 0,-1 0,0 0,0 1,-1-1,1 0,-1 1,1 0,-1-1,0 1,-1 0,1 1,0-1,-1 1,0-1,1 1,-1 0,0 0,0 1,0-1,0 1,0 0,-1 0,1 0,0 1,0-1,-1 1,1 0,0 0,-3 1,-20 9,2 2</inkml:trace>
  <inkml:trace contextRef="#ctx0" brushRef="#br0" timeOffset="17454.048">6323 566,'-6'10,"1"1,1 0,-1 0,2 0,0 1,0-1,1 1,0-1,1 1,1 0,-1 0,2 0,0-1,0 1,1 0,1-1,3 12,-4-20,-1 0,1 0,0-1,0 1,0-1,0 1,1-1,-1 1,1-1,0 0,-1 0,1-1,0 1,0 0,0-1,0 0,0 1,0-1,1-1,-1 1,0 0,0-1,1 0,-1 1,1-1,-1-1,0 1,1 0,-1-1,0 0,0 1,0-1,1-1,-1 1,0 0,2-2,105-68,-98 59,0 0,0-1,-1 0,-1-1,0 0,-1-1,0 0,-2 0,4-8,2-4,-3 9</inkml:trace>
  <inkml:trace contextRef="#ctx0" brushRef="#br0" timeOffset="17803.233">7000 424,'-8'2,"0"0,0 1,0 0,0 0,0 1,1 0,0 0,-1 0,2 1,-1 1,1-1,-1 1,1 0,1 0,-3 3,8-6,0 0,0 0,0 0,0 0,1 0,0 0,-1 0,1 0,0 0,0 0,0-1,1 1,-1 0,1-1,-1 1,1-1,0 0,0 1,0-1,0 0,1 0,-1 0,0-1,1 1,-1 0,1-1,0 0,-1 0,1 1,0-2,0 1,2 0,14 11,-14-10,-1 1,1 0,-1 0,0 1,0-1,0 1,0 0,-1 0,0 0,0 0,0 1,0-1,-1 1,1 0,-1 0,0 0,-1 0,1 0,-1 0,0 0,0 1,-1-1,0 0,0 1,0-1,0 0,-1 0,0 1,0-1,0 0,-1 0,0 0,0 0,0 0,0 0,-1-1,0 1,0-1,0 0,-2 2,-1 0,-1 0,-1-1,1 0,-1 0,1 0,-1-1,0-1,-1 1,1-1,-1 0,0-1,1 0,-1-1,0 0,0 0,0-1,0 0,-5-1,-11 1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1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0 515,'34'28,"-20"-8,0 1,-1 1,-2 0,0 1,-1 0,-1 0,-2 1,0 2,17 43,-19-51,-6-16,1 0,0 0,0 1,0-1,0 0,0 0,0 0,0 0,1 0,-1 1,1-1,-1 0,1 0,0 0,0 0,0 0,0-1,0 1,0 0,1 0,-1-1,1 1,-1-1,1 1,-1-1,1 0,0 1,0-1,0 0,0 0,0 0,0 0,0-1,0 1,0-1,0 1,0-1,0 1,0-1,0 0,1 0,-1 0,0-1,1 1,41-82,-34 56,110-277,-81 197,-24 94,-10 18</inkml:trace>
  <inkml:trace contextRef="#ctx0" brushRef="#br0" timeOffset="718.64">650 853,'45'-34,"-1"-2,-2-2,-1-1,-2-3,14-21,-13-16,-39 76,-1 1,1 0,-1 0,0 0,0 0,1-1,-2 1,1 0,0 0,0 0,-1-1,1 1,-1 0,0 0,1 0,-1 0,0 0,0 0,0 0,-1 0,1 0,0 1,-1-1,1 0,-1 1,0-1,1 1,-1 0,0 0,0-1,0 1,0 0,0 0,0 1,0-1,0 0,-1 1,-3-2,-1 1,1 0,0 1,0 0,-1 0,1 0,0 0,-1 1,1 0,0 1,0 0,0-1,0 2,0-1,1 1,-1 0,1 0,-1 0,1 1,0 0,0 0,1 0,-2 2,-7 6,2 1,-1 0,2 1,0 0,0 0,1 1,-6 16,11-27,1 1,0 0,0 0,1 0,-1 0,1 1,0-1,1 0,-1 1,1 0,0-1,1 1,-1 0,1-1,0 1,0 0,1-1,0 1,0 0,0-1,1 1,-1-1,1 0,1 1,-1-1,1 0,0 0,0-1,2 4,8 2,1 0,0 0,0-2,1 0,0 0,1-1,-1-1,1-1,0 0,1-1,13 1,-9-4,1-1,0-1,-1-1,1 0,-1-2,0-1,0 0,0-2,0 0,-1-2,-1 0,1-1,-2-1,1 0,-2-2,1 0,8-9,3-5,0-1,-1-1,-2-1,-1-2,-2 0,-1-2,16-33,-27 47,-2 0,-1-1,0 0,-2 0,0 0,-1-1,-2 0,0 0,-1 0,-1 0,-1-1,-2 1,0 0,-1 0,-1 0,-3-8,7 26,0 0,-1 0,1 0,-1 1,0-1,-1 0,1 0,-1 0,1 1,-1-1,0 1,0 0,0-1,-1 1,0 0,1 0,-1 0,0 1,0-1,0 1,0-1,-1 1,1 0,-1 0,1 1,-1-1,0 1,0 0,0 0,1 0,-1 0,0 1,0-1,0 1,0 0,0 0,0 1,0-1,0 1,0 0,0 0,0 0,1 0,-5 3,0 4,0 0,0 1,0 0,1 0,1 1,0 0,0 1,1-1,0 1,0 0,1 0,1 0,0 1,1-1,0 1,1-1,0 1,0 0,2 0,-1 1,2 16,0-1,2 1,1-1,2 0,0-1,9 20,11 42,-23-68,1-1,1 0,1-1,1 1,0-1,2-1,0 0,1 0,1-1,0 0,5 4,-16-20,0 0,0 0,0 0,0 0,1 0,-1 0,0 0,0-1,1 1,-1 0,0-1,1 1,-1 0,1-1,-1 0,1 1,-1-1,1 0,-1 0,1 0,-1 0,1 0,-1 0,1 0,-1-1,1 1,-1 0,0-1,1 1,-1-1,1 0,-1 1,0-1,1 0,-1 0,0 0,0 0,0 0,0 0,0 0,0 0,0-1,0 1,0 0,-1 0,1-1,0 1,0-2,7-11</inkml:trace>
  <inkml:trace contextRef="#ctx0" brushRef="#br0" timeOffset="1050.878">1919 487,'-15'16,"0"1,1 1,1 0,1 1,1 0,0 1,1 0,1 1,1 0,1 0,-3 20,9-38,0 0,0-1,0 1,1 0,0 0,0 0,-1 0,2 0,-1 0,0 0,1 0,-1 0,1 0,0 0,0 0,0-1,0 1,0 0,1-1,-1 1,1-1,0 1,0-1,0 0,0 1,0-1,0 0,0-1,1 1,-1 0,1-1,-1 1,1-1,0 0,0 0,-1 0,1 0,0 0,0-1,0 1,0-1,0 0,0 0,0 0,0 0,0 0,12-5,0-1,-1 0,1-1,-1-1,-1 0,0 0,0-2,0 0,-1 0,-1-1,0 0,0-1,-1 0,-1-1,0 0,-1-1,0 0,-1 0,-1 0,0-1,-1 0,2-8,-5 18,-1-1,0 0,0 1,-1-1,0 0,0 0,0 0,0 1,-1-1,0 0,0 1,-1-1,0 1,0-1,0 1,0 0,-1-1,0 1,0 1,0-1,-1 0,1 1,-1 0,0 0,-1 0,1 0,-1 0,1 1,-1 0,0 0,0 0,0 1,-1 0,1 0,-1 0,1 1,-1-1,0 1,1 1,-1-1,0 1,0 0,1 0,-1 1,0-1,-1 2,-66 44,55-30</inkml:trace>
  <inkml:trace contextRef="#ctx0" brushRef="#br0" timeOffset="1388.165">2399 543,'-4'-2,"-1"0,0 0,0 1,1-1,-1 2,0-1,0 0,0 1,0 0,0 0,0 0,0 1,0-1,0 1,0 1,0-1,0 1,1-1,-1 2,0-1,1 0,-1 1,1-2,0 0,0 1,0-1,0 1,0 0,0 0,0 0,1 1,-1-1,1 1,0 0,0 0,0 0,0 0,0 0,1 1,-1-1,1 1,0 0,0 0,0 0,1 0,-1 0,1 0,0 0,0 0,0 1,1-1,0 0,0 0,0 1,0-1,0 0,1 1,0-1,0 0,0 0,0 0,1 0,0 0,0 0,0 0,0-1,0 1,1 0,0-1,-1 0,1 0,3 2,8 3,0-2,1 0,0 0,0-1,0-1,0-1,1 0,0-1,3 0,-6-1,-4 1,-1 0,1-1,0 0,0 0,-1-1,1 0,0-1,0 1,0-2,-1 0,1 0,-1 0,1-1,-1 0,4-2,0-8</inkml:trace>
  <inkml:trace contextRef="#ctx0" brushRef="#br0" timeOffset="1633.896">2852 543,'-20'38,"-5"23,0 5,6-13,5-15</inkml:trace>
  <inkml:trace contextRef="#ctx0" brushRef="#br0" timeOffset="1883.337">2739 204,'0'0</inkml:trace>
  <inkml:trace contextRef="#ctx0" brushRef="#br0" timeOffset="2052.601">3105 91,'0'39,"0"31,0 14,0-3,0-5,0-11,0-12,0-10,0-3,0-3,0-3,0-3,0-2,0 0,0-2,0 1,0-5</inkml:trace>
  <inkml:trace contextRef="#ctx0" brushRef="#br0" timeOffset="3935.049">2964 599,'94'30,"-61"-18,0-1,1-1,0-2,1-2,-1-1,1-1,5-2,-36-3,0 1,0-1,0 1,0-1,0 0,0 0,0-1,0 1,0-1,0 0,-1 0,1-1,-1 1,1 0,-1-1,0 0,0 0,0 0,-1 0,1-1,-1 1,2-3,1-1,-4 6,0 0,0-1,1 1,-1 0,0 0,0 0,0 0,1 0,-1 0,1 0,-1 0,1 0,-1 1,1-1,-1 0,1 1,0 0,-1-1,1 1,0 0,-1 0,1 0,0 0,-1 0,1 0,0 0,-1 1,1-1,-1 0,1 1,0 0,-1-1,1 1,-1 0,1 0,-1 0,0 0,1 0,-1 0,0 0,0 0,0 0,0 1,0-1,0 0,0 1,0 0,0 0,0 0,0 1,1-1,-1 0,1 0,-1 0,1 0,0 0,-1 0,1 0,0-1,0 1,1-1,-1 1,0-1,0 0,1 0,-1 0,0 0,1 0,-1 0,1-1,0 1,-1-1,1 0,-1 0,1 0,-1 0,1 0,0 0,-1-1,1 1,-1-1,1 0,-1 0,0 0,1 0,-1 0,0 0,1-1,-1 1,0-1,0 0,0 1,1-2,21-62,-24 65,0-1,0 0,0 1,0-1,0 1,0-1,0 1,0-1,0 1,0-1,-1 0,1 1,0-1,0 1,-1 0,1-1,0 1,-1-1,1 1,0-1,-1 1,1 0,-1-1,1 1,0 0,-1-1,1 1,-1 0,1-1,-1 1,1 0,-1 0,1 0,-1 0,0-1,1 1,-1 0,1 0,-1 0,1 0,-1 0,1 0,-1 1,0-1,1 0,-1 0,1 0,-1 0,1 1,-1-1,1 0,-1 0,1 1,0-1,-1 0,1 1,-1-1,1 1,0-1,-1 1,1-1,0 0,-1 1,1-1,0 1,-1 0,-30 28,24-21,1 0,1 0,0 1,0 0,0 0,1 0,1 0,0 1,0-1,0 1,1 0,1 0,0 0,0 0,1 0,0 0,1 0,0 0,1 0,1 5,-2-12,1-1,-1 1,1 0,0-1,0 0,0 1,0-1,0 0,1 0,-1 0,1 0,-1-1,1 1,0-1,-1 1,1-1,0 0,0 0,0 0,0-1,0 1,0-1,0 0,0 1,0-1,0 0,0-1,0 1,0-1,0 1,0-1,1 0,92-41,-58 11,-1-2,-2-1,-1-1,-2-2,18-28,-32 25,29 98,-22-35,-14-13,-1-1,1 2,-2-1,1 1,-2 1,1 0,-2 0,1 1,-2-1,2 5,-2 6,-1 1,-1 0,-1 0,-1 0,-1 1,-1-1,-2 16,0 11,-1-2,-2 0,-3 0,-2-1,-1 0,-3 0,-2-2,-9 17,17-45,-2-1,0 0,-1 0,0-1,-2 0,0-1,0-1,-12 10,23-22,1-1,0 0,-1 1,1-1,-1 0,1 0,-1 0,1 0,-1 0,0 0,0 0,1-1,-1 1,0 0,0-1,0 0,0 1,0-1,0 0,0 0,1 0,-1 0,0-1,0 1,0 0,0-1,0 1,0-1,1 0,-1 0,0 1,1-1,-1 0,0-1,1 1,-1 0,1 0,-1-1,1 1,-1-2,-33-71,32 59,0 0,1 0,1 0,0 0,1 0,1 0,0 0,1 0,0 1,2-1,-1 0,2 1,0 0,1 0,0 0,1 1,0 0,1 0,1 1,0 0,10-10,-1 7,1 0,1 1,0 0,1 2,1 1,0 0,0 2,1 0,0 2,0 0,1 2,0 1,0 0,0 2,15 0,-15 3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7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0 537,'149'479,"-99"-395,-48-84,0 0,0 0,0 0,0 0,0 0,0-1,0 1,0-1,0 1,0-1,0 0,-1 0,1 0,0 0,0 0,-1 0,1 0,-1 0,1-1,-1 1,1-1,-1 1,0-1,0 1,0-1,0 0,0 0,0 1,0-1,-1 0,1 0,-1 0,1 0,-1 0,0 0,1-1,0 1,71-212,-68 202,37-94,4 1,22-31,-48 112,-7 42,-11 32,-2-24</inkml:trace>
  <inkml:trace contextRef="#ctx0" brushRef="#br0" timeOffset="286.064">649 819,'17'2,"1"0,-1-1,1 0,0-2,0 0,-1-1,1 0,-1-2,0 0,0-1,0-1,0 0,-1-1,0-1,-1 0,0-2,0 1,-1-2,0 0,0-1,-2 0,1-1,-2 0,0-1,0 0,-1-1,-1 0,0-1,-2 1,3-9,-8 21,-1-1,0 1,0-1,-1 0,1 0,-1 1,1-1,-1 0,0 0,-1 1,1-1,-1 0,0 1,0-1,0 0,0 1,0-1,-1 1,1-1,-1 1,0 0,0 0,-1 0,1 0,-1 0,1 0,-1 1,0-1,0 1,0 0,0 0,0 0,-1 0,1 0,0 1,-1 0,1-1,-1 1,0 0,1 1,-1-1,0 1,0 0,1 0,-1 0,0 0,0 0,1 1,-1 0,-1 0,-9 4,0 1,0 0,1 1,0 0,0 1,1 1,0 0,0 0,1 1,1 1,-1 0,2 0,-1 1,2 0,0 1,0-1,1 2,1-1,0 1,1 0,0 0,1 1,1-1,0 1,2-9,0 0,0 0,1 0,0 0,0 0,0 0,1 0,0 0,0 0,0 0,1 0,0 0,0-1,1 1,-1-1,1 0,0 1,1-1,-1 0,1-1,0 1,0-1,1 0,-1 0,1 0,0 0,0-1,0 0,0 0,1 0,-1-1,4 1,13 3,0-1,0-1,1-1,-1-1,1-1,0-1,0-1,-1-1,1-1,-1-1,0-1,0-1,0-1,-1-1,0-1,1-1,-2 3,14-4</inkml:trace>
  <inkml:trace contextRef="#ctx0" brushRef="#br0" timeOffset="535.428">1693 537,'-46'10,"1"2,0 2,1 2,1 2,0 1,-29 21,-8 36,78-73,1-1,-1 1,1 0,0 0,0 0,0 0,0 0,0 0,1 0,0 0,-1 0,1 0,0 0,0 0,0 0,1 0,-1 0,1 0,0 0,0 0,0 0,0 0,0-1,1 1,-1 0,1-1,0 1,-1-1,1 1,1-1,-1 0,0 0,3 2,5 2,1 0,0 0,1-1,-1 0,1-1,0-1,0 0,0-1,0 0,1 0,-1-1,1-1,-1 0,0-1,5-1,2 2,9-1,1 0,-1-2,0-1,-1-1,1-1,-1-2,0 0,0-2,-1-1,-1-1,0-2,-1 0,0-1,19-17,-17 8</inkml:trace>
  <inkml:trace contextRef="#ctx0" brushRef="#br0" timeOffset="770.554">2343 1,'-20'43,"-15"38,-2 15,5 1,4-7,6-13,7-10,6-8,4-8,4-9,1-6,6-5,2-2,-1-7</inkml:trace>
  <inkml:trace contextRef="#ctx0" brushRef="#br0" timeOffset="1024.477">1891 537,'39'0,"36"0,15 0,2-5,-6-1,-7-1,-7-2,-12-1,-15 2</inkml:trace>
  <inkml:trace contextRef="#ctx0" brushRef="#br0" timeOffset="1175.756">2737 424,'-39'27,"1"1,1 2,2 1,0 2,3 2,-10 14,39-47,0 0,0 1,0-1,0 1,0 0,1 0,-1 0,1 0,0 0,0 0,0 1,0-1,0 1,1-1,0 1,-1 0,2-1,-1 1,0 0,1 0,-1 0,1 0,0 0,1 0,-1-1,1 1,-1 0,1 0,0 0,0-1,1 1,-1 0,1-1,0 1,0-1,0 0,0 0,1 0,-1 0,1 0,0 0,0-1,0 1,4-1,0 0,1 0,-1-1,1 0,-1 0,1-1,-1 0,1 0,-1-1,1 0,-1 0,0-1,1 0,-1 0,0 0,0-1,0 0,-1-1,1 0,-1 0,0 0,0 0,0-1,-1 0,1-1,-1 1,0-1,-1 0,1 0,-1 0,-1-1,1 0,-1 1,0-1,0 0,-1-1,0 1,1 1,-1-1,0 1,0-1,0 1,-1-1,0 0,-1 0,1 0,-1 1,0-1,-1 0,0 0,0 0,0 0,-1 1,0-1,0 1,-1-1,1 1,-2 0,1 0,-1 0,1 0,-1 1,-1 0,1 0,-1 0,0 0,0 0,-2 0,-11-3</inkml:trace>
  <inkml:trace contextRef="#ctx0" brushRef="#br0" timeOffset="1333.697">2963 875,'5'-29,"6"-28,2-15,2 1,0 2,2 9,2 9,-1 9,0 6,3 5,2 3,2 6,1 2,2 5,0 4,1 5,-5 2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0,'73'250,"33"213,-59-181,-38-255,-9-28,0 1,0 0,0-1,0 1,0 0,0-1,0 1,0 0,0-1,0 1,0 0,0-1,0 1,0 0,0-1,0 1,0 0,1-1,-1 1,0 0,0 0,0-1,1 1,-1 0,0 0,0-1,0 1,1 0,-1 0,0-1,1 1,-1 0,0 0,0 0,1 0,-1 0,0 0,1-1,-1 1,0 0,1 0,-1 0,0 0,1 0,-1 0,0 0,1 0,-1 0,0 0,1 1,-1-1,0 0,1 0,-1 0,0 0,0 0,1 0,-1 1,0-1,1 0,-1 0,0 1,0-1,0 0,20-63,1 1,4 0,2 2,22-35,-22 43,65-232,31 84,-106 179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1 314,'8'-5,"0"0,0 0,0 0,1 1,0 0,0 1,0 0,1 0,-1 1,0 0,7 0,-11 2,71-10,1 4,-1 3,68 6,-17 0,105 25,-207-30,-32-12,-182-82,156 77,-79-61,111 79,0 0,0 0,-1-1,1 1,0 0,0-1,0 1,0-1,1 1,-1-1,0 1,1-1,-1 1,1-1,-1 0,1 0,0 1,-1-1,1 0,0 1,0-1,0 0,1 0,-1 1,0-1,1 0,-1 1,1-1,-1 1,1-1,0 0,0 1,0-1,0 1,0 0,0-1,0 1,0 0,0 0,1-1,-1 1,1 0,-1 0,0 1,1-1,0 0,-1 0,1 1,-1-1,1 1,0-1,-1 1,1 0,0 0,0 0,0 0,19-4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1,'48'21,"-45"-21,246 9,-152-11,26-4,-111 6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30,'29'0,"29"-5,9-1,-2 0,-7 1,-9 1,-8 2,-6 1,-4 0,-3 1,-1 1,-5-1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186 586,'80'22,"-53"-19,0-1,0-1,0-2,0 0,0-2,0-1,-1-1,1-1,-1-2,0 0,-1-2,0 0,-1-2,0-1,-1-1,10-8,-20 11,0-2,0 1,-1-2,0 0,-2 0,1-1,-2 0,0-1,-1 0,0 0,-2-1,0 0,0 0,-2 0,0-1,-1 0,-1 0,0-10,-1 20,-1 0,0 0,-1 1,0-1,0 0,0 1,-1-1,0 1,-1-1,1 1,-2 0,1 0,-1 0,0 1,0-1,0 1,-1 0,0 0,-1 0,1 1,-1 0,0 0,0 0,-1 1,1 0,-1 0,0 1,0 0,0 0,-1 0,1 1,-5-1,1 5,0 0,0 0,0 1,1 1,-1 0,1 0,0 1,0 0,1 0,-1 1,1 1,1 0,-1 0,1 0,0 1,1 1,0-1,0 1,1 0,0 1,-5 9,-6 14,1 0,1 1,2 1,2 1,1 0,2 0,1 1,2-1,0 26,-3-1,-8 66,1 1,-6-1,-5-1,-10 13,28-113,1 7,-2-1,-1 1,-2-2,-1 0,-1 0,-1-1,-2-1,-1-1,-2 0,0-2,-2 0,-15 13,-12-17,48-22,0 0,0 0,0 0,1 0,-1 0,0-1,0 1,0 0,0 0,0-1,0 1,1-1,-1 1,0-1,0 1,1-1,-1 1,0-1,1 0,-1 1,0-1,1 0,-1 0,1 1,-1-1,1 0,0 0,-1 0,1 0,0 1,-1-1,1 0,0 0,0 0,0 0,0 0,0 0,0 0,0 0,0 0,0 0,1 1,-1-1,0 0,0 0,1 0,-1 0,1 0,-1 1,1-1,-1 0,1 0,-1 1,1-1,0 0,0 1,11-28,2 2,1 0,1 0,1 2,1 0,1 1,2 0,0 2,1 1,1 0,9-4,-26 18,0 0,0 1,1 0,0 0,-1 1,2 0,-1 0,0 0,1 1,0 0,0 1,0-1,0 2,0-1,0 1,0 0,0 1,1 0,-1 0,0 1,0 0,0 0,0 1,0 0,6 3,92 72,-93-65,-1-1,2 0,0-1,0 0,0-1,1-1,1 0,-1-1,1-1,1 0,9 1,184-4,-91-25,-95 18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0,'-15'34,"-4"20,1 6,8-12,6-14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2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9,'-22'81,"-3"65,23-109,2-37,0-1,0 1,1-1,-1 1,0 0,0-1,1 1,-1 0,0-1,1 1,-1 0,1-1,-1 1,0 0,1 0,-1-1,1 1,-1 0,1 0,-1 0,1 0,-1 0,1 0,-1 0,1 0,-1 0,1 0,-1 0,0 0,1 0,-1 0,1 0,-1 0,1 0,-1 1,1-1,-1 0,1 0,-1 0,0 1,1-1,-1 0,0 1,1-1,-1 0,0 1,1-1,-1 1,0-1,0 0,1 1,-1-1,0 1,0-1,0 1,0-1,1 1,-1-1,0 1,0-1,0 0,0 1,0-1,0 1,0-1,0 1,-1-1,1 1,101-151,-9 21,-90 129,-1-1,0 1,1 0,-1 0,0 0,1 0,-1 0,1 0,-1 0,0 0,1 0,-1 0,1 1,-1-1,0 1,0-1,1 1,-1 0,0-1,0 1,1 0,-1 0,0 0,0 0,0 0,0 0,0 0,-1 0,1 0,0 0,0 0,-1 1,1-1,-1 0,1 1,-1-1,1 0,-1 1,0-1,0 0,0 1,0-1,0 1,0-1,0 0,0 1,0-1,-1 1,1-1,0 0,-1 1,0-1,4 11,1 8,18 49,-21-68,0 1,0-1,0 1,0-1,0 1,1-1,-1 0,1 0,-1 0,1 0,-1 0,1 0,0 0,-1 0,1-1,0 1,0 0,-1-1,1 0,0 1,0-1,0 0,0 0,-1 0,1 0,0-1,0 1,0 0,0-1,-1 1,1-1,0 1,0-1,-1 0,2-1,17-9,0 0,-1-2,0 0,-2-1,1-1,3-4,30-26,-51 45,0-1,1 0,-1 1,1-1,-1 0,1 0,0 1,-1-1,1 1,0-1,-1 1,1-1,0 1,0-1,-1 1,1 0,0-1,0 1,0 0,0 0,-1-1,1 1,0 0,0 0,0 0,0 0,0 0,-1 0,1 1,0-1,0 0,0 0,0 1,-1-1,1 0,0 1,0-1,0 1,-1-1,1 1,0-1,-1 1,1-1,-1 1,1 0,0-1,-1 1,1 0,-1 0,0-1,1 1,-1 0,0 0,1 0,-1-1,0 1,0 0,0 0,0 0,0 0,1 0,-2-1,1 1,0 0,0 0,0 0,0 0,-1 0,-14 100,11-91,1 0,0 0,1 0,1 1,-1-1,2 1,-1-1,1 1,1-1,1 8,4-5,0-7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7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635 226,'-289'140,"270"-130,-37 18,1 2,2 3,1 2,-38 33,89-67,0-1,0 0,0 1,0-1,0 1,0-1,0 1,0-1,0 1,0 0,0-1,1 1,-1 0,0 0,0 0,1-1,-1 1,0 0,1 0,-1 0,1 0,0 0,-1 0,1 1,0-1,-1 0,1 0,0 0,0 0,0 0,0 0,0 1,0-1,0 0,0 0,1 0,-1 0,0 0,1 0,-1 0,1 0,-1 0,1 0,-1 0,1 0,0 0,-1 0,1 0,0-1,0 1,0 0,0 0,0-1,0 1,0-1,0 1,0-1,146 5,-136-6,397-58,-297 75,-109-16,-1 1,0-1,1 1,-1-1,1 0,-1 1,1-1,-1 0,1 0,-1 0,1 0,-1-1,1 1,-1 0,1-1,-1 1,1-1,-1 1,0-1,1 0,-1 1,0-1,0 0,1 0,-1 0,0 0,0 0,0 0,0 0,0-1,0 1,0 0,-1 0,1-1,0 1,-1-1,1 1,-1 0,0-1,1 1,-1-1,0 1,0-2,-23-60,-100-44,25 31,97 74,0 0,0 0,0 0,0-1,0 1,0 0,0 0,0-1,1 1,0 0,-1-1,1 1,0-1,0 1,0 0,0-1,1 1,-1 0,1-1,-1 1,1 0,0-1,0 1,0 0,0 0,0 0,0 0,1 0,-1 0,1 0,-1 0,1 1,0-1,0 1,0-1,0 1,0 0,0-1,0 1,0 0,0 0,0 1,1-1,-1 0,0 1,1-1,-1 1,0 0,3 0,18-10</inkml:trace>
  <inkml:trace contextRef="#ctx0" brushRef="#br0" timeOffset="453.425">1200 1,'-45'92,"4"2,-27 93,39-88,28-96,0 0,0-1,1 1,-1 0,1 0,-1 0,1 0,0 0,0-1,0 1,1 0,-1 0,0 0,1 0,0 0,0-1,0 1,0 0,0-1,1 1,-1 0,1-1,0 0,-1 1,1-1,0 0,0 0,1 0,-1 0,0 0,1-1,-1 1,1-1,-1 0,1 1,0-1,-1 0,1-1,0 1,0 0,0-1,0 1,-1-1,1 0,1 0,8 2,-1 0,1-1,0 0,-1 0,1-2,0 1,-1-1,1-1,0 0,-1-1,0 0,0-1,7-3,-4-6,-8 2</inkml:trace>
  <inkml:trace contextRef="#ctx0" brushRef="#br0" timeOffset="704.709">748 311,'38'-5,"28"4,7 1,-5 6,-8 2,-14-1</inkml:trace>
  <inkml:trace contextRef="#ctx0" brushRef="#br0" timeOffset="1398.986">1511 339,'31'-8,"1"2,1 1,-1 1,1 2,12 1,-11 0,285 6,-380-50,-66-65,125 109,1-1,-1 1,0-1,1 1,-1 0,0-1,0 1,0 0,0 0,0 0,0 1,0-1,0 0,-1 1,1-1,0 1,0 0,0 0,-1 0,1 0,0 0,0 0,0 1,-1-1,1 1,0-1,0 1,0 0,0 0,0 0,0 0,0 0,0 0,1 1,-1-1,0 1,1-1,-1 1,1 0,-1-1,1 1,0 0,0 0,0 0,0 0,0 0,0 0,0 0,1 0,-1 1,1-1,0 0,-1 0,1 0,0 172,31-38,-30-135,-1-1,1 1,-1 0,1 0,-1-1,1 1,-1 0,1-1,0 1,-1-1,1 1,0-1,-1 1,1-1,0 1,0-1,0 0,0 1,-1-1,1 0,0 0,0 1,0-1,0 0,0 0,0 0,-1 0,1 0,0 0,0-1,0 1,0 0,0 0,-1-1,1 1,0 0,0-1,0 1,-1-1,1 1,0-1,-1 1,1-1,0 0,0 0,37-35,-29 26,156-149,-152 148</inkml:trace>
  <inkml:trace contextRef="#ctx0" brushRef="#br0" timeOffset="1734.745">2385 57,'-20'27,"1"0,1 1,2 1,0 0,2 1,2 1,0 0,2 1,0 7,9-36,0 1,0 0,0 0,1-1,0 1,-1 0,1 0,1 0,-1 0,0 0,1-1,0 1,0 0,0 0,0-1,1 1,-1-1,1 1,0-1,0 1,0-1,1 0,-1 0,1 0,0-1,-1 1,1 0,0-1,1 0,-1 0,0 0,1 0,-1 0,1-1,-1 0,1 1,0-1,0-1,-1 1,1 0,3-1,8-2,0-1,1-1,-1 0,0-1,-1-1,1 0,-1-1,-1-1,1 0,-1-1,-1 0,1-1,-2 0,3-3,-8 9,-1 0,1 0,-1-1,1 0,-1 0,-1 0,1-1,-1 0,0 1,0-2,-1 1,1 0,-1-1,-1 1,1-1,-1 0,-1 0,1 0,-1 0,0 0,-1 0,1 0,-1 0,-1-1,0 1,0 0,0 0,-1 0,1 0,-2 0,1 1,-1-1,0 1,-1-1,1 1,-3-2,-2 0,-1 0,0 1,-1 0,0 0,0 1,0 1,-1-1,0 2,0-1,0 2,0-1,-1 2,1-1,-1 1,0 1,0 0,1 1,-1 1,0-1,0 2,0-1,1 2,-1 0,1 0,0 1,-6 2,-13 10,5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1,'-14'24,"0"8,7-2,5-10,7-9,3-11,5-6,1-6,2-1,-7 1,-8 3,-6 8,-1 4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0 249,'2'-2,"-1"0,1 0,-1 0,1 1,-1-1,1 0,0 1,0 0,0-1,0 1,0 0,0 0,0 0,0 0,1 0,-1 1,0-1,0 1,1-1,-1 1,0 0,1 0,-1 0,0 0,1 0,0 0,356-3,-398-19,28 18,0 0,0 0,1-1,0-1,0 0,0 0,1-1,0 0,0 0,1-1,0 0,0-1,1 0,0 0,0-1,1 1,1-1,-1-1,-2-7,16-14,2 22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0 114,'151'-5,"-1"-7,-1-6,115-31,-201 38,2 2,-1 3,1 3,11 2,-50 2</inkml:trace>
  <inkml:trace contextRef="#ctx0" brushRef="#br0" timeOffset="602.04">509 340,'-272'267,"221"-201,50-64,0-1,0 1,1-1,-1 1,1 0,-1-1,1 1,-1-1,1 1,0 0,0-1,0 1,0 0,0-1,0 1,0 0,1-1,-1 1,1 0,-1-1,1 1,-1-1,1 1,0-1,0 1,0-1,0 1,0-1,0 0,0 0,0 1,0-1,1 0,-1 0,0 0,1 0,-1-1,1 1,-1 0,1-1,0 1,-1-1,1 1,-1-1,2 0,15 4,0-1,0 0,0-2,1 0,-1-1,1-1,11-2,23-1,145 4,-93 24,-105-25,1-1,-1 0,0 1,0-1,0 1,0-1,0 1,0-1,-1 1,1-1,0 1,-1-1,1 1,-1-1,1 1,-1-1,0 1,0 0,1-1,-1 1,0 0,0 0,0-1,-1 1,1 0,0 0,0 0,-1 1,1-1,0 0,-1 0,0 0,1 1,-105-124,88 92,1-1,1 0,2-2,-8-28,16 11,13 45</inkml:trace>
  <inkml:trace contextRef="#ctx0" brushRef="#br0" timeOffset="1148.548">988 199,'-2'43,"-1"0,-3-1,-1 0,-2 0,-2 0,-6 10,-31 108,47-158,0 0,1 0,-1 0,1 0,-1 0,1 0,0 1,-1-1,1 0,0 0,1 0,-1 1,0-1,1 0,-1 0,1 0,0 0,-1 0,1 0,0 0,0 0,0 0,1 0,-1 0,0-1,1 1,-1-1,1 1,0-1,-1 1,1-1,0 0,0 0,0 0,0 0,0 0,0 0,0 0,0-1,0 1,0-1,0 1,0-1,2 0,167-1,-130-15,-29 4</inkml:trace>
  <inkml:trace contextRef="#ctx0" brushRef="#br0" timeOffset="1421.072">706 510,'20'0,"10"0,5 0,2 0,-1 0,-1 0,-3 0,-1-5,-2-2,0 1,-1 1,0 2,-5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15,'-1'11,"-2"0,0 0,0 0,-1 0,-1 0,1-1,-2 0,1 0,-2 0,0 1,-102 126,-125 69,233-205,1-1,-1 1,0-1,0 1,1-1,-1 1,0-1,0 1,1 0,-1-1,1 1,-1 0,1 0,-1 0,1-1,-1 1,1 0,0 0,-1 0,1 0,0 0,0-1,0 1,0 0,0 0,0 0,0 0,0 0,0 0,0 0,0 0,0 0,1-1,-1 1,0 0,1 0,-1 0,1 0,-1-1,1 1,-1 0,1 0,-1-1,1 1,0 0,-1-1,1 1,0-1,0 1,-1-1,1 1,0-1,0 0,0 1,0-1,-1 0,1 0,0 1,0-1,0 0,0 0,0 0,0 0,0 0,63 8,339-10,-399 2,-2 1,-1 0,1 0,0-1,-1 1,1-1,0 1,-1-1,1 0,0 0,0 1,-1-1,1-1,0 1,0 0,-1 0,1-1,0 1,-1-1,1 1,0-1,-1 1,1-1,-1 0,1 0,-1 0,1 0,-1 0,0 0,0-1,1 1,-1 0,0-1,0 1,0 0,0-1,-1 1,1-1,0 0,0 1,-1-1,1 0,-1 1,0-1,0 0,1 0,-1 1,0-1,0 0,-1 0,-113-184,33 16,86 140,5 24</inkml:trace>
  <inkml:trace contextRef="#ctx0" brushRef="#br0" timeOffset="531.669">856 156,'0'286,"-2"-270,-4-21,-3-25,7 11,0-1,2 0,0 0,2 1,0-1,1 0,1 1,0 0,2 0,0 0,2 0,0 1,0 1,2-1,0 1,1 1,1 0,0 0,1 2,3-3,-14 14,0 0,0 1,0-1,0 0,0 1,1-1,0 1,-1-1,1 1,0 0,0 0,0 1,0-1,0 1,1-1,-1 1,0 0,1 0,-1 1,1-1,-1 1,1-1,-1 1,1 0,-1 0,1 1,-1-1,1 1,-1 0,0 0,1 0,-1 0,0 0,0 1,1-1,-1 1,1 1,50 127,-38-114,-10-20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18,'4'0,"12"0,8 5,4 2,2-1,2-1,-1-2,0 0,-2-2,1-1,-1 0,-1-5,0-2,1 1,-1 1,-5-4,-11 1,-7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7,'38'10,"27"-2,8-2,-4-7,-10-4,-8 0,-10-5,-11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6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594 850,'-35'2,"1"1,0 2,0 2,0 1,1 1,0 2,1 1,0 2,1 1,1 1,-27 19,49-26,0-1,0 1,0 1,1-1,1 1,0 1,0-1,1 1,0 0,1 0,0 0,1 1,-1 3,3-10,-1 1,1 0,0-1,1 1,-1-1,1 1,1 0,-1-1,1 1,-1-1,2 1,-1-1,1 1,-1-1,2 0,-1 1,0-1,1 0,0-1,0 1,1 0,-1-1,1 0,0 0,0 0,0 0,1-1,2 2,-2-2,0-1,0 0,0 0,0-1,1 0,-1 0,0 0,1 0,-1-1,1 0,-1 0,1 0,-1-1,0 0,1 0,-1 0,0-1,0 0,0 0,0 0,0 0,0-1,0 0,-1 0,0 0,3-3,103-103,-72 59,-1-1,-3-3,-2 0,-3-2,-2-1,-3-2,1-7,-16 38,-1 0,-1 0,-1 0,-1-1,-2 0,-1 0,-1 0,-2 0,0 0,-2 0,-5-18,5 39,1-1,-1 1,-1 0,0 1,0-1,0 1,-1 0,0 0,-1 0,0 0,-1-1,5 6,-1 0,1 0,-1-1,1 1,-1 1,0-1,0 0,0 1,0-1,0 1,0 0,0 0,0 0,0 1,-1-1,1 1,0 0,-1-1,1 1,0 1,0-1,-1 0,1 1,0 0,0 0,0 0,0 0,-1 0,2 1,-3 0,-9 11,2 0,0 0,0 1,1 0,1 1,0 1,1-1,1 1,1 1,0 0,1 0,0 0,2 0,0 1,1 0,1 0,0 14,-2-11,1 1,1 0,1 1,1-1,1 0,1 0,1 0,0 0,2 0,1-1,0 0,2 0,0 0,2-1,0-1,1 1,1-2,1 1,6 5,-14-17,0-1,1 1,0-2,0 1,1 0,-1-1,1-1,0 1,0-1,1 0,-1-1,1 1,0-2,0 1,0-1,0 0,0-1,0 1,1-2,-1 1,0-1,1-1,-1 1,0-2,1 1,-1-1,0 0,0-1,4-1,78-85,-72 64</inkml:trace>
  <inkml:trace contextRef="#ctx0" brushRef="#br0" timeOffset="430.832">1073 596,'-14'54,"3"2,3-1,2 1,2 1,3 43,1-92,0 0,0-1,1 1,0-1,0 1,1-1,0 0,0 1,1-1,0 0,0-1,1 1,-1 0,1-1,2 2,-5-7,0-1,-1 1,1-1,0 1,-1-1,1 1,0-1,-1 0,1 0,0 1,0-1,-1 0,1 0,0 0,0 0,0 0,-1 0,1 0,0 0,0 0,0 0,-1 0,1 0,0 0,0-1,-1 1,1 0,0-1,-1 1,1-1,0 1,-1-1,1 1,0-1,-1 1,1-1,-1 1,1-1,-1 0,1 1,-1-1,0 0,1 1,-1-1,0 0,1 0,-1 1,0-1,0 0,0 0,0 0,0 1,0-1,0 0,0 0,8-47,-5 8,2-1,2 1,1 0,2 1,2 0,2 0,1 2,2 0,2 0,4-3,48-27,-69 66,1 0,-1 0,1 0,0 0,0 1,-1-1,1 1,0-1,0 1,0 0,-1 0,1 1,0-1,0 0,0 1,-1 0,1-1,0 1,-1 0,1 1,-1-1,1 0,-1 1,1-1,-1 1,0 0,0 0,0 0,0 0,0 0,0 0,-1 1,2 0,69 154,-61-149,-1-5</inkml:trace>
  <inkml:trace contextRef="#ctx0" brushRef="#br0" timeOffset="827.638">1102 229,'57'-1,"129"13,-100 15,-86-28,0 1,0 0,0 0,-1-1,1 1,0 0,0 0,0-1,0 1,0 0,0-1,0 1,0 0,0 0,0-1,0 1,0 0,0-1,0 1,0 0,0 0,0-1,0 1,0 0,0-1,0 1,0 0,1 0,-1-1,0 1,0 0,0 0,0-1,1 1,-1 0,0 0,0 0,1 0,-1-1,0 1,0 0,1 0,-1 0,0 0,0 0,1 0,-1-1,0 1,0 0,1 0,-1 0,0 0,-21-25,20 24,-63-58,48 47,2 0,0-2,0 1,1-2,1 0,0 0,-9-17,21 31,-1 0,1 0,-1 0,1 1,-1-1,1 0,0 0,-1 0,1 0,0 0,0 0,0 0,0 0,0 0,0 0,0 0,0 0,0 0,0 0,1 0,-1 0,0 0,1 0,-1 0,0 0,1 0,-1 0,1 1,0-1,-1 0,1 0,0 1,-1-1,1 0,0 1,0-1,0 0,-1 1,1 0,0-1,0 1,0-1,1 1,13-5</inkml:trace>
  <inkml:trace contextRef="#ctx0" brushRef="#br0" timeOffset="1229.963">1 1498,'782'-130,"-649"111,245-30,-144 22,-209 26</inkml:trace>
  <inkml:trace contextRef="#ctx0" brushRef="#br0" timeOffset="1846.532">848 1668,'-24'0,"1"2,-1 1,1 0,0 2,1 1,-1 0,1 2,0 1,1 0,0 2,0 0,1 2,-17 13,25-15,0 2,0 0,1 0,1 1,0 0,1 1,0 0,1 0,1 1,1 0,0 0,1 1,1 0,0 0,1 0,1 0,1 0,0 0,1 1,3 15,-3-28,1 0,0 0,0 0,0 0,0 0,1-1,0 1,0-1,0 1,1-1,-1 0,1 0,0 0,0 0,1 0,-1-1,1 1,-1-1,1 0,0 0,1 0,-1-1,0 0,1 1,-1-2,1 1,0 0,-1-1,1 0,0 0,0 0,2-1,5 1,0 0,0-1,1-1,-1 0,0-1,0 0,0-1,-1 0,1-1,0 0,-1-1,8-4,11-10,-1-2,-2 0,0-2,-1-1,-1-1,-2-2,0 0,-2-1,-1-1,-1-1,-2-1,-1 0,-1-1,-2-1,-1 0,-2-1,-1 0,4-31,-10 49,-2-1,1 1,-2 0,0-1,-1 1,-1 0,0 0,-1 0,-1 0,0 0,-1 0,-1 1,0 0,-5-6,8 17,0 0,0 0,0 0,0 1,0-1,-1 1,0 0,0 0,0 1,0-1,0 1,0 0,0 0,-1 0,1 0,-1 1,0 0,1 0,-1 0,0 1,0-1,0 1,1 0,-1 0,0 1,0 0,1 0,-1 0,0 0,1 1,-1-1,1 1,0 0,-1 1,1-1,0 1,0-1,1 1,-1 1,1-1,-1 0,-1 4,-9 7,0 1,2 1,0 0,0 0,2 1,0 0,1 1,1 0,0 1,2 0,0 0,1 0,1 1,1-1,0 1,2 0,0 0,1 0,1 0,1 0,1 0,1-1,1 1,0-1,2 3,4 0,1 0,1-1,0 0,2-1,0-1,1 0,1-1,1-1,1-1,16 12,-7-3,-23-20,-1 0,1 0,-1-1,1 1,1-1,-1 0,0-1,1 1,0-1,0 0,0 0,0-1,0 0,1 0,-1-1,1 1,-1-1,1-1,0 1,-1-1,1 0,0-1,5 0,6-10</inkml:trace>
  <inkml:trace contextRef="#ctx0" brushRef="#br0" timeOffset="2216.739">1468 1498,'-60'124,"4"3,6 3,4 8,43-126,0 0,0 0,2 1,-1-1,2 1,-1-1,2 1,0-1,1 5,-2-13,1 0,0 1,0-1,0-1,0 1,1 0,0 0,0 0,0-1,0 1,0-1,1 0,-1 1,1-1,0 0,0-1,0 1,0 0,1-1,-1 0,1 0,0 0,-1 0,1 0,0-1,0 0,0 0,0 0,4 1,129-23,-44-8,-58 8,-25 8</inkml:trace>
  <inkml:trace contextRef="#ctx0" brushRef="#br0" timeOffset="2465.288">1073 1894,'48'0,"35"-5,13-2,-5 1,-13 1,-20 2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1,'0'5,"0"15,0 10,0 5,0 0,0 0,0-1,0-3,0-1,0 0,0-2,-4-4,-7-7,-2-7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23,'-5'-5,"4"-1,6-1,3 2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0,'-13'0,"0"1,0 0,0 1,0 0,0 1,1 0,-1 1,1 1,0 0,0 0,1 2,-7 3,17-9,-1 1,0 0,0-1,1 1,-1 0,1 0,-1 0,1 0,0 0,0 0,0 1,0-1,0 0,0 1,1-1,-1 0,1 1,0-1,-1 1,1-1,0 0,1 1,-1-1,0 1,1-1,-1 0,1 1,0-1,0 0,0 1,0-1,0 0,0 0,0 0,1 0,-1 0,1 0,0 0,0 0,75 70,-76-72,7 5,0 0,0 1,0-1,-1 2,0-1,0 1,0 0,-1 0,0 1,-1-1,1 2,-2-1,1 0,-1 1,0 0,-1 0,0 0,0 0,-1 1,-1-1,1 1,-1-1,-1 1,0-1,0 1,-1-1,-1 8,-1-12,0-1,1 1,-1-1,-1 0,1 0,-1 0,1-1,-1 1,0-1,-1 0,1 0,0 0,-1-1,0 1,1-1,-1 0,0-1,0 1,0-1,0 0,0 0,-1 0,1-1,0 0,0 0,0 0,-1-1,1 1,0-1,0-1,0 1,0-1,0 0,0 0,-3-2,-6-8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1,'0'962,"0"-960,5 45,-5-46,0 0,1-1,-1 1,0 0,1-1,-1 1,1 0,-1-1,1 1,-1-1,1 1,-1-1,1 1,0-1,-1 1,1-1,0 1,-1-1,1 0,0 1,0-1,-1 0,1 0,0 1,0-1,-1 0,1 0,0 0,0 0,0 0,-1 0,1 0,0-1,0 1,-1 0,1 0,0-1,0 1,-1 0,1-1,0 1,-1 0,1-1,0 1,-1-1,1 1,-1-1,1 0,-1 1,1-1,-1 1,1-1,-1 0,0 1,1-1,139-133,-115 111,1 2,1 1,1 1,0 1,2 2,0 1,1 1,20-6,-48 19,1 0,-1 0,0 0,1 0,-1 0,1 1,-1 0,1 0,-1 0,1 0,-1 0,1 1,-1-1,0 1,1 0,-1 0,0 0,1 1,-1-1,0 1,0 0,0-1,0 1,-1 1,1-1,0 0,-1 1,0-1,1 1,-1 0,0 0,0 0,-1 0,1 0,-1 0,1 0,-1 1,0-1,0 0,-1 1,1-1,-1 1,1 1,-2 12,0-1,0 1,-2-1,0 0,-1 1,-1-2,0 1,-1-1,-1 1,0-2,-1 1,0-1,-2 0,1-1,-2 0,0 0,0-1,-1-1,0 0,-1-1,-1 0,1-1,-1 0,-8 3,12-7,0 0,1 0,-2-1,1 0,0-1,-1 0,1-1,-1 0,0 0,0-1,0-1,0 0,0 0,0-1,7-1,-1 0,1 0,0 0,1 0,-1-1,0 0,1 1,-1-1,1 0,0-1,0 1,0-1,0 1,1-1,-1 0,1 0,0 0,0 0,1 0,-1-1,1 1,0 0,0-1,0 1,1-1,0 1,-1-1,2 1,-1-1,0 1,1-1,0 1,0-1,0 1,1 0,-2-4,1-17</inkml:trace>
  <inkml:trace contextRef="#ctx0" brushRef="#br0" timeOffset="712.176">847 649,'-10'28,"6"-18,0-1,0 1,1 0,0 0,1 0,0 1,0-1,1 0,1 1,0-1,0 1,1-1,0 0,2 5,-3-13,1 0,-1 0,1 0,0 0,0 0,-1-1,2 1,-1 0,0 0,0-1,0 1,1 0,-1-1,1 1,0-1,-1 0,1 0,0 1,-1-1,1 0,0-1,0 1,0 0,0 0,0-1,0 1,0-1,0 0,0 1,1-1,-1 0,0 0,0-1,0 1,0 0,0-1,0 1,1-1,68-42,103-162,-172 202,-1 0,1 0,-1 0,1 1,0-1,0 1,1-1,-1 1,0 0,1 0,-1 0,1 0,0 0,0 0,-1 1,1 0,0-1,0 1,1 0,-1 0,0 1,0-1,0 1,0 0,1-1,-1 1,0 1,0-1,1 0,-1 1,0 0,0-1,0 1,1 1,8 10,0 1,-1 0,0 0,-1 2,0-1,-2 1,0 0,0 1,1 7,5 6,8 21,-3 0,-2 1,10 50,-17-46,-3 0,-1 1,-3 0,-3 1,-5 41,4-82,-1-1,-1 1,0 0,-1-1,0 0,-1 0,-1 0,-1-1,0 1,-1-2,0 1,-1-1,0 0,-1-1,-1 0,0-1,0 0,-1 0,-1-1,-11 7,21-15,-1 0,1 0,-1 0,1 0,-1-1,1 0,-1 1,0-1,0-1,0 1,1 0,-1-1,0 0,0 0,0 0,0 0,0-1,0 0,1 0,-1 0,0 0,1 0,-1-1,0 1,1-1,0 0,-1 0,1 0,0-1,0 1,0-1,0 0,1 1,-1-1,1-1,0 1,0 0,0 0,0-1,0 1,1-1,-1 0,1 1,0-1,0 0,1 0,-1-2,-1-8,1-1,1 1,0-1,1 0,0 1,1 0,1-1,1 1,0 0,0 0,1 1,1-1,0 1,1 0,1 1,4-6,15-21,3 2,0 1,2 1,19-13,-28 25,1 1,2 1,0 2,1 1,0 0,2 2,0 2,1 0,19-5,52-9,-75 23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1,'-24'10,"-13"7,0 6,11 0,15-5,14-10,2-7,-1-3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227 902,'-15'7,"-1"0,2 0,-1 2,1 0,0 0,1 1,0 1,1 0,0 1,1 0,0 1,-3 5,9-13,0 1,0 0,1 0,-1 0,1 1,1-1,-1 1,1 0,0 0,1 0,-1 1,1-1,1 0,0 1,0 0,0-1,1 1,0-1,0 1,1 0,0-1,1 1,-1-1,1 0,1 1,-1-1,1 0,1 0,-1-1,1 1,0-1,1 0,3 4,-5-7,0-1,1-1,-1 1,1 0,-1-1,1 0,0 0,0 0,-1 0,1 0,0-1,0 0,0 0,0 0,-1 0,1 0,0-1,0 0,0 0,-1 0,1 0,0 0,-1-1,1 0,2-1,79-60,-36 13,-2-2,-3-3,-2-1,-2-2,-3-2,15-35,-34 61,-1 1,-2-2,-1 0,-2-1,-1 0,-2-1,-2 0,-1 0,-2 0,-1-1,-2 0,-2-2,0 30,0 0,-1 0,0 1,0-1,-1 1,-1-1,1 1,-2 0,1 1,-1-1,0 1,-7-8,9 13,0-1,0 1,0 0,0 0,-1 0,0 1,1-1,-1 1,0 0,0 0,0 0,-1 1,1-1,0 1,-1 0,1 0,0 1,-1-1,1 1,-1 0,1 0,-1 1,1-1,-1 1,1 0,0 0,-1 1,1-1,-1 1,-10 8,0 0,1 1,0 0,1 1,0 0,1 2,1-1,0 1,1 1,0 0,1 0,1 1,0 0,-1 6,-3 6,1 0,2 0,1 1,1 1,2-1,0 1,2 0,2 0,0 0,3 14,-1-31,0 0,1 0,0 0,1 0,0-1,1 1,1-1,0 0,0 0,1 0,1-1,0 0,0 0,1-1,1 0,0 0,0-1,1 0,0-1,0 0,1 0,0-1,0-1,1 1,0-2,3 1,12 4,2-2,-1-1,1-1,0-1,0-2,0-1,0-1,1-1,-1-2,0-1,0-1,0-1,0-2,-1-1,3-3,-15 5,0-1,0-1,-1 0,0-1,-1-1,0-1,0 0,-1 0,0-1,-1-1,-1 0,0-1,-1 0,3-5,-9 10,-1-1,1 1,-2-1,1 0,-1 0,-1 0,0 0,0 0,-1 0,0-2,0 9,0 0,0-1,0 1,-1 0,1-1,-1 1,0 0,0 0,0 0,0 0,-1 0,1 0,-1 0,0 0,1 0,-1 1,-1-1,1 1,0-1,-1 1,1 0,-1 0,1 0,-1 0,0 1,0-1,0 1,0-1,0 1,0 0,0 0,-2 0,-2 3,-1-1,1 1,-1 1,1-1,0 1,0 1,0-1,0 1,1 0,0 1,0-1,0 1,0 1,0-1,1 1,0 0,1 0,-1 0,1 1,0-1,1 1,-1 0,1 1,1-1,-1 0,2 1,-2 4,-6 14,0 0,2 0,2 1,0 0,1 0,1 17,3-34,0 1,1-1,0 0,1 0,0 0,1 0,0 0,0-1,1 1,0-1,1 0,0 0,0 0,1-1,0 1,0-1,1-1,0 1,2-1,-3-1,1 0,-1 0,2-1,-1 0,1-1,-1 0,1 0,0 0,1-1,-1 0,0-1,1 0,0 0,-1-1,1 0,0 0,0-1,0-1,-1 1,1-1,0-1,-1 1,1-1,-1-1,1 0,6-3,22-19,-1 0,-1-3,-2-1,-1-1,-1-2,-1-1,-2-1,-2-1,-1-2,-2 0,-1-2,16-40,-15 34,-2 0,-2-2,-2 0,-2-1,-2 0,-2-1,-2-1,-3 0,-2 0,-1-25,-3 60,-1-1,0 0,-1 1,-1-1,0 1,-1 0,-1 0,-5-10,10 23,-1 0,0 0,-1 1,1-1,0 0,0 1,-1-1,1 1,-1-1,1 1,-1 0,0 0,0 0,1 0,-1 0,0 0,0 0,0 0,0 1,0-1,0 1,0-1,0 1,0 0,0 0,0 0,-1 0,1 0,0 1,0-1,0 0,0 1,0 0,0-1,0 1,1 0,-1 0,0 0,0 0,0 0,1 1,-1-1,1 0,-1 1,1 0,0-1,-1 1,1 0,0-1,0 1,0 0,0 0,0 0,1 0,-1 0,1 0,-19 38,2 0,2 2,2-1,1 2,3 0,1 0,0 22,-1 22,5 1,3-1,7 41,18 83,-7-79,-10-91,-2 0,-2 1,-1 0,-4 22,1-49,-1 0,0 0,-2 0,1-1,-2 1,0-1,-1 0,0 0,-1-1,-3 4,9-16,1 1,-1-1,0 0,1 0,-1 0,0 0,0 0,0 0,0 0,0 0,0 0,0 0,0 0,0-1,-1 1,1 0,0-1,0 1,-1-1,1 1,0-1,-1 0,1 0,0 1,-1-1,1 0,0 0,-1 0,1-1,-1 1,1 0,0 0,-1-1,1 1,0-1,0 1,-1-1,1 1,0-1,0 0,0 0,0 0,0 1,0-1,0 0,0 0,0 0,0-1,0 1,1 0,-1 0,0 0,1-1,-1 1,1 0,-1 0,1-1,0 1,0 0,-1-1,1 1,0-1,0 1,0 0,1-1,-1 0,1-17,1 0,0 1,1-1,2 1,-1 0,2 0,1 0,0 1,4-6,1-6,90-204,-55 143,52-128,-97 282,-3 229,1-291,-1-1,1 0,0 0,-1 1,1-1,0 0,0 1,0-1,0 1,0-1,1 0,-1 0,0 1,1-1,-1 0,1 1,-1-1,1 0,-1 0,1 0,0 0,0 0,0 1,-1-1,1-1,0 1,0 0,0 0,0 0,1 0,-1-1,0 1,0 0,0-1,1 1,-1-1,0 0,0 1,1-1,-1 0,0 0,1 0,-1 0,0 0,1 0,-1 0,0 0,1 0,-1-1,0 1,1-1,-1 1,0-1,0 1,0-1,1 0,-1 1,0-1,0 0,0 0,1-1,94-159,-82 135,2 0,1 2,1 0,1 0,1 2,0 1,2 0,11-7,-32 27,0 0,0 0,1 0,-1 0,0 0,1 0,-1 0,1 0,-1 1,1-1,0 1,-1-1,1 1,0-1,-1 1,1 0,0 0,-1 0,1 0,0 0,0 0,-1 0,1 1,0-1,-1 0,1 1,-1 0,1-1,0 1,-1 0,1 0,-1 0,0 0,1 0,-1 0,0 0,0 0,0 0,1 1,-1-1,0 1,-1-1,1 1,0-1,0 1,-1-1,1 1,-1-1,1 1,-1 0,0 0,1-1,-1 1,0 0,0-1,0 1,1 14,0 0,-1 0,-1 0,0 0,-1 0,-1 0,0-1,-6 15,0 18,8-39,0 0,0 0,-1 0,0 0,-1-1,0 1,0-1,-1 0,0 0,-1 0,1 0,-4 3,16-42,14-29,3 1,3 1,14-20,-36 69,0 0,1 0,0 1,0 0,1 0,0 0,0 1,1 1,0-1,0 2,0-1,1 1,7-3,-14 7,-1 1,0-1,1 1,-1 0,1-1,-1 1,0 0,1 1,-1-1,1 0,-1 1,0-1,1 1,-1 0,0-1,0 1,1 0,-1 1,0-1,0 0,0 0,0 1,0 0,-1-1,1 1,0 0,-1 0,1 0,-1 0,0 0,0 0,1 0,-1 0,-1 0,1 1,0-1,0 0,-1 1,0-1,1 0,-1 2,4 103,-8-85,-1 1,-1-1,-1 0,-1-1,-1 1,-7 11,4-7,11-25,0 1,0 0,0 0,0 0,0 0,0 0,1 0,-1 0,1 1,-1-1,1 0,0 0,0 0,0 0,0 1,0-1,1 0,-1 0,1 0,-1 0,1 0,0 0,0 0,0 2,9 6</inkml:trace>
  <inkml:trace contextRef="#ctx0" brushRef="#br0" timeOffset="411.309">2542 959,'204'-70,"-191"64,-1 0,0-1,0-1,-1 0,0 0,-1-1,1-1,-2 1,1-2,-2 1,1-1,-1 0,-1-1,4-7,-10 17,0 0,-1 1,1-1,0 0,0 0,-1 1,1-1,-1 0,0 0,1 0,-1 0,0 0,0 0,0 0,0 0,-1 0,1 0,0 1,-1-1,1 0,-1 0,0 0,0 0,0 1,0-1,0 0,0 1,0-1,0 1,-1-1,1 1,0 0,-1 0,1-1,-1 1,0 0,1 0,-1 0,0 1,0-1,1 0,-1 1,0-1,0 1,0-1,0 1,0 0,0 0,0 0,0 0,-1 0,-8 2,1 1,-1 0,0 0,1 1,0 0,0 1,0 0,0 1,1 0,0 0,0 1,1 0,0 1,0-1,1 2,0-1,0 1,1 0,0 0,-2 5,0-2,0 0,0 0,2 0,-1 1,2 0,-1 1,2-1,0 1,1 0,0 0,1 0,0 4,2-14,1 0,0 0,0 0,0 0,0 0,0 0,1 0,0-1,0 1,0 0,0-1,0 0,1 1,0-1,-1 0,1 0,0-1,1 1,-1-1,0 1,1-1,-1 0,1 0,0-1,-1 1,1-1,0 1,0-1,0-1,4 2,126 0,-111-6,-1-2,0-1,0-1,-1 0,0-2,0 0,-1-2,-1 0,17-14,-11 10</inkml:trace>
  <inkml:trace contextRef="#ctx0" brushRef="#br0" timeOffset="861.663">3275 705,'-23'27,"0"1,2 1,1 1,1 1,2 1,-8 20,23-49,1 0,-1 0,1 0,0 0,0 0,0 0,0 0,1 0,-1 0,1 0,0 1,0-1,0 0,0 0,0 0,1 1,0-1,-1 0,1 0,0 0,0 0,1 0,-1 0,1-1,-1 1,1 0,0-1,0 1,0-1,1 0,-1 1,0-1,1 0,-1-1,1 1,0 0,0-1,-1 1,4 0,10-1,-1 0,1-1,0-1,-1 0,1-1,-1-1,1 0,-1-1,0-1,0 0,-1-2,1 1,-1-1,-1-1,0-1,0 0,0 0,4-6,6-5,0-1,-2 0,-1-2,0 0,-2-2,-1 0,-1 0,0-2,-3 0,0 0,-2-2,0 1,0-10,-8 29,0 1,0-1,-1 0,0 0,-1 0,0 0,0 0,-1 0,0 0,-1 0,0 0,0 0,-1 0,0 1,0-1,-1 0,-1 1,1 0,-1-1,-1 1,1 1,-1-1,-1 1,1 0,-1 0,0 0,-1 1,0 0,0 0,0 1,-1 0,1 0,-1 1,0 0,-1 0,1 1,-1 0,1 1,-1-1,0 2,0-1,-4 1,2 4,0 0,1 1,-1 0,1 1,0 0,0 1,1 0,0 0,0 1,0 0,1 0,0 1,0 1,1-1,0 1,0 0,1 1,0 0,1-1,0 2,1-1,0 1,1-1,0 1,0 0,1 0,1 0,-1 11,1-7,1-1,1 1,0-1,1 0,0 1,1-1,1 0,0 0,1-1,0 1,1-1,1 0,0-1,0 1,2-1,-1-1,2 0,-1 0,3 1,15 14,1-1,0-1,2-1,1-2,1-2,30 15,-33-20,-4-4</inkml:trace>
  <inkml:trace contextRef="#ctx0" brushRef="#br0" timeOffset="1481.815">1949 338,'0'-5,"0"4,0 6,4 2,3 1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  <inkml:trace contextRef="#ctx0" brushRef="#br0" timeOffset="15156.097">8749 3360,'0'0,"0"1,0-1,0 1,0-1,0 1,0 0,0-1,0 1,0-1,0 1,0-1,0 1,1-1,-1 1,0-1,0 1,1-1,-1 1,0-1,1 0,-1 1,0-1,1 1,-1-1,0 0,1 1,-1-1,1 0,-1 1,1-1,-1 0,1 0,-1 0,1 0,-1 1,1-1,-1 0,1 0,-1 0,1 0,0 0,-1 0,1 0,-1 0,1 0,-1 0,1-1,-1 1,1 0,-1 0,1 0,-1-1,1 1,-1 0,1-1,-1 1,0 0,1-1,-1 1,1 0,-1-1,0 1,0-1,1 1,-1-1,11 39,-2 0,-2 0,-1 0,-2 1,-2 0,-1 0,-5 37,2 0,2 621,28-306,-27 275,27-220,-29 124,-24-331,-7 62,5-86,23-183,-1-1,-1 0,-2 0,-1 0,-2-1,-13 25,23-54,0 1,0-1,0 0,1 1,-1-1,0 1,0-1,1 1,-1-1,1 1,0 0,-1-1,1 1,0 0,0-1,0 1,0-1,0 1,0 0,0-1,1 1,-1 0,0-1,1 1,0-1,-1 1,1-1,0 1,0-1,0 0,0 1,0-1,0 0,0 0,0 1,0-1,1 0,-1 0,0 0,1-1,-1 1,1 0,-1 0,1-1,-1 1,1-1,0 1,-1-1,1 0,-1 0,1 0,0 0,-1 0,1 0,0 0,0 0,182-24,143-5,380 18,16-7,-625 18,467 28,206 3,1475-33,-1820 31,-119-30,-254-4,-35-1</inkml:trace>
  <inkml:trace contextRef="#ctx0" brushRef="#br0" timeOffset="24756.208">8128 4178,'118'-37,"122"-36,-137 46,-83 24</inkml:trace>
  <inkml:trace contextRef="#ctx0" brushRef="#br0" timeOffset="25092.571">8919 3953,'19'-5,"21"-2,8 1,1 1,-3 2,-5 0,-4 2,-4 1,-2 0,-2 0,-2 0,1 1,-6 4,-1 1,-4 1</inkml:trace>
  <inkml:trace contextRef="#ctx0" brushRef="#br0" timeOffset="25422.249">9850 4037,'14'5,"10"6,1 6,1 1,-4 1,-2-2,-3 1,0-3,2-4,-3 1,2-1,-4-3</inkml:trace>
  <inkml:trace contextRef="#ctx0" brushRef="#br0" timeOffset="25690.502">10330 4348,'5'14,"1"10,5 0,0 2,4-4,-2-1,2-4,-1 0,2 1,-3 4,-2-3</inkml:trace>
  <inkml:trace contextRef="#ctx0" brushRef="#br0" timeOffset="25975.003">10697 4828,'14'38,"10"18,5 3,-2-2,0-12,-6-8,-6-6,-5-4,-5-5</inkml:trace>
  <inkml:trace contextRef="#ctx0" brushRef="#br0" timeOffset="26725.269">11233 5448,'15'15,"18"9,9 5,2-2,-1-5,-9-3,-5-3,-2-5,-2 0,1-1,0-3,0-2,-4 2,-5 1</inkml:trace>
  <inkml:trace contextRef="#ctx0" brushRef="#br0" timeOffset="27072.022">12277 5730,'5'0,"11"0,8 0,4 0,2 0,2 0,-1 0,-1 0,0 0,0 0,-2 0,1-5,-1-1,0 0,-4 1</inkml:trace>
  <inkml:trace contextRef="#ctx0" brushRef="#br0" timeOffset="27393.268">13096 5702,'24'-5,"17"-1,7 0,0 1,-3 2,-5 1,-5 1,-2 0,-3 1,-7 0</inkml:trace>
  <inkml:trace contextRef="#ctx0" brushRef="#br0" timeOffset="27637.927">13773 5702,'14'5,"15"6,7 2,2-2,-1-3,-1 2,-2 0,-3-2,-6-3</inkml:trace>
  <inkml:trace contextRef="#ctx0" brushRef="#br0" timeOffset="27888.742">14253 5900,'10'23,"12"14,3 5,2-5,1-9,-5-9</inkml:trace>
  <inkml:trace contextRef="#ctx0" brushRef="#br0" timeOffset="28055.658">14563 6380,'10'33,"7"17,2-1</inkml:trace>
  <inkml:trace contextRef="#ctx0" brushRef="#br0" timeOffset="28204.283">14761 6746,'4'15,"3"4</inkml:trace>
  <inkml:trace contextRef="#ctx0" brushRef="#br0" timeOffset="28374.416">14874 7085,'9'19,"4"6</inkml:trace>
  <inkml:trace contextRef="#ctx0" brushRef="#br0" timeOffset="28542.381">15015 7395,'4'24,"3"13,4 0,0-2,-1-6</inkml:trace>
  <inkml:trace contextRef="#ctx0" brushRef="#br0" timeOffset="28695.294">15100 7706,'9'24,"13"18,8 1,-2-2,0-7,-5-5,-7-3,-6-6</inkml:trace>
  <inkml:trace contextRef="#ctx0" brushRef="#br0" timeOffset="28974.903">15268 8072,'98'304,"-55"-180,-40-79,-3-33,0-1,1 1,1-1,0 1,0-1,1 1,0-1,1 0,4 8,2-4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9:4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3022,'0'0</inkml:trace>
  <inkml:trace contextRef="#ctx0" brushRef="#br0" timeOffset="2500.245">1949 59,'-60'-33,"56"30,-1 0,0 1,0-1,0 1,-1 0,1 1,0-1,-1 1,1 0,-1 1,0-1,1 1,-1 0,1 0,-1 1,1-1,-1 1,1 1,-1-1,1 1,0 0,-1 0,1 0,0 1,1 0,-1 0,0 0,1 1,-2 1,2-2,1 0,0 1,0 0,0 0,0 0,0 0,1 0,0 0,0 1,0-1,0 1,1-1,0 1,-1 0,2 0,-1-1,1 1,-1 0,1 0,1 0,-1 0,1-1,0 1,0 0,0 0,1-1,-1 1,1-1,0 1,0-1,1 0,-1 0,1 0,0 0,0 0,1-1,-1 1,1-1,-1 0,1 0,0 0,1 0,0-1,1 1,-1-1,1 0,-1 0,1-1,0 1,0-1,0-1,-1 1,1-1,0 0,0 0,0-1,0 0,0 0,0 0,-1-1,1 0,-1 0,1 0,-1-1,0 1,0-1,0-1,0 1,0-1,-1 1,1-1,-1-1,0 1,0-1,-1 1,1-1,-1 0,0 0,-1-1,1 1,0-2,-1 3,-1 0,1 1,0-1,-1 0,0 0,0-1,0 1,-1 0,1 0,-1 0,0-1,0 1,0 0,-1 0,1 0,-1 0,0-1,0 1,-1 0,1 0,-1 1,0-1,0 0,0 1,0-1,-1 1,0-1,1 1,-1 0,0 0,-1 1,1-1,0 0,-1 1,1 0,-1 0,0 0,0 0,0 1,0 0,0-1,0 1,0 1,-3-1,0 2,-1 0,1 1,-1 0,1 1,0 0,0 0,0 0,1 1,-1 0,1 0,0 1,0-1,0 1,1 1,-1-1,1 1,1 0,-1 0,1 0,0 1,1 0,-1-1,1 1,0 1,1-1,0 0,0 1,1-1,0 1,0-1,0 1,1-1,0 1,1-1,0 1,0 0,0-1,1 0,1 1,-1-1,3 5,0-8,0 1,0-1,0 0,1 0,-1 0,1-1,0 0,0 0,0-1,1 1,-1-1,1-1,-1 1,1-1,-1 0,1-1,0 0,-1 0,1 0,0 0,-1-1,1-1,0 1,-1-1,0 0,1 0,-1-1,0 0,0 0,0 0,3-3,-5 4,1-1,-1 1,0-1,0 1,0-1,0 0,-1 0,1-1,-1 1,0-1,0 0,0 0,0 0,-1 0,0 0,0-1,0 1,0-1,0 1,-1-1,0 0,0 1,-1-1,1 0,-1 0,0 0,0 1,0-1,-1 0,0 0,0 0,0 1,0-1,-1 1,0-1,-1-3,-1 7,-1-1,1 0,0 1,0 0,-1 0,1 0,-1 1,1-1,-1 1,1 0,-1 0,1 1,-1 0,1-1,0 1,-1 1,1-1,0 0,0 1,0 0,0 0,0 1,0-1,0 1,1-1,0 1,-1 0,1 1,0-1,0 0,1 1,-1 0,1-1,-1 1,1 0,0 0,-1 5,3-8,-1 1,1 0,0 0,-1 0,1 0,0 0,0-1,0 1,0 0,0 0,1 0,-1 0,1 0,-1-1,1 1,0 0,-1 0,1-1,0 1,0-1,0 1,0-1,1 1,-1-1,0 1,1-1,-1 0,1 0,-1 0,1 0,-1 0,1 0,0 0,-1 0,1-1,0 1,0-1,0 1,-1-1,1 0,0 0,0 1,82-1,-80 0,0-1,0 1,0-1,0 0,0 1,0-2,0 1,0 0,0-1,0 0,-1 0,1 0,-1 0,0-1,1 1,-1-1,0 0,0 0,-1 0,1 0,-1 0,1-1,-1 1,0-1,-1 0,1 1,0-1,-1 0,0 0,0 0,0 0,0 0,-1 0,0 0,0 0,0 0,0-4,-3 2,0 0,-1 0,1 0,-1 0,0 0,-1 1,1 0,-1 0,0 0,-1 1,1-1,-1 1,1 1,-1-1,-1 1,1 0,0 0,-1 1,1 0,-1 0,0 0,1 1,-1 0,0 0,0 1,0 0,0 0,0 1,0-1,0 1,1 1,-7 2,10-4,0 1,0 0,0 0,1 0,-1 0,0 1,1-1,-1 1,1-1,0 1,-1 0,1 0,0 0,0 0,0 0,1 1,-1-1,0 1,1-1,0 1,-1 0,1-1,0 1,0 0,1 0,-1 0,0-1,1 1,0 0,0 0,0 0,0 0,0 0,0 0,1 0,0 0,-1 0,1-1,1 3,0-1,-1 1,1-1,0-1,0 1,1 0,-1 0,1-1,-1 1,1-1,1 0,-1 0,0 0,1 0,-1-1,1 1,0-1,0 0,-1 0,2-1,-1 1,0-1,0 1,0-1,1-1,-1 1,4 0,-4-2,1 0,-1 0,0 0,0 0,0-1,0 0,0 1,0-1,0-1,-1 1,1 0,-1-1,0 0,0 0,0 0,0 0,0 0,0-1,-1 1,0-1,0 0,0 0,0 0,0 0,-1 0,1 0,-1 1,0 1,0-1,-1 0,1 1,0-1,-1 0,0 0,1 1,-1-1,0 0,-1 0,1 1,0-1,-1 0,0 0,1 1,-1-1,0 0,0 1,-1-1,1 1,0 0,-1-1,0 1,1 0,-1 0,0 0,0 0,0 0,0 0,-1 0,1 1,0-1,-1 1,1 0,-1 0,1 0,-1 0,0 0,0 0,-4-1,0 0,-1 0,1 1,-1 0,1 0,-1 1,1 0,-1 0,1 1,0 0,-1 0,1 1,0 0,-1 0,1 0,0 1,1 0,-1 1,0-1,1 1,0 1,0-1,0 1,1 0,-1 0,1 1,0 0,1 0,-1 0,1 0,1 0,-1 1,1 0,0 0,0 0,1 0,0 0,0 0,1 3,1-6,1 0,-1 0,1 0,0 0,1 0,-1-1,1 1,0 0,-1-1,1 1,1-1,-1 0,1 0,-1 0,1 0,0 0,0 0,0-1,0 1,0-1,1 0,-1 0,1 0,0 0,-1-1,1 1,0-1,0 0,0 0,0-1,1 1,0 0,0 0,0 0,1 0,-1-1,0 0,1 0,-1 0,0 0,1-1,-1 0,0 0,0-1,0 1,0-1,0 0,0-1,0 1,-1-1,1 0,-1 0,0 0,1 0,0-3,-2 2,-1 0,0 0,0-1,0 1,0 0,-1-1,0 0,0 1,0-1,-1 1,1-1,-1 0,0 0,0 1,-1-1,0 0,1 1,-1-1,-1 0,1 1,-1 0,0-1,0 1,0 0,0 0,-1 0,0 0,0 0,0 1,0-1,0 1,-1 0,1 0,-1 0,0 0,0 1,0-1,0 1,-1 0,1 1,-1-1,1 1,-1-1,1 1,-1 1,0-1,1 1,-1 0,0 0,0 0,1 0,-1 1,0 0,1 0,-1 0,1 1,-1-1,1 1,0 0,0 1,0-1,-1 1,0 1,0-1,0 2,0-1,0 1,1-1,0 1,0 0,0 1,1-1,-1 1,1 0,1-1,-1 1,1 1,0-1,0 0,1 0,0 1,0-1,0 3,2-7,-1-1,0 1,1 0,-1 0,1-1,-1 1,1 0,0-1,0 1,0-1,0 1,0-1,0 0,0 1,1-1,-1 0,0 0,1 1,-1-1,1 0,-1-1,1 1,-1 0,1 0,0-1,-1 1,1-1,0 1,0-1,-1 0,1 1,0-1,0 0,-1 0,1-1,0 1,0 0,-1 0,1-1,0 1,70-23,-67 21,-1 0,1 0,-1-1,0 1,0-1,0 0,0 0,0 0,0-1,-1 1,0-1,0 0,0 0,0 0,0 0,-1 0,0-1,0 1,0-1,0 0,-1 1,0-1,0 0,0 0,0 0,-1 0,0 0,0 0,0 0,-1 0,0 1,0-1,0 0,0 0,-2-4,-1 7,1 0,-1 0,1 1,-1-1,1 1,-1 0,0 0,0 0,0 0,1 1,-1-1,0 1,0 0,0 0,0 1,0-1,0 1,1 0,-1 0,0 0,1 0,-1 1,0 0,1-1,0 1,-1 1,1-1,0 0,0 1,0-1,0 1,1 0,-1 0,1 0,0 0,0 1,0-1,0 1,0-1,1 1,0-1,-1 1,1 2,4 16,5-3</inkml:trace>
  <inkml:trace contextRef="#ctx0" brushRef="#br0" timeOffset="6867.936">1 3051,'181'-313,"-136"254,-3-2,-3-1,2-10,177-295,-49 124,-135 197,-2-2,-2-1,19-44,39-66,110-161,-102 168,-3-35,-41 96,16-9,61-138,-115 212,-32 24,0 9,0-1,-1 0,0-1,0-2,0 1,0-2,0-1,-19-1,-20 3,56-3,0 1,0-1,0 0,0 0,0 1,0 0,0-1,0 1,0 0,0 0,0 0,0 0,0 0,1 0,-1 1,0-1,1 0,-1 1,1-1,0 1,-1 0,1 0,0-1,0 1,0 0,0 0,0 0,1 0,-1 0,0 0,1 0,0 0,-1 0,1 1,0-1,0 0,0 0,1 0,-1 0,0 0,1 0,-1 0,1 0,0 0,0 0,-1 0,1 0,1 0,-1 0,0 0,10 23,2-1,0-1,1 0,1 0,1-2,13 14,3 5,87 184,-91-161,-32-91,-3 2,1 0,1-1,2 1,1-1,1 0,1-12,-8-97,-20-47,21 170,2 7</inkml:trace>
  <inkml:trace contextRef="#ctx0" brushRef="#br0" timeOffset="9400.757">397 906,'-2'1,"1"0,0 0,0 1,0-1,0 1,0-1,0 1,0-1,1 1,-1-1,1 1,-1-1,1 1,-1 0,1-1,0 1,0 0,0 0,0-1,0 1,0 0,0-1,0 1,1 0,-1-1,1 1,-1 0,1-1,0 1,-1-1,1 1,0-1,0 0,1 1,-2 0,25 67,3-1,2-1,4-1,6 4,-61-108,3-1,1-1,1-1,3 0,1-1,2 0,2 0,2-1,2 0,2-1,2-41,2-54,-2 137,0 1,0 0,0-1,0 1,0-1,1 1,-1 0,0 0,1-1,-1 1,0 0,1-1,0 1,-1 0,1 0,0 0,0 0,-1 0,1 0,0 0,0 0,0 0,0 0,0 0,0 1,1-1,-1 0,0 1,0-1,0 1,1-1,-1 1,0-1,1 1,-1 0,0 0,1 0,-1 0,0 0,1 0,-1 0,0 0,1 1,-1-1,0 0,1 1,-1-1,0 1,0-1,0 1,1 0,-1-1,0 1,0 0,0 0,0 0,0 0,0 0,0 0,-1 0,1 0,0 0,-1 1,1-1,76 95,-44-74,-19-20</inkml:trace>
  <inkml:trace contextRef="#ctx0" brushRef="#br0" timeOffset="10537.675">227 482,'3'-9,"0"-1,0 1,1 0,0 0,0 0,1 1,1-1,-1 1,1 0,0 1,1-1,0 1,0 1,1-1,0 1,1 0,131-113,-138 119,-1-1,0 1,0-1,0 0,1 0,-1 1,0-1,0 0,0 0,0 0,-1 0,1 0,0 0,0-1,-1 1,1 0,0 0,-1-1,1 1,-1 0,0 0,1-1,-1 1,0-1,0 1,0 0,0-1,0 1,0 0,0-1,0 1,-1 0,1-1,-1 1,1 0,-1 0,1-1,-1 1,1 0,-1 0,0 0,0 0,0 0,0 0,0 0,0 0,0 0,0 0,0 0,0 0,0 1,0-1,-1 1,1-1,0 1,-1-1,-12-8,9 8,1-1,0 0,0-1,0 1,0-1,0 0,1 0,-1 0,1 0,-1 0,1-1,1 0,-1 0,0 1,1-1,0-1,0 1,0 0,0-1,1 1,-1-4,3-12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24.3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28 151,'0'0,"0"-1,-1 1,1 0,-1-1,1 1,-1 0,1 0,-1-1,1 1,-1 0,1 0,-1 0,1 0,-1-1,0 1,1 0,-1 0,1 0,-1 0,1 1,-1-1,0 0,1 0,-1 0,1 0,-1 0,1 1,-1-1,1 0,-1 0,1 1,-1-1,1 0,-1 1,1-1,0 1,-1-1,1 0,0 1,-1-1,1 1,0-1,-1 1,1-1,0 1,0-1,0 1,0 0,-1-1,1 1,0-1,0 1,0-1,0 1,0 0,0-1,0 1,1-1,-1 1,-6 40,6-41,-1 22,2-1,0 0,1 0,0 0,2 0,1 0,1 0,0-1,6 11,62 171,11-27,-69-147,-2 1,-2 0,0 0,-2 1,-1 1,3 20,54 161,37 55,-91-238,-12-28,0-1,-1 1,1-1,0 1,0-1,0 1,0-1,0 0,-1 1,1-1,0 1,0-1,-1 0,1 1,0-1,-1 1,1-1,0 0,-1 1,1-1,-1 0,1 0,0 1,-1-1,1 0,-1 0,1 0,-1 0,1 1,-1-1,1 0,-1 0,1 0,-1 0,1 0,-1 0,1 0,0 0,-1 0,1-1,-1 1,1 0,-1 0,1 0,-1 0,1-1,-1 1,1 0,0-1,-1 1,1 0,0 0,-1-1,1 1,0-1,-1 1,1 0,0-1,-1 1,-127-57,-118-16,245 73,0 0,1 0,-1-1,0 1,0 0,1 0,-1-1,0 1,0 0,1-1,-1 1,0 0,1-1,-1 1,1-1,-1 1,0-1,1 0,-1 1,1-1,0 0,-1 1,1-1,-1 0,1 1,0-1,0 0,-1 0,1 1,0-1,0 0,0 0,0 1,0-1,0 0,0 0,0 0,0 1,0-1,0 0,1 0,-1 1,0-1,1 0,-1 0,0 1,1-1,-1 0,1 1,-1-1,1 1,-1-1,1 1,-1-1,1 1,0-1,-1 1,1-1,0 1,0-1,45-21,442-137,-381 126,-107 32,1 1,0 0,-1 0,1 0,0 0,0 0,-1-1,1 1,0 0,-1 1,1-1,0 0,0 0,-1 0,1 0,0 1,-1-1,1 0,0 0,-1 1,1-1,0 1,-1-1,1 1,-1-1,1 1,-1-1,1 1,-1-1,1 1,-1-1,0 1,1 0,-1-1,0 1,1 0,-1-1,0 1,0 0,0 0,0-1,1 1,-1 0,0 0,0-1,0 1,-1 0,1-1,0 1,0 0,0 0,0-1,-1 1,1 0,-1 0,-21 36,-216 200,111-118,123-111</inkml:trace>
  <inkml:trace contextRef="#ctx0" brushRef="#br0" timeOffset="1086.151">481 264,'0'1,"0"-1,0 0,0 0,0 1,0-1,0 0,-1 0,1 1,0-1,0 0,0 0,0 1,0-1,0 0,-1 0,1 1,0-1,0 0,0 0,-1 0,1 1,0-1,0 0,0 0,-1 0,1 0,0 0,0 1,-1-1,1 0,0 0,0 0,-1 0,1 0,0 0,-1 0,1 0,0 0,0 0,-1 0,1 0,0 0,-1 0,16 34,-14-31,124 321,-125-323,-1 0,1 0,0 0,0 0,0 0,0 0,0 0,0 0,0 0,0 0,0 0,0 0,1 0,-1 0,0 0,1 0,-1 0,1 0,-1 0,1-1,-1 1,1 0,0 0,-1 0,1-1,0 1,0 0,-1-1,1 1,0-1,0 1,0-1,0 1,0-1,0 0,0 1,-1-1,1 0,0 0,0 0,0 0,0 1,0-1,0-1,0 1,0 0,0 0,0 0,0 0,0-1,0 1,0-1,0 1,0 0,0-1,0 1,0-1,-1 0,2 0,54-163,47-179,-81 242,-20 54,-6 48,0 6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5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649 481,'-28'227,"0"5,17-39,6-158,-19 48,18-77</inkml:trace>
  <inkml:trace contextRef="#ctx0" brushRef="#br0" timeOffset="1005.564">170 650,'19'-14,"0"0,1 1,1 1,0 1,0 1,1 0,1 2,-1 1,1 0,15-1,44-15,236-82,-301 100,0 1,1 1,-1 1,0 0,1 2,-1 0,1 0,-1 2,0 0,4 2,-3 2</inkml:trace>
  <inkml:trace contextRef="#ctx0" brushRef="#br0" timeOffset="1251.805">1 1497,'43'-24,"43"-22,17-9,0 1,-8 10,-10 7,-15 5,-15 8,-11 8,-9 7,-6 10,-7 9,-8 3</inkml:trace>
  <inkml:trace contextRef="#ctx0" brushRef="#br0" timeOffset="1732.25">961 1412,'123'-358,"-98"322,-25 36,1-1,0 1,-1 0,1-1,0 1,-1 0,1 0,-1 0,1 0,0 0,-1 0,1 0,0 0,-1 0,1 0,0 0,-1 0,1 0,0 0,-1 1,1-1,0 0,-1 1,1-1,-1 0,1 1,-1-1,1 0,-1 1,1-1,-1 1,1-1,-1 1,1-1,-1 1,0 0,1-1,-1 1,0-1,0 1,1 0,-1-1,0 1,0 0,0-1,0 1,0 0,0-1,0 1,0 0,0-1,0 1,0 0,0-1,-1 1,1 0,0-1,0 1,-1-1,1 1,-1 0,5 59,-5-47,1 0,1 0,0 0,1 0,0-1,1 1,1-1,0 1,5 10,-8-21,0 0,0 1,1-1,-1 0,1 0,-1 0,1 0,0 0,0 0,0 0,0-1,0 1,0-1,1 0,-1 1,0-1,1 0,-1 0,1-1,-1 1,1 0,0-1,-1 1,1-1,-1 0,1 0,0 0,-1 0,1-1,-1 1,1-1,-1 1,1-1,-1 0,1 0,-1 0,1 0,-1-1,1 0,78-69,-55 35,-2 0,-2-2,-1 0,5-18,-4-20,-30 65,1 16</inkml:trace>
  <inkml:trace contextRef="#ctx0" brushRef="#br0" timeOffset="2137.47">1976 848,'-177'83,"176"-82,-1-1,0 0,0 0,1 1,-1-1,1 1,-1-1,0 1,1 0,-1 0,1-1,-1 1,1 0,0 0,-1 1,1-1,0 0,0 0,0 1,0-1,0 0,0 1,0-1,0 1,1-1,-1 1,0 0,1-1,-1 1,1 0,0-1,0 1,0 0,0-1,0 1,0 0,0 0,0-1,0 1,1 0,-1-1,1 1,-1 0,1-1,0 1,0-1,0 1,-1-1,1 0,1 1,-1-1,0 1,41 24,-37-24,0 0,-1 0,1 1,-1-1,1 1,-1 0,0 0,0 0,0 1,-1 0,1-1,-1 1,0 0,0 1,0-1,-1 0,1 1,-1 0,0-1,-1 1,1 0,-1 0,0 0,0 0,0 0,-1 1,-2 4,0 0,-1-1,0 1,-1 0,0-1,0 0,-1 0,-1 0,1 0,-1-1,-1 0,1 0,-1-1,-1 0,1 0,-1-1,-1 1,1-2,-1 1,0-1,-9 3,-65 11,64-23</inkml:trace>
  <inkml:trace contextRef="#ctx0" brushRef="#br0" timeOffset="11568.934">2371 340,'0'-1,"0"0,-1 0,1 0,0 0,0 0,0 0,-1 1,1-1,-1 0,1 0,0 0,-1 1,0-1,1 0,-1 0,1 1,-1-1,0 0,1 1,-1-1,0 1,0-1,0 1,1-1,-1 1,0 0,0-1,0 1,0 0,0 0,0-1,1 1,-1 0,0 0,0 0,0 0,0 0,0 1,0-1,0 0,0 0,0 0,1 1,-1-1,0 1,0-1,0 0,0 1,-19 42,18 242,2 85,1-363,-1 0,0 0,0 0,0 0,-1 0,0 0,-1 0,0-1,0 1,0 0,0-1,-1 1,-1-1,1 0,-3 4,-4-4</inkml:trace>
  <inkml:trace contextRef="#ctx0" brushRef="#br0" timeOffset="11820.978">2004 820,'38'-5,"33"-6,8-7,-5 1,-9 2,-6 0,-9 2,-8 3,-6-1,-10 0</inkml:trace>
  <inkml:trace contextRef="#ctx0" brushRef="#br0" timeOffset="12121.077">2907 678,'-47'28,"1"2,2 3,1 1,1 2,-2 5,38-36,-1 1,1 0,0 0,1 0,-1 0,1 1,1 0,-1 0,1 1,0-1,1 1,0 0,0 0,0 0,1 0,1 0,-1 0,1 1,2-7,-1-1,0 1,1 0,0-1,-1 1,1-1,0 0,0 1,-1-1,1 0,0 1,1-1,-1 0,0 0,0 0,0 0,1 0,-1 0,0 0,1 0,-1-1,1 1,-1 0,1-1,-1 1,1-1,0 0,-1 0,1 1,-1-1,1 0,0 0,-1 0,1-1,-1 1,1 0,0-1,-1 1,1-1,-1 1,63-26,-23-2,-1-1,-1-2,-2-2,-1-1,1-5,3-1,-39 38,0 1,-1-1,1 1,0-1,0 1,1-1,-1 1,0-1,0 1,1 0,-1 0,1 0,-1 0,1 0,-1 0,1 0,0 0,-1 1,1-1,0 0,-1 1,1 0,0-1,0 1,0 0,0 0,-1 0,1 0,0 0,0 0,0 1,-1-1,1 1,0-1,0 1,-1 0,1-1,-1 1,1 0,0 0,-1 0,1 1,17 99,-14-75</inkml:trace>
  <inkml:trace contextRef="#ctx0" brushRef="#br0" timeOffset="12501.971">3161 1074,'21'-58,"3"2,2 0,2 2,20-27,-19 50,-28 30,-1 1,1 0,-1-1,1 1,0 0,-1 0,1 0,0-1,-1 1,1 0,0 0,-1 0,1 0,0 0,-1 0,1 0,0 0,-1 0,1 1,-1-1,1 0,0 0,-1 1,1-1,0 0,-1 1,1-1,-1 0,1 1,-1-1,1 1,-1-1,1 1,-1-1,0 1,1-1,-1 1,0-1,1 1,-1 0,0-1,0 1,1 0,-1-1,0 1,0 0,0-1,0 1,0 0,0-1,0 1,0 0,0-1,0 1,0 0,3 68,-4-63,-1-1,1 1,1-1,-1 1,1 0,0-1,0 1,1-1,-1 1,1-1,0 1,1-1,0 1,-1-1,2 0,-1 0,0 0,1 0,0 0,0-1,1 1,-1-1,1 0,0 0,0 0,0-1,1 1,-1-1,1 0,0 0,0-1,0 1,2 0,1-4,0 0,1 0,-1-1,0 0,0 0,0-1,0 0,-1-1,1 1,-1-2,0 1,0-1,0 0,0 0,-1-1,0 1,0-1,-1-1,0 1,0-1,0 0,-1 0,0-1,0 1,-1-1,1-2,50-135,-46 121,-1 6</inkml:trace>
  <inkml:trace contextRef="#ctx0" brushRef="#br0" timeOffset="12841.961">3951 1,'-23'219,"4"-65,3 147,19-97,13-137,-10-48</inkml:trace>
  <inkml:trace contextRef="#ctx0" brushRef="#br0" timeOffset="13085.962">3585 678,'43'-5,"38"-6,11-6,-2 0,-10 2,-10 5,-12-2,-11 2,-8 3,-12 1</inkml:trace>
  <inkml:trace contextRef="#ctx0" brushRef="#br0" timeOffset="13387.824">4488 537,'-17'2,"-1"1,1 1,0 0,0 1,0 1,1 1,0 0,0 1,1 0,0 2,-6 4,3-3,1 1,0 0,1 1,0 1,1 1,1 0,0 1,1 0,0 1,2 0,-1 3,11-18,-1 1,0 0,1-1,0 1,0 0,0 0,0 0,0 0,0 1,1-1,0 0,0 0,-1 0,2 0,-1 0,0 1,1-1,-1 0,1 0,0 0,0 0,0 0,0 0,1-1,-1 1,1 0,0-1,0 1,0-1,0 1,0-1,0 0,1 0,-1 0,1 0,-1 0,1-1,0 1,0-1,0 1,0-1,0 0,0 0,0-1,0 1,0-1,0 1,0-1,0 0,3 0,7-1,1 1,-1-2,1 0,-1 0,0-2,0 1,0-2,0 0,-1 0,1-1,-1 0,-1-1,1-1,6-5,138-135,-104 88,-51 60,0 0,0 0,0 0,0 0,0 0,0 0,0 0,0 1,0-1,0 0,0 0,0 1,0-1,0 1,0-1,-1 1,1-1,0 1,0 0,-1-1,1 1,0 0,-1-1,1 1,0 0,-1 0,1 0,-1 0,1-1,-1 1,0 0,1 0,-1 0,0 0,0 0,0 0,1 0,-1 0,0 0,0 0,0 0,-1 0,1 0,0 0,0 0,-1 0,1 0,0 0,-1 0,1 0,0 7,10 37,-5-25</inkml:trace>
  <inkml:trace contextRef="#ctx0" brushRef="#br0" timeOffset="13758.278">4742 876,'6'-39,"2"0,2 1,1 0,2 1,1 0,5-4,17-13,-34 55,-1-1,1 1,0-1,-1 1,1 0,-1 0,1 0,-1 0,0 0,1 0,-1 0,0 0,0 1,1-1,-1 0,0 1,-1-1,1 1,0-1,0 1,0-1,-1 1,1 0,-1-1,0 1,1 0,-1-1,0 1,0 0,0 0,0-1,0 1,0 0,-1 0,1-1,0 1,-1 0,0 0,1 0,-1 6,-1 0,2 0,-1 0,1 0,0 0,1 0,0 0,0 0,1-1,0 1,0 0,1-1,0 1,0-1,1 0,-1 0,2 0,-1 0,1-1,0 0,0 0,1 0,0 0,0-1,0 0,1-1,-1 1,1-1,0 0,3 0,0-4,0-1,0 0,0-1,0 0,0 0,-1-1,1 0,-1-1,0 0,0-1,0 0,-1 0,1-1,-1 0,0 0,-1-1,0 0,0 0,0-1,-1 0,0 0,-1 0,0-1,0 0,-1 0,0 0,0 0,-1-1,1-3,1-9,-2 2</inkml:trace>
  <inkml:trace contextRef="#ctx0" brushRef="#br0" timeOffset="16842.881">5503 820,'29'-24,"-2"-1,0-1,-2-2,-1 0,2-6,3-32,-29 65,0 0,1-1,-1 1,0-1,0 1,1-1,-1 1,0 0,-1-1,1 1,0-1,0 1,-1-1,1 1,-1 0,1-1,-1 1,1 0,-1-1,0 1,0 0,1 0,-1 0,0-1,0 1,0 0,0 0,-1 0,1 1,0-1,0 0,-1 0,1 1,0-1,-1 1,1-1,0 1,-1-1,1 1,-1 0,1 0,-1 0,1 0,0 0,-1 0,0 0,-7 2,0 1,1-1,-1 2,1-1,0 1,0 0,0 1,0 0,1 0,0 1,0 0,1 0,-1 1,1-1,1 1,-1 1,-4 7,2-5,1 2,0-1,1 1,0 0,0 0,1 0,1 1,0 0,1 0,0 0,1 0,1 0,0 1,1-10,1 0,-1 0,1 0,0 0,1 0,-1 0,1 0,-1 0,1 0,0-1,1 1,-1-1,1 0,-1 0,1 1,0-2,0 1,0 0,0-1,1 1,-1-1,1 0,0 0,-1 0,1-1,0 1,0-1,0 0,0 0,0 0,0-1,0 1,0-1,1 0,9 0,0 0,-1 0,1-2,-1 1,1-2,-1 0,0 0,0-2,12-4,94-61,-96 53</inkml:trace>
  <inkml:trace contextRef="#ctx0" brushRef="#br0" timeOffset="17153.515">6040 453,'-48'57,"2"3,3 1,-17 36,26-3,34-92,-1 0,1 0,-1 0,1 1,0-1,0 0,0 0,0 0,0 0,0 0,1 1,-1-1,1 0,-1 0,1 0,0 0,0 0,0 0,0-1,0 1,0 0,1 0,-1-1,0 1,1 0,0-1,-1 0,1 1,0-1,0 0,-1 0,1 0,0 0,0 0,0 0,0-1,0 1,1-1,-1 1,0-1,0 0,2 0,7-1,0-1,0 0,0 0,0-1,0-1,-1 0,1 0,-1-1,0-1,0 0,7-5,-3 0,-1-1,1 0,-2-1,0-1,0 0,-1 0,-1-1,-1-1,0 0,-1 0,0 0,-1-1,-1 0,-1 0,1-8,-5 21,1 0,-1 0,0 0,0-1,0 1,0 0,-1-1,0 1,0 0,0-1,0 1,-1 0,0 0,0-1,0 1,0 0,-1 0,1 0,-1 0,0 0,0 1,-1-1,1 0,-1 1,1 0,-1-1,0 1,-1 0,1 1,0-1,-1 1,0-1,1 1,-1 0,0 0,0 1,0-1,0 1,0 0,-1 0,1 0,0 1,0-1,-1 1,1 0,0 0,-3 1,-20 9,2 2</inkml:trace>
  <inkml:trace contextRef="#ctx0" brushRef="#br0" timeOffset="17454.048">6323 566,'-6'10,"1"1,1 0,-1 0,2 0,0 1,0-1,1 1,0-1,1 1,1 0,-1 0,2 0,0-1,0 1,1 0,1-1,3 12,-4-20,-1 0,1 0,0-1,0 1,0-1,0 1,1-1,-1 1,1-1,0 0,-1 0,1-1,0 1,0 0,0-1,0 0,0 1,0-1,1-1,-1 1,0 0,0-1,1 0,-1 1,1-1,-1-1,0 1,1 0,-1-1,0 0,0 1,0-1,1-1,-1 1,0 0,2-2,105-68,-98 59,0 0,0-1,-1 0,-1-1,0 0,-1-1,0 0,-2 0,4-8,2-4,-3 9</inkml:trace>
  <inkml:trace contextRef="#ctx0" brushRef="#br0" timeOffset="17803.233">7000 424,'-8'2,"0"0,0 1,0 0,0 0,0 1,1 0,0 0,-1 0,2 1,-1 1,1-1,-1 1,1 0,1 0,-3 3,8-6,0 0,0 0,0 0,0 0,1 0,0 0,-1 0,1 0,0 0,0 0,0-1,1 1,-1 0,1-1,-1 1,1-1,0 0,0 1,0-1,0 0,1 0,-1 0,0-1,1 1,-1 0,1-1,0 0,-1 0,1 1,0-2,0 1,2 0,14 11,-14-10,-1 1,1 0,-1 0,0 1,0-1,0 1,0 0,-1 0,0 0,0 0,0 1,0-1,-1 1,1 0,-1 0,0 0,-1 0,1 0,-1 0,0 0,0 1,-1-1,0 0,0 1,0-1,0 0,-1 0,0 1,0-1,0 0,-1 0,0 0,0 0,0 0,0 0,-1-1,0 1,0-1,0 0,-2 2,-1 0,-1 0,-1-1,1 0,-1 0,1 0,-1-1,0-1,-1 1,1-1,-1 0,0-1,1 0,-1-1,0 0,0 0,0-1,0 0,-5-1,-11 1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1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0 515,'34'28,"-20"-8,0 1,-1 1,-2 0,0 1,-1 0,-1 0,-2 1,0 2,17 43,-19-51,-6-16,1 0,0 0,0 1,0-1,0 0,0 0,0 0,0 0,1 0,-1 1,1-1,-1 0,1 0,0 0,0 0,0 0,0-1,0 1,0 0,1 0,-1-1,1 1,-1-1,1 1,-1-1,1 0,0 1,0-1,0 0,0 0,0 0,0 0,0-1,0 1,0-1,0 1,0-1,0 1,0-1,0 0,1 0,-1 0,0-1,1 1,41-82,-34 56,110-277,-81 197,-24 94,-10 18</inkml:trace>
  <inkml:trace contextRef="#ctx0" brushRef="#br0" timeOffset="718.64">650 853,'45'-34,"-1"-2,-2-2,-1-1,-2-3,14-21,-13-16,-39 76,-1 1,1 0,-1 0,0 0,0 0,1-1,-2 1,1 0,0 0,0 0,-1-1,1 1,-1 0,0 0,1 0,-1 0,0 0,0 0,0 0,-1 0,1 0,0 1,-1-1,1 0,-1 1,0-1,1 1,-1 0,0 0,0-1,0 1,0 0,0 0,0 1,0-1,0 0,-1 1,-3-2,-1 1,1 0,0 1,0 0,-1 0,1 0,0 0,-1 1,1 0,0 1,0 0,0-1,0 2,0-1,1 1,-1 0,1 0,-1 0,1 1,0 0,0 0,1 0,-2 2,-7 6,2 1,-1 0,2 1,0 0,0 0,1 1,-6 16,11-27,1 1,0 0,0 0,1 0,-1 0,1 1,0-1,1 0,-1 1,1 0,0-1,1 1,-1 0,1-1,0 1,0 0,1-1,0 1,0 0,0-1,1 1,-1-1,1 0,1 1,-1-1,1 0,0 0,0-1,2 4,8 2,1 0,0 0,0-2,1 0,0 0,1-1,-1-1,1-1,0 0,1-1,13 1,-9-4,1-1,0-1,-1-1,1 0,-1-2,0-1,0 0,0-2,0 0,-1-2,-1 0,1-1,-2-1,1 0,-2-2,1 0,8-9,3-5,0-1,-1-1,-2-1,-1-2,-2 0,-1-2,16-33,-27 47,-2 0,-1-1,0 0,-2 0,0 0,-1-1,-2 0,0 0,-1 0,-1 0,-1-1,-2 1,0 0,-1 0,-1 0,-3-8,7 26,0 0,-1 0,1 0,-1 1,0-1,-1 0,1 0,-1 0,1 1,-1-1,0 1,0 0,0-1,-1 1,0 0,1 0,-1 0,0 1,0-1,0 1,0-1,-1 1,1 0,-1 0,1 1,-1-1,0 1,0 0,0 0,1 0,-1 0,0 1,0-1,0 1,0 0,0 0,0 1,0-1,0 1,0 0,0 0,0 0,1 0,-5 3,0 4,0 0,0 1,0 0,1 0,1 1,0 0,0 1,1-1,0 1,0 0,1 0,1 0,0 1,1-1,0 1,1-1,0 1,0 0,2 0,-1 1,2 16,0-1,2 1,1-1,2 0,0-1,9 20,11 42,-23-68,1-1,1 0,1-1,1 1,0-1,2-1,0 0,1 0,1-1,0 0,5 4,-16-20,0 0,0 0,0 0,0 0,1 0,-1 0,0 0,0-1,1 1,-1 0,0-1,1 1,-1 0,1-1,-1 0,1 1,-1-1,1 0,-1 0,1 0,-1 0,1 0,-1 0,1 0,-1-1,1 1,-1 0,0-1,1 1,-1-1,1 0,-1 1,0-1,1 0,-1 0,0 0,0 0,0 0,0 0,0 0,0 0,0-1,0 1,0 0,-1 0,1-1,0 1,0-2,7-11</inkml:trace>
  <inkml:trace contextRef="#ctx0" brushRef="#br0" timeOffset="1050.878">1919 487,'-15'16,"0"1,1 1,1 0,1 1,1 0,0 1,1 0,1 1,1 0,1 0,-3 20,9-38,0 0,0-1,0 1,1 0,0 0,0 0,-1 0,2 0,-1 0,0 0,1 0,-1 0,1 0,0 0,0 0,0-1,0 1,0 0,1-1,-1 1,1-1,0 1,0-1,0 0,0 1,0-1,0 0,0-1,1 1,-1 0,1-1,-1 1,1-1,0 0,0 0,-1 0,1 0,0 0,0-1,0 1,0-1,0 0,0 0,0 0,0 0,0 0,12-5,0-1,-1 0,1-1,-1-1,-1 0,0 0,0-2,0 0,-1 0,-1-1,0 0,0-1,-1 0,-1-1,0 0,-1-1,0 0,-1 0,-1 0,0-1,-1 0,2-8,-5 18,-1-1,0 0,0 1,-1-1,0 0,0 0,0 0,0 1,-1-1,0 0,0 1,-1-1,0 1,0-1,0 1,0 0,-1-1,0 1,0 1,0-1,-1 0,1 1,-1 0,0 0,-1 0,1 0,-1 0,1 1,-1 0,0 0,0 0,0 1,-1 0,1 0,-1 0,1 1,-1-1,0 1,1 1,-1-1,0 1,0 0,1 0,-1 1,0-1,-1 2,-66 44,55-30</inkml:trace>
  <inkml:trace contextRef="#ctx0" brushRef="#br0" timeOffset="1388.165">2399 543,'-4'-2,"-1"0,0 0,0 1,1-1,-1 2,0-1,0 0,0 1,0 0,0 0,0 0,0 1,0-1,0 1,0 1,0-1,0 1,1-1,-1 2,0-1,1 0,-1 1,1-2,0 0,0 1,0-1,0 1,0 0,0 0,0 0,1 1,-1-1,1 1,0 0,0 0,0 0,0 0,0 0,1 1,-1-1,1 1,0 0,0 0,0 0,1 0,-1 0,1 0,0 0,0 0,0 1,1-1,0 0,0 0,0 1,0-1,0 0,1 1,0-1,0 0,0 0,0 0,1 0,0 0,0 0,0 0,0-1,0 1,1 0,0-1,-1 0,1 0,3 2,8 3,0-2,1 0,0 0,0-1,0-1,0-1,1 0,0-1,3 0,-6-1,-4 1,-1 0,1-1,0 0,0 0,-1-1,1 0,0-1,0 1,0-2,-1 0,1 0,-1 0,1-1,-1 0,4-2,0-8</inkml:trace>
  <inkml:trace contextRef="#ctx0" brushRef="#br0" timeOffset="1633.896">2852 543,'-20'38,"-5"23,0 5,6-13,5-15</inkml:trace>
  <inkml:trace contextRef="#ctx0" brushRef="#br0" timeOffset="1883.337">2739 204,'0'0</inkml:trace>
  <inkml:trace contextRef="#ctx0" brushRef="#br0" timeOffset="2052.601">3105 91,'0'39,"0"31,0 14,0-3,0-5,0-11,0-12,0-10,0-3,0-3,0-3,0-3,0-2,0 0,0-2,0 1,0-5</inkml:trace>
  <inkml:trace contextRef="#ctx0" brushRef="#br0" timeOffset="3935.049">2964 599,'94'30,"-61"-18,0-1,1-1,0-2,1-2,-1-1,1-1,5-2,-36-3,0 1,0-1,0 1,0-1,0 0,0 0,0-1,0 1,0-1,0 0,-1 0,1-1,-1 1,1 0,-1-1,0 0,0 0,0 0,-1 0,1-1,-1 1,2-3,1-1,-4 6,0 0,0-1,1 1,-1 0,0 0,0 0,0 0,1 0,-1 0,1 0,-1 0,1 0,-1 1,1-1,-1 0,1 1,0 0,-1-1,1 1,0 0,-1 0,1 0,0 0,-1 0,1 0,0 0,-1 1,1-1,-1 0,1 1,0 0,-1-1,1 1,-1 0,1 0,-1 0,0 0,1 0,-1 0,0 0,0 0,0 0,0 1,0-1,0 0,0 1,0 0,0 0,0 0,0 1,1-1,-1 0,1 0,-1 0,1 0,0 0,-1 0,1 0,0-1,0 1,1-1,-1 1,0-1,0 0,1 0,-1 0,0 0,1 0,-1 0,1-1,0 1,-1-1,1 0,-1 0,1 0,-1 0,1 0,0 0,-1-1,1 1,-1-1,1 0,-1 0,0 0,1 0,-1 0,0 0,1-1,-1 1,0-1,0 0,0 1,1-2,21-62,-24 65,0-1,0 0,0 1,0-1,0 1,0-1,0 1,0-1,0 1,0-1,-1 0,1 1,0-1,0 1,-1 0,1-1,0 1,-1-1,1 1,0-1,-1 1,1 0,-1-1,1 1,0 0,-1-1,1 1,-1 0,1-1,-1 1,1 0,-1 0,1 0,-1 0,0-1,1 1,-1 0,1 0,-1 0,1 0,-1 0,1 0,-1 1,0-1,1 0,-1 0,1 0,-1 0,1 1,-1-1,1 0,-1 0,1 1,0-1,-1 0,1 1,-1-1,1 1,0-1,-1 1,1-1,0 0,-1 1,1-1,0 1,-1 0,-30 28,24-21,1 0,1 0,0 1,0 0,0 0,1 0,1 0,0 1,0-1,0 1,1 0,1 0,0 0,0 0,1 0,0 0,1 0,0 0,1 0,1 5,-2-12,1-1,-1 1,1 0,0-1,0 0,0 1,0-1,0 0,1 0,-1 0,1 0,-1-1,1 1,0-1,-1 1,1-1,0 0,0 0,0 0,0-1,0 1,0-1,0 0,0 1,0-1,0 0,0-1,0 1,0-1,0 1,0-1,1 0,92-41,-58 11,-1-2,-2-1,-1-1,-2-2,18-28,-32 25,29 98,-22-35,-14-13,-1-1,1 2,-2-1,1 1,-2 1,1 0,-2 0,1 1,-2-1,2 5,-2 6,-1 1,-1 0,-1 0,-1 0,-1 1,-1-1,-2 16,0 11,-1-2,-2 0,-3 0,-2-1,-1 0,-3 0,-2-2,-9 17,17-45,-2-1,0 0,-1 0,0-1,-2 0,0-1,0-1,-12 10,23-22,1-1,0 0,-1 1,1-1,-1 0,1 0,-1 0,1 0,-1 0,0 0,0 0,1-1,-1 1,0 0,0-1,0 0,0 1,0-1,0 0,0 0,1 0,-1 0,0-1,0 1,0 0,0-1,0 1,0-1,1 0,-1 0,0 1,1-1,-1 0,0-1,1 1,-1 0,1 0,-1-1,1 1,-1-2,-33-71,32 59,0 0,1 0,1 0,0 0,1 0,1 0,0 0,1 0,0 1,2-1,-1 0,2 1,0 0,1 0,0 0,1 1,0 0,1 0,1 1,0 0,10-10,-1 7,1 0,1 1,0 0,1 2,1 1,0 0,0 2,1 0,0 2,0 0,1 2,0 1,0 0,0 2,15 0,-15 3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7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0 537,'149'479,"-99"-395,-48-84,0 0,0 0,0 0,0 0,0 0,0-1,0 1,0-1,0 1,0-1,0 0,-1 0,1 0,0 0,0 0,-1 0,1 0,-1 0,1-1,-1 1,1-1,-1 1,0-1,0 1,0-1,0 0,0 0,0 1,0-1,-1 0,1 0,-1 0,1 0,-1 0,0 0,1-1,0 1,71-212,-68 202,37-94,4 1,22-31,-48 112,-7 42,-11 32,-2-24</inkml:trace>
  <inkml:trace contextRef="#ctx0" brushRef="#br0" timeOffset="286.064">649 819,'17'2,"1"0,-1-1,1 0,0-2,0 0,-1-1,1 0,-1-2,0 0,0-1,0-1,0 0,-1-1,0-1,-1 0,0-2,0 1,-1-2,0 0,0-1,-2 0,1-1,-2 0,0-1,0 0,-1-1,-1 0,0-1,-2 1,3-9,-8 21,-1-1,0 1,0-1,-1 0,1 0,-1 1,1-1,-1 0,0 0,-1 1,1-1,-1 0,0 1,0-1,0 0,0 1,0-1,-1 1,1-1,-1 1,0 0,0 0,-1 0,1 0,-1 0,1 0,-1 1,0-1,0 1,0 0,0 0,0 0,-1 0,1 0,0 1,-1 0,1-1,-1 1,0 0,1 1,-1-1,0 1,0 0,1 0,-1 0,0 0,0 0,1 1,-1 0,-1 0,-9 4,0 1,0 0,1 1,0 0,0 1,1 1,0 0,0 0,1 1,1 1,-1 0,2 0,-1 1,2 0,0 1,0-1,1 2,1-1,0 1,1 0,0 0,1 1,1-1,0 1,2-9,0 0,0 0,1 0,0 0,0 0,0 0,1 0,0 0,0 0,0 0,1 0,0 0,0-1,1 1,-1-1,1 0,0 1,1-1,-1 0,1-1,0 1,0-1,1 0,-1 0,1 0,0 0,0-1,0 0,0 0,1 0,-1-1,4 1,13 3,0-1,0-1,1-1,-1-1,1-1,0-1,0-1,-1-1,1-1,-1-1,0-1,0-1,0-1,-1-1,0-1,1-1,-2 3,14-4</inkml:trace>
  <inkml:trace contextRef="#ctx0" brushRef="#br0" timeOffset="535.428">1693 537,'-46'10,"1"2,0 2,1 2,1 2,0 1,-29 21,-8 36,78-73,1-1,-1 1,1 0,0 0,0 0,0 0,0 0,0 0,1 0,0 0,-1 0,1 0,0 0,0 0,0 0,1 0,-1 0,1 0,0 0,0 0,0 0,0 0,0-1,1 1,-1 0,1-1,0 1,-1-1,1 1,1-1,-1 0,0 0,3 2,5 2,1 0,0 0,1-1,-1 0,1-1,0-1,0 0,0-1,0 0,1 0,-1-1,1-1,-1 0,0-1,5-1,2 2,9-1,1 0,-1-2,0-1,-1-1,1-1,-1-2,0 0,0-2,-1-1,-1-1,0-2,-1 0,0-1,19-17,-17 8</inkml:trace>
  <inkml:trace contextRef="#ctx0" brushRef="#br0" timeOffset="770.554">2343 1,'-20'43,"-15"38,-2 15,5 1,4-7,6-13,7-10,6-8,4-8,4-9,1-6,6-5,2-2,-1-7</inkml:trace>
  <inkml:trace contextRef="#ctx0" brushRef="#br0" timeOffset="1024.477">1891 537,'39'0,"36"0,15 0,2-5,-6-1,-7-1,-7-2,-12-1,-15 2</inkml:trace>
  <inkml:trace contextRef="#ctx0" brushRef="#br0" timeOffset="1175.756">2737 424,'-39'27,"1"1,1 2,2 1,0 2,3 2,-10 14,39-47,0 0,0 1,0-1,0 1,0 0,1 0,-1 0,1 0,0 0,0 0,0 1,0-1,0 1,1-1,0 1,-1 0,2-1,-1 1,0 0,1 0,-1 0,1 0,0 0,1 0,-1-1,1 1,-1 0,1 0,0 0,0-1,1 1,-1 0,1-1,0 1,0-1,0 0,0 0,1 0,-1 0,1 0,0 0,0-1,0 1,4-1,0 0,1 0,-1-1,1 0,-1 0,1-1,-1 0,1 0,-1-1,1 0,-1 0,0-1,1 0,-1 0,0 0,0-1,0 0,-1-1,1 0,-1 0,0 0,0 0,0-1,-1 0,1-1,-1 1,0-1,-1 0,1 0,-1 0,-1-1,1 0,-1 1,0-1,0 0,-1-1,0 1,1 1,-1-1,0 1,0-1,0 1,-1-1,0 0,-1 0,1 0,-1 1,0-1,-1 0,0 0,0 0,0 0,-1 1,0-1,0 1,-1-1,1 1,-2 0,1 0,-1 0,1 0,-1 1,-1 0,1 0,-1 0,0 0,0 0,-2 0,-11-3</inkml:trace>
  <inkml:trace contextRef="#ctx0" brushRef="#br0" timeOffset="1333.697">2963 875,'5'-29,"6"-28,2-15,2 1,0 2,2 9,2 9,-1 9,0 6,3 5,2 3,2 6,1 2,2 5,0 4,1 5,-5 2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0,'73'250,"33"213,-59-181,-38-255,-9-28,0 1,0 0,0-1,0 1,0 0,0-1,0 1,0 0,0-1,0 1,0 0,0-1,0 1,0 0,0-1,0 1,0 0,1-1,-1 1,0 0,0 0,0-1,1 1,-1 0,0 0,0-1,0 1,1 0,-1 0,0-1,1 1,-1 0,0 0,0 0,1 0,-1 0,0 0,1-1,-1 1,0 0,1 0,-1 0,0 0,1 0,-1 0,0 0,1 0,-1 0,0 0,1 1,-1-1,0 0,1 0,-1 0,0 0,0 0,1 0,-1 1,0-1,1 0,-1 0,0 1,0-1,0 0,20-63,1 1,4 0,2 2,22-35,-22 43,65-232,31 84,-106 179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1 314,'8'-5,"0"0,0 0,0 0,1 1,0 0,0 1,0 0,1 0,-1 1,0 0,7 0,-11 2,71-10,1 4,-1 3,68 6,-17 0,105 25,-207-30,-32-12,-182-82,156 77,-79-61,111 79,0 0,0 0,-1-1,1 1,0 0,0-1,0 1,0-1,1 1,-1-1,0 1,1-1,-1 1,1-1,-1 0,1 0,0 1,-1-1,1 0,0 1,0-1,0 0,1 0,-1 1,0-1,1 0,-1 1,1-1,-1 1,1-1,0 0,0 1,0-1,0 1,0 0,0-1,0 1,0 0,0 0,1-1,-1 1,1 0,-1 0,0 1,1-1,0 0,-1 0,1 1,-1-1,1 1,0-1,-1 1,1 0,0 0,0 0,0 0,19-4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1,'48'21,"-45"-21,246 9,-152-11,26-4,-111 6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795 1,'-49'22,"2"2,0 2,2 2,1 2,1 2,-11 14,10-10,3 3,1 1,2 2,2 1,1 2,3 1,2 2,2 1,2 1,2 2,2 0,3 1,-11 53,25-92,0 1,2 0,0 0,1 0,0 1,1-1,1 0,1 1,0-1,0 0,2 0,0 0,1 0,0 0,1-1,1 1,0-1,1-1,1 1,0-1,0-1,1 1,1-1,0-1,1 0,0 0,1-1,5 3,6-1,0-1,0-1,1-1,0-1,1-1,0-1,0-1,1-2,-1 0,1-2,-1 0,1-2,-1-1,25-5,2-3,0-2,-1-2,-1-2,-1-3,0-2,36-21,-32 13,-1-2,-2-2,-1-2,-2-2,1-4,-30 24,0-2,0 0,-2 0,-1-2,0 0,-2-1,0 0,-1-1,-2 0,0-1,-1 0,-2-1,0-2,-3 1,-1-1,-1 0,-2 0,-1 0,0 1,-3-1,0 0,-1 1,-2 0,0 0,-2 1,-1 0,-1 0,-1 1,-1 0,-1 1,-1 1,-1 0,-1 2,0-1,-2 2,-1 1,0 0,-1 1,-1 1,-22-12,16 14,0 0,-1 2,-1 1,1 2,-2 0,1 2,-1 2,0 0,-1 2,1 2,0 1,-1 1,1 1,0 2,0 2,0 0,1 2,-25 10,-24 12</inkml:trace>
  <inkml:trace contextRef="#ctx0" brushRef="#br0" timeOffset="330.1">654 481,'0'5,"0"1</inkml:trace>
  <inkml:trace contextRef="#ctx0" brushRef="#br0" timeOffset="581.319">992 509,'0'0</inkml:trace>
  <inkml:trace contextRef="#ctx0" brushRef="#br0" timeOffset="1093.822">484 819,'6'12,"1"0,-1 0,2-1,0 0,0 0,1-1,0 0,10 7,-9-6,4 1,1-1,0 0,0-1,1-1,0 0,0-1,1-1,0-1,1 0,0-1,-1-1,1-1,1 0,-1-1,0-1,0-1,1-1,-1 0,0-1,0-1,0-1,0-1,0 0,-1-1,0-1,0-1,15-9,-25 13,0-1,0-1,0 1,-1-1,0 0,0 0,0-1,-1 0,0 0,0 0,3-7,2-8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30,'29'0,"29"-5,9-1,-2 0,-7 1,-9 1,-8 2,-6 1,-4 0,-3 1,-1 1,-5-1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186 586,'80'22,"-53"-19,0-1,0-1,0-2,0 0,0-2,0-1,-1-1,1-1,-1-2,0 0,-1-2,0 0,-1-2,0-1,-1-1,10-8,-20 11,0-2,0 1,-1-2,0 0,-2 0,1-1,-2 0,0-1,-1 0,0 0,-2-1,0 0,0 0,-2 0,0-1,-1 0,-1 0,0-10,-1 20,-1 0,0 0,-1 1,0-1,0 0,0 1,-1-1,0 1,-1-1,1 1,-2 0,1 0,-1 0,0 1,0-1,0 1,-1 0,0 0,-1 0,1 1,-1 0,0 0,0 0,-1 1,1 0,-1 0,0 1,0 0,0 0,-1 0,1 1,-5-1,1 5,0 0,0 0,0 1,1 1,-1 0,1 0,0 1,0 0,1 0,-1 1,1 1,1 0,-1 0,1 0,0 1,1 1,0-1,0 1,1 0,0 1,-5 9,-6 14,1 0,1 1,2 1,2 1,1 0,2 0,1 1,2-1,0 26,-3-1,-8 66,1 1,-6-1,-5-1,-10 13,28-113,1 7,-2-1,-1 1,-2-2,-1 0,-1 0,-1-1,-2-1,-1-1,-2 0,0-2,-2 0,-15 13,-12-17,48-22,0 0,0 0,0 0,1 0,-1 0,0-1,0 1,0 0,0 0,0-1,0 1,1-1,-1 1,0-1,0 1,1-1,-1 1,0-1,1 0,-1 1,0-1,1 0,-1 0,1 1,-1-1,1 0,0 0,-1 0,1 0,0 1,-1-1,1 0,0 0,0 0,0 0,0 0,0 0,0 0,0 0,0 0,0 0,1 1,-1-1,0 0,0 0,1 0,-1 0,1 0,-1 1,1-1,-1 0,1 0,-1 1,1-1,0 0,0 1,11-28,2 2,1 0,1 0,1 2,1 0,1 1,2 0,0 2,1 1,1 0,9-4,-26 18,0 0,0 1,1 0,0 0,-1 1,2 0,-1 0,0 0,1 1,0 0,0 1,0-1,0 2,0-1,0 1,0 0,0 1,1 0,-1 0,0 1,0 0,0 0,0 1,0 0,6 3,92 72,-93-65,-1-1,2 0,0-1,0 0,0-1,1-1,1 0,-1-1,1-1,1 0,9 1,184-4,-91-25,-95 18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0,'-15'34,"-4"20,1 6,8-12,6-14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2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9,'-22'81,"-3"65,23-109,2-37,0-1,0 1,1-1,-1 1,0 0,0-1,1 1,-1 0,0-1,1 1,-1 0,1-1,-1 1,0 0,1 0,-1-1,1 1,-1 0,1 0,-1 0,1 0,-1 0,1 0,-1 0,1 0,-1 0,1 0,-1 0,0 0,1 0,-1 0,1 0,-1 0,1 0,-1 1,1-1,-1 0,1 0,-1 0,0 1,1-1,-1 0,0 1,1-1,-1 0,0 1,1-1,-1 1,0-1,0 0,1 1,-1-1,0 1,0-1,0 1,0-1,1 1,-1-1,0 1,0-1,0 0,0 1,0-1,0 1,0-1,0 1,-1-1,1 1,101-151,-9 21,-90 129,-1-1,0 1,1 0,-1 0,0 0,1 0,-1 0,1 0,-1 0,0 0,1 0,-1 0,1 1,-1-1,0 1,0-1,1 1,-1 0,0-1,0 1,1 0,-1 0,0 0,0 0,0 0,0 0,0 0,-1 0,1 0,0 0,0 0,-1 1,1-1,-1 0,1 1,-1-1,1 0,-1 1,0-1,0 0,0 1,0-1,0 1,0-1,0 0,0 1,0-1,-1 1,1-1,0 0,-1 1,0-1,4 11,1 8,18 49,-21-68,0 1,0-1,0 1,0-1,0 1,1-1,-1 0,1 0,-1 0,1 0,-1 0,1 0,0 0,-1 0,1-1,0 1,0 0,-1-1,1 0,0 1,0-1,0 0,0 0,-1 0,1 0,0-1,0 1,0 0,0-1,-1 1,1-1,0 1,0-1,-1 0,2-1,17-9,0 0,-1-2,0 0,-2-1,1-1,3-4,30-26,-51 45,0-1,1 0,-1 1,1-1,-1 0,1 0,0 1,-1-1,1 1,0-1,-1 1,1-1,0 1,0-1,-1 1,1 0,0-1,0 1,0 0,0 0,-1-1,1 1,0 0,0 0,0 0,0 0,0 0,-1 0,1 1,0-1,0 0,0 0,0 1,-1-1,1 0,0 1,0-1,0 1,-1-1,1 1,0-1,-1 1,1-1,-1 1,1 0,0-1,-1 1,1 0,-1 0,0-1,1 1,-1 0,0 0,1 0,-1-1,0 1,0 0,0 0,0 0,0 0,1 0,-2-1,1 1,0 0,0 0,0 0,0 0,-1 0,-14 100,11-91,1 0,0 0,1 0,1 1,-1-1,2 1,-1-1,1 1,1-1,1 8,4-5,0-7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7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635 226,'-289'140,"270"-130,-37 18,1 2,2 3,1 2,-38 33,89-67,0-1,0 0,0 1,0-1,0 1,0-1,0 1,0-1,0 1,0 0,0-1,1 1,-1 0,0 0,0 0,1-1,-1 1,0 0,1 0,-1 0,1 0,0 0,-1 0,1 1,0-1,-1 0,1 0,0 0,0 0,0 0,0 0,0 1,0-1,0 0,0 0,1 0,-1 0,0 0,1 0,-1 0,1 0,-1 0,1 0,-1 0,1 0,0 0,-1 0,1 0,0-1,0 1,0 0,0 0,0-1,0 1,0-1,0 1,0-1,146 5,-136-6,397-58,-297 75,-109-16,-1 1,0-1,1 1,-1-1,1 0,-1 1,1-1,-1 0,1 0,-1 0,1 0,-1-1,1 1,-1 0,1-1,-1 1,1-1,-1 1,0-1,1 0,-1 1,0-1,0 0,1 0,-1 0,0 0,0 0,0 0,0 0,0-1,0 1,0 0,-1 0,1-1,0 1,-1-1,1 1,-1 0,0-1,1 1,-1-1,0 1,0-2,-23-60,-100-44,25 31,97 74,0 0,0 0,0 0,0-1,0 1,0 0,0 0,0-1,1 1,0 0,-1-1,1 1,0-1,0 1,0 0,0-1,1 1,-1 0,1-1,-1 1,1 0,0-1,0 1,0 0,0 0,0 0,0 0,1 0,-1 0,1 0,-1 0,1 1,0-1,0 1,0-1,0 1,0 0,0-1,0 1,0 0,0 0,0 1,1-1,-1 0,0 1,1-1,-1 1,0 0,3 0,18-10</inkml:trace>
  <inkml:trace contextRef="#ctx0" brushRef="#br0" timeOffset="453.425">1200 1,'-45'92,"4"2,-27 93,39-88,28-96,0 0,0-1,1 1,-1 0,1 0,-1 0,1 0,0 0,0-1,0 1,1 0,-1 0,0 0,1 0,0 0,0-1,0 1,0 0,0-1,1 1,-1 0,1-1,0 0,-1 1,1-1,0 0,0 0,1 0,-1 0,0 0,1-1,-1 1,1-1,-1 0,1 1,0-1,-1 0,1-1,0 1,0 0,0-1,0 1,-1-1,1 0,1 0,8 2,-1 0,1-1,0 0,-1 0,1-2,0 1,-1-1,1-1,0 0,-1-1,0 0,0-1,7-3,-4-6,-8 2</inkml:trace>
  <inkml:trace contextRef="#ctx0" brushRef="#br0" timeOffset="704.709">748 311,'38'-5,"28"4,7 1,-5 6,-8 2,-14-1</inkml:trace>
  <inkml:trace contextRef="#ctx0" brushRef="#br0" timeOffset="1398.986">1511 339,'31'-8,"1"2,1 1,-1 1,1 2,12 1,-11 0,285 6,-380-50,-66-65,125 109,1-1,-1 1,0-1,1 1,-1 0,0-1,0 1,0 0,0 0,0 0,0 1,0-1,0 0,-1 1,1-1,0 1,0 0,0 0,-1 0,1 0,0 0,0 0,0 1,-1-1,1 1,0-1,0 1,0 0,0 0,0 0,0 0,0 0,0 0,1 1,-1-1,0 1,1-1,-1 1,1 0,-1-1,1 1,0 0,0 0,0 0,0 0,0 0,0 0,0 0,1 0,-1 1,1-1,0 0,-1 0,1 0,0 172,31-38,-30-135,-1-1,1 1,-1 0,1 0,-1-1,1 1,-1 0,1-1,0 1,-1-1,1 1,0-1,-1 1,1-1,0 1,0-1,0 0,0 1,-1-1,1 0,0 0,0 1,0-1,0 0,0 0,0 0,-1 0,1 0,0 0,0-1,0 1,0 0,0 0,-1-1,1 1,0 0,0-1,0 1,-1-1,1 1,0-1,-1 1,1-1,0 0,0 0,37-35,-29 26,156-149,-152 148</inkml:trace>
  <inkml:trace contextRef="#ctx0" brushRef="#br0" timeOffset="1734.745">2385 57,'-20'27,"1"0,1 1,2 1,0 0,2 1,2 1,0 0,2 1,0 7,9-36,0 1,0 0,0 0,1-1,0 1,-1 0,1 0,1 0,-1 0,0 0,1-1,0 1,0 0,0 0,0-1,1 1,-1-1,1 1,0-1,0 1,0-1,1 0,-1 0,1 0,0-1,-1 1,1 0,0-1,1 0,-1 0,0 0,1 0,-1 0,1-1,-1 0,1 1,0-1,0-1,-1 1,1 0,3-1,8-2,0-1,1-1,-1 0,0-1,-1-1,1 0,-1-1,-1-1,1 0,-1-1,-1 0,1-1,-2 0,3-3,-8 9,-1 0,1 0,-1-1,1 0,-1 0,-1 0,1-1,-1 0,0 1,0-2,-1 1,1 0,-1-1,-1 1,1-1,-1 0,-1 0,1 0,-1 0,0 0,-1 0,1 0,-1 0,-1-1,0 1,0 0,0 0,-1 0,1 0,-2 0,1 1,-1-1,0 1,-1-1,1 1,-3-2,-2 0,-1 0,0 1,-1 0,0 0,0 1,0 1,-1-1,0 2,0-1,0 2,0-1,-1 2,1-1,-1 1,0 1,0 0,1 1,-1 1,0-1,0 2,0-1,1 2,-1 0,1 0,0 1,-6 2,-13 10,5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0 249,'2'-2,"-1"0,1 0,-1 0,1 1,-1-1,1 0,0 1,0 0,0-1,0 1,0 0,0 0,0 0,0 0,1 0,-1 1,0-1,0 1,1-1,-1 1,0 0,1 0,-1 0,0 0,1 0,0 0,356-3,-398-19,28 18,0 0,0 0,1-1,0-1,0 0,0 0,1-1,0 0,0 0,1-1,0 0,0-1,1 0,0 0,0-1,1 1,1-1,-1-1,-2-7,16-14,2 22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0 114,'151'-5,"-1"-7,-1-6,115-31,-201 38,2 2,-1 3,1 3,11 2,-50 2</inkml:trace>
  <inkml:trace contextRef="#ctx0" brushRef="#br0" timeOffset="602.04">509 340,'-272'267,"221"-201,50-64,0-1,0 1,1-1,-1 1,1 0,-1-1,1 1,-1-1,1 1,0 0,0-1,0 1,0 0,0-1,0 1,0 0,1-1,-1 1,1 0,-1-1,1 1,-1-1,1 1,0-1,0 1,0-1,0 1,0-1,0 0,0 0,0 1,0-1,1 0,-1 0,0 0,1 0,-1-1,1 1,-1 0,1-1,0 1,-1-1,1 1,-1-1,2 0,15 4,0-1,0 0,0-2,1 0,-1-1,1-1,11-2,23-1,145 4,-93 24,-105-25,1-1,-1 0,0 1,0-1,0 1,0-1,0 1,0-1,-1 1,1-1,0 1,-1-1,1 1,-1-1,1 1,-1-1,0 1,0 0,1-1,-1 1,0 0,0 0,0-1,-1 1,1 0,0 0,0 0,-1 1,1-1,0 0,-1 0,0 0,1 1,-105-124,88 92,1-1,1 0,2-2,-8-28,16 11,13 45</inkml:trace>
  <inkml:trace contextRef="#ctx0" brushRef="#br0" timeOffset="1148.548">988 199,'-2'43,"-1"0,-3-1,-1 0,-2 0,-2 0,-6 10,-31 108,47-158,0 0,1 0,-1 0,1 0,-1 0,1 0,0 1,-1-1,1 0,0 0,1 0,-1 1,0-1,1 0,-1 0,1 0,0 0,-1 0,1 0,0 0,0 0,0 0,1 0,-1 0,0-1,1 1,-1-1,1 1,0-1,-1 1,1-1,0 0,0 0,0 0,0 0,0 0,0 0,0 0,0-1,0 1,0-1,0 1,0-1,2 0,167-1,-130-15,-29 4</inkml:trace>
  <inkml:trace contextRef="#ctx0" brushRef="#br0" timeOffset="1421.072">706 510,'20'0,"10"0,5 0,2 0,-1 0,-1 0,-3 0,-1-5,-2-2,0 1,-1 1,0 2,-5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15,'-1'11,"-2"0,0 0,0 0,-1 0,-1 0,1-1,-2 0,1 0,-2 0,0 1,-102 126,-125 69,233-205,1-1,-1 1,0-1,0 1,1-1,-1 1,0-1,0 1,1 0,-1-1,1 1,-1 0,1 0,-1 0,1-1,-1 1,1 0,0 0,-1 0,1 0,0 0,0-1,0 1,0 0,0 0,0 0,0 0,0 0,0 0,0 0,0 0,0 0,1-1,-1 1,0 0,1 0,-1 0,1 0,-1-1,1 1,-1 0,1 0,-1-1,1 1,0 0,-1-1,1 1,0-1,0 1,-1-1,1 1,0-1,0 0,0 1,0-1,-1 0,1 0,0 1,0-1,0 0,0 0,0 0,0 0,0 0,63 8,339-10,-399 2,-2 1,-1 0,1 0,0-1,-1 1,1-1,0 1,-1-1,1 0,0 0,0 1,-1-1,1-1,0 1,0 0,-1 0,1-1,0 1,-1-1,1 1,0-1,-1 1,1-1,-1 0,1 0,-1 0,1 0,-1 0,0 0,0-1,1 1,-1 0,0-1,0 1,0 0,0-1,-1 1,1-1,0 0,0 1,-1-1,1 0,-1 1,0-1,0 0,1 0,-1 1,0-1,0 0,-1 0,-113-184,33 16,86 140,5 24</inkml:trace>
  <inkml:trace contextRef="#ctx0" brushRef="#br0" timeOffset="531.669">856 156,'0'286,"-2"-270,-4-21,-3-25,7 11,0-1,2 0,0 0,2 1,0-1,1 0,1 1,0 0,2 0,0 0,2 0,0 1,0 1,2-1,0 1,1 1,1 0,0 0,1 2,3-3,-14 14,0 0,0 1,0-1,0 0,0 1,1-1,0 1,-1-1,1 1,0 0,0 0,0 1,0-1,0 1,1-1,-1 1,0 0,1 0,-1 1,1-1,-1 1,1-1,-1 1,1 0,-1 0,1 1,-1-1,1 1,-1 0,0 0,1 0,-1 0,0 0,0 1,1-1,-1 1,1 1,50 127,-38-114,-10-20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18,'4'0,"12"0,8 5,4 2,2-1,2-1,-1-2,0 0,-2-2,1-1,-1 0,-1-5,0-2,1 1,-1 1,-5-4,-11 1,-7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29 822,'-10'33,"2"17,2-6,3-10</inkml:trace>
  <inkml:trace contextRef="#ctx0" brushRef="#br0" timeOffset="147.728">0 314,'0'0</inkml:trace>
  <inkml:trace contextRef="#ctx0" brushRef="#br0" timeOffset="568.262">396 568,'-22'31,"1"1,2 0,1 2,2 0,1 1,2 0,-7 32,17-61,2 0,-1 1,1-1,0 1,0 0,0-1,1 1,0-1,1 1,0 0,0-1,0 1,0-1,1 1,0-1,1 0,-1 0,1 0,1 0,-1 0,1-1,0 1,0-1,0 0,1 0,0 0,0-1,0 0,0 0,1 0,-1-1,1 0,0 0,4 1,-1 0,1-2,0 0,0 0,1 0,-1-1,0-1,0 0,1 0,-1-1,0-1,0 1,0-2,0 1,0-1,-1-1,1 0,-1 0,0-1,0 0,0 0,-1-1,1 0,0-2,11-9,0-1,-2-1,0 0,-1-2,-1 0,0 0,-2-2,6-13,4-12,-3-1,-1-1,-3-1,-2-1,-2 0,-3 0,4-45,-12 70,-1-1,-1 1,-2 0,-1-1,0 1,-5-11,6 29,0-1,-1 1,0 0,0 0,-1 0,0 1,-1-1,0 1,-1 0,1 0,-1 1,-1-1,1 1,-1 1,-1-1,1 1,-1 1,0-1,-7-2,10 6,0 0,0 0,0 1,-1-1,1 1,0 1,-1-1,1 1,-1 0,1 0,0 0,-1 1,1 0,0 0,0 0,-1 1,1 0,0 0,0 0,1 0,-1 1,0 0,1 0,-1 0,-2 4,-89 105,80-86,1 0,2 1,1 1,1 0,1 0,1 1,2 1,1-1,1 1,2 0,1 0,1 0,2 0,1 0,3 14,-3-32,0 1,1-1,1 1,0-1,0 0,2-1,-1 1,1-1,1 0,0 0,1-1,0 0,0 0,1-1,0 0,1-1,0 0,0 0,1-1,0 0,0-1,0 0,1-1,0-1,0 1,11 1,15 0,1-1,-1-2,1-1,34-4,-59 1,27 0</inkml:trace>
  <inkml:trace contextRef="#ctx0" brushRef="#br0" timeOffset="1487.789">1440 596,'-60'39,"1"2,2 3,2 2,-5 11,-14 47,73-102,0 1,0-1,0 0,0 1,0-1,0 1,1 0,-1-1,1 1,0 0,0-1,0 1,0 0,0-1,0 1,1-1,0 1,-1 0,1-1,0 1,0-1,0 0,0 1,1-1,-1 0,1 0,-1 0,1 0,0 0,0 0,0 0,0 0,0-1,0 1,0-1,1 1,-1-1,1 0,-1 0,1 0,-1-1,1 1,-1 0,3-1,10 2,0-1,0-1,0-1,1 0,-1-1,0-1,0 0,-1-1,1 0,-1-1,0-1,0-1,0 0,-1 0,0-1,8-8,-1 3,-1-2,0 0,-1-2,-1 0,-1 0,1-3,33-33,-50 53,1 1,0 0,-1 0,1-1,0 1,-1 0,1 0,-1 0,0-1,1 1,-1 0,0 0,1 0,-1 0,0 0,0 0,0 0,0 0,0 0,0 0,0 0,0 0,0 0,0 0,0 0,-1 0,1-1,0 1,-1 0,1 0,-1 0,1 0,-1 0,1-1,-1 1,0 0,1-1,-1 1,0 0,0 0,0 1,-19 118,19-116,1 1,0-1,1 0,-1 0,1 0,-1 1,1-1,0 0,1 0,-1 0,1 0,0-1,0 1,0 0,0-1,1 1,-1-1,1 0,0 0,0 0,0 0,0 0,1-1,-1 1,1-1,0 0,1 1,2-3,1 0,-1-1,1 0,-1 0,0-1,1 1,-1-2,0 1,0-1,0 0,-1 0,1-1,-1 0,0 0,0-1,0 1,0-1,-1 0,0-1,0 0,-1 1,1-1,-1-1,1-1,108-173,-121 231,5-42,0 1,1 0,0 0,0 0,1 1,1-1,-1 0,1 1,1-1,0 0,0 0,1 0,0 0,1 0,0 0,0 0,0-1,2 1,-1-1,1 0,0 0,0-1,1 1,0-1,0-1,1 1,0-1,0 0,8 4,-11-8,1-1,0 0,-1 0,1 0,0-1,0 0,0 0,0 0,-1 0,1-1,0 1,0-2,-1 1,1 0,0-1,-1 0,1 0,-1 0,0 0,0-1,0 0,0 1,0-2,0 1,-1 0,79-98,59-204,-141 304,0 0,0 0,0 0,0 0,0 0,0 1,0-1,1 0,-1 0,0 0,1 0,-1 1,0-1,1 0,-1 0,1 1,-1-1,1 0,0 1,-1-1,1 1,0-1,-1 0,1 1,0 0,0-1,-1 1,1-1,0 1,0 0,0 0,0-1,-1 1,1 0,0 0,0 0,0 0,0 0,0 0,0 0,0 0,-1 0,1 1,0-1,0 0,0 0,0 1,-1-1,1 1,0-1,0 1,-1-1,1 1,0-1,-1 1,1-1,-1 1,1 0,0 0,-1-1,0 1,1 0,-1 0,1-1,-1 1,0 1,-16 172,2-1,2 155,20-202,4 15,-6 0,-6 1,-14 92,10-200,-2 0,-1 0,-2-1,-2 0,0 0,-7 9,12-29,-1 0,0-1,-1 0,0 0,-1-1,-1 0,1 0,-2-1,1 0,-2-1,1 0,-1-1,0-1,-1 0,1 0,-8 2,17-8,1 0,-1 1,0-1,0-1,0 1,-1 0,1-1,0 1,0-1,0 0,0 0,0 0,-1 0,1-1,0 1,0-1,0 0,0 0,0 0,0 0,0-1,0 1,1-1,-1 1,0-1,1 0,0 0,-1 0,1-1,0 1,0 0,0-1,0 0,0 1,1-1,-1 0,1 0,0 0,0 0,0 0,0 0,0 0,1 0,0 0,-6-35,2 0,2 0,1 0,2 0,2 0,1 0,5-14,3-12,2 1,3 0,2 1,4 1,2 1,2 1,3 2,3 0,18-21,-19 31,-7 10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7,'38'10,"27"-2,8-2,-4-7,-10-4,-8 0,-10-5,-11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6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594 850,'-35'2,"1"1,0 2,0 2,0 1,1 1,0 2,1 1,0 2,1 1,1 1,-27 19,49-26,0-1,0 1,0 1,1-1,1 1,0 1,0-1,1 1,0 0,1 0,0 0,1 1,-1 3,3-10,-1 1,1 0,0-1,1 1,-1-1,1 1,1 0,-1-1,1 1,-1-1,2 1,-1-1,1 1,-1-1,2 0,-1 1,0-1,1 0,0-1,0 1,1 0,-1-1,1 0,0 0,0 0,0 0,1-1,2 2,-2-2,0-1,0 0,0 0,0-1,1 0,-1 0,0 0,1 0,-1-1,1 0,-1 0,1 0,-1-1,0 0,1 0,-1 0,0-1,0 0,0 0,0 0,0 0,0-1,0 0,-1 0,0 0,3-3,103-103,-72 59,-1-1,-3-3,-2 0,-3-2,-2-1,-3-2,1-7,-16 38,-1 0,-1 0,-1 0,-1-1,-2 0,-1 0,-1 0,-2 0,0 0,-2 0,-5-18,5 39,1-1,-1 1,-1 0,0 1,0-1,0 1,-1 0,0 0,-1 0,0 0,-1-1,5 6,-1 0,1 0,-1-1,1 1,-1 1,0-1,0 0,0 1,0-1,0 1,0 0,0 0,0 0,0 1,-1-1,1 1,0 0,-1-1,1 1,0 1,0-1,-1 0,1 1,0 0,0 0,0 0,0 0,-1 0,2 1,-3 0,-9 11,2 0,0 0,0 1,1 0,1 1,0 1,1-1,1 1,1 1,0 0,1 0,0 0,2 0,0 1,1 0,1 0,0 14,-2-11,1 1,1 0,1 1,1-1,1 0,1 0,1 0,0 0,2 0,1-1,0 0,2 0,0 0,2-1,0-1,1 1,1-2,1 1,6 5,-14-17,0-1,1 1,0-2,0 1,1 0,-1-1,1-1,0 1,0-1,1 0,-1-1,1 1,0-2,0 1,0-1,0 0,0-1,0 1,1-2,-1 1,0-1,1-1,-1 1,0-2,1 1,-1-1,0 0,0-1,4-1,78-85,-72 64</inkml:trace>
  <inkml:trace contextRef="#ctx0" brushRef="#br0" timeOffset="430.832">1073 596,'-14'54,"3"2,3-1,2 1,2 1,3 43,1-92,0 0,0-1,1 1,0-1,0 1,1-1,0 0,0 1,1-1,0 0,0-1,1 1,-1 0,1-1,2 2,-5-7,0-1,-1 1,1-1,0 1,-1-1,1 1,0-1,-1 0,1 0,0 1,0-1,-1 0,1 0,0 0,0 0,0 0,-1 0,1 0,0 0,0 0,0 0,-1 0,1 0,0 0,0-1,-1 1,1 0,0-1,-1 1,1-1,0 1,-1-1,1 1,0-1,-1 1,1-1,-1 1,1-1,-1 0,1 1,-1-1,0 0,1 1,-1-1,0 0,1 0,-1 1,0-1,0 0,0 0,0 0,0 1,0-1,0 0,0 0,8-47,-5 8,2-1,2 1,1 0,2 1,2 0,2 0,1 2,2 0,2 0,4-3,48-27,-69 66,1 0,-1 0,1 0,0 0,0 1,-1-1,1 1,0-1,0 1,0 0,-1 0,1 1,0-1,0 0,0 1,-1 0,1-1,0 1,-1 0,1 1,-1-1,1 0,-1 1,1-1,-1 1,0 0,0 0,0 0,0 0,0 0,0 0,-1 1,2 0,69 154,-61-149,-1-5</inkml:trace>
  <inkml:trace contextRef="#ctx0" brushRef="#br0" timeOffset="827.638">1102 229,'57'-1,"129"13,-100 15,-86-28,0 1,0 0,0 0,-1-1,1 1,0 0,0 0,0-1,0 1,0 0,0-1,0 1,0 0,0 0,0-1,0 1,0 0,0-1,0 1,0 0,0 0,0-1,0 1,0 0,0-1,0 1,0 0,1 0,-1-1,0 1,0 0,0 0,0-1,1 1,-1 0,0 0,0 0,1 0,-1-1,0 1,0 0,1 0,-1 0,0 0,0 0,1 0,-1-1,0 1,0 0,1 0,-1 0,0 0,-21-25,20 24,-63-58,48 47,2 0,0-2,0 1,1-2,1 0,0 0,-9-17,21 31,-1 0,1 0,-1 0,1 1,-1-1,1 0,0 0,-1 0,1 0,0 0,0 0,0 0,0 0,0 0,0 0,0 0,0 0,0 0,0 0,1 0,-1 0,0 0,1 0,-1 0,0 0,1 0,-1 0,1 1,0-1,-1 0,1 0,0 1,-1-1,1 0,0 1,0-1,0 0,-1 1,1 0,0-1,0 1,0-1,1 1,13-5</inkml:trace>
  <inkml:trace contextRef="#ctx0" brushRef="#br0" timeOffset="1229.963">1 1498,'782'-130,"-649"111,245-30,-144 22,-209 26</inkml:trace>
  <inkml:trace contextRef="#ctx0" brushRef="#br0" timeOffset="1846.532">848 1668,'-24'0,"1"2,-1 1,1 0,0 2,1 1,-1 0,1 2,0 1,1 0,0 2,0 0,1 2,-17 13,25-15,0 2,0 0,1 0,1 1,0 0,1 1,0 0,1 0,1 1,1 0,0 0,1 1,1 0,0 0,1 0,1 0,1 0,0 0,1 1,3 15,-3-28,1 0,0 0,0 0,0 0,0 0,1-1,0 1,0-1,0 1,1-1,-1 0,1 0,0 0,0 0,1 0,-1-1,1 1,-1-1,1 0,0 0,1 0,-1-1,0 0,1 1,-1-2,1 1,0 0,-1-1,1 0,0 0,0 0,2-1,5 1,0 0,0-1,1-1,-1 0,0-1,0 0,0-1,-1 0,1-1,0 0,-1-1,8-4,11-10,-1-2,-2 0,0-2,-1-1,-1-1,-2-2,0 0,-2-1,-1-1,-1-1,-2-1,-1 0,-1-1,-2-1,-1 0,-2-1,-1 0,4-31,-10 49,-2-1,1 1,-2 0,0-1,-1 1,-1 0,0 0,-1 0,-1 0,0 0,-1 0,-1 1,0 0,-5-6,8 17,0 0,0 0,0 0,0 1,0-1,-1 1,0 0,0 0,0 1,0-1,0 1,0 0,0 0,-1 0,1 0,-1 1,0 0,1 0,-1 0,0 1,0-1,0 1,1 0,-1 0,0 1,0 0,1 0,-1 0,0 0,1 1,-1-1,1 1,0 0,-1 1,1-1,0 1,0-1,1 1,-1 1,1-1,-1 0,-1 4,-9 7,0 1,2 1,0 0,0 0,2 1,0 0,1 1,1 0,0 1,2 0,0 0,1 0,1 1,1-1,0 1,2 0,0 0,1 0,1 0,1 0,1 0,1-1,1 1,0-1,2 3,4 0,1 0,1-1,0 0,2-1,0-1,1 0,1-1,1-1,1-1,16 12,-7-3,-23-20,-1 0,1 0,-1-1,1 1,1-1,-1 0,0-1,1 1,0-1,0 0,0 0,0-1,0 0,1 0,-1-1,1 1,-1-1,1-1,0 1,-1-1,1 0,0-1,5 0,6-10</inkml:trace>
  <inkml:trace contextRef="#ctx0" brushRef="#br0" timeOffset="2216.739">1468 1498,'-60'124,"4"3,6 3,4 8,43-126,0 0,0 0,2 1,-1-1,2 1,-1-1,2 1,0-1,1 5,-2-13,1 0,0 1,0-1,0-1,0 1,1 0,0 0,0 0,0-1,0 1,0-1,1 0,-1 1,1-1,0 0,0-1,0 1,0 0,1-1,-1 0,1 0,0 0,-1 0,1 0,0-1,0 0,0 0,0 0,4 1,129-23,-44-8,-58 8,-25 8</inkml:trace>
  <inkml:trace contextRef="#ctx0" brushRef="#br0" timeOffset="2465.288">1073 1894,'48'0,"35"-5,13-2,-5 1,-13 1,-20 2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1,'0'5,"0"15,0 10,0 5,0 0,0 0,0-1,0-3,0-1,0 0,0-2,-4-4,-7-7,-2-7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23,'-5'-5,"4"-1,6-1,3 2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0,'-13'0,"0"1,0 0,0 1,0 0,0 1,1 0,-1 1,1 1,0 0,0 0,1 2,-7 3,17-9,-1 1,0 0,0-1,1 1,-1 0,1 0,-1 0,1 0,0 0,0 0,0 1,0-1,0 0,0 1,1-1,-1 0,1 1,0-1,-1 1,1-1,0 0,1 1,-1-1,0 1,1-1,-1 0,1 1,0-1,0 0,0 1,0-1,0 0,0 0,0 0,1 0,-1 0,1 0,0 0,0 0,75 70,-76-72,7 5,0 0,0 1,0-1,-1 2,0-1,0 1,0 0,-1 0,0 1,-1-1,1 2,-2-1,1 0,-1 1,0 0,-1 0,0 0,0 0,-1 1,-1-1,1 1,-1-1,-1 1,0-1,0 1,-1-1,-1 8,-1-12,0-1,1 1,-1-1,-1 0,1 0,-1 0,1-1,-1 1,0-1,-1 0,1 0,0 0,-1-1,0 1,1-1,-1 0,0-1,0 1,0-1,0 0,0 0,-1 0,1-1,0 0,0 0,0 0,-1-1,1 1,0-1,0-1,0 1,0-1,0 0,0 0,-3-2,-6-8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1,'0'962,"0"-960,5 45,-5-46,0 0,1-1,-1 1,0 0,1-1,-1 1,1 0,-1-1,1 1,-1-1,1 1,-1-1,1 1,0-1,-1 1,1-1,0 1,-1-1,1 0,0 1,0-1,-1 0,1 0,0 1,0-1,-1 0,1 0,0 0,0 0,0 0,-1 0,1 0,0-1,0 1,-1 0,1 0,0-1,0 1,-1 0,1-1,0 1,-1 0,1-1,0 1,-1-1,1 1,-1-1,1 0,-1 1,1-1,-1 1,1-1,-1 0,0 1,1-1,139-133,-115 111,1 2,1 1,1 1,0 1,2 2,0 1,1 1,20-6,-48 19,1 0,-1 0,0 0,1 0,-1 0,1 1,-1 0,1 0,-1 0,1 0,-1 0,1 1,-1-1,0 1,1 0,-1 0,0 0,1 1,-1-1,0 1,0 0,0-1,0 1,-1 1,1-1,0 0,-1 1,0-1,1 1,-1 0,0 0,0 0,-1 0,1 0,-1 0,1 0,-1 1,0-1,0 0,-1 1,1-1,-1 1,1 1,-2 12,0-1,0 1,-2-1,0 0,-1 1,-1-2,0 1,-1-1,-1 1,0-2,-1 1,0-1,-2 0,1-1,-2 0,0 0,0-1,-1-1,0 0,-1-1,-1 0,1-1,-1 0,-8 3,12-7,0 0,1 0,-2-1,1 0,0-1,-1 0,1-1,-1 0,0 0,0-1,0-1,0 0,0 0,0-1,7-1,-1 0,1 0,0 0,1 0,-1-1,0 0,1 1,-1-1,1 0,0-1,0 1,0-1,0 1,1-1,-1 0,1 0,0 0,0 0,1 0,-1-1,1 1,0 0,0-1,0 1,1-1,0 1,-1-1,2 1,-1-1,0 1,1-1,0 1,0-1,0 1,1 0,-2-4,1-17</inkml:trace>
  <inkml:trace contextRef="#ctx0" brushRef="#br0" timeOffset="712.176">847 649,'-10'28,"6"-18,0-1,0 1,1 0,0 0,1 0,0 1,0-1,1 0,1 1,0-1,0 1,1-1,0 0,2 5,-3-13,1 0,-1 0,1 0,0 0,0 0,-1-1,2 1,-1 0,0 0,0-1,0 1,1 0,-1-1,1 1,0-1,-1 0,1 0,0 1,-1-1,1 0,0-1,0 1,0 0,0 0,0-1,0 1,0-1,0 0,0 1,1-1,-1 0,0 0,0-1,0 1,0 0,0-1,0 1,1-1,68-42,103-162,-172 202,-1 0,1 0,-1 0,1 1,0-1,0 1,1-1,-1 1,0 0,1 0,-1 0,1 0,0 0,0 0,-1 1,1 0,0-1,0 1,1 0,-1 0,0 1,0-1,0 1,0 0,1-1,-1 1,0 1,0-1,1 0,-1 1,0 0,0-1,0 1,1 1,8 10,0 1,-1 0,0 0,-1 2,0-1,-2 1,0 0,0 1,1 7,5 6,8 21,-3 0,-2 1,10 50,-17-46,-3 0,-1 1,-3 0,-3 1,-5 41,4-82,-1-1,-1 1,0 0,-1-1,0 0,-1 0,-1 0,-1-1,0 1,-1-2,0 1,-1-1,0 0,-1-1,-1 0,0-1,0 0,-1 0,-1-1,-11 7,21-15,-1 0,1 0,-1 0,1 0,-1-1,1 0,-1 1,0-1,0-1,0 1,1 0,-1-1,0 0,0 0,0 0,0 0,0-1,0 0,1 0,-1 0,0 0,1 0,-1-1,0 1,1-1,0 0,-1 0,1 0,0-1,0 1,0-1,0 0,1 1,-1-1,1-1,0 1,0 0,0 0,0-1,0 1,1-1,-1 0,1 1,0-1,0 0,1 0,-1-2,-1-8,1-1,1 1,0-1,1 0,0 1,1 0,1-1,1 1,0 0,0 0,1 1,1-1,0 1,1 0,1 1,4-6,15-21,3 2,0 1,2 1,19-13,-28 25,1 1,2 1,0 2,1 1,0 0,2 2,0 2,1 0,19-5,52-9,-75 23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227 902,'-15'7,"-1"0,2 0,-1 2,1 0,0 0,1 1,0 1,1 0,0 1,1 0,0 1,-3 5,9-13,0 1,0 0,1 0,-1 0,1 1,1-1,-1 1,1 0,0 0,1 0,-1 1,1-1,1 0,0 1,0 0,0-1,1 1,0-1,0 1,1 0,0-1,1 1,-1-1,1 0,1 1,-1-1,1 0,1 0,-1-1,1 1,0-1,1 0,3 4,-5-7,0-1,1-1,-1 1,1 0,-1-1,1 0,0 0,0 0,-1 0,1 0,0-1,0 0,0 0,0 0,-1 0,1 0,0-1,0 0,0 0,-1 0,1 0,0 0,-1-1,1 0,2-1,79-60,-36 13,-2-2,-3-3,-2-1,-2-2,-3-2,15-35,-34 61,-1 1,-2-2,-1 0,-2-1,-1 0,-2-1,-2 0,-1 0,-2 0,-1-1,-2 0,-2-2,0 30,0 0,-1 0,0 1,0-1,-1 1,-1-1,1 1,-2 0,1 1,-1-1,0 1,-7-8,9 13,0-1,0 1,0 0,0 0,-1 0,0 1,1-1,-1 1,0 0,0 0,0 0,-1 1,1-1,0 1,-1 0,1 0,0 1,-1-1,1 1,-1 0,1 0,-1 1,1-1,-1 1,1 0,0 0,-1 1,1-1,-1 1,-10 8,0 0,1 1,0 0,1 1,0 0,1 2,1-1,0 1,1 1,0 0,1 0,1 1,0 0,-1 6,-3 6,1 0,2 0,1 1,1 1,2-1,0 1,2 0,2 0,0 0,3 14,-1-31,0 0,1 0,0 0,1 0,0-1,1 1,1-1,0 0,0 0,1 0,1-1,0 0,0 0,1-1,1 0,0 0,0-1,1 0,0-1,0 0,1 0,0-1,0-1,1 1,0-2,3 1,12 4,2-2,-1-1,1-1,0-1,0-2,0-1,0-1,1-1,-1-2,0-1,0-1,0-1,0-2,-1-1,3-3,-15 5,0-1,0-1,-1 0,0-1,-1-1,0-1,0 0,-1 0,0-1,-1-1,-1 0,0-1,-1 0,3-5,-9 10,-1-1,1 1,-2-1,1 0,-1 0,-1 0,0 0,0 0,-1 0,0-2,0 9,0 0,0-1,0 1,-1 0,1-1,-1 1,0 0,0 0,0 0,0 0,-1 0,1 0,-1 0,0 0,1 0,-1 1,-1-1,1 1,0-1,-1 1,1 0,-1 0,1 0,-1 0,0 1,0-1,0 1,0-1,0 1,0 0,0 0,-2 0,-2 3,-1-1,1 1,-1 1,1-1,0 1,0 1,0-1,0 1,1 0,0 1,0-1,0 1,0 1,0-1,1 1,0 0,1 0,-1 0,1 1,0-1,1 1,-1 0,1 1,1-1,-1 0,2 1,-2 4,-6 14,0 0,2 0,2 1,0 0,1 0,1 17,3-34,0 1,1-1,0 0,1 0,0 0,1 0,0 0,0-1,1 1,0-1,1 0,0 0,0 0,1-1,0 1,0-1,1-1,0 1,2-1,-3-1,1 0,-1 0,2-1,-1 0,1-1,-1 0,1 0,0 0,1-1,-1 0,0-1,1 0,0 0,-1-1,1 0,0 0,0-1,0-1,-1 1,1-1,0-1,-1 1,1-1,-1-1,1 0,6-3,22-19,-1 0,-1-3,-2-1,-1-1,-1-2,-1-1,-2-1,-2-1,-1-2,-2 0,-1-2,16-40,-15 34,-2 0,-2-2,-2 0,-2-1,-2 0,-2-1,-2-1,-3 0,-2 0,-1-25,-3 60,-1-1,0 0,-1 1,-1-1,0 1,-1 0,-1 0,-5-10,10 23,-1 0,0 0,-1 1,1-1,0 0,0 1,-1-1,1 1,-1-1,1 1,-1 0,0 0,0 0,1 0,-1 0,0 0,0 0,0 0,0 1,0-1,0 1,0-1,0 1,0 0,0 0,0 0,-1 0,1 0,0 1,0-1,0 0,0 1,0 0,0-1,0 1,1 0,-1 0,0 0,0 0,0 0,1 1,-1-1,1 0,-1 1,1 0,0-1,-1 1,1 0,0-1,0 1,0 0,0 0,0 0,1 0,-1 0,1 0,-19 38,2 0,2 2,2-1,1 2,3 0,1 0,0 22,-1 22,5 1,3-1,7 41,18 83,-7-79,-10-91,-2 0,-2 1,-1 0,-4 22,1-49,-1 0,0 0,-2 0,1-1,-2 1,0-1,-1 0,0 0,-1-1,-3 4,9-16,1 1,-1-1,0 0,1 0,-1 0,0 0,0 0,0 0,0 0,0 0,0 0,0 0,0 0,0-1,-1 1,1 0,0-1,0 1,-1-1,1 1,0-1,-1 0,1 0,0 1,-1-1,1 0,0 0,-1 0,1-1,-1 1,1 0,0 0,-1-1,1 1,0-1,0 1,-1-1,1 1,0-1,0 0,0 0,0 0,0 1,0-1,0 0,0 0,0 0,0-1,0 1,1 0,-1 0,0 0,1-1,-1 1,1 0,-1 0,1-1,0 1,0 0,-1-1,1 1,0-1,0 1,0 0,1-1,-1 0,1-17,1 0,0 1,1-1,2 1,-1 0,2 0,1 0,0 1,4-6,1-6,90-204,-55 143,52-128,-97 282,-3 229,1-291,-1-1,1 0,0 0,-1 1,1-1,0 0,0 1,0-1,0 1,0-1,1 0,-1 0,0 1,1-1,-1 0,1 1,-1-1,1 0,-1 0,1 0,0 0,0 0,0 1,-1-1,1-1,0 1,0 0,0 0,0 0,1 0,-1-1,0 1,0 0,0-1,1 1,-1-1,0 0,0 1,1-1,-1 0,0 0,1 0,-1 0,0 0,1 0,-1 0,0 0,1 0,-1-1,0 1,1-1,-1 1,0-1,0 1,0-1,1 0,-1 1,0-1,0 0,0 0,1-1,94-159,-82 135,2 0,1 2,1 0,1 0,1 2,0 1,2 0,11-7,-32 27,0 0,0 0,1 0,-1 0,0 0,1 0,-1 0,1 0,-1 1,1-1,0 1,-1-1,1 1,0-1,-1 1,1 0,0 0,-1 0,1 0,0 0,0 0,-1 0,1 1,0-1,-1 0,1 1,-1 0,1-1,0 1,-1 0,1 0,-1 0,0 0,1 0,-1 0,0 0,0 0,0 0,1 1,-1-1,0 1,-1-1,1 1,0-1,0 1,-1-1,1 1,-1-1,1 1,-1 0,0 0,1-1,-1 1,0 0,0-1,0 1,1 14,0 0,-1 0,-1 0,0 0,-1 0,-1 0,0-1,-6 15,0 18,8-39,0 0,0 0,-1 0,0 0,-1-1,0 1,0-1,-1 0,0 0,-1 0,1 0,-4 3,16-42,14-29,3 1,3 1,14-20,-36 69,0 0,1 0,0 1,0 0,1 0,0 0,0 1,1 1,0-1,0 2,0-1,1 1,7-3,-14 7,-1 1,0-1,1 1,-1 0,1-1,-1 1,0 0,1 1,-1-1,1 0,-1 1,0-1,1 1,-1 0,0-1,0 1,1 0,-1 1,0-1,0 0,0 0,0 1,0 0,-1-1,1 1,0 0,-1 0,1 0,-1 0,0 0,0 0,1 0,-1 0,-1 0,1 1,0-1,0 0,-1 1,0-1,1 0,-1 2,4 103,-8-85,-1 1,-1-1,-1 0,-1-1,-1 1,-7 11,4-7,11-25,0 1,0 0,0 0,0 0,0 0,0 0,1 0,-1 0,1 1,-1-1,1 0,0 0,0 0,0 0,0 1,0-1,1 0,-1 0,1 0,-1 0,1 0,0 0,0 0,0 2,9 6</inkml:trace>
  <inkml:trace contextRef="#ctx0" brushRef="#br0" timeOffset="411.309">2542 959,'204'-70,"-191"64,-1 0,0-1,0-1,-1 0,0 0,-1-1,1-1,-2 1,1-2,-2 1,1-1,-1 0,-1-1,4-7,-10 17,0 0,-1 1,1-1,0 0,0 0,-1 1,1-1,-1 0,0 0,1 0,-1 0,0 0,0 0,0 0,0 0,-1 0,1 0,0 1,-1-1,1 0,-1 0,0 0,0 0,0 1,0-1,0 0,0 1,0-1,0 1,-1-1,1 1,0 0,-1 0,1-1,-1 1,0 0,1 0,-1 0,0 1,0-1,1 0,-1 1,0-1,0 1,0-1,0 1,0 0,0 0,0 0,0 0,-1 0,-8 2,1 1,-1 0,0 0,1 1,0 0,0 1,0 0,0 1,1 0,0 0,0 1,1 0,0 1,0-1,1 2,0-1,0 1,1 0,0 0,-2 5,0-2,0 0,0 0,2 0,-1 1,2 0,-1 1,2-1,0 1,1 0,0 0,1 0,0 4,2-14,1 0,0 0,0 0,0 0,0 0,0 0,1 0,0-1,0 1,0 0,0-1,0 0,1 1,0-1,-1 0,1 0,0-1,1 1,-1-1,0 1,1-1,-1 0,1 0,0-1,-1 1,1-1,0 1,0-1,0-1,4 2,126 0,-111-6,-1-2,0-1,0-1,-1 0,0-2,0 0,-1-2,-1 0,17-14,-11 10</inkml:trace>
  <inkml:trace contextRef="#ctx0" brushRef="#br0" timeOffset="861.663">3275 705,'-23'27,"0"1,2 1,1 1,1 1,2 1,-8 20,23-49,1 0,-1 0,1 0,0 0,0 0,0 0,0 0,1 0,-1 0,1 0,0 1,0-1,0 0,0 0,0 0,1 1,0-1,-1 0,1 0,0 0,0 0,1 0,-1 0,1-1,-1 1,1 0,0-1,0 1,0-1,1 0,-1 1,0-1,1 0,-1-1,1 1,0 0,0-1,-1 1,4 0,10-1,-1 0,1-1,0-1,-1 0,1-1,-1-1,1 0,-1-1,0-1,0 0,-1-2,1 1,-1-1,-1-1,0-1,0 0,0 0,4-6,6-5,0-1,-2 0,-1-2,0 0,-2-2,-1 0,-1 0,0-2,-3 0,0 0,-2-2,0 1,0-10,-8 29,0 1,0-1,-1 0,0 0,-1 0,0 0,0 0,-1 0,0 0,-1 0,0 0,0 0,-1 0,0 1,0-1,-1 0,-1 1,1 0,-1-1,-1 1,1 1,-1-1,-1 1,1 0,-1 0,0 0,-1 1,0 0,0 0,0 1,-1 0,1 0,-1 1,0 0,-1 0,1 1,-1 0,1 1,-1-1,0 2,0-1,-4 1,2 4,0 0,1 1,-1 0,1 1,0 0,0 1,1 0,0 0,0 1,0 0,1 0,0 1,0 1,1-1,0 1,0 0,1 1,0 0,1-1,0 2,1-1,0 1,1-1,0 1,0 0,1 0,1 0,-1 11,1-7,1-1,1 1,0-1,1 0,0 1,1-1,1 0,0 0,1-1,0 1,1-1,1 0,0-1,0 1,2-1,-1-1,2 0,-1 0,3 1,15 14,1-1,0-1,2-1,1-2,1-2,30 15,-33-20,-4-4</inkml:trace>
  <inkml:trace contextRef="#ctx0" brushRef="#br0" timeOffset="1481.815">1949 338,'0'-5,"0"4,0 6,4 2,3 1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0 395,'15'-4,"-1"0,0 0,1 2,0 0,0 0,0 2,-1 0,1 0,0 1,0 1,2 1,14 3,0-2,-1-1,1-2,0-1,0-1,0-2,28-6,71-20,-71 15,-59 14,0 0,0 0,-1 0,1 0,0 1,-1-1,1 0,0 0,0 0,-1 0,1 0,0 1,0-1,-1 0,1 0,0 0,0 1,0-1,-1 0,1 0,0 1,0-1,0 0,0 0,0 1,-1-1,1 0,0 1,0-1,0 0,0 1,0-1,0 0,0 0,0 1,0-1,0 0,0 1,0-1,0 0,1 1,-1-1,0 0,0 0,0 1,0-1,0 0,1 0,-1 1,0-1,0 0,0 0,1 1,-1-1,0 0,0 0,1 0,-1 0,-13 6</inkml:trace>
  <inkml:trace contextRef="#ctx0" brushRef="#br0" timeOffset="348.444">0 592,'152'23,"179"-17,-174-32,-150 24,-7 1</inkml:trace>
  <inkml:trace contextRef="#ctx0" brushRef="#br0" timeOffset="932.109">170 0,'10'2,"1"0,-1 1,0 0,0 1,-1 0,1 0,-1 1,0 0,0 1,0 0,7 7,12 5,156 121,-97-85,-73-47,-1 0,1 1,-2 0,1 1,-1 0,-1 1,0 0,0 1,2 4,-11-12,0 0,-1 0,1 0,-1 0,0 1,0-1,0 0,-1 1,1-1,-1 0,0 1,0-1,0 1,0-1,0 1,-1-1,1 0,-1 1,0-1,0 0,-1 1,1-1,-1 0,1 0,-1 0,0 0,-60 77,50-67,-175 207,-7-40,125-112,68-44,10-17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90,'33'40,"-12"3,-1 1,-3 1,-2 0,-2 1,3 22,-9-38,14 56,-8-26,2 0,4-2,16 36,-36-94,1 1,0 0,0 0,0-1,0 1,0 0,0 0,0-1,0 1,0 0,0 0,1-1,-1 1,0 0,0-1,1 1,-1 0,0-1,1 1,-1 0,1-1,-1 1,1-1,-1 1,1 0,-1-1,1 0,-1 1,1-1,0 1,-1-1,1 0,0 1,0-1,-1 0,1 0,0 1,-1-1,1 0,0 0,0 0,-1 0,1 0,0 0,0 0,-1 0,1-1,0 1,0 0,-1 0,1-1,0 1,-1 0,1-1,0 1,-1 0,1-1,0 1,-1-1,1 1,-1-1,1 0,-1 1,0-1,1 1,-1-1,1 0,-1 1,1-2,9-161,8 78,3 1,4 1,3 2,10-14,49-121,-83 204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1 316,'90'-16,"184"4,-213 13,40 15,-117-39,-147-142,101 77,62 87,0 0,-1 1,1-1,-1 0,1 1,0-1,0 0,-1 0,1 1,0-1,0 0,0 0,0 1,0-1,0 0,0 0,0 1,0-1,0 0,1 0,-1 1,0-1,0 0,1 0,-1 1,0-1,1 0,-1 1,1-1,-1 1,1-1,-1 0,1 1,0-1,-1 1,1-1,-1 1,1 0,0-1,-1 1,1 0,0-1,0 1,-1 0,1 0,0 0,0 0,-1-1,1 1,0 0,0 0,0 1,-1-1,1 0,0 0,0 0,-1 0,1 1,0-1,-1 0,1 1,0-1,18-1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0,'-10'48,"-3"49,1 23,2 5,3-4,3-13,2-15,-4-15,0-10,0-7,2-4,1-8,1-7,-3-5,-2-5,-4-3,-5-6,0-8</inkml:trace>
  <inkml:trace contextRef="#ctx0" brushRef="#br0" timeOffset="365.407">518 225,'-27'485,"27"-458,-2 17,3 0,1 0,3 0,1 0,2-1,3 0,1 0,1-1,5 3,10 0,-18-75,-9 11,0 1,-2 0,0-1,-2 1,0 0,0 0,-2 0,0 1,-1-1,-1 1,-1 1,0-1,-1 1,0 1,-2 0,0 0,0 1,-11-10,3 6,0 1,-1 0,-1 2,0 0,-1 2,-1 0,-12-4,25 12,0 1,-1 0,1 0,-1 1,0 1,1 0,-1 0,0 1,-1 0,1 1,0 0,0 1,0 1,0-1,0 2,1-1,-1 2,-6 2,-56 57,55-40</inkml:trace>
  <inkml:trace contextRef="#ctx0" brushRef="#br0" timeOffset="1066.87">1054 762,'-34'34,"8"-11,2 1,0 2,2 0,1 1,1 1,-8 18,26-43,0 0,0 0,1 1,-1-1,1 0,0 1,0-1,0 1,0-1,1 1,-1 0,1-1,0 1,0-1,0 1,1 0,-1-1,1 1,0-1,0 1,0-1,0 1,1-1,-1 0,1 1,0-1,0 0,0 0,0-1,1 1,-1 0,1-1,0 1,0-1,0 0,0 0,0 0,0 0,0-1,0 1,1-1,2 1,6 0,-1-1,1-1,0 0,0-1,-1 0,1 0,-1-1,1-1,-1 0,0-1,0 0,0 0,-1-1,1-1,-1 0,-1 0,1-1,-1 0,0 0,0-1,-1-1,0 1,-1-1,0-1,-1 2,-1 1,0-1,-1 0,0-1,0 1,0-1,-1 0,-1 0,0 0,0 0,0 0,-1 0,-1 0,0-1,0 1,0 0,-1-1,-1 1,0 0,0 0,0 0,-1 0,-1 1,0-1,0 1,0 0,-1 0,0 0,-1 1,1-1,-2 1,1 1,-1-1,0 1,0 0,0 1,-1 0,0 0,0 0,-1 1,1 0,-1 1,0 0,0 0,0 1,0 0,0 1,-8-1,12 3,1 0,-1 1,1-1,0 1,-1-1,1 1,0 1,0-1,0 0,0 1,1 0,-1 0,1 0,0 0,0 1,0-1,0 1,0 0,1 0,-1 0,1 0,0 0,1 0,-1 1,1-1,0 1,0-1,0 1,0-1,1 1,0 0,0-1,0 1,0 0,1-1,0 1,0-1,0 1,1-1,-1 0,1 1,0-1,2 3,6 5,0-2,0 1,1-1,1-1,-1 0,2 0,-1-1,1-1,0 0,1-1,-1 0,1-1,0-1,1 0,-1-1,11 1,-7-2,0-1,1-1,-1 0,1-2,-1 0,0-1,0 0,0-2,0 0,0-1,-1-1,0-1,-1 0,0-1,6-5,7-5,-1-2,-2-1,0-1,-1-1,-2-1,0-1,16-25,-20 27,-2-1,0 0,-2-1,0-1,-2 0,-1-1,-2-1,0 1,-2-2,-1 1,-2-1,-1 0,-1 0,-1 0,-2-1,-1 1,-3-15,2 37,0 0,-1 0,0 1,0-1,-1 1,0-1,0 1,-1 0,0 1,0-1,-1 1,1 0,-1 0,-5-3,8 7,0 0,0 0,0 0,-1 0,1 1,0 0,-1-1,1 1,-1 0,1 1,-1-1,0 0,1 1,-1 0,0 0,1 0,-1 1,1-1,-1 1,0 0,1-1,-1 2,1-1,0 0,-1 1,1 0,0-1,0 1,0 0,0 1,0-1,1 1,-1-1,0 1,-11 17,0 0,1 1,1 0,2 1,0 1,1-1,1 2,1-1,1 1,1 0,1 0,2 0,0 0,2 17,-4-6,2-1,2 1,1 0,2-1,2 1,0-1,3 0,0 0,3-1,0 0,2-1,2 0,1-2,1 1,1-2,2 0,8 7,-27-33,0-1,1 0,-1 0,1 0,-1 0,1 0,0 0,0-1,0 1,0 0,0-1,0 1,0-1,0 0,0 0,1 0,-1 0,1 0,-1-1,0 1,1-1,-1 1,1-1,0 0,-1 0,1 0,-1 0,1 0,-1-1,1 1,-1-1,1 0,-1 1,0-1,1 0,-1-1,0 1,0 0,0-1,0 1,0-1,0 1,0-1,0 0,-1 0,1 0,0-2,9-18,-2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7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47,'4'-3,"1"1,-1 0,1 0,-1 1,1 0,0-1,0 2,0-1,-1 0,1 1,0 0,0 0,0 1,0-1,0 1,0 0,0 0,12 1,249 6,-109-46,-139 30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7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47,'43'0,"34"-5,8-1,-5 0,-12 1,-12 1,-12 2,-7-4,-6-1,-8 1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8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1,'-29'73,"-90"166,114-229,1 0,1 0,0 0,0 0,1 0,0 1,1-1,0 1,0 0,1-1,1 1,0-1,0 1,1-1,1 1,2 8,1-13,0 0,-1 0,2-1,-1 1,1-1,0-1,0 0,0 0,0 0,1-1,-1 0,1 0,0-1,0 0,0 0,0-1,1 0,-1 0,0-1,5 0,-7 0,0 1,0-1,0 0,0-1,0 0,0 1,0-2,0 1,0-1,0 0,-1 0,1-1,-1 1,1-1,-1-1,9-8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9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1 388,'48'-31,"-2"-1,-1-3,-1-1,-2-2,5-10,-35 34,0 0,-1-1,-1 0,0 0,-1-1,-1 0,-1-1,4-11,-11 29,1-1,-1 1,1-1,-1 1,1-1,-1 1,1-1,-1 0,1 1,0-1,-1 0,1 1,0-1,-1 0,1 0,-1 1,1-1,0 0,0 0,-1 0,1 0,0 0,-1 0,1 0,0 0,-1-1,1 1,0 0,-1 0,1 0,-1-1,1 1,0 0,-1-1,1 1,-1 0,1-1,-1 1,1-1,-1 1,1-1,-1 1,1-1,-1 1,0-1,1 0,-1 1,0-1,1 1,-1-1,0 0,0 1,0-1,0 0,0 1,0-1,0 0,0 1,0-1,0 0,0 0,0 1,0-1,0 1,0-1,-1 0,1 1,0-1,-1 0,1 1,14 158,-14-149,1 1,0-1,1 0,0 0,1 0,0-1,0 1,0 0,1-1,1 0,-1 0,1 0,1-1,-1 0,1 0,1 0,-1 0,5 2,11 3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0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1 263,'28'-9,"0"-2,0-1,-2-1,1-1,-2-2,0 0,0-2,-2 0,0-2,-2 0,0-2,-1 0,0-4,-18 24,-1 0,1 0,0 0,-1 1,1-1,0 0,0 1,0-1,0 1,0 0,1 0,-1 0,0 0,1 0,-1 0,0 0,1 1,-1-1,1 1,-1 0,1 0,-1 0,1 0,-1 0,1 0,-1 1,1-1,-1 1,0 0,1 0,-1 0,0 0,1 0,-1 0,0 0,0 1,0-1,0 1,0 0,-1 0,1-1,0 1,-1 0,1 0,-1 0,0 1,1 0,13 24,-1 0,-1 2,-1-1,-2 1,-1 1,-1 0,-2 0,1 12,-3-23,7 48,-2 2,-3 0,-4-1,-2 1,-4 0,-2 0,-3-1,-4 0,-2-1,-12 29,23-85,0 0,-1 0,0 0,0-1,-1 0,0 0,-1-1,0 0,-1 0,-7 7,11-12,1-1,-1 0,0 0,1-1,-1 1,-1-1,1 0,0 0,-1 0,1 0,-1-1,1 0,-1 0,0 0,1 0,-1-1,0 0,0 0,1 0,-1 0,0-1,1 0,-1 0,0 0,1-1,-1 1,-2-2,3-2,-1 1,1-1,0 0,0 0,1 0,-1 0,1-1,0 1,1-1,-1 0,1 0,0 0,1 0,-1 0,1 0,0 0,1-1,0 1,0 0,0-1,0 1,1 0,1-4,-1-7,-3-12,2 1,1-1,2 1,0-1,2 1,1 0,2 0,0 1,2 0,1 0,4-6,109-151,-108 164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08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1 376,'92'-75,"-3"-4,-4-5,28-38,-113 122,0-1,0 0,1 0,-1 0,0 1,1-1,-1 0,1 0,-1 1,0-1,1 0,0 1,-1-1,1 1,-1-1,1 1,0-1,-1 1,1-1,0 1,0-1,-1 1,1 0,0 0,0-1,0 1,-1 0,1 0,0 0,0 0,0 0,-1 0,1 0,0 0,0 0,0 0,0 0,-1 1,1-1,0 0,0 0,-1 1,1-1,0 1,0-1,-1 1,1-1,-1 1,1-1,0 1,-1-1,1 1,-1 0,1 0,12 50,-10-29,63 169,-39-158,-12-23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0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1 367,'7'-4,"0"0,1 1,-1-1,1 1,0 1,0-1,0 1,0 1,1 0,-1 0,0 0,1 1,-1 0,3 1,5-1,242-17,-71-11,-176 28,-5 2</inkml:trace>
  <inkml:trace contextRef="#ctx0" brushRef="#br0" timeOffset="1050.822">367 1,'-4'23,"-7"29,-2 8,2 0,3-5,2-3,3-6,1-5,2-5,0-4,-5-3,0-1,-1-1,2 0,-4-4,-1-2,2 0,2-2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18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0 310,'29'-4,"29"-7,9-2,2 2,-4-2,-10 1,-9 3,-7-3,-6 2,-3 2,-8 2</inkml:trace>
  <inkml:trace contextRef="#ctx0" brushRef="#br0" timeOffset="281.682">283 0,'0'14,"0"30,0 11,0 1,0-4,0-6,0-1,0-3,5-5,1-3,0-3,-1-2,-2-1,-1 0,0-6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9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353 605,'-18'-3,"0"1,0 1,0 0,0 1,1 1,-1 1,0 0,0 2,1 0,-1 1,1 0,1 1,-1 1,1 1,-15 9,26-12,0 0,0 0,0 0,0 0,1 1,0-1,0 1,1 0,0 1,0-1,0 0,1 1,0 0,0-1,0 1,1 0,0 0,1 0,-1 0,1 0,1 0,-1 0,1 0,0 0,1-1,0 1,0 0,0-1,1 1,0-1,0 0,0 0,1 0,0 0,0 0,1-1,1 1,1-1,-1 0,2-1,-1 0,0 0,1-1,0 0,0-1,0 1,0-1,0-1,0 0,0 0,1 0,-1-1,0 0,1-1,-1 0,0 0,0-1,0 0,0 0,0-1,0 0,0 0,-1-1,0 0,0-1,0 1,0-1,1-2,29-20,0-2,-3-1,0-2,-2-1,-1-1,-2-2,-2-1,-1-2,-2 0,5-14,-16 26,-2 0,-1 0,-1-1,-2 0,0 0,-2-1,-1 0,-2 0,0 0,-2 0,-1-2,1 25,1 0,-1 0,0 0,-1 0,1 0,-1 0,0 0,-1 0,1 1,-1-1,0 0,-1 1,1-1,-1 1,0 0,-1 0,1 0,-1 0,0 0,0 1,0 0,-1 0,1 0,-1 0,0 1,0 0,-1 0,1 0,-1 1,1-1,-1 1,0 1,0-1,0 1,0 0,0 0,0 1,0 0,0 0,0 0,0 1,0-1,-5 3,0 2,0 1,0 1,0 0,1 0,0 1,0 1,1 0,0 0,0 0,1 1,1 0,-1 1,2 0,0 0,0 1,1-1,-1 2,-4 15,1 1,1 0,1 0,2 1,1 0,-1 23,5-37,0 0,0 1,1-1,2 0,-1 1,2-1,0 0,1-1,0 1,2-1,-1 0,2-1,0 1,1-2,0 1,1-1,0 0,2-1,-1-1,1 1,1-2,0 0,0 0,1-1,6 2,66 23,-61-33</inkml:trace>
  <inkml:trace contextRef="#ctx0" brushRef="#br0" timeOffset="1323.938">99 1058,'373'-13,"24"-19,109 20,-482 12</inkml:trace>
  <inkml:trace contextRef="#ctx0" brushRef="#br0" timeOffset="1938.502">747 1311,'-29'5,"0"1,0 1,1 1,0 2,1 1,0 1,0 1,1 1,1 2,-15 12,31-21,2 1,-1 0,1 0,0 1,1 0,0 0,1 1,-1 0,2-1,0 2,0-1,0 0,2 1,-1 0,1-1,1 1,0 0,0 0,1 0,1 0,-1 0,2 0,0 0,0 0,2 2,-3-10,0 1,1 0,-1-1,1 1,0-1,0 1,0-1,1 0,-1 0,1 0,-1 0,1 0,0-1,0 1,1-1,-1 0,0 0,1 0,-1 0,1-1,0 1,-1-1,1 0,0 0,0 0,0-1,0 0,0 1,0-1,0 0,0-1,9 1,0-2,-1 1,1-2,-1 0,1 0,-1-1,0 0,-1-1,4-3,10-7,-1-2,-1 0,0-2,-2 0,0-2,-1 0,16-24,-25 32,127-201,-126 193,-1 0,-1-1,-1 0,-1 0,-1-1,-1 0,-1-1,-1 1,-2-1,0 0,-1 1,-1-1,-1 0,-2-9,2 28,1 0,-1 0,0 0,0 0,-1 0,1 0,-1 0,0 0,-1 0,1 1,-1-1,0 1,0 0,0 0,0 0,-1 0,1 0,-1 1,0 0,-1 0,1 0,0 0,-1 0,1 1,-1 0,0 0,0 0,0 1,0 0,0 0,0 0,0 0,-1 1,1 0,0 0,0 0,0 1,0-1,-3 2,-9 10,0 1,1 0,1 1,0 1,1 0,0 1,2 1,0 0,0 1,2 0,0 0,2 1,0 0,0 1,2 0,1 0,0 0,2 1,0 0,1-1,1 17,-2-25,2 0,-1 0,1 0,1 0,0 1,1-1,0 0,1 0,0 0,1-1,0 1,1 0,0-1,1 0,0 0,1 0,0-1,1 0,0 0,0 0,1-1,0 0,1-1,0 0,1 0,-1-1,1 0,1-1,1 1,-2-1,2-1,-1-1,0 0,1 0,0-1,-1-1,1 0,1 0,-1-1,0-1,0 0,0-1,0 0,0-1,0 0,0-1,0 0,-1-1,11-4,-4-3</inkml:trace>
  <inkml:trace contextRef="#ctx0" brushRef="#br0" timeOffset="2769.055">1538 1227,'-24'24,"-8"3,2-3</inkml:trace>
  <inkml:trace contextRef="#ctx0" brushRef="#br0" timeOffset="4609.476">1538 1227,'-33'62,"-143"233,175-293,-1-1,1 1,-1 1,1-1,0 0,-1 0,1 0,1 1,-1-1,0 0,0 1,1-1,-1 1,1-1,0 1,0-1,0 1,0-1,0 0,1 1,-1-1,1 1,-1-1,1 1,0-1,0 0,0 0,0 1,0-1,1 0,-1 0,1 0,-1 0,1-1,0 1,0 0,0-1,0 1,0-1,0 1,0-1,0 0,0 0,1 0,-1 0,0-1,1 1,-1 0,1-1,0 0,18 2,0-1,0-1,1-1,-1 0,0-2,0-1,12-3,15-3,-23 6</inkml:trace>
  <inkml:trace contextRef="#ctx0" brushRef="#br0" timeOffset="4871.4">1143 1425,'24'0,"22"0,9 0,-2 0,-3 0,-7 0,-5 0,-4 0,-4 0,-1 0,-6 0</inkml:trace>
  <inkml:trace contextRef="#ctx0" brushRef="#br0" timeOffset="-118761.278">1312 211,'-2'8,"1"0,-1 0,-1 1,0-2,0 1,0 0,-1 0,0-1,0 0,-1 0,0 0,-1-1,1 1,-2-1,-14 22,-214 257,141-154,94-131,0-1,0 1,0 0,0-1,0 1,-1 0,1 0,0-1,0 1,0 0,-1-1,1 1,0 0,0 0,-1-1,1 1,0 0,-1 0,1 0,0 0,-1-1,1 1,0 0,-1 0,1 0,0 0,-1 0,1 0,0 0,-1 0,1 0,0 0,-1 0,1 0,0 0,-1 0,1 0,0 0,-1 0,1 0,0 1,-1-1,1 0,0 0,-1 0,1 1,0-1,0 0,-1 0,1 1,0-1,0 0,0 0,-1 1,1-1,0 0,0 1,0-1,0 0,-1 1,1-1,0 1,-1-14</inkml:trace>
  <inkml:trace contextRef="#ctx0" brushRef="#br0" timeOffset="-118399.459">945 239,'37'82,"-23"-61,171 244,-98-95,-39-122,-28-40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20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57 927,'28'-17,"0"-2,-2 0,-1-2,0-1,-1-1,-2-1,0-1,-2-1,-1-1,13-23,-26 35,3-3,-9 38,-31 201,30 213,30 30,-30-205,6-372,1 82</inkml:trace>
  <inkml:trace contextRef="#ctx0" brushRef="#br0" timeOffset="386.425">678 955,'-252'231,"250"-228,-55 72,56-73,0 0,0 1,0-1,0 0,0 0,0 0,1 0,-1 1,1-1,0 0,0 1,-1-1,2 0,-1 0,0 1,0-1,1 0,-1 1,1-1,-1 0,1 0,0 0,0 0,0 0,0 0,1 0,-1 0,1 0,-1 0,1-1,-1 1,1 0,0-1,0 0,-1 1,2-1,10 6,1-1,0 0,0-1,0-1,0 0,1-1,0-1,2 0,-9-2,0 0,1 1,-1-1,0 1,0 1,0 0,0 0,-1 0,1 1,0 0,-1 1,0 0,0 0,0 0,0 1,-1 0,0 0,0 1,0 0,0 0,-1 0,0 1,-1-1,1 1,-1 0,-1 1,1 0,6 136,-10-61,0-80,0 0,0 0,0 0,1 0,-1 0,1 0,0 0,0 0,0 0,0 0,0 0,1 0,0 0,-1-1,1 1,0-1,0 1,0-1,1 0,-1 0,0 0,1 0,-1 0,1-1,0 1,0-1,0 1,-1-1,1 0,0 0,0-1,1 1,-1 0,0-1,0 0,0 0,0 0,0 0,0 0,1-1,-1 1,0-1,0 0,0 0,0 0,0 0,-1-1,1 1,50-25,-34 11</inkml:trace>
  <inkml:trace contextRef="#ctx0" brushRef="#br0" timeOffset="902.188">1 306,'243'-173,"-101"41,-151 201,5-43,1 0,2 0,0 0,2 0,1 0,1 0,5 22,-5-36,0-1,0 1,1-1,1 0,0 0,0 0,1 0,1-1,0 0,0-1,1 0,0 0,0 0,1-1,0 0,1-1,-1 0,2 0,11 5</inkml:trace>
  <inkml:trace contextRef="#ctx0" brushRef="#br0" timeOffset="1851.525">1383 955,'-28'6,"-1"1,1 1,1 1,-1 2,2 1,0 1,0 1,1 1,-19 15,-27 45,69-73,0 0,0 1,1-1,-1 1,1 0,0-1,0 1,0 0,0 0,0 0,1-1,-1 1,1 0,0 0,0 0,0 0,0 0,0 0,1 0,-1 0,1 0,0 0,0-1,0 1,0 0,0-1,1 1,-1-1,1 1,0-1,0 1,1 1,4 0,1 0,-1-1,1 0,-1 0,1 0,0-1,0 0,0-1,0 0,0 0,0-1,0 0,1 0,-1-1,0 0,0 0,0-1,7-2,7-4,0 0,-1 0,0-2,-1-1,0-1,-1 0,0-1,-1-2,0 1,-1-2,-1-1,0 0,-2 0,0-2,-1 0,0 0,-2-1,0-1,-2 0,0 0,-1-1,0-3,-2-7,-2-1,-1 0,-1 0,-2 0,-1 0,-3-16,2 31,0 0,0 1,-2-1,0 1,-2 0,1 0,-2 1,0 0,-1 0,-1 0,0 1,-1 0,-1 1,0 0,-1 1,0 0,-8-5,18 16,0 0,0 0,0 1,0-1,0 1,0-1,-1 1,1 0,-1-1,1 1,-1 1,1-1,-1 0,0 1,1-1,-1 1,0 0,0 0,1 0,-1 0,0 0,1 0,-1 1,0 0,1-1,-1 1,1 0,-1 0,1 0,-1 1,1-1,0 1,-1-1,1 1,0 0,0-1,0 1,1 0,-1 1,0-1,1 0,-1 0,1 1,0-1,-1 3,-3 12,1 0,0 0,2 1,0-1,1 1,1 0,0-1,1 1,2 2,-1 30,4 18,3 0,3-1,19 60,-12-49,48 138,-66-212,1 0,0-1,0 1,0-1,1 1,-1-1,1 0,-1 0,1 0,0 0,0-1,1 1,-1-1,0 0,1 0,0 0,-1 0,1 0,0-1,0 0,0 0,0 0,0 0,0 0,3-1,14 2</inkml:trace>
  <inkml:trace contextRef="#ctx0" brushRef="#br0" timeOffset="3869.413">1412 1605,'43'0,"53"-5,19-2,0-4,-10 0,-13 2,-13 2,-10-3,-7 1,-10 2,-8 1,-2-2,-4 0,-3 2,-3 1,-7 2</inkml:trace>
  <inkml:trace contextRef="#ctx0" brushRef="#br0" timeOffset="4806.545">1694 1971,'-22'17,"1"2,0 1,2 0,0 2,2 0,0 1,1 0,-6 16,20-37,1 0,-1 1,0-1,1 1,-1-1,1 1,0 0,0-1,0 1,0 0,1 0,-1 0,1 0,-1 0,1 0,0 0,0-1,1 1,-1 0,0 0,1 0,0 0,0 0,0 0,0-1,0 1,0 0,1-1,-1 1,1-1,0 0,0 1,0-1,0 0,0 0,0 0,0 0,1-1,-1 1,1 0,0-1,-1 0,1 0,0 0,6 1,1-1,0 0,0-1,-1 0,1 0,0-1,-1-1,1 1,0-2,-1 1,0-1,0-1,0 0,0 0,0 0,-1-1,0-1,2 0,129-124,-122 110,-2 0,0-1,-2-1,0 0,-1-1,-1 0,-2 0,0-1,-2-1,0 0,-2 0,0 0,-2 0,-1-1,-1 1,-1-1,-3-18,2 34,-1 0,0 0,0 1,-1-1,-1 0,0 1,0 0,0 0,-1 0,-1 1,1 0,-1-1,-1 2,-5-6,9 10,0 0,0 0,0 1,0-1,-1 1,1 0,-1 0,0 0,0 0,1 1,-1 0,0-1,0 1,0 1,-1-1,1 0,0 1,0 0,0 0,0 0,0 1,0 0,0-1,-1 1,2 1,-1-1,0 0,0 1,0 0,1 0,-1 0,1 0,-1 1,1-1,0 1,0 0,-8 9,1 1,1 0,0 0,0 1,2 0,0 0,0 1,1 0,1 0,1 0,0 1,-1 7,3-6,0 0,2-1,0 1,0 0,1-1,2 1,-1-1,2 0,0 1,1-1,0-1,2 1,0-1,0 0,2-1,-1 0,2 0,0-1,1 0,0 0,0-2,8 6,97 90,-97-96</inkml:trace>
  <inkml:trace contextRef="#ctx0" brushRef="#br0" timeOffset="5268.576">2287 1605,'-33'125,"-15"44,35-118,9-39,-1 1,2 0,0 0,0 1,1-1,1 0,0 1,1-1,0 1,1-1,1 1,0-1,1 0,3 10,-4-20,-1 0,1 0,1 0,-1-1,0 1,1 0,-1-1,1 0,0 0,0 1,0-2,0 1,0 0,0-1,0 1,0-1,1 0,-1 0,1 0,-1 0,1-1,-1 0,1 1,-1-1,1-1,-1 1,1 0,-1-1,1 0,-1 0,1 0,-1 0,108-46,-73 19,-25 14</inkml:trace>
  <inkml:trace contextRef="#ctx0" brushRef="#br0" timeOffset="5521.6">2089 1943,'39'-10,"31"-2,9-1,-9 3</inkml:trace>
  <inkml:trace contextRef="#ctx0" brushRef="#br0" timeOffset="-136153.01">1920 673,'87'-19,"-38"7,0 3,0 1,1 3,1 2,-49 2,-1 1,1 0,0-1,-1 1,1 0,0 0,-1 0,1 0,-1 0,1 0,0 1,-1-1,1 0,-1 1,1 0,-1-1,1 1,-1 0,1-1,-1 1,0 0,1 0,-1 0,0 0,0 1,0-1,0 0,0 0,0 1,0-1,0 0,0 1,-1-1,1 1,-1-1,1 1,-1 0,1-1,-1 1,0-1,0 1,0 0,0-1,0 1,0-1,0 1,-1 0,1-1,0 1,-1-1,1 1,-1-1,0 1,0 0,-8 15,-1 0,-1 0,-1-1,0-1,-1 1,-13 10,-7 9,5-3,14-20,2 0,-1 1,2 0,0 1,0 0,2 1,-1 0,2 1,0 0,1 0,1 0,0 1,1 0,1 0,0 1,1 5,3-20,1 1,-1-1,1 1,-1-1,1 1,0-1,1 1,-1-1,0 0,1 0,0 0,0 0,0 0,0 0,0 0,1 0,-1-1,1 0,-1 1,1-1,0 0,0 0,0 0,0-1,1 1,-1-1,0 0,1 1,-1-2,1 1,1 0,115 7,-113-8,10-1,-12 2,0-1,1 0,-1 0,0 0,1-1,-1 0,0 0,0 0,1-1,-1 0,0 0,0 0,-1 0,6-4,2-6</inkml:trace>
  <inkml:trace contextRef="#ctx0" brushRef="#br0" timeOffset="-135886.693">1863 955,'39'0,"31"-5,9-1,-4 0,-10 1,-12 2,-9-4,-8-1,-5 2,-4 1,-5 1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3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1 306,'8'-23,"2"0,1 0,0 1,2 0,0 1,2 0,0 2,1-1,1 2,1 0,0 1,1 1,5-2,-21 16,-1-1,1 1,0 0,-1 0,1 0,0 1,0-1,0 1,1-1,-1 1,0 0,0 0,1 0,-1 1,1-1,-1 1,0 0,1 0,-1 0,1 0,-1 1,0-1,1 1,-1 0,0 0,1 0,-1 1,0-1,0 1,0-1,0 1,0 0,-1 0,1 0,0 1,-1 0,6 13,-1 0,0 0,-2 1,0 0,-1 0,0 0,-2 1,0-1,-1 1,0-1,-2 8,1-13,-1 65,-4 0,-3 0,-4 0,-3-2,-22 65,-39 94,79-218,204-431,3 36,-158 305,-50 74,-1 0,0 1,0-1,0 0,0 1,0-1,0 1,0-1,0 1,0 0,0-1,0 1,0 0,0 0,-1 0,1-1,0 1,0 0,-1 0,1 0,-1 0,1 0,-1 0,1 1,-1-1,0 0,1 0,-1 0,0 0,0 0,0 1,0-1,0 0,0 0,0 0,-1 0,1 0,0 1,0-1,0 1,2 70,-3-1,-3 1,-7 26,-4 97,14 39,1-234,0 1,-1 0,1 0,0-1,0 1,-1 0,1 0,0 0,0 0,0-1,0 1,0 0,0 0,0 0,0-1,0 1,0 0,1 0,-1 0,0-1,1 1,-1 0,0 0,1-1,-1 1,1 0,-1-1,1 1,-1 0,1-1,0 1,-1-1,1 1,0-1,-1 1,1-1,0 0,-1 1,1-1,0 0,0 1,0-1,-1 0,1 0,0 0,0 0,0 0,0 0,-1 0,1 0,0 0,0 0,0 0,0-1,70-106,-54 74,263-509,-198 367,-61 138,-32 82,-82 372,90-396,-3 1,2 0,1 0,1 0,0 1,2-1,1 0,0 1,2-1,5 21,-8-41,1 0,-1 0,1 1,0-1,0 0,0 0,0 0,0 0,0 0,0-1,1 1,-1 0,1-1,-1 1,1 0,-1-1,1 0,0 1,0-1,0 0,0 0,0 0,0 0,0 0,0-1,0 1,1-1,-1 1,0-1,0 0,0 0,1 0,-1 0,0 0,14-4</inkml:trace>
  <inkml:trace contextRef="#ctx0" brushRef="#br0" timeOffset="270.49">1496 532,'-6'15,"0"0,1 0,1 0,0 1,1 0,0 0,2-1,0 1,0 0,2 0,0 0,1 0,0 0,1 0,1 0,-3-15,-1 0,0 1,1-1,-1 0,1 0,0 1,-1-1,1 0,0 0,0 0,-1 0,1 0,0 0,0 0,0 0,1 0,-1 0,0 0,0-1,0 1,0-1,1 1,-1 0,0-1,1 0,-1 1,0-1,1 0,-1 0,0 0,1 0,-1 0,0 0,1 0,-1 0,1-1,-1 1,0 0,0-1,1 1,-1-1,0 1,0-1,1 0,-1 0,0 1,0-1,0 0,0 0,1-1,41-56,-36 45,-1 0,-1 0,0-1,-1 0,-1 0,0 0,-1 0,0 0,-1 0,0-1,-2-12,0 23,0 0,0 0,0 0,-1 1,1-1,-1 0,0 1,0-1,0 1,0-1,-1 1,0 0,1 0,-1 0,0 0,0 1,-1-1,1 1,-1 0,1 0,-1 0,1 0,-1 0,0 1,0 0,0 0,0 0,0 0,0 1,0-1,0 1,0 0,0 0,0 1,-1-1,1 1,0 0,1 0,-1 0,0 1,0-1,0 1,1 0,-1 0,1 0,-1 1,1-1,0 1,0-1,0 1,-1 2,-19 17,4-1</inkml:trace>
  <inkml:trace contextRef="#ctx0" brushRef="#br0" timeOffset="667.541">1750 872,'11'-52,"3"0,1 2,3 0,11-18,-29 67,16-29,-15 29,-1 1,1 0,-1 0,1-1,-1 1,0 0,1 0,-1 0,1 0,-1 0,1 0,-1 0,1 0,-1 0,1 0,-1 0,1 0,-1 0,1 0,-1 0,1 0,-1 0,1 0,-1 1,1-1,-1 0,1 0,-1 1,0-1,1 0,-1 1,1-1,-1 0,0 1,0-1,1 1,-1-1,0 1,1-1,-1 0,0 1,0-1,0 1,0-1,1 1,-1-1,0 1,0-1,0 1,0-1,0 1,0-1,0 1,0-1,-1 1,1-1,15 62,-14-53,0-1,0 0,1 0,0 0,0 0,1 0,0 0,1-1,-1 1,1-1,1 0,-1 0,1 0,1-1,3 5,-6-10,-1 1,0-1,0 0,1 0,-1 1,1-2,-1 1,1 0,-1 0,1-1,0 1,-1-1,1 0,0 0,-1 0,1 0,0-1,-1 1,1-1,-1 1,1-1,-1 0,1 0,-1 0,1 0,-1 0,0-1,0 1,1-1,-1 1,0-1,0 0,-1 0,1 0,0 0,0-1,50-86,-47 66,-1 2</inkml:trace>
  <inkml:trace contextRef="#ctx0" brushRef="#br0" timeOffset="1117.098">2427 476,'-12'17,"0"0,1 1,1 0,0 1,2 0,0 0,1 1,1 0,1 0,-2 15,6-31,0 0,0 0,0 0,1 0,-1 0,1 0,0 0,1 0,-1 0,1 0,0 0,0 0,0 0,0 0,0 0,1-1,0 1,0 0,0-1,0 0,1 1,-1-1,1 0,0 0,-1 0,2-1,-1 1,0-1,0 1,1-1,-1 0,1-1,0 1,-1 0,1-1,0 0,1 0,4 1,1-1,-1 0,0-1,0 0,1 0,-1-1,0-1,0 1,0-1,0-1,0 0,0 0,0 0,-1-1,0-1,0 1,0-1,0-1,-1 0,0 0,0 0,-1 0,1-1,-1 0,-1-1,0 0,5-7,5-8,0-1,-2 0,-1-1,-1 0,-1-1,-1 0,-1-1,-2 0,0 0,0-17,-4 18,-1-1,-1 0,-2 1,0-1,-2 1,-1-1,-6-19,9 39,-1 0,1-1,-1 1,-1 0,1 0,-1 1,-1-1,1 1,-1 0,0 0,0 1,-1-1,0 1,0 0,0 1,0-1,-1 1,0 0,0 1,0 0,0 0,0 0,-1 1,1 0,-1 1,1 0,-1 0,-7 0,6 1,0 1,0 0,0 0,0 1,0 1,0-1,0 1,1 1,-1-1,1 2,0-1,0 1,1 0,-1 1,1-1,0 2,1-1,0 1,0 0,0 0,1 0,0 1,0 0,1 0,-1 1,-2 4,1 0,1 0,0 0,1 1,0 0,1-1,0 1,2 0,-1 1,2-1,0 0,0 0,1 0,1 0,1 0,0 2,3 0,0-1,1 1,0-1,2 0,-1-1,2 0,0-1,1 0,0 0,0-1,2 0,-1-1,2-1,-1 0,1-1,1 0,0-1,0-1,0 0,1-1,0-1,0 0,1-1,-1-1,1 0,12-1,-1-1</inkml:trace>
  <inkml:trace contextRef="#ctx0" brushRef="#br0" timeOffset="2375.277">2964 448,'-13'19,"1"1,0 0,2 1,0 0,2 0,0 1,1 0,1 1,2 0,0-1,0 13,4-32,-1-1,1 0,0 1,0-1,0 1,0-1,0 1,0-1,1 0,-1 1,1-1,0 0,0 1,0-1,0 0,0 0,0 0,0 0,1 0,-1 0,1 0,-1 0,1 0,0-1,0 1,0-1,0 1,0-1,0 0,0 0,0 0,1 0,-1 0,0-1,1 1,-1 0,0-1,1 0,-1 0,1 1,-1-1,1-1,-1 1,0 0,1-1,-1 1,0-1,1 0,-1 1,0-1,0 0,1-1,-1 1,0-1,14-8,0-1,-1-1,0 0,-1-1,-1 0,0-1,-1-1,-1 0,0-1,-1 0,0 0,-1-1,0-3,16-24,-31 65,1 1,1 0,2 0,0 0,1 0,1 0,1 0,1 1,-2-20,0 1,1-1,0 1,-1-1,1 1,1-1,-1 1,0-1,1 0,0 0,0 1,0-1,0-1,0 1,1 0,-1 0,1-1,-1 0,1 1,0-1,0 0,0 0,1-1,-1 1,0-1,0 1,1-1,-1 0,1 0,0-1,-1 1,1-1,-1 1,1-1,0 0,-1-1,1 1,-1-1,1 1,-1-1,1 0,-1-1,1 1,-1 0,0-1,0 0,0 0,1 0,-2 0,1 0,0 0,0-1,-1 0,12-12,0 0,-1-1,-1-1,-1 0,-1-1,0 0,-1 0,-1-1,0-1,-2 1,1-7,26-62,-37 147,8-53</inkml:trace>
  <inkml:trace contextRef="#ctx0" brushRef="#br0" timeOffset="2935.635">3105 730,'4'-7,"0"0,0 0,-1-1,0 1,0-1,-1 0,0 1,0-1,-1 0,0 0,0 0,-1 0,0 0,-1-8,1 1,1 12,0 0,-1 0,0-1,0 1,0 0,0 0,0 0,0 0,-1-1,0 1,1 0,-1 0,0 0,-1 0,1 0,0 1,-1-1,0 0,1 0,-1 1,0-1,0 1,-1 0,1 0,0 0,-1 0,0 0,1 0,-1 0,0 1,0 0,0-1,0 1,0 0,0 0,0 1,-4-2,-1 2,1-1,-1 1,1 0,0 0,-1 1,1 0,0 0,0 1,-1 0,1 0,1 1,-1-1,0 2,1-1,-1 1,1 0,-4 3,-5 4</inkml:trace>
  <inkml:trace contextRef="#ctx0" brushRef="#br0" timeOffset="3934.212">3387 532,'-1'55,"0"-33,0 1,2-1,0 0,1 1,2-1,3 15,-6-34,0 0,0 0,1 0,-1-1,1 1,0 0,-1 0,1-1,0 1,1-1,-1 0,0 0,1 1,-1-1,1-1,-1 1,1 0,0-1,0 1,0-1,0 0,0 0,0 0,0 0,0-1,1 1,-1-1,0 0,0 0,0 0,1 0,-1-1,0 1,0-1,0 0,0 0,0 0,0 0,0 0,0-1,0 1,-1-1,1 0,0 0,-1 0,1 0,-1 0,0-1,12-9,-1-1,-1 0,0-1,0 0,-2-1,0 0,0-1,-2 0,0-1,0 1,-2-2,0 1,-1 0,-1-1,0-4,17-64,-21 86,0 0,0 0,0 0,-1 0,1 0,0 1,0-1,0 0,0 0,-1 0,1 0,0 0,0 0,-1 0,1 0,0 0,0 0,0 0,-1 0,1 0,0 0,0 0,-1 0,1 0,0 0,0 0,0 0,-1 0,1 0,0 0,0 0,0 0,-1 0,1 0,0-1,0 1,0 0,-1 0,1 0,0 0,0-1,-7 27,8-9,0 0,0 0,2 0,0 0,1 0,0 0,2-1,0 0,0 0,2-1,0 1,5 5,25 60,-23-37,-3 0,-1 0,-2 1,-2 0,-2 1,-3-1,-1 1,-2 0,-2 0,-6 25,-6 44,-5 0,-4-2,-6 0,-13 23,40-125,0 0,-1 0,0 0,-1 0,0-1,-1 0,0 0,-1 0,0-1,-1 0,1 0,-2-1,1 0,-1 0,0-1,-3 1,11-7,-1-1,1 1,0-1,-1 1,1-1,-1 0,1 0,-1 0,1 0,-1 0,1 0,-1 0,1 0,-1 0,1-1,-1 1,1-1,-1 1,1-1,0 1,-1-1,1 0,0 0,0 0,0 0,-1 0,1 0,0 0,0 0,0 0,0 0,1 0,-1-1,0 1,0 0,1-1,-1 1,1-1,-1 1,1 0,0-1,-1 1,1-2,-7-70,7 66,5-87,4-1,5 1,3 1,4 1,5 0,3 2,24-45,-14 51,-21 54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09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322 578,'-23'4,"0"0,1 2,0 1,0 1,1 1,0 0,0 2,-10 7,23-13,-1 1,2 0,-1 0,0 1,1 0,1 0,-1 1,1 0,0 0,1 0,0 1,0 0,1 0,0 0,1 0,-1 1,2 0,0-1,0 1,0 8,1-14,-1 0,2-1,-1 1,0 0,1 0,0-1,-1 1,2 0,-1 0,0 0,1-1,0 1,-1 0,2-1,-1 1,0 0,1-1,-1 0,1 1,0-1,0 0,1 0,-1 0,0 0,1 0,0 0,0-1,0 0,0 1,0-1,0 0,0 0,1-1,-1 1,1-1,-1 0,3 1,11-3,0 0,0-2,0 0,0-1,0 0,-1-1,0-1,0-1,0 0,-1-1,0-1,0 0,-1-1,-1-1,0 0,0 0,-1-2,6-6,7-7,-2 0,0-2,-1-1,-2 0,-1-2,-2 0,-1-1,-1-1,-2 0,-1-1,6-28,-10 29,-2 1,-1-1,-1 0,-2 0,-2 0,0 0,-2-1,-4-14,6 44,0 0,-1 0,1-1,-1 1,1 0,-1 0,-1 0,1 1,0-1,-1 0,0 0,0 1,0-1,0 1,-1-1,1 1,-1 0,0 0,0 0,0 1,0-1,0 1,-1-1,1 1,-1 0,1 1,-1-1,0 0,0 1,0 0,0 0,0 0,0 0,0 1,0 0,0 0,0 0,0 0,-2 1,-2 2,-1 1,1 1,0-1,0 1,1 1,0-1,0 1,0 1,1-1,-1 1,2 0,-1 0,1 1,0 0,0 0,1 0,0 0,-2 9,-37 164,41-159,1 1,0-1,2 0,1 0,0 0,2 0,0 0,2-1,0 0,1 0,1 0,1-1,1 0,1-1,1 0,0 0,2-2,0 1,3 1,-12-13,9 10,1 0,0-1,1 0,0-2,1 1,1-2,0-1,1 0,9 4,-15-12</inkml:trace>
  <inkml:trace contextRef="#ctx0" brushRef="#br0" timeOffset="2501.112">152 1142,'385'-17,"-233"5,305-37,-68-10,-326 54,-38 4</inkml:trace>
  <inkml:trace contextRef="#ctx0" brushRef="#br0" timeOffset="8298.249">576 1537,'-10'8,"-127"124,130-124,1 1,0-1,0 1,1 0,0 1,1-1,0 1,0 0,1 0,1 0,0 0,0 1,1-1,0 0,0 1,2 9,-1-17,0 1,1 0,0 0,0 0,0-1,0 1,0 0,1-1,-1 1,1-1,0 0,0 1,1-1,-1 0,0 0,1 0,0-1,0 1,0-1,0 1,0-1,0 0,1 0,-1 0,1-1,-1 1,1-1,0 0,-1 0,1 0,0-1,0 1,0-1,0 0,2 0,6 0,-1-1,0 0,0-1,0 0,0-1,-1 0,1-1,-1 0,0 0,0-1,0-1,1 0,9-11,-1-1,-1 0,0-2,-2 0,0-1,-1 0,-1-1,-1-1,-1 0,-1-1,-2 0,0-1,-1 0,-2 0,0-1,0-9,1-16,-2 0,-3 0,-1 0,-5-28,-21-25,24 101,0 1,-1-1,1 1,-1-1,0 1,1-1,-1 1,0 0,-1 0,1 0,0 0,-1 0,1 1,-1-1,1 1,-1-1,1 1,-1 0,0 0,0 0,0 1,0-1,0 1,0-1,0 1,1 0,-1 0,0 0,0 1,0-1,0 1,0 0,0-1,0 1,-5 4,0 1,0-1,1 1,0 1,0-1,0 1,1 0,0 1,1-1,0 1,0 0,0 1,1-1,0 1,1 0,0 0,0 0,1 0,0 0,1 1,-1 7,-2 4,0-1,1 1,1 0,0 0,2 1,1-1,0 0,2 0,0-1,2 1,0 0,1-1,1 0,1-1,0 1,10 13,-6-16,1 0,1-1,0-1,1 0,1-1,0-1,1 0,0-1,1-1,0-1,2 0,-2-2</inkml:trace>
  <inkml:trace contextRef="#ctx0" brushRef="#br0" timeOffset="8705.648">1309 1199,'-37'86,"4"3,4 1,-3 28,26-87,1 0,2 0,1 0,2 0,1 1,3 20,-3-48,-1-1,1 1,-1-1,1 1,0-1,0 0,0 1,1-1,-1 0,1 0,0 0,-1 0,1 0,1 0,-1-1,0 1,1-1,-1 0,1 1,0-1,0 0,0 0,0-1,0 1,0-1,0 1,1-1,-1 0,0 0,1-1,-1 1,1-1,-1 0,2 1,6-2,-1 1,1-1,0-1,-1 1,1-2,-1 0,0 0,0-1,0 0,6-4,44-34,-47 28</inkml:trace>
  <inkml:trace contextRef="#ctx0" brushRef="#br0" timeOffset="8950.026">999 1650,'38'-5,"32"-1,9 0,-4-4,-10 0,-16 2</inkml:trace>
  <inkml:trace contextRef="#ctx0" brushRef="#br0" timeOffset="-126387.745">886 295,'-8'24,"1"-9,0 0,1 1,1 0,0 0,1 0,1 1,1-1,0 1,1 0,1 0,0 0,1-1,1 1,1 0,0-1,6 16,-1-17,-7-11,0 1,1 0,0-1,0 1,0-1,0 0,1 0,0 1,0-2,0 1,0 0,0-1,1 1,-1-1,1 0,0 0,0 0,1-1,-1 0,0 0,1 0,-1 0,1 0,0-1,-1 0,1 0,0 0,0-1,4 1,4-7,-1 0,1-1,-2 0,1-1,-1 0,0 0,-1-1,0-1,0 0,-1 0,0-1,-1 0,0-1,-1 0,0 0,-1 0,4-13,4-4,-2 0,0-1,-2-1,-1 0,-2 0,1-13,-19 60,8 3,2 0,0 0,0 0,2 0,1 0,0 0,1 0,1 0,1-1,2 3,8 44,25 184,-39-223,1-9,0 0,-1 1,-1-1,-1 1,0-1,-1 1,-1-1,-1 0,0 0,-2 0,1 0,-2-1,0 0,-1-1,-1 1,0-2,-9 12,-72 33,88-58,0 0,-1 0,1 0,0-1,-1 1,1-1,-1 0,1 1,-1-1,1 0,-1 0,1-1,-1 1,1 0,-1-1,1 0,-1 1,1-1,0 0,-1 0,1-1,0 1,0 0,0-1,0 1,0-1,0 0,0 1,1-1,-1 0,1 0,-1 0,1 0,0-1,-1 1,1 0,0-1,1 1,-1 0,0-1,-1-11,1-1,0 1,1-1,0 1,2-1,-1 1,2 0,0 0,0 0,2 0,0 0,0 1,1 0,1 0,0 0,0 1,2 0,-1 1,1 0,1 0,0 1,5-4,-5 2,0-1,1 2,0-1,0 1,1 1,0 0,1 0,0 2,1-1,0 2,0 0,1 0,0 2,0 0,0 0,0 1,1 1,0 1,-1 0,1 1,8 1,0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  <inkml:trace contextRef="#ctx0" brushRef="#br0" timeOffset="15156.097">8749 3360,'0'0,"0"1,0-1,0 1,0-1,0 1,0 0,0-1,0 1,0-1,0 1,0-1,0 1,1-1,-1 1,0-1,0 1,1-1,-1 1,0-1,1 0,-1 1,0-1,1 1,-1-1,0 0,1 1,-1-1,1 0,-1 1,1-1,-1 0,1 0,-1 0,1 0,-1 1,1-1,-1 0,1 0,-1 0,1 0,0 0,-1 0,1 0,-1 0,1 0,-1 0,1-1,-1 1,1 0,-1 0,1 0,-1-1,1 1,-1 0,1-1,-1 1,0 0,1-1,-1 1,1 0,-1-1,0 1,0-1,1 1,-1-1,11 39,-2 0,-2 0,-1 0,-2 1,-2 0,-1 0,-5 37,2 0,2 621,28-306,-27 275,27-220,-29 124,-24-331,-7 62,5-86,23-183,-1-1,-1 0,-2 0,-1 0,-2-1,-13 25,23-54,0 1,0-1,0 0,1 1,-1-1,0 1,0-1,1 1,-1-1,1 1,0 0,-1-1,1 1,0 0,0-1,0 1,0-1,0 1,0 0,0-1,1 1,-1 0,0-1,1 1,0-1,-1 1,1-1,0 1,0-1,0 0,0 1,0-1,0 0,0 0,0 1,0-1,1 0,-1 0,0 0,1-1,-1 1,1 0,-1 0,1-1,-1 1,1-1,0 1,-1-1,1 0,-1 0,1 0,0 0,-1 0,1 0,0 0,0 0,182-24,143-5,380 18,16-7,-625 18,467 28,206 3,1475-33,-1820 31,-119-30,-254-4,-35-1</inkml:trace>
  <inkml:trace contextRef="#ctx0" brushRef="#br0" timeOffset="24756.208">8128 4178,'118'-37,"122"-36,-137 46,-83 24</inkml:trace>
  <inkml:trace contextRef="#ctx0" brushRef="#br0" timeOffset="25092.571">8919 3953,'19'-5,"21"-2,8 1,1 1,-3 2,-5 0,-4 2,-4 1,-2 0,-2 0,-2 0,1 1,-6 4,-1 1,-4 1</inkml:trace>
  <inkml:trace contextRef="#ctx0" brushRef="#br0" timeOffset="25422.249">9850 4037,'14'5,"10"6,1 6,1 1,-4 1,-2-2,-3 1,0-3,2-4,-3 1,2-1,-4-3</inkml:trace>
  <inkml:trace contextRef="#ctx0" brushRef="#br0" timeOffset="25690.502">10330 4348,'5'14,"1"10,5 0,0 2,4-4,-2-1,2-4,-1 0,2 1,-3 4,-2-3</inkml:trace>
  <inkml:trace contextRef="#ctx0" brushRef="#br0" timeOffset="25975.003">10697 4828,'14'38,"10"18,5 3,-2-2,0-12,-6-8,-6-6,-5-4,-5-5</inkml:trace>
  <inkml:trace contextRef="#ctx0" brushRef="#br0" timeOffset="26725.269">11233 5448,'15'15,"18"9,9 5,2-2,-1-5,-9-3,-5-3,-2-5,-2 0,1-1,0-3,0-2,-4 2,-5 1</inkml:trace>
  <inkml:trace contextRef="#ctx0" brushRef="#br0" timeOffset="27072.022">12277 5730,'5'0,"11"0,8 0,4 0,2 0,2 0,-1 0,-1 0,0 0,0 0,-2 0,1-5,-1-1,0 0,-4 1</inkml:trace>
  <inkml:trace contextRef="#ctx0" brushRef="#br0" timeOffset="27393.268">13096 5702,'24'-5,"17"-1,7 0,0 1,-3 2,-5 1,-5 1,-2 0,-3 1,-7 0</inkml:trace>
  <inkml:trace contextRef="#ctx0" brushRef="#br0" timeOffset="27637.927">13773 5702,'14'5,"15"6,7 2,2-2,-1-3,-1 2,-2 0,-3-2,-6-3</inkml:trace>
  <inkml:trace contextRef="#ctx0" brushRef="#br0" timeOffset="27888.742">14253 5900,'10'23,"12"14,3 5,2-5,1-9,-5-9</inkml:trace>
  <inkml:trace contextRef="#ctx0" brushRef="#br0" timeOffset="28055.658">14563 6380,'10'33,"7"17,2-1</inkml:trace>
  <inkml:trace contextRef="#ctx0" brushRef="#br0" timeOffset="28204.283">14761 6746,'4'15,"3"4</inkml:trace>
  <inkml:trace contextRef="#ctx0" brushRef="#br0" timeOffset="28374.416">14874 7085,'9'19,"4"6</inkml:trace>
  <inkml:trace contextRef="#ctx0" brushRef="#br0" timeOffset="28542.381">15015 7395,'4'24,"3"13,4 0,0-2,-1-6</inkml:trace>
  <inkml:trace contextRef="#ctx0" brushRef="#br0" timeOffset="28695.294">15100 7706,'9'24,"13"18,8 1,-2-2,0-7,-5-5,-7-3,-6-6</inkml:trace>
  <inkml:trace contextRef="#ctx0" brushRef="#br0" timeOffset="28974.903">15268 8072,'98'304,"-55"-180,-40-79,-3-33,0-1,1 1,1-1,0 1,0-1,1 1,0-1,1 0,4 8,2-4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9:4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3022,'0'0</inkml:trace>
  <inkml:trace contextRef="#ctx0" brushRef="#br0" timeOffset="2500.245">1949 59,'-60'-33,"56"30,-1 0,0 1,0-1,0 1,-1 0,1 1,0-1,-1 1,1 0,-1 1,0-1,1 1,-1 0,1 0,-1 1,1-1,-1 1,1 1,-1-1,1 1,0 0,-1 0,1 0,0 1,1 0,-1 0,0 0,1 1,-2 1,2-2,1 0,0 1,0 0,0 0,0 0,0 0,1 0,0 0,0 1,0-1,0 1,1-1,0 1,-1 0,2 0,-1-1,1 1,-1 0,1 0,1 0,-1 0,1-1,0 1,0 0,0 0,1-1,-1 1,1-1,0 1,0-1,1 0,-1 0,1 0,0 0,0 0,1-1,-1 1,1-1,-1 0,1 0,0 0,1 0,0-1,1 1,-1-1,1 0,-1 0,1-1,0 1,0-1,0-1,-1 1,1-1,0 0,0 0,0-1,0 0,0 0,0 0,-1-1,1 0,-1 0,1 0,-1-1,0 1,0-1,0-1,0 1,0-1,-1 1,1-1,-1-1,0 1,0-1,-1 1,1-1,-1 0,0 0,-1-1,1 1,0-2,-1 3,-1 0,1 1,0-1,-1 0,0 0,0-1,0 1,-1 0,1 0,-1 0,0-1,0 1,0 0,-1 0,1 0,-1 0,0-1,0 1,-1 0,1 0,-1 1,0-1,0 0,0 1,0-1,-1 1,0-1,1 1,-1 0,0 0,-1 1,1-1,0 0,-1 1,1 0,-1 0,0 0,0 0,0 1,0 0,0-1,0 1,0 1,-3-1,0 2,-1 0,1 1,-1 0,1 1,0 0,0 0,0 0,1 1,-1 0,1 0,0 1,0-1,0 1,1 1,-1-1,1 1,1 0,-1 0,1 0,0 1,1 0,-1-1,1 1,0 1,1-1,0 0,0 1,1-1,0 1,0-1,0 1,1-1,0 1,1-1,0 1,0 0,0-1,1 0,1 1,-1-1,3 5,0-8,0 1,0-1,0 0,1 0,-1 0,1-1,0 0,0 0,0-1,1 1,-1-1,1-1,-1 1,1-1,-1 0,1-1,0 0,-1 0,1 0,0 0,-1-1,1-1,0 1,-1-1,0 0,1 0,-1-1,0 0,0 0,0 0,3-3,-5 4,1-1,-1 1,0-1,0 1,0-1,0 0,-1 0,1-1,-1 1,0-1,0 0,0 0,0 0,-1 0,0 0,0-1,0 1,0-1,0 1,-1-1,0 0,0 1,-1-1,1 0,-1 0,0 0,0 1,0-1,-1 0,0 0,0 0,0 1,0-1,-1 1,0-1,-1-3,-1 7,-1-1,1 0,0 1,0 0,-1 0,1 0,-1 1,1-1,-1 1,1 0,-1 0,1 1,-1 0,1-1,0 1,-1 1,1-1,0 0,0 1,0 0,0 0,0 1,0-1,0 1,1-1,0 1,-1 0,1 1,0-1,0 0,1 1,-1 0,1-1,-1 1,1 0,0 0,-1 5,3-8,-1 1,1 0,0 0,-1 0,1 0,0 0,0-1,0 1,0 0,0 0,1 0,-1 0,1 0,-1-1,1 1,0 0,-1 0,1-1,0 1,0-1,0 1,0-1,1 1,-1-1,0 1,1-1,-1 0,1 0,-1 0,1 0,-1 0,1 0,0 0,-1 0,1-1,0 1,0-1,0 1,-1-1,1 0,0 0,0 1,82-1,-80 0,0-1,0 1,0-1,0 0,0 1,0-2,0 1,0 0,0-1,0 0,-1 0,1 0,-1 0,0-1,1 1,-1-1,0 0,0 0,-1 0,1 0,-1 0,1-1,-1 1,0-1,-1 0,1 1,0-1,-1 0,0 0,0 0,0 0,0 0,-1 0,0 0,0 0,0 0,0-4,-3 2,0 0,-1 0,1 0,-1 0,0 0,-1 1,1 0,-1 0,0 0,-1 1,1-1,-1 1,1 1,-1-1,-1 1,1 0,0 0,-1 1,1 0,-1 0,0 0,1 1,-1 0,0 0,0 1,0 0,0 0,0 1,0-1,0 1,1 1,-7 2,10-4,0 1,0 0,0 0,1 0,-1 0,0 1,1-1,-1 1,1-1,0 1,-1 0,1 0,0 0,0 0,0 0,1 1,-1-1,0 1,1-1,0 1,-1 0,1-1,0 1,0 0,1 0,-1 0,0-1,1 1,0 0,0 0,0 0,0 0,0 0,0 0,1 0,0 0,-1 0,1-1,1 3,0-1,-1 1,1-1,0-1,0 1,1 0,-1 0,1-1,-1 1,1-1,1 0,-1 0,0 0,1 0,-1-1,1 1,0-1,0 0,-1 0,2-1,-1 1,0-1,0 1,0-1,1-1,-1 1,4 0,-4-2,1 0,-1 0,0 0,0 0,0-1,0 0,0 1,0-1,0-1,-1 1,1 0,-1-1,0 0,0 0,0 0,0 0,0 0,0-1,-1 1,0-1,0 0,0 0,0 0,0 0,-1 0,1 0,-1 1,0 1,0-1,-1 0,1 1,0-1,-1 0,0 0,1 1,-1-1,0 0,-1 0,1 1,0-1,-1 0,0 0,1 1,-1-1,0 0,0 1,-1-1,1 1,0 0,-1-1,0 1,1 0,-1 0,0 0,0 0,0 0,0 0,-1 0,1 1,0-1,-1 1,1 0,-1 0,1 0,-1 0,0 0,0 0,-4-1,0 0,-1 0,1 1,-1 0,1 0,-1 1,1 0,-1 0,1 1,0 0,-1 0,1 1,0 0,-1 0,1 0,0 1,1 0,-1 1,0-1,1 1,0 1,0-1,0 1,1 0,-1 0,1 1,0 0,1 0,-1 0,1 0,1 0,-1 1,1 0,0 0,0 0,1 0,0 0,0 0,1 3,1-6,1 0,-1 0,1 0,0 0,1 0,-1-1,1 1,0 0,-1-1,1 1,1-1,-1 0,1 0,-1 0,1 0,0 0,0 0,0-1,0 1,0-1,1 0,-1 0,1 0,0 0,-1-1,1 1,0-1,0 0,0 0,0-1,1 1,0 0,0 0,0 0,1 0,-1-1,0 0,1 0,-1 0,0 0,1-1,-1 0,0 0,0-1,0 1,0-1,0 0,0-1,0 1,-1-1,1 0,-1 0,0 0,1 0,0-3,-2 2,-1 0,0 0,0-1,0 1,0 0,-1-1,0 0,0 1,0-1,-1 1,1-1,-1 0,0 0,0 1,-1-1,0 0,1 1,-1-1,-1 0,1 1,-1 0,0-1,0 1,0 0,0 0,-1 0,0 0,0 0,0 1,0-1,0 1,-1 0,1 0,-1 0,0 0,0 1,0-1,0 1,-1 0,1 1,-1-1,1 1,-1-1,1 1,-1 1,0-1,1 1,-1 0,0 0,0 0,1 0,-1 1,0 0,1 0,-1 0,1 1,-1-1,1 1,0 0,0 1,0-1,-1 1,0 1,0-1,0 2,0-1,0 1,1-1,0 1,0 0,0 1,1-1,-1 1,1 0,1-1,-1 1,1 1,0-1,0 0,1 0,0 1,0-1,0 3,2-7,-1-1,0 1,1 0,-1 0,1-1,-1 1,1 0,0-1,0 1,0-1,0 1,0-1,0 0,0 1,1-1,-1 0,0 0,1 1,-1-1,1 0,-1-1,1 1,-1 0,1 0,0-1,-1 1,1-1,0 1,0-1,-1 0,1 1,0-1,0 0,-1 0,1-1,0 1,0 0,-1 0,1-1,0 1,70-23,-67 21,-1 0,1 0,-1-1,0 1,0-1,0 0,0 0,0 0,0-1,-1 1,0-1,0 0,0 0,0 0,0 0,-1 0,0-1,0 1,0-1,0 0,-1 1,0-1,0 0,0 0,0 0,-1 0,0 0,0 0,0 0,-1 0,0 1,0-1,0 0,0 0,-2-4,-1 7,1 0,-1 0,1 1,-1-1,1 1,-1 0,0 0,0 0,0 0,1 1,-1-1,0 1,0 0,0 0,0 1,0-1,0 1,1 0,-1 0,0 0,1 0,-1 1,0 0,1-1,0 1,-1 1,1-1,0 0,0 1,0-1,0 1,1 0,-1 0,1 0,0 0,0 1,0-1,0 1,0-1,1 1,0-1,-1 1,1 2,4 16,5-3</inkml:trace>
  <inkml:trace contextRef="#ctx0" brushRef="#br0" timeOffset="6867.936">1 3051,'181'-313,"-136"254,-3-2,-3-1,2-10,177-295,-49 124,-135 197,-2-2,-2-1,19-44,39-66,110-161,-102 168,-3-35,-41 96,16-9,61-138,-115 212,-32 24,0 9,0-1,-1 0,0-1,0-2,0 1,0-2,0-1,-19-1,-20 3,56-3,0 1,0-1,0 0,0 0,0 1,0 0,0-1,0 1,0 0,0 0,0 0,0 0,0 0,1 0,-1 1,0-1,1 0,-1 1,1-1,0 1,-1 0,1 0,0-1,0 1,0 0,0 0,0 0,1 0,-1 0,0 0,1 0,0 0,-1 0,1 1,0-1,0 0,0 0,1 0,-1 0,0 0,1 0,-1 0,1 0,0 0,0 0,-1 0,1 0,1 0,-1 0,0 0,10 23,2-1,0-1,1 0,1 0,1-2,13 14,3 5,87 184,-91-161,-32-91,-3 2,1 0,1-1,2 1,1-1,1 0,1-12,-8-97,-20-47,21 170,2 7</inkml:trace>
  <inkml:trace contextRef="#ctx0" brushRef="#br0" timeOffset="9400.757">397 906,'-2'1,"1"0,0 0,0 1,0-1,0 1,0-1,0 1,0-1,1 1,-1-1,1 1,-1-1,1 1,-1 0,1-1,0 1,0 0,0 0,0-1,0 1,0 0,0-1,0 1,1 0,-1-1,1 1,-1 0,1-1,0 1,-1-1,1 1,0-1,0 0,1 1,-2 0,25 67,3-1,2-1,4-1,6 4,-61-108,3-1,1-1,1-1,3 0,1-1,2 0,2 0,2-1,2 0,2-1,2-41,2-54,-2 137,0 1,0 0,0-1,0 1,0-1,1 1,-1 0,0 0,1-1,-1 1,0 0,1-1,0 1,-1 0,1 0,0 0,0 0,-1 0,1 0,0 0,0 0,0 0,0 0,0 0,0 1,1-1,-1 0,0 1,0-1,0 1,1-1,-1 1,0-1,1 1,-1 0,0 0,1 0,-1 0,0 0,1 0,-1 0,0 0,1 1,-1-1,0 0,1 1,-1-1,0 1,0-1,0 1,1 0,-1-1,0 1,0 0,0 0,0 0,0 0,0 0,0 0,-1 0,1 0,0 0,-1 1,1-1,76 95,-44-74,-19-20</inkml:trace>
  <inkml:trace contextRef="#ctx0" brushRef="#br0" timeOffset="10537.675">227 482,'3'-9,"0"-1,0 1,1 0,0 0,0 0,1 1,1-1,-1 1,1 0,0 1,1-1,0 1,0 1,1-1,0 1,1 0,131-113,-138 119,-1-1,0 1,0-1,0 0,1 0,-1 1,0-1,0 0,0 0,0 0,-1 0,1 0,0 0,0-1,-1 1,1 0,0 0,-1-1,1 1,-1 0,0 0,1-1,-1 1,0-1,0 1,0 0,0-1,0 1,0 0,0-1,0 1,-1 0,1-1,-1 1,1 0,-1 0,1-1,-1 1,1 0,-1 0,0 0,0 0,0 0,0 0,0 0,0 0,0 0,0 0,0 0,0 0,0 1,0-1,-1 1,1-1,0 1,-1-1,-12-8,9 8,1-1,0 0,0-1,0 1,0-1,0 0,1 0,-1 0,1 0,-1 0,1-1,1 0,-1 0,0 1,1-1,0-1,0 1,0 0,0-1,1 1,-1-4,3-12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24.3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28 151,'0'0,"0"-1,-1 1,1 0,-1-1,1 1,-1 0,1 0,-1-1,1 1,-1 0,1 0,-1 0,1 0,-1-1,0 1,1 0,-1 0,1 0,-1 0,1 1,-1-1,0 0,1 0,-1 0,1 0,-1 0,1 1,-1-1,1 0,-1 0,1 1,-1-1,1 0,-1 1,1-1,0 1,-1-1,1 0,0 1,-1-1,1 1,0-1,-1 1,1-1,0 1,0-1,0 1,0 0,-1-1,1 1,0-1,0 1,0-1,0 1,0 0,0-1,0 1,1-1,-1 1,-6 40,6-41,-1 22,2-1,0 0,1 0,0 0,2 0,1 0,1 0,0-1,6 11,62 171,11-27,-69-147,-2 1,-2 0,0 0,-2 1,-1 1,3 20,54 161,37 55,-91-238,-12-28,0-1,-1 1,1-1,0 1,0-1,0 1,0-1,0 0,-1 1,1-1,0 1,0-1,-1 0,1 1,0-1,-1 1,1-1,0 0,-1 1,1-1,-1 0,1 0,0 1,-1-1,1 0,-1 0,1 0,-1 0,1 1,-1-1,1 0,-1 0,1 0,-1 0,1 0,-1 0,1 0,0 0,-1 0,1-1,-1 1,1 0,-1 0,1 0,-1 0,1-1,-1 1,1 0,0-1,-1 1,1 0,0 0,-1-1,1 1,0-1,-1 1,1 0,0-1,-1 1,-127-57,-118-16,245 73,0 0,1 0,-1-1,0 1,0 0,1 0,-1-1,0 1,0 0,1-1,-1 1,0 0,1-1,-1 1,1-1,-1 1,0-1,1 0,-1 1,1-1,0 0,-1 1,1-1,-1 0,1 1,0-1,0 0,-1 0,1 1,0-1,0 0,0 0,0 1,0-1,0 0,0 0,0 0,0 1,0-1,0 0,1 0,-1 1,0-1,1 0,-1 0,0 1,1-1,-1 0,1 1,-1-1,1 1,-1-1,1 1,-1-1,1 1,0-1,-1 1,1-1,0 1,0-1,45-21,442-137,-381 126,-107 32,1 1,0 0,-1 0,1 0,0 0,0 0,-1-1,1 1,0 0,-1 1,1-1,0 0,0 0,-1 0,1 0,0 1,-1-1,1 0,0 0,-1 1,1-1,0 1,-1-1,1 1,-1-1,1 1,-1-1,1 1,-1-1,1 1,-1-1,0 1,1 0,-1-1,0 1,1 0,-1-1,0 1,0 0,0 0,0-1,1 1,-1 0,0 0,0-1,0 1,-1 0,1-1,0 1,0 0,0 0,0-1,-1 1,1 0,-1 0,-21 36,-216 200,111-118,123-111</inkml:trace>
  <inkml:trace contextRef="#ctx0" brushRef="#br0" timeOffset="1086.151">481 264,'0'1,"0"-1,0 0,0 0,0 1,0-1,0 0,-1 0,1 1,0-1,0 0,0 0,0 1,0-1,0 0,-1 0,1 1,0-1,0 0,0 0,-1 0,1 1,0-1,0 0,0 0,-1 0,1 0,0 0,0 1,-1-1,1 0,0 0,0 0,-1 0,1 0,0 0,-1 0,1 0,0 0,0 0,-1 0,1 0,0 0,-1 0,16 34,-14-31,124 321,-125-323,-1 0,1 0,0 0,0 0,0 0,0 0,0 0,0 0,0 0,0 0,0 0,0 0,1 0,-1 0,0 0,1 0,-1 0,1 0,-1 0,1-1,-1 1,1 0,0 0,-1 0,1-1,0 1,0 0,-1-1,1 1,0-1,0 1,0-1,0 1,0-1,0 0,0 1,-1-1,1 0,0 0,0 0,0 0,0 1,0-1,0-1,0 1,0 0,0 0,0 0,0 0,0-1,0 1,0-1,0 1,0 0,0-1,0 1,0-1,-1 0,2 0,54-163,47-179,-81 242,-20 54,-6 48,0 6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5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649 481,'-28'227,"0"5,17-39,6-158,-19 48,18-77</inkml:trace>
  <inkml:trace contextRef="#ctx0" brushRef="#br0" timeOffset="1005.564">170 650,'19'-14,"0"0,1 1,1 1,0 1,0 1,1 0,1 2,-1 1,1 0,15-1,44-15,236-82,-301 100,0 1,1 1,-1 1,0 0,1 2,-1 0,1 0,-1 2,0 0,4 2,-3 2</inkml:trace>
  <inkml:trace contextRef="#ctx0" brushRef="#br0" timeOffset="1251.805">1 1497,'43'-24,"43"-22,17-9,0 1,-8 10,-10 7,-15 5,-15 8,-11 8,-9 7,-6 10,-7 9,-8 3</inkml:trace>
  <inkml:trace contextRef="#ctx0" brushRef="#br0" timeOffset="1732.25">961 1412,'123'-358,"-98"322,-25 36,1-1,0 1,-1 0,1-1,0 1,-1 0,1 0,-1 0,1 0,0 0,-1 0,1 0,0 0,-1 0,1 0,0 0,-1 0,1 0,0 0,-1 1,1-1,0 0,-1 1,1-1,-1 0,1 1,-1-1,1 0,-1 1,1-1,-1 1,1-1,-1 1,1-1,-1 1,0 0,1-1,-1 1,0-1,0 1,1 0,-1-1,0 1,0 0,0-1,0 1,0 0,0-1,0 1,0 0,0-1,0 1,0 0,0-1,-1 1,1 0,0-1,0 1,-1-1,1 1,-1 0,5 59,-5-47,1 0,1 0,0 0,1 0,0-1,1 1,1-1,0 1,5 10,-8-21,0 0,0 1,1-1,-1 0,1 0,-1 0,1 0,0 0,0 0,0 0,0-1,0 1,0-1,1 0,-1 1,0-1,1 0,-1 0,1-1,-1 1,1 0,0-1,-1 1,1-1,-1 0,1 0,0 0,-1 0,1-1,-1 1,1-1,-1 1,1-1,-1 0,1 0,-1 0,1 0,-1-1,1 0,78-69,-55 35,-2 0,-2-2,-1 0,5-18,-4-20,-30 65,1 16</inkml:trace>
  <inkml:trace contextRef="#ctx0" brushRef="#br0" timeOffset="2137.47">1976 848,'-177'83,"176"-82,-1-1,0 0,0 0,1 1,-1-1,1 1,-1-1,0 1,1 0,-1 0,1-1,-1 1,1 0,0 0,-1 1,1-1,0 0,0 0,0 1,0-1,0 0,0 1,0-1,0 1,1-1,-1 1,0 0,1-1,-1 1,1 0,0-1,0 1,0 0,0-1,0 1,0 0,0 0,0-1,0 1,1 0,-1-1,1 1,-1 0,1-1,0 1,0-1,0 1,-1-1,1 0,1 1,-1-1,0 1,41 24,-37-24,0 0,-1 0,1 1,-1-1,1 1,-1 0,0 0,0 0,0 1,-1 0,1-1,-1 1,0 0,0 1,0-1,-1 0,1 1,-1 0,0-1,-1 1,1 0,-1 0,0 0,0 0,0 0,-1 1,-2 4,0 0,-1-1,0 1,-1 0,0-1,0 0,-1 0,-1 0,1 0,-1-1,-1 0,1 0,-1-1,-1 0,1 0,-1-1,-1 1,1-2,-1 1,0-1,-9 3,-65 11,64-23</inkml:trace>
  <inkml:trace contextRef="#ctx0" brushRef="#br0" timeOffset="11568.934">2371 340,'0'-1,"0"0,-1 0,1 0,0 0,0 0,0 0,-1 1,1-1,-1 0,1 0,0 0,-1 1,0-1,1 0,-1 0,1 1,-1-1,0 0,1 1,-1-1,0 1,0-1,0 1,1-1,-1 1,0 0,0-1,0 1,0 0,0 0,0-1,1 1,-1 0,0 0,0 0,0 0,0 0,0 1,0-1,0 0,0 0,0 0,1 1,-1-1,0 1,0-1,0 0,0 1,-19 42,18 242,2 85,1-363,-1 0,0 0,0 0,0 0,-1 0,0 0,-1 0,0-1,0 1,0 0,0-1,-1 1,-1-1,1 0,-3 4,-4-4</inkml:trace>
  <inkml:trace contextRef="#ctx0" brushRef="#br0" timeOffset="11820.978">2004 820,'38'-5,"33"-6,8-7,-5 1,-9 2,-6 0,-9 2,-8 3,-6-1,-10 0</inkml:trace>
  <inkml:trace contextRef="#ctx0" brushRef="#br0" timeOffset="12121.077">2907 678,'-47'28,"1"2,2 3,1 1,1 2,-2 5,38-36,-1 1,1 0,0 0,1 0,-1 0,1 1,1 0,-1 0,1 1,0-1,1 1,0 0,0 0,0 0,1 0,1 0,-1 0,1 1,2-7,-1-1,0 1,1 0,0-1,-1 1,1-1,0 0,0 1,-1-1,1 0,0 1,1-1,-1 0,0 0,0 0,0 0,1 0,-1 0,0 0,1 0,-1-1,1 1,-1 0,1-1,-1 1,1-1,0 0,-1 0,1 1,-1-1,1 0,0 0,-1 0,1-1,-1 1,1 0,0-1,-1 1,1-1,-1 1,63-26,-23-2,-1-1,-1-2,-2-2,-1-1,1-5,3-1,-39 38,0 1,-1-1,1 1,0-1,0 1,1-1,-1 1,0-1,0 1,1 0,-1 0,1 0,-1 0,1 0,-1 0,1 0,0 0,-1 1,1-1,0 0,-1 1,1 0,0-1,0 1,0 0,0 0,-1 0,1 0,0 0,0 0,0 1,-1-1,1 1,0-1,0 1,-1 0,1-1,-1 1,1 0,0 0,-1 0,1 1,17 99,-14-75</inkml:trace>
  <inkml:trace contextRef="#ctx0" brushRef="#br0" timeOffset="12501.971">3161 1074,'21'-58,"3"2,2 0,2 2,20-27,-19 50,-28 30,-1 1,1 0,-1-1,1 1,0 0,-1 0,1 0,0-1,-1 1,1 0,0 0,-1 0,1 0,0 0,-1 0,1 0,0 0,-1 0,1 1,-1-1,1 0,0 0,-1 1,1-1,0 0,-1 1,1-1,-1 0,1 1,-1-1,1 1,-1-1,1 1,-1-1,0 1,1-1,-1 1,0-1,1 1,-1 0,0-1,0 1,1 0,-1-1,0 1,0 0,0-1,0 1,0 0,0-1,0 1,0 0,0-1,0 1,0 0,3 68,-4-63,-1-1,1 1,1-1,-1 1,1 0,0-1,0 1,1-1,-1 1,1-1,0 1,1-1,0 1,-1-1,2 0,-1 0,0 0,1 0,0 0,0-1,1 1,-1-1,1 0,0 0,0 0,0-1,1 1,-1-1,1 0,0 0,0-1,0 1,2 0,1-4,0 0,1 0,-1-1,0 0,0 0,0-1,0 0,-1-1,1 1,-1-2,0 1,0-1,0 0,0 0,-1-1,0 1,0-1,-1-1,0 1,0-1,0 0,-1 0,0-1,0 1,-1-1,1-2,50-135,-46 121,-1 6</inkml:trace>
  <inkml:trace contextRef="#ctx0" brushRef="#br0" timeOffset="12841.961">3951 1,'-23'219,"4"-65,3 147,19-97,13-137,-10-48</inkml:trace>
  <inkml:trace contextRef="#ctx0" brushRef="#br0" timeOffset="13085.962">3585 678,'43'-5,"38"-6,11-6,-2 0,-10 2,-10 5,-12-2,-11 2,-8 3,-12 1</inkml:trace>
  <inkml:trace contextRef="#ctx0" brushRef="#br0" timeOffset="13387.824">4488 537,'-17'2,"-1"1,1 1,0 0,0 1,0 1,1 1,0 0,0 1,1 0,0 2,-6 4,3-3,1 1,0 0,1 1,0 1,1 1,1 0,0 1,1 0,0 1,2 0,-1 3,11-18,-1 1,0 0,1-1,0 1,0 0,0 0,0 0,0 0,0 1,1-1,0 0,0 0,-1 0,2 0,-1 0,0 1,1-1,-1 0,1 0,0 0,0 0,0 0,0 0,1-1,-1 1,1 0,0-1,0 1,0-1,0 1,0-1,0 0,1 0,-1 0,1 0,-1 0,1-1,0 1,0-1,0 1,0-1,0 0,0 0,0-1,0 1,0-1,0 1,0-1,0 0,3 0,7-1,1 1,-1-2,1 0,-1 0,0-2,0 1,0-2,0 0,-1 0,1-1,-1 0,-1-1,1-1,6-5,138-135,-104 88,-51 60,0 0,0 0,0 0,0 0,0 0,0 0,0 0,0 1,0-1,0 0,0 0,0 1,0-1,0 1,0-1,-1 1,1-1,0 1,0 0,-1-1,1 1,0 0,-1-1,1 1,0 0,-1 0,1 0,-1 0,1-1,-1 1,0 0,1 0,-1 0,0 0,0 0,0 0,1 0,-1 0,0 0,0 0,0 0,-1 0,1 0,0 0,0 0,-1 0,1 0,0 0,-1 0,1 0,0 7,10 37,-5-25</inkml:trace>
  <inkml:trace contextRef="#ctx0" brushRef="#br0" timeOffset="13758.278">4742 876,'6'-39,"2"0,2 1,1 0,2 1,1 0,5-4,17-13,-34 55,-1-1,1 1,0-1,-1 1,1 0,-1 0,1 0,-1 0,0 0,1 0,-1 0,0 0,0 1,1-1,-1 0,0 1,-1-1,1 1,0-1,0 1,0-1,-1 1,1 0,-1-1,0 1,1 0,-1-1,0 1,0 0,0 0,0-1,0 1,0 0,-1 0,1-1,0 1,-1 0,0 0,1 0,-1 6,-1 0,2 0,-1 0,1 0,0 0,1 0,0 0,0 0,1-1,0 1,0 0,1-1,0 1,0-1,1 0,-1 0,2 0,-1 0,1-1,0 0,0 0,1 0,0 0,0-1,0 0,1-1,-1 1,1-1,0 0,3 0,0-4,0-1,0 0,0-1,0 0,0 0,-1-1,1 0,-1-1,0 0,0-1,0 0,-1 0,1-1,-1 0,0 0,-1-1,0 0,0 0,0-1,-1 0,0 0,-1 0,0-1,0 0,-1 0,0 0,0 0,-1-1,1-3,1-9,-2 2</inkml:trace>
  <inkml:trace contextRef="#ctx0" brushRef="#br0" timeOffset="16842.881">5503 820,'29'-24,"-2"-1,0-1,-2-2,-1 0,2-6,3-32,-29 65,0 0,1-1,-1 1,0-1,0 1,1-1,-1 1,0 0,-1-1,1 1,0-1,0 1,-1-1,1 1,-1 0,1-1,-1 1,1 0,-1-1,0 1,0 0,1 0,-1 0,0-1,0 1,0 0,0 0,-1 0,1 1,0-1,0 0,-1 0,1 1,0-1,-1 1,1-1,0 1,-1-1,1 1,-1 0,1 0,-1 0,1 0,0 0,-1 0,0 0,-7 2,0 1,1-1,-1 2,1-1,0 1,0 0,0 1,0 0,1 0,0 1,0 0,1 0,-1 1,1-1,1 1,-1 1,-4 7,2-5,1 2,0-1,1 1,0 0,0 0,1 0,1 1,0 0,1 0,0 0,1 0,1 0,0 1,1-10,1 0,-1 0,1 0,0 0,1 0,-1 0,1 0,-1 0,1 0,0-1,1 1,-1-1,1 0,-1 0,1 1,0-2,0 1,0 0,0-1,1 1,-1-1,1 0,0 0,-1 0,1-1,0 1,0-1,0 0,0 0,0 0,0-1,0 1,0-1,1 0,9 0,0 0,-1 0,1-2,-1 1,1-2,-1 0,0 0,0-2,12-4,94-61,-96 53</inkml:trace>
  <inkml:trace contextRef="#ctx0" brushRef="#br0" timeOffset="17153.515">6040 453,'-48'57,"2"3,3 1,-17 36,26-3,34-92,-1 0,1 0,-1 0,1 1,0-1,0 0,0 0,0 0,0 0,0 0,1 1,-1-1,1 0,-1 0,1 0,0 0,0 0,0 0,0-1,0 1,0 0,1 0,-1-1,0 1,1 0,0-1,-1 0,1 1,0-1,0 0,-1 0,1 0,0 0,0 0,0 0,0-1,0 1,1-1,-1 1,0-1,0 0,2 0,7-1,0-1,0 0,0 0,0-1,0-1,-1 0,1 0,-1-1,0-1,0 0,7-5,-3 0,-1-1,1 0,-2-1,0-1,0 0,-1 0,-1-1,-1-1,0 0,-1 0,0 0,-1-1,-1 0,-1 0,1-8,-5 21,1 0,-1 0,0 0,0-1,0 1,0 0,-1-1,0 1,0 0,0-1,0 1,-1 0,0 0,0-1,0 1,0 0,-1 0,1 0,-1 0,0 0,0 1,-1-1,1 0,-1 1,1 0,-1-1,0 1,-1 0,1 1,0-1,-1 1,0-1,1 1,-1 0,0 0,0 1,0-1,0 1,0 0,-1 0,1 0,0 1,0-1,-1 1,1 0,0 0,-3 1,-20 9,2 2</inkml:trace>
  <inkml:trace contextRef="#ctx0" brushRef="#br0" timeOffset="17454.048">6323 566,'-6'10,"1"1,1 0,-1 0,2 0,0 1,0-1,1 1,0-1,1 1,1 0,-1 0,2 0,0-1,0 1,1 0,1-1,3 12,-4-20,-1 0,1 0,0-1,0 1,0-1,0 1,1-1,-1 1,1-1,0 0,-1 0,1-1,0 1,0 0,0-1,0 0,0 1,0-1,1-1,-1 1,0 0,0-1,1 0,-1 1,1-1,-1-1,0 1,1 0,-1-1,0 0,0 1,0-1,1-1,-1 1,0 0,2-2,105-68,-98 59,0 0,0-1,-1 0,-1-1,0 0,-1-1,0 0,-2 0,4-8,2-4,-3 9</inkml:trace>
  <inkml:trace contextRef="#ctx0" brushRef="#br0" timeOffset="17803.233">7000 424,'-8'2,"0"0,0 1,0 0,0 0,0 1,1 0,0 0,-1 0,2 1,-1 1,1-1,-1 1,1 0,1 0,-3 3,8-6,0 0,0 0,0 0,0 0,1 0,0 0,-1 0,1 0,0 0,0 0,0-1,1 1,-1 0,1-1,-1 1,1-1,0 0,0 1,0-1,0 0,1 0,-1 0,0-1,1 1,-1 0,1-1,0 0,-1 0,1 1,0-2,0 1,2 0,14 11,-14-10,-1 1,1 0,-1 0,0 1,0-1,0 1,0 0,-1 0,0 0,0 0,0 1,0-1,-1 1,1 0,-1 0,0 0,-1 0,1 0,-1 0,0 0,0 1,-1-1,0 0,0 1,0-1,0 0,-1 0,0 1,0-1,0 0,-1 0,0 0,0 0,0 0,0 0,-1-1,0 1,0-1,0 0,-2 2,-1 0,-1 0,-1-1,1 0,-1 0,1 0,-1-1,0-1,-1 1,1-1,-1 0,0-1,1 0,-1-1,0 0,0 0,0-1,0 0,-5-1,-11 1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1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0 515,'34'28,"-20"-8,0 1,-1 1,-2 0,0 1,-1 0,-1 0,-2 1,0 2,17 43,-19-51,-6-16,1 0,0 0,0 1,0-1,0 0,0 0,0 0,0 0,1 0,-1 1,1-1,-1 0,1 0,0 0,0 0,0 0,0-1,0 1,0 0,1 0,-1-1,1 1,-1-1,1 1,-1-1,1 0,0 1,0-1,0 0,0 0,0 0,0 0,0-1,0 1,0-1,0 1,0-1,0 1,0-1,0 0,1 0,-1 0,0-1,1 1,41-82,-34 56,110-277,-81 197,-24 94,-10 18</inkml:trace>
  <inkml:trace contextRef="#ctx0" brushRef="#br0" timeOffset="718.64">650 853,'45'-34,"-1"-2,-2-2,-1-1,-2-3,14-21,-13-16,-39 76,-1 1,1 0,-1 0,0 0,0 0,1-1,-2 1,1 0,0 0,0 0,-1-1,1 1,-1 0,0 0,1 0,-1 0,0 0,0 0,0 0,-1 0,1 0,0 1,-1-1,1 0,-1 1,0-1,1 1,-1 0,0 0,0-1,0 1,0 0,0 0,0 1,0-1,0 0,-1 1,-3-2,-1 1,1 0,0 1,0 0,-1 0,1 0,0 0,-1 1,1 0,0 1,0 0,0-1,0 2,0-1,1 1,-1 0,1 0,-1 0,1 1,0 0,0 0,1 0,-2 2,-7 6,2 1,-1 0,2 1,0 0,0 0,1 1,-6 16,11-27,1 1,0 0,0 0,1 0,-1 0,1 1,0-1,1 0,-1 1,1 0,0-1,1 1,-1 0,1-1,0 1,0 0,1-1,0 1,0 0,0-1,1 1,-1-1,1 0,1 1,-1-1,1 0,0 0,0-1,2 4,8 2,1 0,0 0,0-2,1 0,0 0,1-1,-1-1,1-1,0 0,1-1,13 1,-9-4,1-1,0-1,-1-1,1 0,-1-2,0-1,0 0,0-2,0 0,-1-2,-1 0,1-1,-2-1,1 0,-2-2,1 0,8-9,3-5,0-1,-1-1,-2-1,-1-2,-2 0,-1-2,16-33,-27 47,-2 0,-1-1,0 0,-2 0,0 0,-1-1,-2 0,0 0,-1 0,-1 0,-1-1,-2 1,0 0,-1 0,-1 0,-3-8,7 26,0 0,-1 0,1 0,-1 1,0-1,-1 0,1 0,-1 0,1 1,-1-1,0 1,0 0,0-1,-1 1,0 0,1 0,-1 0,0 1,0-1,0 1,0-1,-1 1,1 0,-1 0,1 1,-1-1,0 1,0 0,0 0,1 0,-1 0,0 1,0-1,0 1,0 0,0 0,0 1,0-1,0 1,0 0,0 0,0 0,1 0,-5 3,0 4,0 0,0 1,0 0,1 0,1 1,0 0,0 1,1-1,0 1,0 0,1 0,1 0,0 1,1-1,0 1,1-1,0 1,0 0,2 0,-1 1,2 16,0-1,2 1,1-1,2 0,0-1,9 20,11 42,-23-68,1-1,1 0,1-1,1 1,0-1,2-1,0 0,1 0,1-1,0 0,5 4,-16-20,0 0,0 0,0 0,0 0,1 0,-1 0,0 0,0-1,1 1,-1 0,0-1,1 1,-1 0,1-1,-1 0,1 1,-1-1,1 0,-1 0,1 0,-1 0,1 0,-1 0,1 0,-1-1,1 1,-1 0,0-1,1 1,-1-1,1 0,-1 1,0-1,1 0,-1 0,0 0,0 0,0 0,0 0,0 0,0 0,0-1,0 1,0 0,-1 0,1-1,0 1,0-2,7-11</inkml:trace>
  <inkml:trace contextRef="#ctx0" brushRef="#br0" timeOffset="1050.878">1919 487,'-15'16,"0"1,1 1,1 0,1 1,1 0,0 1,1 0,1 1,1 0,1 0,-3 20,9-38,0 0,0-1,0 1,1 0,0 0,0 0,-1 0,2 0,-1 0,0 0,1 0,-1 0,1 0,0 0,0 0,0-1,0 1,0 0,1-1,-1 1,1-1,0 1,0-1,0 0,0 1,0-1,0 0,0-1,1 1,-1 0,1-1,-1 1,1-1,0 0,0 0,-1 0,1 0,0 0,0-1,0 1,0-1,0 0,0 0,0 0,0 0,0 0,12-5,0-1,-1 0,1-1,-1-1,-1 0,0 0,0-2,0 0,-1 0,-1-1,0 0,0-1,-1 0,-1-1,0 0,-1-1,0 0,-1 0,-1 0,0-1,-1 0,2-8,-5 18,-1-1,0 0,0 1,-1-1,0 0,0 0,0 0,0 1,-1-1,0 0,0 1,-1-1,0 1,0-1,0 1,0 0,-1-1,0 1,0 1,0-1,-1 0,1 1,-1 0,0 0,-1 0,1 0,-1 0,1 1,-1 0,0 0,0 0,0 1,-1 0,1 0,-1 0,1 1,-1-1,0 1,1 1,-1-1,0 1,0 0,1 0,-1 1,0-1,-1 2,-66 44,55-30</inkml:trace>
  <inkml:trace contextRef="#ctx0" brushRef="#br0" timeOffset="1388.165">2399 543,'-4'-2,"-1"0,0 0,0 1,1-1,-1 2,0-1,0 0,0 1,0 0,0 0,0 0,0 1,0-1,0 1,0 1,0-1,0 1,1-1,-1 2,0-1,1 0,-1 1,1-2,0 0,0 1,0-1,0 1,0 0,0 0,0 0,1 1,-1-1,1 1,0 0,0 0,0 0,0 0,0 0,1 1,-1-1,1 1,0 0,0 0,0 0,1 0,-1 0,1 0,0 0,0 0,0 1,1-1,0 0,0 0,0 1,0-1,0 0,1 1,0-1,0 0,0 0,0 0,1 0,0 0,0 0,0 0,0-1,0 1,1 0,0-1,-1 0,1 0,3 2,8 3,0-2,1 0,0 0,0-1,0-1,0-1,1 0,0-1,3 0,-6-1,-4 1,-1 0,1-1,0 0,0 0,-1-1,1 0,0-1,0 1,0-2,-1 0,1 0,-1 0,1-1,-1 0,4-2,0-8</inkml:trace>
  <inkml:trace contextRef="#ctx0" brushRef="#br0" timeOffset="1633.896">2852 543,'-20'38,"-5"23,0 5,6-13,5-15</inkml:trace>
  <inkml:trace contextRef="#ctx0" brushRef="#br0" timeOffset="1883.337">2739 204,'0'0</inkml:trace>
  <inkml:trace contextRef="#ctx0" brushRef="#br0" timeOffset="2052.601">3105 91,'0'39,"0"31,0 14,0-3,0-5,0-11,0-12,0-10,0-3,0-3,0-3,0-3,0-2,0 0,0-2,0 1,0-5</inkml:trace>
  <inkml:trace contextRef="#ctx0" brushRef="#br0" timeOffset="3935.049">2964 599,'94'30,"-61"-18,0-1,1-1,0-2,1-2,-1-1,1-1,5-2,-36-3,0 1,0-1,0 1,0-1,0 0,0 0,0-1,0 1,0-1,0 0,-1 0,1-1,-1 1,1 0,-1-1,0 0,0 0,0 0,-1 0,1-1,-1 1,2-3,1-1,-4 6,0 0,0-1,1 1,-1 0,0 0,0 0,0 0,1 0,-1 0,1 0,-1 0,1 0,-1 1,1-1,-1 0,1 1,0 0,-1-1,1 1,0 0,-1 0,1 0,0 0,-1 0,1 0,0 0,-1 1,1-1,-1 0,1 1,0 0,-1-1,1 1,-1 0,1 0,-1 0,0 0,1 0,-1 0,0 0,0 0,0 0,0 1,0-1,0 0,0 1,0 0,0 0,0 0,0 1,1-1,-1 0,1 0,-1 0,1 0,0 0,-1 0,1 0,0-1,0 1,1-1,-1 1,0-1,0 0,1 0,-1 0,0 0,1 0,-1 0,1-1,0 1,-1-1,1 0,-1 0,1 0,-1 0,1 0,0 0,-1-1,1 1,-1-1,1 0,-1 0,0 0,1 0,-1 0,0 0,1-1,-1 1,0-1,0 0,0 1,1-2,21-62,-24 65,0-1,0 0,0 1,0-1,0 1,0-1,0 1,0-1,0 1,0-1,-1 0,1 1,0-1,0 1,-1 0,1-1,0 1,-1-1,1 1,0-1,-1 1,1 0,-1-1,1 1,0 0,-1-1,1 1,-1 0,1-1,-1 1,1 0,-1 0,1 0,-1 0,0-1,1 1,-1 0,1 0,-1 0,1 0,-1 0,1 0,-1 1,0-1,1 0,-1 0,1 0,-1 0,1 1,-1-1,1 0,-1 0,1 1,0-1,-1 0,1 1,-1-1,1 1,0-1,-1 1,1-1,0 0,-1 1,1-1,0 1,-1 0,-30 28,24-21,1 0,1 0,0 1,0 0,0 0,1 0,1 0,0 1,0-1,0 1,1 0,1 0,0 0,0 0,1 0,0 0,1 0,0 0,1 0,1 5,-2-12,1-1,-1 1,1 0,0-1,0 0,0 1,0-1,0 0,1 0,-1 0,1 0,-1-1,1 1,0-1,-1 1,1-1,0 0,0 0,0 0,0-1,0 1,0-1,0 0,0 1,0-1,0 0,0-1,0 1,0-1,0 1,0-1,1 0,92-41,-58 11,-1-2,-2-1,-1-1,-2-2,18-28,-32 25,29 98,-22-35,-14-13,-1-1,1 2,-2-1,1 1,-2 1,1 0,-2 0,1 1,-2-1,2 5,-2 6,-1 1,-1 0,-1 0,-1 0,-1 1,-1-1,-2 16,0 11,-1-2,-2 0,-3 0,-2-1,-1 0,-3 0,-2-2,-9 17,17-45,-2-1,0 0,-1 0,0-1,-2 0,0-1,0-1,-12 10,23-22,1-1,0 0,-1 1,1-1,-1 0,1 0,-1 0,1 0,-1 0,0 0,0 0,1-1,-1 1,0 0,0-1,0 0,0 1,0-1,0 0,0 0,1 0,-1 0,0-1,0 1,0 0,0-1,0 1,0-1,1 0,-1 0,0 1,1-1,-1 0,0-1,1 1,-1 0,1 0,-1-1,1 1,-1-2,-33-71,32 59,0 0,1 0,1 0,0 0,1 0,1 0,0 0,1 0,0 1,2-1,-1 0,2 1,0 0,1 0,0 0,1 1,0 0,1 0,1 1,0 0,10-10,-1 7,1 0,1 1,0 0,1 2,1 1,0 0,0 2,1 0,0 2,0 0,1 2,0 1,0 0,0 2,15 0,-15 3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7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0 537,'149'479,"-99"-395,-48-84,0 0,0 0,0 0,0 0,0 0,0-1,0 1,0-1,0 1,0-1,0 0,-1 0,1 0,0 0,0 0,-1 0,1 0,-1 0,1-1,-1 1,1-1,-1 1,0-1,0 1,0-1,0 0,0 0,0 1,0-1,-1 0,1 0,-1 0,1 0,-1 0,0 0,1-1,0 1,71-212,-68 202,37-94,4 1,22-31,-48 112,-7 42,-11 32,-2-24</inkml:trace>
  <inkml:trace contextRef="#ctx0" brushRef="#br0" timeOffset="286.064">649 819,'17'2,"1"0,-1-1,1 0,0-2,0 0,-1-1,1 0,-1-2,0 0,0-1,0-1,0 0,-1-1,0-1,-1 0,0-2,0 1,-1-2,0 0,0-1,-2 0,1-1,-2 0,0-1,0 0,-1-1,-1 0,0-1,-2 1,3-9,-8 21,-1-1,0 1,0-1,-1 0,1 0,-1 1,1-1,-1 0,0 0,-1 1,1-1,-1 0,0 1,0-1,0 0,0 1,0-1,-1 1,1-1,-1 1,0 0,0 0,-1 0,1 0,-1 0,1 0,-1 1,0-1,0 1,0 0,0 0,0 0,-1 0,1 0,0 1,-1 0,1-1,-1 1,0 0,1 1,-1-1,0 1,0 0,1 0,-1 0,0 0,0 0,1 1,-1 0,-1 0,-9 4,0 1,0 0,1 1,0 0,0 1,1 1,0 0,0 0,1 1,1 1,-1 0,2 0,-1 1,2 0,0 1,0-1,1 2,1-1,0 1,1 0,0 0,1 1,1-1,0 1,2-9,0 0,0 0,1 0,0 0,0 0,0 0,1 0,0 0,0 0,0 0,1 0,0 0,0-1,1 1,-1-1,1 0,0 1,1-1,-1 0,1-1,0 1,0-1,1 0,-1 0,1 0,0 0,0-1,0 0,0 0,1 0,-1-1,4 1,13 3,0-1,0-1,1-1,-1-1,1-1,0-1,0-1,-1-1,1-1,-1-1,0-1,0-1,0-1,-1-1,0-1,1-1,-2 3,14-4</inkml:trace>
  <inkml:trace contextRef="#ctx0" brushRef="#br0" timeOffset="535.428">1693 537,'-46'10,"1"2,0 2,1 2,1 2,0 1,-29 21,-8 36,78-73,1-1,-1 1,1 0,0 0,0 0,0 0,0 0,0 0,1 0,0 0,-1 0,1 0,0 0,0 0,0 0,1 0,-1 0,1 0,0 0,0 0,0 0,0 0,0-1,1 1,-1 0,1-1,0 1,-1-1,1 1,1-1,-1 0,0 0,3 2,5 2,1 0,0 0,1-1,-1 0,1-1,0-1,0 0,0-1,0 0,1 0,-1-1,1-1,-1 0,0-1,5-1,2 2,9-1,1 0,-1-2,0-1,-1-1,1-1,-1-2,0 0,0-2,-1-1,-1-1,0-2,-1 0,0-1,19-17,-17 8</inkml:trace>
  <inkml:trace contextRef="#ctx0" brushRef="#br0" timeOffset="770.554">2343 1,'-20'43,"-15"38,-2 15,5 1,4-7,6-13,7-10,6-8,4-8,4-9,1-6,6-5,2-2,-1-7</inkml:trace>
  <inkml:trace contextRef="#ctx0" brushRef="#br0" timeOffset="1024.477">1891 537,'39'0,"36"0,15 0,2-5,-6-1,-7-1,-7-2,-12-1,-15 2</inkml:trace>
  <inkml:trace contextRef="#ctx0" brushRef="#br0" timeOffset="1175.756">2737 424,'-39'27,"1"1,1 2,2 1,0 2,3 2,-10 14,39-47,0 0,0 1,0-1,0 1,0 0,1 0,-1 0,1 0,0 0,0 0,0 1,0-1,0 1,1-1,0 1,-1 0,2-1,-1 1,0 0,1 0,-1 0,1 0,0 0,1 0,-1-1,1 1,-1 0,1 0,0 0,0-1,1 1,-1 0,1-1,0 1,0-1,0 0,0 0,1 0,-1 0,1 0,0 0,0-1,0 1,4-1,0 0,1 0,-1-1,1 0,-1 0,1-1,-1 0,1 0,-1-1,1 0,-1 0,0-1,1 0,-1 0,0 0,0-1,0 0,-1-1,1 0,-1 0,0 0,0 0,0-1,-1 0,1-1,-1 1,0-1,-1 0,1 0,-1 0,-1-1,1 0,-1 1,0-1,0 0,-1-1,0 1,1 1,-1-1,0 1,0-1,0 1,-1-1,0 0,-1 0,1 0,-1 1,0-1,-1 0,0 0,0 0,0 0,-1 1,0-1,0 1,-1-1,1 1,-2 0,1 0,-1 0,1 0,-1 1,-1 0,1 0,-1 0,0 0,0 0,-2 0,-11-3</inkml:trace>
  <inkml:trace contextRef="#ctx0" brushRef="#br0" timeOffset="1333.697">2963 875,'5'-29,"6"-28,2-15,2 1,0 2,2 9,2 9,-1 9,0 6,3 5,2 3,2 6,1 2,2 5,0 4,1 5,-5 2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0,'73'250,"33"213,-59-181,-38-255,-9-28,0 1,0 0,0-1,0 1,0 0,0-1,0 1,0 0,0-1,0 1,0 0,0-1,0 1,0 0,0-1,0 1,0 0,1-1,-1 1,0 0,0 0,0-1,1 1,-1 0,0 0,0-1,0 1,1 0,-1 0,0-1,1 1,-1 0,0 0,0 0,1 0,-1 0,0 0,1-1,-1 1,0 0,1 0,-1 0,0 0,1 0,-1 0,0 0,1 0,-1 0,0 0,1 1,-1-1,0 0,1 0,-1 0,0 0,0 0,1 0,-1 1,0-1,1 0,-1 0,0 1,0-1,0 0,20-63,1 1,4 0,2 2,22-35,-22 43,65-232,31 84,-106 179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1 314,'8'-5,"0"0,0 0,0 0,1 1,0 0,0 1,0 0,1 0,-1 1,0 0,7 0,-11 2,71-10,1 4,-1 3,68 6,-17 0,105 25,-207-30,-32-12,-182-82,156 77,-79-61,111 79,0 0,0 0,-1-1,1 1,0 0,0-1,0 1,0-1,1 1,-1-1,0 1,1-1,-1 1,1-1,-1 0,1 0,0 1,-1-1,1 0,0 1,0-1,0 0,1 0,-1 1,0-1,1 0,-1 1,1-1,-1 1,1-1,0 0,0 1,0-1,0 1,0 0,0-1,0 1,0 0,0 0,1-1,-1 1,1 0,-1 0,0 1,1-1,0 0,-1 0,1 1,-1-1,1 1,0-1,-1 1,1 0,0 0,0 0,0 0,19-4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1,'48'21,"-45"-21,246 9,-152-11,26-4,-111 6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3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1,'-33'28,"12"-13,1 2,1 0,0 2,1 0,1 1,1 0,1 1,-2 6,17-26,-1 0,0 0,0 0,0 0,0 1,1-1,-1 0,1 0,-1 1,1-1,-1 1,1-1,0 0,0 1,0-1,0 1,0-1,0 1,0-1,0 0,0 1,1-1,-1 1,1-1,-1 0,1 1,-1-1,1 0,0 0,-1 1,1-1,0 0,0 0,0 0,0 0,0 0,0 0,0 0,1 0,-1-1,0 1,0 0,1-1,0 1,67 5,-51-6,-12 0,0-1,0 1,0 0,1 0,-1 0,0 1,0 0,0 1,0-1,0 1,0 0,-1 1,1-1,-1 1,1 0,-1 0,0 1,0 0,0 0,-1 0,1 0,-1 1,0 0,0-1,-1 1,0 1,1-1,0 3,-2 1,0-1,-1 1,0 0,0-1,-1 1,0 0,-1 0,0-1,0 1,-1 0,0-1,0 1,-1-1,0 0,0 0,-1 0,0 0,-1 0,0-1,0 0,0 0,-1 0,0-1,-1 0,1 0,-1-1,0 1,0-2,0 1,-1-1,1 0,-1-1,0 0,0 0,0 0,-1-1,1-1,-6 1,-9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30,'29'0,"29"-5,9-1,-2 0,-7 1,-9 1,-8 2,-6 1,-4 0,-3 1,-1 1,-5-1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186 586,'80'22,"-53"-19,0-1,0-1,0-2,0 0,0-2,0-1,-1-1,1-1,-1-2,0 0,-1-2,0 0,-1-2,0-1,-1-1,10-8,-20 11,0-2,0 1,-1-2,0 0,-2 0,1-1,-2 0,0-1,-1 0,0 0,-2-1,0 0,0 0,-2 0,0-1,-1 0,-1 0,0-10,-1 20,-1 0,0 0,-1 1,0-1,0 0,0 1,-1-1,0 1,-1-1,1 1,-2 0,1 0,-1 0,0 1,0-1,0 1,-1 0,0 0,-1 0,1 1,-1 0,0 0,0 0,-1 1,1 0,-1 0,0 1,0 0,0 0,-1 0,1 1,-5-1,1 5,0 0,0 0,0 1,1 1,-1 0,1 0,0 1,0 0,1 0,-1 1,1 1,1 0,-1 0,1 0,0 1,1 1,0-1,0 1,1 0,0 1,-5 9,-6 14,1 0,1 1,2 1,2 1,1 0,2 0,1 1,2-1,0 26,-3-1,-8 66,1 1,-6-1,-5-1,-10 13,28-113,1 7,-2-1,-1 1,-2-2,-1 0,-1 0,-1-1,-2-1,-1-1,-2 0,0-2,-2 0,-15 13,-12-17,48-22,0 0,0 0,0 0,1 0,-1 0,0-1,0 1,0 0,0 0,0-1,0 1,1-1,-1 1,0-1,0 1,1-1,-1 1,0-1,1 0,-1 1,0-1,1 0,-1 0,1 1,-1-1,1 0,0 0,-1 0,1 0,0 1,-1-1,1 0,0 0,0 0,0 0,0 0,0 0,0 0,0 0,0 0,0 0,1 1,-1-1,0 0,0 0,1 0,-1 0,1 0,-1 1,1-1,-1 0,1 0,-1 1,1-1,0 0,0 1,11-28,2 2,1 0,1 0,1 2,1 0,1 1,2 0,0 2,1 1,1 0,9-4,-26 18,0 0,0 1,1 0,0 0,-1 1,2 0,-1 0,0 0,1 1,0 0,0 1,0-1,0 2,0-1,0 1,0 0,0 1,1 0,-1 0,0 1,0 0,0 0,0 1,0 0,6 3,92 72,-93-65,-1-1,2 0,0-1,0 0,0-1,1-1,1 0,-1-1,1-1,1 0,9 1,184-4,-91-25,-95 18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0,'-15'34,"-4"20,1 6,8-12,6-14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2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9,'-22'81,"-3"65,23-109,2-37,0-1,0 1,1-1,-1 1,0 0,0-1,1 1,-1 0,0-1,1 1,-1 0,1-1,-1 1,0 0,1 0,-1-1,1 1,-1 0,1 0,-1 0,1 0,-1 0,1 0,-1 0,1 0,-1 0,1 0,-1 0,0 0,1 0,-1 0,1 0,-1 0,1 0,-1 1,1-1,-1 0,1 0,-1 0,0 1,1-1,-1 0,0 1,1-1,-1 0,0 1,1-1,-1 1,0-1,0 0,1 1,-1-1,0 1,0-1,0 1,0-1,1 1,-1-1,0 1,0-1,0 0,0 1,0-1,0 1,0-1,0 1,-1-1,1 1,101-151,-9 21,-90 129,-1-1,0 1,1 0,-1 0,0 0,1 0,-1 0,1 0,-1 0,0 0,1 0,-1 0,1 1,-1-1,0 1,0-1,1 1,-1 0,0-1,0 1,1 0,-1 0,0 0,0 0,0 0,0 0,0 0,-1 0,1 0,0 0,0 0,-1 1,1-1,-1 0,1 1,-1-1,1 0,-1 1,0-1,0 0,0 1,0-1,0 1,0-1,0 0,0 1,0-1,-1 1,1-1,0 0,-1 1,0-1,4 11,1 8,18 49,-21-68,0 1,0-1,0 1,0-1,0 1,1-1,-1 0,1 0,-1 0,1 0,-1 0,1 0,0 0,-1 0,1-1,0 1,0 0,-1-1,1 0,0 1,0-1,0 0,0 0,-1 0,1 0,0-1,0 1,0 0,0-1,-1 1,1-1,0 1,0-1,-1 0,2-1,17-9,0 0,-1-2,0 0,-2-1,1-1,3-4,30-26,-51 45,0-1,1 0,-1 1,1-1,-1 0,1 0,0 1,-1-1,1 1,0-1,-1 1,1-1,0 1,0-1,-1 1,1 0,0-1,0 1,0 0,0 0,-1-1,1 1,0 0,0 0,0 0,0 0,0 0,-1 0,1 1,0-1,0 0,0 0,0 1,-1-1,1 0,0 1,0-1,0 1,-1-1,1 1,0-1,-1 1,1-1,-1 1,1 0,0-1,-1 1,1 0,-1 0,0-1,1 1,-1 0,0 0,1 0,-1-1,0 1,0 0,0 0,0 0,0 0,1 0,-2-1,1 1,0 0,0 0,0 0,0 0,-1 0,-14 100,11-91,1 0,0 0,1 0,1 1,-1-1,2 1,-1-1,1 1,1-1,1 8,4-5,0-7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7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635 226,'-289'140,"270"-130,-37 18,1 2,2 3,1 2,-38 33,89-67,0-1,0 0,0 1,0-1,0 1,0-1,0 1,0-1,0 1,0 0,0-1,1 1,-1 0,0 0,0 0,1-1,-1 1,0 0,1 0,-1 0,1 0,0 0,-1 0,1 1,0-1,-1 0,1 0,0 0,0 0,0 0,0 0,0 1,0-1,0 0,0 0,1 0,-1 0,0 0,1 0,-1 0,1 0,-1 0,1 0,-1 0,1 0,0 0,-1 0,1 0,0-1,0 1,0 0,0 0,0-1,0 1,0-1,0 1,0-1,146 5,-136-6,397-58,-297 75,-109-16,-1 1,0-1,1 1,-1-1,1 0,-1 1,1-1,-1 0,1 0,-1 0,1 0,-1-1,1 1,-1 0,1-1,-1 1,1-1,-1 1,0-1,1 0,-1 1,0-1,0 0,1 0,-1 0,0 0,0 0,0 0,0 0,0-1,0 1,0 0,-1 0,1-1,0 1,-1-1,1 1,-1 0,0-1,1 1,-1-1,0 1,0-2,-23-60,-100-44,25 31,97 74,0 0,0 0,0 0,0-1,0 1,0 0,0 0,0-1,1 1,0 0,-1-1,1 1,0-1,0 1,0 0,0-1,1 1,-1 0,1-1,-1 1,1 0,0-1,0 1,0 0,0 0,0 0,0 0,1 0,-1 0,1 0,-1 0,1 1,0-1,0 1,0-1,0 1,0 0,0-1,0 1,0 0,0 0,0 1,1-1,-1 0,0 1,1-1,-1 1,0 0,3 0,18-10</inkml:trace>
  <inkml:trace contextRef="#ctx0" brushRef="#br0" timeOffset="453.425">1200 1,'-45'92,"4"2,-27 93,39-88,28-96,0 0,0-1,1 1,-1 0,1 0,-1 0,1 0,0 0,0-1,0 1,1 0,-1 0,0 0,1 0,0 0,0-1,0 1,0 0,0-1,1 1,-1 0,1-1,0 0,-1 1,1-1,0 0,0 0,1 0,-1 0,0 0,1-1,-1 1,1-1,-1 0,1 1,0-1,-1 0,1-1,0 1,0 0,0-1,0 1,-1-1,1 0,1 0,8 2,-1 0,1-1,0 0,-1 0,1-2,0 1,-1-1,1-1,0 0,-1-1,0 0,0-1,7-3,-4-6,-8 2</inkml:trace>
  <inkml:trace contextRef="#ctx0" brushRef="#br0" timeOffset="704.709">748 311,'38'-5,"28"4,7 1,-5 6,-8 2,-14-1</inkml:trace>
  <inkml:trace contextRef="#ctx0" brushRef="#br0" timeOffset="1398.986">1511 339,'31'-8,"1"2,1 1,-1 1,1 2,12 1,-11 0,285 6,-380-50,-66-65,125 109,1-1,-1 1,0-1,1 1,-1 0,0-1,0 1,0 0,0 0,0 0,0 1,0-1,0 0,-1 1,1-1,0 1,0 0,0 0,-1 0,1 0,0 0,0 0,0 1,-1-1,1 1,0-1,0 1,0 0,0 0,0 0,0 0,0 0,0 0,1 1,-1-1,0 1,1-1,-1 1,1 0,-1-1,1 1,0 0,0 0,0 0,0 0,0 0,0 0,0 0,1 0,-1 1,1-1,0 0,-1 0,1 0,0 172,31-38,-30-135,-1-1,1 1,-1 0,1 0,-1-1,1 1,-1 0,1-1,0 1,-1-1,1 1,0-1,-1 1,1-1,0 1,0-1,0 0,0 1,-1-1,1 0,0 0,0 1,0-1,0 0,0 0,0 0,-1 0,1 0,0 0,0-1,0 1,0 0,0 0,-1-1,1 1,0 0,0-1,0 1,-1-1,1 1,0-1,-1 1,1-1,0 0,0 0,37-35,-29 26,156-149,-152 148</inkml:trace>
  <inkml:trace contextRef="#ctx0" brushRef="#br0" timeOffset="1734.745">2385 57,'-20'27,"1"0,1 1,2 1,0 0,2 1,2 1,0 0,2 1,0 7,9-36,0 1,0 0,0 0,1-1,0 1,-1 0,1 0,1 0,-1 0,0 0,1-1,0 1,0 0,0 0,0-1,1 1,-1-1,1 1,0-1,0 1,0-1,1 0,-1 0,1 0,0-1,-1 1,1 0,0-1,1 0,-1 0,0 0,1 0,-1 0,1-1,-1 0,1 1,0-1,0-1,-1 1,1 0,3-1,8-2,0-1,1-1,-1 0,0-1,-1-1,1 0,-1-1,-1-1,1 0,-1-1,-1 0,1-1,-2 0,3-3,-8 9,-1 0,1 0,-1-1,1 0,-1 0,-1 0,1-1,-1 0,0 1,0-2,-1 1,1 0,-1-1,-1 1,1-1,-1 0,-1 0,1 0,-1 0,0 0,-1 0,1 0,-1 0,-1-1,0 1,0 0,0 0,-1 0,1 0,-2 0,1 1,-1-1,0 1,-1-1,1 1,-3-2,-2 0,-1 0,0 1,-1 0,0 0,0 1,0 1,-1-1,0 2,0-1,0 2,0-1,-1 2,1-1,-1 1,0 1,0 0,1 1,-1 1,0-1,0 2,0-1,1 2,-1 0,1 0,0 1,-6 2,-13 10,5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0 249,'2'-2,"-1"0,1 0,-1 0,1 1,-1-1,1 0,0 1,0 0,0-1,0 1,0 0,0 0,0 0,0 0,1 0,-1 1,0-1,0 1,1-1,-1 1,0 0,1 0,-1 0,0 0,1 0,0 0,356-3,-398-19,28 18,0 0,0 0,1-1,0-1,0 0,0 0,1-1,0 0,0 0,1-1,0 0,0-1,1 0,0 0,0-1,1 1,1-1,-1-1,-2-7,16-14,2 22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0 114,'151'-5,"-1"-7,-1-6,115-31,-201 38,2 2,-1 3,1 3,11 2,-50 2</inkml:trace>
  <inkml:trace contextRef="#ctx0" brushRef="#br0" timeOffset="602.04">509 340,'-272'267,"221"-201,50-64,0-1,0 1,1-1,-1 1,1 0,-1-1,1 1,-1-1,1 1,0 0,0-1,0 1,0 0,0-1,0 1,0 0,1-1,-1 1,1 0,-1-1,1 1,-1-1,1 1,0-1,0 1,0-1,0 1,0-1,0 0,0 0,0 1,0-1,1 0,-1 0,0 0,1 0,-1-1,1 1,-1 0,1-1,0 1,-1-1,1 1,-1-1,2 0,15 4,0-1,0 0,0-2,1 0,-1-1,1-1,11-2,23-1,145 4,-93 24,-105-25,1-1,-1 0,0 1,0-1,0 1,0-1,0 1,0-1,-1 1,1-1,0 1,-1-1,1 1,-1-1,1 1,-1-1,0 1,0 0,1-1,-1 1,0 0,0 0,0-1,-1 1,1 0,0 0,0 0,-1 1,1-1,0 0,-1 0,0 0,1 1,-105-124,88 92,1-1,1 0,2-2,-8-28,16 11,13 45</inkml:trace>
  <inkml:trace contextRef="#ctx0" brushRef="#br0" timeOffset="1148.548">988 199,'-2'43,"-1"0,-3-1,-1 0,-2 0,-2 0,-6 10,-31 108,47-158,0 0,1 0,-1 0,1 0,-1 0,1 0,0 1,-1-1,1 0,0 0,1 0,-1 1,0-1,1 0,-1 0,1 0,0 0,-1 0,1 0,0 0,0 0,0 0,1 0,-1 0,0-1,1 1,-1-1,1 1,0-1,-1 1,1-1,0 0,0 0,0 0,0 0,0 0,0 0,0 0,0-1,0 1,0-1,0 1,0-1,2 0,167-1,-130-15,-29 4</inkml:trace>
  <inkml:trace contextRef="#ctx0" brushRef="#br0" timeOffset="1421.072">706 510,'20'0,"10"0,5 0,2 0,-1 0,-1 0,-3 0,-1-5,-2-2,0 1,-1 1,0 2,-5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15,'-1'11,"-2"0,0 0,0 0,-1 0,-1 0,1-1,-2 0,1 0,-2 0,0 1,-102 126,-125 69,233-205,1-1,-1 1,0-1,0 1,1-1,-1 1,0-1,0 1,1 0,-1-1,1 1,-1 0,1 0,-1 0,1-1,-1 1,1 0,0 0,-1 0,1 0,0 0,0-1,0 1,0 0,0 0,0 0,0 0,0 0,0 0,0 0,0 0,0 0,1-1,-1 1,0 0,1 0,-1 0,1 0,-1-1,1 1,-1 0,1 0,-1-1,1 1,0 0,-1-1,1 1,0-1,0 1,-1-1,1 1,0-1,0 0,0 1,0-1,-1 0,1 0,0 1,0-1,0 0,0 0,0 0,0 0,0 0,63 8,339-10,-399 2,-2 1,-1 0,1 0,0-1,-1 1,1-1,0 1,-1-1,1 0,0 0,0 1,-1-1,1-1,0 1,0 0,-1 0,1-1,0 1,-1-1,1 1,0-1,-1 1,1-1,-1 0,1 0,-1 0,1 0,-1 0,0 0,0-1,1 1,-1 0,0-1,0 1,0 0,0-1,-1 1,1-1,0 0,0 1,-1-1,1 0,-1 1,0-1,0 0,1 0,-1 1,0-1,0 0,-1 0,-113-184,33 16,86 140,5 24</inkml:trace>
  <inkml:trace contextRef="#ctx0" brushRef="#br0" timeOffset="531.669">856 156,'0'286,"-2"-270,-4-21,-3-25,7 11,0-1,2 0,0 0,2 1,0-1,1 0,1 1,0 0,2 0,0 0,2 0,0 1,0 1,2-1,0 1,1 1,1 0,0 0,1 2,3-3,-14 14,0 0,0 1,0-1,0 0,0 1,1-1,0 1,-1-1,1 1,0 0,0 0,0 1,0-1,0 1,1-1,-1 1,0 0,1 0,-1 1,1-1,-1 1,1-1,-1 1,1 0,-1 0,1 1,-1-1,1 1,-1 0,0 0,1 0,-1 0,0 0,0 1,1-1,-1 1,1 1,50 127,-38-114,-10-20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18,'4'0,"12"0,8 5,4 2,2-1,2-1,-1-2,0 0,-2-2,1-1,-1 0,-1-5,0-2,1 1,-1 1,-5-4,-11 1,-7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0 541,'18'-102,"-11"94,-4 29,3 87,-2 0,5-1,5 0,5 1,28 18,-44-121,0 0,0 0,0 0,1 0,0 0,0-1,0 0,1 0,-1 0,1 0,0-1,0 0,0 0,0 0,1-1,-1 1,1-1,-1 0,1-1,0 0,2 1,0-4,0 0,0-1,0 0,0 0,-1 0,0-1,1 0,-1-1,-1 1,1-1,-1-1,1 1,-2-1,1 0,-1-1,0 1,0-1,0 0,-1 0,0-1,-1 1,2-6,7-7,21-36,-3-1,-3-2,8-27,13-73,-39 182,-6 5,1-1,1 0,2-1,1 1,0-2,2 1,2-1,6 12,-15-33,0 1,0-1,0 1,0-1,1 0,0 0,0-1,0 1,0-1,1 0,-1 0,1 0,0-1,-1 1,1-1,0 0,1-1,-1 1,0-1,0 0,1-1,-1 1,0-1,1 0,-1 0,1 0,-1-1,0 0,1 0,-1-1,0 1,0-1,0 0,3-2,7-9,0-2,-1 0,0-1,-2 0,1-1,-2 0,0-1,-2-1,0 1,0-1,-2-1,-1 0,2-6,5-14,-1-1,-2 0,-2-1,-1 0,-3 0,-1-1,-3-24,-23-18,19 82,1 7</inkml:trace>
  <inkml:trace contextRef="#ctx0" brushRef="#br0" timeOffset="350.08">1270 1021,'26'-17,"-2"-2,0 0,-1-1,-1-2,-1 0,-1-1,-1-1,-1-1,-1-1,-1 0,-1-2,-13 24,0 1,0-1,0 0,-1 0,1 0,-1 0,0 0,0 0,-1 0,1 0,-1 0,0 0,0-1,0 1,-1 0,1 0,-1 0,0 0,0 0,0 0,-1 0,0 0,1 0,-1 1,-1-1,1 1,0-1,-1 1,0 0,0 0,0 0,0 0,0 1,0-1,-1 1,1 0,-1 0,0 0,1 0,-1 0,0 1,0 0,0 0,-4-1,2 3,0-1,-1 1,1 0,0 0,0 0,0 1,0 0,0 0,1 1,-1-1,0 1,1 1,0-1,0 1,0 0,0 0,1 0,-1 1,1-1,0 1,1 0,-1 0,1 1,-67 135,67-133,-3 8,0 1,1 1,0-1,2 1,0 0,1 0,1 0,0 0,2 1,-1-13,0 0,1 0,0-1,0 1,1 0,-1-1,1 1,0-1,1 1,-1-1,1 0,0 0,0 0,1 0,0-1,0 1,0-1,0 0,0 0,1-1,0 1,0-1,0 0,0 0,0-1,0 1,1-1,-1 0,5 0,4 1,0-1,0 0,0-2,0 1,0-2,0 0,0-1,0 0,0-1,0 0,-1-1,1-1,-1 0,0-1,-1 0,1-1,-1 0,-1-1,1-1,-1 0,-1 0,0-1,7-8,7-6</inkml:trace>
  <inkml:trace contextRef="#ctx0" brushRef="#br0" timeOffset="704.921">1891 710,'-19'26,"-4"2,2 0,1 1,1 1,1 1,2 1,1 0,-2 13,15-42,0 0,1 1,0-1,0 0,0 1,0-1,0 1,1-1,0 1,-1-1,1 1,1-1,-1 1,0 0,1-1,0 1,0-1,0 0,0 1,0-1,1 0,-1 1,1-1,0 0,0 0,0-1,0 1,1 0,-1-1,1 1,0-1,-1 0,1 0,0 0,0 0,1 0,-1-1,0 1,0-1,4 1,7-3,0-1,0-1,-1 0,1 0,0-2,-1 1,0-2,0 0,-1 0,0-1,0-1,0 0,-1 0,0-1,-1-1,0 0,0 0,4-7,16-18,-1-2,-2-1,-1-1,-3-1,-1-1,-2 0,-1-2,-3-1,-1 0,-3-1,-1 0,-3 0,2-28,-6 52,-1 0,-2-1,0 1,-1 0,0 0,-2-1,-1 1,-1 0,0 0,-2 1,0-1,-1 1,-2 0,-8-16,15 33,0 0,-1 0,1 0,-1 0,0 0,0 0,0 0,0 1,0 0,0-1,-1 1,1 0,-1 1,1-1,-1 1,0-1,0 1,1 0,-1 1,0-1,0 1,0-1,0 1,0 1,0-1,0 0,0 1,0 0,0 0,1 0,-1 0,0 1,0-1,1 1,-1 0,1 0,0 0,0 1,-2 0,-11 14,0 1,1 0,1 1,1 0,1 1,1 1,0 0,2 0,0 1,-3 16,1 1,1-1,3 1,1 1,2-1,2 1,1 0,2 0,2-1,2 4,-3-29,1 1,1-1,0 0,0-1,2 1,-1-1,2 0,0 0,0-1,1 0,1 0,0-1,0 0,1-1,1 0,0 0,0-1,1 0,0-1,0-1,1 0,0-1,0 0,1 0,-1-2,1 0,9 1,76 0,-73-6</inkml:trace>
  <inkml:trace contextRef="#ctx0" brushRef="#br0" timeOffset="1153.066">2428 1134,'40'-59,"-2"-1,-3-2,-3-2,-3-1,-1-5,0-29,-33 295,4-191,1 0,-1 0,1 0,1 0,-1 1,1-1,0 0,0 0,0 0,1 0,0 0,0-1,0 1,0 0,1-1,0 1,0-1,0 0,0 0,1 0,0-1,-1 1,1-1,1 0,-1 0,0 0,1-1,-1 1,1-1,0 0,0 0,0-1,0 1,0-1,4 0,-3-1,0-1,0 0,-1 0,1-1,-1 0,1 0,-1 0,1 0,-1-1,0 0,0 0,-1 0,1-1,-1 0,1 0,-1 0,0 0,0 0,-1-1,0 0,3-4,49-113,-52 115,0-1,0 1,-1-1,0 0,0 0,-1 0,0 0,0 0,-1 0,0 0,-1 0,0 0,0 0,0 0,-1 0,0 0,-1 1,-3-7,-6 2</inkml:trace>
  <inkml:trace contextRef="#ctx0" brushRef="#br0" timeOffset="1454.485">3076 937,'27'-22,"-1"0,-1-2,-1 0,-2-2,0-1,-2 0,0-2,10-23,-28 51,-1-1,1 1,-1-1,0 1,0-1,0 0,0 0,0 0,0 0,0 1,0-1,-1 0,1 0,-1 0,0-1,1 1,-1 0,0 0,0 0,0 0,-1 0,1 0,0 0,-1 0,1 0,-1 0,0 0,0 0,0 0,0 0,0 1,0-1,0 0,0 1,-1-1,1 1,-1-1,1 1,-1-1,0 1,1 0,-1 0,0 0,0 0,0 0,0 0,0 1,0-1,0 1,0-1,0 1,0 0,0 0,0 0,-10 4,-1 0,2 1,-1 1,0 0,1 1,1 0,-1 0,1 1,0 1,1 0,0 0,0 1,1 0,0 0,1 1,0 0,-2 5,-38 102,46-114,1-1,-1 1,1-1,0 1,1-1,-1 0,1 1,-1-1,1 1,0-1,0 0,0 0,1 1,-1-1,1 0,0 0,0 0,0-1,0 1,0 0,0-1,1 1,-1-1,1 0,0 0,0 0,0 0,0-1,0 1,0-1,0 1,1-1,-1 0,3 0,9 3,0-2,0 0,0-1,0 0,0-1,0-1,0 0,0-1,8-2,9-3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7,'38'10,"27"-2,8-2,-4-7,-10-4,-8 0,-10-5,-11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6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594 850,'-35'2,"1"1,0 2,0 2,0 1,1 1,0 2,1 1,0 2,1 1,1 1,-27 19,49-26,0-1,0 1,0 1,1-1,1 1,0 1,0-1,1 1,0 0,1 0,0 0,1 1,-1 3,3-10,-1 1,1 0,0-1,1 1,-1-1,1 1,1 0,-1-1,1 1,-1-1,2 1,-1-1,1 1,-1-1,2 0,-1 1,0-1,1 0,0-1,0 1,1 0,-1-1,1 0,0 0,0 0,0 0,1-1,2 2,-2-2,0-1,0 0,0 0,0-1,1 0,-1 0,0 0,1 0,-1-1,1 0,-1 0,1 0,-1-1,0 0,1 0,-1 0,0-1,0 0,0 0,0 0,0 0,0-1,0 0,-1 0,0 0,3-3,103-103,-72 59,-1-1,-3-3,-2 0,-3-2,-2-1,-3-2,1-7,-16 38,-1 0,-1 0,-1 0,-1-1,-2 0,-1 0,-1 0,-2 0,0 0,-2 0,-5-18,5 39,1-1,-1 1,-1 0,0 1,0-1,0 1,-1 0,0 0,-1 0,0 0,-1-1,5 6,-1 0,1 0,-1-1,1 1,-1 1,0-1,0 0,0 1,0-1,0 1,0 0,0 0,0 0,0 1,-1-1,1 1,0 0,-1-1,1 1,0 1,0-1,-1 0,1 1,0 0,0 0,0 0,0 0,-1 0,2 1,-3 0,-9 11,2 0,0 0,0 1,1 0,1 1,0 1,1-1,1 1,1 1,0 0,1 0,0 0,2 0,0 1,1 0,1 0,0 14,-2-11,1 1,1 0,1 1,1-1,1 0,1 0,1 0,0 0,2 0,1-1,0 0,2 0,0 0,2-1,0-1,1 1,1-2,1 1,6 5,-14-17,0-1,1 1,0-2,0 1,1 0,-1-1,1-1,0 1,0-1,1 0,-1-1,1 1,0-2,0 1,0-1,0 0,0-1,0 1,1-2,-1 1,0-1,1-1,-1 1,0-2,1 1,-1-1,0 0,0-1,4-1,78-85,-72 64</inkml:trace>
  <inkml:trace contextRef="#ctx0" brushRef="#br0" timeOffset="430.832">1073 596,'-14'54,"3"2,3-1,2 1,2 1,3 43,1-92,0 0,0-1,1 1,0-1,0 1,1-1,0 0,0 1,1-1,0 0,0-1,1 1,-1 0,1-1,2 2,-5-7,0-1,-1 1,1-1,0 1,-1-1,1 1,0-1,-1 0,1 0,0 1,0-1,-1 0,1 0,0 0,0 0,0 0,-1 0,1 0,0 0,0 0,0 0,-1 0,1 0,0 0,0-1,-1 1,1 0,0-1,-1 1,1-1,0 1,-1-1,1 1,0-1,-1 1,1-1,-1 1,1-1,-1 0,1 1,-1-1,0 0,1 1,-1-1,0 0,1 0,-1 1,0-1,0 0,0 0,0 0,0 1,0-1,0 0,0 0,8-47,-5 8,2-1,2 1,1 0,2 1,2 0,2 0,1 2,2 0,2 0,4-3,48-27,-69 66,1 0,-1 0,1 0,0 0,0 1,-1-1,1 1,0-1,0 1,0 0,-1 0,1 1,0-1,0 0,0 1,-1 0,1-1,0 1,-1 0,1 1,-1-1,1 0,-1 1,1-1,-1 1,0 0,0 0,0 0,0 0,0 0,0 0,-1 1,2 0,69 154,-61-149,-1-5</inkml:trace>
  <inkml:trace contextRef="#ctx0" brushRef="#br0" timeOffset="827.638">1102 229,'57'-1,"129"13,-100 15,-86-28,0 1,0 0,0 0,-1-1,1 1,0 0,0 0,0-1,0 1,0 0,0-1,0 1,0 0,0 0,0-1,0 1,0 0,0-1,0 1,0 0,0 0,0-1,0 1,0 0,0-1,0 1,0 0,1 0,-1-1,0 1,0 0,0 0,0-1,1 1,-1 0,0 0,0 0,1 0,-1-1,0 1,0 0,1 0,-1 0,0 0,0 0,1 0,-1-1,0 1,0 0,1 0,-1 0,0 0,-21-25,20 24,-63-58,48 47,2 0,0-2,0 1,1-2,1 0,0 0,-9-17,21 31,-1 0,1 0,-1 0,1 1,-1-1,1 0,0 0,-1 0,1 0,0 0,0 0,0 0,0 0,0 0,0 0,0 0,0 0,0 0,0 0,1 0,-1 0,0 0,1 0,-1 0,0 0,1 0,-1 0,1 1,0-1,-1 0,1 0,0 1,-1-1,1 0,0 1,0-1,0 0,-1 1,1 0,0-1,0 1,0-1,1 1,13-5</inkml:trace>
  <inkml:trace contextRef="#ctx0" brushRef="#br0" timeOffset="1229.963">1 1498,'782'-130,"-649"111,245-30,-144 22,-209 26</inkml:trace>
  <inkml:trace contextRef="#ctx0" brushRef="#br0" timeOffset="1846.532">848 1668,'-24'0,"1"2,-1 1,1 0,0 2,1 1,-1 0,1 2,0 1,1 0,0 2,0 0,1 2,-17 13,25-15,0 2,0 0,1 0,1 1,0 0,1 1,0 0,1 0,1 1,1 0,0 0,1 1,1 0,0 0,1 0,1 0,1 0,0 0,1 1,3 15,-3-28,1 0,0 0,0 0,0 0,0 0,1-1,0 1,0-1,0 1,1-1,-1 0,1 0,0 0,0 0,1 0,-1-1,1 1,-1-1,1 0,0 0,1 0,-1-1,0 0,1 1,-1-2,1 1,0 0,-1-1,1 0,0 0,0 0,2-1,5 1,0 0,0-1,1-1,-1 0,0-1,0 0,0-1,-1 0,1-1,0 0,-1-1,8-4,11-10,-1-2,-2 0,0-2,-1-1,-1-1,-2-2,0 0,-2-1,-1-1,-1-1,-2-1,-1 0,-1-1,-2-1,-1 0,-2-1,-1 0,4-31,-10 49,-2-1,1 1,-2 0,0-1,-1 1,-1 0,0 0,-1 0,-1 0,0 0,-1 0,-1 1,0 0,-5-6,8 17,0 0,0 0,0 0,0 1,0-1,-1 1,0 0,0 0,0 1,0-1,0 1,0 0,0 0,-1 0,1 0,-1 1,0 0,1 0,-1 0,0 1,0-1,0 1,1 0,-1 0,0 1,0 0,1 0,-1 0,0 0,1 1,-1-1,1 1,0 0,-1 1,1-1,0 1,0-1,1 1,-1 1,1-1,-1 0,-1 4,-9 7,0 1,2 1,0 0,0 0,2 1,0 0,1 1,1 0,0 1,2 0,0 0,1 0,1 1,1-1,0 1,2 0,0 0,1 0,1 0,1 0,1 0,1-1,1 1,0-1,2 3,4 0,1 0,1-1,0 0,2-1,0-1,1 0,1-1,1-1,1-1,16 12,-7-3,-23-20,-1 0,1 0,-1-1,1 1,1-1,-1 0,0-1,1 1,0-1,0 0,0 0,0-1,0 0,1 0,-1-1,1 1,-1-1,1-1,0 1,-1-1,1 0,0-1,5 0,6-10</inkml:trace>
  <inkml:trace contextRef="#ctx0" brushRef="#br0" timeOffset="2216.739">1468 1498,'-60'124,"4"3,6 3,4 8,43-126,0 0,0 0,2 1,-1-1,2 1,-1-1,2 1,0-1,1 5,-2-13,1 0,0 1,0-1,0-1,0 1,1 0,0 0,0 0,0-1,0 1,0-1,1 0,-1 1,1-1,0 0,0-1,0 1,0 0,1-1,-1 0,1 0,0 0,-1 0,1 0,0-1,0 0,0 0,0 0,4 1,129-23,-44-8,-58 8,-25 8</inkml:trace>
  <inkml:trace contextRef="#ctx0" brushRef="#br0" timeOffset="2465.288">1073 1894,'48'0,"35"-5,13-2,-5 1,-13 1,-20 2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1,'0'5,"0"15,0 10,0 5,0 0,0 0,0-1,0-3,0-1,0 0,0-2,-4-4,-7-7,-2-7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23,'-5'-5,"4"-1,6-1,3 2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0,'-13'0,"0"1,0 0,0 1,0 0,0 1,1 0,-1 1,1 1,0 0,0 0,1 2,-7 3,17-9,-1 1,0 0,0-1,1 1,-1 0,1 0,-1 0,1 0,0 0,0 0,0 1,0-1,0 0,0 1,1-1,-1 0,1 1,0-1,-1 1,1-1,0 0,1 1,-1-1,0 1,1-1,-1 0,1 1,0-1,0 0,0 1,0-1,0 0,0 0,0 0,1 0,-1 0,1 0,0 0,0 0,75 70,-76-72,7 5,0 0,0 1,0-1,-1 2,0-1,0 1,0 0,-1 0,0 1,-1-1,1 2,-2-1,1 0,-1 1,0 0,-1 0,0 0,0 0,-1 1,-1-1,1 1,-1-1,-1 1,0-1,0 1,-1-1,-1 8,-1-12,0-1,1 1,-1-1,-1 0,1 0,-1 0,1-1,-1 1,0-1,-1 0,1 0,0 0,-1-1,0 1,1-1,-1 0,0-1,0 1,0-1,0 0,0 0,-1 0,1-1,0 0,0 0,0 0,-1-1,1 1,0-1,0-1,0 1,0-1,0 0,0 0,-3-2,-6-8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1,'0'962,"0"-960,5 45,-5-46,0 0,1-1,-1 1,0 0,1-1,-1 1,1 0,-1-1,1 1,-1-1,1 1,-1-1,1 1,0-1,-1 1,1-1,0 1,-1-1,1 0,0 1,0-1,-1 0,1 0,0 1,0-1,-1 0,1 0,0 0,0 0,0 0,-1 0,1 0,0-1,0 1,-1 0,1 0,0-1,0 1,-1 0,1-1,0 1,-1 0,1-1,0 1,-1-1,1 1,-1-1,1 0,-1 1,1-1,-1 1,1-1,-1 0,0 1,1-1,139-133,-115 111,1 2,1 1,1 1,0 1,2 2,0 1,1 1,20-6,-48 19,1 0,-1 0,0 0,1 0,-1 0,1 1,-1 0,1 0,-1 0,1 0,-1 0,1 1,-1-1,0 1,1 0,-1 0,0 0,1 1,-1-1,0 1,0 0,0-1,0 1,-1 1,1-1,0 0,-1 1,0-1,1 1,-1 0,0 0,0 0,-1 0,1 0,-1 0,1 0,-1 1,0-1,0 0,-1 1,1-1,-1 1,1 1,-2 12,0-1,0 1,-2-1,0 0,-1 1,-1-2,0 1,-1-1,-1 1,0-2,-1 1,0-1,-2 0,1-1,-2 0,0 0,0-1,-1-1,0 0,-1-1,-1 0,1-1,-1 0,-8 3,12-7,0 0,1 0,-2-1,1 0,0-1,-1 0,1-1,-1 0,0 0,0-1,0-1,0 0,0 0,0-1,7-1,-1 0,1 0,0 0,1 0,-1-1,0 0,1 1,-1-1,1 0,0-1,0 1,0-1,0 1,1-1,-1 0,1 0,0 0,0 0,1 0,-1-1,1 1,0 0,0-1,0 1,1-1,0 1,-1-1,2 1,-1-1,0 1,1-1,0 1,0-1,0 1,1 0,-2-4,1-17</inkml:trace>
  <inkml:trace contextRef="#ctx0" brushRef="#br0" timeOffset="712.176">847 649,'-10'28,"6"-18,0-1,0 1,1 0,0 0,1 0,0 1,0-1,1 0,1 1,0-1,0 1,1-1,0 0,2 5,-3-13,1 0,-1 0,1 0,0 0,0 0,-1-1,2 1,-1 0,0 0,0-1,0 1,1 0,-1-1,1 1,0-1,-1 0,1 0,0 1,-1-1,1 0,0-1,0 1,0 0,0 0,0-1,0 1,0-1,0 0,0 1,1-1,-1 0,0 0,0-1,0 1,0 0,0-1,0 1,1-1,68-42,103-162,-172 202,-1 0,1 0,-1 0,1 1,0-1,0 1,1-1,-1 1,0 0,1 0,-1 0,1 0,0 0,0 0,-1 1,1 0,0-1,0 1,1 0,-1 0,0 1,0-1,0 1,0 0,1-1,-1 1,0 1,0-1,1 0,-1 1,0 0,0-1,0 1,1 1,8 10,0 1,-1 0,0 0,-1 2,0-1,-2 1,0 0,0 1,1 7,5 6,8 21,-3 0,-2 1,10 50,-17-46,-3 0,-1 1,-3 0,-3 1,-5 41,4-82,-1-1,-1 1,0 0,-1-1,0 0,-1 0,-1 0,-1-1,0 1,-1-2,0 1,-1-1,0 0,-1-1,-1 0,0-1,0 0,-1 0,-1-1,-11 7,21-15,-1 0,1 0,-1 0,1 0,-1-1,1 0,-1 1,0-1,0-1,0 1,1 0,-1-1,0 0,0 0,0 0,0 0,0-1,0 0,1 0,-1 0,0 0,1 0,-1-1,0 1,1-1,0 0,-1 0,1 0,0-1,0 1,0-1,0 0,1 1,-1-1,1-1,0 1,0 0,0 0,0-1,0 1,1-1,-1 0,1 1,0-1,0 0,1 0,-1-2,-1-8,1-1,1 1,0-1,1 0,0 1,1 0,1-1,1 1,0 0,0 0,1 1,1-1,0 1,1 0,1 1,4-6,15-21,3 2,0 1,2 1,19-13,-28 25,1 1,2 1,0 2,1 1,0 0,2 2,0 2,1 0,19-5,52-9,-75 23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227 902,'-15'7,"-1"0,2 0,-1 2,1 0,0 0,1 1,0 1,1 0,0 1,1 0,0 1,-3 5,9-13,0 1,0 0,1 0,-1 0,1 1,1-1,-1 1,1 0,0 0,1 0,-1 1,1-1,1 0,0 1,0 0,0-1,1 1,0-1,0 1,1 0,0-1,1 1,-1-1,1 0,1 1,-1-1,1 0,1 0,-1-1,1 1,0-1,1 0,3 4,-5-7,0-1,1-1,-1 1,1 0,-1-1,1 0,0 0,0 0,-1 0,1 0,0-1,0 0,0 0,0 0,-1 0,1 0,0-1,0 0,0 0,-1 0,1 0,0 0,-1-1,1 0,2-1,79-60,-36 13,-2-2,-3-3,-2-1,-2-2,-3-2,15-35,-34 61,-1 1,-2-2,-1 0,-2-1,-1 0,-2-1,-2 0,-1 0,-2 0,-1-1,-2 0,-2-2,0 30,0 0,-1 0,0 1,0-1,-1 1,-1-1,1 1,-2 0,1 1,-1-1,0 1,-7-8,9 13,0-1,0 1,0 0,0 0,-1 0,0 1,1-1,-1 1,0 0,0 0,0 0,-1 1,1-1,0 1,-1 0,1 0,0 1,-1-1,1 1,-1 0,1 0,-1 1,1-1,-1 1,1 0,0 0,-1 1,1-1,-1 1,-10 8,0 0,1 1,0 0,1 1,0 0,1 2,1-1,0 1,1 1,0 0,1 0,1 1,0 0,-1 6,-3 6,1 0,2 0,1 1,1 1,2-1,0 1,2 0,2 0,0 0,3 14,-1-31,0 0,1 0,0 0,1 0,0-1,1 1,1-1,0 0,0 0,1 0,1-1,0 0,0 0,1-1,1 0,0 0,0-1,1 0,0-1,0 0,1 0,0-1,0-1,1 1,0-2,3 1,12 4,2-2,-1-1,1-1,0-1,0-2,0-1,0-1,1-1,-1-2,0-1,0-1,0-1,0-2,-1-1,3-3,-15 5,0-1,0-1,-1 0,0-1,-1-1,0-1,0 0,-1 0,0-1,-1-1,-1 0,0-1,-1 0,3-5,-9 10,-1-1,1 1,-2-1,1 0,-1 0,-1 0,0 0,0 0,-1 0,0-2,0 9,0 0,0-1,0 1,-1 0,1-1,-1 1,0 0,0 0,0 0,0 0,-1 0,1 0,-1 0,0 0,1 0,-1 1,-1-1,1 1,0-1,-1 1,1 0,-1 0,1 0,-1 0,0 1,0-1,0 1,0-1,0 1,0 0,0 0,-2 0,-2 3,-1-1,1 1,-1 1,1-1,0 1,0 1,0-1,0 1,1 0,0 1,0-1,0 1,0 1,0-1,1 1,0 0,1 0,-1 0,1 1,0-1,1 1,-1 0,1 1,1-1,-1 0,2 1,-2 4,-6 14,0 0,2 0,2 1,0 0,1 0,1 17,3-34,0 1,1-1,0 0,1 0,0 0,1 0,0 0,0-1,1 1,0-1,1 0,0 0,0 0,1-1,0 1,0-1,1-1,0 1,2-1,-3-1,1 0,-1 0,2-1,-1 0,1-1,-1 0,1 0,0 0,1-1,-1 0,0-1,1 0,0 0,-1-1,1 0,0 0,0-1,0-1,-1 1,1-1,0-1,-1 1,1-1,-1-1,1 0,6-3,22-19,-1 0,-1-3,-2-1,-1-1,-1-2,-1-1,-2-1,-2-1,-1-2,-2 0,-1-2,16-40,-15 34,-2 0,-2-2,-2 0,-2-1,-2 0,-2-1,-2-1,-3 0,-2 0,-1-25,-3 60,-1-1,0 0,-1 1,-1-1,0 1,-1 0,-1 0,-5-10,10 23,-1 0,0 0,-1 1,1-1,0 0,0 1,-1-1,1 1,-1-1,1 1,-1 0,0 0,0 0,1 0,-1 0,0 0,0 0,0 0,0 1,0-1,0 1,0-1,0 1,0 0,0 0,0 0,-1 0,1 0,0 1,0-1,0 0,0 1,0 0,0-1,0 1,1 0,-1 0,0 0,0 0,0 0,1 1,-1-1,1 0,-1 1,1 0,0-1,-1 1,1 0,0-1,0 1,0 0,0 0,0 0,1 0,-1 0,1 0,-19 38,2 0,2 2,2-1,1 2,3 0,1 0,0 22,-1 22,5 1,3-1,7 41,18 83,-7-79,-10-91,-2 0,-2 1,-1 0,-4 22,1-49,-1 0,0 0,-2 0,1-1,-2 1,0-1,-1 0,0 0,-1-1,-3 4,9-16,1 1,-1-1,0 0,1 0,-1 0,0 0,0 0,0 0,0 0,0 0,0 0,0 0,0 0,0-1,-1 1,1 0,0-1,0 1,-1-1,1 1,0-1,-1 0,1 0,0 1,-1-1,1 0,0 0,-1 0,1-1,-1 1,1 0,0 0,-1-1,1 1,0-1,0 1,-1-1,1 1,0-1,0 0,0 0,0 0,0 1,0-1,0 0,0 0,0 0,0-1,0 1,1 0,-1 0,0 0,1-1,-1 1,1 0,-1 0,1-1,0 1,0 0,-1-1,1 1,0-1,0 1,0 0,1-1,-1 0,1-17,1 0,0 1,1-1,2 1,-1 0,2 0,1 0,0 1,4-6,1-6,90-204,-55 143,52-128,-97 282,-3 229,1-291,-1-1,1 0,0 0,-1 1,1-1,0 0,0 1,0-1,0 1,0-1,1 0,-1 0,0 1,1-1,-1 0,1 1,-1-1,1 0,-1 0,1 0,0 0,0 0,0 1,-1-1,1-1,0 1,0 0,0 0,0 0,1 0,-1-1,0 1,0 0,0-1,1 1,-1-1,0 0,0 1,1-1,-1 0,0 0,1 0,-1 0,0 0,1 0,-1 0,0 0,1 0,-1-1,0 1,1-1,-1 1,0-1,0 1,0-1,1 0,-1 1,0-1,0 0,0 0,1-1,94-159,-82 135,2 0,1 2,1 0,1 0,1 2,0 1,2 0,11-7,-32 27,0 0,0 0,1 0,-1 0,0 0,1 0,-1 0,1 0,-1 1,1-1,0 1,-1-1,1 1,0-1,-1 1,1 0,0 0,-1 0,1 0,0 0,0 0,-1 0,1 1,0-1,-1 0,1 1,-1 0,1-1,0 1,-1 0,1 0,-1 0,0 0,1 0,-1 0,0 0,0 0,0 0,1 1,-1-1,0 1,-1-1,1 1,0-1,0 1,-1-1,1 1,-1-1,1 1,-1 0,0 0,1-1,-1 1,0 0,0-1,0 1,1 14,0 0,-1 0,-1 0,0 0,-1 0,-1 0,0-1,-6 15,0 18,8-39,0 0,0 0,-1 0,0 0,-1-1,0 1,0-1,-1 0,0 0,-1 0,1 0,-4 3,16-42,14-29,3 1,3 1,14-20,-36 69,0 0,1 0,0 1,0 0,1 0,0 0,0 1,1 1,0-1,0 2,0-1,1 1,7-3,-14 7,-1 1,0-1,1 1,-1 0,1-1,-1 1,0 0,1 1,-1-1,1 0,-1 1,0-1,1 1,-1 0,0-1,0 1,1 0,-1 1,0-1,0 0,0 0,0 1,0 0,-1-1,1 1,0 0,-1 0,1 0,-1 0,0 0,0 0,1 0,-1 0,-1 0,1 1,0-1,0 0,-1 1,0-1,1 0,-1 2,4 103,-8-85,-1 1,-1-1,-1 0,-1-1,-1 1,-7 11,4-7,11-25,0 1,0 0,0 0,0 0,0 0,0 0,1 0,-1 0,1 1,-1-1,1 0,0 0,0 0,0 0,0 1,0-1,1 0,-1 0,1 0,-1 0,1 0,0 0,0 0,0 2,9 6</inkml:trace>
  <inkml:trace contextRef="#ctx0" brushRef="#br0" timeOffset="411.309">2542 959,'204'-70,"-191"64,-1 0,0-1,0-1,-1 0,0 0,-1-1,1-1,-2 1,1-2,-2 1,1-1,-1 0,-1-1,4-7,-10 17,0 0,-1 1,1-1,0 0,0 0,-1 1,1-1,-1 0,0 0,1 0,-1 0,0 0,0 0,0 0,0 0,-1 0,1 0,0 1,-1-1,1 0,-1 0,0 0,0 0,0 1,0-1,0 0,0 1,0-1,0 1,-1-1,1 1,0 0,-1 0,1-1,-1 1,0 0,1 0,-1 0,0 1,0-1,1 0,-1 1,0-1,0 1,0-1,0 1,0 0,0 0,0 0,0 0,-1 0,-8 2,1 1,-1 0,0 0,1 1,0 0,0 1,0 0,0 1,1 0,0 0,0 1,1 0,0 1,0-1,1 2,0-1,0 1,1 0,0 0,-2 5,0-2,0 0,0 0,2 0,-1 1,2 0,-1 1,2-1,0 1,1 0,0 0,1 0,0 4,2-14,1 0,0 0,0 0,0 0,0 0,0 0,1 0,0-1,0 1,0 0,0-1,0 0,1 1,0-1,-1 0,1 0,0-1,1 1,-1-1,0 1,1-1,-1 0,1 0,0-1,-1 1,1-1,0 1,0-1,0-1,4 2,126 0,-111-6,-1-2,0-1,0-1,-1 0,0-2,0 0,-1-2,-1 0,17-14,-11 10</inkml:trace>
  <inkml:trace contextRef="#ctx0" brushRef="#br0" timeOffset="861.663">3275 705,'-23'27,"0"1,2 1,1 1,1 1,2 1,-8 20,23-49,1 0,-1 0,1 0,0 0,0 0,0 0,0 0,1 0,-1 0,1 0,0 1,0-1,0 0,0 0,0 0,1 1,0-1,-1 0,1 0,0 0,0 0,1 0,-1 0,1-1,-1 1,1 0,0-1,0 1,0-1,1 0,-1 1,0-1,1 0,-1-1,1 1,0 0,0-1,-1 1,4 0,10-1,-1 0,1-1,0-1,-1 0,1-1,-1-1,1 0,-1-1,0-1,0 0,-1-2,1 1,-1-1,-1-1,0-1,0 0,0 0,4-6,6-5,0-1,-2 0,-1-2,0 0,-2-2,-1 0,-1 0,0-2,-3 0,0 0,-2-2,0 1,0-10,-8 29,0 1,0-1,-1 0,0 0,-1 0,0 0,0 0,-1 0,0 0,-1 0,0 0,0 0,-1 0,0 1,0-1,-1 0,-1 1,1 0,-1-1,-1 1,1 1,-1-1,-1 1,1 0,-1 0,0 0,-1 1,0 0,0 0,0 1,-1 0,1 0,-1 1,0 0,-1 0,1 1,-1 0,1 1,-1-1,0 2,0-1,-4 1,2 4,0 0,1 1,-1 0,1 1,0 0,0 1,1 0,0 0,0 1,0 0,1 0,0 1,0 1,1-1,0 1,0 0,1 1,0 0,1-1,0 2,1-1,0 1,1-1,0 1,0 0,1 0,1 0,-1 11,1-7,1-1,1 1,0-1,1 0,0 1,1-1,1 0,0 0,1-1,0 1,1-1,1 0,0-1,0 1,2-1,-1-1,2 0,-1 0,3 1,15 14,1-1,0-1,2-1,1-2,1-2,30 15,-33-20,-4-4</inkml:trace>
  <inkml:trace contextRef="#ctx0" brushRef="#br0" timeOffset="1481.815">1949 338,'0'-5,"0"4,0 6,4 2,3 1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0 395,'15'-4,"-1"0,0 0,1 2,0 0,0 0,0 2,-1 0,1 0,0 1,0 1,2 1,14 3,0-2,-1-1,1-2,0-1,0-1,0-2,28-6,71-20,-71 15,-59 14,0 0,0 0,-1 0,1 0,0 1,-1-1,1 0,0 0,0 0,-1 0,1 0,0 1,0-1,-1 0,1 0,0 0,0 1,0-1,-1 0,1 0,0 1,0-1,0 0,0 0,0 1,-1-1,1 0,0 1,0-1,0 0,0 1,0-1,0 0,0 0,0 1,0-1,0 0,0 1,0-1,0 0,1 1,-1-1,0 0,0 0,0 1,0-1,0 0,1 0,-1 1,0-1,0 0,0 0,1 1,-1-1,0 0,0 0,1 0,-1 0,-13 6</inkml:trace>
  <inkml:trace contextRef="#ctx0" brushRef="#br0" timeOffset="348.444">0 592,'152'23,"179"-17,-174-32,-150 24,-7 1</inkml:trace>
  <inkml:trace contextRef="#ctx0" brushRef="#br0" timeOffset="932.109">170 0,'10'2,"1"0,-1 1,0 0,0 1,-1 0,1 0,-1 1,0 0,0 1,0 0,7 7,12 5,156 121,-97-85,-73-47,-1 0,1 1,-2 0,1 1,-1 0,-1 1,0 0,0 1,2 4,-11-12,0 0,-1 0,1 0,-1 0,0 1,0-1,0 0,-1 1,1-1,-1 0,0 1,0-1,0 1,0-1,0 1,-1-1,1 0,-1 1,0-1,0 0,-1 1,1-1,-1 0,1 0,-1 0,0 0,-60 77,50-67,-175 207,-7-40,125-112,68-44,10-17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90,'33'40,"-12"3,-1 1,-3 1,-2 0,-2 1,3 22,-9-38,14 56,-8-26,2 0,4-2,16 36,-36-94,1 1,0 0,0 0,0-1,0 1,0 0,0 0,0-1,0 1,0 0,0 0,1-1,-1 1,0 0,0-1,1 1,-1 0,0-1,1 1,-1 0,1-1,-1 1,1-1,-1 1,1 0,-1-1,1 0,-1 1,1-1,0 1,-1-1,1 0,0 1,0-1,-1 0,1 0,0 1,-1-1,1 0,0 0,0 0,-1 0,1 0,0 0,0 0,-1 0,1-1,0 1,0 0,-1 0,1-1,0 1,-1 0,1-1,0 1,-1 0,1-1,0 1,-1-1,1 1,-1-1,1 0,-1 1,0-1,1 1,-1-1,1 0,-1 1,1-2,9-161,8 78,3 1,4 1,3 2,10-14,49-121,-83 204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1 316,'90'-16,"184"4,-213 13,40 15,-117-39,-147-142,101 77,62 87,0 0,-1 1,1-1,-1 0,1 1,0-1,0 0,-1 0,1 1,0-1,0 0,0 0,0 1,0-1,0 0,0 0,0 1,0-1,0 0,1 0,-1 1,0-1,0 0,1 0,-1 1,0-1,1 0,-1 1,1-1,-1 1,1-1,-1 0,1 1,0-1,-1 1,1-1,-1 1,1 0,0-1,-1 1,1 0,0-1,0 1,-1 0,1 0,0 0,0 0,-1-1,1 1,0 0,0 0,0 1,-1-1,1 0,0 0,0 0,-1 0,1 1,0-1,-1 0,1 1,0-1,18-1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375 678,'-20'0,"1"2,-1 0,1 2,-1 0,1 1,1 0,-1 2,1 0,0 2,0 0,1 0,0 2,1 0,0 1,1 0,1 1,-13 15,22-22,0 1,0 0,1-1,0 1,0 1,1-1,0 0,1 1,-1 0,1-1,1 1,-1 0,1 0,1 0,0 0,0 0,0 0,1 0,0 0,1 0,0 0,0 0,0-1,1 1,0-1,1 1,0-1,0 0,0-1,1 1,0-1,0 0,1 0,-1 0,1-1,1 0,-1 0,1-1,0 1,0-1,0-1,0 1,6 0,-2-1,1-1,1 0,-1-1,0 0,0-1,0 0,1-1,-1-1,0 1,0-2,0 0,-1 0,1-2,-1 1,0-1,0-1,0 0,-1 0,1-1,-2 0,5-4,12-12,-2-1,0-1,-1-1,-1-1,-2 0,-1-2,0-2,6-16,-2-1,-2-1,-2-1,-2-1,-2 0,1-22,-10 50,0-1,-2 0,0 0,-2 0,-1 0,0-1,-2 1,-1 0,-1-1,-1 1,-1 1,-1-1,-1 1,-1 0,-1 0,-2 1,-1-2,10 20,-1 0,1 1,-1-1,0 1,0 0,0 0,0 0,-1 0,1 0,-1 1,0-1,0 1,0 0,0 0,0 0,0 1,0 0,-1 0,1 0,0 0,-1 0,1 1,-1 0,1 0,0 0,-1 1,1-1,-1 1,1 0,0 0,-1 1,1-1,0 1,0 0,0 0,0 0,1 1,-1-1,1 1,-1 0,-2 2,-11 15,1-1,0 2,2 0,0 1,1 0,2 1,0 1,1 0,-5 22,6-17,2 0,1 0,1 1,1 0,2 0,1 0,2 0,0 0,2 0,6 23,-6-38,0 1,2-1,0 1,0-1,2-1,0 1,0-1,1 0,1-1,1 0,-1 0,2-1,0 0,0-1,1 0,1-1,0-1,0 0,0 0,14 5,-15-8,0 0,0-1,1-1,0 0,0 0,0-2,0 1,1-2,-1 1,1-2,-1 0,0-1,1 0,-1-1,3-1,8-4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7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47,'4'-3,"1"1,-1 0,1 0,-1 1,1 0,0-1,0 2,0-1,-1 0,1 1,0 0,0 0,0 1,0-1,0 1,0 0,0 0,12 1,249 6,-109-46,-139 30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7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47,'43'0,"34"-5,8-1,-5 0,-12 1,-12 1,-12 2,-7-4,-6-1,-8 1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0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23,'454'0,"-372"-13,27 3,-91 15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0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58,'28'-5,"20"-1,6-1,-1 2,-5 2,-5-4,-7 0,-3 0,-3 2,-1 2,-2 1,0 1,0 1,1 0,-6 1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1,'-1'34,"-147"273,107-167,39-134,1 0,0-1,0 1,1 0,-1-1,1 1,1 0,-1 0,1-1,0 1,0 0,1-1,-1 1,1-1,1 1,-1-1,1 0,-1 0,2 0,-1-1,0 1,1-1,0 1,0-1,0 0,1-1,-1 1,1-1,0 0,0 0,0 0,0-1,0 0,1 0,-1 0,1 0,0-1,7 1,0 0,0-1,-1 0,1-1,0-1,0 0,0-1,-1 0,1-1,3-1,9-14,-25 8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0 403,'60'-40,"157"-146,-47 9,-169 177,-1 0,1 0,0 0,0 1,-1-1,1 0,0 0,-1 0,1 0,0 1,-1-1,1 0,-1 1,1-1,0 1,-1-1,1 0,-1 1,1-1,-1 1,1 0,-1-1,1 1,-1-1,0 1,1 0,-1-1,0 1,0 0,1-1,-1 1,0 0,0-1,0 1,0 0,0-1,0 1,0 0,0 0,0-1,0 1,0 0,-1-1,1 1,0 0,0-1,-1 1,1 0,0-1,-1 1,1-1,-1 1,1-1,0 1,-1-1,0 1,1-1,-1 1,1-1,-1 1,1-1,-1 0,0 1,-29 150,30-145,0 1,0 0,0 0,1 0,0-1,1 1,-1-1,1 1,1-1,-1 1,1-1,0 0,0 0,1 0,0-1,0 1,0-1,1 0,-1 0,1 0,3 1,37 23,-27-16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4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79,'1'0,"0"0,1 0,-1 0,0 0,1 0,-1 1,0-1,1 0,-1 1,0-1,1 0,-1 1,0 0,0-1,0 1,0 0,1-1,-1 1,0 0,0 0,-1 0,1 0,0 0,0 0,0 0,-1 1,1-1,0 0,-1 0,1 1,9 20,0 0,-2 1,-1 0,0 1,-2-1,-1 1,-1 0,0 13,5 24,24 233,-27-263,24 70,-29-100,0-1,0 1,0-1,0 1,0-1,1 1,-1-1,0 1,0-1,1 1,-1-1,0 1,1-1,-1 1,0-1,1 1,-1-1,0 0,1 1,-1-1,1 0,-1 1,1-1,-1 0,1 0,-1 1,1-1,-1 0,1 0,-1 0,1 0,0 0,-1 0,1 0,-1 0,1 0,-1 0,1 0,-1 0,1 0,0 0,-1 0,1-1,-1 1,1 0,-1 0,1-1,-1 1,0 0,1-1,-1 1,1 0,-1-1,0 1,1-1,-1 1,0 0,1-1,-1 1,0-1,13-38,-11 30,72-419,27 109,-101 318,0 1,0-1,-1 1,1-1,0 1,0-1,0 0,0 1,0-1,0 1,0-1,0 1,0-1,0 1,0-1,0 1,0-1,1 1,-1-1,0 1,0-1,0 1,1-1,-1 1,0-1,1 1,-1 0,0-1,1 1,-1-1,1 1,-1 0,0-1,1 1,-1 0,1 0,-1-1,1 1,-1 0,1 0,-1 0,1 0,-1 0,1-1,-1 1,1 0,0 0,-1 0,1 1,-1-1,1 0,-1 0,1 0,-1 0,1 0,-1 1,1-1,-1 0,2 11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4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0,'-24'39,"-13"22,0 5,1-3,8-9,2-7,2-8,0-10,4-10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5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1,'14'9,"15"13,7 8,2 3,-5 1,-4-5,-6-3,-3-6,-4-2,-1-3,2 0,4-2,-3-4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15 311,'-15'0,"23"0,25 0,98-11,107-7,-175-3,-50 9</inkml:trace>
  <inkml:trace contextRef="#ctx0" brushRef="#br0" timeOffset="297.601">212 0,'-6'203,"10"-134,-2-12,-7 127,-9-143,12-37,-1 1,1-1,0 1,1 0,-1 0,1 0,0 0,0 0,0 0,1 0,0 0,0 0,0 0,1 0,0 3,6 4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5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19,'-70'52,"2"3,2 3,3 3,-37 48,85-92,3-6,0 1,1 0,1 1,0 0,1 1,0 0,1 0,1 0,0 1,1 1,0 3,6-14,1-1,0 1,0 0,0-1,0 1,1-1,0 1,0-1,0 0,1 1,-1-1,1 0,0-1,0 1,0 0,1-1,-1 0,1 0,0 0,0 0,0-1,0 1,0-1,1 0,-1 0,1-1,-1 1,1-1,0 0,-1 0,1-1,0 1,0-1,-1 0,1 0,0-1,0 1,0-1,2-1,18-5,-1-1,1-2,-2 0,1-1,-2-1,0-2,0 0,-1-1,-1-1,0-1,-2-1,0 0,-1-2,0 0,7-12,146-199,-118 168,-51 64,-1-1,1 0,0 0,0 0,0 0,-1 1,1-1,0 0,0 1,-1-1,1 1,0-1,-1 1,1-1,0 1,-1-1,1 1,-1-1,1 1,-1 0,1-1,-1 1,0 0,1 0,-1-1,0 1,1 0,-1 0,0-1,0 1,0 0,0 0,0 0,0 0,0-1,0 1,0 0,0 0,0 0,0-1,-1 1,1 0,0 0,0-1,-1 1,-42 170,35-154,1 0,1 0,1 1,0 0,1 0,1 0,1 0,0 0,2 1,0-1,1 1,1-1,1 6,-2-20,0 1,1-1,-1 0,1-1,0 1,0 0,0 0,0-1,1 1,0-1,-1 0,1 0,0 0,1 0,-1 0,0-1,1 1,-1-1,1 0,0 0,0 0,0-1,0 0,0 1,0-1,0 0,1-1,-1 1,0-1,0 0,1 0,-1 0,0-1,0 1,0-1,1 0,-1 0,0-1,0 1,0-1,0 0,14-12,-1 0,0-1,-1-1,-1 0,-1-1,0-1,-1 0,-1-1,-1 0,-1-1,0 0,-1 0,-1-2,45-138,-52 158,0 0,0 0,0-1,-1 1,1 0,-1 0,1-1,-1 1,0 0,0-1,0 1,0-1,0 1,0 0,-1-1,1 1,-1 0,1 0,-1-1,0 1,0 0,0 0,0 0,-1 0,1 0,0 0,-1 0,0 0,-1-1,0 5,0 0,0 0,0 0,0 1,1-1,-1 0,1 1,-1 0,1 0,0-1,0 1,0 1,1-1,-1 0,1 0,0 1,-1-1,1 2,-3 5,-5 9,1 0,1 0,0 1,2 0,1 0,0 1,1-1,1 13,1-26,1 1,0-1,1 0,-1 0,2 1,-1-1,1 0,0 0,0 0,1 0,0-1,0 1,0-1,1 0,0 0,1 0,-1 0,1-1,0 1,0-1,1-1,-1 1,1-1,0 0,1 0,0 0,-1-1,1 0,-1-1,1 0,0 0,0 0,0-1,0 0,0-1,0 1,0-1,0 0,0-1,0 0,0 0,0-1,-1 1,1-2,0 1,-1-1,1 0,-1 0,0 0,0-1,0 0,0 0,-1-1,0 0,0 0,0 0,0 0,-1-1,0 0,2-3,9-18,-2 0,0-1,-2 0,-1-1,-2 0,0 0,-2-1,-1 0,0-30,9-32,-1 1,-10 202,-16 166,-2 195,12-203,-1-203,-2-1,-3-1,-3 1,-3-1,-3-1,-2-1,-3-1,-3-1,-3-1,-2 0,26-50,0-1,-1 0,0-1,0 1,-1-1,0 0,0-1,-1 0,1 0,-9 4,13-8,1-1,-1 1,0-1,0 0,0 0,0 0,0 0,-1 0,1-1,0 0,0 1,0-1,0 0,-1-1,1 1,0 0,0-1,0 0,0 0,0 0,0 0,0 0,0-1,0 1,0-1,1 0,-1 1,0-1,1-1,0 1,0 0,-1 0,0-3,-5-9,0 0,1-1,1 0,0 0,1-1,1 0,0 1,1-1,1-1,1 1,0 0,1 0,0-1,2-1,-2-1,-1-73,4 0,5 1,8-32,-9 84,1 1,2 0,2 0,2 1,1 1,2 0,1 1,2 1,4-3,33-29,-32 43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2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29 741,'1'1,"0"0,0 0,0-1,0 1,0 0,0 0,0-1,0 1,0-1,0 1,0-1,1 1,-1-1,0 0,0 1,1-1,-1 0,0 0,0 0,0 0,1 0,-1 0,0 0,0-1,1 1,-1 0,0-1,0 1,0-1,0 1,0-1,1 1,-1-1,0 0,0 0,-1 1,1-1,0 0,0 0,0 0,0 0,-1 0,1 0,0-1,0 2,128-126,-62 54,-24 20,-41 53,0 1,1-1,-1 1,0-1,0 1,0 0,-1 0,1 0,0 0,-1 0,1 1,-1-1,0 0,0 1,0-1,0 1,0-1,0 1,-1-1,1 3,2 3,39 92,-4 3,-5 1,-4 1,13 100,-37-166,4 11,-3 0,-1 0,-3 0,-2 0,-6 38,6-69,-1 0,-1 1,-1-1,0-1,-2 1,0 0,-1-1,-1 0,0-1,-2 1,0-2,-1 1,0-1,-1 0,-1-1,-1-1,0 0,-1-1,-12 10,21-18,-1-1,0 0,0 0,0-1,0 1,-1-1,1-1,-1 1,0-1,0 0,0-1,0 0,0 0,0 0,0-1,0 0,0 0,0-1,0 0,0 0,0 0,0-1,0 0,1-1,-1 0,1 0,-1 0,1 0,0-1,0 0,1-1,-1 1,1-1,-2-2,0-4,0-1,1 1,0-1,1 0,0 0,1-1,0 0,1 1,0-1,2 0,-1-1,1 1,1 0,0 0,1 0,1 0,0 0,1 0,0 0,1 0,2-5,5-11,1 1,1 0,2 0,0 1,2 1,1 1,1 1,16-16,71-82,-91 103</inkml:trace>
  <inkml:trace contextRef="#ctx0" brushRef="#br0" timeOffset="487.479">1 403,'49'-50,"-1"-2,-3-1,-2-3,-3-1,30-57,-57 94,-12 20,0 0,0 0,0 0,-1 0,1 0,0 0,0 0,0 0,-1 0,1 1,0-1,0 0,-1 1,1-1,0 0,-1 1,1-1,0 1,-1-1,1 1,0-1,-1 1,1 0,-1-1,1 1,-1 0,0-1,1 1,-1 0,0-1,1 1,-1 0,0 0,0 0,0-1,1 1,-1 0,0 0,0 0,0-1,0 1,0 0,-1 0,1 0,0 0,0-1,76 255,-54-190,-13-50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1 136,'2'-15,"3"23,5 24,125 424,-54-203,-81-252,0 0,0 0,0 1,0-1,0 0,0 0,1 0,-1 1,0-1,1 0,-1 0,1 0,-1 0,1 0,0 0,-1 0,1 0,0 0,0 0,0 0,-1-1,1 1,0 0,0 0,0-1,0 1,0-1,0 1,1-1,-1 1,0-1,0 0,0 1,0-1,1 0,-1 0,0 0,0 0,0 0,1 0,-1 0,0-1,0 1,0 0,0 0,0-1,1 1,-1-1,0 1,0-1,0 0,0 1,0-2,6-15,0 0,-2-1,0 0,-1 0,-1-1,-1 1,0 0,-1-9,8-59,82-439,-58 413,-26 136,-7 4,0 2</inkml:trace>
  <inkml:trace contextRef="#ctx0" brushRef="#br0" timeOffset="783.717">566 728,'0'-26,"0"32,1 183,-2-187,1-1,-1 1,1 0,0 0,-1 0,1 0,0 0,0 0,0 0,0-1,1 1,-1 0,1 0,-1 0,1 0,-1 0,1-1,0 1,0 0,0-1,0 1,0 0,0-1,0 0,1 1,-1-1,0 1,1-1,-1 0,1 0,0 0,-1 0,1 0,0 0,0-1,-1 1,1-1,0 1,0-1,0 1,0-1,0 0,0 0,-1 0,1 0,0 0,0 0,0-1,0 1,0-1,0 1,-1-1,1 0,0 0,0 0,17-16,-1-1,0-1,-1 0,-2-1,0-1,-1 0,-1-2,-1 1,0-3,-12 24,0 0,0 0,0 0,0 0,1 0,-1 0,0 0,1 0,-1 0,0 0,1 0,-1 0,1 0,0 0,-1 1,1-1,0 0,-1 0,1 1,0-1,0 0,0 1,0-1,-1 0,1 1,0-1,0 1,0 0,0-1,0 1,0 0,0 0,0 0,0-1,1 1,-1 0,0 0,0 0,0 1,0-1,0 0,0 0,0 1,0-1,0 0,0 1,0-1,0 1,0-1,-1 1,1 0,0-1,0 1,0 0,-1-1,1 1,0 0,-1 0,1 0,32 91,-22-53,-1 2,-1-1,-3 1,-1 0,-2 0,-2 22,2-1,-3 0,-3 1,-2-1,-3 0,-3-1,-2 0,-3-1,-3 0,-16 34,-30 6,62-97,0 1,0-1,0 0,-1 0,1 0,-1-1,0 1,0-1,0 0,0 0,0-1,0 1,-1-1,1 0,0 0,-1 0,1 0,-1-1,1 0,-1 0,1 0,-1 0,1-1,0 0,-2 0,1-3,-1 0,1 0,0-1,0 1,1-1,-1 0,1-1,0 1,1-1,-1 0,1 1,0-2,1 1,-1 0,1 0,0-1,1 1,0-1,0 0,0 1,1-1,0 0,0 1,0-1,1 0,1-2,-2 6,2-26,1-1,1 1,1 0,2 1,1 0,1 0,1 0,2 1,1 1,1 0,1 0,3-2,62-64,-56 73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7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1 340,'38'-10,"37"-8,10 0,1 2,-10-1,-13 3,-12 3,-11 4,-11 8,-16 4,-10 0</inkml:trace>
  <inkml:trace contextRef="#ctx0" brushRef="#br0" timeOffset="277.179">339 0,'0'39,"0"26,0 8,0-4,0-9,0-10,0-9,0-6,0-4,0-3,-5-7,-1-1,0 0,1 2,2-3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8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29 632,'0'1,"0"-1,1 0,-1 1,0-1,0 1,1-1,-1 1,0-1,0 0,0 1,1-1,-1 1,0-1,0 1,0-1,0 1,0-1,0 1,0-1,0 1,0-1,0 1,0-1,-1 1,1-1,0 1,0-1,0 1,-1-1,1 1,0-1,0 0,-1 1,1-1,0 0,-1 1,1-1,-1 0,1 1,0-1,-1 0,1 1,-1-1,1 0,-1 0,1 0,-1 0,1 1,-1-1,1 0,0 0,-1 0,1 0,-1 0,1 0,-1 0,1 0,-1 0,1-1,-1 1,1 0,-1 0,0 0,3 2,-1-1,1 1,0 0,-1 0,1-1,0 1,0-1,0 1,0-1,0 0,0 0,1 0,-1 0,0 0,0-1,1 1,-1-1,1 1,-1-1,0 0,1 0,-1 0,1 0,-1 0,0-1,1 1,-1-1,0 1,1-1,-1 0,0 0,0 0,0 0,1-1,-1 1,-1 0,1-1,0 1,0-1,0 0,-1 0,1 0,-1 1,0-2,1 1,-1 0,0 0,0 0,0-2,52-135,-60 164,1 0,0 1,2-1,1 1,1 0,2 0,0 0,2 7,-2 70,-26 182,14-50,-27 19,37-294,24-47,-11 61</inkml:trace>
  <inkml:trace contextRef="#ctx0" brushRef="#br0" timeOffset="383.17">481 745,'-75'53,"47"-36,2 1,0 2,1 0,1 2,1 0,-9 14,30-35,1 1,-1-1,0 1,1 0,0 0,-1 0,1-1,0 1,0 1,0-1,0 0,0 0,1 0,-1 0,0 1,1-1,0 0,0 0,-1 1,1-1,1 0,-1 1,0-1,0 0,1 0,0 1,-1-1,1 0,0 0,0 0,0 0,0 0,0 0,1 0,-1 0,1 0,-1-1,1 1,-1-1,1 1,0-1,0 1,0-1,0 0,0 0,0 0,0 0,1 0,40 15,-36-14,1 0,-1 0,1 1,-1 0,0 0,0 1,0-1,0 1,-1 1,1 0,-1 0,0 0,-1 0,1 1,-1 0,0 0,-1 0,0 1,0 0,0 0,2 6,5 132,-11-64,-1-80,1 0,0-1,-1 1,1 0,0 0,0 0,0 0,0 0,0 0,0 0,0 0,0 0,0 0,0 0,0 0,0 0,1 0,-1 0,0 0,1 0,-1 0,1-1,-1 1,1 0,-1 0,1 0,0-1,-1 1,1 0,0-1,0 1,-1 0,1-1,0 1,0-1,0 0,0 1,0-1,0 0,0 1,0-1,-1 0,1 0,0 0,0 0,0 0,0 0,0 0,0 0,0 0,0 0,0 0,0-1,0 1,0 0,0-1,0 1,0-1,-1 1,1-1,0 1,0-1,0 0,-1 1,1-1,8-14</inkml:trace>
  <inkml:trace contextRef="#ctx0" brushRef="#br0" timeOffset="956.676">1 350,'264'-336,"-264"335,1 0,-1 0,1 0,0 0,-1 1,1-1,0 0,0 0,0 1,0-1,0 0,0 1,0-1,0 1,0-1,0 1,0-1,0 1,0 0,0 0,0-1,0 1,0 0,1 0,-1 0,0 0,0 0,0 1,0-1,0 0,0 0,0 1,0-1,1 1,-1-1,0 1,-1-1,1 1,0 0,0-1,0 1,0 0,0 0,-1 0,1-1,0 1,-1 0,1 0,-1 0,1 0,-1 0,1 0,-1 0,0 1,1-1,-1 0,0 0,0 0,0 0,0 0,0 0,0 1,0-1,0 0,0 0,-1 0,1 0,-1 1,28 200,-25-195,0 0,1 0,0 0,0 0,0 0,1 0,0-1,0 0,0 0,1 0,0 0,0-1,1 1,2 1,12 5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1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1 143,'33'82,"-23"-56,0 1,-2 1,0 0,-2 0,-2 0,0 1,-1 19,13 111,-11-131,-4-11,2-1,0 1,1-1,0 0,1 0,1-1,1 1,0-1,1 0,1-1,2 3,-11-17,0 1,0-1,0 1,0-1,1 1,-1-1,0 0,0 1,0-1,1 1,-1-1,0 0,0 1,1-1,-1 0,0 0,1 1,-1-1,1 0,-1 0,0 1,1-1,-1 0,1 0,-1 0,0 0,1 1,-1-1,1 0,-1 0,1 0,-1 0,0 0,1 0,-1 0,1 0,-1 0,1-1,-1 1,0 0,1 0,-1 0,1 0,-1-1,0 1,1 0,-1 0,1-1,-1 1,0 0,1-1,-1 1,0 0,0-1,1 1,-1 0,0-1,0 1,0-1,1 1,-1 0,0-1,0 1,0-1,4-34,-3 26,22-113,6-31,0-89,-28 211,2 0,1 1,1-1,1 1,2-1,5-12,19-13,-35 83,-1-8</inkml:trace>
  <inkml:trace contextRef="#ctx0" brushRef="#br0" timeOffset="734.178">481 595,'120'-17,"-115"16,-1-1,0 1,0-1,0 1,0 1,0-1,1 0,-1 1,0 0,0 0,1 0,-1 1,0-1,0 1,0 0,0 0,0 1,4 1,-7-1,0 1,0 0,-1-1,1 1,-1 0,1 0,-1-1,0 1,0 0,0 0,-1-1,1 1,-1 0,1-1,-1 1,0 0,0-1,0 1,0-1,-1 1,1-1,-1 0,1 1,-1-1,0 0,-1 3,-114 173,112-171,0 1,1-1,0 1,0 0,0 0,1 0,0 1,1-1,0 1,0-1,0 6,2-10,0-1,0 0,0 1,0-1,1 0,-1 1,1-1,0 0,0 0,0 0,1 1,-1-1,1-1,-1 1,1 0,0 0,0-1,1 1,-1-1,0 1,1-1,-1 0,1 0,0 0,0 0,0-1,0 1,0-1,0 0,0 0,3 1,1 0,0 0,0-1,0 0,0 0,1-1,-1 0,0 0,0-1,1 0,-1 0,0 0,0-1,0 0,0-1,-1 1,1-1,3-3,-2-2,-4-1</inkml:trace>
  <inkml:trace contextRef="#ctx0" brushRef="#br0" timeOffset="1072.153">395 765,'5'0,"11"0,8 0,4 0,3 0,0 0,0 0,0 0,-1 0,-1 0,0 0,-1 0,0 0,-4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5:57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1,'-29'73,"-90"166,114-229,1 0,1 0,0 0,0 0,1 0,0 1,1-1,0 1,0 0,1-1,1 1,0-1,0 1,1-1,1 1,2 8,1-13,0 0,-1 0,2-1,-1 1,1-1,0-1,0 0,0 0,0 0,1-1,-1 0,1 0,0-1,0 0,0 0,0-1,1 0,-1 0,0-1,5 0,-7 0,0 1,0-1,0 0,0-1,0 0,0 1,0-2,0 1,0-1,0 0,-1 0,1-1,-1 1,1-1,-1-1,9-8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5:5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1 388,'48'-31,"-2"-1,-1-3,-1-1,-2-2,5-10,-35 34,0 0,-1-1,-1 0,0 0,-1-1,-1 0,-1-1,4-11,-11 29,1-1,-1 1,1-1,-1 1,1-1,-1 1,1-1,-1 0,1 1,0-1,-1 0,1 1,0-1,-1 0,1 0,-1 1,1-1,0 0,0 0,-1 0,1 0,0 0,-1 0,1 0,0 0,-1-1,1 1,0 0,-1 0,1 0,-1-1,1 1,0 0,-1-1,1 1,-1 0,1-1,-1 1,1-1,-1 1,1-1,-1 1,1-1,-1 1,0-1,1 0,-1 1,0-1,1 1,-1-1,0 0,0 1,0-1,0 0,0 1,0-1,0 0,0 1,0-1,0 0,0 0,0 1,0-1,0 1,0-1,-1 0,1 1,0-1,-1 0,1 1,14 158,-14-149,1 1,0-1,1 0,0 0,1 0,0-1,0 1,0 0,1-1,1 0,-1 0,1 0,1-1,-1 0,1 0,1 0,-1 0,5 2,11 3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5:57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1 263,'28'-9,"0"-2,0-1,-2-1,1-1,-2-2,0 0,0-2,-2 0,0-2,-2 0,0-2,-1 0,0-4,-18 24,-1 0,1 0,0 0,-1 1,1-1,0 0,0 1,0-1,0 1,0 0,1 0,-1 0,0 0,1 0,-1 0,0 0,1 1,-1-1,1 1,-1 0,1 0,-1 0,1 0,-1 0,1 0,-1 1,1-1,-1 1,0 0,1 0,-1 0,0 0,1 0,-1 0,0 0,0 1,0-1,0 1,0 0,-1 0,1-1,0 1,-1 0,1 0,-1 0,0 1,1 0,13 24,-1 0,-1 2,-1-1,-2 1,-1 1,-1 0,-2 0,1 12,-3-23,7 48,-2 2,-3 0,-4-1,-2 1,-4 0,-2 0,-3-1,-4 0,-2-1,-12 29,23-85,0 0,-1 0,0 0,0-1,-1 0,0 0,-1-1,0 0,-1 0,-7 7,11-12,1-1,-1 0,0 0,1-1,-1 1,-1-1,1 0,0 0,-1 0,1 0,-1-1,1 0,-1 0,0 0,1 0,-1-1,0 0,0 0,1 0,-1 0,0-1,1 0,-1 0,0 0,1-1,-1 1,-2-2,3-2,-1 1,1-1,0 0,0 0,1 0,-1 0,1-1,0 1,1-1,-1 0,1 0,0 0,1 0,-1 0,1 0,0 0,1-1,0 1,0 0,0-1,0 1,1 0,1-4,-1-7,-3-12,2 1,1-1,2 1,0-1,2 1,1 0,2 0,0 1,2 0,1 0,4-6,109-151,-108 164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5:57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1 376,'92'-75,"-3"-4,-4-5,28-38,-113 122,0-1,0 0,1 0,-1 0,0 1,1-1,-1 0,1 0,-1 1,0-1,1 0,0 1,-1-1,1 1,-1-1,1 1,0-1,-1 1,1-1,0 1,0-1,-1 1,1 0,0 0,0-1,0 1,-1 0,1 0,0 0,0 0,0 0,-1 0,1 0,0 0,0 0,0 0,0 0,-1 1,1-1,0 0,0 0,-1 1,1-1,0 1,0-1,-1 1,1-1,-1 1,1-1,0 1,-1-1,1 1,-1 0,1 0,12 50,-10-29,63 169,-39-158,-12-23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5:57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1 367,'7'-4,"0"0,1 1,-1-1,1 1,0 1,0-1,0 1,0 1,1 0,-1 0,0 0,1 1,-1 0,3 1,5-1,242-17,-71-11,-176 28,-5 2</inkml:trace>
  <inkml:trace contextRef="#ctx0" brushRef="#br0" timeOffset="1">367 1,'-4'23,"-7"29,-2 8,2 0,3-5,2-3,3-6,1-5,2-5,0-4,-5-3,0-1,-1-1,2 0,-4-4,-1-2,2 0,2-2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43,'5'-4,"6"-8,-3 0,-9 1,-3 7,-1 5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5:57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0 310,'29'-4,"29"-7,9-2,2 2,-4-2,-10 1,-9 3,-7-3,-6 2,-3 2,-8 2</inkml:trace>
  <inkml:trace contextRef="#ctx0" brushRef="#br0" timeOffset="1">283 0,'0'14,"0"30,0 11,0 1,0-4,0-6,0-1,0-3,5-5,1-3,0-3,-1-2,-2-1,-1 0,0-6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5:57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353 605,'-18'-3,"0"1,0 1,0 0,0 1,1 1,-1 1,0 0,0 2,1 0,-1 1,1 0,1 1,-1 1,1 1,-15 9,26-12,0 0,0 0,0 0,0 0,1 1,0-1,0 1,1 0,0 1,0-1,0 0,1 1,0 0,0-1,0 1,1 0,0 0,1 0,-1 0,1 0,1 0,-1 0,1 0,0 0,1-1,0 1,0 0,0-1,1 1,0-1,0 0,0 0,1 0,0 0,0 0,1-1,1 1,1-1,-1 0,2-1,-1 0,0 0,1-1,0 0,0-1,0 1,0-1,0-1,0 0,0 0,1 0,-1-1,0 0,1-1,-1 0,0 0,0-1,0 0,0 0,0-1,0 0,0 0,-1-1,0 0,0-1,0 1,0-1,1-2,29-20,0-2,-3-1,0-2,-2-1,-1-1,-2-2,-2-1,-1-2,-2 0,5-14,-16 26,-2 0,-1 0,-1-1,-2 0,0 0,-2-1,-1 0,-2 0,0 0,-2 0,-1-2,1 25,1 0,-1 0,0 0,-1 0,1 0,-1 0,0 0,-1 0,1 1,-1-1,0 0,-1 1,1-1,-1 1,0 0,-1 0,1 0,-1 0,0 0,0 1,0 0,-1 0,1 0,-1 0,0 1,0 0,-1 0,1 0,-1 1,1-1,-1 1,0 1,0-1,0 1,0 0,0 0,0 1,0 0,0 0,0 0,0 1,0-1,-5 3,0 2,0 1,0 1,0 0,1 0,0 1,0 1,1 0,0 0,0 0,1 1,1 0,-1 1,2 0,0 0,0 1,1-1,-1 2,-4 15,1 1,1 0,1 0,2 1,1 0,-1 23,5-37,0 0,0 1,1-1,2 0,-1 1,2-1,0 0,1-1,0 1,2-1,-1 0,2-1,0 1,1-2,0 1,1-1,0 0,2-1,-1-1,1 1,1-2,0 0,0 0,1-1,6 2,66 23,-61-33</inkml:trace>
  <inkml:trace contextRef="#ctx0" brushRef="#br0" timeOffset="1">99 1058,'373'-13,"24"-19,109 20,-482 12</inkml:trace>
  <inkml:trace contextRef="#ctx0" brushRef="#br0" timeOffset="2">747 1311,'-29'5,"0"1,0 1,1 1,0 2,1 1,0 1,0 1,1 1,1 2,-15 12,31-21,2 1,-1 0,1 0,0 1,1 0,0 0,1 1,-1 0,2-1,0 2,0-1,0 0,2 1,-1 0,1-1,1 1,0 0,0 0,1 0,1 0,-1 0,2 0,0 0,0 0,2 2,-3-10,0 1,1 0,-1-1,1 1,0-1,0 1,0-1,1 0,-1 0,1 0,-1 0,1 0,0-1,0 1,1-1,-1 0,0 0,1 0,-1 0,1-1,0 1,-1-1,1 0,0 0,0 0,0-1,0 0,0 1,0-1,0 0,0-1,9 1,0-2,-1 1,1-2,-1 0,1 0,-1-1,0 0,-1-1,4-3,10-7,-1-2,-1 0,0-2,-2 0,0-2,-1 0,16-24,-25 32,127-201,-126 193,-1 0,-1-1,-1 0,-1 0,-1-1,-1 0,-1-1,-1 1,-2-1,0 0,-1 1,-1-1,-1 0,-2-9,2 28,1 0,-1 0,0 0,0 0,-1 0,1 0,-1 0,0 0,-1 0,1 1,-1-1,0 1,0 0,0 0,0 0,-1 0,1 0,-1 1,0 0,-1 0,1 0,0 0,-1 0,1 1,-1 0,0 0,0 0,0 1,0 0,0 0,0 0,0 0,-1 1,1 0,0 0,0 0,0 1,0-1,-3 2,-9 10,0 1,1 0,1 1,0 1,1 0,0 1,2 1,0 0,0 1,2 0,0 0,2 1,0 0,0 1,2 0,1 0,0 0,2 1,0 0,1-1,1 17,-2-25,2 0,-1 0,1 0,1 0,0 1,1-1,0 0,1 0,0 0,1-1,0 1,1 0,0-1,1 0,0 0,1 0,0-1,1 0,0 0,0 0,1-1,0 0,1-1,0 0,1 0,-1-1,1 0,1-1,1 1,-2-1,2-1,-1-1,0 0,1 0,0-1,-1-1,1 0,1 0,-1-1,0-1,0 0,0-1,0 0,0-1,0 0,0-1,0 0,-1-1,11-4,-4-3</inkml:trace>
  <inkml:trace contextRef="#ctx0" brushRef="#br0" timeOffset="3">1538 1227,'-24'24,"-8"3,2-3</inkml:trace>
  <inkml:trace contextRef="#ctx0" brushRef="#br0" timeOffset="4">1538 1227,'-33'62,"-143"233,175-293,-1-1,1 1,-1 1,1-1,0 0,-1 0,1 0,1 1,-1-1,0 0,0 1,1-1,-1 1,1-1,0 1,0-1,0 1,0-1,0 0,1 1,-1-1,1 1,-1-1,1 1,0-1,0 0,0 0,0 1,0-1,1 0,-1 0,1 0,-1 0,1-1,0 1,0 0,0-1,0 1,0-1,0 1,0-1,0 0,0 0,1 0,-1 0,0-1,1 1,-1 0,1-1,0 0,18 2,0-1,0-1,1-1,-1 0,0-2,0-1,12-3,15-3,-23 6</inkml:trace>
  <inkml:trace contextRef="#ctx0" brushRef="#br0" timeOffset="5">1143 1425,'24'0,"22"0,9 0,-2 0,-3 0,-7 0,-5 0,-4 0,-4 0,-1 0,-6 0</inkml:trace>
  <inkml:trace contextRef="#ctx0" brushRef="#br0" timeOffset="6">1312 211,'-2'8,"1"0,-1 0,-1 1,0-2,0 1,0 0,-1 0,0-1,0 0,-1 0,0 0,-1-1,1 1,-2-1,-14 22,-214 257,141-154,94-131,0-1,0 1,0 0,0-1,0 1,-1 0,1 0,0-1,0 1,0 0,-1-1,1 1,0 0,0 0,-1-1,1 1,0 0,-1 0,1 0,0 0,-1-1,1 1,0 0,-1 0,1 0,0 0,-1 0,1 0,0 0,-1 0,1 0,0 0,-1 0,1 0,0 0,-1 0,1 0,0 0,-1 0,1 0,0 1,-1-1,1 0,0 0,-1 0,1 1,0-1,0 0,-1 0,1 1,0-1,0 0,0 0,-1 1,1-1,0 0,0 1,0-1,0 0,-1 1,1-1,0 1,-1-14</inkml:trace>
  <inkml:trace contextRef="#ctx0" brushRef="#br0" timeOffset="7">945 239,'37'82,"-23"-61,171 244,-98-95,-39-122,-28-40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5:5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57 927,'28'-17,"0"-2,-2 0,-1-2,0-1,-1-1,-2-1,0-1,-2-1,-1-1,13-23,-26 35,3-3,-9 38,-31 201,30 213,30 30,-30-205,6-372,1 82</inkml:trace>
  <inkml:trace contextRef="#ctx0" brushRef="#br0" timeOffset="1">678 955,'-252'231,"250"-228,-55 72,56-73,0 0,0 1,0-1,0 0,0 0,0 0,1 0,-1 1,1-1,0 0,0 1,-1-1,2 0,-1 0,0 1,0-1,1 0,-1 1,1-1,-1 0,1 0,0 0,0 0,0 0,0 0,1 0,-1 0,1 0,-1 0,1-1,-1 1,1 0,0-1,0 0,-1 1,2-1,10 6,1-1,0 0,0-1,0-1,0 0,1-1,0-1,2 0,-9-2,0 0,1 1,-1-1,0 1,0 1,0 0,0 0,-1 0,1 1,0 0,-1 1,0 0,0 0,0 0,0 1,-1 0,0 0,0 1,0 0,0 0,-1 0,0 1,-1-1,1 1,-1 0,-1 1,1 0,6 136,-10-61,0-80,0 0,0 0,0 0,1 0,-1 0,1 0,0 0,0 0,0 0,0 0,0 0,1 0,0 0,-1-1,1 1,0-1,0 1,0-1,1 0,-1 0,0 0,1 0,-1 0,1-1,0 1,0-1,0 1,-1-1,1 0,0 0,0-1,1 1,-1 0,0-1,0 0,0 0,0 0,0 0,0 0,1-1,-1 1,0-1,0 0,0 0,0 0,0 0,-1-1,1 1,50-25,-34 11</inkml:trace>
  <inkml:trace contextRef="#ctx0" brushRef="#br0" timeOffset="2">1 306,'243'-173,"-101"41,-151 201,5-43,1 0,2 0,0 0,2 0,1 0,1 0,5 22,-5-36,0-1,0 1,1-1,1 0,0 0,0 0,1 0,1-1,0 0,0-1,1 0,0 0,0 0,1-1,0 0,1-1,-1 0,2 0,11 5</inkml:trace>
  <inkml:trace contextRef="#ctx0" brushRef="#br0" timeOffset="3">1383 955,'-28'6,"-1"1,1 1,1 1,-1 2,2 1,0 1,0 1,1 1,-19 15,-27 45,69-73,0 0,0 1,1-1,-1 1,1 0,0-1,0 1,0 0,0 0,0 0,1-1,-1 1,1 0,0 0,0 0,0 0,0 0,0 0,1 0,-1 0,1 0,0 0,0-1,0 1,0 0,0-1,1 1,-1-1,1 1,0-1,0 1,1 1,4 0,1 0,-1-1,1 0,-1 0,1 0,0-1,0 0,0-1,0 0,0 0,0-1,0 0,1 0,-1-1,0 0,0 0,0-1,7-2,7-4,0 0,-1 0,0-2,-1-1,0-1,-1 0,0-1,-1-2,0 1,-1-2,-1-1,0 0,-2 0,0-2,-1 0,0 0,-2-1,0-1,-2 0,0 0,-1-1,0-3,-2-7,-2-1,-1 0,-1 0,-2 0,-1 0,-3-16,2 31,0 0,0 1,-2-1,0 1,-2 0,1 0,-2 1,0 0,-1 0,-1 0,0 1,-1 0,-1 1,0 0,-1 1,0 0,-8-5,18 16,0 0,0 0,0 1,0-1,0 1,0-1,-1 1,1 0,-1-1,1 1,-1 1,1-1,-1 0,0 1,1-1,-1 1,0 0,0 0,1 0,-1 0,0 0,1 0,-1 1,0 0,1-1,-1 1,1 0,-1 0,1 0,-1 1,1-1,0 1,-1-1,1 1,0 0,0-1,0 1,1 0,-1 1,0-1,1 0,-1 0,1 1,0-1,-1 3,-3 12,1 0,0 0,2 1,0-1,1 1,1 0,0-1,1 1,2 2,-1 30,4 18,3 0,3-1,19 60,-12-49,48 138,-66-212,1 0,0-1,0 1,0-1,1 1,-1-1,1 0,-1 0,1 0,0 0,0-1,1 1,-1-1,0 0,1 0,0 0,-1 0,1 0,0-1,0 0,0 0,0 0,0 0,0 0,3-1,14 2</inkml:trace>
  <inkml:trace contextRef="#ctx0" brushRef="#br0" timeOffset="4">1412 1605,'43'0,"53"-5,19-2,0-4,-10 0,-13 2,-13 2,-10-3,-7 1,-10 2,-8 1,-2-2,-4 0,-3 2,-3 1,-7 2</inkml:trace>
  <inkml:trace contextRef="#ctx0" brushRef="#br0" timeOffset="5">1694 1971,'-22'17,"1"2,0 1,2 0,0 2,2 0,0 1,1 0,-6 16,20-37,1 0,-1 1,0-1,1 1,-1-1,1 1,0 0,0-1,0 1,0 0,1 0,-1 0,1 0,-1 0,1 0,0 0,0-1,1 1,-1 0,0 0,1 0,0 0,0 0,0 0,0-1,0 1,0 0,1-1,-1 1,1-1,0 0,0 1,0-1,0 0,0 0,0 0,0 0,1-1,-1 1,1 0,0-1,-1 0,1 0,0 0,6 1,1-1,0 0,0-1,-1 0,1 0,0-1,-1-1,1 1,0-2,-1 1,0-1,0-1,0 0,0 0,0 0,-1-1,0-1,2 0,129-124,-122 110,-2 0,0-1,-2-1,0 0,-1-1,-1 0,-2 0,0-1,-2-1,0 0,-2 0,0 0,-2 0,-1-1,-1 1,-1-1,-3-18,2 34,-1 0,0 0,0 1,-1-1,-1 0,0 1,0 0,0 0,-1 0,-1 1,1 0,-1-1,-1 2,-5-6,9 10,0 0,0 0,0 1,0-1,-1 1,1 0,-1 0,0 0,0 0,1 1,-1 0,0-1,0 1,0 1,-1-1,1 0,0 1,0 0,0 0,0 0,0 1,0 0,0-1,-1 1,2 1,-1-1,0 0,0 1,0 0,1 0,-1 0,1 0,-1 1,1-1,0 1,0 0,-8 9,1 1,1 0,0 0,0 1,2 0,0 0,0 1,1 0,1 0,1 0,0 1,-1 7,3-6,0 0,2-1,0 1,0 0,1-1,2 1,-1-1,2 0,0 1,1-1,0-1,2 1,0-1,0 0,2-1,-1 0,2 0,0-1,1 0,0 0,0-2,8 6,97 90,-97-96</inkml:trace>
  <inkml:trace contextRef="#ctx0" brushRef="#br0" timeOffset="6">2287 1605,'-33'125,"-15"44,35-118,9-39,-1 1,2 0,0 0,0 1,1-1,1 0,0 1,1-1,0 1,1-1,1 1,0-1,1 0,3 10,-4-20,-1 0,1 0,1 0,-1-1,0 1,1 0,-1-1,1 0,0 0,0 1,0-2,0 1,0 0,0-1,0 1,0-1,1 0,-1 0,1 0,-1 0,1-1,-1 0,1 1,-1-1,1-1,-1 1,1 0,-1-1,1 0,-1 0,1 0,-1 0,108-46,-73 19,-25 14</inkml:trace>
  <inkml:trace contextRef="#ctx0" brushRef="#br0" timeOffset="7">2089 1943,'39'-10,"31"-2,9-1,-9 3</inkml:trace>
  <inkml:trace contextRef="#ctx0" brushRef="#br0" timeOffset="8">1920 673,'87'-19,"-38"7,0 3,0 1,1 3,1 2,-49 2,-1 1,1 0,0-1,-1 1,1 0,0 0,-1 0,1 0,-1 0,1 0,0 1,-1-1,1 0,-1 1,1 0,-1-1,1 1,-1 0,1-1,-1 1,0 0,1 0,-1 0,0 0,0 1,0-1,0 0,0 0,0 1,0-1,0 0,0 1,-1-1,1 1,-1-1,1 1,-1 0,1-1,-1 1,0-1,0 1,0 0,0-1,0 1,0-1,0 1,-1 0,1-1,0 1,-1-1,1 1,-1-1,0 1,0 0,-8 15,-1 0,-1 0,-1-1,0-1,-1 1,-13 10,-7 9,5-3,14-20,2 0,-1 1,2 0,0 1,0 0,2 1,-1 0,2 1,0 0,1 0,1 0,0 1,1 0,1 0,0 1,1 5,3-20,1 1,-1-1,1 1,-1-1,1 1,0-1,1 1,-1-1,0 0,1 0,0 0,0 0,0 0,0 0,0 0,1 0,-1-1,1 0,-1 1,1-1,0 0,0 0,0 0,0-1,1 1,-1-1,0 0,1 1,-1-2,1 1,1 0,115 7,-113-8,10-1,-12 2,0-1,1 0,-1 0,0 0,1-1,-1 0,0 0,0 0,1-1,-1 0,0 0,0 0,-1 0,6-4,2-6</inkml:trace>
  <inkml:trace contextRef="#ctx0" brushRef="#br0" timeOffset="9">1863 955,'39'0,"31"-5,9-1,-4 0,-10 1,-12 2,-9-4,-8-1,-5 2,-4 1,-5 1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5:57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322 578,'-23'4,"0"0,1 2,0 1,0 1,1 1,0 0,0 2,-10 7,23-13,-1 1,2 0,-1 0,0 1,1 0,1 0,-1 1,1 0,0 0,1 0,0 1,0 0,1 0,0 0,1 0,-1 1,2 0,0-1,0 1,0 8,1-14,-1 0,2-1,-1 1,0 0,1 0,0-1,-1 1,2 0,-1 0,0 0,1-1,0 1,-1 0,2-1,-1 1,0 0,1-1,-1 0,1 1,0-1,0 0,1 0,-1 0,0 0,1 0,0 0,0-1,0 0,0 1,0-1,0 0,0 0,1-1,-1 1,1-1,-1 0,3 1,11-3,0 0,0-2,0 0,0-1,0 0,-1-1,0-1,0-1,0 0,-1-1,0-1,0 0,-1-1,-1-1,0 0,0 0,-1-2,6-6,7-7,-2 0,0-2,-1-1,-2 0,-1-2,-2 0,-1-1,-1-1,-2 0,-1-1,6-28,-10 29,-2 1,-1-1,-1 0,-2 0,-2 0,0 0,-2-1,-4-14,6 44,0 0,-1 0,1-1,-1 1,1 0,-1 0,-1 0,1 1,0-1,-1 0,0 0,0 1,0-1,0 1,-1-1,1 1,-1 0,0 0,0 0,0 1,0-1,0 1,-1-1,1 1,-1 0,1 1,-1-1,0 0,0 1,0 0,0 0,0 0,0 0,0 1,0 0,0 0,0 0,0 0,-2 1,-2 2,-1 1,1 1,0-1,0 1,1 1,0-1,0 1,0 1,1-1,-1 1,2 0,-1 0,1 1,0 0,0 0,1 0,0 0,-2 9,-37 164,41-159,1 1,0-1,2 0,1 0,0 0,2 0,0 0,2-1,0 0,1 0,1 0,1-1,1 0,1-1,1 0,0 0,2-2,0 1,3 1,-12-13,9 10,1 0,0-1,1 0,0-2,1 1,1-2,0-1,1 0,9 4,-15-12</inkml:trace>
  <inkml:trace contextRef="#ctx0" brushRef="#br0" timeOffset="1">152 1142,'385'-17,"-233"5,305-37,-68-10,-326 54,-38 4</inkml:trace>
  <inkml:trace contextRef="#ctx0" brushRef="#br0" timeOffset="2">576 1537,'-10'8,"-127"124,130-124,1 1,0-1,0 1,1 0,0 1,1-1,0 1,0 0,1 0,1 0,0 0,0 1,1-1,0 0,0 1,2 9,-1-17,0 1,1 0,0 0,0 0,0-1,0 1,0 0,1-1,-1 1,1-1,0 0,0 1,1-1,-1 0,0 0,1 0,0-1,0 1,0-1,0 1,0-1,0 0,1 0,-1 0,1-1,-1 1,1-1,0 0,-1 0,1 0,0-1,0 1,0-1,0 0,2 0,6 0,-1-1,0 0,0-1,0 0,0-1,-1 0,1-1,-1 0,0 0,0-1,0-1,1 0,9-11,-1-1,-1 0,0-2,-2 0,0-1,-1 0,-1-1,-1-1,-1 0,-1-1,-2 0,0-1,-1 0,-2 0,0-1,0-9,1-16,-2 0,-3 0,-1 0,-5-28,-21-25,24 101,0 1,-1-1,1 1,-1-1,0 1,1-1,-1 1,0 0,-1 0,1 0,0 0,-1 0,1 1,-1-1,1 1,-1-1,1 1,-1 0,0 0,0 0,0 1,0-1,0 1,0-1,0 1,1 0,-1 0,0 0,0 1,0-1,0 1,0 0,0-1,0 1,-5 4,0 1,0-1,1 1,0 1,0-1,0 1,1 0,0 1,1-1,0 1,0 0,0 1,1-1,0 1,1 0,0 0,0 0,1 0,0 0,1 1,-1 7,-2 4,0-1,1 1,1 0,0 0,2 1,1-1,0 0,2 0,0-1,2 1,0 0,1-1,1 0,1-1,0 1,10 13,-6-16,1 0,1-1,0-1,1 0,1-1,0-1,1 0,0-1,1-1,0-1,2 0,-2-2</inkml:trace>
  <inkml:trace contextRef="#ctx0" brushRef="#br0" timeOffset="3">1309 1199,'-37'86,"4"3,4 1,-3 28,26-87,1 0,2 0,1 0,2 0,1 1,3 20,-3-48,-1-1,1 1,-1-1,1 1,0-1,0 0,0 1,1-1,-1 0,1 0,0 0,-1 0,1 0,1 0,-1-1,0 1,1-1,-1 0,1 1,0-1,0 0,0 0,0-1,0 1,0-1,0 1,1-1,-1 0,0 0,1-1,-1 1,1-1,-1 0,2 1,6-2,-1 1,1-1,0-1,-1 1,1-2,-1 0,0 0,0-1,0 0,6-4,44-34,-47 28</inkml:trace>
  <inkml:trace contextRef="#ctx0" brushRef="#br0" timeOffset="4">999 1650,'38'-5,"32"-1,9 0,-4-4,-10 0,-16 2</inkml:trace>
  <inkml:trace contextRef="#ctx0" brushRef="#br0" timeOffset="5">886 295,'-8'24,"1"-9,0 0,1 1,1 0,0 0,1 0,1 1,1-1,0 1,1 0,1 0,0 0,1-1,1 1,1 0,0-1,6 16,-1-17,-7-11,0 1,1 0,0-1,0 1,0-1,0 0,1 0,0 1,0-2,0 1,0 0,0-1,1 1,-1-1,1 0,0 0,0 0,1-1,-1 0,0 0,1 0,-1 0,1 0,0-1,-1 0,1 0,0 0,0-1,4 1,4-7,-1 0,1-1,-2 0,1-1,-1 0,0 0,-1-1,0-1,0 0,-1 0,0-1,-1 0,0-1,-1 0,0 0,-1 0,4-13,4-4,-2 0,0-1,-2-1,-1 0,-2 0,1-13,-19 60,8 3,2 0,0 0,0 0,2 0,1 0,0 0,1 0,1 0,1-1,2 3,8 44,25 184,-39-223,1-9,0 0,-1 1,-1-1,-1 1,0-1,-1 1,-1-1,-1 0,0 0,-2 0,1 0,-2-1,0 0,-1-1,-1 1,0-2,-9 12,-72 33,88-58,0 0,-1 0,1 0,0-1,-1 1,1-1,-1 0,1 1,-1-1,1 0,-1 0,1-1,-1 1,1 0,-1-1,1 0,-1 1,1-1,0 0,-1 0,1-1,0 1,0 0,0-1,0 1,0-1,0 0,0 1,1-1,-1 0,1 0,-1 0,1 0,0-1,-1 1,1 0,0-1,1 1,-1 0,0-1,-1-11,1-1,0 1,1-1,0 1,2-1,-1 1,2 0,0 0,0 0,2 0,0 0,0 1,1 0,1 0,0 0,0 1,2 0,-1 1,1 0,1 0,0 1,5-4,-5 2,0-1,1 2,0-1,0 1,1 1,0 0,1 0,0 2,1-1,0 2,0 0,1 0,0 2,0 0,0 0,0 1,1 1,0 1,-1 0,1 1,8 1,0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  <inkml:trace contextRef="#ctx0" brushRef="#br0" timeOffset="15156.097">8749 3360,'0'0,"0"1,0-1,0 1,0-1,0 1,0 0,0-1,0 1,0-1,0 1,0-1,0 1,1-1,-1 1,0-1,0 1,1-1,-1 1,0-1,1 0,-1 1,0-1,1 1,-1-1,0 0,1 1,-1-1,1 0,-1 1,1-1,-1 0,1 0,-1 0,1 0,-1 1,1-1,-1 0,1 0,-1 0,1 0,0 0,-1 0,1 0,-1 0,1 0,-1 0,1-1,-1 1,1 0,-1 0,1 0,-1-1,1 1,-1 0,1-1,-1 1,0 0,1-1,-1 1,1 0,-1-1,0 1,0-1,1 1,-1-1,11 39,-2 0,-2 0,-1 0,-2 1,-2 0,-1 0,-5 37,2 0,2 621,28-306,-27 275,27-220,-29 124,-24-331,-7 62,5-86,23-183,-1-1,-1 0,-2 0,-1 0,-2-1,-13 25,23-54,0 1,0-1,0 0,1 1,-1-1,0 1,0-1,1 1,-1-1,1 1,0 0,-1-1,1 1,0 0,0-1,0 1,0-1,0 1,0 0,0-1,1 1,-1 0,0-1,1 1,0-1,-1 1,1-1,0 1,0-1,0 0,0 1,0-1,0 0,0 0,0 1,0-1,1 0,-1 0,0 0,1-1,-1 1,1 0,-1 0,1-1,-1 1,1-1,0 1,-1-1,1 0,-1 0,1 0,0 0,-1 0,1 0,0 0,0 0,182-24,143-5,380 18,16-7,-625 18,467 28,206 3,1475-33,-1820 31,-119-30,-254-4,-35-1</inkml:trace>
  <inkml:trace contextRef="#ctx0" brushRef="#br0" timeOffset="24756.208">8128 4178,'118'-37,"122"-36,-137 46,-83 24</inkml:trace>
  <inkml:trace contextRef="#ctx0" brushRef="#br0" timeOffset="25092.571">8919 3953,'19'-5,"21"-2,8 1,1 1,-3 2,-5 0,-4 2,-4 1,-2 0,-2 0,-2 0,1 1,-6 4,-1 1,-4 1</inkml:trace>
  <inkml:trace contextRef="#ctx0" brushRef="#br0" timeOffset="25422.249">9850 4037,'14'5,"10"6,1 6,1 1,-4 1,-2-2,-3 1,0-3,2-4,-3 1,2-1,-4-3</inkml:trace>
  <inkml:trace contextRef="#ctx0" brushRef="#br0" timeOffset="25690.502">10330 4348,'5'14,"1"10,5 0,0 2,4-4,-2-1,2-4,-1 0,2 1,-3 4,-2-3</inkml:trace>
  <inkml:trace contextRef="#ctx0" brushRef="#br0" timeOffset="25975.003">10697 4828,'14'38,"10"18,5 3,-2-2,0-12,-6-8,-6-6,-5-4,-5-5</inkml:trace>
  <inkml:trace contextRef="#ctx0" brushRef="#br0" timeOffset="26725.269">11233 5448,'15'15,"18"9,9 5,2-2,-1-5,-9-3,-5-3,-2-5,-2 0,1-1,0-3,0-2,-4 2,-5 1</inkml:trace>
  <inkml:trace contextRef="#ctx0" brushRef="#br0" timeOffset="27072.022">12277 5730,'5'0,"11"0,8 0,4 0,2 0,2 0,-1 0,-1 0,0 0,0 0,-2 0,1-5,-1-1,0 0,-4 1</inkml:trace>
  <inkml:trace contextRef="#ctx0" brushRef="#br0" timeOffset="27393.268">13096 5702,'24'-5,"17"-1,7 0,0 1,-3 2,-5 1,-5 1,-2 0,-3 1,-7 0</inkml:trace>
  <inkml:trace contextRef="#ctx0" brushRef="#br0" timeOffset="27637.927">13773 5702,'14'5,"15"6,7 2,2-2,-1-3,-1 2,-2 0,-3-2,-6-3</inkml:trace>
  <inkml:trace contextRef="#ctx0" brushRef="#br0" timeOffset="27888.742">14253 5900,'10'23,"12"14,3 5,2-5,1-9,-5-9</inkml:trace>
  <inkml:trace contextRef="#ctx0" brushRef="#br0" timeOffset="28055.658">14563 6380,'10'33,"7"17,2-1</inkml:trace>
  <inkml:trace contextRef="#ctx0" brushRef="#br0" timeOffset="28204.283">14761 6746,'4'15,"3"4</inkml:trace>
  <inkml:trace contextRef="#ctx0" brushRef="#br0" timeOffset="28374.416">14874 7085,'9'19,"4"6</inkml:trace>
  <inkml:trace contextRef="#ctx0" brushRef="#br0" timeOffset="28542.381">15015 7395,'4'24,"3"13,4 0,0-2,-1-6</inkml:trace>
  <inkml:trace contextRef="#ctx0" brushRef="#br0" timeOffset="28695.294">15100 7706,'9'24,"13"18,8 1,-2-2,0-7,-5-5,-7-3,-6-6</inkml:trace>
  <inkml:trace contextRef="#ctx0" brushRef="#br0" timeOffset="28974.903">15268 8072,'98'304,"-55"-180,-40-79,-3-33,0-1,1 1,1-1,0 1,0-1,1 1,0-1,1 0,4 8,2-4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9:4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3022,'0'0</inkml:trace>
  <inkml:trace contextRef="#ctx0" brushRef="#br0" timeOffset="2500.245">1949 59,'-60'-33,"56"30,-1 0,0 1,0-1,0 1,-1 0,1 1,0-1,-1 1,1 0,-1 1,0-1,1 1,-1 0,1 0,-1 1,1-1,-1 1,1 1,-1-1,1 1,0 0,-1 0,1 0,0 1,1 0,-1 0,0 0,1 1,-2 1,2-2,1 0,0 1,0 0,0 0,0 0,0 0,1 0,0 0,0 1,0-1,0 1,1-1,0 1,-1 0,2 0,-1-1,1 1,-1 0,1 0,1 0,-1 0,1-1,0 1,0 0,0 0,1-1,-1 1,1-1,0 1,0-1,1 0,-1 0,1 0,0 0,0 0,1-1,-1 1,1-1,-1 0,1 0,0 0,1 0,0-1,1 1,-1-1,1 0,-1 0,1-1,0 1,0-1,0-1,-1 1,1-1,0 0,0 0,0-1,0 0,0 0,0 0,-1-1,1 0,-1 0,1 0,-1-1,0 1,0-1,0-1,0 1,0-1,-1 1,1-1,-1-1,0 1,0-1,-1 1,1-1,-1 0,0 0,-1-1,1 1,0-2,-1 3,-1 0,1 1,0-1,-1 0,0 0,0-1,0 1,-1 0,1 0,-1 0,0-1,0 1,0 0,-1 0,1 0,-1 0,0-1,0 1,-1 0,1 0,-1 1,0-1,0 0,0 1,0-1,-1 1,0-1,1 1,-1 0,0 0,-1 1,1-1,0 0,-1 1,1 0,-1 0,0 0,0 0,0 1,0 0,0-1,0 1,0 1,-3-1,0 2,-1 0,1 1,-1 0,1 1,0 0,0 0,0 0,1 1,-1 0,1 0,0 1,0-1,0 1,1 1,-1-1,1 1,1 0,-1 0,1 0,0 1,1 0,-1-1,1 1,0 1,1-1,0 0,0 1,1-1,0 1,0-1,0 1,1-1,0 1,1-1,0 1,0 0,0-1,1 0,1 1,-1-1,3 5,0-8,0 1,0-1,0 0,1 0,-1 0,1-1,0 0,0 0,0-1,1 1,-1-1,1-1,-1 1,1-1,-1 0,1-1,0 0,-1 0,1 0,0 0,-1-1,1-1,0 1,-1-1,0 0,1 0,-1-1,0 0,0 0,0 0,3-3,-5 4,1-1,-1 1,0-1,0 1,0-1,0 0,-1 0,1-1,-1 1,0-1,0 0,0 0,0 0,-1 0,0 0,0-1,0 1,0-1,0 1,-1-1,0 0,0 1,-1-1,1 0,-1 0,0 0,0 1,0-1,-1 0,0 0,0 0,0 1,0-1,-1 1,0-1,-1-3,-1 7,-1-1,1 0,0 1,0 0,-1 0,1 0,-1 1,1-1,-1 1,1 0,-1 0,1 1,-1 0,1-1,0 1,-1 1,1-1,0 0,0 1,0 0,0 0,0 1,0-1,0 1,1-1,0 1,-1 0,1 1,0-1,0 0,1 1,-1 0,1-1,-1 1,1 0,0 0,-1 5,3-8,-1 1,1 0,0 0,-1 0,1 0,0 0,0-1,0 1,0 0,0 0,1 0,-1 0,1 0,-1-1,1 1,0 0,-1 0,1-1,0 1,0-1,0 1,0-1,1 1,-1-1,0 1,1-1,-1 0,1 0,-1 0,1 0,-1 0,1 0,0 0,-1 0,1-1,0 1,0-1,0 1,-1-1,1 0,0 0,0 1,82-1,-80 0,0-1,0 1,0-1,0 0,0 1,0-2,0 1,0 0,0-1,0 0,-1 0,1 0,-1 0,0-1,1 1,-1-1,0 0,0 0,-1 0,1 0,-1 0,1-1,-1 1,0-1,-1 0,1 1,0-1,-1 0,0 0,0 0,0 0,0 0,-1 0,0 0,0 0,0 0,0-4,-3 2,0 0,-1 0,1 0,-1 0,0 0,-1 1,1 0,-1 0,0 0,-1 1,1-1,-1 1,1 1,-1-1,-1 1,1 0,0 0,-1 1,1 0,-1 0,0 0,1 1,-1 0,0 0,0 1,0 0,0 0,0 1,0-1,0 1,1 1,-7 2,10-4,0 1,0 0,0 0,1 0,-1 0,0 1,1-1,-1 1,1-1,0 1,-1 0,1 0,0 0,0 0,0 0,1 1,-1-1,0 1,1-1,0 1,-1 0,1-1,0 1,0 0,1 0,-1 0,0-1,1 1,0 0,0 0,0 0,0 0,0 0,0 0,1 0,0 0,-1 0,1-1,1 3,0-1,-1 1,1-1,0-1,0 1,1 0,-1 0,1-1,-1 1,1-1,1 0,-1 0,0 0,1 0,-1-1,1 1,0-1,0 0,-1 0,2-1,-1 1,0-1,0 1,0-1,1-1,-1 1,4 0,-4-2,1 0,-1 0,0 0,0 0,0-1,0 0,0 1,0-1,0-1,-1 1,1 0,-1-1,0 0,0 0,0 0,0 0,0 0,0-1,-1 1,0-1,0 0,0 0,0 0,0 0,-1 0,1 0,-1 1,0 1,0-1,-1 0,1 1,0-1,-1 0,0 0,1 1,-1-1,0 0,-1 0,1 1,0-1,-1 0,0 0,1 1,-1-1,0 0,0 1,-1-1,1 1,0 0,-1-1,0 1,1 0,-1 0,0 0,0 0,0 0,0 0,-1 0,1 1,0-1,-1 1,1 0,-1 0,1 0,-1 0,0 0,0 0,-4-1,0 0,-1 0,1 1,-1 0,1 0,-1 1,1 0,-1 0,1 1,0 0,-1 0,1 1,0 0,-1 0,1 0,0 1,1 0,-1 1,0-1,1 1,0 1,0-1,0 1,1 0,-1 0,1 1,0 0,1 0,-1 0,1 0,1 0,-1 1,1 0,0 0,0 0,1 0,0 0,0 0,1 3,1-6,1 0,-1 0,1 0,0 0,1 0,-1-1,1 1,0 0,-1-1,1 1,1-1,-1 0,1 0,-1 0,1 0,0 0,0 0,0-1,0 1,0-1,1 0,-1 0,1 0,0 0,-1-1,1 1,0-1,0 0,0 0,0-1,1 1,0 0,0 0,0 0,1 0,-1-1,0 0,1 0,-1 0,0 0,1-1,-1 0,0 0,0-1,0 1,0-1,0 0,0-1,0 1,-1-1,1 0,-1 0,0 0,1 0,0-3,-2 2,-1 0,0 0,0-1,0 1,0 0,-1-1,0 0,0 1,0-1,-1 1,1-1,-1 0,0 0,0 1,-1-1,0 0,1 1,-1-1,-1 0,1 1,-1 0,0-1,0 1,0 0,0 0,-1 0,0 0,0 0,0 1,0-1,0 1,-1 0,1 0,-1 0,0 0,0 1,0-1,0 1,-1 0,1 1,-1-1,1 1,-1-1,1 1,-1 1,0-1,1 1,-1 0,0 0,0 0,1 0,-1 1,0 0,1 0,-1 0,1 1,-1-1,1 1,0 0,0 1,0-1,-1 1,0 1,0-1,0 2,0-1,0 1,1-1,0 1,0 0,0 1,1-1,-1 1,1 0,1-1,-1 1,1 1,0-1,0 0,1 0,0 1,0-1,0 3,2-7,-1-1,0 1,1 0,-1 0,1-1,-1 1,1 0,0-1,0 1,0-1,0 1,0-1,0 0,0 1,1-1,-1 0,0 0,1 1,-1-1,1 0,-1-1,1 1,-1 0,1 0,0-1,-1 1,1-1,0 1,0-1,-1 0,1 1,0-1,0 0,-1 0,1-1,0 1,0 0,-1 0,1-1,0 1,70-23,-67 21,-1 0,1 0,-1-1,0 1,0-1,0 0,0 0,0 0,0-1,-1 1,0-1,0 0,0 0,0 0,0 0,-1 0,0-1,0 1,0-1,0 0,-1 1,0-1,0 0,0 0,0 0,-1 0,0 0,0 0,0 0,-1 0,0 1,0-1,0 0,0 0,-2-4,-1 7,1 0,-1 0,1 1,-1-1,1 1,-1 0,0 0,0 0,0 0,1 1,-1-1,0 1,0 0,0 0,0 1,0-1,0 1,1 0,-1 0,0 0,1 0,-1 1,0 0,1-1,0 1,-1 1,1-1,0 0,0 1,0-1,0 1,1 0,-1 0,1 0,0 0,0 1,0-1,0 1,0-1,1 1,0-1,-1 1,1 2,4 16,5-3</inkml:trace>
  <inkml:trace contextRef="#ctx0" brushRef="#br0" timeOffset="6867.936">1 3051,'181'-313,"-136"254,-3-2,-3-1,2-10,177-295,-49 124,-135 197,-2-2,-2-1,19-44,39-66,110-161,-102 168,-3-35,-41 96,16-9,61-138,-115 212,-32 24,0 9,0-1,-1 0,0-1,0-2,0 1,0-2,0-1,-19-1,-20 3,56-3,0 1,0-1,0 0,0 0,0 1,0 0,0-1,0 1,0 0,0 0,0 0,0 0,0 0,1 0,-1 1,0-1,1 0,-1 1,1-1,0 1,-1 0,1 0,0-1,0 1,0 0,0 0,0 0,1 0,-1 0,0 0,1 0,0 0,-1 0,1 1,0-1,0 0,0 0,1 0,-1 0,0 0,1 0,-1 0,1 0,0 0,0 0,-1 0,1 0,1 0,-1 0,0 0,10 23,2-1,0-1,1 0,1 0,1-2,13 14,3 5,87 184,-91-161,-32-91,-3 2,1 0,1-1,2 1,1-1,1 0,1-12,-8-97,-20-47,21 170,2 7</inkml:trace>
  <inkml:trace contextRef="#ctx0" brushRef="#br0" timeOffset="9400.757">397 906,'-2'1,"1"0,0 0,0 1,0-1,0 1,0-1,0 1,0-1,1 1,-1-1,1 1,-1-1,1 1,-1 0,1-1,0 1,0 0,0 0,0-1,0 1,0 0,0-1,0 1,1 0,-1-1,1 1,-1 0,1-1,0 1,-1-1,1 1,0-1,0 0,1 1,-2 0,25 67,3-1,2-1,4-1,6 4,-61-108,3-1,1-1,1-1,3 0,1-1,2 0,2 0,2-1,2 0,2-1,2-41,2-54,-2 137,0 1,0 0,0-1,0 1,0-1,1 1,-1 0,0 0,1-1,-1 1,0 0,1-1,0 1,-1 0,1 0,0 0,0 0,-1 0,1 0,0 0,0 0,0 0,0 0,0 0,0 1,1-1,-1 0,0 1,0-1,0 1,1-1,-1 1,0-1,1 1,-1 0,0 0,1 0,-1 0,0 0,1 0,-1 0,0 0,1 1,-1-1,0 0,1 1,-1-1,0 1,0-1,0 1,1 0,-1-1,0 1,0 0,0 0,0 0,0 0,0 0,0 0,-1 0,1 0,0 0,-1 1,1-1,76 95,-44-74,-19-20</inkml:trace>
  <inkml:trace contextRef="#ctx0" brushRef="#br0" timeOffset="10537.675">227 482,'3'-9,"0"-1,0 1,1 0,0 0,0 0,1 1,1-1,-1 1,1 0,0 1,1-1,0 1,0 1,1-1,0 1,1 0,131-113,-138 119,-1-1,0 1,0-1,0 0,1 0,-1 1,0-1,0 0,0 0,0 0,-1 0,1 0,0 0,0-1,-1 1,1 0,0 0,-1-1,1 1,-1 0,0 0,1-1,-1 1,0-1,0 1,0 0,0-1,0 1,0 0,0-1,0 1,-1 0,1-1,-1 1,1 0,-1 0,1-1,-1 1,1 0,-1 0,0 0,0 0,0 0,0 0,0 0,0 0,0 0,0 0,0 0,0 0,0 1,0-1,-1 1,1-1,0 1,-1-1,-12-8,9 8,1-1,0 0,0-1,0 1,0-1,0 0,1 0,-1 0,1 0,-1 0,1-1,1 0,-1 0,0 1,1-1,0-1,0 1,0 0,0-1,1 1,-1-4,3-12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24.3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28 151,'0'0,"0"-1,-1 1,1 0,-1-1,1 1,-1 0,1 0,-1-1,1 1,-1 0,1 0,-1 0,1 0,-1-1,0 1,1 0,-1 0,1 0,-1 0,1 1,-1-1,0 0,1 0,-1 0,1 0,-1 0,1 1,-1-1,1 0,-1 0,1 1,-1-1,1 0,-1 1,1-1,0 1,-1-1,1 0,0 1,-1-1,1 1,0-1,-1 1,1-1,0 1,0-1,0 1,0 0,-1-1,1 1,0-1,0 1,0-1,0 1,0 0,0-1,0 1,1-1,-1 1,-6 40,6-41,-1 22,2-1,0 0,1 0,0 0,2 0,1 0,1 0,0-1,6 11,62 171,11-27,-69-147,-2 1,-2 0,0 0,-2 1,-1 1,3 20,54 161,37 55,-91-238,-12-28,0-1,-1 1,1-1,0 1,0-1,0 1,0-1,0 0,-1 1,1-1,0 1,0-1,-1 0,1 1,0-1,-1 1,1-1,0 0,-1 1,1-1,-1 0,1 0,0 1,-1-1,1 0,-1 0,1 0,-1 0,1 1,-1-1,1 0,-1 0,1 0,-1 0,1 0,-1 0,1 0,0 0,-1 0,1-1,-1 1,1 0,-1 0,1 0,-1 0,1-1,-1 1,1 0,0-1,-1 1,1 0,0 0,-1-1,1 1,0-1,-1 1,1 0,0-1,-1 1,-127-57,-118-16,245 73,0 0,1 0,-1-1,0 1,0 0,1 0,-1-1,0 1,0 0,1-1,-1 1,0 0,1-1,-1 1,1-1,-1 1,0-1,1 0,-1 1,1-1,0 0,-1 1,1-1,-1 0,1 1,0-1,0 0,-1 0,1 1,0-1,0 0,0 0,0 1,0-1,0 0,0 0,0 0,0 1,0-1,0 0,1 0,-1 1,0-1,1 0,-1 0,0 1,1-1,-1 0,1 1,-1-1,1 1,-1-1,1 1,-1-1,1 1,0-1,-1 1,1-1,0 1,0-1,45-21,442-137,-381 126,-107 32,1 1,0 0,-1 0,1 0,0 0,0 0,-1-1,1 1,0 0,-1 1,1-1,0 0,0 0,-1 0,1 0,0 1,-1-1,1 0,0 0,-1 1,1-1,0 1,-1-1,1 1,-1-1,1 1,-1-1,1 1,-1-1,1 1,-1-1,0 1,1 0,-1-1,0 1,1 0,-1-1,0 1,0 0,0 0,0-1,1 1,-1 0,0 0,0-1,0 1,-1 0,1-1,0 1,0 0,0 0,0-1,-1 1,1 0,-1 0,-21 36,-216 200,111-118,123-111</inkml:trace>
  <inkml:trace contextRef="#ctx0" brushRef="#br0" timeOffset="1086.151">481 264,'0'1,"0"-1,0 0,0 0,0 1,0-1,0 0,-1 0,1 1,0-1,0 0,0 0,0 1,0-1,0 0,-1 0,1 1,0-1,0 0,0 0,-1 0,1 1,0-1,0 0,0 0,-1 0,1 0,0 0,0 1,-1-1,1 0,0 0,0 0,-1 0,1 0,0 0,-1 0,1 0,0 0,0 0,-1 0,1 0,0 0,-1 0,16 34,-14-31,124 321,-125-323,-1 0,1 0,0 0,0 0,0 0,0 0,0 0,0 0,0 0,0 0,0 0,0 0,1 0,-1 0,0 0,1 0,-1 0,1 0,-1 0,1-1,-1 1,1 0,0 0,-1 0,1-1,0 1,0 0,-1-1,1 1,0-1,0 1,0-1,0 1,0-1,0 0,0 1,-1-1,1 0,0 0,0 0,0 0,0 1,0-1,0-1,0 1,0 0,0 0,0 0,0 0,0-1,0 1,0-1,0 1,0 0,0-1,0 1,0-1,-1 0,2 0,54-163,47-179,-81 242,-20 54,-6 48,0 6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5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649 481,'-28'227,"0"5,17-39,6-158,-19 48,18-77</inkml:trace>
  <inkml:trace contextRef="#ctx0" brushRef="#br0" timeOffset="1005.564">170 650,'19'-14,"0"0,1 1,1 1,0 1,0 1,1 0,1 2,-1 1,1 0,15-1,44-15,236-82,-301 100,0 1,1 1,-1 1,0 0,1 2,-1 0,1 0,-1 2,0 0,4 2,-3 2</inkml:trace>
  <inkml:trace contextRef="#ctx0" brushRef="#br0" timeOffset="1251.805">1 1497,'43'-24,"43"-22,17-9,0 1,-8 10,-10 7,-15 5,-15 8,-11 8,-9 7,-6 10,-7 9,-8 3</inkml:trace>
  <inkml:trace contextRef="#ctx0" brushRef="#br0" timeOffset="1732.25">961 1412,'123'-358,"-98"322,-25 36,1-1,0 1,-1 0,1-1,0 1,-1 0,1 0,-1 0,1 0,0 0,-1 0,1 0,0 0,-1 0,1 0,0 0,-1 0,1 0,0 0,-1 1,1-1,0 0,-1 1,1-1,-1 0,1 1,-1-1,1 0,-1 1,1-1,-1 1,1-1,-1 1,1-1,-1 1,0 0,1-1,-1 1,0-1,0 1,1 0,-1-1,0 1,0 0,0-1,0 1,0 0,0-1,0 1,0 0,0-1,0 1,0 0,0-1,-1 1,1 0,0-1,0 1,-1-1,1 1,-1 0,5 59,-5-47,1 0,1 0,0 0,1 0,0-1,1 1,1-1,0 1,5 10,-8-21,0 0,0 1,1-1,-1 0,1 0,-1 0,1 0,0 0,0 0,0 0,0-1,0 1,0-1,1 0,-1 1,0-1,1 0,-1 0,1-1,-1 1,1 0,0-1,-1 1,1-1,-1 0,1 0,0 0,-1 0,1-1,-1 1,1-1,-1 1,1-1,-1 0,1 0,-1 0,1 0,-1-1,1 0,78-69,-55 35,-2 0,-2-2,-1 0,5-18,-4-20,-30 65,1 16</inkml:trace>
  <inkml:trace contextRef="#ctx0" brushRef="#br0" timeOffset="2137.47">1976 848,'-177'83,"176"-82,-1-1,0 0,0 0,1 1,-1-1,1 1,-1-1,0 1,1 0,-1 0,1-1,-1 1,1 0,0 0,-1 1,1-1,0 0,0 0,0 1,0-1,0 0,0 1,0-1,0 1,1-1,-1 1,0 0,1-1,-1 1,1 0,0-1,0 1,0 0,0-1,0 1,0 0,0 0,0-1,0 1,1 0,-1-1,1 1,-1 0,1-1,0 1,0-1,0 1,-1-1,1 0,1 1,-1-1,0 1,41 24,-37-24,0 0,-1 0,1 1,-1-1,1 1,-1 0,0 0,0 0,0 1,-1 0,1-1,-1 1,0 0,0 1,0-1,-1 0,1 1,-1 0,0-1,-1 1,1 0,-1 0,0 0,0 0,0 0,-1 1,-2 4,0 0,-1-1,0 1,-1 0,0-1,0 0,-1 0,-1 0,1 0,-1-1,-1 0,1 0,-1-1,-1 0,1 0,-1-1,-1 1,1-2,-1 1,0-1,-9 3,-65 11,64-23</inkml:trace>
  <inkml:trace contextRef="#ctx0" brushRef="#br0" timeOffset="11568.934">2371 340,'0'-1,"0"0,-1 0,1 0,0 0,0 0,0 0,-1 1,1-1,-1 0,1 0,0 0,-1 1,0-1,1 0,-1 0,1 1,-1-1,0 0,1 1,-1-1,0 1,0-1,0 1,1-1,-1 1,0 0,0-1,0 1,0 0,0 0,0-1,1 1,-1 0,0 0,0 0,0 0,0 0,0 1,0-1,0 0,0 0,0 0,1 1,-1-1,0 1,0-1,0 0,0 1,-19 42,18 242,2 85,1-363,-1 0,0 0,0 0,0 0,-1 0,0 0,-1 0,0-1,0 1,0 0,0-1,-1 1,-1-1,1 0,-3 4,-4-4</inkml:trace>
  <inkml:trace contextRef="#ctx0" brushRef="#br0" timeOffset="11820.978">2004 820,'38'-5,"33"-6,8-7,-5 1,-9 2,-6 0,-9 2,-8 3,-6-1,-10 0</inkml:trace>
  <inkml:trace contextRef="#ctx0" brushRef="#br0" timeOffset="12121.077">2907 678,'-47'28,"1"2,2 3,1 1,1 2,-2 5,38-36,-1 1,1 0,0 0,1 0,-1 0,1 1,1 0,-1 0,1 1,0-1,1 1,0 0,0 0,0 0,1 0,1 0,-1 0,1 1,2-7,-1-1,0 1,1 0,0-1,-1 1,1-1,0 0,0 1,-1-1,1 0,0 1,1-1,-1 0,0 0,0 0,0 0,1 0,-1 0,0 0,1 0,-1-1,1 1,-1 0,1-1,-1 1,1-1,0 0,-1 0,1 1,-1-1,1 0,0 0,-1 0,1-1,-1 1,1 0,0-1,-1 1,1-1,-1 1,63-26,-23-2,-1-1,-1-2,-2-2,-1-1,1-5,3-1,-39 38,0 1,-1-1,1 1,0-1,0 1,1-1,-1 1,0-1,0 1,1 0,-1 0,1 0,-1 0,1 0,-1 0,1 0,0 0,-1 1,1-1,0 0,-1 1,1 0,0-1,0 1,0 0,0 0,-1 0,1 0,0 0,0 0,0 1,-1-1,1 1,0-1,0 1,-1 0,1-1,-1 1,1 0,0 0,-1 0,1 1,17 99,-14-75</inkml:trace>
  <inkml:trace contextRef="#ctx0" brushRef="#br0" timeOffset="12501.971">3161 1074,'21'-58,"3"2,2 0,2 2,20-27,-19 50,-28 30,-1 1,1 0,-1-1,1 1,0 0,-1 0,1 0,0-1,-1 1,1 0,0 0,-1 0,1 0,0 0,-1 0,1 0,0 0,-1 0,1 1,-1-1,1 0,0 0,-1 1,1-1,0 0,-1 1,1-1,-1 0,1 1,-1-1,1 1,-1-1,1 1,-1-1,0 1,1-1,-1 1,0-1,1 1,-1 0,0-1,0 1,1 0,-1-1,0 1,0 0,0-1,0 1,0 0,0-1,0 1,0 0,0-1,0 1,0 0,3 68,-4-63,-1-1,1 1,1-1,-1 1,1 0,0-1,0 1,1-1,-1 1,1-1,0 1,1-1,0 1,-1-1,2 0,-1 0,0 0,1 0,0 0,0-1,1 1,-1-1,1 0,0 0,0 0,0-1,1 1,-1-1,1 0,0 0,0-1,0 1,2 0,1-4,0 0,1 0,-1-1,0 0,0 0,0-1,0 0,-1-1,1 1,-1-2,0 1,0-1,0 0,0 0,-1-1,0 1,0-1,-1-1,0 1,0-1,0 0,-1 0,0-1,0 1,-1-1,1-2,50-135,-46 121,-1 6</inkml:trace>
  <inkml:trace contextRef="#ctx0" brushRef="#br0" timeOffset="12841.961">3951 1,'-23'219,"4"-65,3 147,19-97,13-137,-10-48</inkml:trace>
  <inkml:trace contextRef="#ctx0" brushRef="#br0" timeOffset="13085.962">3585 678,'43'-5,"38"-6,11-6,-2 0,-10 2,-10 5,-12-2,-11 2,-8 3,-12 1</inkml:trace>
  <inkml:trace contextRef="#ctx0" brushRef="#br0" timeOffset="13387.824">4488 537,'-17'2,"-1"1,1 1,0 0,0 1,0 1,1 1,0 0,0 1,1 0,0 2,-6 4,3-3,1 1,0 0,1 1,0 1,1 1,1 0,0 1,1 0,0 1,2 0,-1 3,11-18,-1 1,0 0,1-1,0 1,0 0,0 0,0 0,0 0,0 1,1-1,0 0,0 0,-1 0,2 0,-1 0,0 1,1-1,-1 0,1 0,0 0,0 0,0 0,0 0,1-1,-1 1,1 0,0-1,0 1,0-1,0 1,0-1,0 0,1 0,-1 0,1 0,-1 0,1-1,0 1,0-1,0 1,0-1,0 0,0 0,0-1,0 1,0-1,0 1,0-1,0 0,3 0,7-1,1 1,-1-2,1 0,-1 0,0-2,0 1,0-2,0 0,-1 0,1-1,-1 0,-1-1,1-1,6-5,138-135,-104 88,-51 60,0 0,0 0,0 0,0 0,0 0,0 0,0 0,0 1,0-1,0 0,0 0,0 1,0-1,0 1,0-1,-1 1,1-1,0 1,0 0,-1-1,1 1,0 0,-1-1,1 1,0 0,-1 0,1 0,-1 0,1-1,-1 1,0 0,1 0,-1 0,0 0,0 0,0 0,1 0,-1 0,0 0,0 0,0 0,-1 0,1 0,0 0,0 0,-1 0,1 0,0 0,-1 0,1 0,0 7,10 37,-5-25</inkml:trace>
  <inkml:trace contextRef="#ctx0" brushRef="#br0" timeOffset="13758.278">4742 876,'6'-39,"2"0,2 1,1 0,2 1,1 0,5-4,17-13,-34 55,-1-1,1 1,0-1,-1 1,1 0,-1 0,1 0,-1 0,0 0,1 0,-1 0,0 0,0 1,1-1,-1 0,0 1,-1-1,1 1,0-1,0 1,0-1,-1 1,1 0,-1-1,0 1,1 0,-1-1,0 1,0 0,0 0,0-1,0 1,0 0,-1 0,1-1,0 1,-1 0,0 0,1 0,-1 6,-1 0,2 0,-1 0,1 0,0 0,1 0,0 0,0 0,1-1,0 1,0 0,1-1,0 1,0-1,1 0,-1 0,2 0,-1 0,1-1,0 0,0 0,1 0,0 0,0-1,0 0,1-1,-1 1,1-1,0 0,3 0,0-4,0-1,0 0,0-1,0 0,0 0,-1-1,1 0,-1-1,0 0,0-1,0 0,-1 0,1-1,-1 0,0 0,-1-1,0 0,0 0,0-1,-1 0,0 0,-1 0,0-1,0 0,-1 0,0 0,0 0,-1-1,1-3,1-9,-2 2</inkml:trace>
  <inkml:trace contextRef="#ctx0" brushRef="#br0" timeOffset="16842.881">5503 820,'29'-24,"-2"-1,0-1,-2-2,-1 0,2-6,3-32,-29 65,0 0,1-1,-1 1,0-1,0 1,1-1,-1 1,0 0,-1-1,1 1,0-1,0 1,-1-1,1 1,-1 0,1-1,-1 1,1 0,-1-1,0 1,0 0,1 0,-1 0,0-1,0 1,0 0,0 0,-1 0,1 1,0-1,0 0,-1 0,1 1,0-1,-1 1,1-1,0 1,-1-1,1 1,-1 0,1 0,-1 0,1 0,0 0,-1 0,0 0,-7 2,0 1,1-1,-1 2,1-1,0 1,0 0,0 1,0 0,1 0,0 1,0 0,1 0,-1 1,1-1,1 1,-1 1,-4 7,2-5,1 2,0-1,1 1,0 0,0 0,1 0,1 1,0 0,1 0,0 0,1 0,1 0,0 1,1-10,1 0,-1 0,1 0,0 0,1 0,-1 0,1 0,-1 0,1 0,0-1,1 1,-1-1,1 0,-1 0,1 1,0-2,0 1,0 0,0-1,1 1,-1-1,1 0,0 0,-1 0,1-1,0 1,0-1,0 0,0 0,0 0,0-1,0 1,0-1,1 0,9 0,0 0,-1 0,1-2,-1 1,1-2,-1 0,0 0,0-2,12-4,94-61,-96 53</inkml:trace>
  <inkml:trace contextRef="#ctx0" brushRef="#br0" timeOffset="17153.515">6040 453,'-48'57,"2"3,3 1,-17 36,26-3,34-92,-1 0,1 0,-1 0,1 1,0-1,0 0,0 0,0 0,0 0,0 0,1 1,-1-1,1 0,-1 0,1 0,0 0,0 0,0 0,0-1,0 1,0 0,1 0,-1-1,0 1,1 0,0-1,-1 0,1 1,0-1,0 0,-1 0,1 0,0 0,0 0,0 0,0-1,0 1,1-1,-1 1,0-1,0 0,2 0,7-1,0-1,0 0,0 0,0-1,0-1,-1 0,1 0,-1-1,0-1,0 0,7-5,-3 0,-1-1,1 0,-2-1,0-1,0 0,-1 0,-1-1,-1-1,0 0,-1 0,0 0,-1-1,-1 0,-1 0,1-8,-5 21,1 0,-1 0,0 0,0-1,0 1,0 0,-1-1,0 1,0 0,0-1,0 1,-1 0,0 0,0-1,0 1,0 0,-1 0,1 0,-1 0,0 0,0 1,-1-1,1 0,-1 1,1 0,-1-1,0 1,-1 0,1 1,0-1,-1 1,0-1,1 1,-1 0,0 0,0 1,0-1,0 1,0 0,-1 0,1 0,0 1,0-1,-1 1,1 0,0 0,-3 1,-20 9,2 2</inkml:trace>
  <inkml:trace contextRef="#ctx0" brushRef="#br0" timeOffset="17454.048">6323 566,'-6'10,"1"1,1 0,-1 0,2 0,0 1,0-1,1 1,0-1,1 1,1 0,-1 0,2 0,0-1,0 1,1 0,1-1,3 12,-4-20,-1 0,1 0,0-1,0 1,0-1,0 1,1-1,-1 1,1-1,0 0,-1 0,1-1,0 1,0 0,0-1,0 0,0 1,0-1,1-1,-1 1,0 0,0-1,1 0,-1 1,1-1,-1-1,0 1,1 0,-1-1,0 0,0 1,0-1,1-1,-1 1,0 0,2-2,105-68,-98 59,0 0,0-1,-1 0,-1-1,0 0,-1-1,0 0,-2 0,4-8,2-4,-3 9</inkml:trace>
  <inkml:trace contextRef="#ctx0" brushRef="#br0" timeOffset="17803.233">7000 424,'-8'2,"0"0,0 1,0 0,0 0,0 1,1 0,0 0,-1 0,2 1,-1 1,1-1,-1 1,1 0,1 0,-3 3,8-6,0 0,0 0,0 0,0 0,1 0,0 0,-1 0,1 0,0 0,0 0,0-1,1 1,-1 0,1-1,-1 1,1-1,0 0,0 1,0-1,0 0,1 0,-1 0,0-1,1 1,-1 0,1-1,0 0,-1 0,1 1,0-2,0 1,2 0,14 11,-14-10,-1 1,1 0,-1 0,0 1,0-1,0 1,0 0,-1 0,0 0,0 0,0 1,0-1,-1 1,1 0,-1 0,0 0,-1 0,1 0,-1 0,0 0,0 1,-1-1,0 0,0 1,0-1,0 0,-1 0,0 1,0-1,0 0,-1 0,0 0,0 0,0 0,0 0,-1-1,0 1,0-1,0 0,-2 2,-1 0,-1 0,-1-1,1 0,-1 0,1 0,-1-1,0-1,-1 1,1-1,-1 0,0-1,1 0,-1-1,0 0,0 0,0-1,0 0,-5-1,-11 1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1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0 515,'34'28,"-20"-8,0 1,-1 1,-2 0,0 1,-1 0,-1 0,-2 1,0 2,17 43,-19-51,-6-16,1 0,0 0,0 1,0-1,0 0,0 0,0 0,0 0,1 0,-1 1,1-1,-1 0,1 0,0 0,0 0,0 0,0-1,0 1,0 0,1 0,-1-1,1 1,-1-1,1 1,-1-1,1 0,0 1,0-1,0 0,0 0,0 0,0 0,0-1,0 1,0-1,0 1,0-1,0 1,0-1,0 0,1 0,-1 0,0-1,1 1,41-82,-34 56,110-277,-81 197,-24 94,-10 18</inkml:trace>
  <inkml:trace contextRef="#ctx0" brushRef="#br0" timeOffset="718.64">650 853,'45'-34,"-1"-2,-2-2,-1-1,-2-3,14-21,-13-16,-39 76,-1 1,1 0,-1 0,0 0,0 0,1-1,-2 1,1 0,0 0,0 0,-1-1,1 1,-1 0,0 0,1 0,-1 0,0 0,0 0,0 0,-1 0,1 0,0 1,-1-1,1 0,-1 1,0-1,1 1,-1 0,0 0,0-1,0 1,0 0,0 0,0 1,0-1,0 0,-1 1,-3-2,-1 1,1 0,0 1,0 0,-1 0,1 0,0 0,-1 1,1 0,0 1,0 0,0-1,0 2,0-1,1 1,-1 0,1 0,-1 0,1 1,0 0,0 0,1 0,-2 2,-7 6,2 1,-1 0,2 1,0 0,0 0,1 1,-6 16,11-27,1 1,0 0,0 0,1 0,-1 0,1 1,0-1,1 0,-1 1,1 0,0-1,1 1,-1 0,1-1,0 1,0 0,1-1,0 1,0 0,0-1,1 1,-1-1,1 0,1 1,-1-1,1 0,0 0,0-1,2 4,8 2,1 0,0 0,0-2,1 0,0 0,1-1,-1-1,1-1,0 0,1-1,13 1,-9-4,1-1,0-1,-1-1,1 0,-1-2,0-1,0 0,0-2,0 0,-1-2,-1 0,1-1,-2-1,1 0,-2-2,1 0,8-9,3-5,0-1,-1-1,-2-1,-1-2,-2 0,-1-2,16-33,-27 47,-2 0,-1-1,0 0,-2 0,0 0,-1-1,-2 0,0 0,-1 0,-1 0,-1-1,-2 1,0 0,-1 0,-1 0,-3-8,7 26,0 0,-1 0,1 0,-1 1,0-1,-1 0,1 0,-1 0,1 1,-1-1,0 1,0 0,0-1,-1 1,0 0,1 0,-1 0,0 1,0-1,0 1,0-1,-1 1,1 0,-1 0,1 1,-1-1,0 1,0 0,0 0,1 0,-1 0,0 1,0-1,0 1,0 0,0 0,0 1,0-1,0 1,0 0,0 0,0 0,1 0,-5 3,0 4,0 0,0 1,0 0,1 0,1 1,0 0,0 1,1-1,0 1,0 0,1 0,1 0,0 1,1-1,0 1,1-1,0 1,0 0,2 0,-1 1,2 16,0-1,2 1,1-1,2 0,0-1,9 20,11 42,-23-68,1-1,1 0,1-1,1 1,0-1,2-1,0 0,1 0,1-1,0 0,5 4,-16-20,0 0,0 0,0 0,0 0,1 0,-1 0,0 0,0-1,1 1,-1 0,0-1,1 1,-1 0,1-1,-1 0,1 1,-1-1,1 0,-1 0,1 0,-1 0,1 0,-1 0,1 0,-1-1,1 1,-1 0,0-1,1 1,-1-1,1 0,-1 1,0-1,1 0,-1 0,0 0,0 0,0 0,0 0,0 0,0 0,0-1,0 1,0 0,-1 0,1-1,0 1,0-2,7-11</inkml:trace>
  <inkml:trace contextRef="#ctx0" brushRef="#br0" timeOffset="1050.878">1919 487,'-15'16,"0"1,1 1,1 0,1 1,1 0,0 1,1 0,1 1,1 0,1 0,-3 20,9-38,0 0,0-1,0 1,1 0,0 0,0 0,-1 0,2 0,-1 0,0 0,1 0,-1 0,1 0,0 0,0 0,0-1,0 1,0 0,1-1,-1 1,1-1,0 1,0-1,0 0,0 1,0-1,0 0,0-1,1 1,-1 0,1-1,-1 1,1-1,0 0,0 0,-1 0,1 0,0 0,0-1,0 1,0-1,0 0,0 0,0 0,0 0,0 0,12-5,0-1,-1 0,1-1,-1-1,-1 0,0 0,0-2,0 0,-1 0,-1-1,0 0,0-1,-1 0,-1-1,0 0,-1-1,0 0,-1 0,-1 0,0-1,-1 0,2-8,-5 18,-1-1,0 0,0 1,-1-1,0 0,0 0,0 0,0 1,-1-1,0 0,0 1,-1-1,0 1,0-1,0 1,0 0,-1-1,0 1,0 1,0-1,-1 0,1 1,-1 0,0 0,-1 0,1 0,-1 0,1 1,-1 0,0 0,0 0,0 1,-1 0,1 0,-1 0,1 1,-1-1,0 1,1 1,-1-1,0 1,0 0,1 0,-1 1,0-1,-1 2,-66 44,55-30</inkml:trace>
  <inkml:trace contextRef="#ctx0" brushRef="#br0" timeOffset="1388.165">2399 543,'-4'-2,"-1"0,0 0,0 1,1-1,-1 2,0-1,0 0,0 1,0 0,0 0,0 0,0 1,0-1,0 1,0 1,0-1,0 1,1-1,-1 2,0-1,1 0,-1 1,1-2,0 0,0 1,0-1,0 1,0 0,0 0,0 0,1 1,-1-1,1 1,0 0,0 0,0 0,0 0,0 0,1 1,-1-1,1 1,0 0,0 0,0 0,1 0,-1 0,1 0,0 0,0 0,0 1,1-1,0 0,0 0,0 1,0-1,0 0,1 1,0-1,0 0,0 0,0 0,1 0,0 0,0 0,0 0,0-1,0 1,1 0,0-1,-1 0,1 0,3 2,8 3,0-2,1 0,0 0,0-1,0-1,0-1,1 0,0-1,3 0,-6-1,-4 1,-1 0,1-1,0 0,0 0,-1-1,1 0,0-1,0 1,0-2,-1 0,1 0,-1 0,1-1,-1 0,4-2,0-8</inkml:trace>
  <inkml:trace contextRef="#ctx0" brushRef="#br0" timeOffset="1633.896">2852 543,'-20'38,"-5"23,0 5,6-13,5-15</inkml:trace>
  <inkml:trace contextRef="#ctx0" brushRef="#br0" timeOffset="1883.337">2739 204,'0'0</inkml:trace>
  <inkml:trace contextRef="#ctx0" brushRef="#br0" timeOffset="2052.601">3105 91,'0'39,"0"31,0 14,0-3,0-5,0-11,0-12,0-10,0-3,0-3,0-3,0-3,0-2,0 0,0-2,0 1,0-5</inkml:trace>
  <inkml:trace contextRef="#ctx0" brushRef="#br0" timeOffset="3935.049">2964 599,'94'30,"-61"-18,0-1,1-1,0-2,1-2,-1-1,1-1,5-2,-36-3,0 1,0-1,0 1,0-1,0 0,0 0,0-1,0 1,0-1,0 0,-1 0,1-1,-1 1,1 0,-1-1,0 0,0 0,0 0,-1 0,1-1,-1 1,2-3,1-1,-4 6,0 0,0-1,1 1,-1 0,0 0,0 0,0 0,1 0,-1 0,1 0,-1 0,1 0,-1 1,1-1,-1 0,1 1,0 0,-1-1,1 1,0 0,-1 0,1 0,0 0,-1 0,1 0,0 0,-1 1,1-1,-1 0,1 1,0 0,-1-1,1 1,-1 0,1 0,-1 0,0 0,1 0,-1 0,0 0,0 0,0 0,0 1,0-1,0 0,0 1,0 0,0 0,0 0,0 1,1-1,-1 0,1 0,-1 0,1 0,0 0,-1 0,1 0,0-1,0 1,1-1,-1 1,0-1,0 0,1 0,-1 0,0 0,1 0,-1 0,1-1,0 1,-1-1,1 0,-1 0,1 0,-1 0,1 0,0 0,-1-1,1 1,-1-1,1 0,-1 0,0 0,1 0,-1 0,0 0,1-1,-1 1,0-1,0 0,0 1,1-2,21-62,-24 65,0-1,0 0,0 1,0-1,0 1,0-1,0 1,0-1,0 1,0-1,-1 0,1 1,0-1,0 1,-1 0,1-1,0 1,-1-1,1 1,0-1,-1 1,1 0,-1-1,1 1,0 0,-1-1,1 1,-1 0,1-1,-1 1,1 0,-1 0,1 0,-1 0,0-1,1 1,-1 0,1 0,-1 0,1 0,-1 0,1 0,-1 1,0-1,1 0,-1 0,1 0,-1 0,1 1,-1-1,1 0,-1 0,1 1,0-1,-1 0,1 1,-1-1,1 1,0-1,-1 1,1-1,0 0,-1 1,1-1,0 1,-1 0,-30 28,24-21,1 0,1 0,0 1,0 0,0 0,1 0,1 0,0 1,0-1,0 1,1 0,1 0,0 0,0 0,1 0,0 0,1 0,0 0,1 0,1 5,-2-12,1-1,-1 1,1 0,0-1,0 0,0 1,0-1,0 0,1 0,-1 0,1 0,-1-1,1 1,0-1,-1 1,1-1,0 0,0 0,0 0,0-1,0 1,0-1,0 0,0 1,0-1,0 0,0-1,0 1,0-1,0 1,0-1,1 0,92-41,-58 11,-1-2,-2-1,-1-1,-2-2,18-28,-32 25,29 98,-22-35,-14-13,-1-1,1 2,-2-1,1 1,-2 1,1 0,-2 0,1 1,-2-1,2 5,-2 6,-1 1,-1 0,-1 0,-1 0,-1 1,-1-1,-2 16,0 11,-1-2,-2 0,-3 0,-2-1,-1 0,-3 0,-2-2,-9 17,17-45,-2-1,0 0,-1 0,0-1,-2 0,0-1,0-1,-12 10,23-22,1-1,0 0,-1 1,1-1,-1 0,1 0,-1 0,1 0,-1 0,0 0,0 0,1-1,-1 1,0 0,0-1,0 0,0 1,0-1,0 0,0 0,1 0,-1 0,0-1,0 1,0 0,0-1,0 1,0-1,1 0,-1 0,0 1,1-1,-1 0,0-1,1 1,-1 0,1 0,-1-1,1 1,-1-2,-33-71,32 59,0 0,1 0,1 0,0 0,1 0,1 0,0 0,1 0,0 1,2-1,-1 0,2 1,0 0,1 0,0 0,1 1,0 0,1 0,1 1,0 0,10-10,-1 7,1 0,1 1,0 0,1 2,1 1,0 0,0 2,1 0,0 2,0 0,1 2,0 1,0 0,0 2,15 0,-15 3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7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0 537,'149'479,"-99"-395,-48-84,0 0,0 0,0 0,0 0,0 0,0-1,0 1,0-1,0 1,0-1,0 0,-1 0,1 0,0 0,0 0,-1 0,1 0,-1 0,1-1,-1 1,1-1,-1 1,0-1,0 1,0-1,0 0,0 0,0 1,0-1,-1 0,1 0,-1 0,1 0,-1 0,0 0,1-1,0 1,71-212,-68 202,37-94,4 1,22-31,-48 112,-7 42,-11 32,-2-24</inkml:trace>
  <inkml:trace contextRef="#ctx0" brushRef="#br0" timeOffset="286.064">649 819,'17'2,"1"0,-1-1,1 0,0-2,0 0,-1-1,1 0,-1-2,0 0,0-1,0-1,0 0,-1-1,0-1,-1 0,0-2,0 1,-1-2,0 0,0-1,-2 0,1-1,-2 0,0-1,0 0,-1-1,-1 0,0-1,-2 1,3-9,-8 21,-1-1,0 1,0-1,-1 0,1 0,-1 1,1-1,-1 0,0 0,-1 1,1-1,-1 0,0 1,0-1,0 0,0 1,0-1,-1 1,1-1,-1 1,0 0,0 0,-1 0,1 0,-1 0,1 0,-1 1,0-1,0 1,0 0,0 0,0 0,-1 0,1 0,0 1,-1 0,1-1,-1 1,0 0,1 1,-1-1,0 1,0 0,1 0,-1 0,0 0,0 0,1 1,-1 0,-1 0,-9 4,0 1,0 0,1 1,0 0,0 1,1 1,0 0,0 0,1 1,1 1,-1 0,2 0,-1 1,2 0,0 1,0-1,1 2,1-1,0 1,1 0,0 0,1 1,1-1,0 1,2-9,0 0,0 0,1 0,0 0,0 0,0 0,1 0,0 0,0 0,0 0,1 0,0 0,0-1,1 1,-1-1,1 0,0 1,1-1,-1 0,1-1,0 1,0-1,1 0,-1 0,1 0,0 0,0-1,0 0,0 0,1 0,-1-1,4 1,13 3,0-1,0-1,1-1,-1-1,1-1,0-1,0-1,-1-1,1-1,-1-1,0-1,0-1,0-1,-1-1,0-1,1-1,-2 3,14-4</inkml:trace>
  <inkml:trace contextRef="#ctx0" brushRef="#br0" timeOffset="535.428">1693 537,'-46'10,"1"2,0 2,1 2,1 2,0 1,-29 21,-8 36,78-73,1-1,-1 1,1 0,0 0,0 0,0 0,0 0,0 0,1 0,0 0,-1 0,1 0,0 0,0 0,0 0,1 0,-1 0,1 0,0 0,0 0,0 0,0 0,0-1,1 1,-1 0,1-1,0 1,-1-1,1 1,1-1,-1 0,0 0,3 2,5 2,1 0,0 0,1-1,-1 0,1-1,0-1,0 0,0-1,0 0,1 0,-1-1,1-1,-1 0,0-1,5-1,2 2,9-1,1 0,-1-2,0-1,-1-1,1-1,-1-2,0 0,0-2,-1-1,-1-1,0-2,-1 0,0-1,19-17,-17 8</inkml:trace>
  <inkml:trace contextRef="#ctx0" brushRef="#br0" timeOffset="770.554">2343 1,'-20'43,"-15"38,-2 15,5 1,4-7,6-13,7-10,6-8,4-8,4-9,1-6,6-5,2-2,-1-7</inkml:trace>
  <inkml:trace contextRef="#ctx0" brushRef="#br0" timeOffset="1024.477">1891 537,'39'0,"36"0,15 0,2-5,-6-1,-7-1,-7-2,-12-1,-15 2</inkml:trace>
  <inkml:trace contextRef="#ctx0" brushRef="#br0" timeOffset="1175.756">2737 424,'-39'27,"1"1,1 2,2 1,0 2,3 2,-10 14,39-47,0 0,0 1,0-1,0 1,0 0,1 0,-1 0,1 0,0 0,0 0,0 1,0-1,0 1,1-1,0 1,-1 0,2-1,-1 1,0 0,1 0,-1 0,1 0,0 0,1 0,-1-1,1 1,-1 0,1 0,0 0,0-1,1 1,-1 0,1-1,0 1,0-1,0 0,0 0,1 0,-1 0,1 0,0 0,0-1,0 1,4-1,0 0,1 0,-1-1,1 0,-1 0,1-1,-1 0,1 0,-1-1,1 0,-1 0,0-1,1 0,-1 0,0 0,0-1,0 0,-1-1,1 0,-1 0,0 0,0 0,0-1,-1 0,1-1,-1 1,0-1,-1 0,1 0,-1 0,-1-1,1 0,-1 1,0-1,0 0,-1-1,0 1,1 1,-1-1,0 1,0-1,0 1,-1-1,0 0,-1 0,1 0,-1 1,0-1,-1 0,0 0,0 0,0 0,-1 1,0-1,0 1,-1-1,1 1,-2 0,1 0,-1 0,1 0,-1 1,-1 0,1 0,-1 0,0 0,0 0,-2 0,-11-3</inkml:trace>
  <inkml:trace contextRef="#ctx0" brushRef="#br0" timeOffset="1333.697">2963 875,'5'-29,"6"-28,2-15,2 1,0 2,2 9,2 9,-1 9,0 6,3 5,2 3,2 6,1 2,2 5,0 4,1 5,-5 2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1,'-10'14,"2"5,3-5,6-6,3-8,-3 0,-8 0,3 0,2 1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0,'73'250,"33"213,-59-181,-38-255,-9-28,0 1,0 0,0-1,0 1,0 0,0-1,0 1,0 0,0-1,0 1,0 0,0-1,0 1,0 0,0-1,0 1,0 0,1-1,-1 1,0 0,0 0,0-1,1 1,-1 0,0 0,0-1,0 1,1 0,-1 0,0-1,1 1,-1 0,0 0,0 0,1 0,-1 0,0 0,1-1,-1 1,0 0,1 0,-1 0,0 0,1 0,-1 0,0 0,1 0,-1 0,0 0,1 1,-1-1,0 0,1 0,-1 0,0 0,0 0,1 0,-1 1,0-1,1 0,-1 0,0 1,0-1,0 0,20-63,1 1,4 0,2 2,22-35,-22 43,65-232,31 84,-106 179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1 314,'8'-5,"0"0,0 0,0 0,1 1,0 0,0 1,0 0,1 0,-1 1,0 0,7 0,-11 2,71-10,1 4,-1 3,68 6,-17 0,105 25,-207-30,-32-12,-182-82,156 77,-79-61,111 79,0 0,0 0,-1-1,1 1,0 0,0-1,0 1,0-1,1 1,-1-1,0 1,1-1,-1 1,1-1,-1 0,1 0,0 1,-1-1,1 0,0 1,0-1,0 0,1 0,-1 1,0-1,1 0,-1 1,1-1,-1 1,1-1,0 0,0 1,0-1,0 1,0 0,0-1,0 1,0 0,0 0,1-1,-1 1,1 0,-1 0,0 1,1-1,0 0,-1 0,1 1,-1-1,1 1,0-1,-1 1,1 0,0 0,0 0,0 0,19-4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1,'48'21,"-45"-21,246 9,-152-11,26-4,-111 6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30,'29'0,"29"-5,9-1,-2 0,-7 1,-9 1,-8 2,-6 1,-4 0,-3 1,-1 1,-5-1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186 586,'80'22,"-53"-19,0-1,0-1,0-2,0 0,0-2,0-1,-1-1,1-1,-1-2,0 0,-1-2,0 0,-1-2,0-1,-1-1,10-8,-20 11,0-2,0 1,-1-2,0 0,-2 0,1-1,-2 0,0-1,-1 0,0 0,-2-1,0 0,0 0,-2 0,0-1,-1 0,-1 0,0-10,-1 20,-1 0,0 0,-1 1,0-1,0 0,0 1,-1-1,0 1,-1-1,1 1,-2 0,1 0,-1 0,0 1,0-1,0 1,-1 0,0 0,-1 0,1 1,-1 0,0 0,0 0,-1 1,1 0,-1 0,0 1,0 0,0 0,-1 0,1 1,-5-1,1 5,0 0,0 0,0 1,1 1,-1 0,1 0,0 1,0 0,1 0,-1 1,1 1,1 0,-1 0,1 0,0 1,1 1,0-1,0 1,1 0,0 1,-5 9,-6 14,1 0,1 1,2 1,2 1,1 0,2 0,1 1,2-1,0 26,-3-1,-8 66,1 1,-6-1,-5-1,-10 13,28-113,1 7,-2-1,-1 1,-2-2,-1 0,-1 0,-1-1,-2-1,-1-1,-2 0,0-2,-2 0,-15 13,-12-17,48-22,0 0,0 0,0 0,1 0,-1 0,0-1,0 1,0 0,0 0,0-1,0 1,1-1,-1 1,0-1,0 1,1-1,-1 1,0-1,1 0,-1 1,0-1,1 0,-1 0,1 1,-1-1,1 0,0 0,-1 0,1 0,0 1,-1-1,1 0,0 0,0 0,0 0,0 0,0 0,0 0,0 0,0 0,0 0,1 1,-1-1,0 0,0 0,1 0,-1 0,1 0,-1 1,1-1,-1 0,1 0,-1 1,1-1,0 0,0 1,11-28,2 2,1 0,1 0,1 2,1 0,1 1,2 0,0 2,1 1,1 0,9-4,-26 18,0 0,0 1,1 0,0 0,-1 1,2 0,-1 0,0 0,1 1,0 0,0 1,0-1,0 2,0-1,0 1,0 0,0 1,1 0,-1 0,0 1,0 0,0 0,0 1,0 0,6 3,92 72,-93-65,-1-1,2 0,0-1,0 0,0-1,1-1,1 0,-1-1,1-1,1 0,9 1,184-4,-91-25,-95 18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0,'-15'34,"-4"20,1 6,8-12,6-14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2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9,'-22'81,"-3"65,23-109,2-37,0-1,0 1,1-1,-1 1,0 0,0-1,1 1,-1 0,0-1,1 1,-1 0,1-1,-1 1,0 0,1 0,-1-1,1 1,-1 0,1 0,-1 0,1 0,-1 0,1 0,-1 0,1 0,-1 0,1 0,-1 0,0 0,1 0,-1 0,1 0,-1 0,1 0,-1 1,1-1,-1 0,1 0,-1 0,0 1,1-1,-1 0,0 1,1-1,-1 0,0 1,1-1,-1 1,0-1,0 0,1 1,-1-1,0 1,0-1,0 1,0-1,1 1,-1-1,0 1,0-1,0 0,0 1,0-1,0 1,0-1,0 1,-1-1,1 1,101-151,-9 21,-90 129,-1-1,0 1,1 0,-1 0,0 0,1 0,-1 0,1 0,-1 0,0 0,1 0,-1 0,1 1,-1-1,0 1,0-1,1 1,-1 0,0-1,0 1,1 0,-1 0,0 0,0 0,0 0,0 0,0 0,-1 0,1 0,0 0,0 0,-1 1,1-1,-1 0,1 1,-1-1,1 0,-1 1,0-1,0 0,0 1,0-1,0 1,0-1,0 0,0 1,0-1,-1 1,1-1,0 0,-1 1,0-1,4 11,1 8,18 49,-21-68,0 1,0-1,0 1,0-1,0 1,1-1,-1 0,1 0,-1 0,1 0,-1 0,1 0,0 0,-1 0,1-1,0 1,0 0,-1-1,1 0,0 1,0-1,0 0,0 0,-1 0,1 0,0-1,0 1,0 0,0-1,-1 1,1-1,0 1,0-1,-1 0,2-1,17-9,0 0,-1-2,0 0,-2-1,1-1,3-4,30-26,-51 45,0-1,1 0,-1 1,1-1,-1 0,1 0,0 1,-1-1,1 1,0-1,-1 1,1-1,0 1,0-1,-1 1,1 0,0-1,0 1,0 0,0 0,-1-1,1 1,0 0,0 0,0 0,0 0,0 0,-1 0,1 1,0-1,0 0,0 0,0 1,-1-1,1 0,0 1,0-1,0 1,-1-1,1 1,0-1,-1 1,1-1,-1 1,1 0,0-1,-1 1,1 0,-1 0,0-1,1 1,-1 0,0 0,1 0,-1-1,0 1,0 0,0 0,0 0,0 0,1 0,-2-1,1 1,0 0,0 0,0 0,0 0,-1 0,-14 100,11-91,1 0,0 0,1 0,1 1,-1-1,2 1,-1-1,1 1,1-1,1 8,4-5,0-7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7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635 226,'-289'140,"270"-130,-37 18,1 2,2 3,1 2,-38 33,89-67,0-1,0 0,0 1,0-1,0 1,0-1,0 1,0-1,0 1,0 0,0-1,1 1,-1 0,0 0,0 0,1-1,-1 1,0 0,1 0,-1 0,1 0,0 0,-1 0,1 1,0-1,-1 0,1 0,0 0,0 0,0 0,0 0,0 1,0-1,0 0,0 0,1 0,-1 0,0 0,1 0,-1 0,1 0,-1 0,1 0,-1 0,1 0,0 0,-1 0,1 0,0-1,0 1,0 0,0 0,0-1,0 1,0-1,0 1,0-1,146 5,-136-6,397-58,-297 75,-109-16,-1 1,0-1,1 1,-1-1,1 0,-1 1,1-1,-1 0,1 0,-1 0,1 0,-1-1,1 1,-1 0,1-1,-1 1,1-1,-1 1,0-1,1 0,-1 1,0-1,0 0,1 0,-1 0,0 0,0 0,0 0,0 0,0-1,0 1,0 0,-1 0,1-1,0 1,-1-1,1 1,-1 0,0-1,1 1,-1-1,0 1,0-2,-23-60,-100-44,25 31,97 74,0 0,0 0,0 0,0-1,0 1,0 0,0 0,0-1,1 1,0 0,-1-1,1 1,0-1,0 1,0 0,0-1,1 1,-1 0,1-1,-1 1,1 0,0-1,0 1,0 0,0 0,0 0,0 0,1 0,-1 0,1 0,-1 0,1 1,0-1,0 1,0-1,0 1,0 0,0-1,0 1,0 0,0 0,0 1,1-1,-1 0,0 1,1-1,-1 1,0 0,3 0,18-10</inkml:trace>
  <inkml:trace contextRef="#ctx0" brushRef="#br0" timeOffset="453.425">1200 1,'-45'92,"4"2,-27 93,39-88,28-96,0 0,0-1,1 1,-1 0,1 0,-1 0,1 0,0 0,0-1,0 1,1 0,-1 0,0 0,1 0,0 0,0-1,0 1,0 0,0-1,1 1,-1 0,1-1,0 0,-1 1,1-1,0 0,0 0,1 0,-1 0,0 0,1-1,-1 1,1-1,-1 0,1 1,0-1,-1 0,1-1,0 1,0 0,0-1,0 1,-1-1,1 0,1 0,8 2,-1 0,1-1,0 0,-1 0,1-2,0 1,-1-1,1-1,0 0,-1-1,0 0,0-1,7-3,-4-6,-8 2</inkml:trace>
  <inkml:trace contextRef="#ctx0" brushRef="#br0" timeOffset="704.709">748 311,'38'-5,"28"4,7 1,-5 6,-8 2,-14-1</inkml:trace>
  <inkml:trace contextRef="#ctx0" brushRef="#br0" timeOffset="1398.986">1511 339,'31'-8,"1"2,1 1,-1 1,1 2,12 1,-11 0,285 6,-380-50,-66-65,125 109,1-1,-1 1,0-1,1 1,-1 0,0-1,0 1,0 0,0 0,0 0,0 1,0-1,0 0,-1 1,1-1,0 1,0 0,0 0,-1 0,1 0,0 0,0 0,0 1,-1-1,1 1,0-1,0 1,0 0,0 0,0 0,0 0,0 0,0 0,1 1,-1-1,0 1,1-1,-1 1,1 0,-1-1,1 1,0 0,0 0,0 0,0 0,0 0,0 0,0 0,1 0,-1 1,1-1,0 0,-1 0,1 0,0 172,31-38,-30-135,-1-1,1 1,-1 0,1 0,-1-1,1 1,-1 0,1-1,0 1,-1-1,1 1,0-1,-1 1,1-1,0 1,0-1,0 0,0 1,-1-1,1 0,0 0,0 1,0-1,0 0,0 0,0 0,-1 0,1 0,0 0,0-1,0 1,0 0,0 0,-1-1,1 1,0 0,0-1,0 1,-1-1,1 1,0-1,-1 1,1-1,0 0,0 0,37-35,-29 26,156-149,-152 148</inkml:trace>
  <inkml:trace contextRef="#ctx0" brushRef="#br0" timeOffset="1734.745">2385 57,'-20'27,"1"0,1 1,2 1,0 0,2 1,2 1,0 0,2 1,0 7,9-36,0 1,0 0,0 0,1-1,0 1,-1 0,1 0,1 0,-1 0,0 0,1-1,0 1,0 0,0 0,0-1,1 1,-1-1,1 1,0-1,0 1,0-1,1 0,-1 0,1 0,0-1,-1 1,1 0,0-1,1 0,-1 0,0 0,1 0,-1 0,1-1,-1 0,1 1,0-1,0-1,-1 1,1 0,3-1,8-2,0-1,1-1,-1 0,0-1,-1-1,1 0,-1-1,-1-1,1 0,-1-1,-1 0,1-1,-2 0,3-3,-8 9,-1 0,1 0,-1-1,1 0,-1 0,-1 0,1-1,-1 0,0 1,0-2,-1 1,1 0,-1-1,-1 1,1-1,-1 0,-1 0,1 0,-1 0,0 0,-1 0,1 0,-1 0,-1-1,0 1,0 0,0 0,-1 0,1 0,-2 0,1 1,-1-1,0 1,-1-1,1 1,-3-2,-2 0,-1 0,0 1,-1 0,0 0,0 1,0 1,-1-1,0 2,0-1,0 2,0-1,-1 2,1-1,-1 1,0 1,0 0,1 1,-1 1,0-1,0 2,0-1,1 2,-1 0,1 0,0 1,-6 2,-13 10,5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0 249,'2'-2,"-1"0,1 0,-1 0,1 1,-1-1,1 0,0 1,0 0,0-1,0 1,0 0,0 0,0 0,0 0,1 0,-1 1,0-1,0 1,1-1,-1 1,0 0,1 0,-1 0,0 0,1 0,0 0,356-3,-398-19,28 18,0 0,0 0,1-1,0-1,0 0,0 0,1-1,0 0,0 0,1-1,0 0,0-1,1 0,0 0,0-1,1 1,1-1,-1-1,-2-7,16-14,2 22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1206,'54'-70,"-3"-3,-3-1,-3-3,9-29,24-59,-8-4,3-31,-64 170,2 0,0 1,2 0,2 1,0 1,2 0,0 1,3 0,-20 25,1 0,0 0,-1 0,1 0,-1 0,1 1,0-1,0 0,0 0,-1 1,1-1,0 0,0 1,0-1,0 1,0-1,0 1,0 0,0-1,0 1,0 0,0 0,0-1,1 1,-1 0,0 0,0 0,0 0,0 1,0-1,0 0,0 0,0 1,0-1,0 1,0-1,0 1,0-1,0 1,0-1,0 1,0 0,-1-1,1 1,0 0,0 0,-1 0,1 0,-1 0,1 0,21 58,-21-55,16 54,-3 0,-2 1,-3 1,-2-1,-3 1,-3 0,-2 0,-3 0,-2 0,-3-1,-3 0,-4 7,10-48,-2-2,0 1,0-1,-2 0,0-1,-1 0,0 0,-1-1,-1-1,0 0,-1-1,0 0,-1-1,0-1,-1 0,0-1,-1-1,1-1,-2 0,1-1,-1 0,1-2,-6 1,17-4,0 0,0 0,0 0,1-1,-1 0,0 0,0-1,0 1,0-1,0 0,0-1,1 1,-1-1,1-1,-1 1,1-1,0 0,0 0,0 0,0-1,0 1,1-1,0 0,0-1,0 1,0-1,1 0,-1 1,1-2,1 1,-1 0,1-1,-1 1,1-4,-2-15</inkml:trace>
  <inkml:trace contextRef="#ctx0" brushRef="#br0" timeOffset="914.806">593 952,'34'5,"1"-2,-1-1,1-2,-1-2,1-1,-1-1,0-2,0-2,0-1,-1-1,-1-2,0-1,0-2,-1-1,4-5,-26 15,0 0,0-1,0 0,-1 0,-1-1,1 0,-1-1,-1 1,1-2,-1 1,-1 0,0-1,0 0,-1 0,-1-1,2-6,-4 15,-1 0,-1 0,1 0,0 0,-1-1,1 1,-1 0,1 0,-1 0,0 0,0 0,0 0,0 1,0-1,0 0,-1 0,1 1,-1-1,1 1,-1-1,1 1,-1 0,0-1,0 1,0 0,0 0,1 1,-1-1,-1 0,1 0,0 1,0-1,0 1,0 0,0 0,0 0,0 0,-1 0,1 0,-87 15,77-10,0 0,-1 2,2-1,-1 1,1 1,0 0,1 1,0 0,0 0,1 1,0 1,1-1,0 1,1 1,0-1,0 1,2 0,-1 1,1-1,1 1,1 0,0 0,0 1,0 12,3-20,0 0,1 0,0-1,0 1,1 0,-1-1,1 1,0-1,0 1,1-1,0 0,0 0,0 0,0-1,1 1,0-1,0 0,0 0,0 0,1 0,0-1,-1 1,1-1,0-1,1 1,-1-1,0 0,1 0,-1 0,1-1,3 1,20 4,1-1,0-2,0-1,0-1,13-2,-19-1,0 0,0-2,0 0,0-2,-1-1,1 0,-2-2,1-1,-1 0,-1-2,0 0,-1-2,16-13,238-192,-264 211,-4 1,0 1,0 0,1 1,0 0,0 0,1 0,-1 1,1 0,0 0,0 1,0 0,2 0,-9 3,-1 0,1 0,0 1,0-1,0 0,0 0,0 0,-1 1,1-1,0 0,0 1,-1-1,1 1,0-1,0 1,-1-1,1 1,-1 0,1-1,0 1,-1 0,1-1,-1 1,0 0,1 0,-1-1,1 1,-1 0,0 0,0 0,0 0,1-1,-1 1,0 0,0 0,0 0,0 0,0 0,0 0,-1-1,1 1,0 0,0 0,-1 0,1-1,0 1,-1 0,1 0,-1 0,1-1,-1 1,1 0,-1-1,0 1,1-1,-1 1,0-1,1 1,-1-1,0 1,0-1,1 1,-1-1,0 0,0 0,0 1,0-1,1 0,-2 0,-142 72,136-65,0-1,0 2,1-1,0 1,0 0,1 0,0 1,1 0,0 0,-1 2,4-7,1-1,0 1,0-1,0 1,0 0,0-1,1 1,0 0,0 0,0-1,0 1,0 0,1 0,0-1,-1 1,1 0,1-1,-1 1,1-1,-1 1,1-1,0 0,0 0,0 1,1-2,-1 1,1 0,-1 0,3 1,8 3,1 0,-1 0,1-1,1-1,-1 0,1-1,0 0,0-2,0 1,0-2,0 0,0-1,1-1,-1 0,0-1,0 0,0-1,4-2,35-10,0-2,-2-3,0-2,-1-2,-1-2,-2-2,-1-3,-1-1,34-33,-38 33,-2-2,-2-1,-1-2,-2-2,-2-1,-1-2,-2-1,-2-1,-2-4,-16 28,-1-2,0 1,-2-1,-1 0,-1 0,-1-1,0 0,-2 1,-1-1,-1-2,1 22,0 0,-1 1,1-1,-1 0,0 1,0-1,0 0,0 0,-1 1,1-1,-1 0,1 0,-1 1,0-1,0 1,0-1,-1 1,1-1,0 1,-1 0,0-1,1 1,-1 0,0 0,0 0,0 1,0-1,-1 0,1 1,0-1,-1 1,1 0,-1 0,1 0,-1 0,0 0,1 1,-1-1,0 1,0-1,1 1,-1 0,0 0,0 1,1-1,-1 0,0 1,1 0,-1-1,0 1,-10 11,0 0,0 1,1 0,1 0,1 1,-1 1,2 0,0 0,1 1,1 0,0 1,1-1,-1 8,-9 27,2 0,3 1,2 0,1 0,4 1,1 2,2-24,2-1,1 0,1 0,1 0,2 0,1-1,1 0,1 0,2-1,1 0,1-1,15 22,15 27,-43-77</inkml:trace>
  <inkml:trace contextRef="#ctx0" brushRef="#br0" timeOffset="1152.253">2343 472,'43'-4,"34"-3,13 1,0 1,-4 1,-13 2,-9 1,-6 0,-8 1,-2 1,-6-1,-4 0,-5 0,-7 1</inkml:trace>
  <inkml:trace contextRef="#ctx0" brushRef="#br0" timeOffset="1315.003">3331 755,'-5'34,"3"20,3 1</inkml:trace>
  <inkml:trace contextRef="#ctx0" brushRef="#br0" timeOffset="7018.872">3443 444,'5'0,"1"-5,5-6,-4-1,-4 6,-7 4,2 2,6 2,3-5,-1-2</inkml:trace>
  <inkml:trace contextRef="#ctx0" brushRef="#br0" timeOffset="7540.878">3782 500,'-120'172,"112"-161,2 0,-1 1,1 0,1 0,0 0,1 1,0 0,1-1,1 2,0-1,0 9,2-16,0 0,0 1,0-1,1 0,0 0,1 0,-1 0,1 0,0 0,1 0,-1-1,1 1,0-1,1 0,-1 1,1-2,0 1,0 0,0-1,1 0,0 0,0 0,0 0,0-1,4 2,1-2,0 0,0-1,1-1,-1 1,0-2,1 1,-1-1,1-1,-1 0,0-1,0 1,1-2,-1 0,-1 0,1-1,0 0,-1 0,0-1,0-1,0 1,-1-1,1-1,-2 0,1 0,-1 0,0-1,0 0,-1 0,3-6,-4 9,0-1,-1 0,0 0,0-1,0 1,-1-1,0 0,0 1,0-2,-1 1,0 0,-1 0,0-1,0 1,0 0,-1-1,0 1,-1-1,1 1,-1-1,-1 1,1 0,-1 0,-1 0,1 0,-1 0,-1 0,1 0,-1 1,-2-4,-3 3,0 0,0 0,0 1,-1 0,0 0,0 1,0 1,-1 0,0 0,0 1,0 0,0 1,0 0,0 1,-1 0,1 1,0 0,-1 1,1 0,0 1,0 0,0 1,0 0,-3 2,-5 2</inkml:trace>
  <inkml:trace contextRef="#ctx0" brushRef="#br0" timeOffset="8117.222">4036 1009,'145'-159,"57"-89,-164 200,-56 189,18-130,1 0,0 0,0 0,2 1,-1-2,1 1,1 0,0-1,1 1,0-1,0 0,1-1,2 3,-6-8,1-1,-1 1,1 0,1-1,-1 0,0 1,1-1,0 0,-1-1,1 1,0-1,0 0,1 0,-1 0,0 0,1-1,-1 0,1 0,-1 0,1 0,0-1,-1 1,1-1,0-1,-1 1,1-1,-1 1,1-1,0 0,-1-1,0 1,3-2,5-5,0 0,-1-1,0 0,0 0,-1-1,-1-1,1 0,-2 0,1-1,4-9,-5 9,7-7,-2-1,0-1,-1 0,-1-1,-1 0,-1 0,-1-1,-1 0,-1-1,-1 1,-1-1,-1 0,-1-1,-2 1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0 114,'151'-5,"-1"-7,-1-6,115-31,-201 38,2 2,-1 3,1 3,11 2,-50 2</inkml:trace>
  <inkml:trace contextRef="#ctx0" brushRef="#br0" timeOffset="602.04">509 340,'-272'267,"221"-201,50-64,0-1,0 1,1-1,-1 1,1 0,-1-1,1 1,-1-1,1 1,0 0,0-1,0 1,0 0,0-1,0 1,0 0,1-1,-1 1,1 0,-1-1,1 1,-1-1,1 1,0-1,0 1,0-1,0 1,0-1,0 0,0 0,0 1,0-1,1 0,-1 0,0 0,1 0,-1-1,1 1,-1 0,1-1,0 1,-1-1,1 1,-1-1,2 0,15 4,0-1,0 0,0-2,1 0,-1-1,1-1,11-2,23-1,145 4,-93 24,-105-25,1-1,-1 0,0 1,0-1,0 1,0-1,0 1,0-1,-1 1,1-1,0 1,-1-1,1 1,-1-1,1 1,-1-1,0 1,0 0,1-1,-1 1,0 0,0 0,0-1,-1 1,1 0,0 0,0 0,-1 1,1-1,0 0,-1 0,0 0,1 1,-105-124,88 92,1-1,1 0,2-2,-8-28,16 11,13 45</inkml:trace>
  <inkml:trace contextRef="#ctx0" brushRef="#br0" timeOffset="1148.548">988 199,'-2'43,"-1"0,-3-1,-1 0,-2 0,-2 0,-6 10,-31 108,47-158,0 0,1 0,-1 0,1 0,-1 0,1 0,0 1,-1-1,1 0,0 0,1 0,-1 1,0-1,1 0,-1 0,1 0,0 0,-1 0,1 0,0 0,0 0,0 0,1 0,-1 0,0-1,1 1,-1-1,1 1,0-1,-1 1,1-1,0 0,0 0,0 0,0 0,0 0,0 0,0 0,0-1,0 1,0-1,0 1,0-1,2 0,167-1,-130-15,-29 4</inkml:trace>
  <inkml:trace contextRef="#ctx0" brushRef="#br0" timeOffset="1421.072">706 510,'20'0,"10"0,5 0,2 0,-1 0,-1 0,-3 0,-1-5,-2-2,0 1,-1 1,0 2,-5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15,'-1'11,"-2"0,0 0,0 0,-1 0,-1 0,1-1,-2 0,1 0,-2 0,0 1,-102 126,-125 69,233-205,1-1,-1 1,0-1,0 1,1-1,-1 1,0-1,0 1,1 0,-1-1,1 1,-1 0,1 0,-1 0,1-1,-1 1,1 0,0 0,-1 0,1 0,0 0,0-1,0 1,0 0,0 0,0 0,0 0,0 0,0 0,0 0,0 0,0 0,1-1,-1 1,0 0,1 0,-1 0,1 0,-1-1,1 1,-1 0,1 0,-1-1,1 1,0 0,-1-1,1 1,0-1,0 1,-1-1,1 1,0-1,0 0,0 1,0-1,-1 0,1 0,0 1,0-1,0 0,0 0,0 0,0 0,0 0,63 8,339-10,-399 2,-2 1,-1 0,1 0,0-1,-1 1,1-1,0 1,-1-1,1 0,0 0,0 1,-1-1,1-1,0 1,0 0,-1 0,1-1,0 1,-1-1,1 1,0-1,-1 1,1-1,-1 0,1 0,-1 0,1 0,-1 0,0 0,0-1,1 1,-1 0,0-1,0 1,0 0,0-1,-1 1,1-1,0 0,0 1,-1-1,1 0,-1 1,0-1,0 0,1 0,-1 1,0-1,0 0,-1 0,-113-184,33 16,86 140,5 24</inkml:trace>
  <inkml:trace contextRef="#ctx0" brushRef="#br0" timeOffset="531.669">856 156,'0'286,"-2"-270,-4-21,-3-25,7 11,0-1,2 0,0 0,2 1,0-1,1 0,1 1,0 0,2 0,0 0,2 0,0 1,0 1,2-1,0 1,1 1,1 0,0 0,1 2,3-3,-14 14,0 0,0 1,0-1,0 0,0 1,1-1,0 1,-1-1,1 1,0 0,0 0,0 1,0-1,0 1,1-1,-1 1,0 0,1 0,-1 1,1-1,-1 1,1-1,-1 1,1 0,-1 0,1 1,-1-1,1 1,-1 0,0 0,1 0,-1 0,0 0,0 1,1-1,-1 1,1 1,50 127,-38-114,-10-20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18,'4'0,"12"0,8 5,4 2,2-1,2-1,-1-2,0 0,-2-2,1-1,-1 0,-1-5,0-2,1 1,-1 1,-5-4,-11 1,-7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7,'38'10,"27"-2,8-2,-4-7,-10-4,-8 0,-10-5,-11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6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594 850,'-35'2,"1"1,0 2,0 2,0 1,1 1,0 2,1 1,0 2,1 1,1 1,-27 19,49-26,0-1,0 1,0 1,1-1,1 1,0 1,0-1,1 1,0 0,1 0,0 0,1 1,-1 3,3-10,-1 1,1 0,0-1,1 1,-1-1,1 1,1 0,-1-1,1 1,-1-1,2 1,-1-1,1 1,-1-1,2 0,-1 1,0-1,1 0,0-1,0 1,1 0,-1-1,1 0,0 0,0 0,0 0,1-1,2 2,-2-2,0-1,0 0,0 0,0-1,1 0,-1 0,0 0,1 0,-1-1,1 0,-1 0,1 0,-1-1,0 0,1 0,-1 0,0-1,0 0,0 0,0 0,0 0,0-1,0 0,-1 0,0 0,3-3,103-103,-72 59,-1-1,-3-3,-2 0,-3-2,-2-1,-3-2,1-7,-16 38,-1 0,-1 0,-1 0,-1-1,-2 0,-1 0,-1 0,-2 0,0 0,-2 0,-5-18,5 39,1-1,-1 1,-1 0,0 1,0-1,0 1,-1 0,0 0,-1 0,0 0,-1-1,5 6,-1 0,1 0,-1-1,1 1,-1 1,0-1,0 0,0 1,0-1,0 1,0 0,0 0,0 0,0 1,-1-1,1 1,0 0,-1-1,1 1,0 1,0-1,-1 0,1 1,0 0,0 0,0 0,0 0,-1 0,2 1,-3 0,-9 11,2 0,0 0,0 1,1 0,1 1,0 1,1-1,1 1,1 1,0 0,1 0,0 0,2 0,0 1,1 0,1 0,0 14,-2-11,1 1,1 0,1 1,1-1,1 0,1 0,1 0,0 0,2 0,1-1,0 0,2 0,0 0,2-1,0-1,1 1,1-2,1 1,6 5,-14-17,0-1,1 1,0-2,0 1,1 0,-1-1,1-1,0 1,0-1,1 0,-1-1,1 1,0-2,0 1,0-1,0 0,0-1,0 1,1-2,-1 1,0-1,1-1,-1 1,0-2,1 1,-1-1,0 0,0-1,4-1,78-85,-72 64</inkml:trace>
  <inkml:trace contextRef="#ctx0" brushRef="#br0" timeOffset="430.832">1073 596,'-14'54,"3"2,3-1,2 1,2 1,3 43,1-92,0 0,0-1,1 1,0-1,0 1,1-1,0 0,0 1,1-1,0 0,0-1,1 1,-1 0,1-1,2 2,-5-7,0-1,-1 1,1-1,0 1,-1-1,1 1,0-1,-1 0,1 0,0 1,0-1,-1 0,1 0,0 0,0 0,0 0,-1 0,1 0,0 0,0 0,0 0,-1 0,1 0,0 0,0-1,-1 1,1 0,0-1,-1 1,1-1,0 1,-1-1,1 1,0-1,-1 1,1-1,-1 1,1-1,-1 0,1 1,-1-1,0 0,1 1,-1-1,0 0,1 0,-1 1,0-1,0 0,0 0,0 0,0 1,0-1,0 0,0 0,8-47,-5 8,2-1,2 1,1 0,2 1,2 0,2 0,1 2,2 0,2 0,4-3,48-27,-69 66,1 0,-1 0,1 0,0 0,0 1,-1-1,1 1,0-1,0 1,0 0,-1 0,1 1,0-1,0 0,0 1,-1 0,1-1,0 1,-1 0,1 1,-1-1,1 0,-1 1,1-1,-1 1,0 0,0 0,0 0,0 0,0 0,0 0,-1 1,2 0,69 154,-61-149,-1-5</inkml:trace>
  <inkml:trace contextRef="#ctx0" brushRef="#br0" timeOffset="827.638">1102 229,'57'-1,"129"13,-100 15,-86-28,0 1,0 0,0 0,-1-1,1 1,0 0,0 0,0-1,0 1,0 0,0-1,0 1,0 0,0 0,0-1,0 1,0 0,0-1,0 1,0 0,0 0,0-1,0 1,0 0,0-1,0 1,0 0,1 0,-1-1,0 1,0 0,0 0,0-1,1 1,-1 0,0 0,0 0,1 0,-1-1,0 1,0 0,1 0,-1 0,0 0,0 0,1 0,-1-1,0 1,0 0,1 0,-1 0,0 0,-21-25,20 24,-63-58,48 47,2 0,0-2,0 1,1-2,1 0,0 0,-9-17,21 31,-1 0,1 0,-1 0,1 1,-1-1,1 0,0 0,-1 0,1 0,0 0,0 0,0 0,0 0,0 0,0 0,0 0,0 0,0 0,0 0,1 0,-1 0,0 0,1 0,-1 0,0 0,1 0,-1 0,1 1,0-1,-1 0,1 0,0 1,-1-1,1 0,0 1,0-1,0 0,-1 1,1 0,0-1,0 1,0-1,1 1,13-5</inkml:trace>
  <inkml:trace contextRef="#ctx0" brushRef="#br0" timeOffset="1229.963">1 1498,'782'-130,"-649"111,245-30,-144 22,-209 26</inkml:trace>
  <inkml:trace contextRef="#ctx0" brushRef="#br0" timeOffset="1846.532">848 1668,'-24'0,"1"2,-1 1,1 0,0 2,1 1,-1 0,1 2,0 1,1 0,0 2,0 0,1 2,-17 13,25-15,0 2,0 0,1 0,1 1,0 0,1 1,0 0,1 0,1 1,1 0,0 0,1 1,1 0,0 0,1 0,1 0,1 0,0 0,1 1,3 15,-3-28,1 0,0 0,0 0,0 0,0 0,1-1,0 1,0-1,0 1,1-1,-1 0,1 0,0 0,0 0,1 0,-1-1,1 1,-1-1,1 0,0 0,1 0,-1-1,0 0,1 1,-1-2,1 1,0 0,-1-1,1 0,0 0,0 0,2-1,5 1,0 0,0-1,1-1,-1 0,0-1,0 0,0-1,-1 0,1-1,0 0,-1-1,8-4,11-10,-1-2,-2 0,0-2,-1-1,-1-1,-2-2,0 0,-2-1,-1-1,-1-1,-2-1,-1 0,-1-1,-2-1,-1 0,-2-1,-1 0,4-31,-10 49,-2-1,1 1,-2 0,0-1,-1 1,-1 0,0 0,-1 0,-1 0,0 0,-1 0,-1 1,0 0,-5-6,8 17,0 0,0 0,0 0,0 1,0-1,-1 1,0 0,0 0,0 1,0-1,0 1,0 0,0 0,-1 0,1 0,-1 1,0 0,1 0,-1 0,0 1,0-1,0 1,1 0,-1 0,0 1,0 0,1 0,-1 0,0 0,1 1,-1-1,1 1,0 0,-1 1,1-1,0 1,0-1,1 1,-1 1,1-1,-1 0,-1 4,-9 7,0 1,2 1,0 0,0 0,2 1,0 0,1 1,1 0,0 1,2 0,0 0,1 0,1 1,1-1,0 1,2 0,0 0,1 0,1 0,1 0,1 0,1-1,1 1,0-1,2 3,4 0,1 0,1-1,0 0,2-1,0-1,1 0,1-1,1-1,1-1,16 12,-7-3,-23-20,-1 0,1 0,-1-1,1 1,1-1,-1 0,0-1,1 1,0-1,0 0,0 0,0-1,0 0,1 0,-1-1,1 1,-1-1,1-1,0 1,-1-1,1 0,0-1,5 0,6-10</inkml:trace>
  <inkml:trace contextRef="#ctx0" brushRef="#br0" timeOffset="2216.739">1468 1498,'-60'124,"4"3,6 3,4 8,43-126,0 0,0 0,2 1,-1-1,2 1,-1-1,2 1,0-1,1 5,-2-13,1 0,0 1,0-1,0-1,0 1,1 0,0 0,0 0,0-1,0 1,0-1,1 0,-1 1,1-1,0 0,0-1,0 1,0 0,1-1,-1 0,1 0,0 0,-1 0,1 0,0-1,0 0,0 0,0 0,4 1,129-23,-44-8,-58 8,-25 8</inkml:trace>
  <inkml:trace contextRef="#ctx0" brushRef="#br0" timeOffset="2465.288">1073 1894,'48'0,"35"-5,13-2,-5 1,-13 1,-20 2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1,'0'5,"0"15,0 10,0 5,0 0,0 0,0-1,0-3,0-1,0 0,0-2,-4-4,-7-7,-2-7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23,'-5'-5,"4"-1,6-1,3 2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0,'-13'0,"0"1,0 0,0 1,0 0,0 1,1 0,-1 1,1 1,0 0,0 0,1 2,-7 3,17-9,-1 1,0 0,0-1,1 1,-1 0,1 0,-1 0,1 0,0 0,0 0,0 1,0-1,0 0,0 1,1-1,-1 0,1 1,0-1,-1 1,1-1,0 0,1 1,-1-1,0 1,1-1,-1 0,1 1,0-1,0 0,0 1,0-1,0 0,0 0,0 0,1 0,-1 0,1 0,0 0,0 0,75 70,-76-72,7 5,0 0,0 1,0-1,-1 2,0-1,0 1,0 0,-1 0,0 1,-1-1,1 2,-2-1,1 0,-1 1,0 0,-1 0,0 0,0 0,-1 1,-1-1,1 1,-1-1,-1 1,0-1,0 1,-1-1,-1 8,-1-12,0-1,1 1,-1-1,-1 0,1 0,-1 0,1-1,-1 1,0-1,-1 0,1 0,0 0,-1-1,0 1,1-1,-1 0,0-1,0 1,0-1,0 0,0 0,-1 0,1-1,0 0,0 0,0 0,-1-1,1 1,0-1,0-1,0 1,0-1,0 0,0 0,-3-2,-6-8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1,'0'962,"0"-960,5 45,-5-46,0 0,1-1,-1 1,0 0,1-1,-1 1,1 0,-1-1,1 1,-1-1,1 1,-1-1,1 1,0-1,-1 1,1-1,0 1,-1-1,1 0,0 1,0-1,-1 0,1 0,0 1,0-1,-1 0,1 0,0 0,0 0,0 0,-1 0,1 0,0-1,0 1,-1 0,1 0,0-1,0 1,-1 0,1-1,0 1,-1 0,1-1,0 1,-1-1,1 1,-1-1,1 0,-1 1,1-1,-1 1,1-1,-1 0,0 1,1-1,139-133,-115 111,1 2,1 1,1 1,0 1,2 2,0 1,1 1,20-6,-48 19,1 0,-1 0,0 0,1 0,-1 0,1 1,-1 0,1 0,-1 0,1 0,-1 0,1 1,-1-1,0 1,1 0,-1 0,0 0,1 1,-1-1,0 1,0 0,0-1,0 1,-1 1,1-1,0 0,-1 1,0-1,1 1,-1 0,0 0,0 0,-1 0,1 0,-1 0,1 0,-1 1,0-1,0 0,-1 1,1-1,-1 1,1 1,-2 12,0-1,0 1,-2-1,0 0,-1 1,-1-2,0 1,-1-1,-1 1,0-2,-1 1,0-1,-2 0,1-1,-2 0,0 0,0-1,-1-1,0 0,-1-1,-1 0,1-1,-1 0,-8 3,12-7,0 0,1 0,-2-1,1 0,0-1,-1 0,1-1,-1 0,0 0,0-1,0-1,0 0,0 0,0-1,7-1,-1 0,1 0,0 0,1 0,-1-1,0 0,1 1,-1-1,1 0,0-1,0 1,0-1,0 1,1-1,-1 0,1 0,0 0,0 0,1 0,-1-1,1 1,0 0,0-1,0 1,1-1,0 1,-1-1,2 1,-1-1,0 1,1-1,0 1,0-1,0 1,1 0,-2-4,1-17</inkml:trace>
  <inkml:trace contextRef="#ctx0" brushRef="#br0" timeOffset="712.176">847 649,'-10'28,"6"-18,0-1,0 1,1 0,0 0,1 0,0 1,0-1,1 0,1 1,0-1,0 1,1-1,0 0,2 5,-3-13,1 0,-1 0,1 0,0 0,0 0,-1-1,2 1,-1 0,0 0,0-1,0 1,1 0,-1-1,1 1,0-1,-1 0,1 0,0 1,-1-1,1 0,0-1,0 1,0 0,0 0,0-1,0 1,0-1,0 0,0 1,1-1,-1 0,0 0,0-1,0 1,0 0,0-1,0 1,1-1,68-42,103-162,-172 202,-1 0,1 0,-1 0,1 1,0-1,0 1,1-1,-1 1,0 0,1 0,-1 0,1 0,0 0,0 0,-1 1,1 0,0-1,0 1,1 0,-1 0,0 1,0-1,0 1,0 0,1-1,-1 1,0 1,0-1,1 0,-1 1,0 0,0-1,0 1,1 1,8 10,0 1,-1 0,0 0,-1 2,0-1,-2 1,0 0,0 1,1 7,5 6,8 21,-3 0,-2 1,10 50,-17-46,-3 0,-1 1,-3 0,-3 1,-5 41,4-82,-1-1,-1 1,0 0,-1-1,0 0,-1 0,-1 0,-1-1,0 1,-1-2,0 1,-1-1,0 0,-1-1,-1 0,0-1,0 0,-1 0,-1-1,-11 7,21-15,-1 0,1 0,-1 0,1 0,-1-1,1 0,-1 1,0-1,0-1,0 1,1 0,-1-1,0 0,0 0,0 0,0 0,0-1,0 0,1 0,-1 0,0 0,1 0,-1-1,0 1,1-1,0 0,-1 0,1 0,0-1,0 1,0-1,0 0,1 1,-1-1,1-1,0 1,0 0,0 0,0-1,0 1,1-1,-1 0,1 1,0-1,0 0,1 0,-1-2,-1-8,1-1,1 1,0-1,1 0,0 1,1 0,1-1,1 1,0 0,0 0,1 1,1-1,0 1,1 0,1 1,4-6,15-21,3 2,0 1,2 1,19-13,-28 25,1 1,2 1,0 2,1 1,0 0,2 2,0 2,1 0,19-5,52-9,-75 23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227 902,'-15'7,"-1"0,2 0,-1 2,1 0,0 0,1 1,0 1,1 0,0 1,1 0,0 1,-3 5,9-13,0 1,0 0,1 0,-1 0,1 1,1-1,-1 1,1 0,0 0,1 0,-1 1,1-1,1 0,0 1,0 0,0-1,1 1,0-1,0 1,1 0,0-1,1 1,-1-1,1 0,1 1,-1-1,1 0,1 0,-1-1,1 1,0-1,1 0,3 4,-5-7,0-1,1-1,-1 1,1 0,-1-1,1 0,0 0,0 0,-1 0,1 0,0-1,0 0,0 0,0 0,-1 0,1 0,0-1,0 0,0 0,-1 0,1 0,0 0,-1-1,1 0,2-1,79-60,-36 13,-2-2,-3-3,-2-1,-2-2,-3-2,15-35,-34 61,-1 1,-2-2,-1 0,-2-1,-1 0,-2-1,-2 0,-1 0,-2 0,-1-1,-2 0,-2-2,0 30,0 0,-1 0,0 1,0-1,-1 1,-1-1,1 1,-2 0,1 1,-1-1,0 1,-7-8,9 13,0-1,0 1,0 0,0 0,-1 0,0 1,1-1,-1 1,0 0,0 0,0 0,-1 1,1-1,0 1,-1 0,1 0,0 1,-1-1,1 1,-1 0,1 0,-1 1,1-1,-1 1,1 0,0 0,-1 1,1-1,-1 1,-10 8,0 0,1 1,0 0,1 1,0 0,1 2,1-1,0 1,1 1,0 0,1 0,1 1,0 0,-1 6,-3 6,1 0,2 0,1 1,1 1,2-1,0 1,2 0,2 0,0 0,3 14,-1-31,0 0,1 0,0 0,1 0,0-1,1 1,1-1,0 0,0 0,1 0,1-1,0 0,0 0,1-1,1 0,0 0,0-1,1 0,0-1,0 0,1 0,0-1,0-1,1 1,0-2,3 1,12 4,2-2,-1-1,1-1,0-1,0-2,0-1,0-1,1-1,-1-2,0-1,0-1,0-1,0-2,-1-1,3-3,-15 5,0-1,0-1,-1 0,0-1,-1-1,0-1,0 0,-1 0,0-1,-1-1,-1 0,0-1,-1 0,3-5,-9 10,-1-1,1 1,-2-1,1 0,-1 0,-1 0,0 0,0 0,-1 0,0-2,0 9,0 0,0-1,0 1,-1 0,1-1,-1 1,0 0,0 0,0 0,0 0,-1 0,1 0,-1 0,0 0,1 0,-1 1,-1-1,1 1,0-1,-1 1,1 0,-1 0,1 0,-1 0,0 1,0-1,0 1,0-1,0 1,0 0,0 0,-2 0,-2 3,-1-1,1 1,-1 1,1-1,0 1,0 1,0-1,0 1,1 0,0 1,0-1,0 1,0 1,0-1,1 1,0 0,1 0,-1 0,1 1,0-1,1 1,-1 0,1 1,1-1,-1 0,2 1,-2 4,-6 14,0 0,2 0,2 1,0 0,1 0,1 17,3-34,0 1,1-1,0 0,1 0,0 0,1 0,0 0,0-1,1 1,0-1,1 0,0 0,0 0,1-1,0 1,0-1,1-1,0 1,2-1,-3-1,1 0,-1 0,2-1,-1 0,1-1,-1 0,1 0,0 0,1-1,-1 0,0-1,1 0,0 0,-1-1,1 0,0 0,0-1,0-1,-1 1,1-1,0-1,-1 1,1-1,-1-1,1 0,6-3,22-19,-1 0,-1-3,-2-1,-1-1,-1-2,-1-1,-2-1,-2-1,-1-2,-2 0,-1-2,16-40,-15 34,-2 0,-2-2,-2 0,-2-1,-2 0,-2-1,-2-1,-3 0,-2 0,-1-25,-3 60,-1-1,0 0,-1 1,-1-1,0 1,-1 0,-1 0,-5-10,10 23,-1 0,0 0,-1 1,1-1,0 0,0 1,-1-1,1 1,-1-1,1 1,-1 0,0 0,0 0,1 0,-1 0,0 0,0 0,0 0,0 1,0-1,0 1,0-1,0 1,0 0,0 0,0 0,-1 0,1 0,0 1,0-1,0 0,0 1,0 0,0-1,0 1,1 0,-1 0,0 0,0 0,0 0,1 1,-1-1,1 0,-1 1,1 0,0-1,-1 1,1 0,0-1,0 1,0 0,0 0,0 0,1 0,-1 0,1 0,-19 38,2 0,2 2,2-1,1 2,3 0,1 0,0 22,-1 22,5 1,3-1,7 41,18 83,-7-79,-10-91,-2 0,-2 1,-1 0,-4 22,1-49,-1 0,0 0,-2 0,1-1,-2 1,0-1,-1 0,0 0,-1-1,-3 4,9-16,1 1,-1-1,0 0,1 0,-1 0,0 0,0 0,0 0,0 0,0 0,0 0,0 0,0 0,0-1,-1 1,1 0,0-1,0 1,-1-1,1 1,0-1,-1 0,1 0,0 1,-1-1,1 0,0 0,-1 0,1-1,-1 1,1 0,0 0,-1-1,1 1,0-1,0 1,-1-1,1 1,0-1,0 0,0 0,0 0,0 1,0-1,0 0,0 0,0 0,0-1,0 1,1 0,-1 0,0 0,1-1,-1 1,1 0,-1 0,1-1,0 1,0 0,-1-1,1 1,0-1,0 1,0 0,1-1,-1 0,1-17,1 0,0 1,1-1,2 1,-1 0,2 0,1 0,0 1,4-6,1-6,90-204,-55 143,52-128,-97 282,-3 229,1-291,-1-1,1 0,0 0,-1 1,1-1,0 0,0 1,0-1,0 1,0-1,1 0,-1 0,0 1,1-1,-1 0,1 1,-1-1,1 0,-1 0,1 0,0 0,0 0,0 1,-1-1,1-1,0 1,0 0,0 0,0 0,1 0,-1-1,0 1,0 0,0-1,1 1,-1-1,0 0,0 1,1-1,-1 0,0 0,1 0,-1 0,0 0,1 0,-1 0,0 0,1 0,-1-1,0 1,1-1,-1 1,0-1,0 1,0-1,1 0,-1 1,0-1,0 0,0 0,1-1,94-159,-82 135,2 0,1 2,1 0,1 0,1 2,0 1,2 0,11-7,-32 27,0 0,0 0,1 0,-1 0,0 0,1 0,-1 0,1 0,-1 1,1-1,0 1,-1-1,1 1,0-1,-1 1,1 0,0 0,-1 0,1 0,0 0,0 0,-1 0,1 1,0-1,-1 0,1 1,-1 0,1-1,0 1,-1 0,1 0,-1 0,0 0,1 0,-1 0,0 0,0 0,0 0,1 1,-1-1,0 1,-1-1,1 1,0-1,0 1,-1-1,1 1,-1-1,1 1,-1 0,0 0,1-1,-1 1,0 0,0-1,0 1,1 14,0 0,-1 0,-1 0,0 0,-1 0,-1 0,0-1,-6 15,0 18,8-39,0 0,0 0,-1 0,0 0,-1-1,0 1,0-1,-1 0,0 0,-1 0,1 0,-4 3,16-42,14-29,3 1,3 1,14-20,-36 69,0 0,1 0,0 1,0 0,1 0,0 0,0 1,1 1,0-1,0 2,0-1,1 1,7-3,-14 7,-1 1,0-1,1 1,-1 0,1-1,-1 1,0 0,1 1,-1-1,1 0,-1 1,0-1,1 1,-1 0,0-1,0 1,1 0,-1 1,0-1,0 0,0 0,0 1,0 0,-1-1,1 1,0 0,-1 0,1 0,-1 0,0 0,0 0,1 0,-1 0,-1 0,1 1,0-1,0 0,-1 1,0-1,1 0,-1 2,4 103,-8-85,-1 1,-1-1,-1 0,-1-1,-1 1,-7 11,4-7,11-25,0 1,0 0,0 0,0 0,0 0,0 0,1 0,-1 0,1 1,-1-1,1 0,0 0,0 0,0 0,0 1,0-1,1 0,-1 0,1 0,-1 0,1 0,0 0,0 0,0 2,9 6</inkml:trace>
  <inkml:trace contextRef="#ctx0" brushRef="#br0" timeOffset="411.309">2542 959,'204'-70,"-191"64,-1 0,0-1,0-1,-1 0,0 0,-1-1,1-1,-2 1,1-2,-2 1,1-1,-1 0,-1-1,4-7,-10 17,0 0,-1 1,1-1,0 0,0 0,-1 1,1-1,-1 0,0 0,1 0,-1 0,0 0,0 0,0 0,0 0,-1 0,1 0,0 1,-1-1,1 0,-1 0,0 0,0 0,0 1,0-1,0 0,0 1,0-1,0 1,-1-1,1 1,0 0,-1 0,1-1,-1 1,0 0,1 0,-1 0,0 1,0-1,1 0,-1 1,0-1,0 1,0-1,0 1,0 0,0 0,0 0,0 0,-1 0,-8 2,1 1,-1 0,0 0,1 1,0 0,0 1,0 0,0 1,1 0,0 0,0 1,1 0,0 1,0-1,1 2,0-1,0 1,1 0,0 0,-2 5,0-2,0 0,0 0,2 0,-1 1,2 0,-1 1,2-1,0 1,1 0,0 0,1 0,0 4,2-14,1 0,0 0,0 0,0 0,0 0,0 0,1 0,0-1,0 1,0 0,0-1,0 0,1 1,0-1,-1 0,1 0,0-1,1 1,-1-1,0 1,1-1,-1 0,1 0,0-1,-1 1,1-1,0 1,0-1,0-1,4 2,126 0,-111-6,-1-2,0-1,0-1,-1 0,0-2,0 0,-1-2,-1 0,17-14,-11 10</inkml:trace>
  <inkml:trace contextRef="#ctx0" brushRef="#br0" timeOffset="861.663">3275 705,'-23'27,"0"1,2 1,1 1,1 1,2 1,-8 20,23-49,1 0,-1 0,1 0,0 0,0 0,0 0,0 0,1 0,-1 0,1 0,0 1,0-1,0 0,0 0,0 0,1 1,0-1,-1 0,1 0,0 0,0 0,1 0,-1 0,1-1,-1 1,1 0,0-1,0 1,0-1,1 0,-1 1,0-1,1 0,-1-1,1 1,0 0,0-1,-1 1,4 0,10-1,-1 0,1-1,0-1,-1 0,1-1,-1-1,1 0,-1-1,0-1,0 0,-1-2,1 1,-1-1,-1-1,0-1,0 0,0 0,4-6,6-5,0-1,-2 0,-1-2,0 0,-2-2,-1 0,-1 0,0-2,-3 0,0 0,-2-2,0 1,0-10,-8 29,0 1,0-1,-1 0,0 0,-1 0,0 0,0 0,-1 0,0 0,-1 0,0 0,0 0,-1 0,0 1,0-1,-1 0,-1 1,1 0,-1-1,-1 1,1 1,-1-1,-1 1,1 0,-1 0,0 0,-1 1,0 0,0 0,0 1,-1 0,1 0,-1 1,0 0,-1 0,1 1,-1 0,1 1,-1-1,0 2,0-1,-4 1,2 4,0 0,1 1,-1 0,1 1,0 0,0 1,1 0,0 0,0 1,0 0,1 0,0 1,0 1,1-1,0 1,0 0,1 1,0 0,1-1,0 2,1-1,0 1,1-1,0 1,0 0,1 0,1 0,-1 11,1-7,1-1,1 1,0-1,1 0,0 1,1-1,1 0,0 0,1-1,0 1,1-1,1 0,0-1,0 1,2-1,-1-1,2 0,-1 0,3 1,15 14,1-1,0-1,2-1,1-2,1-2,30 15,-33-20,-4-4</inkml:trace>
  <inkml:trace contextRef="#ctx0" brushRef="#br0" timeOffset="1481.815">1949 338,'0'-5,"0"4,0 6,4 2,3 1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0 254,'51'-45,"-19"29,0 1,1 2,1 1,0 1,3 2,-13 2,0 2,0 0,0 2,1 0,-1 2,1 1,6 1,-28 0,0-1,-1 0,1 1,0 0,-1 0,1-1,-1 2,1-1,-1 0,1 0,-1 1,0-1,0 1,0 0,0 0,0 0,0 0,0 0,0 0,-1 0,1 1,-1-1,0 0,1 1,-1-1,-1 1,1 0,0-1,0 1,-1 0,0-1,1 1,-1 0,0 0,-1 1,-23 97,-92 71,115-170,-1 0,1 0,0 1,-1-1,1 0,0 1,0-1,1 1,-1-1,0 1,1 0,0-1,0 1,-1 0,1-1,1 1,-1-1,0 1,1 0,-1-1,1 1,0-1,0 1,0-1,0 0,0 1,1-1,-1 0,1 0,-1 0,1 0,0 0,0 0,-1 0,2 0,-1-1,0 1,0-1,0 0,1 1,-1-1,1 0,-1 0,1-1,-1 1,1-1,-1 1,1-1,1 0,60 18,-53-16,-1-1,0 1,0 1,0-1,0 2,0-1,-1 2,0-1,1 1,-2 0,1 1,-1 0,1 1,-2 0,1 0,-1 0,0 1,0 0,-1 0,0 2,-3-3,-1-1,0 1,0 0,-1 0,1 0,-2 1,1-1,-1 0,0 0,0 0,-1 1,0-1,0 0,-1 0,0 0,0 0,-1-1,1 1,-2 0,1-1,-1 0,0 0,0 0,0 0,-1-1,0 0,0 0,0 0,-1 0,0-1,0 0,0 0,0 0,-1-1,1 0,-5 1,-8 6,0-1,0-1,-1 0,0-1,0-2,0 0,-1-1,0-1,0-1,0-1,-14-1,12-4,5-3</inkml:trace>
  <inkml:trace contextRef="#ctx0" brushRef="#br0" timeOffset="251.128">1072 762,'-24'28,"-3"11,3-3</inkml:trace>
  <inkml:trace contextRef="#ctx0" brushRef="#br0" timeOffset="855.598">1326 197,'157'-99,"-108"77,0 3,2 2,0 2,17-2,-65 16,0 0,0-1,0 1,0 1,0-1,0 0,1 1,-1-1,0 1,0 0,1 0,-1 1,0-1,0 1,1-1,-1 1,0 0,0 0,0 0,0 1,0-1,0 1,0-1,-1 1,1 0,-1 0,1 1,-1-1,0 0,1 1,-1-1,0 1,-1 0,1 0,0-1,-1 1,0 0,0 1,0-1,0 0,0 0,0 0,-1 0,0 1,1-1,-1 0,-1 3,-3 6,-2 1,1-1,-2 0,1-1,-2 0,1 0,-2 0,1-1,-1 0,-9 6,0 3,-153 129,170-147,-1 0,0 0,0-1,0 1,0 0,0 0,1 0,-1 0,0 1,1-1,-1 0,1 1,-1-1,1 1,0-1,0 1,0 0,0-1,0 1,0 0,0 0,0 0,1 0,-1 0,1 0,-1 0,1 0,0 0,0 0,0 0,0 0,0 0,0 0,0 0,1 0,-1 0,1 0,0 0,-1 0,1-1,0 1,0 0,176 79,-160-67,-2 0,0 1,-1 0,0 1,-2 1,0 0,0 1,-2 0,6 13,-14-27,0 0,-1 0,1 0,-1 0,0 1,-1-1,1 0,-1 1,1-1,-1 0,-1 1,1-1,-1 0,1 0,-1 1,0-1,-1 0,1 0,-1 0,0 0,0 0,0 0,0-1,0 1,-1-1,0 0,0 1,0-1,0 0,0-1,-1 1,1 0,-1-1,0 0,1 0,-1 0,-4 1,-11 6,0-1,-1-1,0-1,0-1,0 0,-13 0,-4 2,-32-14,52-5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0 395,'15'-4,"-1"0,0 0,1 2,0 0,0 0,0 2,-1 0,1 0,0 1,0 1,2 1,14 3,0-2,-1-1,1-2,0-1,0-1,0-2,28-6,71-20,-71 15,-59 14,0 0,0 0,-1 0,1 0,0 1,-1-1,1 0,0 0,0 0,-1 0,1 0,0 1,0-1,-1 0,1 0,0 0,0 1,0-1,-1 0,1 0,0 1,0-1,0 0,0 0,0 1,-1-1,1 0,0 1,0-1,0 0,0 1,0-1,0 0,0 0,0 1,0-1,0 0,0 1,0-1,0 0,1 1,-1-1,0 0,0 0,0 1,0-1,0 0,1 0,-1 1,0-1,0 0,0 0,1 1,-1-1,0 0,0 0,1 0,-1 0,-13 6</inkml:trace>
  <inkml:trace contextRef="#ctx0" brushRef="#br0" timeOffset="348.444">0 592,'152'23,"179"-17,-174-32,-150 24,-7 1</inkml:trace>
  <inkml:trace contextRef="#ctx0" brushRef="#br0" timeOffset="932.109">170 0,'10'2,"1"0,-1 1,0 0,0 1,-1 0,1 0,-1 1,0 0,0 1,0 0,7 7,12 5,156 121,-97-85,-73-47,-1 0,1 1,-2 0,1 1,-1 0,-1 1,0 0,0 1,2 4,-11-12,0 0,-1 0,1 0,-1 0,0 1,0-1,0 0,-1 1,1-1,-1 0,0 1,0-1,0 1,0-1,0 1,-1-1,1 0,-1 1,0-1,0 0,-1 1,1-1,-1 0,1 0,-1 0,0 0,-60 77,50-67,-175 207,-7-40,125-112,68-44,10-17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90,'33'40,"-12"3,-1 1,-3 1,-2 0,-2 1,3 22,-9-38,14 56,-8-26,2 0,4-2,16 36,-36-94,1 1,0 0,0 0,0-1,0 1,0 0,0 0,0-1,0 1,0 0,0 0,1-1,-1 1,0 0,0-1,1 1,-1 0,0-1,1 1,-1 0,1-1,-1 1,1-1,-1 1,1 0,-1-1,1 0,-1 1,1-1,0 1,-1-1,1 0,0 1,0-1,-1 0,1 0,0 1,-1-1,1 0,0 0,0 0,-1 0,1 0,0 0,0 0,-1 0,1-1,0 1,0 0,-1 0,1-1,0 1,-1 0,1-1,0 1,-1 0,1-1,0 1,-1-1,1 1,-1-1,1 0,-1 1,0-1,1 1,-1-1,1 0,-1 1,1-2,9-161,8 78,3 1,4 1,3 2,10-14,49-121,-83 204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1 316,'90'-16,"184"4,-213 13,40 15,-117-39,-147-142,101 77,62 87,0 0,-1 1,1-1,-1 0,1 1,0-1,0 0,-1 0,1 1,0-1,0 0,0 0,0 1,0-1,0 0,0 0,0 1,0-1,0 0,1 0,-1 1,0-1,0 0,1 0,-1 1,0-1,1 0,-1 1,1-1,-1 1,1-1,-1 0,1 1,0-1,-1 1,1-1,-1 1,1 0,0-1,-1 1,1 0,0-1,0 1,-1 0,1 0,0 0,0 0,-1-1,1 1,0 0,0 0,0 1,-1-1,1 0,0 0,0 0,-1 0,1 1,0-1,-1 0,1 1,0-1,18-1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7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47,'4'-3,"1"1,-1 0,1 0,-1 1,1 0,0-1,0 2,0-1,-1 0,1 1,0 0,0 0,0 1,0-1,0 1,0 0,0 0,12 1,249 6,-109-46,-139 30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7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47,'43'0,"34"-5,8-1,-5 0,-12 1,-12 1,-12 2,-7-4,-6-1,-8 1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0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23,'454'0,"-372"-13,27 3,-91 15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0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58,'28'-5,"20"-1,6-1,-1 2,-5 2,-5-4,-7 0,-3 0,-3 2,-1 2,-2 1,0 1,0 1,1 0,-6 1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1,'-1'34,"-147"273,107-167,39-134,1 0,0-1,0 1,1 0,-1-1,1 1,1 0,-1 0,1-1,0 1,0 0,1-1,-1 1,1-1,1 1,-1-1,1 0,-1 0,2 0,-1-1,0 1,1-1,0 1,0-1,0 0,1-1,-1 1,1-1,0 0,0 0,0 0,0-1,0 0,1 0,-1 0,1 0,0-1,7 1,0 0,0-1,-1 0,1-1,0-1,0 0,0-1,-1 0,1-1,3-1,9-14,-25 8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0 403,'60'-40,"157"-146,-47 9,-169 177,-1 0,1 0,0 0,0 1,-1-1,1 0,0 0,-1 0,1 0,0 1,-1-1,1 0,-1 1,1-1,0 1,-1-1,1 0,-1 1,1-1,-1 1,1 0,-1-1,1 1,-1-1,0 1,1 0,-1-1,0 1,0 0,1-1,-1 1,0 0,0-1,0 1,0 0,0-1,0 1,0 0,0 0,0-1,0 1,0 0,-1-1,1 1,0 0,0-1,-1 1,1 0,0-1,-1 1,1-1,-1 1,1-1,0 1,-1-1,0 1,1-1,-1 1,1-1,-1 1,1-1,-1 0,0 1,-29 150,30-145,0 1,0 0,0 0,1 0,0-1,1 1,-1-1,1 1,1-1,-1 1,1-1,0 0,0 0,1 0,0-1,0 1,0-1,1 0,-1 0,1 0,3 1,37 23,-27-16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4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79,'1'0,"0"0,1 0,-1 0,0 0,1 0,-1 1,0-1,1 0,-1 1,0-1,1 0,-1 1,0 0,0-1,0 1,0 0,1-1,-1 1,0 0,0 0,-1 0,1 0,0 0,0 0,0 0,-1 1,1-1,0 0,-1 0,1 1,9 20,0 0,-2 1,-1 0,0 1,-2-1,-1 1,-1 0,0 13,5 24,24 233,-27-263,24 70,-29-100,0-1,0 1,0-1,0 1,0-1,1 1,-1-1,0 1,0-1,1 1,-1-1,0 1,1-1,-1 1,0-1,1 1,-1-1,0 0,1 1,-1-1,1 0,-1 1,1-1,-1 0,1 0,-1 1,1-1,-1 0,1 0,-1 0,1 0,0 0,-1 0,1 0,-1 0,1 0,-1 0,1 0,-1 0,1 0,0 0,-1 0,1-1,-1 1,1 0,-1 0,1-1,-1 1,0 0,1-1,-1 1,1 0,-1-1,0 1,1-1,-1 1,0 0,1-1,-1 1,0-1,13-38,-11 30,72-419,27 109,-101 318,0 1,0-1,-1 1,1-1,0 1,0-1,0 0,0 1,0-1,0 1,0-1,0 1,0-1,0 1,0-1,0 1,0-1,1 1,-1-1,0 1,0-1,0 1,1-1,-1 1,0-1,1 1,-1 0,0-1,1 1,-1-1,1 1,-1 0,0-1,1 1,-1 0,1 0,-1-1,1 1,-1 0,1 0,-1 0,1 0,-1 0,1-1,-1 1,1 0,0 0,-1 0,1 1,-1-1,1 0,-1 0,1 0,-1 0,1 0,-1 1,1-1,-1 0,2 11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30,'-11'397,"8"-360,-24 205,-23 69,4-81,47-206,4-25</inkml:trace>
  <inkml:trace contextRef="#ctx0" brushRef="#br0" timeOffset="412.236">706 1,'-29'128,"6"1,6 1,5 0,6 36,23-30,-2 33,-15-168,1-1,-1 1,0-1,1 1,-1-1,0 1,0 0,0-1,1 1,-1-1,0 1,0-1,0 1,0 0,0-1,0 1,0-1,0 1,0 0,-1-1,1 1,0-1,0 1,0-1,-1 1,1 0,0-1,-1 1,1-1,0 0,-1 1,1-1,0 1,-1-1,1 1,-1-1,1 0,-1 1,1-1,-1 0,1 0,-1 1,0-1,1 0,-1 0,1 0,-1 0,0 0,1 0,-1 0,1 0,-1 0,0 0,1 0,-1 0,1 0,-1 0,1 0,-1-1,0 1,1 0,-1 0,1-1,-1 1,1-1,-27-33,24 29,-69-118,58 91,-3 2,0 0,-2 1,-1 1,-2 0,0 2,-2 0,-1 2,-14-11,33 31,1-1,-1 1,0 0,0 1,0-1,-1 1,1 1,-1-1,0 1,0 0,1 0,-1 1,0 0,0 0,-1 1,1 0,0 0,0 1,0 0,0 0,0 0,0 1,1 0,-1 0,0 1,1 0,0 0,-1 1,1-1,0 1,1 1,-1-1,1 1,-1 1,-3 5,-1 1,2 0,0 0,0 1,1 0,1 1,0-1,1 1,0 0,1 3,-4 17</inkml:trace>
  <inkml:trace contextRef="#ctx0" brushRef="#br0" timeOffset="1045.281">1018 255,'-13'30,"1"0,1 1,2 0,2 1,-3 21,3-17,7-34,-14 56,3 0,2 1,3 0,3 0,2 0,7 57,-7-112,1 0,0 1,1-1,-1 0,1 0,0 0,0 1,0-1,1 0,-1 0,1 0,0-1,0 1,0 0,1-1,-1 1,1-1,0 0,0 0,0 0,0 0,0 0,1-1,-1 1,1-1,0 0,0 0,0-1,0 1,0-1,0 0,0 0,0 0,0 0,1-1,-1 0,0 0,4 0,3-4,-1 0,-1-1,1 0,-1 0,0-1,0 0,0-1,-1 0,0 0,0-1,-1 0,0 0,0-1,-1 0,-1 0,1 0,-1-1,-1 0,2-4,14-21,154-291,-136 274,-25 99,-12-26,-2 0,1-1,1 1,1-1,1 1,1-1,1 0,1 0,0-1,1 0,1 0,3 4,-8-17,0-1,0 1,0-1,1 0,0 0,0 0,0 0,0-1,1 0,0 0,0 0,0 0,0-1,1 1,-1-2,1 1,0 0,0-1,0 0,0-1,0 1,0-1,0 0,0-1,1 1,-1-1,0-1,1 1,-1-1,0 0,3-1,2-2,0 0,-1-1,0 0,0-1,0 0,0-1,-1 0,0 0,-1-1,0 0,0 0,0-1,-1 0,-1 0,0-1,0 0,0 0,0-4,63-201,-68 210,9-45,-1-1,-3 0,-2-1,-2 1,-3-1,-2-5,-8 16,-1 51,8 5</inkml:trace>
  <inkml:trace contextRef="#ctx0" brushRef="#br0" timeOffset="1500.283">2400 114,'-17'73,"-6"80,-6 100,13-64,16-189,0-10</inkml:trace>
  <inkml:trace contextRef="#ctx0" brushRef="#br0" timeOffset="1751.943">2626 86,'-14'38,"-10"28,-1 6,4-3,6-9,5-10,4-9,4-6,1-4,2-3,0-2,0 0,0-4</inkml:trace>
  <inkml:trace contextRef="#ctx0" brushRef="#br0" timeOffset="1982.439">2061 453,'38'-5,"37"-6,11-2,0 2,-5 3,-12-2,-12 0,-11 2,-9 2,-6 3,-3 1,-7 2</inkml:trace>
  <inkml:trace contextRef="#ctx0" brushRef="#br0" timeOffset="2197.315">2090 735,'38'-10,"27"-3,8-4,-4 1,-5 3,-7 4,-10 3,-7 3,-6-3,-4 0,-7 0</inkml:trace>
  <inkml:trace contextRef="#ctx0" brushRef="#br0" timeOffset="2584.564">2738 368,'47'-22,"1"2,1 2,0 2,1 3,1 1,9 2,-51 9,0 0,0 0,0 1,0 1,0-1,0 2,0-1,0 1,0 0,7 4,-14-5,1 0,0 0,-1 0,1 1,-1-1,1 1,-1 0,0 0,1 0,-1 0,0 0,0 0,-1 1,1-1,0 1,-1-1,0 1,1 0,-1-1,0 1,0 0,-1 0,1 0,-1 0,1-1,-1 1,0 0,0 0,0 0,0 0,-1 0,1 0,-1 0,0 2,-6 14,-1 1,-1-2,-1 1,-1-1,0 0,-1-1,-1-1,-3 3,6-6,-104 123,68-84,2 2,2 1,3 2,-12 27,19 20,31-101,1 0,0 0,0 1,1-1,-1 0,0 0,1 0,0 1,0-1,0 0,0 0,1 0,-1 0,1-1,0 1,-1 0,1-1,1 1,-1-1,0 1,0-1,1 0,-1 0,1 0,0 0,0-1,0 1,0-1,0 0,0 1,1-1,14 2,1 0,-1-2,1 0,-1-1,1-1,-1 0,1-1,-1-2,0 0,0 0,0-2,0 0,-1-1,0-1,1-1,23-8,144-53,-162 66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4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0,'-24'39,"-13"22,0 5,1-3,8-9,2-7,2-8,0-10,4-10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5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1,'14'9,"15"13,7 8,2 3,-5 1,-4-5,-6-3,-3-6,-4-2,-1-3,2 0,4-2,-3-4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15 311,'-15'0,"23"0,25 0,98-11,107-7,-175-3,-50 9</inkml:trace>
  <inkml:trace contextRef="#ctx0" brushRef="#br0" timeOffset="297.601">212 0,'-6'203,"10"-134,-2-12,-7 127,-9-143,12-37,-1 1,1-1,0 1,1 0,-1 0,1 0,0 0,0 0,0 0,1 0,0 0,0 0,0 0,1 0,0 3,6 4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2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29 741,'1'1,"0"0,0 0,0-1,0 1,0 0,0 0,0-1,0 1,0-1,0 1,0-1,1 1,-1-1,0 0,0 1,1-1,-1 0,0 0,0 0,0 0,1 0,-1 0,0 0,0-1,1 1,-1 0,0-1,0 1,0-1,0 1,0-1,1 1,-1-1,0 0,0 0,-1 1,1-1,0 0,0 0,0 0,0 0,-1 0,1 0,0-1,0 2,128-126,-62 54,-24 20,-41 53,0 1,1-1,-1 1,0-1,0 1,0 0,-1 0,1 0,0 0,-1 0,1 1,-1-1,0 0,0 1,0-1,0 1,0-1,0 1,-1-1,1 3,2 3,39 92,-4 3,-5 1,-4 1,13 100,-37-166,4 11,-3 0,-1 0,-3 0,-2 0,-6 38,6-69,-1 0,-1 1,-1-1,0-1,-2 1,0 0,-1-1,-1 0,0-1,-2 1,0-2,-1 1,0-1,-1 0,-1-1,-1-1,0 0,-1-1,-12 10,21-18,-1-1,0 0,0 0,0-1,0 1,-1-1,1-1,-1 1,0-1,0 0,0-1,0 0,0 0,0 0,0-1,0 0,0 0,0-1,0 0,0 0,0 0,0-1,0 0,1-1,-1 0,1 0,-1 0,1 0,0-1,0 0,1-1,-1 1,1-1,-2-2,0-4,0-1,1 1,0-1,1 0,0 0,1-1,0 0,1 1,0-1,2 0,-1-1,1 1,1 0,0 0,1 0,1 0,0 0,1 0,0 0,1 0,2-5,5-11,1 1,1 0,2 0,0 1,2 1,1 1,1 1,16-16,71-82,-91 103</inkml:trace>
  <inkml:trace contextRef="#ctx0" brushRef="#br0" timeOffset="487.479">1 403,'49'-50,"-1"-2,-3-1,-2-3,-3-1,30-57,-57 94,-12 20,0 0,0 0,0 0,-1 0,1 0,0 0,0 0,0 0,-1 0,1 1,0-1,0 0,-1 1,1-1,0 0,-1 1,1-1,0 1,-1-1,1 1,0-1,-1 1,1 0,-1-1,1 1,-1 0,0-1,1 1,-1 0,0-1,1 1,-1 0,0 0,0 0,0-1,1 1,-1 0,0 0,0 0,0-1,0 1,0 0,-1 0,1 0,0 0,0-1,76 255,-54-190,-13-50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1 136,'2'-15,"3"23,5 24,125 424,-54-203,-81-252,0 0,0 0,0 1,0-1,0 0,0 0,1 0,-1 1,0-1,1 0,-1 0,1 0,-1 0,1 0,0 0,-1 0,1 0,0 0,0 0,0 0,-1-1,1 1,0 0,0 0,0-1,0 1,0-1,0 1,1-1,-1 1,0-1,0 0,0 1,0-1,1 0,-1 0,0 0,0 0,0 0,1 0,-1 0,0-1,0 1,0 0,0 0,0-1,1 1,-1-1,0 1,0-1,0 0,0 1,0-2,6-15,0 0,-2-1,0 0,-1 0,-1-1,-1 1,0 0,-1-9,8-59,82-439,-58 413,-26 136,-7 4,0 2</inkml:trace>
  <inkml:trace contextRef="#ctx0" brushRef="#br0" timeOffset="783.717">566 728,'0'-26,"0"32,1 183,-2-187,1-1,-1 1,1 0,0 0,-1 0,1 0,0 0,0 0,0 0,0-1,1 1,-1 0,1 0,-1 0,1 0,-1 0,1-1,0 1,0 0,0-1,0 1,0 0,0-1,0 0,1 1,-1-1,0 1,1-1,-1 0,1 0,0 0,-1 0,1 0,0 0,0-1,-1 1,1-1,0 1,0-1,0 1,0-1,0 0,0 0,-1 0,1 0,0 0,0 0,0-1,0 1,0-1,0 1,-1-1,1 0,0 0,0 0,17-16,-1-1,0-1,-1 0,-2-1,0-1,-1 0,-1-2,-1 1,0-3,-12 24,0 0,0 0,0 0,0 0,1 0,-1 0,0 0,1 0,-1 0,0 0,1 0,-1 0,1 0,0 0,-1 1,1-1,0 0,-1 0,1 1,0-1,0 0,0 1,0-1,-1 0,1 1,0-1,0 1,0 0,0-1,0 1,0 0,0 0,0 0,0-1,1 1,-1 0,0 0,0 0,0 1,0-1,0 0,0 0,0 1,0-1,0 0,0 1,0-1,0 1,0-1,-1 1,1 0,0-1,0 1,0 0,-1-1,1 1,0 0,-1 0,1 0,32 91,-22-53,-1 2,-1-1,-3 1,-1 0,-2 0,-2 22,2-1,-3 0,-3 1,-2-1,-3 0,-3-1,-2 0,-3-1,-3 0,-16 34,-30 6,62-97,0 1,0-1,0 0,-1 0,1 0,-1-1,0 1,0-1,0 0,0 0,0-1,0 1,-1-1,1 0,0 0,-1 0,1 0,-1-1,1 0,-1 0,1 0,-1 0,1-1,0 0,-2 0,1-3,-1 0,1 0,0-1,0 1,1-1,-1 0,1-1,0 1,1-1,-1 0,1 1,0-2,1 1,-1 0,1 0,0-1,1 1,0-1,0 0,0 1,1-1,0 0,0 1,0-1,1 0,1-2,-2 6,2-26,1-1,1 1,1 0,2 1,1 0,1 0,1 0,2 1,1 1,1 0,1 0,3-2,62-64,-56 73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7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1 340,'38'-10,"37"-8,10 0,1 2,-10-1,-13 3,-12 3,-11 4,-11 8,-16 4,-10 0</inkml:trace>
  <inkml:trace contextRef="#ctx0" brushRef="#br0" timeOffset="277.179">339 0,'0'39,"0"26,0 8,0-4,0-9,0-10,0-9,0-6,0-4,0-3,-5-7,-1-1,0 0,1 2,2-3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8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29 632,'0'1,"0"-1,1 0,-1 1,0-1,0 1,1-1,-1 1,0-1,0 0,0 1,1-1,-1 1,0-1,0 1,0-1,0 1,0-1,0 1,0-1,0 1,0-1,0 1,0-1,-1 1,1-1,0 1,0-1,0 1,-1-1,1 1,0-1,0 0,-1 1,1-1,0 0,-1 1,1-1,-1 0,1 1,0-1,-1 0,1 1,-1-1,1 0,-1 0,1 0,-1 0,1 1,-1-1,1 0,0 0,-1 0,1 0,-1 0,1 0,-1 0,1 0,-1 0,1-1,-1 1,1 0,-1 0,0 0,3 2,-1-1,1 1,0 0,-1 0,1-1,0 1,0-1,0 1,0-1,0 0,0 0,1 0,-1 0,0 0,0-1,1 1,-1-1,1 1,-1-1,0 0,1 0,-1 0,1 0,-1 0,0-1,1 1,-1-1,0 1,1-1,-1 0,0 0,0 0,0 0,1-1,-1 1,-1 0,1-1,0 1,0-1,0 0,-1 0,1 0,-1 1,0-2,1 1,-1 0,0 0,0 0,0-2,52-135,-60 164,1 0,0 1,2-1,1 1,1 0,2 0,0 0,2 7,-2 70,-26 182,14-50,-27 19,37-294,24-47,-11 61</inkml:trace>
  <inkml:trace contextRef="#ctx0" brushRef="#br0" timeOffset="383.17">481 745,'-75'53,"47"-36,2 1,0 2,1 0,1 2,1 0,-9 14,30-35,1 1,-1-1,0 1,1 0,0 0,-1 0,1-1,0 1,0 1,0-1,0 0,0 0,1 0,-1 0,0 1,1-1,0 0,0 0,-1 1,1-1,1 0,-1 1,0-1,0 0,1 0,0 1,-1-1,1 0,0 0,0 0,0 0,0 0,0 0,1 0,-1 0,1 0,-1-1,1 1,-1-1,1 1,0-1,0 1,0-1,0 0,0 0,0 0,0 0,1 0,40 15,-36-14,1 0,-1 0,1 1,-1 0,0 0,0 1,0-1,0 1,-1 1,1 0,-1 0,0 0,-1 0,1 1,-1 0,0 0,-1 0,0 1,0 0,0 0,2 6,5 132,-11-64,-1-80,1 0,0-1,-1 1,1 0,0 0,0 0,0 0,0 0,0 0,0 0,0 0,0 0,0 0,0 0,0 0,0 0,1 0,-1 0,0 0,1 0,-1 0,1-1,-1 1,1 0,-1 0,1 0,0-1,-1 1,1 0,0-1,0 1,-1 0,1-1,0 1,0-1,0 0,0 1,0-1,0 0,0 1,0-1,-1 0,1 0,0 0,0 0,0 0,0 0,0 0,0 0,0 0,0 0,0 0,0-1,0 1,0 0,0-1,0 1,0-1,-1 1,1-1,0 1,0-1,0 0,-1 1,1-1,8-14</inkml:trace>
  <inkml:trace contextRef="#ctx0" brushRef="#br0" timeOffset="956.676">1 350,'264'-336,"-264"335,1 0,-1 0,1 0,0 0,-1 1,1-1,0 0,0 0,0 1,0-1,0 0,0 1,0-1,0 1,0-1,0 1,0-1,0 1,0 0,0 0,0-1,0 1,0 0,1 0,-1 0,0 0,0 0,0 1,0-1,0 0,0 0,0 1,0-1,1 1,-1-1,0 1,-1-1,1 1,0 0,0-1,0 1,0 0,0 0,-1 0,1-1,0 1,-1 0,1 0,-1 0,1 0,-1 0,1 0,-1 0,0 1,1-1,-1 0,0 0,0 0,0 0,0 0,0 0,0 1,0-1,0 0,0 0,-1 0,1 0,-1 1,28 200,-25-195,0 0,1 0,0 0,0 0,0 0,1 0,0-1,0 0,0 0,1 0,0 0,0-1,1 1,2 1,12 5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1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1 143,'33'82,"-23"-56,0 1,-2 1,0 0,-2 0,-2 0,0 1,-1 19,13 111,-11-131,-4-11,2-1,0 1,1-1,0 0,1 0,1-1,1 1,0-1,1 0,1-1,2 3,-11-17,0 1,0-1,0 1,0-1,1 1,-1-1,0 0,0 1,0-1,1 1,-1-1,0 0,0 1,1-1,-1 0,0 0,1 1,-1-1,1 0,-1 0,0 1,1-1,-1 0,1 0,-1 0,0 0,1 1,-1-1,1 0,-1 0,1 0,-1 0,0 0,1 0,-1 0,1 0,-1 0,1-1,-1 1,0 0,1 0,-1 0,1 0,-1-1,0 1,1 0,-1 0,1-1,-1 1,0 0,1-1,-1 1,0 0,0-1,1 1,-1 0,0-1,0 1,0-1,1 1,-1 0,0-1,0 1,0-1,4-34,-3 26,22-113,6-31,0-89,-28 211,2 0,1 1,1-1,1 1,2-1,5-12,19-13,-35 83,-1-8</inkml:trace>
  <inkml:trace contextRef="#ctx0" brushRef="#br0" timeOffset="734.178">481 595,'120'-17,"-115"16,-1-1,0 1,0-1,0 1,0 1,0-1,1 0,-1 1,0 0,0 0,1 0,-1 1,0-1,0 1,0 0,0 0,0 1,4 1,-7-1,0 1,0 0,-1-1,1 1,-1 0,1 0,-1-1,0 1,0 0,0 0,-1-1,1 1,-1 0,1-1,-1 1,0 0,0-1,0 1,0-1,-1 1,1-1,-1 0,1 1,-1-1,0 0,-1 3,-114 173,112-171,0 1,1-1,0 1,0 0,0 0,1 0,0 1,1-1,0 1,0-1,0 6,2-10,0-1,0 0,0 1,0-1,1 0,-1 1,1-1,0 0,0 0,0 0,1 1,-1-1,1-1,-1 1,1 0,0 0,0-1,1 1,-1-1,0 1,1-1,-1 0,1 0,0 0,0 0,0-1,0 1,0-1,0 0,0 0,3 1,1 0,0 0,0-1,0 0,0 0,1-1,-1 0,0 0,0-1,1 0,-1 0,0 0,0-1,0 0,0-1,-1 1,1-1,3-3,-2-2,-4-1</inkml:trace>
  <inkml:trace contextRef="#ctx0" brushRef="#br0" timeOffset="1072.153">395 765,'5'0,"11"0,8 0,4 0,3 0,0 0,0 0,0 0,-1 0,-1 0,0 0,-1 0,0 0,-4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21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1,'0'14,"-9"20,-4 13,-3 4,-5-3,-4-4,-1-4,-2-6,-1-2,0-8,0-2,0-6,0-5,6-4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2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1 791,'5'55,"2"0,2 0,3-1,3-1,3 6,-13-44,1 0,0 0,1-1,1 1,0-2,1 1,0-1,8 8,-13-17,-1 0,1-1,-1 0,1 1,0-1,0-1,0 1,0-1,1 1,-1-1,1-1,0 1,-1 0,1-1,0 0,0 0,0-1,0 1,-1-1,1 0,0-1,0 1,0-1,0 0,0 0,-1 0,1-1,0 1,-1-1,2-1,10-8,-1 0,0-2,0 0,-1 0,-1-2,0 1,-1-2,-1 0,0 0,-1-1,5-12,64-141,-77 165,-2 6,0-1,1 0,-1 0,0 1,1-1,-1 0,0 0,1 0,-1 0,1 0,-1 1,0-1,1 0,-1 0,1 0,-1 0,0 0,1 0,-1 0,1 0,-1-1,1 1,-1 0,0 0,1 0,-1 0,0 0,1-1,-1 1,0 0,1 0,-1-1,0 1,1 0,-1-1,0 1,0 0,1-1,-1 1,0 0,0-1,0 1,1 0,-1-1,0 1,0-1,0 1,0 0,0-1,0 1,0-1,0 1,0 0,0-1,0 1,0-1,12 51,-6-21,1 0,2-1,1 0,0 0,9 12,-15-33,0-1,0 1,1-1,0 1,0-1,0-1,1 1,0-1,0 0,0 0,1-1,0 0,0 0,0 0,0-1,0 0,1-1,-1 1,1-1,0-1,0 0,6 1,4-4,0 0,0-1,0-1,0-1,-1-1,0 0,0-1,0-1,-1 0,0-2,0 1,-1-2,-1 0,0-1,0 0,0 0,-1 0,-1-2,0 0,0 0,-2-1,0 0,0-1,-2 0,0-1,0-1,9-75,-17 70</inkml:trace>
  <inkml:trace contextRef="#ctx0" brushRef="#br0" timeOffset="3045.007">1637 1,'3'54,"41"220,-38-196,-3 0,-4 1,-3-1,-4 0,-3 0,-3-1,-14 36,-31 80,58-193,1 1,-1-1,0 1,1 0,-1-1,0 1,1 0,-1-1,1 1,-1 0,1-1,0 1,-1 0,1 0,0 0,-1-1,1 1,0 0,0 0,0 0,0 0,0 0,0-1,0 1,0 0,0 0,0 0,0 0,1 0,-1-1,0 1,1 0,-1 0,0 0,1-1,-1 1,1 0,-1-1,1 1,-1 0,1-1,0 1,-1-1,1 1,0-1,0 1,-1-1,1 1,0-1,0 0,0 1,-1-1,1 0,0 0,0 0,0 1,0-1,0 0,-1 0,2 0,109-111,101-122,-208 227,0-1,0 1,0 0,1 0,0 0,0 1,1 0,0 0,-1 0,2 1,-1 0,0 0,1 0,0 1,0 0,0 0,0 1,0 0,1 0,-1 0,1 1,-1 0,5 1,-7 4,-1 1,0-1,0 1,-1 0,0 0,0 0,0 1,0-1,-1 1,0 0,0-1,0 1,-1 0,0 0,0 0,0 0,-1 0,0 0,0 1,-1-1,1 0,-1 0,-1 3,1 6,7 154,-1-145,29 88,-33-111,-1 0,1 0,0 0,0 0,-1 0,1 0,0 0,0 0,0 0,0 0,0-1,0 1,0 0,0-1,0 1,0-1,0 1,0-1,0 0,1 1,-1-1,0 0,0 0,1 0,-1 0,0 0,0 0,0 0,1 0,-1 0,0-1,0 1,0 0,0-1,1 1,-1-1,10-8</inkml:trace>
  <inkml:trace contextRef="#ctx0" brushRef="#br0" timeOffset="3796.871">2455 1018,'20'4,"-1"-1,1-1,0 0,0-1,0-1,0-1,-1-1,1-1,0-1,-1 0,0-1,0-2,0 0,-1 0,0-2,7-4,-22 10,-1 1,1-1,0 0,-1-1,1 1,-1 0,0-1,0 1,0-1,-1 0,1 1,-1-1,0 0,0 0,0 0,0 0,-1 0,0 0,0 0,0 0,0 0,0 0,-1 0,0 0,0 0,0 0,0 0,-1 1,1-1,-1 0,0 1,0-1,0 1,-1 0,1 0,-1 0,0 0,0 0,0 0,0 1,0-1,0 1,-1 0,1 0,-1 0,0 1,1-1,-1 1,0 0,0 0,0 0,0 0,0 1,0 0,0 0,0 0,0 0,-3 1,-7 2,-1 2,1-1,0 2,1 0,-1 1,1 0,0 0,1 2,0 0,0 0,1 1,0 0,1 1,0 0,1 1,0 0,1 0,0 1,-1 4,5-12,0 1,0 0,1 1,0-1,0 1,1-1,0 1,0 0,0 0,1-1,0 1,0 0,1 1,0-1,0 0,1 0,-1 0,2 0,-1 0,1-1,0 1,0 0,1-1,0 1,0-1,1 0,-1 0,1 0,0 0,1-1,6 4,-1 0,2 0,-1-2,1 1,0-2,1 1,0-2,0 1,0-2,0 0,1-1,0 0,-1-1,1 0,0-1,0-1,0 0,0-1,0 0,0-1,-1-1,1 0,4-3,21-6,0-2,-1-1,-1-2,-1-2,0-1,-2-2,14-12,-27 18,-1 0,0-2,-2 0,0-1,-1-1,-1 0,-1-1,-1-1,-1-1,0 0,-2 0,-1-1,-1 0,-1-1,-1 0,-1-3,-4 25,-1 1,0 0,0 0,0-1,-1 1,1-1,-1 1,1-1,-1 1,0-1,0 1,0-1,0 1,0-1,0 1,-1 0,1-1,-1 1,0-1,0 1,0 0,0-1,0 1,0 0,-1 0,1 0,-1 0,1 0,-1 0,0 0,0 1,0-1,0 1,0-1,0 1,0 0,0 0,0 0,-1 0,1 0,0 0,-1 1,1-1,-1 1,1-1,-1 1,-9 3,1 0,0 0,0 1,0 0,1 1,-1 1,1 0,0 0,0 0,1 2,0-1,0 1,1 0,0 1,1 0,0 0,0 0,-1 3,7-10,-1-1,0 1,0 0,1 0,-1 0,1 0,0 0,-1 0,1 0,0 0,0 1,1-1,-1 0,0 1,1-1,-1 0,1 1,0-1,0 1,0-1,0 0,0 1,0-1,1 1,-1-1,1 0,0 1,0-1,0 0,0 0,0 1,0-1,0 0,1 0,-1 0,1 0,0-1,-1 1,1 0,0-1,0 1,0-1,0 0,0 1,2 0,21 2,-1 0,1-2,0 0,0-2,-1-1,1-1,0 0,-1-2,12-4,-18 4,-13 2,0 0,0 1,0 0,0-1,0 2,1-1,-1 1,0 0,0 0,1 0,-1 1,0-1,0 1,0 1,0-1,0 1,0 0,1 0,-4 2,-1 0,0 0,0 0,0-1,-1 1,1 0,-1 0,0 0,0 0,0 0,-1 0,1 0,-1 0,0-1,0 1,0 0,-1 0,0-1,1 1,-1-1,0 1,0-1,-1 0,-11 24,-29 73,42-96,1-1,-1 0,1 1,0-1,0 1,0-1,1 1,-1-1,1 1,0-1,0 0,0 1,0-1,1 0,-1 0,1 0,0 0,-1 0,1 0,1 0,-1-1,0 1,1-1,-1 1,1-1,0 0,0 0,0 0,1 0,3 1,0 0,-1 0,1-1,0 0,0 0,1 0,-1-1,0 0,0-1,1 0,-1 0,0 0,1-1,-1 0,5-2,7-4</inkml:trace>
  <inkml:trace contextRef="#ctx0" brushRef="#br0" timeOffset="4380.561">3866 1074,'22'2,"0"0,0-2,0 0,0-2,0 0,0-2,-1 0,1-1,-1-2,0 0,-1-1,0-1,0-1,-1 0,5-5,-18 10,0 0,-1-1,1 0,-1 0,-1 0,1 0,-1-1,0 1,-1-1,1 0,-2 0,1-1,-1 1,0-1,0 1,-1-1,0 1,0-1,-1 0,0 0,0 1,-1-1,0 0,0 1,-1-1,0 0,0 1,-1 0,0 0,0 0,-1 0,1 0,-2 1,-4-7,6 10,0-1,0 1,-1 0,1 0,-1 0,0 1,0-1,0 1,0 0,0 0,-1 0,1 1,0 0,-1-1,1 2,-1-1,0 0,1 1,-1 0,1 0,-1 0,0 1,1-1,-1 1,1 0,-1 1,1-1,-3 2,-114 67,110-61,1 0,0 1,1 0,0 1,0 0,1 0,1 1,0 0,0 0,1 1,1 0,-3 10,5-16,2 0,-1 0,1 0,0 0,0 0,1 0,0 0,0 0,1 1,0-1,0 0,0 0,1 0,0-1,1 1,-1 0,1-1,1 1,-1-1,1 0,0 0,1-1,-1 1,1-1,3 3,13 6,1 0,0-2,1 0,0-2,1 0,0-2,1 0,0-2,0-1,0-1,0-1,1-1,0-1,-1-1,1-2,-1-1,3-1,61-19,-71 12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87,'0'5,"0"6,0-3,5-9,1-8,1-7,2-2,1-2,-2-2,-2 7,-7 6,-3 9,-1 10,1 8,0 1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8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0,-8 0,-8 0,-8 0,-6 0,-3 0,-8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8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1,'34'10,"25"2,8-4,-3-5,-8-2,-8-2,-8-5,-5-1,-10-1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41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58,'634'-26,"-76"5,-202 10,-324 11</inkml:trace>
  <inkml:trace contextRef="#ctx0" brushRef="#br0" timeOffset="701.501">594 622,'-16'5,"0"1,0 0,1 1,0 1,0 0,1 1,0 0,1 1,0 1,0 0,1 1,1 1,0-1,-7 12,16-21,1-1,-1 1,1 0,-1 0,1 0,0 1,0-1,0 0,0 0,1 1,-1-1,1 0,0 1,0-1,0 0,1 1,-1-1,1 0,0 0,-1 1,1-1,1 0,-1 0,0 0,1 0,0 0,0 0,-1-1,2 1,-1 0,0-1,3 2,0 1,1-1,-1-1,1 1,0-1,1 0,-1 0,0-1,1 0,-1 0,1 0,0-1,0 0,-1-1,1 1,6-1,4-2,0 0,0-1,0-1,-1-1,0 0,0-1,0 0,-1-2,1 0,-2 0,1-1,-1-1,-1-1,0 0,0 0,2-5,8-9,-1-1,-1-1,-2 0,-1-2,-1 0,-1-1,9-25,-16 31,-1 0,0-1,-2 1,-1-1,-2 0,0-1,-1 1,-2 0,0-1,-2 1,-1-1,-1 1,-1 0,-1 1,-8-22,13 42,0-1,0 1,-1 0,0-1,0 1,0 0,0 0,0 0,-1 0,0 1,0-1,0 1,0-1,-1 1,1 0,-1 0,0 1,1-1,-1 1,0 0,-1 0,1 0,0 0,-1 1,1 0,-1 0,1 0,-1 0,1 1,-1 0,0 0,1 0,-1 0,1 1,-1-1,1 1,-1 1,-2 0,-6 8,1 1,0 0,0 1,1 0,1 1,0 0,1 1,0 0,1 0,1 1,0 0,1 0,-1 7,0-6,1 0,0 0,1 0,1 1,1 0,0 0,1 0,1 0,0 0,2 0,0 0,1 0,0 0,2 0,0 0,0-1,2 0,5 13,-1-9,1 0,1 0,1-1,1-1,0 0,1-1,1 0,1-1,0-1,1-1,0-1,1 0,6 2,-20-12,0 0,0 0,0 0,1-1,-1 0,1 0,-1 0,1-1,0 0,0 0,-1 0,1-1,0 0,0 0,0 0,0-1,0 0,-1 0,1 0,0-1,-1 0,3-1,10-9</inkml:trace>
  <inkml:trace contextRef="#ctx0" brushRef="#br0" timeOffset="1078.999">1468 284,'-38'58,"1"1,4 2,-25 61,54-116,0 0,0 1,1 0,0-1,0 1,1 0,-1 1,2-1,-1 0,1 1,0-1,0 1,1-1,0 1,1-1,-1 1,1-1,1 1,0-1,0 0,0 1,1-1,0 0,0-1,0 1,1 0,0-1,1 0,-1 0,1 0,1-1,-1 0,5 4,0-4,0 0,1 0,0-1,0-1,0 0,0 0,1-1,-1 0,1-1,-1-1,1 0,-1 0,5-2,-13 2,0 0,-1 0,1-1,0 0,-1 1,1-1,-1 0,1 0,-1 0,0-1,1 1,-1 0,0-1,0 0,0 1,0-1,0 0,0 0,-1 0,1 0,0 0,-1-1,1-1,5-14</inkml:trace>
  <inkml:trace contextRef="#ctx0" brushRef="#br0" timeOffset="1315.639">1017 538,'43'-5,"34"-2,8 1,-6 1,-6 2,-11 0,-11 2,-14 1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7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71,'75'188,"43"192,-53-159,-64-219,10 23,-11-25,0 0,0-1,0 1,0 0,0-1,0 1,0 0,0 0,0-1,0 1,0 0,0 0,1-1,-1 1,0 0,0 0,0 0,0-1,1 1,-1 0,0 0,0 0,0 0,1-1,-1 1,0 0,0 0,1 0,-1 0,0 0,0 0,1 0,-1 0,0 0,0 0,1 0,-1 0,0 0,0 0,1 0,-1 0,0 0,1 0,-1 0,0 0,0 0,0 0,1 0,-1 0,0 1,0-1,1 0,-1 0,0 0,0 1,1-1,5-182,25-13,37-119,-31 162,-24 118,-7 29</inkml:trace>
  <inkml:trace contextRef="#ctx0" brushRef="#br0" timeOffset="501.874">903 438,'-21'28,"-77"225,87-228,-96 178,79-179,26-52,15-14,-4 24</inkml:trace>
  <inkml:trace contextRef="#ctx0" brushRef="#br0" timeOffset="900.815">593 411,'261'339,"-156"-174,-84-132,-14-26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1,'-29'73,"-90"166,114-229,1 0,1 0,0 0,0 0,1 0,0 1,1-1,0 1,0 0,1-1,1 1,0-1,0 1,1-1,1 1,2 8,1-13,0 0,-1 0,2-1,-1 1,1-1,0-1,0 0,0 0,0 0,1-1,-1 0,1 0,0-1,0 0,0 0,0-1,1 0,-1 0,0-1,5 0,-7 0,0 1,0-1,0 0,0-1,0 0,0 1,0-2,0 1,0-1,0 0,-1 0,1-1,-1 1,1-1,-1-1,9-8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1 388,'48'-31,"-2"-1,-1-3,-1-1,-2-2,5-10,-35 34,0 0,-1-1,-1 0,0 0,-1-1,-1 0,-1-1,4-11,-11 29,1-1,-1 1,1-1,-1 1,1-1,-1 1,1-1,-1 0,1 1,0-1,-1 0,1 1,0-1,-1 0,1 0,-1 1,1-1,0 0,0 0,-1 0,1 0,0 0,-1 0,1 0,0 0,-1-1,1 1,0 0,-1 0,1 0,-1-1,1 1,0 0,-1-1,1 1,-1 0,1-1,-1 1,1-1,-1 1,1-1,-1 1,1-1,-1 1,0-1,1 0,-1 1,0-1,1 1,-1-1,0 0,0 1,0-1,0 0,0 1,0-1,0 0,0 1,0-1,0 0,0 0,0 1,0-1,0 1,0-1,-1 0,1 1,0-1,-1 0,1 1,14 158,-14-149,1 1,0-1,1 0,0 0,1 0,0-1,0 1,0 0,1-1,1 0,-1 0,1 0,1-1,-1 0,1 0,1 0,-1 0,5 2,11 3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1 263,'28'-9,"0"-2,0-1,-2-1,1-1,-2-2,0 0,0-2,-2 0,0-2,-2 0,0-2,-1 0,0-4,-18 24,-1 0,1 0,0 0,-1 1,1-1,0 0,0 1,0-1,0 1,0 0,1 0,-1 0,0 0,1 0,-1 0,0 0,1 1,-1-1,1 1,-1 0,1 0,-1 0,1 0,-1 0,1 0,-1 1,1-1,-1 1,0 0,1 0,-1 0,0 0,1 0,-1 0,0 0,0 1,0-1,0 1,0 0,-1 0,1-1,0 1,-1 0,1 0,-1 0,0 1,1 0,13 24,-1 0,-1 2,-1-1,-2 1,-1 1,-1 0,-2 0,1 12,-3-23,7 48,-2 2,-3 0,-4-1,-2 1,-4 0,-2 0,-3-1,-4 0,-2-1,-12 29,23-85,0 0,-1 0,0 0,0-1,-1 0,0 0,-1-1,0 0,-1 0,-7 7,11-12,1-1,-1 0,0 0,1-1,-1 1,-1-1,1 0,0 0,-1 0,1 0,-1-1,1 0,-1 0,0 0,1 0,-1-1,0 0,0 0,1 0,-1 0,0-1,1 0,-1 0,0 0,1-1,-1 1,-2-2,3-2,-1 1,1-1,0 0,0 0,1 0,-1 0,1-1,0 1,1-1,-1 0,1 0,0 0,1 0,-1 0,1 0,0 0,1-1,0 1,0 0,0-1,0 1,1 0,1-4,-1-7,-3-12,2 1,1-1,2 1,0-1,2 1,1 0,2 0,0 1,2 0,1 0,4-6,109-151,-108 164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1 376,'92'-75,"-3"-4,-4-5,28-38,-113 122,0-1,0 0,1 0,-1 0,0 1,1-1,-1 0,1 0,-1 1,0-1,1 0,0 1,-1-1,1 1,-1-1,1 1,0-1,-1 1,1-1,0 1,0-1,-1 1,1 0,0 0,0-1,0 1,-1 0,1 0,0 0,0 0,0 0,-1 0,1 0,0 0,0 0,0 0,0 0,-1 1,1-1,0 0,0 0,-1 1,1-1,0 1,0-1,-1 1,1-1,-1 1,1-1,0 1,-1-1,1 1,-1 0,1 0,12 50,-10-29,63 169,-39-158,-12-23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1 367,'7'-4,"0"0,1 1,-1-1,1 1,0 1,0-1,0 1,0 1,1 0,-1 0,0 0,1 1,-1 0,3 1,5-1,242-17,-71-11,-176 28,-5 2</inkml:trace>
  <inkml:trace contextRef="#ctx0" brushRef="#br0" timeOffset="1">367 1,'-4'23,"-7"29,-2 8,2 0,3-5,2-3,3-6,1-5,2-5,0-4,-5-3,0-1,-1-1,2 0,-4-4,-1-2,2 0,2-2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0 310,'29'-4,"29"-7,9-2,2 2,-4-2,-10 1,-9 3,-7-3,-6 2,-3 2,-8 2</inkml:trace>
  <inkml:trace contextRef="#ctx0" brushRef="#br0" timeOffset="1">283 0,'0'14,"0"30,0 11,0 1,0-4,0-6,0-1,0-3,5-5,1-3,0-3,-1-2,-2-1,-1 0,0-6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10,'-5'10,"4"2,1-4,6-10,6-3,2-7,-7 0,-4 6,-8 4,2 2,2 2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353 605,'-18'-3,"0"1,0 1,0 0,0 1,1 1,-1 1,0 0,0 2,1 0,-1 1,1 0,1 1,-1 1,1 1,-15 9,26-12,0 0,0 0,0 0,0 0,1 1,0-1,0 1,1 0,0 1,0-1,0 0,1 1,0 0,0-1,0 1,1 0,0 0,1 0,-1 0,1 0,1 0,-1 0,1 0,0 0,1-1,0 1,0 0,0-1,1 1,0-1,0 0,0 0,1 0,0 0,0 0,1-1,1 1,1-1,-1 0,2-1,-1 0,0 0,1-1,0 0,0-1,0 1,0-1,0-1,0 0,0 0,1 0,-1-1,0 0,1-1,-1 0,0 0,0-1,0 0,0 0,0-1,0 0,0 0,-1-1,0 0,0-1,0 1,0-1,1-2,29-20,0-2,-3-1,0-2,-2-1,-1-1,-2-2,-2-1,-1-2,-2 0,5-14,-16 26,-2 0,-1 0,-1-1,-2 0,0 0,-2-1,-1 0,-2 0,0 0,-2 0,-1-2,1 25,1 0,-1 0,0 0,-1 0,1 0,-1 0,0 0,-1 0,1 1,-1-1,0 0,-1 1,1-1,-1 1,0 0,-1 0,1 0,-1 0,0 0,0 1,0 0,-1 0,1 0,-1 0,0 1,0 0,-1 0,1 0,-1 1,1-1,-1 1,0 1,0-1,0 1,0 0,0 0,0 1,0 0,0 0,0 0,0 1,0-1,-5 3,0 2,0 1,0 1,0 0,1 0,0 1,0 1,1 0,0 0,0 0,1 1,1 0,-1 1,2 0,0 0,0 1,1-1,-1 2,-4 15,1 1,1 0,1 0,2 1,1 0,-1 23,5-37,0 0,0 1,1-1,2 0,-1 1,2-1,0 0,1-1,0 1,2-1,-1 0,2-1,0 1,1-2,0 1,1-1,0 0,2-1,-1-1,1 1,1-2,0 0,0 0,1-1,6 2,66 23,-61-33</inkml:trace>
  <inkml:trace contextRef="#ctx0" brushRef="#br0" timeOffset="1">99 1058,'373'-13,"24"-19,109 20,-482 12</inkml:trace>
  <inkml:trace contextRef="#ctx0" brushRef="#br0" timeOffset="2">747 1311,'-29'5,"0"1,0 1,1 1,0 2,1 1,0 1,0 1,1 1,1 2,-15 12,31-21,2 1,-1 0,1 0,0 1,1 0,0 0,1 1,-1 0,2-1,0 2,0-1,0 0,2 1,-1 0,1-1,1 1,0 0,0 0,1 0,1 0,-1 0,2 0,0 0,0 0,2 2,-3-10,0 1,1 0,-1-1,1 1,0-1,0 1,0-1,1 0,-1 0,1 0,-1 0,1 0,0-1,0 1,1-1,-1 0,0 0,1 0,-1 0,1-1,0 1,-1-1,1 0,0 0,0 0,0-1,0 0,0 1,0-1,0 0,0-1,9 1,0-2,-1 1,1-2,-1 0,1 0,-1-1,0 0,-1-1,4-3,10-7,-1-2,-1 0,0-2,-2 0,0-2,-1 0,16-24,-25 32,127-201,-126 193,-1 0,-1-1,-1 0,-1 0,-1-1,-1 0,-1-1,-1 1,-2-1,0 0,-1 1,-1-1,-1 0,-2-9,2 28,1 0,-1 0,0 0,0 0,-1 0,1 0,-1 0,0 0,-1 0,1 1,-1-1,0 1,0 0,0 0,0 0,-1 0,1 0,-1 1,0 0,-1 0,1 0,0 0,-1 0,1 1,-1 0,0 0,0 0,0 1,0 0,0 0,0 0,0 0,-1 1,1 0,0 0,0 0,0 1,0-1,-3 2,-9 10,0 1,1 0,1 1,0 1,1 0,0 1,2 1,0 0,0 1,2 0,0 0,2 1,0 0,0 1,2 0,1 0,0 0,2 1,0 0,1-1,1 17,-2-25,2 0,-1 0,1 0,1 0,0 1,1-1,0 0,1 0,0 0,1-1,0 1,1 0,0-1,1 0,0 0,1 0,0-1,1 0,0 0,0 0,1-1,0 0,1-1,0 0,1 0,-1-1,1 0,1-1,1 1,-2-1,2-1,-1-1,0 0,1 0,0-1,-1-1,1 0,1 0,-1-1,0-1,0 0,0-1,0 0,0-1,0 0,0-1,0 0,-1-1,11-4,-4-3</inkml:trace>
  <inkml:trace contextRef="#ctx0" brushRef="#br0" timeOffset="3">1538 1227,'-24'24,"-8"3,2-3</inkml:trace>
  <inkml:trace contextRef="#ctx0" brushRef="#br0" timeOffset="4">1538 1227,'-33'62,"-143"233,175-293,-1-1,1 1,-1 1,1-1,0 0,-1 0,1 0,1 1,-1-1,0 0,0 1,1-1,-1 1,1-1,0 1,0-1,0 1,0-1,0 0,1 1,-1-1,1 1,-1-1,1 1,0-1,0 0,0 0,0 1,0-1,1 0,-1 0,1 0,-1 0,1-1,0 1,0 0,0-1,0 1,0-1,0 1,0-1,0 0,0 0,1 0,-1 0,0-1,1 1,-1 0,1-1,0 0,18 2,0-1,0-1,1-1,-1 0,0-2,0-1,12-3,15-3,-23 6</inkml:trace>
  <inkml:trace contextRef="#ctx0" brushRef="#br0" timeOffset="5">1143 1425,'24'0,"22"0,9 0,-2 0,-3 0,-7 0,-5 0,-4 0,-4 0,-1 0,-6 0</inkml:trace>
  <inkml:trace contextRef="#ctx0" brushRef="#br0" timeOffset="6">1312 211,'-2'8,"1"0,-1 0,-1 1,0-2,0 1,0 0,-1 0,0-1,0 0,-1 0,0 0,-1-1,1 1,-2-1,-14 22,-214 257,141-154,94-131,0-1,0 1,0 0,0-1,0 1,-1 0,1 0,0-1,0 1,0 0,-1-1,1 1,0 0,0 0,-1-1,1 1,0 0,-1 0,1 0,0 0,-1-1,1 1,0 0,-1 0,1 0,0 0,-1 0,1 0,0 0,-1 0,1 0,0 0,-1 0,1 0,0 0,-1 0,1 0,0 0,-1 0,1 0,0 1,-1-1,1 0,0 0,-1 0,1 1,0-1,0 0,-1 0,1 1,0-1,0 0,0 0,-1 1,1-1,0 0,0 1,0-1,0 0,-1 1,1-1,0 1,-1-14</inkml:trace>
  <inkml:trace contextRef="#ctx0" brushRef="#br0" timeOffset="7">945 239,'37'82,"-23"-61,171 244,-98-95,-39-122,-28-40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57 927,'28'-17,"0"-2,-2 0,-1-2,0-1,-1-1,-2-1,0-1,-2-1,-1-1,13-23,-26 35,3-3,-9 38,-31 201,30 213,30 30,-30-205,6-372,1 82</inkml:trace>
  <inkml:trace contextRef="#ctx0" brushRef="#br0" timeOffset="1">678 955,'-252'231,"250"-228,-55 72,56-73,0 0,0 1,0-1,0 0,0 0,0 0,1 0,-1 1,1-1,0 0,0 1,-1-1,2 0,-1 0,0 1,0-1,1 0,-1 1,1-1,-1 0,1 0,0 0,0 0,0 0,0 0,1 0,-1 0,1 0,-1 0,1-1,-1 1,1 0,0-1,0 0,-1 1,2-1,10 6,1-1,0 0,0-1,0-1,0 0,1-1,0-1,2 0,-9-2,0 0,1 1,-1-1,0 1,0 1,0 0,0 0,-1 0,1 1,0 0,-1 1,0 0,0 0,0 0,0 1,-1 0,0 0,0 1,0 0,0 0,-1 0,0 1,-1-1,1 1,-1 0,-1 1,1 0,6 136,-10-61,0-80,0 0,0 0,0 0,1 0,-1 0,1 0,0 0,0 0,0 0,0 0,0 0,1 0,0 0,-1-1,1 1,0-1,0 1,0-1,1 0,-1 0,0 0,1 0,-1 0,1-1,0 1,0-1,0 1,-1-1,1 0,0 0,0-1,1 1,-1 0,0-1,0 0,0 0,0 0,0 0,0 0,1-1,-1 1,0-1,0 0,0 0,0 0,0 0,-1-1,1 1,50-25,-34 11</inkml:trace>
  <inkml:trace contextRef="#ctx0" brushRef="#br0" timeOffset="2">1 306,'243'-173,"-101"41,-151 201,5-43,1 0,2 0,0 0,2 0,1 0,1 0,5 22,-5-36,0-1,0 1,1-1,1 0,0 0,0 0,1 0,1-1,0 0,0-1,1 0,0 0,0 0,1-1,0 0,1-1,-1 0,2 0,11 5</inkml:trace>
  <inkml:trace contextRef="#ctx0" brushRef="#br0" timeOffset="3">1383 955,'-28'6,"-1"1,1 1,1 1,-1 2,2 1,0 1,0 1,1 1,-19 15,-27 45,69-73,0 0,0 1,1-1,-1 1,1 0,0-1,0 1,0 0,0 0,0 0,1-1,-1 1,1 0,0 0,0 0,0 0,0 0,0 0,1 0,-1 0,1 0,0 0,0-1,0 1,0 0,0-1,1 1,-1-1,1 1,0-1,0 1,1 1,4 0,1 0,-1-1,1 0,-1 0,1 0,0-1,0 0,0-1,0 0,0 0,0-1,0 0,1 0,-1-1,0 0,0 0,0-1,7-2,7-4,0 0,-1 0,0-2,-1-1,0-1,-1 0,0-1,-1-2,0 1,-1-2,-1-1,0 0,-2 0,0-2,-1 0,0 0,-2-1,0-1,-2 0,0 0,-1-1,0-3,-2-7,-2-1,-1 0,-1 0,-2 0,-1 0,-3-16,2 31,0 0,0 1,-2-1,0 1,-2 0,1 0,-2 1,0 0,-1 0,-1 0,0 1,-1 0,-1 1,0 0,-1 1,0 0,-8-5,18 16,0 0,0 0,0 1,0-1,0 1,0-1,-1 1,1 0,-1-1,1 1,-1 1,1-1,-1 0,0 1,1-1,-1 1,0 0,0 0,1 0,-1 0,0 0,1 0,-1 1,0 0,1-1,-1 1,1 0,-1 0,1 0,-1 1,1-1,0 1,-1-1,1 1,0 0,0-1,0 1,1 0,-1 1,0-1,1 0,-1 0,1 1,0-1,-1 3,-3 12,1 0,0 0,2 1,0-1,1 1,1 0,0-1,1 1,2 2,-1 30,4 18,3 0,3-1,19 60,-12-49,48 138,-66-212,1 0,0-1,0 1,0-1,1 1,-1-1,1 0,-1 0,1 0,0 0,0-1,1 1,-1-1,0 0,1 0,0 0,-1 0,1 0,0-1,0 0,0 0,0 0,0 0,0 0,3-1,14 2</inkml:trace>
  <inkml:trace contextRef="#ctx0" brushRef="#br0" timeOffset="4">1412 1605,'43'0,"53"-5,19-2,0-4,-10 0,-13 2,-13 2,-10-3,-7 1,-10 2,-8 1,-2-2,-4 0,-3 2,-3 1,-7 2</inkml:trace>
  <inkml:trace contextRef="#ctx0" brushRef="#br0" timeOffset="5">1694 1971,'-22'17,"1"2,0 1,2 0,0 2,2 0,0 1,1 0,-6 16,20-37,1 0,-1 1,0-1,1 1,-1-1,1 1,0 0,0-1,0 1,0 0,1 0,-1 0,1 0,-1 0,1 0,0 0,0-1,1 1,-1 0,0 0,1 0,0 0,0 0,0 0,0-1,0 1,0 0,1-1,-1 1,1-1,0 0,0 1,0-1,0 0,0 0,0 0,0 0,1-1,-1 1,1 0,0-1,-1 0,1 0,0 0,6 1,1-1,0 0,0-1,-1 0,1 0,0-1,-1-1,1 1,0-2,-1 1,0-1,0-1,0 0,0 0,0 0,-1-1,0-1,2 0,129-124,-122 110,-2 0,0-1,-2-1,0 0,-1-1,-1 0,-2 0,0-1,-2-1,0 0,-2 0,0 0,-2 0,-1-1,-1 1,-1-1,-3-18,2 34,-1 0,0 0,0 1,-1-1,-1 0,0 1,0 0,0 0,-1 0,-1 1,1 0,-1-1,-1 2,-5-6,9 10,0 0,0 0,0 1,0-1,-1 1,1 0,-1 0,0 0,0 0,1 1,-1 0,0-1,0 1,0 1,-1-1,1 0,0 1,0 0,0 0,0 0,0 1,0 0,0-1,-1 1,2 1,-1-1,0 0,0 1,0 0,1 0,-1 0,1 0,-1 1,1-1,0 1,0 0,-8 9,1 1,1 0,0 0,0 1,2 0,0 0,0 1,1 0,1 0,1 0,0 1,-1 7,3-6,0 0,2-1,0 1,0 0,1-1,2 1,-1-1,2 0,0 1,1-1,0-1,2 1,0-1,0 0,2-1,-1 0,2 0,0-1,1 0,0 0,0-2,8 6,97 90,-97-96</inkml:trace>
  <inkml:trace contextRef="#ctx0" brushRef="#br0" timeOffset="6">2287 1605,'-33'125,"-15"44,35-118,9-39,-1 1,2 0,0 0,0 1,1-1,1 0,0 1,1-1,0 1,1-1,1 1,0-1,1 0,3 10,-4-20,-1 0,1 0,1 0,-1-1,0 1,1 0,-1-1,1 0,0 0,0 1,0-2,0 1,0 0,0-1,0 1,0-1,1 0,-1 0,1 0,-1 0,1-1,-1 0,1 1,-1-1,1-1,-1 1,1 0,-1-1,1 0,-1 0,1 0,-1 0,108-46,-73 19,-25 14</inkml:trace>
  <inkml:trace contextRef="#ctx0" brushRef="#br0" timeOffset="7">2089 1943,'39'-10,"31"-2,9-1,-9 3</inkml:trace>
  <inkml:trace contextRef="#ctx0" brushRef="#br0" timeOffset="8">1920 673,'87'-19,"-38"7,0 3,0 1,1 3,1 2,-49 2,-1 1,1 0,0-1,-1 1,1 0,0 0,-1 0,1 0,-1 0,1 0,0 1,-1-1,1 0,-1 1,1 0,-1-1,1 1,-1 0,1-1,-1 1,0 0,1 0,-1 0,0 0,0 1,0-1,0 0,0 0,0 1,0-1,0 0,0 1,-1-1,1 1,-1-1,1 1,-1 0,1-1,-1 1,0-1,0 1,0 0,0-1,0 1,0-1,0 1,-1 0,1-1,0 1,-1-1,1 1,-1-1,0 1,0 0,-8 15,-1 0,-1 0,-1-1,0-1,-1 1,-13 10,-7 9,5-3,14-20,2 0,-1 1,2 0,0 1,0 0,2 1,-1 0,2 1,0 0,1 0,1 0,0 1,1 0,1 0,0 1,1 5,3-20,1 1,-1-1,1 1,-1-1,1 1,0-1,1 1,-1-1,0 0,1 0,0 0,0 0,0 0,0 0,0 0,1 0,-1-1,1 0,-1 1,1-1,0 0,0 0,0 0,0-1,1 1,-1-1,0 0,1 1,-1-2,1 1,1 0,115 7,-113-8,10-1,-12 2,0-1,1 0,-1 0,0 0,1-1,-1 0,0 0,0 0,1-1,-1 0,0 0,0 0,-1 0,6-4,2-6</inkml:trace>
  <inkml:trace contextRef="#ctx0" brushRef="#br0" timeOffset="9">1863 955,'39'0,"31"-5,9-1,-4 0,-10 1,-12 2,-9-4,-8-1,-5 2,-4 1,-5 1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322 578,'-23'4,"0"0,1 2,0 1,0 1,1 1,0 0,0 2,-10 7,23-13,-1 1,2 0,-1 0,0 1,1 0,1 0,-1 1,1 0,0 0,1 0,0 1,0 0,1 0,0 0,1 0,-1 1,2 0,0-1,0 1,0 8,1-14,-1 0,2-1,-1 1,0 0,1 0,0-1,-1 1,2 0,-1 0,0 0,1-1,0 1,-1 0,2-1,-1 1,0 0,1-1,-1 0,1 1,0-1,0 0,1 0,-1 0,0 0,1 0,0 0,0-1,0 0,0 1,0-1,0 0,0 0,1-1,-1 1,1-1,-1 0,3 1,11-3,0 0,0-2,0 0,0-1,0 0,-1-1,0-1,0-1,0 0,-1-1,0-1,0 0,-1-1,-1-1,0 0,0 0,-1-2,6-6,7-7,-2 0,0-2,-1-1,-2 0,-1-2,-2 0,-1-1,-1-1,-2 0,-1-1,6-28,-10 29,-2 1,-1-1,-1 0,-2 0,-2 0,0 0,-2-1,-4-14,6 44,0 0,-1 0,1-1,-1 1,1 0,-1 0,-1 0,1 1,0-1,-1 0,0 0,0 1,0-1,0 1,-1-1,1 1,-1 0,0 0,0 0,0 1,0-1,0 1,-1-1,1 1,-1 0,1 1,-1-1,0 0,0 1,0 0,0 0,0 0,0 0,0 1,0 0,0 0,0 0,0 0,-2 1,-2 2,-1 1,1 1,0-1,0 1,1 1,0-1,0 1,0 1,1-1,-1 1,2 0,-1 0,1 1,0 0,0 0,1 0,0 0,-2 9,-37 164,41-159,1 1,0-1,2 0,1 0,0 0,2 0,0 0,2-1,0 0,1 0,1 0,1-1,1 0,1-1,1 0,0 0,2-2,0 1,3 1,-12-13,9 10,1 0,0-1,1 0,0-2,1 1,1-2,0-1,1 0,9 4,-15-12</inkml:trace>
  <inkml:trace contextRef="#ctx0" brushRef="#br0" timeOffset="1">152 1142,'385'-17,"-233"5,305-37,-68-10,-326 54,-38 4</inkml:trace>
  <inkml:trace contextRef="#ctx0" brushRef="#br0" timeOffset="2">576 1537,'-10'8,"-127"124,130-124,1 1,0-1,0 1,1 0,0 1,1-1,0 1,0 0,1 0,1 0,0 0,0 1,1-1,0 0,0 1,2 9,-1-17,0 1,1 0,0 0,0 0,0-1,0 1,0 0,1-1,-1 1,1-1,0 0,0 1,1-1,-1 0,0 0,1 0,0-1,0 1,0-1,0 1,0-1,0 0,1 0,-1 0,1-1,-1 1,1-1,0 0,-1 0,1 0,0-1,0 1,0-1,0 0,2 0,6 0,-1-1,0 0,0-1,0 0,0-1,-1 0,1-1,-1 0,0 0,0-1,0-1,1 0,9-11,-1-1,-1 0,0-2,-2 0,0-1,-1 0,-1-1,-1-1,-1 0,-1-1,-2 0,0-1,-1 0,-2 0,0-1,0-9,1-16,-2 0,-3 0,-1 0,-5-28,-21-25,24 101,0 1,-1-1,1 1,-1-1,0 1,1-1,-1 1,0 0,-1 0,1 0,0 0,-1 0,1 1,-1-1,1 1,-1-1,1 1,-1 0,0 0,0 0,0 1,0-1,0 1,0-1,0 1,1 0,-1 0,0 0,0 1,0-1,0 1,0 0,0-1,0 1,-5 4,0 1,0-1,1 1,0 1,0-1,0 1,1 0,0 1,1-1,0 1,0 0,0 1,1-1,0 1,1 0,0 0,0 0,1 0,0 0,1 1,-1 7,-2 4,0-1,1 1,1 0,0 0,2 1,1-1,0 0,2 0,0-1,2 1,0 0,1-1,1 0,1-1,0 1,10 13,-6-16,1 0,1-1,0-1,1 0,1-1,0-1,1 0,0-1,1-1,0-1,2 0,-2-2</inkml:trace>
  <inkml:trace contextRef="#ctx0" brushRef="#br0" timeOffset="3">1309 1199,'-37'86,"4"3,4 1,-3 28,26-87,1 0,2 0,1 0,2 0,1 1,3 20,-3-48,-1-1,1 1,-1-1,1 1,0-1,0 0,0 1,1-1,-1 0,1 0,0 0,-1 0,1 0,1 0,-1-1,0 1,1-1,-1 0,1 1,0-1,0 0,0 0,0-1,0 1,0-1,0 1,1-1,-1 0,0 0,1-1,-1 1,1-1,-1 0,2 1,6-2,-1 1,1-1,0-1,-1 1,1-2,-1 0,0 0,0-1,0 0,6-4,44-34,-47 28</inkml:trace>
  <inkml:trace contextRef="#ctx0" brushRef="#br0" timeOffset="4">999 1650,'38'-5,"32"-1,9 0,-4-4,-10 0,-16 2</inkml:trace>
  <inkml:trace contextRef="#ctx0" brushRef="#br0" timeOffset="5">886 295,'-8'24,"1"-9,0 0,1 1,1 0,0 0,1 0,1 1,1-1,0 1,1 0,1 0,0 0,1-1,1 1,1 0,0-1,6 16,-1-17,-7-11,0 1,1 0,0-1,0 1,0-1,0 0,1 0,0 1,0-2,0 1,0 0,0-1,1 1,-1-1,1 0,0 0,0 0,1-1,-1 0,0 0,1 0,-1 0,1 0,0-1,-1 0,1 0,0 0,0-1,4 1,4-7,-1 0,1-1,-2 0,1-1,-1 0,0 0,-1-1,0-1,0 0,-1 0,0-1,-1 0,0-1,-1 0,0 0,-1 0,4-13,4-4,-2 0,0-1,-2-1,-1 0,-2 0,1-13,-19 60,8 3,2 0,0 0,0 0,2 0,1 0,0 0,1 0,1 0,1-1,2 3,8 44,25 184,-39-223,1-9,0 0,-1 1,-1-1,-1 1,0-1,-1 1,-1-1,-1 0,0 0,-2 0,1 0,-2-1,0 0,-1-1,-1 1,0-2,-9 12,-72 33,88-58,0 0,-1 0,1 0,0-1,-1 1,1-1,-1 0,1 1,-1-1,1 0,-1 0,1-1,-1 1,1 0,-1-1,1 0,-1 1,1-1,0 0,-1 0,1-1,0 1,0 0,0-1,0 1,0-1,0 0,0 1,1-1,-1 0,1 0,-1 0,1 0,0-1,-1 1,1 0,0-1,1 1,-1 0,0-1,-1-11,1-1,0 1,1-1,0 1,2-1,-1 1,2 0,0 0,0 0,2 0,0 0,0 1,1 0,1 0,0 0,0 1,2 0,-1 1,1 0,1 0,0 1,5-4,-5 2,0-1,1 2,0-1,0 1,1 1,0 0,1 0,0 2,1-1,0 2,0 0,1 0,0 2,0 0,0 0,0 1,1 1,0 1,-1 0,1 1,8 1,0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281 537,'-20'6,"0"1,1 1,1 1,-1 0,1 2,1 0,0 1,1 0,0 2,1 0,0 0,1 2,-10 14,21-27,0 0,0 0,0 0,1 0,-1 1,1 0,0-1,0 1,0 0,0 0,1 0,0 0,0 0,0 0,0 0,1 1,-1-1,1 0,0 0,0 1,1-1,-1 0,1 0,0 0,0 1,0-1,1 0,0 0,-1-1,1 1,1 0,-1-1,0 1,1-1,0 0,0 1,0-1,0-1,2 2,1 1,1-1,1 0,-1-1,0 1,1-1,0-1,0 0,0 0,0 0,0-1,0 0,0-1,0 1,0-2,1 1,-1-1,0 0,0-1,0 0,-1 0,1-1,0 0,-1 0,1-1,-1 0,0 0,-1-1,1 0,-1 0,6-5,9-14,0 0,-1-1,-2-1,0-1,-2-1,-1 0,-1-1,-2 0,-1-1,-1 0,4-24,-8 27,-2 0,-1-1,-1 0,-1 0,-2 1,0-1,-2 0,-2 0,3 15,-2 0,0 1,0-1,-1 1,-1 0,0 1,0-1,-1 1,-1 0,1 1,-2 0,0 0,0 1,-1 0,0 1,0 0,-1 0,0 1,0 0,-1 1,1 1,-2 0,1 0,-13-2,21 6,0 1,0 0,0 0,0 0,0 1,-1-1,1 1,0 0,0 0,1 0,-1 1,0 0,0-1,1 1,-1 1,1-1,-1 0,1 1,0 0,0-1,0 1,0 0,1 1,-1-1,1 0,0 1,0 0,0-1,0 1,0 3,-1 2,0-1,1 1,1-1,-1 1,1 0,1 0,-1 0,2 0,-1 0,1-1,0 1,1 0,0 0,1-1,7 18,1-1,2-1,0 0,2-1,1-1,7 8,56 92,24 72,-61-123,-28-53</inkml:trace>
  <inkml:trace contextRef="#ctx0" brushRef="#br0" timeOffset="169403.055">1296 113,'-23'46,"-141"193,-203 123,355-338,34-28,-17 0,1 0,-1-1,0 1,-1-1,1 0,-1-1,0 1,0-1,0 1,-1-1,0 0,0-1,-1 1,0 0,0-1,0 1,-1-1,1 0,-2 1,1-1,-1 0,2-18</inkml:trace>
  <inkml:trace contextRef="#ctx0" brushRef="#br0" timeOffset="169951.346">732 255,'-1'-2,"0"1,0-1,0 0,0 1,0-1,1 0,-1 0,1 0,0 0,-1 0,1 0,0 1,0-1,0 0,0 0,0 0,1 0,-1 0,0 0,1 0,0 0,-1 1,1-1,0 0,0 0,0 1,0-1,0 1,0-1,1 1,-1-1,0 1,1 0,-1-1,1 1,0 0,-1 0,1 0,0 0,-1 1,1-1,0 0,0 1,0-1,0 1,0 0,0-1,0 1,0 0,-1 0,1 0,0 1,0-1,0 0,0 1,0-1,0 1,0 0,-1-1,2 2,11 10,-1 0,-1 0,0 1,-1 1,0 0,-1 1,-1 0,6 13,29 42,97 101,3 27,-85-115,-51-81,-4-6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  <inkml:trace contextRef="#ctx0" brushRef="#br0" timeOffset="15156.097">8749 3360,'0'0,"0"1,0-1,0 1,0-1,0 1,0 0,0-1,0 1,0-1,0 1,0-1,0 1,1-1,-1 1,0-1,0 1,1-1,-1 1,0-1,1 0,-1 1,0-1,1 1,-1-1,0 0,1 1,-1-1,1 0,-1 1,1-1,-1 0,1 0,-1 0,1 0,-1 1,1-1,-1 0,1 0,-1 0,1 0,0 0,-1 0,1 0,-1 0,1 0,-1 0,1-1,-1 1,1 0,-1 0,1 0,-1-1,1 1,-1 0,1-1,-1 1,0 0,1-1,-1 1,1 0,-1-1,0 1,0-1,1 1,-1-1,11 39,-2 0,-2 0,-1 0,-2 1,-2 0,-1 0,-5 37,2 0,2 621,28-306,-27 275,27-220,-29 124,-24-331,-7 62,5-86,23-183,-1-1,-1 0,-2 0,-1 0,-2-1,-13 25,23-54,0 1,0-1,0 0,1 1,-1-1,0 1,0-1,1 1,-1-1,1 1,0 0,-1-1,1 1,0 0,0-1,0 1,0-1,0 1,0 0,0-1,1 1,-1 0,0-1,1 1,0-1,-1 1,1-1,0 1,0-1,0 0,0 1,0-1,0 0,0 0,0 1,0-1,1 0,-1 0,0 0,1-1,-1 1,1 0,-1 0,1-1,-1 1,1-1,0 1,-1-1,1 0,-1 0,1 0,0 0,-1 0,1 0,0 0,0 0,182-24,143-5,380 18,16-7,-625 18,467 28,206 3,1475-33,-1820 31,-119-30,-254-4,-35-1</inkml:trace>
  <inkml:trace contextRef="#ctx0" brushRef="#br0" timeOffset="24756.208">8128 4178,'118'-37,"122"-36,-137 46,-83 24</inkml:trace>
  <inkml:trace contextRef="#ctx0" brushRef="#br0" timeOffset="25092.571">8919 3953,'19'-5,"21"-2,8 1,1 1,-3 2,-5 0,-4 2,-4 1,-2 0,-2 0,-2 0,1 1,-6 4,-1 1,-4 1</inkml:trace>
  <inkml:trace contextRef="#ctx0" brushRef="#br0" timeOffset="25422.249">9850 4037,'14'5,"10"6,1 6,1 1,-4 1,-2-2,-3 1,0-3,2-4,-3 1,2-1,-4-3</inkml:trace>
  <inkml:trace contextRef="#ctx0" brushRef="#br0" timeOffset="25690.502">10330 4348,'5'14,"1"10,5 0,0 2,4-4,-2-1,2-4,-1 0,2 1,-3 4,-2-3</inkml:trace>
  <inkml:trace contextRef="#ctx0" brushRef="#br0" timeOffset="25975.003">10697 4828,'14'38,"10"18,5 3,-2-2,0-12,-6-8,-6-6,-5-4,-5-5</inkml:trace>
  <inkml:trace contextRef="#ctx0" brushRef="#br0" timeOffset="26725.269">11233 5448,'15'15,"18"9,9 5,2-2,-1-5,-9-3,-5-3,-2-5,-2 0,1-1,0-3,0-2,-4 2,-5 1</inkml:trace>
  <inkml:trace contextRef="#ctx0" brushRef="#br0" timeOffset="27072.022">12277 5730,'5'0,"11"0,8 0,4 0,2 0,2 0,-1 0,-1 0,0 0,0 0,-2 0,1-5,-1-1,0 0,-4 1</inkml:trace>
  <inkml:trace contextRef="#ctx0" brushRef="#br0" timeOffset="27393.268">13096 5702,'24'-5,"17"-1,7 0,0 1,-3 2,-5 1,-5 1,-2 0,-3 1,-7 0</inkml:trace>
  <inkml:trace contextRef="#ctx0" brushRef="#br0" timeOffset="27637.927">13773 5702,'14'5,"15"6,7 2,2-2,-1-3,-1 2,-2 0,-3-2,-6-3</inkml:trace>
  <inkml:trace contextRef="#ctx0" brushRef="#br0" timeOffset="27888.742">14253 5900,'10'23,"12"14,3 5,2-5,1-9,-5-9</inkml:trace>
  <inkml:trace contextRef="#ctx0" brushRef="#br0" timeOffset="28055.658">14563 6380,'10'33,"7"17,2-1</inkml:trace>
  <inkml:trace contextRef="#ctx0" brushRef="#br0" timeOffset="28204.283">14761 6746,'4'15,"3"4</inkml:trace>
  <inkml:trace contextRef="#ctx0" brushRef="#br0" timeOffset="28374.416">14874 7085,'9'19,"4"6</inkml:trace>
  <inkml:trace contextRef="#ctx0" brushRef="#br0" timeOffset="28542.381">15015 7395,'4'24,"3"13,4 0,0-2,-1-6</inkml:trace>
  <inkml:trace contextRef="#ctx0" brushRef="#br0" timeOffset="28695.294">15100 7706,'9'24,"13"18,8 1,-2-2,0-7,-5-5,-7-3,-6-6</inkml:trace>
  <inkml:trace contextRef="#ctx0" brushRef="#br0" timeOffset="28974.903">15268 8072,'98'304,"-55"-180,-40-79,-3-33,0-1,1 1,1-1,0 1,0-1,1 1,0-1,1 0,4 8,2-4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9:4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3022,'0'0</inkml:trace>
  <inkml:trace contextRef="#ctx0" brushRef="#br0" timeOffset="2500.245">1949 59,'-60'-33,"56"30,-1 0,0 1,0-1,0 1,-1 0,1 1,0-1,-1 1,1 0,-1 1,0-1,1 1,-1 0,1 0,-1 1,1-1,-1 1,1 1,-1-1,1 1,0 0,-1 0,1 0,0 1,1 0,-1 0,0 0,1 1,-2 1,2-2,1 0,0 1,0 0,0 0,0 0,0 0,1 0,0 0,0 1,0-1,0 1,1-1,0 1,-1 0,2 0,-1-1,1 1,-1 0,1 0,1 0,-1 0,1-1,0 1,0 0,0 0,1-1,-1 1,1-1,0 1,0-1,1 0,-1 0,1 0,0 0,0 0,1-1,-1 1,1-1,-1 0,1 0,0 0,1 0,0-1,1 1,-1-1,1 0,-1 0,1-1,0 1,0-1,0-1,-1 1,1-1,0 0,0 0,0-1,0 0,0 0,0 0,-1-1,1 0,-1 0,1 0,-1-1,0 1,0-1,0-1,0 1,0-1,-1 1,1-1,-1-1,0 1,0-1,-1 1,1-1,-1 0,0 0,-1-1,1 1,0-2,-1 3,-1 0,1 1,0-1,-1 0,0 0,0-1,0 1,-1 0,1 0,-1 0,0-1,0 1,0 0,-1 0,1 0,-1 0,0-1,0 1,-1 0,1 0,-1 1,0-1,0 0,0 1,0-1,-1 1,0-1,1 1,-1 0,0 0,-1 1,1-1,0 0,-1 1,1 0,-1 0,0 0,0 0,0 1,0 0,0-1,0 1,0 1,-3-1,0 2,-1 0,1 1,-1 0,1 1,0 0,0 0,0 0,1 1,-1 0,1 0,0 1,0-1,0 1,1 1,-1-1,1 1,1 0,-1 0,1 0,0 1,1 0,-1-1,1 1,0 1,1-1,0 0,0 1,1-1,0 1,0-1,0 1,1-1,0 1,1-1,0 1,0 0,0-1,1 0,1 1,-1-1,3 5,0-8,0 1,0-1,0 0,1 0,-1 0,1-1,0 0,0 0,0-1,1 1,-1-1,1-1,-1 1,1-1,-1 0,1-1,0 0,-1 0,1 0,0 0,-1-1,1-1,0 1,-1-1,0 0,1 0,-1-1,0 0,0 0,0 0,3-3,-5 4,1-1,-1 1,0-1,0 1,0-1,0 0,-1 0,1-1,-1 1,0-1,0 0,0 0,0 0,-1 0,0 0,0-1,0 1,0-1,0 1,-1-1,0 0,0 1,-1-1,1 0,-1 0,0 0,0 1,0-1,-1 0,0 0,0 0,0 1,0-1,-1 1,0-1,-1-3,-1 7,-1-1,1 0,0 1,0 0,-1 0,1 0,-1 1,1-1,-1 1,1 0,-1 0,1 1,-1 0,1-1,0 1,-1 1,1-1,0 0,0 1,0 0,0 0,0 1,0-1,0 1,1-1,0 1,-1 0,1 1,0-1,0 0,1 1,-1 0,1-1,-1 1,1 0,0 0,-1 5,3-8,-1 1,1 0,0 0,-1 0,1 0,0 0,0-1,0 1,0 0,0 0,1 0,-1 0,1 0,-1-1,1 1,0 0,-1 0,1-1,0 1,0-1,0 1,0-1,1 1,-1-1,0 1,1-1,-1 0,1 0,-1 0,1 0,-1 0,1 0,0 0,-1 0,1-1,0 1,0-1,0 1,-1-1,1 0,0 0,0 1,82-1,-80 0,0-1,0 1,0-1,0 0,0 1,0-2,0 1,0 0,0-1,0 0,-1 0,1 0,-1 0,0-1,1 1,-1-1,0 0,0 0,-1 0,1 0,-1 0,1-1,-1 1,0-1,-1 0,1 1,0-1,-1 0,0 0,0 0,0 0,0 0,-1 0,0 0,0 0,0 0,0-4,-3 2,0 0,-1 0,1 0,-1 0,0 0,-1 1,1 0,-1 0,0 0,-1 1,1-1,-1 1,1 1,-1-1,-1 1,1 0,0 0,-1 1,1 0,-1 0,0 0,1 1,-1 0,0 0,0 1,0 0,0 0,0 1,0-1,0 1,1 1,-7 2,10-4,0 1,0 0,0 0,1 0,-1 0,0 1,1-1,-1 1,1-1,0 1,-1 0,1 0,0 0,0 0,0 0,1 1,-1-1,0 1,1-1,0 1,-1 0,1-1,0 1,0 0,1 0,-1 0,0-1,1 1,0 0,0 0,0 0,0 0,0 0,0 0,1 0,0 0,-1 0,1-1,1 3,0-1,-1 1,1-1,0-1,0 1,1 0,-1 0,1-1,-1 1,1-1,1 0,-1 0,0 0,1 0,-1-1,1 1,0-1,0 0,-1 0,2-1,-1 1,0-1,0 1,0-1,1-1,-1 1,4 0,-4-2,1 0,-1 0,0 0,0 0,0-1,0 0,0 1,0-1,0-1,-1 1,1 0,-1-1,0 0,0 0,0 0,0 0,0 0,0-1,-1 1,0-1,0 0,0 0,0 0,0 0,-1 0,1 0,-1 1,0 1,0-1,-1 0,1 1,0-1,-1 0,0 0,1 1,-1-1,0 0,-1 0,1 1,0-1,-1 0,0 0,1 1,-1-1,0 0,0 1,-1-1,1 1,0 0,-1-1,0 1,1 0,-1 0,0 0,0 0,0 0,0 0,-1 0,1 1,0-1,-1 1,1 0,-1 0,1 0,-1 0,0 0,0 0,-4-1,0 0,-1 0,1 1,-1 0,1 0,-1 1,1 0,-1 0,1 1,0 0,-1 0,1 1,0 0,-1 0,1 0,0 1,1 0,-1 1,0-1,1 1,0 1,0-1,0 1,1 0,-1 0,1 1,0 0,1 0,-1 0,1 0,1 0,-1 1,1 0,0 0,0 0,1 0,0 0,0 0,1 3,1-6,1 0,-1 0,1 0,0 0,1 0,-1-1,1 1,0 0,-1-1,1 1,1-1,-1 0,1 0,-1 0,1 0,0 0,0 0,0-1,0 1,0-1,1 0,-1 0,1 0,0 0,-1-1,1 1,0-1,0 0,0 0,0-1,1 1,0 0,0 0,0 0,1 0,-1-1,0 0,1 0,-1 0,0 0,1-1,-1 0,0 0,0-1,0 1,0-1,0 0,0-1,0 1,-1-1,1 0,-1 0,0 0,1 0,0-3,-2 2,-1 0,0 0,0-1,0 1,0 0,-1-1,0 0,0 1,0-1,-1 1,1-1,-1 0,0 0,0 1,-1-1,0 0,1 1,-1-1,-1 0,1 1,-1 0,0-1,0 1,0 0,0 0,-1 0,0 0,0 0,0 1,0-1,0 1,-1 0,1 0,-1 0,0 0,0 1,0-1,0 1,-1 0,1 1,-1-1,1 1,-1-1,1 1,-1 1,0-1,1 1,-1 0,0 0,0 0,1 0,-1 1,0 0,1 0,-1 0,1 1,-1-1,1 1,0 0,0 1,0-1,-1 1,0 1,0-1,0 2,0-1,0 1,1-1,0 1,0 0,0 1,1-1,-1 1,1 0,1-1,-1 1,1 1,0-1,0 0,1 0,0 1,0-1,0 3,2-7,-1-1,0 1,1 0,-1 0,1-1,-1 1,1 0,0-1,0 1,0-1,0 1,0-1,0 0,0 1,1-1,-1 0,0 0,1 1,-1-1,1 0,-1-1,1 1,-1 0,1 0,0-1,-1 1,1-1,0 1,0-1,-1 0,1 1,0-1,0 0,-1 0,1-1,0 1,0 0,-1 0,1-1,0 1,70-23,-67 21,-1 0,1 0,-1-1,0 1,0-1,0 0,0 0,0 0,0-1,-1 1,0-1,0 0,0 0,0 0,0 0,-1 0,0-1,0 1,0-1,0 0,-1 1,0-1,0 0,0 0,0 0,-1 0,0 0,0 0,0 0,-1 0,0 1,0-1,0 0,0 0,-2-4,-1 7,1 0,-1 0,1 1,-1-1,1 1,-1 0,0 0,0 0,0 0,1 1,-1-1,0 1,0 0,0 0,0 1,0-1,0 1,1 0,-1 0,0 0,1 0,-1 1,0 0,1-1,0 1,-1 1,1-1,0 0,0 1,0-1,0 1,1 0,-1 0,1 0,0 0,0 1,0-1,0 1,0-1,1 1,0-1,-1 1,1 2,4 16,5-3</inkml:trace>
  <inkml:trace contextRef="#ctx0" brushRef="#br0" timeOffset="6867.936">1 3051,'181'-313,"-136"254,-3-2,-3-1,2-10,177-295,-49 124,-135 197,-2-2,-2-1,19-44,39-66,110-161,-102 168,-3-35,-41 96,16-9,61-138,-115 212,-32 24,0 9,0-1,-1 0,0-1,0-2,0 1,0-2,0-1,-19-1,-20 3,56-3,0 1,0-1,0 0,0 0,0 1,0 0,0-1,0 1,0 0,0 0,0 0,0 0,0 0,1 0,-1 1,0-1,1 0,-1 1,1-1,0 1,-1 0,1 0,0-1,0 1,0 0,0 0,0 0,1 0,-1 0,0 0,1 0,0 0,-1 0,1 1,0-1,0 0,0 0,1 0,-1 0,0 0,1 0,-1 0,1 0,0 0,0 0,-1 0,1 0,1 0,-1 0,0 0,10 23,2-1,0-1,1 0,1 0,1-2,13 14,3 5,87 184,-91-161,-32-91,-3 2,1 0,1-1,2 1,1-1,1 0,1-12,-8-97,-20-47,21 170,2 7</inkml:trace>
  <inkml:trace contextRef="#ctx0" brushRef="#br0" timeOffset="9400.757">397 906,'-2'1,"1"0,0 0,0 1,0-1,0 1,0-1,0 1,0-1,1 1,-1-1,1 1,-1-1,1 1,-1 0,1-1,0 1,0 0,0 0,0-1,0 1,0 0,0-1,0 1,1 0,-1-1,1 1,-1 0,1-1,0 1,-1-1,1 1,0-1,0 0,1 1,-2 0,25 67,3-1,2-1,4-1,6 4,-61-108,3-1,1-1,1-1,3 0,1-1,2 0,2 0,2-1,2 0,2-1,2-41,2-54,-2 137,0 1,0 0,0-1,0 1,0-1,1 1,-1 0,0 0,1-1,-1 1,0 0,1-1,0 1,-1 0,1 0,0 0,0 0,-1 0,1 0,0 0,0 0,0 0,0 0,0 0,0 1,1-1,-1 0,0 1,0-1,0 1,1-1,-1 1,0-1,1 1,-1 0,0 0,1 0,-1 0,0 0,1 0,-1 0,0 0,1 1,-1-1,0 0,1 1,-1-1,0 1,0-1,0 1,1 0,-1-1,0 1,0 0,0 0,0 0,0 0,0 0,0 0,-1 0,1 0,0 0,-1 1,1-1,76 95,-44-74,-19-20</inkml:trace>
  <inkml:trace contextRef="#ctx0" brushRef="#br0" timeOffset="10537.675">227 482,'3'-9,"0"-1,0 1,1 0,0 0,0 0,1 1,1-1,-1 1,1 0,0 1,1-1,0 1,0 1,1-1,0 1,1 0,131-113,-138 119,-1-1,0 1,0-1,0 0,1 0,-1 1,0-1,0 0,0 0,0 0,-1 0,1 0,0 0,0-1,-1 1,1 0,0 0,-1-1,1 1,-1 0,0 0,1-1,-1 1,0-1,0 1,0 0,0-1,0 1,0 0,0-1,0 1,-1 0,1-1,-1 1,1 0,-1 0,1-1,-1 1,1 0,-1 0,0 0,0 0,0 0,0 0,0 0,0 0,0 0,0 0,0 0,0 0,0 1,0-1,-1 1,1-1,0 1,-1-1,-12-8,9 8,1-1,0 0,0-1,0 1,0-1,0 0,1 0,-1 0,1 0,-1 0,1-1,1 0,-1 0,0 1,1-1,0-1,0 1,0 0,0-1,1 1,-1-4,3-12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24.3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28 151,'0'0,"0"-1,-1 1,1 0,-1-1,1 1,-1 0,1 0,-1-1,1 1,-1 0,1 0,-1 0,1 0,-1-1,0 1,1 0,-1 0,1 0,-1 0,1 1,-1-1,0 0,1 0,-1 0,1 0,-1 0,1 1,-1-1,1 0,-1 0,1 1,-1-1,1 0,-1 1,1-1,0 1,-1-1,1 0,0 1,-1-1,1 1,0-1,-1 1,1-1,0 1,0-1,0 1,0 0,-1-1,1 1,0-1,0 1,0-1,0 1,0 0,0-1,0 1,1-1,-1 1,-6 40,6-41,-1 22,2-1,0 0,1 0,0 0,2 0,1 0,1 0,0-1,6 11,62 171,11-27,-69-147,-2 1,-2 0,0 0,-2 1,-1 1,3 20,54 161,37 55,-91-238,-12-28,0-1,-1 1,1-1,0 1,0-1,0 1,0-1,0 0,-1 1,1-1,0 1,0-1,-1 0,1 1,0-1,-1 1,1-1,0 0,-1 1,1-1,-1 0,1 0,0 1,-1-1,1 0,-1 0,1 0,-1 0,1 1,-1-1,1 0,-1 0,1 0,-1 0,1 0,-1 0,1 0,0 0,-1 0,1-1,-1 1,1 0,-1 0,1 0,-1 0,1-1,-1 1,1 0,0-1,-1 1,1 0,0 0,-1-1,1 1,0-1,-1 1,1 0,0-1,-1 1,-127-57,-118-16,245 73,0 0,1 0,-1-1,0 1,0 0,1 0,-1-1,0 1,0 0,1-1,-1 1,0 0,1-1,-1 1,1-1,-1 1,0-1,1 0,-1 1,1-1,0 0,-1 1,1-1,-1 0,1 1,0-1,0 0,-1 0,1 1,0-1,0 0,0 0,0 1,0-1,0 0,0 0,0 0,0 1,0-1,0 0,1 0,-1 1,0-1,1 0,-1 0,0 1,1-1,-1 0,1 1,-1-1,1 1,-1-1,1 1,-1-1,1 1,0-1,-1 1,1-1,0 1,0-1,45-21,442-137,-381 126,-107 32,1 1,0 0,-1 0,1 0,0 0,0 0,-1-1,1 1,0 0,-1 1,1-1,0 0,0 0,-1 0,1 0,0 1,-1-1,1 0,0 0,-1 1,1-1,0 1,-1-1,1 1,-1-1,1 1,-1-1,1 1,-1-1,1 1,-1-1,0 1,1 0,-1-1,0 1,1 0,-1-1,0 1,0 0,0 0,0-1,1 1,-1 0,0 0,0-1,0 1,-1 0,1-1,0 1,0 0,0 0,0-1,-1 1,1 0,-1 0,-21 36,-216 200,111-118,123-111</inkml:trace>
  <inkml:trace contextRef="#ctx0" brushRef="#br0" timeOffset="1086.151">481 264,'0'1,"0"-1,0 0,0 0,0 1,0-1,0 0,-1 0,1 1,0-1,0 0,0 0,0 1,0-1,0 0,-1 0,1 1,0-1,0 0,0 0,-1 0,1 1,0-1,0 0,0 0,-1 0,1 0,0 0,0 1,-1-1,1 0,0 0,0 0,-1 0,1 0,0 0,-1 0,1 0,0 0,0 0,-1 0,1 0,0 0,-1 0,16 34,-14-31,124 321,-125-323,-1 0,1 0,0 0,0 0,0 0,0 0,0 0,0 0,0 0,0 0,0 0,0 0,1 0,-1 0,0 0,1 0,-1 0,1 0,-1 0,1-1,-1 1,1 0,0 0,-1 0,1-1,0 1,0 0,-1-1,1 1,0-1,0 1,0-1,0 1,0-1,0 0,0 1,-1-1,1 0,0 0,0 0,0 0,0 1,0-1,0-1,0 1,0 0,0 0,0 0,0 0,0-1,0 1,0-1,0 1,0 0,0-1,0 1,0-1,-1 0,2 0,54-163,47-179,-81 242,-20 54,-6 48,0 6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5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649 481,'-28'227,"0"5,17-39,6-158,-19 48,18-77</inkml:trace>
  <inkml:trace contextRef="#ctx0" brushRef="#br0" timeOffset="1005.564">170 650,'19'-14,"0"0,1 1,1 1,0 1,0 1,1 0,1 2,-1 1,1 0,15-1,44-15,236-82,-301 100,0 1,1 1,-1 1,0 0,1 2,-1 0,1 0,-1 2,0 0,4 2,-3 2</inkml:trace>
  <inkml:trace contextRef="#ctx0" brushRef="#br0" timeOffset="1251.805">1 1497,'43'-24,"43"-22,17-9,0 1,-8 10,-10 7,-15 5,-15 8,-11 8,-9 7,-6 10,-7 9,-8 3</inkml:trace>
  <inkml:trace contextRef="#ctx0" brushRef="#br0" timeOffset="1732.25">961 1412,'123'-358,"-98"322,-25 36,1-1,0 1,-1 0,1-1,0 1,-1 0,1 0,-1 0,1 0,0 0,-1 0,1 0,0 0,-1 0,1 0,0 0,-1 0,1 0,0 0,-1 1,1-1,0 0,-1 1,1-1,-1 0,1 1,-1-1,1 0,-1 1,1-1,-1 1,1-1,-1 1,1-1,-1 1,0 0,1-1,-1 1,0-1,0 1,1 0,-1-1,0 1,0 0,0-1,0 1,0 0,0-1,0 1,0 0,0-1,0 1,0 0,0-1,-1 1,1 0,0-1,0 1,-1-1,1 1,-1 0,5 59,-5-47,1 0,1 0,0 0,1 0,0-1,1 1,1-1,0 1,5 10,-8-21,0 0,0 1,1-1,-1 0,1 0,-1 0,1 0,0 0,0 0,0 0,0-1,0 1,0-1,1 0,-1 1,0-1,1 0,-1 0,1-1,-1 1,1 0,0-1,-1 1,1-1,-1 0,1 0,0 0,-1 0,1-1,-1 1,1-1,-1 1,1-1,-1 0,1 0,-1 0,1 0,-1-1,1 0,78-69,-55 35,-2 0,-2-2,-1 0,5-18,-4-20,-30 65,1 16</inkml:trace>
  <inkml:trace contextRef="#ctx0" brushRef="#br0" timeOffset="2137.47">1976 848,'-177'83,"176"-82,-1-1,0 0,0 0,1 1,-1-1,1 1,-1-1,0 1,1 0,-1 0,1-1,-1 1,1 0,0 0,-1 1,1-1,0 0,0 0,0 1,0-1,0 0,0 1,0-1,0 1,1-1,-1 1,0 0,1-1,-1 1,1 0,0-1,0 1,0 0,0-1,0 1,0 0,0 0,0-1,0 1,1 0,-1-1,1 1,-1 0,1-1,0 1,0-1,0 1,-1-1,1 0,1 1,-1-1,0 1,41 24,-37-24,0 0,-1 0,1 1,-1-1,1 1,-1 0,0 0,0 0,0 1,-1 0,1-1,-1 1,0 0,0 1,0-1,-1 0,1 1,-1 0,0-1,-1 1,1 0,-1 0,0 0,0 0,0 0,-1 1,-2 4,0 0,-1-1,0 1,-1 0,0-1,0 0,-1 0,-1 0,1 0,-1-1,-1 0,1 0,-1-1,-1 0,1 0,-1-1,-1 1,1-2,-1 1,0-1,-9 3,-65 11,64-23</inkml:trace>
  <inkml:trace contextRef="#ctx0" brushRef="#br0" timeOffset="11568.934">2371 340,'0'-1,"0"0,-1 0,1 0,0 0,0 0,0 0,-1 1,1-1,-1 0,1 0,0 0,-1 1,0-1,1 0,-1 0,1 1,-1-1,0 0,1 1,-1-1,0 1,0-1,0 1,1-1,-1 1,0 0,0-1,0 1,0 0,0 0,0-1,1 1,-1 0,0 0,0 0,0 0,0 0,0 1,0-1,0 0,0 0,0 0,1 1,-1-1,0 1,0-1,0 0,0 1,-19 42,18 242,2 85,1-363,-1 0,0 0,0 0,0 0,-1 0,0 0,-1 0,0-1,0 1,0 0,0-1,-1 1,-1-1,1 0,-3 4,-4-4</inkml:trace>
  <inkml:trace contextRef="#ctx0" brushRef="#br0" timeOffset="11820.978">2004 820,'38'-5,"33"-6,8-7,-5 1,-9 2,-6 0,-9 2,-8 3,-6-1,-10 0</inkml:trace>
  <inkml:trace contextRef="#ctx0" brushRef="#br0" timeOffset="12121.077">2907 678,'-47'28,"1"2,2 3,1 1,1 2,-2 5,38-36,-1 1,1 0,0 0,1 0,-1 0,1 1,1 0,-1 0,1 1,0-1,1 1,0 0,0 0,0 0,1 0,1 0,-1 0,1 1,2-7,-1-1,0 1,1 0,0-1,-1 1,1-1,0 0,0 1,-1-1,1 0,0 1,1-1,-1 0,0 0,0 0,0 0,1 0,-1 0,0 0,1 0,-1-1,1 1,-1 0,1-1,-1 1,1-1,0 0,-1 0,1 1,-1-1,1 0,0 0,-1 0,1-1,-1 1,1 0,0-1,-1 1,1-1,-1 1,63-26,-23-2,-1-1,-1-2,-2-2,-1-1,1-5,3-1,-39 38,0 1,-1-1,1 1,0-1,0 1,1-1,-1 1,0-1,0 1,1 0,-1 0,1 0,-1 0,1 0,-1 0,1 0,0 0,-1 1,1-1,0 0,-1 1,1 0,0-1,0 1,0 0,0 0,-1 0,1 0,0 0,0 0,0 1,-1-1,1 1,0-1,0 1,-1 0,1-1,-1 1,1 0,0 0,-1 0,1 1,17 99,-14-75</inkml:trace>
  <inkml:trace contextRef="#ctx0" brushRef="#br0" timeOffset="12501.971">3161 1074,'21'-58,"3"2,2 0,2 2,20-27,-19 50,-28 30,-1 1,1 0,-1-1,1 1,0 0,-1 0,1 0,0-1,-1 1,1 0,0 0,-1 0,1 0,0 0,-1 0,1 0,0 0,-1 0,1 1,-1-1,1 0,0 0,-1 1,1-1,0 0,-1 1,1-1,-1 0,1 1,-1-1,1 1,-1-1,1 1,-1-1,0 1,1-1,-1 1,0-1,1 1,-1 0,0-1,0 1,1 0,-1-1,0 1,0 0,0-1,0 1,0 0,0-1,0 1,0 0,0-1,0 1,0 0,3 68,-4-63,-1-1,1 1,1-1,-1 1,1 0,0-1,0 1,1-1,-1 1,1-1,0 1,1-1,0 1,-1-1,2 0,-1 0,0 0,1 0,0 0,0-1,1 1,-1-1,1 0,0 0,0 0,0-1,1 1,-1-1,1 0,0 0,0-1,0 1,2 0,1-4,0 0,1 0,-1-1,0 0,0 0,0-1,0 0,-1-1,1 1,-1-2,0 1,0-1,0 0,0 0,-1-1,0 1,0-1,-1-1,0 1,0-1,0 0,-1 0,0-1,0 1,-1-1,1-2,50-135,-46 121,-1 6</inkml:trace>
  <inkml:trace contextRef="#ctx0" brushRef="#br0" timeOffset="12841.961">3951 1,'-23'219,"4"-65,3 147,19-97,13-137,-10-48</inkml:trace>
  <inkml:trace contextRef="#ctx0" brushRef="#br0" timeOffset="13085.962">3585 678,'43'-5,"38"-6,11-6,-2 0,-10 2,-10 5,-12-2,-11 2,-8 3,-12 1</inkml:trace>
  <inkml:trace contextRef="#ctx0" brushRef="#br0" timeOffset="13387.824">4488 537,'-17'2,"-1"1,1 1,0 0,0 1,0 1,1 1,0 0,0 1,1 0,0 2,-6 4,3-3,1 1,0 0,1 1,0 1,1 1,1 0,0 1,1 0,0 1,2 0,-1 3,11-18,-1 1,0 0,1-1,0 1,0 0,0 0,0 0,0 0,0 1,1-1,0 0,0 0,-1 0,2 0,-1 0,0 1,1-1,-1 0,1 0,0 0,0 0,0 0,0 0,1-1,-1 1,1 0,0-1,0 1,0-1,0 1,0-1,0 0,1 0,-1 0,1 0,-1 0,1-1,0 1,0-1,0 1,0-1,0 0,0 0,0-1,0 1,0-1,0 1,0-1,0 0,3 0,7-1,1 1,-1-2,1 0,-1 0,0-2,0 1,0-2,0 0,-1 0,1-1,-1 0,-1-1,1-1,6-5,138-135,-104 88,-51 60,0 0,0 0,0 0,0 0,0 0,0 0,0 0,0 1,0-1,0 0,0 0,0 1,0-1,0 1,0-1,-1 1,1-1,0 1,0 0,-1-1,1 1,0 0,-1-1,1 1,0 0,-1 0,1 0,-1 0,1-1,-1 1,0 0,1 0,-1 0,0 0,0 0,0 0,1 0,-1 0,0 0,0 0,0 0,-1 0,1 0,0 0,0 0,-1 0,1 0,0 0,-1 0,1 0,0 7,10 37,-5-25</inkml:trace>
  <inkml:trace contextRef="#ctx0" brushRef="#br0" timeOffset="13758.278">4742 876,'6'-39,"2"0,2 1,1 0,2 1,1 0,5-4,17-13,-34 55,-1-1,1 1,0-1,-1 1,1 0,-1 0,1 0,-1 0,0 0,1 0,-1 0,0 0,0 1,1-1,-1 0,0 1,-1-1,1 1,0-1,0 1,0-1,-1 1,1 0,-1-1,0 1,1 0,-1-1,0 1,0 0,0 0,0-1,0 1,0 0,-1 0,1-1,0 1,-1 0,0 0,1 0,-1 6,-1 0,2 0,-1 0,1 0,0 0,1 0,0 0,0 0,1-1,0 1,0 0,1-1,0 1,0-1,1 0,-1 0,2 0,-1 0,1-1,0 0,0 0,1 0,0 0,0-1,0 0,1-1,-1 1,1-1,0 0,3 0,0-4,0-1,0 0,0-1,0 0,0 0,-1-1,1 0,-1-1,0 0,0-1,0 0,-1 0,1-1,-1 0,0 0,-1-1,0 0,0 0,0-1,-1 0,0 0,-1 0,0-1,0 0,-1 0,0 0,0 0,-1-1,1-3,1-9,-2 2</inkml:trace>
  <inkml:trace contextRef="#ctx0" brushRef="#br0" timeOffset="16842.881">5503 820,'29'-24,"-2"-1,0-1,-2-2,-1 0,2-6,3-32,-29 65,0 0,1-1,-1 1,0-1,0 1,1-1,-1 1,0 0,-1-1,1 1,0-1,0 1,-1-1,1 1,-1 0,1-1,-1 1,1 0,-1-1,0 1,0 0,1 0,-1 0,0-1,0 1,0 0,0 0,-1 0,1 1,0-1,0 0,-1 0,1 1,0-1,-1 1,1-1,0 1,-1-1,1 1,-1 0,1 0,-1 0,1 0,0 0,-1 0,0 0,-7 2,0 1,1-1,-1 2,1-1,0 1,0 0,0 1,0 0,1 0,0 1,0 0,1 0,-1 1,1-1,1 1,-1 1,-4 7,2-5,1 2,0-1,1 1,0 0,0 0,1 0,1 1,0 0,1 0,0 0,1 0,1 0,0 1,1-10,1 0,-1 0,1 0,0 0,1 0,-1 0,1 0,-1 0,1 0,0-1,1 1,-1-1,1 0,-1 0,1 1,0-2,0 1,0 0,0-1,1 1,-1-1,1 0,0 0,-1 0,1-1,0 1,0-1,0 0,0 0,0 0,0-1,0 1,0-1,1 0,9 0,0 0,-1 0,1-2,-1 1,1-2,-1 0,0 0,0-2,12-4,94-61,-96 53</inkml:trace>
  <inkml:trace contextRef="#ctx0" brushRef="#br0" timeOffset="17153.515">6040 453,'-48'57,"2"3,3 1,-17 36,26-3,34-92,-1 0,1 0,-1 0,1 1,0-1,0 0,0 0,0 0,0 0,0 0,1 1,-1-1,1 0,-1 0,1 0,0 0,0 0,0 0,0-1,0 1,0 0,1 0,-1-1,0 1,1 0,0-1,-1 0,1 1,0-1,0 0,-1 0,1 0,0 0,0 0,0 0,0-1,0 1,1-1,-1 1,0-1,0 0,2 0,7-1,0-1,0 0,0 0,0-1,0-1,-1 0,1 0,-1-1,0-1,0 0,7-5,-3 0,-1-1,1 0,-2-1,0-1,0 0,-1 0,-1-1,-1-1,0 0,-1 0,0 0,-1-1,-1 0,-1 0,1-8,-5 21,1 0,-1 0,0 0,0-1,0 1,0 0,-1-1,0 1,0 0,0-1,0 1,-1 0,0 0,0-1,0 1,0 0,-1 0,1 0,-1 0,0 0,0 1,-1-1,1 0,-1 1,1 0,-1-1,0 1,-1 0,1 1,0-1,-1 1,0-1,1 1,-1 0,0 0,0 1,0-1,0 1,0 0,-1 0,1 0,0 1,0-1,-1 1,1 0,0 0,-3 1,-20 9,2 2</inkml:trace>
  <inkml:trace contextRef="#ctx0" brushRef="#br0" timeOffset="17454.048">6323 566,'-6'10,"1"1,1 0,-1 0,2 0,0 1,0-1,1 1,0-1,1 1,1 0,-1 0,2 0,0-1,0 1,1 0,1-1,3 12,-4-20,-1 0,1 0,0-1,0 1,0-1,0 1,1-1,-1 1,1-1,0 0,-1 0,1-1,0 1,0 0,0-1,0 0,0 1,0-1,1-1,-1 1,0 0,0-1,1 0,-1 1,1-1,-1-1,0 1,1 0,-1-1,0 0,0 1,0-1,1-1,-1 1,0 0,2-2,105-68,-98 59,0 0,0-1,-1 0,-1-1,0 0,-1-1,0 0,-2 0,4-8,2-4,-3 9</inkml:trace>
  <inkml:trace contextRef="#ctx0" brushRef="#br0" timeOffset="17803.233">7000 424,'-8'2,"0"0,0 1,0 0,0 0,0 1,1 0,0 0,-1 0,2 1,-1 1,1-1,-1 1,1 0,1 0,-3 3,8-6,0 0,0 0,0 0,0 0,1 0,0 0,-1 0,1 0,0 0,0 0,0-1,1 1,-1 0,1-1,-1 1,1-1,0 0,0 1,0-1,0 0,1 0,-1 0,0-1,1 1,-1 0,1-1,0 0,-1 0,1 1,0-2,0 1,2 0,14 11,-14-10,-1 1,1 0,-1 0,0 1,0-1,0 1,0 0,-1 0,0 0,0 0,0 1,0-1,-1 1,1 0,-1 0,0 0,-1 0,1 0,-1 0,0 0,0 1,-1-1,0 0,0 1,0-1,0 0,-1 0,0 1,0-1,0 0,-1 0,0 0,0 0,0 0,0 0,-1-1,0 1,0-1,0 0,-2 2,-1 0,-1 0,-1-1,1 0,-1 0,1 0,-1-1,0-1,-1 1,1-1,-1 0,0-1,1 0,-1-1,0 0,0 0,0-1,0 0,-5-1,-11 1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1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0 515,'34'28,"-20"-8,0 1,-1 1,-2 0,0 1,-1 0,-1 0,-2 1,0 2,17 43,-19-51,-6-16,1 0,0 0,0 1,0-1,0 0,0 0,0 0,0 0,1 0,-1 1,1-1,-1 0,1 0,0 0,0 0,0 0,0-1,0 1,0 0,1 0,-1-1,1 1,-1-1,1 1,-1-1,1 0,0 1,0-1,0 0,0 0,0 0,0 0,0-1,0 1,0-1,0 1,0-1,0 1,0-1,0 0,1 0,-1 0,0-1,1 1,41-82,-34 56,110-277,-81 197,-24 94,-10 18</inkml:trace>
  <inkml:trace contextRef="#ctx0" brushRef="#br0" timeOffset="718.64">650 853,'45'-34,"-1"-2,-2-2,-1-1,-2-3,14-21,-13-16,-39 76,-1 1,1 0,-1 0,0 0,0 0,1-1,-2 1,1 0,0 0,0 0,-1-1,1 1,-1 0,0 0,1 0,-1 0,0 0,0 0,0 0,-1 0,1 0,0 1,-1-1,1 0,-1 1,0-1,1 1,-1 0,0 0,0-1,0 1,0 0,0 0,0 1,0-1,0 0,-1 1,-3-2,-1 1,1 0,0 1,0 0,-1 0,1 0,0 0,-1 1,1 0,0 1,0 0,0-1,0 2,0-1,1 1,-1 0,1 0,-1 0,1 1,0 0,0 0,1 0,-2 2,-7 6,2 1,-1 0,2 1,0 0,0 0,1 1,-6 16,11-27,1 1,0 0,0 0,1 0,-1 0,1 1,0-1,1 0,-1 1,1 0,0-1,1 1,-1 0,1-1,0 1,0 0,1-1,0 1,0 0,0-1,1 1,-1-1,1 0,1 1,-1-1,1 0,0 0,0-1,2 4,8 2,1 0,0 0,0-2,1 0,0 0,1-1,-1-1,1-1,0 0,1-1,13 1,-9-4,1-1,0-1,-1-1,1 0,-1-2,0-1,0 0,0-2,0 0,-1-2,-1 0,1-1,-2-1,1 0,-2-2,1 0,8-9,3-5,0-1,-1-1,-2-1,-1-2,-2 0,-1-2,16-33,-27 47,-2 0,-1-1,0 0,-2 0,0 0,-1-1,-2 0,0 0,-1 0,-1 0,-1-1,-2 1,0 0,-1 0,-1 0,-3-8,7 26,0 0,-1 0,1 0,-1 1,0-1,-1 0,1 0,-1 0,1 1,-1-1,0 1,0 0,0-1,-1 1,0 0,1 0,-1 0,0 1,0-1,0 1,0-1,-1 1,1 0,-1 0,1 1,-1-1,0 1,0 0,0 0,1 0,-1 0,0 1,0-1,0 1,0 0,0 0,0 1,0-1,0 1,0 0,0 0,0 0,1 0,-5 3,0 4,0 0,0 1,0 0,1 0,1 1,0 0,0 1,1-1,0 1,0 0,1 0,1 0,0 1,1-1,0 1,1-1,0 1,0 0,2 0,-1 1,2 16,0-1,2 1,1-1,2 0,0-1,9 20,11 42,-23-68,1-1,1 0,1-1,1 1,0-1,2-1,0 0,1 0,1-1,0 0,5 4,-16-20,0 0,0 0,0 0,0 0,1 0,-1 0,0 0,0-1,1 1,-1 0,0-1,1 1,-1 0,1-1,-1 0,1 1,-1-1,1 0,-1 0,1 0,-1 0,1 0,-1 0,1 0,-1-1,1 1,-1 0,0-1,1 1,-1-1,1 0,-1 1,0-1,1 0,-1 0,0 0,0 0,0 0,0 0,0 0,0 0,0-1,0 1,0 0,-1 0,1-1,0 1,0-2,7-11</inkml:trace>
  <inkml:trace contextRef="#ctx0" brushRef="#br0" timeOffset="1050.878">1919 487,'-15'16,"0"1,1 1,1 0,1 1,1 0,0 1,1 0,1 1,1 0,1 0,-3 20,9-38,0 0,0-1,0 1,1 0,0 0,0 0,-1 0,2 0,-1 0,0 0,1 0,-1 0,1 0,0 0,0 0,0-1,0 1,0 0,1-1,-1 1,1-1,0 1,0-1,0 0,0 1,0-1,0 0,0-1,1 1,-1 0,1-1,-1 1,1-1,0 0,0 0,-1 0,1 0,0 0,0-1,0 1,0-1,0 0,0 0,0 0,0 0,0 0,12-5,0-1,-1 0,1-1,-1-1,-1 0,0 0,0-2,0 0,-1 0,-1-1,0 0,0-1,-1 0,-1-1,0 0,-1-1,0 0,-1 0,-1 0,0-1,-1 0,2-8,-5 18,-1-1,0 0,0 1,-1-1,0 0,0 0,0 0,0 1,-1-1,0 0,0 1,-1-1,0 1,0-1,0 1,0 0,-1-1,0 1,0 1,0-1,-1 0,1 1,-1 0,0 0,-1 0,1 0,-1 0,1 1,-1 0,0 0,0 0,0 1,-1 0,1 0,-1 0,1 1,-1-1,0 1,1 1,-1-1,0 1,0 0,1 0,-1 1,0-1,-1 2,-66 44,55-30</inkml:trace>
  <inkml:trace contextRef="#ctx0" brushRef="#br0" timeOffset="1388.165">2399 543,'-4'-2,"-1"0,0 0,0 1,1-1,-1 2,0-1,0 0,0 1,0 0,0 0,0 0,0 1,0-1,0 1,0 1,0-1,0 1,1-1,-1 2,0-1,1 0,-1 1,1-2,0 0,0 1,0-1,0 1,0 0,0 0,0 0,1 1,-1-1,1 1,0 0,0 0,0 0,0 0,0 0,1 1,-1-1,1 1,0 0,0 0,0 0,1 0,-1 0,1 0,0 0,0 0,0 1,1-1,0 0,0 0,0 1,0-1,0 0,1 1,0-1,0 0,0 0,0 0,1 0,0 0,0 0,0 0,0-1,0 1,1 0,0-1,-1 0,1 0,3 2,8 3,0-2,1 0,0 0,0-1,0-1,0-1,1 0,0-1,3 0,-6-1,-4 1,-1 0,1-1,0 0,0 0,-1-1,1 0,0-1,0 1,0-2,-1 0,1 0,-1 0,1-1,-1 0,4-2,0-8</inkml:trace>
  <inkml:trace contextRef="#ctx0" brushRef="#br0" timeOffset="1633.896">2852 543,'-20'38,"-5"23,0 5,6-13,5-15</inkml:trace>
  <inkml:trace contextRef="#ctx0" brushRef="#br0" timeOffset="1883.337">2739 204,'0'0</inkml:trace>
  <inkml:trace contextRef="#ctx0" brushRef="#br0" timeOffset="2052.601">3105 91,'0'39,"0"31,0 14,0-3,0-5,0-11,0-12,0-10,0-3,0-3,0-3,0-3,0-2,0 0,0-2,0 1,0-5</inkml:trace>
  <inkml:trace contextRef="#ctx0" brushRef="#br0" timeOffset="3935.049">2964 599,'94'30,"-61"-18,0-1,1-1,0-2,1-2,-1-1,1-1,5-2,-36-3,0 1,0-1,0 1,0-1,0 0,0 0,0-1,0 1,0-1,0 0,-1 0,1-1,-1 1,1 0,-1-1,0 0,0 0,0 0,-1 0,1-1,-1 1,2-3,1-1,-4 6,0 0,0-1,1 1,-1 0,0 0,0 0,0 0,1 0,-1 0,1 0,-1 0,1 0,-1 1,1-1,-1 0,1 1,0 0,-1-1,1 1,0 0,-1 0,1 0,0 0,-1 0,1 0,0 0,-1 1,1-1,-1 0,1 1,0 0,-1-1,1 1,-1 0,1 0,-1 0,0 0,1 0,-1 0,0 0,0 0,0 0,0 1,0-1,0 0,0 1,0 0,0 0,0 0,0 1,1-1,-1 0,1 0,-1 0,1 0,0 0,-1 0,1 0,0-1,0 1,1-1,-1 1,0-1,0 0,1 0,-1 0,0 0,1 0,-1 0,1-1,0 1,-1-1,1 0,-1 0,1 0,-1 0,1 0,0 0,-1-1,1 1,-1-1,1 0,-1 0,0 0,1 0,-1 0,0 0,1-1,-1 1,0-1,0 0,0 1,1-2,21-62,-24 65,0-1,0 0,0 1,0-1,0 1,0-1,0 1,0-1,0 1,0-1,-1 0,1 1,0-1,0 1,-1 0,1-1,0 1,-1-1,1 1,0-1,-1 1,1 0,-1-1,1 1,0 0,-1-1,1 1,-1 0,1-1,-1 1,1 0,-1 0,1 0,-1 0,0-1,1 1,-1 0,1 0,-1 0,1 0,-1 0,1 0,-1 1,0-1,1 0,-1 0,1 0,-1 0,1 1,-1-1,1 0,-1 0,1 1,0-1,-1 0,1 1,-1-1,1 1,0-1,-1 1,1-1,0 0,-1 1,1-1,0 1,-1 0,-30 28,24-21,1 0,1 0,0 1,0 0,0 0,1 0,1 0,0 1,0-1,0 1,1 0,1 0,0 0,0 0,1 0,0 0,1 0,0 0,1 0,1 5,-2-12,1-1,-1 1,1 0,0-1,0 0,0 1,0-1,0 0,1 0,-1 0,1 0,-1-1,1 1,0-1,-1 1,1-1,0 0,0 0,0 0,0-1,0 1,0-1,0 0,0 1,0-1,0 0,0-1,0 1,0-1,0 1,0-1,1 0,92-41,-58 11,-1-2,-2-1,-1-1,-2-2,18-28,-32 25,29 98,-22-35,-14-13,-1-1,1 2,-2-1,1 1,-2 1,1 0,-2 0,1 1,-2-1,2 5,-2 6,-1 1,-1 0,-1 0,-1 0,-1 1,-1-1,-2 16,0 11,-1-2,-2 0,-3 0,-2-1,-1 0,-3 0,-2-2,-9 17,17-45,-2-1,0 0,-1 0,0-1,-2 0,0-1,0-1,-12 10,23-22,1-1,0 0,-1 1,1-1,-1 0,1 0,-1 0,1 0,-1 0,0 0,0 0,1-1,-1 1,0 0,0-1,0 0,0 1,0-1,0 0,0 0,1 0,-1 0,0-1,0 1,0 0,0-1,0 1,0-1,1 0,-1 0,0 1,1-1,-1 0,0-1,1 1,-1 0,1 0,-1-1,1 1,-1-2,-33-71,32 59,0 0,1 0,1 0,0 0,1 0,1 0,0 0,1 0,0 1,2-1,-1 0,2 1,0 0,1 0,0 0,1 1,0 0,1 0,1 1,0 0,10-10,-1 7,1 0,1 1,0 0,1 2,1 1,0 0,0 2,1 0,0 2,0 0,1 2,0 1,0 0,0 2,15 0,-15 3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7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0 537,'149'479,"-99"-395,-48-84,0 0,0 0,0 0,0 0,0 0,0-1,0 1,0-1,0 1,0-1,0 0,-1 0,1 0,0 0,0 0,-1 0,1 0,-1 0,1-1,-1 1,1-1,-1 1,0-1,0 1,0-1,0 0,0 0,0 1,0-1,-1 0,1 0,-1 0,1 0,-1 0,0 0,1-1,0 1,71-212,-68 202,37-94,4 1,22-31,-48 112,-7 42,-11 32,-2-24</inkml:trace>
  <inkml:trace contextRef="#ctx0" brushRef="#br0" timeOffset="286.064">649 819,'17'2,"1"0,-1-1,1 0,0-2,0 0,-1-1,1 0,-1-2,0 0,0-1,0-1,0 0,-1-1,0-1,-1 0,0-2,0 1,-1-2,0 0,0-1,-2 0,1-1,-2 0,0-1,0 0,-1-1,-1 0,0-1,-2 1,3-9,-8 21,-1-1,0 1,0-1,-1 0,1 0,-1 1,1-1,-1 0,0 0,-1 1,1-1,-1 0,0 1,0-1,0 0,0 1,0-1,-1 1,1-1,-1 1,0 0,0 0,-1 0,1 0,-1 0,1 0,-1 1,0-1,0 1,0 0,0 0,0 0,-1 0,1 0,0 1,-1 0,1-1,-1 1,0 0,1 1,-1-1,0 1,0 0,1 0,-1 0,0 0,0 0,1 1,-1 0,-1 0,-9 4,0 1,0 0,1 1,0 0,0 1,1 1,0 0,0 0,1 1,1 1,-1 0,2 0,-1 1,2 0,0 1,0-1,1 2,1-1,0 1,1 0,0 0,1 1,1-1,0 1,2-9,0 0,0 0,1 0,0 0,0 0,0 0,1 0,0 0,0 0,0 0,1 0,0 0,0-1,1 1,-1-1,1 0,0 1,1-1,-1 0,1-1,0 1,0-1,1 0,-1 0,1 0,0 0,0-1,0 0,0 0,1 0,-1-1,4 1,13 3,0-1,0-1,1-1,-1-1,1-1,0-1,0-1,-1-1,1-1,-1-1,0-1,0-1,0-1,-1-1,0-1,1-1,-2 3,14-4</inkml:trace>
  <inkml:trace contextRef="#ctx0" brushRef="#br0" timeOffset="535.428">1693 537,'-46'10,"1"2,0 2,1 2,1 2,0 1,-29 21,-8 36,78-73,1-1,-1 1,1 0,0 0,0 0,0 0,0 0,0 0,1 0,0 0,-1 0,1 0,0 0,0 0,0 0,1 0,-1 0,1 0,0 0,0 0,0 0,0 0,0-1,1 1,-1 0,1-1,0 1,-1-1,1 1,1-1,-1 0,0 0,3 2,5 2,1 0,0 0,1-1,-1 0,1-1,0-1,0 0,0-1,0 0,1 0,-1-1,1-1,-1 0,0-1,5-1,2 2,9-1,1 0,-1-2,0-1,-1-1,1-1,-1-2,0 0,0-2,-1-1,-1-1,0-2,-1 0,0-1,19-17,-17 8</inkml:trace>
  <inkml:trace contextRef="#ctx0" brushRef="#br0" timeOffset="770.554">2343 1,'-20'43,"-15"38,-2 15,5 1,4-7,6-13,7-10,6-8,4-8,4-9,1-6,6-5,2-2,-1-7</inkml:trace>
  <inkml:trace contextRef="#ctx0" brushRef="#br0" timeOffset="1024.477">1891 537,'39'0,"36"0,15 0,2-5,-6-1,-7-1,-7-2,-12-1,-15 2</inkml:trace>
  <inkml:trace contextRef="#ctx0" brushRef="#br0" timeOffset="1175.756">2737 424,'-39'27,"1"1,1 2,2 1,0 2,3 2,-10 14,39-47,0 0,0 1,0-1,0 1,0 0,1 0,-1 0,1 0,0 0,0 0,0 1,0-1,0 1,1-1,0 1,-1 0,2-1,-1 1,0 0,1 0,-1 0,1 0,0 0,1 0,-1-1,1 1,-1 0,1 0,0 0,0-1,1 1,-1 0,1-1,0 1,0-1,0 0,0 0,1 0,-1 0,1 0,0 0,0-1,0 1,4-1,0 0,1 0,-1-1,1 0,-1 0,1-1,-1 0,1 0,-1-1,1 0,-1 0,0-1,1 0,-1 0,0 0,0-1,0 0,-1-1,1 0,-1 0,0 0,0 0,0-1,-1 0,1-1,-1 1,0-1,-1 0,1 0,-1 0,-1-1,1 0,-1 1,0-1,0 0,-1-1,0 1,1 1,-1-1,0 1,0-1,0 1,-1-1,0 0,-1 0,1 0,-1 1,0-1,-1 0,0 0,0 0,0 0,-1 1,0-1,0 1,-1-1,1 1,-2 0,1 0,-1 0,1 0,-1 1,-1 0,1 0,-1 0,0 0,0 0,-2 0,-11-3</inkml:trace>
  <inkml:trace contextRef="#ctx0" brushRef="#br0" timeOffset="1333.697">2963 875,'5'-29,"6"-28,2-15,2 1,0 2,2 9,2 9,-1 9,0 6,3 5,2 3,2 6,1 2,2 5,0 4,1 5,-5 2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1,'-15'51,"3"1,2 0,2 0,3 1,1 25,16 115,-10-183,0 0,0 0,1-1,0 1,1-1,0 0,1 0,0 0,0 0,1-1,0 0,0 0,1-1,0 1,0-1,1-1,7 5,-12-9,0 0,0 0,1-1,-1 1,1-1,-1 0,1 0,0 0,-1-1,1 1,0-1,-1 0,1 0,0 0,-1-1,1 1,0-1,-1 0,1 0,-1 0,1 0,-1-1,1 1,-1-1,0 0,0 0,0 0,0 0,0-1,0 1,-1-1,1 0,0-1,69-113,-65 104,66-159,-63 154,-4 23,-3 33,-3 0,11 124,-9-156,-1 1,1-2,0 1,0 0,0 0,1-1,0 1,0-1,1 0,-1 0,1 0,0 0,0-1,1 1,-1-1,1 0,0-1,0 1,1-1,-1 0,1 0,-1-1,1 1,1-1,-1-1,0 0,0 0,0 0,0-1,0 0,0 0,0-1,0 0,0 0,0 0,0-1,0 0,-1 0,1 0,-1-1,1 1,-1-2,0 1,0 0,0-1,0 0,-1 0,4-4,80-118,-68 87,-2-1,-1-1,-3-1,-1 0,-2-1,-1 0,-3-1,-2 0,0-26,-6 41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0,'73'250,"33"213,-59-181,-38-255,-9-28,0 1,0 0,0-1,0 1,0 0,0-1,0 1,0 0,0-1,0 1,0 0,0-1,0 1,0 0,0-1,0 1,0 0,1-1,-1 1,0 0,0 0,0-1,1 1,-1 0,0 0,0-1,0 1,1 0,-1 0,0-1,1 1,-1 0,0 0,0 0,1 0,-1 0,0 0,1-1,-1 1,0 0,1 0,-1 0,0 0,1 0,-1 0,0 0,1 0,-1 0,0 0,1 1,-1-1,0 0,1 0,-1 0,0 0,0 0,1 0,-1 1,0-1,1 0,-1 0,0 1,0-1,0 0,20-63,1 1,4 0,2 2,22-35,-22 43,65-232,31 84,-106 179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1 314,'8'-5,"0"0,0 0,0 0,1 1,0 0,0 1,0 0,1 0,-1 1,0 0,7 0,-11 2,71-10,1 4,-1 3,68 6,-17 0,105 25,-207-30,-32-12,-182-82,156 77,-79-61,111 79,0 0,0 0,-1-1,1 1,0 0,0-1,0 1,0-1,1 1,-1-1,0 1,1-1,-1 1,1-1,-1 0,1 0,0 1,-1-1,1 0,0 1,0-1,0 0,1 0,-1 1,0-1,1 0,-1 1,1-1,-1 1,1-1,0 0,0 1,0-1,0 1,0 0,0-1,0 1,0 0,0 0,1-1,-1 1,1 0,-1 0,0 1,1-1,0 0,-1 0,1 1,-1-1,1 1,0-1,-1 1,1 0,0 0,0 0,0 0,19-4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1,'48'21,"-45"-21,246 9,-152-11,26-4,-111 6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30,'29'0,"29"-5,9-1,-2 0,-7 1,-9 1,-8 2,-6 1,-4 0,-3 1,-1 1,-5-1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186 586,'80'22,"-53"-19,0-1,0-1,0-2,0 0,0-2,0-1,-1-1,1-1,-1-2,0 0,-1-2,0 0,-1-2,0-1,-1-1,10-8,-20 11,0-2,0 1,-1-2,0 0,-2 0,1-1,-2 0,0-1,-1 0,0 0,-2-1,0 0,0 0,-2 0,0-1,-1 0,-1 0,0-10,-1 20,-1 0,0 0,-1 1,0-1,0 0,0 1,-1-1,0 1,-1-1,1 1,-2 0,1 0,-1 0,0 1,0-1,0 1,-1 0,0 0,-1 0,1 1,-1 0,0 0,0 0,-1 1,1 0,-1 0,0 1,0 0,0 0,-1 0,1 1,-5-1,1 5,0 0,0 0,0 1,1 1,-1 0,1 0,0 1,0 0,1 0,-1 1,1 1,1 0,-1 0,1 0,0 1,1 1,0-1,0 1,1 0,0 1,-5 9,-6 14,1 0,1 1,2 1,2 1,1 0,2 0,1 1,2-1,0 26,-3-1,-8 66,1 1,-6-1,-5-1,-10 13,28-113,1 7,-2-1,-1 1,-2-2,-1 0,-1 0,-1-1,-2-1,-1-1,-2 0,0-2,-2 0,-15 13,-12-17,48-22,0 0,0 0,0 0,1 0,-1 0,0-1,0 1,0 0,0 0,0-1,0 1,1-1,-1 1,0-1,0 1,1-1,-1 1,0-1,1 0,-1 1,0-1,1 0,-1 0,1 1,-1-1,1 0,0 0,-1 0,1 0,0 1,-1-1,1 0,0 0,0 0,0 0,0 0,0 0,0 0,0 0,0 0,0 0,1 1,-1-1,0 0,0 0,1 0,-1 0,1 0,-1 1,1-1,-1 0,1 0,-1 1,1-1,0 0,0 1,11-28,2 2,1 0,1 0,1 2,1 0,1 1,2 0,0 2,1 1,1 0,9-4,-26 18,0 0,0 1,1 0,0 0,-1 1,2 0,-1 0,0 0,1 1,0 0,0 1,0-1,0 2,0-1,0 1,0 0,0 1,1 0,-1 0,0 1,0 0,0 0,0 1,0 0,6 3,92 72,-93-65,-1-1,2 0,0-1,0 0,0-1,1-1,1 0,-1-1,1-1,1 0,9 1,184-4,-91-25,-95 18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0,'-15'34,"-4"20,1 6,8-12,6-14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2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9,'-22'81,"-3"65,23-109,2-37,0-1,0 1,1-1,-1 1,0 0,0-1,1 1,-1 0,0-1,1 1,-1 0,1-1,-1 1,0 0,1 0,-1-1,1 1,-1 0,1 0,-1 0,1 0,-1 0,1 0,-1 0,1 0,-1 0,1 0,-1 0,0 0,1 0,-1 0,1 0,-1 0,1 0,-1 1,1-1,-1 0,1 0,-1 0,0 1,1-1,-1 0,0 1,1-1,-1 0,0 1,1-1,-1 1,0-1,0 0,1 1,-1-1,0 1,0-1,0 1,0-1,1 1,-1-1,0 1,0-1,0 0,0 1,0-1,0 1,0-1,0 1,-1-1,1 1,101-151,-9 21,-90 129,-1-1,0 1,1 0,-1 0,0 0,1 0,-1 0,1 0,-1 0,0 0,1 0,-1 0,1 1,-1-1,0 1,0-1,1 1,-1 0,0-1,0 1,1 0,-1 0,0 0,0 0,0 0,0 0,0 0,-1 0,1 0,0 0,0 0,-1 1,1-1,-1 0,1 1,-1-1,1 0,-1 1,0-1,0 0,0 1,0-1,0 1,0-1,0 0,0 1,0-1,-1 1,1-1,0 0,-1 1,0-1,4 11,1 8,18 49,-21-68,0 1,0-1,0 1,0-1,0 1,1-1,-1 0,1 0,-1 0,1 0,-1 0,1 0,0 0,-1 0,1-1,0 1,0 0,-1-1,1 0,0 1,0-1,0 0,0 0,-1 0,1 0,0-1,0 1,0 0,0-1,-1 1,1-1,0 1,0-1,-1 0,2-1,17-9,0 0,-1-2,0 0,-2-1,1-1,3-4,30-26,-51 45,0-1,1 0,-1 1,1-1,-1 0,1 0,0 1,-1-1,1 1,0-1,-1 1,1-1,0 1,0-1,-1 1,1 0,0-1,0 1,0 0,0 0,-1-1,1 1,0 0,0 0,0 0,0 0,0 0,-1 0,1 1,0-1,0 0,0 0,0 1,-1-1,1 0,0 1,0-1,0 1,-1-1,1 1,0-1,-1 1,1-1,-1 1,1 0,0-1,-1 1,1 0,-1 0,0-1,1 1,-1 0,0 0,1 0,-1-1,0 1,0 0,0 0,0 0,0 0,1 0,-2-1,1 1,0 0,0 0,0 0,0 0,-1 0,-14 100,11-91,1 0,0 0,1 0,1 1,-1-1,2 1,-1-1,1 1,1-1,1 8,4-5,0-7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7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635 226,'-289'140,"270"-130,-37 18,1 2,2 3,1 2,-38 33,89-67,0-1,0 0,0 1,0-1,0 1,0-1,0 1,0-1,0 1,0 0,0-1,1 1,-1 0,0 0,0 0,1-1,-1 1,0 0,1 0,-1 0,1 0,0 0,-1 0,1 1,0-1,-1 0,1 0,0 0,0 0,0 0,0 0,0 1,0-1,0 0,0 0,1 0,-1 0,0 0,1 0,-1 0,1 0,-1 0,1 0,-1 0,1 0,0 0,-1 0,1 0,0-1,0 1,0 0,0 0,0-1,0 1,0-1,0 1,0-1,146 5,-136-6,397-58,-297 75,-109-16,-1 1,0-1,1 1,-1-1,1 0,-1 1,1-1,-1 0,1 0,-1 0,1 0,-1-1,1 1,-1 0,1-1,-1 1,1-1,-1 1,0-1,1 0,-1 1,0-1,0 0,1 0,-1 0,0 0,0 0,0 0,0 0,0-1,0 1,0 0,-1 0,1-1,0 1,-1-1,1 1,-1 0,0-1,1 1,-1-1,0 1,0-2,-23-60,-100-44,25 31,97 74,0 0,0 0,0 0,0-1,0 1,0 0,0 0,0-1,1 1,0 0,-1-1,1 1,0-1,0 1,0 0,0-1,1 1,-1 0,1-1,-1 1,1 0,0-1,0 1,0 0,0 0,0 0,0 0,1 0,-1 0,1 0,-1 0,1 1,0-1,0 1,0-1,0 1,0 0,0-1,0 1,0 0,0 0,0 1,1-1,-1 0,0 1,1-1,-1 1,0 0,3 0,18-10</inkml:trace>
  <inkml:trace contextRef="#ctx0" brushRef="#br0" timeOffset="453.425">1200 1,'-45'92,"4"2,-27 93,39-88,28-96,0 0,0-1,1 1,-1 0,1 0,-1 0,1 0,0 0,0-1,0 1,1 0,-1 0,0 0,1 0,0 0,0-1,0 1,0 0,0-1,1 1,-1 0,1-1,0 0,-1 1,1-1,0 0,0 0,1 0,-1 0,0 0,1-1,-1 1,1-1,-1 0,1 1,0-1,-1 0,1-1,0 1,0 0,0-1,0 1,-1-1,1 0,1 0,8 2,-1 0,1-1,0 0,-1 0,1-2,0 1,-1-1,1-1,0 0,-1-1,0 0,0-1,7-3,-4-6,-8 2</inkml:trace>
  <inkml:trace contextRef="#ctx0" brushRef="#br0" timeOffset="704.709">748 311,'38'-5,"28"4,7 1,-5 6,-8 2,-14-1</inkml:trace>
  <inkml:trace contextRef="#ctx0" brushRef="#br0" timeOffset="1398.986">1511 339,'31'-8,"1"2,1 1,-1 1,1 2,12 1,-11 0,285 6,-380-50,-66-65,125 109,1-1,-1 1,0-1,1 1,-1 0,0-1,0 1,0 0,0 0,0 0,0 1,0-1,0 0,-1 1,1-1,0 1,0 0,0 0,-1 0,1 0,0 0,0 0,0 1,-1-1,1 1,0-1,0 1,0 0,0 0,0 0,0 0,0 0,0 0,1 1,-1-1,0 1,1-1,-1 1,1 0,-1-1,1 1,0 0,0 0,0 0,0 0,0 0,0 0,0 0,1 0,-1 1,1-1,0 0,-1 0,1 0,0 172,31-38,-30-135,-1-1,1 1,-1 0,1 0,-1-1,1 1,-1 0,1-1,0 1,-1-1,1 1,0-1,-1 1,1-1,0 1,0-1,0 0,0 1,-1-1,1 0,0 0,0 1,0-1,0 0,0 0,0 0,-1 0,1 0,0 0,0-1,0 1,0 0,0 0,-1-1,1 1,0 0,0-1,0 1,-1-1,1 1,0-1,-1 1,1-1,0 0,0 0,37-35,-29 26,156-149,-152 148</inkml:trace>
  <inkml:trace contextRef="#ctx0" brushRef="#br0" timeOffset="1734.745">2385 57,'-20'27,"1"0,1 1,2 1,0 0,2 1,2 1,0 0,2 1,0 7,9-36,0 1,0 0,0 0,1-1,0 1,-1 0,1 0,1 0,-1 0,0 0,1-1,0 1,0 0,0 0,0-1,1 1,-1-1,1 1,0-1,0 1,0-1,1 0,-1 0,1 0,0-1,-1 1,1 0,0-1,1 0,-1 0,0 0,1 0,-1 0,1-1,-1 0,1 1,0-1,0-1,-1 1,1 0,3-1,8-2,0-1,1-1,-1 0,0-1,-1-1,1 0,-1-1,-1-1,1 0,-1-1,-1 0,1-1,-2 0,3-3,-8 9,-1 0,1 0,-1-1,1 0,-1 0,-1 0,1-1,-1 0,0 1,0-2,-1 1,1 0,-1-1,-1 1,1-1,-1 0,-1 0,1 0,-1 0,0 0,-1 0,1 0,-1 0,-1-1,0 1,0 0,0 0,-1 0,1 0,-2 0,1 1,-1-1,0 1,-1-1,1 1,-3-2,-2 0,-1 0,0 1,-1 0,0 0,0 1,0 1,-1-1,0 2,0-1,0 2,0-1,-1 2,1-1,-1 1,0 1,0 0,1 1,-1 1,0-1,0 2,0-1,1 2,-1 0,1 0,0 1,-6 2,-13 10,5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0 249,'2'-2,"-1"0,1 0,-1 0,1 1,-1-1,1 0,0 1,0 0,0-1,0 1,0 0,0 0,0 0,0 0,1 0,-1 1,0-1,0 1,1-1,-1 1,0 0,1 0,-1 0,0 0,1 0,0 0,356-3,-398-19,28 18,0 0,0 0,1-1,0-1,0 0,0 0,1-1,0 0,0 0,1-1,0 0,0-1,1 0,0 0,0-1,1 1,1-1,-1-1,-2-7,16-14,2 22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0,'-15'34,"1"11,7-3,4-12,4-12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0 114,'151'-5,"-1"-7,-1-6,115-31,-201 38,2 2,-1 3,1 3,11 2,-50 2</inkml:trace>
  <inkml:trace contextRef="#ctx0" brushRef="#br0" timeOffset="602.04">509 340,'-272'267,"221"-201,50-64,0-1,0 1,1-1,-1 1,1 0,-1-1,1 1,-1-1,1 1,0 0,0-1,0 1,0 0,0-1,0 1,0 0,1-1,-1 1,1 0,-1-1,1 1,-1-1,1 1,0-1,0 1,0-1,0 1,0-1,0 0,0 0,0 1,0-1,1 0,-1 0,0 0,1 0,-1-1,1 1,-1 0,1-1,0 1,-1-1,1 1,-1-1,2 0,15 4,0-1,0 0,0-2,1 0,-1-1,1-1,11-2,23-1,145 4,-93 24,-105-25,1-1,-1 0,0 1,0-1,0 1,0-1,0 1,0-1,-1 1,1-1,0 1,-1-1,1 1,-1-1,1 1,-1-1,0 1,0 0,1-1,-1 1,0 0,0 0,0-1,-1 1,1 0,0 0,0 0,-1 1,1-1,0 0,-1 0,0 0,1 1,-105-124,88 92,1-1,1 0,2-2,-8-28,16 11,13 45</inkml:trace>
  <inkml:trace contextRef="#ctx0" brushRef="#br0" timeOffset="1148.548">988 199,'-2'43,"-1"0,-3-1,-1 0,-2 0,-2 0,-6 10,-31 108,47-158,0 0,1 0,-1 0,1 0,-1 0,1 0,0 1,-1-1,1 0,0 0,1 0,-1 1,0-1,1 0,-1 0,1 0,0 0,-1 0,1 0,0 0,0 0,0 0,1 0,-1 0,0-1,1 1,-1-1,1 1,0-1,-1 1,1-1,0 0,0 0,0 0,0 0,0 0,0 0,0 0,0-1,0 1,0-1,0 1,0-1,2 0,167-1,-130-15,-29 4</inkml:trace>
  <inkml:trace contextRef="#ctx0" brushRef="#br0" timeOffset="1421.072">706 510,'20'0,"10"0,5 0,2 0,-1 0,-1 0,-3 0,-1-5,-2-2,0 1,-1 1,0 2,-5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15,'-1'11,"-2"0,0 0,0 0,-1 0,-1 0,1-1,-2 0,1 0,-2 0,0 1,-102 126,-125 69,233-205,1-1,-1 1,0-1,0 1,1-1,-1 1,0-1,0 1,1 0,-1-1,1 1,-1 0,1 0,-1 0,1-1,-1 1,1 0,0 0,-1 0,1 0,0 0,0-1,0 1,0 0,0 0,0 0,0 0,0 0,0 0,0 0,0 0,0 0,1-1,-1 1,0 0,1 0,-1 0,1 0,-1-1,1 1,-1 0,1 0,-1-1,1 1,0 0,-1-1,1 1,0-1,0 1,-1-1,1 1,0-1,0 0,0 1,0-1,-1 0,1 0,0 1,0-1,0 0,0 0,0 0,0 0,0 0,63 8,339-10,-399 2,-2 1,-1 0,1 0,0-1,-1 1,1-1,0 1,-1-1,1 0,0 0,0 1,-1-1,1-1,0 1,0 0,-1 0,1-1,0 1,-1-1,1 1,0-1,-1 1,1-1,-1 0,1 0,-1 0,1 0,-1 0,0 0,0-1,1 1,-1 0,0-1,0 1,0 0,0-1,-1 1,1-1,0 0,0 1,-1-1,1 0,-1 1,0-1,0 0,1 0,-1 1,0-1,0 0,-1 0,-113-184,33 16,86 140,5 24</inkml:trace>
  <inkml:trace contextRef="#ctx0" brushRef="#br0" timeOffset="531.669">856 156,'0'286,"-2"-270,-4-21,-3-25,7 11,0-1,2 0,0 0,2 1,0-1,1 0,1 1,0 0,2 0,0 0,2 0,0 1,0 1,2-1,0 1,1 1,1 0,0 0,1 2,3-3,-14 14,0 0,0 1,0-1,0 0,0 1,1-1,0 1,-1-1,1 1,0 0,0 0,0 1,0-1,0 1,1-1,-1 1,0 0,1 0,-1 1,1-1,-1 1,1-1,-1 1,1 0,-1 0,1 1,-1-1,1 1,-1 0,0 0,1 0,-1 0,0 0,0 1,1-1,-1 1,1 1,50 127,-38-114,-10-20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18,'4'0,"12"0,8 5,4 2,2-1,2-1,-1-2,0 0,-2-2,1-1,-1 0,-1-5,0-2,1 1,-1 1,-5-4,-11 1,-7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7,'38'10,"27"-2,8-2,-4-7,-10-4,-8 0,-10-5,-11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6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594 850,'-35'2,"1"1,0 2,0 2,0 1,1 1,0 2,1 1,0 2,1 1,1 1,-27 19,49-26,0-1,0 1,0 1,1-1,1 1,0 1,0-1,1 1,0 0,1 0,0 0,1 1,-1 3,3-10,-1 1,1 0,0-1,1 1,-1-1,1 1,1 0,-1-1,1 1,-1-1,2 1,-1-1,1 1,-1-1,2 0,-1 1,0-1,1 0,0-1,0 1,1 0,-1-1,1 0,0 0,0 0,0 0,1-1,2 2,-2-2,0-1,0 0,0 0,0-1,1 0,-1 0,0 0,1 0,-1-1,1 0,-1 0,1 0,-1-1,0 0,1 0,-1 0,0-1,0 0,0 0,0 0,0 0,0-1,0 0,-1 0,0 0,3-3,103-103,-72 59,-1-1,-3-3,-2 0,-3-2,-2-1,-3-2,1-7,-16 38,-1 0,-1 0,-1 0,-1-1,-2 0,-1 0,-1 0,-2 0,0 0,-2 0,-5-18,5 39,1-1,-1 1,-1 0,0 1,0-1,0 1,-1 0,0 0,-1 0,0 0,-1-1,5 6,-1 0,1 0,-1-1,1 1,-1 1,0-1,0 0,0 1,0-1,0 1,0 0,0 0,0 0,0 1,-1-1,1 1,0 0,-1-1,1 1,0 1,0-1,-1 0,1 1,0 0,0 0,0 0,0 0,-1 0,2 1,-3 0,-9 11,2 0,0 0,0 1,1 0,1 1,0 1,1-1,1 1,1 1,0 0,1 0,0 0,2 0,0 1,1 0,1 0,0 14,-2-11,1 1,1 0,1 1,1-1,1 0,1 0,1 0,0 0,2 0,1-1,0 0,2 0,0 0,2-1,0-1,1 1,1-2,1 1,6 5,-14-17,0-1,1 1,0-2,0 1,1 0,-1-1,1-1,0 1,0-1,1 0,-1-1,1 1,0-2,0 1,0-1,0 0,0-1,0 1,1-2,-1 1,0-1,1-1,-1 1,0-2,1 1,-1-1,0 0,0-1,4-1,78-85,-72 64</inkml:trace>
  <inkml:trace contextRef="#ctx0" brushRef="#br0" timeOffset="430.832">1073 596,'-14'54,"3"2,3-1,2 1,2 1,3 43,1-92,0 0,0-1,1 1,0-1,0 1,1-1,0 0,0 1,1-1,0 0,0-1,1 1,-1 0,1-1,2 2,-5-7,0-1,-1 1,1-1,0 1,-1-1,1 1,0-1,-1 0,1 0,0 1,0-1,-1 0,1 0,0 0,0 0,0 0,-1 0,1 0,0 0,0 0,0 0,-1 0,1 0,0 0,0-1,-1 1,1 0,0-1,-1 1,1-1,0 1,-1-1,1 1,0-1,-1 1,1-1,-1 1,1-1,-1 0,1 1,-1-1,0 0,1 1,-1-1,0 0,1 0,-1 1,0-1,0 0,0 0,0 0,0 1,0-1,0 0,0 0,8-47,-5 8,2-1,2 1,1 0,2 1,2 0,2 0,1 2,2 0,2 0,4-3,48-27,-69 66,1 0,-1 0,1 0,0 0,0 1,-1-1,1 1,0-1,0 1,0 0,-1 0,1 1,0-1,0 0,0 1,-1 0,1-1,0 1,-1 0,1 1,-1-1,1 0,-1 1,1-1,-1 1,0 0,0 0,0 0,0 0,0 0,0 0,-1 1,2 0,69 154,-61-149,-1-5</inkml:trace>
  <inkml:trace contextRef="#ctx0" brushRef="#br0" timeOffset="827.638">1102 229,'57'-1,"129"13,-100 15,-86-28,0 1,0 0,0 0,-1-1,1 1,0 0,0 0,0-1,0 1,0 0,0-1,0 1,0 0,0 0,0-1,0 1,0 0,0-1,0 1,0 0,0 0,0-1,0 1,0 0,0-1,0 1,0 0,1 0,-1-1,0 1,0 0,0 0,0-1,1 1,-1 0,0 0,0 0,1 0,-1-1,0 1,0 0,1 0,-1 0,0 0,0 0,1 0,-1-1,0 1,0 0,1 0,-1 0,0 0,-21-25,20 24,-63-58,48 47,2 0,0-2,0 1,1-2,1 0,0 0,-9-17,21 31,-1 0,1 0,-1 0,1 1,-1-1,1 0,0 0,-1 0,1 0,0 0,0 0,0 0,0 0,0 0,0 0,0 0,0 0,0 0,0 0,1 0,-1 0,0 0,1 0,-1 0,0 0,1 0,-1 0,1 1,0-1,-1 0,1 0,0 1,-1-1,1 0,0 1,0-1,0 0,-1 1,1 0,0-1,0 1,0-1,1 1,13-5</inkml:trace>
  <inkml:trace contextRef="#ctx0" brushRef="#br0" timeOffset="1229.963">1 1498,'782'-130,"-649"111,245-30,-144 22,-209 26</inkml:trace>
  <inkml:trace contextRef="#ctx0" brushRef="#br0" timeOffset="1846.532">848 1668,'-24'0,"1"2,-1 1,1 0,0 2,1 1,-1 0,1 2,0 1,1 0,0 2,0 0,1 2,-17 13,25-15,0 2,0 0,1 0,1 1,0 0,1 1,0 0,1 0,1 1,1 0,0 0,1 1,1 0,0 0,1 0,1 0,1 0,0 0,1 1,3 15,-3-28,1 0,0 0,0 0,0 0,0 0,1-1,0 1,0-1,0 1,1-1,-1 0,1 0,0 0,0 0,1 0,-1-1,1 1,-1-1,1 0,0 0,1 0,-1-1,0 0,1 1,-1-2,1 1,0 0,-1-1,1 0,0 0,0 0,2-1,5 1,0 0,0-1,1-1,-1 0,0-1,0 0,0-1,-1 0,1-1,0 0,-1-1,8-4,11-10,-1-2,-2 0,0-2,-1-1,-1-1,-2-2,0 0,-2-1,-1-1,-1-1,-2-1,-1 0,-1-1,-2-1,-1 0,-2-1,-1 0,4-31,-10 49,-2-1,1 1,-2 0,0-1,-1 1,-1 0,0 0,-1 0,-1 0,0 0,-1 0,-1 1,0 0,-5-6,8 17,0 0,0 0,0 0,0 1,0-1,-1 1,0 0,0 0,0 1,0-1,0 1,0 0,0 0,-1 0,1 0,-1 1,0 0,1 0,-1 0,0 1,0-1,0 1,1 0,-1 0,0 1,0 0,1 0,-1 0,0 0,1 1,-1-1,1 1,0 0,-1 1,1-1,0 1,0-1,1 1,-1 1,1-1,-1 0,-1 4,-9 7,0 1,2 1,0 0,0 0,2 1,0 0,1 1,1 0,0 1,2 0,0 0,1 0,1 1,1-1,0 1,2 0,0 0,1 0,1 0,1 0,1 0,1-1,1 1,0-1,2 3,4 0,1 0,1-1,0 0,2-1,0-1,1 0,1-1,1-1,1-1,16 12,-7-3,-23-20,-1 0,1 0,-1-1,1 1,1-1,-1 0,0-1,1 1,0-1,0 0,0 0,0-1,0 0,1 0,-1-1,1 1,-1-1,1-1,0 1,-1-1,1 0,0-1,5 0,6-10</inkml:trace>
  <inkml:trace contextRef="#ctx0" brushRef="#br0" timeOffset="2216.739">1468 1498,'-60'124,"4"3,6 3,4 8,43-126,0 0,0 0,2 1,-1-1,2 1,-1-1,2 1,0-1,1 5,-2-13,1 0,0 1,0-1,0-1,0 1,1 0,0 0,0 0,0-1,0 1,0-1,1 0,-1 1,1-1,0 0,0-1,0 1,0 0,1-1,-1 0,1 0,0 0,-1 0,1 0,0-1,0 0,0 0,0 0,4 1,129-23,-44-8,-58 8,-25 8</inkml:trace>
  <inkml:trace contextRef="#ctx0" brushRef="#br0" timeOffset="2465.288">1073 1894,'48'0,"35"-5,13-2,-5 1,-13 1,-20 2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1,'0'5,"0"15,0 10,0 5,0 0,0 0,0-1,0-3,0-1,0 0,0-2,-4-4,-7-7,-2-7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23,'-5'-5,"4"-1,6-1,3 2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0,'-13'0,"0"1,0 0,0 1,0 0,0 1,1 0,-1 1,1 1,0 0,0 0,1 2,-7 3,17-9,-1 1,0 0,0-1,1 1,-1 0,1 0,-1 0,1 0,0 0,0 0,0 1,0-1,0 0,0 1,1-1,-1 0,1 1,0-1,-1 1,1-1,0 0,1 1,-1-1,0 1,1-1,-1 0,1 1,0-1,0 0,0 1,0-1,0 0,0 0,0 0,1 0,-1 0,1 0,0 0,0 0,75 70,-76-72,7 5,0 0,0 1,0-1,-1 2,0-1,0 1,0 0,-1 0,0 1,-1-1,1 2,-2-1,1 0,-1 1,0 0,-1 0,0 0,0 0,-1 1,-1-1,1 1,-1-1,-1 1,0-1,0 1,-1-1,-1 8,-1-12,0-1,1 1,-1-1,-1 0,1 0,-1 0,1-1,-1 1,0-1,-1 0,1 0,0 0,-1-1,0 1,1-1,-1 0,0-1,0 1,0-1,0 0,0 0,-1 0,1-1,0 0,0 0,0 0,-1-1,1 1,0-1,0-1,0 1,0-1,0 0,0 0,-3-2,-6-8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1,'0'962,"0"-960,5 45,-5-46,0 0,1-1,-1 1,0 0,1-1,-1 1,1 0,-1-1,1 1,-1-1,1 1,-1-1,1 1,0-1,-1 1,1-1,0 1,-1-1,1 0,0 1,0-1,-1 0,1 0,0 1,0-1,-1 0,1 0,0 0,0 0,0 0,-1 0,1 0,0-1,0 1,-1 0,1 0,0-1,0 1,-1 0,1-1,0 1,-1 0,1-1,0 1,-1-1,1 1,-1-1,1 0,-1 1,1-1,-1 1,1-1,-1 0,0 1,1-1,139-133,-115 111,1 2,1 1,1 1,0 1,2 2,0 1,1 1,20-6,-48 19,1 0,-1 0,0 0,1 0,-1 0,1 1,-1 0,1 0,-1 0,1 0,-1 0,1 1,-1-1,0 1,1 0,-1 0,0 0,1 1,-1-1,0 1,0 0,0-1,0 1,-1 1,1-1,0 0,-1 1,0-1,1 1,-1 0,0 0,0 0,-1 0,1 0,-1 0,1 0,-1 1,0-1,0 0,-1 1,1-1,-1 1,1 1,-2 12,0-1,0 1,-2-1,0 0,-1 1,-1-2,0 1,-1-1,-1 1,0-2,-1 1,0-1,-2 0,1-1,-2 0,0 0,0-1,-1-1,0 0,-1-1,-1 0,1-1,-1 0,-8 3,12-7,0 0,1 0,-2-1,1 0,0-1,-1 0,1-1,-1 0,0 0,0-1,0-1,0 0,0 0,0-1,7-1,-1 0,1 0,0 0,1 0,-1-1,0 0,1 1,-1-1,1 0,0-1,0 1,0-1,0 1,1-1,-1 0,1 0,0 0,0 0,1 0,-1-1,1 1,0 0,0-1,0 1,1-1,0 1,-1-1,2 1,-1-1,0 1,1-1,0 1,0-1,0 1,1 0,-2-4,1-17</inkml:trace>
  <inkml:trace contextRef="#ctx0" brushRef="#br0" timeOffset="712.176">847 649,'-10'28,"6"-18,0-1,0 1,1 0,0 0,1 0,0 1,0-1,1 0,1 1,0-1,0 1,1-1,0 0,2 5,-3-13,1 0,-1 0,1 0,0 0,0 0,-1-1,2 1,-1 0,0 0,0-1,0 1,1 0,-1-1,1 1,0-1,-1 0,1 0,0 1,-1-1,1 0,0-1,0 1,0 0,0 0,0-1,0 1,0-1,0 0,0 1,1-1,-1 0,0 0,0-1,0 1,0 0,0-1,0 1,1-1,68-42,103-162,-172 202,-1 0,1 0,-1 0,1 1,0-1,0 1,1-1,-1 1,0 0,1 0,-1 0,1 0,0 0,0 0,-1 1,1 0,0-1,0 1,1 0,-1 0,0 1,0-1,0 1,0 0,1-1,-1 1,0 1,0-1,1 0,-1 1,0 0,0-1,0 1,1 1,8 10,0 1,-1 0,0 0,-1 2,0-1,-2 1,0 0,0 1,1 7,5 6,8 21,-3 0,-2 1,10 50,-17-46,-3 0,-1 1,-3 0,-3 1,-5 41,4-82,-1-1,-1 1,0 0,-1-1,0 0,-1 0,-1 0,-1-1,0 1,-1-2,0 1,-1-1,0 0,-1-1,-1 0,0-1,0 0,-1 0,-1-1,-11 7,21-15,-1 0,1 0,-1 0,1 0,-1-1,1 0,-1 1,0-1,0-1,0 1,1 0,-1-1,0 0,0 0,0 0,0 0,0-1,0 0,1 0,-1 0,0 0,1 0,-1-1,0 1,1-1,0 0,-1 0,1 0,0-1,0 1,0-1,0 0,1 1,-1-1,1-1,0 1,0 0,0 0,0-1,0 1,1-1,-1 0,1 1,0-1,0 0,1 0,-1-2,-1-8,1-1,1 1,0-1,1 0,0 1,1 0,1-1,1 1,0 0,0 0,1 1,1-1,0 1,1 0,1 1,4-6,15-21,3 2,0 1,2 1,19-13,-28 25,1 1,2 1,0 2,1 1,0 0,2 2,0 2,1 0,19-5,52-9,-75 23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227 902,'-15'7,"-1"0,2 0,-1 2,1 0,0 0,1 1,0 1,1 0,0 1,1 0,0 1,-3 5,9-13,0 1,0 0,1 0,-1 0,1 1,1-1,-1 1,1 0,0 0,1 0,-1 1,1-1,1 0,0 1,0 0,0-1,1 1,0-1,0 1,1 0,0-1,1 1,-1-1,1 0,1 1,-1-1,1 0,1 0,-1-1,1 1,0-1,1 0,3 4,-5-7,0-1,1-1,-1 1,1 0,-1-1,1 0,0 0,0 0,-1 0,1 0,0-1,0 0,0 0,0 0,-1 0,1 0,0-1,0 0,0 0,-1 0,1 0,0 0,-1-1,1 0,2-1,79-60,-36 13,-2-2,-3-3,-2-1,-2-2,-3-2,15-35,-34 61,-1 1,-2-2,-1 0,-2-1,-1 0,-2-1,-2 0,-1 0,-2 0,-1-1,-2 0,-2-2,0 30,0 0,-1 0,0 1,0-1,-1 1,-1-1,1 1,-2 0,1 1,-1-1,0 1,-7-8,9 13,0-1,0 1,0 0,0 0,-1 0,0 1,1-1,-1 1,0 0,0 0,0 0,-1 1,1-1,0 1,-1 0,1 0,0 1,-1-1,1 1,-1 0,1 0,-1 1,1-1,-1 1,1 0,0 0,-1 1,1-1,-1 1,-10 8,0 0,1 1,0 0,1 1,0 0,1 2,1-1,0 1,1 1,0 0,1 0,1 1,0 0,-1 6,-3 6,1 0,2 0,1 1,1 1,2-1,0 1,2 0,2 0,0 0,3 14,-1-31,0 0,1 0,0 0,1 0,0-1,1 1,1-1,0 0,0 0,1 0,1-1,0 0,0 0,1-1,1 0,0 0,0-1,1 0,0-1,0 0,1 0,0-1,0-1,1 1,0-2,3 1,12 4,2-2,-1-1,1-1,0-1,0-2,0-1,0-1,1-1,-1-2,0-1,0-1,0-1,0-2,-1-1,3-3,-15 5,0-1,0-1,-1 0,0-1,-1-1,0-1,0 0,-1 0,0-1,-1-1,-1 0,0-1,-1 0,3-5,-9 10,-1-1,1 1,-2-1,1 0,-1 0,-1 0,0 0,0 0,-1 0,0-2,0 9,0 0,0-1,0 1,-1 0,1-1,-1 1,0 0,0 0,0 0,0 0,-1 0,1 0,-1 0,0 0,1 0,-1 1,-1-1,1 1,0-1,-1 1,1 0,-1 0,1 0,-1 0,0 1,0-1,0 1,0-1,0 1,0 0,0 0,-2 0,-2 3,-1-1,1 1,-1 1,1-1,0 1,0 1,0-1,0 1,1 0,0 1,0-1,0 1,0 1,0-1,1 1,0 0,1 0,-1 0,1 1,0-1,1 1,-1 0,1 1,1-1,-1 0,2 1,-2 4,-6 14,0 0,2 0,2 1,0 0,1 0,1 17,3-34,0 1,1-1,0 0,1 0,0 0,1 0,0 0,0-1,1 1,0-1,1 0,0 0,0 0,1-1,0 1,0-1,1-1,0 1,2-1,-3-1,1 0,-1 0,2-1,-1 0,1-1,-1 0,1 0,0 0,1-1,-1 0,0-1,1 0,0 0,-1-1,1 0,0 0,0-1,0-1,-1 1,1-1,0-1,-1 1,1-1,-1-1,1 0,6-3,22-19,-1 0,-1-3,-2-1,-1-1,-1-2,-1-1,-2-1,-2-1,-1-2,-2 0,-1-2,16-40,-15 34,-2 0,-2-2,-2 0,-2-1,-2 0,-2-1,-2-1,-3 0,-2 0,-1-25,-3 60,-1-1,0 0,-1 1,-1-1,0 1,-1 0,-1 0,-5-10,10 23,-1 0,0 0,-1 1,1-1,0 0,0 1,-1-1,1 1,-1-1,1 1,-1 0,0 0,0 0,1 0,-1 0,0 0,0 0,0 0,0 1,0-1,0 1,0-1,0 1,0 0,0 0,0 0,-1 0,1 0,0 1,0-1,0 0,0 1,0 0,0-1,0 1,1 0,-1 0,0 0,0 0,0 0,1 1,-1-1,1 0,-1 1,1 0,0-1,-1 1,1 0,0-1,0 1,0 0,0 0,0 0,1 0,-1 0,1 0,-19 38,2 0,2 2,2-1,1 2,3 0,1 0,0 22,-1 22,5 1,3-1,7 41,18 83,-7-79,-10-91,-2 0,-2 1,-1 0,-4 22,1-49,-1 0,0 0,-2 0,1-1,-2 1,0-1,-1 0,0 0,-1-1,-3 4,9-16,1 1,-1-1,0 0,1 0,-1 0,0 0,0 0,0 0,0 0,0 0,0 0,0 0,0 0,0-1,-1 1,1 0,0-1,0 1,-1-1,1 1,0-1,-1 0,1 0,0 1,-1-1,1 0,0 0,-1 0,1-1,-1 1,1 0,0 0,-1-1,1 1,0-1,0 1,-1-1,1 1,0-1,0 0,0 0,0 0,0 1,0-1,0 0,0 0,0 0,0-1,0 1,1 0,-1 0,0 0,1-1,-1 1,1 0,-1 0,1-1,0 1,0 0,-1-1,1 1,0-1,0 1,0 0,1-1,-1 0,1-17,1 0,0 1,1-1,2 1,-1 0,2 0,1 0,0 1,4-6,1-6,90-204,-55 143,52-128,-97 282,-3 229,1-291,-1-1,1 0,0 0,-1 1,1-1,0 0,0 1,0-1,0 1,0-1,1 0,-1 0,0 1,1-1,-1 0,1 1,-1-1,1 0,-1 0,1 0,0 0,0 0,0 1,-1-1,1-1,0 1,0 0,0 0,0 0,1 0,-1-1,0 1,0 0,0-1,1 1,-1-1,0 0,0 1,1-1,-1 0,0 0,1 0,-1 0,0 0,1 0,-1 0,0 0,1 0,-1-1,0 1,1-1,-1 1,0-1,0 1,0-1,1 0,-1 1,0-1,0 0,0 0,1-1,94-159,-82 135,2 0,1 2,1 0,1 0,1 2,0 1,2 0,11-7,-32 27,0 0,0 0,1 0,-1 0,0 0,1 0,-1 0,1 0,-1 1,1-1,0 1,-1-1,1 1,0-1,-1 1,1 0,0 0,-1 0,1 0,0 0,0 0,-1 0,1 1,0-1,-1 0,1 1,-1 0,1-1,0 1,-1 0,1 0,-1 0,0 0,1 0,-1 0,0 0,0 0,0 0,1 1,-1-1,0 1,-1-1,1 1,0-1,0 1,-1-1,1 1,-1-1,1 1,-1 0,0 0,1-1,-1 1,0 0,0-1,0 1,1 14,0 0,-1 0,-1 0,0 0,-1 0,-1 0,0-1,-6 15,0 18,8-39,0 0,0 0,-1 0,0 0,-1-1,0 1,0-1,-1 0,0 0,-1 0,1 0,-4 3,16-42,14-29,3 1,3 1,14-20,-36 69,0 0,1 0,0 1,0 0,1 0,0 0,0 1,1 1,0-1,0 2,0-1,1 1,7-3,-14 7,-1 1,0-1,1 1,-1 0,1-1,-1 1,0 0,1 1,-1-1,1 0,-1 1,0-1,1 1,-1 0,0-1,0 1,1 0,-1 1,0-1,0 0,0 0,0 1,0 0,-1-1,1 1,0 0,-1 0,1 0,-1 0,0 0,0 0,1 0,-1 0,-1 0,1 1,0-1,0 0,-1 1,0-1,1 0,-1 2,4 103,-8-85,-1 1,-1-1,-1 0,-1-1,-1 1,-7 11,4-7,11-25,0 1,0 0,0 0,0 0,0 0,0 0,1 0,-1 0,1 1,-1-1,1 0,0 0,0 0,0 0,0 1,0-1,1 0,-1 0,1 0,-1 0,1 0,0 0,0 0,0 2,9 6</inkml:trace>
  <inkml:trace contextRef="#ctx0" brushRef="#br0" timeOffset="411.309">2542 959,'204'-70,"-191"64,-1 0,0-1,0-1,-1 0,0 0,-1-1,1-1,-2 1,1-2,-2 1,1-1,-1 0,-1-1,4-7,-10 17,0 0,-1 1,1-1,0 0,0 0,-1 1,1-1,-1 0,0 0,1 0,-1 0,0 0,0 0,0 0,0 0,-1 0,1 0,0 1,-1-1,1 0,-1 0,0 0,0 0,0 1,0-1,0 0,0 1,0-1,0 1,-1-1,1 1,0 0,-1 0,1-1,-1 1,0 0,1 0,-1 0,0 1,0-1,1 0,-1 1,0-1,0 1,0-1,0 1,0 0,0 0,0 0,0 0,-1 0,-8 2,1 1,-1 0,0 0,1 1,0 0,0 1,0 0,0 1,1 0,0 0,0 1,1 0,0 1,0-1,1 2,0-1,0 1,1 0,0 0,-2 5,0-2,0 0,0 0,2 0,-1 1,2 0,-1 1,2-1,0 1,1 0,0 0,1 0,0 4,2-14,1 0,0 0,0 0,0 0,0 0,0 0,1 0,0-1,0 1,0 0,0-1,0 0,1 1,0-1,-1 0,1 0,0-1,1 1,-1-1,0 1,1-1,-1 0,1 0,0-1,-1 1,1-1,0 1,0-1,0-1,4 2,126 0,-111-6,-1-2,0-1,0-1,-1 0,0-2,0 0,-1-2,-1 0,17-14,-11 10</inkml:trace>
  <inkml:trace contextRef="#ctx0" brushRef="#br0" timeOffset="861.663">3275 705,'-23'27,"0"1,2 1,1 1,1 1,2 1,-8 20,23-49,1 0,-1 0,1 0,0 0,0 0,0 0,0 0,1 0,-1 0,1 0,0 1,0-1,0 0,0 0,0 0,1 1,0-1,-1 0,1 0,0 0,0 0,1 0,-1 0,1-1,-1 1,1 0,0-1,0 1,0-1,1 0,-1 1,0-1,1 0,-1-1,1 1,0 0,0-1,-1 1,4 0,10-1,-1 0,1-1,0-1,-1 0,1-1,-1-1,1 0,-1-1,0-1,0 0,-1-2,1 1,-1-1,-1-1,0-1,0 0,0 0,4-6,6-5,0-1,-2 0,-1-2,0 0,-2-2,-1 0,-1 0,0-2,-3 0,0 0,-2-2,0 1,0-10,-8 29,0 1,0-1,-1 0,0 0,-1 0,0 0,0 0,-1 0,0 0,-1 0,0 0,0 0,-1 0,0 1,0-1,-1 0,-1 1,1 0,-1-1,-1 1,1 1,-1-1,-1 1,1 0,-1 0,0 0,-1 1,0 0,0 0,0 1,-1 0,1 0,-1 1,0 0,-1 0,1 1,-1 0,1 1,-1-1,0 2,0-1,-4 1,2 4,0 0,1 1,-1 0,1 1,0 0,0 1,1 0,0 0,0 1,0 0,1 0,0 1,0 1,1-1,0 1,0 0,1 1,0 0,1-1,0 2,1-1,0 1,1-1,0 1,0 0,1 0,1 0,-1 11,1-7,1-1,1 1,0-1,1 0,0 1,1-1,1 0,0 0,1-1,0 1,1-1,1 0,0-1,0 1,2-1,-1-1,2 0,-1 0,3 1,15 14,1-1,0-1,2-1,1-2,1-2,30 15,-33-20,-4-4</inkml:trace>
  <inkml:trace contextRef="#ctx0" brushRef="#br0" timeOffset="1481.815">1949 338,'0'-5,"0"4,0 6,4 2,3 1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0 395,'15'-4,"-1"0,0 0,1 2,0 0,0 0,0 2,-1 0,1 0,0 1,0 1,2 1,14 3,0-2,-1-1,1-2,0-1,0-1,0-2,28-6,71-20,-71 15,-59 14,0 0,0 0,-1 0,1 0,0 1,-1-1,1 0,0 0,0 0,-1 0,1 0,0 1,0-1,-1 0,1 0,0 0,0 1,0-1,-1 0,1 0,0 1,0-1,0 0,0 0,0 1,-1-1,1 0,0 1,0-1,0 0,0 1,0-1,0 0,0 0,0 1,0-1,0 0,0 1,0-1,0 0,1 1,-1-1,0 0,0 0,0 1,0-1,0 0,1 0,-1 1,0-1,0 0,0 0,1 1,-1-1,0 0,0 0,1 0,-1 0,-13 6</inkml:trace>
  <inkml:trace contextRef="#ctx0" brushRef="#br0" timeOffset="348.444">0 592,'152'23,"179"-17,-174-32,-150 24,-7 1</inkml:trace>
  <inkml:trace contextRef="#ctx0" brushRef="#br0" timeOffset="932.109">170 0,'10'2,"1"0,-1 1,0 0,0 1,-1 0,1 0,-1 1,0 0,0 1,0 0,7 7,12 5,156 121,-97-85,-73-47,-1 0,1 1,-2 0,1 1,-1 0,-1 1,0 0,0 1,2 4,-11-12,0 0,-1 0,1 0,-1 0,0 1,0-1,0 0,-1 1,1-1,-1 0,0 1,0-1,0 1,0-1,0 1,-1-1,1 0,-1 1,0-1,0 0,-1 1,1-1,-1 0,1 0,-1 0,0 0,-60 77,50-67,-175 207,-7-40,125-112,68-44,10-17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90,'33'40,"-12"3,-1 1,-3 1,-2 0,-2 1,3 22,-9-38,14 56,-8-26,2 0,4-2,16 36,-36-94,1 1,0 0,0 0,0-1,0 1,0 0,0 0,0-1,0 1,0 0,0 0,1-1,-1 1,0 0,0-1,1 1,-1 0,0-1,1 1,-1 0,1-1,-1 1,1-1,-1 1,1 0,-1-1,1 0,-1 1,1-1,0 1,-1-1,1 0,0 1,0-1,-1 0,1 0,0 1,-1-1,1 0,0 0,0 0,-1 0,1 0,0 0,0 0,-1 0,1-1,0 1,0 0,-1 0,1-1,0 1,-1 0,1-1,0 1,-1 0,1-1,0 1,-1-1,1 1,-1-1,1 0,-1 1,0-1,1 1,-1-1,1 0,-1 1,1-2,9-161,8 78,3 1,4 1,3 2,10-14,49-121,-83 204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1 316,'90'-16,"184"4,-213 13,40 15,-117-39,-147-142,101 77,62 87,0 0,-1 1,1-1,-1 0,1 1,0-1,0 0,-1 0,1 1,0-1,0 0,0 0,0 1,0-1,0 0,0 0,0 1,0-1,0 0,1 0,-1 1,0-1,0 0,1 0,-1 1,0-1,1 0,-1 1,1-1,-1 1,1-1,-1 0,1 1,0-1,-1 1,1-1,-1 1,1 0,0-1,-1 1,1 0,0-1,0 1,-1 0,1 0,0 0,0 0,-1-1,1 1,0 0,0 0,0 1,-1-1,1 0,0 0,0 0,-1 0,1 1,0-1,-1 0,1 1,0-1,18-1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7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47,'4'-3,"1"1,-1 0,1 0,-1 1,1 0,0-1,0 2,0-1,-1 0,1 1,0 0,0 0,0 1,0-1,0 1,0 0,0 0,12 1,249 6,-109-46,-139 30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7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47,'43'0,"34"-5,8-1,-5 0,-12 1,-12 1,-12 2,-7-4,-6-1,-8 1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0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23,'454'0,"-372"-13,27 3,-91 15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0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58,'28'-5,"20"-1,6-1,-1 2,-5 2,-5-4,-7 0,-3 0,-3 2,-1 2,-2 1,0 1,0 1,1 0,-6 1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1,'-1'34,"-147"273,107-167,39-134,1 0,0-1,0 1,1 0,-1-1,1 1,1 0,-1 0,1-1,0 1,0 0,1-1,-1 1,1-1,1 1,-1-1,1 0,-1 0,2 0,-1-1,0 1,1-1,0 1,0-1,0 0,1-1,-1 1,1-1,0 0,0 0,0 0,0-1,0 0,1 0,-1 0,1 0,0-1,7 1,0 0,0-1,-1 0,1-1,0-1,0 0,0-1,-1 0,1-1,3-1,9-14,-25 8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0 403,'60'-40,"157"-146,-47 9,-169 177,-1 0,1 0,0 0,0 1,-1-1,1 0,0 0,-1 0,1 0,0 1,-1-1,1 0,-1 1,1-1,0 1,-1-1,1 0,-1 1,1-1,-1 1,1 0,-1-1,1 1,-1-1,0 1,1 0,-1-1,0 1,0 0,1-1,-1 1,0 0,0-1,0 1,0 0,0-1,0 1,0 0,0 0,0-1,0 1,0 0,-1-1,1 1,0 0,0-1,-1 1,1 0,0-1,-1 1,1-1,-1 1,1-1,0 1,-1-1,0 1,1-1,-1 1,1-1,-1 1,1-1,-1 0,0 1,-29 150,30-145,0 1,0 0,0 0,1 0,0-1,1 1,-1-1,1 1,1-1,-1 1,1-1,0 0,0 0,1 0,0-1,0 1,0-1,1 0,-1 0,1 0,3 1,37 23,-27-16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4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79,'1'0,"0"0,1 0,-1 0,0 0,1 0,-1 1,0-1,1 0,-1 1,0-1,1 0,-1 1,0 0,0-1,0 1,0 0,1-1,-1 1,0 0,0 0,-1 0,1 0,0 0,0 0,0 0,-1 1,1-1,0 0,-1 0,1 1,9 20,0 0,-2 1,-1 0,0 1,-2-1,-1 1,-1 0,0 13,5 24,24 233,-27-263,24 70,-29-100,0-1,0 1,0-1,0 1,0-1,1 1,-1-1,0 1,0-1,1 1,-1-1,0 1,1-1,-1 1,0-1,1 1,-1-1,0 0,1 1,-1-1,1 0,-1 1,1-1,-1 0,1 0,-1 1,1-1,-1 0,1 0,-1 0,1 0,0 0,-1 0,1 0,-1 0,1 0,-1 0,1 0,-1 0,1 0,0 0,-1 0,1-1,-1 1,1 0,-1 0,1-1,-1 1,0 0,1-1,-1 1,1 0,-1-1,0 1,1-1,-1 1,0 0,1-1,-1 1,0-1,13-38,-11 30,72-419,27 109,-101 318,0 1,0-1,-1 1,1-1,0 1,0-1,0 0,0 1,0-1,0 1,0-1,0 1,0-1,0 1,0-1,0 1,0-1,1 1,-1-1,0 1,0-1,0 1,1-1,-1 1,0-1,1 1,-1 0,0-1,1 1,-1-1,1 1,-1 0,0-1,1 1,-1 0,1 0,-1-1,1 1,-1 0,1 0,-1 0,1 0,-1 0,1-1,-1 1,1 0,0 0,-1 0,1 1,-1-1,1 0,-1 0,1 0,-1 0,1 0,-1 1,1-1,-1 0,2 11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2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323 622,'-16'0,"0"2,0 1,0 0,0 0,1 2,-1 0,1 1,1 0,-1 1,1 1,0 0,1 1,0 0,0 1,1 1,0 0,1 1,1 0,-1 1,5-4,0 1,1 0,0 0,0 0,2 1,-1 0,1 0,0 0,1 0,1 0,0 0,0 0,1 1,0-1,1 0,1 0,0 1,0-1,1-1,0 1,3 6,-2-13,0 1,0 0,0-1,0 0,1 0,0 0,-1-1,2 1,-1-1,0-1,1 1,-1-1,1 1,-1-2,1 1,0-1,0 1,0-2,0 1,0-1,0 0,0 0,0 0,0-1,0 0,0 0,0-1,0 1,0-1,-1-1,1 1,-1-1,0 0,0 0,0 0,0-1,0 0,-1 0,1 0,2-4,25-22,-2-1,0-2,-3-1,0-1,-3-1,0-2,-1-4,9-11,-20 39,-11 23,-12 32,9-32,-22 164,25-169,0 1,1-1,-1 0,1 1,-1-1,1 0,1 0,-1 0,0 0,1 0,0 0,0-1,0 1,0-1,1 0,-1 0,1 0,0-1,0 1,0-1,0 0,0 0,1 0,-1-1,0 1,1-1,-1 0,1-1,0 1,-1-1,1 1,-1-1,1-1,0 1,-1-1,1 0,-1 0,1 0,-1 0,0-1,1 0,-1 0,0 0,0 0,2-2,20-8</inkml:trace>
  <inkml:trace contextRef="#ctx0" brushRef="#br0" timeOffset="246.861">1225 508,'-40'20,"1"2,2 1,0 2,1 2,1 1,-27 29,11 22,50-77,0 1,0-1,1 0,-1 1,1-1,0 1,0-1,0 1,0-1,0 1,0-1,1 1,-1-1,1 0,-1 1,1-1,0 0,0 1,0-1,0 0,1 0,-1 0,0 0,1 0,0 0,-1 0,1-1,0 1,0-1,0 1,0-1,0 1,0-1,1 0,-1 0,0 0,12 3,0 0,0-1,0 0,0-1,1-1,-1 0,0-1,1 0,13-3,7 1,-10 1</inkml:trace>
  <inkml:trace contextRef="#ctx0" brushRef="#br0" timeOffset="550.094">1621 508,'-10'7,"-5"1,-1 1,2 1,-1 0,1 1,1 0,0 1,0 1,2 0,-1 0,2 1,0 1,0 0,2 0,-4 7,11-18,0-1,0 1,0-1,1 1,-1 0,1-1,-1 1,1 0,1-1,-1 1,0 0,1-1,0 1,0-1,0 1,0-1,0 1,1-1,-1 0,1 1,0-1,0 0,0 0,1-1,-1 1,1 0,-1-1,1 1,0-1,0 0,0 0,0 0,0 0,1-1,-1 1,1-1,-1 0,1 0,-1 0,1 0,-1-1,1 0,0 1,0-1,26 1,0-1,0-2,0-1,0-1,0-1,20-7,-33 6,-1 0,0-1,0 0,0-1,-1-1,0 0,3-5,0 2</inkml:trace>
  <inkml:trace contextRef="#ctx0" brushRef="#br0" timeOffset="1581.739">1988 622,'5'5,"0"-1,0 1,1 0,0-1,0 0,0-1,0 1,0-1,1-1,0 1,-1-1,1 0,0 0,0-1,0 0,0 0,1-1,-1 0,0 0,0 0,0-1,0 0,0-1,0 0,0 0,-1 0,1-1,0 0,-1 0,0 0,0-1,0 0,0 0,-1-1,1 0,-1 0,0 0,-1 0,1-1,-1 0,0 0,-1 0,1 0,-1-1,2-5,-4 10,0-1,0 1,0-1,0 1,-1-1,1 1,-1-1,0 1,0-1,1 0,-2 1,1-1,0 1,0-1,-1 0,0 1,1-1,-1 1,0 0,0-1,0 1,-1 0,1-1,0 1,-1 0,0 0,1 0,-1 0,0 1,0-1,0 0,0 1,0-1,0 1,-1 0,1 0,0-1,-1 2,1-1,-1 0,1 0,-1 1,0 0,1-1,-1 1,1 0,-1 0,1 0,-1 1,0-1,1 1,-3 0,-9 4,0 0,0 1,1 1,-1 0,1 1,1 1,0 0,0 0,1 1,0 1,0 0,1 0,1 1,0 0,1 1,-5 9,5-11,0 1,1 0,0 0,1 0,0 1,1 0,1 1,-1 5,3-14,2-1,-1 1,0 0,1 0,0 0,0-1,0 1,1 0,0 0,0 0,0-1,0 1,1-1,0 1,-1-1,2 1,-1-1,0 0,1 0,0 0,0 0,0-1,1 1,-1-1,4 3,4-1,1 0,-1-1,1 0,-1-1,1 0,0-1,0 0,0-1,1-1,-1 0,0 0,0-1,0-1,2 0,10-3,0-1,0-2,-1 0,0-1,-1-2,0 0,0-1,-1-1,-1-1,16-14,11-12,-2-3,-2-1,22-31,-5 7,-77 132,10-39,1-1,1 1,2 0,0 0,2 0,0 0,2 1,2 12,-7 128,-1-128,3-18,-1-1,0 1,-2-1,0 1,-1-1,-1-1,0 1,-2-1,0 0,9-19,0 0,0 0,0 0,0 0,0 0,0 0,0 0,0 0,0 0,0 0,0 0,-1 0,1 0,0 0,-1 1,1-1,-1 0,1 0,-1 0,0 1,1-1,-1 0,1 0,-1 1,0-1,0 1,0-1,1 0,-1 1,0 0,0-1,0 1,0-1,0 1,0 0,0 0,1-1,-1 1,0 0,0 0,0 0,0 0,0 0,0 1,0-1,0 0,0 0,0 0,0 1,0-1,0 1,0-1,1 1,-1-1,0 1,0-1,0 1,1-1,-1 1,0 0,0 0,8-38,2 0,1 0,2 1,1 1,2 0,1 0,3 1,13-34,-21 39,2 1,1 0,0 1,3 0,0 1,1 1,2 1,0 1,1 0,2 2,0 0,1 2,1 1,1 0,1 2,0 1,1 2,0 0,19-4,-44 15,1 0,-1 1,1 0,0 0,0 0,0 0,-1 1,1-1,0 1,0 0,0 0,0 1,0-1,0 1,0 0,-1 0,1 0,0 0,-1 0,1 1,-1 0,1 0,-1 0,0 0,0 0,0 1,0 0,0-1,0 1,-1 0,1 0,-1 0,0 1,0-1,0 1,0-1,0 4,-2 10,0 0,-1 0,-1 1,-1-1,0 0,-1-1,-1 1,-1-1,0 0,-1 0,-1 0,0-1,-1 0,-1-1,0 0,-1-1,-1 0,0 0,0-1,-1-1,-13 9,17-13,1-1,-1 0,0 0,0 0,-1-2,0 1,1-1,-2 0,1-1,0 0,-1-1,1 0,-1-1,0 0,1 0,-1-1,0-1,0 0,0 0,8 0,1 1,-1-1,0 0,0 0,1 0,-1 0,0 0,1-1,-1 1,1-1,0 1,-1-1,1 0,0 0,0 0,0 0,0-1,1 1,-1 0,1-1,-1 1,1-1,0 1,0-1,0 0,0 0,0 1,1-1,-1 0,1 0,0 0,-1 0,2 0,-1 1,0-1,0 0,1 0,0-1,5-20</inkml:trace>
  <inkml:trace contextRef="#ctx0" brushRef="#br0" timeOffset="1895.899">3512 1,'-5'38,"-6"42,-2 16,2-3,3-7,2-10,3-12,1-7,2-10,0-6,1-7,-1-4,1-2,-1-5</inkml:trace>
  <inkml:trace contextRef="#ctx0" brushRef="#br0" timeOffset="2132.217">3173 480,'43'-10,"34"-7,12-2,-3 3,-6 5,-13 3,-18 3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4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0,'-24'39,"-13"22,0 5,1-3,8-9,2-7,2-8,0-10,4-10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5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1,'14'9,"15"13,7 8,2 3,-5 1,-4-5,-6-3,-3-6,-4-2,-1-3,2 0,4-2,-3-4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15 311,'-15'0,"23"0,25 0,98-11,107-7,-175-3,-50 9</inkml:trace>
  <inkml:trace contextRef="#ctx0" brushRef="#br0" timeOffset="297.601">212 0,'-6'203,"10"-134,-2-12,-7 127,-9-143,12-37,-1 1,1-1,0 1,1 0,-1 0,1 0,0 0,0 0,0 0,1 0,0 0,0 0,0 0,1 0,0 3,6 4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2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29 741,'1'1,"0"0,0 0,0-1,0 1,0 0,0 0,0-1,0 1,0-1,0 1,0-1,1 1,-1-1,0 0,0 1,1-1,-1 0,0 0,0 0,0 0,1 0,-1 0,0 0,0-1,1 1,-1 0,0-1,0 1,0-1,0 1,0-1,1 1,-1-1,0 0,0 0,-1 1,1-1,0 0,0 0,0 0,0 0,-1 0,1 0,0-1,0 2,128-126,-62 54,-24 20,-41 53,0 1,1-1,-1 1,0-1,0 1,0 0,-1 0,1 0,0 0,-1 0,1 1,-1-1,0 0,0 1,0-1,0 1,0-1,0 1,-1-1,1 3,2 3,39 92,-4 3,-5 1,-4 1,13 100,-37-166,4 11,-3 0,-1 0,-3 0,-2 0,-6 38,6-69,-1 0,-1 1,-1-1,0-1,-2 1,0 0,-1-1,-1 0,0-1,-2 1,0-2,-1 1,0-1,-1 0,-1-1,-1-1,0 0,-1-1,-12 10,21-18,-1-1,0 0,0 0,0-1,0 1,-1-1,1-1,-1 1,0-1,0 0,0-1,0 0,0 0,0 0,0-1,0 0,0 0,0-1,0 0,0 0,0 0,0-1,0 0,1-1,-1 0,1 0,-1 0,1 0,0-1,0 0,1-1,-1 1,1-1,-2-2,0-4,0-1,1 1,0-1,1 0,0 0,1-1,0 0,1 1,0-1,2 0,-1-1,1 1,1 0,0 0,1 0,1 0,0 0,1 0,0 0,1 0,2-5,5-11,1 1,1 0,2 0,0 1,2 1,1 1,1 1,16-16,71-82,-91 103</inkml:trace>
  <inkml:trace contextRef="#ctx0" brushRef="#br0" timeOffset="487.479">1 403,'49'-50,"-1"-2,-3-1,-2-3,-3-1,30-57,-57 94,-12 20,0 0,0 0,0 0,-1 0,1 0,0 0,0 0,0 0,-1 0,1 1,0-1,0 0,-1 1,1-1,0 0,-1 1,1-1,0 1,-1-1,1 1,0-1,-1 1,1 0,-1-1,1 1,-1 0,0-1,1 1,-1 0,0-1,1 1,-1 0,0 0,0 0,0-1,1 1,-1 0,0 0,0 0,0-1,0 1,0 0,-1 0,1 0,0 0,0-1,76 255,-54-190,-13-50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1 136,'2'-15,"3"23,5 24,125 424,-54-203,-81-252,0 0,0 0,0 1,0-1,0 0,0 0,1 0,-1 1,0-1,1 0,-1 0,1 0,-1 0,1 0,0 0,-1 0,1 0,0 0,0 0,0 0,-1-1,1 1,0 0,0 0,0-1,0 1,0-1,0 1,1-1,-1 1,0-1,0 0,0 1,0-1,1 0,-1 0,0 0,0 0,0 0,1 0,-1 0,0-1,0 1,0 0,0 0,0-1,1 1,-1-1,0 1,0-1,0 0,0 1,0-2,6-15,0 0,-2-1,0 0,-1 0,-1-1,-1 1,0 0,-1-9,8-59,82-439,-58 413,-26 136,-7 4,0 2</inkml:trace>
  <inkml:trace contextRef="#ctx0" brushRef="#br0" timeOffset="783.717">566 728,'0'-26,"0"32,1 183,-2-187,1-1,-1 1,1 0,0 0,-1 0,1 0,0 0,0 0,0 0,0-1,1 1,-1 0,1 0,-1 0,1 0,-1 0,1-1,0 1,0 0,0-1,0 1,0 0,0-1,0 0,1 1,-1-1,0 1,1-1,-1 0,1 0,0 0,-1 0,1 0,0 0,0-1,-1 1,1-1,0 1,0-1,0 1,0-1,0 0,0 0,-1 0,1 0,0 0,0 0,0-1,0 1,0-1,0 1,-1-1,1 0,0 0,0 0,17-16,-1-1,0-1,-1 0,-2-1,0-1,-1 0,-1-2,-1 1,0-3,-12 24,0 0,0 0,0 0,0 0,1 0,-1 0,0 0,1 0,-1 0,0 0,1 0,-1 0,1 0,0 0,-1 1,1-1,0 0,-1 0,1 1,0-1,0 0,0 1,0-1,-1 0,1 1,0-1,0 1,0 0,0-1,0 1,0 0,0 0,0 0,0-1,1 1,-1 0,0 0,0 0,0 1,0-1,0 0,0 0,0 1,0-1,0 0,0 1,0-1,0 1,0-1,-1 1,1 0,0-1,0 1,0 0,-1-1,1 1,0 0,-1 0,1 0,32 91,-22-53,-1 2,-1-1,-3 1,-1 0,-2 0,-2 22,2-1,-3 0,-3 1,-2-1,-3 0,-3-1,-2 0,-3-1,-3 0,-16 34,-30 6,62-97,0 1,0-1,0 0,-1 0,1 0,-1-1,0 1,0-1,0 0,0 0,0-1,0 1,-1-1,1 0,0 0,-1 0,1 0,-1-1,1 0,-1 0,1 0,-1 0,1-1,0 0,-2 0,1-3,-1 0,1 0,0-1,0 1,1-1,-1 0,1-1,0 1,1-1,-1 0,1 1,0-2,1 1,-1 0,1 0,0-1,1 1,0-1,0 0,0 1,1-1,0 0,0 1,0-1,1 0,1-2,-2 6,2-26,1-1,1 1,1 0,2 1,1 0,1 0,1 0,2 1,1 1,1 0,1 0,3-2,62-64,-56 73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7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1 340,'38'-10,"37"-8,10 0,1 2,-10-1,-13 3,-12 3,-11 4,-11 8,-16 4,-10 0</inkml:trace>
  <inkml:trace contextRef="#ctx0" brushRef="#br0" timeOffset="277.179">339 0,'0'39,"0"26,0 8,0-4,0-9,0-10,0-9,0-6,0-4,0-3,-5-7,-1-1,0 0,1 2,2-3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8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29 632,'0'1,"0"-1,1 0,-1 1,0-1,0 1,1-1,-1 1,0-1,0 0,0 1,1-1,-1 1,0-1,0 1,0-1,0 1,0-1,0 1,0-1,0 1,0-1,0 1,0-1,-1 1,1-1,0 1,0-1,0 1,-1-1,1 1,0-1,0 0,-1 1,1-1,0 0,-1 1,1-1,-1 0,1 1,0-1,-1 0,1 1,-1-1,1 0,-1 0,1 0,-1 0,1 1,-1-1,1 0,0 0,-1 0,1 0,-1 0,1 0,-1 0,1 0,-1 0,1-1,-1 1,1 0,-1 0,0 0,3 2,-1-1,1 1,0 0,-1 0,1-1,0 1,0-1,0 1,0-1,0 0,0 0,1 0,-1 0,0 0,0-1,1 1,-1-1,1 1,-1-1,0 0,1 0,-1 0,1 0,-1 0,0-1,1 1,-1-1,0 1,1-1,-1 0,0 0,0 0,0 0,1-1,-1 1,-1 0,1-1,0 1,0-1,0 0,-1 0,1 0,-1 1,0-2,1 1,-1 0,0 0,0 0,0-2,52-135,-60 164,1 0,0 1,2-1,1 1,1 0,2 0,0 0,2 7,-2 70,-26 182,14-50,-27 19,37-294,24-47,-11 61</inkml:trace>
  <inkml:trace contextRef="#ctx0" brushRef="#br0" timeOffset="383.17">481 745,'-75'53,"47"-36,2 1,0 2,1 0,1 2,1 0,-9 14,30-35,1 1,-1-1,0 1,1 0,0 0,-1 0,1-1,0 1,0 1,0-1,0 0,0 0,1 0,-1 0,0 1,1-1,0 0,0 0,-1 1,1-1,1 0,-1 1,0-1,0 0,1 0,0 1,-1-1,1 0,0 0,0 0,0 0,0 0,0 0,1 0,-1 0,1 0,-1-1,1 1,-1-1,1 1,0-1,0 1,0-1,0 0,0 0,0 0,0 0,1 0,40 15,-36-14,1 0,-1 0,1 1,-1 0,0 0,0 1,0-1,0 1,-1 1,1 0,-1 0,0 0,-1 0,1 1,-1 0,0 0,-1 0,0 1,0 0,0 0,2 6,5 132,-11-64,-1-80,1 0,0-1,-1 1,1 0,0 0,0 0,0 0,0 0,0 0,0 0,0 0,0 0,0 0,0 0,0 0,0 0,1 0,-1 0,0 0,1 0,-1 0,1-1,-1 1,1 0,-1 0,1 0,0-1,-1 1,1 0,0-1,0 1,-1 0,1-1,0 1,0-1,0 0,0 1,0-1,0 0,0 1,0-1,-1 0,1 0,0 0,0 0,0 0,0 0,0 0,0 0,0 0,0 0,0 0,0-1,0 1,0 0,0-1,0 1,0-1,-1 1,1-1,0 1,0-1,0 0,-1 1,1-1,8-14</inkml:trace>
  <inkml:trace contextRef="#ctx0" brushRef="#br0" timeOffset="956.676">1 350,'264'-336,"-264"335,1 0,-1 0,1 0,0 0,-1 1,1-1,0 0,0 0,0 1,0-1,0 0,0 1,0-1,0 1,0-1,0 1,0-1,0 1,0 0,0 0,0-1,0 1,0 0,1 0,-1 0,0 0,0 0,0 1,0-1,0 0,0 0,0 1,0-1,1 1,-1-1,0 1,-1-1,1 1,0 0,0-1,0 1,0 0,0 0,-1 0,1-1,0 1,-1 0,1 0,-1 0,1 0,-1 0,1 0,-1 0,0 1,1-1,-1 0,0 0,0 0,0 0,0 0,0 0,0 1,0-1,0 0,0 0,-1 0,1 0,-1 1,28 200,-25-195,0 0,1 0,0 0,0 0,0 0,1 0,0-1,0 0,0 0,1 0,0 0,0-1,1 1,2 1,12 5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1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1 143,'33'82,"-23"-56,0 1,-2 1,0 0,-2 0,-2 0,0 1,-1 19,13 111,-11-131,-4-11,2-1,0 1,1-1,0 0,1 0,1-1,1 1,0-1,1 0,1-1,2 3,-11-17,0 1,0-1,0 1,0-1,1 1,-1-1,0 0,0 1,0-1,1 1,-1-1,0 0,0 1,1-1,-1 0,0 0,1 1,-1-1,1 0,-1 0,0 1,1-1,-1 0,1 0,-1 0,0 0,1 1,-1-1,1 0,-1 0,1 0,-1 0,0 0,1 0,-1 0,1 0,-1 0,1-1,-1 1,0 0,1 0,-1 0,1 0,-1-1,0 1,1 0,-1 0,1-1,-1 1,0 0,1-1,-1 1,0 0,0-1,1 1,-1 0,0-1,0 1,0-1,1 1,-1 0,0-1,0 1,0-1,4-34,-3 26,22-113,6-31,0-89,-28 211,2 0,1 1,1-1,1 1,2-1,5-12,19-13,-35 83,-1-8</inkml:trace>
  <inkml:trace contextRef="#ctx0" brushRef="#br0" timeOffset="734.178">481 595,'120'-17,"-115"16,-1-1,0 1,0-1,0 1,0 1,0-1,1 0,-1 1,0 0,0 0,1 0,-1 1,0-1,0 1,0 0,0 0,0 1,4 1,-7-1,0 1,0 0,-1-1,1 1,-1 0,1 0,-1-1,0 1,0 0,0 0,-1-1,1 1,-1 0,1-1,-1 1,0 0,0-1,0 1,0-1,-1 1,1-1,-1 0,1 1,-1-1,0 0,-1 3,-114 173,112-171,0 1,1-1,0 1,0 0,0 0,1 0,0 1,1-1,0 1,0-1,0 6,2-10,0-1,0 0,0 1,0-1,1 0,-1 1,1-1,0 0,0 0,0 0,1 1,-1-1,1-1,-1 1,1 0,0 0,0-1,1 1,-1-1,0 1,1-1,-1 0,1 0,0 0,0 0,0-1,0 1,0-1,0 0,0 0,3 1,1 0,0 0,0-1,0 0,0 0,1-1,-1 0,0 0,0-1,1 0,-1 0,0 0,0-1,0 0,0-1,-1 1,1-1,3-3,-2-2,-4-1</inkml:trace>
  <inkml:trace contextRef="#ctx0" brushRef="#br0" timeOffset="1072.153">395 765,'5'0,"11"0,8 0,4 0,3 0,0 0,0 0,0 0,-1 0,-1 0,0 0,-1 0,0 0,-4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21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1,'0'14,"-9"20,-4 13,-3 4,-5-3,-4-4,-1-4,-2-6,-1-2,0-8,0-2,0-6,0-5,6-4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2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1 791,'5'55,"2"0,2 0,3-1,3-1,3 6,-13-44,1 0,0 0,1-1,1 1,0-2,1 1,0-1,8 8,-13-17,-1 0,1-1,-1 0,1 1,0-1,0-1,0 1,0-1,1 1,-1-1,1-1,0 1,-1 0,1-1,0 0,0 0,0-1,0 1,-1-1,1 0,0-1,0 1,0-1,0 0,0 0,-1 0,1-1,0 1,-1-1,2-1,10-8,-1 0,0-2,0 0,-1 0,-1-2,0 1,-1-2,-1 0,0 0,-1-1,5-12,64-141,-77 165,-2 6,0-1,1 0,-1 0,0 1,1-1,-1 0,0 0,1 0,-1 0,1 0,-1 1,0-1,1 0,-1 0,1 0,-1 0,0 0,1 0,-1 0,1 0,-1-1,1 1,-1 0,0 0,1 0,-1 0,0 0,1-1,-1 1,0 0,1 0,-1-1,0 1,1 0,-1-1,0 1,0 0,1-1,-1 1,0 0,0-1,0 1,1 0,-1-1,0 1,0-1,0 1,0 0,0-1,0 1,0-1,0 1,0 0,0-1,0 1,0-1,12 51,-6-21,1 0,2-1,1 0,0 0,9 12,-15-33,0-1,0 1,1-1,0 1,0-1,0-1,1 1,0-1,0 0,0 0,1-1,0 0,0 0,0 0,0-1,0 0,1-1,-1 1,1-1,0-1,0 0,6 1,4-4,0 0,0-1,0-1,0-1,-1-1,0 0,0-1,0-1,-1 0,0-2,0 1,-1-2,-1 0,0-1,0 0,0 0,-1 0,-1-2,0 0,0 0,-2-1,0 0,0-1,-2 0,0-1,0-1,9-75,-17 70</inkml:trace>
  <inkml:trace contextRef="#ctx0" brushRef="#br0" timeOffset="3045.007">1637 1,'3'54,"41"220,-38-196,-3 0,-4 1,-3-1,-4 0,-3 0,-3-1,-14 36,-31 80,58-193,1 1,-1-1,0 1,1 0,-1-1,0 1,1 0,-1-1,1 1,-1 0,1-1,0 1,-1 0,1 0,0 0,-1-1,1 1,0 0,0 0,0 0,0 0,0 0,0-1,0 1,0 0,0 0,0 0,0 0,1 0,-1-1,0 1,1 0,-1 0,0 0,1-1,-1 1,1 0,-1-1,1 1,-1 0,1-1,0 1,-1-1,1 1,0-1,0 1,-1-1,1 1,0-1,0 0,0 1,-1-1,1 0,0 0,0 0,0 1,0-1,0 0,-1 0,2 0,109-111,101-122,-208 227,0-1,0 1,0 0,1 0,0 0,0 1,1 0,0 0,-1 0,2 1,-1 0,0 0,1 0,0 1,0 0,0 0,0 1,0 0,1 0,-1 0,1 1,-1 0,5 1,-7 4,-1 1,0-1,0 1,-1 0,0 0,0 0,0 1,0-1,-1 1,0 0,0-1,0 1,-1 0,0 0,0 0,0 0,-1 0,0 0,0 1,-1-1,1 0,-1 0,-1 3,1 6,7 154,-1-145,29 88,-33-111,-1 0,1 0,0 0,0 0,-1 0,1 0,0 0,0 0,0 0,0 0,0-1,0 1,0 0,0-1,0 1,0-1,0 1,0-1,0 0,1 1,-1-1,0 0,0 0,1 0,-1 0,0 0,0 0,0 0,1 0,-1 0,0-1,0 1,0 0,0-1,1 1,-1-1,10-8</inkml:trace>
  <inkml:trace contextRef="#ctx0" brushRef="#br0" timeOffset="3796.871">2455 1018,'20'4,"-1"-1,1-1,0 0,0-1,0-1,0-1,-1-1,1-1,0-1,-1 0,0-1,0-2,0 0,-1 0,0-2,7-4,-22 10,-1 1,1-1,0 0,-1-1,1 1,-1 0,0-1,0 1,0-1,-1 0,1 1,-1-1,0 0,0 0,0 0,0 0,-1 0,0 0,0 0,0 0,0 0,0 0,-1 0,0 0,0 0,0 0,0 0,-1 1,1-1,-1 0,0 1,0-1,0 1,-1 0,1 0,-1 0,0 0,0 0,0 0,0 1,0-1,0 1,-1 0,1 0,-1 0,0 1,1-1,-1 1,0 0,0 0,0 0,0 0,0 1,0 0,0 0,0 0,0 0,-3 1,-7 2,-1 2,1-1,0 2,1 0,-1 1,1 0,0 0,1 2,0 0,0 0,1 1,0 0,1 1,0 0,1 1,0 0,1 0,0 1,-1 4,5-12,0 1,0 0,1 1,0-1,0 1,1-1,0 1,0 0,0 0,1-1,0 1,0 0,1 1,0-1,0 0,1 0,-1 0,2 0,-1 0,1-1,0 1,0 0,1-1,0 1,0-1,1 0,-1 0,1 0,0 0,1-1,6 4,-1 0,2 0,-1-2,1 1,0-2,1 1,0-2,0 1,0-2,0 0,1-1,0 0,-1-1,1 0,0-1,0-1,0 0,0-1,0 0,0-1,-1-1,1 0,4-3,21-6,0-2,-1-1,-1-2,-1-2,0-1,-2-2,14-12,-27 18,-1 0,0-2,-2 0,0-1,-1-1,-1 0,-1-1,-1-1,-1-1,0 0,-2 0,-1-1,-1 0,-1-1,-1 0,-1-3,-4 25,-1 1,0 0,0 0,0-1,-1 1,1-1,-1 1,1-1,-1 1,0-1,0 1,0-1,0 1,0-1,0 1,-1 0,1-1,-1 1,0-1,0 1,0 0,0-1,0 1,0 0,-1 0,1 0,-1 0,1 0,-1 0,0 0,0 1,0-1,0 1,0-1,0 1,0 0,0 0,0 0,-1 0,1 0,0 0,-1 1,1-1,-1 1,1-1,-1 1,-9 3,1 0,0 0,0 1,0 0,1 1,-1 1,1 0,0 0,0 0,1 2,0-1,0 1,1 0,0 1,1 0,0 0,0 0,-1 3,7-10,-1-1,0 1,0 0,1 0,-1 0,1 0,0 0,-1 0,1 0,0 0,0 1,1-1,-1 0,0 1,1-1,-1 0,1 1,0-1,0 1,0-1,0 0,0 1,0-1,1 1,-1-1,1 0,0 1,0-1,0 0,0 0,0 1,0-1,0 0,1 0,-1 0,1 0,0-1,-1 1,1 0,0-1,0 1,0-1,0 0,0 1,2 0,21 2,-1 0,1-2,0 0,0-2,-1-1,1-1,0 0,-1-2,12-4,-18 4,-13 2,0 0,0 1,0 0,0-1,0 2,1-1,-1 1,0 0,0 0,1 0,-1 1,0-1,0 1,0 1,0-1,0 1,0 0,1 0,-4 2,-1 0,0 0,0 0,0-1,-1 1,1 0,-1 0,0 0,0 0,0 0,-1 0,1 0,-1 0,0-1,0 1,0 0,-1 0,0-1,1 1,-1-1,0 1,0-1,-1 0,-11 24,-29 73,42-96,1-1,-1 0,1 1,0-1,0 1,0-1,1 1,-1-1,1 1,0-1,0 0,0 1,0-1,1 0,-1 0,1 0,0 0,-1 0,1 0,1 0,-1-1,0 1,1-1,-1 1,1-1,0 0,0 0,0 0,1 0,3 1,0 0,-1 0,1-1,0 0,0 0,1 0,-1-1,0 0,0-1,1 0,-1 0,0 0,1-1,-1 0,5-2,7-4</inkml:trace>
  <inkml:trace contextRef="#ctx0" brushRef="#br0" timeOffset="4380.561">3866 1074,'22'2,"0"0,0-2,0 0,0-2,0 0,0-2,-1 0,1-1,-1-2,0 0,-1-1,0-1,0-1,-1 0,5-5,-18 10,0 0,-1-1,1 0,-1 0,-1 0,1 0,-1-1,0 1,-1-1,1 0,-2 0,1-1,-1 1,0-1,0 1,-1-1,0 1,0-1,-1 0,0 0,0 1,-1-1,0 0,0 1,-1-1,0 0,0 1,-1 0,0 0,0 0,-1 0,1 0,-2 1,-4-7,6 10,0-1,0 1,-1 0,1 0,-1 0,0 1,0-1,0 1,0 0,0 0,-1 0,1 1,0 0,-1-1,1 2,-1-1,0 0,1 1,-1 0,1 0,-1 0,0 1,1-1,-1 1,1 0,-1 1,1-1,-3 2,-114 67,110-61,1 0,0 1,1 0,0 1,0 0,1 0,1 1,0 0,0 0,1 1,1 0,-3 10,5-16,2 0,-1 0,1 0,0 0,0 0,1 0,0 0,0 0,1 1,0-1,0 0,0 0,1 0,0-1,1 1,-1 0,1-1,1 1,-1-1,1 0,0 0,1-1,-1 1,1-1,3 3,13 6,1 0,0-2,1 0,0-2,1 0,0-2,1 0,0-2,0-1,0-1,0-1,1-1,0-1,-1-1,1-2,-1-1,3-1,61-19,-71 12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0,'-10'43,"-3"39,1 14,2 1,3-12,3-10,2-13,1-8,1-8,0-2,1-4,-1-4,1-3,-1-3,0-1,5-6,1-6</inkml:trace>
  <inkml:trace contextRef="#ctx0" brushRef="#br0" timeOffset="207.548">398 0,'-15'58,"-9"28,0 9,3-2,6-11,4-16,6-9,2-9,3-9,5-10,3-6,-1-1,-1-5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8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0,-8 0,-8 0,-8 0,-6 0,-3 0,-8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8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1,'34'10,"25"2,8-4,-3-5,-8-2,-8-2,-8-5,-5-1,-10-1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41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58,'634'-26,"-76"5,-202 10,-324 11</inkml:trace>
  <inkml:trace contextRef="#ctx0" brushRef="#br0" timeOffset="701.501">594 622,'-16'5,"0"1,0 0,1 1,0 1,0 0,1 1,0 0,1 1,0 1,0 0,1 1,1 1,0-1,-7 12,16-21,1-1,-1 1,1 0,-1 0,1 0,0 1,0-1,0 0,0 0,1 1,-1-1,1 0,0 1,0-1,0 0,1 1,-1-1,1 0,0 0,-1 1,1-1,1 0,-1 0,0 0,1 0,0 0,0 0,-1-1,2 1,-1 0,0-1,3 2,0 1,1-1,-1-1,1 1,0-1,1 0,-1 0,0-1,1 0,-1 0,1 0,0-1,0 0,-1-1,1 1,6-1,4-2,0 0,0-1,0-1,-1-1,0 0,0-1,0 0,-1-2,1 0,-2 0,1-1,-1-1,-1-1,0 0,0 0,2-5,8-9,-1-1,-1-1,-2 0,-1-2,-1 0,-1-1,9-25,-16 31,-1 0,0-1,-2 1,-1-1,-2 0,0-1,-1 1,-2 0,0-1,-2 1,-1-1,-1 1,-1 0,-1 1,-8-22,13 42,0-1,0 1,-1 0,0-1,0 1,0 0,0 0,0 0,-1 0,0 1,0-1,0 1,0-1,-1 1,1 0,-1 0,0 1,1-1,-1 1,0 0,-1 0,1 0,0 0,-1 1,1 0,-1 0,1 0,-1 0,1 1,-1 0,0 0,1 0,-1 0,1 1,-1-1,1 1,-1 1,-2 0,-6 8,1 1,0 0,0 1,1 0,1 1,0 0,1 1,0 0,1 0,1 1,0 0,1 0,-1 7,0-6,1 0,0 0,1 0,1 1,1 0,0 0,1 0,1 0,0 0,2 0,0 0,1 0,0 0,2 0,0 0,0-1,2 0,5 13,-1-9,1 0,1 0,1-1,1-1,0 0,1-1,1 0,1-1,0-1,1-1,0-1,1 0,6 2,-20-12,0 0,0 0,0 0,1-1,-1 0,1 0,-1 0,1-1,0 0,0 0,-1 0,1-1,0 0,0 0,0 0,0-1,0 0,-1 0,1 0,0-1,-1 0,3-1,10-9</inkml:trace>
  <inkml:trace contextRef="#ctx0" brushRef="#br0" timeOffset="1078.999">1468 284,'-38'58,"1"1,4 2,-25 61,54-116,0 0,0 1,1 0,0-1,0 1,1 0,-1 1,2-1,-1 0,1 1,0-1,0 1,1-1,0 1,1-1,-1 1,1-1,1 1,0-1,0 0,0 1,1-1,0 0,0-1,0 1,1 0,0-1,1 0,-1 0,1 0,1-1,-1 0,5 4,0-4,0 0,1 0,0-1,0-1,0 0,0 0,1-1,-1 0,1-1,-1-1,1 0,-1 0,5-2,-13 2,0 0,-1 0,1-1,0 0,-1 1,1-1,-1 0,1 0,-1 0,0-1,1 1,-1 0,0-1,0 0,0 1,0-1,0 0,0 0,-1 0,1 0,0 0,-1-1,1-1,5-14</inkml:trace>
  <inkml:trace contextRef="#ctx0" brushRef="#br0" timeOffset="1315.639">1017 538,'43'-5,"34"-2,8 1,-6 1,-6 2,-11 0,-11 2,-14 1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7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71,'75'188,"43"192,-53-159,-64-219,10 23,-11-25,0 0,0-1,0 1,0 0,0-1,0 1,0 0,0 0,0-1,0 1,0 0,0 0,1-1,-1 1,0 0,0 0,0 0,0-1,1 1,-1 0,0 0,0 0,0 0,1-1,-1 1,0 0,0 0,1 0,-1 0,0 0,0 0,1 0,-1 0,0 0,0 0,1 0,-1 0,0 0,0 0,1 0,-1 0,0 0,1 0,-1 0,0 0,0 0,0 0,1 0,-1 0,0 1,0-1,1 0,-1 0,0 0,0 1,1-1,5-182,25-13,37-119,-31 162,-24 118,-7 29</inkml:trace>
  <inkml:trace contextRef="#ctx0" brushRef="#br0" timeOffset="501.874">903 438,'-21'28,"-77"225,87-228,-96 178,79-179,26-52,15-14,-4 24</inkml:trace>
  <inkml:trace contextRef="#ctx0" brushRef="#br0" timeOffset="900.815">593 411,'261'339,"-156"-174,-84-132,-14-26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1,'-29'73,"-90"166,114-229,1 0,1 0,0 0,0 0,1 0,0 1,1-1,0 1,0 0,1-1,1 1,0-1,0 1,1-1,1 1,2 8,1-13,0 0,-1 0,2-1,-1 1,1-1,0-1,0 0,0 0,0 0,1-1,-1 0,1 0,0-1,0 0,0 0,0-1,1 0,-1 0,0-1,5 0,-7 0,0 1,0-1,0 0,0-1,0 0,0 1,0-2,0 1,0-1,0 0,-1 0,1-1,-1 1,1-1,-1-1,9-8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1 388,'48'-31,"-2"-1,-1-3,-1-1,-2-2,5-10,-35 34,0 0,-1-1,-1 0,0 0,-1-1,-1 0,-1-1,4-11,-11 29,1-1,-1 1,1-1,-1 1,1-1,-1 1,1-1,-1 0,1 1,0-1,-1 0,1 1,0-1,-1 0,1 0,-1 1,1-1,0 0,0 0,-1 0,1 0,0 0,-1 0,1 0,0 0,-1-1,1 1,0 0,-1 0,1 0,-1-1,1 1,0 0,-1-1,1 1,-1 0,1-1,-1 1,1-1,-1 1,1-1,-1 1,1-1,-1 1,0-1,1 0,-1 1,0-1,1 1,-1-1,0 0,0 1,0-1,0 0,0 1,0-1,0 0,0 1,0-1,0 0,0 0,0 1,0-1,0 1,0-1,-1 0,1 1,0-1,-1 0,1 1,14 158,-14-149,1 1,0-1,1 0,0 0,1 0,0-1,0 1,0 0,1-1,1 0,-1 0,1 0,1-1,-1 0,1 0,1 0,-1 0,5 2,11 3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1 263,'28'-9,"0"-2,0-1,-2-1,1-1,-2-2,0 0,0-2,-2 0,0-2,-2 0,0-2,-1 0,0-4,-18 24,-1 0,1 0,0 0,-1 1,1-1,0 0,0 1,0-1,0 1,0 0,1 0,-1 0,0 0,1 0,-1 0,0 0,1 1,-1-1,1 1,-1 0,1 0,-1 0,1 0,-1 0,1 0,-1 1,1-1,-1 1,0 0,1 0,-1 0,0 0,1 0,-1 0,0 0,0 1,0-1,0 1,0 0,-1 0,1-1,0 1,-1 0,1 0,-1 0,0 1,1 0,13 24,-1 0,-1 2,-1-1,-2 1,-1 1,-1 0,-2 0,1 12,-3-23,7 48,-2 2,-3 0,-4-1,-2 1,-4 0,-2 0,-3-1,-4 0,-2-1,-12 29,23-85,0 0,-1 0,0 0,0-1,-1 0,0 0,-1-1,0 0,-1 0,-7 7,11-12,1-1,-1 0,0 0,1-1,-1 1,-1-1,1 0,0 0,-1 0,1 0,-1-1,1 0,-1 0,0 0,1 0,-1-1,0 0,0 0,1 0,-1 0,0-1,1 0,-1 0,0 0,1-1,-1 1,-2-2,3-2,-1 1,1-1,0 0,0 0,1 0,-1 0,1-1,0 1,1-1,-1 0,1 0,0 0,1 0,-1 0,1 0,0 0,1-1,0 1,0 0,0-1,0 1,1 0,1-4,-1-7,-3-12,2 1,1-1,2 1,0-1,2 1,1 0,2 0,0 1,2 0,1 0,4-6,109-151,-108 164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1 376,'92'-75,"-3"-4,-4-5,28-38,-113 122,0-1,0 0,1 0,-1 0,0 1,1-1,-1 0,1 0,-1 1,0-1,1 0,0 1,-1-1,1 1,-1-1,1 1,0-1,-1 1,1-1,0 1,0-1,-1 1,1 0,0 0,0-1,0 1,-1 0,1 0,0 0,0 0,0 0,-1 0,1 0,0 0,0 0,0 0,0 0,-1 1,1-1,0 0,0 0,-1 1,1-1,0 1,0-1,-1 1,1-1,-1 1,1-1,0 1,-1-1,1 1,-1 0,1 0,12 50,-10-29,63 169,-39-158,-12-23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1 367,'7'-4,"0"0,1 1,-1-1,1 1,0 1,0-1,0 1,0 1,1 0,-1 0,0 0,1 1,-1 0,3 1,5-1,242-17,-71-11,-176 28,-5 2</inkml:trace>
  <inkml:trace contextRef="#ctx0" brushRef="#br0" timeOffset="1">367 1,'-4'23,"-7"29,-2 8,2 0,3-5,2-3,3-6,1-5,2-5,0-4,-5-3,0-1,-1-1,2 0,-4-4,-1-2,2 0,2-2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0 310,'29'-4,"29"-7,9-2,2 2,-4-2,-10 1,-9 3,-7-3,-6 2,-3 2,-8 2</inkml:trace>
  <inkml:trace contextRef="#ctx0" brushRef="#br0" timeOffset="1">283 0,'0'14,"0"30,0 11,0 1,0-4,0-6,0-1,0-3,5-5,1-3,0-3,-1-2,-2-1,-1 0,0-6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0,'-27'467,"23"-416,-3 0,-1-1,-3 0,-2-1,-3 0,-1-2,-2 1,-18 28,8 0,31-74,-1-1,1 0,-1 0,1 1,-1-1,1 0,0 0,-1-1,1 1,0 0,0-1,0 1,0-1,-1 1,1-1,0 0,0 0,0 0,0 0,0 0,0 0,0 0,0-1,0 1,-1-1,1 1,0-1,0 0,-1 0,1 0,0 0,-1 0,1 0,-1 0,1 0,-1-1,1 1,0-1,-1 1,26-14,-1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353 605,'-18'-3,"0"1,0 1,0 0,0 1,1 1,-1 1,0 0,0 2,1 0,-1 1,1 0,1 1,-1 1,1 1,-15 9,26-12,0 0,0 0,0 0,0 0,1 1,0-1,0 1,1 0,0 1,0-1,0 0,1 1,0 0,0-1,0 1,1 0,0 0,1 0,-1 0,1 0,1 0,-1 0,1 0,0 0,1-1,0 1,0 0,0-1,1 1,0-1,0 0,0 0,1 0,0 0,0 0,1-1,1 1,1-1,-1 0,2-1,-1 0,0 0,1-1,0 0,0-1,0 1,0-1,0-1,0 0,0 0,1 0,-1-1,0 0,1-1,-1 0,0 0,0-1,0 0,0 0,0-1,0 0,0 0,-1-1,0 0,0-1,0 1,0-1,1-2,29-20,0-2,-3-1,0-2,-2-1,-1-1,-2-2,-2-1,-1-2,-2 0,5-14,-16 26,-2 0,-1 0,-1-1,-2 0,0 0,-2-1,-1 0,-2 0,0 0,-2 0,-1-2,1 25,1 0,-1 0,0 0,-1 0,1 0,-1 0,0 0,-1 0,1 1,-1-1,0 0,-1 1,1-1,-1 1,0 0,-1 0,1 0,-1 0,0 0,0 1,0 0,-1 0,1 0,-1 0,0 1,0 0,-1 0,1 0,-1 1,1-1,-1 1,0 1,0-1,0 1,0 0,0 0,0 1,0 0,0 0,0 0,0 1,0-1,-5 3,0 2,0 1,0 1,0 0,1 0,0 1,0 1,1 0,0 0,0 0,1 1,1 0,-1 1,2 0,0 0,0 1,1-1,-1 2,-4 15,1 1,1 0,1 0,2 1,1 0,-1 23,5-37,0 0,0 1,1-1,2 0,-1 1,2-1,0 0,1-1,0 1,2-1,-1 0,2-1,0 1,1-2,0 1,1-1,0 0,2-1,-1-1,1 1,1-2,0 0,0 0,1-1,6 2,66 23,-61-33</inkml:trace>
  <inkml:trace contextRef="#ctx0" brushRef="#br0" timeOffset="1">99 1058,'373'-13,"24"-19,109 20,-482 12</inkml:trace>
  <inkml:trace contextRef="#ctx0" brushRef="#br0" timeOffset="2">747 1311,'-29'5,"0"1,0 1,1 1,0 2,1 1,0 1,0 1,1 1,1 2,-15 12,31-21,2 1,-1 0,1 0,0 1,1 0,0 0,1 1,-1 0,2-1,0 2,0-1,0 0,2 1,-1 0,1-1,1 1,0 0,0 0,1 0,1 0,-1 0,2 0,0 0,0 0,2 2,-3-10,0 1,1 0,-1-1,1 1,0-1,0 1,0-1,1 0,-1 0,1 0,-1 0,1 0,0-1,0 1,1-1,-1 0,0 0,1 0,-1 0,1-1,0 1,-1-1,1 0,0 0,0 0,0-1,0 0,0 1,0-1,0 0,0-1,9 1,0-2,-1 1,1-2,-1 0,1 0,-1-1,0 0,-1-1,4-3,10-7,-1-2,-1 0,0-2,-2 0,0-2,-1 0,16-24,-25 32,127-201,-126 193,-1 0,-1-1,-1 0,-1 0,-1-1,-1 0,-1-1,-1 1,-2-1,0 0,-1 1,-1-1,-1 0,-2-9,2 28,1 0,-1 0,0 0,0 0,-1 0,1 0,-1 0,0 0,-1 0,1 1,-1-1,0 1,0 0,0 0,0 0,-1 0,1 0,-1 1,0 0,-1 0,1 0,0 0,-1 0,1 1,-1 0,0 0,0 0,0 1,0 0,0 0,0 0,0 0,-1 1,1 0,0 0,0 0,0 1,0-1,-3 2,-9 10,0 1,1 0,1 1,0 1,1 0,0 1,2 1,0 0,0 1,2 0,0 0,2 1,0 0,0 1,2 0,1 0,0 0,2 1,0 0,1-1,1 17,-2-25,2 0,-1 0,1 0,1 0,0 1,1-1,0 0,1 0,0 0,1-1,0 1,1 0,0-1,1 0,0 0,1 0,0-1,1 0,0 0,0 0,1-1,0 0,1-1,0 0,1 0,-1-1,1 0,1-1,1 1,-2-1,2-1,-1-1,0 0,1 0,0-1,-1-1,1 0,1 0,-1-1,0-1,0 0,0-1,0 0,0-1,0 0,0-1,0 0,-1-1,11-4,-4-3</inkml:trace>
  <inkml:trace contextRef="#ctx0" brushRef="#br0" timeOffset="3">1538 1227,'-24'24,"-8"3,2-3</inkml:trace>
  <inkml:trace contextRef="#ctx0" brushRef="#br0" timeOffset="4">1538 1227,'-33'62,"-143"233,175-293,-1-1,1 1,-1 1,1-1,0 0,-1 0,1 0,1 1,-1-1,0 0,0 1,1-1,-1 1,1-1,0 1,0-1,0 1,0-1,0 0,1 1,-1-1,1 1,-1-1,1 1,0-1,0 0,0 0,0 1,0-1,1 0,-1 0,1 0,-1 0,1-1,0 1,0 0,0-1,0 1,0-1,0 1,0-1,0 0,0 0,1 0,-1 0,0-1,1 1,-1 0,1-1,0 0,18 2,0-1,0-1,1-1,-1 0,0-2,0-1,12-3,15-3,-23 6</inkml:trace>
  <inkml:trace contextRef="#ctx0" brushRef="#br0" timeOffset="5">1143 1425,'24'0,"22"0,9 0,-2 0,-3 0,-7 0,-5 0,-4 0,-4 0,-1 0,-6 0</inkml:trace>
  <inkml:trace contextRef="#ctx0" brushRef="#br0" timeOffset="6">1312 211,'-2'8,"1"0,-1 0,-1 1,0-2,0 1,0 0,-1 0,0-1,0 0,-1 0,0 0,-1-1,1 1,-2-1,-14 22,-214 257,141-154,94-131,0-1,0 1,0 0,0-1,0 1,-1 0,1 0,0-1,0 1,0 0,-1-1,1 1,0 0,0 0,-1-1,1 1,0 0,-1 0,1 0,0 0,-1-1,1 1,0 0,-1 0,1 0,0 0,-1 0,1 0,0 0,-1 0,1 0,0 0,-1 0,1 0,0 0,-1 0,1 0,0 0,-1 0,1 0,0 1,-1-1,1 0,0 0,-1 0,1 1,0-1,0 0,-1 0,1 1,0-1,0 0,0 0,-1 1,1-1,0 0,0 1,0-1,0 0,-1 1,1-1,0 1,-1-14</inkml:trace>
  <inkml:trace contextRef="#ctx0" brushRef="#br0" timeOffset="7">945 239,'37'82,"-23"-61,171 244,-98-95,-39-122,-28-40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57 927,'28'-17,"0"-2,-2 0,-1-2,0-1,-1-1,-2-1,0-1,-2-1,-1-1,13-23,-26 35,3-3,-9 38,-31 201,30 213,30 30,-30-205,6-372,1 82</inkml:trace>
  <inkml:trace contextRef="#ctx0" brushRef="#br0" timeOffset="1">678 955,'-252'231,"250"-228,-55 72,56-73,0 0,0 1,0-1,0 0,0 0,0 0,1 0,-1 1,1-1,0 0,0 1,-1-1,2 0,-1 0,0 1,0-1,1 0,-1 1,1-1,-1 0,1 0,0 0,0 0,0 0,0 0,1 0,-1 0,1 0,-1 0,1-1,-1 1,1 0,0-1,0 0,-1 1,2-1,10 6,1-1,0 0,0-1,0-1,0 0,1-1,0-1,2 0,-9-2,0 0,1 1,-1-1,0 1,0 1,0 0,0 0,-1 0,1 1,0 0,-1 1,0 0,0 0,0 0,0 1,-1 0,0 0,0 1,0 0,0 0,-1 0,0 1,-1-1,1 1,-1 0,-1 1,1 0,6 136,-10-61,0-80,0 0,0 0,0 0,1 0,-1 0,1 0,0 0,0 0,0 0,0 0,0 0,1 0,0 0,-1-1,1 1,0-1,0 1,0-1,1 0,-1 0,0 0,1 0,-1 0,1-1,0 1,0-1,0 1,-1-1,1 0,0 0,0-1,1 1,-1 0,0-1,0 0,0 0,0 0,0 0,0 0,1-1,-1 1,0-1,0 0,0 0,0 0,0 0,-1-1,1 1,50-25,-34 11</inkml:trace>
  <inkml:trace contextRef="#ctx0" brushRef="#br0" timeOffset="2">1 306,'243'-173,"-101"41,-151 201,5-43,1 0,2 0,0 0,2 0,1 0,1 0,5 22,-5-36,0-1,0 1,1-1,1 0,0 0,0 0,1 0,1-1,0 0,0-1,1 0,0 0,0 0,1-1,0 0,1-1,-1 0,2 0,11 5</inkml:trace>
  <inkml:trace contextRef="#ctx0" brushRef="#br0" timeOffset="3">1383 955,'-28'6,"-1"1,1 1,1 1,-1 2,2 1,0 1,0 1,1 1,-19 15,-27 45,69-73,0 0,0 1,1-1,-1 1,1 0,0-1,0 1,0 0,0 0,0 0,1-1,-1 1,1 0,0 0,0 0,0 0,0 0,0 0,1 0,-1 0,1 0,0 0,0-1,0 1,0 0,0-1,1 1,-1-1,1 1,0-1,0 1,1 1,4 0,1 0,-1-1,1 0,-1 0,1 0,0-1,0 0,0-1,0 0,0 0,0-1,0 0,1 0,-1-1,0 0,0 0,0-1,7-2,7-4,0 0,-1 0,0-2,-1-1,0-1,-1 0,0-1,-1-2,0 1,-1-2,-1-1,0 0,-2 0,0-2,-1 0,0 0,-2-1,0-1,-2 0,0 0,-1-1,0-3,-2-7,-2-1,-1 0,-1 0,-2 0,-1 0,-3-16,2 31,0 0,0 1,-2-1,0 1,-2 0,1 0,-2 1,0 0,-1 0,-1 0,0 1,-1 0,-1 1,0 0,-1 1,0 0,-8-5,18 16,0 0,0 0,0 1,0-1,0 1,0-1,-1 1,1 0,-1-1,1 1,-1 1,1-1,-1 0,0 1,1-1,-1 1,0 0,0 0,1 0,-1 0,0 0,1 0,-1 1,0 0,1-1,-1 1,1 0,-1 0,1 0,-1 1,1-1,0 1,-1-1,1 1,0 0,0-1,0 1,1 0,-1 1,0-1,1 0,-1 0,1 1,0-1,-1 3,-3 12,1 0,0 0,2 1,0-1,1 1,1 0,0-1,1 1,2 2,-1 30,4 18,3 0,3-1,19 60,-12-49,48 138,-66-212,1 0,0-1,0 1,0-1,1 1,-1-1,1 0,-1 0,1 0,0 0,0-1,1 1,-1-1,0 0,1 0,0 0,-1 0,1 0,0-1,0 0,0 0,0 0,0 0,0 0,3-1,14 2</inkml:trace>
  <inkml:trace contextRef="#ctx0" brushRef="#br0" timeOffset="4">1412 1605,'43'0,"53"-5,19-2,0-4,-10 0,-13 2,-13 2,-10-3,-7 1,-10 2,-8 1,-2-2,-4 0,-3 2,-3 1,-7 2</inkml:trace>
  <inkml:trace contextRef="#ctx0" brushRef="#br0" timeOffset="5">1694 1971,'-22'17,"1"2,0 1,2 0,0 2,2 0,0 1,1 0,-6 16,20-37,1 0,-1 1,0-1,1 1,-1-1,1 1,0 0,0-1,0 1,0 0,1 0,-1 0,1 0,-1 0,1 0,0 0,0-1,1 1,-1 0,0 0,1 0,0 0,0 0,0 0,0-1,0 1,0 0,1-1,-1 1,1-1,0 0,0 1,0-1,0 0,0 0,0 0,0 0,1-1,-1 1,1 0,0-1,-1 0,1 0,0 0,6 1,1-1,0 0,0-1,-1 0,1 0,0-1,-1-1,1 1,0-2,-1 1,0-1,0-1,0 0,0 0,0 0,-1-1,0-1,2 0,129-124,-122 110,-2 0,0-1,-2-1,0 0,-1-1,-1 0,-2 0,0-1,-2-1,0 0,-2 0,0 0,-2 0,-1-1,-1 1,-1-1,-3-18,2 34,-1 0,0 0,0 1,-1-1,-1 0,0 1,0 0,0 0,-1 0,-1 1,1 0,-1-1,-1 2,-5-6,9 10,0 0,0 0,0 1,0-1,-1 1,1 0,-1 0,0 0,0 0,1 1,-1 0,0-1,0 1,0 1,-1-1,1 0,0 1,0 0,0 0,0 0,0 1,0 0,0-1,-1 1,2 1,-1-1,0 0,0 1,0 0,1 0,-1 0,1 0,-1 1,1-1,0 1,0 0,-8 9,1 1,1 0,0 0,0 1,2 0,0 0,0 1,1 0,1 0,1 0,0 1,-1 7,3-6,0 0,2-1,0 1,0 0,1-1,2 1,-1-1,2 0,0 1,1-1,0-1,2 1,0-1,0 0,2-1,-1 0,2 0,0-1,1 0,0 0,0-2,8 6,97 90,-97-96</inkml:trace>
  <inkml:trace contextRef="#ctx0" brushRef="#br0" timeOffset="6">2287 1605,'-33'125,"-15"44,35-118,9-39,-1 1,2 0,0 0,0 1,1-1,1 0,0 1,1-1,0 1,1-1,1 1,0-1,1 0,3 10,-4-20,-1 0,1 0,1 0,-1-1,0 1,1 0,-1-1,1 0,0 0,0 1,0-2,0 1,0 0,0-1,0 1,0-1,1 0,-1 0,1 0,-1 0,1-1,-1 0,1 1,-1-1,1-1,-1 1,1 0,-1-1,1 0,-1 0,1 0,-1 0,108-46,-73 19,-25 14</inkml:trace>
  <inkml:trace contextRef="#ctx0" brushRef="#br0" timeOffset="7">2089 1943,'39'-10,"31"-2,9-1,-9 3</inkml:trace>
  <inkml:trace contextRef="#ctx0" brushRef="#br0" timeOffset="8">1920 673,'87'-19,"-38"7,0 3,0 1,1 3,1 2,-49 2,-1 1,1 0,0-1,-1 1,1 0,0 0,-1 0,1 0,-1 0,1 0,0 1,-1-1,1 0,-1 1,1 0,-1-1,1 1,-1 0,1-1,-1 1,0 0,1 0,-1 0,0 0,0 1,0-1,0 0,0 0,0 1,0-1,0 0,0 1,-1-1,1 1,-1-1,1 1,-1 0,1-1,-1 1,0-1,0 1,0 0,0-1,0 1,0-1,0 1,-1 0,1-1,0 1,-1-1,1 1,-1-1,0 1,0 0,-8 15,-1 0,-1 0,-1-1,0-1,-1 1,-13 10,-7 9,5-3,14-20,2 0,-1 1,2 0,0 1,0 0,2 1,-1 0,2 1,0 0,1 0,1 0,0 1,1 0,1 0,0 1,1 5,3-20,1 1,-1-1,1 1,-1-1,1 1,0-1,1 1,-1-1,0 0,1 0,0 0,0 0,0 0,0 0,0 0,1 0,-1-1,1 0,-1 1,1-1,0 0,0 0,0 0,0-1,1 1,-1-1,0 0,1 1,-1-2,1 1,1 0,115 7,-113-8,10-1,-12 2,0-1,1 0,-1 0,0 0,1-1,-1 0,0 0,0 0,1-1,-1 0,0 0,0 0,-1 0,6-4,2-6</inkml:trace>
  <inkml:trace contextRef="#ctx0" brushRef="#br0" timeOffset="9">1863 955,'39'0,"31"-5,9-1,-4 0,-10 1,-12 2,-9-4,-8-1,-5 2,-4 1,-5 1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322 578,'-23'4,"0"0,1 2,0 1,0 1,1 1,0 0,0 2,-10 7,23-13,-1 1,2 0,-1 0,0 1,1 0,1 0,-1 1,1 0,0 0,1 0,0 1,0 0,1 0,0 0,1 0,-1 1,2 0,0-1,0 1,0 8,1-14,-1 0,2-1,-1 1,0 0,1 0,0-1,-1 1,2 0,-1 0,0 0,1-1,0 1,-1 0,2-1,-1 1,0 0,1-1,-1 0,1 1,0-1,0 0,1 0,-1 0,0 0,1 0,0 0,0-1,0 0,0 1,0-1,0 0,0 0,1-1,-1 1,1-1,-1 0,3 1,11-3,0 0,0-2,0 0,0-1,0 0,-1-1,0-1,0-1,0 0,-1-1,0-1,0 0,-1-1,-1-1,0 0,0 0,-1-2,6-6,7-7,-2 0,0-2,-1-1,-2 0,-1-2,-2 0,-1-1,-1-1,-2 0,-1-1,6-28,-10 29,-2 1,-1-1,-1 0,-2 0,-2 0,0 0,-2-1,-4-14,6 44,0 0,-1 0,1-1,-1 1,1 0,-1 0,-1 0,1 1,0-1,-1 0,0 0,0 1,0-1,0 1,-1-1,1 1,-1 0,0 0,0 0,0 1,0-1,0 1,-1-1,1 1,-1 0,1 1,-1-1,0 0,0 1,0 0,0 0,0 0,0 0,0 1,0 0,0 0,0 0,0 0,-2 1,-2 2,-1 1,1 1,0-1,0 1,1 1,0-1,0 1,0 1,1-1,-1 1,2 0,-1 0,1 1,0 0,0 0,1 0,0 0,-2 9,-37 164,41-159,1 1,0-1,2 0,1 0,0 0,2 0,0 0,2-1,0 0,1 0,1 0,1-1,1 0,1-1,1 0,0 0,2-2,0 1,3 1,-12-13,9 10,1 0,0-1,1 0,0-2,1 1,1-2,0-1,1 0,9 4,-15-12</inkml:trace>
  <inkml:trace contextRef="#ctx0" brushRef="#br0" timeOffset="1">152 1142,'385'-17,"-233"5,305-37,-68-10,-326 54,-38 4</inkml:trace>
  <inkml:trace contextRef="#ctx0" brushRef="#br0" timeOffset="2">576 1537,'-10'8,"-127"124,130-124,1 1,0-1,0 1,1 0,0 1,1-1,0 1,0 0,1 0,1 0,0 0,0 1,1-1,0 0,0 1,2 9,-1-17,0 1,1 0,0 0,0 0,0-1,0 1,0 0,1-1,-1 1,1-1,0 0,0 1,1-1,-1 0,0 0,1 0,0-1,0 1,0-1,0 1,0-1,0 0,1 0,-1 0,1-1,-1 1,1-1,0 0,-1 0,1 0,0-1,0 1,0-1,0 0,2 0,6 0,-1-1,0 0,0-1,0 0,0-1,-1 0,1-1,-1 0,0 0,0-1,0-1,1 0,9-11,-1-1,-1 0,0-2,-2 0,0-1,-1 0,-1-1,-1-1,-1 0,-1-1,-2 0,0-1,-1 0,-2 0,0-1,0-9,1-16,-2 0,-3 0,-1 0,-5-28,-21-25,24 101,0 1,-1-1,1 1,-1-1,0 1,1-1,-1 1,0 0,-1 0,1 0,0 0,-1 0,1 1,-1-1,1 1,-1-1,1 1,-1 0,0 0,0 0,0 1,0-1,0 1,0-1,0 1,1 0,-1 0,0 0,0 1,0-1,0 1,0 0,0-1,0 1,-5 4,0 1,0-1,1 1,0 1,0-1,0 1,1 0,0 1,1-1,0 1,0 0,0 1,1-1,0 1,1 0,0 0,0 0,1 0,0 0,1 1,-1 7,-2 4,0-1,1 1,1 0,0 0,2 1,1-1,0 0,2 0,0-1,2 1,0 0,1-1,1 0,1-1,0 1,10 13,-6-16,1 0,1-1,0-1,1 0,1-1,0-1,1 0,0-1,1-1,0-1,2 0,-2-2</inkml:trace>
  <inkml:trace contextRef="#ctx0" brushRef="#br0" timeOffset="3">1309 1199,'-37'86,"4"3,4 1,-3 28,26-87,1 0,2 0,1 0,2 0,1 1,3 20,-3-48,-1-1,1 1,-1-1,1 1,0-1,0 0,0 1,1-1,-1 0,1 0,0 0,-1 0,1 0,1 0,-1-1,0 1,1-1,-1 0,1 1,0-1,0 0,0 0,0-1,0 1,0-1,0 1,1-1,-1 0,0 0,1-1,-1 1,1-1,-1 0,2 1,6-2,-1 1,1-1,0-1,-1 1,1-2,-1 0,0 0,0-1,0 0,6-4,44-34,-47 28</inkml:trace>
  <inkml:trace contextRef="#ctx0" brushRef="#br0" timeOffset="4">999 1650,'38'-5,"32"-1,9 0,-4-4,-10 0,-16 2</inkml:trace>
  <inkml:trace contextRef="#ctx0" brushRef="#br0" timeOffset="5">886 295,'-8'24,"1"-9,0 0,1 1,1 0,0 0,1 0,1 1,1-1,0 1,1 0,1 0,0 0,1-1,1 1,1 0,0-1,6 16,-1-17,-7-11,0 1,1 0,0-1,0 1,0-1,0 0,1 0,0 1,0-2,0 1,0 0,0-1,1 1,-1-1,1 0,0 0,0 0,1-1,-1 0,0 0,1 0,-1 0,1 0,0-1,-1 0,1 0,0 0,0-1,4 1,4-7,-1 0,1-1,-2 0,1-1,-1 0,0 0,-1-1,0-1,0 0,-1 0,0-1,-1 0,0-1,-1 0,0 0,-1 0,4-13,4-4,-2 0,0-1,-2-1,-1 0,-2 0,1-13,-19 60,8 3,2 0,0 0,0 0,2 0,1 0,0 0,1 0,1 0,1-1,2 3,8 44,25 184,-39-223,1-9,0 0,-1 1,-1-1,-1 1,0-1,-1 1,-1-1,-1 0,0 0,-2 0,1 0,-2-1,0 0,-1-1,-1 1,0-2,-9 12,-72 33,88-58,0 0,-1 0,1 0,0-1,-1 1,1-1,-1 0,1 1,-1-1,1 0,-1 0,1-1,-1 1,1 0,-1-1,1 0,-1 1,1-1,0 0,-1 0,1-1,0 1,0 0,0-1,0 1,0-1,0 0,0 1,1-1,-1 0,1 0,-1 0,1 0,0-1,-1 1,1 0,0-1,1 1,-1 0,0-1,-1-11,1-1,0 1,1-1,0 1,2-1,-1 1,2 0,0 0,0 0,2 0,0 0,0 1,1 0,1 0,0 0,0 1,2 0,-1 1,1 0,1 0,0 1,5-4,-5 2,0-1,1 2,0-1,0 1,1 1,0 0,1 0,0 2,1-1,0 2,0 0,1 0,0 2,0 0,0 0,0 1,1 1,0 1,-1 0,1 1,8 1,0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281 537,'-20'6,"0"1,1 1,1 1,-1 0,1 2,1 0,0 1,1 0,0 2,1 0,0 0,1 2,-10 14,21-27,0 0,0 0,0 0,1 0,-1 1,1 0,0-1,0 1,0 0,0 0,1 0,0 0,0 0,0 0,0 0,1 1,-1-1,1 0,0 0,0 1,1-1,-1 0,1 0,0 0,0 1,0-1,1 0,0 0,-1-1,1 1,1 0,-1-1,0 1,1-1,0 0,0 1,0-1,0-1,2 2,1 1,1-1,1 0,-1-1,0 1,1-1,0-1,0 0,0 0,0 0,0-1,0 0,0-1,0 1,0-2,1 1,-1-1,0 0,0-1,0 0,-1 0,1-1,0 0,-1 0,1-1,-1 0,0 0,-1-1,1 0,-1 0,6-5,9-14,0 0,-1-1,-2-1,0-1,-2-1,-1 0,-1-1,-2 0,-1-1,-1 0,4-24,-8 27,-2 0,-1-1,-1 0,-1 0,-2 1,0-1,-2 0,-2 0,3 15,-2 0,0 1,0-1,-1 1,-1 0,0 1,0-1,-1 1,-1 0,1 1,-2 0,0 0,0 1,-1 0,0 1,0 0,-1 0,0 1,0 0,-1 1,1 1,-2 0,1 0,-13-2,21 6,0 1,0 0,0 0,0 0,0 1,-1-1,1 1,0 0,0 0,1 0,-1 1,0 0,0-1,1 1,-1 1,1-1,-1 0,1 1,0 0,0-1,0 1,0 0,1 1,-1-1,1 0,0 1,0 0,0-1,0 1,0 3,-1 2,0-1,1 1,1-1,-1 1,1 0,1 0,-1 0,2 0,-1 0,1-1,0 1,1 0,0 0,1-1,7 18,1-1,2-1,0 0,2-1,1-1,7 8,56 92,24 72,-61-123,-28-53</inkml:trace>
  <inkml:trace contextRef="#ctx0" brushRef="#br0" timeOffset="169403.055">1296 113,'-23'46,"-141"193,-203 123,355-338,34-28,-17 0,1 0,-1-1,0 1,-1-1,1 0,-1-1,0 1,0-1,0 1,-1-1,0 0,0-1,-1 1,0 0,0-1,0 1,-1-1,1 0,-2 1,1-1,-1 0,2-18</inkml:trace>
  <inkml:trace contextRef="#ctx0" brushRef="#br0" timeOffset="169951.346">732 255,'-1'-2,"0"1,0-1,0 0,0 1,0-1,1 0,-1 0,1 0,0 0,-1 0,1 0,0 1,0-1,0 0,0 0,0 0,1 0,-1 0,0 0,1 0,0 0,-1 1,1-1,0 0,0 0,0 1,0-1,0 1,0-1,1 1,-1-1,0 1,1 0,-1-1,1 1,0 0,-1 0,1 0,0 0,-1 1,1-1,0 0,0 1,0-1,0 1,0 0,0-1,0 1,0 0,-1 0,1 0,0 1,0-1,0 0,0 1,0-1,0 1,0 0,-1-1,2 2,11 10,-1 0,-1 0,0 1,-1 1,0 0,-1 1,-1 0,6 13,29 42,97 101,3 27,-85-115,-51-81,-4-6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3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1,'0'0,"0"0,0 1,0-1,0 0,0 1,0-1,0 0,1 1,-1-1,0 0,0 1,0-1,0 0,0 1,1-1,-1 0,0 1,0-1,0 0,1 0,-1 1,0-1,0 0,1 0,-1 1,0-1,1 0,-1 0,0 0,1 0,-1 0,0 1,1-1,-1 0,0 0,1 0,-1 0,0 0,1 0,-1 0,0 0,1 0,-1 0,0 0,1 0,-1-1,0 1,1 0,-1 0,0 0,1 0,-1 0,0-1,1 1,-1 0,0 0,0-1,1 1,-1 0,0 0,0-1,1 1,-7 31,-7 1,-2 0,-1-1,-2-1,-1-1,-1 0,-1-1,-2-2,-13 12,-63 52,81-77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4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2,'91'21,"-57"-18,-1-1,1-1,0-2,0-2,0-1,14-4,137-5,-173 14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4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17,'9'0,"23"0,11 0,2 0,-1 0,-3 0,-4 0,-4 0,-2 0,-2 0,-1 0,-5-5,-2-1,-4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1 219,'22'80,"107"349,-83-259,-15-61,-31-110,0 1,0-1,0 1,0-1,0 1,1 0,-1-1,0 1,0-1,0 1,0-1,1 1,-1 0,0-1,0 1,1-1,-1 1,0 0,0-1,1 1,-1 0,1 0,-1-1,0 1,1 0,-1 0,1-1,-1 1,0 0,1 0,-1 0,1 0,-1 0,1 0,-1 0,1-1,-1 1,0 1,1-1,-1 0,1 0,-1 0,1 0,-1 0,1 0,-1 0,0 1,1-1,-1 0,1 0,-1 1,0-1,1 0,-1 0,0 1,1-1,-1 0,0 1,0-1,1 1,-1-1,6-41,1-17,2 1,4-1,1 2,3 0,13-26,45-170,-63 193,-3 0,-2 0,-2-59,-6 81,1 28,0 28,0 30,0-24</inkml:trace>
  <inkml:trace contextRef="#ctx0" brushRef="#br0" timeOffset="5303.303">565 727,'1'312,"-1"-308,1-1,0 0,0-1,1 1,-1 0,0 0,1 0,0-1,0 1,0-1,0 1,0-1,0 0,1 0,-1 0,0 0,1 0,0-1,0 1,-1-1,1 0,0 1,0-1,0-1,0 1,0 0,0-1,0 1,1-1,-1 0,0 0,0 0,0-1,0 1,0-1,0 1,0-1,0 0,0 0,0-1,0 1,0-1,-1 1,1-1,0 0,-1 0,0 0,1 0,-1 0,0-1,0 1,0-1,-1 1,2-3,20-20,-2-2,0 0,-2-2,-1 0,-1-1,-2-1,7-19,18-80,-31 169,1 219,-1-209,-2 0,-2 1,-2 0,-3 0,-2 0,-2 0,-2 0,-2-1,-2 0,-3 0,-13 33,17-63,0-1,0 0,-2-1,0 1,-1-2,-1 0,0 0,-1-2,-4 4,15-16,1 0,-1-1,1 1,-1 0,1-1,-1 0,0 0,0 0,1 0,-1 0,0 0,0-1,0 1,0-1,0 0,0 0,0 0,0 0,0 0,0-1,0 0,0 1,0-1,0 0,1 0,-1-1,0 1,1 0,-1-1,1 0,-1 0,1 1,0-1,-1-1,1 1,0 0,1 0,-1-1,0 0,-5-6,1 0,0-1,0 0,1 0,1-1,0 1,0-1,1 0,-2-10,3-1,2-1,0 1,1-1,2 1,0-1,1 1,1 0,1 0,1 1,2 0,-1 0,2 1,1 0,1 1,10-15,-5 9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4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407 594,'-28'1,"0"2,0 1,0 1,0 1,1 1,0 2,1 0,0 2,0 1,1 1,-1 3,20-12,-1 1,1-1,0 1,1 1,-1-1,1 1,0 0,1 0,-1 1,1-1,0 1,1 0,0 0,0 0,0 0,1 1,0-1,1 1,-1 0,1-1,1 1,0 0,0 0,0-1,1 1,0 0,1-1,-1 1,1-1,3 7,-2-8,0 1,0-1,1 1,0-1,0 0,0 0,1-1,0 1,0-1,0 0,1 0,-1-1,1 1,0-1,1-1,-1 1,1-1,-1 0,1-1,0 1,0-1,0-1,0 1,1-1,-1-1,0 1,1-1,-1 0,0-1,0 0,1 0,-1-1,0 1,0-1,0-1,-1 0,1 0,0 0,-1-1,0 1,0-2,20-17,-2-2,0-1,-2 0,-1-2,-1 0,-2-2,0 0,-2-1,-1 0,-2-1,-1-1,-1 0,-2-1,-1 0,-2 0,-1-1,1-28,-3 39,-1 1,-2-1,0 1,-1 0,-1-1,-1 1,-1 0,0 0,-2 0,-1 1,-1 0,0 0,-2 1,0 0,-2 0,-3-4,11 20,0-1,1 1,-2 0,1 0,0 0,-1 1,0-1,0 1,0 0,0 1,0-1,-1 1,1 0,-1 1,1-1,-1 1,0 0,1 0,-1 1,0-1,0 2,0-1,1 0,-1 1,0 0,0 1,1-1,-1 1,1 0,0 0,-1 1,1-1,0 1,0 0,0 1,1-1,-1 1,1 0,0 0,0 0,1 1,-3 2,-5 10,1 0,0 0,1 1,1 0,1 0,1 1,0 0,1 0,1 1,1-1,1 1,1 0,0 0,2-1,0 1,1 0,1-1,3 10,5 9,2-1,2 0,1 0,2-2,1 0,2-1,2-1,0-1,2-1,2-1,0-2,3 0,-27-23,0-1,0 0,0 0,1 0,-1 0,1-1,0 1,0-1,0 0,1 0,-1-1,1 1,-1-1,1 0,0 0,0 0,0-1,0 0,0 0,0 0,0-1,1 1,-1-1,0 0,0-1,4 0,2-9</inkml:trace>
  <inkml:trace contextRef="#ctx0" brushRef="#br0" timeOffset="668.632">803 424,'-7'24,"1"0,2 0,0 0,2 0,1 1,0-1,2 1,1-1,2 10,-4-30,0-1,0 1,0-1,0 1,0-1,1 0,0 1,-1-1,1 1,1-1,-1 0,0 0,1 0,-1 0,1 0,0 0,0 0,0 0,1-1,-1 1,1-1,-1 1,1-1,0 0,0 0,0-1,0 1,0 0,0-1,0 0,0 0,1 0,-1 0,0 0,1-1,-1 1,1-1,-1 0,1 0,-1 0,1-1,-1 1,0-1,1 0,-1 0,0 0,1 0,-1 0,0-1,7-8,0 0,0 0,-1-1,-1 0,0 0,-1-1,0 0,0-1,-2 0,1 0,-2 0,1 0,-2-1,1-2,17-50,13-77,-34 144,1 0,-1 0,1 0,0 0,-1-1,1 1,0 0,0-1,0 1,-1 0,1-1,0 1,0-1,0 1,0-1,0 0,0 1,0-1,0 0,0 0,0 0,0 0,0 0,0 0,0 0,0 0,0 0,0 0,0 0,0 0,0-1,0 1,0 0,0-1,-1 1,1-1,0 1,0-1,0 0,0 1,-1-1,1 0,0 1,-1-1,1 0,0 0,-1 0,1 0,-1 1,1-1,-1 0,0 0,1 0,-1 0,0 0,0 0,0 0,0 0,1 0,-1 0,-1 0,1 0,0 0,0 0,0 0,0 0,-1 0,1-1,11 24,-1 1,-1 0,-1 1,-1 0,-2 0,2 11,5 19,4 5,-2 1,-3 1,-3 0,-3 0,-2 1,-3 1,-3-43,-1 0,-1 0,-1 0,-1-1,-1 0,0 0,-1-1,-2 0,1-1,-2 0,0 0,-1-1,-1-1,0 0,-1-1,-3 1,11-9,-1 1,0-1,-1-1,1 1,-1-1,0-1,0 0,-1 0,1-1,-1 0,0 0,-6 0,12-3,-1 1,1-1,-1 1,1-2,-1 1,1 0,0-1,-1 0,1 1,0-2,-1 1,1-1,0 1,0-1,0 0,0 0,1-1,-1 1,1-1,-1 0,1 0,0 0,0 0,0-1,0 1,1-1,0 0,-1 0,0-1,2-5,-1 0,1 0,0 0,1 0,1 0,-1 0,1 0,1 0,0 1,1-1,-1 0,2 1,-1 0,1 0,1 0,0 0,0 1,1-1,0 1,0 0,3-2,19-26,1 2,1 1,2 1,1 1,1 3,2 0,1 2,1 2,13-5,-32 19,0 0,0 2,1 0,0 1,0 1,1 1,0 1,0 1,0 1,0 0,10 2,-7 1</inkml:trace>
  <inkml:trace contextRef="#ctx0" brushRef="#br0" timeOffset="995.963">238 1357,'737'-86,"-375"57,-333 29</inkml:trace>
  <inkml:trace contextRef="#ctx0" brushRef="#br0" timeOffset="1780.148">633 1695,'-18'7,"0"2,0 0,1 1,0 0,0 2,1 0,1 0,0 2,1 0,1 0,0 2,1-1,0 2,1 0,1 0,1 0,-4 13,12-26,0 0,0 0,1 0,0 0,0-1,0 1,0 0,0 0,1 0,0 0,0 0,0 0,0-1,0 1,1 0,0-1,0 1,0-1,0 0,0 1,1-1,-1 0,1 0,0-1,0 1,0-1,0 1,1-1,-1 0,0 0,1 0,0-1,-1 1,1-1,0 0,0 0,-1 0,1-1,0 1,0-1,3 0,8-2,-1-1,0 0,0-1,0 0,0-1,0-1,-1 0,0-1,0 0,-1-1,0-1,0 1,-1-2,0 0,-1 0,0-1,-1 0,0-1,0 0,5-12,13-9,-2-1,-1 0,-2-2,-1-1,-2 0,-2-2,-1 0,-2-1,-2 0,-2-1,3-26,-9 50,-2-1,0 1,-1-1,-1 1,0-1,-1 1,-1-1,-1 1,-1-1,0 1,-1 1,-1-1,0 1,-7-13,10 26,1 0,0 0,0 1,-1-1,1 1,-1-1,0 1,0 0,0 0,0 0,0 1,0-1,-1 1,1-1,0 1,-1 0,1 0,-1 1,1-1,-1 1,1 0,-1 0,0 0,1 0,-1 1,1-1,-1 1,1 0,-1 0,1 0,0 0,0 1,-1-1,1 1,0 0,-1 1,-7 4,1 1,0 0,0 1,1 0,0 0,0 1,1 0,1 0,-5 9,-6 17,2 1,1 0,2 1,1 0,3 1,0 1,3-1,0 18,3-41,0 0,1 1,0 0,2-1,0 1,1-1,0 1,2-1,0 1,0-1,2 0,0 0,1-1,0 1,1-1,1-1,0 1,1-2,1 1,0-1,1 0,0-1,1 0,4 2,104 45,-115-57,-1-1,1 0,0 0,-1 0,1-1,0 0,0 0,-1 0,1 0,0-1,-1 0,1 0,0 0,-1 0,1-1,-1 0,1 0,-1 0,0 0,0-1,0 0,0 0,-1 0,1 0,-1 0,1-1,7-10</inkml:trace>
  <inkml:trace contextRef="#ctx0" brushRef="#br0" timeOffset="2179.791">1395 1384,'-202'394,"174"-279,27-111,1-1,0 0,1 1,-1-1,1 0,-1 1,1-1,0 0,0 0,0 1,1-1,-1 0,1 0,0 0,0-1,0 1,0 0,0-1,0 1,1-1,-1 0,1 0,0 0,0 0,0 0,-1 0,2-1,-1 0,0 1,0-1,0 0,3 0,4 1,0 0,0-1,0 0,1-1,-1 0,0-1,0 0,1 0,-1-1,0 0,0-1,-1 0,1-1,-1 0,1 0,-1-1,0-1,-1 1,4-4,-7 3</inkml:trace>
  <inkml:trace contextRef="#ctx0" brushRef="#br0" timeOffset="2430.743">1028 1667,'38'5,"33"-4,8-1,-5-1,-4-1,-15 1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  <inkml:trace contextRef="#ctx0" brushRef="#br0" timeOffset="15156.097">8749 3360,'0'0,"0"1,0-1,0 1,0-1,0 1,0 0,0-1,0 1,0-1,0 1,0-1,0 1,1-1,-1 1,0-1,0 1,1-1,-1 1,0-1,1 0,-1 1,0-1,1 1,-1-1,0 0,1 1,-1-1,1 0,-1 1,1-1,-1 0,1 0,-1 0,1 0,-1 1,1-1,-1 0,1 0,-1 0,1 0,0 0,-1 0,1 0,-1 0,1 0,-1 0,1-1,-1 1,1 0,-1 0,1 0,-1-1,1 1,-1 0,1-1,-1 1,0 0,1-1,-1 1,1 0,-1-1,0 1,0-1,1 1,-1-1,11 39,-2 0,-2 0,-1 0,-2 1,-2 0,-1 0,-5 37,2 0,2 621,28-306,-27 275,27-220,-29 124,-24-331,-7 62,5-86,23-183,-1-1,-1 0,-2 0,-1 0,-2-1,-13 25,23-54,0 1,0-1,0 0,1 1,-1-1,0 1,0-1,1 1,-1-1,1 1,0 0,-1-1,1 1,0 0,0-1,0 1,0-1,0 1,0 0,0-1,1 1,-1 0,0-1,1 1,0-1,-1 1,1-1,0 1,0-1,0 0,0 1,0-1,0 0,0 0,0 1,0-1,1 0,-1 0,0 0,1-1,-1 1,1 0,-1 0,1-1,-1 1,1-1,0 1,-1-1,1 0,-1 0,1 0,0 0,-1 0,1 0,0 0,0 0,182-24,143-5,380 18,16-7,-625 18,467 28,206 3,1475-33,-1820 31,-119-30,-254-4,-35-1</inkml:trace>
  <inkml:trace contextRef="#ctx0" brushRef="#br0" timeOffset="24756.208">8128 4178,'118'-37,"122"-36,-137 46,-83 24</inkml:trace>
  <inkml:trace contextRef="#ctx0" brushRef="#br0" timeOffset="25092.571">8919 3953,'19'-5,"21"-2,8 1,1 1,-3 2,-5 0,-4 2,-4 1,-2 0,-2 0,-2 0,1 1,-6 4,-1 1,-4 1</inkml:trace>
  <inkml:trace contextRef="#ctx0" brushRef="#br0" timeOffset="25422.249">9850 4037,'14'5,"10"6,1 6,1 1,-4 1,-2-2,-3 1,0-3,2-4,-3 1,2-1,-4-3</inkml:trace>
  <inkml:trace contextRef="#ctx0" brushRef="#br0" timeOffset="25690.502">10330 4348,'5'14,"1"10,5 0,0 2,4-4,-2-1,2-4,-1 0,2 1,-3 4,-2-3</inkml:trace>
  <inkml:trace contextRef="#ctx0" brushRef="#br0" timeOffset="25975.003">10697 4828,'14'38,"10"18,5 3,-2-2,0-12,-6-8,-6-6,-5-4,-5-5</inkml:trace>
  <inkml:trace contextRef="#ctx0" brushRef="#br0" timeOffset="26725.269">11233 5448,'15'15,"18"9,9 5,2-2,-1-5,-9-3,-5-3,-2-5,-2 0,1-1,0-3,0-2,-4 2,-5 1</inkml:trace>
  <inkml:trace contextRef="#ctx0" brushRef="#br0" timeOffset="27072.022">12277 5730,'5'0,"11"0,8 0,4 0,2 0,2 0,-1 0,-1 0,0 0,0 0,-2 0,1-5,-1-1,0 0,-4 1</inkml:trace>
  <inkml:trace contextRef="#ctx0" brushRef="#br0" timeOffset="27393.268">13096 5702,'24'-5,"17"-1,7 0,0 1,-3 2,-5 1,-5 1,-2 0,-3 1,-7 0</inkml:trace>
  <inkml:trace contextRef="#ctx0" brushRef="#br0" timeOffset="27637.927">13773 5702,'14'5,"15"6,7 2,2-2,-1-3,-1 2,-2 0,-3-2,-6-3</inkml:trace>
  <inkml:trace contextRef="#ctx0" brushRef="#br0" timeOffset="27888.742">14253 5900,'10'23,"12"14,3 5,2-5,1-9,-5-9</inkml:trace>
  <inkml:trace contextRef="#ctx0" brushRef="#br0" timeOffset="28055.658">14563 6380,'10'33,"7"17,2-1</inkml:trace>
  <inkml:trace contextRef="#ctx0" brushRef="#br0" timeOffset="28204.283">14761 6746,'4'15,"3"4</inkml:trace>
  <inkml:trace contextRef="#ctx0" brushRef="#br0" timeOffset="28374.416">14874 7085,'9'19,"4"6</inkml:trace>
  <inkml:trace contextRef="#ctx0" brushRef="#br0" timeOffset="28542.381">15015 7395,'4'24,"3"13,4 0,0-2,-1-6</inkml:trace>
  <inkml:trace contextRef="#ctx0" brushRef="#br0" timeOffset="28695.294">15100 7706,'9'24,"13"18,8 1,-2-2,0-7,-5-5,-7-3,-6-6</inkml:trace>
  <inkml:trace contextRef="#ctx0" brushRef="#br0" timeOffset="28974.903">15268 8072,'98'304,"-55"-180,-40-79,-3-33,0-1,1 1,1-1,0 1,0-1,1 1,0-1,1 0,4 8,2-4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9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1,'-21'11,"1"2,1 0,0 1,0 1,1 1,1 0,1 2,1 0,0 0,1 1,1 1,1 0,1 1,-6 16,3 47,14-82,0 0,1 0,-1 1,1-1,0 0,0 0,0 0,0 0,0 0,0 0,0 0,1 0,-1 0,1-1,-1 1,1 0,0-1,0 0,-1 1,1-1,0 0,0 0,0 0,1 0,-1 0,0 0,0-1,0 1,1-1,-1 1,0-1,0 0,1 0,-1 0,0 0,16-3,0-1,-1 0,0-1,0-1,0 0,-1-2,0 0,0 0,-1-2,0 1,0-2,-1 0,-1-1,0-1,11-12,6-5,109-86,-138 116,0-1,-1 0,1 0,0 1,0-1,0 0,-1 1,1-1,0 1,0-1,0 1,0 0,0-1,0 1,0 0,0 0,0-1,0 1,0 0,0 0,0 0,0 0,0 0,0 1,0-1,0 0,0 0,0 1,0-1,0 0,0 1,0-1,0 1,0 0,0-1,-1 1,1 0,0-1,0 1,-1 0,1 0,-1-1,1 1,0 0,-1 0,1 0,-1 0,0 0,1 0,-1 0,0 0,0 0,1 0,-1 0,0 0,0 0,0 0,0 0,-1 0,1 0,0 0,0 0,0 0,-1 0,1 0,-1 1,0 21,-2-14,2-1,-1 0,1 1,0-1,1 1,-1-1,2 1,-1-1,2 1,-1-1,1 0,0 1,0-1,1 0,0 0,1-1,0 1,0-1,1 1,-1-1,1-1,1 1,0-1,0 0,0 0,0 0,7 3,66 10,-54-17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9:4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3022,'0'0</inkml:trace>
  <inkml:trace contextRef="#ctx0" brushRef="#br0" timeOffset="2500.245">1949 59,'-60'-33,"56"30,-1 0,0 1,0-1,0 1,-1 0,1 1,0-1,-1 1,1 0,-1 1,0-1,1 1,-1 0,1 0,-1 1,1-1,-1 1,1 1,-1-1,1 1,0 0,-1 0,1 0,0 1,1 0,-1 0,0 0,1 1,-2 1,2-2,1 0,0 1,0 0,0 0,0 0,0 0,1 0,0 0,0 1,0-1,0 1,1-1,0 1,-1 0,2 0,-1-1,1 1,-1 0,1 0,1 0,-1 0,1-1,0 1,0 0,0 0,1-1,-1 1,1-1,0 1,0-1,1 0,-1 0,1 0,0 0,0 0,1-1,-1 1,1-1,-1 0,1 0,0 0,1 0,0-1,1 1,-1-1,1 0,-1 0,1-1,0 1,0-1,0-1,-1 1,1-1,0 0,0 0,0-1,0 0,0 0,0 0,-1-1,1 0,-1 0,1 0,-1-1,0 1,0-1,0-1,0 1,0-1,-1 1,1-1,-1-1,0 1,0-1,-1 1,1-1,-1 0,0 0,-1-1,1 1,0-2,-1 3,-1 0,1 1,0-1,-1 0,0 0,0-1,0 1,-1 0,1 0,-1 0,0-1,0 1,0 0,-1 0,1 0,-1 0,0-1,0 1,-1 0,1 0,-1 1,0-1,0 0,0 1,0-1,-1 1,0-1,1 1,-1 0,0 0,-1 1,1-1,0 0,-1 1,1 0,-1 0,0 0,0 0,0 1,0 0,0-1,0 1,0 1,-3-1,0 2,-1 0,1 1,-1 0,1 1,0 0,0 0,0 0,1 1,-1 0,1 0,0 1,0-1,0 1,1 1,-1-1,1 1,1 0,-1 0,1 0,0 1,1 0,-1-1,1 1,0 1,1-1,0 0,0 1,1-1,0 1,0-1,0 1,1-1,0 1,1-1,0 1,0 0,0-1,1 0,1 1,-1-1,3 5,0-8,0 1,0-1,0 0,1 0,-1 0,1-1,0 0,0 0,0-1,1 1,-1-1,1-1,-1 1,1-1,-1 0,1-1,0 0,-1 0,1 0,0 0,-1-1,1-1,0 1,-1-1,0 0,1 0,-1-1,0 0,0 0,0 0,3-3,-5 4,1-1,-1 1,0-1,0 1,0-1,0 0,-1 0,1-1,-1 1,0-1,0 0,0 0,0 0,-1 0,0 0,0-1,0 1,0-1,0 1,-1-1,0 0,0 1,-1-1,1 0,-1 0,0 0,0 1,0-1,-1 0,0 0,0 0,0 1,0-1,-1 1,0-1,-1-3,-1 7,-1-1,1 0,0 1,0 0,-1 0,1 0,-1 1,1-1,-1 1,1 0,-1 0,1 1,-1 0,1-1,0 1,-1 1,1-1,0 0,0 1,0 0,0 0,0 1,0-1,0 1,1-1,0 1,-1 0,1 1,0-1,0 0,1 1,-1 0,1-1,-1 1,1 0,0 0,-1 5,3-8,-1 1,1 0,0 0,-1 0,1 0,0 0,0-1,0 1,0 0,0 0,1 0,-1 0,1 0,-1-1,1 1,0 0,-1 0,1-1,0 1,0-1,0 1,0-1,1 1,-1-1,0 1,1-1,-1 0,1 0,-1 0,1 0,-1 0,1 0,0 0,-1 0,1-1,0 1,0-1,0 1,-1-1,1 0,0 0,0 1,82-1,-80 0,0-1,0 1,0-1,0 0,0 1,0-2,0 1,0 0,0-1,0 0,-1 0,1 0,-1 0,0-1,1 1,-1-1,0 0,0 0,-1 0,1 0,-1 0,1-1,-1 1,0-1,-1 0,1 1,0-1,-1 0,0 0,0 0,0 0,0 0,-1 0,0 0,0 0,0 0,0-4,-3 2,0 0,-1 0,1 0,-1 0,0 0,-1 1,1 0,-1 0,0 0,-1 1,1-1,-1 1,1 1,-1-1,-1 1,1 0,0 0,-1 1,1 0,-1 0,0 0,1 1,-1 0,0 0,0 1,0 0,0 0,0 1,0-1,0 1,1 1,-7 2,10-4,0 1,0 0,0 0,1 0,-1 0,0 1,1-1,-1 1,1-1,0 1,-1 0,1 0,0 0,0 0,0 0,1 1,-1-1,0 1,1-1,0 1,-1 0,1-1,0 1,0 0,1 0,-1 0,0-1,1 1,0 0,0 0,0 0,0 0,0 0,0 0,1 0,0 0,-1 0,1-1,1 3,0-1,-1 1,1-1,0-1,0 1,1 0,-1 0,1-1,-1 1,1-1,1 0,-1 0,0 0,1 0,-1-1,1 1,0-1,0 0,-1 0,2-1,-1 1,0-1,0 1,0-1,1-1,-1 1,4 0,-4-2,1 0,-1 0,0 0,0 0,0-1,0 0,0 1,0-1,0-1,-1 1,1 0,-1-1,0 0,0 0,0 0,0 0,0 0,0-1,-1 1,0-1,0 0,0 0,0 0,0 0,-1 0,1 0,-1 1,0 1,0-1,-1 0,1 1,0-1,-1 0,0 0,1 1,-1-1,0 0,-1 0,1 1,0-1,-1 0,0 0,1 1,-1-1,0 0,0 1,-1-1,1 1,0 0,-1-1,0 1,1 0,-1 0,0 0,0 0,0 0,0 0,-1 0,1 1,0-1,-1 1,1 0,-1 0,1 0,-1 0,0 0,0 0,-4-1,0 0,-1 0,1 1,-1 0,1 0,-1 1,1 0,-1 0,1 1,0 0,-1 0,1 1,0 0,-1 0,1 0,0 1,1 0,-1 1,0-1,1 1,0 1,0-1,0 1,1 0,-1 0,1 1,0 0,1 0,-1 0,1 0,1 0,-1 1,1 0,0 0,0 0,1 0,0 0,0 0,1 3,1-6,1 0,-1 0,1 0,0 0,1 0,-1-1,1 1,0 0,-1-1,1 1,1-1,-1 0,1 0,-1 0,1 0,0 0,0 0,0-1,0 1,0-1,1 0,-1 0,1 0,0 0,-1-1,1 1,0-1,0 0,0 0,0-1,1 1,0 0,0 0,0 0,1 0,-1-1,0 0,1 0,-1 0,0 0,1-1,-1 0,0 0,0-1,0 1,0-1,0 0,0-1,0 1,-1-1,1 0,-1 0,0 0,1 0,0-3,-2 2,-1 0,0 0,0-1,0 1,0 0,-1-1,0 0,0 1,0-1,-1 1,1-1,-1 0,0 0,0 1,-1-1,0 0,1 1,-1-1,-1 0,1 1,-1 0,0-1,0 1,0 0,0 0,-1 0,0 0,0 0,0 1,0-1,0 1,-1 0,1 0,-1 0,0 0,0 1,0-1,0 1,-1 0,1 1,-1-1,1 1,-1-1,1 1,-1 1,0-1,1 1,-1 0,0 0,0 0,1 0,-1 1,0 0,1 0,-1 0,1 1,-1-1,1 1,0 0,0 1,0-1,-1 1,0 1,0-1,0 2,0-1,0 1,1-1,0 1,0 0,0 1,1-1,-1 1,1 0,1-1,-1 1,1 1,0-1,0 0,1 0,0 1,0-1,0 3,2-7,-1-1,0 1,1 0,-1 0,1-1,-1 1,1 0,0-1,0 1,0-1,0 1,0-1,0 0,0 1,1-1,-1 0,0 0,1 1,-1-1,1 0,-1-1,1 1,-1 0,1 0,0-1,-1 1,1-1,0 1,0-1,-1 0,1 1,0-1,0 0,-1 0,1-1,0 1,0 0,-1 0,1-1,0 1,70-23,-67 21,-1 0,1 0,-1-1,0 1,0-1,0 0,0 0,0 0,0-1,-1 1,0-1,0 0,0 0,0 0,0 0,-1 0,0-1,0 1,0-1,0 0,-1 1,0-1,0 0,0 0,0 0,-1 0,0 0,0 0,0 0,-1 0,0 1,0-1,0 0,0 0,-2-4,-1 7,1 0,-1 0,1 1,-1-1,1 1,-1 0,0 0,0 0,0 0,1 1,-1-1,0 1,0 0,0 0,0 1,0-1,0 1,1 0,-1 0,0 0,1 0,-1 1,0 0,1-1,0 1,-1 1,1-1,0 0,0 1,0-1,0 1,1 0,-1 0,1 0,0 0,0 1,0-1,0 1,0-1,1 1,0-1,-1 1,1 2,4 16,5-3</inkml:trace>
  <inkml:trace contextRef="#ctx0" brushRef="#br0" timeOffset="6867.936">1 3051,'181'-313,"-136"254,-3-2,-3-1,2-10,177-295,-49 124,-135 197,-2-2,-2-1,19-44,39-66,110-161,-102 168,-3-35,-41 96,16-9,61-138,-115 212,-32 24,0 9,0-1,-1 0,0-1,0-2,0 1,0-2,0-1,-19-1,-20 3,56-3,0 1,0-1,0 0,0 0,0 1,0 0,0-1,0 1,0 0,0 0,0 0,0 0,0 0,1 0,-1 1,0-1,1 0,-1 1,1-1,0 1,-1 0,1 0,0-1,0 1,0 0,0 0,0 0,1 0,-1 0,0 0,1 0,0 0,-1 0,1 1,0-1,0 0,0 0,1 0,-1 0,0 0,1 0,-1 0,1 0,0 0,0 0,-1 0,1 0,1 0,-1 0,0 0,10 23,2-1,0-1,1 0,1 0,1-2,13 14,3 5,87 184,-91-161,-32-91,-3 2,1 0,1-1,2 1,1-1,1 0,1-12,-8-97,-20-47,21 170,2 7</inkml:trace>
  <inkml:trace contextRef="#ctx0" brushRef="#br0" timeOffset="9400.757">397 906,'-2'1,"1"0,0 0,0 1,0-1,0 1,0-1,0 1,0-1,1 1,-1-1,1 1,-1-1,1 1,-1 0,1-1,0 1,0 0,0 0,0-1,0 1,0 0,0-1,0 1,1 0,-1-1,1 1,-1 0,1-1,0 1,-1-1,1 1,0-1,0 0,1 1,-2 0,25 67,3-1,2-1,4-1,6 4,-61-108,3-1,1-1,1-1,3 0,1-1,2 0,2 0,2-1,2 0,2-1,2-41,2-54,-2 137,0 1,0 0,0-1,0 1,0-1,1 1,-1 0,0 0,1-1,-1 1,0 0,1-1,0 1,-1 0,1 0,0 0,0 0,-1 0,1 0,0 0,0 0,0 0,0 0,0 0,0 1,1-1,-1 0,0 1,0-1,0 1,1-1,-1 1,0-1,1 1,-1 0,0 0,1 0,-1 0,0 0,1 0,-1 0,0 0,1 1,-1-1,0 0,1 1,-1-1,0 1,0-1,0 1,1 0,-1-1,0 1,0 0,0 0,0 0,0 0,0 0,0 0,-1 0,1 0,0 0,-1 1,1-1,76 95,-44-74,-19-20</inkml:trace>
  <inkml:trace contextRef="#ctx0" brushRef="#br0" timeOffset="10537.675">227 482,'3'-9,"0"-1,0 1,1 0,0 0,0 0,1 1,1-1,-1 1,1 0,0 1,1-1,0 1,0 1,1-1,0 1,1 0,131-113,-138 119,-1-1,0 1,0-1,0 0,1 0,-1 1,0-1,0 0,0 0,0 0,-1 0,1 0,0 0,0-1,-1 1,1 0,0 0,-1-1,1 1,-1 0,0 0,1-1,-1 1,0-1,0 1,0 0,0-1,0 1,0 0,0-1,0 1,-1 0,1-1,-1 1,1 0,-1 0,1-1,-1 1,1 0,-1 0,0 0,0 0,0 0,0 0,0 0,0 0,0 0,0 0,0 0,0 0,0 1,0-1,-1 1,1-1,0 1,-1-1,-12-8,9 8,1-1,0 0,0-1,0 1,0-1,0 0,1 0,-1 0,1 0,-1 0,1-1,1 0,-1 0,0 1,1-1,0-1,0 1,0 0,0-1,1 1,-1-4,3-12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24.3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28 151,'0'0,"0"-1,-1 1,1 0,-1-1,1 1,-1 0,1 0,-1-1,1 1,-1 0,1 0,-1 0,1 0,-1-1,0 1,1 0,-1 0,1 0,-1 0,1 1,-1-1,0 0,1 0,-1 0,1 0,-1 0,1 1,-1-1,1 0,-1 0,1 1,-1-1,1 0,-1 1,1-1,0 1,-1-1,1 0,0 1,-1-1,1 1,0-1,-1 1,1-1,0 1,0-1,0 1,0 0,-1-1,1 1,0-1,0 1,0-1,0 1,0 0,0-1,0 1,1-1,-1 1,-6 40,6-41,-1 22,2-1,0 0,1 0,0 0,2 0,1 0,1 0,0-1,6 11,62 171,11-27,-69-147,-2 1,-2 0,0 0,-2 1,-1 1,3 20,54 161,37 55,-91-238,-12-28,0-1,-1 1,1-1,0 1,0-1,0 1,0-1,0 0,-1 1,1-1,0 1,0-1,-1 0,1 1,0-1,-1 1,1-1,0 0,-1 1,1-1,-1 0,1 0,0 1,-1-1,1 0,-1 0,1 0,-1 0,1 1,-1-1,1 0,-1 0,1 0,-1 0,1 0,-1 0,1 0,0 0,-1 0,1-1,-1 1,1 0,-1 0,1 0,-1 0,1-1,-1 1,1 0,0-1,-1 1,1 0,0 0,-1-1,1 1,0-1,-1 1,1 0,0-1,-1 1,-127-57,-118-16,245 73,0 0,1 0,-1-1,0 1,0 0,1 0,-1-1,0 1,0 0,1-1,-1 1,0 0,1-1,-1 1,1-1,-1 1,0-1,1 0,-1 1,1-1,0 0,-1 1,1-1,-1 0,1 1,0-1,0 0,-1 0,1 1,0-1,0 0,0 0,0 1,0-1,0 0,0 0,0 0,0 1,0-1,0 0,1 0,-1 1,0-1,1 0,-1 0,0 1,1-1,-1 0,1 1,-1-1,1 1,-1-1,1 1,-1-1,1 1,0-1,-1 1,1-1,0 1,0-1,45-21,442-137,-381 126,-107 32,1 1,0 0,-1 0,1 0,0 0,0 0,-1-1,1 1,0 0,-1 1,1-1,0 0,0 0,-1 0,1 0,0 1,-1-1,1 0,0 0,-1 1,1-1,0 1,-1-1,1 1,-1-1,1 1,-1-1,1 1,-1-1,1 1,-1-1,0 1,1 0,-1-1,0 1,1 0,-1-1,0 1,0 0,0 0,0-1,1 1,-1 0,0 0,0-1,0 1,-1 0,1-1,0 1,0 0,0 0,0-1,-1 1,1 0,-1 0,-21 36,-216 200,111-118,123-111</inkml:trace>
  <inkml:trace contextRef="#ctx0" brushRef="#br0" timeOffset="1086.151">481 264,'0'1,"0"-1,0 0,0 0,0 1,0-1,0 0,-1 0,1 1,0-1,0 0,0 0,0 1,0-1,0 0,-1 0,1 1,0-1,0 0,0 0,-1 0,1 1,0-1,0 0,0 0,-1 0,1 0,0 0,0 1,-1-1,1 0,0 0,0 0,-1 0,1 0,0 0,-1 0,1 0,0 0,0 0,-1 0,1 0,0 0,-1 0,16 34,-14-31,124 321,-125-323,-1 0,1 0,0 0,0 0,0 0,0 0,0 0,0 0,0 0,0 0,0 0,0 0,1 0,-1 0,0 0,1 0,-1 0,1 0,-1 0,1-1,-1 1,1 0,0 0,-1 0,1-1,0 1,0 0,-1-1,1 1,0-1,0 1,0-1,0 1,0-1,0 0,0 1,-1-1,1 0,0 0,0 0,0 0,0 1,0-1,0-1,0 1,0 0,0 0,0 0,0 0,0-1,0 1,0-1,0 1,0 0,0-1,0 1,0-1,-1 0,2 0,54-163,47-179,-81 242,-20 54,-6 48,0 6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6:5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649 481,'-28'227,"0"5,17-39,6-158,-19 48,18-77</inkml:trace>
  <inkml:trace contextRef="#ctx0" brushRef="#br0" timeOffset="1005.564">170 650,'19'-14,"0"0,1 1,1 1,0 1,0 1,1 0,1 2,-1 1,1 0,15-1,44-15,236-82,-301 100,0 1,1 1,-1 1,0 0,1 2,-1 0,1 0,-1 2,0 0,4 2,-3 2</inkml:trace>
  <inkml:trace contextRef="#ctx0" brushRef="#br0" timeOffset="1251.805">1 1497,'43'-24,"43"-22,17-9,0 1,-8 10,-10 7,-15 5,-15 8,-11 8,-9 7,-6 10,-7 9,-8 3</inkml:trace>
  <inkml:trace contextRef="#ctx0" brushRef="#br0" timeOffset="1732.25">961 1412,'123'-358,"-98"322,-25 36,1-1,0 1,-1 0,1-1,0 1,-1 0,1 0,-1 0,1 0,0 0,-1 0,1 0,0 0,-1 0,1 0,0 0,-1 0,1 0,0 0,-1 1,1-1,0 0,-1 1,1-1,-1 0,1 1,-1-1,1 0,-1 1,1-1,-1 1,1-1,-1 1,1-1,-1 1,0 0,1-1,-1 1,0-1,0 1,1 0,-1-1,0 1,0 0,0-1,0 1,0 0,0-1,0 1,0 0,0-1,0 1,0 0,0-1,-1 1,1 0,0-1,0 1,-1-1,1 1,-1 0,5 59,-5-47,1 0,1 0,0 0,1 0,0-1,1 1,1-1,0 1,5 10,-8-21,0 0,0 1,1-1,-1 0,1 0,-1 0,1 0,0 0,0 0,0 0,0-1,0 1,0-1,1 0,-1 1,0-1,1 0,-1 0,1-1,-1 1,1 0,0-1,-1 1,1-1,-1 0,1 0,0 0,-1 0,1-1,-1 1,1-1,-1 1,1-1,-1 0,1 0,-1 0,1 0,-1-1,1 0,78-69,-55 35,-2 0,-2-2,-1 0,5-18,-4-20,-30 65,1 16</inkml:trace>
  <inkml:trace contextRef="#ctx0" brushRef="#br0" timeOffset="2137.47">1976 848,'-177'83,"176"-82,-1-1,0 0,0 0,1 1,-1-1,1 1,-1-1,0 1,1 0,-1 0,1-1,-1 1,1 0,0 0,-1 1,1-1,0 0,0 0,0 1,0-1,0 0,0 1,0-1,0 1,1-1,-1 1,0 0,1-1,-1 1,1 0,0-1,0 1,0 0,0-1,0 1,0 0,0 0,0-1,0 1,1 0,-1-1,1 1,-1 0,1-1,0 1,0-1,0 1,-1-1,1 0,1 1,-1-1,0 1,41 24,-37-24,0 0,-1 0,1 1,-1-1,1 1,-1 0,0 0,0 0,0 1,-1 0,1-1,-1 1,0 0,0 1,0-1,-1 0,1 1,-1 0,0-1,-1 1,1 0,-1 0,0 0,0 0,0 0,-1 1,-2 4,0 0,-1-1,0 1,-1 0,0-1,0 0,-1 0,-1 0,1 0,-1-1,-1 0,1 0,-1-1,-1 0,1 0,-1-1,-1 1,1-2,-1 1,0-1,-9 3,-65 11,64-23</inkml:trace>
  <inkml:trace contextRef="#ctx0" brushRef="#br0" timeOffset="11568.934">2371 340,'0'-1,"0"0,-1 0,1 0,0 0,0 0,0 0,-1 1,1-1,-1 0,1 0,0 0,-1 1,0-1,1 0,-1 0,1 1,-1-1,0 0,1 1,-1-1,0 1,0-1,0 1,1-1,-1 1,0 0,0-1,0 1,0 0,0 0,0-1,1 1,-1 0,0 0,0 0,0 0,0 0,0 1,0-1,0 0,0 0,0 0,1 1,-1-1,0 1,0-1,0 0,0 1,-19 42,18 242,2 85,1-363,-1 0,0 0,0 0,0 0,-1 0,0 0,-1 0,0-1,0 1,0 0,0-1,-1 1,-1-1,1 0,-3 4,-4-4</inkml:trace>
  <inkml:trace contextRef="#ctx0" brushRef="#br0" timeOffset="11820.978">2004 820,'38'-5,"33"-6,8-7,-5 1,-9 2,-6 0,-9 2,-8 3,-6-1,-10 0</inkml:trace>
  <inkml:trace contextRef="#ctx0" brushRef="#br0" timeOffset="12121.077">2907 678,'-47'28,"1"2,2 3,1 1,1 2,-2 5,38-36,-1 1,1 0,0 0,1 0,-1 0,1 1,1 0,-1 0,1 1,0-1,1 1,0 0,0 0,0 0,1 0,1 0,-1 0,1 1,2-7,-1-1,0 1,1 0,0-1,-1 1,1-1,0 0,0 1,-1-1,1 0,0 1,1-1,-1 0,0 0,0 0,0 0,1 0,-1 0,0 0,1 0,-1-1,1 1,-1 0,1-1,-1 1,1-1,0 0,-1 0,1 1,-1-1,1 0,0 0,-1 0,1-1,-1 1,1 0,0-1,-1 1,1-1,-1 1,63-26,-23-2,-1-1,-1-2,-2-2,-1-1,1-5,3-1,-39 38,0 1,-1-1,1 1,0-1,0 1,1-1,-1 1,0-1,0 1,1 0,-1 0,1 0,-1 0,1 0,-1 0,1 0,0 0,-1 1,1-1,0 0,-1 1,1 0,0-1,0 1,0 0,0 0,-1 0,1 0,0 0,0 0,0 1,-1-1,1 1,0-1,0 1,-1 0,1-1,-1 1,1 0,0 0,-1 0,1 1,17 99,-14-75</inkml:trace>
  <inkml:trace contextRef="#ctx0" brushRef="#br0" timeOffset="12501.971">3161 1074,'21'-58,"3"2,2 0,2 2,20-27,-19 50,-28 30,-1 1,1 0,-1-1,1 1,0 0,-1 0,1 0,0-1,-1 1,1 0,0 0,-1 0,1 0,0 0,-1 0,1 0,0 0,-1 0,1 1,-1-1,1 0,0 0,-1 1,1-1,0 0,-1 1,1-1,-1 0,1 1,-1-1,1 1,-1-1,1 1,-1-1,0 1,1-1,-1 1,0-1,1 1,-1 0,0-1,0 1,1 0,-1-1,0 1,0 0,0-1,0 1,0 0,0-1,0 1,0 0,0-1,0 1,0 0,3 68,-4-63,-1-1,1 1,1-1,-1 1,1 0,0-1,0 1,1-1,-1 1,1-1,0 1,1-1,0 1,-1-1,2 0,-1 0,0 0,1 0,0 0,0-1,1 1,-1-1,1 0,0 0,0 0,0-1,1 1,-1-1,1 0,0 0,0-1,0 1,2 0,1-4,0 0,1 0,-1-1,0 0,0 0,0-1,0 0,-1-1,1 1,-1-2,0 1,0-1,0 0,0 0,-1-1,0 1,0-1,-1-1,0 1,0-1,0 0,-1 0,0-1,0 1,-1-1,1-2,50-135,-46 121,-1 6</inkml:trace>
  <inkml:trace contextRef="#ctx0" brushRef="#br0" timeOffset="12841.961">3951 1,'-23'219,"4"-65,3 147,19-97,13-137,-10-48</inkml:trace>
  <inkml:trace contextRef="#ctx0" brushRef="#br0" timeOffset="13085.962">3585 678,'43'-5,"38"-6,11-6,-2 0,-10 2,-10 5,-12-2,-11 2,-8 3,-12 1</inkml:trace>
  <inkml:trace contextRef="#ctx0" brushRef="#br0" timeOffset="13387.824">4488 537,'-17'2,"-1"1,1 1,0 0,0 1,0 1,1 1,0 0,0 1,1 0,0 2,-6 4,3-3,1 1,0 0,1 1,0 1,1 1,1 0,0 1,1 0,0 1,2 0,-1 3,11-18,-1 1,0 0,1-1,0 1,0 0,0 0,0 0,0 0,0 1,1-1,0 0,0 0,-1 0,2 0,-1 0,0 1,1-1,-1 0,1 0,0 0,0 0,0 0,0 0,1-1,-1 1,1 0,0-1,0 1,0-1,0 1,0-1,0 0,1 0,-1 0,1 0,-1 0,1-1,0 1,0-1,0 1,0-1,0 0,0 0,0-1,0 1,0-1,0 1,0-1,0 0,3 0,7-1,1 1,-1-2,1 0,-1 0,0-2,0 1,0-2,0 0,-1 0,1-1,-1 0,-1-1,1-1,6-5,138-135,-104 88,-51 60,0 0,0 0,0 0,0 0,0 0,0 0,0 0,0 1,0-1,0 0,0 0,0 1,0-1,0 1,0-1,-1 1,1-1,0 1,0 0,-1-1,1 1,0 0,-1-1,1 1,0 0,-1 0,1 0,-1 0,1-1,-1 1,0 0,1 0,-1 0,0 0,0 0,0 0,1 0,-1 0,0 0,0 0,0 0,-1 0,1 0,0 0,0 0,-1 0,1 0,0 0,-1 0,1 0,0 7,10 37,-5-25</inkml:trace>
  <inkml:trace contextRef="#ctx0" brushRef="#br0" timeOffset="13758.278">4742 876,'6'-39,"2"0,2 1,1 0,2 1,1 0,5-4,17-13,-34 55,-1-1,1 1,0-1,-1 1,1 0,-1 0,1 0,-1 0,0 0,1 0,-1 0,0 0,0 1,1-1,-1 0,0 1,-1-1,1 1,0-1,0 1,0-1,-1 1,1 0,-1-1,0 1,1 0,-1-1,0 1,0 0,0 0,0-1,0 1,0 0,-1 0,1-1,0 1,-1 0,0 0,1 0,-1 6,-1 0,2 0,-1 0,1 0,0 0,1 0,0 0,0 0,1-1,0 1,0 0,1-1,0 1,0-1,1 0,-1 0,2 0,-1 0,1-1,0 0,0 0,1 0,0 0,0-1,0 0,1-1,-1 1,1-1,0 0,3 0,0-4,0-1,0 0,0-1,0 0,0 0,-1-1,1 0,-1-1,0 0,0-1,0 0,-1 0,1-1,-1 0,0 0,-1-1,0 0,0 0,0-1,-1 0,0 0,-1 0,0-1,0 0,-1 0,0 0,0 0,-1-1,1-3,1-9,-2 2</inkml:trace>
  <inkml:trace contextRef="#ctx0" brushRef="#br0" timeOffset="16842.881">5503 820,'29'-24,"-2"-1,0-1,-2-2,-1 0,2-6,3-32,-29 65,0 0,1-1,-1 1,0-1,0 1,1-1,-1 1,0 0,-1-1,1 1,0-1,0 1,-1-1,1 1,-1 0,1-1,-1 1,1 0,-1-1,0 1,0 0,1 0,-1 0,0-1,0 1,0 0,0 0,-1 0,1 1,0-1,0 0,-1 0,1 1,0-1,-1 1,1-1,0 1,-1-1,1 1,-1 0,1 0,-1 0,1 0,0 0,-1 0,0 0,-7 2,0 1,1-1,-1 2,1-1,0 1,0 0,0 1,0 0,1 0,0 1,0 0,1 0,-1 1,1-1,1 1,-1 1,-4 7,2-5,1 2,0-1,1 1,0 0,0 0,1 0,1 1,0 0,1 0,0 0,1 0,1 0,0 1,1-10,1 0,-1 0,1 0,0 0,1 0,-1 0,1 0,-1 0,1 0,0-1,1 1,-1-1,1 0,-1 0,1 1,0-2,0 1,0 0,0-1,1 1,-1-1,1 0,0 0,-1 0,1-1,0 1,0-1,0 0,0 0,0 0,0-1,0 1,0-1,1 0,9 0,0 0,-1 0,1-2,-1 1,1-2,-1 0,0 0,0-2,12-4,94-61,-96 53</inkml:trace>
  <inkml:trace contextRef="#ctx0" brushRef="#br0" timeOffset="17153.515">6040 453,'-48'57,"2"3,3 1,-17 36,26-3,34-92,-1 0,1 0,-1 0,1 1,0-1,0 0,0 0,0 0,0 0,0 0,1 1,-1-1,1 0,-1 0,1 0,0 0,0 0,0 0,0-1,0 1,0 0,1 0,-1-1,0 1,1 0,0-1,-1 0,1 1,0-1,0 0,-1 0,1 0,0 0,0 0,0 0,0-1,0 1,1-1,-1 1,0-1,0 0,2 0,7-1,0-1,0 0,0 0,0-1,0-1,-1 0,1 0,-1-1,0-1,0 0,7-5,-3 0,-1-1,1 0,-2-1,0-1,0 0,-1 0,-1-1,-1-1,0 0,-1 0,0 0,-1-1,-1 0,-1 0,1-8,-5 21,1 0,-1 0,0 0,0-1,0 1,0 0,-1-1,0 1,0 0,0-1,0 1,-1 0,0 0,0-1,0 1,0 0,-1 0,1 0,-1 0,0 0,0 1,-1-1,1 0,-1 1,1 0,-1-1,0 1,-1 0,1 1,0-1,-1 1,0-1,1 1,-1 0,0 0,0 1,0-1,0 1,0 0,-1 0,1 0,0 1,0-1,-1 1,1 0,0 0,-3 1,-20 9,2 2</inkml:trace>
  <inkml:trace contextRef="#ctx0" brushRef="#br0" timeOffset="17454.048">6323 566,'-6'10,"1"1,1 0,-1 0,2 0,0 1,0-1,1 1,0-1,1 1,1 0,-1 0,2 0,0-1,0 1,1 0,1-1,3 12,-4-20,-1 0,1 0,0-1,0 1,0-1,0 1,1-1,-1 1,1-1,0 0,-1 0,1-1,0 1,0 0,0-1,0 0,0 1,0-1,1-1,-1 1,0 0,0-1,1 0,-1 1,1-1,-1-1,0 1,1 0,-1-1,0 0,0 1,0-1,1-1,-1 1,0 0,2-2,105-68,-98 59,0 0,0-1,-1 0,-1-1,0 0,-1-1,0 0,-2 0,4-8,2-4,-3 9</inkml:trace>
  <inkml:trace contextRef="#ctx0" brushRef="#br0" timeOffset="17803.233">7000 424,'-8'2,"0"0,0 1,0 0,0 0,0 1,1 0,0 0,-1 0,2 1,-1 1,1-1,-1 1,1 0,1 0,-3 3,8-6,0 0,0 0,0 0,0 0,1 0,0 0,-1 0,1 0,0 0,0 0,0-1,1 1,-1 0,1-1,-1 1,1-1,0 0,0 1,0-1,0 0,1 0,-1 0,0-1,1 1,-1 0,1-1,0 0,-1 0,1 1,0-2,0 1,2 0,14 11,-14-10,-1 1,1 0,-1 0,0 1,0-1,0 1,0 0,-1 0,0 0,0 0,0 1,0-1,-1 1,1 0,-1 0,0 0,-1 0,1 0,-1 0,0 0,0 1,-1-1,0 0,0 1,0-1,0 0,-1 0,0 1,0-1,0 0,-1 0,0 0,0 0,0 0,0 0,-1-1,0 1,0-1,0 0,-2 2,-1 0,-1 0,-1-1,1 0,-1 0,1 0,-1-1,0-1,-1 1,1-1,-1 0,0-1,1 0,-1-1,0 0,0 0,0-1,0 0,-5-1,-11 1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1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0 515,'34'28,"-20"-8,0 1,-1 1,-2 0,0 1,-1 0,-1 0,-2 1,0 2,17 43,-19-51,-6-16,1 0,0 0,0 1,0-1,0 0,0 0,0 0,0 0,1 0,-1 1,1-1,-1 0,1 0,0 0,0 0,0 0,0-1,0 1,0 0,1 0,-1-1,1 1,-1-1,1 1,-1-1,1 0,0 1,0-1,0 0,0 0,0 0,0 0,0-1,0 1,0-1,0 1,0-1,0 1,0-1,0 0,1 0,-1 0,0-1,1 1,41-82,-34 56,110-277,-81 197,-24 94,-10 18</inkml:trace>
  <inkml:trace contextRef="#ctx0" brushRef="#br0" timeOffset="718.64">650 853,'45'-34,"-1"-2,-2-2,-1-1,-2-3,14-21,-13-16,-39 76,-1 1,1 0,-1 0,0 0,0 0,1-1,-2 1,1 0,0 0,0 0,-1-1,1 1,-1 0,0 0,1 0,-1 0,0 0,0 0,0 0,-1 0,1 0,0 1,-1-1,1 0,-1 1,0-1,1 1,-1 0,0 0,0-1,0 1,0 0,0 0,0 1,0-1,0 0,-1 1,-3-2,-1 1,1 0,0 1,0 0,-1 0,1 0,0 0,-1 1,1 0,0 1,0 0,0-1,0 2,0-1,1 1,-1 0,1 0,-1 0,1 1,0 0,0 0,1 0,-2 2,-7 6,2 1,-1 0,2 1,0 0,0 0,1 1,-6 16,11-27,1 1,0 0,0 0,1 0,-1 0,1 1,0-1,1 0,-1 1,1 0,0-1,1 1,-1 0,1-1,0 1,0 0,1-1,0 1,0 0,0-1,1 1,-1-1,1 0,1 1,-1-1,1 0,0 0,0-1,2 4,8 2,1 0,0 0,0-2,1 0,0 0,1-1,-1-1,1-1,0 0,1-1,13 1,-9-4,1-1,0-1,-1-1,1 0,-1-2,0-1,0 0,0-2,0 0,-1-2,-1 0,1-1,-2-1,1 0,-2-2,1 0,8-9,3-5,0-1,-1-1,-2-1,-1-2,-2 0,-1-2,16-33,-27 47,-2 0,-1-1,0 0,-2 0,0 0,-1-1,-2 0,0 0,-1 0,-1 0,-1-1,-2 1,0 0,-1 0,-1 0,-3-8,7 26,0 0,-1 0,1 0,-1 1,0-1,-1 0,1 0,-1 0,1 1,-1-1,0 1,0 0,0-1,-1 1,0 0,1 0,-1 0,0 1,0-1,0 1,0-1,-1 1,1 0,-1 0,1 1,-1-1,0 1,0 0,0 0,1 0,-1 0,0 1,0-1,0 1,0 0,0 0,0 1,0-1,0 1,0 0,0 0,0 0,1 0,-5 3,0 4,0 0,0 1,0 0,1 0,1 1,0 0,0 1,1-1,0 1,0 0,1 0,1 0,0 1,1-1,0 1,1-1,0 1,0 0,2 0,-1 1,2 16,0-1,2 1,1-1,2 0,0-1,9 20,11 42,-23-68,1-1,1 0,1-1,1 1,0-1,2-1,0 0,1 0,1-1,0 0,5 4,-16-20,0 0,0 0,0 0,0 0,1 0,-1 0,0 0,0-1,1 1,-1 0,0-1,1 1,-1 0,1-1,-1 0,1 1,-1-1,1 0,-1 0,1 0,-1 0,1 0,-1 0,1 0,-1-1,1 1,-1 0,0-1,1 1,-1-1,1 0,-1 1,0-1,1 0,-1 0,0 0,0 0,0 0,0 0,0 0,0 0,0-1,0 1,0 0,-1 0,1-1,0 1,0-2,7-11</inkml:trace>
  <inkml:trace contextRef="#ctx0" brushRef="#br0" timeOffset="1050.878">1919 487,'-15'16,"0"1,1 1,1 0,1 1,1 0,0 1,1 0,1 1,1 0,1 0,-3 20,9-38,0 0,0-1,0 1,1 0,0 0,0 0,-1 0,2 0,-1 0,0 0,1 0,-1 0,1 0,0 0,0 0,0-1,0 1,0 0,1-1,-1 1,1-1,0 1,0-1,0 0,0 1,0-1,0 0,0-1,1 1,-1 0,1-1,-1 1,1-1,0 0,0 0,-1 0,1 0,0 0,0-1,0 1,0-1,0 0,0 0,0 0,0 0,0 0,12-5,0-1,-1 0,1-1,-1-1,-1 0,0 0,0-2,0 0,-1 0,-1-1,0 0,0-1,-1 0,-1-1,0 0,-1-1,0 0,-1 0,-1 0,0-1,-1 0,2-8,-5 18,-1-1,0 0,0 1,-1-1,0 0,0 0,0 0,0 1,-1-1,0 0,0 1,-1-1,0 1,0-1,0 1,0 0,-1-1,0 1,0 1,0-1,-1 0,1 1,-1 0,0 0,-1 0,1 0,-1 0,1 1,-1 0,0 0,0 0,0 1,-1 0,1 0,-1 0,1 1,-1-1,0 1,1 1,-1-1,0 1,0 0,1 0,-1 1,0-1,-1 2,-66 44,55-30</inkml:trace>
  <inkml:trace contextRef="#ctx0" brushRef="#br0" timeOffset="1388.165">2399 543,'-4'-2,"-1"0,0 0,0 1,1-1,-1 2,0-1,0 0,0 1,0 0,0 0,0 0,0 1,0-1,0 1,0 1,0-1,0 1,1-1,-1 2,0-1,1 0,-1 1,1-2,0 0,0 1,0-1,0 1,0 0,0 0,0 0,1 1,-1-1,1 1,0 0,0 0,0 0,0 0,0 0,1 1,-1-1,1 1,0 0,0 0,0 0,1 0,-1 0,1 0,0 0,0 0,0 1,1-1,0 0,0 0,0 1,0-1,0 0,1 1,0-1,0 0,0 0,0 0,1 0,0 0,0 0,0 0,0-1,0 1,1 0,0-1,-1 0,1 0,3 2,8 3,0-2,1 0,0 0,0-1,0-1,0-1,1 0,0-1,3 0,-6-1,-4 1,-1 0,1-1,0 0,0 0,-1-1,1 0,0-1,0 1,0-2,-1 0,1 0,-1 0,1-1,-1 0,4-2,0-8</inkml:trace>
  <inkml:trace contextRef="#ctx0" brushRef="#br0" timeOffset="1633.896">2852 543,'-20'38,"-5"23,0 5,6-13,5-15</inkml:trace>
  <inkml:trace contextRef="#ctx0" brushRef="#br0" timeOffset="1883.337">2739 204,'0'0</inkml:trace>
  <inkml:trace contextRef="#ctx0" brushRef="#br0" timeOffset="2052.601">3105 91,'0'39,"0"31,0 14,0-3,0-5,0-11,0-12,0-10,0-3,0-3,0-3,0-3,0-2,0 0,0-2,0 1,0-5</inkml:trace>
  <inkml:trace contextRef="#ctx0" brushRef="#br0" timeOffset="3935.049">2964 599,'94'30,"-61"-18,0-1,1-1,0-2,1-2,-1-1,1-1,5-2,-36-3,0 1,0-1,0 1,0-1,0 0,0 0,0-1,0 1,0-1,0 0,-1 0,1-1,-1 1,1 0,-1-1,0 0,0 0,0 0,-1 0,1-1,-1 1,2-3,1-1,-4 6,0 0,0-1,1 1,-1 0,0 0,0 0,0 0,1 0,-1 0,1 0,-1 0,1 0,-1 1,1-1,-1 0,1 1,0 0,-1-1,1 1,0 0,-1 0,1 0,0 0,-1 0,1 0,0 0,-1 1,1-1,-1 0,1 1,0 0,-1-1,1 1,-1 0,1 0,-1 0,0 0,1 0,-1 0,0 0,0 0,0 0,0 1,0-1,0 0,0 1,0 0,0 0,0 0,0 1,1-1,-1 0,1 0,-1 0,1 0,0 0,-1 0,1 0,0-1,0 1,1-1,-1 1,0-1,0 0,1 0,-1 0,0 0,1 0,-1 0,1-1,0 1,-1-1,1 0,-1 0,1 0,-1 0,1 0,0 0,-1-1,1 1,-1-1,1 0,-1 0,0 0,1 0,-1 0,0 0,1-1,-1 1,0-1,0 0,0 1,1-2,21-62,-24 65,0-1,0 0,0 1,0-1,0 1,0-1,0 1,0-1,0 1,0-1,-1 0,1 1,0-1,0 1,-1 0,1-1,0 1,-1-1,1 1,0-1,-1 1,1 0,-1-1,1 1,0 0,-1-1,1 1,-1 0,1-1,-1 1,1 0,-1 0,1 0,-1 0,0-1,1 1,-1 0,1 0,-1 0,1 0,-1 0,1 0,-1 1,0-1,1 0,-1 0,1 0,-1 0,1 1,-1-1,1 0,-1 0,1 1,0-1,-1 0,1 1,-1-1,1 1,0-1,-1 1,1-1,0 0,-1 1,1-1,0 1,-1 0,-30 28,24-21,1 0,1 0,0 1,0 0,0 0,1 0,1 0,0 1,0-1,0 1,1 0,1 0,0 0,0 0,1 0,0 0,1 0,0 0,1 0,1 5,-2-12,1-1,-1 1,1 0,0-1,0 0,0 1,0-1,0 0,1 0,-1 0,1 0,-1-1,1 1,0-1,-1 1,1-1,0 0,0 0,0 0,0-1,0 1,0-1,0 0,0 1,0-1,0 0,0-1,0 1,0-1,0 1,0-1,1 0,92-41,-58 11,-1-2,-2-1,-1-1,-2-2,18-28,-32 25,29 98,-22-35,-14-13,-1-1,1 2,-2-1,1 1,-2 1,1 0,-2 0,1 1,-2-1,2 5,-2 6,-1 1,-1 0,-1 0,-1 0,-1 1,-1-1,-2 16,0 11,-1-2,-2 0,-3 0,-2-1,-1 0,-3 0,-2-2,-9 17,17-45,-2-1,0 0,-1 0,0-1,-2 0,0-1,0-1,-12 10,23-22,1-1,0 0,-1 1,1-1,-1 0,1 0,-1 0,1 0,-1 0,0 0,0 0,1-1,-1 1,0 0,0-1,0 0,0 1,0-1,0 0,0 0,1 0,-1 0,0-1,0 1,0 0,0-1,0 1,0-1,1 0,-1 0,0 1,1-1,-1 0,0-1,1 1,-1 0,1 0,-1-1,1 1,-1-2,-33-71,32 59,0 0,1 0,1 0,0 0,1 0,1 0,0 0,1 0,0 1,2-1,-1 0,2 1,0 0,1 0,0 0,1 1,0 0,1 0,1 1,0 0,10-10,-1 7,1 0,1 1,0 0,1 2,1 1,0 0,0 2,1 0,0 2,0 0,1 2,0 1,0 0,0 2,15 0,-15 3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7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0 537,'149'479,"-99"-395,-48-84,0 0,0 0,0 0,0 0,0 0,0-1,0 1,0-1,0 1,0-1,0 0,-1 0,1 0,0 0,0 0,-1 0,1 0,-1 0,1-1,-1 1,1-1,-1 1,0-1,0 1,0-1,0 0,0 0,0 1,0-1,-1 0,1 0,-1 0,1 0,-1 0,0 0,1-1,0 1,71-212,-68 202,37-94,4 1,22-31,-48 112,-7 42,-11 32,-2-24</inkml:trace>
  <inkml:trace contextRef="#ctx0" brushRef="#br0" timeOffset="286.064">649 819,'17'2,"1"0,-1-1,1 0,0-2,0 0,-1-1,1 0,-1-2,0 0,0-1,0-1,0 0,-1-1,0-1,-1 0,0-2,0 1,-1-2,0 0,0-1,-2 0,1-1,-2 0,0-1,0 0,-1-1,-1 0,0-1,-2 1,3-9,-8 21,-1-1,0 1,0-1,-1 0,1 0,-1 1,1-1,-1 0,0 0,-1 1,1-1,-1 0,0 1,0-1,0 0,0 1,0-1,-1 1,1-1,-1 1,0 0,0 0,-1 0,1 0,-1 0,1 0,-1 1,0-1,0 1,0 0,0 0,0 0,-1 0,1 0,0 1,-1 0,1-1,-1 1,0 0,1 1,-1-1,0 1,0 0,1 0,-1 0,0 0,0 0,1 1,-1 0,-1 0,-9 4,0 1,0 0,1 1,0 0,0 1,1 1,0 0,0 0,1 1,1 1,-1 0,2 0,-1 1,2 0,0 1,0-1,1 2,1-1,0 1,1 0,0 0,1 1,1-1,0 1,2-9,0 0,0 0,1 0,0 0,0 0,0 0,1 0,0 0,0 0,0 0,1 0,0 0,0-1,1 1,-1-1,1 0,0 1,1-1,-1 0,1-1,0 1,0-1,1 0,-1 0,1 0,0 0,0-1,0 0,0 0,1 0,-1-1,4 1,13 3,0-1,0-1,1-1,-1-1,1-1,0-1,0-1,-1-1,1-1,-1-1,0-1,0-1,0-1,-1-1,0-1,1-1,-2 3,14-4</inkml:trace>
  <inkml:trace contextRef="#ctx0" brushRef="#br0" timeOffset="535.428">1693 537,'-46'10,"1"2,0 2,1 2,1 2,0 1,-29 21,-8 36,78-73,1-1,-1 1,1 0,0 0,0 0,0 0,0 0,0 0,1 0,0 0,-1 0,1 0,0 0,0 0,0 0,1 0,-1 0,1 0,0 0,0 0,0 0,0 0,0-1,1 1,-1 0,1-1,0 1,-1-1,1 1,1-1,-1 0,0 0,3 2,5 2,1 0,0 0,1-1,-1 0,1-1,0-1,0 0,0-1,0 0,1 0,-1-1,1-1,-1 0,0-1,5-1,2 2,9-1,1 0,-1-2,0-1,-1-1,1-1,-1-2,0 0,0-2,-1-1,-1-1,0-2,-1 0,0-1,19-17,-17 8</inkml:trace>
  <inkml:trace contextRef="#ctx0" brushRef="#br0" timeOffset="770.554">2343 1,'-20'43,"-15"38,-2 15,5 1,4-7,6-13,7-10,6-8,4-8,4-9,1-6,6-5,2-2,-1-7</inkml:trace>
  <inkml:trace contextRef="#ctx0" brushRef="#br0" timeOffset="1024.477">1891 537,'39'0,"36"0,15 0,2-5,-6-1,-7-1,-7-2,-12-1,-15 2</inkml:trace>
  <inkml:trace contextRef="#ctx0" brushRef="#br0" timeOffset="1175.756">2737 424,'-39'27,"1"1,1 2,2 1,0 2,3 2,-10 14,39-47,0 0,0 1,0-1,0 1,0 0,1 0,-1 0,1 0,0 0,0 0,0 1,0-1,0 1,1-1,0 1,-1 0,2-1,-1 1,0 0,1 0,-1 0,1 0,0 0,1 0,-1-1,1 1,-1 0,1 0,0 0,0-1,1 1,-1 0,1-1,0 1,0-1,0 0,0 0,1 0,-1 0,1 0,0 0,0-1,0 1,4-1,0 0,1 0,-1-1,1 0,-1 0,1-1,-1 0,1 0,-1-1,1 0,-1 0,0-1,1 0,-1 0,0 0,0-1,0 0,-1-1,1 0,-1 0,0 0,0 0,0-1,-1 0,1-1,-1 1,0-1,-1 0,1 0,-1 0,-1-1,1 0,-1 1,0-1,0 0,-1-1,0 1,1 1,-1-1,0 1,0-1,0 1,-1-1,0 0,-1 0,1 0,-1 1,0-1,-1 0,0 0,0 0,0 0,-1 1,0-1,0 1,-1-1,1 1,-2 0,1 0,-1 0,1 0,-1 1,-1 0,1 0,-1 0,0 0,0 0,-2 0,-11-3</inkml:trace>
  <inkml:trace contextRef="#ctx0" brushRef="#br0" timeOffset="1333.697">2963 875,'5'-29,"6"-28,2-15,2 1,0 2,2 9,2 9,-1 9,0 6,3 5,2 3,2 6,1 2,2 5,0 4,1 5,-5 2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0,'73'250,"33"213,-59-181,-38-255,-9-28,0 1,0 0,0-1,0 1,0 0,0-1,0 1,0 0,0-1,0 1,0 0,0-1,0 1,0 0,0-1,0 1,0 0,1-1,-1 1,0 0,0 0,0-1,1 1,-1 0,0 0,0-1,0 1,1 0,-1 0,0-1,1 1,-1 0,0 0,0 0,1 0,-1 0,0 0,1-1,-1 1,0 0,1 0,-1 0,0 0,1 0,-1 0,0 0,1 0,-1 0,0 0,1 1,-1-1,0 0,1 0,-1 0,0 0,0 0,1 0,-1 1,0-1,1 0,-1 0,0 1,0-1,0 0,20-63,1 1,4 0,2 2,22-35,-22 43,65-232,31 84,-106 179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1 314,'8'-5,"0"0,0 0,0 0,1 1,0 0,0 1,0 0,1 0,-1 1,0 0,7 0,-11 2,71-10,1 4,-1 3,68 6,-17 0,105 25,-207-30,-32-12,-182-82,156 77,-79-61,111 79,0 0,0 0,-1-1,1 1,0 0,0-1,0 1,0-1,1 1,-1-1,0 1,1-1,-1 1,1-1,-1 0,1 0,0 1,-1-1,1 0,0 1,0-1,0 0,1 0,-1 1,0-1,1 0,-1 1,1-1,-1 1,1-1,0 0,0 1,0-1,0 1,0 0,0-1,0 1,0 0,0 0,1-1,-1 1,1 0,-1 0,0 1,1-1,0 0,-1 0,1 1,-1-1,1 1,0-1,-1 1,1 0,0 0,0 0,0 0,19-4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1,'48'21,"-45"-21,246 9,-152-11,26-4,-111 6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2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30,'29'0,"29"-5,9-1,-2 0,-7 1,-9 1,-8 2,-6 1,-4 0,-3 1,-1 1,-5-1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186 586,'80'22,"-53"-19,0-1,0-1,0-2,0 0,0-2,0-1,-1-1,1-1,-1-2,0 0,-1-2,0 0,-1-2,0-1,-1-1,10-8,-20 11,0-2,0 1,-1-2,0 0,-2 0,1-1,-2 0,0-1,-1 0,0 0,-2-1,0 0,0 0,-2 0,0-1,-1 0,-1 0,0-10,-1 20,-1 0,0 0,-1 1,0-1,0 0,0 1,-1-1,0 1,-1-1,1 1,-2 0,1 0,-1 0,0 1,0-1,0 1,-1 0,0 0,-1 0,1 1,-1 0,0 0,0 0,-1 1,1 0,-1 0,0 1,0 0,0 0,-1 0,1 1,-5-1,1 5,0 0,0 0,0 1,1 1,-1 0,1 0,0 1,0 0,1 0,-1 1,1 1,1 0,-1 0,1 0,0 1,1 1,0-1,0 1,1 0,0 1,-5 9,-6 14,1 0,1 1,2 1,2 1,1 0,2 0,1 1,2-1,0 26,-3-1,-8 66,1 1,-6-1,-5-1,-10 13,28-113,1 7,-2-1,-1 1,-2-2,-1 0,-1 0,-1-1,-2-1,-1-1,-2 0,0-2,-2 0,-15 13,-12-17,48-22,0 0,0 0,0 0,1 0,-1 0,0-1,0 1,0 0,0 0,0-1,0 1,1-1,-1 1,0-1,0 1,1-1,-1 1,0-1,1 0,-1 1,0-1,1 0,-1 0,1 1,-1-1,1 0,0 0,-1 0,1 0,0 1,-1-1,1 0,0 0,0 0,0 0,0 0,0 0,0 0,0 0,0 0,0 0,1 1,-1-1,0 0,0 0,1 0,-1 0,1 0,-1 1,1-1,-1 0,1 0,-1 1,1-1,0 0,0 1,11-28,2 2,1 0,1 0,1 2,1 0,1 1,2 0,0 2,1 1,1 0,9-4,-26 18,0 0,0 1,1 0,0 0,-1 1,2 0,-1 0,0 0,1 1,0 0,0 1,0-1,0 2,0-1,0 1,0 0,0 1,1 0,-1 0,0 1,0 0,0 0,0 1,0 0,6 3,92 72,-93-65,-1-1,2 0,0-1,0 0,0-1,1-1,1 0,-1-1,1-1,1 0,9 1,184-4,-91-25,-95 18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1,'-18'11,"2"0,0 2,0 0,1 1,1 0,0 2,1-1,0 1,0 3,11-16,1 0,-1-1,1 1,0 0,-1 0,1 0,1 0,-1 0,0 0,1 0,-1 0,1 0,0 1,0-1,0 0,1 0,-1 0,1 0,0 0,-1 0,1 0,1 0,-1 0,0 0,1 0,-1-1,1 1,0-1,0 1,0-1,0 0,0 1,1-1,-1 0,1 0,-1-1,1 1,0-1,0 1,-1-1,1 0,0 0,0 0,0 0,0 0,1-1,17 7,78 35,-97-40,1-1,-1 1,0 0,0 0,0 0,0 0,0 0,0 1,-1-1,1 0,-1 1,0-1,1 1,-1 0,0-1,-1 1,1 0,0 0,-1-1,0 1,1 0,-1 0,0 0,0 0,-1 0,1-1,-1 1,1 0,-1 0,0-1,0 1,0 0,0-1,-1 2,-3 4,1 1,-1-2,0 1,-1-1,0 1,0-1,-1-1,1 1,-1-1,-1-1,1 1,-1-1,0-1,0 1,-1-1,1-1,-2 1,-16 4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0,'-15'34,"-4"20,1 6,8-12,6-14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2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9,'-22'81,"-3"65,23-109,2-37,0-1,0 1,1-1,-1 1,0 0,0-1,1 1,-1 0,0-1,1 1,-1 0,1-1,-1 1,0 0,1 0,-1-1,1 1,-1 0,1 0,-1 0,1 0,-1 0,1 0,-1 0,1 0,-1 0,1 0,-1 0,0 0,1 0,-1 0,1 0,-1 0,1 0,-1 1,1-1,-1 0,1 0,-1 0,0 1,1-1,-1 0,0 1,1-1,-1 0,0 1,1-1,-1 1,0-1,0 0,1 1,-1-1,0 1,0-1,0 1,0-1,1 1,-1-1,0 1,0-1,0 0,0 1,0-1,0 1,0-1,0 1,-1-1,1 1,101-151,-9 21,-90 129,-1-1,0 1,1 0,-1 0,0 0,1 0,-1 0,1 0,-1 0,0 0,1 0,-1 0,1 1,-1-1,0 1,0-1,1 1,-1 0,0-1,0 1,1 0,-1 0,0 0,0 0,0 0,0 0,0 0,-1 0,1 0,0 0,0 0,-1 1,1-1,-1 0,1 1,-1-1,1 0,-1 1,0-1,0 0,0 1,0-1,0 1,0-1,0 0,0 1,0-1,-1 1,1-1,0 0,-1 1,0-1,4 11,1 8,18 49,-21-68,0 1,0-1,0 1,0-1,0 1,1-1,-1 0,1 0,-1 0,1 0,-1 0,1 0,0 0,-1 0,1-1,0 1,0 0,-1-1,1 0,0 1,0-1,0 0,0 0,-1 0,1 0,0-1,0 1,0 0,0-1,-1 1,1-1,0 1,0-1,-1 0,2-1,17-9,0 0,-1-2,0 0,-2-1,1-1,3-4,30-26,-51 45,0-1,1 0,-1 1,1-1,-1 0,1 0,0 1,-1-1,1 1,0-1,-1 1,1-1,0 1,0-1,-1 1,1 0,0-1,0 1,0 0,0 0,-1-1,1 1,0 0,0 0,0 0,0 0,0 0,-1 0,1 1,0-1,0 0,0 0,0 1,-1-1,1 0,0 1,0-1,0 1,-1-1,1 1,0-1,-1 1,1-1,-1 1,1 0,0-1,-1 1,1 0,-1 0,0-1,1 1,-1 0,0 0,1 0,-1-1,0 1,0 0,0 0,0 0,0 0,1 0,-2-1,1 1,0 0,0 0,0 0,0 0,-1 0,-14 100,11-91,1 0,0 0,1 0,1 1,-1-1,2 1,-1-1,1 1,1-1,1 8,4-5,0-7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47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635 226,'-289'140,"270"-130,-37 18,1 2,2 3,1 2,-38 33,89-67,0-1,0 0,0 1,0-1,0 1,0-1,0 1,0-1,0 1,0 0,0-1,1 1,-1 0,0 0,0 0,1-1,-1 1,0 0,1 0,-1 0,1 0,0 0,-1 0,1 1,0-1,-1 0,1 0,0 0,0 0,0 0,0 0,0 1,0-1,0 0,0 0,1 0,-1 0,0 0,1 0,-1 0,1 0,-1 0,1 0,-1 0,1 0,0 0,-1 0,1 0,0-1,0 1,0 0,0 0,0-1,0 1,0-1,0 1,0-1,146 5,-136-6,397-58,-297 75,-109-16,-1 1,0-1,1 1,-1-1,1 0,-1 1,1-1,-1 0,1 0,-1 0,1 0,-1-1,1 1,-1 0,1-1,-1 1,1-1,-1 1,0-1,1 0,-1 1,0-1,0 0,1 0,-1 0,0 0,0 0,0 0,0 0,0-1,0 1,0 0,-1 0,1-1,0 1,-1-1,1 1,-1 0,0-1,1 1,-1-1,0 1,0-2,-23-60,-100-44,25 31,97 74,0 0,0 0,0 0,0-1,0 1,0 0,0 0,0-1,1 1,0 0,-1-1,1 1,0-1,0 1,0 0,0-1,1 1,-1 0,1-1,-1 1,1 0,0-1,0 1,0 0,0 0,0 0,0 0,1 0,-1 0,1 0,-1 0,1 1,0-1,0 1,0-1,0 1,0 0,0-1,0 1,0 0,0 0,0 1,1-1,-1 0,0 1,1-1,-1 1,0 0,3 0,18-10</inkml:trace>
  <inkml:trace contextRef="#ctx0" brushRef="#br0" timeOffset="453.425">1200 1,'-45'92,"4"2,-27 93,39-88,28-96,0 0,0-1,1 1,-1 0,1 0,-1 0,1 0,0 0,0-1,0 1,1 0,-1 0,0 0,1 0,0 0,0-1,0 1,0 0,0-1,1 1,-1 0,1-1,0 0,-1 1,1-1,0 0,0 0,1 0,-1 0,0 0,1-1,-1 1,1-1,-1 0,1 1,0-1,-1 0,1-1,0 1,0 0,0-1,0 1,-1-1,1 0,1 0,8 2,-1 0,1-1,0 0,-1 0,1-2,0 1,-1-1,1-1,0 0,-1-1,0 0,0-1,7-3,-4-6,-8 2</inkml:trace>
  <inkml:trace contextRef="#ctx0" brushRef="#br0" timeOffset="704.709">748 311,'38'-5,"28"4,7 1,-5 6,-8 2,-14-1</inkml:trace>
  <inkml:trace contextRef="#ctx0" brushRef="#br0" timeOffset="1398.986">1511 339,'31'-8,"1"2,1 1,-1 1,1 2,12 1,-11 0,285 6,-380-50,-66-65,125 109,1-1,-1 1,0-1,1 1,-1 0,0-1,0 1,0 0,0 0,0 0,0 1,0-1,0 0,-1 1,1-1,0 1,0 0,0 0,-1 0,1 0,0 0,0 0,0 1,-1-1,1 1,0-1,0 1,0 0,0 0,0 0,0 0,0 0,0 0,1 1,-1-1,0 1,1-1,-1 1,1 0,-1-1,1 1,0 0,0 0,0 0,0 0,0 0,0 0,0 0,1 0,-1 1,1-1,0 0,-1 0,1 0,0 172,31-38,-30-135,-1-1,1 1,-1 0,1 0,-1-1,1 1,-1 0,1-1,0 1,-1-1,1 1,0-1,-1 1,1-1,0 1,0-1,0 0,0 1,-1-1,1 0,0 0,0 1,0-1,0 0,0 0,0 0,-1 0,1 0,0 0,0-1,0 1,0 0,0 0,-1-1,1 1,0 0,0-1,0 1,-1-1,1 1,0-1,-1 1,1-1,0 0,0 0,37-35,-29 26,156-149,-152 148</inkml:trace>
  <inkml:trace contextRef="#ctx0" brushRef="#br0" timeOffset="1734.745">2385 57,'-20'27,"1"0,1 1,2 1,0 0,2 1,2 1,0 0,2 1,0 7,9-36,0 1,0 0,0 0,1-1,0 1,-1 0,1 0,1 0,-1 0,0 0,1-1,0 1,0 0,0 0,0-1,1 1,-1-1,1 1,0-1,0 1,0-1,1 0,-1 0,1 0,0-1,-1 1,1 0,0-1,1 0,-1 0,0 0,1 0,-1 0,1-1,-1 0,1 1,0-1,0-1,-1 1,1 0,3-1,8-2,0-1,1-1,-1 0,0-1,-1-1,1 0,-1-1,-1-1,1 0,-1-1,-1 0,1-1,-2 0,3-3,-8 9,-1 0,1 0,-1-1,1 0,-1 0,-1 0,1-1,-1 0,0 1,0-2,-1 1,1 0,-1-1,-1 1,1-1,-1 0,-1 0,1 0,-1 0,0 0,-1 0,1 0,-1 0,-1-1,0 1,0 0,0 0,-1 0,1 0,-2 0,1 1,-1-1,0 1,-1-1,1 1,-3-2,-2 0,-1 0,0 1,-1 0,0 0,0 1,0 1,-1-1,0 2,0-1,0 2,0-1,-1 2,1-1,-1 1,0 1,0 0,1 1,-1 1,0-1,0 2,0-1,1 2,-1 0,1 0,0 1,-6 2,-13 10,5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0 249,'2'-2,"-1"0,1 0,-1 0,1 1,-1-1,1 0,0 1,0 0,0-1,0 1,0 0,0 0,0 0,0 0,1 0,-1 1,0-1,0 1,1-1,-1 1,0 0,1 0,-1 0,0 0,1 0,0 0,356-3,-398-19,28 18,0 0,0 0,1-1,0-1,0 0,0 0,1-1,0 0,0 0,1-1,0 0,0-1,1 0,0 0,0-1,1 1,1-1,-1-1,-2-7,16-14,2 22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0 114,'151'-5,"-1"-7,-1-6,115-31,-201 38,2 2,-1 3,1 3,11 2,-50 2</inkml:trace>
  <inkml:trace contextRef="#ctx0" brushRef="#br0" timeOffset="602.04">509 340,'-272'267,"221"-201,50-64,0-1,0 1,1-1,-1 1,1 0,-1-1,1 1,-1-1,1 1,0 0,0-1,0 1,0 0,0-1,0 1,0 0,1-1,-1 1,1 0,-1-1,1 1,-1-1,1 1,0-1,0 1,0-1,0 1,0-1,0 0,0 0,0 1,0-1,1 0,-1 0,0 0,1 0,-1-1,1 1,-1 0,1-1,0 1,-1-1,1 1,-1-1,2 0,15 4,0-1,0 0,0-2,1 0,-1-1,1-1,11-2,23-1,145 4,-93 24,-105-25,1-1,-1 0,0 1,0-1,0 1,0-1,0 1,0-1,-1 1,1-1,0 1,-1-1,1 1,-1-1,1 1,-1-1,0 1,0 0,1-1,-1 1,0 0,0 0,0-1,-1 1,1 0,0 0,0 0,-1 1,1-1,0 0,-1 0,0 0,1 1,-105-124,88 92,1-1,1 0,2-2,-8-28,16 11,13 45</inkml:trace>
  <inkml:trace contextRef="#ctx0" brushRef="#br0" timeOffset="1148.548">988 199,'-2'43,"-1"0,-3-1,-1 0,-2 0,-2 0,-6 10,-31 108,47-158,0 0,1 0,-1 0,1 0,-1 0,1 0,0 1,-1-1,1 0,0 0,1 0,-1 1,0-1,1 0,-1 0,1 0,0 0,-1 0,1 0,0 0,0 0,0 0,1 0,-1 0,0-1,1 1,-1-1,1 1,0-1,-1 1,1-1,0 0,0 0,0 0,0 0,0 0,0 0,0 0,0-1,0 1,0-1,0 1,0-1,2 0,167-1,-130-15,-29 4</inkml:trace>
  <inkml:trace contextRef="#ctx0" brushRef="#br0" timeOffset="1421.072">706 510,'20'0,"10"0,5 0,2 0,-1 0,-1 0,-3 0,-1-5,-2-2,0 1,-1 1,0 2,-5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15,'-1'11,"-2"0,0 0,0 0,-1 0,-1 0,1-1,-2 0,1 0,-2 0,0 1,-102 126,-125 69,233-205,1-1,-1 1,0-1,0 1,1-1,-1 1,0-1,0 1,1 0,-1-1,1 1,-1 0,1 0,-1 0,1-1,-1 1,1 0,0 0,-1 0,1 0,0 0,0-1,0 1,0 0,0 0,0 0,0 0,0 0,0 0,0 0,0 0,0 0,1-1,-1 1,0 0,1 0,-1 0,1 0,-1-1,1 1,-1 0,1 0,-1-1,1 1,0 0,-1-1,1 1,0-1,0 1,-1-1,1 1,0-1,0 0,0 1,0-1,-1 0,1 0,0 1,0-1,0 0,0 0,0 0,0 0,0 0,63 8,339-10,-399 2,-2 1,-1 0,1 0,0-1,-1 1,1-1,0 1,-1-1,1 0,0 0,0 1,-1-1,1-1,0 1,0 0,-1 0,1-1,0 1,-1-1,1 1,0-1,-1 1,1-1,-1 0,1 0,-1 0,1 0,-1 0,0 0,0-1,1 1,-1 0,0-1,0 1,0 0,0-1,-1 1,1-1,0 0,0 1,-1-1,1 0,-1 1,0-1,0 0,1 0,-1 1,0-1,0 0,-1 0,-113-184,33 16,86 140,5 24</inkml:trace>
  <inkml:trace contextRef="#ctx0" brushRef="#br0" timeOffset="531.669">856 156,'0'286,"-2"-270,-4-21,-3-25,7 11,0-1,2 0,0 0,2 1,0-1,1 0,1 1,0 0,2 0,0 0,2 0,0 1,0 1,2-1,0 1,1 1,1 0,0 0,1 2,3-3,-14 14,0 0,0 1,0-1,0 0,0 1,1-1,0 1,-1-1,1 1,0 0,0 0,0 1,0-1,0 1,1-1,-1 1,0 0,1 0,-1 1,1-1,-1 1,1-1,-1 1,1 0,-1 0,1 1,-1-1,1 1,-1 0,0 0,1 0,-1 0,0 0,0 1,1-1,-1 1,1 1,50 127,-38-114,-10-20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18,'4'0,"12"0,8 5,4 2,2-1,2-1,-1-2,0 0,-2-2,1-1,-1 0,-1-5,0-2,1 1,-1 1,-5-4,-11 1,-7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5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7,'38'10,"27"-2,8-2,-4-7,-10-4,-8 0,-10-5,-11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7:56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594 850,'-35'2,"1"1,0 2,0 2,0 1,1 1,0 2,1 1,0 2,1 1,1 1,-27 19,49-26,0-1,0 1,0 1,1-1,1 1,0 1,0-1,1 1,0 0,1 0,0 0,1 1,-1 3,3-10,-1 1,1 0,0-1,1 1,-1-1,1 1,1 0,-1-1,1 1,-1-1,2 1,-1-1,1 1,-1-1,2 0,-1 1,0-1,1 0,0-1,0 1,1 0,-1-1,1 0,0 0,0 0,0 0,1-1,2 2,-2-2,0-1,0 0,0 0,0-1,1 0,-1 0,0 0,1 0,-1-1,1 0,-1 0,1 0,-1-1,0 0,1 0,-1 0,0-1,0 0,0 0,0 0,0 0,0-1,0 0,-1 0,0 0,3-3,103-103,-72 59,-1-1,-3-3,-2 0,-3-2,-2-1,-3-2,1-7,-16 38,-1 0,-1 0,-1 0,-1-1,-2 0,-1 0,-1 0,-2 0,0 0,-2 0,-5-18,5 39,1-1,-1 1,-1 0,0 1,0-1,0 1,-1 0,0 0,-1 0,0 0,-1-1,5 6,-1 0,1 0,-1-1,1 1,-1 1,0-1,0 0,0 1,0-1,0 1,0 0,0 0,0 0,0 1,-1-1,1 1,0 0,-1-1,1 1,0 1,0-1,-1 0,1 1,0 0,0 0,0 0,0 0,-1 0,2 1,-3 0,-9 11,2 0,0 0,0 1,1 0,1 1,0 1,1-1,1 1,1 1,0 0,1 0,0 0,2 0,0 1,1 0,1 0,0 14,-2-11,1 1,1 0,1 1,1-1,1 0,1 0,1 0,0 0,2 0,1-1,0 0,2 0,0 0,2-1,0-1,1 1,1-2,1 1,6 5,-14-17,0-1,1 1,0-2,0 1,1 0,-1-1,1-1,0 1,0-1,1 0,-1-1,1 1,0-2,0 1,0-1,0 0,0-1,0 1,1-2,-1 1,0-1,1-1,-1 1,0-2,1 1,-1-1,0 0,0-1,4-1,78-85,-72 64</inkml:trace>
  <inkml:trace contextRef="#ctx0" brushRef="#br0" timeOffset="430.832">1073 596,'-14'54,"3"2,3-1,2 1,2 1,3 43,1-92,0 0,0-1,1 1,0-1,0 1,1-1,0 0,0 1,1-1,0 0,0-1,1 1,-1 0,1-1,2 2,-5-7,0-1,-1 1,1-1,0 1,-1-1,1 1,0-1,-1 0,1 0,0 1,0-1,-1 0,1 0,0 0,0 0,0 0,-1 0,1 0,0 0,0 0,0 0,-1 0,1 0,0 0,0-1,-1 1,1 0,0-1,-1 1,1-1,0 1,-1-1,1 1,0-1,-1 1,1-1,-1 1,1-1,-1 0,1 1,-1-1,0 0,1 1,-1-1,0 0,1 0,-1 1,0-1,0 0,0 0,0 0,0 1,0-1,0 0,0 0,8-47,-5 8,2-1,2 1,1 0,2 1,2 0,2 0,1 2,2 0,2 0,4-3,48-27,-69 66,1 0,-1 0,1 0,0 0,0 1,-1-1,1 1,0-1,0 1,0 0,-1 0,1 1,0-1,0 0,0 1,-1 0,1-1,0 1,-1 0,1 1,-1-1,1 0,-1 1,1-1,-1 1,0 0,0 0,0 0,0 0,0 0,0 0,-1 1,2 0,69 154,-61-149,-1-5</inkml:trace>
  <inkml:trace contextRef="#ctx0" brushRef="#br0" timeOffset="827.638">1102 229,'57'-1,"129"13,-100 15,-86-28,0 1,0 0,0 0,-1-1,1 1,0 0,0 0,0-1,0 1,0 0,0-1,0 1,0 0,0 0,0-1,0 1,0 0,0-1,0 1,0 0,0 0,0-1,0 1,0 0,0-1,0 1,0 0,1 0,-1-1,0 1,0 0,0 0,0-1,1 1,-1 0,0 0,0 0,1 0,-1-1,0 1,0 0,1 0,-1 0,0 0,0 0,1 0,-1-1,0 1,0 0,1 0,-1 0,0 0,-21-25,20 24,-63-58,48 47,2 0,0-2,0 1,1-2,1 0,0 0,-9-17,21 31,-1 0,1 0,-1 0,1 1,-1-1,1 0,0 0,-1 0,1 0,0 0,0 0,0 0,0 0,0 0,0 0,0 0,0 0,0 0,0 0,1 0,-1 0,0 0,1 0,-1 0,0 0,1 0,-1 0,1 1,0-1,-1 0,1 0,0 1,-1-1,1 0,0 1,0-1,0 0,-1 1,1 0,0-1,0 1,0-1,1 1,13-5</inkml:trace>
  <inkml:trace contextRef="#ctx0" brushRef="#br0" timeOffset="1229.963">1 1498,'782'-130,"-649"111,245-30,-144 22,-209 26</inkml:trace>
  <inkml:trace contextRef="#ctx0" brushRef="#br0" timeOffset="1846.532">848 1668,'-24'0,"1"2,-1 1,1 0,0 2,1 1,-1 0,1 2,0 1,1 0,0 2,0 0,1 2,-17 13,25-15,0 2,0 0,1 0,1 1,0 0,1 1,0 0,1 0,1 1,1 0,0 0,1 1,1 0,0 0,1 0,1 0,1 0,0 0,1 1,3 15,-3-28,1 0,0 0,0 0,0 0,0 0,1-1,0 1,0-1,0 1,1-1,-1 0,1 0,0 0,0 0,1 0,-1-1,1 1,-1-1,1 0,0 0,1 0,-1-1,0 0,1 1,-1-2,1 1,0 0,-1-1,1 0,0 0,0 0,2-1,5 1,0 0,0-1,1-1,-1 0,0-1,0 0,0-1,-1 0,1-1,0 0,-1-1,8-4,11-10,-1-2,-2 0,0-2,-1-1,-1-1,-2-2,0 0,-2-1,-1-1,-1-1,-2-1,-1 0,-1-1,-2-1,-1 0,-2-1,-1 0,4-31,-10 49,-2-1,1 1,-2 0,0-1,-1 1,-1 0,0 0,-1 0,-1 0,0 0,-1 0,-1 1,0 0,-5-6,8 17,0 0,0 0,0 0,0 1,0-1,-1 1,0 0,0 0,0 1,0-1,0 1,0 0,0 0,-1 0,1 0,-1 1,0 0,1 0,-1 0,0 1,0-1,0 1,1 0,-1 0,0 1,0 0,1 0,-1 0,0 0,1 1,-1-1,1 1,0 0,-1 1,1-1,0 1,0-1,1 1,-1 1,1-1,-1 0,-1 4,-9 7,0 1,2 1,0 0,0 0,2 1,0 0,1 1,1 0,0 1,2 0,0 0,1 0,1 1,1-1,0 1,2 0,0 0,1 0,1 0,1 0,1 0,1-1,1 1,0-1,2 3,4 0,1 0,1-1,0 0,2-1,0-1,1 0,1-1,1-1,1-1,16 12,-7-3,-23-20,-1 0,1 0,-1-1,1 1,1-1,-1 0,0-1,1 1,0-1,0 0,0 0,0-1,0 0,1 0,-1-1,1 1,-1-1,1-1,0 1,-1-1,1 0,0-1,5 0,6-10</inkml:trace>
  <inkml:trace contextRef="#ctx0" brushRef="#br0" timeOffset="2216.739">1468 1498,'-60'124,"4"3,6 3,4 8,43-126,0 0,0 0,2 1,-1-1,2 1,-1-1,2 1,0-1,1 5,-2-13,1 0,0 1,0-1,0-1,0 1,1 0,0 0,0 0,0-1,0 1,0-1,1 0,-1 1,1-1,0 0,0-1,0 1,0 0,1-1,-1 0,1 0,0 0,-1 0,1 0,0-1,0 0,0 0,0 0,4 1,129-23,-44-8,-58 8,-25 8</inkml:trace>
  <inkml:trace contextRef="#ctx0" brushRef="#br0" timeOffset="2465.288">1073 1894,'48'0,"35"-5,13-2,-5 1,-13 1,-20 2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8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203 671,'-25'19,"2"1,1 1,0 1,2 1,1 1,0 0,2 1,-11 22,21-7,7-40,1 1,-1 0,1 0,-1-1,1 1,-1-1,1 1,0 0,-1-1,1 1,0-1,-1 1,1-1,0 0,0 1,-1-1,1 0,0 1,0-1,0 0,-1 0,1 0,0 0,0 0,0 0,0 0,0 0,-1 0,1 0,0 0,0-1,0 1,-1 0,1-1,0 1,0 0,-1-1,1 1,0-1,-1 1,1-1,170-112,-159 106,-10 5,1-1,-1 1,1 0,-1 0,1 0,0 0,0 0,0 0,0 1,0 0,0-1,0 1,1 0,-1 1,0-1,1 0,-1 1,0 0,1 0,-1 0,1 0,-1 0,0 1,1 0,-1 0,0-1,0 2,1-1,-1 0,0 1,0-1,0 1,-1 0,1 0,0 0,1 2,26 76,8 11,-32-87,0 0,0-1,0 1,0-2,1 1,-1-1,1 0,0 0,-1-1,1 1,0-2,0 1,0-1,0 0,0 0,0-1,0 0,0 0,-1-1,1 0,0 0,-1 0,1-1,-1 0,1-1,15-10,-1-1,0-2,-2 0,0 0,0-2,-2-1,0 0,-2-1,0 0,-1-2,6-15,0-7,-3-1,-2-1,-2 0,-2-1,-2-1,-2 0,-2 0,-3 0,-1 0,-6-43,5 75,0-1,-1 1,-1 0,-1 0,0 0,-1 0,-1 1,-1 0,-5-13,10 30,1-1,0 0,0 1,-1-1,1 1,0-1,0 0,-1 1,1-1,0 0,-1 1,1-1,-1 0,1 1,0-1,-1 0,1 0,-1 0,1 1,-1-1,1 0,0 0,-1 0,1 0,-1 0,1 0,-1 0,1 0,-1 0,1 0,-1 0,1 0,-1 0,1 0,-1-1,1 1,0 0,-1 0,1 0,-1-1,1 1,0 0,-1-1,1 1,-1 0,1-1,0 1,0 0,-1-1,1 1,0-1,0 1,-1 0,1-1,0 1,0-1,0 1,0-1,0 1,-1-1,-3 43,4-42,2 575,-2-553,0 0,2 0,0 0,1-1,2 1,0-1,1 1,1-2,1 1,1-1,0 0,2-1,0 0,2 0,-9-14</inkml:trace>
  <inkml:trace contextRef="#ctx0" brushRef="#br0" timeOffset="244.385">541 558,'43'-9,"38"-9,15 0,-3 2,-9 4,-14 4,-13 9,-12 3,-9 2,-11-1</inkml:trace>
  <inkml:trace contextRef="#ctx0" brushRef="#br0" timeOffset="484.601">1275 671,'38'-9,"1"-1,-2-2,1-2,-2-1,34-20,-32 2,-37 33,-1-1,1 0,0 1,-1-1,1 0,-1 1,1-1,-1 0,0 0,1 0,-1 1,0-1,1 0,-1 0,0 0,0 0,0 0,0 0,0 1,0-1,0 0,0 0,0 0,0 0,0 0,0 0,-1 1,1-1,0 0,-1 0,1 0,-1 1,1-1,-1 0,1 0,-1 1,1-1,-1 0,0 1,1-1,-1 1,0-1,0 1,1-1,-1 1,0 0,0-1,0 1,0 0,0 0,-6-2,-1 1,0 1,1 0,-1 0,0 0,1 1,-1 0,0 1,1 0,-1 0,1 0,0 1,0 0,0 1,0-1,1 1,-1 1,1-1,0 1,-4 4,-4 2,1 1,0 1,0-1,1 2,1 0,1 0,0 1,0 1,-5 13,12-21,0-1,0 0,1 1,0-1,0 1,1 0,0 0,0 0,1-1,0 1,0 0,1 0,0 0,0 0,1-1,0 1,1-1,-1 1,1-1,1 0,-1 0,1 0,2 2,5 3,1-1,-1 0,2-1,-1 0,2-1,-1 0,1-1,0-1,1 0,0-1,0-1,0 0,1-1,-1 0,1-2,0 0,0 0,16-2,-8 1</inkml:trace>
  <inkml:trace contextRef="#ctx0" brushRef="#br0" timeOffset="2434.445">1585 558,'10'0,"2"5,1 6,-4 7,-2 4,-7-1,-4 0,-6-2,-6-1,-5-3,0 1,1-3,-3 2,-1-2,-2-3,-2-4,5-2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1,'0'5,"0"15,0 10,0 5,0 0,0 0,0-1,0-3,0-1,0 0,0-2,-4-4,-7-7,-2-7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23,'-5'-5,"4"-1,6-1,3 2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27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0,'-13'0,"0"1,0 0,0 1,0 0,0 1,1 0,-1 1,1 1,0 0,0 0,1 2,-7 3,17-9,-1 1,0 0,0-1,1 1,-1 0,1 0,-1 0,1 0,0 0,0 0,0 1,0-1,0 0,0 1,1-1,-1 0,1 1,0-1,-1 1,1-1,0 0,1 1,-1-1,0 1,1-1,-1 0,1 1,0-1,0 0,0 1,0-1,0 0,0 0,0 0,1 0,-1 0,1 0,0 0,0 0,75 70,-76-72,7 5,0 0,0 1,0-1,-1 2,0-1,0 1,0 0,-1 0,0 1,-1-1,1 2,-2-1,1 0,-1 1,0 0,-1 0,0 0,0 0,-1 1,-1-1,1 1,-1-1,-1 1,0-1,0 1,-1-1,-1 8,-1-12,0-1,1 1,-1-1,-1 0,1 0,-1 0,1-1,-1 1,0-1,-1 0,1 0,0 0,-1-1,0 1,1-1,-1 0,0-1,0 1,0-1,0 0,0 0,-1 0,1-1,0 0,0 0,0 0,-1-1,1 1,0-1,0-1,0 1,0-1,0 0,0 0,-3-2,-6-8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1,'0'962,"0"-960,5 45,-5-46,0 0,1-1,-1 1,0 0,1-1,-1 1,1 0,-1-1,1 1,-1-1,1 1,-1-1,1 1,0-1,-1 1,1-1,0 1,-1-1,1 0,0 1,0-1,-1 0,1 0,0 1,0-1,-1 0,1 0,0 0,0 0,0 0,-1 0,1 0,0-1,0 1,-1 0,1 0,0-1,0 1,-1 0,1-1,0 1,-1 0,1-1,0 1,-1-1,1 1,-1-1,1 0,-1 1,1-1,-1 1,1-1,-1 0,0 1,1-1,139-133,-115 111,1 2,1 1,1 1,0 1,2 2,0 1,1 1,20-6,-48 19,1 0,-1 0,0 0,1 0,-1 0,1 1,-1 0,1 0,-1 0,1 0,-1 0,1 1,-1-1,0 1,1 0,-1 0,0 0,1 1,-1-1,0 1,0 0,0-1,0 1,-1 1,1-1,0 0,-1 1,0-1,1 1,-1 0,0 0,0 0,-1 0,1 0,-1 0,1 0,-1 1,0-1,0 0,-1 1,1-1,-1 1,1 1,-2 12,0-1,0 1,-2-1,0 0,-1 1,-1-2,0 1,-1-1,-1 1,0-2,-1 1,0-1,-2 0,1-1,-2 0,0 0,0-1,-1-1,0 0,-1-1,-1 0,1-1,-1 0,-8 3,12-7,0 0,1 0,-2-1,1 0,0-1,-1 0,1-1,-1 0,0 0,0-1,0-1,0 0,0 0,0-1,7-1,-1 0,1 0,0 0,1 0,-1-1,0 0,1 1,-1-1,1 0,0-1,0 1,0-1,0 1,1-1,-1 0,1 0,0 0,0 0,1 0,-1-1,1 1,0 0,0-1,0 1,1-1,0 1,-1-1,2 1,-1-1,0 1,1-1,0 1,0-1,0 1,1 0,-2-4,1-17</inkml:trace>
  <inkml:trace contextRef="#ctx0" brushRef="#br0" timeOffset="712.176">847 649,'-10'28,"6"-18,0-1,0 1,1 0,0 0,1 0,0 1,0-1,1 0,1 1,0-1,0 1,1-1,0 0,2 5,-3-13,1 0,-1 0,1 0,0 0,0 0,-1-1,2 1,-1 0,0 0,0-1,0 1,1 0,-1-1,1 1,0-1,-1 0,1 0,0 1,-1-1,1 0,0-1,0 1,0 0,0 0,0-1,0 1,0-1,0 0,0 1,1-1,-1 0,0 0,0-1,0 1,0 0,0-1,0 1,1-1,68-42,103-162,-172 202,-1 0,1 0,-1 0,1 1,0-1,0 1,1-1,-1 1,0 0,1 0,-1 0,1 0,0 0,0 0,-1 1,1 0,0-1,0 1,1 0,-1 0,0 1,0-1,0 1,0 0,1-1,-1 1,0 1,0-1,1 0,-1 1,0 0,0-1,0 1,1 1,8 10,0 1,-1 0,0 0,-1 2,0-1,-2 1,0 0,0 1,1 7,5 6,8 21,-3 0,-2 1,10 50,-17-46,-3 0,-1 1,-3 0,-3 1,-5 41,4-82,-1-1,-1 1,0 0,-1-1,0 0,-1 0,-1 0,-1-1,0 1,-1-2,0 1,-1-1,0 0,-1-1,-1 0,0-1,0 0,-1 0,-1-1,-11 7,21-15,-1 0,1 0,-1 0,1 0,-1-1,1 0,-1 1,0-1,0-1,0 1,1 0,-1-1,0 0,0 0,0 0,0 0,0-1,0 0,1 0,-1 0,0 0,1 0,-1-1,0 1,1-1,0 0,-1 0,1 0,0-1,0 1,0-1,0 0,1 1,-1-1,1-1,0 1,0 0,0 0,0-1,0 1,1-1,-1 0,1 1,0-1,0 0,1 0,-1-2,-1-8,1-1,1 1,0-1,1 0,0 1,1 0,1-1,1 1,0 0,0 0,1 1,1-1,0 1,1 0,1 1,4-6,15-21,3 2,0 1,2 1,19-13,-28 25,1 1,2 1,0 2,1 1,0 0,2 2,0 2,1 0,19-5,52-9,-75 23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3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227 902,'-15'7,"-1"0,2 0,-1 2,1 0,0 0,1 1,0 1,1 0,0 1,1 0,0 1,-3 5,9-13,0 1,0 0,1 0,-1 0,1 1,1-1,-1 1,1 0,0 0,1 0,-1 1,1-1,1 0,0 1,0 0,0-1,1 1,0-1,0 1,1 0,0-1,1 1,-1-1,1 0,1 1,-1-1,1 0,1 0,-1-1,1 1,0-1,1 0,3 4,-5-7,0-1,1-1,-1 1,1 0,-1-1,1 0,0 0,0 0,-1 0,1 0,0-1,0 0,0 0,0 0,-1 0,1 0,0-1,0 0,0 0,-1 0,1 0,0 0,-1-1,1 0,2-1,79-60,-36 13,-2-2,-3-3,-2-1,-2-2,-3-2,15-35,-34 61,-1 1,-2-2,-1 0,-2-1,-1 0,-2-1,-2 0,-1 0,-2 0,-1-1,-2 0,-2-2,0 30,0 0,-1 0,0 1,0-1,-1 1,-1-1,1 1,-2 0,1 1,-1-1,0 1,-7-8,9 13,0-1,0 1,0 0,0 0,-1 0,0 1,1-1,-1 1,0 0,0 0,0 0,-1 1,1-1,0 1,-1 0,1 0,0 1,-1-1,1 1,-1 0,1 0,-1 1,1-1,-1 1,1 0,0 0,-1 1,1-1,-1 1,-10 8,0 0,1 1,0 0,1 1,0 0,1 2,1-1,0 1,1 1,0 0,1 0,1 1,0 0,-1 6,-3 6,1 0,2 0,1 1,1 1,2-1,0 1,2 0,2 0,0 0,3 14,-1-31,0 0,1 0,0 0,1 0,0-1,1 1,1-1,0 0,0 0,1 0,1-1,0 0,0 0,1-1,1 0,0 0,0-1,1 0,0-1,0 0,1 0,0-1,0-1,1 1,0-2,3 1,12 4,2-2,-1-1,1-1,0-1,0-2,0-1,0-1,1-1,-1-2,0-1,0-1,0-1,0-2,-1-1,3-3,-15 5,0-1,0-1,-1 0,0-1,-1-1,0-1,0 0,-1 0,0-1,-1-1,-1 0,0-1,-1 0,3-5,-9 10,-1-1,1 1,-2-1,1 0,-1 0,-1 0,0 0,0 0,-1 0,0-2,0 9,0 0,0-1,0 1,-1 0,1-1,-1 1,0 0,0 0,0 0,0 0,-1 0,1 0,-1 0,0 0,1 0,-1 1,-1-1,1 1,0-1,-1 1,1 0,-1 0,1 0,-1 0,0 1,0-1,0 1,0-1,0 1,0 0,0 0,-2 0,-2 3,-1-1,1 1,-1 1,1-1,0 1,0 1,0-1,0 1,1 0,0 1,0-1,0 1,0 1,0-1,1 1,0 0,1 0,-1 0,1 1,0-1,1 1,-1 0,1 1,1-1,-1 0,2 1,-2 4,-6 14,0 0,2 0,2 1,0 0,1 0,1 17,3-34,0 1,1-1,0 0,1 0,0 0,1 0,0 0,0-1,1 1,0-1,1 0,0 0,0 0,1-1,0 1,0-1,1-1,0 1,2-1,-3-1,1 0,-1 0,2-1,-1 0,1-1,-1 0,1 0,0 0,1-1,-1 0,0-1,1 0,0 0,-1-1,1 0,0 0,0-1,0-1,-1 1,1-1,0-1,-1 1,1-1,-1-1,1 0,6-3,22-19,-1 0,-1-3,-2-1,-1-1,-1-2,-1-1,-2-1,-2-1,-1-2,-2 0,-1-2,16-40,-15 34,-2 0,-2-2,-2 0,-2-1,-2 0,-2-1,-2-1,-3 0,-2 0,-1-25,-3 60,-1-1,0 0,-1 1,-1-1,0 1,-1 0,-1 0,-5-10,10 23,-1 0,0 0,-1 1,1-1,0 0,0 1,-1-1,1 1,-1-1,1 1,-1 0,0 0,0 0,1 0,-1 0,0 0,0 0,0 0,0 1,0-1,0 1,0-1,0 1,0 0,0 0,0 0,-1 0,1 0,0 1,0-1,0 0,0 1,0 0,0-1,0 1,1 0,-1 0,0 0,0 0,0 0,1 1,-1-1,1 0,-1 1,1 0,0-1,-1 1,1 0,0-1,0 1,0 0,0 0,0 0,1 0,-1 0,1 0,-19 38,2 0,2 2,2-1,1 2,3 0,1 0,0 22,-1 22,5 1,3-1,7 41,18 83,-7-79,-10-91,-2 0,-2 1,-1 0,-4 22,1-49,-1 0,0 0,-2 0,1-1,-2 1,0-1,-1 0,0 0,-1-1,-3 4,9-16,1 1,-1-1,0 0,1 0,-1 0,0 0,0 0,0 0,0 0,0 0,0 0,0 0,0 0,0-1,-1 1,1 0,0-1,0 1,-1-1,1 1,0-1,-1 0,1 0,0 1,-1-1,1 0,0 0,-1 0,1-1,-1 1,1 0,0 0,-1-1,1 1,0-1,0 1,-1-1,1 1,0-1,0 0,0 0,0 0,0 1,0-1,0 0,0 0,0 0,0-1,0 1,1 0,-1 0,0 0,1-1,-1 1,1 0,-1 0,1-1,0 1,0 0,-1-1,1 1,0-1,0 1,0 0,1-1,-1 0,1-17,1 0,0 1,1-1,2 1,-1 0,2 0,1 0,0 1,4-6,1-6,90-204,-55 143,52-128,-97 282,-3 229,1-291,-1-1,1 0,0 0,-1 1,1-1,0 0,0 1,0-1,0 1,0-1,1 0,-1 0,0 1,1-1,-1 0,1 1,-1-1,1 0,-1 0,1 0,0 0,0 0,0 1,-1-1,1-1,0 1,0 0,0 0,0 0,1 0,-1-1,0 1,0 0,0-1,1 1,-1-1,0 0,0 1,1-1,-1 0,0 0,1 0,-1 0,0 0,1 0,-1 0,0 0,1 0,-1-1,0 1,1-1,-1 1,0-1,0 1,0-1,1 0,-1 1,0-1,0 0,0 0,1-1,94-159,-82 135,2 0,1 2,1 0,1 0,1 2,0 1,2 0,11-7,-32 27,0 0,0 0,1 0,-1 0,0 0,1 0,-1 0,1 0,-1 1,1-1,0 1,-1-1,1 1,0-1,-1 1,1 0,0 0,-1 0,1 0,0 0,0 0,-1 0,1 1,0-1,-1 0,1 1,-1 0,1-1,0 1,-1 0,1 0,-1 0,0 0,1 0,-1 0,0 0,0 0,0 0,1 1,-1-1,0 1,-1-1,1 1,0-1,0 1,-1-1,1 1,-1-1,1 1,-1 0,0 0,1-1,-1 1,0 0,0-1,0 1,1 14,0 0,-1 0,-1 0,0 0,-1 0,-1 0,0-1,-6 15,0 18,8-39,0 0,0 0,-1 0,0 0,-1-1,0 1,0-1,-1 0,0 0,-1 0,1 0,-4 3,16-42,14-29,3 1,3 1,14-20,-36 69,0 0,1 0,0 1,0 0,1 0,0 0,0 1,1 1,0-1,0 2,0-1,1 1,7-3,-14 7,-1 1,0-1,1 1,-1 0,1-1,-1 1,0 0,1 1,-1-1,1 0,-1 1,0-1,1 1,-1 0,0-1,0 1,1 0,-1 1,0-1,0 0,0 0,0 1,0 0,-1-1,1 1,0 0,-1 0,1 0,-1 0,0 0,0 0,1 0,-1 0,-1 0,1 1,0-1,0 0,-1 1,0-1,1 0,-1 2,4 103,-8-85,-1 1,-1-1,-1 0,-1-1,-1 1,-7 11,4-7,11-25,0 1,0 0,0 0,0 0,0 0,0 0,1 0,-1 0,1 1,-1-1,1 0,0 0,0 0,0 0,0 1,0-1,1 0,-1 0,1 0,-1 0,1 0,0 0,0 0,0 2,9 6</inkml:trace>
  <inkml:trace contextRef="#ctx0" brushRef="#br0" timeOffset="411.309">2542 959,'204'-70,"-191"64,-1 0,0-1,0-1,-1 0,0 0,-1-1,1-1,-2 1,1-2,-2 1,1-1,-1 0,-1-1,4-7,-10 17,0 0,-1 1,1-1,0 0,0 0,-1 1,1-1,-1 0,0 0,1 0,-1 0,0 0,0 0,0 0,0 0,-1 0,1 0,0 1,-1-1,1 0,-1 0,0 0,0 0,0 1,0-1,0 0,0 1,0-1,0 1,-1-1,1 1,0 0,-1 0,1-1,-1 1,0 0,1 0,-1 0,0 1,0-1,1 0,-1 1,0-1,0 1,0-1,0 1,0 0,0 0,0 0,0 0,-1 0,-8 2,1 1,-1 0,0 0,1 1,0 0,0 1,0 0,0 1,1 0,0 0,0 1,1 0,0 1,0-1,1 2,0-1,0 1,1 0,0 0,-2 5,0-2,0 0,0 0,2 0,-1 1,2 0,-1 1,2-1,0 1,1 0,0 0,1 0,0 4,2-14,1 0,0 0,0 0,0 0,0 0,0 0,1 0,0-1,0 1,0 0,0-1,0 0,1 1,0-1,-1 0,1 0,0-1,1 1,-1-1,0 1,1-1,-1 0,1 0,0-1,-1 1,1-1,0 1,0-1,0-1,4 2,126 0,-111-6,-1-2,0-1,0-1,-1 0,0-2,0 0,-1-2,-1 0,17-14,-11 10</inkml:trace>
  <inkml:trace contextRef="#ctx0" brushRef="#br0" timeOffset="861.663">3275 705,'-23'27,"0"1,2 1,1 1,1 1,2 1,-8 20,23-49,1 0,-1 0,1 0,0 0,0 0,0 0,0 0,1 0,-1 0,1 0,0 1,0-1,0 0,0 0,0 0,1 1,0-1,-1 0,1 0,0 0,0 0,1 0,-1 0,1-1,-1 1,1 0,0-1,0 1,0-1,1 0,-1 1,0-1,1 0,-1-1,1 1,0 0,0-1,-1 1,4 0,10-1,-1 0,1-1,0-1,-1 0,1-1,-1-1,1 0,-1-1,0-1,0 0,-1-2,1 1,-1-1,-1-1,0-1,0 0,0 0,4-6,6-5,0-1,-2 0,-1-2,0 0,-2-2,-1 0,-1 0,0-2,-3 0,0 0,-2-2,0 1,0-10,-8 29,0 1,0-1,-1 0,0 0,-1 0,0 0,0 0,-1 0,0 0,-1 0,0 0,0 0,-1 0,0 1,0-1,-1 0,-1 1,1 0,-1-1,-1 1,1 1,-1-1,-1 1,1 0,-1 0,0 0,-1 1,0 0,0 0,0 1,-1 0,1 0,-1 1,0 0,-1 0,1 1,-1 0,1 1,-1-1,0 2,0-1,-4 1,2 4,0 0,1 1,-1 0,1 1,0 0,0 1,1 0,0 0,0 1,0 0,1 0,0 1,0 1,1-1,0 1,0 0,1 1,0 0,1-1,0 2,1-1,0 1,1-1,0 1,0 0,1 0,1 0,-1 11,1-7,1-1,1 1,0-1,1 0,0 1,1-1,1 0,0 0,1-1,0 1,1-1,1 0,0-1,0 1,2-1,-1-1,2 0,-1 0,3 1,15 14,1-1,0-1,2-1,1-2,1-2,30 15,-33-20,-4-4</inkml:trace>
  <inkml:trace contextRef="#ctx0" brushRef="#br0" timeOffset="1481.815">1949 338,'0'-5,"0"4,0 6,4 2,3 1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0 395,'15'-4,"-1"0,0 0,1 2,0 0,0 0,0 2,-1 0,1 0,0 1,0 1,2 1,14 3,0-2,-1-1,1-2,0-1,0-1,0-2,28-6,71-20,-71 15,-59 14,0 0,0 0,-1 0,1 0,0 1,-1-1,1 0,0 0,0 0,-1 0,1 0,0 1,0-1,-1 0,1 0,0 0,0 1,0-1,-1 0,1 0,0 1,0-1,0 0,0 0,0 1,-1-1,1 0,0 1,0-1,0 0,0 1,0-1,0 0,0 0,0 1,0-1,0 0,0 1,0-1,0 0,1 1,-1-1,0 0,0 0,0 1,0-1,0 0,1 0,-1 1,0-1,0 0,0 0,1 1,-1-1,0 0,0 0,1 0,-1 0,-13 6</inkml:trace>
  <inkml:trace contextRef="#ctx0" brushRef="#br0" timeOffset="348.444">0 592,'152'23,"179"-17,-174-32,-150 24,-7 1</inkml:trace>
  <inkml:trace contextRef="#ctx0" brushRef="#br0" timeOffset="932.109">170 0,'10'2,"1"0,-1 1,0 0,0 1,-1 0,1 0,-1 1,0 0,0 1,0 0,7 7,12 5,156 121,-97-85,-73-47,-1 0,1 1,-2 0,1 1,-1 0,-1 1,0 0,0 1,2 4,-11-12,0 0,-1 0,1 0,-1 0,0 1,0-1,0 0,-1 1,1-1,-1 0,0 1,0-1,0 1,0-1,0 1,-1-1,1 0,-1 1,0-1,0 0,-1 1,1-1,-1 0,1 0,-1 0,0 0,-60 77,50-67,-175 207,-7-40,125-112,68-44,10-17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90,'33'40,"-12"3,-1 1,-3 1,-2 0,-2 1,3 22,-9-38,14 56,-8-26,2 0,4-2,16 36,-36-94,1 1,0 0,0 0,0-1,0 1,0 0,0 0,0-1,0 1,0 0,0 0,1-1,-1 1,0 0,0-1,1 1,-1 0,0-1,1 1,-1 0,1-1,-1 1,1-1,-1 1,1 0,-1-1,1 0,-1 1,1-1,0 1,-1-1,1 0,0 1,0-1,-1 0,1 0,0 1,-1-1,1 0,0 0,0 0,-1 0,1 0,0 0,0 0,-1 0,1-1,0 1,0 0,-1 0,1-1,0 1,-1 0,1-1,0 1,-1 0,1-1,0 1,-1-1,1 1,-1-1,1 0,-1 1,0-1,1 1,-1-1,1 0,-1 1,1-2,9-161,8 78,3 1,4 1,3 2,10-14,49-121,-83 204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1 316,'90'-16,"184"4,-213 13,40 15,-117-39,-147-142,101 77,62 87,0 0,-1 1,1-1,-1 0,1 1,0-1,0 0,-1 0,1 1,0-1,0 0,0 0,0 1,0-1,0 0,0 0,0 1,0-1,0 0,1 0,-1 1,0-1,0 0,1 0,-1 1,0-1,1 0,-1 1,1-1,-1 1,1-1,-1 0,1 1,0-1,-1 1,1-1,-1 1,1 0,0-1,-1 1,1 0,0-1,0 1,-1 0,1 0,0 0,0 0,-1-1,1 1,0 0,0 0,0 1,-1-1,1 0,0 0,0 0,-1 0,1 1,0-1,-1 0,1 1,0-1,18-1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7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47,'4'-3,"1"1,-1 0,1 0,-1 1,1 0,0-1,0 2,0-1,-1 0,1 1,0 0,0 0,0 1,0-1,0 1,0 0,0 0,12 1,249 6,-109-46,-139 30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3:59:57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47,'43'0,"34"-5,8-1,-5 0,-12 1,-12 1,-12 2,-7-4,-6-1,-8 1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6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358 226,'-12'-3,"1"1,-1 0,-1 1,1 0,0 0,0 2,0-1,0 1,0 1,0 0,0 1,0 1,1-1,-1 2,1-1,0 2,0 0,1 0,0 0,0 2,0-1,1 1,0 0,1 1,0 0,0 1,1-1,0 1,1 1,0-1,5-9,-3 3,1 1,-1 0,0 0,1 1,0-1,0 1,1 0,0 0,0-1,0 1,1 1,-1-1,1 0,1 0,-1 0,1 1,0-1,1 0,0 0,0 0,0 1,0-1,1 0,2 5,1-9,0 0,0 0,0 0,0-1,0 0,0 0,1 0,-1-1,0 0,0 0,1 0,-1-1,0 1,0-1,1 0,-1-1,0 1,0-1,-1 0,1-1,0 1,-1-1,1 0,-1 0,0 0,0 0,3-4,1 2,22-15,0-2,-2-1,0-1,-2-1,0-2,2-5,-28 31,0-1,0 1,1 0,-1 0,0 0,1 0,0 0,-1 0,1 0,-1 0,1 0,0 0,0 0,-1 0,1 0,0 0,0 1,0-1,0 0,0 1,0-1,0 1,0-1,1 1,-1-1,0 1,0 0,0-1,0 1,1 0,-1 0,0 0,0 0,0 0,1 0,-1 0,0 1,0-1,0 0,0 1,0-1,1 1,-1-1,0 1,0-1,0 1,0 0,0-1,0 1,-1 0,1 0,0 0,0 0,-1 0,1 0,0 0,-1 0,1 0,-1 0,1 0,-1 0,0 0,1 1,-1-1,0 1,9 38,23 51,-29-87,0 1,0 0,0-1,1 0,0 0,0 0,0 0,0-1,0 0,1 0,-1 0,1 0,0 0,0-1,0 0,0 0,0-1,1 1,-1-1,0 0,1 0,-1-1,1 0,-1 0,1 0,-1-1,1 1,-1-1,0 0,1-1,-1 0,9-2,-1-1,1 0,-1-1,0 0,-1-1,0-1,0 0,0-1,3-3,-2-2</inkml:trace>
  <inkml:trace contextRef="#ctx0" brushRef="#br0" timeOffset="400.874">1375 0,'-45'11,"0"2,1 2,1 2,1 2,0 1,1 3,39-22,0-1,0 1,0-1,0 1,0 0,0 0,0 0,0 0,0 0,1 0,-1 1,0-1,1 1,-1-1,1 1,0-1,-1 1,1 0,0 0,0-1,0 1,0 0,0 0,1 0,-1 0,0 0,1 0,0 0,-1 1,1-1,0 0,0 0,0 0,1 0,-1 0,0 0,1 0,-1 0,1 0,0 0,-1 0,1 0,0 0,0 0,1 0,-1-1,0 1,1 0,82 30,-79-32,-1 0,1 1,0-1,-1 1,1 0,-1 0,1 1,-1-1,1 1,-1 0,0 0,0 0,0 1,0-1,0 1,-1 0,1 0,-1 1,0-1,0 1,0-1,0 1,-1 0,1 0,-1 0,0 0,0 1,-1-1,2 4,-4 1,0-1,-1 1,0-1,0 1,-1-1,0 0,0 0,-1 0,0 0,-1-1,1 1,-1-1,-1-1,1 1,-1-1,-1 1,1-2,-1 1,0-1,0 0,0 0,-1-1,1 0,-1-1,0 1,-4 0,8-2,0 0,0 0,0-1,0 1,0-1,0 0,0 0,-1-1,1 1,0-1,-1 0,1 0,0 0,-1-1,1 1,0-1,0 0,-4-1,-11-9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0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23,'454'0,"-372"-13,27 3,-91 15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0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58,'28'-5,"20"-1,6-1,-1 2,-5 2,-5-4,-7 0,-3 0,-3 2,-1 2,-2 1,0 1,0 1,1 0,-6 1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1,'-1'34,"-147"273,107-167,39-134,1 0,0-1,0 1,1 0,-1-1,1 1,1 0,-1 0,1-1,0 1,0 0,1-1,-1 1,1-1,1 1,-1-1,1 0,-1 0,2 0,-1-1,0 1,1-1,0 1,0-1,0 0,1-1,-1 1,1-1,0 0,0 0,0 0,0-1,0 0,1 0,-1 0,1 0,0-1,7 1,0 0,0-1,-1 0,1-1,0-1,0 0,0-1,-1 0,1-1,3-1,9-14,-25 8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0 403,'60'-40,"157"-146,-47 9,-169 177,-1 0,1 0,0 0,0 1,-1-1,1 0,0 0,-1 0,1 0,0 1,-1-1,1 0,-1 1,1-1,0 1,-1-1,1 0,-1 1,1-1,-1 1,1 0,-1-1,1 1,-1-1,0 1,1 0,-1-1,0 1,0 0,1-1,-1 1,0 0,0-1,0 1,0 0,0-1,0 1,0 0,0 0,0-1,0 1,0 0,-1-1,1 1,0 0,0-1,-1 1,1 0,0-1,-1 1,1-1,-1 1,1-1,0 1,-1-1,0 1,1-1,-1 1,1-1,-1 1,1-1,-1 0,0 1,-29 150,30-145,0 1,0 0,0 0,1 0,0-1,1 1,-1-1,1 1,1-1,-1 1,1-1,0 0,0 0,1 0,0-1,0 1,0-1,1 0,-1 0,1 0,3 1,37 23,-27-16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4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79,'1'0,"0"0,1 0,-1 0,0 0,1 0,-1 1,0-1,1 0,-1 1,0-1,1 0,-1 1,0 0,0-1,0 1,0 0,1-1,-1 1,0 0,0 0,-1 0,1 0,0 0,0 0,0 0,-1 1,1-1,0 0,-1 0,1 1,9 20,0 0,-2 1,-1 0,0 1,-2-1,-1 1,-1 0,0 13,5 24,24 233,-27-263,24 70,-29-100,0-1,0 1,0-1,0 1,0-1,1 1,-1-1,0 1,0-1,1 1,-1-1,0 1,1-1,-1 1,0-1,1 1,-1-1,0 0,1 1,-1-1,1 0,-1 1,1-1,-1 0,1 0,-1 1,1-1,-1 0,1 0,-1 0,1 0,0 0,-1 0,1 0,-1 0,1 0,-1 0,1 0,-1 0,1 0,0 0,-1 0,1-1,-1 1,1 0,-1 0,1-1,-1 1,0 0,1-1,-1 1,1 0,-1-1,0 1,1-1,-1 1,0 0,1-1,-1 1,0-1,13-38,-11 30,72-419,27 109,-101 318,0 1,0-1,-1 1,1-1,0 1,0-1,0 0,0 1,0-1,0 1,0-1,0 1,0-1,0 1,0-1,0 1,0-1,1 1,-1-1,0 1,0-1,0 1,1-1,-1 1,0-1,1 1,-1 0,0-1,1 1,-1-1,1 1,-1 0,0-1,1 1,-1 0,1 0,-1-1,1 1,-1 0,1 0,-1 0,1 0,-1 0,1-1,-1 1,1 0,0 0,-1 0,1 1,-1-1,1 0,-1 0,1 0,-1 0,1 0,-1 1,1-1,-1 0,2 11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4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0,'-24'39,"-13"22,0 5,1-3,8-9,2-7,2-8,0-10,4-10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0:45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1,'14'9,"15"13,7 8,2 3,-5 1,-4-5,-6-3,-3-6,-4-2,-1-3,2 0,4-2,-3-4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15 311,'-15'0,"23"0,25 0,98-11,107-7,-175-3,-50 9</inkml:trace>
  <inkml:trace contextRef="#ctx0" brushRef="#br0" timeOffset="297.601">212 0,'-6'203,"10"-134,-2-12,-7 127,-9-143,12-37,-1 1,1-1,0 1,1 0,-1 0,1 0,0 0,0 0,0 0,1 0,0 0,0 0,0 0,1 0,0 3,6 4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2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29 741,'1'1,"0"0,0 0,0-1,0 1,0 0,0 0,0-1,0 1,0-1,0 1,0-1,1 1,-1-1,0 0,0 1,1-1,-1 0,0 0,0 0,0 0,1 0,-1 0,0 0,0-1,1 1,-1 0,0-1,0 1,0-1,0 1,0-1,1 1,-1-1,0 0,0 0,-1 1,1-1,0 0,0 0,0 0,0 0,-1 0,1 0,0-1,0 2,128-126,-62 54,-24 20,-41 53,0 1,1-1,-1 1,0-1,0 1,0 0,-1 0,1 0,0 0,-1 0,1 1,-1-1,0 0,0 1,0-1,0 1,0-1,0 1,-1-1,1 3,2 3,39 92,-4 3,-5 1,-4 1,13 100,-37-166,4 11,-3 0,-1 0,-3 0,-2 0,-6 38,6-69,-1 0,-1 1,-1-1,0-1,-2 1,0 0,-1-1,-1 0,0-1,-2 1,0-2,-1 1,0-1,-1 0,-1-1,-1-1,0 0,-1-1,-12 10,21-18,-1-1,0 0,0 0,0-1,0 1,-1-1,1-1,-1 1,0-1,0 0,0-1,0 0,0 0,0 0,0-1,0 0,0 0,0-1,0 0,0 0,0 0,0-1,0 0,1-1,-1 0,1 0,-1 0,1 0,0-1,0 0,1-1,-1 1,1-1,-2-2,0-4,0-1,1 1,0-1,1 0,0 0,1-1,0 0,1 1,0-1,2 0,-1-1,1 1,1 0,0 0,1 0,1 0,0 0,1 0,0 0,1 0,2-5,5-11,1 1,1 0,2 0,0 1,2 1,1 1,1 1,16-16,71-82,-91 103</inkml:trace>
  <inkml:trace contextRef="#ctx0" brushRef="#br0" timeOffset="487.479">1 403,'49'-50,"-1"-2,-3-1,-2-3,-3-1,30-57,-57 94,-12 20,0 0,0 0,0 0,-1 0,1 0,0 0,0 0,0 0,-1 0,1 1,0-1,0 0,-1 1,1-1,0 0,-1 1,1-1,0 1,-1-1,1 1,0-1,-1 1,1 0,-1-1,1 1,-1 0,0-1,1 1,-1 0,0-1,1 1,-1 0,0 0,0 0,0-1,1 1,-1 0,0 0,0 0,0-1,0 1,0 0,-1 0,1 0,0 0,0-1,76 255,-54-190,-13-50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1 136,'2'-15,"3"23,5 24,125 424,-54-203,-81-252,0 0,0 0,0 1,0-1,0 0,0 0,1 0,-1 1,0-1,1 0,-1 0,1 0,-1 0,1 0,0 0,-1 0,1 0,0 0,0 0,0 0,-1-1,1 1,0 0,0 0,0-1,0 1,0-1,0 1,1-1,-1 1,0-1,0 0,0 1,0-1,1 0,-1 0,0 0,0 0,0 0,1 0,-1 0,0-1,0 1,0 0,0 0,0-1,1 1,-1-1,0 1,0-1,0 0,0 1,0-2,6-15,0 0,-2-1,0 0,-1 0,-1-1,-1 1,0 0,-1-9,8-59,82-439,-58 413,-26 136,-7 4,0 2</inkml:trace>
  <inkml:trace contextRef="#ctx0" brushRef="#br0" timeOffset="783.717">566 728,'0'-26,"0"32,1 183,-2-187,1-1,-1 1,1 0,0 0,-1 0,1 0,0 0,0 0,0 0,0-1,1 1,-1 0,1 0,-1 0,1 0,-1 0,1-1,0 1,0 0,0-1,0 1,0 0,0-1,0 0,1 1,-1-1,0 1,1-1,-1 0,1 0,0 0,-1 0,1 0,0 0,0-1,-1 1,1-1,0 1,0-1,0 1,0-1,0 0,0 0,-1 0,1 0,0 0,0 0,0-1,0 1,0-1,0 1,-1-1,1 0,0 0,0 0,17-16,-1-1,0-1,-1 0,-2-1,0-1,-1 0,-1-2,-1 1,0-3,-12 24,0 0,0 0,0 0,0 0,1 0,-1 0,0 0,1 0,-1 0,0 0,1 0,-1 0,1 0,0 0,-1 1,1-1,0 0,-1 0,1 1,0-1,0 0,0 1,0-1,-1 0,1 1,0-1,0 1,0 0,0-1,0 1,0 0,0 0,0 0,0-1,1 1,-1 0,0 0,0 0,0 1,0-1,0 0,0 0,0 1,0-1,0 0,0 1,0-1,0 1,0-1,-1 1,1 0,0-1,0 1,0 0,-1-1,1 1,0 0,-1 0,1 0,32 91,-22-53,-1 2,-1-1,-3 1,-1 0,-2 0,-2 22,2-1,-3 0,-3 1,-2-1,-3 0,-3-1,-2 0,-3-1,-3 0,-16 34,-30 6,62-97,0 1,0-1,0 0,-1 0,1 0,-1-1,0 1,0-1,0 0,0 0,0-1,0 1,-1-1,1 0,0 0,-1 0,1 0,-1-1,1 0,-1 0,1 0,-1 0,1-1,0 0,-2 0,1-3,-1 0,1 0,0-1,0 1,1-1,-1 0,1-1,0 1,1-1,-1 0,1 1,0-2,1 1,-1 0,1 0,0-1,1 1,0-1,0 0,0 1,1-1,0 0,0 1,0-1,1 0,1-2,-2 6,2-26,1-1,1 1,1 0,2 1,1 0,1 0,1 0,2 1,1 1,1 0,1 0,3-2,62-64,-56 73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1 844,'269'-487,"-251"454,2 1,1 1,2 1,0 1,9-6,-32 34,1 0,-1 0,1 0,-1 1,1-1,-1 0,1 0,-1 0,1 1,0-1,0 0,-1 1,1-1,0 1,0-1,0 1,0-1,-1 1,1 0,0-1,0 1,0 0,0 0,0 0,0-1,0 1,0 0,0 0,0 0,0 1,0-1,0 0,0 0,0 0,0 1,0-1,0 1,-1-1,1 0,0 1,0 0,0-1,-1 1,1-1,0 1,0 0,-1 0,1-1,-1 1,1 0,-1 0,1 0,-1 0,1-1,-1 1,0 0,1 0,-1 0,0 0,0 0,0 0,0 0,0 1,6 71,-6-66,2 209,-2-213,0-1,0 0,1 0,-1 1,1-1,-1 0,1 0,-1 1,1-1,0 0,0 0,0 0,0 0,1 0,-1 0,1-1,-1 1,1 0,-1-1,1 1,0-1,0 1,0-1,-1 0,1 0,1 0,-1 0,0 0,0 0,0-1,0 1,1-1,-1 1,0-1,0 0,1 0,-1 0,0 0,1 0,-1 0,0-1,0 1,1-1,-1 0,0 0,0 0,1 0,9-7,-1-1,0-1,-1 1,0-2,0 1,-1-2,0 1,-1-1,6-11,-1 3,259-315,-266 326,40-33,-44 44,-1 0,0 0,0 0,0 0,0 0,0 1,-1-1,1 0,-1 0,1 1,-1-1,0 0,0 1,0-1,0 0,0 1,-1-1,1 0,-1 0,1 1,-1-1,0 0,0 0,0 0,1 0,-63 174,49-145,1 0,2 1,1 0,1 1,2 0,0 6,5-33,1 1,0 0,0 0,0 0,1 0,0 0,0 0,1 0,0 0,0 0,1 0,0-1,0 1,0 0,1-1,0 0,0 1,1-1,0-1,0 1,0 0,1-1,0 0,0 0,0 0,0-1,4 3,10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7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1 340,'38'-10,"37"-8,10 0,1 2,-10-1,-13 3,-12 3,-11 4,-11 8,-16 4,-10 0</inkml:trace>
  <inkml:trace contextRef="#ctx0" brushRef="#br0" timeOffset="277.179">339 0,'0'39,"0"26,0 8,0-4,0-9,0-10,0-9,0-6,0-4,0-3,-5-7,-1-1,0 0,1 2,2-3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08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29 632,'0'1,"0"-1,1 0,-1 1,0-1,0 1,1-1,-1 1,0-1,0 0,0 1,1-1,-1 1,0-1,0 1,0-1,0 1,0-1,0 1,0-1,0 1,0-1,0 1,0-1,-1 1,1-1,0 1,0-1,0 1,-1-1,1 1,0-1,0 0,-1 1,1-1,0 0,-1 1,1-1,-1 0,1 1,0-1,-1 0,1 1,-1-1,1 0,-1 0,1 0,-1 0,1 1,-1-1,1 0,0 0,-1 0,1 0,-1 0,1 0,-1 0,1 0,-1 0,1-1,-1 1,1 0,-1 0,0 0,3 2,-1-1,1 1,0 0,-1 0,1-1,0 1,0-1,0 1,0-1,0 0,0 0,1 0,-1 0,0 0,0-1,1 1,-1-1,1 1,-1-1,0 0,1 0,-1 0,1 0,-1 0,0-1,1 1,-1-1,0 1,1-1,-1 0,0 0,0 0,0 0,1-1,-1 1,-1 0,1-1,0 1,0-1,0 0,-1 0,1 0,-1 1,0-2,1 1,-1 0,0 0,0 0,0-2,52-135,-60 164,1 0,0 1,2-1,1 1,1 0,2 0,0 0,2 7,-2 70,-26 182,14-50,-27 19,37-294,24-47,-11 61</inkml:trace>
  <inkml:trace contextRef="#ctx0" brushRef="#br0" timeOffset="383.17">481 745,'-75'53,"47"-36,2 1,0 2,1 0,1 2,1 0,-9 14,30-35,1 1,-1-1,0 1,1 0,0 0,-1 0,1-1,0 1,0 1,0-1,0 0,0 0,1 0,-1 0,0 1,1-1,0 0,0 0,-1 1,1-1,1 0,-1 1,0-1,0 0,1 0,0 1,-1-1,1 0,0 0,0 0,0 0,0 0,0 0,1 0,-1 0,1 0,-1-1,1 1,-1-1,1 1,0-1,0 1,0-1,0 0,0 0,0 0,0 0,1 0,40 15,-36-14,1 0,-1 0,1 1,-1 0,0 0,0 1,0-1,0 1,-1 1,1 0,-1 0,0 0,-1 0,1 1,-1 0,0 0,-1 0,0 1,0 0,0 0,2 6,5 132,-11-64,-1-80,1 0,0-1,-1 1,1 0,0 0,0 0,0 0,0 0,0 0,0 0,0 0,0 0,0 0,0 0,0 0,0 0,1 0,-1 0,0 0,1 0,-1 0,1-1,-1 1,1 0,-1 0,1 0,0-1,-1 1,1 0,0-1,0 1,-1 0,1-1,0 1,0-1,0 0,0 1,0-1,0 0,0 1,0-1,-1 0,1 0,0 0,0 0,0 0,0 0,0 0,0 0,0 0,0 0,0 0,0-1,0 1,0 0,0-1,0 1,0-1,-1 1,1-1,0 1,0-1,0 0,-1 1,1-1,8-14</inkml:trace>
  <inkml:trace contextRef="#ctx0" brushRef="#br0" timeOffset="956.676">1 350,'264'-336,"-264"335,1 0,-1 0,1 0,0 0,-1 1,1-1,0 0,0 0,0 1,0-1,0 0,0 1,0-1,0 1,0-1,0 1,0-1,0 1,0 0,0 0,0-1,0 1,0 0,1 0,-1 0,0 0,0 0,0 1,0-1,0 0,0 0,0 1,0-1,1 1,-1-1,0 1,-1-1,1 1,0 0,0-1,0 1,0 0,0 0,-1 0,1-1,0 1,-1 0,1 0,-1 0,1 0,-1 0,1 0,-1 0,0 1,1-1,-1 0,0 0,0 0,0 0,0 0,0 0,0 1,0-1,0 0,0 0,-1 0,1 0,-1 1,28 200,-25-195,0 0,1 0,0 0,0 0,0 0,1 0,0-1,0 0,0 0,1 0,0 0,0-1,1 1,2 1,12 5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1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1 143,'33'82,"-23"-56,0 1,-2 1,0 0,-2 0,-2 0,0 1,-1 19,13 111,-11-131,-4-11,2-1,0 1,1-1,0 0,1 0,1-1,1 1,0-1,1 0,1-1,2 3,-11-17,0 1,0-1,0 1,0-1,1 1,-1-1,0 0,0 1,0-1,1 1,-1-1,0 0,0 1,1-1,-1 0,0 0,1 1,-1-1,1 0,-1 0,0 1,1-1,-1 0,1 0,-1 0,0 0,1 1,-1-1,1 0,-1 0,1 0,-1 0,0 0,1 0,-1 0,1 0,-1 0,1-1,-1 1,0 0,1 0,-1 0,1 0,-1-1,0 1,1 0,-1 0,1-1,-1 1,0 0,1-1,-1 1,0 0,0-1,1 1,-1 0,0-1,0 1,0-1,1 1,-1 0,0-1,0 1,0-1,4-34,-3 26,22-113,6-31,0-89,-28 211,2 0,1 1,1-1,1 1,2-1,5-12,19-13,-35 83,-1-8</inkml:trace>
  <inkml:trace contextRef="#ctx0" brushRef="#br0" timeOffset="734.178">481 595,'120'-17,"-115"16,-1-1,0 1,0-1,0 1,0 1,0-1,1 0,-1 1,0 0,0 0,1 0,-1 1,0-1,0 1,0 0,0 0,0 1,4 1,-7-1,0 1,0 0,-1-1,1 1,-1 0,1 0,-1-1,0 1,0 0,0 0,-1-1,1 1,-1 0,1-1,-1 1,0 0,0-1,0 1,0-1,-1 1,1-1,-1 0,1 1,-1-1,0 0,-1 3,-114 173,112-171,0 1,1-1,0 1,0 0,0 0,1 0,0 1,1-1,0 1,0-1,0 6,2-10,0-1,0 0,0 1,0-1,1 0,-1 1,1-1,0 0,0 0,0 0,1 1,-1-1,1-1,-1 1,1 0,0 0,0-1,1 1,-1-1,0 1,1-1,-1 0,1 0,0 0,0 0,0-1,0 1,0-1,0 0,0 0,3 1,1 0,0 0,0-1,0 0,0 0,1-1,-1 0,0 0,0-1,1 0,-1 0,0 0,0-1,0 0,0-1,-1 1,1-1,3-3,-2-2,-4-1</inkml:trace>
  <inkml:trace contextRef="#ctx0" brushRef="#br0" timeOffset="1072.153">395 765,'5'0,"11"0,8 0,4 0,3 0,0 0,0 0,0 0,-1 0,-1 0,0 0,-1 0,0 0,-4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1:21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1,'0'14,"-9"20,-4 13,-3 4,-5-3,-4-4,-1-4,-2-6,-1-2,0-8,0-2,0-6,0-5,6-4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2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1 791,'5'55,"2"0,2 0,3-1,3-1,3 6,-13-44,1 0,0 0,1-1,1 1,0-2,1 1,0-1,8 8,-13-17,-1 0,1-1,-1 0,1 1,0-1,0-1,0 1,0-1,1 1,-1-1,1-1,0 1,-1 0,1-1,0 0,0 0,0-1,0 1,-1-1,1 0,0-1,0 1,0-1,0 0,0 0,-1 0,1-1,0 1,-1-1,2-1,10-8,-1 0,0-2,0 0,-1 0,-1-2,0 1,-1-2,-1 0,0 0,-1-1,5-12,64-141,-77 165,-2 6,0-1,1 0,-1 0,0 1,1-1,-1 0,0 0,1 0,-1 0,1 0,-1 1,0-1,1 0,-1 0,1 0,-1 0,0 0,1 0,-1 0,1 0,-1-1,1 1,-1 0,0 0,1 0,-1 0,0 0,1-1,-1 1,0 0,1 0,-1-1,0 1,1 0,-1-1,0 1,0 0,1-1,-1 1,0 0,0-1,0 1,1 0,-1-1,0 1,0-1,0 1,0 0,0-1,0 1,0-1,0 1,0 0,0-1,0 1,0-1,12 51,-6-21,1 0,2-1,1 0,0 0,9 12,-15-33,0-1,0 1,1-1,0 1,0-1,0-1,1 1,0-1,0 0,0 0,1-1,0 0,0 0,0 0,0-1,0 0,1-1,-1 1,1-1,0-1,0 0,6 1,4-4,0 0,0-1,0-1,0-1,-1-1,0 0,0-1,0-1,-1 0,0-2,0 1,-1-2,-1 0,0-1,0 0,0 0,-1 0,-1-2,0 0,0 0,-2-1,0 0,0-1,-2 0,0-1,0-1,9-75,-17 70</inkml:trace>
  <inkml:trace contextRef="#ctx0" brushRef="#br0" timeOffset="3045.007">1637 1,'3'54,"41"220,-38-196,-3 0,-4 1,-3-1,-4 0,-3 0,-3-1,-14 36,-31 80,58-193,1 1,-1-1,0 1,1 0,-1-1,0 1,1 0,-1-1,1 1,-1 0,1-1,0 1,-1 0,1 0,0 0,-1-1,1 1,0 0,0 0,0 0,0 0,0 0,0-1,0 1,0 0,0 0,0 0,0 0,1 0,-1-1,0 1,1 0,-1 0,0 0,1-1,-1 1,1 0,-1-1,1 1,-1 0,1-1,0 1,-1-1,1 1,0-1,0 1,-1-1,1 1,0-1,0 0,0 1,-1-1,1 0,0 0,0 0,0 1,0-1,0 0,-1 0,2 0,109-111,101-122,-208 227,0-1,0 1,0 0,1 0,0 0,0 1,1 0,0 0,-1 0,2 1,-1 0,0 0,1 0,0 1,0 0,0 0,0 1,0 0,1 0,-1 0,1 1,-1 0,5 1,-7 4,-1 1,0-1,0 1,-1 0,0 0,0 0,0 1,0-1,-1 1,0 0,0-1,0 1,-1 0,0 0,0 0,0 0,-1 0,0 0,0 1,-1-1,1 0,-1 0,-1 3,1 6,7 154,-1-145,29 88,-33-111,-1 0,1 0,0 0,0 0,-1 0,1 0,0 0,0 0,0 0,0 0,0-1,0 1,0 0,0-1,0 1,0-1,0 1,0-1,0 0,1 1,-1-1,0 0,0 0,1 0,-1 0,0 0,0 0,0 0,1 0,-1 0,0-1,0 1,0 0,0-1,1 1,-1-1,10-8</inkml:trace>
  <inkml:trace contextRef="#ctx0" brushRef="#br0" timeOffset="3796.871">2455 1018,'20'4,"-1"-1,1-1,0 0,0-1,0-1,0-1,-1-1,1-1,0-1,-1 0,0-1,0-2,0 0,-1 0,0-2,7-4,-22 10,-1 1,1-1,0 0,-1-1,1 1,-1 0,0-1,0 1,0-1,-1 0,1 1,-1-1,0 0,0 0,0 0,0 0,-1 0,0 0,0 0,0 0,0 0,0 0,-1 0,0 0,0 0,0 0,0 0,-1 1,1-1,-1 0,0 1,0-1,0 1,-1 0,1 0,-1 0,0 0,0 0,0 0,0 1,0-1,0 1,-1 0,1 0,-1 0,0 1,1-1,-1 1,0 0,0 0,0 0,0 0,0 1,0 0,0 0,0 0,0 0,-3 1,-7 2,-1 2,1-1,0 2,1 0,-1 1,1 0,0 0,1 2,0 0,0 0,1 1,0 0,1 1,0 0,1 1,0 0,1 0,0 1,-1 4,5-12,0 1,0 0,1 1,0-1,0 1,1-1,0 1,0 0,0 0,1-1,0 1,0 0,1 1,0-1,0 0,1 0,-1 0,2 0,-1 0,1-1,0 1,0 0,1-1,0 1,0-1,1 0,-1 0,1 0,0 0,1-1,6 4,-1 0,2 0,-1-2,1 1,0-2,1 1,0-2,0 1,0-2,0 0,1-1,0 0,-1-1,1 0,0-1,0-1,0 0,0-1,0 0,0-1,-1-1,1 0,4-3,21-6,0-2,-1-1,-1-2,-1-2,0-1,-2-2,14-12,-27 18,-1 0,0-2,-2 0,0-1,-1-1,-1 0,-1-1,-1-1,-1-1,0 0,-2 0,-1-1,-1 0,-1-1,-1 0,-1-3,-4 25,-1 1,0 0,0 0,0-1,-1 1,1-1,-1 1,1-1,-1 1,0-1,0 1,0-1,0 1,0-1,0 1,-1 0,1-1,-1 1,0-1,0 1,0 0,0-1,0 1,0 0,-1 0,1 0,-1 0,1 0,-1 0,0 0,0 1,0-1,0 1,0-1,0 1,0 0,0 0,0 0,-1 0,1 0,0 0,-1 1,1-1,-1 1,1-1,-1 1,-9 3,1 0,0 0,0 1,0 0,1 1,-1 1,1 0,0 0,0 0,1 2,0-1,0 1,1 0,0 1,1 0,0 0,0 0,-1 3,7-10,-1-1,0 1,0 0,1 0,-1 0,1 0,0 0,-1 0,1 0,0 0,0 1,1-1,-1 0,0 1,1-1,-1 0,1 1,0-1,0 1,0-1,0 0,0 1,0-1,1 1,-1-1,1 0,0 1,0-1,0 0,0 0,0 1,0-1,0 0,1 0,-1 0,1 0,0-1,-1 1,1 0,0-1,0 1,0-1,0 0,0 1,2 0,21 2,-1 0,1-2,0 0,0-2,-1-1,1-1,0 0,-1-2,12-4,-18 4,-13 2,0 0,0 1,0 0,0-1,0 2,1-1,-1 1,0 0,0 0,1 0,-1 1,0-1,0 1,0 1,0-1,0 1,0 0,1 0,-4 2,-1 0,0 0,0 0,0-1,-1 1,1 0,-1 0,0 0,0 0,0 0,-1 0,1 0,-1 0,0-1,0 1,0 0,-1 0,0-1,1 1,-1-1,0 1,0-1,-1 0,-11 24,-29 73,42-96,1-1,-1 0,1 1,0-1,0 1,0-1,1 1,-1-1,1 1,0-1,0 0,0 1,0-1,1 0,-1 0,1 0,0 0,-1 0,1 0,1 0,-1-1,0 1,1-1,-1 1,1-1,0 0,0 0,0 0,1 0,3 1,0 0,-1 0,1-1,0 0,0 0,1 0,-1-1,0 0,0-1,1 0,-1 0,0 0,1-1,-1 0,5-2,7-4</inkml:trace>
  <inkml:trace contextRef="#ctx0" brushRef="#br0" timeOffset="4380.561">3866 1074,'22'2,"0"0,0-2,0 0,0-2,0 0,0-2,-1 0,1-1,-1-2,0 0,-1-1,0-1,0-1,-1 0,5-5,-18 10,0 0,-1-1,1 0,-1 0,-1 0,1 0,-1-1,0 1,-1-1,1 0,-2 0,1-1,-1 1,0-1,0 1,-1-1,0 1,0-1,-1 0,0 0,0 1,-1-1,0 0,0 1,-1-1,0 0,0 1,-1 0,0 0,0 0,-1 0,1 0,-2 1,-4-7,6 10,0-1,0 1,-1 0,1 0,-1 0,0 1,0-1,0 1,0 0,0 0,-1 0,1 1,0 0,-1-1,1 2,-1-1,0 0,1 1,-1 0,1 0,-1 0,0 1,1-1,-1 1,1 0,-1 1,1-1,-3 2,-114 67,110-61,1 0,0 1,1 0,0 1,0 0,1 0,1 1,0 0,0 0,1 1,1 0,-3 10,5-16,2 0,-1 0,1 0,0 0,0 0,1 0,0 0,0 0,1 1,0-1,0 0,0 0,1 0,0-1,1 1,-1 0,1-1,1 1,-1-1,1 0,0 0,1-1,-1 1,1-1,3 3,13 6,1 0,0-2,1 0,0-2,1 0,0-2,1 0,0-2,0-1,0-1,0-1,1-1,0-1,-1-1,1-2,-1-1,3-1,61-19,-71 12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8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0,-8 0,-8 0,-8 0,-6 0,-3 0,-8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8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1,'34'10,"25"2,8-4,-3-5,-8-2,-8-2,-8-5,-5-1,-10-1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41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58,'634'-26,"-76"5,-202 10,-324 11</inkml:trace>
  <inkml:trace contextRef="#ctx0" brushRef="#br0" timeOffset="701.501">594 622,'-16'5,"0"1,0 0,1 1,0 1,0 0,1 1,0 0,1 1,0 1,0 0,1 1,1 1,0-1,-7 12,16-21,1-1,-1 1,1 0,-1 0,1 0,0 1,0-1,0 0,0 0,1 1,-1-1,1 0,0 1,0-1,0 0,1 1,-1-1,1 0,0 0,-1 1,1-1,1 0,-1 0,0 0,1 0,0 0,0 0,-1-1,2 1,-1 0,0-1,3 2,0 1,1-1,-1-1,1 1,0-1,1 0,-1 0,0-1,1 0,-1 0,1 0,0-1,0 0,-1-1,1 1,6-1,4-2,0 0,0-1,0-1,-1-1,0 0,0-1,0 0,-1-2,1 0,-2 0,1-1,-1-1,-1-1,0 0,0 0,2-5,8-9,-1-1,-1-1,-2 0,-1-2,-1 0,-1-1,9-25,-16 31,-1 0,0-1,-2 1,-1-1,-2 0,0-1,-1 1,-2 0,0-1,-2 1,-1-1,-1 1,-1 0,-1 1,-8-22,13 42,0-1,0 1,-1 0,0-1,0 1,0 0,0 0,0 0,-1 0,0 1,0-1,0 1,0-1,-1 1,1 0,-1 0,0 1,1-1,-1 1,0 0,-1 0,1 0,0 0,-1 1,1 0,-1 0,1 0,-1 0,1 1,-1 0,0 0,1 0,-1 0,1 1,-1-1,1 1,-1 1,-2 0,-6 8,1 1,0 0,0 1,1 0,1 1,0 0,1 1,0 0,1 0,1 1,0 0,1 0,-1 7,0-6,1 0,0 0,1 0,1 1,1 0,0 0,1 0,1 0,0 0,2 0,0 0,1 0,0 0,2 0,0 0,0-1,2 0,5 13,-1-9,1 0,1 0,1-1,1-1,0 0,1-1,1 0,1-1,0-1,1-1,0-1,1 0,6 2,-20-12,0 0,0 0,0 0,1-1,-1 0,1 0,-1 0,1-1,0 0,0 0,-1 0,1-1,0 0,0 0,0 0,0-1,0 0,-1 0,1 0,0-1,-1 0,3-1,10-9</inkml:trace>
  <inkml:trace contextRef="#ctx0" brushRef="#br0" timeOffset="1078.999">1468 284,'-38'58,"1"1,4 2,-25 61,54-116,0 0,0 1,1 0,0-1,0 1,1 0,-1 1,2-1,-1 0,1 1,0-1,0 1,1-1,0 1,1-1,-1 1,1-1,1 1,0-1,0 0,0 1,1-1,0 0,0-1,0 1,1 0,0-1,1 0,-1 0,1 0,1-1,-1 0,5 4,0-4,0 0,1 0,0-1,0-1,0 0,0 0,1-1,-1 0,1-1,-1-1,1 0,-1 0,5-2,-13 2,0 0,-1 0,1-1,0 0,-1 1,1-1,-1 0,1 0,-1 0,0-1,1 1,-1 0,0-1,0 0,0 1,0-1,0 0,0 0,-1 0,1 0,0 0,-1-1,1-1,5-14</inkml:trace>
  <inkml:trace contextRef="#ctx0" brushRef="#br0" timeOffset="1315.639">1017 538,'43'-5,"34"-2,8 1,-6 1,-6 2,-11 0,-11 2,-14 1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7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71,'75'188,"43"192,-53-159,-64-219,10 23,-11-25,0 0,0-1,0 1,0 0,0-1,0 1,0 0,0 0,0-1,0 1,0 0,0 0,1-1,-1 1,0 0,0 0,0 0,0-1,1 1,-1 0,0 0,0 0,0 0,1-1,-1 1,0 0,0 0,1 0,-1 0,0 0,0 0,1 0,-1 0,0 0,0 0,1 0,-1 0,0 0,0 0,1 0,-1 0,0 0,1 0,-1 0,0 0,0 0,0 0,1 0,-1 0,0 1,0-1,1 0,-1 0,0 0,0 1,1-1,5-182,25-13,37-119,-31 162,-24 118,-7 29</inkml:trace>
  <inkml:trace contextRef="#ctx0" brushRef="#br0" timeOffset="501.874">903 438,'-21'28,"-77"225,87-228,-96 178,79-179,26-52,15-14,-4 24</inkml:trace>
  <inkml:trace contextRef="#ctx0" brushRef="#br0" timeOffset="900.815">593 411,'261'339,"-156"-174,-84-132,-14-26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1,'-29'73,"-90"166,114-229,1 0,1 0,0 0,0 0,1 0,0 1,1-1,0 1,0 0,1-1,1 1,0-1,0 1,1-1,1 1,2 8,1-13,0 0,-1 0,2-1,-1 1,1-1,0-1,0 0,0 0,0 0,1-1,-1 0,1 0,0-1,0 0,0 0,0-1,1 0,-1 0,0-1,5 0,-7 0,0 1,0-1,0 0,0-1,0 0,0 1,0-2,0 1,0-1,0 0,-1 0,1-1,-1 1,1-1,-1-1,9-8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0,'-7'1,"0"1,0 0,0 0,0 0,0 1,0 0,1 0,-1 0,1 1,0 0,0 1,1-1,-1 1,1 0,0 0,0 1,1-1,0 1,0 0,0 1,0-1,1 1,0-1,1 1,-1 0,1 0,1 0,-1 0,1 0,1 0,-1 1,1-1,0 0,1 0,0 1,0 0,0-4,-1 0,1-1,0 1,0-1,1 1,-1-1,1 0,-1 1,1-1,0 0,1 0,-1 0,0 0,1-1,-1 1,1-1,0 1,0-1,0 0,0 0,0 0,1-1,-1 1,0-1,1 0,0 0,-1 0,1 0,-1-1,1 1,0-1,-1 0,1 0,0 0,-1 0,1-1,0 0,-1 0,1 0,-1 0,1 0,-1-1,0 1,1-1,-1 0,0 0,0 0,2-2,-1 1,0-1,0 1,0-1,0 0,0 0,-1 0,0 0,0-1,0 1,0-1,-1 0,0 1,0-1,0 0,0-1,-1 1,0 0,0 0,-1-1,1 1,-1 0,0-1,0 1,-1 0,0-1,0 1,0 0,0 0,-1 0,0 0,0 0,0 0,-1 0,0 1,0-1,0 1,0 0,-1 0,1 0,-1 0,0 0,0 1,-2-1,-74-17,55 19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1 388,'48'-31,"-2"-1,-1-3,-1-1,-2-2,5-10,-35 34,0 0,-1-1,-1 0,0 0,-1-1,-1 0,-1-1,4-11,-11 29,1-1,-1 1,1-1,-1 1,1-1,-1 1,1-1,-1 0,1 1,0-1,-1 0,1 1,0-1,-1 0,1 0,-1 1,1-1,0 0,0 0,-1 0,1 0,0 0,-1 0,1 0,0 0,-1-1,1 1,0 0,-1 0,1 0,-1-1,1 1,0 0,-1-1,1 1,-1 0,1-1,-1 1,1-1,-1 1,1-1,-1 1,1-1,-1 1,0-1,1 0,-1 1,0-1,1 1,-1-1,0 0,0 1,0-1,0 0,0 1,0-1,0 0,0 1,0-1,0 0,0 0,0 1,0-1,0 1,0-1,-1 0,1 1,0-1,-1 0,1 1,14 158,-14-149,1 1,0-1,1 0,0 0,1 0,0-1,0 1,0 0,1-1,1 0,-1 0,1 0,1-1,-1 0,1 0,1 0,-1 0,5 2,11 3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1 263,'28'-9,"0"-2,0-1,-2-1,1-1,-2-2,0 0,0-2,-2 0,0-2,-2 0,0-2,-1 0,0-4,-18 24,-1 0,1 0,0 0,-1 1,1-1,0 0,0 1,0-1,0 1,0 0,1 0,-1 0,0 0,1 0,-1 0,0 0,1 1,-1-1,1 1,-1 0,1 0,-1 0,1 0,-1 0,1 0,-1 1,1-1,-1 1,0 0,1 0,-1 0,0 0,1 0,-1 0,0 0,0 1,0-1,0 1,0 0,-1 0,1-1,0 1,-1 0,1 0,-1 0,0 1,1 0,13 24,-1 0,-1 2,-1-1,-2 1,-1 1,-1 0,-2 0,1 12,-3-23,7 48,-2 2,-3 0,-4-1,-2 1,-4 0,-2 0,-3-1,-4 0,-2-1,-12 29,23-85,0 0,-1 0,0 0,0-1,-1 0,0 0,-1-1,0 0,-1 0,-7 7,11-12,1-1,-1 0,0 0,1-1,-1 1,-1-1,1 0,0 0,-1 0,1 0,-1-1,1 0,-1 0,0 0,1 0,-1-1,0 0,0 0,1 0,-1 0,0-1,1 0,-1 0,0 0,1-1,-1 1,-2-2,3-2,-1 1,1-1,0 0,0 0,1 0,-1 0,1-1,0 1,1-1,-1 0,1 0,0 0,1 0,-1 0,1 0,0 0,1-1,0 1,0 0,0-1,0 1,1 0,1-4,-1-7,-3-12,2 1,1-1,2 1,0-1,2 1,1 0,2 0,0 1,2 0,1 0,4-6,109-151,-108 164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1 376,'92'-75,"-3"-4,-4-5,28-38,-113 122,0-1,0 0,1 0,-1 0,0 1,1-1,-1 0,1 0,-1 1,0-1,1 0,0 1,-1-1,1 1,-1-1,1 1,0-1,-1 1,1-1,0 1,0-1,-1 1,1 0,0 0,0-1,0 1,-1 0,1 0,0 0,0 0,0 0,-1 0,1 0,0 0,0 0,0 0,0 0,-1 1,1-1,0 0,0 0,-1 1,1-1,0 1,0-1,-1 1,1-1,-1 1,1-1,0 1,-1-1,1 1,-1 0,1 0,12 50,-10-29,63 169,-39-158,-12-23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1 367,'7'-4,"0"0,1 1,-1-1,1 1,0 1,0-1,0 1,0 1,1 0,-1 0,0 0,1 1,-1 0,3 1,5-1,242-17,-71-11,-176 28,-5 2</inkml:trace>
  <inkml:trace contextRef="#ctx0" brushRef="#br0" timeOffset="1">367 1,'-4'23,"-7"29,-2 8,2 0,3-5,2-3,3-6,1-5,2-5,0-4,-5-3,0-1,-1-1,2 0,-4-4,-1-2,2 0,2-2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0 310,'29'-4,"29"-7,9-2,2 2,-4-2,-10 1,-9 3,-7-3,-6 2,-3 2,-8 2</inkml:trace>
  <inkml:trace contextRef="#ctx0" brushRef="#br0" timeOffset="1">283 0,'0'14,"0"30,0 11,0 1,0-4,0-6,0-1,0-3,5-5,1-3,0-3,-1-2,-2-1,-1 0,0-6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353 605,'-18'-3,"0"1,0 1,0 0,0 1,1 1,-1 1,0 0,0 2,1 0,-1 1,1 0,1 1,-1 1,1 1,-15 9,26-12,0 0,0 0,0 0,0 0,1 1,0-1,0 1,1 0,0 1,0-1,0 0,1 1,0 0,0-1,0 1,1 0,0 0,1 0,-1 0,1 0,1 0,-1 0,1 0,0 0,1-1,0 1,0 0,0-1,1 1,0-1,0 0,0 0,1 0,0 0,0 0,1-1,1 1,1-1,-1 0,2-1,-1 0,0 0,1-1,0 0,0-1,0 1,0-1,0-1,0 0,0 0,1 0,-1-1,0 0,1-1,-1 0,0 0,0-1,0 0,0 0,0-1,0 0,0 0,-1-1,0 0,0-1,0 1,0-1,1-2,29-20,0-2,-3-1,0-2,-2-1,-1-1,-2-2,-2-1,-1-2,-2 0,5-14,-16 26,-2 0,-1 0,-1-1,-2 0,0 0,-2-1,-1 0,-2 0,0 0,-2 0,-1-2,1 25,1 0,-1 0,0 0,-1 0,1 0,-1 0,0 0,-1 0,1 1,-1-1,0 0,-1 1,1-1,-1 1,0 0,-1 0,1 0,-1 0,0 0,0 1,0 0,-1 0,1 0,-1 0,0 1,0 0,-1 0,1 0,-1 1,1-1,-1 1,0 1,0-1,0 1,0 0,0 0,0 1,0 0,0 0,0 0,0 1,0-1,-5 3,0 2,0 1,0 1,0 0,1 0,0 1,0 1,1 0,0 0,0 0,1 1,1 0,-1 1,2 0,0 0,0 1,1-1,-1 2,-4 15,1 1,1 0,1 0,2 1,1 0,-1 23,5-37,0 0,0 1,1-1,2 0,-1 1,2-1,0 0,1-1,0 1,2-1,-1 0,2-1,0 1,1-2,0 1,1-1,0 0,2-1,-1-1,1 1,1-2,0 0,0 0,1-1,6 2,66 23,-61-33</inkml:trace>
  <inkml:trace contextRef="#ctx0" brushRef="#br0" timeOffset="1">99 1058,'373'-13,"24"-19,109 20,-482 12</inkml:trace>
  <inkml:trace contextRef="#ctx0" brushRef="#br0" timeOffset="2">747 1311,'-29'5,"0"1,0 1,1 1,0 2,1 1,0 1,0 1,1 1,1 2,-15 12,31-21,2 1,-1 0,1 0,0 1,1 0,0 0,1 1,-1 0,2-1,0 2,0-1,0 0,2 1,-1 0,1-1,1 1,0 0,0 0,1 0,1 0,-1 0,2 0,0 0,0 0,2 2,-3-10,0 1,1 0,-1-1,1 1,0-1,0 1,0-1,1 0,-1 0,1 0,-1 0,1 0,0-1,0 1,1-1,-1 0,0 0,1 0,-1 0,1-1,0 1,-1-1,1 0,0 0,0 0,0-1,0 0,0 1,0-1,0 0,0-1,9 1,0-2,-1 1,1-2,-1 0,1 0,-1-1,0 0,-1-1,4-3,10-7,-1-2,-1 0,0-2,-2 0,0-2,-1 0,16-24,-25 32,127-201,-126 193,-1 0,-1-1,-1 0,-1 0,-1-1,-1 0,-1-1,-1 1,-2-1,0 0,-1 1,-1-1,-1 0,-2-9,2 28,1 0,-1 0,0 0,0 0,-1 0,1 0,-1 0,0 0,-1 0,1 1,-1-1,0 1,0 0,0 0,0 0,-1 0,1 0,-1 1,0 0,-1 0,1 0,0 0,-1 0,1 1,-1 0,0 0,0 0,0 1,0 0,0 0,0 0,0 0,-1 1,1 0,0 0,0 0,0 1,0-1,-3 2,-9 10,0 1,1 0,1 1,0 1,1 0,0 1,2 1,0 0,0 1,2 0,0 0,2 1,0 0,0 1,2 0,1 0,0 0,2 1,0 0,1-1,1 17,-2-25,2 0,-1 0,1 0,1 0,0 1,1-1,0 0,1 0,0 0,1-1,0 1,1 0,0-1,1 0,0 0,1 0,0-1,1 0,0 0,0 0,1-1,0 0,1-1,0 0,1 0,-1-1,1 0,1-1,1 1,-2-1,2-1,-1-1,0 0,1 0,0-1,-1-1,1 0,1 0,-1-1,0-1,0 0,0-1,0 0,0-1,0 0,0-1,0 0,-1-1,11-4,-4-3</inkml:trace>
  <inkml:trace contextRef="#ctx0" brushRef="#br0" timeOffset="3">1538 1227,'-24'24,"-8"3,2-3</inkml:trace>
  <inkml:trace contextRef="#ctx0" brushRef="#br0" timeOffset="4">1538 1227,'-33'62,"-143"233,175-293,-1-1,1 1,-1 1,1-1,0 0,-1 0,1 0,1 1,-1-1,0 0,0 1,1-1,-1 1,1-1,0 1,0-1,0 1,0-1,0 0,1 1,-1-1,1 1,-1-1,1 1,0-1,0 0,0 0,0 1,0-1,1 0,-1 0,1 0,-1 0,1-1,0 1,0 0,0-1,0 1,0-1,0 1,0-1,0 0,0 0,1 0,-1 0,0-1,1 1,-1 0,1-1,0 0,18 2,0-1,0-1,1-1,-1 0,0-2,0-1,12-3,15-3,-23 6</inkml:trace>
  <inkml:trace contextRef="#ctx0" brushRef="#br0" timeOffset="5">1143 1425,'24'0,"22"0,9 0,-2 0,-3 0,-7 0,-5 0,-4 0,-4 0,-1 0,-6 0</inkml:trace>
  <inkml:trace contextRef="#ctx0" brushRef="#br0" timeOffset="6">1312 211,'-2'8,"1"0,-1 0,-1 1,0-2,0 1,0 0,-1 0,0-1,0 0,-1 0,0 0,-1-1,1 1,-2-1,-14 22,-214 257,141-154,94-131,0-1,0 1,0 0,0-1,0 1,-1 0,1 0,0-1,0 1,0 0,-1-1,1 1,0 0,0 0,-1-1,1 1,0 0,-1 0,1 0,0 0,-1-1,1 1,0 0,-1 0,1 0,0 0,-1 0,1 0,0 0,-1 0,1 0,0 0,-1 0,1 0,0 0,-1 0,1 0,0 0,-1 0,1 0,0 1,-1-1,1 0,0 0,-1 0,1 1,0-1,0 0,-1 0,1 1,0-1,0 0,0 0,-1 1,1-1,0 0,0 1,0-1,0 0,-1 1,1-1,0 1,-1-14</inkml:trace>
  <inkml:trace contextRef="#ctx0" brushRef="#br0" timeOffset="7">945 239,'37'82,"-23"-61,171 244,-98-95,-39-122,-28-40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57 927,'28'-17,"0"-2,-2 0,-1-2,0-1,-1-1,-2-1,0-1,-2-1,-1-1,13-23,-26 35,3-3,-9 38,-31 201,30 213,30 30,-30-205,6-372,1 82</inkml:trace>
  <inkml:trace contextRef="#ctx0" brushRef="#br0" timeOffset="1">678 955,'-252'231,"250"-228,-55 72,56-73,0 0,0 1,0-1,0 0,0 0,0 0,1 0,-1 1,1-1,0 0,0 1,-1-1,2 0,-1 0,0 1,0-1,1 0,-1 1,1-1,-1 0,1 0,0 0,0 0,0 0,0 0,1 0,-1 0,1 0,-1 0,1-1,-1 1,1 0,0-1,0 0,-1 1,2-1,10 6,1-1,0 0,0-1,0-1,0 0,1-1,0-1,2 0,-9-2,0 0,1 1,-1-1,0 1,0 1,0 0,0 0,-1 0,1 1,0 0,-1 1,0 0,0 0,0 0,0 1,-1 0,0 0,0 1,0 0,0 0,-1 0,0 1,-1-1,1 1,-1 0,-1 1,1 0,6 136,-10-61,0-80,0 0,0 0,0 0,1 0,-1 0,1 0,0 0,0 0,0 0,0 0,0 0,1 0,0 0,-1-1,1 1,0-1,0 1,0-1,1 0,-1 0,0 0,1 0,-1 0,1-1,0 1,0-1,0 1,-1-1,1 0,0 0,0-1,1 1,-1 0,0-1,0 0,0 0,0 0,0 0,0 0,1-1,-1 1,0-1,0 0,0 0,0 0,0 0,-1-1,1 1,50-25,-34 11</inkml:trace>
  <inkml:trace contextRef="#ctx0" brushRef="#br0" timeOffset="2">1 306,'243'-173,"-101"41,-151 201,5-43,1 0,2 0,0 0,2 0,1 0,1 0,5 22,-5-36,0-1,0 1,1-1,1 0,0 0,0 0,1 0,1-1,0 0,0-1,1 0,0 0,0 0,1-1,0 0,1-1,-1 0,2 0,11 5</inkml:trace>
  <inkml:trace contextRef="#ctx0" brushRef="#br0" timeOffset="3">1383 955,'-28'6,"-1"1,1 1,1 1,-1 2,2 1,0 1,0 1,1 1,-19 15,-27 45,69-73,0 0,0 1,1-1,-1 1,1 0,0-1,0 1,0 0,0 0,0 0,1-1,-1 1,1 0,0 0,0 0,0 0,0 0,0 0,1 0,-1 0,1 0,0 0,0-1,0 1,0 0,0-1,1 1,-1-1,1 1,0-1,0 1,1 1,4 0,1 0,-1-1,1 0,-1 0,1 0,0-1,0 0,0-1,0 0,0 0,0-1,0 0,1 0,-1-1,0 0,0 0,0-1,7-2,7-4,0 0,-1 0,0-2,-1-1,0-1,-1 0,0-1,-1-2,0 1,-1-2,-1-1,0 0,-2 0,0-2,-1 0,0 0,-2-1,0-1,-2 0,0 0,-1-1,0-3,-2-7,-2-1,-1 0,-1 0,-2 0,-1 0,-3-16,2 31,0 0,0 1,-2-1,0 1,-2 0,1 0,-2 1,0 0,-1 0,-1 0,0 1,-1 0,-1 1,0 0,-1 1,0 0,-8-5,18 16,0 0,0 0,0 1,0-1,0 1,0-1,-1 1,1 0,-1-1,1 1,-1 1,1-1,-1 0,0 1,1-1,-1 1,0 0,0 0,1 0,-1 0,0 0,1 0,-1 1,0 0,1-1,-1 1,1 0,-1 0,1 0,-1 1,1-1,0 1,-1-1,1 1,0 0,0-1,0 1,1 0,-1 1,0-1,1 0,-1 0,1 1,0-1,-1 3,-3 12,1 0,0 0,2 1,0-1,1 1,1 0,0-1,1 1,2 2,-1 30,4 18,3 0,3-1,19 60,-12-49,48 138,-66-212,1 0,0-1,0 1,0-1,1 1,-1-1,1 0,-1 0,1 0,0 0,0-1,1 1,-1-1,0 0,1 0,0 0,-1 0,1 0,0-1,0 0,0 0,0 0,0 0,0 0,3-1,14 2</inkml:trace>
  <inkml:trace contextRef="#ctx0" brushRef="#br0" timeOffset="4">1412 1605,'43'0,"53"-5,19-2,0-4,-10 0,-13 2,-13 2,-10-3,-7 1,-10 2,-8 1,-2-2,-4 0,-3 2,-3 1,-7 2</inkml:trace>
  <inkml:trace contextRef="#ctx0" brushRef="#br0" timeOffset="5">1694 1971,'-22'17,"1"2,0 1,2 0,0 2,2 0,0 1,1 0,-6 16,20-37,1 0,-1 1,0-1,1 1,-1-1,1 1,0 0,0-1,0 1,0 0,1 0,-1 0,1 0,-1 0,1 0,0 0,0-1,1 1,-1 0,0 0,1 0,0 0,0 0,0 0,0-1,0 1,0 0,1-1,-1 1,1-1,0 0,0 1,0-1,0 0,0 0,0 0,0 0,1-1,-1 1,1 0,0-1,-1 0,1 0,0 0,6 1,1-1,0 0,0-1,-1 0,1 0,0-1,-1-1,1 1,0-2,-1 1,0-1,0-1,0 0,0 0,0 0,-1-1,0-1,2 0,129-124,-122 110,-2 0,0-1,-2-1,0 0,-1-1,-1 0,-2 0,0-1,-2-1,0 0,-2 0,0 0,-2 0,-1-1,-1 1,-1-1,-3-18,2 34,-1 0,0 0,0 1,-1-1,-1 0,0 1,0 0,0 0,-1 0,-1 1,1 0,-1-1,-1 2,-5-6,9 10,0 0,0 0,0 1,0-1,-1 1,1 0,-1 0,0 0,0 0,1 1,-1 0,0-1,0 1,0 1,-1-1,1 0,0 1,0 0,0 0,0 0,0 1,0 0,0-1,-1 1,2 1,-1-1,0 0,0 1,0 0,1 0,-1 0,1 0,-1 1,1-1,0 1,0 0,-8 9,1 1,1 0,0 0,0 1,2 0,0 0,0 1,1 0,1 0,1 0,0 1,-1 7,3-6,0 0,2-1,0 1,0 0,1-1,2 1,-1-1,2 0,0 1,1-1,0-1,2 1,0-1,0 0,2-1,-1 0,2 0,0-1,1 0,0 0,0-2,8 6,97 90,-97-96</inkml:trace>
  <inkml:trace contextRef="#ctx0" brushRef="#br0" timeOffset="6">2287 1605,'-33'125,"-15"44,35-118,9-39,-1 1,2 0,0 0,0 1,1-1,1 0,0 1,1-1,0 1,1-1,1 1,0-1,1 0,3 10,-4-20,-1 0,1 0,1 0,-1-1,0 1,1 0,-1-1,1 0,0 0,0 1,0-2,0 1,0 0,0-1,0 1,0-1,1 0,-1 0,1 0,-1 0,1-1,-1 0,1 1,-1-1,1-1,-1 1,1 0,-1-1,1 0,-1 0,1 0,-1 0,108-46,-73 19,-25 14</inkml:trace>
  <inkml:trace contextRef="#ctx0" brushRef="#br0" timeOffset="7">2089 1943,'39'-10,"31"-2,9-1,-9 3</inkml:trace>
  <inkml:trace contextRef="#ctx0" brushRef="#br0" timeOffset="8">1920 673,'87'-19,"-38"7,0 3,0 1,1 3,1 2,-49 2,-1 1,1 0,0-1,-1 1,1 0,0 0,-1 0,1 0,-1 0,1 0,0 1,-1-1,1 0,-1 1,1 0,-1-1,1 1,-1 0,1-1,-1 1,0 0,1 0,-1 0,0 0,0 1,0-1,0 0,0 0,0 1,0-1,0 0,0 1,-1-1,1 1,-1-1,1 1,-1 0,1-1,-1 1,0-1,0 1,0 0,0-1,0 1,0-1,0 1,-1 0,1-1,0 1,-1-1,1 1,-1-1,0 1,0 0,-8 15,-1 0,-1 0,-1-1,0-1,-1 1,-13 10,-7 9,5-3,14-20,2 0,-1 1,2 0,0 1,0 0,2 1,-1 0,2 1,0 0,1 0,1 0,0 1,1 0,1 0,0 1,1 5,3-20,1 1,-1-1,1 1,-1-1,1 1,0-1,1 1,-1-1,0 0,1 0,0 0,0 0,0 0,0 0,0 0,1 0,-1-1,1 0,-1 1,1-1,0 0,0 0,0 0,0-1,1 1,-1-1,0 0,1 1,-1-2,1 1,1 0,115 7,-113-8,10-1,-12 2,0-1,1 0,-1 0,0 0,1-1,-1 0,0 0,0 0,1-1,-1 0,0 0,0 0,-1 0,6-4,2-6</inkml:trace>
  <inkml:trace contextRef="#ctx0" brushRef="#br0" timeOffset="9">1863 955,'39'0,"31"-5,9-1,-4 0,-10 1,-12 2,-9-4,-8-1,-5 2,-4 1,-5 1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0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322 578,'-23'4,"0"0,1 2,0 1,0 1,1 1,0 0,0 2,-10 7,23-13,-1 1,2 0,-1 0,0 1,1 0,1 0,-1 1,1 0,0 0,1 0,0 1,0 0,1 0,0 0,1 0,-1 1,2 0,0-1,0 1,0 8,1-14,-1 0,2-1,-1 1,0 0,1 0,0-1,-1 1,2 0,-1 0,0 0,1-1,0 1,-1 0,2-1,-1 1,0 0,1-1,-1 0,1 1,0-1,0 0,1 0,-1 0,0 0,1 0,0 0,0-1,0 0,0 1,0-1,0 0,0 0,1-1,-1 1,1-1,-1 0,3 1,11-3,0 0,0-2,0 0,0-1,0 0,-1-1,0-1,0-1,0 0,-1-1,0-1,0 0,-1-1,-1-1,0 0,0 0,-1-2,6-6,7-7,-2 0,0-2,-1-1,-2 0,-1-2,-2 0,-1-1,-1-1,-2 0,-1-1,6-28,-10 29,-2 1,-1-1,-1 0,-2 0,-2 0,0 0,-2-1,-4-14,6 44,0 0,-1 0,1-1,-1 1,1 0,-1 0,-1 0,1 1,0-1,-1 0,0 0,0 1,0-1,0 1,-1-1,1 1,-1 0,0 0,0 0,0 1,0-1,0 1,-1-1,1 1,-1 0,1 1,-1-1,0 0,0 1,0 0,0 0,0 0,0 0,0 1,0 0,0 0,0 0,0 0,-2 1,-2 2,-1 1,1 1,0-1,0 1,1 1,0-1,0 1,0 1,1-1,-1 1,2 0,-1 0,1 1,0 0,0 0,1 0,0 0,-2 9,-37 164,41-159,1 1,0-1,2 0,1 0,0 0,2 0,0 0,2-1,0 0,1 0,1 0,1-1,1 0,1-1,1 0,0 0,2-2,0 1,3 1,-12-13,9 10,1 0,0-1,1 0,0-2,1 1,1-2,0-1,1 0,9 4,-15-12</inkml:trace>
  <inkml:trace contextRef="#ctx0" brushRef="#br0" timeOffset="1">152 1142,'385'-17,"-233"5,305-37,-68-10,-326 54,-38 4</inkml:trace>
  <inkml:trace contextRef="#ctx0" brushRef="#br0" timeOffset="2">576 1537,'-10'8,"-127"124,130-124,1 1,0-1,0 1,1 0,0 1,1-1,0 1,0 0,1 0,1 0,0 0,0 1,1-1,0 0,0 1,2 9,-1-17,0 1,1 0,0 0,0 0,0-1,0 1,0 0,1-1,-1 1,1-1,0 0,0 1,1-1,-1 0,0 0,1 0,0-1,0 1,0-1,0 1,0-1,0 0,1 0,-1 0,1-1,-1 1,1-1,0 0,-1 0,1 0,0-1,0 1,0-1,0 0,2 0,6 0,-1-1,0 0,0-1,0 0,0-1,-1 0,1-1,-1 0,0 0,0-1,0-1,1 0,9-11,-1-1,-1 0,0-2,-2 0,0-1,-1 0,-1-1,-1-1,-1 0,-1-1,-2 0,0-1,-1 0,-2 0,0-1,0-9,1-16,-2 0,-3 0,-1 0,-5-28,-21-25,24 101,0 1,-1-1,1 1,-1-1,0 1,1-1,-1 1,0 0,-1 0,1 0,0 0,-1 0,1 1,-1-1,1 1,-1-1,1 1,-1 0,0 0,0 0,0 1,0-1,0 1,0-1,0 1,1 0,-1 0,0 0,0 1,0-1,0 1,0 0,0-1,0 1,-5 4,0 1,0-1,1 1,0 1,0-1,0 1,1 0,0 1,1-1,0 1,0 0,0 1,1-1,0 1,1 0,0 0,0 0,1 0,0 0,1 1,-1 7,-2 4,0-1,1 1,1 0,0 0,2 1,1-1,0 0,2 0,0-1,2 1,0 0,1-1,1 0,1-1,0 1,10 13,-6-16,1 0,1-1,0-1,1 0,1-1,0-1,1 0,0-1,1-1,0-1,2 0,-2-2</inkml:trace>
  <inkml:trace contextRef="#ctx0" brushRef="#br0" timeOffset="3">1309 1199,'-37'86,"4"3,4 1,-3 28,26-87,1 0,2 0,1 0,2 0,1 1,3 20,-3-48,-1-1,1 1,-1-1,1 1,0-1,0 0,0 1,1-1,-1 0,1 0,0 0,-1 0,1 0,1 0,-1-1,0 1,1-1,-1 0,1 1,0-1,0 0,0 0,0-1,0 1,0-1,0 1,1-1,-1 0,0 0,1-1,-1 1,1-1,-1 0,2 1,6-2,-1 1,1-1,0-1,-1 1,1-2,-1 0,0 0,0-1,0 0,6-4,44-34,-47 28</inkml:trace>
  <inkml:trace contextRef="#ctx0" brushRef="#br0" timeOffset="4">999 1650,'38'-5,"32"-1,9 0,-4-4,-10 0,-16 2</inkml:trace>
  <inkml:trace contextRef="#ctx0" brushRef="#br0" timeOffset="5">886 295,'-8'24,"1"-9,0 0,1 1,1 0,0 0,1 0,1 1,1-1,0 1,1 0,1 0,0 0,1-1,1 1,1 0,0-1,6 16,-1-17,-7-11,0 1,1 0,0-1,0 1,0-1,0 0,1 0,0 1,0-2,0 1,0 0,0-1,1 1,-1-1,1 0,0 0,0 0,1-1,-1 0,0 0,1 0,-1 0,1 0,0-1,-1 0,1 0,0 0,0-1,4 1,4-7,-1 0,1-1,-2 0,1-1,-1 0,0 0,-1-1,0-1,0 0,-1 0,0-1,-1 0,0-1,-1 0,0 0,-1 0,4-13,4-4,-2 0,0-1,-2-1,-1 0,-2 0,1-13,-19 60,8 3,2 0,0 0,0 0,2 0,1 0,0 0,1 0,1 0,1-1,2 3,8 44,25 184,-39-223,1-9,0 0,-1 1,-1-1,-1 1,0-1,-1 1,-1-1,-1 0,0 0,-2 0,1 0,-2-1,0 0,-1-1,-1 1,0-2,-9 12,-72 33,88-58,0 0,-1 0,1 0,0-1,-1 1,1-1,-1 0,1 1,-1-1,1 0,-1 0,1-1,-1 1,1 0,-1-1,1 0,-1 1,1-1,0 0,-1 0,1-1,0 1,0 0,0-1,0 1,0-1,0 0,0 1,1-1,-1 0,1 0,-1 0,1 0,0-1,-1 1,1 0,0-1,1 1,-1 0,0-1,-1-11,1-1,0 1,1-1,0 1,2-1,-1 1,2 0,0 0,0 0,2 0,0 0,0 1,1 0,1 0,0 0,0 1,2 0,-1 1,1 0,1 0,0 1,5-4,-5 2,0-1,1 2,0-1,0 1,1 1,0 0,1 0,0 2,1-1,0 2,0 0,1 0,0 2,0 0,0 0,0 1,1 1,0 1,-1 0,1 1,8 1,0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3:3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281 537,'-20'6,"0"1,1 1,1 1,-1 0,1 2,1 0,0 1,1 0,0 2,1 0,0 0,1 2,-10 14,21-27,0 0,0 0,0 0,1 0,-1 1,1 0,0-1,0 1,0 0,0 0,1 0,0 0,0 0,0 0,0 0,1 1,-1-1,1 0,0 0,0 1,1-1,-1 0,1 0,0 0,0 1,0-1,1 0,0 0,-1-1,1 1,1 0,-1-1,0 1,1-1,0 0,0 1,0-1,0-1,2 2,1 1,1-1,1 0,-1-1,0 1,1-1,0-1,0 0,0 0,0 0,0-1,0 0,0-1,0 1,0-2,1 1,-1-1,0 0,0-1,0 0,-1 0,1-1,0 0,-1 0,1-1,-1 0,0 0,-1-1,1 0,-1 0,6-5,9-14,0 0,-1-1,-2-1,0-1,-2-1,-1 0,-1-1,-2 0,-1-1,-1 0,4-24,-8 27,-2 0,-1-1,-1 0,-1 0,-2 1,0-1,-2 0,-2 0,3 15,-2 0,0 1,0-1,-1 1,-1 0,0 1,0-1,-1 1,-1 0,1 1,-2 0,0 0,0 1,-1 0,0 1,0 0,-1 0,0 1,0 0,-1 1,1 1,-2 0,1 0,-13-2,21 6,0 1,0 0,0 0,0 0,0 1,-1-1,1 1,0 0,0 0,1 0,-1 1,0 0,0-1,1 1,-1 1,1-1,-1 0,1 1,0 0,0-1,0 1,0 0,1 1,-1-1,1 0,0 1,0 0,0-1,0 1,0 3,-1 2,0-1,1 1,1-1,-1 1,1 0,1 0,-1 0,2 0,-1 0,1-1,0 1,1 0,0 0,1-1,7 18,1-1,2-1,0 0,2-1,1-1,7 8,56 92,24 72,-61-123,-28-53</inkml:trace>
  <inkml:trace contextRef="#ctx0" brushRef="#br0" timeOffset="169403.055">1296 113,'-23'46,"-141"193,-203 123,355-338,34-28,-17 0,1 0,-1-1,0 1,-1-1,1 0,-1-1,0 1,0-1,0 1,-1-1,0 0,0-1,-1 1,0 0,0-1,0 1,-1-1,1 0,-2 1,1-1,-1 0,2-18</inkml:trace>
  <inkml:trace contextRef="#ctx0" brushRef="#br0" timeOffset="169951.346">732 255,'-1'-2,"0"1,0-1,0 0,0 1,0-1,1 0,-1 0,1 0,0 0,-1 0,1 0,0 1,0-1,0 0,0 0,0 0,1 0,-1 0,0 0,1 0,0 0,-1 1,1-1,0 0,0 0,0 1,0-1,0 1,0-1,1 1,-1-1,0 1,1 0,-1-1,1 1,0 0,-1 0,1 0,0 0,-1 1,1-1,0 0,0 1,0-1,0 1,0 0,0-1,0 1,0 0,-1 0,1 0,0 1,0-1,0 0,0 1,0-1,0 1,0 0,-1-1,2 2,11 10,-1 0,-1 0,0 1,-1 1,0 0,-1 1,-1 0,6 13,29 42,97 101,3 27,-85-115,-51-81,-4-6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3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1,'0'0,"0"0,0 1,0-1,0 0,0 1,0-1,0 0,1 1,-1-1,0 0,0 1,0-1,0 0,0 1,1-1,-1 0,0 1,0-1,0 0,1 0,-1 1,0-1,0 0,1 0,-1 1,0-1,1 0,-1 0,0 0,1 0,-1 0,0 1,1-1,-1 0,0 0,1 0,-1 0,0 0,1 0,-1 0,0 0,1 0,-1 0,0 0,1 0,-1-1,0 1,1 0,-1 0,0 0,1 0,-1 0,0-1,1 1,-1 0,0 0,0-1,1 1,-1 0,0 0,0-1,1 1,-7 31,-7 1,-2 0,-1-1,-2-1,-1-1,-1 0,-1-1,-2-2,-13 12,-63 52,81-77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0 232,'138'-220,"-137"221,0-1,1 0,-1 1,0-1,0 1,1-1,-1 1,0 0,0-1,0 1,0 0,0 0,0 0,0 0,0 0,0 0,0 0,-1 0,1 0,0 0,-1 1,1-1,-1 0,1 0,-1 1,0-1,1 0,-1 0,0 1,0-1,0 0,0 1,0-1,0 1,0-1,-1 1,2 1,2 6,0 1,1-1,0-1,1 1,-1-1,2 1,-1-1,1-1,0 1,7 5,-11-11,1 1,-1-1,1 0,-1 0,1 0,0 0,0 0,0 0,0-1,0 0,0 1,1-1,-1 0,0-1,0 1,1-1,-1 1,1-1,-1 0,0 0,1 0,-1-1,1 1,-1-1,0 0,0 0,1 0,-1 0,0-1,0 1,0-1,1-1,4-3,-1-1,0 0,-1 0,0 0,0-1,0 0,-1 0,0-1,-1 0,0 1,0-1,-1-1,0 1,-1-1,7-14,-3 6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4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2,'91'21,"-57"-18,-1-1,1-1,0-2,0-2,0-1,14-4,137-5,-173 14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4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17,'9'0,"23"0,11 0,2 0,-1 0,-3 0,-4 0,-4 0,-2 0,-2 0,-1 0,-5-5,-2-1,-4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1 219,'22'80,"107"349,-83-259,-15-61,-31-110,0 1,0-1,0 1,0-1,0 1,1 0,-1-1,0 1,0-1,0 1,0-1,1 1,-1 0,0-1,0 1,1-1,-1 1,0 0,0-1,1 1,-1 0,1 0,-1-1,0 1,1 0,-1 0,1-1,-1 1,0 0,1 0,-1 0,1 0,-1 0,1 0,-1 0,1-1,-1 1,0 1,1-1,-1 0,1 0,-1 0,1 0,-1 0,1 0,-1 0,0 1,1-1,-1 0,1 0,-1 1,0-1,1 0,-1 0,0 1,1-1,-1 0,0 1,0-1,1 1,-1-1,6-41,1-17,2 1,4-1,1 2,3 0,13-26,45-170,-63 193,-3 0,-2 0,-2-59,-6 81,1 28,0 28,0 30,0-24</inkml:trace>
  <inkml:trace contextRef="#ctx0" brushRef="#br0" timeOffset="5303.303">565 727,'1'312,"-1"-308,1-1,0 0,0-1,1 1,-1 0,0 0,1 0,0-1,0 1,0-1,0 1,0-1,0 0,1 0,-1 0,0 0,1 0,0-1,0 1,-1-1,1 0,0 1,0-1,0-1,0 1,0 0,0-1,0 1,1-1,-1 0,0 0,0 0,0-1,0 1,0-1,0 1,0-1,0 0,0 0,0-1,0 1,0-1,-1 1,1-1,0 0,-1 0,0 0,1 0,-1 0,0-1,0 1,0-1,-1 1,2-3,20-20,-2-2,0 0,-2-2,-1 0,-1-1,-2-1,7-19,18-80,-31 169,1 219,-1-209,-2 0,-2 1,-2 0,-3 0,-2 0,-2 0,-2 0,-2-1,-2 0,-3 0,-13 33,17-63,0-1,0 0,-2-1,0 1,-1-2,-1 0,0 0,-1-2,-4 4,15-16,1 0,-1-1,1 1,-1 0,1-1,-1 0,0 0,0 0,1 0,-1 0,0 0,0-1,0 1,0-1,0 0,0 0,0 0,0 0,0 0,0-1,0 0,0 1,0-1,0 0,1 0,-1-1,0 1,1 0,-1-1,1 0,-1 0,1 1,0-1,-1-1,1 1,0 0,1 0,-1-1,0 0,-5-6,1 0,0-1,0 0,1 0,1-1,0 1,0-1,1 0,-2-10,3-1,2-1,0 1,1-1,2 1,0-1,1 1,1 0,1 0,1 1,2 0,-1 0,2 1,1 0,1 1,10-15,-5 9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4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407 594,'-28'1,"0"2,0 1,0 1,0 1,1 1,0 2,1 0,0 2,0 1,1 1,-1 3,20-12,-1 1,1-1,0 1,1 1,-1-1,1 1,0 0,1 0,-1 1,1-1,0 1,1 0,0 0,0 0,0 0,1 1,0-1,1 1,-1 0,1-1,1 1,0 0,0 0,0-1,1 1,0 0,1-1,-1 1,1-1,3 7,-2-8,0 1,0-1,1 1,0-1,0 0,0 0,1-1,0 1,0-1,0 0,1 0,-1-1,1 1,0-1,1-1,-1 1,1-1,-1 0,1-1,0 1,0-1,0-1,0 1,1-1,-1-1,0 1,1-1,-1 0,0-1,0 0,1 0,-1-1,0 1,0-1,0-1,-1 0,1 0,0 0,-1-1,0 1,0-2,20-17,-2-2,0-1,-2 0,-1-2,-1 0,-2-2,0 0,-2-1,-1 0,-2-1,-1-1,-1 0,-2-1,-1 0,-2 0,-1-1,1-28,-3 39,-1 1,-2-1,0 1,-1 0,-1-1,-1 1,-1 0,0 0,-2 0,-1 1,-1 0,0 0,-2 1,0 0,-2 0,-3-4,11 20,0-1,1 1,-2 0,1 0,0 0,-1 1,0-1,0 1,0 0,0 1,0-1,-1 1,1 0,-1 1,1-1,-1 1,0 0,1 0,-1 1,0-1,0 2,0-1,1 0,-1 1,0 0,0 1,1-1,-1 1,1 0,0 0,-1 1,1-1,0 1,0 0,0 1,1-1,-1 1,1 0,0 0,0 0,1 1,-3 2,-5 10,1 0,0 0,1 1,1 0,1 0,1 1,0 0,1 0,1 1,1-1,1 1,1 0,0 0,2-1,0 1,1 0,1-1,3 10,5 9,2-1,2 0,1 0,2-2,1 0,2-1,2-1,0-1,2-1,2-1,0-2,3 0,-27-23,0-1,0 0,0 0,1 0,-1 0,1-1,0 1,0-1,0 0,1 0,-1-1,1 1,-1-1,1 0,0 0,0 0,0-1,0 0,0 0,0 0,0-1,1 1,-1-1,0 0,0-1,4 0,2-9</inkml:trace>
  <inkml:trace contextRef="#ctx0" brushRef="#br0" timeOffset="668.632">803 424,'-7'24,"1"0,2 0,0 0,2 0,1 1,0-1,2 1,1-1,2 10,-4-30,0-1,0 1,0-1,0 1,0-1,1 0,0 1,-1-1,1 1,1-1,-1 0,0 0,1 0,-1 0,1 0,0 0,0 0,0 0,1-1,-1 1,1-1,-1 1,1-1,0 0,0 0,0-1,0 1,0 0,0-1,0 0,0 0,1 0,-1 0,0 0,1-1,-1 1,1-1,-1 0,1 0,-1 0,1-1,-1 1,0-1,1 0,-1 0,0 0,1 0,-1 0,0-1,7-8,0 0,0 0,-1-1,-1 0,0 0,-1-1,0 0,0-1,-2 0,1 0,-2 0,1 0,-2-1,1-2,17-50,13-77,-34 144,1 0,-1 0,1 0,0 0,-1-1,1 1,0 0,0-1,0 1,-1 0,1-1,0 1,0-1,0 1,0-1,0 0,0 1,0-1,0 0,0 0,0 0,0 0,0 0,0 0,0 0,0 0,0 0,0 0,0 0,0 0,0-1,0 1,0 0,0-1,-1 1,1-1,0 1,0-1,0 0,0 1,-1-1,1 0,0 1,-1-1,1 0,0 0,-1 0,1 0,-1 1,1-1,-1 0,0 0,1 0,-1 0,0 0,0 0,0 0,0 0,1 0,-1 0,-1 0,1 0,0 0,0 0,0 0,0 0,-1 0,1-1,11 24,-1 1,-1 0,-1 1,-1 0,-2 0,2 11,5 19,4 5,-2 1,-3 1,-3 0,-3 0,-2 1,-3 1,-3-43,-1 0,-1 0,-1 0,-1-1,-1 0,0 0,-1-1,-2 0,1-1,-2 0,0 0,-1-1,-1-1,0 0,-1-1,-3 1,11-9,-1 1,0-1,-1-1,1 1,-1-1,0-1,0 0,-1 0,1-1,-1 0,0 0,-6 0,12-3,-1 1,1-1,-1 1,1-2,-1 1,1 0,0-1,-1 0,1 1,0-2,-1 1,1-1,0 1,0-1,0 0,0 0,1-1,-1 1,1-1,-1 0,1 0,0 0,0 0,0-1,0 1,1-1,0 0,-1 0,0-1,2-5,-1 0,1 0,0 0,1 0,1 0,-1 0,1 0,1 0,0 1,1-1,-1 0,2 1,-1 0,1 0,1 0,0 0,0 1,1-1,0 1,0 0,3-2,19-26,1 2,1 1,2 1,1 1,1 3,2 0,1 2,1 2,13-5,-32 19,0 0,0 2,1 0,0 1,0 1,1 1,0 1,0 1,0 1,0 0,10 2,-7 1</inkml:trace>
  <inkml:trace contextRef="#ctx0" brushRef="#br0" timeOffset="995.963">238 1357,'737'-86,"-375"57,-333 29</inkml:trace>
  <inkml:trace contextRef="#ctx0" brushRef="#br0" timeOffset="1780.148">633 1695,'-18'7,"0"2,0 0,1 1,0 0,0 2,1 0,1 0,0 2,1 0,1 0,0 2,1-1,0 2,1 0,1 0,1 0,-4 13,12-26,0 0,0 0,1 0,0 0,0-1,0 1,0 0,0 0,1 0,0 0,0 0,0 0,0-1,0 1,1 0,0-1,0 1,0-1,0 0,0 1,1-1,-1 0,1 0,0-1,0 1,0-1,0 1,1-1,-1 0,0 0,1 0,0-1,-1 1,1-1,0 0,0 0,-1 0,1-1,0 1,0-1,3 0,8-2,-1-1,0 0,0-1,0 0,0-1,0-1,-1 0,0-1,0 0,-1-1,0-1,0 1,-1-2,0 0,-1 0,0-1,-1 0,0-1,0 0,5-12,13-9,-2-1,-1 0,-2-2,-1-1,-2 0,-2-2,-1 0,-2-1,-2 0,-2-1,3-26,-9 50,-2-1,0 1,-1-1,-1 1,0-1,-1 1,-1-1,-1 1,-1-1,0 1,-1 1,-1-1,0 1,-7-13,10 26,1 0,0 0,0 1,-1-1,1 1,-1-1,0 1,0 0,0 0,0 0,0 1,0-1,-1 1,1-1,0 1,-1 0,1 0,-1 1,1-1,-1 1,1 0,-1 0,0 0,1 0,-1 1,1-1,-1 1,1 0,-1 0,1 0,0 0,0 1,-1-1,1 1,0 0,-1 1,-7 4,1 1,0 0,0 1,1 0,0 0,0 1,1 0,1 0,-5 9,-6 17,2 1,1 0,2 1,1 0,3 1,0 1,3-1,0 18,3-41,0 0,1 1,0 0,2-1,0 1,1-1,0 1,2-1,0 1,0-1,2 0,0 0,1-1,0 1,1-1,1-1,0 1,1-2,1 1,0-1,1 0,0-1,1 0,4 2,104 45,-115-57,-1-1,1 0,0 0,-1 0,1-1,0 0,0 0,-1 0,1 0,0-1,-1 0,1 0,0 0,-1 0,1-1,-1 0,1 0,-1 0,0 0,0-1,0 0,0 0,-1 0,1 0,-1 0,1-1,7-10</inkml:trace>
  <inkml:trace contextRef="#ctx0" brushRef="#br0" timeOffset="2179.791">1395 1384,'-202'394,"174"-279,27-111,1-1,0 0,1 1,-1-1,1 0,-1 1,1-1,0 0,0 0,0 1,1-1,-1 0,1 0,0 0,0-1,0 1,0 0,0-1,0 1,1-1,-1 0,1 0,0 0,0 0,0 0,-1 0,2-1,-1 0,0 1,0-1,0 0,3 0,4 1,0 0,0-1,0 0,1-1,-1 0,0-1,0 0,1 0,-1-1,0 0,0-1,-1 0,1-1,-1 0,1 0,-1-1,0-1,-1 1,4-4,-7 3</inkml:trace>
  <inkml:trace contextRef="#ctx0" brushRef="#br0" timeOffset="2430.743">1028 1667,'38'5,"33"-4,8-1,-5-1,-4-1,-15 1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5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530 451,'-1'-1,"0"-1,0 0,-1 1,1-1,-1 1,1-1,-1 1,1 0,-1 0,0-1,0 1,0 0,1 1,-1-1,0 0,0 0,0 1,0 0,0-1,-1 1,1 0,0 0,0 0,0 0,0 0,0 0,0 1,0-1,0 1,0-1,-31 7,0 1,1 1,0 2,1 1,0 1,-1 2,-17 8,24-13,10-5,0 1,0 0,1 1,0 1,0 0,1 1,0 0,0 1,1 1,1 0,-4 4,14-13,0 0,-1 0,1 0,0 1,0-1,0 0,0 1,1-1,-1 0,1 1,-1-1,1 1,0-1,0 1,0-1,0 1,0-1,1 1,-1-1,1 1,0-1,-1 0,1 1,0-1,1 0,-1 1,0-1,1 0,-1 0,1 0,-1 0,1-1,0 1,1 1,3 2,-1-1,0 0,1 0,0-1,0 0,0 0,0 0,0-1,1 1,-1-2,1 1,4 0,33 0,0-1,0-2,0-3,41-8,-15 3,-11 12,-58-3,0 1,0-1,0 1,0-1,0 1,0-1,0 1,0 0,0-1,-1 1,1 0,0 0,-1 0,1-1,0 1,-1 0,1 0,-1 0,1 0,-1 0,0 0,1 0,-1 0,0 1,0-1,0 0,0 0,0 0,0 0,0 0,0 0,0 0,0 0,-1 0,1 0,0 0,-1 0,1 0,-1 0,1 0,-1 0,1 0,-1 0,0 0,1 0,-1-1,0 1,0 0,0 0,0-1,0 1,0 0,-14 14,-1 0,0 0,-1-2,-1 0,0-1,0-1,-20 9,-10 7,-162 106,206-131,0 1,0-1,0 1,0-1,0 1,1 0,0 1,-1-1,1 1,1-1,-1 1,0 0,1 0,0 0,0 0,0 0,0 1,1-1,-1 1,1-1,0 1,1-1,-1 1,1 0,0-1,0 1,0 0,1-1,0 1,0 0,0-1,0 1,1-1,-1 0,1 1,0-1,1 0,-1 0,1 0,0-1,1 2,5 2,1-1,1 0,-1-1,1 0,0-1,0 0,0-1,1 0,-1 0,1-1,0-1,-1 0,2-1,26 5,2 2,0-3,0-1,0-1,26-4,-65 2,0 0,0 0,0-1,0 1,0 0,0-1,0 1,0-1,0 0,0 1,-1-1,1 0,0 0,0 0,-1 0,1-1,-1 1,1 0,-1-1,0 1,1-1,-1 1,0-1,0 0,0 1,0-1,0-1,0-8</inkml:trace>
  <inkml:trace contextRef="#ctx0" brushRef="#br0" timeOffset="403.575">220 0,'26'147,"-1"-12,-6 1,-2 56,10 380,-28-225,0-342,1 1,0-1,0 1,0-1,1 0,0 1,0-1,0 0,1 0,0 0,-1 0,2 0,-1 0,1 0,-1-1,1 1,1-1,-1 0,1 0,-1 0,1 0,0-1,3 3,9-1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59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1 103,'208'-26,"-29"-4,-26 2,-81 10,-61 17,-6 4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5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67,'38'-5,"28"-1,11-5,-2-1,-4 3,-10-3,-15 1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5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47,'193'535,"-113"-250,-79-285,-1-1,1 1,-1-1,0 1,1-1,0 1,-1-1,1 1,-1 0,1-1,0 1,-1 0,1-1,-1 1,1 0,0 0,0 0,-1 0,1-1,0 1,-1 0,1 0,0 0,-1 0,1 1,0-1,-1 0,1 0,0 0,-1 1,1-1,0 0,-1 0,1 1,0-1,-1 1,1-1,-1 0,1 1,-1-1,1 1,-1-1,1 1,-1 0,0-1,1 1,-1-1,0 1,1 0,-1-1,0 1,0 0,0-1,1 1,-1 0,0 0,0-1,0 1,0 0,0-1,0 1,-1 0,1-1,0 1,0 0,0-1,-1 1,1 0,-1 0,30-131,111-406,-99 317,-42 237</inkml:trace>
  <inkml:trace contextRef="#ctx0" brushRef="#br0" timeOffset="515.592">678 667,'46'-14,"-19"4,1 1,-1 2,1 0,1 2,-1 1,1 2,21 0,-48 2,-1 0,1-1,-1 1,0 0,1 1,-1-1,0 0,1 0,-1 1,1-1,-1 1,0-1,0 1,1-1,-1 1,0 0,0-1,0 1,0 0,1 0,-1 0,-1 0,1 0,0 0,0 0,0 1,0-1,-1 0,1 0,-1 1,1-1,-1 0,1 1,-1-1,0 0,0 1,1-1,-1 1,0-1,0 0,-1 1,1-1,0 1,0-1,-1 0,1 1,0-1,-1 0,0 0,1 1,-1-1,0 0,1 0,-1 0,0 0,0 1,0-1,0-1,0 1,0 0,0 0,-1 0,-119 144,116-141,1 0,0 1,0-1,0 1,0 0,1 0,0 1,0-1,0 1,1 0,0-1,0 1,0 0,1 0,0 0,0 0,1 0,-1 1,1-1,1 0,-1 0,1 0,0 0,0 0,1 0,0 0,0 0,0 0,1-1,0 1,2 3,-2-4,0-1,0 0,1 0,-1 0,1 0,0-1,0 1,0-1,0 0,1 0,-1-1,1 1,0-1,-1 0,1 0,0-1,0 1,0-1,1 0,-1-1,0 1,0-1,1 0,-1 0,0-1,0 1,0-1,0 0,1-1,-1 1,1-2,7-8</inkml:trace>
  <inkml:trace contextRef="#ctx0" brushRef="#br0" timeOffset="760.944">565 808,'39'0,"26"0,8-4,-5-3,-8 1,-5 1,-7-3,-7-1,-6 2,-4-3,-7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6:5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428 533,'-46'21,"-16"6,0 3,2 2,2 3,0 4,-15 43,72-80,0 1,0-1,0 1,0 0,0-1,0 1,0 0,1-1,0 1,-1 0,1 0,0-1,0 1,1 0,-1 0,0-1,1 1,0 0,0-1,-1 1,2 0,-1-1,0 1,0-1,1 0,-1 1,1-1,0 0,0 0,0 0,0 0,0 0,0-1,0 1,1-1,-1 1,0-1,1 0,11 6,-1-1,1-1,0 0,0-1,0 0,1-1,-1-1,1 0,0-1,0-1,-1 0,1-1,0-1,-1 0,1-1,-1 0,0-2,7-2,10-4,0-2,-1-2,-1 0,0-2,-1-1,-1-2,18-16,-19 12,-1-1,-2-1,0-1,-2-1,-1-1,-1-1,-1-1,3-12,-12 22,-2-1,-1-1,0 1,-2-1,0 0,-2 0,-1 0,0-1,-2 1,0 0,-2 0,-1-2,1 12,0 0,0 0,-1 1,-1-1,0 1,-1 0,0 1,0 0,-2 0,1 0,-8-8,10 15,1-1,0 1,-1 0,0 0,0 1,0-1,0 1,-1 0,1 1,-1-1,0 1,1 0,-1 1,0-1,0 1,0 0,0 1,-1 0,1 0,0 0,0 0,0 1,0 0,0 0,0 1,-1 0,-7 3,1 1,0 1,0 0,1 1,-1 0,2 0,-1 1,1 1,1 0,0 1,0 0,1 0,0 1,1 0,1 1,-3 5,-2 5,1 1,2-1,0 1,2 1,0 0,2 0,1 0,0 0,2 1,2-11,0 1,1-1,0 0,1 0,1 0,1 0,0 0,1-1,0 1,1-1,1 0,0-1,1 0,0 0,1 0,0-1,1-1,1 0,0 0,6 4,-2-3,0 0,1-1,1 0,0-1,0-1,1-1,0-1,1 0,-1-1,17 2,-7-3</inkml:trace>
  <inkml:trace contextRef="#ctx0" brushRef="#br0" timeOffset="2218.086">1049 562,'27'-14,"0"1,1 1,1 1,0 2,0 1,1 1,0 2,0 0,0 2,0 2,22 1,-50 0,0 0,-1 0,1 0,-1 0,1 0,-1 0,1 1,-1-1,1 0,0 1,-1 0,0-1,1 1,-1 0,1-1,-1 1,0 0,0 0,1 0,-1 0,0 0,0 0,0 1,0-1,0 0,0 1,-1-1,1 0,0 1,-1-1,1 1,-1-1,1 1,-1-1,0 1,1-1,-1 1,0-1,0 1,0 0,-1-1,1 1,0-1,0 1,-1-1,1 1,-1-1,1 1,-1-1,0 1,0-1,0 0,1 1,-1-1,0 0,0 0,-1 0,1 0,0 0,0 0,-1 0,1 0,-166 135,159-129,-97 111,101-113,0 0,1 1,0-1,0 1,0 0,1 0,-1 0,2 0,-1 0,1 1,0-1,0 0,0 1,1-1,0 1,0-1,1 1,0-1,0 0,1 1,-1-1,3 4,-2-7,0 1,1-1,0 0,-1 0,1 0,0 0,0 0,1-1,-1 0,1 1,-1-1,1 0,0-1,-1 1,1-1,0 1,0-1,0 0,0-1,0 1,1-1,-1 0,1 0,99-8,-88 5,61-28,-71 22</inkml:trace>
  <inkml:trace contextRef="#ctx0" brushRef="#br0" timeOffset="2498.077">992 759,'39'-4,"41"-8,11 0,1-4,-11 1,-14 4,-14 3,-12 3,-12 2</inkml:trace>
  <inkml:trace contextRef="#ctx0" brushRef="#br0" timeOffset="3852.457">202 1296,'231'-11,"120"-26,113-24,-178 10,-262 46</inkml:trace>
  <inkml:trace contextRef="#ctx0" brushRef="#br0" timeOffset="4532.525">597 1719,'-21'5,"1"0,0 1,1 1,-1 0,1 2,1 0,-1 1,2 1,-1 1,2 0,0 1,0 1,1 1,1 0,0 1,1 0,1 1,-1 2,10-15,0 0,1 0,-1 0,0 0,1 0,0 1,0-1,1 1,-1 0,1-1,0 1,0 0,0 0,1 0,0 0,0-1,0 1,0 0,1 0,0 0,0 0,0-1,1 1,-1 0,1-1,0 1,0-1,1 0,0 0,-1 0,1 0,0 0,1 0,-1-1,1 0,0 0,-1 0,1 0,1 0,-1-1,4 2,6-4,0 0,0-1,0-1,0 0,0-1,-1-1,1 0,-1-1,0 0,0-1,-1 0,1-1,-1-1,-1 0,0 0,4-5,-14 13,31-23,0-1,-1-2,-2-1,-1-2,-1-1,-1 0,-2-2,9-17,-18 26,-2-1,-1 0,0-1,-2 0,-1-1,-1 0,-1 0,-1-1,-2 0,-1 0,-1 0,-1-1,-1-8,-38-75,36 108,1 0,-1 1,0-1,0 1,0-1,0 1,-1 0,1 0,-1 0,1 0,-1 1,0-1,1 1,-1-1,0 1,0 0,0 0,0 0,0 0,0 1,0-1,0 1,-1 0,1 0,0 0,0 0,0 1,0-1,0 1,0 0,0 0,0 0,0 0,0 0,-1 1,-15 11,1 1,1 0,0 2,1 0,1 0,0 1,1 1,1 1,1 0,1 0,0 1,2 1,0-1,1 2,1-1,1 1,0 7,-1-12,1-1,1 1,1 0,0 1,1-1,1 1,1-1,0 1,1 0,1-1,1 1,0-1,2 1,0-1,0 0,2 0,0-1,1 0,1 0,0 0,1-1,1 0,0-1,1 0,0 0,1-1,11 8,-15-14,-1-1,1-1,0 1,0-1,0-1,1 0,0 0,0 0,0-1,0-1,0 1,1-2,-1 1,1-1,-1-1,1 1,-1-2,1 1,-1-1,1-1,5-1,9-9</inkml:trace>
  <inkml:trace contextRef="#ctx0" brushRef="#br0" timeOffset="4970.898">1387 1465,'-78'124,"41"-70,3 2,2 0,3 3,2 0,-2 17,14-38,12-34,1 0,-1 0,1 0,0 1,0-1,0 1,0-1,1 1,0 0,0-1,0 1,0 0,1 0,0 0,0 0,0-1,1 1,-1 0,1 0,0 0,1-1,-1 1,1 0,0-1,0 0,0 1,1-1,-1 0,1 0,0 0,2 2,3-2,0 1,-1-1,1-1,1 0,-1 0,0 0,1-1,0 0,-1-1,1 0,0 0,0-1,-1 0,1 0,0-1,0 0,-1-1,1 0,-1 0,1-1,2-1,5 0,-7 3,1-1,-2 0,1-1,0 1,0-2,-1 1,0-1,1-1,-1 1,-1-1,1-1,0 0,-1-8,-7 2</inkml:trace>
  <inkml:trace contextRef="#ctx0" brushRef="#br0" timeOffset="5217.069">823 1804,'48'0,"35"-5,13-2,0 1,-7 1,-9 2,-14 0,-7-3,-10 0,-8 0,-7 1,-8 2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145 478,'-17'11,"1"0,0 1,1 1,0 1,1 0,0 1,1 0,11-13,0 0,-1 0,2 1,-1-1,0 0,0 1,1 0,-1-1,1 1,0 0,0-1,0 1,0 0,0 0,1 0,-1 0,1 0,0 0,0 0,0 0,0 0,1 0,-1 0,1-1,-1 1,1 0,0 0,0 0,1-1,-1 1,0 0,1-1,0 1,-1-1,1 0,0 1,0-1,0 0,1 0,-1 0,0-1,1 1,0-1,-1 1,1-1,0 0,-1 0,1 0,0 0,2 0,4 1,1-1,0 0,0-1,-1 0,1 0,0-1,0 0,-1-1,1 0,-1-1,1 0,-1 0,0-1,0 0,0-1,-1 0,1 0,-1-1,-1 0,1 0,-1-1,0 0,0 0,-1 0,5-9,8-10,-2-1,0 0,-2-1,-2-1,0 0,-2-1,4-16,-8 18,-1-1,-1-1,-2 1,-1-1,-1 1,-1-1,-2-2,2 26,0 1,-1 0,1-1,-1 1,0 0,-1 0,1 0,-1 0,0 0,0 0,-1 0,1 0,-1 1,0-1,0 1,-1 0,1 0,-1 0,0 0,0 1,0 0,0 0,-1 0,1 0,-1 0,0 1,0 0,0 0,0 0,0 1,0 0,0 0,-1 0,1 0,0 1,-1 0,1 0,0 1,-1-1,1 1,0 0,0 0,0 1,-4 1,-7 6,0 1,1 1,0 0,1 1,0 0,1 1,1 1,0 0,0 0,2 1,0 1,0 0,0 3,6-11,1 0,0 0,0 0,1 1,0-1,0 1,1 0,0-1,0 1,1 0,1 0,-1-1,1 1,1 0,-1-1,2 1,-1-1,1 0,0 1,1-1,0-1,0 1,1 0,0-1,0 0,0 0,2 0,3 3,0 1,1-1,0-1,1 0,0 0,1-2,0 1,0-2,0 1,1-2,0 0,0 0,0-2,1 1,-1-2,1 0,-1-1,1 0,4-1,14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2 509,'0'-7,"-1"-4,0-1,1 1,0 0,1 0,1 0,0-1,0 1,1 1,0-1,1 0,0 1,1 0,0 0,4-6,3-1,-1 1,2 0,0 1,1 0,1 1,0 1,1 1,0 0,0 0,2 2,-1 0,1 1,1 1,13-4,-27 12,0-1,0 1,0 0,0 0,1 0,-1 0,0 1,0 0,0 0,0 1,0-1,-1 1,1 0,0 0,-1 1,1-1,-1 1,0 0,0 0,0 1,0-1,-1 1,1 0,-1 0,0 0,0 0,0 0,-1 1,0 0,1-1,-2 1,1 0,0 0,-1 0,0 0,0 0,-1 0,1 2,4 218,-8-139,-3-10,-3 1,-3-2,-4 0,-3-1,-22 55,5-22,35-125,101-267,34-45,-121 304,1 0,1 1,1 0,2 1,0 1,1 1,16-14,-34 34,1 0,-1 1,1-1,-1 1,1-1,0 1,0-1,-1 1,1 0,0 0,0 0,0 0,0 1,0-1,0 0,1 1,-1-1,0 1,0 0,0 0,1 0,-1 0,0 0,0 0,0 0,0 1,1-1,-1 1,0 0,0 0,0-1,0 1,0 1,-1-1,1 0,0 0,0 1,-1-1,1 1,-1-1,1 1,-1 0,1-1,-1 1,1 2,1 9,0 0,-1 0,0 0,-1 0,-1 0,0 1,-1-1,0 0,-1 0,0 0,-4 10,-3 34,-12 160,-7-12,27-185,6-25,12-35,-13 31,32-81,-1-1,3 1,5 1,4 3,24-31,31 2,-101 114,-1 0,1 1,-1-1,1 0,-1 1,1-1,0 1,-1-1,1 1,0-1,-1 1,1-1,0 1,0-1,0 1,-1 0,1 0,0-1,0 1,0 0,0 0,-1 0,1 0,0 0,0 0,0 0,0 0,0 1,-1-1,1 0,0 0,0 1,0-1,-1 0,1 1,0-1,0 1,-1-1,1 1,0-1,-1 1,1-1,-1 1,1 0,-1 0,1-1,-1 1,1 0,-1 0,1-1,-1 1,0 0,0 0,1 0,5 51,-6-47,-3 32,0 0,-3 1,-1-1,-1-1,-9 20,-9 45,-22 140,37-187,7-43,1 1,1-1,0 1,0-1,1 1,1-1,0 1,1 0,0 3,4-3,1-6</inkml:trace>
  <inkml:trace contextRef="#ctx0" brushRef="#br0" timeOffset="450.751">1610 621,'-32'24,"-42"31,2 3,-44 48,55-17,60-85,-1-1,0 1,1-1,0 1,0 0,0-1,0 1,1 0,-1 0,1 0,0-1,0 1,0 0,1 0,0 0,-1-1,1 1,0 0,1-1,-1 1,1-1,-1 1,1-1,0 1,0-1,1 0,0 0,0-1,-1 0,1 0,0 0,1 0,-1-1,0 1,0-1,1 0,-1 0,1 0,-1 0,1-1,-1 1,1-1,-1 0,1 0,-1 0,1 0,-1-1,1 0,-1 1,1-1,-1-1,1 1,0-1,82-47,-60 24,-1 0,-1-2,-1-1,-2 0,-1-2,8-16,13-17,-41 64,0-1,1 0,-1 1,0-1,0 1,0-1,1 0,-1 1,0-1,1 0,-1 1,0-1,1 0,-1 1,0-1,1 0,-1 0,0 0,1 1,-1-1,1 0,-1 0,1 0,-1 0,0 0,1 0,-1 1,1-1,-1 0,1 0,-1-1,1 1,-1 0,0 0,1 0,-1 0,1 0,-1 0,1 0,-1-1,0 1,1 0,-1 0,0-1,1 1,-1 0,0-1,1 1,-1 0,0-1,1 1,-1 0,0-1,0 1,0-1,1 1,-1 0,0-1,0 1,0-1,0 1,0-1,0 1,0 0,0-1,0 1,0-1,2 38,-2-31,-1 30,7 96,-5-127,-1-1,1 1,1-1,-1 1,1-1,-1 0,1 0,1 0,-1 0,0 0,1 0,0 0,0-1,0 0,0 1,1-1,-1 0,1-1,0 1,0-1,0 1,0-1,0 0,0-1,3 2,-2-3,-1 1,0-1,0 0,1 0,-1 0,0-1,0 0,0 0,0 0,0 0,0 0,0-1,0 0,0 0,0 0,-1 0,1 0,-1-1,0 0,1 1,-1-1,-1-1,1 1,1-1,7-11</inkml:trace>
  <inkml:trace contextRef="#ctx0" brushRef="#br0" timeOffset="1028.652">2202 565,'-24'20,"1"0,0 1,2 1,0 1,1 1,2 1,1 0,0 2,2 0,-4 12,17-36,0-1,1 1,-1 0,1 0,0 0,0 1,0-1,0 0,0 0,1 0,-1 1,1-1,0 0,0 1,0-1,1 0,-1 1,1-1,0 0,0 0,0 0,0 0,0 0,1 0,-1 0,1 0,0 0,0 0,0-1,0 1,0-1,1 0,-1 0,1 1,-1-1,1-1,0 1,0 0,0-1,0 0,0 1,0-1,1 0,2-1,-1-1,1 1,0-1,-1 0,1-1,0 1,-1-1,0 0,1 0,-1-1,0 0,0 0,0 0,-1 0,1-1,-1 1,1-1,-1-1,-1 1,3-3,65-102,-62 93,-1 1,12-21,1 1,1 0,2 1,19-18,-43 51,1 1,-1 0,1-1,0 1,-1 0,1-1,0 1,-1 0,1 0,0-1,-1 1,1 0,0 0,0 0,-1 0,1 0,0 0,0 0,-1 0,1 0,0 0,-1 1,1-1,0 0,-1 0,1 1,0-1,-1 0,1 1,0-1,-1 1,1-1,-1 1,1-1,-1 1,1-1,-1 1,0 0,1-1,-1 1,1-1,-1 1,0 0,0-1,1 1,-1 0,0 0,0-1,0 1,0 0,0-1,0 1,0 0,0 0,0 0,12 52,-11-48,20 267,13 37,-31-270,-2 1,-2-1,-1 0,-2 0,-1 0,-3 0,-1-1,-2-1,-1 1,-8 13,3-13,-2-1,-1-1,-2-1,-20 24,-27 5,67-63,0 0,0 0,0 1,0-1,0 0,0-1,0 1,-1 0,1-1,0 1,-1-1,1 0,0 1,-1-1,1 0,0-1,-1 1,1 0,0-1,-1 1,1-1,0 0,0 1,0-1,0 0,0-1,0 1,0 0,0 0,0-1,0 0,0 1,1-1,-1 0,1 1,-2-3,-2-7,1-1,-1 1,2-1,0 0,0 0,1 0,1-1,0 1,0 0,2 0,-1-1,3-8,2-24,2-1,2 1,2 1,2 0,2 0,14-26,-10 28,2 1,1 0,3 2,1 0,2 2,5-3,-16 23,-2 4</inkml:trace>
  <inkml:trace contextRef="#ctx0" brushRef="#br0" timeOffset="1618.168">2569 1186,'41'-70,"-2"-1,-4-2,-3-2,12-48,-9 23,-32 132,-19 103,11-113,1 0,1 0,1 0,1 0,1 1,1-1,0 0,2 0,3 11,-5-30,-1 0,1 0,0 0,1 0,-1 0,0 0,1 0,-1-1,1 1,0-1,0 1,0-1,0 0,1 0,-1 0,0 0,1 0,-1 0,1-1,0 1,0-1,0 1,-1-1,1 0,0-1,0 1,1 0,-1-1,0 1,0-1,0 0,0 0,0-1,3 1,1-2,1 0,-1 0,0 0,0-1,0 0,0 0,0-1,-1 0,0 0,1-1,-2 1,1-1,5-6,6-11,-1-2,0 0,-2 0,0-2,-2 1,-1-2,-1 0,-2 0,0 0,-2-1,0-8,3-38,-18 63,2 16</inkml:trace>
  <inkml:trace contextRef="#ctx0" brushRef="#br0" timeOffset="1863.485">3388 931,'-14'34,"0"11,6-2,6-14,2-11</inkml:trace>
  <inkml:trace contextRef="#ctx0" brushRef="#br0" timeOffset="2015.586">3303 367,'0'0</inkml:trace>
  <inkml:trace contextRef="#ctx0" brushRef="#br0" timeOffset="2245.439">3755 0,'0'982,"-22"-859,11-99</inkml:trace>
  <inkml:trace contextRef="#ctx0" brushRef="#br0" timeOffset="2504.027">3500 650,'44'0,"37"-5,11-2,-6 1,-13 1,-19-3,-13-1,-14 2</inkml:trace>
  <inkml:trace contextRef="#ctx0" brushRef="#br0" timeOffset="2747.898">4037 706,'3'23,"1"0,0-1,2 0,1 0,1 0,0-1,2 0,0 0,1-1,2-1,7 9,-18-24,0-1,0 0,1-1,-1 1,1 0,0-1,0 0,0 1,0-1,0 0,1-1,-1 1,0 0,1-1,-1 0,1 0,0 0,-1 0,1-1,0 1,0-1,-1 0,1 0,0-1,0 1,-1-1,1 1,0-1,-1 0,1-1,-1 1,1 0,-1-1,0 0,1 0,-1 0,0 0,0-1,-1 1,1-1,0 1,0-3,10-11,-1 0,-1-1,-1 0,0 0,-2-1,0-1,-1 1,0-1,-1-5,6-10,-3 6,-2 3</inkml:trace>
  <inkml:trace contextRef="#ctx0" brushRef="#br0" timeOffset="3428.139">4743 734,'-8'8,"1"1,0-1,1 1,-1 1,2-1,-1 1,2 0,-1 1,1-1,1 1,0 0,0-1,1 1,0 0,1 1,0-1,1 0,1 0,1 10,-2-19,1 0,0 0,0 0,0 0,0 0,0 0,1 0,-1 0,1 0,-1-1,1 1,0 0,-1-1,1 1,0-1,0 0,0 0,0 0,0 0,0 0,1 0,-1 0,0-1,0 1,1-1,-1 1,0-1,1 0,-1 0,0 0,1 0,-1-1,0 1,0-1,1 1,0-1,80-35,-67 24,0-2,-1 0,0-1,-1-1,-1 0,0-1,-2 0,0-1,8-17,-14 27,13-25,-1-1,-2 0,-2-1,-1 0,-1-1,-3-1,0 1,-3-1,-1 0,-2-1,-1 1,-4-32,4 65,-1-1,0 0,0 1,0-1,0 1,-1-1,0 0,0 1,0-1,-1 1,1 0,-1-1,0 1,0 0,-1 0,1 0,-1 1,0-1,0 0,0 1,0 0,-1 0,1 0,-1 0,0 0,0 1,0 0,0-1,0 2,0-1,-1 0,1 1,-1 0,1 0,-1 0,1 1,-1-1,0 1,1 0,-1 0,1 1,-1-1,0 1,1 0,-5 2,-6 7,1 0,0 1,0 1,1 0,1 1,0 1,1 0,0 0,1 1,1 0,0 1,1 0,-2 6,4-10,0 0,1 0,0 0,1 1,0 0,1 0,0 0,1 1,1-1,0 0,1 1,1-1,0 0,0 1,1-1,1 0,0 0,1 0,0-1,1 1,1-1,0 0,0 0,1-1,1 0,0 0,0-1,1 0,1 0,9 7,-3-5,1-2,1 0,0-1,0 0,1-2,0 0,0-1,1-1,0-1,0 0,0-2,0 0,0-1,0-2,0 0,2-1,11-2,-1-1,1-2,-1-1,-1-2,0 0,0-3,-1 0,-1-2,14-10,-32 18,-1 0,1-1,-1 0,-1 0,0-1,0-1,0 0,-2 0,1 0,-1-1,0 0,-1 0,-1-1,0 0,0 0,-1 0,-1 0,0-1,0 0,-1-8,-2 16,-1 0,1 0,-1 0,-1 0,1 0,-1 0,1 0,-2 1,1-1,0 1,-1-1,0 1,0 0,0 0,0 0,-1 1,1-1,-1 1,0 0,0 0,-1 0,1 0,0 1,-1-1,0 1,1 1,-1-1,0 1,0-1,0 1,0 1,0-1,0 1,0 0,0 0,0 0,0 1,-1-1,2 1,-1 1,0-1,0 1,-4 1,-6 4,1 0,0 0,0 2,0-1,1 2,0 0,1 0,0 2,1-1,0 1,1 1,0 0,1 0,1 1,0 0,1 0,0 1,1 0,1 0,0 1,1-1,1 1,0 0,1 0,1 0,1 1,0-1,1 0,0 0,2 0,0 0,0 0,2-1,0 0,1 1,0-2,1 1,1-1,0 0,1 0,0-1,1-1,1 1,10 8,-1-5,1 0,0-2,2 0,-1-1,2-2,-1 0,2-2,-1 0,1-2,0-1,1 0,0-2,6-1,56-13,-65 3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66,'86'133,"-71"-106,32 72,-4 1,11 49,-54-147,33 77,-16-102,36-199,-6-38,-7 129,-23 114,-7 15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2 509,'0'-7,"-1"-4,0-1,1 1,0 0,1 0,1 0,0-1,0 1,1 1,0-1,1 0,0 1,1 0,0 0,4-6,3-1,-1 1,2 0,0 1,1 0,1 1,0 1,1 1,0 0,0 0,2 2,-1 0,1 1,1 1,13-4,-27 12,0-1,0 1,0 0,0 0,1 0,-1 0,0 1,0 0,0 0,0 1,0-1,-1 1,1 0,0 0,-1 1,1-1,-1 1,0 0,0 0,0 1,0-1,-1 1,1 0,-1 0,0 0,0 0,0 0,-1 1,0 0,1-1,-2 1,1 0,0 0,-1 0,0 0,0 0,-1 0,1 2,4 218,-8-139,-3-10,-3 1,-3-2,-4 0,-3-1,-22 55,5-22,35-125,101-267,34-45,-121 304,1 0,1 1,1 0,2 1,0 1,1 1,16-14,-34 34,1 0,-1 1,1-1,-1 1,1-1,0 1,0-1,-1 1,1 0,0 0,0 0,0 0,0 1,0-1,0 0,1 1,-1-1,0 1,0 0,0 0,1 0,-1 0,0 0,0 0,0 0,0 1,1-1,-1 1,0 0,0 0,0-1,0 1,0 1,-1-1,1 0,0 0,0 1,-1-1,1 1,-1-1,1 1,-1 0,1-1,-1 1,1 2,1 9,0 0,-1 0,0 0,-1 0,-1 0,0 1,-1-1,0 0,-1 0,0 0,-4 10,-3 34,-12 160,-7-12,27-185,6-25,12-35,-13 31,32-81,-1-1,3 1,5 1,4 3,24-31,31 2,-101 114,-1 0,1 1,-1-1,1 0,-1 1,1-1,0 1,-1-1,1 1,0-1,-1 1,1-1,0 1,0-1,0 1,-1 0,1 0,0-1,0 1,0 0,0 0,-1 0,1 0,0 0,0 0,0 0,0 0,0 1,-1-1,1 0,0 0,0 1,0-1,-1 0,1 1,0-1,0 1,-1-1,1 1,0-1,-1 1,1-1,-1 1,1 0,-1 0,1-1,-1 1,1 0,-1 0,1-1,-1 1,0 0,0 0,1 0,5 51,-6-47,-3 32,0 0,-3 1,-1-1,-1-1,-9 20,-9 45,-22 140,37-187,7-43,1 1,1-1,0 1,0-1,1 1,1-1,0 1,1 0,0 3,4-3,1-6</inkml:trace>
  <inkml:trace contextRef="#ctx0" brushRef="#br0" timeOffset="450.751">1610 621,'-32'24,"-42"31,2 3,-44 48,55-17,60-85,-1-1,0 1,1-1,0 1,0 0,0-1,0 1,1 0,-1 0,1 0,0-1,0 1,0 0,1 0,0 0,-1-1,1 1,0 0,1-1,-1 1,1-1,-1 1,1-1,0 1,0-1,1 0,0 0,0-1,-1 0,1 0,0 0,1 0,-1-1,0 1,0-1,1 0,-1 0,1 0,-1 0,1-1,-1 1,1-1,-1 0,1 0,-1 0,1 0,-1-1,1 0,-1 1,1-1,-1-1,1 1,0-1,82-47,-60 24,-1 0,-1-2,-1-1,-2 0,-1-2,8-16,13-17,-41 64,0-1,1 0,-1 1,0-1,0 1,0-1,1 0,-1 1,0-1,1 0,-1 1,0-1,1 0,-1 1,0-1,1 0,-1 0,0 0,1 1,-1-1,1 0,-1 0,1 0,-1 0,0 0,1 0,-1 1,1-1,-1 0,1 0,-1-1,1 1,-1 0,0 0,1 0,-1 0,1 0,-1 0,1 0,-1-1,0 1,1 0,-1 0,0-1,1 1,-1 0,0-1,1 1,-1 0,0-1,1 1,-1 0,0-1,0 1,0-1,1 1,-1 0,0-1,0 1,0-1,0 1,0-1,0 1,0 0,0-1,0 1,0-1,2 38,-2-31,-1 30,7 96,-5-127,-1-1,1 1,1-1,-1 1,1-1,-1 0,1 0,1 0,-1 0,0 0,1 0,0 0,0-1,0 0,0 1,1-1,-1 0,1-1,0 1,0-1,0 1,0-1,0 0,0-1,3 2,-2-3,-1 1,0-1,0 0,1 0,-1 0,0-1,0 0,0 0,0 0,0 0,0 0,0-1,0 0,0 0,0 0,-1 0,1 0,-1-1,0 0,1 1,-1-1,-1-1,1 1,1-1,7-11</inkml:trace>
  <inkml:trace contextRef="#ctx0" brushRef="#br0" timeOffset="1028.652">2202 565,'-24'20,"1"0,0 1,2 1,0 1,1 1,2 1,1 0,0 2,2 0,-4 12,17-36,0-1,1 1,-1 0,1 0,0 0,0 1,0-1,0 0,0 0,1 0,-1 1,1-1,0 0,0 1,0-1,1 0,-1 1,1-1,0 0,0 0,0 0,0 0,0 0,1 0,-1 0,1 0,0 0,0 0,0-1,0 1,0-1,1 0,-1 0,1 1,-1-1,1-1,0 1,0 0,0-1,0 0,0 1,0-1,1 0,2-1,-1-1,1 1,0-1,-1 0,1-1,0 1,-1-1,0 0,1 0,-1-1,0 0,0 0,0 0,-1 0,1-1,-1 1,1-1,-1-1,-1 1,3-3,65-102,-62 93,-1 1,12-21,1 1,1 0,2 1,19-18,-43 51,1 1,-1 0,1-1,0 1,-1 0,1-1,0 1,-1 0,1 0,0-1,-1 1,1 0,0 0,0 0,-1 0,1 0,0 0,0 0,-1 0,1 0,0 0,-1 1,1-1,0 0,-1 0,1 1,0-1,-1 0,1 1,0-1,-1 1,1-1,-1 1,1-1,-1 1,1-1,-1 1,0 0,1-1,-1 1,1-1,-1 1,0 0,0-1,1 1,-1 0,0 0,0-1,0 1,0 0,0-1,0 1,0 0,0 0,0 0,12 52,-11-48,20 267,13 37,-31-270,-2 1,-2-1,-1 0,-2 0,-1 0,-3 0,-1-1,-2-1,-1 1,-8 13,3-13,-2-1,-1-1,-2-1,-20 24,-27 5,67-63,0 0,0 0,0 1,0-1,0 0,0-1,0 1,-1 0,1-1,0 1,-1-1,1 0,0 1,-1-1,1 0,0-1,-1 1,1 0,0-1,-1 1,1-1,0 0,0 1,0-1,0 0,0-1,0 1,0 0,0 0,0-1,0 0,0 1,1-1,-1 0,1 1,-2-3,-2-7,1-1,-1 1,2-1,0 0,0 0,1 0,1-1,0 1,0 0,2 0,-1-1,3-8,2-24,2-1,2 1,2 1,2 0,2 0,14-26,-10 28,2 1,1 0,3 2,1 0,2 2,5-3,-16 23,-2 4</inkml:trace>
  <inkml:trace contextRef="#ctx0" brushRef="#br0" timeOffset="1618.168">2569 1186,'41'-70,"-2"-1,-4-2,-3-2,12-48,-9 23,-32 132,-19 103,11-113,1 0,1 0,1 0,1 0,1 1,1-1,0 0,2 0,3 11,-5-30,-1 0,1 0,0 0,1 0,-1 0,0 0,1 0,-1-1,1 1,0-1,0 1,0-1,0 0,1 0,-1 0,0 0,1 0,-1 0,1-1,0 1,0-1,0 1,-1-1,1 0,0-1,0 1,1 0,-1-1,0 1,0-1,0 0,0 0,0-1,3 1,1-2,1 0,-1 0,0 0,0-1,0 0,0 0,0-1,-1 0,0 0,1-1,-2 1,1-1,5-6,6-11,-1-2,0 0,-2 0,0-2,-2 1,-1-2,-1 0,-2 0,0 0,-2-1,0-8,3-38,-18 63,2 16</inkml:trace>
  <inkml:trace contextRef="#ctx0" brushRef="#br0" timeOffset="1863.485">3388 931,'-14'34,"0"11,6-2,6-14,2-11</inkml:trace>
  <inkml:trace contextRef="#ctx0" brushRef="#br0" timeOffset="2015.586">3303 367,'0'0</inkml:trace>
  <inkml:trace contextRef="#ctx0" brushRef="#br0" timeOffset="2245.439">3755 0,'0'982,"-22"-859,11-99</inkml:trace>
  <inkml:trace contextRef="#ctx0" brushRef="#br0" timeOffset="2504.027">3500 650,'44'0,"37"-5,11-2,-6 1,-13 1,-19-3,-13-1,-14 2</inkml:trace>
  <inkml:trace contextRef="#ctx0" brushRef="#br0" timeOffset="2747.898">4037 706,'3'23,"1"0,0-1,2 0,1 0,1 0,0-1,2 0,0 0,1-1,2-1,7 9,-18-24,0-1,0 0,1-1,-1 1,1 0,0-1,0 0,0 1,0-1,0 0,1-1,-1 1,0 0,1-1,-1 0,1 0,0 0,-1 0,1-1,0 1,0-1,-1 0,1 0,0-1,0 1,-1-1,1 1,0-1,-1 0,1-1,-1 1,1 0,-1-1,0 0,1 0,-1 0,0 0,0-1,-1 1,1-1,0 1,0-3,10-11,-1 0,-1-1,-1 0,0 0,-2-1,0-1,-1 1,0-1,-1-5,6-10,-3 6,-2 3</inkml:trace>
  <inkml:trace contextRef="#ctx0" brushRef="#br0" timeOffset="3428.139">4743 734,'-8'8,"1"1,0-1,1 1,-1 1,2-1,-1 1,2 0,-1 1,1-1,1 1,0 0,0-1,1 1,0 0,1 1,0-1,1 0,1 0,1 10,-2-19,1 0,0 0,0 0,0 0,0 0,0 0,1 0,-1 0,1 0,-1-1,1 1,0 0,-1-1,1 1,0-1,0 0,0 0,0 0,0 0,0 0,1 0,-1 0,0-1,0 1,1-1,-1 1,0-1,1 0,-1 0,0 0,1 0,-1-1,0 1,0-1,1 1,0-1,80-35,-67 24,0-2,-1 0,0-1,-1-1,-1 0,0-1,-2 0,0-1,8-17,-14 27,13-25,-1-1,-2 0,-2-1,-1 0,-1-1,-3-1,0 1,-3-1,-1 0,-2-1,-1 1,-4-32,4 65,-1-1,0 0,0 1,0-1,0 1,-1-1,0 0,0 1,0-1,-1 1,1 0,-1-1,0 1,0 0,-1 0,1 0,-1 1,0-1,0 0,0 1,0 0,-1 0,1 0,-1 0,0 0,0 1,0 0,0-1,0 2,0-1,-1 0,1 1,-1 0,1 0,-1 0,1 1,-1-1,0 1,1 0,-1 0,1 1,-1-1,0 1,1 0,-5 2,-6 7,1 0,0 1,0 1,1 0,1 1,0 1,1 0,0 0,1 1,1 0,0 1,1 0,-2 6,4-10,0 0,1 0,0 0,1 1,0 0,1 0,0 0,1 1,1-1,0 0,1 1,1-1,0 0,0 1,1-1,1 0,0 0,1 0,0-1,1 1,1-1,0 0,0 0,1-1,1 0,0 0,0-1,1 0,1 0,9 7,-3-5,1-2,1 0,0-1,0 0,1-2,0 0,0-1,1-1,0-1,0 0,0-2,0 0,0-1,0-2,0 0,2-1,11-2,-1-1,1-2,-1-1,-1-2,0 0,0-3,-1 0,-1-2,14-10,-32 18,-1 0,1-1,-1 0,-1 0,0-1,0-1,0 0,-2 0,1 0,-1-1,0 0,-1 0,-1-1,0 0,0 0,-1 0,-1 0,0-1,0 0,-1-8,-2 16,-1 0,1 0,-1 0,-1 0,1 0,-1 0,1 0,-2 1,1-1,0 1,-1-1,0 1,0 0,0 0,0 0,-1 1,1-1,-1 1,0 0,0 0,-1 0,1 0,0 1,-1-1,0 1,1 1,-1-1,0 1,0-1,0 1,0 1,0-1,0 1,0 0,0 0,0 0,0 1,-1-1,2 1,-1 1,0-1,0 1,-4 1,-6 4,1 0,0 0,0 2,0-1,1 2,0 0,1 0,0 2,1-1,0 1,1 1,0 0,1 0,1 1,0 0,1 0,0 1,1 0,1 0,0 1,1-1,1 1,0 0,1 0,1 0,1 1,0-1,1 0,0 0,2 0,0 0,0 0,2-1,0 0,1 1,0-2,1 1,1-1,0 0,1 0,0-1,1-1,1 1,10 8,-1-5,1 0,0-2,2 0,-1-1,2-2,-1 0,2-2,-1 0,1-2,0-1,1 0,0-2,6-1,56-13,-65 3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66,'86'133,"-71"-106,32 72,-4 1,11 49,-54-147,33 77,-16-102,36-199,-6-38,-7 129,-23 114,-7 15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 0,0 0,1 0,-1 0,0-5,-1-1,1 0,-1 1,1 2,-1 1,0 0,-5 2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1,'20'5,"24"1,11-5,0-2,-4-2,-6 0,-6 1,-5 0,-3 1,-7 1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1,'11'253,"-1"-174,-3 0,-3 0,-4 1,-4 6,-11 23,1 60,14-169,0 1,-1-1,1 1,0-1,0 1,0 0,0-1,0 1,-1 0,1-1,0 1,1-1,-1 1,0 0,0-1,0 1,0 0,0-1,1 1,-1-1,0 1,0-1,1 1,-1 0,0-1,1 1,-1-1,1 0,-1 1,1-1,-1 1,1-1,-1 0,1 1,-1-1,1 0,-1 1,1-1,-1 0,1 0,0 0,-1 1,1-1,-1 0,1 0,0 0,-1 0,1 0,0 0,-1 0,1-1,-1 1,1 0,0 0,-1 0,1-1,-1 1,1 0,0 0,-1-1,1 1,-1-1,12-10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1 477,'19'31,"-2"0,0 1,-3 1,0 1,-3 0,0 0,-2 1,0 15,-3-25,37 152,-5-95,-37-82,1 0,0-1,0 1,-1-1,1 1,0-1,-1 0,1 1,-1-1,1 0,-1 0,1 0,-1 0,1 0,-1-1,0 1,0 0,0-1,0 1,0 0,0-1,0 0,0 1,0-1,-1 1,1-1,-1 0,1 1,-1-1,0 0,1 0,47-194,-29 151,2 0,2 1,2 1,1 2,3 0,32-34,-9-5,-52 79,0 0,1 0,-1 0,0 0,0 0,1 0,-1-1,0 1,0 0,0 0,0 0,-1 0,1 0,0 0,0 0,-1 0,1 0,0 0,-1 0,1 0,-1 0,1 0,-1 0,0 1,1-1,-1 0,0 0,1 1,-1-1,0 0,0 1,0-1,0 0,0 1,0 0,0-1,0 1,0-1,0 1,0 0,0 0,0 0,0-1,0 1,0 0,0 0,0 1,0-1,0 0,0 0,0 0,0 1,-1-1,-13 5</inkml:trace>
  <inkml:trace contextRef="#ctx0" brushRef="#br0" timeOffset="522.76">1 251,'15'0,"59"0,0-2,0-4,2-4,83-3,-158 13,-1-1,1 1,-1-1,0 0,1 1,-1-1,0 1,1-1,-1 1,0-1,0 0,1 1,-1-1,0 0,0 1,0-1,0 0,0 1,0-1,0 0,0 1,0-1,0 0,0 1,-1-1,1 0,0 1,0-1,-1 1,1-1,0 0,-1 1,1-1,0 1,-1-1,1 1,-1-1,1 1,-1-1,1 1,-1 0,1-1,-1 1,0 0,1-1,-1 1,0 0,1 0,-1 0,1 0,-1-1,0 1,1 0,-1 0,0 0,1 0,-1 0,0 1,1-1,-1 0,0 0,1 0,-1 0,0 1,1-1,-1 0,1 0,-17-7,0-1,0-1,1-1,1 0,0-1,0 0,1-1,1-1,0 0,0-1,-2-4,4-21,13 19</inkml:trace>
  <inkml:trace contextRef="#ctx0" brushRef="#br0" timeOffset="1105.01">735 53,'17'129,"23"213,-39-269,-3 1,-3-1,-6 23,-13 42,23-137,0 1,0 0,1-1,-1 1,1 0,-1-1,1 1,-1 0,1 0,0 0,0-1,0 1,0 0,0 0,0 0,0-1,1 1,-1 0,1 0,-1-1,1 1,0 0,-1-1,1 1,0 0,0-1,0 1,1-1,-1 0,0 1,0-1,1 0,-1 0,1 0,-1 0,1 0,0 1,15 3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2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13,'-16'7,"1"1,0 0,1 1,0 0,0 1,1 1,1 0,0 1,0 1,1-1,1 2,-1 1,7-12,1 0,1 0,-1 1,0-1,1 1,0-1,-1 1,1 0,1 0,-1 0,1 0,-1 0,1 1,1-1,-1 0,0 1,1-1,0 0,0 1,0-1,1 0,-1 1,1-1,0 0,0 0,1 0,-1 0,1 0,0 0,0 0,0 0,1 0,-1-1,1 0,0 1,0-1,0 0,0 0,1 0,-1-1,1 1,-1-1,1 0,0 0,0 0,0-1,0 1,0-1,1 0,-1 0,0-1,3 0,-1 0,0-1,0 0,0 0,0-1,0 0,0 0,0 0,0-1,0 0,-1 0,0 0,1-1,-1 1,-1-1,1-1,0 1,-1-1,0 1,0-1,0-2,66-120,-56 97,-5 4,-13 42,0 0,2-1,0 1,0 1,1-1,2 0,-1 0,2 0,0 0,1 0,0 0,1-1,1 1,1-1,6 12,-11-25,1 0,0 1,0-1,0 0,0 0,0 0,1 0,-1-1,1 1,-1-1,1 1,-1-1,1 0,0 0,0 0,-1 0,1-1,0 1,0-1,0 0,0 1,0-1,0-1,0 1,0 0,0-1,-1 1,1-1,0 0,0 0,0 0,-1 0,1-1,-1 1,1-1,-1 1,0-1,1 0,-1 0,0 0,0 0,0-1,0 1,-1 0,1-1,0-1,13-15,-1 0,-1-1,-1-1,-1 0,0 0,1-8,-1 9,-5 24,-3 38,-3-23,17 58,-16-75,-1 1,1-1,0 0,0 0,0 0,1 0,-1 0,0 0,1 0,0 0,-1 0,1-1,0 1,0 0,0-1,0 0,0 1,0-1,0 0,0 0,1 0,-1-1,0 1,1 0,-1-1,0 1,1-1,-1 0,1 0,-1 0,1 0,2-3,1 0,-1 0,1 0,-1-1,0 0,0 0,-1 0,1-1,-1 0,0 1,0-1,-1-1,1 1,-1 0,0-1,-1 0,1 0,-1 0,0 0,1-5,7-12,-3 3,1 1,2 0,0 1,0 0,2 1,0 0,1 1,1 0,1 1,0 0,12-8,-26 22,0 0,0 1,-1-1,1 0,0 1,0-1,0 1,0-1,0 1,0 0,0-1,0 1,0 0,0 0,0 0,0-1,0 1,0 0,0 0,0 0,0 1,0-1,0 0,0 0,0 1,0-1,0 0,0 1,0-1,-1 1,1-1,0 1,0-1,0 1,0 0,-1-1,1 1,0 0,-1 0,1 0,-1 0,1-1,-1 1,1 0,-1 0,1 0,-1 0,0 0,0 0,1 0,-1 0,0 1,5 60,-5-56,-37 370,-43 121,24-301,6-118,49-78,0 1,0-1,0 1,0-1,0 0,0 1,0-1,0 0,-1 0,1 0,0 0,0 0,0 0,0 0,0 0,0 0,0-1,0 1,0 0,0-1,0 1,0-1,0 1,0-1,0 1,0-1,0 0,0 1,0-1,1 0,-1 0,0 1,1-1,-1 0,0 0,1 0,-1 0,1 0,0 0,-1 0,1 0,-1-1,-15-47,15 24,1 0,0 0,2-1,1 1,2 1,0-1,1 1,1-1,2 2,0-1,2 1,0 1,2 0,0 1,1 0,13-14,-13 14,2 0,0 1,1 1,1 0,1 1,0 1,2 1,0 1,0 1,1 1,1 0,0 2,7-2,-4 6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2 509,'0'-7,"-1"-4,0-1,1 1,0 0,1 0,1 0,0-1,0 1,1 1,0-1,1 0,0 1,1 0,0 0,4-6,3-1,-1 1,2 0,0 1,1 0,1 1,0 1,1 1,0 0,0 0,2 2,-1 0,1 1,1 1,13-4,-27 12,0-1,0 1,0 0,0 0,1 0,-1 0,0 1,0 0,0 0,0 1,0-1,-1 1,1 0,0 0,-1 1,1-1,-1 1,0 0,0 0,0 1,0-1,-1 1,1 0,-1 0,0 0,0 0,0 0,-1 1,0 0,1-1,-2 1,1 0,0 0,-1 0,0 0,0 0,-1 0,1 2,4 218,-8-139,-3-10,-3 1,-3-2,-4 0,-3-1,-22 55,5-22,35-125,101-267,34-45,-121 304,1 0,1 1,1 0,2 1,0 1,1 1,16-14,-34 34,1 0,-1 1,1-1,-1 1,1-1,0 1,0-1,-1 1,1 0,0 0,0 0,0 0,0 1,0-1,0 0,1 1,-1-1,0 1,0 0,0 0,1 0,-1 0,0 0,0 0,0 0,0 1,1-1,-1 1,0 0,0 0,0-1,0 1,0 1,-1-1,1 0,0 0,0 1,-1-1,1 1,-1-1,1 1,-1 0,1-1,-1 1,1 2,1 9,0 0,-1 0,0 0,-1 0,-1 0,0 1,-1-1,0 0,-1 0,0 0,-4 10,-3 34,-12 160,-7-12,27-185,6-25,12-35,-13 31,32-81,-1-1,3 1,5 1,4 3,24-31,31 2,-101 114,-1 0,1 1,-1-1,1 0,-1 1,1-1,0 1,-1-1,1 1,0-1,-1 1,1-1,0 1,0-1,0 1,-1 0,1 0,0-1,0 1,0 0,0 0,-1 0,1 0,0 0,0 0,0 0,0 0,0 1,-1-1,1 0,0 0,0 1,0-1,-1 0,1 1,0-1,0 1,-1-1,1 1,0-1,-1 1,1-1,-1 1,1 0,-1 0,1-1,-1 1,1 0,-1 0,1-1,-1 1,0 0,0 0,1 0,5 51,-6-47,-3 32,0 0,-3 1,-1-1,-1-1,-9 20,-9 45,-22 140,37-187,7-43,1 1,1-1,0 1,0-1,1 1,1-1,0 1,1 0,0 3,4-3,1-6</inkml:trace>
  <inkml:trace contextRef="#ctx0" brushRef="#br0" timeOffset="450.751">1610 621,'-32'24,"-42"31,2 3,-44 48,55-17,60-85,-1-1,0 1,1-1,0 1,0 0,0-1,0 1,1 0,-1 0,1 0,0-1,0 1,0 0,1 0,0 0,-1-1,1 1,0 0,1-1,-1 1,1-1,-1 1,1-1,0 1,0-1,1 0,0 0,0-1,-1 0,1 0,0 0,1 0,-1-1,0 1,0-1,1 0,-1 0,1 0,-1 0,1-1,-1 1,1-1,-1 0,1 0,-1 0,1 0,-1-1,1 0,-1 1,1-1,-1-1,1 1,0-1,82-47,-60 24,-1 0,-1-2,-1-1,-2 0,-1-2,8-16,13-17,-41 64,0-1,1 0,-1 1,0-1,0 1,0-1,1 0,-1 1,0-1,1 0,-1 1,0-1,1 0,-1 1,0-1,1 0,-1 0,0 0,1 1,-1-1,1 0,-1 0,1 0,-1 0,0 0,1 0,-1 1,1-1,-1 0,1 0,-1-1,1 1,-1 0,0 0,1 0,-1 0,1 0,-1 0,1 0,-1-1,0 1,1 0,-1 0,0-1,1 1,-1 0,0-1,1 1,-1 0,0-1,1 1,-1 0,0-1,0 1,0-1,1 1,-1 0,0-1,0 1,0-1,0 1,0-1,0 1,0 0,0-1,0 1,0-1,2 38,-2-31,-1 30,7 96,-5-127,-1-1,1 1,1-1,-1 1,1-1,-1 0,1 0,1 0,-1 0,0 0,1 0,0 0,0-1,0 0,0 1,1-1,-1 0,1-1,0 1,0-1,0 1,0-1,0 0,0-1,3 2,-2-3,-1 1,0-1,0 0,1 0,-1 0,0-1,0 0,0 0,0 0,0 0,0 0,0-1,0 0,0 0,0 0,-1 0,1 0,-1-1,0 0,1 1,-1-1,-1-1,1 1,1-1,7-11</inkml:trace>
  <inkml:trace contextRef="#ctx0" brushRef="#br0" timeOffset="1028.652">2202 565,'-24'20,"1"0,0 1,2 1,0 1,1 1,2 1,1 0,0 2,2 0,-4 12,17-36,0-1,1 1,-1 0,1 0,0 0,0 1,0-1,0 0,0 0,1 0,-1 1,1-1,0 0,0 1,0-1,1 0,-1 1,1-1,0 0,0 0,0 0,0 0,0 0,1 0,-1 0,1 0,0 0,0 0,0-1,0 1,0-1,1 0,-1 0,1 1,-1-1,1-1,0 1,0 0,0-1,0 0,0 1,0-1,1 0,2-1,-1-1,1 1,0-1,-1 0,1-1,0 1,-1-1,0 0,1 0,-1-1,0 0,0 0,0 0,-1 0,1-1,-1 1,1-1,-1-1,-1 1,3-3,65-102,-62 93,-1 1,12-21,1 1,1 0,2 1,19-18,-43 51,1 1,-1 0,1-1,0 1,-1 0,1-1,0 1,-1 0,1 0,0-1,-1 1,1 0,0 0,0 0,-1 0,1 0,0 0,0 0,-1 0,1 0,0 0,-1 1,1-1,0 0,-1 0,1 1,0-1,-1 0,1 1,0-1,-1 1,1-1,-1 1,1-1,-1 1,1-1,-1 1,0 0,1-1,-1 1,1-1,-1 1,0 0,0-1,1 1,-1 0,0 0,0-1,0 1,0 0,0-1,0 1,0 0,0 0,0 0,12 52,-11-48,20 267,13 37,-31-270,-2 1,-2-1,-1 0,-2 0,-1 0,-3 0,-1-1,-2-1,-1 1,-8 13,3-13,-2-1,-1-1,-2-1,-20 24,-27 5,67-63,0 0,0 0,0 1,0-1,0 0,0-1,0 1,-1 0,1-1,0 1,-1-1,1 0,0 1,-1-1,1 0,0-1,-1 1,1 0,0-1,-1 1,1-1,0 0,0 1,0-1,0 0,0-1,0 1,0 0,0 0,0-1,0 0,0 1,1-1,-1 0,1 1,-2-3,-2-7,1-1,-1 1,2-1,0 0,0 0,1 0,1-1,0 1,0 0,2 0,-1-1,3-8,2-24,2-1,2 1,2 1,2 0,2 0,14-26,-10 28,2 1,1 0,3 2,1 0,2 2,5-3,-16 23,-2 4</inkml:trace>
  <inkml:trace contextRef="#ctx0" brushRef="#br0" timeOffset="1618.168">2569 1186,'41'-70,"-2"-1,-4-2,-3-2,12-48,-9 23,-32 132,-19 103,11-113,1 0,1 0,1 0,1 0,1 1,1-1,0 0,2 0,3 11,-5-30,-1 0,1 0,0 0,1 0,-1 0,0 0,1 0,-1-1,1 1,0-1,0 1,0-1,0 0,1 0,-1 0,0 0,1 0,-1 0,1-1,0 1,0-1,0 1,-1-1,1 0,0-1,0 1,1 0,-1-1,0 1,0-1,0 0,0 0,0-1,3 1,1-2,1 0,-1 0,0 0,0-1,0 0,0 0,0-1,-1 0,0 0,1-1,-2 1,1-1,5-6,6-11,-1-2,0 0,-2 0,0-2,-2 1,-1-2,-1 0,-2 0,0 0,-2-1,0-8,3-38,-18 63,2 16</inkml:trace>
  <inkml:trace contextRef="#ctx0" brushRef="#br0" timeOffset="1863.485">3388 931,'-14'34,"0"11,6-2,6-14,2-11</inkml:trace>
  <inkml:trace contextRef="#ctx0" brushRef="#br0" timeOffset="2015.586">3303 367,'0'0</inkml:trace>
  <inkml:trace contextRef="#ctx0" brushRef="#br0" timeOffset="2245.439">3755 0,'0'982,"-22"-859,11-99</inkml:trace>
  <inkml:trace contextRef="#ctx0" brushRef="#br0" timeOffset="2504.027">3500 650,'44'0,"37"-5,11-2,-6 1,-13 1,-19-3,-13-1,-14 2</inkml:trace>
  <inkml:trace contextRef="#ctx0" brushRef="#br0" timeOffset="2747.898">4037 706,'3'23,"1"0,0-1,2 0,1 0,1 0,0-1,2 0,0 0,1-1,2-1,7 9,-18-24,0-1,0 0,1-1,-1 1,1 0,0-1,0 0,0 1,0-1,0 0,1-1,-1 1,0 0,1-1,-1 0,1 0,0 0,-1 0,1-1,0 1,0-1,-1 0,1 0,0-1,0 1,-1-1,1 1,0-1,-1 0,1-1,-1 1,1 0,-1-1,0 0,1 0,-1 0,0 0,0-1,-1 1,1-1,0 1,0-3,10-11,-1 0,-1-1,-1 0,0 0,-2-1,0-1,-1 1,0-1,-1-5,6-10,-3 6,-2 3</inkml:trace>
  <inkml:trace contextRef="#ctx0" brushRef="#br0" timeOffset="3428.139">4743 734,'-8'8,"1"1,0-1,1 1,-1 1,2-1,-1 1,2 0,-1 1,1-1,1 1,0 0,0-1,1 1,0 0,1 1,0-1,1 0,1 0,1 10,-2-19,1 0,0 0,0 0,0 0,0 0,0 0,1 0,-1 0,1 0,-1-1,1 1,0 0,-1-1,1 1,0-1,0 0,0 0,0 0,0 0,0 0,1 0,-1 0,0-1,0 1,1-1,-1 1,0-1,1 0,-1 0,0 0,1 0,-1-1,0 1,0-1,1 1,0-1,80-35,-67 24,0-2,-1 0,0-1,-1-1,-1 0,0-1,-2 0,0-1,8-17,-14 27,13-25,-1-1,-2 0,-2-1,-1 0,-1-1,-3-1,0 1,-3-1,-1 0,-2-1,-1 1,-4-32,4 65,-1-1,0 0,0 1,0-1,0 1,-1-1,0 0,0 1,0-1,-1 1,1 0,-1-1,0 1,0 0,-1 0,1 0,-1 1,0-1,0 0,0 1,0 0,-1 0,1 0,-1 0,0 0,0 1,0 0,0-1,0 2,0-1,-1 0,1 1,-1 0,1 0,-1 0,1 1,-1-1,0 1,1 0,-1 0,1 1,-1-1,0 1,1 0,-5 2,-6 7,1 0,0 1,0 1,1 0,1 1,0 1,1 0,0 0,1 1,1 0,0 1,1 0,-2 6,4-10,0 0,1 0,0 0,1 1,0 0,1 0,0 0,1 1,1-1,0 0,1 1,1-1,0 0,0 1,1-1,1 0,0 0,1 0,0-1,1 1,1-1,0 0,0 0,1-1,1 0,0 0,0-1,1 0,1 0,9 7,-3-5,1-2,1 0,0-1,0 0,1-2,0 0,0-1,1-1,0-1,0 0,0-2,0 0,0-1,0-2,0 0,2-1,11-2,-1-1,1-2,-1-1,-1-2,0 0,0-3,-1 0,-1-2,14-10,-32 18,-1 0,1-1,-1 0,-1 0,0-1,0-1,0 0,-2 0,1 0,-1-1,0 0,-1 0,-1-1,0 0,0 0,-1 0,-1 0,0-1,0 0,-1-8,-2 16,-1 0,1 0,-1 0,-1 0,1 0,-1 0,1 0,-2 1,1-1,0 1,-1-1,0 1,0 0,0 0,0 0,-1 1,1-1,-1 1,0 0,0 0,-1 0,1 0,0 1,-1-1,0 1,1 1,-1-1,0 1,0-1,0 1,0 1,0-1,0 1,0 0,0 0,0 0,0 1,-1-1,2 1,-1 1,0-1,0 1,-4 1,-6 4,1 0,0 0,0 2,0-1,1 2,0 0,1 0,0 2,1-1,0 1,1 1,0 0,1 0,1 1,0 0,1 0,0 1,1 0,1 0,0 1,1-1,1 1,0 0,1 0,1 0,1 1,0-1,1 0,0 0,2 0,0 0,0 0,2-1,0 0,1 1,0-2,1 1,1-1,0 0,1 0,0-1,1-1,1 1,10 8,-1-5,1 0,0-2,2 0,-1-1,2-2,-1 0,2-2,-1 0,1-2,0-1,1 0,0-2,6-1,56-13,-65 3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66,'86'133,"-71"-106,32 72,-4 1,11 49,-54-147,33 77,-16-102,36-199,-6-38,-7 129,-23 114,-7 15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 0,0 0,1 0,-1 0,0-5,-1-1,1 0,-1 1,1 2,-1 1,0 0,-5 2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1,'20'5,"24"1,11-5,0-2,-4-2,-6 0,-6 1,-5 0,-3 1,-7 1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1,'11'253,"-1"-174,-3 0,-3 0,-4 1,-4 6,-11 23,1 60,14-169,0 1,-1-1,1 1,0-1,0 1,0 0,0-1,0 1,-1 0,1-1,0 1,1-1,-1 1,0 0,0-1,0 1,0 0,0-1,1 1,-1-1,0 1,0-1,1 1,-1 0,0-1,1 1,-1-1,1 0,-1 1,1-1,-1 1,1-1,-1 0,1 1,-1-1,1 0,-1 1,1-1,-1 0,1 0,0 0,-1 1,1-1,-1 0,1 0,0 0,-1 0,1 0,0 0,-1 0,1-1,-1 1,1 0,0 0,-1 0,1-1,-1 1,1 0,0 0,-1-1,1 1,-1-1,12-10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1 477,'19'31,"-2"0,0 1,-3 1,0 1,-3 0,0 0,-2 1,0 15,-3-25,37 152,-5-95,-37-82,1 0,0-1,0 1,-1-1,1 1,0-1,-1 0,1 1,-1-1,1 0,-1 0,1 0,-1 0,1 0,-1-1,0 1,0 0,0-1,0 1,0 0,0-1,0 0,0 1,0-1,-1 1,1-1,-1 0,1 1,-1-1,0 0,1 0,47-194,-29 151,2 0,2 1,2 1,1 2,3 0,32-34,-9-5,-52 79,0 0,1 0,-1 0,0 0,0 0,1 0,-1-1,0 1,0 0,0 0,0 0,-1 0,1 0,0 0,0 0,-1 0,1 0,0 0,-1 0,1 0,-1 0,1 0,-1 0,0 1,1-1,-1 0,0 0,1 1,-1-1,0 0,0 1,0-1,0 0,0 1,0 0,0-1,0 1,0-1,0 1,0 0,0 0,0 0,0-1,0 1,0 0,0 0,0 1,0-1,0 0,0 0,0 0,0 1,-1-1,-13 5</inkml:trace>
  <inkml:trace contextRef="#ctx0" brushRef="#br0" timeOffset="522.76">1 251,'15'0,"59"0,0-2,0-4,2-4,83-3,-158 13,-1-1,1 1,-1-1,0 0,1 1,-1-1,0 1,1-1,-1 1,0-1,0 0,1 1,-1-1,0 0,0 1,0-1,0 0,0 1,0-1,0 0,0 1,0-1,0 0,0 1,-1-1,1 0,0 1,0-1,-1 1,1-1,0 0,-1 1,1-1,0 1,-1-1,1 1,-1-1,1 1,-1-1,1 1,-1 0,1-1,-1 1,0 0,1-1,-1 1,0 0,1 0,-1 0,1 0,-1-1,0 1,1 0,-1 0,0 0,1 0,-1 0,0 1,1-1,-1 0,0 0,1 0,-1 0,0 1,1-1,-1 0,1 0,-17-7,0-1,0-1,1-1,1 0,0-1,0 0,1-1,1-1,0 0,0-1,-2-4,4-21,13 19</inkml:trace>
  <inkml:trace contextRef="#ctx0" brushRef="#br0" timeOffset="1105.01">735 53,'17'129,"23"213,-39-269,-3 1,-3-1,-6 23,-13 42,23-137,0 1,0 0,1-1,-1 1,1 0,-1-1,1 1,-1 0,1 0,0 0,0-1,0 1,0 0,0 0,0 0,0-1,1 1,-1 0,1 0,-1-1,1 1,0 0,-1-1,1 1,0 0,0-1,0 1,1-1,-1 0,0 1,0-1,1 0,-1 0,1 0,-1 0,1 0,0 1,15 3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1 737,'9'0,"9"0,5 0,5 0,1 0,1 0,0 0,0 0,-1 0,0 0,0-5,-1-1,1 0,-1 1,0 1,0 2,0 1,-4 1</inkml:trace>
  <inkml:trace contextRef="#ctx0" brushRef="#br0" timeOffset="333.222">86 963,'5'4,"11"3,7-1,5-1,3-2,0-1,5-1,1 0,-1-1,-2 0,-1-1,-3 1,0 0,-2 0,0 0,-4-1</inkml:trace>
  <inkml:trace contextRef="#ctx0" brushRef="#br0" timeOffset="2787.048">678 257,'160'-99,"-157"98,-1-1,1 1,0 0,0 1,0-1,0 1,0-1,-1 1,1 0,0 0,0 0,0 0,0 0,0 1,0 0,0-1,0 1,-1 0,1 0,0 1,-1-1,1 0,-1 1,1 0,-1-1,0 1,0 0,1 0,-1 0,-1 1,1-1,0 0,0 1,-1-1,0 1,1 0,-1-1,0 1,0 0,-1 0,1 0,0-1,-1 1,0 0,0 3,0 256,-14 194,11-428,-5 33,2 1,3-1,3 1,3 4,6-38,-10-29,1 1,0 0,0-1,0 1,0 0,0-1,0 1,0 0,0-1,0 1,0 0,0-1,1 1,-1 0,0-1,0 1,0 0,0-1,0 1,1 0,-1 0,0-1,0 1,0 0,1 0,-1-1,0 1,0 0,1 0,-1 0,0-1,1 1,-1 0,0 0,1 0,-1 0,0 0,1 0,-1 0,0-1,1 1,-1 0,0 0,1 0,-1 1,0-1,1 0,-1 0,0 0,1 0,-1 0,0 0,1 0,-1 0,0 1,0-1,1 0,-1 0,0 0,0 1,1-1,-1 0,0 0,0 1,13-188,3 67,6 1,4 1,6 1,5 2,5 1,25-42,-51 119,-14 29,0 1,0 0,1 0,0 0,0 1,1-1,-1 1,1-1,1 1,-1 1,1-1,0 0,1 1,-1 0,1 1,0-1,0 1,1 0,-1 0,1 1,6-3,214 4,-129-2,-1-4,58-13,-114 15,298-30,-151 24,137 12,-133 2,-113-2,-79 0</inkml:trace>
  <inkml:trace contextRef="#ctx0" brushRef="#br0" timeOffset="3975.315">1468 567,'85'249,"-71"-207,-2 0,-2 1,-1 0,-3 0,-1 1,-2 17,17 46,-13-130,1-79,5 0,17-59,27-41,-29 111,-11 58,-17 33</inkml:trace>
  <inkml:trace contextRef="#ctx0" brushRef="#br0" timeOffset="4635.996">2061 906,'0'5,"-4"1,-3 5,1-4,6-4,3-7,-4-3,-2 0</inkml:trace>
  <inkml:trace contextRef="#ctx0" brushRef="#br0" timeOffset="5371.651">1328 399,'312'-1,"-145"-27,-148 26,-27-2,-12-3,12 3,0 0,1 0,-1-1,1 0,0 0,0-1,0 0,1 0,0-1,1 0,-1 0,-3-6,0-6</inkml:trace>
  <inkml:trace contextRef="#ctx0" brushRef="#br0" timeOffset="6403.641">2259 539,'68'78,"-53"-59,-1 1,0 1,-1 0,-2 0,0 1,-1 1,-2 0,0 0,-1 1,-1 0,-2 0,0 0,-2 0,0 4,-1-5,1 0,1 0,1-1,1 1,1-1,5 12,-11-35,0 1,0 0,0-1,0 1,1 0,-1-1,0 1,0 0,1-1,-1 1,0 0,0-1,1 1,-1 0,0 0,1-1,-1 1,0 0,1 0,-1 0,1-1,-1 1,0 0,1 0,-1 0,1 0,-1 0,0 0,1 0,-1 0,1 0,-1 0,0 0,1 0,-1 0,1 0,-1 0,0 1,1-1,-1 0,0 0,1 0,-1 1,0-1,1 0,-1 0,0 1,1-1,-1 0,0 1,0-1,1 0,-1 1,0-1,0 0,0 1,1-1,-1 1,0-1,0 0,0 1,0-1,0 1,0-1,0 0,0 1,0 0,10-40,-8 30,57-199,-42 172,2 1,1 0,2 2,1 0,2 2,12-12,19-43,-45 69</inkml:trace>
  <inkml:trace contextRef="#ctx0" brushRef="#br0" timeOffset="7153.964">2231 313,'1'2,"0"0,0 0,0-1,0 1,1-1,-1 1,0-1,1 1,-1-1,1 1,0-1,-1 0,1 0,0 0,0 0,-1 0,1-1,0 1,0 0,0-1,0 0,0 1,0-1,0 0,0 0,0 0,0 0,0 0,2-1,48 3,-1-2,1-2,-1-2,0-3,50-13,-4 2,-97 19,1-1,0 1,-1-1,1 1,0-1,-1 0,1 0,0 1,-1-1,1 0,0 0,-1 0,1 0,0 1,0-1,-1 0,1 0,0 0,0-1,-1 1,1 0,0 0,-1 0,1-1,0 1,-1 0,1 0,0-1,-1 1,1-1,-1 1,1-1,0 1,-1-1,1 1,-1-1,1 1,-1-1,0 1,1-1,-1 0,0 1,1-1,-1 0,0 1,0-1,0 0,1 0,-1 1,0-1,0 0,0 0,0 1,0-1,0 0,0 1,-1-1,1 0,0 0,0 1,-1-1,1 0,0 1,-1-1,1 0,0 1,-1-1,1 1,-1-1,1 1,-29-18,20 14,0 0,1-1,0 0,-1 0,2-1,-1 0,1 0,0-1,0 0,1 0,0 0,0-1,0 0,1 0,1-1,-1 1,-1-7,5-3</inkml:trace>
  <inkml:trace contextRef="#ctx0" brushRef="#br0" timeOffset="8140.538">2089 850,'-1'0,"0"1,-1-1,1 1,0 0,0-1,-1 1,1 0,0 0,0 0,0 0,0 0,0 0,1 0,-1 0,0 0,0 0,1 1,-1-1,0 0,1 0,-1 1,1-1,0 0,0 1,-1-1,1 1,0-1,0 0,0 1,0-1,0 1,1-1,-1 1,0-1,0 0,-1-1,1 1,0 0,0-1,0 1,0 0,0 0,0-1,0 1,0 0,0 0,0-1,0 1,0 0,1-1,-1 1,0 0,0-1,1 1,-1 0,1-1,-1 1,0-1,1 1,-1 0,1-1,-1 1,1-1,0 0,-1 1,1-1,-1 1,1-1,0 0,-1 1,1-1,0 0,-1 0,1 0,0 1,0-1,-1 0,1 0,0 0,-1 0,1 0,0 0,0-1,-1 1,1 0,0 0,-1 0,1-1,0 1,-1 0,1-1,0 1,1-2,0 1,0-1,0 1,0-1,-1 0,1 0,-1 1,1-1,-1 0,0 0,0 0,1-1,-1 1,-1 0,1 0,0-1,-1 1,1 0,-1-1,0 1,1-1,-1 1,0 2,0 1,0-1,0 1,0-1,0 0,0 1,0-1,0 1,0-1,0 1,-1-1,1 0,0 1,0-1,0 1,-1-1,1 0,0 1,0-1,-1 0,1 1,0-1,0 0,-1 0,1 1,0-1,-1 0,1 0,-1 1,1-1,0 0,-1 0,1 0,-1 0,1 1,0-1,-1 0,1 0,-1 0,1 0,-1 0,1 0,0 0,-1 0,1-1,-1 1,1 0,-1 0,1 0,0 0,-1 0,1-1,15 4,3-1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2 509,'0'-7,"-1"-4,0-1,1 1,0 0,1 0,1 0,0-1,0 1,1 1,0-1,1 0,0 1,1 0,0 0,4-6,3-1,-1 1,2 0,0 1,1 0,1 1,0 1,1 1,0 0,0 0,2 2,-1 0,1 1,1 1,13-4,-27 12,0-1,0 1,0 0,0 0,1 0,-1 0,0 1,0 0,0 0,0 1,0-1,-1 1,1 0,0 0,-1 1,1-1,-1 1,0 0,0 0,0 1,0-1,-1 1,1 0,-1 0,0 0,0 0,0 0,-1 1,0 0,1-1,-2 1,1 0,0 0,-1 0,0 0,0 0,-1 0,1 2,4 218,-8-139,-3-10,-3 1,-3-2,-4 0,-3-1,-22 55,5-22,35-125,101-267,34-45,-121 304,1 0,1 1,1 0,2 1,0 1,1 1,16-14,-34 34,1 0,-1 1,1-1,-1 1,1-1,0 1,0-1,-1 1,1 0,0 0,0 0,0 0,0 1,0-1,0 0,1 1,-1-1,0 1,0 0,0 0,1 0,-1 0,0 0,0 0,0 0,0 1,1-1,-1 1,0 0,0 0,0-1,0 1,0 1,-1-1,1 0,0 0,0 1,-1-1,1 1,-1-1,1 1,-1 0,1-1,-1 1,1 2,1 9,0 0,-1 0,0 0,-1 0,-1 0,0 1,-1-1,0 0,-1 0,0 0,-4 10,-3 34,-12 160,-7-12,27-185,6-25,12-35,-13 31,32-81,-1-1,3 1,5 1,4 3,24-31,31 2,-101 114,-1 0,1 1,-1-1,1 0,-1 1,1-1,0 1,-1-1,1 1,0-1,-1 1,1-1,0 1,0-1,0 1,-1 0,1 0,0-1,0 1,0 0,0 0,-1 0,1 0,0 0,0 0,0 0,0 0,0 1,-1-1,1 0,0 0,0 1,0-1,-1 0,1 1,0-1,0 1,-1-1,1 1,0-1,-1 1,1-1,-1 1,1 0,-1 0,1-1,-1 1,1 0,-1 0,1-1,-1 1,0 0,0 0,1 0,5 51,-6-47,-3 32,0 0,-3 1,-1-1,-1-1,-9 20,-9 45,-22 140,37-187,7-43,1 1,1-1,0 1,0-1,1 1,1-1,0 1,1 0,0 3,4-3,1-6</inkml:trace>
  <inkml:trace contextRef="#ctx0" brushRef="#br0" timeOffset="450.751">1610 621,'-32'24,"-42"31,2 3,-44 48,55-17,60-85,-1-1,0 1,1-1,0 1,0 0,0-1,0 1,1 0,-1 0,1 0,0-1,0 1,0 0,1 0,0 0,-1-1,1 1,0 0,1-1,-1 1,1-1,-1 1,1-1,0 1,0-1,1 0,0 0,0-1,-1 0,1 0,0 0,1 0,-1-1,0 1,0-1,1 0,-1 0,1 0,-1 0,1-1,-1 1,1-1,-1 0,1 0,-1 0,1 0,-1-1,1 0,-1 1,1-1,-1-1,1 1,0-1,82-47,-60 24,-1 0,-1-2,-1-1,-2 0,-1-2,8-16,13-17,-41 64,0-1,1 0,-1 1,0-1,0 1,0-1,1 0,-1 1,0-1,1 0,-1 1,0-1,1 0,-1 1,0-1,1 0,-1 0,0 0,1 1,-1-1,1 0,-1 0,1 0,-1 0,0 0,1 0,-1 1,1-1,-1 0,1 0,-1-1,1 1,-1 0,0 0,1 0,-1 0,1 0,-1 0,1 0,-1-1,0 1,1 0,-1 0,0-1,1 1,-1 0,0-1,1 1,-1 0,0-1,1 1,-1 0,0-1,0 1,0-1,1 1,-1 0,0-1,0 1,0-1,0 1,0-1,0 1,0 0,0-1,0 1,0-1,2 38,-2-31,-1 30,7 96,-5-127,-1-1,1 1,1-1,-1 1,1-1,-1 0,1 0,1 0,-1 0,0 0,1 0,0 0,0-1,0 0,0 1,1-1,-1 0,1-1,0 1,0-1,0 1,0-1,0 0,0-1,3 2,-2-3,-1 1,0-1,0 0,1 0,-1 0,0-1,0 0,0 0,0 0,0 0,0 0,0-1,0 0,0 0,0 0,-1 0,1 0,-1-1,0 0,1 1,-1-1,-1-1,1 1,1-1,7-11</inkml:trace>
  <inkml:trace contextRef="#ctx0" brushRef="#br0" timeOffset="1028.652">2202 565,'-24'20,"1"0,0 1,2 1,0 1,1 1,2 1,1 0,0 2,2 0,-4 12,17-36,0-1,1 1,-1 0,1 0,0 0,0 1,0-1,0 0,0 0,1 0,-1 1,1-1,0 0,0 1,0-1,1 0,-1 1,1-1,0 0,0 0,0 0,0 0,0 0,1 0,-1 0,1 0,0 0,0 0,0-1,0 1,0-1,1 0,-1 0,1 1,-1-1,1-1,0 1,0 0,0-1,0 0,0 1,0-1,1 0,2-1,-1-1,1 1,0-1,-1 0,1-1,0 1,-1-1,0 0,1 0,-1-1,0 0,0 0,0 0,-1 0,1-1,-1 1,1-1,-1-1,-1 1,3-3,65-102,-62 93,-1 1,12-21,1 1,1 0,2 1,19-18,-43 51,1 1,-1 0,1-1,0 1,-1 0,1-1,0 1,-1 0,1 0,0-1,-1 1,1 0,0 0,0 0,-1 0,1 0,0 0,0 0,-1 0,1 0,0 0,-1 1,1-1,0 0,-1 0,1 1,0-1,-1 0,1 1,0-1,-1 1,1-1,-1 1,1-1,-1 1,1-1,-1 1,0 0,1-1,-1 1,1-1,-1 1,0 0,0-1,1 1,-1 0,0 0,0-1,0 1,0 0,0-1,0 1,0 0,0 0,0 0,12 52,-11-48,20 267,13 37,-31-270,-2 1,-2-1,-1 0,-2 0,-1 0,-3 0,-1-1,-2-1,-1 1,-8 13,3-13,-2-1,-1-1,-2-1,-20 24,-27 5,67-63,0 0,0 0,0 1,0-1,0 0,0-1,0 1,-1 0,1-1,0 1,-1-1,1 0,0 1,-1-1,1 0,0-1,-1 1,1 0,0-1,-1 1,1-1,0 0,0 1,0-1,0 0,0-1,0 1,0 0,0 0,0-1,0 0,0 1,1-1,-1 0,1 1,-2-3,-2-7,1-1,-1 1,2-1,0 0,0 0,1 0,1-1,0 1,0 0,2 0,-1-1,3-8,2-24,2-1,2 1,2 1,2 0,2 0,14-26,-10 28,2 1,1 0,3 2,1 0,2 2,5-3,-16 23,-2 4</inkml:trace>
  <inkml:trace contextRef="#ctx0" brushRef="#br0" timeOffset="1618.168">2569 1186,'41'-70,"-2"-1,-4-2,-3-2,12-48,-9 23,-32 132,-19 103,11-113,1 0,1 0,1 0,1 0,1 1,1-1,0 0,2 0,3 11,-5-30,-1 0,1 0,0 0,1 0,-1 0,0 0,1 0,-1-1,1 1,0-1,0 1,0-1,0 0,1 0,-1 0,0 0,1 0,-1 0,1-1,0 1,0-1,0 1,-1-1,1 0,0-1,0 1,1 0,-1-1,0 1,0-1,0 0,0 0,0-1,3 1,1-2,1 0,-1 0,0 0,0-1,0 0,0 0,0-1,-1 0,0 0,1-1,-2 1,1-1,5-6,6-11,-1-2,0 0,-2 0,0-2,-2 1,-1-2,-1 0,-2 0,0 0,-2-1,0-8,3-38,-18 63,2 16</inkml:trace>
  <inkml:trace contextRef="#ctx0" brushRef="#br0" timeOffset="1863.485">3388 931,'-14'34,"0"11,6-2,6-14,2-11</inkml:trace>
  <inkml:trace contextRef="#ctx0" brushRef="#br0" timeOffset="2015.586">3303 367,'0'0</inkml:trace>
  <inkml:trace contextRef="#ctx0" brushRef="#br0" timeOffset="2245.439">3755 0,'0'982,"-22"-859,11-99</inkml:trace>
  <inkml:trace contextRef="#ctx0" brushRef="#br0" timeOffset="2504.027">3500 650,'44'0,"37"-5,11-2,-6 1,-13 1,-19-3,-13-1,-14 2</inkml:trace>
  <inkml:trace contextRef="#ctx0" brushRef="#br0" timeOffset="2747.898">4037 706,'3'23,"1"0,0-1,2 0,1 0,1 0,0-1,2 0,0 0,1-1,2-1,7 9,-18-24,0-1,0 0,1-1,-1 1,1 0,0-1,0 0,0 1,0-1,0 0,1-1,-1 1,0 0,1-1,-1 0,1 0,0 0,-1 0,1-1,0 1,0-1,-1 0,1 0,0-1,0 1,-1-1,1 1,0-1,-1 0,1-1,-1 1,1 0,-1-1,0 0,1 0,-1 0,0 0,0-1,-1 1,1-1,0 1,0-3,10-11,-1 0,-1-1,-1 0,0 0,-2-1,0-1,-1 1,0-1,-1-5,6-10,-3 6,-2 3</inkml:trace>
  <inkml:trace contextRef="#ctx0" brushRef="#br0" timeOffset="3428.139">4743 734,'-8'8,"1"1,0-1,1 1,-1 1,2-1,-1 1,2 0,-1 1,1-1,1 1,0 0,0-1,1 1,0 0,1 1,0-1,1 0,1 0,1 10,-2-19,1 0,0 0,0 0,0 0,0 0,0 0,1 0,-1 0,1 0,-1-1,1 1,0 0,-1-1,1 1,0-1,0 0,0 0,0 0,0 0,0 0,1 0,-1 0,0-1,0 1,1-1,-1 1,0-1,1 0,-1 0,0 0,1 0,-1-1,0 1,0-1,1 1,0-1,80-35,-67 24,0-2,-1 0,0-1,-1-1,-1 0,0-1,-2 0,0-1,8-17,-14 27,13-25,-1-1,-2 0,-2-1,-1 0,-1-1,-3-1,0 1,-3-1,-1 0,-2-1,-1 1,-4-32,4 65,-1-1,0 0,0 1,0-1,0 1,-1-1,0 0,0 1,0-1,-1 1,1 0,-1-1,0 1,0 0,-1 0,1 0,-1 1,0-1,0 0,0 1,0 0,-1 0,1 0,-1 0,0 0,0 1,0 0,0-1,0 2,0-1,-1 0,1 1,-1 0,1 0,-1 0,1 1,-1-1,0 1,1 0,-1 0,1 1,-1-1,0 1,1 0,-5 2,-6 7,1 0,0 1,0 1,1 0,1 1,0 1,1 0,0 0,1 1,1 0,0 1,1 0,-2 6,4-10,0 0,1 0,0 0,1 1,0 0,1 0,0 0,1 1,1-1,0 0,1 1,1-1,0 0,0 1,1-1,1 0,0 0,1 0,0-1,1 1,1-1,0 0,0 0,1-1,1 0,0 0,0-1,1 0,1 0,9 7,-3-5,1-2,1 0,0-1,0 0,1-2,0 0,0-1,1-1,0-1,0 0,0-2,0 0,0-1,0-2,0 0,2-1,11-2,-1-1,1-2,-1-1,-1-2,0 0,0-3,-1 0,-1-2,14-10,-32 18,-1 0,1-1,-1 0,-1 0,0-1,0-1,0 0,-2 0,1 0,-1-1,0 0,-1 0,-1-1,0 0,0 0,-1 0,-1 0,0-1,0 0,-1-8,-2 16,-1 0,1 0,-1 0,-1 0,1 0,-1 0,1 0,-2 1,1-1,0 1,-1-1,0 1,0 0,0 0,0 0,-1 1,1-1,-1 1,0 0,0 0,-1 0,1 0,0 1,-1-1,0 1,1 1,-1-1,0 1,0-1,0 1,0 1,0-1,0 1,0 0,0 0,0 0,0 1,-1-1,2 1,-1 1,0-1,0 1,-4 1,-6 4,1 0,0 0,0 2,0-1,1 2,0 0,1 0,0 2,1-1,0 1,1 1,0 0,1 0,1 1,0 0,1 0,0 1,1 0,1 0,0 1,1-1,1 1,0 0,1 0,1 0,1 1,0-1,1 0,0 0,2 0,0 0,0 0,2-1,0 0,1 1,0-2,1 1,1-1,0 0,1 0,0-1,1-1,1 1,10 8,-1-5,1 0,0-2,2 0,-1-1,2-2,-1 0,2-2,-1 0,1-2,0-1,1 0,0-2,6-1,56-13,-65 3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66,'86'133,"-71"-106,32 72,-4 1,11 49,-54-147,33 77,-16-102,36-199,-6-38,-7 129,-23 114,-7 15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32 139,'2'-6,"1"-1,1 1,-1 0,1 0,0 0,0 0,1 1,-1 0,1 0,0 0,1 0,-1 1,1 0,0 0,0 1,0-1,0 1,1 1,0-1,-1 1,1 0,0 0,0 1,0 0,0 0,136-32,-142 33,1 0,0-1,-1 1,1 0,-1 0,1 0,-1 0,1 0,0 0,-1 0,1 1,-1-1,1 1,-1-1,1 1,-1-1,1 1,-1 0,0 0,1-1,-1 1,0 0,0 0,0 1,0-1,1 0,-1 0,-1 0,1 1,0-1,0 0,0 1,-1-1,1 1,-1-1,1 1,-1-1,0 1,1-1,-1 1,0 0,0-1,0 1,0-1,0 1,-1-1,1 1,0 0,-1-1,1 1,-1-1,1 0,-1 1,0-1,0 1,0-1,0 0,0 1,-99 115,16-25,82-90,1-1,0 1,-1 0,1 0,0 0,0 0,0 0,1 1,-1-1,0 0,1 0,0 0,-1 1,1-1,0 0,0 0,0 1,0-1,1 0,-1 1,1-1,-1 0,1 0,0 0,0 0,-1 0,2 0,-1 0,0 0,0 0,1 0,-1 0,1-1,-1 1,1 0,0-1,0 0,-1 1,1-1,0 0,0 0,0 0,1 0,-1 0,0-1,1 1,217 100,-217-99,0 0,0 0,-1 0,1 0,-1 1,0-1,0 1,1-1,-2 1,1 0,0 0,0 0,-1 0,0 0,0 0,0 0,0 0,0 1,0-1,-1 0,0 0,1 1,-1-1,-1 0,1 1,0-1,-1 0,1 1,-1-1,0 0,0 0,-1 0,1 0,-1 0,1 0,-1 0,0 0,-1 1,-6 8,0 0,-1 0,-1-1,0-1,0 1,-1-2,-12 9,5-6,1 0,-2-1,0-1,0-1,0 0,-1-2,-1 0,1-2,-1 0,0-2,0 0,0-1,-17-2,20-4,7-3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 0,0 0,1 0,-1 0,0-5,-1-1,1 0,-1 1,1 2,-1 1,0 0,-5 2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1,'20'5,"24"1,11-5,0-2,-4-2,-6 0,-6 1,-5 0,-3 1,-7 1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1,'11'253,"-1"-174,-3 0,-3 0,-4 1,-4 6,-11 23,1 60,14-169,0 1,-1-1,1 1,0-1,0 1,0 0,0-1,0 1,-1 0,1-1,0 1,1-1,-1 1,0 0,0-1,0 1,0 0,0-1,1 1,-1-1,0 1,0-1,1 1,-1 0,0-1,1 1,-1-1,1 0,-1 1,1-1,-1 1,1-1,-1 0,1 1,-1-1,1 0,-1 1,1-1,-1 0,1 0,0 0,-1 1,1-1,-1 0,1 0,0 0,-1 0,1 0,0 0,-1 0,1-1,-1 1,1 0,0 0,-1 0,1-1,-1 1,1 0,0 0,-1-1,1 1,-1-1,12-10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1 477,'19'31,"-2"0,0 1,-3 1,0 1,-3 0,0 0,-2 1,0 15,-3-25,37 152,-5-95,-37-82,1 0,0-1,0 1,-1-1,1 1,0-1,-1 0,1 1,-1-1,1 0,-1 0,1 0,-1 0,1 0,-1-1,0 1,0 0,0-1,0 1,0 0,0-1,0 0,0 1,0-1,-1 1,1-1,-1 0,1 1,-1-1,0 0,1 0,47-194,-29 151,2 0,2 1,2 1,1 2,3 0,32-34,-9-5,-52 79,0 0,1 0,-1 0,0 0,0 0,1 0,-1-1,0 1,0 0,0 0,0 0,-1 0,1 0,0 0,0 0,-1 0,1 0,0 0,-1 0,1 0,-1 0,1 0,-1 0,0 1,1-1,-1 0,0 0,1 1,-1-1,0 0,0 1,0-1,0 0,0 1,0 0,0-1,0 1,0-1,0 1,0 0,0 0,0 0,0-1,0 1,0 0,0 0,0 1,0-1,0 0,0 0,0 0,0 1,-1-1,-13 5</inkml:trace>
  <inkml:trace contextRef="#ctx0" brushRef="#br0" timeOffset="522.76">1 251,'15'0,"59"0,0-2,0-4,2-4,83-3,-158 13,-1-1,1 1,-1-1,0 0,1 1,-1-1,0 1,1-1,-1 1,0-1,0 0,1 1,-1-1,0 0,0 1,0-1,0 0,0 1,0-1,0 0,0 1,0-1,0 0,0 1,-1-1,1 0,0 1,0-1,-1 1,1-1,0 0,-1 1,1-1,0 1,-1-1,1 1,-1-1,1 1,-1-1,1 1,-1 0,1-1,-1 1,0 0,1-1,-1 1,0 0,1 0,-1 0,1 0,-1-1,0 1,1 0,-1 0,0 0,1 0,-1 0,0 1,1-1,-1 0,0 0,1 0,-1 0,0 1,1-1,-1 0,1 0,-17-7,0-1,0-1,1-1,1 0,0-1,0 0,1-1,1-1,0 0,0-1,-2-4,4-21,13 19</inkml:trace>
  <inkml:trace contextRef="#ctx0" brushRef="#br0" timeOffset="1105.01">735 53,'17'129,"23"213,-39-269,-3 1,-3-1,-6 23,-13 42,23-137,0 1,0 0,1-1,-1 1,1 0,-1-1,1 1,-1 0,1 0,0 0,0-1,0 1,0 0,0 0,0 0,0-1,1 1,-1 0,1 0,-1-1,1 1,0 0,-1-1,1 1,0 0,0-1,0 1,1-1,-1 0,0 1,0-1,1 0,-1 0,1 0,-1 0,1 0,0 1,15 3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8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43,'5'0,"7"0,5 0,5 0,3 0,3 0,1 0,1 0,-1 0,1-5,-1-1,-1 0,1 1,-1 1,0-3,0 0,-4 5,-7 3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9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1 737,'9'0,"9"0,5 0,5 0,1 0,1 0,0 0,0 0,-1 0,0 0,0-5,-1-1,1 0,-1 1,0 1,0 2,0 1,-4 1</inkml:trace>
  <inkml:trace contextRef="#ctx0" brushRef="#br0" timeOffset="333.222">86 963,'5'4,"11"3,7-1,5-1,3-2,0-1,5-1,1 0,-1-1,-2 0,-1-1,-3 1,0 0,-2 0,0 0,-4-1</inkml:trace>
  <inkml:trace contextRef="#ctx0" brushRef="#br0" timeOffset="2787.048">678 257,'160'-99,"-157"98,-1-1,1 1,0 0,0 1,0-1,0 1,0-1,-1 1,1 0,0 0,0 0,0 0,0 0,0 1,0 0,0-1,0 1,-1 0,1 0,0 1,-1-1,1 0,-1 1,1 0,-1-1,0 1,0 0,1 0,-1 0,-1 1,1-1,0 0,0 1,-1-1,0 1,1 0,-1-1,0 1,0 0,-1 0,1 0,0-1,-1 1,0 0,0 3,0 256,-14 194,11-428,-5 33,2 1,3-1,3 1,3 4,6-38,-10-29,1 1,0 0,0-1,0 1,0 0,0-1,0 1,0 0,0-1,0 1,0 0,0-1,1 1,-1 0,0-1,0 1,0 0,0-1,0 1,1 0,-1 0,0-1,0 1,0 0,1 0,-1-1,0 1,0 0,1 0,-1 0,0-1,1 1,-1 0,0 0,1 0,-1 0,0 0,1 0,-1 0,0-1,1 1,-1 0,0 0,1 0,-1 1,0-1,1 0,-1 0,0 0,1 0,-1 0,0 0,1 0,-1 0,0 1,0-1,1 0,-1 0,0 0,0 1,1-1,-1 0,0 0,0 1,13-188,3 67,6 1,4 1,6 1,5 2,5 1,25-42,-51 119,-14 29,0 1,0 0,1 0,0 0,0 1,1-1,-1 1,1-1,1 1,-1 1,1-1,0 0,1 1,-1 0,1 1,0-1,0 1,1 0,-1 0,1 1,6-3,214 4,-129-2,-1-4,58-13,-114 15,298-30,-151 24,137 12,-133 2,-113-2,-79 0</inkml:trace>
  <inkml:trace contextRef="#ctx0" brushRef="#br0" timeOffset="3975.315">1468 567,'85'249,"-71"-207,-2 0,-2 1,-1 0,-3 0,-1 1,-2 17,17 46,-13-130,1-79,5 0,17-59,27-41,-29 111,-11 58,-17 33</inkml:trace>
  <inkml:trace contextRef="#ctx0" brushRef="#br0" timeOffset="4635.996">2061 906,'0'5,"-4"1,-3 5,1-4,6-4,3-7,-4-3,-2 0</inkml:trace>
  <inkml:trace contextRef="#ctx0" brushRef="#br0" timeOffset="5371.651">1328 399,'312'-1,"-145"-27,-148 26,-27-2,-12-3,12 3,0 0,1 0,-1-1,1 0,0 0,0-1,0 0,1 0,0-1,1 0,-1 0,-3-6,0-6</inkml:trace>
  <inkml:trace contextRef="#ctx0" brushRef="#br0" timeOffset="6403.641">2259 539,'68'78,"-53"-59,-1 1,0 1,-1 0,-2 0,0 1,-1 1,-2 0,0 0,-1 1,-1 0,-2 0,0 0,-2 0,0 4,-1-5,1 0,1 0,1-1,1 1,1-1,5 12,-11-35,0 1,0 0,0-1,0 1,1 0,-1-1,0 1,0 0,1-1,-1 1,0 0,0-1,1 1,-1 0,0 0,1-1,-1 1,0 0,1 0,-1 0,1-1,-1 1,0 0,1 0,-1 0,1 0,-1 0,0 0,1 0,-1 0,1 0,-1 0,0 0,1 0,-1 0,1 0,-1 0,0 1,1-1,-1 0,0 0,1 0,-1 1,0-1,1 0,-1 0,0 1,1-1,-1 0,0 1,0-1,1 0,-1 1,0-1,0 0,0 1,1-1,-1 1,0-1,0 0,0 1,0-1,0 1,0-1,0 0,0 1,0 0,10-40,-8 30,57-199,-42 172,2 1,1 0,2 2,1 0,2 2,12-12,19-43,-45 69</inkml:trace>
  <inkml:trace contextRef="#ctx0" brushRef="#br0" timeOffset="7153.964">2231 313,'1'2,"0"0,0 0,0-1,0 1,1-1,-1 1,0-1,1 1,-1-1,1 1,0-1,-1 0,1 0,0 0,0 0,-1 0,1-1,0 1,0 0,0-1,0 0,0 1,0-1,0 0,0 0,0 0,0 0,0 0,2-1,48 3,-1-2,1-2,-1-2,0-3,50-13,-4 2,-97 19,1-1,0 1,-1-1,1 1,0-1,-1 0,1 0,0 1,-1-1,1 0,0 0,-1 0,1 0,0 1,0-1,-1 0,1 0,0 0,0-1,-1 1,1 0,0 0,-1 0,1-1,0 1,-1 0,1 0,0-1,-1 1,1-1,-1 1,1-1,0 1,-1-1,1 1,-1-1,1 1,-1-1,0 1,1-1,-1 0,0 1,1-1,-1 0,0 1,0-1,0 0,1 0,-1 1,0-1,0 0,0 0,0 1,0-1,0 0,0 1,-1-1,1 0,0 0,0 1,-1-1,1 0,0 1,-1-1,1 0,0 1,-1-1,1 1,-1-1,1 1,-29-18,20 14,0 0,1-1,0 0,-1 0,2-1,-1 0,1 0,0-1,0 0,1 0,0 0,0-1,0 0,1 0,1-1,-1 1,-1-7,5-3</inkml:trace>
  <inkml:trace contextRef="#ctx0" brushRef="#br0" timeOffset="8140.538">2089 850,'-1'0,"0"1,-1-1,1 1,0 0,0-1,-1 1,1 0,0 0,0 0,0 0,0 0,0 0,1 0,-1 0,0 0,0 0,1 1,-1-1,0 0,1 0,-1 1,1-1,0 0,0 1,-1-1,1 1,0-1,0 0,0 1,0-1,0 1,1-1,-1 1,0-1,0 0,-1-1,1 1,0 0,0-1,0 1,0 0,0 0,0-1,0 1,0 0,0 0,0-1,0 1,0 0,1-1,-1 1,0 0,0-1,1 1,-1 0,1-1,-1 1,0-1,1 1,-1 0,1-1,-1 1,1-1,0 0,-1 1,1-1,-1 1,1-1,0 0,-1 1,1-1,0 0,-1 0,1 0,0 1,0-1,-1 0,1 0,0 0,-1 0,1 0,0 0,0-1,-1 1,1 0,0 0,-1 0,1-1,0 1,-1 0,1-1,0 1,1-2,0 1,0-1,0 1,0-1,-1 0,1 0,-1 1,1-1,-1 0,0 0,0 0,1-1,-1 1,-1 0,1 0,0-1,-1 1,1 0,-1-1,0 1,1-1,-1 1,0 2,0 1,0-1,0 1,0-1,0 0,0 1,0-1,0 1,0-1,0 1,-1-1,1 0,0 1,0-1,0 1,-1-1,1 0,0 1,0-1,-1 0,1 1,0-1,0 0,-1 0,1 1,0-1,-1 0,1 0,-1 1,1-1,0 0,-1 0,1 0,-1 0,1 1,0-1,-1 0,1 0,-1 0,1 0,-1 0,1 0,0 0,-1 0,1-1,-1 1,1 0,-1 0,1 0,0 0,-1 0,1-1,15 4,3-1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0 199,'2'-8,"1"0,0 0,0 0,1 0,-1 1,2 0,-1-1,1 1,0 1,1-1,0 1,0 0,0 0,0 1,1 0,0 0,0 0,1 1,3-2,-9 4,0 0,0 0,0 0,0 1,0-1,0 1,1-1,-1 1,0 0,1 0,-1 0,1 0,-1 0,1 1,-1-1,1 1,0 0,-1-1,1 1,0 0,-1 1,1-1,-1 0,1 1,0 0,-1-1,1 1,-1 0,0 0,1 0,-1 1,0-1,1 1,-1-1,0 1,4 12,0 0,0 0,-2 0,0 1,0-1,-2 1,0 0,0 0,-1 0,-1 0,-2 14,2-12,0 135,9 195,10-13,7-79,0-119,-17-207,80-555,-53 330,-29 208,-8 71,1 0,1 0,0 0,2 0,0 0,1 0,0 0,1 1,1 0,1 0,0 0,7-9,-8 20,0-1,1 1,-1 1,1-1,0 1,0 0,1 1,-1 0,1 0,0 1,0 0,0 0,0 0,0 1,0 1,0-1,0 1,0 1,0-1,5 2,75-8,255-22,-207 15,0 6,112 8,-77 1,1131-2,-998-28,288 29,-313-31,172 31,-225-30,17 30,-231-1</inkml:trace>
  <inkml:trace contextRef="#ctx0" brushRef="#br0" timeOffset="6022.762">790 679,'5'2,"-1"-1,1 1,-1-1,0 2,1-1,-1 0,-1 1,1-1,0 1,0 0,-1 0,0 1,0-1,0 1,1 0,4 5,7 10,-1 0,0 1,-1 1,-2 0,0 1,-1 0,-1 1,5 22,4 4,90 306,-91-420,29-229,46 24,-86 222,-10 50,0 4</inkml:trace>
  <inkml:trace contextRef="#ctx0" brushRef="#br0" timeOffset="7324.704">1524 651,'9'-13,"0"2,0-1,1 1,1 1,0 0,0 0,1 1,0 1,0 0,1 0,0 1,1 1,2-1,-15 6,1 1,0-1,0 0,-1 1,1-1,0 1,0 0,0-1,-1 1,1 0,0 0,0 0,0 0,0 0,0 1,-1-1,1 1,0-1,0 1,-1 0,1-1,0 1,-1 0,1 0,-1 0,1 0,-1 0,1 1,-1-1,0 0,1 1,-1-1,0 1,0-1,0 1,0 0,0 1,-2 70,-36 41,39-111,0 0,0 1,1-1,-1 0,1-1,0 1,0 0,0-1,0 0,0 1,0-1,1 0,-1-1,1 1,-1-1,1 1,0-1,-1 0,1 0,0-1,0 1,0-1,0 0,-1 0,1 0,0 0,0-1,0 0,0 1,-1-1,4-2,5 3,17-2,-3 1</inkml:trace>
  <inkml:trace contextRef="#ctx0" brushRef="#br0" timeOffset="7755.177">2174 1046,'34'-5,"20"-6,6-1,-3 1,-5 2,-8 4,-6 1,-5 3,-3-5,-6 0</inkml:trace>
  <inkml:trace contextRef="#ctx0" brushRef="#br0" timeOffset="8001.625">2428 849,'0'38,"0"28,0 6,0-3,0-9,0-10,5-14,1-12</inkml:trace>
  <inkml:trace contextRef="#ctx0" brushRef="#br0" timeOffset="8573.429">2879 482,'14'43,"-3"0,-1 1,-2 0,-2 0,-2 1,-2 22,3 5,18 65,-22-128,0 0,0 0,1-1,0 1,0 0,0-1,2 0,-1 1,1-1,0 0,0-1,1 1,4 5,-8-13,0 1,0-1,0 1,1-1,-1 1,0-1,0 0,0 0,0 1,0-1,1 0,-1 0,0 0,0 0,0 0,1-1,-1 1,0 0,0-1,0 1,0 0,0-1,0 1,0-1,0 0,0 1,0-1,0 0,0 0,0 1,0-1,-1 0,1 0,0 0,0 0,-1 0,1 0,-1 0,1 0,-1 0,0 0,1-1,-1 1,21-54,63-241,-11 126,-63 153</inkml:trace>
  <inkml:trace contextRef="#ctx0" brushRef="#br0" timeOffset="9403.999">3302 1074,'-3'6,"-1"0,1 0,0 1,0-1,0 1,1 0,0-1,0 1,1 0,0 0,0 0,1 0,0 0,0 1,1-1,-1 0,2 0,0 3,-1-7,1-1,-1 0,1 0,-1 0,1 0,0 0,0-1,0 1,0 0,0-1,0 0,0 1,0-1,1 0,-1 0,1 0,-1-1,0 1,1 0,-1-1,1 0,0 1,-1-1,1 0,-1 0,1-1,-1 1,1 0,-1-1,1 0,-1 1,1-1,-1 0,0 0,1 0,-1-1,0 1,0-1,0 1,0-1,0 0,0 1,-1-1,1 0,0 0,-1 0,0 0,1-1,-1 1,0 0,0-1,0 1,0-2,57-114,-58 119,0-1,0 1,0-1,0 1,0-1,0 1,0-1,0 1,0-1,0 1,0-1,0 1,0-1,0 1,1-1,-1 1,0-1,0 1,1-1,-1 1,0-1,1 0,-1 1,0-1,1 0,-1 1,1-1,-1 0,1 1,-1-1,0 0,1 0,-1 0,1 1,-1-1,1 0,-1 0,1 0,-1 0,1 0,-1 0,1 0,0 0,-1 0,1 0,-1 0,1 0,-1 0,1-1,-1 1,1 0,-1 0,0 0,1-1,-1 1,1 0,-1-1,1 1,-1 0,0-1,1 1,-1-1,0 1,0 0,1-1,-1 1,0-1,0 1,1-1,4 43,-6 192,-25-64,24-144,-2 0,0 0,-2-1,-1 1,-1-1,-4 7,13-31,-1 1,-1-1,1 0,0 1,0-1,0 0,-1 1,1-1,-1 0,1 0,-1 1,1-1,-1 0,0 0,0 0,0 0,1 0,-1 0,0 0,0 0,0 0,0 0,-1 0,1-1,0 1,0 0,0-1,-1 1,1-1,0 1,-1-1,1 0,0 1,-1-1,1 0,0 0,-1 0,1 0,0 0,-1-1,1 1,0 0,-1 0,1-1,0 1,-1-1,1 0,0 1,0-1,0 0,0 1,0-1,0 0,0 0,-1-1,0-7,-1 0,2 0,0 0,0 0,0-1,1 1,0 0,1-1,0 1,1 0,0 0,0 0,1 0,0 0,1 0,-1 1,2-1,-1 1,1 0,1 1,-1-1,1 1,0 0,3-2,-2 2,0-1,0 1,1 1,0-1,0 1,1 1,0-1,0 2,0-1,0 1,4-1,5 0</inkml:trace>
  <inkml:trace contextRef="#ctx0" brushRef="#br0" timeOffset="12206.306">3443 397,'144'-50,"-143"49,1 0,-1 0,1 1,-1-1,1 0,-1 1,1-1,0 1,-1-1,1 1,-1 0,1-1,0 1,-1 0,1 0,0 1,-1-1,1 0,0 0,-1 1,1-1,-1 1,1-1,0 1,-1 0,1 0,-1 0,0-1,1 1,-1 1,0-1,0 0,1 0,-1 0,0 1,0-1,0 0,-1 1,1-1,0 1,0-1,-1 1,1-1,-1 1,1 0,-1 0,-2 6,-1-1,0 0,0 1,0-1,-1-1,0 1,0 0,-1-1,0 0,0 0,0-1,-1 1,-2 1,-28 33,36-39,-1-1,0 1,1 0,0 0,-1-1,1 1,-1 0,1 0,0-1,0 1,-1 0,1 0,0 0,0 0,0-1,0 1,0 0,0 0,0 0,0 0,0 0,1-1,-1 1,0 0,0 0,1 0,-1-1,1 1,-1 0,0 0,1-1,-1 1,1 0,0-1,-1 1,1-1,0 1,-1-1,1 1,0-1,-1 1,1-1,0 0,0 1,0-1,-1 0,1 0,0 1,0-1,0 0,0 0,-1 0,1 0,0 0,0 0,0 0,58 4,-54-4,73 9,-58-4</inkml:trace>
  <inkml:trace contextRef="#ctx0" brushRef="#br0" timeOffset="12973.988">4036 905,'15'-4,"13"-3,8-4,2 0,0 1,-3 3,-1 3,-3 1,-1 2,-1 1,-1 0,-5 0</inkml:trace>
  <inkml:trace contextRef="#ctx0" brushRef="#br0" timeOffset="13241.443">4121 679,'14'39,"5"21,0 7,-4-5,-5-7,-3-9,-4-6,-1-11</inkml:trace>
  <inkml:trace contextRef="#ctx0" brushRef="#br0" timeOffset="13894.188">4573 482,'-6'16,"2"0,0 0,0 0,2 1,0-1,1 1,0 0,2-1,0 1,0 0,2-1,4 14,2 53,4 173,-8-233,34 95,-38-118,-1 1,0-1,0 1,0-1,0 0,1 1,-1-1,0 1,0-1,1 0,-1 1,0-1,1 1,-1-1,0 0,1 0,-1 1,1-1,-1 0,1 0,-1 1,0-1,1 0,-1 0,1 0,-1 0,1 0,-1 1,1-1,-1 0,1 0,-1 0,1 0,-1-1,1 1,-1 0,1 0,-1 0,1 0,-1 0,0-1,1 1,-1 0,1 0,-1-1,0 1,1 0,-1-1,1 1,-1 0,0-1,0 1,1 0,-1-1,0 1,0-1,1 1,-1-1,0 1,0-1,0 1,0 0,0-1,1 1,-1-1,0 1,0-1,7-40,-6 35,44-247,68-184,-111 432,-1-1,1 1,0-1,0 1,1 0,0-1,0 1,0 1,0-1,1 0,-1 1,1 0,1-1,-1 2,0-1,4-1,7-1</inkml:trace>
  <inkml:trace contextRef="#ctx0" brushRef="#br0" timeOffset="14491.069">4968 877,'24'-1,"-18"0,0 0,0 0,0 1,0 0,0 0,0 1,0 0,0 0,0 0,0 0,-1 1,1 0,0 1,2 1,-7 0,0 0,0 0,0 0,-1 0,0 0,0 0,0 0,0 0,-1 0,1 0,-1 0,0 0,0 0,-1 0,1 0,-1 0,0-1,0 1,0 0,0-1,-1 0,1 0,-3 3,1-1,-4 8,0 1,1 0,0 0,1 0,1 1,0 0,1 0,-2 13,6-25,1-1,-1 1,0 0,1-1,-1 1,1 0,0-1,0 1,0-1,0 1,0-1,1 0,-1 1,1-1,0 0,-1 0,1 0,0 0,0 0,0-1,0 1,1 0,-1-1,0 0,1 1,-1-1,1 0,-1 0,1-1,0 1,-1 0,1-1,0 0,-1 1,1-1,0 0,0 0,-1-1,3 1,19 1</inkml:trace>
  <inkml:trace contextRef="#ctx0" brushRef="#br0" timeOffset="14739.592">4883 1074,'29'5,"19"-4,6-1,-2-1,-4 0,-5-6,-11 0</inkml:trace>
  <inkml:trace contextRef="#ctx0" brushRef="#br0" timeOffset="15508.744">5108 312,'69'-27,"-65"25,-1 0,-1 0,0 1,0-1,1 1,-1 0,1-1,-1 1,1 0,-1 0,1 1,0-1,0 0,-1 1,1 0,0 0,0 0,-1 0,1 0,0 0,0 1,-1-1,1 1,0 0,-1 0,1 0,0 0,-1 0,0 0,1 1,-1-1,0 1,1 0,-1 0,-3 3,1-1,-1 1,-1-1,1 1,-1-1,1 0,-1 0,0 0,-1 0,1 0,-1 0,0 0,0-1,0 1,0-1,0 0,-1 0,-1 1,-15 18,17-20,1 0,-1 1,0-1,1 1,0 0,0-1,0 1,0 0,0 1,1-1,-1 0,1 0,0 1,0-1,0 1,0-1,1 1,-1-1,1 1,0-1,0 1,0-1,0 1,1-1,0 1,-1-1,1 1,1-1,-1 0,0 1,1-1,-1 0,1 0,0 0,0 0,1 0,-1-1,1 2,102 6,-79-11</inkml:trace>
  <inkml:trace contextRef="#ctx0" brushRef="#br0" timeOffset="16958.318">5221 2,'313'0,"-310"-1,0 1,0-1,0 1,0 0,0 0,0 0,0 1,0-1,0 1,0-1,0 1,0 0,0 0,-1 0,1 1,0-1,-1 0,1 1,-1 0,1 0,-1 0,0 0,0 0,0 0,0 1,0-1,0 0,0 1,-1 0,0-1,1 1,-1 0,0 0,0 0,0 0,-1 1,3 77,-4-56</inkml:trace>
  <inkml:trace contextRef="#ctx0" brushRef="#br0" timeOffset="24290.725">1384 1216,'91'107,"-62"-79,82 84,-111-93,-9-20</inkml:trace>
  <inkml:trace contextRef="#ctx0" brushRef="#br0" timeOffset="24807.515">1665 1216,'-86'121,"-92"68,123-115,55-74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2 509,'0'-7,"-1"-4,0-1,1 1,0 0,1 0,1 0,0-1,0 1,1 1,0-1,1 0,0 1,1 0,0 0,4-6,3-1,-1 1,2 0,0 1,1 0,1 1,0 1,1 1,0 0,0 0,2 2,-1 0,1 1,1 1,13-4,-27 12,0-1,0 1,0 0,0 0,1 0,-1 0,0 1,0 0,0 0,0 1,0-1,-1 1,1 0,0 0,-1 1,1-1,-1 1,0 0,0 0,0 1,0-1,-1 1,1 0,-1 0,0 0,0 0,0 0,-1 1,0 0,1-1,-2 1,1 0,0 0,-1 0,0 0,0 0,-1 0,1 2,4 218,-8-139,-3-10,-3 1,-3-2,-4 0,-3-1,-22 55,5-22,35-125,101-267,34-45,-121 304,1 0,1 1,1 0,2 1,0 1,1 1,16-14,-34 34,1 0,-1 1,1-1,-1 1,1-1,0 1,0-1,-1 1,1 0,0 0,0 0,0 0,0 1,0-1,0 0,1 1,-1-1,0 1,0 0,0 0,1 0,-1 0,0 0,0 0,0 0,0 1,1-1,-1 1,0 0,0 0,0-1,0 1,0 1,-1-1,1 0,0 0,0 1,-1-1,1 1,-1-1,1 1,-1 0,1-1,-1 1,1 2,1 9,0 0,-1 0,0 0,-1 0,-1 0,0 1,-1-1,0 0,-1 0,0 0,-4 10,-3 34,-12 160,-7-12,27-185,6-25,12-35,-13 31,32-81,-1-1,3 1,5 1,4 3,24-31,31 2,-101 114,-1 0,1 1,-1-1,1 0,-1 1,1-1,0 1,-1-1,1 1,0-1,-1 1,1-1,0 1,0-1,0 1,-1 0,1 0,0-1,0 1,0 0,0 0,-1 0,1 0,0 0,0 0,0 0,0 0,0 1,-1-1,1 0,0 0,0 1,0-1,-1 0,1 1,0-1,0 1,-1-1,1 1,0-1,-1 1,1-1,-1 1,1 0,-1 0,1-1,-1 1,1 0,-1 0,1-1,-1 1,0 0,0 0,1 0,5 51,-6-47,-3 32,0 0,-3 1,-1-1,-1-1,-9 20,-9 45,-22 140,37-187,7-43,1 1,1-1,0 1,0-1,1 1,1-1,0 1,1 0,0 3,4-3,1-6</inkml:trace>
  <inkml:trace contextRef="#ctx0" brushRef="#br0" timeOffset="450.751">1610 621,'-32'24,"-42"31,2 3,-44 48,55-17,60-85,-1-1,0 1,1-1,0 1,0 0,0-1,0 1,1 0,-1 0,1 0,0-1,0 1,0 0,1 0,0 0,-1-1,1 1,0 0,1-1,-1 1,1-1,-1 1,1-1,0 1,0-1,1 0,0 0,0-1,-1 0,1 0,0 0,1 0,-1-1,0 1,0-1,1 0,-1 0,1 0,-1 0,1-1,-1 1,1-1,-1 0,1 0,-1 0,1 0,-1-1,1 0,-1 1,1-1,-1-1,1 1,0-1,82-47,-60 24,-1 0,-1-2,-1-1,-2 0,-1-2,8-16,13-17,-41 64,0-1,1 0,-1 1,0-1,0 1,0-1,1 0,-1 1,0-1,1 0,-1 1,0-1,1 0,-1 1,0-1,1 0,-1 0,0 0,1 1,-1-1,1 0,-1 0,1 0,-1 0,0 0,1 0,-1 1,1-1,-1 0,1 0,-1-1,1 1,-1 0,0 0,1 0,-1 0,1 0,-1 0,1 0,-1-1,0 1,1 0,-1 0,0-1,1 1,-1 0,0-1,1 1,-1 0,0-1,1 1,-1 0,0-1,0 1,0-1,1 1,-1 0,0-1,0 1,0-1,0 1,0-1,0 1,0 0,0-1,0 1,0-1,2 38,-2-31,-1 30,7 96,-5-127,-1-1,1 1,1-1,-1 1,1-1,-1 0,1 0,1 0,-1 0,0 0,1 0,0 0,0-1,0 0,0 1,1-1,-1 0,1-1,0 1,0-1,0 1,0-1,0 0,0-1,3 2,-2-3,-1 1,0-1,0 0,1 0,-1 0,0-1,0 0,0 0,0 0,0 0,0 0,0-1,0 0,0 0,0 0,-1 0,1 0,-1-1,0 0,1 1,-1-1,-1-1,1 1,1-1,7-11</inkml:trace>
  <inkml:trace contextRef="#ctx0" brushRef="#br0" timeOffset="1028.652">2202 565,'-24'20,"1"0,0 1,2 1,0 1,1 1,2 1,1 0,0 2,2 0,-4 12,17-36,0-1,1 1,-1 0,1 0,0 0,0 1,0-1,0 0,0 0,1 0,-1 1,1-1,0 0,0 1,0-1,1 0,-1 1,1-1,0 0,0 0,0 0,0 0,0 0,1 0,-1 0,1 0,0 0,0 0,0-1,0 1,0-1,1 0,-1 0,1 1,-1-1,1-1,0 1,0 0,0-1,0 0,0 1,0-1,1 0,2-1,-1-1,1 1,0-1,-1 0,1-1,0 1,-1-1,0 0,1 0,-1-1,0 0,0 0,0 0,-1 0,1-1,-1 1,1-1,-1-1,-1 1,3-3,65-102,-62 93,-1 1,12-21,1 1,1 0,2 1,19-18,-43 51,1 1,-1 0,1-1,0 1,-1 0,1-1,0 1,-1 0,1 0,0-1,-1 1,1 0,0 0,0 0,-1 0,1 0,0 0,0 0,-1 0,1 0,0 0,-1 1,1-1,0 0,-1 0,1 1,0-1,-1 0,1 1,0-1,-1 1,1-1,-1 1,1-1,-1 1,1-1,-1 1,0 0,1-1,-1 1,1-1,-1 1,0 0,0-1,1 1,-1 0,0 0,0-1,0 1,0 0,0-1,0 1,0 0,0 0,0 0,12 52,-11-48,20 267,13 37,-31-270,-2 1,-2-1,-1 0,-2 0,-1 0,-3 0,-1-1,-2-1,-1 1,-8 13,3-13,-2-1,-1-1,-2-1,-20 24,-27 5,67-63,0 0,0 0,0 1,0-1,0 0,0-1,0 1,-1 0,1-1,0 1,-1-1,1 0,0 1,-1-1,1 0,0-1,-1 1,1 0,0-1,-1 1,1-1,0 0,0 1,0-1,0 0,0-1,0 1,0 0,0 0,0-1,0 0,0 1,1-1,-1 0,1 1,-2-3,-2-7,1-1,-1 1,2-1,0 0,0 0,1 0,1-1,0 1,0 0,2 0,-1-1,3-8,2-24,2-1,2 1,2 1,2 0,2 0,14-26,-10 28,2 1,1 0,3 2,1 0,2 2,5-3,-16 23,-2 4</inkml:trace>
  <inkml:trace contextRef="#ctx0" brushRef="#br0" timeOffset="1618.168">2569 1186,'41'-70,"-2"-1,-4-2,-3-2,12-48,-9 23,-32 132,-19 103,11-113,1 0,1 0,1 0,1 0,1 1,1-1,0 0,2 0,3 11,-5-30,-1 0,1 0,0 0,1 0,-1 0,0 0,1 0,-1-1,1 1,0-1,0 1,0-1,0 0,1 0,-1 0,0 0,1 0,-1 0,1-1,0 1,0-1,0 1,-1-1,1 0,0-1,0 1,1 0,-1-1,0 1,0-1,0 0,0 0,0-1,3 1,1-2,1 0,-1 0,0 0,0-1,0 0,0 0,0-1,-1 0,0 0,1-1,-2 1,1-1,5-6,6-11,-1-2,0 0,-2 0,0-2,-2 1,-1-2,-1 0,-2 0,0 0,-2-1,0-8,3-38,-18 63,2 16</inkml:trace>
  <inkml:trace contextRef="#ctx0" brushRef="#br0" timeOffset="1863.485">3388 931,'-14'34,"0"11,6-2,6-14,2-11</inkml:trace>
  <inkml:trace contextRef="#ctx0" brushRef="#br0" timeOffset="2015.586">3303 367,'0'0</inkml:trace>
  <inkml:trace contextRef="#ctx0" brushRef="#br0" timeOffset="2245.439">3755 0,'0'982,"-22"-859,11-99</inkml:trace>
  <inkml:trace contextRef="#ctx0" brushRef="#br0" timeOffset="2504.027">3500 650,'44'0,"37"-5,11-2,-6 1,-13 1,-19-3,-13-1,-14 2</inkml:trace>
  <inkml:trace contextRef="#ctx0" brushRef="#br0" timeOffset="2747.898">4037 706,'3'23,"1"0,0-1,2 0,1 0,1 0,0-1,2 0,0 0,1-1,2-1,7 9,-18-24,0-1,0 0,1-1,-1 1,1 0,0-1,0 0,0 1,0-1,0 0,1-1,-1 1,0 0,1-1,-1 0,1 0,0 0,-1 0,1-1,0 1,0-1,-1 0,1 0,0-1,0 1,-1-1,1 1,0-1,-1 0,1-1,-1 1,1 0,-1-1,0 0,1 0,-1 0,0 0,0-1,-1 1,1-1,0 1,0-3,10-11,-1 0,-1-1,-1 0,0 0,-2-1,0-1,-1 1,0-1,-1-5,6-10,-3 6,-2 3</inkml:trace>
  <inkml:trace contextRef="#ctx0" brushRef="#br0" timeOffset="3428.139">4743 734,'-8'8,"1"1,0-1,1 1,-1 1,2-1,-1 1,2 0,-1 1,1-1,1 1,0 0,0-1,1 1,0 0,1 1,0-1,1 0,1 0,1 10,-2-19,1 0,0 0,0 0,0 0,0 0,0 0,1 0,-1 0,1 0,-1-1,1 1,0 0,-1-1,1 1,0-1,0 0,0 0,0 0,0 0,0 0,1 0,-1 0,0-1,0 1,1-1,-1 1,0-1,1 0,-1 0,0 0,1 0,-1-1,0 1,0-1,1 1,0-1,80-35,-67 24,0-2,-1 0,0-1,-1-1,-1 0,0-1,-2 0,0-1,8-17,-14 27,13-25,-1-1,-2 0,-2-1,-1 0,-1-1,-3-1,0 1,-3-1,-1 0,-2-1,-1 1,-4-32,4 65,-1-1,0 0,0 1,0-1,0 1,-1-1,0 0,0 1,0-1,-1 1,1 0,-1-1,0 1,0 0,-1 0,1 0,-1 1,0-1,0 0,0 1,0 0,-1 0,1 0,-1 0,0 0,0 1,0 0,0-1,0 2,0-1,-1 0,1 1,-1 0,1 0,-1 0,1 1,-1-1,0 1,1 0,-1 0,1 1,-1-1,0 1,1 0,-5 2,-6 7,1 0,0 1,0 1,1 0,1 1,0 1,1 0,0 0,1 1,1 0,0 1,1 0,-2 6,4-10,0 0,1 0,0 0,1 1,0 0,1 0,0 0,1 1,1-1,0 0,1 1,1-1,0 0,0 1,1-1,1 0,0 0,1 0,0-1,1 1,1-1,0 0,0 0,1-1,1 0,0 0,0-1,1 0,1 0,9 7,-3-5,1-2,1 0,0-1,0 0,1-2,0 0,0-1,1-1,0-1,0 0,0-2,0 0,0-1,0-2,0 0,2-1,11-2,-1-1,1-2,-1-1,-1-2,0 0,0-3,-1 0,-1-2,14-10,-32 18,-1 0,1-1,-1 0,-1 0,0-1,0-1,0 0,-2 0,1 0,-1-1,0 0,-1 0,-1-1,0 0,0 0,-1 0,-1 0,0-1,0 0,-1-8,-2 16,-1 0,1 0,-1 0,-1 0,1 0,-1 0,1 0,-2 1,1-1,0 1,-1-1,0 1,0 0,0 0,0 0,-1 1,1-1,-1 1,0 0,0 0,-1 0,1 0,0 1,-1-1,0 1,1 1,-1-1,0 1,0-1,0 1,0 1,0-1,0 1,0 0,0 0,0 0,0 1,-1-1,2 1,-1 1,0-1,0 1,-4 1,-6 4,1 0,0 0,0 2,0-1,1 2,0 0,1 0,0 2,1-1,0 1,1 1,0 0,1 0,1 1,0 0,1 0,0 1,1 0,1 0,0 1,1-1,1 1,0 0,1 0,1 0,1 1,0-1,1 0,0 0,2 0,0 0,0 0,2-1,0 0,1 1,0-2,1 1,1-1,0 0,1 0,0-1,1-1,1 1,10 8,-1-5,1 0,0-2,2 0,-1-1,2-2,-1 0,2-2,-1 0,1-2,0-1,1 0,0-2,6-1,56-13,-65 3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2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1,'-5'14,"-1"10,0 6,1 2,6-4,8-7,3-7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66,'86'133,"-71"-106,32 72,-4 1,11 49,-54-147,33 77,-16-102,36-199,-6-38,-7 129,-23 114,-7 15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 0,0 0,1 0,-1 0,0-5,-1-1,1 0,-1 1,1 2,-1 1,0 0,-5 2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1,'20'5,"24"1,11-5,0-2,-4-2,-6 0,-6 1,-5 0,-3 1,-7 1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1,'11'253,"-1"-174,-3 0,-3 0,-4 1,-4 6,-11 23,1 60,14-169,0 1,-1-1,1 1,0-1,0 1,0 0,0-1,0 1,-1 0,1-1,0 1,1-1,-1 1,0 0,0-1,0 1,0 0,0-1,1 1,-1-1,0 1,0-1,1 1,-1 0,0-1,1 1,-1-1,1 0,-1 1,1-1,-1 1,1-1,-1 0,1 1,-1-1,1 0,-1 1,1-1,-1 0,1 0,0 0,-1 1,1-1,-1 0,1 0,0 0,-1 0,1 0,0 0,-1 0,1-1,-1 1,1 0,0 0,-1 0,1-1,-1 1,1 0,0 0,-1-1,1 1,-1-1,12-10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1 477,'19'31,"-2"0,0 1,-3 1,0 1,-3 0,0 0,-2 1,0 15,-3-25,37 152,-5-95,-37-82,1 0,0-1,0 1,-1-1,1 1,0-1,-1 0,1 1,-1-1,1 0,-1 0,1 0,-1 0,1 0,-1-1,0 1,0 0,0-1,0 1,0 0,0-1,0 0,0 1,0-1,-1 1,1-1,-1 0,1 1,-1-1,0 0,1 0,47-194,-29 151,2 0,2 1,2 1,1 2,3 0,32-34,-9-5,-52 79,0 0,1 0,-1 0,0 0,0 0,1 0,-1-1,0 1,0 0,0 0,0 0,-1 0,1 0,0 0,0 0,-1 0,1 0,0 0,-1 0,1 0,-1 0,1 0,-1 0,0 1,1-1,-1 0,0 0,1 1,-1-1,0 0,0 1,0-1,0 0,0 1,0 0,0-1,0 1,0-1,0 1,0 0,0 0,0 0,0-1,0 1,0 0,0 0,0 1,0-1,0 0,0 0,0 0,0 1,-1-1,-13 5</inkml:trace>
  <inkml:trace contextRef="#ctx0" brushRef="#br0" timeOffset="522.76">1 251,'15'0,"59"0,0-2,0-4,2-4,83-3,-158 13,-1-1,1 1,-1-1,0 0,1 1,-1-1,0 1,1-1,-1 1,0-1,0 0,1 1,-1-1,0 0,0 1,0-1,0 0,0 1,0-1,0 0,0 1,0-1,0 0,0 1,-1-1,1 0,0 1,0-1,-1 1,1-1,0 0,-1 1,1-1,0 1,-1-1,1 1,-1-1,1 1,-1-1,1 1,-1 0,1-1,-1 1,0 0,1-1,-1 1,0 0,1 0,-1 0,1 0,-1-1,0 1,1 0,-1 0,0 0,1 0,-1 0,0 1,1-1,-1 0,0 0,1 0,-1 0,0 1,1-1,-1 0,1 0,-17-7,0-1,0-1,1-1,1 0,0-1,0 0,1-1,1-1,0 0,0-1,-2-4,4-21,13 19</inkml:trace>
  <inkml:trace contextRef="#ctx0" brushRef="#br0" timeOffset="1105.01">735 53,'17'129,"23"213,-39-269,-3 1,-3-1,-6 23,-13 42,23-137,0 1,0 0,1-1,-1 1,1 0,-1-1,1 1,-1 0,1 0,0 0,0-1,0 1,0 0,0 0,0 0,0-1,1 1,-1 0,1 0,-1-1,1 1,0 0,-1-1,1 1,0 0,0-1,0 1,1-1,-1 0,0 1,0-1,1 0,-1 0,1 0,-1 0,1 0,0 1,15 3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8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43,'5'0,"7"0,5 0,5 0,3 0,3 0,1 0,1 0,-1 0,1-5,-1-1,-1 0,1 1,-1 1,0-3,0 0,-4 5,-7 3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9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1 737,'9'0,"9"0,5 0,5 0,1 0,1 0,0 0,0 0,-1 0,0 0,0-5,-1-1,1 0,-1 1,0 1,0 2,0 1,-4 1</inkml:trace>
  <inkml:trace contextRef="#ctx0" brushRef="#br0" timeOffset="333.222">86 963,'5'4,"11"3,7-1,5-1,3-2,0-1,5-1,1 0,-1-1,-2 0,-1-1,-3 1,0 0,-2 0,0 0,-4-1</inkml:trace>
  <inkml:trace contextRef="#ctx0" brushRef="#br0" timeOffset="2787.048">678 257,'160'-99,"-157"98,-1-1,1 1,0 0,0 1,0-1,0 1,0-1,-1 1,1 0,0 0,0 0,0 0,0 0,0 1,0 0,0-1,0 1,-1 0,1 0,0 1,-1-1,1 0,-1 1,1 0,-1-1,0 1,0 0,1 0,-1 0,-1 1,1-1,0 0,0 1,-1-1,0 1,1 0,-1-1,0 1,0 0,-1 0,1 0,0-1,-1 1,0 0,0 3,0 256,-14 194,11-428,-5 33,2 1,3-1,3 1,3 4,6-38,-10-29,1 1,0 0,0-1,0 1,0 0,0-1,0 1,0 0,0-1,0 1,0 0,0-1,1 1,-1 0,0-1,0 1,0 0,0-1,0 1,1 0,-1 0,0-1,0 1,0 0,1 0,-1-1,0 1,0 0,1 0,-1 0,0-1,1 1,-1 0,0 0,1 0,-1 0,0 0,1 0,-1 0,0-1,1 1,-1 0,0 0,1 0,-1 1,0-1,1 0,-1 0,0 0,1 0,-1 0,0 0,1 0,-1 0,0 1,0-1,1 0,-1 0,0 0,0 1,1-1,-1 0,0 0,0 1,13-188,3 67,6 1,4 1,6 1,5 2,5 1,25-42,-51 119,-14 29,0 1,0 0,1 0,0 0,0 1,1-1,-1 1,1-1,1 1,-1 1,1-1,0 0,1 1,-1 0,1 1,0-1,0 1,1 0,-1 0,1 1,6-3,214 4,-129-2,-1-4,58-13,-114 15,298-30,-151 24,137 12,-133 2,-113-2,-79 0</inkml:trace>
  <inkml:trace contextRef="#ctx0" brushRef="#br0" timeOffset="3975.315">1468 567,'85'249,"-71"-207,-2 0,-2 1,-1 0,-3 0,-1 1,-2 17,17 46,-13-130,1-79,5 0,17-59,27-41,-29 111,-11 58,-17 33</inkml:trace>
  <inkml:trace contextRef="#ctx0" brushRef="#br0" timeOffset="4635.996">2061 906,'0'5,"-4"1,-3 5,1-4,6-4,3-7,-4-3,-2 0</inkml:trace>
  <inkml:trace contextRef="#ctx0" brushRef="#br0" timeOffset="5371.651">1328 399,'312'-1,"-145"-27,-148 26,-27-2,-12-3,12 3,0 0,1 0,-1-1,1 0,0 0,0-1,0 0,1 0,0-1,1 0,-1 0,-3-6,0-6</inkml:trace>
  <inkml:trace contextRef="#ctx0" brushRef="#br0" timeOffset="6403.641">2259 539,'68'78,"-53"-59,-1 1,0 1,-1 0,-2 0,0 1,-1 1,-2 0,0 0,-1 1,-1 0,-2 0,0 0,-2 0,0 4,-1-5,1 0,1 0,1-1,1 1,1-1,5 12,-11-35,0 1,0 0,0-1,0 1,1 0,-1-1,0 1,0 0,1-1,-1 1,0 0,0-1,1 1,-1 0,0 0,1-1,-1 1,0 0,1 0,-1 0,1-1,-1 1,0 0,1 0,-1 0,1 0,-1 0,0 0,1 0,-1 0,1 0,-1 0,0 0,1 0,-1 0,1 0,-1 0,0 1,1-1,-1 0,0 0,1 0,-1 1,0-1,1 0,-1 0,0 1,1-1,-1 0,0 1,0-1,1 0,-1 1,0-1,0 0,0 1,1-1,-1 1,0-1,0 0,0 1,0-1,0 1,0-1,0 0,0 1,0 0,10-40,-8 30,57-199,-42 172,2 1,1 0,2 2,1 0,2 2,12-12,19-43,-45 69</inkml:trace>
  <inkml:trace contextRef="#ctx0" brushRef="#br0" timeOffset="7153.964">2231 313,'1'2,"0"0,0 0,0-1,0 1,1-1,-1 1,0-1,1 1,-1-1,1 1,0-1,-1 0,1 0,0 0,0 0,-1 0,1-1,0 1,0 0,0-1,0 0,0 1,0-1,0 0,0 0,0 0,0 0,0 0,2-1,48 3,-1-2,1-2,-1-2,0-3,50-13,-4 2,-97 19,1-1,0 1,-1-1,1 1,0-1,-1 0,1 0,0 1,-1-1,1 0,0 0,-1 0,1 0,0 1,0-1,-1 0,1 0,0 0,0-1,-1 1,1 0,0 0,-1 0,1-1,0 1,-1 0,1 0,0-1,-1 1,1-1,-1 1,1-1,0 1,-1-1,1 1,-1-1,1 1,-1-1,0 1,1-1,-1 0,0 1,1-1,-1 0,0 1,0-1,0 0,1 0,-1 1,0-1,0 0,0 0,0 1,0-1,0 0,0 1,-1-1,1 0,0 0,0 1,-1-1,1 0,0 1,-1-1,1 0,0 1,-1-1,1 1,-1-1,1 1,-29-18,20 14,0 0,1-1,0 0,-1 0,2-1,-1 0,1 0,0-1,0 0,1 0,0 0,0-1,0 0,1 0,1-1,-1 1,-1-7,5-3</inkml:trace>
  <inkml:trace contextRef="#ctx0" brushRef="#br0" timeOffset="8140.538">2089 850,'-1'0,"0"1,-1-1,1 1,0 0,0-1,-1 1,1 0,0 0,0 0,0 0,0 0,0 0,1 0,-1 0,0 0,0 0,1 1,-1-1,0 0,1 0,-1 1,1-1,0 0,0 1,-1-1,1 1,0-1,0 0,0 1,0-1,0 1,1-1,-1 1,0-1,0 0,-1-1,1 1,0 0,0-1,0 1,0 0,0 0,0-1,0 1,0 0,0 0,0-1,0 1,0 0,1-1,-1 1,0 0,0-1,1 1,-1 0,1-1,-1 1,0-1,1 1,-1 0,1-1,-1 1,1-1,0 0,-1 1,1-1,-1 1,1-1,0 0,-1 1,1-1,0 0,-1 0,1 0,0 1,0-1,-1 0,1 0,0 0,-1 0,1 0,0 0,0-1,-1 1,1 0,0 0,-1 0,1-1,0 1,-1 0,1-1,0 1,1-2,0 1,0-1,0 1,0-1,-1 0,1 0,-1 1,1-1,-1 0,0 0,0 0,1-1,-1 1,-1 0,1 0,0-1,-1 1,1 0,-1-1,0 1,1-1,-1 1,0 2,0 1,0-1,0 1,0-1,0 0,0 1,0-1,0 1,0-1,0 1,-1-1,1 0,0 1,0-1,0 1,-1-1,1 0,0 1,0-1,-1 0,1 1,0-1,0 0,-1 0,1 1,0-1,-1 0,1 0,-1 1,1-1,0 0,-1 0,1 0,-1 0,1 1,0-1,-1 0,1 0,-1 0,1 0,-1 0,1 0,0 0,-1 0,1-1,-1 1,1 0,-1 0,1 0,0 0,-1 0,1-1,15 4,3-1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0 199,'2'-8,"1"0,0 0,0 0,1 0,-1 1,2 0,-1-1,1 1,0 1,1-1,0 1,0 0,0 0,0 1,1 0,0 0,0 0,1 1,3-2,-9 4,0 0,0 0,0 0,0 1,0-1,0 1,1-1,-1 1,0 0,1 0,-1 0,1 0,-1 0,1 1,-1-1,1 1,0 0,-1-1,1 1,0 0,-1 1,1-1,-1 0,1 1,0 0,-1-1,1 1,-1 0,0 0,1 0,-1 1,0-1,1 1,-1-1,0 1,4 12,0 0,0 0,-2 0,0 1,0-1,-2 1,0 0,0 0,-1 0,-1 0,-2 14,2-12,0 135,9 195,10-13,7-79,0-119,-17-207,80-555,-53 330,-29 208,-8 71,1 0,1 0,0 0,2 0,0 0,1 0,0 0,1 1,1 0,1 0,0 0,7-9,-8 20,0-1,1 1,-1 1,1-1,0 1,0 0,1 1,-1 0,1 0,0 1,0 0,0 0,0 0,0 1,0 1,0-1,0 1,0 1,0-1,5 2,75-8,255-22,-207 15,0 6,112 8,-77 1,1131-2,-998-28,288 29,-313-31,172 31,-225-30,17 30,-231-1</inkml:trace>
  <inkml:trace contextRef="#ctx0" brushRef="#br0" timeOffset="6022.762">790 679,'5'2,"-1"-1,1 1,-1-1,0 2,1-1,-1 0,-1 1,1-1,0 1,0 0,-1 0,0 1,0-1,0 1,1 0,4 5,7 10,-1 0,0 1,-1 1,-2 0,0 1,-1 0,-1 1,5 22,4 4,90 306,-91-420,29-229,46 24,-86 222,-10 50,0 4</inkml:trace>
  <inkml:trace contextRef="#ctx0" brushRef="#br0" timeOffset="7324.704">1524 651,'9'-13,"0"2,0-1,1 1,1 1,0 0,0 0,1 1,0 1,0 0,1 0,0 1,1 1,2-1,-15 6,1 1,0-1,0 0,-1 1,1-1,0 1,0 0,0-1,-1 1,1 0,0 0,0 0,0 0,0 0,0 1,-1-1,1 1,0-1,0 1,-1 0,1-1,0 1,-1 0,1 0,-1 0,1 0,-1 0,1 1,-1-1,0 0,1 1,-1-1,0 1,0-1,0 1,0 0,0 1,-2 70,-36 41,39-111,0 0,0 1,1-1,-1 0,1-1,0 1,0 0,0-1,0 0,0 1,0-1,1 0,-1-1,1 1,-1-1,1 1,0-1,-1 0,1 0,0-1,0 1,0-1,0 0,-1 0,1 0,0 0,0-1,0 0,0 1,-1-1,4-2,5 3,17-2,-3 1</inkml:trace>
  <inkml:trace contextRef="#ctx0" brushRef="#br0" timeOffset="7755.177">2174 1046,'34'-5,"20"-6,6-1,-3 1,-5 2,-8 4,-6 1,-5 3,-3-5,-6 0</inkml:trace>
  <inkml:trace contextRef="#ctx0" brushRef="#br0" timeOffset="8001.625">2428 849,'0'38,"0"28,0 6,0-3,0-9,0-10,5-14,1-12</inkml:trace>
  <inkml:trace contextRef="#ctx0" brushRef="#br0" timeOffset="8573.429">2879 482,'14'43,"-3"0,-1 1,-2 0,-2 0,-2 1,-2 22,3 5,18 65,-22-128,0 0,0 0,1-1,0 1,0 0,0-1,2 0,-1 1,1-1,0 0,0-1,1 1,4 5,-8-13,0 1,0-1,0 1,1-1,-1 1,0-1,0 0,0 0,0 1,0-1,1 0,-1 0,0 0,0 0,0 0,1-1,-1 1,0 0,0-1,0 1,0 0,0-1,0 1,0-1,0 0,0 1,0-1,0 0,0 0,0 1,0-1,-1 0,1 0,0 0,0 0,-1 0,1 0,-1 0,1 0,-1 0,0 0,1-1,-1 1,21-54,63-241,-11 126,-63 153</inkml:trace>
  <inkml:trace contextRef="#ctx0" brushRef="#br0" timeOffset="9403.999">3302 1074,'-3'6,"-1"0,1 0,0 1,0-1,0 1,1 0,0-1,0 1,1 0,0 0,0 0,1 0,0 0,0 1,1-1,-1 0,2 0,0 3,-1-7,1-1,-1 0,1 0,-1 0,1 0,0 0,0-1,0 1,0 0,0-1,0 0,0 1,0-1,1 0,-1 0,1 0,-1-1,0 1,1 0,-1-1,1 0,0 1,-1-1,1 0,-1 0,1-1,-1 1,1 0,-1-1,1 0,-1 1,1-1,-1 0,0 0,1 0,-1-1,0 1,0-1,0 1,0-1,0 0,0 1,-1-1,1 0,0 0,-1 0,0 0,1-1,-1 1,0 0,0-1,0 1,0-2,57-114,-58 119,0-1,0 1,0-1,0 1,0-1,0 1,0-1,0 1,0-1,0 1,0-1,0 1,0-1,0 1,1-1,-1 1,0-1,0 1,1-1,-1 1,0-1,1 0,-1 1,0-1,1 0,-1 1,1-1,-1 0,1 1,-1-1,0 0,1 0,-1 0,1 1,-1-1,1 0,-1 0,1 0,-1 0,1 0,-1 0,1 0,0 0,-1 0,1 0,-1 0,1 0,-1 0,1-1,-1 1,1 0,-1 0,0 0,1-1,-1 1,1 0,-1-1,1 1,-1 0,0-1,1 1,-1-1,0 1,0 0,1-1,-1 1,0-1,0 1,1-1,4 43,-6 192,-25-64,24-144,-2 0,0 0,-2-1,-1 1,-1-1,-4 7,13-31,-1 1,-1-1,1 0,0 1,0-1,0 0,-1 1,1-1,-1 0,1 0,-1 1,1-1,-1 0,0 0,0 0,0 0,1 0,-1 0,0 0,0 0,0 0,0 0,-1 0,1-1,0 1,0 0,0-1,-1 1,1-1,0 1,-1-1,1 0,0 1,-1-1,1 0,0 0,-1 0,1 0,0 0,-1-1,1 1,0 0,-1 0,1-1,0 1,-1-1,1 0,0 1,0-1,0 0,0 1,0-1,0 0,0 0,-1-1,0-7,-1 0,2 0,0 0,0 0,0-1,1 1,0 0,1-1,0 1,1 0,0 0,0 0,1 0,0 0,1 0,-1 1,2-1,-1 1,1 0,1 1,-1-1,1 1,0 0,3-2,-2 2,0-1,0 1,1 1,0-1,0 1,1 1,0-1,0 2,0-1,0 1,4-1,5 0</inkml:trace>
  <inkml:trace contextRef="#ctx0" brushRef="#br0" timeOffset="12206.306">3443 397,'144'-50,"-143"49,1 0,-1 0,1 1,-1-1,1 0,-1 1,1-1,0 1,-1-1,1 1,-1 0,1-1,0 1,-1 0,1 0,0 1,-1-1,1 0,0 0,-1 1,1-1,-1 1,1-1,0 1,-1 0,1 0,-1 0,0-1,1 1,-1 1,0-1,0 0,1 0,-1 0,0 1,0-1,0 0,-1 1,1-1,0 1,0-1,-1 1,1-1,-1 1,1 0,-1 0,-2 6,-1-1,0 0,0 1,0-1,-1-1,0 1,0 0,-1-1,0 0,0 0,0-1,-1 1,-2 1,-28 33,36-39,-1-1,0 1,1 0,0 0,-1-1,1 1,-1 0,1 0,0-1,0 1,-1 0,1 0,0 0,0 0,0-1,0 1,0 0,0 0,0 0,0 0,0 0,1-1,-1 1,0 0,0 0,1 0,-1-1,1 1,-1 0,0 0,1-1,-1 1,1 0,0-1,-1 1,1-1,0 1,-1-1,1 1,0-1,-1 1,1-1,0 0,0 1,0-1,-1 0,1 0,0 1,0-1,0 0,0 0,-1 0,1 0,0 0,0 0,0 0,58 4,-54-4,73 9,-58-4</inkml:trace>
  <inkml:trace contextRef="#ctx0" brushRef="#br0" timeOffset="12973.988">4036 905,'15'-4,"13"-3,8-4,2 0,0 1,-3 3,-1 3,-3 1,-1 2,-1 1,-1 0,-5 0</inkml:trace>
  <inkml:trace contextRef="#ctx0" brushRef="#br0" timeOffset="13241.443">4121 679,'14'39,"5"21,0 7,-4-5,-5-7,-3-9,-4-6,-1-11</inkml:trace>
  <inkml:trace contextRef="#ctx0" brushRef="#br0" timeOffset="13894.188">4573 482,'-6'16,"2"0,0 0,0 0,2 1,0-1,1 1,0 0,2-1,0 1,0 0,2-1,4 14,2 53,4 173,-8-233,34 95,-38-118,-1 1,0-1,0 1,0-1,0 0,1 1,-1-1,0 1,0-1,1 0,-1 1,0-1,1 1,-1-1,0 0,1 0,-1 1,1-1,-1 0,1 0,-1 1,0-1,1 0,-1 0,1 0,-1 0,1 0,-1 1,1-1,-1 0,1 0,-1 0,1 0,-1-1,1 1,-1 0,1 0,-1 0,1 0,-1 0,0-1,1 1,-1 0,1 0,-1-1,0 1,1 0,-1-1,1 1,-1 0,0-1,0 1,1 0,-1-1,0 1,0-1,1 1,-1-1,0 1,0-1,0 1,0 0,0-1,1 1,-1-1,0 1,0-1,7-40,-6 35,44-247,68-184,-111 432,-1-1,1 1,0-1,0 1,1 0,0-1,0 1,0 1,0-1,1 0,-1 1,1 0,1-1,-1 2,0-1,4-1,7-1</inkml:trace>
  <inkml:trace contextRef="#ctx0" brushRef="#br0" timeOffset="14491.069">4968 877,'24'-1,"-18"0,0 0,0 0,0 1,0 0,0 0,0 1,0 0,0 0,0 0,0 0,-1 1,1 0,0 1,2 1,-7 0,0 0,0 0,0 0,-1 0,0 0,0 0,0 0,0 0,-1 0,1 0,-1 0,0 0,0 0,-1 0,1 0,-1 0,0-1,0 1,0 0,0-1,-1 0,1 0,-3 3,1-1,-4 8,0 1,1 0,0 0,1 0,1 1,0 0,1 0,-2 13,6-25,1-1,-1 1,0 0,1-1,-1 1,1 0,0-1,0 1,0-1,0 1,0-1,1 0,-1 1,1-1,0 0,-1 0,1 0,0 0,0 0,0-1,0 1,1 0,-1-1,0 0,1 1,-1-1,1 0,-1 0,1-1,0 1,-1 0,1-1,0 0,-1 1,1-1,0 0,0 0,-1-1,3 1,19 1</inkml:trace>
  <inkml:trace contextRef="#ctx0" brushRef="#br0" timeOffset="14739.592">4883 1074,'29'5,"19"-4,6-1,-2-1,-4 0,-5-6,-11 0</inkml:trace>
  <inkml:trace contextRef="#ctx0" brushRef="#br0" timeOffset="15508.744">5108 312,'69'-27,"-65"25,-1 0,-1 0,0 1,0-1,1 1,-1 0,1-1,-1 1,1 0,-1 0,1 1,0-1,0 0,-1 1,1 0,0 0,0 0,-1 0,1 0,0 0,0 1,-1-1,1 1,0 0,-1 0,1 0,0 0,-1 0,0 0,1 1,-1-1,0 1,1 0,-1 0,-3 3,1-1,-1 1,-1-1,1 1,-1-1,1 0,-1 0,0 0,-1 0,1 0,-1 0,0 0,0-1,0 1,0-1,0 0,-1 0,-1 1,-15 18,17-20,1 0,-1 1,0-1,1 1,0 0,0-1,0 1,0 0,0 1,1-1,-1 0,1 0,0 1,0-1,0 1,0-1,1 1,-1-1,1 1,0-1,0 1,0-1,0 1,1-1,0 1,-1-1,1 1,1-1,-1 0,0 1,1-1,-1 0,1 0,0 0,0 0,1 0,-1-1,1 2,102 6,-79-11</inkml:trace>
  <inkml:trace contextRef="#ctx0" brushRef="#br0" timeOffset="16958.318">5221 2,'313'0,"-310"-1,0 1,0-1,0 1,0 0,0 0,0 0,0 1,0-1,0 1,0-1,0 1,0 0,0 0,-1 0,1 1,0-1,-1 0,1 1,-1 0,1 0,-1 0,0 0,0 0,0 0,0 1,0-1,0 0,0 1,-1 0,0-1,1 1,-1 0,0 0,0 0,0 0,-1 1,3 77,-4-56</inkml:trace>
  <inkml:trace contextRef="#ctx0" brushRef="#br0" timeOffset="24290.725">1384 1216,'91'107,"-62"-79,82 84,-111-93,-9-20</inkml:trace>
  <inkml:trace contextRef="#ctx0" brushRef="#br0" timeOffset="24807.515">1665 1216,'-86'121,"-92"68,123-115,55-74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0:44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1,'44'90,"-30"-38,-2 1,-2 0,3 52,10 58,-12-94,-3 2,-2-1,-4 34,3 0,5 0,5-1,6 10,6 47,7 126,-6 69,-29 318,-27-316,0-43,56-65,-2-111,6 85,-6-53,-25 309,4-345,-3-132,0 0,1 1,0-2,-1 1,1 0,0-1,0 1,0-1,0 0,0 0,0 0,0 0,0 0,0-1,0 1,0-1,1 0,-1 0,0 0,0-1,0 1,1-1,-1 0,0 1,0-1,0-1,2 0,15-1,144-28,44-2,664 35,0-2,-413-29,1006 30,-532-1,-737-28,29 26,-224 3,1-1,-1 0,1 0,-1 0,1 0,-1 0,1 0,-1-1,1 1,-1 0,1-1,-1 1,0-1,1 1,-1-1,0 0,1 0,-1 0,0 1,0-1,0 0,0 0,0-1,0 1,0 0,0 0,0 0,-1-1,1 1,0 0,-1-1,1 1,-1 0,1-1,-1 1,0-1,0 1,1-1,-1 1,0-1,-1-1,0-12</inkml:trace>
  <inkml:trace contextRef="#ctx0" brushRef="#br0" timeOffset="4749.605">395 4855,'0'-5,"0"-6,5-2,2-3,-1-3,-1-4,3 2,0 1,0-3,2-1,-1-1,-1-2,-2 4</inkml:trace>
  <inkml:trace contextRef="#ctx0" brushRef="#br0" timeOffset="5034.986">592 4318,'15'-38,"9"-18,1-4,0 4,-3 6,-6 12</inkml:trace>
  <inkml:trace contextRef="#ctx0" brushRef="#br0" timeOffset="5350.973">988 3387,'14'-38,"10"-18,1-4,1 3,-5 7,0 12,-4 7,-5 5,0 6,-1 7</inkml:trace>
  <inkml:trace contextRef="#ctx0" brushRef="#br0" timeOffset="5631.164">1834 2259,'29'-39,"24"-22,7-5,-1 4,-6 7,-7 13,-7 9,-5 5,-4 8,-6 2,-3 4,-5 5</inkml:trace>
  <inkml:trace contextRef="#ctx0" brushRef="#br0" timeOffset="5847.934">2822 1468,'38'-24,"18"-8,0-3,-6 4,-11 8</inkml:trace>
  <inkml:trace contextRef="#ctx0" brushRef="#br0" timeOffset="6034.523">3697 1016,'39'-19,"31"-11,4-1</inkml:trace>
  <inkml:trace contextRef="#ctx0" brushRef="#br0" timeOffset="6288.466">4431 734,'34'-19,"20"-6,6 0,-7 1,-8 4,-11 5</inkml:trace>
  <inkml:trace contextRef="#ctx0" brushRef="#br0" timeOffset="6518.818">5109 452,'28'-10,"15"-3,5 1,-1-2,-4 0,-5 4,-3-2,-8 1</inkml:trace>
  <inkml:trace contextRef="#ctx0" brushRef="#br0" timeOffset="6754.57">5701 311,'0'0</inkml:trace>
  <inkml:trace contextRef="#ctx0" brushRef="#br0" timeOffset="6755.57">6435 170,'33'0,"31"-5,9-1,-3-1,-9 2,-9 2,-10 1,-11 1</inkml:trace>
  <inkml:trace contextRef="#ctx0" brushRef="#br0" timeOffset="16067.949">2060 2060,'-7'-4,"0"0,0 1,0 0,0 0,-1 0,0 1,1 0,-1 1,0 0,0 0,0 0,0 1,0 0,1 1,-1 0,0 0,-1 1,3-1,1 0,-1 0,0 1,0 0,1 0,-1 0,1 1,0 0,0 0,0 0,0 1,0-1,1 1,0 0,0 0,0 1,0 0,0-1,1 1,0 0,0 0,0 1,1-1,0 1,0-1,0 1,1 0,0 0,0-1,0 1,0 6,0-6,-1 0,1 0,0 0,0 0,0 0,1 0,0 0,1 0,-1 0,1 1,0-1,0 0,1-1,0 1,0 0,1 0,-1-1,1 1,0-1,0 0,1 0,0 0,0 0,0-1,0 1,1-1,0 0,0-1,2 2,0-2,1-1,0 0,0 0,0-1,-1 0,1 0,1-1,-1 0,0 0,0-1,-1 0,1-1,0 0,0 0,0 0,-1-1,0 0,1-1,-1 1,0-1,2-2,126-113,-130 114,-1 0,0-1,-1 1,0-1,1 0,-2 1,1-1,-1-1,0 1,0 0,0 0,-1-1,0 1,-1-1,1 1,-1-1,0 1,-1-1,0 1,0-1,0 1,-1-1,0 1,0 0,0 0,-1 0,0 0,0 0,-1 1,1-1,-1 1,0 0,-1 0,1 1,-1-1,0 1,0 0,0 0,-1 0,0 1,1 0,-2 0,-6-1,0 1,0 1,-1 0,1 1,-1 0,1 1,0 0,-1 2,1-1,0 1,-1 1,1 1,1 0,-1 0,0 1,1 1,0 0,1 1,-1 0,1 0,0 2,6-2,1 0,-1 1,2 0,-1 0,1 0,0 0,0 0,1 0,1 1,-1 0,1-1,1 1,-1-1,1 1,1 0,0-1,0 1,1-1,0 1,0-1,1 0,0 1,0-1,1-1,0 1,1 0,-2-4,-1 0,1 0,0 0,0-1,0 0,0 1,1-1,-1 0,1-1,0 1,0 0,0-1,0 0,0 0,1-1,-1 1,1-1,-1 0,1 0,-1 0,1 0,-1-1,1 0,0 0,-1 0,1-1,0 1,-1-1,1 0,-1-1,1 1,-1-1,0 1,0-1,1-1,-1 1,-1-1,1 1,0-1,-1 0,1 0,-1-1,0 1,0-1,1-1,4-3,-1-1,1 1,-2-1,1-1,-1 1,-1-1,0 0,0-1,-1 1,0-1,-1 1,0-1,0 0,-2-1,1 1,-1 0,-1 0,0-1,-1 1,0 0,-2-9,0 15,-1 0,0 0,0 1,0-1,-1 1,0 0,0 0,0 0,0 1,0 0,-1 0,1 0,-1 1,0 0,0 0,0 0,0 0,0 1,0 0,-1 1,1-1,0 1,0 1,-1-1,1 1,0 0,0 0,0 1,0-1,0 2,0-1,1 0,-1 1,-2 2,-3 0,0 0,1 1,-1 0,1 1,1 1,-1-1,1 1,0 1,1 0,0 0,0 0,1 1,0 0,1 1,0 0,1 0,0 0,1 0,0 1,1-1,0 1,1 0,0 0,0 7,2-14,1 0,-1-1,1 1,0 0,0 0,0 0,1-1,0 1,0 0,0-1,0 0,1 1,0-1,0 0,0 0,0-1,0 1,1-1,0 1,0-1,0 0,0 0,0-1,0 0,1 1,-1-1,1-1,0 1,-1-1,1 1,0-1,0-1,0 1,0-1,0 0,0 0,0 0,0-1,0 1,-1-1,1 0,0-1,0 1,-1-1,1 0,-1 0,1-1,-1 1,0-1,4-2,-1-1,0 0,0 0,0-1,-1 1,0-1,0-1,-1 1,0-1,0 0,-1 0,0 0,-1-1,1 0,-2 1,1-1,-1 0,0 0,-1 0,0-1,-1-5,0 13,-1 0,1-1,-1 1,0-1,0 1,0 0,0 0,0 0,-1 0,1 0,0 0,-1 0,0 0,1 0,-1 0,0 1,0-1,0 1,0 0,0-1,-1 1,1 0,0 0,0 0,-1 1,1-1,-1 1,1-1,0 1,-1 0,1-1,-1 1,1 1,-1-1,1 0,-1 1,1-1,0 1,-1-1,1 1,0 0,-1 0,1 0,0 1,0-1,0 0,0 1,0 0,0-1,1 1,-1 0,-1 1,-50 73,52-74,0 1,0-1,0 1,1 0,-1-1,1 1,0-1,0 1,0 0,0-1,0 1,0 0,1-1,-1 1,1-1,0 1,0-1,0 1,0-1,0 0,0 1,1-1,-1 0,1 0,0 0,0 0,-1 0,1 0,0-1,0 1,1-1,-1 1,0-1,1 1,2 0,1 0,0-1,0 1,0-1,0 0,0 0,0-1,0 0,0 0,0 0,0-1,0 0,0 0,0-1,-1 1,1-1,0 0,-1-1,1 0,-1 1,0-2,0 1,0 0,0-1,-1 0,1 0,-1-1,0 1,-1-1,1 0,-1 0,1 0,-2 0,1-1,0 1,-1-1,0 0,-1 1,1-1,-1 0,0 0,0 0,-1 0,0 0,1 1,0 0,-1 0,0 0,0 0,0 0,-1 0,1 0,-1 1,0-1,-1 0,1 0,-1 1,0-1,0 1,0-1,-1 1,1 0,-1 0,0 0,0 0,-1 1,1-1,-1 1,0 0,1 0,-1 0,-1 0,1 1,0 0,-1 0,1 0,-1 0,0 1,1-1,-1 1,0 1,0-1,0 1,-5-1,4 3,1 0,-1 0,0 1,1-1,-1 1,1 0,0 1,0 0,0-1,0 1,1 1,-1-1,1 1,0 0,1-1,-1 2,1-1,0 0,0 1,1-1,-1 1,1 0,1 0,-1 0,1 0,-1 5,3-9,-1 0,1 0,0 0,0 0,0 0,0-1,0 1,0 0,0 0,1-1,-1 1,1-1,-1 1,1-1,-1 1,1-1,0 0,0 0,0 0,-1 0,1 0,0 0,0-1,0 1,1-1,-1 1,0-1,0 0,0 0,0 0,0 0,0 0,0 0,1 0,-1-1,0 1,0-1,0 0,0 1,0-1,0 0,-1 0,1 0,0-1,0 1,-1 0,1-1,-1 1,1-1,-1 1,1-1,-1 0,0 0,2-10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2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0 173,'6'-11,"0"-1,1 1,0 0,1 1,0 0,0 0,1 0,0 1,1 1,0 0,1 0,-1 1,1 0,1 1,-1 0,1 1,0 0,0 1,1 0,-1 1,1 0,0 1,0 1,0 0,0 1,2 0,-12 0,0 0,0 0,1 0,-1 0,0 1,0-1,1 1,-1 0,0 0,0 0,0 0,0 1,0-1,-1 1,1 0,0 0,-1 0,1 0,-1 0,0 1,0-1,0 1,0-1,0 1,0 0,0 0,-1 0,0-1,0 2,1-1,-2 0,1 0,0 0,-1 0,1 1,-1-1,0 0,0 0,0 1,-1-1,1 0,-1 0,1 0,-1 1,-1 1,-12 23,0-1,-2 0,-1-1,-1 0,-1-2,-7 6,7-6,0-2,12-16,0 0,1 0,-1 0,1 1,1 0,-1 0,1 1,1 0,-1-1,1 1,0 1,1-1,0 1,1-1,-1 1,2 0,-1 0,1 0,0 0,1 0,0 0,1 0,0 0,0 0,1-1,0 1,2 6,5-5,0 1,1-1,1-1,-1 1,1-2,1 0,0 0,0-1,0 0,1-1,0-1,0 0,0-1,1 0,-1-1,1 0,0-1,0-1,0 0,0-1,0-1,0 0,0-1,0 0,0-1,126-24,-95 13,-27 7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4:09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555 170,'-43'41,"30"-34,-146 96,-125 92,228-144,66-75,1 7,-1 0</inkml:trace>
  <inkml:trace contextRef="#ctx0" brushRef="#br0" timeOffset="544.693">104 1,'23'56,"114"202,36 34,-138-219,-25-50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4:32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19,'-25'138,"-7"93,33-91,-1-138,1 1,-1-1,1 0,-1 1,1-1,0 0,0 1,0-1,0 0,0 0,0 0,1 0,-1 0,1 0,-1 0,1-1,0 1,0 0,0-1,-1 0,2 1,-1-1,0 0,0 0,0 0,0 0,1 0,-1-1,0 1,1-1,-1 1,1-1,-1 0,0 0,1 0,-1 0,1-1,-1 1,0-1,1 1,-1-1,0 0,1 0,-1 0,0 0,0 0,0 0,0-1,0 1,0-1,0 1,-1-1,1 0,0 0,-1 0,1 0,-1 0,1-2,22-24,-1-2,-2 0,-1-1,11-25,12-18,-26 43,-1 0,-2-1,-1-1,-2 0,-1 0,0-11,-1-19,-9 349,0 334,-1-590,-1 0,-1 0,-1 0,-2 0,-1 0,-1-1,-2 0,-1-1,-1 0,-3 3,13-26,-1 1,1-1,-1 0,-1 0,1 0,-1 0,0-1,0 1,0-1,0 0,-1 0,0 0,0-1,0 0,0 0,0 0,-1 0,1-1,-1 0,0 0,1-1,-1 0,0 0,0 0,0 0,0-1,0 0,0 0,0-1,0 0,0 0,0 0,0-1,1 1,-1-1,1-1,-2 0,1-4,1 0,0-1,0 1,0-1,1 0,1 0,-1-1,1 1,0-1,1 1,0-1,1 0,0 0,0 0,1 0,0 0,0 0,1 0,0 0,2-6,1 1,0 0,1-1,0 2,1-1,0 1,1 0,1 0,0 1,1 0,0 0,1 1,0 0,1 1,0 0,0 0,8-3,33-35,57-42,-92 79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2 509,'0'-7,"-1"-4,0-1,1 1,0 0,1 0,1 0,0-1,0 1,1 1,0-1,1 0,0 1,1 0,0 0,4-6,3-1,-1 1,2 0,0 1,1 0,1 1,0 1,1 1,0 0,0 0,2 2,-1 0,1 1,1 1,13-4,-27 12,0-1,0 1,0 0,0 0,1 0,-1 0,0 1,0 0,0 0,0 1,0-1,-1 1,1 0,0 0,-1 1,1-1,-1 1,0 0,0 0,0 1,0-1,-1 1,1 0,-1 0,0 0,0 0,0 0,-1 1,0 0,1-1,-2 1,1 0,0 0,-1 0,0 0,0 0,-1 0,1 2,4 218,-8-139,-3-10,-3 1,-3-2,-4 0,-3-1,-22 55,5-22,35-125,101-267,34-45,-121 304,1 0,1 1,1 0,2 1,0 1,1 1,16-14,-34 34,1 0,-1 1,1-1,-1 1,1-1,0 1,0-1,-1 1,1 0,0 0,0 0,0 0,0 1,0-1,0 0,1 1,-1-1,0 1,0 0,0 0,1 0,-1 0,0 0,0 0,0 0,0 1,1-1,-1 1,0 0,0 0,0-1,0 1,0 1,-1-1,1 0,0 0,0 1,-1-1,1 1,-1-1,1 1,-1 0,1-1,-1 1,1 2,1 9,0 0,-1 0,0 0,-1 0,-1 0,0 1,-1-1,0 0,-1 0,0 0,-4 10,-3 34,-12 160,-7-12,27-185,6-25,12-35,-13 31,32-81,-1-1,3 1,5 1,4 3,24-31,31 2,-101 114,-1 0,1 1,-1-1,1 0,-1 1,1-1,0 1,-1-1,1 1,0-1,-1 1,1-1,0 1,0-1,0 1,-1 0,1 0,0-1,0 1,0 0,0 0,-1 0,1 0,0 0,0 0,0 0,0 0,0 1,-1-1,1 0,0 0,0 1,0-1,-1 0,1 1,0-1,0 1,-1-1,1 1,0-1,-1 1,1-1,-1 1,1 0,-1 0,1-1,-1 1,1 0,-1 0,1-1,-1 1,0 0,0 0,1 0,5 51,-6-47,-3 32,0 0,-3 1,-1-1,-1-1,-9 20,-9 45,-22 140,37-187,7-43,1 1,1-1,0 1,0-1,1 1,1-1,0 1,1 0,0 3,4-3,1-6</inkml:trace>
  <inkml:trace contextRef="#ctx0" brushRef="#br0" timeOffset="450.751">1610 621,'-32'24,"-42"31,2 3,-44 48,55-17,60-85,-1-1,0 1,1-1,0 1,0 0,0-1,0 1,1 0,-1 0,1 0,0-1,0 1,0 0,1 0,0 0,-1-1,1 1,0 0,1-1,-1 1,1-1,-1 1,1-1,0 1,0-1,1 0,0 0,0-1,-1 0,1 0,0 0,1 0,-1-1,0 1,0-1,1 0,-1 0,1 0,-1 0,1-1,-1 1,1-1,-1 0,1 0,-1 0,1 0,-1-1,1 0,-1 1,1-1,-1-1,1 1,0-1,82-47,-60 24,-1 0,-1-2,-1-1,-2 0,-1-2,8-16,13-17,-41 64,0-1,1 0,-1 1,0-1,0 1,0-1,1 0,-1 1,0-1,1 0,-1 1,0-1,1 0,-1 1,0-1,1 0,-1 0,0 0,1 1,-1-1,1 0,-1 0,1 0,-1 0,0 0,1 0,-1 1,1-1,-1 0,1 0,-1-1,1 1,-1 0,0 0,1 0,-1 0,1 0,-1 0,1 0,-1-1,0 1,1 0,-1 0,0-1,1 1,-1 0,0-1,1 1,-1 0,0-1,1 1,-1 0,0-1,0 1,0-1,1 1,-1 0,0-1,0 1,0-1,0 1,0-1,0 1,0 0,0-1,0 1,0-1,2 38,-2-31,-1 30,7 96,-5-127,-1-1,1 1,1-1,-1 1,1-1,-1 0,1 0,1 0,-1 0,0 0,1 0,0 0,0-1,0 0,0 1,1-1,-1 0,1-1,0 1,0-1,0 1,0-1,0 0,0-1,3 2,-2-3,-1 1,0-1,0 0,1 0,-1 0,0-1,0 0,0 0,0 0,0 0,0 0,0-1,0 0,0 0,0 0,-1 0,1 0,-1-1,0 0,1 1,-1-1,-1-1,1 1,1-1,7-11</inkml:trace>
  <inkml:trace contextRef="#ctx0" brushRef="#br0" timeOffset="1028.652">2202 565,'-24'20,"1"0,0 1,2 1,0 1,1 1,2 1,1 0,0 2,2 0,-4 12,17-36,0-1,1 1,-1 0,1 0,0 0,0 1,0-1,0 0,0 0,1 0,-1 1,1-1,0 0,0 1,0-1,1 0,-1 1,1-1,0 0,0 0,0 0,0 0,0 0,1 0,-1 0,1 0,0 0,0 0,0-1,0 1,0-1,1 0,-1 0,1 1,-1-1,1-1,0 1,0 0,0-1,0 0,0 1,0-1,1 0,2-1,-1-1,1 1,0-1,-1 0,1-1,0 1,-1-1,0 0,1 0,-1-1,0 0,0 0,0 0,-1 0,1-1,-1 1,1-1,-1-1,-1 1,3-3,65-102,-62 93,-1 1,12-21,1 1,1 0,2 1,19-18,-43 51,1 1,-1 0,1-1,0 1,-1 0,1-1,0 1,-1 0,1 0,0-1,-1 1,1 0,0 0,0 0,-1 0,1 0,0 0,0 0,-1 0,1 0,0 0,-1 1,1-1,0 0,-1 0,1 1,0-1,-1 0,1 1,0-1,-1 1,1-1,-1 1,1-1,-1 1,1-1,-1 1,0 0,1-1,-1 1,1-1,-1 1,0 0,0-1,1 1,-1 0,0 0,0-1,0 1,0 0,0-1,0 1,0 0,0 0,0 0,12 52,-11-48,20 267,13 37,-31-270,-2 1,-2-1,-1 0,-2 0,-1 0,-3 0,-1-1,-2-1,-1 1,-8 13,3-13,-2-1,-1-1,-2-1,-20 24,-27 5,67-63,0 0,0 0,0 1,0-1,0 0,0-1,0 1,-1 0,1-1,0 1,-1-1,1 0,0 1,-1-1,1 0,0-1,-1 1,1 0,0-1,-1 1,1-1,0 0,0 1,0-1,0 0,0-1,0 1,0 0,0 0,0-1,0 0,0 1,1-1,-1 0,1 1,-2-3,-2-7,1-1,-1 1,2-1,0 0,0 0,1 0,1-1,0 1,0 0,2 0,-1-1,3-8,2-24,2-1,2 1,2 1,2 0,2 0,14-26,-10 28,2 1,1 0,3 2,1 0,2 2,5-3,-16 23,-2 4</inkml:trace>
  <inkml:trace contextRef="#ctx0" brushRef="#br0" timeOffset="1618.168">2569 1186,'41'-70,"-2"-1,-4-2,-3-2,12-48,-9 23,-32 132,-19 103,11-113,1 0,1 0,1 0,1 0,1 1,1-1,0 0,2 0,3 11,-5-30,-1 0,1 0,0 0,1 0,-1 0,0 0,1 0,-1-1,1 1,0-1,0 1,0-1,0 0,1 0,-1 0,0 0,1 0,-1 0,1-1,0 1,0-1,0 1,-1-1,1 0,0-1,0 1,1 0,-1-1,0 1,0-1,0 0,0 0,0-1,3 1,1-2,1 0,-1 0,0 0,0-1,0 0,0 0,0-1,-1 0,0 0,1-1,-2 1,1-1,5-6,6-11,-1-2,0 0,-2 0,0-2,-2 1,-1-2,-1 0,-2 0,0 0,-2-1,0-8,3-38,-18 63,2 16</inkml:trace>
  <inkml:trace contextRef="#ctx0" brushRef="#br0" timeOffset="1863.485">3388 931,'-14'34,"0"11,6-2,6-14,2-11</inkml:trace>
  <inkml:trace contextRef="#ctx0" brushRef="#br0" timeOffset="2015.586">3303 367,'0'0</inkml:trace>
  <inkml:trace contextRef="#ctx0" brushRef="#br0" timeOffset="2245.439">3755 0,'0'982,"-22"-859,11-99</inkml:trace>
  <inkml:trace contextRef="#ctx0" brushRef="#br0" timeOffset="2504.027">3500 650,'44'0,"37"-5,11-2,-6 1,-13 1,-19-3,-13-1,-14 2</inkml:trace>
  <inkml:trace contextRef="#ctx0" brushRef="#br0" timeOffset="2747.898">4037 706,'3'23,"1"0,0-1,2 0,1 0,1 0,0-1,2 0,0 0,1-1,2-1,7 9,-18-24,0-1,0 0,1-1,-1 1,1 0,0-1,0 0,0 1,0-1,0 0,1-1,-1 1,0 0,1-1,-1 0,1 0,0 0,-1 0,1-1,0 1,0-1,-1 0,1 0,0-1,0 1,-1-1,1 1,0-1,-1 0,1-1,-1 1,1 0,-1-1,0 0,1 0,-1 0,0 0,0-1,-1 1,1-1,0 1,0-3,10-11,-1 0,-1-1,-1 0,0 0,-2-1,0-1,-1 1,0-1,-1-5,6-10,-3 6,-2 3</inkml:trace>
  <inkml:trace contextRef="#ctx0" brushRef="#br0" timeOffset="3428.139">4743 734,'-8'8,"1"1,0-1,1 1,-1 1,2-1,-1 1,2 0,-1 1,1-1,1 1,0 0,0-1,1 1,0 0,1 1,0-1,1 0,1 0,1 10,-2-19,1 0,0 0,0 0,0 0,0 0,0 0,1 0,-1 0,1 0,-1-1,1 1,0 0,-1-1,1 1,0-1,0 0,0 0,0 0,0 0,0 0,1 0,-1 0,0-1,0 1,1-1,-1 1,0-1,1 0,-1 0,0 0,1 0,-1-1,0 1,0-1,1 1,0-1,80-35,-67 24,0-2,-1 0,0-1,-1-1,-1 0,0-1,-2 0,0-1,8-17,-14 27,13-25,-1-1,-2 0,-2-1,-1 0,-1-1,-3-1,0 1,-3-1,-1 0,-2-1,-1 1,-4-32,4 65,-1-1,0 0,0 1,0-1,0 1,-1-1,0 0,0 1,0-1,-1 1,1 0,-1-1,0 1,0 0,-1 0,1 0,-1 1,0-1,0 0,0 1,0 0,-1 0,1 0,-1 0,0 0,0 1,0 0,0-1,0 2,0-1,-1 0,1 1,-1 0,1 0,-1 0,1 1,-1-1,0 1,1 0,-1 0,1 1,-1-1,0 1,1 0,-5 2,-6 7,1 0,0 1,0 1,1 0,1 1,0 1,1 0,0 0,1 1,1 0,0 1,1 0,-2 6,4-10,0 0,1 0,0 0,1 1,0 0,1 0,0 0,1 1,1-1,0 0,1 1,1-1,0 0,0 1,1-1,1 0,0 0,1 0,0-1,1 1,1-1,0 0,0 0,1-1,1 0,0 0,0-1,1 0,1 0,9 7,-3-5,1-2,1 0,0-1,0 0,1-2,0 0,0-1,1-1,0-1,0 0,0-2,0 0,0-1,0-2,0 0,2-1,11-2,-1-1,1-2,-1-1,-1-2,0 0,0-3,-1 0,-1-2,14-10,-32 18,-1 0,1-1,-1 0,-1 0,0-1,0-1,0 0,-2 0,1 0,-1-1,0 0,-1 0,-1-1,0 0,0 0,-1 0,-1 0,0-1,0 0,-1-8,-2 16,-1 0,1 0,-1 0,-1 0,1 0,-1 0,1 0,-2 1,1-1,0 1,-1-1,0 1,0 0,0 0,0 0,-1 1,1-1,-1 1,0 0,0 0,-1 0,1 0,0 1,-1-1,0 1,1 1,-1-1,0 1,0-1,0 1,0 1,0-1,0 1,0 0,0 0,0 0,0 1,-1-1,2 1,-1 1,0-1,0 1,-4 1,-6 4,1 0,0 0,0 2,0-1,1 2,0 0,1 0,0 2,1-1,0 1,1 1,0 0,1 0,1 1,0 0,1 0,0 1,1 0,1 0,0 1,1-1,1 1,0 0,1 0,1 0,1 1,0-1,1 0,0 0,2 0,0 0,0 0,2-1,0 0,1 1,0-2,1 1,1-1,0 0,1 0,0-1,1-1,1 1,10 8,-1-5,1 0,0-2,2 0,-1-1,2-2,-1 0,2-2,-1 0,1-2,0-1,1 0,0-2,6-1,56-13,-65 3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66,'86'133,"-71"-106,32 72,-4 1,11 49,-54-147,33 77,-16-102,36-199,-6-38,-7 129,-23 114,-7 15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 0,0 0,1 0,-1 0,0-5,-1-1,1 0,-1 1,1 2,-1 1,0 0,-5 2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1,'20'5,"24"1,11-5,0-2,-4-2,-6 0,-6 1,-5 0,-3 1,-7 1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1,'11'253,"-1"-174,-3 0,-3 0,-4 1,-4 6,-11 23,1 60,14-169,0 1,-1-1,1 1,0-1,0 1,0 0,0-1,0 1,-1 0,1-1,0 1,1-1,-1 1,0 0,0-1,0 1,0 0,0-1,1 1,-1-1,0 1,0-1,1 1,-1 0,0-1,1 1,-1-1,1 0,-1 1,1-1,-1 1,1-1,-1 0,1 1,-1-1,1 0,-1 1,1-1,-1 0,1 0,0 0,-1 1,1-1,-1 0,1 0,0 0,-1 0,1 0,0 0,-1 0,1-1,-1 1,1 0,0 0,-1 0,1-1,-1 1,1 0,0 0,-1-1,1 1,-1-1,12-10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1 477,'19'31,"-2"0,0 1,-3 1,0 1,-3 0,0 0,-2 1,0 15,-3-25,37 152,-5-95,-37-82,1 0,0-1,0 1,-1-1,1 1,0-1,-1 0,1 1,-1-1,1 0,-1 0,1 0,-1 0,1 0,-1-1,0 1,0 0,0-1,0 1,0 0,0-1,0 0,0 1,0-1,-1 1,1-1,-1 0,1 1,-1-1,0 0,1 0,47-194,-29 151,2 0,2 1,2 1,1 2,3 0,32-34,-9-5,-52 79,0 0,1 0,-1 0,0 0,0 0,1 0,-1-1,0 1,0 0,0 0,0 0,-1 0,1 0,0 0,0 0,-1 0,1 0,0 0,-1 0,1 0,-1 0,1 0,-1 0,0 1,1-1,-1 0,0 0,1 1,-1-1,0 0,0 1,0-1,0 0,0 1,0 0,0-1,0 1,0-1,0 1,0 0,0 0,0 0,0-1,0 1,0 0,0 0,0 1,0-1,0 0,0 0,0 0,0 1,-1-1,-13 5</inkml:trace>
  <inkml:trace contextRef="#ctx0" brushRef="#br0" timeOffset="522.76">1 251,'15'0,"59"0,0-2,0-4,2-4,83-3,-158 13,-1-1,1 1,-1-1,0 0,1 1,-1-1,0 1,1-1,-1 1,0-1,0 0,1 1,-1-1,0 0,0 1,0-1,0 0,0 1,0-1,0 0,0 1,0-1,0 0,0 1,-1-1,1 0,0 1,0-1,-1 1,1-1,0 0,-1 1,1-1,0 1,-1-1,1 1,-1-1,1 1,-1-1,1 1,-1 0,1-1,-1 1,0 0,1-1,-1 1,0 0,1 0,-1 0,1 0,-1-1,0 1,1 0,-1 0,0 0,1 0,-1 0,0 1,1-1,-1 0,0 0,1 0,-1 0,0 1,1-1,-1 0,1 0,-17-7,0-1,0-1,1-1,1 0,0-1,0 0,1-1,1-1,0 0,0-1,-2-4,4-21,13 19</inkml:trace>
  <inkml:trace contextRef="#ctx0" brushRef="#br0" timeOffset="1105.01">735 53,'17'129,"23"213,-39-269,-3 1,-3-1,-6 23,-13 42,23-137,0 1,0 0,1-1,-1 1,1 0,-1-1,1 1,-1 0,1 0,0 0,0-1,0 1,0 0,0 0,0 0,0-1,1 1,-1 0,1 0,-1-1,1 1,0 0,-1-1,1 1,0 0,0-1,0 1,1-1,-1 0,0 1,0-1,1 0,-1 0,1 0,-1 0,1 0,0 1,15 3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8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43,'5'0,"7"0,5 0,5 0,3 0,3 0,1 0,1 0,-1 0,1-5,-1-1,-1 0,1 1,-1 1,0-3,0 0,-4 5,-7 3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509 621,'-45'-37,"28"31,-1 1,0 1,1 0,-2 2,1 0,0 0,0 2,0 0,-1 1,-11 3,12-2,1 1,-1 0,1 1,0 1,0 0,1 2,0 0,0 0,0 2,-3 2,17-9,0-1,0 0,0 1,1-1,-1 1,0 0,1 0,-1-1,1 1,0 0,-1 0,1 0,0 1,0-1,0 0,1 0,-1 1,0-1,1 0,0 1,-1-1,1 0,0 1,0-1,0 1,1-1,-1 0,0 1,1-1,0 0,0 0,-1 1,1-1,0 0,1 0,-1 0,0 0,1 0,0 1,73 60,44-40,-118-22,-1 0,1 0,0 0,0 0,0 0,-1 0,1 0,0 0,-1 0,1 0,-1 0,0 0,1 0,-1 0,0 0,1 1,-1-1,0 0,0 0,0 0,0 1,0-1,0 0,-1 0,1 0,0 1,-1-1,1 0,0 0,-1 0,1 0,-1 0,0 0,1 0,-1 0,0 0,0 0,0 0,1 0,-1-1,0 1,0 0,0-1,0 1,0 0,0-1,-1 0,1 1,0-1,0 1,0-1,-4 4,-141 136,142-136,-62 90,64-91,0 1,0-1,1 0,-1 1,1 0,0-1,0 1,0 0,1 0,-1-1,1 1,0 0,0 0,0 0,0-1,1 1,0 0,0 0,0-1,0 1,0 0,1-1,-1 1,1-1,0 0,0 0,2 3,3-2,-1 0,1-1,-1 1,1-2,0 1,0-1,0 0,0 0,1 0,-1-1,0-1,1 1,-1-1,1 0,-1-1,0 0,3 0,8 0,-4 0,-7 3,0-1,-1 0,1-1,0 1,0-1,-1-1,1 1,0-1,-1-1,1 1,0-1,-1 0,0 0,1-1,-1 0,0 0,-1-1,1 1,0-1,-1 0,0-1,0 1,0-1,-1 0,1 0,-1-1,0 1,-1-1,0 0,2-3,1-17,-2 2</inkml:trace>
  <inkml:trace contextRef="#ctx0" brushRef="#br0" timeOffset="1">311 0,'-24'36,"2"0,1 2,3 0,1 1,1 1,2 0,2 1,2 0,2 1,2 0,0 12,7 100,7 0,7-1,9 18,-21-150,4 36,-3 0,-1 0,-4 1,-3 15,5-45,7-37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9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1 737,'9'0,"9"0,5 0,5 0,1 0,1 0,0 0,0 0,-1 0,0 0,0-5,-1-1,1 0,-1 1,0 1,0 2,0 1,-4 1</inkml:trace>
  <inkml:trace contextRef="#ctx0" brushRef="#br0" timeOffset="333.222">86 963,'5'4,"11"3,7-1,5-1,3-2,0-1,5-1,1 0,-1-1,-2 0,-1-1,-3 1,0 0,-2 0,0 0,-4-1</inkml:trace>
  <inkml:trace contextRef="#ctx0" brushRef="#br0" timeOffset="2787.048">678 257,'160'-99,"-157"98,-1-1,1 1,0 0,0 1,0-1,0 1,0-1,-1 1,1 0,0 0,0 0,0 0,0 0,0 1,0 0,0-1,0 1,-1 0,1 0,0 1,-1-1,1 0,-1 1,1 0,-1-1,0 1,0 0,1 0,-1 0,-1 1,1-1,0 0,0 1,-1-1,0 1,1 0,-1-1,0 1,0 0,-1 0,1 0,0-1,-1 1,0 0,0 3,0 256,-14 194,11-428,-5 33,2 1,3-1,3 1,3 4,6-38,-10-29,1 1,0 0,0-1,0 1,0 0,0-1,0 1,0 0,0-1,0 1,0 0,0-1,1 1,-1 0,0-1,0 1,0 0,0-1,0 1,1 0,-1 0,0-1,0 1,0 0,1 0,-1-1,0 1,0 0,1 0,-1 0,0-1,1 1,-1 0,0 0,1 0,-1 0,0 0,1 0,-1 0,0-1,1 1,-1 0,0 0,1 0,-1 1,0-1,1 0,-1 0,0 0,1 0,-1 0,0 0,1 0,-1 0,0 1,0-1,1 0,-1 0,0 0,0 1,1-1,-1 0,0 0,0 1,13-188,3 67,6 1,4 1,6 1,5 2,5 1,25-42,-51 119,-14 29,0 1,0 0,1 0,0 0,0 1,1-1,-1 1,1-1,1 1,-1 1,1-1,0 0,1 1,-1 0,1 1,0-1,0 1,1 0,-1 0,1 1,6-3,214 4,-129-2,-1-4,58-13,-114 15,298-30,-151 24,137 12,-133 2,-113-2,-79 0</inkml:trace>
  <inkml:trace contextRef="#ctx0" brushRef="#br0" timeOffset="3975.315">1468 567,'85'249,"-71"-207,-2 0,-2 1,-1 0,-3 0,-1 1,-2 17,17 46,-13-130,1-79,5 0,17-59,27-41,-29 111,-11 58,-17 33</inkml:trace>
  <inkml:trace contextRef="#ctx0" brushRef="#br0" timeOffset="4635.996">2061 906,'0'5,"-4"1,-3 5,1-4,6-4,3-7,-4-3,-2 0</inkml:trace>
  <inkml:trace contextRef="#ctx0" brushRef="#br0" timeOffset="5371.651">1328 399,'312'-1,"-145"-27,-148 26,-27-2,-12-3,12 3,0 0,1 0,-1-1,1 0,0 0,0-1,0 0,1 0,0-1,1 0,-1 0,-3-6,0-6</inkml:trace>
  <inkml:trace contextRef="#ctx0" brushRef="#br0" timeOffset="6403.641">2259 539,'68'78,"-53"-59,-1 1,0 1,-1 0,-2 0,0 1,-1 1,-2 0,0 0,-1 1,-1 0,-2 0,0 0,-2 0,0 4,-1-5,1 0,1 0,1-1,1 1,1-1,5 12,-11-35,0 1,0 0,0-1,0 1,1 0,-1-1,0 1,0 0,1-1,-1 1,0 0,0-1,1 1,-1 0,0 0,1-1,-1 1,0 0,1 0,-1 0,1-1,-1 1,0 0,1 0,-1 0,1 0,-1 0,0 0,1 0,-1 0,1 0,-1 0,0 0,1 0,-1 0,1 0,-1 0,0 1,1-1,-1 0,0 0,1 0,-1 1,0-1,1 0,-1 0,0 1,1-1,-1 0,0 1,0-1,1 0,-1 1,0-1,0 0,0 1,1-1,-1 1,0-1,0 0,0 1,0-1,0 1,0-1,0 0,0 1,0 0,10-40,-8 30,57-199,-42 172,2 1,1 0,2 2,1 0,2 2,12-12,19-43,-45 69</inkml:trace>
  <inkml:trace contextRef="#ctx0" brushRef="#br0" timeOffset="7153.964">2231 313,'1'2,"0"0,0 0,0-1,0 1,1-1,-1 1,0-1,1 1,-1-1,1 1,0-1,-1 0,1 0,0 0,0 0,-1 0,1-1,0 1,0 0,0-1,0 0,0 1,0-1,0 0,0 0,0 0,0 0,0 0,2-1,48 3,-1-2,1-2,-1-2,0-3,50-13,-4 2,-97 19,1-1,0 1,-1-1,1 1,0-1,-1 0,1 0,0 1,-1-1,1 0,0 0,-1 0,1 0,0 1,0-1,-1 0,1 0,0 0,0-1,-1 1,1 0,0 0,-1 0,1-1,0 1,-1 0,1 0,0-1,-1 1,1-1,-1 1,1-1,0 1,-1-1,1 1,-1-1,1 1,-1-1,0 1,1-1,-1 0,0 1,1-1,-1 0,0 1,0-1,0 0,1 0,-1 1,0-1,0 0,0 0,0 1,0-1,0 0,0 1,-1-1,1 0,0 0,0 1,-1-1,1 0,0 1,-1-1,1 0,0 1,-1-1,1 1,-1-1,1 1,-29-18,20 14,0 0,1-1,0 0,-1 0,2-1,-1 0,1 0,0-1,0 0,1 0,0 0,0-1,0 0,1 0,1-1,-1 1,-1-7,5-3</inkml:trace>
  <inkml:trace contextRef="#ctx0" brushRef="#br0" timeOffset="8140.538">2089 850,'-1'0,"0"1,-1-1,1 1,0 0,0-1,-1 1,1 0,0 0,0 0,0 0,0 0,0 0,1 0,-1 0,0 0,0 0,1 1,-1-1,0 0,1 0,-1 1,1-1,0 0,0 1,-1-1,1 1,0-1,0 0,0 1,0-1,0 1,1-1,-1 1,0-1,0 0,-1-1,1 1,0 0,0-1,0 1,0 0,0 0,0-1,0 1,0 0,0 0,0-1,0 1,0 0,1-1,-1 1,0 0,0-1,1 1,-1 0,1-1,-1 1,0-1,1 1,-1 0,1-1,-1 1,1-1,0 0,-1 1,1-1,-1 1,1-1,0 0,-1 1,1-1,0 0,-1 0,1 0,0 1,0-1,-1 0,1 0,0 0,-1 0,1 0,0 0,0-1,-1 1,1 0,0 0,-1 0,1-1,0 1,-1 0,1-1,0 1,1-2,0 1,0-1,0 1,0-1,-1 0,1 0,-1 1,1-1,-1 0,0 0,0 0,1-1,-1 1,-1 0,1 0,0-1,-1 1,1 0,-1-1,0 1,1-1,-1 1,0 2,0 1,0-1,0 1,0-1,0 0,0 1,0-1,0 1,0-1,0 1,-1-1,1 0,0 1,0-1,0 1,-1-1,1 0,0 1,0-1,-1 0,1 1,0-1,0 0,-1 0,1 1,0-1,-1 0,1 0,-1 1,1-1,0 0,-1 0,1 0,-1 0,1 1,0-1,-1 0,1 0,-1 0,1 0,-1 0,1 0,0 0,-1 0,1-1,-1 1,1 0,-1 0,1 0,0 0,-1 0,1-1,15 4,3-1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0 199,'2'-8,"1"0,0 0,0 0,1 0,-1 1,2 0,-1-1,1 1,0 1,1-1,0 1,0 0,0 0,0 1,1 0,0 0,0 0,1 1,3-2,-9 4,0 0,0 0,0 0,0 1,0-1,0 1,1-1,-1 1,0 0,1 0,-1 0,1 0,-1 0,1 1,-1-1,1 1,0 0,-1-1,1 1,0 0,-1 1,1-1,-1 0,1 1,0 0,-1-1,1 1,-1 0,0 0,1 0,-1 1,0-1,1 1,-1-1,0 1,4 12,0 0,0 0,-2 0,0 1,0-1,-2 1,0 0,0 0,-1 0,-1 0,-2 14,2-12,0 135,9 195,10-13,7-79,0-119,-17-207,80-555,-53 330,-29 208,-8 71,1 0,1 0,0 0,2 0,0 0,1 0,0 0,1 1,1 0,1 0,0 0,7-9,-8 20,0-1,1 1,-1 1,1-1,0 1,0 0,1 1,-1 0,1 0,0 1,0 0,0 0,0 0,0 1,0 1,0-1,0 1,0 1,0-1,5 2,75-8,255-22,-207 15,0 6,112 8,-77 1,1131-2,-998-28,288 29,-313-31,172 31,-225-30,17 30,-231-1</inkml:trace>
  <inkml:trace contextRef="#ctx0" brushRef="#br0" timeOffset="6022.762">790 679,'5'2,"-1"-1,1 1,-1-1,0 2,1-1,-1 0,-1 1,1-1,0 1,0 0,-1 0,0 1,0-1,0 1,1 0,4 5,7 10,-1 0,0 1,-1 1,-2 0,0 1,-1 0,-1 1,5 22,4 4,90 306,-91-420,29-229,46 24,-86 222,-10 50,0 4</inkml:trace>
  <inkml:trace contextRef="#ctx0" brushRef="#br0" timeOffset="7324.704">1524 651,'9'-13,"0"2,0-1,1 1,1 1,0 0,0 0,1 1,0 1,0 0,1 0,0 1,1 1,2-1,-15 6,1 1,0-1,0 0,-1 1,1-1,0 1,0 0,0-1,-1 1,1 0,0 0,0 0,0 0,0 0,0 1,-1-1,1 1,0-1,0 1,-1 0,1-1,0 1,-1 0,1 0,-1 0,1 0,-1 0,1 1,-1-1,0 0,1 1,-1-1,0 1,0-1,0 1,0 0,0 1,-2 70,-36 41,39-111,0 0,0 1,1-1,-1 0,1-1,0 1,0 0,0-1,0 0,0 1,0-1,1 0,-1-1,1 1,-1-1,1 1,0-1,-1 0,1 0,0-1,0 1,0-1,0 0,-1 0,1 0,0 0,0-1,0 0,0 1,-1-1,4-2,5 3,17-2,-3 1</inkml:trace>
  <inkml:trace contextRef="#ctx0" brushRef="#br0" timeOffset="7755.177">2174 1046,'34'-5,"20"-6,6-1,-3 1,-5 2,-8 4,-6 1,-5 3,-3-5,-6 0</inkml:trace>
  <inkml:trace contextRef="#ctx0" brushRef="#br0" timeOffset="8001.625">2428 849,'0'38,"0"28,0 6,0-3,0-9,0-10,5-14,1-12</inkml:trace>
  <inkml:trace contextRef="#ctx0" brushRef="#br0" timeOffset="8573.429">2879 482,'14'43,"-3"0,-1 1,-2 0,-2 0,-2 1,-2 22,3 5,18 65,-22-128,0 0,0 0,1-1,0 1,0 0,0-1,2 0,-1 1,1-1,0 0,0-1,1 1,4 5,-8-13,0 1,0-1,0 1,1-1,-1 1,0-1,0 0,0 0,0 1,0-1,1 0,-1 0,0 0,0 0,0 0,1-1,-1 1,0 0,0-1,0 1,0 0,0-1,0 1,0-1,0 0,0 1,0-1,0 0,0 0,0 1,0-1,-1 0,1 0,0 0,0 0,-1 0,1 0,-1 0,1 0,-1 0,0 0,1-1,-1 1,21-54,63-241,-11 126,-63 153</inkml:trace>
  <inkml:trace contextRef="#ctx0" brushRef="#br0" timeOffset="9403.999">3302 1074,'-3'6,"-1"0,1 0,0 1,0-1,0 1,1 0,0-1,0 1,1 0,0 0,0 0,1 0,0 0,0 1,1-1,-1 0,2 0,0 3,-1-7,1-1,-1 0,1 0,-1 0,1 0,0 0,0-1,0 1,0 0,0-1,0 0,0 1,0-1,1 0,-1 0,1 0,-1-1,0 1,1 0,-1-1,1 0,0 1,-1-1,1 0,-1 0,1-1,-1 1,1 0,-1-1,1 0,-1 1,1-1,-1 0,0 0,1 0,-1-1,0 1,0-1,0 1,0-1,0 0,0 1,-1-1,1 0,0 0,-1 0,0 0,1-1,-1 1,0 0,0-1,0 1,0-2,57-114,-58 119,0-1,0 1,0-1,0 1,0-1,0 1,0-1,0 1,0-1,0 1,0-1,0 1,0-1,0 1,1-1,-1 1,0-1,0 1,1-1,-1 1,0-1,1 0,-1 1,0-1,1 0,-1 1,1-1,-1 0,1 1,-1-1,0 0,1 0,-1 0,1 1,-1-1,1 0,-1 0,1 0,-1 0,1 0,-1 0,1 0,0 0,-1 0,1 0,-1 0,1 0,-1 0,1-1,-1 1,1 0,-1 0,0 0,1-1,-1 1,1 0,-1-1,1 1,-1 0,0-1,1 1,-1-1,0 1,0 0,1-1,-1 1,0-1,0 1,1-1,4 43,-6 192,-25-64,24-144,-2 0,0 0,-2-1,-1 1,-1-1,-4 7,13-31,-1 1,-1-1,1 0,0 1,0-1,0 0,-1 1,1-1,-1 0,1 0,-1 1,1-1,-1 0,0 0,0 0,0 0,1 0,-1 0,0 0,0 0,0 0,0 0,-1 0,1-1,0 1,0 0,0-1,-1 1,1-1,0 1,-1-1,1 0,0 1,-1-1,1 0,0 0,-1 0,1 0,0 0,-1-1,1 1,0 0,-1 0,1-1,0 1,-1-1,1 0,0 1,0-1,0 0,0 1,0-1,0 0,0 0,-1-1,0-7,-1 0,2 0,0 0,0 0,0-1,1 1,0 0,1-1,0 1,1 0,0 0,0 0,1 0,0 0,1 0,-1 1,2-1,-1 1,1 0,1 1,-1-1,1 1,0 0,3-2,-2 2,0-1,0 1,1 1,0-1,0 1,1 1,0-1,0 2,0-1,0 1,4-1,5 0</inkml:trace>
  <inkml:trace contextRef="#ctx0" brushRef="#br0" timeOffset="12206.306">3443 397,'144'-50,"-143"49,1 0,-1 0,1 1,-1-1,1 0,-1 1,1-1,0 1,-1-1,1 1,-1 0,1-1,0 1,-1 0,1 0,0 1,-1-1,1 0,0 0,-1 1,1-1,-1 1,1-1,0 1,-1 0,1 0,-1 0,0-1,1 1,-1 1,0-1,0 0,1 0,-1 0,0 1,0-1,0 0,-1 1,1-1,0 1,0-1,-1 1,1-1,-1 1,1 0,-1 0,-2 6,-1-1,0 0,0 1,0-1,-1-1,0 1,0 0,-1-1,0 0,0 0,0-1,-1 1,-2 1,-28 33,36-39,-1-1,0 1,1 0,0 0,-1-1,1 1,-1 0,1 0,0-1,0 1,-1 0,1 0,0 0,0 0,0-1,0 1,0 0,0 0,0 0,0 0,0 0,1-1,-1 1,0 0,0 0,1 0,-1-1,1 1,-1 0,0 0,1-1,-1 1,1 0,0-1,-1 1,1-1,0 1,-1-1,1 1,0-1,-1 1,1-1,0 0,0 1,0-1,-1 0,1 0,0 1,0-1,0 0,0 0,-1 0,1 0,0 0,0 0,0 0,58 4,-54-4,73 9,-58-4</inkml:trace>
  <inkml:trace contextRef="#ctx0" brushRef="#br0" timeOffset="12973.988">4036 905,'15'-4,"13"-3,8-4,2 0,0 1,-3 3,-1 3,-3 1,-1 2,-1 1,-1 0,-5 0</inkml:trace>
  <inkml:trace contextRef="#ctx0" brushRef="#br0" timeOffset="13241.443">4121 679,'14'39,"5"21,0 7,-4-5,-5-7,-3-9,-4-6,-1-11</inkml:trace>
  <inkml:trace contextRef="#ctx0" brushRef="#br0" timeOffset="13894.188">4573 482,'-6'16,"2"0,0 0,0 0,2 1,0-1,1 1,0 0,2-1,0 1,0 0,2-1,4 14,2 53,4 173,-8-233,34 95,-38-118,-1 1,0-1,0 1,0-1,0 0,1 1,-1-1,0 1,0-1,1 0,-1 1,0-1,1 1,-1-1,0 0,1 0,-1 1,1-1,-1 0,1 0,-1 1,0-1,1 0,-1 0,1 0,-1 0,1 0,-1 1,1-1,-1 0,1 0,-1 0,1 0,-1-1,1 1,-1 0,1 0,-1 0,1 0,-1 0,0-1,1 1,-1 0,1 0,-1-1,0 1,1 0,-1-1,1 1,-1 0,0-1,0 1,1 0,-1-1,0 1,0-1,1 1,-1-1,0 1,0-1,0 1,0 0,0-1,1 1,-1-1,0 1,0-1,7-40,-6 35,44-247,68-184,-111 432,-1-1,1 1,0-1,0 1,1 0,0-1,0 1,0 1,0-1,1 0,-1 1,1 0,1-1,-1 2,0-1,4-1,7-1</inkml:trace>
  <inkml:trace contextRef="#ctx0" brushRef="#br0" timeOffset="14491.069">4968 877,'24'-1,"-18"0,0 0,0 0,0 1,0 0,0 0,0 1,0 0,0 0,0 0,0 0,-1 1,1 0,0 1,2 1,-7 0,0 0,0 0,0 0,-1 0,0 0,0 0,0 0,0 0,-1 0,1 0,-1 0,0 0,0 0,-1 0,1 0,-1 0,0-1,0 1,0 0,0-1,-1 0,1 0,-3 3,1-1,-4 8,0 1,1 0,0 0,1 0,1 1,0 0,1 0,-2 13,6-25,1-1,-1 1,0 0,1-1,-1 1,1 0,0-1,0 1,0-1,0 1,0-1,1 0,-1 1,1-1,0 0,-1 0,1 0,0 0,0 0,0-1,0 1,1 0,-1-1,0 0,1 1,-1-1,1 0,-1 0,1-1,0 1,-1 0,1-1,0 0,-1 1,1-1,0 0,0 0,-1-1,3 1,19 1</inkml:trace>
  <inkml:trace contextRef="#ctx0" brushRef="#br0" timeOffset="14739.592">4883 1074,'29'5,"19"-4,6-1,-2-1,-4 0,-5-6,-11 0</inkml:trace>
  <inkml:trace contextRef="#ctx0" brushRef="#br0" timeOffset="15508.744">5108 312,'69'-27,"-65"25,-1 0,-1 0,0 1,0-1,1 1,-1 0,1-1,-1 1,1 0,-1 0,1 1,0-1,0 0,-1 1,1 0,0 0,0 0,-1 0,1 0,0 0,0 1,-1-1,1 1,0 0,-1 0,1 0,0 0,-1 0,0 0,1 1,-1-1,0 1,1 0,-1 0,-3 3,1-1,-1 1,-1-1,1 1,-1-1,1 0,-1 0,0 0,-1 0,1 0,-1 0,0 0,0-1,0 1,0-1,0 0,-1 0,-1 1,-15 18,17-20,1 0,-1 1,0-1,1 1,0 0,0-1,0 1,0 0,0 1,1-1,-1 0,1 0,0 1,0-1,0 1,0-1,1 1,-1-1,1 1,0-1,0 1,0-1,0 1,1-1,0 1,-1-1,1 1,1-1,-1 0,0 1,1-1,-1 0,1 0,0 0,0 0,1 0,-1-1,1 2,102 6,-79-11</inkml:trace>
  <inkml:trace contextRef="#ctx0" brushRef="#br0" timeOffset="16958.318">5221 2,'313'0,"-310"-1,0 1,0-1,0 1,0 0,0 0,0 0,0 1,0-1,0 1,0-1,0 1,0 0,0 0,-1 0,1 1,0-1,-1 0,1 1,-1 0,1 0,-1 0,0 0,0 0,0 0,0 1,0-1,0 0,0 1,-1 0,0-1,1 1,-1 0,0 0,0 0,0 0,-1 1,3 77,-4-56</inkml:trace>
  <inkml:trace contextRef="#ctx0" brushRef="#br0" timeOffset="24290.725">1384 1216,'91'107,"-62"-79,82 84,-111-93,-9-20</inkml:trace>
  <inkml:trace contextRef="#ctx0" brushRef="#br0" timeOffset="24807.515">1665 1216,'-86'121,"-92"68,123-115,55-74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0:44.10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0 342,'44'90,"-30"-38,-2 1,-2 0,3 52,10 58,-12-94,-3 2,-2-1,-4 34,3 0,5 0,5-1,6 10,6 47,7 126,-6 69,-29 318,-27-316,0-43,56-65,-2-111,6 85,-6-53,-25 309,4-345,-3-132,0 0,1 1,0-2,-1 1,1 0,0-1,0 1,0-1,0 0,0 0,0 0,0 0,0 0,0-1,0 1,0-1,1 0,-1 0,0 0,0-1,0 1,1-1,-1 0,0 1,0-1,0-1,2 0,15-1,144-28,44-2,664 35,0-2,-413-29,1006 30,-532-1,-737-28,29 26,-224 3,1-1,-1 0,1 0,-1 0,1 0,-1 0,1 0,-1-1,1 1,-1 0,1-1,-1 1,0-1,1 1,-1-1,0 0,1 0,-1 0,0 1,0-1,0 0,0 0,0-1,0 1,0 0,0 0,0 0,-1-1,1 1,0 0,-1-1,1 1,-1 0,1-1,-1 1,0-1,0 1,1-1,-1 1,0-1,-1-1,0-12</inkml:trace>
  <inkml:trace contextRef="#ctx0" brushRef="#br0" timeOffset="4749.605">395 5196,'0'-5,"0"-6,5-2,2-3,-1-3,-1-4,3 2,0 1,0-3,2-1,-1-1,-1-2,-2 4</inkml:trace>
  <inkml:trace contextRef="#ctx0" brushRef="#br0" timeOffset="5034.986">592 4659,'15'-38,"9"-18,1-4,0 4,-3 6,-6 12</inkml:trace>
  <inkml:trace contextRef="#ctx0" brushRef="#br0" timeOffset="5350.973">988 3728,'14'-38,"10"-18,1-4,1 3,-5 7,0 12,-4 7,-5 5,0 6,-1 7</inkml:trace>
  <inkml:trace contextRef="#ctx0" brushRef="#br0" timeOffset="5631.164">1834 2600,'29'-39,"24"-22,7-5,-1 4,-6 7,-7 13,-7 9,-5 5,-4 8,-6 2,-3 4,-5 5</inkml:trace>
  <inkml:trace contextRef="#ctx0" brushRef="#br0" timeOffset="5847.934">2822 1809,'38'-24,"18"-8,0-3,-6 4,-11 8</inkml:trace>
  <inkml:trace contextRef="#ctx0" brushRef="#br0" timeOffset="6034.523">3697 1357,'39'-19,"31"-11,4-1</inkml:trace>
  <inkml:trace contextRef="#ctx0" brushRef="#br0" timeOffset="6288.466">4431 1075,'34'-19,"20"-6,6 0,-7 1,-8 4,-11 5</inkml:trace>
  <inkml:trace contextRef="#ctx0" brushRef="#br0" timeOffset="6518.818">5109 793,'28'-10,"15"-3,5 1,-1-2,-4 0,-5 4,-3-2,-8 1</inkml:trace>
  <inkml:trace contextRef="#ctx0" brushRef="#br0" timeOffset="6754.57">5701 652,'0'0</inkml:trace>
  <inkml:trace contextRef="#ctx0" brushRef="#br0" timeOffset="6755.57">6435 511,'33'0,"31"-5,9-1,-3-1,-9 2,-9 2,-10 1,-11 1</inkml:trace>
  <inkml:trace contextRef="#ctx0" brushRef="#br1" timeOffset="12634.054">2004 2289,'6'-1,"0"-1,-1 0,1 0,0 0,-1-1,1 0,-1 0,0 0,0-1,0 0,-1 0,1 0,-1 0,0-1,0 0,0 0,-1 0,2-3,27-28,252-222,-56 49,66-37,-71 37,-34 45,177-147,-262 224,112-96,-11 0,-26 26,-58 32,-121 125,-1 0,1-1,-1 1,1 0,0 0,-1 0,1 0,0 0,-1 0,1-1,0 1,-1 0,1 0,0 0,-1-1,1 1,0 0,-1-1,1 1,0 0,0-1,0 1,-1 0,1-1,0 1,0 0,0-1,0 1,0 0,0-1,-1 1,1 0,0-1,0 1,0-1,0 1,0 0,1-1,-1 1,0-1,0 1,0 0,0-1,0 1,0 0,1-1,-1 1,0 0,0-1,0 1,1 0,-1-1,0 1,1 0,-1 0,0-1,1 1,-39 10,35-10,-172 65,142-55,0-2,0-2,0-1,0-1,-29-1,-74 1,135-3,0-1,-1 1,1-1,0 1,-1 0,1-1,0 1,0 0,0 0,-1 0,1 0,0 0,1 0,-1 0,0 0,0 1,0-1,1 0,-1 1,0-1,1 0,-1 1,1-1,0 0,-1 1,1-1,0 1,0-1,0 1,0-1,0 1,0-1,1 0,-1 1,0-1,1 1,-1-1,1 0,0 1,33 57,-23-42,74 137,-4 72,-81-224,1 2,-1 0,1 0,0 0,0 0,0 0,1-1,-1 1,1 0,0-1,0 1,0-1,1 0,-1 0,1 0,0 0,0 0,0 0,2 1,20-41,23-79,5 2,4 3,46-61,-92 155,-1 1,-1-1,0-1,-1 0,-1 0,-1 0,0-1,-2-1,-9 9,-1 16</inkml:trace>
  <inkml:trace contextRef="#ctx0" brushRef="#br0" timeOffset="16067.949">2060 2401,'-7'-4,"0"0,0 1,0 0,0 0,-1 0,0 1,1 0,-1 1,0 0,0 0,0 0,0 1,0 0,1 1,-1 0,0 0,-1 1,3-1,1 0,-1 0,0 1,0 0,1 0,-1 0,1 1,0 0,0 0,0 0,0 1,0-1,1 1,0 0,0 0,0 1,0 0,0-1,1 1,0 0,0 0,0 1,1-1,0 1,0-1,0 1,1 0,0 0,0-1,0 1,0 6,0-6,-1 0,1 0,0 0,0 0,0 0,1 0,0 0,1 0,-1 0,1 1,0-1,0 0,1-1,0 1,0 0,1 0,-1-1,1 1,0-1,0 0,1 0,0 0,0 0,0-1,0 1,1-1,0 0,0-1,2 2,0-2,1-1,0 0,0 0,0-1,-1 0,1 0,1-1,-1 0,0 0,0-1,-1 0,1-1,0 0,0 0,0 0,-1-1,0 0,1-1,-1 1,0-1,2-2,126-113,-130 114,-1 0,0-1,-1 1,0-1,1 0,-2 1,1-1,-1-1,0 1,0 0,0 0,-1-1,0 1,-1-1,1 1,-1-1,0 1,-1-1,0 1,0-1,0 1,-1-1,0 1,0 0,0 0,-1 0,0 0,0 0,-1 1,1-1,-1 1,0 0,-1 0,1 1,-1-1,0 1,0 0,0 0,-1 0,0 1,1 0,-2 0,-6-1,0 1,0 1,-1 0,1 1,-1 0,1 1,0 0,-1 2,1-1,0 1,-1 1,1 1,1 0,-1 0,0 1,1 1,0 0,1 1,-1 0,1 0,0 2,6-2,1 0,-1 1,2 0,-1 0,1 0,0 0,0 0,1 0,1 1,-1 0,1-1,1 1,-1-1,1 1,1 0,0-1,0 1,1-1,0 1,0-1,1 0,0 1,0-1,1-1,0 1,1 0,-2-4,-1 0,1 0,0 0,0-1,0 0,0 1,1-1,-1 0,1-1,0 1,0 0,0-1,0 0,0 0,1-1,-1 1,1-1,-1 0,1 0,-1 0,1 0,-1-1,1 0,0 0,-1 0,1-1,0 1,-1-1,1 0,-1-1,1 1,-1-1,0 1,0-1,1-1,-1 1,-1-1,1 1,0-1,-1 0,1 0,-1-1,0 1,0-1,1-1,4-3,-1-1,1 1,-2-1,1-1,-1 1,-1-1,0 0,0-1,-1 1,0-1,-1 1,0-1,0 0,-2-1,1 1,-1 0,-1 0,0-1,-1 1,0 0,-2-9,0 15,-1 0,0 0,0 1,0-1,-1 1,0 0,0 0,0 0,0 1,0 0,-1 0,1 0,-1 1,0 0,0 0,0 0,0 0,0 1,0 0,-1 1,1-1,0 1,0 1,-1-1,1 1,0 0,0 0,0 1,0-1,0 2,0-1,1 0,-1 1,-2 2,-3 0,0 0,1 1,-1 0,1 1,1 1,-1-1,1 1,0 1,1 0,0 0,0 0,1 1,0 0,1 1,0 0,1 0,0 0,1 0,0 1,1-1,0 1,1 0,0 0,0 7,2-14,1 0,-1-1,1 1,0 0,0 0,0 0,1-1,0 1,0 0,0-1,0 0,1 1,0-1,0 0,0 0,0-1,0 1,1-1,0 1,0-1,0 0,0 0,0-1,0 0,1 1,-1-1,1-1,0 1,-1-1,1 1,0-1,0-1,0 1,0-1,0 0,0 0,0 0,0-1,0 1,-1-1,1 0,0-1,0 1,-1-1,1 0,-1 0,1-1,-1 1,0-1,4-2,-1-1,0 0,0 0,0-1,-1 1,0-1,0-1,-1 1,0-1,0 0,-1 0,0 0,-1-1,1 0,-2 1,1-1,-1 0,0 0,-1 0,0-1,-1-5,0 13,-1 0,1-1,-1 1,0-1,0 1,0 0,0 0,0 0,-1 0,1 0,0 0,-1 0,0 0,1 0,-1 0,0 1,0-1,0 1,0 0,0-1,-1 1,1 0,0 0,0 0,-1 1,1-1,-1 1,1-1,0 1,-1 0,1-1,-1 1,1 1,-1-1,1 0,-1 1,1-1,0 1,-1-1,1 1,0 0,-1 0,1 0,0 1,0-1,0 0,0 1,0 0,0-1,1 1,-1 0,-1 1,-50 73,52-74,0 1,0-1,0 1,1 0,-1-1,1 1,0-1,0 1,0 0,0-1,0 1,0 0,1-1,-1 1,1-1,0 1,0-1,0 1,0-1,0 0,0 1,1-1,-1 0,1 0,0 0,0 0,-1 0,1 0,0-1,0 1,1-1,-1 1,0-1,1 1,2 0,1 0,0-1,0 1,0-1,0 0,0 0,0-1,0 0,0 0,0 0,0-1,0 0,0 0,0-1,-1 1,1-1,0 0,-1-1,1 0,-1 1,0-2,0 1,0 0,0-1,-1 0,1 0,-1-1,0 1,-1-1,1 0,-1 0,1 0,-2 0,1-1,0 1,-1-1,0 0,-1 1,1-1,-1 0,0 0,0 0,-1 0,0 0,1 1,0 0,-1 0,0 0,0 0,0 0,-1 0,1 0,-1 1,0-1,-1 0,1 0,-1 1,0-1,0 1,0-1,-1 1,1 0,-1 0,0 0,0 0,-1 1,1-1,-1 1,0 0,1 0,-1 0,-1 0,1 1,0 0,-1 0,1 0,-1 0,0 1,1-1,-1 1,0 1,0-1,0 1,-5-1,4 3,1 0,-1 0,0 1,1-1,-1 1,1 0,0 1,0 0,0-1,0 1,1 1,-1-1,1 1,0 0,1-1,-1 2,1-1,0 0,0 1,1-1,-1 1,1 0,1 0,-1 0,1 0,-1 5,3-9,-1 0,1 0,0 0,0 0,0 0,0-1,0 1,0 0,0 0,1-1,-1 1,1-1,-1 1,1-1,-1 1,1-1,0 0,0 0,0 0,-1 0,1 0,0 0,0-1,0 1,1-1,-1 1,0-1,0 0,0 0,0 0,0 0,0 0,0 0,1 0,-1-1,0 1,0-1,0 0,0 1,0-1,0 0,-1 0,1 0,0-1,0 1,-1 0,1-1,-1 1,1-1,-1 1,1-1,-1 0,0 0,2-10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1:29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199 700,'-1'-1,"1"0,0 0,0 0,0 0,0 0,0 0,0 0,0 0,0 0,0 0,0 0,1 0,-1 0,0 0,1 0,-1 1,0-1,1 0,-1 0,1 0,0 0,-1 0,1 1,0-1,-1 0,1 1,0-1,0 0,0 1,-1-1,1 1,0-1,0 1,0 0,0-1,0 1,0 0,0 0,0-1,0 1,0 0,0 0,0 0,0 0,0 0,0 1,0-1,0 0,0 0,0 1,0-1,0 1,0-1,0 0,0 1,-1 0,1-1,0 1,0-1,0 1,-1 0,1 0,0-1,-1 1,1 0,-1 0,1 0,96 157,-4-8,-93-149,0 0,0 0,0 0,1 0,-1 0,0 0,1 0,-1 0,1 0,-1 0,1 0,-1 0,1 0,0-1,-1 1,1 0,0 0,0 0,-1-1,1 1,0 0,0-1,0 1,0-1,0 1,0-1,0 0,0 1,0-1,0 0,0 0,0 0,0 0,1 1,-1-2,0 1,0 0,0 0,0 0,0 0,0-1,0 1,0 0,0-1,0 1,0-1,0 1,0-1,0 0,0 1,-1-1,1 0,0 1,0-2,7-124,-10 86,0-314,-3 348,-1 11</inkml:trace>
  <inkml:trace contextRef="#ctx0" brushRef="#br0" timeOffset="696.577">0 390,'23'-19,"1"2,0 0,1 1,1 2,0 1,1 1,13-4,107-30,-146 46,0-1,-1 1,1-1,0 1,0-1,-1 1,1-1,-1 1,1-1,0 0,-1 1,1-1,-1 0,0 0,1 1,-1-1,0 0,1 0,-1 0,0 1,0-1,1 0,-1 0,0 0,0 0,0 1,0-1,0 0,0 0,-1 0,1 0,0 0,0 1,-1-1,1 0,0 0,-1 1,1-1,-1 0,1 0,-1 1,1-1,-1 0,1 1,-1-1,0 1,1-1,-1 1,-40-35,30 28,4 1,0 1,0-1,0 0,1-1,0 0,0 0,1 0,0 0,0-1,1 0,0 0,0 0,1-1,0 1,-1-4,-1-12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4:18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555 170,'-43'41,"30"-34,-146 96,-125 92,228-144,66-75,1 7,-1 0</inkml:trace>
  <inkml:trace contextRef="#ctx0" brushRef="#br0" timeOffset="1">104 1,'23'56,"114"202,36 34,-138-219,-25-50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4:39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19,'-25'138,"-7"93,33-91,-1-138,1 1,-1-1,1 0,-1 1,1-1,0 0,0 1,0-1,0 0,0 0,0 0,1 0,-1 0,1 0,-1 0,1-1,0 1,0 0,0-1,-1 0,2 1,-1-1,0 0,0 0,0 0,0 0,1 0,-1-1,0 1,1-1,-1 1,1-1,-1 0,0 0,1 0,-1 0,1-1,-1 1,0-1,1 1,-1-1,0 0,1 0,-1 0,0 0,0 0,0 0,0-1,0 1,0-1,0 1,-1-1,1 0,0 0,-1 0,1 0,-1 0,1-2,22-24,-1-2,-2 0,-1-1,11-25,12-18,-26 43,-1 0,-2-1,-1-1,-2 0,-1 0,0-11,-1-19,-9 349,0 334,-1-590,-1 0,-1 0,-1 0,-2 0,-1 0,-1-1,-2 0,-1-1,-1 0,-3 3,13-26,-1 1,1-1,-1 0,-1 0,1 0,-1 0,0-1,0 1,0-1,0 0,-1 0,0 0,0-1,0 0,0 0,0 0,-1 0,1-1,-1 0,0 0,1-1,-1 0,0 0,0 0,0 0,0-1,0 0,0 0,0-1,0 0,0 0,0 0,0-1,1 1,-1-1,1-1,-2 0,1-4,1 0,0-1,0 1,0-1,1 0,1 0,-1-1,1 1,0-1,1 1,0-1,1 0,0 0,0 0,1 0,0 0,0 0,1 0,0 0,2-6,1 1,0 0,1-1,0 2,1-1,0 1,1 0,1 0,0 1,1 0,0 0,1 1,0 0,1 1,0 0,0 0,8-3,33-35,57-42,-92 79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2 509,'0'-7,"-1"-4,0-1,1 1,0 0,1 0,1 0,0-1,0 1,1 1,0-1,1 0,0 1,1 0,0 0,4-6,3-1,-1 1,2 0,0 1,1 0,1 1,0 1,1 1,0 0,0 0,2 2,-1 0,1 1,1 1,13-4,-27 12,0-1,0 1,0 0,0 0,1 0,-1 0,0 1,0 0,0 0,0 1,0-1,-1 1,1 0,0 0,-1 1,1-1,-1 1,0 0,0 0,0 1,0-1,-1 1,1 0,-1 0,0 0,0 0,0 0,-1 1,0 0,1-1,-2 1,1 0,0 0,-1 0,0 0,0 0,-1 0,1 2,4 218,-8-139,-3-10,-3 1,-3-2,-4 0,-3-1,-22 55,5-22,35-125,101-267,34-45,-121 304,1 0,1 1,1 0,2 1,0 1,1 1,16-14,-34 34,1 0,-1 1,1-1,-1 1,1-1,0 1,0-1,-1 1,1 0,0 0,0 0,0 0,0 1,0-1,0 0,1 1,-1-1,0 1,0 0,0 0,1 0,-1 0,0 0,0 0,0 0,0 1,1-1,-1 1,0 0,0 0,0-1,0 1,0 1,-1-1,1 0,0 0,0 1,-1-1,1 1,-1-1,1 1,-1 0,1-1,-1 1,1 2,1 9,0 0,-1 0,0 0,-1 0,-1 0,0 1,-1-1,0 0,-1 0,0 0,-4 10,-3 34,-12 160,-7-12,27-185,6-25,12-35,-13 31,32-81,-1-1,3 1,5 1,4 3,24-31,31 2,-101 114,-1 0,1 1,-1-1,1 0,-1 1,1-1,0 1,-1-1,1 1,0-1,-1 1,1-1,0 1,0-1,0 1,-1 0,1 0,0-1,0 1,0 0,0 0,-1 0,1 0,0 0,0 0,0 0,0 0,0 1,-1-1,1 0,0 0,0 1,0-1,-1 0,1 1,0-1,0 1,-1-1,1 1,0-1,-1 1,1-1,-1 1,1 0,-1 0,1-1,-1 1,1 0,-1 0,1-1,-1 1,0 0,0 0,1 0,5 51,-6-47,-3 32,0 0,-3 1,-1-1,-1-1,-9 20,-9 45,-22 140,37-187,7-43,1 1,1-1,0 1,0-1,1 1,1-1,0 1,1 0,0 3,4-3,1-6</inkml:trace>
  <inkml:trace contextRef="#ctx0" brushRef="#br0" timeOffset="450.751">1610 621,'-32'24,"-42"31,2 3,-44 48,55-17,60-85,-1-1,0 1,1-1,0 1,0 0,0-1,0 1,1 0,-1 0,1 0,0-1,0 1,0 0,1 0,0 0,-1-1,1 1,0 0,1-1,-1 1,1-1,-1 1,1-1,0 1,0-1,1 0,0 0,0-1,-1 0,1 0,0 0,1 0,-1-1,0 1,0-1,1 0,-1 0,1 0,-1 0,1-1,-1 1,1-1,-1 0,1 0,-1 0,1 0,-1-1,1 0,-1 1,1-1,-1-1,1 1,0-1,82-47,-60 24,-1 0,-1-2,-1-1,-2 0,-1-2,8-16,13-17,-41 64,0-1,1 0,-1 1,0-1,0 1,0-1,1 0,-1 1,0-1,1 0,-1 1,0-1,1 0,-1 1,0-1,1 0,-1 0,0 0,1 1,-1-1,1 0,-1 0,1 0,-1 0,0 0,1 0,-1 1,1-1,-1 0,1 0,-1-1,1 1,-1 0,0 0,1 0,-1 0,1 0,-1 0,1 0,-1-1,0 1,1 0,-1 0,0-1,1 1,-1 0,0-1,1 1,-1 0,0-1,1 1,-1 0,0-1,0 1,0-1,1 1,-1 0,0-1,0 1,0-1,0 1,0-1,0 1,0 0,0-1,0 1,0-1,2 38,-2-31,-1 30,7 96,-5-127,-1-1,1 1,1-1,-1 1,1-1,-1 0,1 0,1 0,-1 0,0 0,1 0,0 0,0-1,0 0,0 1,1-1,-1 0,1-1,0 1,0-1,0 1,0-1,0 0,0-1,3 2,-2-3,-1 1,0-1,0 0,1 0,-1 0,0-1,0 0,0 0,0 0,0 0,0 0,0-1,0 0,0 0,0 0,-1 0,1 0,-1-1,0 0,1 1,-1-1,-1-1,1 1,1-1,7-11</inkml:trace>
  <inkml:trace contextRef="#ctx0" brushRef="#br0" timeOffset="1028.652">2202 565,'-24'20,"1"0,0 1,2 1,0 1,1 1,2 1,1 0,0 2,2 0,-4 12,17-36,0-1,1 1,-1 0,1 0,0 0,0 1,0-1,0 0,0 0,1 0,-1 1,1-1,0 0,0 1,0-1,1 0,-1 1,1-1,0 0,0 0,0 0,0 0,0 0,1 0,-1 0,1 0,0 0,0 0,0-1,0 1,0-1,1 0,-1 0,1 1,-1-1,1-1,0 1,0 0,0-1,0 0,0 1,0-1,1 0,2-1,-1-1,1 1,0-1,-1 0,1-1,0 1,-1-1,0 0,1 0,-1-1,0 0,0 0,0 0,-1 0,1-1,-1 1,1-1,-1-1,-1 1,3-3,65-102,-62 93,-1 1,12-21,1 1,1 0,2 1,19-18,-43 51,1 1,-1 0,1-1,0 1,-1 0,1-1,0 1,-1 0,1 0,0-1,-1 1,1 0,0 0,0 0,-1 0,1 0,0 0,0 0,-1 0,1 0,0 0,-1 1,1-1,0 0,-1 0,1 1,0-1,-1 0,1 1,0-1,-1 1,1-1,-1 1,1-1,-1 1,1-1,-1 1,0 0,1-1,-1 1,1-1,-1 1,0 0,0-1,1 1,-1 0,0 0,0-1,0 1,0 0,0-1,0 1,0 0,0 0,0 0,12 52,-11-48,20 267,13 37,-31-270,-2 1,-2-1,-1 0,-2 0,-1 0,-3 0,-1-1,-2-1,-1 1,-8 13,3-13,-2-1,-1-1,-2-1,-20 24,-27 5,67-63,0 0,0 0,0 1,0-1,0 0,0-1,0 1,-1 0,1-1,0 1,-1-1,1 0,0 1,-1-1,1 0,0-1,-1 1,1 0,0-1,-1 1,1-1,0 0,0 1,0-1,0 0,0-1,0 1,0 0,0 0,0-1,0 0,0 1,1-1,-1 0,1 1,-2-3,-2-7,1-1,-1 1,2-1,0 0,0 0,1 0,1-1,0 1,0 0,2 0,-1-1,3-8,2-24,2-1,2 1,2 1,2 0,2 0,14-26,-10 28,2 1,1 0,3 2,1 0,2 2,5-3,-16 23,-2 4</inkml:trace>
  <inkml:trace contextRef="#ctx0" brushRef="#br0" timeOffset="1618.168">2569 1186,'41'-70,"-2"-1,-4-2,-3-2,12-48,-9 23,-32 132,-19 103,11-113,1 0,1 0,1 0,1 0,1 1,1-1,0 0,2 0,3 11,-5-30,-1 0,1 0,0 0,1 0,-1 0,0 0,1 0,-1-1,1 1,0-1,0 1,0-1,0 0,1 0,-1 0,0 0,1 0,-1 0,1-1,0 1,0-1,0 1,-1-1,1 0,0-1,0 1,1 0,-1-1,0 1,0-1,0 0,0 0,0-1,3 1,1-2,1 0,-1 0,0 0,0-1,0 0,0 0,0-1,-1 0,0 0,1-1,-2 1,1-1,5-6,6-11,-1-2,0 0,-2 0,0-2,-2 1,-1-2,-1 0,-2 0,0 0,-2-1,0-8,3-38,-18 63,2 16</inkml:trace>
  <inkml:trace contextRef="#ctx0" brushRef="#br0" timeOffset="1863.485">3388 931,'-14'34,"0"11,6-2,6-14,2-11</inkml:trace>
  <inkml:trace contextRef="#ctx0" brushRef="#br0" timeOffset="2015.586">3303 367,'0'0</inkml:trace>
  <inkml:trace contextRef="#ctx0" brushRef="#br0" timeOffset="2245.439">3755 0,'0'982,"-22"-859,11-99</inkml:trace>
  <inkml:trace contextRef="#ctx0" brushRef="#br0" timeOffset="2504.027">3500 650,'44'0,"37"-5,11-2,-6 1,-13 1,-19-3,-13-1,-14 2</inkml:trace>
  <inkml:trace contextRef="#ctx0" brushRef="#br0" timeOffset="2747.898">4037 706,'3'23,"1"0,0-1,2 0,1 0,1 0,0-1,2 0,0 0,1-1,2-1,7 9,-18-24,0-1,0 0,1-1,-1 1,1 0,0-1,0 0,0 1,0-1,0 0,1-1,-1 1,0 0,1-1,-1 0,1 0,0 0,-1 0,1-1,0 1,0-1,-1 0,1 0,0-1,0 1,-1-1,1 1,0-1,-1 0,1-1,-1 1,1 0,-1-1,0 0,1 0,-1 0,0 0,0-1,-1 1,1-1,0 1,0-3,10-11,-1 0,-1-1,-1 0,0 0,-2-1,0-1,-1 1,0-1,-1-5,6-10,-3 6,-2 3</inkml:trace>
  <inkml:trace contextRef="#ctx0" brushRef="#br0" timeOffset="3428.139">4743 734,'-8'8,"1"1,0-1,1 1,-1 1,2-1,-1 1,2 0,-1 1,1-1,1 1,0 0,0-1,1 1,0 0,1 1,0-1,1 0,1 0,1 10,-2-19,1 0,0 0,0 0,0 0,0 0,0 0,1 0,-1 0,1 0,-1-1,1 1,0 0,-1-1,1 1,0-1,0 0,0 0,0 0,0 0,0 0,1 0,-1 0,0-1,0 1,1-1,-1 1,0-1,1 0,-1 0,0 0,1 0,-1-1,0 1,0-1,1 1,0-1,80-35,-67 24,0-2,-1 0,0-1,-1-1,-1 0,0-1,-2 0,0-1,8-17,-14 27,13-25,-1-1,-2 0,-2-1,-1 0,-1-1,-3-1,0 1,-3-1,-1 0,-2-1,-1 1,-4-32,4 65,-1-1,0 0,0 1,0-1,0 1,-1-1,0 0,0 1,0-1,-1 1,1 0,-1-1,0 1,0 0,-1 0,1 0,-1 1,0-1,0 0,0 1,0 0,-1 0,1 0,-1 0,0 0,0 1,0 0,0-1,0 2,0-1,-1 0,1 1,-1 0,1 0,-1 0,1 1,-1-1,0 1,1 0,-1 0,1 1,-1-1,0 1,1 0,-5 2,-6 7,1 0,0 1,0 1,1 0,1 1,0 1,1 0,0 0,1 1,1 0,0 1,1 0,-2 6,4-10,0 0,1 0,0 0,1 1,0 0,1 0,0 0,1 1,1-1,0 0,1 1,1-1,0 0,0 1,1-1,1 0,0 0,1 0,0-1,1 1,1-1,0 0,0 0,1-1,1 0,0 0,0-1,1 0,1 0,9 7,-3-5,1-2,1 0,0-1,0 0,1-2,0 0,0-1,1-1,0-1,0 0,0-2,0 0,0-1,0-2,0 0,2-1,11-2,-1-1,1-2,-1-1,-1-2,0 0,0-3,-1 0,-1-2,14-10,-32 18,-1 0,1-1,-1 0,-1 0,0-1,0-1,0 0,-2 0,1 0,-1-1,0 0,-1 0,-1-1,0 0,0 0,-1 0,-1 0,0-1,0 0,-1-8,-2 16,-1 0,1 0,-1 0,-1 0,1 0,-1 0,1 0,-2 1,1-1,0 1,-1-1,0 1,0 0,0 0,0 0,-1 1,1-1,-1 1,0 0,0 0,-1 0,1 0,0 1,-1-1,0 1,1 1,-1-1,0 1,0-1,0 1,0 1,0-1,0 1,0 0,0 0,0 0,0 1,-1-1,2 1,-1 1,0-1,0 1,-4 1,-6 4,1 0,0 0,0 2,0-1,1 2,0 0,1 0,0 2,1-1,0 1,1 1,0 0,1 0,1 1,0 0,1 0,0 1,1 0,1 0,0 1,1-1,1 1,0 0,1 0,1 0,1 1,0-1,1 0,0 0,2 0,0 0,0 0,2-1,0 0,1 1,0-2,1 1,1-1,0 0,1 0,0-1,1-1,1 1,10 8,-1-5,1 0,0-2,2 0,-1-1,2-2,-1 0,2-2,-1 0,1-2,0-1,1 0,0-2,6-1,56-13,-65 3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66,'86'133,"-71"-106,32 72,-4 1,11 49,-54-147,33 77,-16-102,36-199,-6-38,-7 129,-23 114,-7 15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 0,0 0,1 0,-1 0,0-5,-1-1,1 0,-1 1,1 2,-1 1,0 0,-5 2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1,'20'5,"24"1,11-5,0-2,-4-2,-6 0,-6 1,-5 0,-3 1,-7 1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1,'11'253,"-1"-174,-3 0,-3 0,-4 1,-4 6,-11 23,1 60,14-169,0 1,-1-1,1 1,0-1,0 1,0 0,0-1,0 1,-1 0,1-1,0 1,1-1,-1 1,0 0,0-1,0 1,0 0,0-1,1 1,-1-1,0 1,0-1,1 1,-1 0,0-1,1 1,-1-1,1 0,-1 1,1-1,-1 1,1-1,-1 0,1 1,-1-1,1 0,-1 1,1-1,-1 0,1 0,0 0,-1 1,1-1,-1 0,1 0,0 0,-1 0,1 0,0 0,-1 0,1-1,-1 1,1 0,0 0,-1 0,1-1,-1 1,1 0,0 0,-1-1,1 1,-1-1,12-10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1 477,'19'31,"-2"0,0 1,-3 1,0 1,-3 0,0 0,-2 1,0 15,-3-25,37 152,-5-95,-37-82,1 0,0-1,0 1,-1-1,1 1,0-1,-1 0,1 1,-1-1,1 0,-1 0,1 0,-1 0,1 0,-1-1,0 1,0 0,0-1,0 1,0 0,0-1,0 0,0 1,0-1,-1 1,1-1,-1 0,1 1,-1-1,0 0,1 0,47-194,-29 151,2 0,2 1,2 1,1 2,3 0,32-34,-9-5,-52 79,0 0,1 0,-1 0,0 0,0 0,1 0,-1-1,0 1,0 0,0 0,0 0,-1 0,1 0,0 0,0 0,-1 0,1 0,0 0,-1 0,1 0,-1 0,1 0,-1 0,0 1,1-1,-1 0,0 0,1 1,-1-1,0 0,0 1,0-1,0 0,0 1,0 0,0-1,0 1,0-1,0 1,0 0,0 0,0 0,0-1,0 1,0 0,0 0,0 1,0-1,0 0,0 0,0 0,0 1,-1-1,-13 5</inkml:trace>
  <inkml:trace contextRef="#ctx0" brushRef="#br0" timeOffset="522.76">1 251,'15'0,"59"0,0-2,0-4,2-4,83-3,-158 13,-1-1,1 1,-1-1,0 0,1 1,-1-1,0 1,1-1,-1 1,0-1,0 0,1 1,-1-1,0 0,0 1,0-1,0 0,0 1,0-1,0 0,0 1,0-1,0 0,0 1,-1-1,1 0,0 1,0-1,-1 1,1-1,0 0,-1 1,1-1,0 1,-1-1,1 1,-1-1,1 1,-1-1,1 1,-1 0,1-1,-1 1,0 0,1-1,-1 1,0 0,1 0,-1 0,1 0,-1-1,0 1,1 0,-1 0,0 0,1 0,-1 0,0 1,1-1,-1 0,0 0,1 0,-1 0,0 1,1-1,-1 0,1 0,-17-7,0-1,0-1,1-1,1 0,0-1,0 0,1-1,1-1,0 0,0-1,-2-4,4-21,13 19</inkml:trace>
  <inkml:trace contextRef="#ctx0" brushRef="#br0" timeOffset="1105.01">735 53,'17'129,"23"213,-39-269,-3 1,-3-1,-6 23,-13 42,23-137,0 1,0 0,1-1,-1 1,1 0,-1-1,1 1,-1 0,1 0,0 0,0-1,0 1,0 0,0 0,0 0,0-1,1 1,-1 0,1 0,-1-1,1 1,0 0,-1-1,1 1,0 0,0-1,0 1,1-1,-1 0,0 1,0-1,1 0,-1 0,1 0,-1 0,1 0,0 1,15 3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8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43,'5'0,"7"0,5 0,5 0,3 0,3 0,1 0,1 0,-1 0,1-5,-1-1,-1 0,1 1,-1 1,0-3,0 0,-4 5,-7 3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9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1 737,'9'0,"9"0,5 0,5 0,1 0,1 0,0 0,0 0,-1 0,0 0,0-5,-1-1,1 0,-1 1,0 1,0 2,0 1,-4 1</inkml:trace>
  <inkml:trace contextRef="#ctx0" brushRef="#br0" timeOffset="333.222">86 963,'5'4,"11"3,7-1,5-1,3-2,0-1,5-1,1 0,-1-1,-2 0,-1-1,-3 1,0 0,-2 0,0 0,-4-1</inkml:trace>
  <inkml:trace contextRef="#ctx0" brushRef="#br0" timeOffset="2787.048">678 257,'160'-99,"-157"98,-1-1,1 1,0 0,0 1,0-1,0 1,0-1,-1 1,1 0,0 0,0 0,0 0,0 0,0 1,0 0,0-1,0 1,-1 0,1 0,0 1,-1-1,1 0,-1 1,1 0,-1-1,0 1,0 0,1 0,-1 0,-1 1,1-1,0 0,0 1,-1-1,0 1,1 0,-1-1,0 1,0 0,-1 0,1 0,0-1,-1 1,0 0,0 3,0 256,-14 194,11-428,-5 33,2 1,3-1,3 1,3 4,6-38,-10-29,1 1,0 0,0-1,0 1,0 0,0-1,0 1,0 0,0-1,0 1,0 0,0-1,1 1,-1 0,0-1,0 1,0 0,0-1,0 1,1 0,-1 0,0-1,0 1,0 0,1 0,-1-1,0 1,0 0,1 0,-1 0,0-1,1 1,-1 0,0 0,1 0,-1 0,0 0,1 0,-1 0,0-1,1 1,-1 0,0 0,1 0,-1 1,0-1,1 0,-1 0,0 0,1 0,-1 0,0 0,1 0,-1 0,0 1,0-1,1 0,-1 0,0 0,0 1,1-1,-1 0,0 0,0 1,13-188,3 67,6 1,4 1,6 1,5 2,5 1,25-42,-51 119,-14 29,0 1,0 0,1 0,0 0,0 1,1-1,-1 1,1-1,1 1,-1 1,1-1,0 0,1 1,-1 0,1 1,0-1,0 1,1 0,-1 0,1 1,6-3,214 4,-129-2,-1-4,58-13,-114 15,298-30,-151 24,137 12,-133 2,-113-2,-79 0</inkml:trace>
  <inkml:trace contextRef="#ctx0" brushRef="#br0" timeOffset="3975.315">1468 567,'85'249,"-71"-207,-2 0,-2 1,-1 0,-3 0,-1 1,-2 17,17 46,-13-130,1-79,5 0,17-59,27-41,-29 111,-11 58,-17 33</inkml:trace>
  <inkml:trace contextRef="#ctx0" brushRef="#br0" timeOffset="4635.996">2061 906,'0'5,"-4"1,-3 5,1-4,6-4,3-7,-4-3,-2 0</inkml:trace>
  <inkml:trace contextRef="#ctx0" brushRef="#br0" timeOffset="5371.651">1328 399,'312'-1,"-145"-27,-148 26,-27-2,-12-3,12 3,0 0,1 0,-1-1,1 0,0 0,0-1,0 0,1 0,0-1,1 0,-1 0,-3-6,0-6</inkml:trace>
  <inkml:trace contextRef="#ctx0" brushRef="#br0" timeOffset="6403.641">2259 539,'68'78,"-53"-59,-1 1,0 1,-1 0,-2 0,0 1,-1 1,-2 0,0 0,-1 1,-1 0,-2 0,0 0,-2 0,0 4,-1-5,1 0,1 0,1-1,1 1,1-1,5 12,-11-35,0 1,0 0,0-1,0 1,1 0,-1-1,0 1,0 0,1-1,-1 1,0 0,0-1,1 1,-1 0,0 0,1-1,-1 1,0 0,1 0,-1 0,1-1,-1 1,0 0,1 0,-1 0,1 0,-1 0,0 0,1 0,-1 0,1 0,-1 0,0 0,1 0,-1 0,1 0,-1 0,0 1,1-1,-1 0,0 0,1 0,-1 1,0-1,1 0,-1 0,0 1,1-1,-1 0,0 1,0-1,1 0,-1 1,0-1,0 0,0 1,1-1,-1 1,0-1,0 0,0 1,0-1,0 1,0-1,0 0,0 1,0 0,10-40,-8 30,57-199,-42 172,2 1,1 0,2 2,1 0,2 2,12-12,19-43,-45 69</inkml:trace>
  <inkml:trace contextRef="#ctx0" brushRef="#br0" timeOffset="7153.964">2231 313,'1'2,"0"0,0 0,0-1,0 1,1-1,-1 1,0-1,1 1,-1-1,1 1,0-1,-1 0,1 0,0 0,0 0,-1 0,1-1,0 1,0 0,0-1,0 0,0 1,0-1,0 0,0 0,0 0,0 0,0 0,2-1,48 3,-1-2,1-2,-1-2,0-3,50-13,-4 2,-97 19,1-1,0 1,-1-1,1 1,0-1,-1 0,1 0,0 1,-1-1,1 0,0 0,-1 0,1 0,0 1,0-1,-1 0,1 0,0 0,0-1,-1 1,1 0,0 0,-1 0,1-1,0 1,-1 0,1 0,0-1,-1 1,1-1,-1 1,1-1,0 1,-1-1,1 1,-1-1,1 1,-1-1,0 1,1-1,-1 0,0 1,1-1,-1 0,0 1,0-1,0 0,1 0,-1 1,0-1,0 0,0 0,0 1,0-1,0 0,0 1,-1-1,1 0,0 0,0 1,-1-1,1 0,0 1,-1-1,1 0,0 1,-1-1,1 1,-1-1,1 1,-29-18,20 14,0 0,1-1,0 0,-1 0,2-1,-1 0,1 0,0-1,0 0,1 0,0 0,0-1,0 0,1 0,1-1,-1 1,-1-7,5-3</inkml:trace>
  <inkml:trace contextRef="#ctx0" brushRef="#br0" timeOffset="8140.538">2089 850,'-1'0,"0"1,-1-1,1 1,0 0,0-1,-1 1,1 0,0 0,0 0,0 0,0 0,0 0,1 0,-1 0,0 0,0 0,1 1,-1-1,0 0,1 0,-1 1,1-1,0 0,0 1,-1-1,1 1,0-1,0 0,0 1,0-1,0 1,1-1,-1 1,0-1,0 0,-1-1,1 1,0 0,0-1,0 1,0 0,0 0,0-1,0 1,0 0,0 0,0-1,0 1,0 0,1-1,-1 1,0 0,0-1,1 1,-1 0,1-1,-1 1,0-1,1 1,-1 0,1-1,-1 1,1-1,0 0,-1 1,1-1,-1 1,1-1,0 0,-1 1,1-1,0 0,-1 0,1 0,0 1,0-1,-1 0,1 0,0 0,-1 0,1 0,0 0,0-1,-1 1,1 0,0 0,-1 0,1-1,0 1,-1 0,1-1,0 1,1-2,0 1,0-1,0 1,0-1,-1 0,1 0,-1 1,1-1,-1 0,0 0,0 0,1-1,-1 1,-1 0,1 0,0-1,-1 1,1 0,-1-1,0 1,1-1,-1 1,0 2,0 1,0-1,0 1,0-1,0 0,0 1,0-1,0 1,0-1,0 1,-1-1,1 0,0 1,0-1,0 1,-1-1,1 0,0 1,0-1,-1 0,1 1,0-1,0 0,-1 0,1 1,0-1,-1 0,1 0,-1 1,1-1,0 0,-1 0,1 0,-1 0,1 1,0-1,-1 0,1 0,-1 0,1 0,-1 0,1 0,0 0,-1 0,1-1,-1 1,1 0,-1 0,1 0,0 0,-1 0,1-1,15 4,3-1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0 199,'2'-8,"1"0,0 0,0 0,1 0,-1 1,2 0,-1-1,1 1,0 1,1-1,0 1,0 0,0 0,0 1,1 0,0 0,0 0,1 1,3-2,-9 4,0 0,0 0,0 0,0 1,0-1,0 1,1-1,-1 1,0 0,1 0,-1 0,1 0,-1 0,1 1,-1-1,1 1,0 0,-1-1,1 1,0 0,-1 1,1-1,-1 0,1 1,0 0,-1-1,1 1,-1 0,0 0,1 0,-1 1,0-1,1 1,-1-1,0 1,4 12,0 0,0 0,-2 0,0 1,0-1,-2 1,0 0,0 0,-1 0,-1 0,-2 14,2-12,0 135,9 195,10-13,7-79,0-119,-17-207,80-555,-53 330,-29 208,-8 71,1 0,1 0,0 0,2 0,0 0,1 0,0 0,1 1,1 0,1 0,0 0,7-9,-8 20,0-1,1 1,-1 1,1-1,0 1,0 0,1 1,-1 0,1 0,0 1,0 0,0 0,0 0,0 1,0 1,0-1,0 1,0 1,0-1,5 2,75-8,255-22,-207 15,0 6,112 8,-77 1,1131-2,-998-28,288 29,-313-31,172 31,-225-30,17 30,-231-1</inkml:trace>
  <inkml:trace contextRef="#ctx0" brushRef="#br0" timeOffset="6022.762">790 679,'5'2,"-1"-1,1 1,-1-1,0 2,1-1,-1 0,-1 1,1-1,0 1,0 0,-1 0,0 1,0-1,0 1,1 0,4 5,7 10,-1 0,0 1,-1 1,-2 0,0 1,-1 0,-1 1,5 22,4 4,90 306,-91-420,29-229,46 24,-86 222,-10 50,0 4</inkml:trace>
  <inkml:trace contextRef="#ctx0" brushRef="#br0" timeOffset="7324.704">1524 651,'9'-13,"0"2,0-1,1 1,1 1,0 0,0 0,1 1,0 1,0 0,1 0,0 1,1 1,2-1,-15 6,1 1,0-1,0 0,-1 1,1-1,0 1,0 0,0-1,-1 1,1 0,0 0,0 0,0 0,0 0,0 1,-1-1,1 1,0-1,0 1,-1 0,1-1,0 1,-1 0,1 0,-1 0,1 0,-1 0,1 1,-1-1,0 0,1 1,-1-1,0 1,0-1,0 1,0 0,0 1,-2 70,-36 41,39-111,0 0,0 1,1-1,-1 0,1-1,0 1,0 0,0-1,0 0,0 1,0-1,1 0,-1-1,1 1,-1-1,1 1,0-1,-1 0,1 0,0-1,0 1,0-1,0 0,-1 0,1 0,0 0,0-1,0 0,0 1,-1-1,4-2,5 3,17-2,-3 1</inkml:trace>
  <inkml:trace contextRef="#ctx0" brushRef="#br0" timeOffset="7755.177">2174 1046,'34'-5,"20"-6,6-1,-3 1,-5 2,-8 4,-6 1,-5 3,-3-5,-6 0</inkml:trace>
  <inkml:trace contextRef="#ctx0" brushRef="#br0" timeOffset="8001.625">2428 849,'0'38,"0"28,0 6,0-3,0-9,0-10,5-14,1-12</inkml:trace>
  <inkml:trace contextRef="#ctx0" brushRef="#br0" timeOffset="8573.429">2879 482,'14'43,"-3"0,-1 1,-2 0,-2 0,-2 1,-2 22,3 5,18 65,-22-128,0 0,0 0,1-1,0 1,0 0,0-1,2 0,-1 1,1-1,0 0,0-1,1 1,4 5,-8-13,0 1,0-1,0 1,1-1,-1 1,0-1,0 0,0 0,0 1,0-1,1 0,-1 0,0 0,0 0,0 0,1-1,-1 1,0 0,0-1,0 1,0 0,0-1,0 1,0-1,0 0,0 1,0-1,0 0,0 0,0 1,0-1,-1 0,1 0,0 0,0 0,-1 0,1 0,-1 0,1 0,-1 0,0 0,1-1,-1 1,21-54,63-241,-11 126,-63 153</inkml:trace>
  <inkml:trace contextRef="#ctx0" brushRef="#br0" timeOffset="9403.999">3302 1074,'-3'6,"-1"0,1 0,0 1,0-1,0 1,1 0,0-1,0 1,1 0,0 0,0 0,1 0,0 0,0 1,1-1,-1 0,2 0,0 3,-1-7,1-1,-1 0,1 0,-1 0,1 0,0 0,0-1,0 1,0 0,0-1,0 0,0 1,0-1,1 0,-1 0,1 0,-1-1,0 1,1 0,-1-1,1 0,0 1,-1-1,1 0,-1 0,1-1,-1 1,1 0,-1-1,1 0,-1 1,1-1,-1 0,0 0,1 0,-1-1,0 1,0-1,0 1,0-1,0 0,0 1,-1-1,1 0,0 0,-1 0,0 0,1-1,-1 1,0 0,0-1,0 1,0-2,57-114,-58 119,0-1,0 1,0-1,0 1,0-1,0 1,0-1,0 1,0-1,0 1,0-1,0 1,0-1,0 1,1-1,-1 1,0-1,0 1,1-1,-1 1,0-1,1 0,-1 1,0-1,1 0,-1 1,1-1,-1 0,1 1,-1-1,0 0,1 0,-1 0,1 1,-1-1,1 0,-1 0,1 0,-1 0,1 0,-1 0,1 0,0 0,-1 0,1 0,-1 0,1 0,-1 0,1-1,-1 1,1 0,-1 0,0 0,1-1,-1 1,1 0,-1-1,1 1,-1 0,0-1,1 1,-1-1,0 1,0 0,1-1,-1 1,0-1,0 1,1-1,4 43,-6 192,-25-64,24-144,-2 0,0 0,-2-1,-1 1,-1-1,-4 7,13-31,-1 1,-1-1,1 0,0 1,0-1,0 0,-1 1,1-1,-1 0,1 0,-1 1,1-1,-1 0,0 0,0 0,0 0,1 0,-1 0,0 0,0 0,0 0,0 0,-1 0,1-1,0 1,0 0,0-1,-1 1,1-1,0 1,-1-1,1 0,0 1,-1-1,1 0,0 0,-1 0,1 0,0 0,-1-1,1 1,0 0,-1 0,1-1,0 1,-1-1,1 0,0 1,0-1,0 0,0 1,0-1,0 0,0 0,-1-1,0-7,-1 0,2 0,0 0,0 0,0-1,1 1,0 0,1-1,0 1,1 0,0 0,0 0,1 0,0 0,1 0,-1 1,2-1,-1 1,1 0,1 1,-1-1,1 1,0 0,3-2,-2 2,0-1,0 1,1 1,0-1,0 1,1 1,0-1,0 2,0-1,0 1,4-1,5 0</inkml:trace>
  <inkml:trace contextRef="#ctx0" brushRef="#br0" timeOffset="12206.306">3443 397,'144'-50,"-143"49,1 0,-1 0,1 1,-1-1,1 0,-1 1,1-1,0 1,-1-1,1 1,-1 0,1-1,0 1,-1 0,1 0,0 1,-1-1,1 0,0 0,-1 1,1-1,-1 1,1-1,0 1,-1 0,1 0,-1 0,0-1,1 1,-1 1,0-1,0 0,1 0,-1 0,0 1,0-1,0 0,-1 1,1-1,0 1,0-1,-1 1,1-1,-1 1,1 0,-1 0,-2 6,-1-1,0 0,0 1,0-1,-1-1,0 1,0 0,-1-1,0 0,0 0,0-1,-1 1,-2 1,-28 33,36-39,-1-1,0 1,1 0,0 0,-1-1,1 1,-1 0,1 0,0-1,0 1,-1 0,1 0,0 0,0 0,0-1,0 1,0 0,0 0,0 0,0 0,0 0,1-1,-1 1,0 0,0 0,1 0,-1-1,1 1,-1 0,0 0,1-1,-1 1,1 0,0-1,-1 1,1-1,0 1,-1-1,1 1,0-1,-1 1,1-1,0 0,0 1,0-1,-1 0,1 0,0 1,0-1,0 0,0 0,-1 0,1 0,0 0,0 0,0 0,58 4,-54-4,73 9,-58-4</inkml:trace>
  <inkml:trace contextRef="#ctx0" brushRef="#br0" timeOffset="12973.988">4036 905,'15'-4,"13"-3,8-4,2 0,0 1,-3 3,-1 3,-3 1,-1 2,-1 1,-1 0,-5 0</inkml:trace>
  <inkml:trace contextRef="#ctx0" brushRef="#br0" timeOffset="13241.443">4121 679,'14'39,"5"21,0 7,-4-5,-5-7,-3-9,-4-6,-1-11</inkml:trace>
  <inkml:trace contextRef="#ctx0" brushRef="#br0" timeOffset="13894.188">4573 482,'-6'16,"2"0,0 0,0 0,2 1,0-1,1 1,0 0,2-1,0 1,0 0,2-1,4 14,2 53,4 173,-8-233,34 95,-38-118,-1 1,0-1,0 1,0-1,0 0,1 1,-1-1,0 1,0-1,1 0,-1 1,0-1,1 1,-1-1,0 0,1 0,-1 1,1-1,-1 0,1 0,-1 1,0-1,1 0,-1 0,1 0,-1 0,1 0,-1 1,1-1,-1 0,1 0,-1 0,1 0,-1-1,1 1,-1 0,1 0,-1 0,1 0,-1 0,0-1,1 1,-1 0,1 0,-1-1,0 1,1 0,-1-1,1 1,-1 0,0-1,0 1,1 0,-1-1,0 1,0-1,1 1,-1-1,0 1,0-1,0 1,0 0,0-1,1 1,-1-1,0 1,0-1,7-40,-6 35,44-247,68-184,-111 432,-1-1,1 1,0-1,0 1,1 0,0-1,0 1,0 1,0-1,1 0,-1 1,1 0,1-1,-1 2,0-1,4-1,7-1</inkml:trace>
  <inkml:trace contextRef="#ctx0" brushRef="#br0" timeOffset="14491.069">4968 877,'24'-1,"-18"0,0 0,0 0,0 1,0 0,0 0,0 1,0 0,0 0,0 0,0 0,-1 1,1 0,0 1,2 1,-7 0,0 0,0 0,0 0,-1 0,0 0,0 0,0 0,0 0,-1 0,1 0,-1 0,0 0,0 0,-1 0,1 0,-1 0,0-1,0 1,0 0,0-1,-1 0,1 0,-3 3,1-1,-4 8,0 1,1 0,0 0,1 0,1 1,0 0,1 0,-2 13,6-25,1-1,-1 1,0 0,1-1,-1 1,1 0,0-1,0 1,0-1,0 1,0-1,1 0,-1 1,1-1,0 0,-1 0,1 0,0 0,0 0,0-1,0 1,1 0,-1-1,0 0,1 1,-1-1,1 0,-1 0,1-1,0 1,-1 0,1-1,0 0,-1 1,1-1,0 0,0 0,-1-1,3 1,19 1</inkml:trace>
  <inkml:trace contextRef="#ctx0" brushRef="#br0" timeOffset="14739.592">4883 1074,'29'5,"19"-4,6-1,-2-1,-4 0,-5-6,-11 0</inkml:trace>
  <inkml:trace contextRef="#ctx0" brushRef="#br0" timeOffset="15508.744">5108 312,'69'-27,"-65"25,-1 0,-1 0,0 1,0-1,1 1,-1 0,1-1,-1 1,1 0,-1 0,1 1,0-1,0 0,-1 1,1 0,0 0,0 0,-1 0,1 0,0 0,0 1,-1-1,1 1,0 0,-1 0,1 0,0 0,-1 0,0 0,1 1,-1-1,0 1,1 0,-1 0,-3 3,1-1,-1 1,-1-1,1 1,-1-1,1 0,-1 0,0 0,-1 0,1 0,-1 0,0 0,0-1,0 1,0-1,0 0,-1 0,-1 1,-15 18,17-20,1 0,-1 1,0-1,1 1,0 0,0-1,0 1,0 0,0 1,1-1,-1 0,1 0,0 1,0-1,0 1,0-1,1 1,-1-1,1 1,0-1,0 1,0-1,0 1,1-1,0 1,-1-1,1 1,1-1,-1 0,0 1,1-1,-1 0,1 0,0 0,0 0,1 0,-1-1,1 2,102 6,-79-11</inkml:trace>
  <inkml:trace contextRef="#ctx0" brushRef="#br0" timeOffset="16958.318">5221 2,'313'0,"-310"-1,0 1,0-1,0 1,0 0,0 0,0 0,0 1,0-1,0 1,0-1,0 1,0 0,0 0,-1 0,1 1,0-1,-1 0,1 1,-1 0,1 0,-1 0,0 0,0 0,0 0,0 1,0-1,0 0,0 1,-1 0,0-1,1 1,-1 0,0 0,0 0,0 0,-1 1,3 77,-4-56</inkml:trace>
  <inkml:trace contextRef="#ctx0" brushRef="#br0" timeOffset="24290.725">1384 1216,'91'107,"-62"-79,82 84,-111-93,-9-20</inkml:trace>
  <inkml:trace contextRef="#ctx0" brushRef="#br0" timeOffset="24807.515">1665 1216,'-86'121,"-92"68,123-115,55-74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0:44.10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0 342,'44'90,"-30"-38,-2 1,-2 0,3 52,10 58,-12-94,-3 2,-2-1,-4 34,3 0,5 0,5-1,6 10,6 47,7 126,-6 69,-29 318,-27-316,0-43,56-65,-2-111,6 85,-6-53,-25 309,4-345,-3-132,0 0,1 1,0-2,-1 1,1 0,0-1,0 1,0-1,0 0,0 0,0 0,0 0,0 0,0-1,0 1,0-1,1 0,-1 0,0 0,0-1,0 1,1-1,-1 0,0 1,0-1,0-1,2 0,15-1,144-28,44-2,664 35,0-2,-413-29,1006 30,-532-1,-737-28,29 26,-224 3,1-1,-1 0,1 0,-1 0,1 0,-1 0,1 0,-1-1,1 1,-1 0,1-1,-1 1,0-1,1 1,-1-1,0 0,1 0,-1 0,0 1,0-1,0 0,0 0,0-1,0 1,0 0,0 0,0 0,-1-1,1 1,0 0,-1-1,1 1,-1 0,1-1,-1 1,0-1,0 1,1-1,-1 1,0-1,-1-1,0-12</inkml:trace>
  <inkml:trace contextRef="#ctx0" brushRef="#br0" timeOffset="4749.605">395 5196,'0'-5,"0"-6,5-2,2-3,-1-3,-1-4,3 2,0 1,0-3,2-1,-1-1,-1-2,-2 4</inkml:trace>
  <inkml:trace contextRef="#ctx0" brushRef="#br0" timeOffset="5034.986">592 4659,'15'-38,"9"-18,1-4,0 4,-3 6,-6 12</inkml:trace>
  <inkml:trace contextRef="#ctx0" brushRef="#br0" timeOffset="5350.973">988 3728,'14'-38,"10"-18,1-4,1 3,-5 7,0 12,-4 7,-5 5,0 6,-1 7</inkml:trace>
  <inkml:trace contextRef="#ctx0" brushRef="#br0" timeOffset="5631.164">1834 2600,'29'-39,"24"-22,7-5,-1 4,-6 7,-7 13,-7 9,-5 5,-4 8,-6 2,-3 4,-5 5</inkml:trace>
  <inkml:trace contextRef="#ctx0" brushRef="#br0" timeOffset="5847.934">2822 1809,'38'-24,"18"-8,0-3,-6 4,-11 8</inkml:trace>
  <inkml:trace contextRef="#ctx0" brushRef="#br0" timeOffset="6034.523">3697 1357,'39'-19,"31"-11,4-1</inkml:trace>
  <inkml:trace contextRef="#ctx0" brushRef="#br0" timeOffset="6288.466">4431 1075,'34'-19,"20"-6,6 0,-7 1,-8 4,-11 5</inkml:trace>
  <inkml:trace contextRef="#ctx0" brushRef="#br0" timeOffset="6518.818">5109 793,'28'-10,"15"-3,5 1,-1-2,-4 0,-5 4,-3-2,-8 1</inkml:trace>
  <inkml:trace contextRef="#ctx0" brushRef="#br0" timeOffset="6754.57">5701 652,'0'0</inkml:trace>
  <inkml:trace contextRef="#ctx0" brushRef="#br0" timeOffset="6755.57">6435 511,'33'0,"31"-5,9-1,-3-1,-9 2,-9 2,-10 1,-11 1</inkml:trace>
  <inkml:trace contextRef="#ctx0" brushRef="#br1" timeOffset="12634.054">2004 2289,'6'-1,"0"-1,-1 0,1 0,0 0,-1-1,1 0,-1 0,0 0,0-1,0 0,-1 0,1 0,-1 0,0-1,0 0,0 0,-1 0,2-3,27-28,252-222,-56 49,66-37,-71 37,-34 45,177-147,-262 224,112-96,-11 0,-26 26,-58 32,-121 125,-1 0,1-1,-1 1,1 0,0 0,-1 0,1 0,0 0,-1 0,1-1,0 1,-1 0,1 0,0 0,-1-1,1 1,0 0,-1-1,1 1,0 0,0-1,0 1,-1 0,1-1,0 1,0 0,0-1,0 1,0 0,0-1,-1 1,1 0,0-1,0 1,0-1,0 1,0 0,1-1,-1 1,0-1,0 1,0 0,0-1,0 1,0 0,1-1,-1 1,0 0,0-1,0 1,1 0,-1-1,0 1,1 0,-1 0,0-1,1 1,-39 10,35-10,-172 65,142-55,0-2,0-2,0-1,0-1,-29-1,-74 1,135-3,0-1,-1 1,1-1,0 1,-1 0,1-1,0 1,0 0,0 0,-1 0,1 0,0 0,1 0,-1 0,0 0,0 1,0-1,1 0,-1 1,0-1,1 0,-1 1,1-1,0 0,-1 1,1-1,0 1,0-1,0 1,0-1,0 1,0-1,1 0,-1 1,0-1,1 1,-1-1,1 0,0 1,33 57,-23-42,74 137,-4 72,-81-224,1 2,-1 0,1 0,0 0,0 0,0 0,1-1,-1 1,1 0,0-1,0 1,0-1,1 0,-1 0,1 0,0 0,0 0,0 0,2 1,20-41,23-79,5 2,4 3,46-61,-92 155,-1 1,-1-1,0-1,-1 0,-1 0,-1 0,0-1,-2-1,-9 9,-1 16</inkml:trace>
  <inkml:trace contextRef="#ctx0" brushRef="#br0" timeOffset="16067.949">2060 2401,'-7'-4,"0"0,0 1,0 0,0 0,-1 0,0 1,1 0,-1 1,0 0,0 0,0 0,0 1,0 0,1 1,-1 0,0 0,-1 1,3-1,1 0,-1 0,0 1,0 0,1 0,-1 0,1 1,0 0,0 0,0 0,0 1,0-1,1 1,0 0,0 0,0 1,0 0,0-1,1 1,0 0,0 0,0 1,1-1,0 1,0-1,0 1,1 0,0 0,0-1,0 1,0 6,0-6,-1 0,1 0,0 0,0 0,0 0,1 0,0 0,1 0,-1 0,1 1,0-1,0 0,1-1,0 1,0 0,1 0,-1-1,1 1,0-1,0 0,1 0,0 0,0 0,0-1,0 1,1-1,0 0,0-1,2 2,0-2,1-1,0 0,0 0,0-1,-1 0,1 0,1-1,-1 0,0 0,0-1,-1 0,1-1,0 0,0 0,0 0,-1-1,0 0,1-1,-1 1,0-1,2-2,126-113,-130 114,-1 0,0-1,-1 1,0-1,1 0,-2 1,1-1,-1-1,0 1,0 0,0 0,-1-1,0 1,-1-1,1 1,-1-1,0 1,-1-1,0 1,0-1,0 1,-1-1,0 1,0 0,0 0,-1 0,0 0,0 0,-1 1,1-1,-1 1,0 0,-1 0,1 1,-1-1,0 1,0 0,0 0,-1 0,0 1,1 0,-2 0,-6-1,0 1,0 1,-1 0,1 1,-1 0,1 1,0 0,-1 2,1-1,0 1,-1 1,1 1,1 0,-1 0,0 1,1 1,0 0,1 1,-1 0,1 0,0 2,6-2,1 0,-1 1,2 0,-1 0,1 0,0 0,0 0,1 0,1 1,-1 0,1-1,1 1,-1-1,1 1,1 0,0-1,0 1,1-1,0 1,0-1,1 0,0 1,0-1,1-1,0 1,1 0,-2-4,-1 0,1 0,0 0,0-1,0 0,0 1,1-1,-1 0,1-1,0 1,0 0,0-1,0 0,0 0,1-1,-1 1,1-1,-1 0,1 0,-1 0,1 0,-1-1,1 0,0 0,-1 0,1-1,0 1,-1-1,1 0,-1-1,1 1,-1-1,0 1,0-1,1-1,-1 1,-1-1,1 1,0-1,-1 0,1 0,-1-1,0 1,0-1,1-1,4-3,-1-1,1 1,-2-1,1-1,-1 1,-1-1,0 0,0-1,-1 1,0-1,-1 1,0-1,0 0,-2-1,1 1,-1 0,-1 0,0-1,-1 1,0 0,-2-9,0 15,-1 0,0 0,0 1,0-1,-1 1,0 0,0 0,0 0,0 1,0 0,-1 0,1 0,-1 1,0 0,0 0,0 0,0 0,0 1,0 0,-1 1,1-1,0 1,0 1,-1-1,1 1,0 0,0 0,0 1,0-1,0 2,0-1,1 0,-1 1,-2 2,-3 0,0 0,1 1,-1 0,1 1,1 1,-1-1,1 1,0 1,1 0,0 0,0 0,1 1,0 0,1 1,0 0,1 0,0 0,1 0,0 1,1-1,0 1,1 0,0 0,0 7,2-14,1 0,-1-1,1 1,0 0,0 0,0 0,1-1,0 1,0 0,0-1,0 0,1 1,0-1,0 0,0 0,0-1,0 1,1-1,0 1,0-1,0 0,0 0,0-1,0 0,1 1,-1-1,1-1,0 1,-1-1,1 1,0-1,0-1,0 1,0-1,0 0,0 0,0 0,0-1,0 1,-1-1,1 0,0-1,0 1,-1-1,1 0,-1 0,1-1,-1 1,0-1,4-2,-1-1,0 0,0 0,0-1,-1 1,0-1,0-1,-1 1,0-1,0 0,-1 0,0 0,-1-1,1 0,-2 1,1-1,-1 0,0 0,-1 0,0-1,-1-5,0 13,-1 0,1-1,-1 1,0-1,0 1,0 0,0 0,0 0,-1 0,1 0,0 0,-1 0,0 0,1 0,-1 0,0 1,0-1,0 1,0 0,0-1,-1 1,1 0,0 0,0 0,-1 1,1-1,-1 1,1-1,0 1,-1 0,1-1,-1 1,1 1,-1-1,1 0,-1 1,1-1,0 1,-1-1,1 1,0 0,-1 0,1 0,0 1,0-1,0 0,0 1,0 0,0-1,1 1,-1 0,-1 1,-50 73,52-74,0 1,0-1,0 1,1 0,-1-1,1 1,0-1,0 1,0 0,0-1,0 1,0 0,1-1,-1 1,1-1,0 1,0-1,0 1,0-1,0 0,0 1,1-1,-1 0,1 0,0 0,0 0,-1 0,1 0,0-1,0 1,1-1,-1 1,0-1,1 1,2 0,1 0,0-1,0 1,0-1,0 0,0 0,0-1,0 0,0 0,0 0,0-1,0 0,0 0,0-1,-1 1,1-1,0 0,-1-1,1 0,-1 1,0-2,0 1,0 0,0-1,-1 0,1 0,-1-1,0 1,-1-1,1 0,-1 0,1 0,-2 0,1-1,0 1,-1-1,0 0,-1 1,1-1,-1 0,0 0,0 0,-1 0,0 0,1 1,0 0,-1 0,0 0,0 0,0 0,-1 0,1 0,-1 1,0-1,-1 0,1 0,-1 1,0-1,0 1,0-1,-1 1,1 0,-1 0,0 0,0 0,-1 1,1-1,-1 1,0 0,1 0,-1 0,-1 0,1 1,0 0,-1 0,1 0,-1 0,0 1,1-1,-1 1,0 1,0-1,0 1,-5-1,4 3,1 0,-1 0,0 1,1-1,-1 1,1 0,0 1,0 0,0-1,0 1,1 1,-1-1,1 1,0 0,1-1,-1 2,1-1,0 0,0 1,1-1,-1 1,1 0,1 0,-1 0,1 0,-1 5,3-9,-1 0,1 0,0 0,0 0,0 0,0-1,0 1,0 0,0 0,1-1,-1 1,1-1,-1 1,1-1,-1 1,1-1,0 0,0 0,0 0,-1 0,1 0,0 0,0-1,0 1,1-1,-1 1,0-1,0 0,0 0,0 0,0 0,0 0,0 0,1 0,-1-1,0 1,0-1,0 0,0 1,0-1,0 0,-1 0,1 0,0-1,0 1,-1 0,1-1,-1 1,1-1,-1 1,1-1,-1 0,0 0,2-10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1:29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199 700,'-1'-1,"1"0,0 0,0 0,0 0,0 0,0 0,0 0,0 0,0 0,0 0,0 0,1 0,-1 0,0 0,1 0,-1 1,0-1,1 0,-1 0,1 0,0 0,-1 0,1 1,0-1,-1 0,1 1,0-1,0 0,0 1,-1-1,1 1,0-1,0 1,0 0,0-1,0 1,0 0,0 0,0-1,0 1,0 0,0 0,0 0,0 0,0 0,0 1,0-1,0 0,0 0,0 1,0-1,0 1,0-1,0 0,0 1,-1 0,1-1,0 1,0-1,0 1,-1 0,1 0,0-1,-1 1,1 0,-1 0,1 0,96 157,-4-8,-93-149,0 0,0 0,0 0,1 0,-1 0,0 0,1 0,-1 0,1 0,-1 0,1 0,-1 0,1 0,0-1,-1 1,1 0,0 0,0 0,-1-1,1 1,0 0,0-1,0 1,0-1,0 1,0-1,0 0,0 1,0-1,0 0,0 0,0 0,0 0,1 1,-1-2,0 1,0 0,0 0,0 0,0 0,0-1,0 1,0 0,0-1,0 1,0-1,0 1,0-1,0 0,0 1,-1-1,1 0,0 1,0-2,7-124,-10 86,0-314,-3 348,-1 11</inkml:trace>
  <inkml:trace contextRef="#ctx0" brushRef="#br0" timeOffset="696.577">0 390,'23'-19,"1"2,0 0,1 1,1 2,0 1,1 1,13-4,107-30,-146 46,0-1,-1 1,1-1,0 1,0-1,-1 1,1-1,-1 1,1-1,0 0,-1 1,1-1,-1 0,0 0,1 1,-1-1,0 0,1 0,-1 0,0 1,0-1,1 0,-1 0,0 0,0 0,0 1,0-1,0 0,0 0,-1 0,1 0,0 0,0 1,-1-1,1 0,0 0,-1 1,1-1,-1 0,1 0,-1 1,1-1,-1 0,1 1,-1-1,0 1,1-1,-1 1,-40-35,30 28,4 1,0 1,0-1,0 0,1-1,0 0,0 0,1 0,0 0,0-1,1 0,0 0,0 0,1-1,0 1,-1-4,-1-12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1:44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0 413,'226'-1,"-83"-25,337 25,-198 1,-112-28,195 27,-222-26,-4 15,49-17,105 2,-192 6,-100 19,-1 0,1 0,-1 1,0-1,0 0,0 0,0 0,0 0,0 0,0 1,0-1,-1 0,1 0,-1 0,1 1,-1-1,0 0,0 1,0-1,0 0,0 1,0-1,0 1,0 0,0-1,-1 1,1 0,-1 0,1 0,-1 0,1 0,-1 0,0 0,1 0,-2 0,-1-2,-169-166,172 168,0 0,-1 0,1-1,-1 1,0 0,1 0,-1 1,0-1,1 0,-1 0,0 1,0-1,0 1,0 0,1-1,-1 1,0 0,0 0,0 0,0 0,0 1,0-1,1 1,-1-1,0 1,0-1,0 1,1 0,-1 0,0 0,1 0,-1 0,1 0,-1 0,1 0,0 1,-1-1,1 1,0-1,0 1,0-1,0 1,0 0,0-1,0 1,1 0,-1 0,1 0,-1 0,-5 16,0 0,1 1,1-1,1 1,1 0,0 0,1-1,2 1,-1 0,3 8,-1 26,-2 173,-7-194,3-18,13-31,6-16,3 2,0 0,2 1,1 0,2 2,0 1,2 1,7-5,6-16,-37 46,0 0,-1 0,1 0,0-1,-1 1,1 0,-1-1,1 1,-1 0,0-1,1 1,-1 0,0-1,0 1,0-1,0 1,0-1,0 1,-1 0,1-1,0 1,-1 0,1-1,-1 1,1 0,-1-1,0 1,1 0,-1 0,0 0,0 0,0 0,0 0,0 0,0 0,0 0,0 0,-2 0,-12-6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1:45.8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0 252,'3'-1,"-1"-1,1 0,-1 1,1 0,0 0,-1 0,1 0,0 0,0 0,0 1,0-1,-1 1,1 0,0 0,0 0,0 0,0 0,0 1,0-1,0 1,-1 0,1 0,0 0,0 0,-1 1,1-1,-1 1,1-1,-1 1,0 0,0 0,1 0,-1 0,-1 0,1 0,0 1,0-1,-1 1,0-1,1 1,-1 0,0-1,0 1,0 0,-1 0,1 0,-1 0,1-1,-1 3,35 227,-13-122,-22-110,1-1,-1 1,1 0,-1-1,0 1,1-1,-1 1,1 0,-1-1,1 1,-1 0,1-1,0 1,-1 0,1 0,-1 0,1 0,0-1,-1 1,1 0,-1 0,1 0,0 0,-1 0,1 0,-1 1,1-1,0 0,-1 0,1 0,-1 0,1 1,-1-1,1 0,-1 1,1-1,-1 0,1 1,-1-1,1 1,-1-1,1 1,-1-1,0 1,1-1,-1 1,0-1,0 1,1-1,-1 1,0-1,0 1,0 0,0-1,0 1,0-1,1 1,-1 0,-1-1,1 1,19-54,-18 49,71-176,10 33,-55 101,-23 39</inkml:trace>
  <inkml:trace contextRef="#ctx0" brushRef="#br0" timeOffset="468.124">649 563,'0'5,"-5"11,-1 7,-5 5,0 3,-4-4,2-3,-2-4,1-1,-2-4,3 0,-3-2,3 1,-2-1,-3-4,1 3,4-2</inkml:trace>
  <inkml:trace contextRef="#ctx0" brushRef="#br0" timeOffset="819.459">452 535,'5'5,"6"1,1 5,4 5,-1 5,2 3,-3 3,2-4,-2 0,-4 0,2-4,-1 0,1 2,0 1,-3-2</inkml:trace>
  <inkml:trace contextRef="#ctx0" brushRef="#br0" timeOffset="6185.165">1072 393,'-95'190,"92"-182,0-1,1 1,-1 0,2 0,-1 0,1 0,0 0,1 0,0 0,0 0,1 7,0-13,-1 0,0 0,1 1,-1-1,1 0,0 1,0-1,0 0,0 0,0 0,1 0,-1 0,0 0,1-1,0 1,-1 0,1-1,0 1,0-1,0 1,0-1,0 0,0 0,0 0,0 0,0 0,1-1,-1 1,0-1,1 1,-1-1,0 0,1 0,-1 0,0 0,1 0,-1 0,0-1,1 1,-1-1,0 0,16-4</inkml:trace>
  <inkml:trace contextRef="#ctx0" brushRef="#br0" timeOffset="6756.268">875 225,'29'-20,"19"-10,6-6,-1-1,-5 1,-11 2,-11 11,-11 14,-2 14,-4 11,-3 7,-3 5,3 2,0 1,5-5,-1-1,-1-11,-3-8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4:19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555 170,'-43'41,"30"-34,-146 96,-125 92,228-144,66-75,1 7,-1 0</inkml:trace>
  <inkml:trace contextRef="#ctx0" brushRef="#br0" timeOffset="1">104 1,'23'56,"114"202,36 34,-138-219,-25-50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4:41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19,'-25'138,"-7"93,33-91,-1-138,1 1,-1-1,1 0,-1 1,1-1,0 0,0 1,0-1,0 0,0 0,0 0,1 0,-1 0,1 0,-1 0,1-1,0 1,0 0,0-1,-1 0,2 1,-1-1,0 0,0 0,0 0,0 0,1 0,-1-1,0 1,1-1,-1 1,1-1,-1 0,0 0,1 0,-1 0,1-1,-1 1,0-1,1 1,-1-1,0 0,1 0,-1 0,0 0,0 0,0 0,0-1,0 1,0-1,0 1,-1-1,1 0,0 0,-1 0,1 0,-1 0,1-2,22-24,-1-2,-2 0,-1-1,11-25,12-18,-26 43,-1 0,-2-1,-1-1,-2 0,-1 0,0-11,-1-19,-9 349,0 334,-1-590,-1 0,-1 0,-1 0,-2 0,-1 0,-1-1,-2 0,-1-1,-1 0,-3 3,13-26,-1 1,1-1,-1 0,-1 0,1 0,-1 0,0-1,0 1,0-1,0 0,-1 0,0 0,0-1,0 0,0 0,0 0,-1 0,1-1,-1 0,0 0,1-1,-1 0,0 0,0 0,0 0,0-1,0 0,0 0,0-1,0 0,0 0,0 0,0-1,1 1,-1-1,1-1,-2 0,1-4,1 0,0-1,0 1,0-1,1 0,1 0,-1-1,1 1,0-1,1 1,0-1,1 0,0 0,0 0,1 0,0 0,0 0,1 0,0 0,2-6,1 1,0 0,1-1,0 2,1-1,0 1,1 0,1 0,0 1,1 0,0 0,1 1,0 0,1 1,0 0,0 0,8-3,33-35,57-42,-92 79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2 509,'0'-7,"-1"-4,0-1,1 1,0 0,1 0,1 0,0-1,0 1,1 1,0-1,1 0,0 1,1 0,0 0,4-6,3-1,-1 1,2 0,0 1,1 0,1 1,0 1,1 1,0 0,0 0,2 2,-1 0,1 1,1 1,13-4,-27 12,0-1,0 1,0 0,0 0,1 0,-1 0,0 1,0 0,0 0,0 1,0-1,-1 1,1 0,0 0,-1 1,1-1,-1 1,0 0,0 0,0 1,0-1,-1 1,1 0,-1 0,0 0,0 0,0 0,-1 1,0 0,1-1,-2 1,1 0,0 0,-1 0,0 0,0 0,-1 0,1 2,4 218,-8-139,-3-10,-3 1,-3-2,-4 0,-3-1,-22 55,5-22,35-125,101-267,34-45,-121 304,1 0,1 1,1 0,2 1,0 1,1 1,16-14,-34 34,1 0,-1 1,1-1,-1 1,1-1,0 1,0-1,-1 1,1 0,0 0,0 0,0 0,0 1,0-1,0 0,1 1,-1-1,0 1,0 0,0 0,1 0,-1 0,0 0,0 0,0 0,0 1,1-1,-1 1,0 0,0 0,0-1,0 1,0 1,-1-1,1 0,0 0,0 1,-1-1,1 1,-1-1,1 1,-1 0,1-1,-1 1,1 2,1 9,0 0,-1 0,0 0,-1 0,-1 0,0 1,-1-1,0 0,-1 0,0 0,-4 10,-3 34,-12 160,-7-12,27-185,6-25,12-35,-13 31,32-81,-1-1,3 1,5 1,4 3,24-31,31 2,-101 114,-1 0,1 1,-1-1,1 0,-1 1,1-1,0 1,-1-1,1 1,0-1,-1 1,1-1,0 1,0-1,0 1,-1 0,1 0,0-1,0 1,0 0,0 0,-1 0,1 0,0 0,0 0,0 0,0 0,0 1,-1-1,1 0,0 0,0 1,0-1,-1 0,1 1,0-1,0 1,-1-1,1 1,0-1,-1 1,1-1,-1 1,1 0,-1 0,1-1,-1 1,1 0,-1 0,1-1,-1 1,0 0,0 0,1 0,5 51,-6-47,-3 32,0 0,-3 1,-1-1,-1-1,-9 20,-9 45,-22 140,37-187,7-43,1 1,1-1,0 1,0-1,1 1,1-1,0 1,1 0,0 3,4-3,1-6</inkml:trace>
  <inkml:trace contextRef="#ctx0" brushRef="#br0" timeOffset="450.751">1610 621,'-32'24,"-42"31,2 3,-44 48,55-17,60-85,-1-1,0 1,1-1,0 1,0 0,0-1,0 1,1 0,-1 0,1 0,0-1,0 1,0 0,1 0,0 0,-1-1,1 1,0 0,1-1,-1 1,1-1,-1 1,1-1,0 1,0-1,1 0,0 0,0-1,-1 0,1 0,0 0,1 0,-1-1,0 1,0-1,1 0,-1 0,1 0,-1 0,1-1,-1 1,1-1,-1 0,1 0,-1 0,1 0,-1-1,1 0,-1 1,1-1,-1-1,1 1,0-1,82-47,-60 24,-1 0,-1-2,-1-1,-2 0,-1-2,8-16,13-17,-41 64,0-1,1 0,-1 1,0-1,0 1,0-1,1 0,-1 1,0-1,1 0,-1 1,0-1,1 0,-1 1,0-1,1 0,-1 0,0 0,1 1,-1-1,1 0,-1 0,1 0,-1 0,0 0,1 0,-1 1,1-1,-1 0,1 0,-1-1,1 1,-1 0,0 0,1 0,-1 0,1 0,-1 0,1 0,-1-1,0 1,1 0,-1 0,0-1,1 1,-1 0,0-1,1 1,-1 0,0-1,1 1,-1 0,0-1,0 1,0-1,1 1,-1 0,0-1,0 1,0-1,0 1,0-1,0 1,0 0,0-1,0 1,0-1,2 38,-2-31,-1 30,7 96,-5-127,-1-1,1 1,1-1,-1 1,1-1,-1 0,1 0,1 0,-1 0,0 0,1 0,0 0,0-1,0 0,0 1,1-1,-1 0,1-1,0 1,0-1,0 1,0-1,0 0,0-1,3 2,-2-3,-1 1,0-1,0 0,1 0,-1 0,0-1,0 0,0 0,0 0,0 0,0 0,0-1,0 0,0 0,0 0,-1 0,1 0,-1-1,0 0,1 1,-1-1,-1-1,1 1,1-1,7-11</inkml:trace>
  <inkml:trace contextRef="#ctx0" brushRef="#br0" timeOffset="1028.652">2202 565,'-24'20,"1"0,0 1,2 1,0 1,1 1,2 1,1 0,0 2,2 0,-4 12,17-36,0-1,1 1,-1 0,1 0,0 0,0 1,0-1,0 0,0 0,1 0,-1 1,1-1,0 0,0 1,0-1,1 0,-1 1,1-1,0 0,0 0,0 0,0 0,0 0,1 0,-1 0,1 0,0 0,0 0,0-1,0 1,0-1,1 0,-1 0,1 1,-1-1,1-1,0 1,0 0,0-1,0 0,0 1,0-1,1 0,2-1,-1-1,1 1,0-1,-1 0,1-1,0 1,-1-1,0 0,1 0,-1-1,0 0,0 0,0 0,-1 0,1-1,-1 1,1-1,-1-1,-1 1,3-3,65-102,-62 93,-1 1,12-21,1 1,1 0,2 1,19-18,-43 51,1 1,-1 0,1-1,0 1,-1 0,1-1,0 1,-1 0,1 0,0-1,-1 1,1 0,0 0,0 0,-1 0,1 0,0 0,0 0,-1 0,1 0,0 0,-1 1,1-1,0 0,-1 0,1 1,0-1,-1 0,1 1,0-1,-1 1,1-1,-1 1,1-1,-1 1,1-1,-1 1,0 0,1-1,-1 1,1-1,-1 1,0 0,0-1,1 1,-1 0,0 0,0-1,0 1,0 0,0-1,0 1,0 0,0 0,0 0,12 52,-11-48,20 267,13 37,-31-270,-2 1,-2-1,-1 0,-2 0,-1 0,-3 0,-1-1,-2-1,-1 1,-8 13,3-13,-2-1,-1-1,-2-1,-20 24,-27 5,67-63,0 0,0 0,0 1,0-1,0 0,0-1,0 1,-1 0,1-1,0 1,-1-1,1 0,0 1,-1-1,1 0,0-1,-1 1,1 0,0-1,-1 1,1-1,0 0,0 1,0-1,0 0,0-1,0 1,0 0,0 0,0-1,0 0,0 1,1-1,-1 0,1 1,-2-3,-2-7,1-1,-1 1,2-1,0 0,0 0,1 0,1-1,0 1,0 0,2 0,-1-1,3-8,2-24,2-1,2 1,2 1,2 0,2 0,14-26,-10 28,2 1,1 0,3 2,1 0,2 2,5-3,-16 23,-2 4</inkml:trace>
  <inkml:trace contextRef="#ctx0" brushRef="#br0" timeOffset="1618.168">2569 1186,'41'-70,"-2"-1,-4-2,-3-2,12-48,-9 23,-32 132,-19 103,11-113,1 0,1 0,1 0,1 0,1 1,1-1,0 0,2 0,3 11,-5-30,-1 0,1 0,0 0,1 0,-1 0,0 0,1 0,-1-1,1 1,0-1,0 1,0-1,0 0,1 0,-1 0,0 0,1 0,-1 0,1-1,0 1,0-1,0 1,-1-1,1 0,0-1,0 1,1 0,-1-1,0 1,0-1,0 0,0 0,0-1,3 1,1-2,1 0,-1 0,0 0,0-1,0 0,0 0,0-1,-1 0,0 0,1-1,-2 1,1-1,5-6,6-11,-1-2,0 0,-2 0,0-2,-2 1,-1-2,-1 0,-2 0,0 0,-2-1,0-8,3-38,-18 63,2 16</inkml:trace>
  <inkml:trace contextRef="#ctx0" brushRef="#br0" timeOffset="1863.485">3388 931,'-14'34,"0"11,6-2,6-14,2-11</inkml:trace>
  <inkml:trace contextRef="#ctx0" brushRef="#br0" timeOffset="2015.586">3303 367,'0'0</inkml:trace>
  <inkml:trace contextRef="#ctx0" brushRef="#br0" timeOffset="2245.439">3755 0,'0'982,"-22"-859,11-99</inkml:trace>
  <inkml:trace contextRef="#ctx0" brushRef="#br0" timeOffset="2504.027">3500 650,'44'0,"37"-5,11-2,-6 1,-13 1,-19-3,-13-1,-14 2</inkml:trace>
  <inkml:trace contextRef="#ctx0" brushRef="#br0" timeOffset="2747.898">4037 706,'3'23,"1"0,0-1,2 0,1 0,1 0,0-1,2 0,0 0,1-1,2-1,7 9,-18-24,0-1,0 0,1-1,-1 1,1 0,0-1,0 0,0 1,0-1,0 0,1-1,-1 1,0 0,1-1,-1 0,1 0,0 0,-1 0,1-1,0 1,0-1,-1 0,1 0,0-1,0 1,-1-1,1 1,0-1,-1 0,1-1,-1 1,1 0,-1-1,0 0,1 0,-1 0,0 0,0-1,-1 1,1-1,0 1,0-3,10-11,-1 0,-1-1,-1 0,0 0,-2-1,0-1,-1 1,0-1,-1-5,6-10,-3 6,-2 3</inkml:trace>
  <inkml:trace contextRef="#ctx0" brushRef="#br0" timeOffset="3428.139">4743 734,'-8'8,"1"1,0-1,1 1,-1 1,2-1,-1 1,2 0,-1 1,1-1,1 1,0 0,0-1,1 1,0 0,1 1,0-1,1 0,1 0,1 10,-2-19,1 0,0 0,0 0,0 0,0 0,0 0,1 0,-1 0,1 0,-1-1,1 1,0 0,-1-1,1 1,0-1,0 0,0 0,0 0,0 0,0 0,1 0,-1 0,0-1,0 1,1-1,-1 1,0-1,1 0,-1 0,0 0,1 0,-1-1,0 1,0-1,1 1,0-1,80-35,-67 24,0-2,-1 0,0-1,-1-1,-1 0,0-1,-2 0,0-1,8-17,-14 27,13-25,-1-1,-2 0,-2-1,-1 0,-1-1,-3-1,0 1,-3-1,-1 0,-2-1,-1 1,-4-32,4 65,-1-1,0 0,0 1,0-1,0 1,-1-1,0 0,0 1,0-1,-1 1,1 0,-1-1,0 1,0 0,-1 0,1 0,-1 1,0-1,0 0,0 1,0 0,-1 0,1 0,-1 0,0 0,0 1,0 0,0-1,0 2,0-1,-1 0,1 1,-1 0,1 0,-1 0,1 1,-1-1,0 1,1 0,-1 0,1 1,-1-1,0 1,1 0,-5 2,-6 7,1 0,0 1,0 1,1 0,1 1,0 1,1 0,0 0,1 1,1 0,0 1,1 0,-2 6,4-10,0 0,1 0,0 0,1 1,0 0,1 0,0 0,1 1,1-1,0 0,1 1,1-1,0 0,0 1,1-1,1 0,0 0,1 0,0-1,1 1,1-1,0 0,0 0,1-1,1 0,0 0,0-1,1 0,1 0,9 7,-3-5,1-2,1 0,0-1,0 0,1-2,0 0,0-1,1-1,0-1,0 0,0-2,0 0,0-1,0-2,0 0,2-1,11-2,-1-1,1-2,-1-1,-1-2,0 0,0-3,-1 0,-1-2,14-10,-32 18,-1 0,1-1,-1 0,-1 0,0-1,0-1,0 0,-2 0,1 0,-1-1,0 0,-1 0,-1-1,0 0,0 0,-1 0,-1 0,0-1,0 0,-1-8,-2 16,-1 0,1 0,-1 0,-1 0,1 0,-1 0,1 0,-2 1,1-1,0 1,-1-1,0 1,0 0,0 0,0 0,-1 1,1-1,-1 1,0 0,0 0,-1 0,1 0,0 1,-1-1,0 1,1 1,-1-1,0 1,0-1,0 1,0 1,0-1,0 1,0 0,0 0,0 0,0 1,-1-1,2 1,-1 1,0-1,0 1,-4 1,-6 4,1 0,0 0,0 2,0-1,1 2,0 0,1 0,0 2,1-1,0 1,1 1,0 0,1 0,1 1,0 0,1 0,0 1,1 0,1 0,0 1,1-1,1 1,0 0,1 0,1 0,1 1,0-1,1 0,0 0,2 0,0 0,0 0,2-1,0 0,1 1,0-2,1 1,1-1,0 0,1 0,0-1,1-1,1 1,10 8,-1-5,1 0,0-2,2 0,-1-1,2-2,-1 0,2-2,-1 0,1-2,0-1,1 0,0-2,6-1,56-13,-65 3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66,'86'133,"-71"-106,32 72,-4 1,11 49,-54-147,33 77,-16-102,36-199,-6-38,-7 129,-23 114,-7 15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 0,0 0,1 0,-1 0,0-5,-1-1,1 0,-1 1,1 2,-1 1,0 0,-5 2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1,'20'5,"24"1,11-5,0-2,-4-2,-6 0,-6 1,-5 0,-3 1,-7 1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1,'11'253,"-1"-174,-3 0,-3 0,-4 1,-4 6,-11 23,1 60,14-169,0 1,-1-1,1 1,0-1,0 1,0 0,0-1,0 1,-1 0,1-1,0 1,1-1,-1 1,0 0,0-1,0 1,0 0,0-1,1 1,-1-1,0 1,0-1,1 1,-1 0,0-1,1 1,-1-1,1 0,-1 1,1-1,-1 1,1-1,-1 0,1 1,-1-1,1 0,-1 1,1-1,-1 0,1 0,0 0,-1 1,1-1,-1 0,1 0,0 0,-1 0,1 0,0 0,-1 0,1-1,-1 1,1 0,0 0,-1 0,1-1,-1 1,1 0,0 0,-1-1,1 1,-1-1,12-10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1 477,'19'31,"-2"0,0 1,-3 1,0 1,-3 0,0 0,-2 1,0 15,-3-25,37 152,-5-95,-37-82,1 0,0-1,0 1,-1-1,1 1,0-1,-1 0,1 1,-1-1,1 0,-1 0,1 0,-1 0,1 0,-1-1,0 1,0 0,0-1,0 1,0 0,0-1,0 0,0 1,0-1,-1 1,1-1,-1 0,1 1,-1-1,0 0,1 0,47-194,-29 151,2 0,2 1,2 1,1 2,3 0,32-34,-9-5,-52 79,0 0,1 0,-1 0,0 0,0 0,1 0,-1-1,0 1,0 0,0 0,0 0,-1 0,1 0,0 0,0 0,-1 0,1 0,0 0,-1 0,1 0,-1 0,1 0,-1 0,0 1,1-1,-1 0,0 0,1 1,-1-1,0 0,0 1,0-1,0 0,0 1,0 0,0-1,0 1,0-1,0 1,0 0,0 0,0 0,0-1,0 1,0 0,0 0,0 1,0-1,0 0,0 0,0 0,0 1,-1-1,-13 5</inkml:trace>
  <inkml:trace contextRef="#ctx0" brushRef="#br0" timeOffset="522.76">1 251,'15'0,"59"0,0-2,0-4,2-4,83-3,-158 13,-1-1,1 1,-1-1,0 0,1 1,-1-1,0 1,1-1,-1 1,0-1,0 0,1 1,-1-1,0 0,0 1,0-1,0 0,0 1,0-1,0 0,0 1,0-1,0 0,0 1,-1-1,1 0,0 1,0-1,-1 1,1-1,0 0,-1 1,1-1,0 1,-1-1,1 1,-1-1,1 1,-1-1,1 1,-1 0,1-1,-1 1,0 0,1-1,-1 1,0 0,1 0,-1 0,1 0,-1-1,0 1,1 0,-1 0,0 0,1 0,-1 0,0 1,1-1,-1 0,0 0,1 0,-1 0,0 1,1-1,-1 0,1 0,-17-7,0-1,0-1,1-1,1 0,0-1,0 0,1-1,1-1,0 0,0-1,-2-4,4-21,13 19</inkml:trace>
  <inkml:trace contextRef="#ctx0" brushRef="#br0" timeOffset="1105.01">735 53,'17'129,"23"213,-39-269,-3 1,-3-1,-6 23,-13 42,23-137,0 1,0 0,1-1,-1 1,1 0,-1-1,1 1,-1 0,1 0,0 0,0-1,0 1,0 0,0 0,0 0,0-1,1 1,-1 0,1 0,-1-1,1 1,0 0,-1-1,1 1,0 0,0-1,0 1,1-1,-1 0,0 1,0-1,1 0,-1 0,1 0,-1 0,1 0,0 1,15 3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8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43,'5'0,"7"0,5 0,5 0,3 0,3 0,1 0,1 0,-1 0,1-5,-1-1,-1 0,1 1,-1 1,0-3,0 0,-4 5,-7 3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9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1 737,'9'0,"9"0,5 0,5 0,1 0,1 0,0 0,0 0,-1 0,0 0,0-5,-1-1,1 0,-1 1,0 1,0 2,0 1,-4 1</inkml:trace>
  <inkml:trace contextRef="#ctx0" brushRef="#br0" timeOffset="333.222">86 963,'5'4,"11"3,7-1,5-1,3-2,0-1,5-1,1 0,-1-1,-2 0,-1-1,-3 1,0 0,-2 0,0 0,-4-1</inkml:trace>
  <inkml:trace contextRef="#ctx0" brushRef="#br0" timeOffset="2787.048">678 257,'160'-99,"-157"98,-1-1,1 1,0 0,0 1,0-1,0 1,0-1,-1 1,1 0,0 0,0 0,0 0,0 0,0 1,0 0,0-1,0 1,-1 0,1 0,0 1,-1-1,1 0,-1 1,1 0,-1-1,0 1,0 0,1 0,-1 0,-1 1,1-1,0 0,0 1,-1-1,0 1,1 0,-1-1,0 1,0 0,-1 0,1 0,0-1,-1 1,0 0,0 3,0 256,-14 194,11-428,-5 33,2 1,3-1,3 1,3 4,6-38,-10-29,1 1,0 0,0-1,0 1,0 0,0-1,0 1,0 0,0-1,0 1,0 0,0-1,1 1,-1 0,0-1,0 1,0 0,0-1,0 1,1 0,-1 0,0-1,0 1,0 0,1 0,-1-1,0 1,0 0,1 0,-1 0,0-1,1 1,-1 0,0 0,1 0,-1 0,0 0,1 0,-1 0,0-1,1 1,-1 0,0 0,1 0,-1 1,0-1,1 0,-1 0,0 0,1 0,-1 0,0 0,1 0,-1 0,0 1,0-1,1 0,-1 0,0 0,0 1,1-1,-1 0,0 0,0 1,13-188,3 67,6 1,4 1,6 1,5 2,5 1,25-42,-51 119,-14 29,0 1,0 0,1 0,0 0,0 1,1-1,-1 1,1-1,1 1,-1 1,1-1,0 0,1 1,-1 0,1 1,0-1,0 1,1 0,-1 0,1 1,6-3,214 4,-129-2,-1-4,58-13,-114 15,298-30,-151 24,137 12,-133 2,-113-2,-79 0</inkml:trace>
  <inkml:trace contextRef="#ctx0" brushRef="#br0" timeOffset="3975.315">1468 567,'85'249,"-71"-207,-2 0,-2 1,-1 0,-3 0,-1 1,-2 17,17 46,-13-130,1-79,5 0,17-59,27-41,-29 111,-11 58,-17 33</inkml:trace>
  <inkml:trace contextRef="#ctx0" brushRef="#br0" timeOffset="4635.996">2061 906,'0'5,"-4"1,-3 5,1-4,6-4,3-7,-4-3,-2 0</inkml:trace>
  <inkml:trace contextRef="#ctx0" brushRef="#br0" timeOffset="5371.651">1328 399,'312'-1,"-145"-27,-148 26,-27-2,-12-3,12 3,0 0,1 0,-1-1,1 0,0 0,0-1,0 0,1 0,0-1,1 0,-1 0,-3-6,0-6</inkml:trace>
  <inkml:trace contextRef="#ctx0" brushRef="#br0" timeOffset="6403.641">2259 539,'68'78,"-53"-59,-1 1,0 1,-1 0,-2 0,0 1,-1 1,-2 0,0 0,-1 1,-1 0,-2 0,0 0,-2 0,0 4,-1-5,1 0,1 0,1-1,1 1,1-1,5 12,-11-35,0 1,0 0,0-1,0 1,1 0,-1-1,0 1,0 0,1-1,-1 1,0 0,0-1,1 1,-1 0,0 0,1-1,-1 1,0 0,1 0,-1 0,1-1,-1 1,0 0,1 0,-1 0,1 0,-1 0,0 0,1 0,-1 0,1 0,-1 0,0 0,1 0,-1 0,1 0,-1 0,0 1,1-1,-1 0,0 0,1 0,-1 1,0-1,1 0,-1 0,0 1,1-1,-1 0,0 1,0-1,1 0,-1 1,0-1,0 0,0 1,1-1,-1 1,0-1,0 0,0 1,0-1,0 1,0-1,0 0,0 1,0 0,10-40,-8 30,57-199,-42 172,2 1,1 0,2 2,1 0,2 2,12-12,19-43,-45 69</inkml:trace>
  <inkml:trace contextRef="#ctx0" brushRef="#br0" timeOffset="7153.964">2231 313,'1'2,"0"0,0 0,0-1,0 1,1-1,-1 1,0-1,1 1,-1-1,1 1,0-1,-1 0,1 0,0 0,0 0,-1 0,1-1,0 1,0 0,0-1,0 0,0 1,0-1,0 0,0 0,0 0,0 0,0 0,2-1,48 3,-1-2,1-2,-1-2,0-3,50-13,-4 2,-97 19,1-1,0 1,-1-1,1 1,0-1,-1 0,1 0,0 1,-1-1,1 0,0 0,-1 0,1 0,0 1,0-1,-1 0,1 0,0 0,0-1,-1 1,1 0,0 0,-1 0,1-1,0 1,-1 0,1 0,0-1,-1 1,1-1,-1 1,1-1,0 1,-1-1,1 1,-1-1,1 1,-1-1,0 1,1-1,-1 0,0 1,1-1,-1 0,0 1,0-1,0 0,1 0,-1 1,0-1,0 0,0 0,0 1,0-1,0 0,0 1,-1-1,1 0,0 0,0 1,-1-1,1 0,0 1,-1-1,1 0,0 1,-1-1,1 1,-1-1,1 1,-29-18,20 14,0 0,1-1,0 0,-1 0,2-1,-1 0,1 0,0-1,0 0,1 0,0 0,0-1,0 0,1 0,1-1,-1 1,-1-7,5-3</inkml:trace>
  <inkml:trace contextRef="#ctx0" brushRef="#br0" timeOffset="8140.538">2089 850,'-1'0,"0"1,-1-1,1 1,0 0,0-1,-1 1,1 0,0 0,0 0,0 0,0 0,0 0,1 0,-1 0,0 0,0 0,1 1,-1-1,0 0,1 0,-1 1,1-1,0 0,0 1,-1-1,1 1,0-1,0 0,0 1,0-1,0 1,1-1,-1 1,0-1,0 0,-1-1,1 1,0 0,0-1,0 1,0 0,0 0,0-1,0 1,0 0,0 0,0-1,0 1,0 0,1-1,-1 1,0 0,0-1,1 1,-1 0,1-1,-1 1,0-1,1 1,-1 0,1-1,-1 1,1-1,0 0,-1 1,1-1,-1 1,1-1,0 0,-1 1,1-1,0 0,-1 0,1 0,0 1,0-1,-1 0,1 0,0 0,-1 0,1 0,0 0,0-1,-1 1,1 0,0 0,-1 0,1-1,0 1,-1 0,1-1,0 1,1-2,0 1,0-1,0 1,0-1,-1 0,1 0,-1 1,1-1,-1 0,0 0,0 0,1-1,-1 1,-1 0,1 0,0-1,-1 1,1 0,-1-1,0 1,1-1,-1 1,0 2,0 1,0-1,0 1,0-1,0 0,0 1,0-1,0 1,0-1,0 1,-1-1,1 0,0 1,0-1,0 1,-1-1,1 0,0 1,0-1,-1 0,1 1,0-1,0 0,-1 0,1 1,0-1,-1 0,1 0,-1 1,1-1,0 0,-1 0,1 0,-1 0,1 1,0-1,-1 0,1 0,-1 0,1 0,-1 0,1 0,0 0,-1 0,1-1,-1 1,1 0,-1 0,1 0,0 0,-1 0,1-1,15 4,3-1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0 199,'2'-8,"1"0,0 0,0 0,1 0,-1 1,2 0,-1-1,1 1,0 1,1-1,0 1,0 0,0 0,0 1,1 0,0 0,0 0,1 1,3-2,-9 4,0 0,0 0,0 0,0 1,0-1,0 1,1-1,-1 1,0 0,1 0,-1 0,1 0,-1 0,1 1,-1-1,1 1,0 0,-1-1,1 1,0 0,-1 1,1-1,-1 0,1 1,0 0,-1-1,1 1,-1 0,0 0,1 0,-1 1,0-1,1 1,-1-1,0 1,4 12,0 0,0 0,-2 0,0 1,0-1,-2 1,0 0,0 0,-1 0,-1 0,-2 14,2-12,0 135,9 195,10-13,7-79,0-119,-17-207,80-555,-53 330,-29 208,-8 71,1 0,1 0,0 0,2 0,0 0,1 0,0 0,1 1,1 0,1 0,0 0,7-9,-8 20,0-1,1 1,-1 1,1-1,0 1,0 0,1 1,-1 0,1 0,0 1,0 0,0 0,0 0,0 1,0 1,0-1,0 1,0 1,0-1,5 2,75-8,255-22,-207 15,0 6,112 8,-77 1,1131-2,-998-28,288 29,-313-31,172 31,-225-30,17 30,-231-1</inkml:trace>
  <inkml:trace contextRef="#ctx0" brushRef="#br0" timeOffset="6022.762">790 679,'5'2,"-1"-1,1 1,-1-1,0 2,1-1,-1 0,-1 1,1-1,0 1,0 0,-1 0,0 1,0-1,0 1,1 0,4 5,7 10,-1 0,0 1,-1 1,-2 0,0 1,-1 0,-1 1,5 22,4 4,90 306,-91-420,29-229,46 24,-86 222,-10 50,0 4</inkml:trace>
  <inkml:trace contextRef="#ctx0" brushRef="#br0" timeOffset="7324.704">1524 651,'9'-13,"0"2,0-1,1 1,1 1,0 0,0 0,1 1,0 1,0 0,1 0,0 1,1 1,2-1,-15 6,1 1,0-1,0 0,-1 1,1-1,0 1,0 0,0-1,-1 1,1 0,0 0,0 0,0 0,0 0,0 1,-1-1,1 1,0-1,0 1,-1 0,1-1,0 1,-1 0,1 0,-1 0,1 0,-1 0,1 1,-1-1,0 0,1 1,-1-1,0 1,0-1,0 1,0 0,0 1,-2 70,-36 41,39-111,0 0,0 1,1-1,-1 0,1-1,0 1,0 0,0-1,0 0,0 1,0-1,1 0,-1-1,1 1,-1-1,1 1,0-1,-1 0,1 0,0-1,0 1,0-1,0 0,-1 0,1 0,0 0,0-1,0 0,0 1,-1-1,4-2,5 3,17-2,-3 1</inkml:trace>
  <inkml:trace contextRef="#ctx0" brushRef="#br0" timeOffset="7755.177">2174 1046,'34'-5,"20"-6,6-1,-3 1,-5 2,-8 4,-6 1,-5 3,-3-5,-6 0</inkml:trace>
  <inkml:trace contextRef="#ctx0" brushRef="#br0" timeOffset="8001.625">2428 849,'0'38,"0"28,0 6,0-3,0-9,0-10,5-14,1-12</inkml:trace>
  <inkml:trace contextRef="#ctx0" brushRef="#br0" timeOffset="8573.429">2879 482,'14'43,"-3"0,-1 1,-2 0,-2 0,-2 1,-2 22,3 5,18 65,-22-128,0 0,0 0,1-1,0 1,0 0,0-1,2 0,-1 1,1-1,0 0,0-1,1 1,4 5,-8-13,0 1,0-1,0 1,1-1,-1 1,0-1,0 0,0 0,0 1,0-1,1 0,-1 0,0 0,0 0,0 0,1-1,-1 1,0 0,0-1,0 1,0 0,0-1,0 1,0-1,0 0,0 1,0-1,0 0,0 0,0 1,0-1,-1 0,1 0,0 0,0 0,-1 0,1 0,-1 0,1 0,-1 0,0 0,1-1,-1 1,21-54,63-241,-11 126,-63 153</inkml:trace>
  <inkml:trace contextRef="#ctx0" brushRef="#br0" timeOffset="9403.999">3302 1074,'-3'6,"-1"0,1 0,0 1,0-1,0 1,1 0,0-1,0 1,1 0,0 0,0 0,1 0,0 0,0 1,1-1,-1 0,2 0,0 3,-1-7,1-1,-1 0,1 0,-1 0,1 0,0 0,0-1,0 1,0 0,0-1,0 0,0 1,0-1,1 0,-1 0,1 0,-1-1,0 1,1 0,-1-1,1 0,0 1,-1-1,1 0,-1 0,1-1,-1 1,1 0,-1-1,1 0,-1 1,1-1,-1 0,0 0,1 0,-1-1,0 1,0-1,0 1,0-1,0 0,0 1,-1-1,1 0,0 0,-1 0,0 0,1-1,-1 1,0 0,0-1,0 1,0-2,57-114,-58 119,0-1,0 1,0-1,0 1,0-1,0 1,0-1,0 1,0-1,0 1,0-1,0 1,0-1,0 1,1-1,-1 1,0-1,0 1,1-1,-1 1,0-1,1 0,-1 1,0-1,1 0,-1 1,1-1,-1 0,1 1,-1-1,0 0,1 0,-1 0,1 1,-1-1,1 0,-1 0,1 0,-1 0,1 0,-1 0,1 0,0 0,-1 0,1 0,-1 0,1 0,-1 0,1-1,-1 1,1 0,-1 0,0 0,1-1,-1 1,1 0,-1-1,1 1,-1 0,0-1,1 1,-1-1,0 1,0 0,1-1,-1 1,0-1,0 1,1-1,4 43,-6 192,-25-64,24-144,-2 0,0 0,-2-1,-1 1,-1-1,-4 7,13-31,-1 1,-1-1,1 0,0 1,0-1,0 0,-1 1,1-1,-1 0,1 0,-1 1,1-1,-1 0,0 0,0 0,0 0,1 0,-1 0,0 0,0 0,0 0,0 0,-1 0,1-1,0 1,0 0,0-1,-1 1,1-1,0 1,-1-1,1 0,0 1,-1-1,1 0,0 0,-1 0,1 0,0 0,-1-1,1 1,0 0,-1 0,1-1,0 1,-1-1,1 0,0 1,0-1,0 0,0 1,0-1,0 0,0 0,-1-1,0-7,-1 0,2 0,0 0,0 0,0-1,1 1,0 0,1-1,0 1,1 0,0 0,0 0,1 0,0 0,1 0,-1 1,2-1,-1 1,1 0,1 1,-1-1,1 1,0 0,3-2,-2 2,0-1,0 1,1 1,0-1,0 1,1 1,0-1,0 2,0-1,0 1,4-1,5 0</inkml:trace>
  <inkml:trace contextRef="#ctx0" brushRef="#br0" timeOffset="12206.306">3443 397,'144'-50,"-143"49,1 0,-1 0,1 1,-1-1,1 0,-1 1,1-1,0 1,-1-1,1 1,-1 0,1-1,0 1,-1 0,1 0,0 1,-1-1,1 0,0 0,-1 1,1-1,-1 1,1-1,0 1,-1 0,1 0,-1 0,0-1,1 1,-1 1,0-1,0 0,1 0,-1 0,0 1,0-1,0 0,-1 1,1-1,0 1,0-1,-1 1,1-1,-1 1,1 0,-1 0,-2 6,-1-1,0 0,0 1,0-1,-1-1,0 1,0 0,-1-1,0 0,0 0,0-1,-1 1,-2 1,-28 33,36-39,-1-1,0 1,1 0,0 0,-1-1,1 1,-1 0,1 0,0-1,0 1,-1 0,1 0,0 0,0 0,0-1,0 1,0 0,0 0,0 0,0 0,0 0,1-1,-1 1,0 0,0 0,1 0,-1-1,1 1,-1 0,0 0,1-1,-1 1,1 0,0-1,-1 1,1-1,0 1,-1-1,1 1,0-1,-1 1,1-1,0 0,0 1,0-1,-1 0,1 0,0 1,0-1,0 0,0 0,-1 0,1 0,0 0,0 0,0 0,58 4,-54-4,73 9,-58-4</inkml:trace>
  <inkml:trace contextRef="#ctx0" brushRef="#br0" timeOffset="12973.988">4036 905,'15'-4,"13"-3,8-4,2 0,0 1,-3 3,-1 3,-3 1,-1 2,-1 1,-1 0,-5 0</inkml:trace>
  <inkml:trace contextRef="#ctx0" brushRef="#br0" timeOffset="13241.443">4121 679,'14'39,"5"21,0 7,-4-5,-5-7,-3-9,-4-6,-1-11</inkml:trace>
  <inkml:trace contextRef="#ctx0" brushRef="#br0" timeOffset="13894.188">4573 482,'-6'16,"2"0,0 0,0 0,2 1,0-1,1 1,0 0,2-1,0 1,0 0,2-1,4 14,2 53,4 173,-8-233,34 95,-38-118,-1 1,0-1,0 1,0-1,0 0,1 1,-1-1,0 1,0-1,1 0,-1 1,0-1,1 1,-1-1,0 0,1 0,-1 1,1-1,-1 0,1 0,-1 1,0-1,1 0,-1 0,1 0,-1 0,1 0,-1 1,1-1,-1 0,1 0,-1 0,1 0,-1-1,1 1,-1 0,1 0,-1 0,1 0,-1 0,0-1,1 1,-1 0,1 0,-1-1,0 1,1 0,-1-1,1 1,-1 0,0-1,0 1,1 0,-1-1,0 1,0-1,1 1,-1-1,0 1,0-1,0 1,0 0,0-1,1 1,-1-1,0 1,0-1,7-40,-6 35,44-247,68-184,-111 432,-1-1,1 1,0-1,0 1,1 0,0-1,0 1,0 1,0-1,1 0,-1 1,1 0,1-1,-1 2,0-1,4-1,7-1</inkml:trace>
  <inkml:trace contextRef="#ctx0" brushRef="#br0" timeOffset="14491.069">4968 877,'24'-1,"-18"0,0 0,0 0,0 1,0 0,0 0,0 1,0 0,0 0,0 0,0 0,-1 1,1 0,0 1,2 1,-7 0,0 0,0 0,0 0,-1 0,0 0,0 0,0 0,0 0,-1 0,1 0,-1 0,0 0,0 0,-1 0,1 0,-1 0,0-1,0 1,0 0,0-1,-1 0,1 0,-3 3,1-1,-4 8,0 1,1 0,0 0,1 0,1 1,0 0,1 0,-2 13,6-25,1-1,-1 1,0 0,1-1,-1 1,1 0,0-1,0 1,0-1,0 1,0-1,1 0,-1 1,1-1,0 0,-1 0,1 0,0 0,0 0,0-1,0 1,1 0,-1-1,0 0,1 1,-1-1,1 0,-1 0,1-1,0 1,-1 0,1-1,0 0,-1 1,1-1,0 0,0 0,-1-1,3 1,19 1</inkml:trace>
  <inkml:trace contextRef="#ctx0" brushRef="#br0" timeOffset="14739.592">4883 1074,'29'5,"19"-4,6-1,-2-1,-4 0,-5-6,-11 0</inkml:trace>
  <inkml:trace contextRef="#ctx0" brushRef="#br0" timeOffset="15508.744">5108 312,'69'-27,"-65"25,-1 0,-1 0,0 1,0-1,1 1,-1 0,1-1,-1 1,1 0,-1 0,1 1,0-1,0 0,-1 1,1 0,0 0,0 0,-1 0,1 0,0 0,0 1,-1-1,1 1,0 0,-1 0,1 0,0 0,-1 0,0 0,1 1,-1-1,0 1,1 0,-1 0,-3 3,1-1,-1 1,-1-1,1 1,-1-1,1 0,-1 0,0 0,-1 0,1 0,-1 0,0 0,0-1,0 1,0-1,0 0,-1 0,-1 1,-15 18,17-20,1 0,-1 1,0-1,1 1,0 0,0-1,0 1,0 0,0 1,1-1,-1 0,1 0,0 1,0-1,0 1,0-1,1 1,-1-1,1 1,0-1,0 1,0-1,0 1,1-1,0 1,-1-1,1 1,1-1,-1 0,0 1,1-1,-1 0,1 0,0 0,0 0,1 0,-1-1,1 2,102 6,-79-11</inkml:trace>
  <inkml:trace contextRef="#ctx0" brushRef="#br0" timeOffset="16958.318">5221 2,'313'0,"-310"-1,0 1,0-1,0 1,0 0,0 0,0 0,0 1,0-1,0 1,0-1,0 1,0 0,0 0,-1 0,1 1,0-1,-1 0,1 1,-1 0,1 0,-1 0,0 0,0 0,0 0,0 1,0-1,0 0,0 1,-1 0,0-1,1 1,-1 0,0 0,0 0,0 0,-1 1,3 77,-4-56</inkml:trace>
  <inkml:trace contextRef="#ctx0" brushRef="#br0" timeOffset="24290.725">1384 1216,'91'107,"-62"-79,82 84,-111-93,-9-20</inkml:trace>
  <inkml:trace contextRef="#ctx0" brushRef="#br0" timeOffset="24807.515">1665 1216,'-86'121,"-92"68,123-115,55-74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0:44.10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0 342,'44'90,"-30"-38,-2 1,-2 0,3 52,10 58,-12-94,-3 2,-2-1,-4 34,3 0,5 0,5-1,6 10,6 47,7 126,-6 69,-29 318,-27-316,0-43,56-65,-2-111,6 85,-6-53,-25 309,4-345,-3-132,0 0,1 1,0-2,-1 1,1 0,0-1,0 1,0-1,0 0,0 0,0 0,0 0,0 0,0-1,0 1,0-1,1 0,-1 0,0 0,0-1,0 1,1-1,-1 0,0 1,0-1,0-1,2 0,15-1,144-28,44-2,664 35,0-2,-413-29,1006 30,-532-1,-737-28,29 26,-224 3,1-1,-1 0,1 0,-1 0,1 0,-1 0,1 0,-1-1,1 1,-1 0,1-1,-1 1,0-1,1 1,-1-1,0 0,1 0,-1 0,0 1,0-1,0 0,0 0,0-1,0 1,0 0,0 0,0 0,-1-1,1 1,0 0,-1-1,1 1,-1 0,1-1,-1 1,0-1,0 1,1-1,-1 1,0-1,-1-1,0-12</inkml:trace>
  <inkml:trace contextRef="#ctx0" brushRef="#br0" timeOffset="4749.605">395 5196,'0'-5,"0"-6,5-2,2-3,-1-3,-1-4,3 2,0 1,0-3,2-1,-1-1,-1-2,-2 4</inkml:trace>
  <inkml:trace contextRef="#ctx0" brushRef="#br0" timeOffset="5034.986">592 4659,'15'-38,"9"-18,1-4,0 4,-3 6,-6 12</inkml:trace>
  <inkml:trace contextRef="#ctx0" brushRef="#br0" timeOffset="5350.973">988 3728,'14'-38,"10"-18,1-4,1 3,-5 7,0 12,-4 7,-5 5,0 6,-1 7</inkml:trace>
  <inkml:trace contextRef="#ctx0" brushRef="#br0" timeOffset="5631.164">1834 2600,'29'-39,"24"-22,7-5,-1 4,-6 7,-7 13,-7 9,-5 5,-4 8,-6 2,-3 4,-5 5</inkml:trace>
  <inkml:trace contextRef="#ctx0" brushRef="#br0" timeOffset="5847.934">2822 1809,'38'-24,"18"-8,0-3,-6 4,-11 8</inkml:trace>
  <inkml:trace contextRef="#ctx0" brushRef="#br0" timeOffset="6034.523">3697 1357,'39'-19,"31"-11,4-1</inkml:trace>
  <inkml:trace contextRef="#ctx0" brushRef="#br0" timeOffset="6288.466">4431 1075,'34'-19,"20"-6,6 0,-7 1,-8 4,-11 5</inkml:trace>
  <inkml:trace contextRef="#ctx0" brushRef="#br0" timeOffset="6518.818">5109 793,'28'-10,"15"-3,5 1,-1-2,-4 0,-5 4,-3-2,-8 1</inkml:trace>
  <inkml:trace contextRef="#ctx0" brushRef="#br0" timeOffset="6754.57">5701 652,'0'0</inkml:trace>
  <inkml:trace contextRef="#ctx0" brushRef="#br0" timeOffset="6755.57">6435 511,'33'0,"31"-5,9-1,-3-1,-9 2,-9 2,-10 1,-11 1</inkml:trace>
  <inkml:trace contextRef="#ctx0" brushRef="#br1" timeOffset="12634.054">2004 2289,'6'-1,"0"-1,-1 0,1 0,0 0,-1-1,1 0,-1 0,0 0,0-1,0 0,-1 0,1 0,-1 0,0-1,0 0,0 0,-1 0,2-3,27-28,252-222,-56 49,66-37,-71 37,-34 45,177-147,-262 224,112-96,-11 0,-26 26,-58 32,-121 125,-1 0,1-1,-1 1,1 0,0 0,-1 0,1 0,0 0,-1 0,1-1,0 1,-1 0,1 0,0 0,-1-1,1 1,0 0,-1-1,1 1,0 0,0-1,0 1,-1 0,1-1,0 1,0 0,0-1,0 1,0 0,0-1,-1 1,1 0,0-1,0 1,0-1,0 1,0 0,1-1,-1 1,0-1,0 1,0 0,0-1,0 1,0 0,1-1,-1 1,0 0,0-1,0 1,1 0,-1-1,0 1,1 0,-1 0,0-1,1 1,-39 10,35-10,-172 65,142-55,0-2,0-2,0-1,0-1,-29-1,-74 1,135-3,0-1,-1 1,1-1,0 1,-1 0,1-1,0 1,0 0,0 0,-1 0,1 0,0 0,1 0,-1 0,0 0,0 1,0-1,1 0,-1 1,0-1,1 0,-1 1,1-1,0 0,-1 1,1-1,0 1,0-1,0 1,0-1,0 1,0-1,1 0,-1 1,0-1,1 1,-1-1,1 0,0 1,33 57,-23-42,74 137,-4 72,-81-224,1 2,-1 0,1 0,0 0,0 0,0 0,1-1,-1 1,1 0,0-1,0 1,0-1,1 0,-1 0,1 0,0 0,0 0,0 0,2 1,20-41,23-79,5 2,4 3,46-61,-92 155,-1 1,-1-1,0-1,-1 0,-1 0,-1 0,0-1,-2-1,-9 9,-1 16</inkml:trace>
  <inkml:trace contextRef="#ctx0" brushRef="#br0" timeOffset="16067.949">2060 2401,'-7'-4,"0"0,0 1,0 0,0 0,-1 0,0 1,1 0,-1 1,0 0,0 0,0 0,0 1,0 0,1 1,-1 0,0 0,-1 1,3-1,1 0,-1 0,0 1,0 0,1 0,-1 0,1 1,0 0,0 0,0 0,0 1,0-1,1 1,0 0,0 0,0 1,0 0,0-1,1 1,0 0,0 0,0 1,1-1,0 1,0-1,0 1,1 0,0 0,0-1,0 1,0 6,0-6,-1 0,1 0,0 0,0 0,0 0,1 0,0 0,1 0,-1 0,1 1,0-1,0 0,1-1,0 1,0 0,1 0,-1-1,1 1,0-1,0 0,1 0,0 0,0 0,0-1,0 1,1-1,0 0,0-1,2 2,0-2,1-1,0 0,0 0,0-1,-1 0,1 0,1-1,-1 0,0 0,0-1,-1 0,1-1,0 0,0 0,0 0,-1-1,0 0,1-1,-1 1,0-1,2-2,126-113,-130 114,-1 0,0-1,-1 1,0-1,1 0,-2 1,1-1,-1-1,0 1,0 0,0 0,-1-1,0 1,-1-1,1 1,-1-1,0 1,-1-1,0 1,0-1,0 1,-1-1,0 1,0 0,0 0,-1 0,0 0,0 0,-1 1,1-1,-1 1,0 0,-1 0,1 1,-1-1,0 1,0 0,0 0,-1 0,0 1,1 0,-2 0,-6-1,0 1,0 1,-1 0,1 1,-1 0,1 1,0 0,-1 2,1-1,0 1,-1 1,1 1,1 0,-1 0,0 1,1 1,0 0,1 1,-1 0,1 0,0 2,6-2,1 0,-1 1,2 0,-1 0,1 0,0 0,0 0,1 0,1 1,-1 0,1-1,1 1,-1-1,1 1,1 0,0-1,0 1,1-1,0 1,0-1,1 0,0 1,0-1,1-1,0 1,1 0,-2-4,-1 0,1 0,0 0,0-1,0 0,0 1,1-1,-1 0,1-1,0 1,0 0,0-1,0 0,0 0,1-1,-1 1,1-1,-1 0,1 0,-1 0,1 0,-1-1,1 0,0 0,-1 0,1-1,0 1,-1-1,1 0,-1-1,1 1,-1-1,0 1,0-1,1-1,-1 1,-1-1,1 1,0-1,-1 0,1 0,-1-1,0 1,0-1,1-1,4-3,-1-1,1 1,-2-1,1-1,-1 1,-1-1,0 0,0-1,-1 1,0-1,-1 1,0-1,0 0,-2-1,1 1,-1 0,-1 0,0-1,-1 1,0 0,-2-9,0 15,-1 0,0 0,0 1,0-1,-1 1,0 0,0 0,0 0,0 1,0 0,-1 0,1 0,-1 1,0 0,0 0,0 0,0 0,0 1,0 0,-1 1,1-1,0 1,0 1,-1-1,1 1,0 0,0 0,0 1,0-1,0 2,0-1,1 0,-1 1,-2 2,-3 0,0 0,1 1,-1 0,1 1,1 1,-1-1,1 1,0 1,1 0,0 0,0 0,1 1,0 0,1 1,0 0,1 0,0 0,1 0,0 1,1-1,0 1,1 0,0 0,0 7,2-14,1 0,-1-1,1 1,0 0,0 0,0 0,1-1,0 1,0 0,0-1,0 0,1 1,0-1,0 0,0 0,0-1,0 1,1-1,0 1,0-1,0 0,0 0,0-1,0 0,1 1,-1-1,1-1,0 1,-1-1,1 1,0-1,0-1,0 1,0-1,0 0,0 0,0 0,0-1,0 1,-1-1,1 0,0-1,0 1,-1-1,1 0,-1 0,1-1,-1 1,0-1,4-2,-1-1,0 0,0 0,0-1,-1 1,0-1,0-1,-1 1,0-1,0 0,-1 0,0 0,-1-1,1 0,-2 1,1-1,-1 0,0 0,-1 0,0-1,-1-5,0 13,-1 0,1-1,-1 1,0-1,0 1,0 0,0 0,0 0,-1 0,1 0,0 0,-1 0,0 0,1 0,-1 0,0 1,0-1,0 1,0 0,0-1,-1 1,1 0,0 0,0 0,-1 1,1-1,-1 1,1-1,0 1,-1 0,1-1,-1 1,1 1,-1-1,1 0,-1 1,1-1,0 1,-1-1,1 1,0 0,-1 0,1 0,0 1,0-1,0 0,0 1,0 0,0-1,1 1,-1 0,-1 1,-50 73,52-74,0 1,0-1,0 1,1 0,-1-1,1 1,0-1,0 1,0 0,0-1,0 1,0 0,1-1,-1 1,1-1,0 1,0-1,0 1,0-1,0 0,0 1,1-1,-1 0,1 0,0 0,0 0,-1 0,1 0,0-1,0 1,1-1,-1 1,0-1,1 1,2 0,1 0,0-1,0 1,0-1,0 0,0 0,0-1,0 0,0 0,0 0,0-1,0 0,0 0,0-1,-1 1,1-1,0 0,-1-1,1 0,-1 1,0-2,0 1,0 0,0-1,-1 0,1 0,-1-1,0 1,-1-1,1 0,-1 0,1 0,-2 0,1-1,0 1,-1-1,0 0,-1 1,1-1,-1 0,0 0,0 0,-1 0,0 0,1 1,0 0,-1 0,0 0,0 0,0 0,-1 0,1 0,-1 1,0-1,-1 0,1 0,-1 1,0-1,0 1,0-1,-1 1,1 0,-1 0,0 0,0 0,-1 1,1-1,-1 1,0 0,1 0,-1 0,-1 0,1 1,0 0,-1 0,1 0,-1 0,0 1,1-1,-1 1,0 1,0-1,0 1,-5-1,4 3,1 0,-1 0,0 1,1-1,-1 1,1 0,0 1,0 0,0-1,0 1,1 1,-1-1,1 1,0 0,1-1,-1 2,1-1,0 0,0 1,1-1,-1 1,1 0,1 0,-1 0,1 0,-1 5,3-9,-1 0,1 0,0 0,0 0,0 0,0-1,0 1,0 0,0 0,1-1,-1 1,1-1,-1 1,1-1,-1 1,1-1,0 0,0 0,0 0,-1 0,1 0,0 0,0-1,0 1,1-1,-1 1,0-1,0 0,0 0,0 0,0 0,0 0,0 0,1 0,-1-1,0 1,0-1,0 0,0 1,0-1,0 0,-1 0,1 0,0-1,0 1,-1 0,1-1,-1 1,1-1,-1 1,1-1,-1 0,0 0,2-10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1:29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199 700,'-1'-1,"1"0,0 0,0 0,0 0,0 0,0 0,0 0,0 0,0 0,0 0,0 0,1 0,-1 0,0 0,1 0,-1 1,0-1,1 0,-1 0,1 0,0 0,-1 0,1 1,0-1,-1 0,1 1,0-1,0 0,0 1,-1-1,1 1,0-1,0 1,0 0,0-1,0 1,0 0,0 0,0-1,0 1,0 0,0 0,0 0,0 0,0 0,0 1,0-1,0 0,0 0,0 1,0-1,0 1,0-1,0 0,0 1,-1 0,1-1,0 1,0-1,0 1,-1 0,1 0,0-1,-1 1,1 0,-1 0,1 0,96 157,-4-8,-93-149,0 0,0 0,0 0,1 0,-1 0,0 0,1 0,-1 0,1 0,-1 0,1 0,-1 0,1 0,0-1,-1 1,1 0,0 0,0 0,-1-1,1 1,0 0,0-1,0 1,0-1,0 1,0-1,0 0,0 1,0-1,0 0,0 0,0 0,0 0,1 1,-1-2,0 1,0 0,0 0,0 0,0 0,0-1,0 1,0 0,0-1,0 1,0-1,0 1,0-1,0 0,0 1,-1-1,1 0,0 1,0-2,7-124,-10 86,0-314,-3 348,-1 11</inkml:trace>
  <inkml:trace contextRef="#ctx0" brushRef="#br0" timeOffset="696.577">0 390,'23'-19,"1"2,0 0,1 1,1 2,0 1,1 1,13-4,107-30,-146 46,0-1,-1 1,1-1,0 1,0-1,-1 1,1-1,-1 1,1-1,0 0,-1 1,1-1,-1 0,0 0,1 1,-1-1,0 0,1 0,-1 0,0 1,0-1,1 0,-1 0,0 0,0 0,0 1,0-1,0 0,0 0,-1 0,1 0,0 0,0 1,-1-1,1 0,0 0,-1 1,1-1,-1 0,1 0,-1 1,1-1,-1 0,1 1,-1-1,0 1,1-1,-1 1,-40-35,30 28,4 1,0 1,0-1,0 0,1-1,0 0,0 0,1 0,0 0,0-1,1 0,0 0,0 0,1-1,0 1,-1-4,-1-12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1:44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0 413,'226'-1,"-83"-25,337 25,-198 1,-112-28,195 27,-222-26,-4 15,49-17,105 2,-192 6,-100 19,-1 0,1 0,-1 1,0-1,0 0,0 0,0 0,0 0,0 0,0 1,0-1,-1 0,1 0,-1 0,1 1,-1-1,0 0,0 1,0-1,0 0,0 1,0-1,0 1,0 0,0-1,-1 1,1 0,-1 0,1 0,-1 0,1 0,-1 0,0 0,1 0,-2 0,-1-2,-169-166,172 168,0 0,-1 0,1-1,-1 1,0 0,1 0,-1 1,0-1,1 0,-1 0,0 1,0-1,0 1,0 0,1-1,-1 1,0 0,0 0,0 0,0 0,0 1,0-1,1 1,-1-1,0 1,0-1,0 1,1 0,-1 0,0 0,1 0,-1 0,1 0,-1 0,1 0,0 1,-1-1,1 1,0-1,0 1,0-1,0 1,0 0,0-1,0 1,1 0,-1 0,1 0,-1 0,-5 16,0 0,1 1,1-1,1 1,1 0,0 0,1-1,2 1,-1 0,3 8,-1 26,-2 173,-7-194,3-18,13-31,6-16,3 2,0 0,2 1,1 0,2 2,0 1,2 1,7-5,6-16,-37 46,0 0,-1 0,1 0,0-1,-1 1,1 0,-1-1,1 1,-1 0,0-1,1 1,-1 0,0-1,0 1,0-1,0 1,0-1,0 1,-1 0,1-1,0 1,-1 0,1-1,-1 1,1 0,-1-1,0 1,1 0,-1 0,0 0,0 0,0 0,0 0,0 0,0 0,0 0,0 0,-2 0,-12-6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1:45.8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0 252,'3'-1,"-1"-1,1 0,-1 1,1 0,0 0,-1 0,1 0,0 0,0 0,0 1,0-1,-1 1,1 0,0 0,0 0,0 0,0 0,0 1,0-1,0 1,-1 0,1 0,0 0,0 0,-1 1,1-1,-1 1,1-1,-1 1,0 0,0 0,1 0,-1 0,-1 0,1 0,0 1,0-1,-1 1,0-1,1 1,-1 0,0-1,0 1,0 0,-1 0,1 0,-1 0,1-1,-1 3,35 227,-13-122,-22-110,1-1,-1 1,1 0,-1-1,0 1,1-1,-1 1,1 0,-1-1,1 1,-1 0,1-1,0 1,-1 0,1 0,-1 0,1 0,0-1,-1 1,1 0,-1 0,1 0,0 0,-1 0,1 0,-1 1,1-1,0 0,-1 0,1 0,-1 0,1 1,-1-1,1 0,-1 1,1-1,-1 0,1 1,-1-1,1 1,-1-1,1 1,-1-1,0 1,1-1,-1 1,0-1,0 1,1-1,-1 1,0-1,0 1,0 0,0-1,0 1,0-1,1 1,-1 0,-1-1,1 1,19-54,-18 49,71-176,10 33,-55 101,-23 39</inkml:trace>
  <inkml:trace contextRef="#ctx0" brushRef="#br0" timeOffset="468.124">649 563,'0'5,"-5"11,-1 7,-5 5,0 3,-4-4,2-3,-2-4,1-1,-2-4,3 0,-3-2,3 1,-2-1,-3-4,1 3,4-2</inkml:trace>
  <inkml:trace contextRef="#ctx0" brushRef="#br0" timeOffset="819.459">452 535,'5'5,"6"1,1 5,4 5,-1 5,2 3,-3 3,2-4,-2 0,-4 0,2-4,-1 0,1 2,0 1,-3-2</inkml:trace>
  <inkml:trace contextRef="#ctx0" brushRef="#br0" timeOffset="6185.165">1072 393,'-95'190,"92"-182,0-1,1 1,-1 0,2 0,-1 0,1 0,0 0,1 0,0 0,0 0,1 7,0-13,-1 0,0 0,1 1,-1-1,1 0,0 1,0-1,0 0,0 0,0 0,1 0,-1 0,0 0,1-1,0 1,-1 0,1-1,0 1,0-1,0 1,0-1,0 0,0 0,0 0,0 0,0 0,1-1,-1 1,0-1,1 1,-1-1,0 0,1 0,-1 0,0 0,1 0,-1 0,0-1,1 1,-1-1,0 0,16-4</inkml:trace>
  <inkml:trace contextRef="#ctx0" brushRef="#br0" timeOffset="6756.268">875 225,'29'-20,"19"-10,6-6,-1-1,-5 1,-11 2,-11 11,-11 14,-2 14,-4 11,-3 7,-3 5,3 2,0 1,5-5,-1-1,-1-11,-3-8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2:13.1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262 1,'16'39,"-10"-10,-1 0,-2 0,-1 0,-2 0,0 0,-2 5,0 31,1 415,24-310,-46-2,-5 59,29 139,-30-197,28-146</inkml:trace>
  <inkml:trace contextRef="#ctx0" brushRef="#br0" timeOffset="1190.187">289 114,'-198'237,"107"-140,91-95,0 0,0-1,1 1,-1 0,0-1,1 1,-1-1,1 1,-1 0,1-1,0 0,0 1,0-1,-1 1,1-1,1 0,-1 0,0 1,0-1,0 0,1 0,-1 0,0 0,1 0,-1-1,1 1,-1 0,1-1,-1 1,1-1,0 1,-1-1,1 0,-1 0,1 0,0 0,-1 0,1 0,0 0,-1 0,1-1,0 1,-1-1,1 1,-1-1,2 0,-1 1,174-27,22-5,-197 32,-1 0,1 1,0-1,0 0,0 1,0-1,0 0,0 0,0 0,-1 0,1 0,0 0,0 0,0 0,0 0,0 0,0 0,0-1,0 1,-1 0,1-1,0 1,0-1,0 1,-1-1,1 1,0-1,-1 1,1-1,0 0,-1 1,1-1,-1 0,1 1,-1-1,1 0,-1 0,1 0,-1 0,0 1,0-1,1 0,-1 0,0 0,0 0,0 0,0 0,0 0,0 0,0 1,0-1,0 0,-1 0,1 0,0 0,0 0,-1 0,1 1,-1-1,1 0,-1 0,1 1,-1-1,1 0,-1 0,0 1,-121-112,110 96,0 0,2-1,0 0,0 0,2-1,0-1,1 1,1-1,-3-16,11-11,2 28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2:18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19 149,'8'-2,"1"-1,-1 0,0 0,0-1,0 1,0-2,-1 1,0-1,0-1,0 1,-1-1,1 0,-1 0,-1-1,1 0,-1 0,0 0,3-8,-5 11,-1 1,-2 1,1 0,-1 0,1 0,0 1,-1-1,1 0,0 0,0 1,0-1,0 0,1 1,-1-1,0 1,1 0,-1-1,1 1,-1 0,1 0,-1 0,1 0,0 0,0 0,0 0,-1 1,1-1,0 1,0-1,0 1,0 0,0-1,0 1,0 0,0 1,0-1,0 0,0 0,0 1,0-1,-1 1,1 0,0 0,0-1,0 1,-1 0,1 0,0 1,0 0,5 10,0 0,-1 1,0 0,-1 0,-1 1,0-1,-1 1,0 0,-1 0,-1 0,0 0,-1 0,-1 1,9 69,-3-54,-2 0,0 0,-2 1,-2-1,0 0,-2 1,-5 18,6-41,1 11,-2 1,0-1,-1 1,-1-1,-1 0,-1-1,0 0,-1 0,-1 0,-1-1,-1 0,0-1,-1-1,0 1,-14 11,23-24,1-1,-1 0,0 1,0-1,0-1,0 1,0 0,0-1,-1 1,1-1,-1 0,1 0,0 0,-1-1,1 1,-1-1,0 0,1 0,-1 0,1-1,-1 1,1-1,-1 0,1 1,-1-2,1 1,0 0,0-1,-1 1,1-1,0 0,1 0,-1 0,0-1,0 1,-1-2,1-2,-1 1,1 0,0-1,0 0,1 0,-1 0,1 0,1 0,-1 0,1-1,0 1,1 0,-1-1,1 1,0-1,1 1,0 0,0-1,0 1,1 0,-1 0,2 0,-1 0,1 0,0 0,0 1,4-6,8-19,1 0,2 1,1 1,1 1,1 1,2 0,0 2,2 1,0 0,2 2,4-1,-14 11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2:18.9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0 155,'32'-39,"86"-58,-117 95,0 1,0 0,1-1,-1 1,1 0,-1-1,1 1,-1 0,1 0,0 0,-1 1,1-1,0 0,0 1,0-1,0 1,-1-1,1 1,0 0,0 0,0 0,0 0,0 0,0 0,0 1,0-1,0 0,-1 1,1 0,0-1,0 1,-1 0,1 0,0 0,-1 0,1 0,-1 1,1-1,-1 0,0 1,1-1,-1 1,38 74,-1 22,-24-85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2:16.5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1 134,'1'10,"1"1,1-1,0 0,0 0,1-1,1 1,-1-1,1 0,1 0,0 0,11 21,0 5,-1 1,-2 1,-2 0,-1 1,1 13,-3-25,-9-26,0-1,0 1,0 0,0-1,0 1,0 0,0-1,0 1,0 0,0-1,0 1,0 0,0-1,0 1,0 0,1-1,-1 1,0 0,0 0,0-1,0 1,1 0,-1 0,0-1,0 1,1 0,-1 0,0 0,0-1,1 1,-1 0,0 0,1 0,-1 0,0 0,0 0,1-1,-1 1,0 0,1 0,-1 0,0 0,1 0,-1 0,0 0,1 0,-1 0,0 1,1-1,-1 0,0 0,1 0,-1 0,0 0,0 1,1-1,-1 0,0 0,0 0,1 1,-1-1,0 0,0 0,0 1,18-91,5 2,-3 4,5 1,3 1,6-6,-30 81,-3 6</inkml:trace>
  <inkml:trace contextRef="#ctx0" brushRef="#br0" timeOffset="1031.516">339 416,'-17'56,"14"-48,1 0,-1 1,2-1,-1 1,1-1,0 1,1-1,0 1,0 0,1-1,0 1,1-1,0 1,0-1,1 0,0 0,1 2,-3-9,1 1,-1-1,1 0,-1 0,1 0,-1 0,1 0,0 0,0-1,-1 1,1 0,0-1,0 0,0 1,0-1,0 0,-1 0,1 0,0 0,0 0,0 0,0-1,0 1,0-1,-1 1,1-1,0 0,0 1,-1-1,1 0,0 0,-1 0,1-1,-1 1,1 0,-1 0,1-1,47-57,26-77,-75 137,1-1,-1 1,0-1,0 0,1 1,-1-1,0 0,0 1,1-1,-1 0,0 1,1-1,-1 0,0 1,1-1,-1 0,1 0,-1 0,0 1,1-1,-1 0,1 0,-1 0,1 0,-1 0,1 0,-1 0,0 0,1 0,-1 0,1 0,-1 0,1 0,-1 0,1 0,-1-1,0 1,1 0,-1 0,1 0,-1-1,0 1,1 0,-1 0,0-1,1 1,-1 0,0-1,1 1,-1 0,0-1,0 1,0-1,1 1,-1-1,0 1,0 0,0-1,0 1,0-1,0 1,0-1,0 1,0-1,0 1,0 0,0-1,3 39,-3-35,-4 261,0-234,-2-2,-2 1,0-1,-2 0,-1 0,-1-2,-1 1,-1-1,-2-1,-1-1,-29 25,45-49,0 1,0 0,0 0,0 0,0 0,-1-1,1 1,0-1,0 1,-1-1,1 1,0-1,0 0,-1 1,1-1,-1 0,1 0,0 0,-1 0,1 0,0 0,-1-1,1 1,0 0,-1-1,1 1,0-1,0 1,-1-1,1 0,0 1,0-1,0 0,0 0,0 0,0 0,0 0,0 0,0 0,1 0,-1 0,0 0,1-1,-1 1,1 0,-1-1,-1-12,0 1,1-1,0 1,1-1,1 0,0 1,1-1,1 1,0 0,0-1,2 1,-1 1,2-1,-1 1,2 0,1-2,-1-1,71-117,-64 119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4:20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555 170,'-43'41,"30"-34,-146 96,-125 92,228-144,66-75,1 7,-1 0</inkml:trace>
  <inkml:trace contextRef="#ctx0" brushRef="#br0" timeOffset="1">104 1,'23'56,"114"202,36 34,-138-219,-25-50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4:4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19,'-25'138,"-7"93,33-91,-1-138,1 1,-1-1,1 0,-1 1,1-1,0 0,0 1,0-1,0 0,0 0,0 0,1 0,-1 0,1 0,-1 0,1-1,0 1,0 0,0-1,-1 0,2 1,-1-1,0 0,0 0,0 0,0 0,1 0,-1-1,0 1,1-1,-1 1,1-1,-1 0,0 0,1 0,-1 0,1-1,-1 1,0-1,1 1,-1-1,0 0,1 0,-1 0,0 0,0 0,0 0,0-1,0 1,0-1,0 1,-1-1,1 0,0 0,-1 0,1 0,-1 0,1-2,22-24,-1-2,-2 0,-1-1,11-25,12-18,-26 43,-1 0,-2-1,-1-1,-2 0,-1 0,0-11,-1-19,-9 349,0 334,-1-590,-1 0,-1 0,-1 0,-2 0,-1 0,-1-1,-2 0,-1-1,-1 0,-3 3,13-26,-1 1,1-1,-1 0,-1 0,1 0,-1 0,0-1,0 1,0-1,0 0,-1 0,0 0,0-1,0 0,0 0,0 0,-1 0,1-1,-1 0,0 0,1-1,-1 0,0 0,0 0,0 0,0-1,0 0,0 0,0-1,0 0,0 0,0 0,0-1,1 1,-1-1,1-1,-2 0,1-4,1 0,0-1,0 1,0-1,1 0,1 0,-1-1,1 1,0-1,1 1,0-1,1 0,0 0,0 0,1 0,0 0,0 0,1 0,0 0,2-6,1 1,0 0,1-1,0 2,1-1,0 1,1 0,1 0,0 1,1 0,0 0,1 1,0 0,1 1,0 0,0 0,8-3,33-35,57-42,-92 79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48:5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339 340,'2'15,"1"1,0-1,1 0,0-1,2 1,-1-1,2 0,3 6,2 6,43 108,-5 1,-7 3,16 100,13 88,-40-158,-22-140,-10-29,0 1,0 0,0-1,0 1,0 0,0-1,0 1,0 0,0-1,0 1,0 0,0-1,0 1,0 0,0-1,0 1,0 0,1-1,-1 1,0 0,0-1,0 1,1 0,-1 0,0-1,0 1,1 0,-1 0,0 0,1-1,-1 1,0 0,0 0,1 0,-1 0,0 0,1 0,-1-1,0 1,1 0,-1 0,0 0,1 0,-1 0,0 0,1 0,-1 1,0-1,1 0,-1 0,0 0,1 0,-1 0,0 0,1 1,-1-1,0 0,1 0,-1 0,0 1,11-195,24-111,13 2,50-151,-62 331,-30 144,-7-1</inkml:trace>
  <inkml:trace contextRef="#ctx0" brushRef="#br0" timeOffset="651.997">1214 1469,'22'-12,"-1"-1,0-1,-1-1,0 0,-2-1,0-2,0 0,-2 0,0-2,-1 0,-1 0,11-23,-24 41,0 0,1 0,-1 0,0 0,0 0,0 0,0 0,0 0,0 0,-1 0,1 0,-1-1,1 1,-1 0,0 0,0-1,0 1,0 0,-1 0,1-1,0 1,-1 0,0 0,1 0,-1-1,0 1,0 0,0 0,-1 0,1 1,0-1,-1 0,1 0,-1 1,1-1,-1 1,0-1,0 1,0 0,0 0,0-1,0 1,0 1,0-1,0 0,0 0,-1 1,1 0,0-1,0 1,-1 0,-1 0,-8 5,1 1,0 0,0 0,1 1,0 1,0 0,1 0,0 1,0 0,1 0,0 1,0 0,1 1,1-1,0 2,0-1,1 0,-3 12,1-6,0 1,0 0,2 0,0 0,2 1,0 0,1 0,0 0,2 2,0-14,0 0,0-1,1 1,0 0,0-1,1 1,0-1,0 0,0 1,1-1,0 0,0-1,1 1,-1 0,1-1,1 0,-1 0,1 0,-1 0,1-1,1 0,-1 0,1 0,-1-1,1 0,0 0,0 0,6 1,-1-1,1 0,0-1,0 0,0-1,0-1,-1 1,1-2,0 0,0 0,0-1,0-1,-1 0,1 0,10-5,7-5,0 0,-1-2,-1-1,0-1,12-11,10-12,-1-2,-2-2,-3-3,-1-1,-2-1,-3-3,-2-1,-2-1,-3-2,5-17,-22 42,-3 0,0 0,-2-1,-1-1,-2 1,-1-1,-1 0,-2 0,-2 0,-2-18,-17-19,19 69,0 0,0-1,0 1,0 0,0-1,0 1,0 0,-1 0,1 0,0 0,-1 0,1 1,0-1,-1 0,1 0,-1 1,1-1,-1 1,0 0,1-1,-1 1,1 0,-1 0,0 0,1 0,-1 0,1 0,-1 1,0-1,1 0,-1 1,1-1,-1 1,1 0,-1-1,1 1,0 0,-1 0,1 0,0 0,0 0,-2 1,-9 10,0 0,1 1,0 0,1 1,1 0,0 1,1 0,0 0,1 1,1 0,-1 5,-6 28,2 0,2 1,2 0,3 0,1 0,3 1,5 36,-2-45,2-1,1 0,2 0,2-1,2 0,1-1,3 0,0-2,4 3,-19-36,0 1,1-1,0 1,0-1,0 0,0 0,1 0,0 0,-1 0,2-1,-1 1,0-1,1 0,-1 0,1 0,0 0,0 0,0-1,0 0,0 0,1 0,-1 0,1-1,-1 0,1 0,-1 0,1 0,0-1,0 0,-1 0,1 0,0 0,-1-1,1 0,0 0,-1 0,4-1,53-63,-46 41</inkml:trace>
  <inkml:trace contextRef="#ctx0" brushRef="#br0" timeOffset="964.6">2541 1158,'-21'19,"0"0,2 1,0 1,2 1,0 1,1 0,2 1,0 1,0 3,11-24,0 0,1 0,-1 1,1-1,0 1,1-1,-1 1,1 0,-1 0,1 0,1 0,-1 0,1-1,0 1,0 0,0 0,1 0,-1 0,1 0,1 0,-1 0,1 0,-1-1,1 1,1-1,-1 1,1-1,-1 0,1 0,1 0,-1 0,0-1,1 1,0-1,0 0,0 0,2 1,4-1,0 0,1-1,-1 0,0-1,1 0,-1-1,1 0,-1-1,0 0,1 0,-1-1,0 0,0-1,0 0,0-1,-1 0,1-1,-1 0,0 0,0-1,-1 0,1 0,-2-1,1 0,-1-1,0 1,0-2,-1 1,0 0,0-1,-1 0,-1-1,1 1,-1-1,-1 0,0 0,0 0,0-9,-1 12,-1 0,0 0,0 0,0 0,-1 0,0 0,-1 0,1 1,-2-1,1 0,0 0,-1 0,-1 1,1-1,-1 1,0 0,0 0,-1 0,0 0,0 0,0 1,-1 0,0 0,0 0,0 0,0 1,-1 0,0 0,1 0,-2 1,1 0,0 0,-1 1,1-1,-1 1,0 1,1-1,-1 1,-2 0,-48 15,32-1</inkml:trace>
  <inkml:trace contextRef="#ctx0" brushRef="#br0" timeOffset="1316.572">3162 1244,'-16'-2,"0"2,0 0,0 1,0 0,1 1,-1 1,0 1,1 0,0 1,0 0,0 2,1-1,0 2,0 0,1 1,-4 3,13-10,0 1,0 0,0 0,1 0,-1 0,1 1,0 0,0-1,0 1,1 0,-1 0,1 0,0 1,0-1,0 0,1 1,0-1,0 1,0 0,0-1,1 1,-1 0,1 0,0-1,1 1,-1 0,1 0,0-1,0 1,1-1,-1 1,1-1,0 1,0-1,0 0,1 0,0 0,-1 0,1-1,1 2,5 4,1 0,0 0,0 0,0-2,1 1,0-1,1-1,0 0,0-1,0 0,0 0,1-2,0 1,0-2,0 0,0 0,0-1,0-1,0 0,6-1,-14 0,-1 0,0 0,0 0,0 0,0-1,0 0,0 0,-1 0,1 0,0 0,-1-1,0 0,1 1,-1-1,0-1,-1 1,1 0,0-1,-1 1,8-13</inkml:trace>
  <inkml:trace contextRef="#ctx0" brushRef="#br0" timeOffset="1562.765">3529 1328,'-10'33,"-3"22,1 5,7-7,4-13</inkml:trace>
  <inkml:trace contextRef="#ctx0" brushRef="#br0" timeOffset="1840.072">3500 1074,'-10'-19,"-3"-7</inkml:trace>
  <inkml:trace contextRef="#ctx0" brushRef="#br0" timeOffset="2079.598">3951 566,'0'821,"-5"-766,-1-31</inkml:trace>
  <inkml:trace contextRef="#ctx0" brushRef="#br0" timeOffset="2253.043">3697 1215,'39'-20,"21"-5,7 1,-5 4,-7 6,-8 5,-8 5,-5 2,-4 2,-2 5,-1 8,-5 5,-2 1,-4-4</inkml:trace>
  <inkml:trace contextRef="#ctx0" brushRef="#br0" timeOffset="2864.18">4375 1158,'-1'0,"1"0,-1-1,1 1,-1 0,1 0,-1 0,1 0,0-1,-1 1,1 0,-1 0,1 0,-1 0,1 0,-1 0,1 0,-1 0,1 0,-1 0,1 1,-1-1,1 0,-1 0,1 0,-1 1,1-1,0 0,-1 0,1 1,0-1,-1 0,1 1,-1-1,1 0,0 1,0-1,-1 1,1-1,0 1,0-1,0 0,-1 1,1-1,0 1,0-1,0 1,0-1,0 1,0-1,0 1,0-1,0 1,0-1,0 1,0-1,0 1,0-1,1 1,-10 23,5-16,0-1,1 1,-1 0,2-1,-1 1,1 1,0-1,1 0,0 0,0 1,1-1,0 0,1 1,-1-1,2 0,-1 1,1-1,0 0,1 0,0 0,0-1,3 5,-5-10,1 0,-1 0,1-1,0 1,0 0,0 0,0-1,0 0,0 1,0-1,1 0,-1 0,0 0,1 0,-1 0,1-1,-1 1,1-1,-1 0,1 1,-1-1,1 0,-1 0,1-1,-1 1,1-1,-1 1,1-1,-1 0,0 0,1 0,-1 0,0 0,0 0,1-1,0 0,65-68,-36 5,34-44,-65 108,0 0,0 0,0 0,0 0,0 1,1-1,-1 0,0 1,1-1,-1 1,0-1,1 1,-1 0,0-1,1 1,-1 0,1 0,-1 0,0 0,1 0,-1 0,1 1,-1-1,0 0,1 1,-1-1,0 1,1-1,-1 1,0 0,0-1,0 1,0 0,1 0,-1 0,0 0,0 0,-1 0,1 0,0 0,0 1,0-1,-1 0,1 0,-1 1,1-1,-1 0,1 2,25 68,-25-68,71 298,-61-235,-3-1,-3 1,-2 1,-4-1,-3 4,0-17,-3 0,-2-1,-3 0,-1-1,-3 0,-12 24,22-61,1-1,-1 0,-1 0,-1-1,0 1,0-1,-1-1,-1 0,0 0,0-1,-1 0,0-1,-6 3,15-10,0-1,-1 1,1-1,0 0,-1 0,1 0,-1 0,0 0,1 0,-1-1,0 0,1 1,-1-1,0 0,1 0,-1 0,0-1,1 1,-1-1,0 1,1-1,-1 0,1 0,-1 0,1 0,0-1,-1 1,1 0,0-1,0 0,0 0,0 1,0-1,0 0,1-1,-1 1,1 0,-2-2,-32-100,33 78,0 0,1 0,2 0,1 0,1-1,1 1,1 1,1-1,2 1,0 0,2 1,0 0,2 0,1 1,0 1,15-18,35-28,-39 42</inkml:trace>
  <inkml:trace contextRef="#ctx0" brushRef="#br0" timeOffset="3567.037">5588 1017,'131'479,"-106"-396,-25-82,0-1,0 1,0-1,0 1,0 0,0-1,0 1,0-1,0 1,0 0,0-1,0 1,0 0,1-1,-1 1,0-1,0 1,1-1,-1 1,1-1,-1 1,0-1,1 1,-1-1,1 1,-1-1,1 0,-1 1,1-1,-1 0,1 1,-1-1,1 0,0 0,-1 1,1-1,-1 0,1 0,0 0,-1 0,1 0,0 0,-1 0,1 0,-1 0,1 0,0 0,-1-1,1 1,-1 0,1 0,0-1,-1 1,1 0,-1-1,1 1,-1 0,1-1,-1 1,0-1,1 1,-1-1,1 1,-1-1,0 1,1-1,-1 1,0-1,0 0,21-46,-19 40,24-65,-8 18,3 0,2 1,19-30,-30 61,-10 16,0 0,1 1,0-1,0 0,0 1,1 0,0 0,0 0,0 0,1 1,-1-1,1 1,0 0,0 1,1-1,-1 1,5-2,3 5</inkml:trace>
  <inkml:trace contextRef="#ctx0" brushRef="#br0" timeOffset="3885.851">6125 1356,'33'-7,"0"-1,0-2,-1-1,0-2,-1-1,0-1,-1-1,-1-2,-1-1,13-12,2-30,-42 60,0 0,-1-1,1 0,-1 1,1-1,-1 1,1-1,-1 0,0 1,0-1,0 0,0 1,0-1,0 0,-1 1,1-1,0 0,-1 1,1-1,-1 0,0 1,1-1,-1 1,0 0,0-1,0 1,0 0,0-1,0 1,-1 0,1 0,0 0,-1 0,1 0,0 0,-1 0,1 0,-1 1,1-1,-1 1,0-1,-7-2,0 1,1 1,-1-1,0 1,1 1,-1-1,0 2,0-1,0 1,0 0,1 1,-1 0,1 1,-1 0,1 0,0 0,0 1,0 0,1 1,-2 1,-13 9,2 1,0 0,1 2,0 0,2 1,-5 7,18-21,-1-1,1 1,-1 0,1 0,1 0,-1 1,1-1,0 1,0 0,1 0,-1 0,1 0,1 0,-1 0,1 1,0-1,0 0,1 1,0-1,0 1,1-1,0 1,0-1,0 0,1 1,-1-1,2 0,-1 0,1 0,0-1,0 1,0 0,1-1,0 0,0 0,0 0,1-1,3 4,6 0,1 0,0-1,0-1,0 0,0-1,1-1,0 0,0-1,0-1,0-1,1 0,-1-1,13-2,6-3,0-1,-1-2,0-2,-1-1,0-2,-1 0,19-13,64-34,-83 44</inkml:trace>
  <inkml:trace contextRef="#ctx0" brushRef="#br0" timeOffset="4115.22">7113 1130,'-29'11,"1"1,1 1,0 1,1 1,0 2,2 0,0 2,1 0,0 2,-7 11,26-29,1 1,0-1,0 1,1 0,-1 0,1 0,0 0,0 1,0-1,0 0,1 1,0-1,0 1,0 0,0-1,1 1,0 0,0-1,0 1,1 0,-1 0,1-1,0 1,0-1,1 1,0-1,-1 1,1-1,1 0,-1 0,1 0,-1 0,1 0,0-1,0 1,3 1,9 3,1 0,0-1,0-1,0-1,1 0,-1-1,1-1,0 0,0-1,1-1,-1-1,0 0,0-1,0-1,0-1,0 0,0-2,7-2,106-50,-105 42</inkml:trace>
  <inkml:trace contextRef="#ctx0" brushRef="#br0" timeOffset="4365.291">7847 594,'-15'43,"-4"48,0 18,5 0,3-13,4-14,4-16,2-15,5-10,4-8,-1-5,-2-2,4-1,0 0,-1-4</inkml:trace>
  <inkml:trace contextRef="#ctx0" brushRef="#br0" timeOffset="4596.071">7480 1130,'38'-19,"42"-6,11 0,-4 10,-7 8,-14 4,-12 3,-10 7,-4 1,-4 0,-2-1,-4-2,-5-3</inkml:trace>
  <inkml:trace contextRef="#ctx0" brushRef="#br0" timeOffset="4850.529">8241 1102,'-8'9,"1"1,0 0,1 0,0 0,0 1,1 0,1 0,0 1,0-1,1 1,0 0,1 0,1 0,0 0,0 0,1 0,1 0,0 0,1 0,0 0,1 0,2 6,-3-14,1 0,0-1,0 1,0 0,0-1,1 0,-1 0,1 0,0 0,0 0,0-1,0 0,1 0,-1 0,0 0,1-1,-1 1,1-1,0-1,-1 1,1 0,0-1,0 0,-1 0,1-1,0 1,-1-1,1 0,0 0,-1-1,1 1,-1-1,0 0,1 0,-1 0,0-1,0 0,0 1,-1-1,1-1,-1 1,0 0,0-1,0 0,0 0,0 0,-1 0,0 0,2-3,-2-1,0 1,-1-1,0 1,0-1,-1 1,0-1,0 0,-1 1,0-1,0 1,0-1,-1 1,0-1,-1 1,0 0,0 0,0 0,-1 1,0-1,-1 1,1 0,-1 0,0 0,0 1,-1 0,0 0,0 0,0 0,0 1,-1 0,0 1,0-1,0 1,0 1,-16-5</inkml:trace>
  <inkml:trace contextRef="#ctx0" brushRef="#br0" timeOffset="5048.351">8665 1441,'-7'-14,"2"0,-1 0,2-1,0 1,1-1,0 0,1 0,1 0,0 0,1-1,1 1,1-6,-2 9,1 1,0 0,1 0,0 0,1 0,0 0,0 1,1-1,1 1,0 0,0 0,1 0,0 1,1 0,0 0,0 1,1 0,0 0,1 0,0 1,0 1,0-1,1 2,-1-1,1 1,1 1,-1 0,1 0,0 1,0 0,124-2,-106 5</inkml:trace>
  <inkml:trace contextRef="#ctx0" brushRef="#br0" timeOffset="6549.37">0 1892,'510'1,"-269"26,258-15,-52 17,-52-12,-56 10,658-27,-520-28,279-2,2298 32,-2499-31,-82 0,-97 1,-152 46,-200-13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2 509,'0'-7,"-1"-4,0-1,1 1,0 0,1 0,1 0,0-1,0 1,1 1,0-1,1 0,0 1,1 0,0 0,4-6,3-1,-1 1,2 0,0 1,1 0,1 1,0 1,1 1,0 0,0 0,2 2,-1 0,1 1,1 1,13-4,-27 12,0-1,0 1,0 0,0 0,1 0,-1 0,0 1,0 0,0 0,0 1,0-1,-1 1,1 0,0 0,-1 1,1-1,-1 1,0 0,0 0,0 1,0-1,-1 1,1 0,-1 0,0 0,0 0,0 0,-1 1,0 0,1-1,-2 1,1 0,0 0,-1 0,0 0,0 0,-1 0,1 2,4 218,-8-139,-3-10,-3 1,-3-2,-4 0,-3-1,-22 55,5-22,35-125,101-267,34-45,-121 304,1 0,1 1,1 0,2 1,0 1,1 1,16-14,-34 34,1 0,-1 1,1-1,-1 1,1-1,0 1,0-1,-1 1,1 0,0 0,0 0,0 0,0 1,0-1,0 0,1 1,-1-1,0 1,0 0,0 0,1 0,-1 0,0 0,0 0,0 0,0 1,1-1,-1 1,0 0,0 0,0-1,0 1,0 1,-1-1,1 0,0 0,0 1,-1-1,1 1,-1-1,1 1,-1 0,1-1,-1 1,1 2,1 9,0 0,-1 0,0 0,-1 0,-1 0,0 1,-1-1,0 0,-1 0,0 0,-4 10,-3 34,-12 160,-7-12,27-185,6-25,12-35,-13 31,32-81,-1-1,3 1,5 1,4 3,24-31,31 2,-101 114,-1 0,1 1,-1-1,1 0,-1 1,1-1,0 1,-1-1,1 1,0-1,-1 1,1-1,0 1,0-1,0 1,-1 0,1 0,0-1,0 1,0 0,0 0,-1 0,1 0,0 0,0 0,0 0,0 0,0 1,-1-1,1 0,0 0,0 1,0-1,-1 0,1 1,0-1,0 1,-1-1,1 1,0-1,-1 1,1-1,-1 1,1 0,-1 0,1-1,-1 1,1 0,-1 0,1-1,-1 1,0 0,0 0,1 0,5 51,-6-47,-3 32,0 0,-3 1,-1-1,-1-1,-9 20,-9 45,-22 140,37-187,7-43,1 1,1-1,0 1,0-1,1 1,1-1,0 1,1 0,0 3,4-3,1-6</inkml:trace>
  <inkml:trace contextRef="#ctx0" brushRef="#br0" timeOffset="450.751">1610 621,'-32'24,"-42"31,2 3,-44 48,55-17,60-85,-1-1,0 1,1-1,0 1,0 0,0-1,0 1,1 0,-1 0,1 0,0-1,0 1,0 0,1 0,0 0,-1-1,1 1,0 0,1-1,-1 1,1-1,-1 1,1-1,0 1,0-1,1 0,0 0,0-1,-1 0,1 0,0 0,1 0,-1-1,0 1,0-1,1 0,-1 0,1 0,-1 0,1-1,-1 1,1-1,-1 0,1 0,-1 0,1 0,-1-1,1 0,-1 1,1-1,-1-1,1 1,0-1,82-47,-60 24,-1 0,-1-2,-1-1,-2 0,-1-2,8-16,13-17,-41 64,0-1,1 0,-1 1,0-1,0 1,0-1,1 0,-1 1,0-1,1 0,-1 1,0-1,1 0,-1 1,0-1,1 0,-1 0,0 0,1 1,-1-1,1 0,-1 0,1 0,-1 0,0 0,1 0,-1 1,1-1,-1 0,1 0,-1-1,1 1,-1 0,0 0,1 0,-1 0,1 0,-1 0,1 0,-1-1,0 1,1 0,-1 0,0-1,1 1,-1 0,0-1,1 1,-1 0,0-1,1 1,-1 0,0-1,0 1,0-1,1 1,-1 0,0-1,0 1,0-1,0 1,0-1,0 1,0 0,0-1,0 1,0-1,2 38,-2-31,-1 30,7 96,-5-127,-1-1,1 1,1-1,-1 1,1-1,-1 0,1 0,1 0,-1 0,0 0,1 0,0 0,0-1,0 0,0 1,1-1,-1 0,1-1,0 1,0-1,0 1,0-1,0 0,0-1,3 2,-2-3,-1 1,0-1,0 0,1 0,-1 0,0-1,0 0,0 0,0 0,0 0,0 0,0-1,0 0,0 0,0 0,-1 0,1 0,-1-1,0 0,1 1,-1-1,-1-1,1 1,1-1,7-11</inkml:trace>
  <inkml:trace contextRef="#ctx0" brushRef="#br0" timeOffset="1028.652">2202 565,'-24'20,"1"0,0 1,2 1,0 1,1 1,2 1,1 0,0 2,2 0,-4 12,17-36,0-1,1 1,-1 0,1 0,0 0,0 1,0-1,0 0,0 0,1 0,-1 1,1-1,0 0,0 1,0-1,1 0,-1 1,1-1,0 0,0 0,0 0,0 0,0 0,1 0,-1 0,1 0,0 0,0 0,0-1,0 1,0-1,1 0,-1 0,1 1,-1-1,1-1,0 1,0 0,0-1,0 0,0 1,0-1,1 0,2-1,-1-1,1 1,0-1,-1 0,1-1,0 1,-1-1,0 0,1 0,-1-1,0 0,0 0,0 0,-1 0,1-1,-1 1,1-1,-1-1,-1 1,3-3,65-102,-62 93,-1 1,12-21,1 1,1 0,2 1,19-18,-43 51,1 1,-1 0,1-1,0 1,-1 0,1-1,0 1,-1 0,1 0,0-1,-1 1,1 0,0 0,0 0,-1 0,1 0,0 0,0 0,-1 0,1 0,0 0,-1 1,1-1,0 0,-1 0,1 1,0-1,-1 0,1 1,0-1,-1 1,1-1,-1 1,1-1,-1 1,1-1,-1 1,0 0,1-1,-1 1,1-1,-1 1,0 0,0-1,1 1,-1 0,0 0,0-1,0 1,0 0,0-1,0 1,0 0,0 0,0 0,12 52,-11-48,20 267,13 37,-31-270,-2 1,-2-1,-1 0,-2 0,-1 0,-3 0,-1-1,-2-1,-1 1,-8 13,3-13,-2-1,-1-1,-2-1,-20 24,-27 5,67-63,0 0,0 0,0 1,0-1,0 0,0-1,0 1,-1 0,1-1,0 1,-1-1,1 0,0 1,-1-1,1 0,0-1,-1 1,1 0,0-1,-1 1,1-1,0 0,0 1,0-1,0 0,0-1,0 1,0 0,0 0,0-1,0 0,0 1,1-1,-1 0,1 1,-2-3,-2-7,1-1,-1 1,2-1,0 0,0 0,1 0,1-1,0 1,0 0,2 0,-1-1,3-8,2-24,2-1,2 1,2 1,2 0,2 0,14-26,-10 28,2 1,1 0,3 2,1 0,2 2,5-3,-16 23,-2 4</inkml:trace>
  <inkml:trace contextRef="#ctx0" brushRef="#br0" timeOffset="1618.168">2569 1186,'41'-70,"-2"-1,-4-2,-3-2,12-48,-9 23,-32 132,-19 103,11-113,1 0,1 0,1 0,1 0,1 1,1-1,0 0,2 0,3 11,-5-30,-1 0,1 0,0 0,1 0,-1 0,0 0,1 0,-1-1,1 1,0-1,0 1,0-1,0 0,1 0,-1 0,0 0,1 0,-1 0,1-1,0 1,0-1,0 1,-1-1,1 0,0-1,0 1,1 0,-1-1,0 1,0-1,0 0,0 0,0-1,3 1,1-2,1 0,-1 0,0 0,0-1,0 0,0 0,0-1,-1 0,0 0,1-1,-2 1,1-1,5-6,6-11,-1-2,0 0,-2 0,0-2,-2 1,-1-2,-1 0,-2 0,0 0,-2-1,0-8,3-38,-18 63,2 16</inkml:trace>
  <inkml:trace contextRef="#ctx0" brushRef="#br0" timeOffset="1863.485">3388 931,'-14'34,"0"11,6-2,6-14,2-11</inkml:trace>
  <inkml:trace contextRef="#ctx0" brushRef="#br0" timeOffset="2015.586">3303 367,'0'0</inkml:trace>
  <inkml:trace contextRef="#ctx0" brushRef="#br0" timeOffset="2245.439">3755 0,'0'982,"-22"-859,11-99</inkml:trace>
  <inkml:trace contextRef="#ctx0" brushRef="#br0" timeOffset="2504.027">3500 650,'44'0,"37"-5,11-2,-6 1,-13 1,-19-3,-13-1,-14 2</inkml:trace>
  <inkml:trace contextRef="#ctx0" brushRef="#br0" timeOffset="2747.898">4037 706,'3'23,"1"0,0-1,2 0,1 0,1 0,0-1,2 0,0 0,1-1,2-1,7 9,-18-24,0-1,0 0,1-1,-1 1,1 0,0-1,0 0,0 1,0-1,0 0,1-1,-1 1,0 0,1-1,-1 0,1 0,0 0,-1 0,1-1,0 1,0-1,-1 0,1 0,0-1,0 1,-1-1,1 1,0-1,-1 0,1-1,-1 1,1 0,-1-1,0 0,1 0,-1 0,0 0,0-1,-1 1,1-1,0 1,0-3,10-11,-1 0,-1-1,-1 0,0 0,-2-1,0-1,-1 1,0-1,-1-5,6-10,-3 6,-2 3</inkml:trace>
  <inkml:trace contextRef="#ctx0" brushRef="#br0" timeOffset="3428.139">4743 734,'-8'8,"1"1,0-1,1 1,-1 1,2-1,-1 1,2 0,-1 1,1-1,1 1,0 0,0-1,1 1,0 0,1 1,0-1,1 0,1 0,1 10,-2-19,1 0,0 0,0 0,0 0,0 0,0 0,1 0,-1 0,1 0,-1-1,1 1,0 0,-1-1,1 1,0-1,0 0,0 0,0 0,0 0,0 0,1 0,-1 0,0-1,0 1,1-1,-1 1,0-1,1 0,-1 0,0 0,1 0,-1-1,0 1,0-1,1 1,0-1,80-35,-67 24,0-2,-1 0,0-1,-1-1,-1 0,0-1,-2 0,0-1,8-17,-14 27,13-25,-1-1,-2 0,-2-1,-1 0,-1-1,-3-1,0 1,-3-1,-1 0,-2-1,-1 1,-4-32,4 65,-1-1,0 0,0 1,0-1,0 1,-1-1,0 0,0 1,0-1,-1 1,1 0,-1-1,0 1,0 0,-1 0,1 0,-1 1,0-1,0 0,0 1,0 0,-1 0,1 0,-1 0,0 0,0 1,0 0,0-1,0 2,0-1,-1 0,1 1,-1 0,1 0,-1 0,1 1,-1-1,0 1,1 0,-1 0,1 1,-1-1,0 1,1 0,-5 2,-6 7,1 0,0 1,0 1,1 0,1 1,0 1,1 0,0 0,1 1,1 0,0 1,1 0,-2 6,4-10,0 0,1 0,0 0,1 1,0 0,1 0,0 0,1 1,1-1,0 0,1 1,1-1,0 0,0 1,1-1,1 0,0 0,1 0,0-1,1 1,1-1,0 0,0 0,1-1,1 0,0 0,0-1,1 0,1 0,9 7,-3-5,1-2,1 0,0-1,0 0,1-2,0 0,0-1,1-1,0-1,0 0,0-2,0 0,0-1,0-2,0 0,2-1,11-2,-1-1,1-2,-1-1,-1-2,0 0,0-3,-1 0,-1-2,14-10,-32 18,-1 0,1-1,-1 0,-1 0,0-1,0-1,0 0,-2 0,1 0,-1-1,0 0,-1 0,-1-1,0 0,0 0,-1 0,-1 0,0-1,0 0,-1-8,-2 16,-1 0,1 0,-1 0,-1 0,1 0,-1 0,1 0,-2 1,1-1,0 1,-1-1,0 1,0 0,0 0,0 0,-1 1,1-1,-1 1,0 0,0 0,-1 0,1 0,0 1,-1-1,0 1,1 1,-1-1,0 1,0-1,0 1,0 1,0-1,0 1,0 0,0 0,0 0,0 1,-1-1,2 1,-1 1,0-1,0 1,-4 1,-6 4,1 0,0 0,0 2,0-1,1 2,0 0,1 0,0 2,1-1,0 1,1 1,0 0,1 0,1 1,0 0,1 0,0 1,1 0,1 0,0 1,1-1,1 1,0 0,1 0,1 0,1 1,0-1,1 0,0 0,2 0,0 0,0 0,2-1,0 0,1 1,0-2,1 1,1-1,0 0,1 0,0-1,1-1,1 1,10 8,-1-5,1 0,0-2,2 0,-1-1,2-2,-1 0,2-2,-1 0,1-2,0-1,1 0,0-2,6-1,56-13,-65 3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66,'86'133,"-71"-106,32 72,-4 1,11 49,-54-147,33 77,-16-102,36-199,-6-38,-7 129,-23 114,-7 15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0,5 0,4 0,2 0,1 0,0 0,1 0,-1 0,0-5,-1-1,1 0,-1 1,1 2,-1 1,0 0,-5 2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1,'20'5,"24"1,11-5,0-2,-4-2,-6 0,-6 1,-5 0,-3 1,-7 1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1,'11'253,"-1"-174,-3 0,-3 0,-4 1,-4 6,-11 23,1 60,14-169,0 1,-1-1,1 1,0-1,0 1,0 0,0-1,0 1,-1 0,1-1,0 1,1-1,-1 1,0 0,0-1,0 1,0 0,0-1,1 1,-1-1,0 1,0-1,1 1,-1 0,0-1,1 1,-1-1,1 0,-1 1,1-1,-1 1,1-1,-1 0,1 1,-1-1,1 0,-1 1,1-1,-1 0,1 0,0 0,-1 1,1-1,-1 0,1 0,0 0,-1 0,1 0,0 0,-1 0,1-1,-1 1,1 0,0 0,-1 0,1-1,-1 1,1 0,0 0,-1-1,1 1,-1-1,12-10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1 477,'19'31,"-2"0,0 1,-3 1,0 1,-3 0,0 0,-2 1,0 15,-3-25,37 152,-5-95,-37-82,1 0,0-1,0 1,-1-1,1 1,0-1,-1 0,1 1,-1-1,1 0,-1 0,1 0,-1 0,1 0,-1-1,0 1,0 0,0-1,0 1,0 0,0-1,0 0,0 1,0-1,-1 1,1-1,-1 0,1 1,-1-1,0 0,1 0,47-194,-29 151,2 0,2 1,2 1,1 2,3 0,32-34,-9-5,-52 79,0 0,1 0,-1 0,0 0,0 0,1 0,-1-1,0 1,0 0,0 0,0 0,-1 0,1 0,0 0,0 0,-1 0,1 0,0 0,-1 0,1 0,-1 0,1 0,-1 0,0 1,1-1,-1 0,0 0,1 1,-1-1,0 0,0 1,0-1,0 0,0 1,0 0,0-1,0 1,0-1,0 1,0 0,0 0,0 0,0-1,0 1,0 0,0 0,0 1,0-1,0 0,0 0,0 0,0 1,-1-1,-13 5</inkml:trace>
  <inkml:trace contextRef="#ctx0" brushRef="#br0" timeOffset="522.76">1 251,'15'0,"59"0,0-2,0-4,2-4,83-3,-158 13,-1-1,1 1,-1-1,0 0,1 1,-1-1,0 1,1-1,-1 1,0-1,0 0,1 1,-1-1,0 0,0 1,0-1,0 0,0 1,0-1,0 0,0 1,0-1,0 0,0 1,-1-1,1 0,0 1,0-1,-1 1,1-1,0 0,-1 1,1-1,0 1,-1-1,1 1,-1-1,1 1,-1-1,1 1,-1 0,1-1,-1 1,0 0,1-1,-1 1,0 0,1 0,-1 0,1 0,-1-1,0 1,1 0,-1 0,0 0,1 0,-1 0,0 1,1-1,-1 0,0 0,1 0,-1 0,0 1,1-1,-1 0,1 0,-17-7,0-1,0-1,1-1,1 0,0-1,0 0,1-1,1-1,0 0,0-1,-2-4,4-21,13 19</inkml:trace>
  <inkml:trace contextRef="#ctx0" brushRef="#br0" timeOffset="1105.01">735 53,'17'129,"23"213,-39-269,-3 1,-3-1,-6 23,-13 42,23-137,0 1,0 0,1-1,-1 1,1 0,-1-1,1 1,-1 0,1 0,0 0,0-1,0 1,0 0,0 0,0 0,0-1,1 1,-1 0,1 0,-1-1,1 1,0 0,-1-1,1 1,0 0,0-1,0 1,1-1,-1 0,0 1,0-1,1 0,-1 0,1 0,-1 0,1 0,0 1,15 3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8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43,'5'0,"7"0,5 0,5 0,3 0,3 0,1 0,1 0,-1 0,1-5,-1-1,-1 0,1 1,-1 1,0-3,0 0,-4 5,-7 3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39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29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1 737,'9'0,"9"0,5 0,5 0,1 0,1 0,0 0,0 0,-1 0,0 0,0-5,-1-1,1 0,-1 1,0 1,0 2,0 1,-4 1</inkml:trace>
  <inkml:trace contextRef="#ctx0" brushRef="#br0" timeOffset="333.222">86 963,'5'4,"11"3,7-1,5-1,3-2,0-1,5-1,1 0,-1-1,-2 0,-1-1,-3 1,0 0,-2 0,0 0,-4-1</inkml:trace>
  <inkml:trace contextRef="#ctx0" brushRef="#br0" timeOffset="2787.048">678 257,'160'-99,"-157"98,-1-1,1 1,0 0,0 1,0-1,0 1,0-1,-1 1,1 0,0 0,0 0,0 0,0 0,0 1,0 0,0-1,0 1,-1 0,1 0,0 1,-1-1,1 0,-1 1,1 0,-1-1,0 1,0 0,1 0,-1 0,-1 1,1-1,0 0,0 1,-1-1,0 1,1 0,-1-1,0 1,0 0,-1 0,1 0,0-1,-1 1,0 0,0 3,0 256,-14 194,11-428,-5 33,2 1,3-1,3 1,3 4,6-38,-10-29,1 1,0 0,0-1,0 1,0 0,0-1,0 1,0 0,0-1,0 1,0 0,0-1,1 1,-1 0,0-1,0 1,0 0,0-1,0 1,1 0,-1 0,0-1,0 1,0 0,1 0,-1-1,0 1,0 0,1 0,-1 0,0-1,1 1,-1 0,0 0,1 0,-1 0,0 0,1 0,-1 0,0-1,1 1,-1 0,0 0,1 0,-1 1,0-1,1 0,-1 0,0 0,1 0,-1 0,0 0,1 0,-1 0,0 1,0-1,1 0,-1 0,0 0,0 1,1-1,-1 0,0 0,0 1,13-188,3 67,6 1,4 1,6 1,5 2,5 1,25-42,-51 119,-14 29,0 1,0 0,1 0,0 0,0 1,1-1,-1 1,1-1,1 1,-1 1,1-1,0 0,1 1,-1 0,1 1,0-1,0 1,1 0,-1 0,1 1,6-3,214 4,-129-2,-1-4,58-13,-114 15,298-30,-151 24,137 12,-133 2,-113-2,-79 0</inkml:trace>
  <inkml:trace contextRef="#ctx0" brushRef="#br0" timeOffset="3975.315">1468 567,'85'249,"-71"-207,-2 0,-2 1,-1 0,-3 0,-1 1,-2 17,17 46,-13-130,1-79,5 0,17-59,27-41,-29 111,-11 58,-17 33</inkml:trace>
  <inkml:trace contextRef="#ctx0" brushRef="#br0" timeOffset="4635.996">2061 906,'0'5,"-4"1,-3 5,1-4,6-4,3-7,-4-3,-2 0</inkml:trace>
  <inkml:trace contextRef="#ctx0" brushRef="#br0" timeOffset="5371.651">1328 399,'312'-1,"-145"-27,-148 26,-27-2,-12-3,12 3,0 0,1 0,-1-1,1 0,0 0,0-1,0 0,1 0,0-1,1 0,-1 0,-3-6,0-6</inkml:trace>
  <inkml:trace contextRef="#ctx0" brushRef="#br0" timeOffset="6403.641">2259 539,'68'78,"-53"-59,-1 1,0 1,-1 0,-2 0,0 1,-1 1,-2 0,0 0,-1 1,-1 0,-2 0,0 0,-2 0,0 4,-1-5,1 0,1 0,1-1,1 1,1-1,5 12,-11-35,0 1,0 0,0-1,0 1,1 0,-1-1,0 1,0 0,1-1,-1 1,0 0,0-1,1 1,-1 0,0 0,1-1,-1 1,0 0,1 0,-1 0,1-1,-1 1,0 0,1 0,-1 0,1 0,-1 0,0 0,1 0,-1 0,1 0,-1 0,0 0,1 0,-1 0,1 0,-1 0,0 1,1-1,-1 0,0 0,1 0,-1 1,0-1,1 0,-1 0,0 1,1-1,-1 0,0 1,0-1,1 0,-1 1,0-1,0 0,0 1,1-1,-1 1,0-1,0 0,0 1,0-1,0 1,0-1,0 0,0 1,0 0,10-40,-8 30,57-199,-42 172,2 1,1 0,2 2,1 0,2 2,12-12,19-43,-45 69</inkml:trace>
  <inkml:trace contextRef="#ctx0" brushRef="#br0" timeOffset="7153.964">2231 313,'1'2,"0"0,0 0,0-1,0 1,1-1,-1 1,0-1,1 1,-1-1,1 1,0-1,-1 0,1 0,0 0,0 0,-1 0,1-1,0 1,0 0,0-1,0 0,0 1,0-1,0 0,0 0,0 0,0 0,0 0,2-1,48 3,-1-2,1-2,-1-2,0-3,50-13,-4 2,-97 19,1-1,0 1,-1-1,1 1,0-1,-1 0,1 0,0 1,-1-1,1 0,0 0,-1 0,1 0,0 1,0-1,-1 0,1 0,0 0,0-1,-1 1,1 0,0 0,-1 0,1-1,0 1,-1 0,1 0,0-1,-1 1,1-1,-1 1,1-1,0 1,-1-1,1 1,-1-1,1 1,-1-1,0 1,1-1,-1 0,0 1,1-1,-1 0,0 1,0-1,0 0,1 0,-1 1,0-1,0 0,0 0,0 1,0-1,0 0,0 1,-1-1,1 0,0 0,0 1,-1-1,1 0,0 1,-1-1,1 0,0 1,-1-1,1 1,-1-1,1 1,-29-18,20 14,0 0,1-1,0 0,-1 0,2-1,-1 0,1 0,0-1,0 0,1 0,0 0,0-1,0 0,1 0,1-1,-1 1,-1-7,5-3</inkml:trace>
  <inkml:trace contextRef="#ctx0" brushRef="#br0" timeOffset="8140.538">2089 850,'-1'0,"0"1,-1-1,1 1,0 0,0-1,-1 1,1 0,0 0,0 0,0 0,0 0,0 0,1 0,-1 0,0 0,0 0,1 1,-1-1,0 0,1 0,-1 1,1-1,0 0,0 1,-1-1,1 1,0-1,0 0,0 1,0-1,0 1,1-1,-1 1,0-1,0 0,-1-1,1 1,0 0,0-1,0 1,0 0,0 0,0-1,0 1,0 0,0 0,0-1,0 1,0 0,1-1,-1 1,0 0,0-1,1 1,-1 0,1-1,-1 1,0-1,1 1,-1 0,1-1,-1 1,1-1,0 0,-1 1,1-1,-1 1,1-1,0 0,-1 1,1-1,0 0,-1 0,1 0,0 1,0-1,-1 0,1 0,0 0,-1 0,1 0,0 0,0-1,-1 1,1 0,0 0,-1 0,1-1,0 1,-1 0,1-1,0 1,1-2,0 1,0-1,0 1,0-1,-1 0,1 0,-1 1,1-1,-1 0,0 0,0 0,1-1,-1 1,-1 0,1 0,0-1,-1 1,1 0,-1-1,0 1,1-1,-1 1,0 2,0 1,0-1,0 1,0-1,0 0,0 1,0-1,0 1,0-1,0 1,-1-1,1 0,0 1,0-1,0 1,-1-1,1 0,0 1,0-1,-1 0,1 1,0-1,0 0,-1 0,1 1,0-1,-1 0,1 0,-1 1,1-1,0 0,-1 0,1 0,-1 0,1 1,0-1,-1 0,1 0,-1 0,1 0,-1 0,1 0,0 0,-1 0,1-1,-1 1,1 0,-1 0,1 0,0 0,-1 0,1-1,15 4,3-1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08:4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0 199,'2'-8,"1"0,0 0,0 0,1 0,-1 1,2 0,-1-1,1 1,0 1,1-1,0 1,0 0,0 0,0 1,1 0,0 0,0 0,1 1,3-2,-9 4,0 0,0 0,0 0,0 1,0-1,0 1,1-1,-1 1,0 0,1 0,-1 0,1 0,-1 0,1 1,-1-1,1 1,0 0,-1-1,1 1,0 0,-1 1,1-1,-1 0,1 1,0 0,-1-1,1 1,-1 0,0 0,1 0,-1 1,0-1,1 1,-1-1,0 1,4 12,0 0,0 0,-2 0,0 1,0-1,-2 1,0 0,0 0,-1 0,-1 0,-2 14,2-12,0 135,9 195,10-13,7-79,0-119,-17-207,80-555,-53 330,-29 208,-8 71,1 0,1 0,0 0,2 0,0 0,1 0,0 0,1 1,1 0,1 0,0 0,7-9,-8 20,0-1,1 1,-1 1,1-1,0 1,0 0,1 1,-1 0,1 0,0 1,0 0,0 0,0 0,0 1,0 1,0-1,0 1,0 1,0-1,5 2,75-8,255-22,-207 15,0 6,112 8,-77 1,1131-2,-998-28,288 29,-313-31,172 31,-225-30,17 30,-231-1</inkml:trace>
  <inkml:trace contextRef="#ctx0" brushRef="#br0" timeOffset="6022.762">790 679,'5'2,"-1"-1,1 1,-1-1,0 2,1-1,-1 0,-1 1,1-1,0 1,0 0,-1 0,0 1,0-1,0 1,1 0,4 5,7 10,-1 0,0 1,-1 1,-2 0,0 1,-1 0,-1 1,5 22,4 4,90 306,-91-420,29-229,46 24,-86 222,-10 50,0 4</inkml:trace>
  <inkml:trace contextRef="#ctx0" brushRef="#br0" timeOffset="7324.704">1524 651,'9'-13,"0"2,0-1,1 1,1 1,0 0,0 0,1 1,0 1,0 0,1 0,0 1,1 1,2-1,-15 6,1 1,0-1,0 0,-1 1,1-1,0 1,0 0,0-1,-1 1,1 0,0 0,0 0,0 0,0 0,0 1,-1-1,1 1,0-1,0 1,-1 0,1-1,0 1,-1 0,1 0,-1 0,1 0,-1 0,1 1,-1-1,0 0,1 1,-1-1,0 1,0-1,0 1,0 0,0 1,-2 70,-36 41,39-111,0 0,0 1,1-1,-1 0,1-1,0 1,0 0,0-1,0 0,0 1,0-1,1 0,-1-1,1 1,-1-1,1 1,0-1,-1 0,1 0,0-1,0 1,0-1,0 0,-1 0,1 0,0 0,0-1,0 0,0 1,-1-1,4-2,5 3,17-2,-3 1</inkml:trace>
  <inkml:trace contextRef="#ctx0" brushRef="#br0" timeOffset="7755.177">2174 1046,'34'-5,"20"-6,6-1,-3 1,-5 2,-8 4,-6 1,-5 3,-3-5,-6 0</inkml:trace>
  <inkml:trace contextRef="#ctx0" brushRef="#br0" timeOffset="8001.625">2428 849,'0'38,"0"28,0 6,0-3,0-9,0-10,5-14,1-12</inkml:trace>
  <inkml:trace contextRef="#ctx0" brushRef="#br0" timeOffset="8573.429">2879 482,'14'43,"-3"0,-1 1,-2 0,-2 0,-2 1,-2 22,3 5,18 65,-22-128,0 0,0 0,1-1,0 1,0 0,0-1,2 0,-1 1,1-1,0 0,0-1,1 1,4 5,-8-13,0 1,0-1,0 1,1-1,-1 1,0-1,0 0,0 0,0 1,0-1,1 0,-1 0,0 0,0 0,0 0,1-1,-1 1,0 0,0-1,0 1,0 0,0-1,0 1,0-1,0 0,0 1,0-1,0 0,0 0,0 1,0-1,-1 0,1 0,0 0,0 0,-1 0,1 0,-1 0,1 0,-1 0,0 0,1-1,-1 1,21-54,63-241,-11 126,-63 153</inkml:trace>
  <inkml:trace contextRef="#ctx0" brushRef="#br0" timeOffset="9403.999">3302 1074,'-3'6,"-1"0,1 0,0 1,0-1,0 1,1 0,0-1,0 1,1 0,0 0,0 0,1 0,0 0,0 1,1-1,-1 0,2 0,0 3,-1-7,1-1,-1 0,1 0,-1 0,1 0,0 0,0-1,0 1,0 0,0-1,0 0,0 1,0-1,1 0,-1 0,1 0,-1-1,0 1,1 0,-1-1,1 0,0 1,-1-1,1 0,-1 0,1-1,-1 1,1 0,-1-1,1 0,-1 1,1-1,-1 0,0 0,1 0,-1-1,0 1,0-1,0 1,0-1,0 0,0 1,-1-1,1 0,0 0,-1 0,0 0,1-1,-1 1,0 0,0-1,0 1,0-2,57-114,-58 119,0-1,0 1,0-1,0 1,0-1,0 1,0-1,0 1,0-1,0 1,0-1,0 1,0-1,0 1,1-1,-1 1,0-1,0 1,1-1,-1 1,0-1,1 0,-1 1,0-1,1 0,-1 1,1-1,-1 0,1 1,-1-1,0 0,1 0,-1 0,1 1,-1-1,1 0,-1 0,1 0,-1 0,1 0,-1 0,1 0,0 0,-1 0,1 0,-1 0,1 0,-1 0,1-1,-1 1,1 0,-1 0,0 0,1-1,-1 1,1 0,-1-1,1 1,-1 0,0-1,1 1,-1-1,0 1,0 0,1-1,-1 1,0-1,0 1,1-1,4 43,-6 192,-25-64,24-144,-2 0,0 0,-2-1,-1 1,-1-1,-4 7,13-31,-1 1,-1-1,1 0,0 1,0-1,0 0,-1 1,1-1,-1 0,1 0,-1 1,1-1,-1 0,0 0,0 0,0 0,1 0,-1 0,0 0,0 0,0 0,0 0,-1 0,1-1,0 1,0 0,0-1,-1 1,1-1,0 1,-1-1,1 0,0 1,-1-1,1 0,0 0,-1 0,1 0,0 0,-1-1,1 1,0 0,-1 0,1-1,0 1,-1-1,1 0,0 1,0-1,0 0,0 1,0-1,0 0,0 0,-1-1,0-7,-1 0,2 0,0 0,0 0,0-1,1 1,0 0,1-1,0 1,1 0,0 0,0 0,1 0,0 0,1 0,-1 1,2-1,-1 1,1 0,1 1,-1-1,1 1,0 0,3-2,-2 2,0-1,0 1,1 1,0-1,0 1,1 1,0-1,0 2,0-1,0 1,4-1,5 0</inkml:trace>
  <inkml:trace contextRef="#ctx0" brushRef="#br0" timeOffset="12206.306">3443 397,'144'-50,"-143"49,1 0,-1 0,1 1,-1-1,1 0,-1 1,1-1,0 1,-1-1,1 1,-1 0,1-1,0 1,-1 0,1 0,0 1,-1-1,1 0,0 0,-1 1,1-1,-1 1,1-1,0 1,-1 0,1 0,-1 0,0-1,1 1,-1 1,0-1,0 0,1 0,-1 0,0 1,0-1,0 0,-1 1,1-1,0 1,0-1,-1 1,1-1,-1 1,1 0,-1 0,-2 6,-1-1,0 0,0 1,0-1,-1-1,0 1,0 0,-1-1,0 0,0 0,0-1,-1 1,-2 1,-28 33,36-39,-1-1,0 1,1 0,0 0,-1-1,1 1,-1 0,1 0,0-1,0 1,-1 0,1 0,0 0,0 0,0-1,0 1,0 0,0 0,0 0,0 0,0 0,1-1,-1 1,0 0,0 0,1 0,-1-1,1 1,-1 0,0 0,1-1,-1 1,1 0,0-1,-1 1,1-1,0 1,-1-1,1 1,0-1,-1 1,1-1,0 0,0 1,0-1,-1 0,1 0,0 1,0-1,0 0,0 0,-1 0,1 0,0 0,0 0,0 0,58 4,-54-4,73 9,-58-4</inkml:trace>
  <inkml:trace contextRef="#ctx0" brushRef="#br0" timeOffset="12973.988">4036 905,'15'-4,"13"-3,8-4,2 0,0 1,-3 3,-1 3,-3 1,-1 2,-1 1,-1 0,-5 0</inkml:trace>
  <inkml:trace contextRef="#ctx0" brushRef="#br0" timeOffset="13241.443">4121 679,'14'39,"5"21,0 7,-4-5,-5-7,-3-9,-4-6,-1-11</inkml:trace>
  <inkml:trace contextRef="#ctx0" brushRef="#br0" timeOffset="13894.188">4573 482,'-6'16,"2"0,0 0,0 0,2 1,0-1,1 1,0 0,2-1,0 1,0 0,2-1,4 14,2 53,4 173,-8-233,34 95,-38-118,-1 1,0-1,0 1,0-1,0 0,1 1,-1-1,0 1,0-1,1 0,-1 1,0-1,1 1,-1-1,0 0,1 0,-1 1,1-1,-1 0,1 0,-1 1,0-1,1 0,-1 0,1 0,-1 0,1 0,-1 1,1-1,-1 0,1 0,-1 0,1 0,-1-1,1 1,-1 0,1 0,-1 0,1 0,-1 0,0-1,1 1,-1 0,1 0,-1-1,0 1,1 0,-1-1,1 1,-1 0,0-1,0 1,1 0,-1-1,0 1,0-1,1 1,-1-1,0 1,0-1,0 1,0 0,0-1,1 1,-1-1,0 1,0-1,7-40,-6 35,44-247,68-184,-111 432,-1-1,1 1,0-1,0 1,1 0,0-1,0 1,0 1,0-1,1 0,-1 1,1 0,1-1,-1 2,0-1,4-1,7-1</inkml:trace>
  <inkml:trace contextRef="#ctx0" brushRef="#br0" timeOffset="14491.069">4968 877,'24'-1,"-18"0,0 0,0 0,0 1,0 0,0 0,0 1,0 0,0 0,0 0,0 0,-1 1,1 0,0 1,2 1,-7 0,0 0,0 0,0 0,-1 0,0 0,0 0,0 0,0 0,-1 0,1 0,-1 0,0 0,0 0,-1 0,1 0,-1 0,0-1,0 1,0 0,0-1,-1 0,1 0,-3 3,1-1,-4 8,0 1,1 0,0 0,1 0,1 1,0 0,1 0,-2 13,6-25,1-1,-1 1,0 0,1-1,-1 1,1 0,0-1,0 1,0-1,0 1,0-1,1 0,-1 1,1-1,0 0,-1 0,1 0,0 0,0 0,0-1,0 1,1 0,-1-1,0 0,1 1,-1-1,1 0,-1 0,1-1,0 1,-1 0,1-1,0 0,-1 1,1-1,0 0,0 0,-1-1,3 1,19 1</inkml:trace>
  <inkml:trace contextRef="#ctx0" brushRef="#br0" timeOffset="14739.592">4883 1074,'29'5,"19"-4,6-1,-2-1,-4 0,-5-6,-11 0</inkml:trace>
  <inkml:trace contextRef="#ctx0" brushRef="#br0" timeOffset="15508.744">5108 312,'69'-27,"-65"25,-1 0,-1 0,0 1,0-1,1 1,-1 0,1-1,-1 1,1 0,-1 0,1 1,0-1,0 0,-1 1,1 0,0 0,0 0,-1 0,1 0,0 0,0 1,-1-1,1 1,0 0,-1 0,1 0,0 0,-1 0,0 0,1 1,-1-1,0 1,1 0,-1 0,-3 3,1-1,-1 1,-1-1,1 1,-1-1,1 0,-1 0,0 0,-1 0,1 0,-1 0,0 0,0-1,0 1,0-1,0 0,-1 0,-1 1,-15 18,17-20,1 0,-1 1,0-1,1 1,0 0,0-1,0 1,0 0,0 1,1-1,-1 0,1 0,0 1,0-1,0 1,0-1,1 1,-1-1,1 1,0-1,0 1,0-1,0 1,1-1,0 1,-1-1,1 1,1-1,-1 0,0 1,1-1,-1 0,1 0,0 0,0 0,1 0,-1-1,1 2,102 6,-79-11</inkml:trace>
  <inkml:trace contextRef="#ctx0" brushRef="#br0" timeOffset="16958.318">5221 2,'313'0,"-310"-1,0 1,0-1,0 1,0 0,0 0,0 0,0 1,0-1,0 1,0-1,0 1,0 0,0 0,-1 0,1 1,0-1,-1 0,1 1,-1 0,1 0,-1 0,0 0,0 0,0 0,0 1,0-1,0 0,0 1,-1 0,0-1,1 1,-1 0,0 0,0 0,0 0,-1 1,3 77,-4-56</inkml:trace>
  <inkml:trace contextRef="#ctx0" brushRef="#br0" timeOffset="24290.725">1384 1216,'91'107,"-62"-79,82 84,-111-93,-9-20</inkml:trace>
  <inkml:trace contextRef="#ctx0" brushRef="#br0" timeOffset="24807.515">1665 1216,'-86'121,"-92"68,123-115,55-74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0:44.10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0 342,'44'90,"-30"-38,-2 1,-2 0,3 52,10 58,-12-94,-3 2,-2-1,-4 34,3 0,5 0,5-1,6 10,6 47,7 126,-6 69,-29 318,-27-316,0-43,56-65,-2-111,6 85,-6-53,-25 309,4-345,-3-132,0 0,1 1,0-2,-1 1,1 0,0-1,0 1,0-1,0 0,0 0,0 0,0 0,0 0,0-1,0 1,0-1,1 0,-1 0,0 0,0-1,0 1,1-1,-1 0,0 1,0-1,0-1,2 0,15-1,144-28,44-2,664 35,0-2,-413-29,1006 30,-532-1,-737-28,29 26,-224 3,1-1,-1 0,1 0,-1 0,1 0,-1 0,1 0,-1-1,1 1,-1 0,1-1,-1 1,0-1,1 1,-1-1,0 0,1 0,-1 0,0 1,0-1,0 0,0 0,0-1,0 1,0 0,0 0,0 0,-1-1,1 1,0 0,-1-1,1 1,-1 0,1-1,-1 1,0-1,0 1,1-1,-1 1,0-1,-1-1,0-12</inkml:trace>
  <inkml:trace contextRef="#ctx0" brushRef="#br0" timeOffset="4749.605">395 5196,'0'-5,"0"-6,5-2,2-3,-1-3,-1-4,3 2,0 1,0-3,2-1,-1-1,-1-2,-2 4</inkml:trace>
  <inkml:trace contextRef="#ctx0" brushRef="#br0" timeOffset="5034.986">592 4659,'15'-38,"9"-18,1-4,0 4,-3 6,-6 12</inkml:trace>
  <inkml:trace contextRef="#ctx0" brushRef="#br0" timeOffset="5350.973">988 3728,'14'-38,"10"-18,1-4,1 3,-5 7,0 12,-4 7,-5 5,0 6,-1 7</inkml:trace>
  <inkml:trace contextRef="#ctx0" brushRef="#br0" timeOffset="5631.164">1834 2600,'29'-39,"24"-22,7-5,-1 4,-6 7,-7 13,-7 9,-5 5,-4 8,-6 2,-3 4,-5 5</inkml:trace>
  <inkml:trace contextRef="#ctx0" brushRef="#br0" timeOffset="5847.934">2822 1809,'38'-24,"18"-8,0-3,-6 4,-11 8</inkml:trace>
  <inkml:trace contextRef="#ctx0" brushRef="#br0" timeOffset="6034.523">3697 1357,'39'-19,"31"-11,4-1</inkml:trace>
  <inkml:trace contextRef="#ctx0" brushRef="#br0" timeOffset="6288.466">4431 1075,'34'-19,"20"-6,6 0,-7 1,-8 4,-11 5</inkml:trace>
  <inkml:trace contextRef="#ctx0" brushRef="#br0" timeOffset="6518.818">5109 793,'28'-10,"15"-3,5 1,-1-2,-4 0,-5 4,-3-2,-8 1</inkml:trace>
  <inkml:trace contextRef="#ctx0" brushRef="#br0" timeOffset="6754.57">5701 652,'0'0</inkml:trace>
  <inkml:trace contextRef="#ctx0" brushRef="#br0" timeOffset="6755.57">6435 511,'33'0,"31"-5,9-1,-3-1,-9 2,-9 2,-10 1,-11 1</inkml:trace>
  <inkml:trace contextRef="#ctx0" brushRef="#br1" timeOffset="12634.054">2004 2289,'6'-1,"0"-1,-1 0,1 0,0 0,-1-1,1 0,-1 0,0 0,0-1,0 0,-1 0,1 0,-1 0,0-1,0 0,0 0,-1 0,2-3,27-28,252-222,-56 49,66-37,-71 37,-34 45,177-147,-262 224,112-96,-11 0,-26 26,-58 32,-121 125,-1 0,1-1,-1 1,1 0,0 0,-1 0,1 0,0 0,-1 0,1-1,0 1,-1 0,1 0,0 0,-1-1,1 1,0 0,-1-1,1 1,0 0,0-1,0 1,-1 0,1-1,0 1,0 0,0-1,0 1,0 0,0-1,-1 1,1 0,0-1,0 1,0-1,0 1,0 0,1-1,-1 1,0-1,0 1,0 0,0-1,0 1,0 0,1-1,-1 1,0 0,0-1,0 1,1 0,-1-1,0 1,1 0,-1 0,0-1,1 1,-39 10,35-10,-172 65,142-55,0-2,0-2,0-1,0-1,-29-1,-74 1,135-3,0-1,-1 1,1-1,0 1,-1 0,1-1,0 1,0 0,0 0,-1 0,1 0,0 0,1 0,-1 0,0 0,0 1,0-1,1 0,-1 1,0-1,1 0,-1 1,1-1,0 0,-1 1,1-1,0 1,0-1,0 1,0-1,0 1,0-1,1 0,-1 1,0-1,1 1,-1-1,1 0,0 1,33 57,-23-42,74 137,-4 72,-81-224,1 2,-1 0,1 0,0 0,0 0,0 0,1-1,-1 1,1 0,0-1,0 1,0-1,1 0,-1 0,1 0,0 0,0 0,0 0,2 1,20-41,23-79,5 2,4 3,46-61,-92 155,-1 1,-1-1,0-1,-1 0,-1 0,-1 0,0-1,-2-1,-9 9,-1 16</inkml:trace>
  <inkml:trace contextRef="#ctx0" brushRef="#br0" timeOffset="16067.949">2060 2401,'-7'-4,"0"0,0 1,0 0,0 0,-1 0,0 1,1 0,-1 1,0 0,0 0,0 0,0 1,0 0,1 1,-1 0,0 0,-1 1,3-1,1 0,-1 0,0 1,0 0,1 0,-1 0,1 1,0 0,0 0,0 0,0 1,0-1,1 1,0 0,0 0,0 1,0 0,0-1,1 1,0 0,0 0,0 1,1-1,0 1,0-1,0 1,1 0,0 0,0-1,0 1,0 6,0-6,-1 0,1 0,0 0,0 0,0 0,1 0,0 0,1 0,-1 0,1 1,0-1,0 0,1-1,0 1,0 0,1 0,-1-1,1 1,0-1,0 0,1 0,0 0,0 0,0-1,0 1,1-1,0 0,0-1,2 2,0-2,1-1,0 0,0 0,0-1,-1 0,1 0,1-1,-1 0,0 0,0-1,-1 0,1-1,0 0,0 0,0 0,-1-1,0 0,1-1,-1 1,0-1,2-2,126-113,-130 114,-1 0,0-1,-1 1,0-1,1 0,-2 1,1-1,-1-1,0 1,0 0,0 0,-1-1,0 1,-1-1,1 1,-1-1,0 1,-1-1,0 1,0-1,0 1,-1-1,0 1,0 0,0 0,-1 0,0 0,0 0,-1 1,1-1,-1 1,0 0,-1 0,1 1,-1-1,0 1,0 0,0 0,-1 0,0 1,1 0,-2 0,-6-1,0 1,0 1,-1 0,1 1,-1 0,1 1,0 0,-1 2,1-1,0 1,-1 1,1 1,1 0,-1 0,0 1,1 1,0 0,1 1,-1 0,1 0,0 2,6-2,1 0,-1 1,2 0,-1 0,1 0,0 0,0 0,1 0,1 1,-1 0,1-1,1 1,-1-1,1 1,1 0,0-1,0 1,1-1,0 1,0-1,1 0,0 1,0-1,1-1,0 1,1 0,-2-4,-1 0,1 0,0 0,0-1,0 0,0 1,1-1,-1 0,1-1,0 1,0 0,0-1,0 0,0 0,1-1,-1 1,1-1,-1 0,1 0,-1 0,1 0,-1-1,1 0,0 0,-1 0,1-1,0 1,-1-1,1 0,-1-1,1 1,-1-1,0 1,0-1,1-1,-1 1,-1-1,1 1,0-1,-1 0,1 0,-1-1,0 1,0-1,1-1,4-3,-1-1,1 1,-2-1,1-1,-1 1,-1-1,0 0,0-1,-1 1,0-1,-1 1,0-1,0 0,-2-1,1 1,-1 0,-1 0,0-1,-1 1,0 0,-2-9,0 15,-1 0,0 0,0 1,0-1,-1 1,0 0,0 0,0 0,0 1,0 0,-1 0,1 0,-1 1,0 0,0 0,0 0,0 0,0 1,0 0,-1 1,1-1,0 1,0 1,-1-1,1 1,0 0,0 0,0 1,0-1,0 2,0-1,1 0,-1 1,-2 2,-3 0,0 0,1 1,-1 0,1 1,1 1,-1-1,1 1,0 1,1 0,0 0,0 0,1 1,0 0,1 1,0 0,1 0,0 0,1 0,0 1,1-1,0 1,1 0,0 0,0 7,2-14,1 0,-1-1,1 1,0 0,0 0,0 0,1-1,0 1,0 0,0-1,0 0,1 1,0-1,0 0,0 0,0-1,0 1,1-1,0 1,0-1,0 0,0 0,0-1,0 0,1 1,-1-1,1-1,0 1,-1-1,1 1,0-1,0-1,0 1,0-1,0 0,0 0,0 0,0-1,0 1,-1-1,1 0,0-1,0 1,-1-1,1 0,-1 0,1-1,-1 1,0-1,4-2,-1-1,0 0,0 0,0-1,-1 1,0-1,0-1,-1 1,0-1,0 0,-1 0,0 0,-1-1,1 0,-2 1,1-1,-1 0,0 0,-1 0,0-1,-1-5,0 13,-1 0,1-1,-1 1,0-1,0 1,0 0,0 0,0 0,-1 0,1 0,0 0,-1 0,0 0,1 0,-1 0,0 1,0-1,0 1,0 0,0-1,-1 1,1 0,0 0,0 0,-1 1,1-1,-1 1,1-1,0 1,-1 0,1-1,-1 1,1 1,-1-1,1 0,-1 1,1-1,0 1,-1-1,1 1,0 0,-1 0,1 0,0 1,0-1,0 0,0 1,0 0,0-1,1 1,-1 0,-1 1,-50 73,52-74,0 1,0-1,0 1,1 0,-1-1,1 1,0-1,0 1,0 0,0-1,0 1,0 0,1-1,-1 1,1-1,0 1,0-1,0 1,0-1,0 0,0 1,1-1,-1 0,1 0,0 0,0 0,-1 0,1 0,0-1,0 1,1-1,-1 1,0-1,1 1,2 0,1 0,0-1,0 1,0-1,0 0,0 0,0-1,0 0,0 0,0 0,0-1,0 0,0 0,0-1,-1 1,1-1,0 0,-1-1,1 0,-1 1,0-2,0 1,0 0,0-1,-1 0,1 0,-1-1,0 1,-1-1,1 0,-1 0,1 0,-2 0,1-1,0 1,-1-1,0 0,-1 1,1-1,-1 0,0 0,0 0,-1 0,0 0,1 1,0 0,-1 0,0 0,0 0,0 0,-1 0,1 0,-1 1,0-1,-1 0,1 0,-1 1,0-1,0 1,0-1,-1 1,1 0,-1 0,0 0,0 0,-1 1,1-1,-1 1,0 0,1 0,-1 0,-1 0,1 1,0 0,-1 0,1 0,-1 0,0 1,1-1,-1 1,0 1,0-1,0 1,-5-1,4 3,1 0,-1 0,0 1,1-1,-1 1,1 0,0 1,0 0,0-1,0 1,1 1,-1-1,1 1,0 0,1-1,-1 2,1-1,0 0,0 1,1-1,-1 1,1 0,1 0,-1 0,1 0,-1 5,3-9,-1 0,1 0,0 0,0 0,0 0,0-1,0 1,0 0,0 0,1-1,-1 1,1-1,-1 1,1-1,-1 1,1-1,0 0,0 0,0 0,-1 0,1 0,0 0,0-1,0 1,1-1,-1 1,0-1,0 0,0 0,0 0,0 0,0 0,0 0,1 0,-1-1,0 1,0-1,0 0,0 1,0-1,0 0,-1 0,1 0,0-1,0 1,-1 0,1-1,-1 1,1-1,-1 1,1-1,-1 0,0 0,2-10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1:29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199 700,'-1'-1,"1"0,0 0,0 0,0 0,0 0,0 0,0 0,0 0,0 0,0 0,0 0,1 0,-1 0,0 0,1 0,-1 1,0-1,1 0,-1 0,1 0,0 0,-1 0,1 1,0-1,-1 0,1 1,0-1,0 0,0 1,-1-1,1 1,0-1,0 1,0 0,0-1,0 1,0 0,0 0,0-1,0 1,0 0,0 0,0 0,0 0,0 0,0 1,0-1,0 0,0 0,0 1,0-1,0 1,0-1,0 0,0 1,-1 0,1-1,0 1,0-1,0 1,-1 0,1 0,0-1,-1 1,1 0,-1 0,1 0,96 157,-4-8,-93-149,0 0,0 0,0 0,1 0,-1 0,0 0,1 0,-1 0,1 0,-1 0,1 0,-1 0,1 0,0-1,-1 1,1 0,0 0,0 0,-1-1,1 1,0 0,0-1,0 1,0-1,0 1,0-1,0 0,0 1,0-1,0 0,0 0,0 0,0 0,1 1,-1-2,0 1,0 0,0 0,0 0,0 0,0-1,0 1,0 0,0-1,0 1,0-1,0 1,0-1,0 0,0 1,-1-1,1 0,0 1,0-2,7-124,-10 86,0-314,-3 348,-1 11</inkml:trace>
  <inkml:trace contextRef="#ctx0" brushRef="#br0" timeOffset="696.577">0 390,'23'-19,"1"2,0 0,1 1,1 2,0 1,1 1,13-4,107-30,-146 46,0-1,-1 1,1-1,0 1,0-1,-1 1,1-1,-1 1,1-1,0 0,-1 1,1-1,-1 0,0 0,1 1,-1-1,0 0,1 0,-1 0,0 1,0-1,1 0,-1 0,0 0,0 0,0 1,0-1,0 0,0 0,-1 0,1 0,0 0,0 1,-1-1,1 0,0 0,-1 1,1-1,-1 0,1 0,-1 1,1-1,-1 0,1 1,-1-1,0 1,1-1,-1 1,-40-35,30 28,4 1,0 1,0-1,0 0,1-1,0 0,0 0,1 0,0 0,0-1,1 0,0 0,0 0,1-1,0 1,-1-4,-1-12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1:44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0 413,'226'-1,"-83"-25,337 25,-198 1,-112-28,195 27,-222-26,-4 15,49-17,105 2,-192 6,-100 19,-1 0,1 0,-1 1,0-1,0 0,0 0,0 0,0 0,0 0,0 1,0-1,-1 0,1 0,-1 0,1 1,-1-1,0 0,0 1,0-1,0 0,0 1,0-1,0 1,0 0,0-1,-1 1,1 0,-1 0,1 0,-1 0,1 0,-1 0,0 0,1 0,-2 0,-1-2,-169-166,172 168,0 0,-1 0,1-1,-1 1,0 0,1 0,-1 1,0-1,1 0,-1 0,0 1,0-1,0 1,0 0,1-1,-1 1,0 0,0 0,0 0,0 0,0 1,0-1,1 1,-1-1,0 1,0-1,0 1,1 0,-1 0,0 0,1 0,-1 0,1 0,-1 0,1 0,0 1,-1-1,1 1,0-1,0 1,0-1,0 1,0 0,0-1,0 1,1 0,-1 0,1 0,-1 0,-5 16,0 0,1 1,1-1,1 1,1 0,0 0,1-1,2 1,-1 0,3 8,-1 26,-2 173,-7-194,3-18,13-31,6-16,3 2,0 0,2 1,1 0,2 2,0 1,2 1,7-5,6-16,-37 46,0 0,-1 0,1 0,0-1,-1 1,1 0,-1-1,1 1,-1 0,0-1,1 1,-1 0,0-1,0 1,0-1,0 1,0-1,0 1,-1 0,1-1,0 1,-1 0,1-1,-1 1,1 0,-1-1,0 1,1 0,-1 0,0 0,0 0,0 0,0 0,0 0,0 0,0 0,0 0,-2 0,-12-6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1:45.8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0 252,'3'-1,"-1"-1,1 0,-1 1,1 0,0 0,-1 0,1 0,0 0,0 0,0 1,0-1,-1 1,1 0,0 0,0 0,0 0,0 0,0 1,0-1,0 1,-1 0,1 0,0 0,0 0,-1 1,1-1,-1 1,1-1,-1 1,0 0,0 0,1 0,-1 0,-1 0,1 0,0 1,0-1,-1 1,0-1,1 1,-1 0,0-1,0 1,0 0,-1 0,1 0,-1 0,1-1,-1 3,35 227,-13-122,-22-110,1-1,-1 1,1 0,-1-1,0 1,1-1,-1 1,1 0,-1-1,1 1,-1 0,1-1,0 1,-1 0,1 0,-1 0,1 0,0-1,-1 1,1 0,-1 0,1 0,0 0,-1 0,1 0,-1 1,1-1,0 0,-1 0,1 0,-1 0,1 1,-1-1,1 0,-1 1,1-1,-1 0,1 1,-1-1,1 1,-1-1,1 1,-1-1,0 1,1-1,-1 1,0-1,0 1,1-1,-1 1,0-1,0 1,0 0,0-1,0 1,0-1,1 1,-1 0,-1-1,1 1,19-54,-18 49,71-176,10 33,-55 101,-23 39</inkml:trace>
  <inkml:trace contextRef="#ctx0" brushRef="#br0" timeOffset="468.124">649 563,'0'5,"-5"11,-1 7,-5 5,0 3,-4-4,2-3,-2-4,1-1,-2-4,3 0,-3-2,3 1,-2-1,-3-4,1 3,4-2</inkml:trace>
  <inkml:trace contextRef="#ctx0" brushRef="#br0" timeOffset="819.459">452 535,'5'5,"6"1,1 5,4 5,-1 5,2 3,-3 3,2-4,-2 0,-4 0,2-4,-1 0,1 2,0 1,-3-2</inkml:trace>
  <inkml:trace contextRef="#ctx0" brushRef="#br0" timeOffset="6185.165">1072 393,'-95'190,"92"-182,0-1,1 1,-1 0,2 0,-1 0,1 0,0 0,1 0,0 0,0 0,1 7,0-13,-1 0,0 0,1 1,-1-1,1 0,0 1,0-1,0 0,0 0,0 0,1 0,-1 0,0 0,1-1,0 1,-1 0,1-1,0 1,0-1,0 1,0-1,0 0,0 0,0 0,0 0,0 0,1-1,-1 1,0-1,1 1,-1-1,0 0,1 0,-1 0,0 0,1 0,-1 0,0-1,1 1,-1-1,0 0,16-4</inkml:trace>
  <inkml:trace contextRef="#ctx0" brushRef="#br0" timeOffset="6756.268">875 225,'29'-20,"19"-10,6-6,-1-1,-5 1,-11 2,-11 11,-11 14,-2 14,-4 11,-3 7,-3 5,3 2,0 1,5-5,-1-1,-1-11,-3-8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2:13.1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262 1,'16'39,"-10"-10,-1 0,-2 0,-1 0,-2 0,0 0,-2 5,0 31,1 415,24-310,-46-2,-5 59,29 139,-30-197,28-146</inkml:trace>
  <inkml:trace contextRef="#ctx0" brushRef="#br0" timeOffset="1190.187">289 114,'-198'237,"107"-140,91-95,0 0,0-1,1 1,-1 0,0-1,1 1,-1-1,1 1,-1 0,1-1,0 0,0 1,0-1,-1 1,1-1,1 0,-1 0,0 1,0-1,0 0,1 0,-1 0,0 0,1 0,-1-1,1 1,-1 0,1-1,-1 1,1-1,0 1,-1-1,1 0,-1 0,1 0,0 0,-1 0,1 0,0 0,-1 0,1-1,0 1,-1-1,1 1,-1-1,2 0,-1 1,174-27,22-5,-197 32,-1 0,1 1,0-1,0 0,0 1,0-1,0 0,0 0,0 0,-1 0,1 0,0 0,0 0,0 0,0 0,0 0,0 0,0-1,0 1,-1 0,1-1,0 1,0-1,0 1,-1-1,1 1,0-1,-1 1,1-1,0 0,-1 1,1-1,-1 0,1 1,-1-1,1 0,-1 0,1 0,-1 0,0 1,0-1,1 0,-1 0,0 0,0 0,0 0,0 0,0 0,0 0,0 1,0-1,0 0,-1 0,1 0,0 0,0 0,-1 0,1 1,-1-1,1 0,-1 0,1 1,-1-1,1 0,-1 0,0 1,-121-112,110 96,0 0,2-1,0 0,0 0,2-1,0-1,1 1,1-1,-3-16,11-11,2 28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2:18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19 149,'8'-2,"1"-1,-1 0,0 0,0-1,0 1,0-2,-1 1,0-1,0-1,0 1,-1-1,1 0,-1 0,-1-1,1 0,-1 0,0 0,3-8,-5 11,-1 1,-2 1,1 0,-1 0,1 0,0 1,-1-1,1 0,0 0,0 1,0-1,0 0,1 1,-1-1,0 1,1 0,-1-1,1 1,-1 0,1 0,-1 0,1 0,0 0,0 0,0 0,-1 1,1-1,0 1,0-1,0 1,0 0,0-1,0 1,0 0,0 1,0-1,0 0,0 0,0 1,0-1,-1 1,1 0,0 0,0-1,0 1,-1 0,1 0,0 1,0 0,5 10,0 0,-1 1,0 0,-1 0,-1 1,0-1,-1 1,0 0,-1 0,-1 0,0 0,-1 0,-1 1,9 69,-3-54,-2 0,0 0,-2 1,-2-1,0 0,-2 1,-5 18,6-41,1 11,-2 1,0-1,-1 1,-1-1,-1 0,-1-1,0 0,-1 0,-1 0,-1-1,-1 0,0-1,-1-1,0 1,-14 11,23-24,1-1,-1 0,0 1,0-1,0-1,0 1,0 0,0-1,-1 1,1-1,-1 0,1 0,0 0,-1-1,1 1,-1-1,0 0,1 0,-1 0,1-1,-1 1,1-1,-1 0,1 1,-1-2,1 1,0 0,0-1,-1 1,1-1,0 0,1 0,-1 0,0-1,0 1,-1-2,1-2,-1 1,1 0,0-1,0 0,1 0,-1 0,1 0,1 0,-1 0,1-1,0 1,1 0,-1-1,1 1,0-1,1 1,0 0,0-1,0 1,1 0,-1 0,2 0,-1 0,1 0,0 0,0 1,4-6,8-19,1 0,2 1,1 1,1 1,1 1,2 0,0 2,2 1,0 0,2 2,4-1,-14 11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2:18.9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0 155,'32'-39,"86"-58,-117 95,0 1,0 0,1-1,-1 1,1 0,-1-1,1 1,-1 0,1 0,0 0,-1 1,1-1,0 0,0 1,0-1,0 1,-1-1,1 1,0 0,0 0,0 0,0 0,0 0,0 0,0 1,0-1,0 0,-1 1,1 0,0-1,0 1,-1 0,1 0,0 0,-1 0,1 0,-1 1,1-1,-1 0,0 1,1-1,-1 1,38 74,-1 22,-24-85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2:16.5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1 134,'1'10,"1"1,1-1,0 0,0 0,1-1,1 1,-1-1,1 0,1 0,0 0,11 21,0 5,-1 1,-2 1,-2 0,-1 1,1 13,-3-25,-9-26,0-1,0 1,0 0,0-1,0 1,0 0,0-1,0 1,0 0,0-1,0 1,0 0,0-1,0 1,0 0,1-1,-1 1,0 0,0 0,0-1,0 1,1 0,-1 0,0-1,0 1,1 0,-1 0,0 0,0-1,1 1,-1 0,0 0,1 0,-1 0,0 0,0 0,1-1,-1 1,0 0,1 0,-1 0,0 0,1 0,-1 0,0 0,1 0,-1 0,0 1,1-1,-1 0,0 0,1 0,-1 0,0 0,0 1,1-1,-1 0,0 0,0 0,1 1,-1-1,0 0,0 0,0 1,18-91,5 2,-3 4,5 1,3 1,6-6,-30 81,-3 6</inkml:trace>
  <inkml:trace contextRef="#ctx0" brushRef="#br0" timeOffset="1031.516">339 416,'-17'56,"14"-48,1 0,-1 1,2-1,-1 1,1-1,0 1,1-1,0 1,0 0,1-1,0 1,1-1,0 1,0-1,1 0,0 0,1 2,-3-9,1 1,-1-1,1 0,-1 0,1 0,-1 0,1 0,0 0,0-1,-1 1,1 0,0-1,0 0,0 1,0-1,0 0,-1 0,1 0,0 0,0 0,0 0,0-1,0 1,0-1,-1 1,1-1,0 0,0 1,-1-1,1 0,0 0,-1 0,1-1,-1 1,1 0,-1 0,1-1,47-57,26-77,-75 137,1-1,-1 1,0-1,0 0,1 1,-1-1,0 0,0 1,1-1,-1 0,0 1,1-1,-1 0,0 1,1-1,-1 0,1 0,-1 0,0 1,1-1,-1 0,1 0,-1 0,1 0,-1 0,1 0,-1 0,0 0,1 0,-1 0,1 0,-1 0,1 0,-1 0,1 0,-1-1,0 1,1 0,-1 0,1 0,-1-1,0 1,1 0,-1 0,0-1,1 1,-1 0,0-1,1 1,-1 0,0-1,0 1,0-1,1 1,-1-1,0 1,0 0,0-1,0 1,0-1,0 1,0-1,0 1,0-1,0 1,0 0,0-1,3 39,-3-35,-4 261,0-234,-2-2,-2 1,0-1,-2 0,-1 0,-1-2,-1 1,-1-1,-2-1,-1-1,-29 25,45-49,0 1,0 0,0 0,0 0,0 0,-1-1,1 1,0-1,0 1,-1-1,1 1,0-1,0 0,-1 1,1-1,-1 0,1 0,0 0,-1 0,1 0,0 0,-1-1,1 1,0 0,-1-1,1 1,0-1,0 1,-1-1,1 0,0 1,0-1,0 0,0 0,0 0,0 0,0 0,0 0,0 0,1 0,-1 0,0 0,1-1,-1 1,1 0,-1-1,-1-12,0 1,1-1,0 1,1-1,1 0,0 1,1-1,1 1,0 0,0-1,2 1,-1 1,2-1,-1 1,2 0,1-2,-1-1,71-117,-64 119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4:20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555 170,'-43'41,"30"-34,-146 96,-125 92,228-144,66-75,1 7,-1 0</inkml:trace>
  <inkml:trace contextRef="#ctx0" brushRef="#br0" timeOffset="1">104 1,'23'56,"114"202,36 34,-138-219,-25-50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4:4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19,'-25'138,"-7"93,33-91,-1-138,1 1,-1-1,1 0,-1 1,1-1,0 0,0 1,0-1,0 0,0 0,0 0,1 0,-1 0,1 0,-1 0,1-1,0 1,0 0,0-1,-1 0,2 1,-1-1,0 0,0 0,0 0,0 0,1 0,-1-1,0 1,1-1,-1 1,1-1,-1 0,0 0,1 0,-1 0,1-1,-1 1,0-1,1 1,-1-1,0 0,1 0,-1 0,0 0,0 0,0 0,0-1,0 1,0-1,0 1,-1-1,1 0,0 0,-1 0,1 0,-1 0,1-2,22-24,-1-2,-2 0,-1-1,11-25,12-18,-26 43,-1 0,-2-1,-1-1,-2 0,-1 0,0-11,-1-19,-9 349,0 334,-1-590,-1 0,-1 0,-1 0,-2 0,-1 0,-1-1,-2 0,-1-1,-1 0,-3 3,13-26,-1 1,1-1,-1 0,-1 0,1 0,-1 0,0-1,0 1,0-1,0 0,-1 0,0 0,0-1,0 0,0 0,0 0,-1 0,1-1,-1 0,0 0,1-1,-1 0,0 0,0 0,0 0,0-1,0 0,0 0,0-1,0 0,0 0,0 0,0-1,1 1,-1-1,1-1,-2 0,1-4,1 0,0-1,0 1,0-1,1 0,1 0,-1-1,1 1,0-1,1 1,0-1,1 0,0 0,0 0,1 0,0 0,0 0,1 0,0 0,2-6,1 1,0 0,1-1,0 2,1-1,0 1,1 0,1 0,0 1,1 0,0 0,1 1,0 0,1 1,0 0,0 0,8-3,33-35,57-42,-92 79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5:44.2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1 131,'5'0,"1"-5,5-1,0-5,4 0,-2-4,3 2,3 2,-2-1,1 1,-2-2,0 0,-1 4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5:44.8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29,'5'-5,"6"-6,2-2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5:45.1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46,'24'-10,"13"-7,0-2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5:45.3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0 106,'34'-19,"20"-12,6 1,-7 4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5:46.9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22,'5'0,"6"0,6 0,6 0,2 0,3 0,1 0,0-5,1-1,-1 0,0 1,0 6,-5 4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5:47.1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1,'39'0,"21"0,7 0,-5 0,-7 0,-8 0,-13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5:47.3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5:47.5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5:47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17,'38'-4,"8"-3,-3 1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6:15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245 2041,'0'-398,"28"229,-27-282,-2 226,-27 82,22 99,-3 0,-1 1,-2 0,-2 0,-2 2,-20-38,16 33,-49-129,25 95,35 64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5:44.5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1 369,'14'-15,"10"-8,6-7,2 3,-5 1,-5 4</inkml:trace>
  <inkml:trace contextRef="#ctx0" brushRef="#br1" timeOffset="33831.843">876 538,'-34'-48,"-90"-97,-109-96,222 230,9 11,0 0,0-1,0 1,1 0,-1 0,0 0,0 0,0 0,0 1,1-1,-1 0,0 1,0 0,1-1,-1 1,0 0,1 0,-1 0,1 0,-1 0,1 0,-1 0,1 0,0 1,0-1,-1 1,1-1,0 1,0-1,1 1,-1-1,0 1,0 0,1 0,-1-1,1 1,0 0,-1 0,1 0,0-1,0 1,0 0,0 0,-8 16,-99 131,107-149,0 0,0 0,1 0,-1 0,0 1,1-1,-1 0,0 0,0 0,1 0,-1 0,0 0,0 0,1 0,-1 1,0-1,0 0,1 0,-1 0,0 1,0-1,0 0,0 0,1 1,-1-1,0 0,0 0,0 1,0-1,0 0,0 0,0 1,1-1,-1 0,0 0,0 1,0-1,0 0,0 1,0-1,-1 0,1 0,0 1,0-1,30-17,-28 16,275-159,-107 64,-113 67,-83 18,-203 14,70 23,148-35,16 3</inkml:trace>
  <inkml:trace contextRef="#ctx0" brushRef="#br1" timeOffset="39359.878">1299 397,'-27'54,"-38"78,48-106,-1 0,-2-1,0-2,-2 0,-1-1,0-1,-19 13,22-18,-57 30,36-34,31-8,0-1,0 0,-1 0,1-1,-1 0,0-1,1 0,-1-1,0 0,1 0,-1-1,-7-2,14-1,0 1,1-1,-1 0,1 0,0-1,0 1,1-1,-1 1,1-1,0 0,0 0,0 0,1 0,0 0,0 0,0 0,1 0,-1-1,1 1,1 0,-1 0,1-1,0 1,0 0,0 0,1 0,-1 0,1 0,1 1,0-4,4-1,0 1,0-1,1 1,0 1,0-1,1 1,0 1,0 0,1 0,-1 0,1 2,1-1,-1 1,0 0,1 1,0 1,0 0,0 0,0 1,0 0,0 1,0 0,0 1,0 0,0 1,11 2,-9 0,1-1,-1 2,1-1,-2 2,1 0,0 0,-1 1,0 1,-1 0,0 1,0 0,-1 0,0 1,-1 1,7 8,-5-7,88 59,-19-48,-70-18,-4 1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7:54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1,'0'0,"0"1,-1-1,1 1,0-1,-1 1,1-1,0 1,0-1,-1 1,1-1,0 1,0-1,0 1,0-1,0 1,0 0,0-1,0 1,0-1,0 1,0-1,0 1,0-1,0 1,0 0,1-1,-1 1,0-1,0 1,1-1,-1 1,0-1,1 0,-1 1,0-1,1 1,-1-1,1 0,-1 1,1-1,-1 0,1 1,-1-1,1 0,-1 0,1 1,-1-1,1 0,-1 0,1 0,0 0,-1 0,1 0,-1 0,1 0,-1 0,1 0,-1 0,1 0,40 5,-41-5,399 1,-375-1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7:54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0,-1 0,1 0,-1 0,0 0,0 0,0 0,-4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7:42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876 10,'0'0,"-1"0,1 0,-1 0,1 0,0 0,-1 0,1 0,0 0,-1 0,1 0,0 0,-1 0,1-1,0 1,-1 0,1 0,0 0,-1 0,1-1,0 1,0 0,-1 0,1-1,0 1,0 0,0-1,-1 1,1 0,0 0,0-1,0 1,0 0,0-1,-1 1,1-1,0 1,0 0,0-1,0 1,0 0,0-1,0 1,-15 39,12-31,-213 492,24-22,190-472,1 1,0 0,0 0,0-1,1 1,0 0,0 0,1 0,0-1,0 1,0 0,1-1,0 1,0-1,1 0,0 0,0 1,0-2,1 1,0 0,0-1,0 0,1 0,0 0,0 0,0-1,0 0,1 0,0 0,-1-1,1 0,1 0,-1 0,0-1,1 0,-1 0,5 0,8 4,1 0,0-2,1-1,-1 0,0-1,1-2,-1 0,1-1,15-3,-14 0,9 1,-1-3,0 0,0-2,-1-1,0-1,0-2,-1-1,-1-1,-26 14,-1-1,1 1,0-1,-1 1,1-1,-1 1,1-1,-1 1,0-1,1 1,-1-1,1 0,-1 1,0-1,0 1,1-1,-1 0,0 0,0 1,0-1,0 0,0 1,0-1,0 0,0 1,0-1,0 0,0 0,0 1,0-1,-1 0,1 1,0-1,0 0,-1 1,1-1,0 1,-1-1,1 0,-1 1,1-1,-1 1,1-1,-1 1,1 0,-1-1,0 1,1-1,-1 1,0 0,1 0,-1-1,0 1,1 0,-1 0,0 0,1 0,-1 0,-12-7</inkml:trace>
  <inkml:trace contextRef="#ctx0" brushRef="#br0" timeOffset="254.242">0 744,'43'-14,"44"-10,15-1,1 4,-7 6,-11 5,-10 4,-9 3,-10 3,-5 1,-7 0,0 0,-4 0,1-1,-6 1</inkml:trace>
  <inkml:trace contextRef="#ctx0" brushRef="#br0" timeOffset="754.592">1835 687,'-61'34,"2"2,1 2,2 3,-3 7,43-36,1-1,0 2,1 0,1 1,0 0,0 1,2 1,0-1,1 2,0 0,1 0,1 0,1 1,1 0,0 1,1 0,1-1,0 7,4-19,1-1,0 0,0 0,0 1,0-1,1 0,0 0,0 0,0 0,0 0,1-1,0 1,0-1,0 0,1 1,-1-2,1 1,0 0,0-1,1 1,-1-1,0 0,1-1,0 1,0-1,0 0,0 0,0-1,0 1,0-1,1 0,-1 0,0-1,1 0,-1 0,0 0,1 0,-1-1,5-1,13-5,-1-1,-1-1,1-1,-1 0,-1-2,0 0,-1-2,0 0,-1-1,0-1,-1 0,-1-1,-1-1,-1-1,8-13,-18 27,150-211,-149 207,-3 6,-1-1,1 1,0-1,0 1,1-1,-1 1,1 0,-1 0,1 0,0 1,0-1,0 1,1 0,-1-1,1 1,1 0,-3 3,-1 0,0 0,1 1,-1-1,0 1,0-1,0 1,0-1,0 1,-1 0,1-1,0 1,-1 0,1 0,-1-1,1 1,-1 0,0 0,0 0,0-1,0 1,0 0,0 0,-1 1,1 1,1 32,-2-27,0 0,1 0,0 0,1 1,0-1,0 0,1 0,0 0,1 0,0-1,0 1,1-1,0 1,0-1,1 0,0-1,0 1,6 4,41 27,-28-26</inkml:trace>
  <inkml:trace contextRef="#ctx0" brushRef="#br0" timeOffset="1182.687">2315 1308,'208'-423,"-145"297,-63 126,0 1,1-1,-1 0,0 0,0 0,1 0,-1 1,0-1,1 0,-1 0,0 0,1 0,-1 0,0 0,1 0,-1 0,0 0,1 0,-1 0,0 0,1 0,-1 0,0 0,1 0,-1 0,0 0,0 0,1-1,-1 1,0 0,1 0,-1 0,0-1,0 1,1 0,-1 0,0-1,0 1,0 0,1 0,-1-1,0 1,0 0,0-1,0 1,0 0,1 0,-1-1,0 1,0 0,0-1,0 1,0-1,1 39,-1-24,1 8,2 1,0 0,2-1,0 0,2 0,0 0,8 14,-12-28,1-1,0 1,1-1,-1 0,1 0,1-1,-1 0,1 1,0-2,0 1,1-1,0 0,0 0,0-1,0 0,1 0,0-1,0 0,0 0,0-1,0 0,2 0,2 0,-1-1,1-1,0 0,-1-1,1 0,-1 0,1-2,-1 1,0-1,0-1,0 0,0-1,0 0,-1 0,0-1,0 0,-1-1,0 0,0-1,0 0,-1 0,0-1,-1 0,0 0,0-2,55-126,-35 62,-19 57</inkml:trace>
  <inkml:trace contextRef="#ctx0" brushRef="#br0" timeOffset="9436.719">3669 461,'0'0,"0"-1,0 0,0 1,0-1,0 1,-1-1,1 0,0 1,0-1,-1 1,1-1,0 1,-1-1,1 1,-1-1,1 1,-1 0,1-1,-1 1,1-1,-1 1,1 0,-1 0,1-1,-1 1,0 0,1 0,-1 0,1-1,-1 1,0 0,1 0,-1 0,0 0,1 0,-1 0,1 0,-1 1,0-1,1 0,-1 0,1 0,-1 1,1-1,-1 0,0 1,1-1,-1 0,1 1,-1-1,1 1,0-1,-1 0,1 1,-1-1,1 1,-33 23,-67 127,83-119,2 0,1 1,2 1,1 0,2 1,1 0,-1 17,0 2,5-39,1 0,0 1,1 0,1-1,0 1,1 0,1 0,0-1,1 1,1-1,0 1,1-1,3 5,-1-8,1-1,0 0,1 0,0 0,1-1,0-1,0 1,1-2,1 1,-1-1,1-1,0 0,1 0,0-1,0-1,0 0,12 3,22-5,-25-6</inkml:trace>
  <inkml:trace contextRef="#ctx0" brushRef="#br0" timeOffset="10221.713">4263 744,'-11'35,"-2"-1,-1 0,-1 0,-2-2,-1 0,-2-1,-1-1,-1 0,-1-2,-2-1,-9 7,25-28,1-1,0 1,-1-2,0 1,0-1,-1-1,1 0,-1 0,1-1,-1 0,0 0,-1-1,7-1,1 1,-1-1,0 0,1 0,-1 0,0 0,1-1,-1 0,1 1,-1-1,1-1,-1 1,1 0,-1-1,1 0,0 0,0 0,0 0,0 0,0 0,1-1,-1 0,1 1,-1-1,1 0,0 0,0 0,0 0,1-1,-1 1,1 0,-1-1,1-1,-1-3,0 0,0 0,1-1,0 1,1 0,0 0,0-1,0 1,1 0,1 0,-1 0,1 0,1 0,0 0,0 0,0 1,1-1,0 1,0 0,1 0,0 0,0 1,0 0,1 0,0 0,1 1,-1 0,1 0,4-2,-5 7,0 0,1 1,-1-1,0 1,0 1,1-1,-1 1,0 0,-1 1,1-1,0 1,-1 0,1 1,-1-1,0 1,0 0,0 0,-1 1,0-1,4 6,14 9,209 203,-204-204,-16-16</inkml:trace>
  <inkml:trace contextRef="#ctx0" brushRef="#br0" timeOffset="10753.368">4460 490,'7'2,"1"0,-1 0,0 0,0 1,0 0,0 1,0 0,-1 0,0 0,0 1,0-1,0 2,-1-1,1 1,8 11,0 0,-2 1,0 1,-1 0,-1 1,0-1,-2 2,0 0,-1 0,-2 0,0 0,-1 1,-1 6,-1-11,-1 0,0 0,-2 0,0 0,-1 0,-1 0,0-1,-1 1,-1-1,0 0,-2 0,1-1,-2 1,0-1,-2 0,-9 18,-1-1,-2 0,-1-1,-2-2,-1 0,-25 20,0-6,43-39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8:0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0 183,'123'230,"-43"23,-61-212,-18-40,-1-1,0 1,1-1,-1 1,1-1,-1 0,1 1,-1-1,1 1,-1-1,1 0,-1 1,1-1,-1 0,1 0,0 1,-1-1,1 0,0 0,-1 0,1 0,0 0,-1 0,1 0,-1 0,1 0,0 0,-1 0,1 0,0-1,-1 1,1 0,-1 0,1-1,0 1,-1 0,1-1,-1 1,1 0,-1-1,1 1,-1-1,0 1,1-1,-1 1,1-1,-1 1,0-1,0 0,1 1,-1-1,0 1,0-1,0 0,1 1,-1-1,0 0,0 1,0-1,0 1,0-1,0 0,-1 1,1-1,0 0,0 1,0-1,0 0,192-619,-162 554,-24 60</inkml:trace>
  <inkml:trace contextRef="#ctx0" brushRef="#br0" timeOffset="349.747">790 437,'-15'34,"-8"20,-2 6,0-2,3-7,1-11,4-9,0-8,3-4,-1-6,2-4</inkml:trace>
  <inkml:trace contextRef="#ctx0" brushRef="#br0" timeOffset="637.659">565 381,'4'24,"12"17,8 7,4 0,3-8,0-7,0-3,0-7,-6-3,-2-5,-6 0,1-2,0 1,-2-2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0:17:59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60,'17'13,"124"361,-62-193,-24-79,-54-102,0 1,0-1,0 1,1-1,-1 0,0 0,0 1,0-1,0 0,1 0,-1 0,0 0,0-1,0 1,1 0,-1 0,0-1,0 1,0 0,0-1,0 1,0-1,0 0,0 1,0-1,0 0,0 0,0 1,0-1,-1 0,1 0,0 0,-1 0,1 0,0 0,-1 0,1 0,-1-1,0 1,1 0,-1 0,0 0,0 0,0 0,1-1,-1 1,0 0,-1 0,1 0,0-1,0 1,-1-1,5-7,51-165,-39 119,-2 0,-2-1,-3-1,-2 1,-3-2,-2-34,-4 19,2 61</inkml:trace>
  <inkml:trace contextRef="#ctx0" brushRef="#br0" timeOffset="763.815">678 513,'0'0,"-1"1,1-1,0 1,0-1,-1 1,1-1,0 0,-1 1,1-1,0 1,-1-1,1 0,-1 1,1-1,-1 0,1 1,-1-1,1 0,-1 0,1 1,-1-1,1 0,-1 0,1 0,-1 0,1 0,-1 0,1 0,-1 0,0 0,1 0,-1 0,1 0,-1 0,1 0,-1-1,1 1,-1 0,1 0,-1-1,1 1,-1 0,1 0,-1-1,1 1,0-1,-1 1,1 0,0-1,-1 1,1-1,0 1,-1-1,1 1,0-1,0 1,-1-1,-4 53,5-52,24 98,-23-95,1-1,-1 1,1 0,0 0,0-1,0 1,0-1,1 1,-1-1,0 0,1 0,0 0,0 0,-1-1,1 1,0-1,0 1,0-1,1 0,-1 0,0-1,0 1,0-1,1 1,-1-1,0 0,1 0,-1 0,2-1,4-3,-1-1,0 0,0 0,-1 0,1-1,-1 0,0-1,-1 1,0-1,0-1,0 1,-1-1,0 0,0 0,-1 0,0-1,-1 0,2-5,8-13,42-57,-54 84,1 0,-1 0,0 0,0 1,1-1,-1 1,0-1,0 1,0-1,0 1,0 0,1 0,-1-1,-1 1,1 0,0 0,0 0,0 0,0 0,-1 0,1 0,0 0,-1 1,1-1,-1 0,1 0,-1 1,0-1,1 0,-1 0,0 1,0-1,0 0,0 0,0 1,0-1,0 0,-1 1,1-1,2 7,37 238,-31-183,-3 0,-3 0,-3 1,-4 10,5-67,-2 0,1-1,-1 1,0-1,-1 1,1-1,-1 0,0 0,-1 0,0-1,0 1,0-1,0 0,-1 0,0 0,0-1,0 1,0-1,-1-1,0 1,1-1,-1 0,-1 0,1 0,0-1,-1 0,-5 1,7-2,0 0,-1 0,1-1,0 1,-1-1,1 0,0 0,-1-1,1 0,0 0,0 0,-1 0,1-1,0 0,0 0,1 0,-1-1,0 1,1-1,-1-1,1 1,0 0,0-1,0 0,1 0,-1 0,1 0,0-1,0 1,1-1,-1 0,1 0,0 1,0-2,1 1,-1-1,2 0,-1 0,1 0,-1 1,2-1,-1 0,1 0,-1 0,2 1,-1-1,1 0,-1 1,2 0,-1-1,1 1,-1 0,1 0,1 0,-1 0,1 1,-1-1,3 0,99-84,-73 70,1 3,0 1,1 1,1 1,0 3,1 0,33-3,14 16,-59 2</inkml:trace>
  <inkml:trace contextRef="#ctx0" brushRef="#br0" timeOffset="1117.13">1 1274,'136'-6,"1"-6,45-14,-36 5,-27 4,-37 3,1 4,0 4,0 3,17 4,-67 4,-5 2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04.7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0 117,'227'-10,"-159"0,0 3,1 3,0 3,17 4,25-1,125 14,-67 8,-121-16,0-3,1-1,0-3,13-2,-36 1,169-29,-51 17,-75 2,0 3,0 3,1 4,13 3,37-1,529-2,-452-29,-73 11,22-4,-107 15,1 1,-1 2,1 1,0 3,30 3,13-2,-25-1,138 11,-132-1,0-3,1-3,-1-3,30-4,19 1,524 2,-467 27,26-14,-143-5,-1-2,1-3,0-1,10-4,-26 2,57-13,-82 9,0 1,0 1,1 0,-1 1,1 0,-1 1,1 0,-1 1,0 1,1 0,-1 0,6 4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04.7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0 117,'227'-10,"-159"0,0 3,1 3,0 3,17 4,25-1,125 14,-67 8,-121-16,0-3,1-1,0-3,13-2,-36 1,169-29,-51 17,-75 2,0 3,0 3,1 4,13 3,37-1,529-2,-452-29,-73 11,22-4,-107 15,1 1,-1 2,1 1,0 3,30 3,13-2,-25-1,138 11,-132-1,0-3,1-3,-1-3,30-4,19 1,524 2,-467 27,26-14,-143-5,-1-2,1-3,0-1,10-4,-26 2,57-13,-82 9,0 1,0 1,1 0,-1 1,1 0,-1 1,1 0,-1 1,0 1,1 0,-1 0,6 4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44.0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30,'14'-5,"0"1,0 1,0 0,0 1,0 1,0 0,1 0,-1 2,0 0,0 1,10 2,32 3,-1-2,1-3,38-3,-24 0,99-28,-146 28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47.11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62,'226'-17,"-83"-6,-89 14,1 3,0 1,0 4,45 4,4-1,-60-3,138 13,71 7,-55 8,84 2,-101-19,-84 2,2-5,-1-4,41-6,4 1,152-25,432 26,264 1,-739-29,-85 46,64-4,-179-14,145-27,-57 26,-116 3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31.76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59,'87'-22,"137"-13,652 36,-469 0,-126 26,536-27,-581 26,-36 4,36-3,161 4,122-32,-140-27,451 27,-450-26,709 27,-474 0,-232-29,27 28,-137-25,-12 14,-126-1,2 7,63 7,-58 0,-139-1,0-1,1 1,-1 0,0 0,0 0,1 0,-1 1,0-1,0 1,0 0,0 0,1 0,-1 0,-1 1,1-1,0 1,0-1,0 1,-1 0,1 0,-1 0,0 1,1-1,-1 1,0-1,1 2,3 14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35.06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22 197,'5'14,"0"-1,-1 1,-1 0,0 0,-1 0,-1 0,0 0,-1 4,2 5,10 109,-3-58,-4 0,-3 0,-4 4,-22 811,41-545,-4-39,9-193,-20-108,0-1,0 1,0 0,0-1,1 0,0 1,0-1,0 0,0 0,0-1,1 1,-1-1,1 1,-1-1,1 0,0-1,0 1,0-1,0 1,0-1,0 0,1-1,-1 1,0-1,0 0,1 0,-1 0,0 0,0-1,0 0,1 0,-1 0,0 0,0-1,0 1,0-1,-1 0,3-1,30-5,273-13,137-8,51 1,124 0,213-6,294 24,-270 38,632-29,-1030-24,-144-4,92-29,-46-24,-251 50,-110 30,1-1,-1 0,1 0,-1 0,0 0,0 0,0-1,-1 1,1 0,-1 0,0-1,1 1,-2 0,1 0,0-1,-1 1,1 0,-1 0,0 0,0-1,0 1,0 0,-1 0,1 1,-1-1,0 0,0 0,0 1,0-1,-2 0,-4-13,-12-38,2-1,2-1,3 0,2-1,2-3,-2-9,-129-715,127 711,-10-58,-6 2,-5 0,-20-37,-21-13,75 178,-1 0,0 1,0-1,0 1,0-1,0 0,0 1,0 0,0-1,0 1,0-1,0 1,0 0,0 0,0 0,0 0,-1 0,1 0,0 0,0 0,0 0,0 0,0 0,0 1,0-1,0 0,0 1,0-1,0 1,0-1,0 1,0 0,0-1,0 1,1 0,-1 0,0 0,0-1,1 1,-1 0,1 0,-1 0,1 0,-1 0,1 0,-1 0,1 0,0 0,0 0,-1 0,1 1,0-1,0 0,0 0,0 0,0 0,1 0,-1 0,0 1,-8 14,1-10,0-1,0-1,0 1,-1-1,1 0,-1-1,0 0,0 0,0-1,-1 0,1 0,-1-1,1 0,-1-1,1 1,-1-2,1 1,-1-1,1-1,-3 0,-18 1,-678-1,201 29,-437-27,236-27,-1105 26,1283-10,-184-24,-55 24,543 12,-147 27,283-39,77 11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39.36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14,'0'-1,"0"1,0-1,1 0,-1 0,0 1,1-1,-1 0,1 1,-1-1,1 0,-1 1,1-1,0 1,-1-1,1 1,0-1,-1 1,1-1,0 1,0 0,-1-1,1 1,0 0,0 0,-1-1,1 1,0 0,0 0,0 0,0 0,-1 0,1 0,0 0,0 0,0 1,-1-1,1 0,0 0,0 1,0-1,343 39,-197-24,1-7,0-5,9-8,432-32,-306 25,-255 12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0.8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8364 62,'-519'0,"359"-27,37 8,81 13,1 1,-2 2,1 2,-37 4,-7-1,-930-2,553 28,-2-16,-62 22,7-11,-88 11,476-27,1-6,-64-9,-448-50,253 23,115 22,-67 14,108 1,-359-2,244 29,124-30,117-19,107 21,0 0,0-1,0 1,0 0,0 0,0 0,1 0,-1 0,0 0,1 0,-1 0,1 0,-1 0,1 0,-1 1,1-1,0 0,0 0,-1 0,1 0,0 1,0-1,0 0,0 0,1 1,-1-1,0 0,0 0,1 0,-1 0,1 0,-1 1,1-1,-1 0,1 0,0 0,0 0,-1 0,1-1,0 1,0 0,0 0,0 0,0-1,0 1,1 0,-1 0,14 19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44.2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168 814,'-4'24,"-1"0,-1 0,-1-1,-1 0,-1 0,-1-1,-3 5,-15 37,-40 106,67-170,0 1,1-1,-1 0,1 1,-1-1,1 0,0 1,-1-1,1 0,-1 1,1-1,-1 1,1-1,0 1,-1-1,1 1,0-1,0 1,-1-1,1 1,0-1,0 1,0-1,0 1,0 0,0-1,0 1,0-1,0 1,0-1,0 1,0 0,0-1,0 1,0-1,1 1,-1-1,0 1,0-1,1 1,-1-1,0 1,1-1,-1 1,0-1,1 1,-1-1,1 0,-1 1,1-1,-1 0,1 1,-1-1,1 0,-1 0,1 1,-1-1,1 0,-1 0,1 0,0 0,-1 0,1 0,-1 0,1 0,-1 0,1 0,0 0,34-25,256-233,-110 130,5 8,6 8,4 9,57-15,-109 49,572-232,-672 284,-3 5,-36 14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31.76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59,'87'-22,"137"-13,652 36,-469 0,-126 26,536-27,-581 26,-36 4,36-3,161 4,122-32,-140-27,451 27,-450-26,709 27,-474 0,-232-29,27 28,-137-25,-12 14,-126-1,2 7,63 7,-58 0,-139-1,0-1,1 1,-1 0,0 0,0 0,1 0,-1 1,0-1,0 1,0 0,0 0,1 0,-1 0,-1 1,1-1,0 1,0-1,0 1,-1 0,1 0,-1 0,0 1,1-1,-1 1,0-1,1 2,3 14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35.06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22 197,'5'14,"0"-1,-1 1,-1 0,0 0,-1 0,-1 0,0 0,-1 4,2 5,10 109,-3-58,-4 0,-3 0,-4 4,-22 811,41-545,-4-39,9-193,-20-108,0-1,0 1,0 0,0-1,1 0,0 1,0-1,0 0,0 0,0-1,1 1,-1-1,1 1,-1-1,1 0,0-1,0 1,0-1,0 1,0-1,0 0,1-1,-1 1,0-1,0 0,1 0,-1 0,0 0,0-1,0 0,1 0,-1 0,0 0,0-1,0 1,0-1,-1 0,3-1,30-5,273-13,137-8,51 1,124 0,213-6,294 24,-270 38,632-29,-1030-24,-144-4,92-29,-46-24,-251 50,-110 30,1-1,-1 0,1 0,-1 0,0 0,0 0,0-1,-1 1,1 0,-1 0,0-1,1 1,-2 0,1 0,0-1,-1 1,1 0,-1 0,0 0,0-1,0 1,0 0,-1 0,1 1,-1-1,0 0,0 0,0 1,0-1,-2 0,-4-13,-12-38,2-1,2-1,3 0,2-1,2-3,-2-9,-129-715,127 711,-10-58,-6 2,-5 0,-20-37,-21-13,75 178,-1 0,0 1,0-1,0 1,0-1,0 0,0 1,0 0,0-1,0 1,0-1,0 1,0 0,0 0,0 0,0 0,-1 0,1 0,0 0,0 0,0 0,0 0,0 0,0 1,0-1,0 0,0 1,0-1,0 1,0-1,0 1,0 0,0-1,0 1,1 0,-1 0,0 0,0-1,1 1,-1 0,1 0,-1 0,1 0,-1 0,1 0,-1 0,1 0,0 0,0 0,-1 0,1 1,0-1,0 0,0 0,0 0,0 0,1 0,-1 0,0 1,-8 14,1-10,0-1,0-1,0 1,-1-1,1 0,-1-1,0 0,0 0,0-1,-1 0,1 0,-1-1,1 0,-1-1,1 1,-1-2,1 1,-1-1,1-1,-3 0,-18 1,-678-1,201 29,-437-27,236-27,-1105 26,1283-10,-184-24,-55 24,543 12,-147 27,283-39,77 11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39.36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14,'0'-1,"0"1,0-1,1 0,-1 0,0 1,1-1,-1 0,1 1,-1-1,1 0,-1 1,1-1,0 1,-1-1,1 1,0-1,-1 1,1-1,0 1,0 0,-1-1,1 1,0 0,0 0,-1-1,1 1,0 0,0 0,0 0,0 0,-1 0,1 0,0 0,0 0,0 1,-1-1,1 0,0 0,0 1,0-1,343 39,-197-24,1-7,0-5,9-8,432-32,-306 25,-255 12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1,'-14'24,"0"8,7-2,5-10,7-9,3-11,5-6,1-6,2-1,-7 1,-8 3,-6 8,-1 4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0.8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8364 62,'-519'0,"359"-27,37 8,81 13,1 1,-2 2,1 2,-37 4,-7-1,-930-2,553 28,-2-16,-62 22,7-11,-88 11,476-27,1-6,-64-9,-448-50,253 23,115 22,-67 14,108 1,-359-2,244 29,124-30,117-19,107 21,0 0,0-1,0 1,0 0,0 0,0 0,1 0,-1 0,0 0,1 0,-1 0,1 0,-1 0,1 0,-1 1,1-1,0 0,0 0,-1 0,1 0,0 1,0-1,0 0,0 0,1 1,-1-1,0 0,0 0,1 0,-1 0,1 0,-1 1,1-1,-1 0,1 0,0 0,0 0,-1 0,1-1,0 1,0 0,0 0,0 0,0-1,0 1,1 0,-1 0,14 19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1,'-24'10,"-13"7,0 6,11 0,15-5,14-10,2-7,-1-3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44.2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168 814,'-4'24,"-1"0,-1 0,-1-1,-1 0,-1 0,-1-1,-3 5,-15 37,-40 106,67-170,0 1,1-1,-1 0,1 1,-1-1,1 0,0 1,-1-1,1 0,-1 1,1-1,-1 1,1-1,0 1,-1-1,1 1,0-1,0 1,-1-1,1 1,0-1,0 1,0-1,0 1,0 0,0-1,0 1,0-1,0 1,0-1,0 1,0 0,0-1,0 1,0-1,1 1,-1-1,0 1,0-1,1 1,-1-1,0 1,1-1,-1 1,0-1,1 1,-1-1,1 0,-1 1,1-1,-1 0,1 1,-1-1,1 0,-1 0,1 1,-1-1,1 0,-1 0,1 0,0 0,-1 0,1 0,-1 0,1 0,-1 0,1 0,0 0,34-25,256-233,-110 130,5 8,6 8,4 9,57-15,-109 49,572-232,-672 284,-3 5,-36 14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795 1,'-49'22,"2"2,0 2,2 2,1 2,1 2,-11 14,10-10,3 3,1 1,2 2,2 1,1 2,3 1,2 2,2 1,2 1,2 2,2 0,3 1,-11 53,25-92,0 1,2 0,0 0,1 0,0 1,1-1,1 0,1 1,0-1,0 0,2 0,0 0,1 0,0 0,1-1,1 1,0-1,1-1,1 1,0-1,0-1,1 1,1-1,0-1,1 0,0 0,1-1,5 3,6-1,0-1,0-1,1-1,0-1,1-1,0-1,0-1,1-2,-1 0,1-2,-1 0,1-2,-1-1,25-5,2-3,0-2,-1-2,-1-2,-1-3,0-2,36-21,-32 13,-1-2,-2-2,-1-2,-2-2,1-4,-30 24,0-2,0 0,-2 0,-1-2,0 0,-2-1,0 0,-1-1,-2 0,0-1,-1 0,-2-1,0-2,-3 1,-1-1,-1 0,-2 0,-1 0,0 1,-3-1,0 0,-1 1,-2 0,0 0,-2 1,-1 0,-1 0,-1 1,-1 0,-1 1,-1 1,-1 0,-1 2,0-1,-2 2,-1 1,0 0,-1 1,-1 1,-22-12,16 14,0 0,-1 2,-1 1,1 2,-2 0,1 2,-1 2,0 0,-1 2,1 2,0 1,-1 1,1 1,0 2,0 2,0 0,1 2,-25 10,-24 12</inkml:trace>
  <inkml:trace contextRef="#ctx0" brushRef="#br0" timeOffset="330.1">654 481,'0'5,"0"1</inkml:trace>
  <inkml:trace contextRef="#ctx0" brushRef="#br0" timeOffset="581.319">992 509,'0'0</inkml:trace>
  <inkml:trace contextRef="#ctx0" brushRef="#br0" timeOffset="1093.822">484 819,'6'12,"1"0,-1 0,2-1,0 0,0 0,1-1,0 0,10 7,-9-6,4 1,1-1,0 0,0-1,1-1,0 0,0-1,1-1,0-1,1 0,0-1,-1-1,1-1,1 0,-1-1,0-1,0-1,1-1,-1 0,0-1,0-1,0-1,0-1,0 0,-1-1,0-1,0-1,15-9,-25 13,0-1,0-1,0 1,-1-1,0 0,0 0,0-1,-1 0,0 0,0 0,3-7,2-8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4:25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199 709,'0'44,"-23"27,-4-2,-3-1,-16 26,-15 32,50-85,11-40,0 0,0-1,0 1,0 0,0-1,0 1,0 0,0-1,1 1,-1-1,0 1,0 0,1-1,-1 1,0-1,1 1,-1-1,1 1,-1-1,1 1,-1-1,1 1,-1-1,1 0,-1 1,1-1,-1 0,1 1,0-1,-1 0,1 0,-1 0,1 1,0-1,-1 0,1 0,0 0,-1 0,1 0,0 0,-1 0,1 0,0-1,-1 1,1 0,-1 0,1 0,0-1,-1 1,1 0,-1-1,1 1,-1-1,1 1,-1 0,1-1,-1 1,1-1,124-98,-87 63,296-247,12 16,109-50,-156 112,-263 180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29 822,'-10'33,"2"17,2-6,3-10</inkml:trace>
  <inkml:trace contextRef="#ctx0" brushRef="#br0" timeOffset="147.728">0 314,'0'0</inkml:trace>
  <inkml:trace contextRef="#ctx0" brushRef="#br0" timeOffset="568.262">396 568,'-22'31,"1"1,2 0,1 2,2 0,1 1,2 0,-7 32,17-61,2 0,-1 1,1-1,0 1,0 0,0-1,1 1,0-1,1 1,0 0,0-1,0 1,0-1,1 1,0-1,1 0,-1 0,1 0,1 0,-1 0,1-1,0 1,0-1,0 0,1 0,0 0,0-1,0 0,0 0,1 0,-1-1,1 0,0 0,4 1,-1 0,1-2,0 0,0 0,1 0,-1-1,0-1,0 0,1 0,-1-1,0-1,0 1,0-2,0 1,0-1,-1-1,1 0,-1 0,0-1,0 0,0 0,-1-1,1 0,0-2,11-9,0-1,-2-1,0 0,-1-2,-1 0,0 0,-2-2,6-13,4-12,-3-1,-1-1,-3-1,-2-1,-2 0,-3 0,4-45,-12 70,-1-1,-1 1,-2 0,-1-1,0 1,-5-11,6 29,0-1,-1 1,0 0,0 0,-1 0,0 1,-1-1,0 1,-1 0,1 0,-1 1,-1-1,1 1,-1 1,-1-1,1 1,-1 1,0-1,-7-2,10 6,0 0,0 0,0 1,-1-1,1 1,0 1,-1-1,1 1,-1 0,1 0,0 0,-1 1,1 0,0 0,0 0,-1 1,1 0,0 0,0 0,1 0,-1 1,0 0,1 0,-1 0,-2 4,-89 105,80-86,1 0,2 1,1 1,1 0,1 0,1 1,2 1,1-1,1 1,2 0,1 0,1 0,2 0,1 0,3 14,-3-32,0 1,1-1,1 1,0-1,0 0,2-1,-1 1,1-1,1 0,0 0,1-1,0 0,0 0,1-1,0 0,1-1,0 0,0 0,1-1,0 0,0-1,0 0,1-1,0-1,0 1,11 1,15 0,1-1,-1-2,1-1,34-4,-59 1,27 0</inkml:trace>
  <inkml:trace contextRef="#ctx0" brushRef="#br0" timeOffset="1487.789">1440 596,'-60'39,"1"2,2 3,2 2,-5 11,-14 47,73-102,0 1,0-1,0 0,0 1,0-1,0 1,1 0,-1-1,1 1,0 0,0-1,0 1,0 0,0-1,0 1,1-1,0 1,-1 0,1-1,0 1,0-1,0 0,0 1,1-1,-1 0,1 0,-1 0,1 0,0 0,0 0,0 0,0 0,0-1,0 1,0-1,1 1,-1-1,1 0,-1 0,1 0,-1-1,1 1,-1 0,3-1,10 2,0-1,0-1,0-1,1 0,-1-1,0-1,0 0,-1-1,1 0,-1-1,0-1,0-1,0 0,-1 0,0-1,8-8,-1 3,-1-2,0 0,-1-2,-1 0,-1 0,1-3,33-33,-50 53,1 1,0 0,-1 0,1-1,0 1,-1 0,1 0,-1 0,0-1,1 1,-1 0,0 0,1 0,-1 0,0 0,0 0,0 0,0 0,0 0,0 0,0 0,0 0,0 0,0 0,0 0,-1 0,1-1,0 1,-1 0,1 0,-1 0,1 0,-1 0,1-1,-1 1,0 0,1-1,-1 1,0 0,0 0,0 1,-19 118,19-116,1 1,0-1,1 0,-1 0,1 0,-1 1,1-1,0 0,1 0,-1 0,1 0,0-1,0 1,0 0,0-1,1 1,-1-1,1 0,0 0,0 0,0 0,0 0,1-1,-1 1,1-1,0 0,1 1,2-3,1 0,-1-1,1 0,-1 0,0-1,1 1,-1-2,0 1,0-1,0 0,-1 0,1-1,-1 0,0 0,0-1,0 1,0-1,-1 0,0-1,0 0,-1 1,1-1,-1-1,1-1,108-173,-121 231,5-42,0 1,1 0,0 0,0 0,1 1,1-1,-1 0,1 1,1-1,0 0,0 0,1 0,0 0,1 0,0 0,0 0,0-1,2 1,-1-1,1 0,0 0,0-1,1 1,0-1,0-1,1 1,0-1,0 0,8 4,-11-8,1-1,0 0,-1 0,1 0,0-1,0 0,0 0,0 0,-1 0,1-1,0 1,0-2,-1 1,1 0,0-1,-1 0,1 0,-1 0,0 0,0-1,0 0,0 1,0-2,0 1,-1 0,79-98,59-204,-141 304,0 0,0 0,0 0,0 0,0 0,0 1,0-1,1 0,-1 0,0 0,1 0,-1 1,0-1,1 0,-1 0,1 1,-1-1,1 0,0 1,-1-1,1 1,0-1,-1 0,1 1,0 0,0-1,-1 1,1-1,0 1,0 0,0 0,0-1,-1 1,1 0,0 0,0 0,0 0,0 0,0 0,0 0,0 0,-1 0,1 1,0-1,0 0,0 0,0 1,-1-1,1 1,0-1,0 1,-1-1,1 1,0-1,-1 1,1-1,-1 1,1 0,0 0,-1-1,0 1,1 0,-1 0,1-1,-1 1,0 1,-16 172,2-1,2 155,20-202,4 15,-6 0,-6 1,-14 92,10-200,-2 0,-1 0,-2-1,-2 0,0 0,-7 9,12-29,-1 0,0-1,-1 0,0 0,-1-1,-1 0,1 0,-2-1,1 0,-2-1,1 0,-1-1,0-1,-1 0,1 0,-8 2,17-8,1 0,-1 1,0-1,0-1,0 1,-1 0,1-1,0 1,0-1,0 0,0 0,0 0,-1 0,1-1,0 1,0-1,0 0,0 0,0 0,0 0,0-1,0 1,1-1,-1 1,0-1,1 0,0 0,-1 0,1-1,0 1,0 0,0-1,0 0,0 1,1-1,-1 0,1 0,0 0,0 0,0 0,0 0,0 0,1 0,0 0,-6-35,2 0,2 0,1 0,2 0,2 0,1 0,5-14,3-12,2 1,3 0,2 1,4 1,2 1,2 1,3 2,3 0,18-21,-19 31,-7 10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0,'-10'48,"-3"49,1 23,2 5,3-4,3-13,2-15,-4-15,0-10,0-7,2-4,1-8,1-7,-3-5,-2-5,-4-3,-5-6,0-8</inkml:trace>
  <inkml:trace contextRef="#ctx0" brushRef="#br0" timeOffset="365.407">518 225,'-27'485,"27"-458,-2 17,3 0,1 0,3 0,1 0,2-1,3 0,1 0,1-1,5 3,10 0,-18-75,-9 11,0 1,-2 0,0-1,-2 1,0 0,0 0,-2 0,0 1,-1-1,-1 1,-1 1,0-1,-1 1,0 1,-2 0,0 0,0 1,-11-10,3 6,0 1,-1 0,-1 2,0 0,-1 2,-1 0,-12-4,25 12,0 1,-1 0,1 0,-1 1,0 1,1 0,-1 0,0 1,-1 0,1 1,0 0,0 1,0 1,0-1,0 2,1-1,-1 2,-6 2,-56 57,55-40</inkml:trace>
  <inkml:trace contextRef="#ctx0" brushRef="#br0" timeOffset="1066.87">1054 762,'-34'34,"8"-11,2 1,0 2,2 0,1 1,1 1,-8 18,26-43,0 0,0 0,1 1,-1-1,1 0,0 1,0-1,0 1,0-1,1 1,-1 0,1-1,0 1,0-1,0 1,1 0,-1-1,1 1,0-1,0 1,0-1,0 1,1-1,-1 0,1 1,0-1,0 0,0 0,0-1,1 1,-1 0,1-1,0 1,0-1,0 0,0 0,0 0,0 0,0-1,0 1,1-1,2 1,6 0,-1-1,1-1,0 0,0-1,-1 0,1 0,-1-1,1-1,-1 0,0-1,0 0,0 0,-1-1,1-1,-1 0,-1 0,1-1,-1 0,0 0,0-1,-1-1,0 1,-1-1,0-1,-1 2,-1 1,0-1,-1 0,0-1,0 1,0-1,-1 0,-1 0,0 0,0 0,0 0,-1 0,-1 0,0-1,0 1,0 0,-1-1,-1 1,0 0,0 0,0 0,-1 0,-1 1,0-1,0 1,0 0,-1 0,0 0,-1 1,1-1,-2 1,1 1,-1-1,0 1,0 0,0 1,-1 0,0 0,0 0,-1 1,1 0,-1 1,0 0,0 0,0 1,0 0,0 1,-8-1,12 3,1 0,-1 1,1-1,0 1,-1-1,1 1,0 1,0-1,0 0,0 1,1 0,-1 0,1 0,0 0,0 1,0-1,0 1,0 0,1 0,-1 0,1 0,0 0,1 0,-1 1,1-1,0 1,0-1,0 1,0-1,1 1,0 0,0-1,0 1,0 0,1-1,0 1,0-1,0 1,1-1,-1 0,1 1,0-1,2 3,6 5,0-2,0 1,1-1,1-1,-1 0,2 0,-1-1,1-1,0 0,1-1,-1 0,1-1,0-1,1 0,-1-1,11 1,-7-2,0-1,1-1,-1 0,1-2,-1 0,0-1,0 0,0-2,0 0,0-1,-1-1,0-1,-1 0,0-1,6-5,7-5,-1-2,-2-1,0-1,-1-1,-2-1,0-1,16-25,-20 27,-2-1,0 0,-2-1,0-1,-2 0,-1-1,-2-1,0 1,-2-2,-1 1,-2-1,-1 0,-1 0,-1 0,-2-1,-1 1,-3-15,2 37,0 0,-1 0,0 1,0-1,-1 1,0-1,0 1,-1 0,0 1,0-1,-1 1,1 0,-1 0,-5-3,8 7,0 0,0 0,0 0,-1 0,1 1,0 0,-1-1,1 1,-1 0,1 1,-1-1,0 0,1 1,-1 0,0 0,1 0,-1 1,1-1,-1 1,0 0,1-1,-1 2,1-1,0 0,-1 1,1 0,0-1,0 1,0 0,0 1,0-1,1 1,-1-1,0 1,-11 17,0 0,1 1,1 0,2 1,0 1,1-1,1 2,1-1,1 1,1 0,1 0,2 0,0 0,2 17,-4-6,2-1,2 1,1 0,2-1,2 1,0-1,3 0,0 0,3-1,0 0,2-1,2 0,1-2,1 1,1-2,2 0,8 7,-27-33,0-1,1 0,-1 0,1 0,-1 0,1 0,0 0,0-1,0 1,0 0,0-1,0 1,0-1,0 0,0 0,1 0,-1 0,1 0,-1-1,0 1,1-1,-1 1,1-1,0 0,-1 0,1 0,-1 0,1 0,-1-1,1 1,-1-1,1 0,-1 1,0-1,1 0,-1-1,0 1,0 0,0-1,0 1,0-1,0 1,0-1,0 0,-1 0,1 0,0-2,9-18,-2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3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1 306,'8'-23,"2"0,1 0,0 1,2 0,0 1,2 0,0 2,1-1,1 2,1 0,0 1,1 1,5-2,-21 16,-1-1,1 1,0 0,-1 0,1 0,0 1,0-1,0 1,1-1,-1 1,0 0,0 0,1 0,-1 1,1-1,-1 1,0 0,1 0,-1 0,1 0,-1 1,0-1,1 1,-1 0,0 0,1 0,-1 1,0-1,0 1,0-1,0 1,0 0,-1 0,1 0,0 1,-1 0,6 13,-1 0,0 0,-2 1,0 0,-1 0,0 0,-2 1,0-1,-1 1,0-1,-2 8,1-13,-1 65,-4 0,-3 0,-4 0,-3-2,-22 65,-39 94,79-218,204-431,3 36,-158 305,-50 74,-1 0,0 1,0-1,0 0,0 1,0-1,0 1,0-1,0 1,0 0,0-1,0 1,0 0,0 0,-1 0,1-1,0 1,0 0,-1 0,1 0,-1 0,1 0,-1 0,1 1,-1-1,0 0,1 0,-1 0,0 0,0 0,0 1,0-1,0 0,0 0,0 0,-1 0,1 0,0 1,0-1,0 1,2 70,-3-1,-3 1,-7 26,-4 97,14 39,1-234,0 1,-1 0,1 0,0-1,0 1,-1 0,1 0,0 0,0 0,0-1,0 1,0 0,0 0,0 0,0-1,0 1,0 0,1 0,-1 0,0-1,1 1,-1 0,0 0,1-1,-1 1,1 0,-1-1,1 1,-1 0,1-1,0 1,-1-1,1 1,0-1,-1 1,1-1,0 0,-1 1,1-1,0 0,0 1,0-1,-1 0,1 0,0 0,0 0,0 0,0 0,-1 0,1 0,0 0,0 0,0 0,0-1,70-106,-54 74,263-509,-198 367,-61 138,-32 82,-82 372,90-396,-3 1,2 0,1 0,1 0,0 1,2-1,1 0,0 1,2-1,5 21,-8-41,1 0,-1 0,1 1,0-1,0 0,0 0,0 0,0 0,0 0,0-1,1 1,-1 0,1-1,-1 1,1 0,-1-1,1 0,0 1,0-1,0 0,0 0,0 0,0 0,0 0,0-1,0 1,1-1,-1 1,0-1,0 0,0 0,1 0,-1 0,0 0,14-4</inkml:trace>
  <inkml:trace contextRef="#ctx0" brushRef="#br0" timeOffset="270.49">1496 532,'-6'15,"0"0,1 0,1 0,0 1,1 0,0 0,2-1,0 1,0 0,2 0,0 0,1 0,0 0,1 0,1 0,-3-15,-1 0,0 1,1-1,-1 0,1 0,0 1,-1-1,1 0,0 0,0 0,-1 0,1 0,0 0,0 0,0 0,1 0,-1 0,0 0,0-1,0 1,0-1,1 1,-1 0,0-1,1 0,-1 1,0-1,1 0,-1 0,0 0,1 0,-1 0,0 0,1 0,-1 0,1-1,-1 1,0 0,0-1,1 1,-1-1,0 1,0-1,1 0,-1 0,0 1,0-1,0 0,0 0,1-1,41-56,-36 45,-1 0,-1 0,0-1,-1 0,-1 0,0 0,-1 0,0 0,-1 0,0-1,-2-12,0 23,0 0,0 0,0 0,-1 1,1-1,-1 0,0 1,0-1,0 1,0-1,-1 1,0 0,1 0,-1 0,0 0,0 1,-1-1,1 1,-1 0,1 0,-1 0,1 0,-1 0,0 1,0 0,0 0,0 0,0 0,0 1,0-1,0 1,0 0,0 0,0 1,-1-1,1 1,0 0,1 0,-1 0,0 1,0-1,0 1,1 0,-1 0,1 0,-1 1,1-1,0 1,0-1,0 1,-1 2,-19 17,4-1</inkml:trace>
  <inkml:trace contextRef="#ctx0" brushRef="#br0" timeOffset="667.541">1750 872,'11'-52,"3"0,1 2,3 0,11-18,-29 67,16-29,-15 29,-1 1,1 0,-1 0,1-1,-1 1,0 0,1 0,-1 0,1 0,-1 0,1 0,-1 0,1 0,-1 0,1 0,-1 0,1 0,-1 0,1 0,-1 0,1 0,-1 0,1 0,-1 1,1-1,-1 0,1 0,-1 1,0-1,1 0,-1 1,1-1,-1 0,0 1,0-1,1 1,-1-1,0 1,1-1,-1 0,0 1,0-1,0 1,0-1,1 1,-1-1,0 1,0-1,0 1,0-1,0 1,0-1,0 1,0-1,-1 1,1-1,15 62,-14-53,0-1,0 0,1 0,0 0,0 0,1 0,0 0,1-1,-1 1,1-1,1 0,-1 0,1 0,1-1,3 5,-6-10,-1 1,0-1,0 0,1 0,-1 1,1-2,-1 1,1 0,-1 0,1-1,0 1,-1-1,1 0,0 0,-1 0,1 0,0-1,-1 1,1-1,-1 1,1-1,-1 0,1 0,-1 0,1 0,-1 0,0-1,0 1,1-1,-1 1,0-1,0 0,-1 0,1 0,0 0,0-1,50-86,-47 66,-1 2</inkml:trace>
  <inkml:trace contextRef="#ctx0" brushRef="#br0" timeOffset="1117.098">2427 476,'-12'17,"0"0,1 1,1 0,0 1,2 0,0 0,1 1,1 0,1 0,-2 15,6-31,0 0,0 0,0 0,1 0,-1 0,1 0,0 0,1 0,-1 0,1 0,0 0,0 0,0 0,0 0,0 0,1-1,0 1,0 0,0-1,0 0,1 1,-1-1,1 0,0 0,-1 0,2-1,-1 1,0-1,0 1,1-1,-1 0,1-1,0 1,-1 0,1-1,0 0,1 0,4 1,1-1,-1 0,0-1,0 0,1 0,-1-1,0-1,0 1,0-1,0-1,0 0,0 0,0 0,-1-1,0-1,0 1,0-1,0-1,-1 0,0 0,0 0,-1 0,1-1,-1 0,-1-1,0 0,5-7,5-8,0-1,-2 0,-1-1,-1 0,-1-1,-1 0,-1-1,-2 0,0 0,0-17,-4 18,-1-1,-1 0,-2 1,0-1,-2 1,-1-1,-6-19,9 39,-1 0,1-1,-1 1,-1 0,1 0,-1 1,-1-1,1 1,-1 0,0 0,0 1,-1-1,0 1,0 0,0 1,0-1,-1 1,0 0,0 1,0 0,0 0,0 0,-1 1,1 0,-1 1,1 0,-1 0,-7 0,6 1,0 1,0 0,0 0,0 1,0 1,0-1,0 1,1 1,-1-1,1 2,0-1,0 1,1 0,-1 1,1-1,0 2,1-1,0 1,0 0,0 0,1 0,0 1,0 0,1 0,-1 1,-2 4,1 0,1 0,0 0,1 1,0 0,1-1,0 1,2 0,-1 1,2-1,0 0,0 0,1 0,1 0,1 0,0 2,3 0,0-1,1 1,0-1,2 0,-1-1,2 0,0-1,1 0,0 0,0-1,2 0,-1-1,2-1,-1 0,1-1,1 0,0-1,0-1,0 0,1-1,0-1,0 0,1-1,-1-1,1 0,12-1,-1-1</inkml:trace>
  <inkml:trace contextRef="#ctx0" brushRef="#br0" timeOffset="2375.277">2964 448,'-13'19,"1"1,0 0,2 1,0 0,2 0,0 1,1 0,1 1,2 0,0-1,0 13,4-32,-1-1,1 0,0 1,0-1,0 1,0-1,0 1,0-1,1 0,-1 1,1-1,0 0,0 1,0-1,0 0,0 0,0 0,0 0,1 0,-1 0,1 0,-1 0,1 0,0-1,0 1,0-1,0 1,0-1,0 0,0 0,0 0,1 0,-1 0,0-1,1 1,-1 0,0-1,1 0,-1 0,1 1,-1-1,1-1,-1 1,0 0,1-1,-1 1,0-1,1 0,-1 1,0-1,0 0,1-1,-1 1,0-1,14-8,0-1,-1-1,0 0,-1-1,-1 0,0-1,-1-1,-1 0,0-1,-1 0,0 0,-1-1,0-3,16-24,-31 65,1 1,1 0,2 0,0 0,1 0,1 0,1 0,1 1,-2-20,0 1,1-1,0 1,-1-1,1 1,1-1,-1 1,0-1,1 0,0 0,0 1,0-1,0-1,0 1,1 0,-1 0,1-1,-1 0,1 1,0-1,0 0,0 0,1-1,-1 1,0-1,0 1,1-1,-1 0,1 0,0-1,-1 1,1-1,-1 1,1-1,0 0,-1-1,1 1,-1-1,1 1,-1-1,1 0,-1-1,1 1,-1 0,0-1,0 0,0 0,1 0,-2 0,1 0,0 0,0-1,-1 0,12-12,0 0,-1-1,-1-1,-1 0,-1-1,0 0,-1 0,-1-1,0-1,-2 1,1-7,26-62,-37 147,8-53</inkml:trace>
  <inkml:trace contextRef="#ctx0" brushRef="#br0" timeOffset="2935.635">3105 730,'4'-7,"0"0,0 0,-1-1,0 1,0-1,-1 0,0 1,0-1,-1 0,0 0,0 0,-1 0,0 0,-1-8,1 1,1 12,0 0,-1 0,0-1,0 1,0 0,0 0,0 0,0 0,-1-1,0 1,1 0,-1 0,0 0,-1 0,1 0,0 1,-1-1,0 0,1 0,-1 1,0-1,0 1,-1 0,1 0,0 0,-1 0,0 0,1 0,-1 0,0 1,0 0,0-1,0 1,0 0,0 0,0 1,-4-2,-1 2,1-1,-1 1,1 0,0 0,-1 1,1 0,0 0,0 1,-1 0,1 0,1 1,-1-1,0 2,1-1,-1 1,1 0,-4 3,-5 4</inkml:trace>
  <inkml:trace contextRef="#ctx0" brushRef="#br0" timeOffset="3934.212">3387 532,'-1'55,"0"-33,0 1,2-1,0 0,1 1,2-1,3 15,-6-34,0 0,0 0,1 0,-1-1,1 1,0 0,-1 0,1-1,0 1,1-1,-1 0,0 0,1 1,-1-1,1-1,-1 1,1 0,0-1,0 1,0-1,0 0,0 0,0 0,0 0,0-1,1 1,-1-1,0 0,0 0,0 0,1 0,-1-1,0 1,0-1,0 0,0 0,0 0,0 0,0 0,0-1,0 1,-1-1,1 0,0 0,-1 0,1 0,-1 0,0-1,12-9,-1-1,-1 0,0-1,0 0,-2-1,0 0,0-1,-2 0,0-1,0 1,-2-2,0 1,-1 0,-1-1,0-4,17-64,-21 86,0 0,0 0,0 0,-1 0,1 0,0 1,0-1,0 0,0 0,-1 0,1 0,0 0,0 0,-1 0,1 0,0 0,0 0,0 0,-1 0,1 0,0 0,0 0,-1 0,1 0,0 0,0 0,0 0,-1 0,1 0,0 0,0 0,0 0,-1 0,1 0,0-1,0 1,0 0,-1 0,1 0,0 0,0-1,-7 27,8-9,0 0,0 0,2 0,0 0,1 0,0 0,2-1,0 0,0 0,2-1,0 1,5 5,25 60,-23-37,-3 0,-1 0,-2 1,-2 0,-2 1,-3-1,-1 1,-2 0,-2 0,-6 25,-6 44,-5 0,-4-2,-6 0,-13 23,40-125,0 0,-1 0,0 0,-1 0,0-1,-1 0,0 0,-1 0,0-1,-1 0,1 0,-2-1,1 0,-1 0,0-1,-3 1,11-7,-1-1,1 1,0-1,-1 1,1-1,-1 0,1 0,-1 0,1 0,-1 0,1 0,-1 0,1 0,-1 0,1-1,-1 1,1-1,-1 1,1-1,0 1,-1-1,1 0,0 0,0 0,0 0,-1 0,1 0,0 0,0 0,0 0,0 0,1 0,-1-1,0 1,0 0,1-1,-1 1,1-1,-1 1,1 0,0-1,-1 1,1-2,-7-70,7 66,5-87,4-1,5 1,3 1,4 1,5 0,3 2,24-45,-14 51,-21 54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2.1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33,'48'33,"-33"-25,-1 0,2-1,-1-1,1 0,0-2,0 1,0-2,0 0,1-1,-1-1,1 0,0-1,-1-1,1-1,-1 0,1-1,2-1,201-17,-16-6,247 28,-281 27,270-28,-230-11,-180 4,1 2,1 1,-1 1,1 2,-1 1,0 2,1 0,27 8,6 0,0-3,1-3,0-2,35-6,17 2,221 3,-143 26,284-27,-282 27,27 4,227-32,-226 29,508-28,197 0,-761-28,309 28,-226-1,-110-26,308 26,452 1,-706 28,86-28,-56-29,567 30,-404-1,-165-28,509 28,-508-28,-29 17,-132 1,0 3,0 3,1 2,34 6,19-2,135-3,-84-25,219 24,-155-26,243 28,-279 28,281-27,-196-1,-113-28,-165 26,1 1,0 1,0-1,-1 1,1 0,0 0,0 0,0 1,-1 0,1 0,0 1,-1-1,1 1,-1 1,1-1,-1 1,0-1,0 2,0-1,-1 0,1 1,-1 0,1 1,4 11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3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1,'-33'28,"12"-13,1 2,1 0,0 2,1 0,1 1,1 0,1 1,-2 6,17-26,-1 0,0 0,0 0,0 0,0 1,1-1,-1 0,1 0,-1 1,1-1,-1 1,1-1,0 0,0 1,0-1,0 1,0-1,0 1,0-1,0 0,0 1,1-1,-1 1,1-1,-1 0,1 1,-1-1,1 0,0 0,-1 1,1-1,0 0,0 0,0 0,0 0,0 0,0 0,0 0,1 0,-1-1,0 1,0 0,1-1,0 1,67 5,-51-6,-12 0,0-1,0 1,0 0,1 0,-1 0,0 1,0 0,0 1,0-1,0 1,0 0,-1 1,1-1,-1 1,1 0,-1 0,0 1,0 0,0 0,-1 0,1 0,-1 1,0 0,0-1,-1 1,0 1,1-1,0 3,-2 1,0-1,-1 1,0 0,0-1,-1 1,0 0,-1 0,0-1,0 1,-1 0,0-1,0 1,-1-1,0 0,0 0,-1 0,0 0,-1 0,0-1,0 0,0 0,-1 0,0-1,-1 0,1 0,-1-1,0 1,0-2,0 1,-1-1,1 0,-1-1,0 0,0 0,0 0,-1-1,1-1,-6 1,-9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0 541,'18'-102,"-11"94,-4 29,3 87,-2 0,5-1,5 0,5 1,28 18,-44-121,0 0,0 0,0 0,1 0,0 0,0-1,0 0,1 0,-1 0,1 0,0-1,0 0,0 0,0 0,1-1,-1 1,1-1,-1 0,1-1,0 0,2 1,0-4,0 0,0-1,0 0,0 0,-1 0,0-1,1 0,-1-1,-1 1,1-1,-1-1,1 1,-2-1,1 0,-1-1,0 1,0-1,0 0,-1 0,0-1,-1 1,2-6,7-7,21-36,-3-1,-3-2,8-27,13-73,-39 182,-6 5,1-1,1 0,2-1,1 1,0-2,2 1,2-1,6 12,-15-33,0 1,0-1,0 1,0-1,1 0,0 0,0-1,0 1,0-1,1 0,-1 0,1 0,0-1,-1 1,1-1,0 0,1-1,-1 1,0-1,0 0,1-1,-1 1,0-1,1 0,-1 0,1 0,-1-1,0 0,1 0,-1-1,0 1,0-1,0 0,3-2,7-9,0-2,-1 0,0-1,-2 0,1-1,-2 0,0-1,-2-1,0 1,0-1,-2-1,-1 0,2-6,5-14,-1-1,-2 0,-2-1,-1 0,-3 0,-1-1,-3-24,-23-18,19 82,1 7</inkml:trace>
  <inkml:trace contextRef="#ctx0" brushRef="#br0" timeOffset="350.08">1270 1021,'26'-17,"-2"-2,0 0,-1-1,-1-2,-1 0,-1-1,-1-1,-1-1,-1-1,-1 0,-1-2,-13 24,0 1,0-1,0 0,-1 0,1 0,-1 0,0 0,0 0,-1 0,1 0,-1 0,0 0,0-1,0 1,-1 0,1 0,-1 0,0 0,0 0,0 0,-1 0,0 0,1 0,-1 1,-1-1,1 1,0-1,-1 1,0 0,0 0,0 0,0 0,0 1,0-1,-1 1,1 0,-1 0,0 0,1 0,-1 0,0 1,0 0,0 0,-4-1,2 3,0-1,-1 1,1 0,0 0,0 0,0 1,0 0,0 0,1 1,-1-1,0 1,1 1,0-1,0 1,0 0,0 0,1 0,-1 1,1-1,0 1,1 0,-1 0,1 1,-67 135,67-133,-3 8,0 1,1 1,0-1,2 1,0 0,1 0,1 0,0 0,2 1,-1-13,0 0,1 0,0-1,0 1,1 0,-1-1,1 1,0-1,1 1,-1-1,1 0,0 0,0 0,1 0,0-1,0 1,0-1,0 0,0 0,1-1,0 1,0-1,0 0,0 0,0-1,0 1,1-1,-1 0,5 0,4 1,0-1,0 0,0-2,0 1,0-2,0 0,0-1,0 0,0-1,0 0,-1-1,1-1,-1 0,0-1,-1 0,1-1,-1 0,-1-1,1-1,-1 0,-1 0,0-1,7-8,7-6</inkml:trace>
  <inkml:trace contextRef="#ctx0" brushRef="#br0" timeOffset="704.921">1891 710,'-19'26,"-4"2,2 0,1 1,1 1,1 1,2 1,1 0,-2 13,15-42,0 0,1 1,0-1,0 0,0 1,0-1,0 1,1-1,0 1,-1-1,1 1,1-1,-1 1,0 0,1-1,0 1,0-1,0 0,0 1,0-1,1 0,-1 1,1-1,0 0,0 0,0-1,0 1,1 0,-1-1,1 1,0-1,-1 0,1 0,0 0,0 0,1 0,-1-1,0 1,0-1,4 1,7-3,0-1,0-1,-1 0,1 0,0-2,-1 1,0-2,0 0,-1 0,0-1,0-1,0 0,-1 0,0-1,-1-1,0 0,0 0,4-7,16-18,-1-2,-2-1,-1-1,-3-1,-1-1,-2 0,-1-2,-3-1,-1 0,-3-1,-1 0,-3 0,2-28,-6 52,-1 0,-2-1,0 1,-1 0,0 0,-2-1,-1 1,-1 0,0 0,-2 1,0-1,-1 1,-2 0,-8-16,15 33,0 0,-1 0,1 0,-1 0,0 0,0 0,0 0,0 1,0 0,0-1,-1 1,1 0,-1 1,1-1,-1 1,0-1,0 1,1 0,-1 1,0-1,0 1,0-1,0 1,0 1,0-1,0 0,0 1,0 0,0 0,1 0,-1 0,0 1,0-1,1 1,-1 0,1 0,0 0,0 1,-2 0,-11 14,0 1,1 0,1 1,1 0,1 1,1 1,0 0,2 0,0 1,-3 16,1 1,1-1,3 1,1 1,2-1,2 1,1 0,2 0,2-1,2 4,-3-29,1 1,1-1,0 0,0-1,2 1,-1-1,2 0,0 0,0-1,1 0,1 0,0-1,0 0,1-1,1 0,0 0,0-1,1 0,0-1,0-1,1 0,0-1,0 0,1 0,-1-2,1 0,9 1,76 0,-73-6</inkml:trace>
  <inkml:trace contextRef="#ctx0" brushRef="#br0" timeOffset="1153.066">2428 1134,'40'-59,"-2"-1,-3-2,-3-2,-3-1,-1-5,0-29,-33 295,4-191,1 0,-1 0,1 0,1 0,-1 1,1-1,0 0,0 0,0 0,1 0,0 0,0-1,0 1,0 0,1-1,0 1,0-1,0 0,0 0,1 0,0-1,-1 1,1-1,1 0,-1 0,0 0,1-1,-1 1,1-1,0 0,0 0,0-1,0 1,0-1,4 0,-3-1,0-1,0 0,-1 0,1-1,-1 0,1 0,-1 0,1 0,-1-1,0 0,0 0,-1 0,1-1,-1 0,1 0,-1 0,0 0,0 0,-1-1,0 0,3-4,49-113,-52 115,0-1,0 1,-1-1,0 0,0 0,-1 0,0 0,0 0,-1 0,0 0,-1 0,0 0,0 0,0 0,-1 0,0 0,-1 1,-3-7,-6 2</inkml:trace>
  <inkml:trace contextRef="#ctx0" brushRef="#br0" timeOffset="1454.485">3076 937,'27'-22,"-1"0,-1-2,-1 0,-2-2,0-1,-2 0,0-2,10-23,-28 51,-1-1,1 1,-1-1,0 1,0-1,0 0,0 0,0 0,0 0,0 1,0-1,-1 0,1 0,-1 0,0-1,1 1,-1 0,0 0,0 0,0 0,-1 0,1 0,0 0,-1 0,1 0,-1 0,0 0,0 0,0 0,0 0,0 1,0-1,0 0,0 1,-1-1,1 1,-1-1,1 1,-1-1,0 1,1 0,-1 0,0 0,0 0,0 0,0 0,0 1,0-1,0 1,0-1,0 1,0 0,0 0,0 0,-10 4,-1 0,2 1,-1 1,0 0,1 1,1 0,-1 0,1 1,0 1,1 0,0 0,0 1,1 0,0 0,1 1,0 0,-2 5,-38 102,46-114,1-1,-1 1,1-1,0 1,1-1,-1 0,1 1,-1-1,1 1,0-1,0 0,0 0,1 1,-1-1,1 0,0 0,0 0,0-1,0 1,0 0,0-1,1 1,-1-1,1 0,0 0,0 0,0 0,0-1,0 1,0-1,0 1,1-1,-1 0,3 0,9 3,0-2,0 0,0-1,0 0,0-1,0-1,0 0,0-1,8-2,9-3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375 678,'-20'0,"1"2,-1 0,1 2,-1 0,1 1,1 0,-1 2,1 0,0 2,0 0,1 0,0 2,1 0,0 1,1 0,1 1,-13 15,22-22,0 1,0 0,1-1,0 1,0 1,1-1,0 0,1 1,-1 0,1-1,1 1,-1 0,1 0,1 0,0 0,0 0,0 0,1 0,0 0,1 0,0 0,0 0,0-1,1 1,0-1,1 1,0-1,0 0,0-1,1 1,0-1,0 0,1 0,-1 0,1-1,1 0,-1 0,1-1,0 1,0-1,0-1,0 1,6 0,-2-1,1-1,1 0,-1-1,0 0,0-1,0 0,1-1,-1-1,0 1,0-2,0 0,-1 0,1-2,-1 1,0-1,0-1,0 0,-1 0,1-1,-2 0,5-4,12-12,-2-1,0-1,-1-1,-1-1,-2 0,-1-2,0-2,6-16,-2-1,-2-1,-2-1,-2-1,-2 0,1-22,-10 50,0-1,-2 0,0 0,-2 0,-1 0,0-1,-2 1,-1 0,-1-1,-1 1,-1 1,-1-1,-1 1,-1 0,-1 0,-2 1,-1-2,10 20,-1 0,1 1,-1-1,0 1,0 0,0 0,0 0,-1 0,1 0,-1 1,0-1,0 1,0 0,0 0,0 0,0 1,0 0,-1 0,1 0,0 0,-1 0,1 1,-1 0,1 0,0 0,-1 1,1-1,-1 1,1 0,0 0,-1 1,1-1,0 1,0 0,0 0,0 0,1 1,-1-1,1 1,-1 0,-2 2,-11 15,1-1,0 2,2 0,0 1,1 0,2 1,0 1,1 0,-5 22,6-17,2 0,1 0,1 1,1 0,2 0,1 0,2 0,0 0,2 0,6 23,-6-38,0 1,2-1,0 1,0-1,2-1,0 1,0-1,1 0,1-1,1 0,-1 0,2-1,0 0,0-1,1 0,1-1,0-1,0 0,0 0,14 5,-15-8,0 0,0-1,1-1,0 0,0 0,0-2,0 1,1-2,-1 1,1-2,-1 0,0-1,1 0,-1-1,3-1,8-4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2.1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33,'48'33,"-33"-25,-1 0,2-1,-1-1,1 0,0-2,0 1,0-2,0 0,1-1,-1-1,1 0,0-1,-1-1,1-1,-1 0,1-1,2-1,201-17,-16-6,247 28,-281 27,270-28,-230-11,-180 4,1 2,1 1,-1 1,1 2,-1 1,0 2,1 0,27 8,6 0,0-3,1-3,0-2,35-6,17 2,221 3,-143 26,284-27,-282 27,27 4,227-32,-226 29,508-28,197 0,-761-28,309 28,-226-1,-110-26,308 26,452 1,-706 28,86-28,-56-29,567 30,-404-1,-165-28,509 28,-508-28,-29 17,-132 1,0 3,0 3,1 2,34 6,19-2,135-3,-84-25,219 24,-155-26,243 28,-279 28,281-27,-196-1,-113-28,-165 26,1 1,0 1,0-1,-1 1,1 0,0 0,0 0,0 1,-1 0,1 0,0 1,-1-1,1 1,-1 1,1-1,-1 1,0-1,0 2,0-1,-1 0,1 1,-1 0,1 1,4 11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5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19,'-70'52,"2"3,2 3,3 3,-37 48,85-92,3-6,0 1,1 0,1 1,0 0,1 1,0 0,1 0,1 0,0 1,1 1,0 3,6-14,1-1,0 1,0 0,0-1,0 1,1-1,0 1,0-1,0 0,1 1,-1-1,1 0,0-1,0 1,0 0,1-1,-1 0,1 0,0 0,0 0,0-1,0 1,0-1,1 0,-1 0,1-1,-1 1,1-1,0 0,-1 0,1-1,0 1,0-1,-1 0,1 0,0-1,0 1,0-1,2-1,18-5,-1-1,1-2,-2 0,1-1,-2-1,0-2,0 0,-1-1,-1-1,0-1,-2-1,0 0,-1-2,0 0,7-12,146-199,-118 168,-51 64,-1-1,1 0,0 0,0 0,0 0,-1 1,1-1,0 0,0 1,-1-1,1 1,0-1,-1 1,1-1,0 1,-1-1,1 1,-1-1,1 1,-1 0,1-1,-1 1,0 0,1 0,-1-1,0 1,1 0,-1 0,0-1,0 1,0 0,0 0,0 0,0 0,0-1,0 1,0 0,0 0,0 0,0-1,-1 1,1 0,0 0,0-1,-1 1,-42 170,35-154,1 0,1 0,1 1,0 0,1 0,1 0,1 0,0 0,2 1,0-1,1 1,1-1,1 6,-2-20,0 1,1-1,-1 0,1-1,0 1,0 0,0 0,0-1,1 1,0-1,-1 0,1 0,0 0,1 0,-1 0,0-1,1 1,-1-1,1 0,0 0,0 0,0-1,0 0,0 1,0-1,0 0,1-1,-1 1,0-1,0 0,1 0,-1 0,0-1,0 1,0-1,1 0,-1 0,0-1,0 1,0-1,0 0,14-12,-1 0,0-1,-1-1,-1 0,-1-1,0-1,-1 0,-1-1,-1 0,-1-1,0 0,-1 0,-1-2,45-138,-52 158,0 0,0 0,0-1,-1 1,1 0,-1 0,1-1,-1 1,0 0,0-1,0 1,0-1,0 1,0 0,-1-1,1 1,-1 0,1 0,-1-1,0 1,0 0,0 0,0 0,-1 0,1 0,0 0,-1 0,0 0,-1-1,0 5,0 0,0 0,0 0,0 1,1-1,-1 0,1 1,-1 0,1 0,0-1,0 1,0 1,1-1,-1 0,1 0,0 1,-1-1,1 2,-3 5,-5 9,1 0,1 0,0 1,2 0,1 0,0 1,1-1,1 13,1-26,1 1,0-1,1 0,-1 0,2 1,-1-1,1 0,0 0,0 0,1 0,0-1,0 1,0-1,1 0,0 0,1 0,-1 0,1-1,0 1,0-1,1-1,-1 1,1-1,0 0,1 0,0 0,-1-1,1 0,-1-1,1 0,0 0,0 0,0-1,0 0,0-1,0 1,0-1,0 0,0-1,0 0,0 0,0-1,-1 1,1-2,0 1,-1-1,1 0,-1 0,0 0,0-1,0 0,0 0,-1-1,0 0,0 0,0 0,0 0,-1-1,0 0,2-3,9-18,-2 0,0-1,-2 0,-1-1,-2 0,0 0,-2-1,-1 0,0-30,9-32,-1 1,-10 202,-16 166,-2 195,12-203,-1-203,-2-1,-3-1,-3 1,-3-1,-3-1,-2-1,-3-1,-3-1,-3-1,-2 0,26-50,0-1,-1 0,0-1,0 1,-1-1,0 0,0-1,-1 0,1 0,-9 4,13-8,1-1,-1 1,0-1,0 0,0 0,0 0,0 0,-1 0,1-1,0 0,0 1,0-1,0 0,-1-1,1 1,0 0,0-1,0 0,0 0,0 0,0 0,0 0,0-1,0 1,0-1,1 0,-1 1,0-1,1-1,0 1,0 0,-1 0,0-3,-5-9,0 0,1-1,1 0,0 0,1-1,1 0,0 1,1-1,1-1,1 1,0 0,1 0,0-1,2-1,-2-1,-1-73,4 0,5 1,8-32,-9 84,1 1,2 0,2 0,2 1,1 1,2 0,1 1,2 1,4-3,33-29,-32 43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43,'5'-4,"6"-8,-3 0,-9 1,-3 7,-1 5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1,'-10'14,"2"5,3-5,6-6,3-8,-3 0,-8 0,3 0,2 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2.1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33,'48'33,"-33"-25,-1 0,2-1,-1-1,1 0,0-2,0 1,0-2,0 0,1-1,-1-1,1 0,0-1,-1-1,1-1,-1 0,1-1,2-1,201-17,-16-6,247 28,-281 27,270-28,-230-11,-180 4,1 2,1 1,-1 1,1 2,-1 1,0 2,1 0,27 8,6 0,0-3,1-3,0-2,35-6,17 2,221 3,-143 26,284-27,-282 27,27 4,227-32,-226 29,508-28,197 0,-761-28,309 28,-226-1,-110-26,308 26,452 1,-706 28,86-28,-56-29,567 30,-404-1,-165-28,509 28,-508-28,-29 17,-132 1,0 3,0 3,1 2,34 6,19-2,135-3,-84-25,219 24,-155-26,243 28,-279 28,281-27,-196-1,-113-28,-165 26,1 1,0 1,0-1,-1 1,1 0,0 0,0 0,0 1,-1 0,1 0,0 1,-1-1,1 1,-1 1,1-1,-1 1,0-1,0 2,0-1,-1 0,1 1,-1 0,1 1,4 11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1206,'54'-70,"-3"-3,-3-1,-3-3,9-29,24-59,-8-4,3-31,-64 170,2 0,0 1,2 0,2 1,0 1,2 0,0 1,3 0,-20 25,1 0,0 0,-1 0,1 0,-1 0,1 1,0-1,0 0,0 0,-1 1,1-1,0 0,0 1,0-1,0 1,0-1,0 1,0 0,0-1,0 1,0 0,0 0,0-1,1 1,-1 0,0 0,0 0,0 0,0 1,0-1,0 0,0 0,0 1,0-1,0 1,0-1,0 1,0-1,0 1,0-1,0 1,0 0,-1-1,1 1,0 0,0 0,-1 0,1 0,-1 0,1 0,21 58,-21-55,16 54,-3 0,-2 1,-3 1,-2-1,-3 1,-3 0,-2 0,-3 0,-2 0,-3-1,-3 0,-4 7,10-48,-2-2,0 1,0-1,-2 0,0-1,-1 0,0 0,-1-1,-1-1,0 0,-1-1,0 0,-1-1,0-1,-1 0,0-1,-1-1,1-1,-2 0,1-1,-1 0,1-2,-6 1,17-4,0 0,0 0,0 0,1-1,-1 0,0 0,0-1,0 1,0-1,0 0,0-1,1 1,-1-1,1-1,-1 1,1-1,0 0,0 0,0 0,0-1,0 1,1-1,0 0,0-1,0 1,0-1,1 0,-1 1,1-2,1 1,-1 0,1-1,-1 1,1-4,-2-15</inkml:trace>
  <inkml:trace contextRef="#ctx0" brushRef="#br0" timeOffset="914.806">593 952,'34'5,"1"-2,-1-1,1-2,-1-2,1-1,-1-1,0-2,0-2,0-1,-1-1,-1-2,0-1,0-2,-1-1,4-5,-26 15,0 0,0-1,0 0,-1 0,-1-1,1 0,-1-1,-1 1,1-2,-1 1,-1 0,0-1,0 0,-1 0,-1-1,2-6,-4 15,-1 0,-1 0,1 0,0 0,-1-1,1 1,-1 0,1 0,-1 0,0 0,0 0,0 0,0 1,0-1,0 0,-1 0,1 1,-1-1,1 1,-1-1,1 1,-1 0,0-1,0 1,0 0,0 0,1 1,-1-1,-1 0,1 0,0 1,0-1,0 1,0 0,0 0,0 0,0 0,-1 0,1 0,-87 15,77-10,0 0,-1 2,2-1,-1 1,1 1,0 0,1 1,0 0,0 0,1 1,0 1,1-1,0 1,1 1,0-1,0 1,2 0,-1 1,1-1,1 1,1 0,0 0,0 1,0 12,3-20,0 0,1 0,0-1,0 1,1 0,-1-1,1 1,0-1,0 1,1-1,0 0,0 0,0 0,0-1,1 1,0-1,0 0,0 0,0 0,1 0,0-1,-1 1,1-1,0-1,1 1,-1-1,0 0,1 0,-1 0,1-1,3 1,20 4,1-1,0-2,0-1,0-1,13-2,-19-1,0 0,0-2,0 0,0-2,-1-1,1 0,-2-2,1-1,-1 0,-1-2,0 0,-1-2,16-13,238-192,-264 211,-4 1,0 1,0 0,1 1,0 0,0 0,1 0,-1 1,1 0,0 0,0 1,0 0,2 0,-9 3,-1 0,1 0,0 1,0-1,0 0,0 0,0 0,-1 1,1-1,0 0,0 1,-1-1,1 1,0-1,0 1,-1-1,1 1,-1 0,1-1,0 1,-1 0,1-1,-1 1,0 0,1 0,-1-1,1 1,-1 0,0 0,0 0,0 0,1-1,-1 1,0 0,0 0,0 0,0 0,0 0,0 0,-1-1,1 1,0 0,0 0,-1 0,1-1,0 1,-1 0,1 0,-1 0,1-1,-1 1,1 0,-1-1,0 1,1-1,-1 1,0-1,1 1,-1-1,0 1,0-1,1 1,-1-1,0 0,0 0,0 1,0-1,1 0,-2 0,-142 72,136-65,0-1,0 2,1-1,0 1,0 0,1 0,0 1,1 0,0 0,-1 2,4-7,1-1,0 1,0-1,0 1,0 0,0-1,1 1,0 0,0 0,0-1,0 1,0 0,1 0,0-1,-1 1,1 0,1-1,-1 1,1-1,-1 1,1-1,0 0,0 0,0 1,1-2,-1 1,1 0,-1 0,3 1,8 3,1 0,-1 0,1-1,1-1,-1 0,1-1,0 0,0-2,0 1,0-2,0 0,0-1,1-1,-1 0,0-1,0 0,0-1,4-2,35-10,0-2,-2-3,0-2,-1-2,-1-2,-2-2,-1-3,-1-1,34-33,-38 33,-2-2,-2-1,-1-2,-2-2,-2-1,-1-2,-2-1,-2-1,-2-4,-16 28,-1-2,0 1,-2-1,-1 0,-1 0,-1-1,0 0,-2 1,-1-1,-1-2,1 22,0 0,-1 1,1-1,-1 0,0 1,0-1,0 0,0 0,-1 1,1-1,-1 0,1 0,-1 1,0-1,0 1,0-1,-1 1,1-1,0 1,-1 0,0-1,1 1,-1 0,0 0,0 0,0 1,0-1,-1 0,1 1,0-1,-1 1,1 0,-1 0,1 0,-1 0,0 0,1 1,-1-1,0 1,0-1,1 1,-1 0,0 0,0 1,1-1,-1 0,0 1,1 0,-1-1,0 1,-10 11,0 0,0 1,1 0,1 0,1 1,-1 1,2 0,0 0,1 1,1 0,0 1,1-1,-1 8,-9 27,2 0,3 1,2 0,1 0,4 1,1 2,2-24,2-1,1 0,1 0,1 0,2 0,1-1,1 0,1 0,2-1,1 0,1-1,15 22,15 27,-43-77</inkml:trace>
  <inkml:trace contextRef="#ctx0" brushRef="#br0" timeOffset="1152.253">2343 472,'43'-4,"34"-3,13 1,0 1,-4 1,-13 2,-9 1,-6 0,-8 1,-2 1,-6-1,-4 0,-5 0,-7 1</inkml:trace>
  <inkml:trace contextRef="#ctx0" brushRef="#br0" timeOffset="1315.003">3331 755,'-5'34,"3"20,3 1</inkml:trace>
  <inkml:trace contextRef="#ctx0" brushRef="#br0" timeOffset="7018.872">3443 444,'5'0,"1"-5,5-6,-4-1,-4 6,-7 4,2 2,6 2,3-5,-1-2</inkml:trace>
  <inkml:trace contextRef="#ctx0" brushRef="#br0" timeOffset="7540.878">3782 500,'-120'172,"112"-161,2 0,-1 1,1 0,1 0,0 0,1 1,0 0,1-1,1 2,0-1,0 9,2-16,0 0,0 1,0-1,1 0,0 0,1 0,-1 0,1 0,0 0,1 0,-1-1,1 1,0-1,1 0,-1 1,1-2,0 1,0 0,0-1,1 0,0 0,0 0,0 0,0-1,4 2,1-2,0 0,0-1,1-1,-1 1,0-2,1 1,-1-1,1-1,-1 0,0-1,0 1,1-2,-1 0,-1 0,1-1,0 0,-1 0,0-1,0-1,0 1,-1-1,1-1,-2 0,1 0,-1 0,0-1,0 0,-1 0,3-6,-4 9,0-1,-1 0,0 0,0-1,0 1,-1-1,0 0,0 1,0-2,-1 1,0 0,-1 0,0-1,0 1,0 0,-1-1,0 1,-1-1,1 1,-1-1,-1 1,1 0,-1 0,-1 0,1 0,-1 0,-1 0,1 0,-1 1,-2-4,-3 3,0 0,0 0,0 1,-1 0,0 0,0 1,0 1,-1 0,0 0,0 1,0 0,0 1,0 0,0 1,-1 0,1 1,0 0,-1 1,1 0,0 1,0 0,0 1,0 0,-3 2,-5 2</inkml:trace>
  <inkml:trace contextRef="#ctx0" brushRef="#br0" timeOffset="8117.222">4036 1009,'145'-159,"57"-89,-164 200,-56 189,18-130,1 0,0 0,0 0,2 1,-1-2,1 1,1 0,0-1,1 1,0-1,0 0,1-1,2 3,-6-8,1-1,-1 1,1 0,1-1,-1 0,0 1,1-1,0 0,-1-1,1 1,0-1,0 0,1 0,-1 0,0 0,1-1,-1 0,1 0,-1 0,1 0,0-1,-1 1,1-1,0-1,-1 1,1-1,-1 1,1-1,0 0,-1-1,0 1,3-2,5-5,0 0,-1-1,0 0,0 0,-1-1,-1-1,1 0,-2 0,1-1,4-9,-5 9,7-7,-2-1,0-1,-1 0,-1-1,-1 0,-1 0,-1-1,-1 0,-1-1,-1 1,-1-1,-1 0,-1-1,-2 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0 254,'51'-45,"-19"29,0 1,1 2,1 1,0 1,3 2,-13 2,0 2,0 0,0 2,1 0,-1 2,1 1,6 1,-28 0,0-1,-1 0,1 1,0 0,-1 0,1-1,-1 2,1-1,-1 0,1 0,-1 1,0-1,0 1,0 0,0 0,0 0,0 0,0 0,0 0,-1 0,1 1,-1-1,0 0,1 1,-1-1,-1 1,1 0,0-1,0 1,-1 0,0-1,1 1,-1 0,0 0,-1 1,-23 97,-92 71,115-170,-1 0,1 0,0 1,-1-1,1 0,0 1,0-1,1 1,-1-1,0 1,1 0,0-1,0 1,-1 0,1-1,1 1,-1-1,0 1,1 0,-1-1,1 1,0-1,0 1,0-1,0 0,0 1,1-1,-1 0,1 0,-1 0,1 0,0 0,0 0,-1 0,2 0,-1-1,0 1,0-1,0 0,1 1,-1-1,1 0,-1 0,1-1,-1 1,1-1,-1 1,1-1,1 0,60 18,-53-16,-1-1,0 1,0 1,0-1,0 2,0-1,-1 2,0-1,1 1,-2 0,1 1,-1 0,1 1,-2 0,1 0,-1 0,0 1,0 0,-1 0,0 2,-3-3,-1-1,0 1,0 0,-1 0,1 0,-2 1,1-1,-1 0,0 0,0 0,-1 1,0-1,0 0,-1 0,0 0,0 0,-1-1,1 1,-2 0,1-1,-1 0,0 0,0 0,0 0,-1-1,0 0,0 0,0 0,-1 0,0-1,0 0,0 0,0 0,-1-1,1 0,-5 1,-8 6,0-1,0-1,-1 0,0-1,0-2,0 0,-1-1,0-1,0-1,0-1,-14-1,12-4,5-3</inkml:trace>
  <inkml:trace contextRef="#ctx0" brushRef="#br0" timeOffset="251.128">1072 762,'-24'28,"-3"11,3-3</inkml:trace>
  <inkml:trace contextRef="#ctx0" brushRef="#br0" timeOffset="855.598">1326 197,'157'-99,"-108"77,0 3,2 2,0 2,17-2,-65 16,0 0,0-1,0 1,0 1,0-1,0 0,1 1,-1-1,0 1,0 0,1 0,-1 1,0-1,0 1,1-1,-1 1,0 0,0 0,0 0,0 1,0-1,0 1,0-1,-1 1,1 0,-1 0,1 1,-1-1,0 0,1 1,-1-1,0 1,-1 0,1 0,0-1,-1 1,0 0,0 1,0-1,0 0,0 0,0 0,-1 0,0 1,1-1,-1 0,-1 3,-3 6,-2 1,1-1,-2 0,1-1,-2 0,1 0,-2 0,1-1,-1 0,-9 6,0 3,-153 129,170-147,-1 0,0 0,0-1,0 1,0 0,0 0,1 0,-1 0,0 1,1-1,-1 0,1 1,-1-1,1 1,0-1,0 1,0 0,0-1,0 1,0 0,0 0,0 0,1 0,-1 0,1 0,-1 0,1 0,0 0,0 0,0 0,0 0,0 0,0 0,0 0,1 0,-1 0,1 0,0 0,-1 0,1-1,0 1,0 0,176 79,-160-67,-2 0,0 1,-1 0,0 1,-2 1,0 0,0 1,-2 0,6 13,-14-27,0 0,-1 0,1 0,-1 0,0 1,-1-1,1 0,-1 1,1-1,-1 0,-1 1,1-1,-1 0,1 0,-1 1,0-1,-1 0,1 0,-1 0,0 0,0 0,0 0,0-1,0 1,-1-1,0 0,0 1,0-1,0 0,0-1,-1 1,1 0,-1-1,0 0,1 0,-1 0,-4 1,-11 6,0-1,-1-1,0-1,0-1,0 0,-13 0,-4 2,-32-14,52-5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30,'-11'397,"8"-360,-24 205,-23 69,4-81,47-206,4-25</inkml:trace>
  <inkml:trace contextRef="#ctx0" brushRef="#br0" timeOffset="412.236">706 1,'-29'128,"6"1,6 1,5 0,6 36,23-30,-2 33,-15-168,1-1,-1 1,0-1,1 1,-1-1,0 1,0 0,0-1,1 1,-1-1,0 1,0-1,0 1,0 0,0-1,0 1,0-1,0 1,0 0,-1-1,1 1,0-1,0 1,0-1,-1 1,1 0,0-1,-1 1,1-1,0 0,-1 1,1-1,0 1,-1-1,1 1,-1-1,1 0,-1 1,1-1,-1 0,1 0,-1 1,0-1,1 0,-1 0,1 0,-1 0,0 0,1 0,-1 0,1 0,-1 0,0 0,1 0,-1 0,1 0,-1 0,1 0,-1-1,0 1,1 0,-1 0,1-1,-1 1,1-1,-27-33,24 29,-69-118,58 91,-3 2,0 0,-2 1,-1 1,-2 0,0 2,-2 0,-1 2,-14-11,33 31,1-1,-1 1,0 0,0 1,0-1,-1 1,1 1,-1-1,0 1,0 0,1 0,-1 1,0 0,0 0,-1 1,1 0,0 0,0 1,0 0,0 0,0 0,0 1,1 0,-1 0,0 1,1 0,0 0,-1 1,1-1,0 1,1 1,-1-1,1 1,-1 1,-3 5,-1 1,2 0,0 0,0 1,1 0,1 1,0-1,1 1,0 0,1 3,-4 17</inkml:trace>
  <inkml:trace contextRef="#ctx0" brushRef="#br0" timeOffset="1045.281">1018 255,'-13'30,"1"0,1 1,2 0,2 1,-3 21,3-17,7-34,-14 56,3 0,2 1,3 0,3 0,2 0,7 57,-7-112,1 0,0 1,1-1,-1 0,1 0,0 0,0 1,0-1,1 0,-1 0,1 0,0-1,0 1,0 0,1-1,-1 1,1-1,0 0,0 0,0 0,0 0,0 0,1-1,-1 1,1-1,0 0,0 0,0-1,0 1,0-1,0 0,0 0,0 0,0 0,1-1,-1 0,0 0,4 0,3-4,-1 0,-1-1,1 0,-1 0,0-1,0 0,0-1,-1 0,0 0,0-1,-1 0,0 0,0-1,-1 0,-1 0,1 0,-1-1,-1 0,2-4,14-21,154-291,-136 274,-25 99,-12-26,-2 0,1-1,1 1,1-1,1 1,1-1,1 0,1 0,0-1,1 0,1 0,3 4,-8-17,0-1,0 1,0-1,1 0,0 0,0 0,0 0,0-1,1 0,0 0,0 0,0 0,0-1,1 1,-1-2,1 1,0 0,0-1,0 0,0-1,0 1,0-1,0 0,0-1,1 1,-1-1,0-1,1 1,-1-1,0 0,3-1,2-2,0 0,-1-1,0 0,0-1,0 0,0-1,-1 0,0 0,-1-1,0 0,0 0,0-1,-1 0,-1 0,0-1,0 0,0 0,0-4,63-201,-68 210,9-45,-1-1,-3 0,-2-1,-2 1,-3-1,-2-5,-8 16,-1 51,8 5</inkml:trace>
  <inkml:trace contextRef="#ctx0" brushRef="#br0" timeOffset="1500.283">2400 114,'-17'73,"-6"80,-6 100,13-64,16-189,0-10</inkml:trace>
  <inkml:trace contextRef="#ctx0" brushRef="#br0" timeOffset="1751.943">2626 86,'-14'38,"-10"28,-1 6,4-3,6-9,5-10,4-9,4-6,1-4,2-3,0-2,0 0,0-4</inkml:trace>
  <inkml:trace contextRef="#ctx0" brushRef="#br0" timeOffset="1982.439">2061 453,'38'-5,"37"-6,11-2,0 2,-5 3,-12-2,-12 0,-11 2,-9 2,-6 3,-3 1,-7 2</inkml:trace>
  <inkml:trace contextRef="#ctx0" brushRef="#br0" timeOffset="2197.315">2090 735,'38'-10,"27"-3,8-4,-4 1,-5 3,-7 4,-10 3,-7 3,-6-3,-4 0,-7 0</inkml:trace>
  <inkml:trace contextRef="#ctx0" brushRef="#br0" timeOffset="2584.564">2738 368,'47'-22,"1"2,1 2,0 2,1 3,1 1,9 2,-51 9,0 0,0 0,0 1,0 1,0-1,0 2,0-1,0 1,0 0,7 4,-14-5,1 0,0 0,-1 0,1 1,-1-1,1 1,-1 0,0 0,1 0,-1 0,0 0,0 0,-1 1,1-1,0 1,-1-1,0 1,1 0,-1-1,0 1,0 0,-1 0,1 0,-1 0,1-1,-1 1,0 0,0 0,0 0,0 0,-1 0,1 0,-1 0,0 2,-6 14,-1 1,-1-2,-1 1,-1-1,0 0,-1-1,-1-1,-3 3,6-6,-104 123,68-84,2 2,2 1,3 2,-12 27,19 20,31-101,1 0,0 0,0 1,1-1,-1 0,0 0,1 0,0 1,0-1,0 0,0 0,1 0,-1 0,1-1,0 1,-1 0,1-1,1 1,-1-1,0 1,0-1,1 0,-1 0,1 0,0 0,0-1,0 1,0-1,0 0,0 1,1-1,14 2,1 0,-1-2,1 0,-1-1,1-1,-1 0,1-1,-1-2,0 0,0 0,0-2,0 0,-1-1,0-1,1-1,23-8,144-53,-162 66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87,'0'5,"0"6,0-3,5-9,1-8,1-7,2-2,1-2,-2-2,-2 7,-7 6,-3 9,-1 10,1 8,0 1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10,'-5'10,"4"2,1-4,6-10,6-3,2-7,-7 0,-4 6,-8 4,2 2,2 2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2.1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33,'48'33,"-33"-25,-1 0,2-1,-1-1,1 0,0-2,0 1,0-2,0 0,1-1,-1-1,1 0,0-1,-1-1,1-1,-1 0,1-1,2-1,201-17,-16-6,247 28,-281 27,270-28,-230-11,-180 4,1 2,1 1,-1 1,1 2,-1 1,0 2,1 0,27 8,6 0,0-3,1-3,0-2,35-6,17 2,221 3,-143 26,284-27,-282 27,27 4,227-32,-226 29,508-28,197 0,-761-28,309 28,-226-1,-110-26,308 26,452 1,-706 28,86-28,-56-29,567 30,-404-1,-165-28,509 28,-508-28,-29 17,-132 1,0 3,0 3,1 2,34 6,19-2,135-3,-84-25,219 24,-155-26,243 28,-279 28,281-27,-196-1,-113-28,-165 26,1 1,0 1,0-1,-1 1,1 0,0 0,0 0,0 1,-1 0,1 0,0 1,-1-1,1 1,-1 1,1-1,-1 1,0-1,0 2,0-1,-1 0,1 1,-1 0,1 1,4 11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1,'-15'51,"3"1,2 0,2 0,3 1,1 25,16 115,-10-183,0 0,0 0,1-1,0 1,1-1,0 0,1 0,0 0,0 0,1-1,0 0,0 0,1-1,0 1,0-1,1-1,7 5,-12-9,0 0,0 0,1-1,-1 1,1-1,-1 0,1 0,0 0,-1-1,1 1,0-1,-1 0,1 0,0 0,-1-1,1 1,0-1,-1 0,1 0,-1 0,1 0,-1-1,1 1,-1-1,0 0,0 0,0 0,0 0,0-1,0 1,-1-1,1 0,0-1,69-113,-65 104,66-159,-63 154,-4 23,-3 33,-3 0,11 124,-9-156,-1 1,1-2,0 1,0 0,0 0,1-1,0 1,0-1,1 0,-1 0,1 0,0 0,0-1,1 1,-1-1,1 0,0-1,0 1,1-1,-1 0,1 0,-1-1,1 1,1-1,-1-1,0 0,0 0,0 0,0-1,0 0,0 0,0-1,0 0,0 0,0 0,0-1,0 0,-1 0,1 0,-1-1,1 1,-1-2,0 1,0 0,0-1,0 0,-1 0,4-4,80-118,-68 87,-2-1,-1-1,-3-1,-1 0,-2-1,-1 0,-3-1,-2 0,0-26,-6 41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0,'-15'34,"1"11,7-3,4-12,4-12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2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323 622,'-16'0,"0"2,0 1,0 0,0 0,1 2,-1 0,1 1,1 0,-1 1,1 1,0 0,1 1,0 0,0 1,1 1,0 0,1 1,1 0,-1 1,5-4,0 1,1 0,0 0,0 0,2 1,-1 0,1 0,0 0,1 0,1 0,0 0,0 0,1 1,0-1,1 0,1 0,0 1,0-1,1-1,0 1,3 6,-2-13,0 1,0 0,0-1,0 0,1 0,0 0,-1-1,2 1,-1-1,0-1,1 1,-1-1,1 1,-1-2,1 1,0-1,0 1,0-2,0 1,0-1,0 0,0 0,0 0,0-1,0 0,0 0,0-1,0 1,0-1,-1-1,1 1,-1-1,0 0,0 0,0 0,0-1,0 0,-1 0,1 0,2-4,25-22,-2-1,0-2,-3-1,0-1,-3-1,0-2,-1-4,9-11,-20 39,-11 23,-12 32,9-32,-22 164,25-169,0 1,1-1,-1 0,1 1,-1-1,1 0,1 0,-1 0,0 0,1 0,0 0,0-1,0 1,0-1,1 0,-1 0,1 0,0-1,0 1,0-1,0 0,0 0,1 0,-1-1,0 1,1-1,-1 0,1-1,0 1,-1-1,1 1,-1-1,1-1,0 1,-1-1,1 0,-1 0,1 0,-1 0,0-1,1 0,-1 0,0 0,0 0,2-2,20-8</inkml:trace>
  <inkml:trace contextRef="#ctx0" brushRef="#br0" timeOffset="246.861">1225 508,'-40'20,"1"2,2 1,0 2,1 2,1 1,-27 29,11 22,50-77,0 1,0-1,1 0,-1 1,1-1,0 1,0-1,0 1,0-1,0 1,0-1,1 1,-1-1,1 0,-1 1,1-1,0 0,0 1,0-1,0 0,1 0,-1 0,0 0,1 0,0 0,-1 0,1-1,0 1,0-1,0 1,0-1,0 1,0-1,1 0,-1 0,0 0,12 3,0 0,0-1,0 0,0-1,1-1,-1 0,0-1,1 0,13-3,7 1,-10 1</inkml:trace>
  <inkml:trace contextRef="#ctx0" brushRef="#br0" timeOffset="550.094">1621 508,'-10'7,"-5"1,-1 1,2 1,-1 0,1 1,1 0,0 1,0 1,2 0,-1 0,2 1,0 1,0 0,2 0,-4 7,11-18,0-1,0 1,0-1,1 1,-1 0,1-1,-1 1,1 0,1-1,-1 1,0 0,1-1,0 1,0-1,0 1,0-1,0 1,1-1,-1 0,1 1,0-1,0 0,0 0,1-1,-1 1,1 0,-1-1,1 1,0-1,0 0,0 0,0 0,0 0,1-1,-1 1,1-1,-1 0,1 0,-1 0,1 0,-1-1,1 0,0 1,0-1,26 1,0-1,0-2,0-1,0-1,0-1,20-7,-33 6,-1 0,0-1,0 0,0-1,-1-1,0 0,3-5,0 2</inkml:trace>
  <inkml:trace contextRef="#ctx0" brushRef="#br0" timeOffset="1581.739">1988 622,'5'5,"0"-1,0 1,1 0,0-1,0 0,0-1,0 1,0-1,1-1,0 1,-1-1,1 0,0 0,0-1,0 0,0 0,1-1,-1 0,0 0,0 0,0-1,0 0,0-1,0 0,0 0,-1 0,1-1,0 0,-1 0,0 0,0-1,0 0,0 0,-1-1,1 0,-1 0,0 0,-1 0,1-1,-1 0,0 0,-1 0,1 0,-1-1,2-5,-4 10,0-1,0 1,0-1,0 1,-1-1,1 1,-1-1,0 1,0-1,1 0,-2 1,1-1,0 1,0-1,-1 0,0 1,1-1,-1 1,0 0,0-1,0 1,-1 0,1-1,0 1,-1 0,0 0,1 0,-1 0,0 1,0-1,0 0,0 1,0-1,0 1,-1 0,1 0,0-1,-1 2,1-1,-1 0,1 0,-1 1,0 0,1-1,-1 1,1 0,-1 0,1 0,-1 1,0-1,1 1,-3 0,-9 4,0 0,0 1,1 1,-1 0,1 1,1 1,0 0,0 0,1 1,0 1,0 0,1 0,1 1,0 0,1 1,-5 9,5-11,0 1,1 0,0 0,1 0,0 1,1 0,1 1,-1 5,3-14,2-1,-1 1,0 0,1 0,0 0,0-1,0 1,1 0,0 0,0 0,0-1,0 1,1-1,0 1,-1-1,2 1,-1-1,0 0,1 0,0 0,0 0,0-1,1 1,-1-1,4 3,4-1,1 0,-1-1,1 0,-1-1,1 0,0-1,0 0,0-1,1-1,-1 0,0 0,0-1,0-1,2 0,10-3,0-1,0-2,-1 0,0-1,-1-2,0 0,0-1,-1-1,-1-1,16-14,11-12,-2-3,-2-1,22-31,-5 7,-77 132,10-39,1-1,1 1,2 0,0 0,2 0,0 0,2 1,2 12,-7 128,-1-128,3-18,-1-1,0 1,-2-1,0 1,-1-1,-1-1,0 1,-2-1,0 0,9-19,0 0,0 0,0 0,0 0,0 0,0 0,0 0,0 0,0 0,0 0,0 0,-1 0,1 0,0 0,-1 1,1-1,-1 0,1 0,-1 0,0 1,1-1,-1 0,1 0,-1 1,0-1,0 1,0-1,1 0,-1 1,0 0,0-1,0 1,0-1,0 1,0 0,0 0,1-1,-1 1,0 0,0 0,0 0,0 0,0 0,0 1,0-1,0 0,0 0,0 0,0 1,0-1,0 1,0-1,1 1,-1-1,0 1,0-1,0 1,1-1,-1 1,0 0,0 0,8-38,2 0,1 0,2 1,1 1,2 0,1 0,3 1,13-34,-21 39,2 1,1 0,0 1,3 0,0 1,1 1,2 1,0 1,1 0,2 2,0 0,1 2,1 1,1 0,1 2,0 1,1 2,0 0,19-4,-44 15,1 0,-1 1,1 0,0 0,0 0,0 0,-1 1,1-1,0 1,0 0,0 0,0 1,0-1,0 1,0 0,-1 0,1 0,0 0,-1 0,1 1,-1 0,1 0,-1 0,0 0,0 0,0 1,0 0,0-1,0 1,-1 0,1 0,-1 0,0 1,0-1,0 1,0-1,0 4,-2 10,0 0,-1 0,-1 1,-1-1,0 0,-1-1,-1 1,-1-1,0 0,-1 0,-1 0,0-1,-1 0,-1-1,0 0,-1-1,-1 0,0 0,0-1,-1-1,-13 9,17-13,1-1,-1 0,0 0,0 0,-1-2,0 1,1-1,-2 0,1-1,0 0,-1-1,1 0,-1-1,0 0,1 0,-1-1,0-1,0 0,0 0,8 0,1 1,-1-1,0 0,0 0,1 0,-1 0,0 0,1-1,-1 1,1-1,0 1,-1-1,1 0,0 0,0 0,0 0,0-1,1 1,-1 0,1-1,-1 1,1-1,0 1,0-1,0 0,0 0,0 1,1-1,-1 0,1 0,0 0,-1 0,2 0,-1 1,0-1,0 0,1 0,0-1,5-20</inkml:trace>
  <inkml:trace contextRef="#ctx0" brushRef="#br0" timeOffset="1895.899">3512 1,'-5'38,"-6"42,-2 16,2-3,3-7,2-10,3-12,1-7,2-10,0-6,1-7,-1-4,1-2,-1-5</inkml:trace>
  <inkml:trace contextRef="#ctx0" brushRef="#br0" timeOffset="2132.217">3173 480,'43'-10,"34"-7,12-2,-3 3,-6 5,-13 3,-18 3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0,'-10'43,"-3"39,1 14,2 1,3-12,3-10,2-13,1-8,1-8,0-2,1-4,-1-4,1-3,-1-3,0-1,5-6,1-6</inkml:trace>
  <inkml:trace contextRef="#ctx0" brushRef="#br0" timeOffset="207.548">398 0,'-15'58,"-9"28,0 9,3-2,6-11,4-16,6-9,2-9,3-9,5-10,3-6,-1-1,-1-5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2.1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33,'48'33,"-33"-25,-1 0,2-1,-1-1,1 0,0-2,0 1,0-2,0 0,1-1,-1-1,1 0,0-1,-1-1,1-1,-1 0,1-1,2-1,201-17,-16-6,247 28,-281 27,270-28,-230-11,-180 4,1 2,1 1,-1 1,1 2,-1 1,0 2,1 0,27 8,6 0,0-3,1-3,0-2,35-6,17 2,221 3,-143 26,284-27,-282 27,27 4,227-32,-226 29,508-28,197 0,-761-28,309 28,-226-1,-110-26,308 26,452 1,-706 28,86-28,-56-29,567 30,-404-1,-165-28,509 28,-508-28,-29 17,-132 1,0 3,0 3,1 2,34 6,19-2,135-3,-84-25,219 24,-155-26,243 28,-279 28,281-27,-196-1,-113-28,-165 26,1 1,0 1,0-1,-1 1,1 0,0 0,0 0,0 1,-1 0,1 0,0 1,-1-1,1 1,-1 1,1-1,-1 1,0-1,0 2,0-1,-1 0,1 1,-1 0,1 1,4 11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0,'-27'467,"23"-416,-3 0,-1-1,-3 0,-2-1,-3 0,-1-2,-2 1,-18 28,8 0,31-74,-1-1,1 0,-1 0,1 1,-1-1,1 0,0 0,-1-1,1 1,0 0,0-1,0 1,0-1,-1 1,1-1,0 0,0 0,0 0,0 0,0 0,0 0,0 0,0-1,0 1,-1-1,1 1,0-1,0 0,-1 0,1 0,0 0,-1 0,1 0,-1 0,1 0,-1-1,1 1,0-1,-1 1,26-14,-1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9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1,'-21'11,"1"2,1 0,0 1,0 1,1 1,1 0,1 2,1 0,0 0,1 1,1 1,1 0,1 1,-6 16,3 47,14-82,0 0,1 0,-1 1,1-1,0 0,0 0,0 0,0 0,0 0,0 0,0 0,1 0,-1 0,1-1,-1 1,1 0,0-1,0 0,-1 1,1-1,0 0,0 0,0 0,1 0,-1 0,0 0,0-1,0 1,1-1,-1 1,0-1,0 0,1 0,-1 0,0 0,16-3,0-1,-1 0,0-1,0-1,0 0,-1-2,0 0,0 0,-1-2,0 1,0-2,-1 0,-1-1,0-1,11-12,6-5,109-86,-138 116,0-1,-1 0,1 0,0 1,0-1,0 0,-1 1,1-1,0 1,0-1,0 1,0 0,0-1,0 1,0 0,0 0,0-1,0 1,0 0,0 0,0 0,0 0,0 0,0 1,0-1,0 0,0 0,0 1,0-1,0 0,0 1,0-1,0 1,0 0,0-1,-1 1,1 0,0-1,0 1,-1 0,1 0,-1-1,1 1,0 0,-1 0,1 0,-1 0,0 0,1 0,-1 0,0 0,0 0,1 0,-1 0,0 0,0 0,0 0,0 0,-1 0,1 0,0 0,0 0,0 0,-1 0,1 0,-1 1,0 21,-2-14,2-1,-1 0,1 1,0-1,1 1,-1-1,2 1,-1-1,2 1,-1-1,1 0,0 1,0-1,1 0,0 0,1-1,0 1,0-1,1 1,-1-1,1-1,1 1,0-1,0 0,0 0,0 0,7 3,66 10,-54-17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1,'-18'11,"2"0,0 2,0 0,1 1,1 0,0 2,1-1,0 1,0 3,11-16,1 0,-1-1,1 1,0 0,-1 0,1 0,1 0,-1 0,0 0,1 0,-1 0,1 0,0 1,0-1,0 0,1 0,-1 0,1 0,0 0,-1 0,1 0,1 0,-1 0,0 0,1 0,-1-1,1 1,0-1,0 1,0-1,0 0,0 1,1-1,-1 0,1 0,-1-1,1 1,0-1,0 1,-1-1,1 0,0 0,0 0,0 0,0 0,1-1,17 7,78 35,-97-40,1-1,-1 1,0 0,0 0,0 0,0 0,0 0,0 1,-1-1,1 0,-1 1,0-1,1 1,-1 0,0-1,-1 1,1 0,0 0,-1-1,0 1,1 0,-1 0,0 0,0 0,-1 0,1-1,-1 1,1 0,-1 0,0-1,0 1,0 0,0-1,-1 2,-3 4,1 1,-1-2,0 1,-1-1,0 1,0-1,-1-1,1 1,-1-1,-1-1,1 1,-1-1,0-1,0 1,-1-1,1-1,-2 1,-16 4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8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203 671,'-25'19,"2"1,1 1,0 1,2 1,1 1,0 0,2 1,-11 22,21-7,7-40,1 1,-1 0,1 0,-1-1,1 1,-1-1,1 1,0 0,-1-1,1 1,0-1,-1 1,1-1,0 0,0 1,-1-1,1 0,0 1,0-1,0 0,-1 0,1 0,0 0,0 0,0 0,0 0,0 0,-1 0,1 0,0 0,0-1,0 1,-1 0,1-1,0 1,0 0,-1-1,1 1,0-1,-1 1,1-1,170-112,-159 106,-10 5,1-1,-1 1,1 0,-1 0,1 0,0 0,0 0,0 0,0 1,0 0,0-1,0 1,1 0,-1 1,0-1,1 0,-1 1,0 0,1 0,-1 0,1 0,-1 0,0 1,1 0,-1 0,0-1,0 2,1-1,-1 0,0 1,0-1,0 1,-1 0,1 0,0 0,1 2,26 76,8 11,-32-87,0 0,0-1,0 1,0-2,1 1,-1-1,1 0,0 0,-1-1,1 1,0-2,0 1,0-1,0 0,0 0,0-1,0 0,0 0,-1-1,1 0,0 0,-1 0,1-1,-1 0,1-1,15-10,-1-1,0-2,-2 0,0 0,0-2,-2-1,0 0,-2-1,0 0,-1-2,6-15,0-7,-3-1,-2-1,-2 0,-2-1,-2-1,-2 0,-2 0,-3 0,-1 0,-6-43,5 75,0-1,-1 1,-1 0,-1 0,0 0,-1 0,-1 1,-1 0,-5-13,10 30,1-1,0 0,0 1,-1-1,1 1,0-1,0 0,-1 1,1-1,0 0,-1 1,1-1,-1 0,1 1,0-1,-1 0,1 0,-1 0,1 1,-1-1,1 0,0 0,-1 0,1 0,-1 0,1 0,-1 0,1 0,-1 0,1 0,-1 0,1 0,-1 0,1 0,-1-1,1 1,0 0,-1 0,1 0,-1-1,1 1,0 0,-1-1,1 1,-1 0,1-1,0 1,0 0,-1-1,1 1,0-1,0 1,-1 0,1-1,0 1,0-1,0 1,0-1,0 1,-1-1,-3 43,4-42,2 575,-2-553,0 0,2 0,0 0,1-1,2 1,0-1,1 1,1-2,1 1,1-1,0 0,2-1,0 0,2 0,-9-14</inkml:trace>
  <inkml:trace contextRef="#ctx0" brushRef="#br0" timeOffset="244.385">541 558,'43'-9,"38"-9,15 0,-3 2,-9 4,-14 4,-13 9,-12 3,-9 2,-11-1</inkml:trace>
  <inkml:trace contextRef="#ctx0" brushRef="#br0" timeOffset="484.601">1275 671,'38'-9,"1"-1,-2-2,1-2,-2-1,34-20,-32 2,-37 33,-1-1,1 0,0 1,-1-1,1 0,-1 1,1-1,-1 0,0 0,1 0,-1 1,0-1,1 0,-1 0,0 0,0 0,0 0,0 0,0 1,0-1,0 0,0 0,0 0,0 0,0 0,0 0,-1 1,1-1,0 0,-1 0,1 0,-1 1,1-1,-1 0,1 0,-1 1,1-1,-1 0,0 1,1-1,-1 1,0-1,0 1,1-1,-1 1,0 0,0-1,0 1,0 0,0 0,-6-2,-1 1,0 1,1 0,-1 0,0 0,1 1,-1 0,0 1,1 0,-1 0,1 0,0 1,0 0,0 1,0-1,1 1,-1 1,1-1,0 1,-4 4,-4 2,1 1,0 1,0-1,1 2,1 0,1 0,0 1,0 1,-5 13,12-21,0-1,0 0,1 1,0-1,0 1,1 0,0 0,0 0,1-1,0 1,0 0,1 0,0 0,0 0,1-1,0 1,1-1,-1 1,1-1,1 0,-1 0,1 0,2 2,5 3,1-1,-1 0,2-1,-1 0,2-1,-1 0,1-1,0-1,1 0,0-1,0-1,0 0,1-1,-1 0,1-2,0 0,0 0,16-2,-8 1</inkml:trace>
  <inkml:trace contextRef="#ctx0" brushRef="#br0" timeOffset="2434.445">1585 558,'10'0,"2"5,1 6,-4 7,-2 4,-7-1,-4 0,-6-2,-6-1,-5-3,0 1,1-3,-3 2,-1-2,-2-3,-2-4,5-2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6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358 226,'-12'-3,"1"1,-1 0,-1 1,1 0,0 0,0 2,0-1,0 1,0 1,0 0,0 1,0 1,1-1,-1 2,1-1,0 2,0 0,1 0,0 0,0 2,0-1,1 1,0 0,1 1,0 0,0 1,1-1,0 1,1 1,0-1,5-9,-3 3,1 1,-1 0,0 0,1 1,0-1,0 1,1 0,0 0,0-1,0 1,1 1,-1-1,1 0,1 0,-1 0,1 1,0-1,1 0,0 0,0 0,0 1,0-1,1 0,2 5,1-9,0 0,0 0,0 0,0-1,0 0,0 0,1 0,-1-1,0 0,0 0,1 0,-1-1,0 1,0-1,1 0,-1-1,0 1,0-1,-1 0,1-1,0 1,-1-1,1 0,-1 0,0 0,0 0,3-4,1 2,22-15,0-2,-2-1,0-1,-2-1,0-2,2-5,-28 31,0-1,0 1,1 0,-1 0,0 0,1 0,0 0,-1 0,1 0,-1 0,1 0,0 0,0 0,-1 0,1 0,0 0,0 1,0-1,0 0,0 1,0-1,0 1,0-1,1 1,-1-1,0 1,0 0,0-1,0 1,1 0,-1 0,0 0,0 0,0 0,1 0,-1 0,0 1,0-1,0 0,0 1,0-1,1 1,-1-1,0 1,0-1,0 1,0 0,0-1,0 1,-1 0,1 0,0 0,0 0,-1 0,1 0,0 0,-1 0,1 0,-1 0,1 0,-1 0,0 0,1 1,-1-1,0 1,9 38,23 51,-29-87,0 1,0 0,0-1,1 0,0 0,0 0,0 0,0-1,0 0,1 0,-1 0,1 0,0 0,0-1,0 0,0 0,0-1,1 1,-1-1,0 0,1 0,-1-1,1 0,-1 0,1 0,-1-1,1 1,-1-1,0 0,1-1,-1 0,9-2,-1-1,1 0,-1-1,0 0,-1-1,0-1,0 0,0-1,3-3,-2-2</inkml:trace>
  <inkml:trace contextRef="#ctx0" brushRef="#br0" timeOffset="400.874">1375 0,'-45'11,"0"2,1 2,1 2,1 2,0 1,1 3,39-22,0-1,0 1,0-1,0 1,0 0,0 0,0 0,0 0,0 0,1 0,-1 1,0-1,1 1,-1-1,1 1,0-1,-1 1,1 0,0 0,0-1,0 1,0 0,0 0,1 0,-1 0,0 0,1 0,0 0,-1 1,1-1,0 0,0 0,0 0,1 0,-1 0,0 0,1 0,-1 0,1 0,0 0,-1 0,1 0,0 0,0 0,1 0,-1-1,0 1,1 0,82 30,-79-32,-1 0,1 1,0-1,-1 1,1 0,-1 0,1 1,-1-1,1 1,-1 0,0 0,0 0,0 1,0-1,0 1,-1 0,1 0,-1 1,0-1,0 1,0-1,0 1,-1 0,1 0,-1 0,0 0,0 1,-1-1,2 4,-4 1,0-1,-1 1,0-1,0 1,-1-1,0 0,0 0,-1 0,0 0,-1-1,1 1,-1-1,-1-1,1 1,-1-1,-1 1,1-2,-1 1,0-1,0 0,0 0,-1-1,1 0,-1-1,0 1,-4 0,8-2,0 0,0 0,0-1,0 1,0-1,0 0,0 0,-1-1,1 1,0-1,-1 0,1 0,0 0,-1-1,1 1,0-1,0 0,-4-1,-11-9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1 844,'269'-487,"-251"454,2 1,1 1,2 1,0 1,9-6,-32 34,1 0,-1 0,1 0,-1 1,1-1,-1 0,1 0,-1 0,1 1,0-1,0 0,-1 1,1-1,0 1,0-1,0 1,0-1,-1 1,1 0,0-1,0 1,0 0,0 0,0 0,0-1,0 1,0 0,0 0,0 0,0 1,0-1,0 0,0 0,0 0,0 1,0-1,0 1,-1-1,1 0,0 1,0 0,0-1,-1 1,1-1,0 1,0 0,-1 0,1-1,-1 1,1 0,-1 0,1 0,-1 0,1-1,-1 1,0 0,1 0,-1 0,0 0,0 0,0 0,0 0,0 1,6 71,-6-66,2 209,-2-213,0-1,0 0,1 0,-1 1,1-1,-1 0,1 0,-1 1,1-1,0 0,0 0,0 0,0 0,1 0,-1 0,1-1,-1 1,1 0,-1-1,1 1,0-1,0 1,0-1,-1 0,1 0,1 0,-1 0,0 0,0 0,0-1,0 1,1-1,-1 1,0-1,0 0,1 0,-1 0,0 0,1 0,-1 0,0-1,0 1,1-1,-1 0,0 0,0 0,1 0,9-7,-1-1,0-1,-1 1,0-2,0 1,-1-2,0 1,-1-1,6-11,-1 3,259-315,-266 326,40-33,-44 44,-1 0,0 0,0 0,0 0,0 0,0 1,-1-1,1 0,-1 0,1 1,-1-1,0 0,0 1,0-1,0 0,0 1,-1-1,1 0,-1 0,1 1,-1-1,0 0,0 0,0 0,1 0,-63 174,49-145,1 0,2 1,1 0,1 1,2 0,0 6,5-33,1 1,0 0,0 0,0 0,1 0,0 0,0 0,1 0,0 0,0 0,1 0,0-1,0 1,0 0,1-1,0 0,0 1,1-1,0-1,0 1,0 0,1-1,0 0,0 0,0 0,0-1,4 3,10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2.1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33,'48'33,"-33"-25,-1 0,2-1,-1-1,1 0,0-2,0 1,0-2,0 0,1-1,-1-1,1 0,0-1,-1-1,1-1,-1 0,1-1,2-1,201-17,-16-6,247 28,-281 27,270-28,-230-11,-180 4,1 2,1 1,-1 1,1 2,-1 1,0 2,1 0,27 8,6 0,0-3,1-3,0-2,35-6,17 2,221 3,-143 26,284-27,-282 27,27 4,227-32,-226 29,508-28,197 0,-761-28,309 28,-226-1,-110-26,308 26,452 1,-706 28,86-28,-56-29,567 30,-404-1,-165-28,509 28,-508-28,-29 17,-132 1,0 3,0 3,1 2,34 6,19-2,135-3,-84-25,219 24,-155-26,243 28,-279 28,281-27,-196-1,-113-28,-165 26,1 1,0 1,0-1,-1 1,1 0,0 0,0 0,0 1,-1 0,1 0,0 1,-1-1,1 1,-1 1,1-1,-1 1,0-1,0 2,0-1,-1 0,1 1,-1 0,1 1,4 11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0,'-7'1,"0"1,0 0,0 0,0 0,0 1,0 0,1 0,-1 0,1 1,0 0,0 1,1-1,-1 1,1 0,0 0,0 1,1-1,0 1,0 0,0 1,0-1,1 1,0-1,1 1,-1 0,1 0,1 0,-1 0,1 0,1 0,-1 1,1-1,0 0,1 0,0 1,0 0,0-4,-1 0,1-1,0 1,0-1,1 1,-1-1,1 0,-1 1,1-1,0 0,1 0,-1 0,0 0,1-1,-1 1,1-1,0 1,0-1,0 0,0 0,0 0,1-1,-1 1,0-1,1 0,0 0,-1 0,1 0,-1-1,1 1,0-1,-1 0,1 0,0 0,-1 0,1-1,0 0,-1 0,1 0,-1 0,1 0,-1-1,0 1,1-1,-1 0,0 0,0 0,2-2,-1 1,0-1,0 1,0-1,0 0,0 0,-1 0,0 0,0-1,0 1,0-1,-1 0,0 1,0-1,0 0,0-1,-1 1,0 0,0 0,-1-1,1 1,-1 0,0-1,0 1,-1 0,0-1,0 1,0 0,0 0,-1 0,0 0,0 0,0 0,-1 0,0 1,0-1,0 1,0 0,-1 0,1 0,-1 0,0 0,0 1,-2-1,-74-17,55 19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0 232,'138'-220,"-137"221,0-1,1 0,-1 1,0-1,0 1,1-1,-1 1,0 0,0-1,0 1,0 0,0 0,0 0,0 0,0 0,0 0,0 0,-1 0,1 0,0 0,-1 1,1-1,-1 0,1 0,-1 1,0-1,1 0,-1 0,0 1,0-1,0 0,0 1,0-1,0 1,0-1,-1 1,2 1,2 6,0 1,1-1,0-1,1 1,-1-1,2 1,-1-1,1-1,0 1,7 5,-11-11,1 1,-1-1,1 0,-1 0,1 0,0 0,0 0,0 0,0-1,0 0,0 1,1-1,-1 0,0-1,0 1,1-1,-1 1,1-1,-1 0,0 0,1 0,-1-1,1 1,-1-1,0 0,0 0,1 0,-1 0,0-1,0 1,0-1,1-1,4-3,-1-1,0 0,-1 0,0 0,0-1,0 0,-1 0,0-1,-1 0,0 1,0-1,-1-1,0 1,-1-1,7-14,-3 6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145 478,'-17'11,"1"0,0 1,1 1,0 1,1 0,0 1,1 0,11-13,0 0,-1 0,2 1,-1-1,0 0,0 1,1 0,-1-1,1 1,0 0,0-1,0 1,0 0,0 0,1 0,-1 0,1 0,0 0,0 0,0 0,0 0,1 0,-1 0,1-1,-1 1,1 0,0 0,0 0,1-1,-1 1,0 0,1-1,0 1,-1-1,1 0,0 1,0-1,0 0,1 0,-1 0,0-1,1 1,0-1,-1 1,1-1,0 0,-1 0,1 0,0 0,2 0,4 1,1-1,0 0,0-1,-1 0,1 0,0-1,0 0,-1-1,1 0,-1-1,1 0,-1 0,0-1,0 0,0-1,-1 0,1 0,-1-1,-1 0,1 0,-1-1,0 0,0 0,-1 0,5-9,8-10,-2-1,0 0,-2-1,-2-1,0 0,-2-1,4-16,-8 18,-1-1,-1-1,-2 1,-1-1,-1 1,-1-1,-2-2,2 26,0 1,-1 0,1-1,-1 1,0 0,-1 0,1 0,-1 0,0 0,0 0,-1 0,1 0,-1 1,0-1,0 1,-1 0,1 0,-1 0,0 0,0 1,0 0,0 0,-1 0,1 0,-1 0,0 1,0 0,0 0,0 0,0 1,0 0,0 0,-1 0,1 0,0 1,-1 0,1 0,0 1,-1-1,1 1,0 0,0 0,0 1,-4 1,-7 6,0 1,1 1,0 0,1 1,0 0,1 1,1 1,0 0,0 0,2 1,0 1,0 0,0 3,6-11,1 0,0 0,0 0,1 1,0-1,0 1,1 0,0-1,0 1,1 0,1 0,-1-1,1 1,1 0,-1-1,2 1,-1-1,1 0,0 1,1-1,0-1,0 1,1 0,0-1,0 0,0 0,2 0,3 3,0 1,1-1,0-1,1 0,0 0,1-2,0 1,0-2,0 1,1-2,0 0,0 0,0-2,1 1,-1-2,1 0,-1-1,1 0,4-1,14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2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13,'-16'7,"1"1,0 0,1 1,0 0,0 1,1 1,1 0,0 1,0 1,1-1,1 2,-1 1,7-12,1 0,1 0,-1 1,0-1,1 1,0-1,-1 1,1 0,1 0,-1 0,1 0,-1 0,1 1,1-1,-1 0,0 1,1-1,0 0,0 1,0-1,1 0,-1 1,1-1,0 0,0 0,1 0,-1 0,1 0,0 0,0 0,0 0,1 0,-1-1,1 0,0 1,0-1,0 0,0 0,1 0,-1-1,1 1,-1-1,1 0,0 0,0 0,0-1,0 1,0-1,1 0,-1 0,0-1,3 0,-1 0,0-1,0 0,0 0,0-1,0 0,0 0,0 0,0-1,0 0,-1 0,0 0,1-1,-1 1,-1-1,1-1,0 1,-1-1,0 1,0-1,0-2,66-120,-56 97,-5 4,-13 42,0 0,2-1,0 1,0 1,1-1,2 0,-1 0,2 0,0 0,1 0,0 0,1-1,1 1,1-1,6 12,-11-25,1 0,0 1,0-1,0 0,0 0,0 0,1 0,-1-1,1 1,-1-1,1 1,-1-1,1 0,0 0,0 0,-1 0,1-1,0 1,0-1,0 0,0 1,0-1,0-1,0 1,0 0,0-1,-1 1,1-1,0 0,0 0,0 0,-1 0,1-1,-1 1,1-1,-1 1,0-1,1 0,-1 0,0 0,0 0,0-1,0 1,-1 0,1-1,0-1,13-15,-1 0,-1-1,-1-1,-1 0,0 0,1-8,-1 9,-5 24,-3 38,-3-23,17 58,-16-75,-1 1,1-1,0 0,0 0,0 0,1 0,-1 0,0 0,1 0,0 0,-1 0,1-1,0 1,0 0,0-1,0 0,0 1,0-1,0 0,0 0,1 0,-1-1,0 1,1 0,-1-1,0 1,1-1,-1 0,1 0,-1 0,1 0,2-3,1 0,-1 0,1 0,-1-1,0 0,0 0,-1 0,1-1,-1 0,0 1,0-1,-1-1,1 1,-1 0,0-1,-1 0,1 0,-1 0,0 0,1-5,7-12,-3 3,1 1,2 0,0 1,0 0,2 1,0 0,1 1,1 0,1 1,0 0,12-8,-26 22,0 0,0 1,-1-1,1 0,0 1,0-1,0 1,0-1,0 1,0 0,0-1,0 1,0 0,0 0,0 0,0-1,0 1,0 0,0 0,0 0,0 1,0-1,0 0,0 0,0 1,0-1,0 0,0 1,0-1,-1 1,1-1,0 1,0-1,0 1,0 0,-1-1,1 1,0 0,-1 0,1 0,-1 0,1-1,-1 1,1 0,-1 0,1 0,-1 0,0 0,0 0,1 0,-1 0,0 1,5 60,-5-56,-37 370,-43 121,24-301,6-118,49-78,0 1,0-1,0 1,0-1,0 0,0 1,0-1,0 0,-1 0,1 0,0 0,0 0,0 0,0 0,0 0,0 0,0-1,0 1,0 0,0-1,0 1,0-1,0 1,0-1,0 1,0-1,0 0,0 1,0-1,1 0,-1 0,0 1,1-1,-1 0,0 0,1 0,-1 0,1 0,0 0,-1 0,1 0,-1-1,-15-47,15 24,1 0,0 0,2-1,1 1,2 1,0-1,1 1,1-1,2 2,0-1,2 1,0 1,2 0,0 1,1 0,13-14,-13 14,2 0,0 1,1 1,1 0,1 1,0 1,2 1,0 1,0 1,1 1,1 0,0 2,7-2,-4 6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2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368 904,'44'127,"-5"2,13 91,-38-154,-3 1,-3 0,-3 1,-3 9,22 228,-24-278</inkml:trace>
  <inkml:trace contextRef="#ctx0" brushRef="#br0" timeOffset="520.114">1 1158,'57'-100,"5"3,3 2,54-56,-80 108,1 2,2 1,1 2,2 2,2 2,1 2,2 2,13-4,-48 26,0 0,0 2,0-1,1 2,0 0,0 1,0 0,1 2,-1 0,1 0,-1 2,9 0,-22 1,1 0,-1 0,0 0,0 0,0 0,0 1,0 0,0-1,-1 1,1 0,0 1,-1-1,0 0,1 1,-1-1,0 1,0 0,0-1,-1 1,1 0,-1 0,0 0,1 0,-1 1,-1-1,1 0,0 0,-1 1,1-1,-1 0,0 1,-1 1,-21 105,-7-47,-3-1,-3-3,-2 0,-19 19,-103 176,121-136,39-113,1-1,0 0,0 0,0 0,0 0,0 0,1 0,0 0,0-1,0 0,0 1,0-1,1 0,-1 0,1-1,0 1,0-1,0 0,0 0,0 0,0-1,1 1,-1-1,1 0,-1 0,1-1,-1 1,1-1,-1 0,1 0,2-1,2 3,110 14,-74-12,0 2,-1 1,0 3,-1 2,0 1,-1 2,5 5,-42-18,0 1,0-1,0 1,0 0,0 1,-1-1,1 1,-1 0,0 0,0 0,-1 0,1 1,-1 0,0 0,0-1,0 2,-1-1,0 0,0 0,0 1,-1-1,0 1,0 0,0-1,0 1,-1 0,0 0,0-1,-1 1,0 0,0-1,-2 6,-8 14,-1-2,-2 1,0-2,-1 0,-1-1,-2 0,0-1,-1-1,0-1,-2-1,0-1,-23 14,-9 9,-1-2,-2-3,-1-3,-1-1,-13 1,66-29,0 0,0 1,-1-1,1 0,-1-1,1 1,-1-1,0 0,0 0,1-1,-1 0,0 0,0 0,-4-1,3-4</inkml:trace>
  <inkml:trace contextRef="#ctx0" brushRef="#br0" timeOffset="1101.222">1384 1411,'0'15,"0"0,1 0,1-1,0 1,1-1,1 1,0-1,1 0,0-1,2 1,-1-1,6 8,-10-18,1 0,-1 0,0 0,1-1,-1 1,1-1,0 0,0 1,0-1,0-1,0 1,1 0,-1-1,1 1,-1-1,1 0,-1-1,1 1,-1 0,1-1,0 0,-1 0,1 0,0 0,-1 0,1-1,-1 0,1 0,-1 0,1 0,-1 0,1-1,-1 1,0-1,0 0,1-1,106-88,-55 24,-2-2,-4-2,0-6,-25 40,-6 15,-6 41,-12-12,0-1,1 1,-1-1,1 0,1 0,-1 1,1-1,0 0,1 0,-1 0,1-1,0 1,0-1,1 1,0-1,0 0,0-1,1 1,-1-1,1 1,0-1,0-1,1 1,-1-1,1 0,-1 0,1-1,0 1,5 0,1-4,0 0,-1-1,1-1,-1 0,0 0,0-1,0-1,0 0,-1 0,1-1,-2 0,1-1,-1 0,0-1,0 0,-1 0,0-1,0 0,-1 0,0-1,-1 1,4-8,108-233,-98 207,-2 0,-2-2,-2 0,-2-1,-2 0,-2-1,-2 0,-2 0,-2 0,-2 0,-2-1,-3-2,0 8,-1 1,-2 1,-3 0,0 0,-3 1,-1 0,-8-11,23 48,0 1,0 0,-1 0,1-1,0 1,-1 0,1 0,0-1,-1 1,0 0,1 0,-1 0,0 0,1 0,-1 0,0 0,0 0,0 0,0 0,0 0,0 1,0-1,0 0,0 1,0-1,0 1,-1-1,1 1,0-1,0 1,-1 0,1 0,0 0,0-1,-1 1,1 0,0 1,0-1,-1 0,1 0,0 0,0 1,-1-1,1 1,0-1,0 1,0-1,0 1,0 0,0 0,0-1,0 1,0 0,0 0,0 0,0 0,0 0,1 0,-1 0,0 0,1 1,-1-1,1 0,-1 0,1 0,0 1,0-1,-1 1,-7 22,2 1,0-1,1 2,2-1,1 0,0 1,2 0,1-1,1 1,2-1,2 11,10 37,4 0,2 0,10 14,-6-18,2-1,4-1,29 45,-47-91,1-1,1 0,0-1,2-1,0-1,1 0,1-1,11 6,23-2,-36-20</inkml:trace>
  <inkml:trace contextRef="#ctx0" brushRef="#br0" timeOffset="1265.934">1921 593,'48'-29,"39"-19,21-6,4 2,0 4,-7 5,-5 7,-7 3,-8 8,-10 3,-12 5,-18 6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24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2230,'-19'208,"8"150,36-577,-12 109,6 1,4 0,31-84,-55 192,1 0,0 0,0 0,-1 0,1 0,0 0,0 0,0 0,0 1,0-1,0 0,0 0,1 0,-1 0,0 0,0 0,1 0,-1 0,1 0,-1 0,1 1,-1-1,1 0,-1 0,1 1,0-1,-1 0,1 1,0-1,0 0,-1 1,1-1,0 1,0 0,0-1,0 1,0-1,-1 1,1 0,0 0,0 0,0 0,0-1,0 1,0 0,0 1,0-1,0 0,0 0,0 0,0 0,0 1,0-1,-1 1,1-1,0 0,0 1,0-1,0 1,-1 0,1-1,0 1,-1 0,1-1,0 1,76 192,0-74,-74-116,0 0,0 0,0 0,0 0,1-1,-1 0,1 1,0-1,-1-1,1 1,0 0,0-1,0 0,1 0,-1 0,0-1,0 1,0-1,1 0,-1 0,0 0,0-1,0 0,0 1,1-1,-1-1,0 1,0-1,-1 1,1-1,3-2,5-7,-1 0,0-1,-1 0,0-1,-1 0,0-1,-1 1,0-2,-1 1,-1-1,-1 0,0 0,-1-1,0 1,-1-1,-1 0,0-13,1 13,0-4,-1 0,-1 0,-1 0,-1 0,-1 0,0 0,-2 0,0 0,-1 1,-1-1,-1 1,0 1,-2-1,-2-2,11 21,-1 0,1 0,0 1,0-1,-1 0,1 0,0 0,-1 0,1 1,0-1,-1 0,1 0,0 0,-1 0,1 0,0 0,-1 0,1 0,0 0,-1 0,1 0,0 0,-1 0,1 0,0 0,-1 0,1 0,0-1,-1 1,1 0,0 0,-1 0,1 0,0-1,0 1,-1 0,1 0,0-1,0 1,0 0,-1 0,1-1,0 1,0 0,0-1,0 1,-1 0,1-1,4 14</inkml:trace>
  <inkml:trace contextRef="#ctx0" brushRef="#br0" timeOffset="287.205">989 1807,'-11'17,"1"1,0 0,2 0,0 1,1 0,1 1,0-1,2 1,0 0,1 0,2 1,0-1,1 2,-1-17,1 0,0 1,1-1,0 1,0-1,0 1,0-1,1 0,0 0,0 0,0 0,0 0,1 0,0 0,0-1,0 0,1 1,0-1,0 0,0-1,0 1,0-1,1 0,-1 0,1 0,0 0,0-1,0 0,0 0,0 0,0-1,1 0,2 1,5-2,1-1,-1 0,0-1,0 0,0-1,0-1,-1 0,1 0,-1-1,0-1,-1 0,1-1,-1 0,0 0,-1-2,0 1,0-1,-1 0,0-1,0 0,-1-1,-1 0,3-4,-6 8,1-1,-1 0,-1 0,1 0,-2 0,1-1,-1 1,0-1,-1 0,0 0,0 1,-1-1,0 0,0 0,-1 0,0 1,-1-1,0 0,0 1,-1-1,0 1,-1 0,0 0,0 0,0 1,-1-1,0 1,-2-1,-3-2,-1 1,0 0,-1 1,0 0,-1 1,1 1,-1-1,0 2,-1 0,0 1,1 0,-1 1,0 0,-1 1,1 1,0 1,0 0,-1 0,1 1,0 1,0 1,-12 3,-10 5</inkml:trace>
  <inkml:trace contextRef="#ctx0" brushRef="#br0" timeOffset="1114.065">1187 4177,'1'-123,"7"1,4 0,6 0,15-43,4 53,-19 128,7 40,-23-49,0 1,0-1,1 0,0 0,0 0,1 0,0-1,0 1,1-1,-1 0,1 0,1 0,-1-1,1 0,0 0,0 0,0-1,1 0,0 0,3 1,-8-5,0 1,1-1,-1 0,1 0,-1 0,0 0,1 0,-1 0,0-1,1 1,-1-1,0 0,0 1,0-1,1 0,-1 0,0 0,0-1,0 1,0 0,-1-1,1 0,0 1,-1-1,1 0,-1 0,1 0,-1 1,0-2,0 1,1-1,28-75,-26 65,88-282,-72 261,-19 34,-1-1,1 1,-1-1,1 1,0 0,-1 0,1-1,0 1,-1 0,1 0,0 0,0 0,-1 0,1 0,0 0,-1 0,1 0,0 0,0 0,-1 0,1 0,0 1,-1-1,1 0,0 0,-1 1,1-1,-1 1,1-1,0 0,-1 1,1-1,-1 1,1-1,-1 1,0 0,1-1,-1 1,1-1,-1 1,0 0,0-1,1 1,-1 0,0-1,0 1,0 0,0 0,0-1,73 266,-27-177,-44-87,0 0,-1 1,1-1,0 0,0 0,0 0,1-1,-1 1,0 0,1-1,-1 0,1 1,-1-1,1 0,0 0,-1 0,1-1,0 1,0-1,-1 1,1-1,0 0,0 0,0 0,0-1,-1 1,1-1,0 1,0-1,-1 0,1 0,-1 0,3-1,36-36,-26 16</inkml:trace>
  <inkml:trace contextRef="#ctx0" brushRef="#br0" timeOffset="1351.187">2174 2935,'-3'29,"-6"30,4 0,2 0,4 56,-2-111,1-1,-1 1,1-1,0 1,0-1,0 1,1 0,-1-1,1 1,0-1,0 1,0-1,0 0,1 1,-1-1,1 0,0 0,0 0,0 0,0 0,1-1,-1 1,1-1,-1 1,1-1,0 0,0 0,0 0,0 0,0-1,1 1,-1-1,0 0,1 0,-1 0,1 0,-1-1,1 1,0-1,-1 0,1 0,-1 0,1 0,-1-1,3 0,4-5,1-1,-1 1,-1-2,1 1,-1-2,0 1,-1-1,0 0,-1-1,0 0,0 0,-1-1,0 1,-1-1,0-1,-1 1,0-1,0 1,-2-1,1 0,-2 0,0 0,0-1,-1 1,0 0,-1 0,-1 0,0 0,0 0,-1 0,-1 0,-3-6,3 8,0 0,-1 0,-1 1,0 0,0 0,0 1,-1 0,-1 0,1 0,-1 1,-1 0,1 0,-1 1,0 1,0-1,-1 1,0 1,0 0,0 0,0 1,-6-1,-9 0</inkml:trace>
  <inkml:trace contextRef="#ctx0" brushRef="#br0" timeOffset="1633.917">2767 3189,'-14'-28,"-5"-44,1-14,3 3,5 6,3 11,9 16,2 13,2 8,5 8,-1 3,4 5,4 4,-1 9,-4 5</inkml:trace>
  <inkml:trace contextRef="#ctx0" brushRef="#br0" timeOffset="1917.822">2937 2851,'27'-15,"-1"-1,-1-1,0-1,-1-2,-2 0,0-1,0-2,-2 0,-1-1,-1 0,-2-2,7-12,-17 26,-1 0,-1-1,1 1,-2-1,0 1,0-1,-2 0,1 0,-1 0,-2-12,1 20,0 1,0 0,-1 0,1-1,-1 1,0 0,-1 0,1 0,-1 0,1 0,-1 0,0 1,-1-1,1 1,-1-1,1 1,-1 0,0 0,0 0,-1 0,1 1,0-1,-1 1,0 0,1 0,-1 0,0 0,0 1,0-1,0 1,0 0,-1 1,1-1,-2 1,-2-1,0 2,1-1,-1 1,0 0,1 1,-1-1,1 2,-1-1,1 1,0 0,0 0,0 1,0 0,1 0,0 1,0 0,0 0,0 0,1 1,0 0,0 0,0 0,1 1,0-1,0 1,-1 2,-3 8,0 0,1 1,0-1,2 1,0 0,1 1,1-1,0 1,2 0,0 9,1-13,1-1,0 1,1-1,1 1,1-1,0 0,0 0,1 0,1-1,1 0,0 0,0 0,1-1,1 0,0-1,0 0,1 0,1-1,0 0,0-1,1 0,0-1,1 0,-1-1,1-1,1 0,-1 0,14 2,-4-2,1-1,0-1,0-1,0-1,0-1,0-2,0 0,0-1,15-4,-10-2</inkml:trace>
  <inkml:trace contextRef="#ctx0" brushRef="#br0" timeOffset="3035.912">2711 4122,'127'217,"-10"6,11 51,-28 4,-89-203,-11-65</inkml:trace>
  <inkml:trace contextRef="#ctx0" brushRef="#br0" timeOffset="3401.991">3191 3755,'17'119,"5"0,6-2,4 0,34 75,-35-113,3-2,3-1,7 4,72 143,-149-242,-8-16,-2 2,-1 2,-2 2,0 1,-2 3,-1 2,-1 2,0 3,-2 1,0 3,-1 2,0 3,-21-1,61 8,0 1,-1 0,1 0,-1 1,1 1,0 0,-1 1,1 1,0 0,0 0,0 2,-2 0,14-4,-1 0,0 0,1 0,-1 0,1 0,-1 0,1 0,0 1,-1-1,1 0,0 1,0-1,0 1,0-1,0 1,0 0,0-1,1 1,-1 0,0 0,1-1,0 1,-1 0,1 0,0 0,0 0,0 0,0-1,0 1,1 0,-1 0,0 0,1 0,0-1,-1 1,1 0,0-1,0 1,0 0,0-1,0 1,0-1,0 1,0-1,2 1,66 52,-37-40</inkml:trace>
  <inkml:trace contextRef="#ctx0" brushRef="#br0" timeOffset="3938.719">3529 4008,'2'22,"2"-1,0 0,1 0,1-1,1 0,1 0,1 0,0-1,2 0,0-1,10 12,-14-16,0-1,2-1,-1 1,2-1,-1-1,2 0,-1 0,2-1,-1 0,1-1,1 0,0-1,0-1,0 0,1-1,0 0,0-1,3 0,-14-5,0 0,0 0,0 0,1-1,-1 1,0-1,0 0,0 0,0 0,0 0,-1-1,1 1,0-1,-1 0,1 0,-1 0,1 0,-1 0,0 0,0 0,0-1,0 1,0-1,-1 0,1 0,-1 1,1-1,-1 0,0 0,0 0,-1 0,1-3,11-105,-12 106,-21-191,19 184,0 8,1-1,-1 1,1 0,0-1,1 0,-1 1,1-1,0 1,0-1,1 0,-1 1,1-1,0 1,0-1,0 1,1 0,0-2,0 5,0 1,0 0,0 0,0 0,0 0,-1 0,1 1,0-1,0 0,0 1,0 0,-1-1,1 1,0 0,0 0,-1 0,1 0,-1 0,1 0,-1 0,1 1,-1-1,0 0,0 1,1-1,-1 1,1 1,6 5,42 37,-40-32,1-2,0 0,0 0,2-1,-1 0,1-1,1 0,-1-1,1-1,1 0,-1-1,1-1,1 0,-1-1,0 0,1-2,9 1,-21-3,0-1,0 1,0-1,0 0,0 0,0-1,-1 1,1-1,0 0,-1 0,1 0,-1-1,0 1,0-1,0 1,0-1,0 0,0 0,-1-1,0 1,1-1,-1 1,0-1,-1 1,1-1,-1 0,1 0,-1 0,-1 0,1 0,0 0,-1 0,0 0,-5-142,-7 90,-1 1,-3 0,-3 1,-1 1,-3 1,-3 1,-29-45,37 66,-1 0,-1 2,-2 0,-1 1,0 2,-7-5,5 11</inkml:trace>
  <inkml:trace contextRef="#ctx0" brushRef="#br0" timeOffset="4582.746">5166 3331,'22'-5,"-1"-2,1 0,-2-1,1-1,-1-1,0-1,-1 0,-1-2,0 0,0-1,12-14,-20 22,-1-1,0 0,0-1,-1 0,0 0,0-1,-1 0,0 0,-1-1,0 1,0-2,-1 1,-1 0,1-1,-2 0,0 0,0 0,-1-1,0 1,0-1,-2 1,1-1,-2 1,1-1,-2-4,-1 11,-1 0,1 0,-1 0,0 0,0 0,-1 1,1 0,-1 0,0 0,0 1,0-1,0 1,-1 0,1 1,-1 0,0-1,0 2,0-1,0 1,0 0,0 0,0 0,0 1,0 0,0 0,-1 1,1 0,0 0,0 0,0 1,0 0,1 0,-1 0,0 1,1 0,-3 1,-4 4,0-1,0 2,1-1,0 2,0-1,1 1,1 1,0 0,0 0,1 1,0 0,1 1,1-1,0 1,0 0,2 1,-1-1,2 1,0 0,0 0,2 0,0 1,0-1,1 0,1 0,0 1,1-1,1 0,0 0,1-1,0 1,1-1,0 1,2-2,-1 1,1-1,1 0,0 0,1-1,0 0,1 0,7 5,-8-9,1-1,-1 0,1-1,0 0,0 0,1-1,0-1,-1 1,1-2,0 1,0-2,1 1,-1-2,0 1,0-2,0 1,1-2,-1 1,0-1,0-1,-1 0,1-1,-1 0,1 0,-1-1,0-1,-1 0,6-4,9-9,0-1,-2-1,0-1,-2-1,0-1,-2 0,0-2,12-25,-12 16</inkml:trace>
  <inkml:trace contextRef="#ctx0" brushRef="#br0" timeOffset="4817.248">6041 2625,'-10'43,"-7"34,-2 8,4-5,3-12,4-12,4-11,-3-9,0-5,1-3,2-2,1 0,1-1,-3-3,-1-6</inkml:trace>
  <inkml:trace contextRef="#ctx0" brushRef="#br0" timeOffset="5003.898">5674 2879,'34'9,"34"14,12 7,-4 3,-10-4,-11-2,-10-5,-9-2,-5-5,-2-4,-3-4,-5-4</inkml:trace>
  <inkml:trace contextRef="#ctx0" brushRef="#br0" timeOffset="5259.096">6126 2004,'10'48,"17"40,9 14,3 0,0-8,-2-10,-3-15,-6-14,-4-7,-1-12,0-7,2-3,0-7,2-2,-5-8,-5-6</inkml:trace>
  <inkml:trace contextRef="#ctx0" brushRef="#br0" timeOffset="5502.25">6126 2568,'39'-9,"36"-13,10-3,-4 3,-12 1,-12 3,-11 0,-9 4,-10-1,-6 1,-5 0,-7-4,-3 2</inkml:trace>
  <inkml:trace contextRef="#ctx0" brushRef="#br0" timeOffset="5755.599">6605 2400,'18'-2,"0"-2,-1 1,1-2,-1-1,-1 0,1-1,-1 0,0-1,0-1,-1-1,0 0,-1-1,0-1,-1 0,9-11,-18 17,0 1,-1-1,0 0,0 0,0 0,0 0,-1 0,0-1,-1 1,0-1,1 0,-2 1,1-1,-1 0,0 1,-1-1,1 0,-2 1,1-1,0 1,-1-1,0 1,-1 0,0 0,0 0,0 0,0 0,-1 0,0 1,0 0,0 0,-1 0,0 0,-4-2,7 6,0-1,0 1,0 0,-1 0,1 0,0 1,-1-1,1 1,-1-1,1 1,-1 0,1 0,-1 0,1 0,-1 0,1 0,-1 1,1-1,0 1,-1 0,1 0,0 0,-1 0,1 0,0 0,0 0,0 1,0-1,0 1,0 0,0-1,1 1,-1 0,0 1,-48 76,42-63,1 1,1 0,0 0,1 1,1 0,0 0,2 0,0 0,1 1,1-1,0 0,1 0,2 1,0-1,0 0,2-1,0 1,1-1,1 0,0 0,2-1,8 14,-13-25,0 0,0 0,0 0,1 0,0-1,0 0,0 0,0 0,0-1,1 0,0 0,0 0,5 1,18 4</inkml:trace>
  <inkml:trace contextRef="#ctx0" brushRef="#br0" timeOffset="8938.805">6859 2654,'-5'-5,"4"-2,6 1,7 1,7 2,5 0,2 2,3 1,-4-5,-2-1,-4-5,-6-4,-5-1</inkml:trace>
  <inkml:trace contextRef="#ctx0" brushRef="#br0" timeOffset="9606.684">7171 1891,'16'61,"-2"1,-3 0,-3 1,-2 0,-3 1,-4 11,-11 6,11-82,0 1,-1-1,1 0,0 0,0 0,0 0,0 0,0 0,0 0,0 0,0 0,0 0,0 0,1 0,-1-1,0 1,1 0,-1-1,1 1,0 0,-1-1,1 1,0-1,0 1,0 0,0-1,0 1,0-1,0 1,0-1,1 1,-1 0,1-1,-2-290,31 73,-29 218,-1-1,-1 0,1 0,0 0,0 0,0 0,0 0,1 0,-1 0,0 0,1 0,0 0,-1 0,1 1,0-1,0 0,0 0,0 1,0-1,0 0,0 1,1-1,-1 1,1 0,-1-1,1 1,-1 0,1 0,0 0,0 0,-1 0,1 1,0-1,0 0,0 1,0-1,0 1,0 0,0 0,0 0,0 0,0 0,0 0,1 0,5 8,0 0,-1 0,0 0,-1 1,0 0,0 1,-1-1,0 1,-1 0,0 0,0 0,-1 3,4 3,4 16,2 0,1 0,1-2,2 0,1 0,1-2,2 0,5 4,-25-31,1 0,-1 0,0 0,0 1,0-2,1 1,-1 0,0 0,1 0,-1 0,1-1,-1 1,1-1,-1 1,1-1,-1 0,1 1,0-1,-1 0,1 0,-1 0,1 0,0 0,-1-1,1 1,-1 0,1-1,-1 1,1-1,-1 0,1 1,-1-1,0 0,1 0,-1 0,0 0,1 0,-1 0,0 0,0 0,0-1,0 1,0 0,-1-1,1 1,0-1,0 1,-1-1,1 1,-1-1,0 1,1-1,-1 1,0-1,0 0,35-188,-31 156,-2 0,-1 1,-2-1,-1 0,-2 0,-1 1,-2 0,-1 0,-1 1,-3-4,6 24</inkml:trace>
  <inkml:trace contextRef="#ctx0" brushRef="#br0" timeOffset="10038.82">7876 1356,'-15'6,"1"0,0 1,1 1,0 0,0 1,1 1,0 0,1 0,0 1,0 1,1 0,1 0,0 1,7-12,0 1,0 0,1-1,-1 1,0 0,1 0,0 0,-1 1,1-1,0 0,0 0,0 1,1-1,-1 0,0 1,1-1,0 1,-1-1,1 1,0-1,0 1,1-1,-1 1,0-1,1 0,0 1,-1-1,1 0,0 1,0-1,0 0,0 0,1 0,-1 1,1-2,-1 1,1 0,1 1,8 1,1-1,-1-1,1 0,-1 0,1-1,0-1,-1 0,1-1,0 0,4-1,20-1,-13 2,-20 0,1-1,0 1,0 0,0 0,0 1,0-1,0 1,0 0,0 0,0 0,0 1,0-1,0 1,-1 0,1 0,0 0,0 1,0-1,-1 1,1 0,-1 0,0 0,1 1,-1-1,0 1,0 0,0 0,-1 0,1 0,-1 0,0 0,0 1,0-1,0 1,0-1,0 3,-2 8,-1 0,0 0,-1-1,-1 1,0 0,-1-1,0 0,-1 0,-1 0,0 0,-1-1,0 0,0 0,-1-1,-1 0,0 0,-7 5,-14 3,20-21</inkml:trace>
  <inkml:trace contextRef="#ctx0" brushRef="#br0" timeOffset="10284.82">8214 1186,'-5'38,"-1"33,0 8,1-5,2-9,0-16</inkml:trace>
  <inkml:trace contextRef="#ctx0" brushRef="#br0" timeOffset="10438.242">8016 847,'0'0</inkml:trace>
  <inkml:trace contextRef="#ctx0" brushRef="#br0" timeOffset="10638.038">8412 1073,'2'16,"1"1,0-1,2 0,-1 0,2 0,0-1,1 0,1 0,0-1,1 0,0 0,1-1,1 0,0-1,1 0,0 0,0-2,10 7,-17-15,1 1,-1-1,1 0,0-1,0 1,-1-1,1 0,0 0,0-1,0 0,0 0,0 0,0-1,0 0,0 0,0-1,0 1,-1-1,1 0,-1-1,1 0,-1 1,0-2,0 1,0 0,0-1,-1 0,1 0,-1-1,0 1,-1-1,1 0,-1 0,0 0,0 0,0-1,-1 1,1-1,-2 1,1-1,1-5,1-1,-1 0,0 0,0 0,-1 0,-1 0,0 0,0-1,-2 1,1 0,-2-1,1 1,-2 0,1 0,-2 0,0 0,0 1,-1 0,0 0,-1 0,0 0,-1 1,0 0,-1 0,0 1,0 0,-1 0,0 1,-1 0,0 1,0 0,-1 0,1 1,-1 1,-1 0,1 0,-12-2,-29 6,33 7</inkml:trace>
  <inkml:trace contextRef="#ctx0" brushRef="#br0" timeOffset="11019.072">8948 960,'-12'-48,"2"0,2 0,2-1,3 0,2 0,3-38,22 3,-23 84,0 0,0 0,0 0,0 0,0 0,0 0,-1 1,1-1,0 0,0 0,0 1,0-1,0 1,0-1,0 1,-1-1,1 1,0-1,0 1,-1 0,1-1,0 1,-1 0,1 0,-1-1,1 1,-1 0,1 0,-1 0,1 0,-1 0,0 0,0 0,1 0,27 68,-24-55,1 0,0 0,1-1,1 0,0 0,0-1,1 1,1-2,0 1,1-1,5 4,-12-13,-1 0,1 0,0 0,0 0,0-1,0 1,0-1,0 0,1 0,-1 0,0 0,1-1,-1 1,0-1,1 0,-1 0,1 0,-1 0,0-1,1 1,-1-1,0 0,1 0,-1 0,0-1,0 1,0-1,0 1,0-1,0 0,-1 0,1 0,-1-1,1 1,-1-1,0 1,0-1,0 0,0 0,0 0,-1 0,1 0,-1 0,0-1,7-17,-2-1,0 0,-2 0,0 0,-1-1,-2 1,0-1,-1 1,-1-1,-2-3,1-37,1 38</inkml:trace>
  <inkml:trace contextRef="#ctx0" brushRef="#br0" timeOffset="11325.5">9513 1,'-16'15,"0"0,1 1,1 1,0 0,2 1,0 0,0 1,2 0,-5 15,14-33,0 1,0 0,0-1,1 1,-1 0,1 0,-1 0,1 0,0 0,0 0,0-1,0 1,0 0,0 0,0 0,1 0,-1 0,1 0,-1-1,1 1,0 0,0 0,0-1,0 1,0 0,0-1,0 1,0-1,1 1,-1-1,0 0,1 0,-1 0,1 1,0-1,-1-1,1 1,0 0,0 0,0 0,77 0,124-29,-200 28,-1 0,0 0,1 0,-1 1,0-1,0 1,1-1,-1 1,0 0,0 0,0 0,0 0,0 0,0 0,0 1,0-1,0 0,-1 1,1 0,-1-1,1 1,-1 0,1 0,-1 0,0 0,0 0,0 0,0 0,0 0,-1 1,1-1,-1 0,1 0,-1 1,0-1,0 0,0 1,0-1,0 0,-1 1,-24 90,1-44,-3-1,-1-1,-3-1,-33 37,52-69</inkml:trace>
  <inkml:trace contextRef="#ctx0" brushRef="#br0" timeOffset="13070.878">4009 6266,'-22'8,"0"2,1 0,0 1,0 2,2 0,0 1,0 0,1 2,1 0,0 1,2 1,-10 13,6-8,0 2,1 0,2 1,0 0,2 2,1-1,1 2,1 0,2 0,1 1,1 0,2 0,1 0,1 1,1 19,1-47,1 1,-1 0,1-1,0 1,0 0,0-1,1 1,-1-1,1 1,0 0,0-1,0 1,0-1,1 0,-1 1,1-1,0 0,0 0,0 0,0 0,1 0,-1-1,1 1,0-1,-1 1,1-1,0 0,1 0,-1 0,0-1,0 1,1-1,-1 0,1 0,-1 0,1 0,0 0,-1-1,1 0,0 1,-1-2,1 1,0 0,-1-1,1 1,-1-1,1 0,-1 0,1-1,-1 1,15-13,-1-1,-1-1,-1-1,0 0,-1 0,-1-2,0 1,-2-2,0 0,-1 0,6-20,15-29,-4-2,-3-1,-2 0,-4-2,-3 0,-2-16,0 36,-12 54,0-1,0 1,0 0,0 0,0 0,1 0,-1 1,0-1,0 0,0 0,0 1,0-1,0 1,1-1,-1 1,0-1,0 1,-1-1,1 1,0 0,0 0,0-1,0 1,0 0,-1 0,1 0,0 0,-1 0,1 0,-1 0,1 0,-1 0,0 0,1 1,-1-1,0 0,0 0,0 0,0 0,0 1,2 2,13 25,3 9,2-1,2 0,1-2,26 31,-42-58,-1-1,1 0,0 0,0-1,1 1,0-2,0 1,1-1,-1 0,1-1,0 0,0 0,1-1,-1-1,1 1,0-1,-1-1,1 0,0 0,0-1,0 0,-1-1,9-1,-7-1,1 0,0-1,-1-1,0 0,0 0,-1-1,1-1,-1 0,0 0,-1-1,0 0,0 0,-1-1,0 0,0-1,-1 0,0 0,-1-1,13-23,-1 0,-2-1,-1-1,-2-1,-1-2,-1 11,-2-1,-1-1,-1 1,-2-1,-1-1,-1 1,-1 0,-2-1,-2 1,0-1,-2 1,-1 0,-2 0,0 1,-2 0,-4-5,13 32,0-1,0 1,-1 0,1 0,-1 0,0 0,1 0,-1 0,0 0,0 0,0 0,0 1,-1-1,1 0,-1 1,1-1,-1 1,1-1,-1 1,0-1,1 1,-1 0,0 0,0 0,0 0,0 1,0-1,0 0,0 1,0-1,0 1,0 0,-1 0,1-1,0 2,0-1,0 0,0 0,0 1,-1-1,1 1,0-1,0 1,0 0,0 0,1 0,-1 0,0 0,0 1,1-1,-3 2,-5 11,0 2,1-1,1 1,0 0,1 1,1 0,0-1,1 2,1-1,1 0,1 1,0 0,0-13,0-1,0 0,0 0,1 0,0 1,0-1,0 0,0 1,1-1,-1 0,1 0,0 0,1 0,-1 0,1 0,-1 0,1 0,0 0,1-1,-1 1,1-1,-1 1,1-1,0 0,0 0,1 0,-1-1,1 1,-1-1,1 0,0 0,-1 0,1 0,0-1,0 0,1 1,-1-1,3 0,5-1,1 0,0-1,-1-1,0 0,1 0,-1-1,0-1,0 0,0-1,-1 0,0 0,0-2,0 1,2-3,94-41,-104 50,-1-1,0 1,0-1,1 1,-1 0,0 0,0 0,1 0,-1 1,0-1,0 0,1 1,-1 0,0-1,0 1,0 0,0 0,0 0,0 0,0 1,0-1,0 1,0-1,-1 1,1-1,-1 1,1 0,-1 0,0 0,0 0,1 0,-1 2,25 80,-17-45,-8-36,0 1,1 0,-1-1,1 1,0-1,-1 0,2 0,-1 1,0-1,1-1,-1 1,1 0,0-1,0 1,0-1,0 0,0 0,1 0,-1 0,1 0,-1-1,1 0,0 0,-1 0,1 0,0 0,0-1,-1 0,1 1,0-1,0-1,0 1,0-1,-1 1,1-1,2-1,10-2,0-2,0 1,0-2,-1 0,0-1,0-1,8-7,5-3,-1-1,-1-1,-1-2,-1 0,-1-2,-1 0,-2-2,0 0,-2-1,-1-1,11-25,-15 22,4-2,-1 0,-2-2,-2 0,-1 0,-1-1,-3-1,-1 1,-1-1,-3-3,-1 38,0-1,-1 1,0-1,0 1,0 0,0-1,-1 1,1 0,-1-1,0 1,0 0,0 0,0-1,-1 1,1 0,-1 0,1 0,-1 1,0-1,-1 0,1 1,0-1,-1 1,1 0,-1 0,0 0,0 0,1 0,-1 1,0-1,-1 1,1 0,0 0,0 0,-1 0,1 0,0 1,-1-1,1 1,0 0,-1 0,-1 1,-5 4,0 1,0-1,0 2,1 0,0 0,1 0,0 1,0 1,0-1,1 1,1 1,-1-1,1 1,1 0,0 0,0 1,1-1,1 1,-3 10,1-11,1 0,0 1,1 0,0-1,0 1,1 0,0 0,1 1,1-1,0 0,0 0,1 0,0 0,1 1,0-2,1 1,0 0,1 0,0-1,1 0,0 0,0 0,1-1,1 1,-1-1,1-1,1 1,3 2,6-1,0-1,1-1,0-1,0 0,1-1,-1-1,1-1,1-1,-1 0,0-1,1-2,-1 0,1 0,-1-2,0-1,0 0,3-2,117-26,-100 21</inkml:trace>
  <inkml:trace contextRef="#ctx0" brushRef="#br0" timeOffset="13623.423">6549 4036,'4'61,"3"-1,2 0,3-1,3 0,2-1,3 0,3 1,1 4,2 0,3-2,3-2,2 0,3-2,14 13,-42-58,70 113,-74-108</inkml:trace>
  <inkml:trace contextRef="#ctx0" brushRef="#br0" timeOffset="13786.889">6437 4854,'38'-33,"42"-36,11-10,1 3,-11 10,-10 11,-12 16,-11 8,-9 6,-6 6,-9 7</inkml:trace>
  <inkml:trace contextRef="#ctx0" brushRef="#br0" timeOffset="14039.23">7255 4347,'0'22,"-2"13,2 0,1 0,2-1,1 1,2-1,1 0,2 0,8 19,-15-48,0 0,1-1,-1 1,1 0,1-1,-1 0,0 1,1-2,0 1,0 0,0-1,1 1,-1-1,1 0,0-1,-1 1,1-1,0 0,1 0,-1-1,0 1,0-1,1 0,-1-1,1 1,-1-1,1 0,-1 0,0-1,1 0,-1 0,0 0,1 0,-1-1,0 0,0 0,1-1,12-9,-1 0,-1-1,0-1,-1 0,0-1,-1-1,-1 0,0-1,-2 0,0-1,0 0,-2-1,0 0,-2-1,0 1,-1-1,0-3,-3 10,0-1,-1 0,0 0,-1 0,-1 0,0 0,-1 0,-1 0,0 0,0 0,-2 1,-3-11,5 17,0 1,-1 0,0 0,0 0,0 0,0 0,-1 1,0 0,-1 0,1 0,-1 0,0 0,0 1,0 0,0 0,-1 1,0-1,0 1,0 0,0 1,0-1,0 1,-1 1,1-1,-1 1,1 0,-6 0,5 2,1-1,0 1,0 0,0 1,1-1,-1 1,0 0,0 1,1-1,0 1,-1 1,1-1,0 0,0 1,1 0,-1 0,1 1,0-1,0 1,1 0,-1 0,0 1,-10 18</inkml:trace>
  <inkml:trace contextRef="#ctx0" brushRef="#br0" timeOffset="14771.984">5617 6548,'4'192,"7"0,9-1,8-1,41 138,-35-231,-32-97,-1 1,0 0,1-1,-1 1,1-1,-1 1,0-1,1 1,-1-1,1 0,-1 0,1 0,-1 0,1 0,-1 0,1 0,-1-1,1 1,-1 0,1-1,-1 1,0-1,1 0,-1 1,0-1,1 0,-1 0,0 0,0 0,0 0,0 0,0 0,0 0,0 0,0-1,0 1,0 0,-1 0,1-1,-1 1,1-1,-1 1,1 0,-1-1,0 1,0-1,1 1,-1-1,0 1,-1-1,1 1,0-1,0 0,2-3,43-95,4 2,4 3,4 1,26-26,-80 115,1-1,-1 1,1-1,0 1,1 0,-1 1,1-1,0 1,0 0,0 0,1 0,-1 1,1 0,0 0,0 0,0 1,0 0,0 0,1 1,3-1,-7 4,0 0,0 0,0 0,-1 1,1 0,-1-1,0 1,0 0,0 0,0 0,0 0,-1 0,1 0,-1 1,0-1,0 0,0 1,0-1,-1 1,1-1,-1 1,0 0,0-1,0 1,-1-1,1 1,-2 3,-1 23,-2 0,-1 1,-2-2,0 1,-3-1,0-1,-1 0,-2 0,-1-1,-1-1,-2-1,0 0,-1-1,-2-1,0-1,-1-1,-2-1,-12 8,-20 9,32-25</inkml:trace>
  <inkml:trace contextRef="#ctx0" brushRef="#br0" timeOffset="15121.009">6267 7452,'44'-36,"-2"-1,-1-3,-3-1,-1-1,-2-3,-2 0,-2-2,20-42,-6-41,-44 126,0-1,-1 1,0-1,0 1,0-1,-1 1,1 0,-1-1,0 1,0 0,0-1,-1 1,0 0,1 0,-1 0,-1 0,1 1,-1-1,1 1,-1-1,0 1,0 0,-1 0,1 0,-1 0,1 1,-1-1,0 1,-1 0,1 0,-1 0,0 0,0 1,0 0,-1 0,1 0,0 1,0 0,0 0,0 0,-1 1,1-1,0 1,0 0,0 1,0-1,0 1,0 0,1 0,-1 1,1-1,-1 1,1 0,0 0,0 1,0-1,-2 3,-86 116,80-99,1 1,1 0,1 0,1 1,1 0,2 1,0-1,2 1,0 0,2 0,1 0,1 0,1 0,5 17,-6-35,1-1,-1 1,2-1,-1 0,1 1,0-1,1-1,0 1,0 0,0-1,1 0,0 0,0 0,0-1,1 1,0-1,0-1,0 1,0-1,1 0,0 0,0-1,0 0,0 0,0-1,1 0,-1 0,1-1,-1 0,1 0,0 0,8-1,0 0,-1-1,1 0,0-1,-1-1,1-1,-1 0,0-1,0 0,10-6,13-8</inkml:trace>
  <inkml:trace contextRef="#ctx0" brushRef="#br0" timeOffset="15871.15">7593 6379,'23'-8,"1"-1,-2 0,1-2,-2-1,1 0,-2-2,1 0,-2-1,0-1,-1-1,-1-1,0 0,12-20,-20 29,-1 0,-1-1,0 0,0-1,-1 1,0-1,-1-1,-1 1,1-1,-2 1,1-1,-2 0,0-1,0 1,-1 0,0 0,-1-1,-1 1,0 0,-1-1,0 1,-1 0,0 0,0 0,-4-4,5 12,-1 0,0 0,0 0,-1 0,1 0,-1 1,0 0,0 0,0 0,0 0,0 1,-1-1,1 1,-1 0,0 0,1 1,-1 0,0 0,0 0,0 0,0 1,0-1,0 1,0 0,0 1,0 0,0-1,-1 2,-5 0,0 1,0 1,0 0,0 0,0 1,1 0,0 1,0 0,0 1,1 0,-6 6,1 3,0 1,1 1,1 0,0 1,2 0,0 0,1 2,1-1,1 1,0 0,2 0,1 0,0 1,2 0,0 0,2 0,0 0,1-1,2 1,2 10,-2-18,1 0,1 0,0-1,1 0,1 0,0 0,1-1,0 0,0-1,2 1,-1-2,1 1,1-1,0-1,0 0,1 0,0-2,0 1,1-1,0-1,0 0,1-1,0-1,0 0,0 0,0-2,0 0,1 0,-1-1,1-1,-1-1,0 0,1 0,-1-2,0 0,0 0,0-1,0-1,-1-1,0 0,0 0,8-6,2-5,0 0,-2-1,0-1,-1-1,-1-1,-1-1,-1 0,-1-1,-1-1,-1 0,-1-1,-1-1,1-6,-3 6</inkml:trace>
  <inkml:trace contextRef="#ctx0" brushRef="#br0" timeOffset="16092.257">8836 5447,'-29'44,"-19"42,-2 16,4 2,9-9,6-10,8-10,9-13,5-13,1-9,2-7,1-4,1-8</inkml:trace>
  <inkml:trace contextRef="#ctx0" brushRef="#br0" timeOffset="16271.009">8243 5730,'33'10,"31"12,14 8,-2 3,-9-4,-6-2,-8-6,-9-1,-7-5,-5-4,-3-4,-2-4,-6-6,-1-4,-4 0</inkml:trace>
  <inkml:trace contextRef="#ctx0" brushRef="#br0" timeOffset="16675.689">9004 5363,'32'53,"-3"1,-2 2,-3 1,-2 0,-3 2,-2 0,-3 1,1 25,-5-24,-4-35,-1 0,-1 0,-1 1,-2-1,0 1,-2-1,-1 1,-1-1,-4 13,7-38,1 0,-1 0,0 0,0 0,0 0,0 0,0 0,0 0,0 1,0-1,0 0,0 0,-1 0,1 0,0 0,-1 0,1 0,-1-1,1 1,-1 0,1 0,-1 0,0 0,1 0,-1-1,0 1,0 0,1-1,-1 1,0-1,0 1,0-1,0 1,0-1,0 1,0-1,0 0,0 0,0 1,0-1,0 0,0 0,0 0,0 0,0 0,0 0,0-1,0 1,0 0,0 0,0-1,0 1,0-1,0 1,0-1,0 1,0-1,0 1,0-1,1 0,-1 1,0-1,1 0,-1 0,0 0,1 0,-1 0,-6-17,1 0,1 0,1-1,0 0,1 0,1 0,1 0,1 0,1-5,-1 2,-2-101,5 0,6 0,5 0,5 2,27-85,-33 160,2 2,1 0,3 1,1 1,2 1,2 0,8-6,-2 14,-30 33,0-1,1 0,-1 1,1-1,0 1,-1 0,1-1,-1 1,1-1,0 1,-1 0,1-1,0 1,-1 0,1 0,0 0,0-1,-1 1,1 0,0 0,-1 0,1 0,0 0,0 0,-1 0,1 1,0-1,0 0,-1 0,1 1,0-1,-1 0,1 1,0-1,-1 0,1 1,-1-1,1 1,-1-1,1 1,-1-1,1 1,-1 0,1-1,-1 1,0 0,1-1,-1 1,0 0,0-1,1 1,-1 0,0 0,4 136,-12-85,-2 0,-3 0,-2-1,-2-1,-3-1,-8 13,-68 129,84-170</inkml:trace>
  <inkml:trace contextRef="#ctx0" brushRef="#br0" timeOffset="17139.746">9625 5053,'63'-91,"-32"50,-2-1,-2-2,-1-1,-3 0,18-49,-28 11,-13 81,0 0,0 0,-1-1,1 1,0 0,-1 0,1 1,-1-1,0 0,0 0,0 0,0 0,0 1,0-1,0 0,0 1,-1-1,1 1,-1-1,1 1,-1 0,1-1,-1 1,0 0,0 0,1 0,-1 1,0-1,0 0,0 1,0-1,0 1,0 0,0-1,0 1,0 0,0 0,0 0,-1 1,-11 3,-1 0,1 2,0-1,0 2,1 0,0 1,0 0,1 1,0 0,0 1,1 0,0 1,1 0,0 1,1 0,0 0,1 1,-6 13,2-5,0 0,2 0,0 1,1 0,2 1,0 0,1 0,2 0,0 1,1 0,2 7,0-24,2-1,-1 1,1 0,0-1,0 1,1-1,0 1,0-1,1 0,-1 1,1-1,1-1,-1 1,1 0,0-1,0 0,1 0,-1 0,1 0,0-1,0 0,1 0,-1 0,1-1,0 0,0 0,0 0,1-1,-1 0,0 0,1 0,-1-1,1 0,0 0,3-1,6 2,0-2,-1 0,1-1,0 0,0-1,-1-1,1-1,-1 0,0-1,0 0,-1-2,1 1,-1-2,9-6,-6 5,-1-1,0-1,-1-1,0 0,-1 0,0-2,-1 0,-1 0,0-1,3-6,-3-2</inkml:trace>
  <inkml:trace contextRef="#ctx0" brushRef="#br0" timeOffset="17473.308">10388 4177,'-16'8,"0"0,1 2,1-1,-1 2,2 0,-1 1,2 0,-1 1,2 0,0 1,0 0,2 1,0 0,0 1,-1 5,8-17,1 0,0 0,0 0,0 1,1-1,-1 0,1 0,0 1,1-1,-1 0,0 0,1 1,0-1,0 0,1 0,-1 0,1 0,0 0,-1-1,2 1,-1 0,0-1,1 1,0-1,0 0,0 0,0 0,0-1,0 1,1-1,0 1,1 0,7 4,1-1,0 0,1-1,-1 0,1-1,0-1,0 0,0-1,3 0,-2 0,0-1,0 0,0-1,0-1,1 0,-1-1,0-1,-1 0,1-1,-1 0,1-1,-1-1,-1-1,1 0,-1 0,0-1,-1-1,0 0,0-1,-1 0,0-1,-1 0,0-1,-1 0,0 0,-1-1,2-4,2-16,-4 4</inkml:trace>
  <inkml:trace contextRef="#ctx0" brushRef="#br0" timeOffset="17720.116">10811 3105,'-5'38,"4"42,1 17,6 1,2-6,4-10,0-8,3-8,4-5,-2-8,1-4,3-6,2-4,2-5,-3-3,0-2,-5-1,-4-6</inkml:trace>
  <inkml:trace contextRef="#ctx0" brushRef="#br0" timeOffset="17975.425">10501 3952,'33'-39,"36"-31,10-9,2 4,-9 10,-11 7,-12 8,-8 13,-8 8,-8 3,-5 8,-5 5</inkml:trace>
  <inkml:trace contextRef="#ctx0" brushRef="#br0" timeOffset="18372.503">11347 3613,'28'-27,"0"-1,-2-2,0 0,-3-2,0 0,10-22,-30 48,2-1,1-1,-2 0,1 0,-1-1,0 0,-1 0,0 1,0-2,-1 1,0 0,-1 0,1-1,-2-8,-2 15,0 0,-1 0,0 0,1 0,-1 0,0 1,0-1,-1 1,1 0,0 0,-1 0,1 1,-1-1,0 1,0-1,1 1,-1 1,0-1,0 0,0 1,0 0,0 0,0 0,0 0,1 1,-1 0,0 0,0 0,0 0,1 0,-1 1,0-1,1 1,-13 5,2 0,-1 1,1 1,1 0,-1 1,2 0,-1 1,1 0,1 1,0 1,1 0,0 0,1 1,1 0,0 0,0 1,2 0,0 0,1 1,0 0,1 0,1 0,1 0,-1 15,2-20,0 0,0 0,1 0,1-1,0 1,0 0,1 0,0-1,1 1,0-1,1 0,0 0,1 0,0-1,0 1,1-1,0 0,1-1,0 1,0-1,1-1,0 1,0-1,1-1,0 0,0 0,0-1,1 0,0 0,-2-1,1-1,0 1,0-2,0 1,0-1,0-1,0 0,0 0,1-1,-1 0,0 0,1-1,-1-1,0 1,0-1,0-1,0 0,0 0,-1-1,0 0,1 0,-1-1,2-2,25-21,-1-1,-1-2,-2-2,-1 0,-1-3,4-10,-22 32,14-19</inkml:trace>
  <inkml:trace contextRef="#ctx0" brushRef="#br0" timeOffset="18755.994">12080 2908,'-36'35,"1"2,1 2,2 1,3 1,0 2,3 1,2 1,1 1,21-41,-1 0,1 0,0 0,0 0,1 0,-1 0,1 0,0 1,1-1,-1 0,1 1,0-1,0 0,1 1,0-1,0 0,0 1,0-1,1 0,0 0,0 0,0 0,1 0,0-1,-1 1,2-1,-1 0,0 0,1 0,0 0,0 0,4 2,0-1,0-1,0 0,0 0,1-1,-1 0,1 0,0-1,0 0,0-1,0 0,0 0,0-1,0 0,0-1,0 0,0 0,0-1,-1 0,1-1,0 0,-1 0,0-1,4-2,10-5,-1-1,0-1,-1-1,-1-1,0-1,-1 0,-1-1,3-5,8-13,-2-2,-1 0,-2-1,-1-2,-3 0,-1-1,-2-1,-2 0,-1-1,-3-1,-1 0,1-31,-8 51,-1 0,-1 0,-1 0,-1-1,-1 1,-2 0,0 1,-1-1,-2 1,0 0,-1 1,-1 0,-2 0,0 1,-1 1,-1 0,-1 1,0 0,-2 1,0 1,-1 1,0 0,-2 1,1 2,-2 0,-10-5,24 14,0 1,-1-1,1 1,-1 1,0-1,0 1,0 1,0-1,0 1,0 1,0 0,-1 0,1 0,0 1,0 0,0 1,0 0,0 0,0 1,1-1,-1 2,1-1,-1 1,1 0,1 1,-1 0,1 0,-1 0,1 1,1 0,-1 0,1 0,0 1,1 0,-2 2,-1 6,1-1,0 1,2 1,-1-1,2 1,0-1,1 1,1 0,0 0,1 0,1 0,0 0,1-1,4 16,4 8,1 0,1-1,3 0,1-1,9 13,0-6,2 0,1-2,3-1,1-1,2-2,2-2,1 0,2-3,1-1,1-2,2-2,12 4,-12-10,1-3,1-1,0-2,1-2,1-3,0-1,47 3,-57-10</inkml:trace>
  <inkml:trace contextRef="#ctx0" brushRef="#br0" timeOffset="19340.132">12955 1524,'22'-119,"-22"118,0 0,0 0,0 0,0 0,1 0,-1 0,0 0,0 0,0 0,1 0,-1 0,1 0,-1 1,1-1,-1 0,1 0,-1 0,1 1,0-1,-1 0,1 0,0 1,-1-1,1 1,0-1,0 1,0-1,0 1,0-1,0 1,-1 0,1-1,0 1,0 0,0 0,0 0,0 0,0 0,0 0,0 0,0 0,0 0,0 0,0 1,0-1,0 0,0 1,0-1,0 0,0 1,-1-1,1 1,0 0,0-1,-1 1,1 0,0 0,33 51,75 216,-31-114,7-3,56 71,123 190,-254-394</inkml:trace>
  <inkml:trace contextRef="#ctx0" brushRef="#br0" timeOffset="19573.118">14198 2738,'-15'43,"-14"34,-2 13,4-4,7-12,6-13,6-13,5-9,2-7,1-4,2-2,-1-5</inkml:trace>
  <inkml:trace contextRef="#ctx0" brushRef="#br0" timeOffset="19737.718">13745 3021,'39'14,"31"19,14 10,-3-4,-5-3,-11-3,-12-2,-10-7,-7-2,-6-5,-7-6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2.1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33,'48'33,"-33"-25,-1 0,2-1,-1-1,1 0,0-2,0 1,0-2,0 0,1-1,-1-1,1 0,0-1,-1-1,1-1,-1 0,1-1,2-1,201-17,-16-6,247 28,-281 27,270-28,-230-11,-180 4,1 2,1 1,-1 1,1 2,-1 1,0 2,1 0,27 8,6 0,0-3,1-3,0-2,35-6,17 2,221 3,-143 26,284-27,-282 27,27 4,227-32,-226 29,508-28,197 0,-761-28,309 28,-226-1,-110-26,308 26,452 1,-706 28,86-28,-56-29,567 30,-404-1,-165-28,509 28,-508-28,-29 17,-132 1,0 3,0 3,1 2,34 6,19-2,135-3,-84-25,219 24,-155-26,243 28,-279 28,281-27,-196-1,-113-28,-165 26,1 1,0 1,0-1,-1 1,1 0,0 0,0 0,0 1,-1 0,1 0,0 1,-1-1,1 1,-1 1,1-1,-1 1,0-1,0 2,0-1,-1 0,1 1,-1 0,1 1,4 11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4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32 139,'2'-6,"1"-1,1 1,-1 0,1 0,0 0,0 0,1 1,-1 0,1 0,0 0,1 0,-1 1,1 0,0 0,0 1,0-1,0 1,1 1,0-1,-1 1,1 0,0 0,0 1,0 0,0 0,136-32,-142 33,1 0,0-1,-1 1,1 0,-1 0,1 0,-1 0,1 0,0 0,-1 0,1 1,-1-1,1 1,-1-1,1 1,-1-1,1 1,-1 0,0 0,1-1,-1 1,0 0,0 0,0 1,0-1,1 0,-1 0,-1 0,1 1,0-1,0 0,0 1,-1-1,1 1,-1-1,1 1,-1-1,0 1,1-1,-1 1,0 0,0-1,0 1,0-1,0 1,-1-1,1 1,0 0,-1-1,1 1,-1-1,1 0,-1 1,0-1,0 1,0-1,0 0,0 1,-99 115,16-25,82-90,1-1,0 1,-1 0,1 0,0 0,0 0,0 0,1 1,-1-1,0 0,1 0,0 0,-1 1,1-1,0 0,0 0,0 1,0-1,1 0,-1 1,1-1,-1 0,1 0,0 0,0 0,-1 0,2 0,-1 0,0 0,0 0,1 0,-1 0,1-1,-1 1,1 0,0-1,0 0,-1 1,1-1,0 0,0 0,0 0,1 0,-1 0,0-1,1 1,217 100,-217-99,0 0,0 0,-1 0,1 0,-1 1,0-1,0 1,1-1,-2 1,1 0,0 0,0 0,-1 0,0 0,0 0,0 0,0 0,0 1,0-1,-1 0,0 0,1 1,-1-1,-1 0,1 1,0-1,-1 0,1 1,-1-1,0 0,0 0,-1 0,1 0,-1 0,1 0,-1 0,0 0,-1 1,-6 8,0 0,-1 0,-1-1,0-1,0 1,-1-2,-12 9,5-6,1 0,-2-1,0-1,0-1,0 0,-1-2,-1 0,1-2,-1 0,0-2,0 0,0-1,-17-2,20-4,7-3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4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1,'-5'14,"-1"10,0 6,1 2,6-4,8-7,3-7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0 173,'6'-11,"0"-1,1 1,0 0,1 1,0 0,0 0,1 0,0 1,1 1,0 0,1 0,-1 1,1 0,1 1,-1 0,1 1,0 0,0 1,1 0,-1 1,1 0,0 1,0 1,0 0,0 1,2 0,-12 0,0 0,0 0,1 0,-1 0,0 1,0-1,1 1,-1 0,0 0,0 0,0 0,0 1,0-1,-1 1,1 0,0 0,-1 0,1 0,-1 0,0 1,0-1,0 1,0-1,0 1,0 0,0 0,-1 0,0-1,0 2,1-1,-2 0,1 0,0 0,-1 0,1 1,-1-1,0 0,0 0,0 1,-1-1,1 0,-1 0,1 0,-1 1,-1 1,-12 23,0-1,-2 0,-1-1,-1 0,-1-2,-7 6,7-6,0-2,12-16,0 0,1 0,-1 0,1 1,1 0,-1 0,1 1,1 0,-1-1,1 1,0 1,1-1,0 1,1-1,-1 1,2 0,-1 0,1 0,0 0,1 0,0 0,1 0,0 0,0 0,1-1,0 1,2 6,5-5,0 1,1-1,1-1,-1 1,1-2,1 0,0 0,0-1,0 0,1-1,0-1,0 0,0-1,1 0,-1-1,1 0,0-1,0-1,0 0,0-1,0-1,0 0,0-1,0 0,0-1,126-24,-95 13,-27 7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4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509 621,'-45'-37,"28"31,-1 1,0 1,1 0,-2 2,1 0,0 0,0 2,0 0,-1 1,-11 3,12-2,1 1,-1 0,1 1,0 1,0 0,1 2,0 0,0 0,0 2,-3 2,17-9,0-1,0 0,0 1,1-1,-1 1,0 0,1 0,-1-1,1 1,0 0,-1 0,1 0,0 1,0-1,0 0,1 0,-1 1,0-1,1 0,0 1,-1-1,1 0,0 1,0-1,0 1,1-1,-1 0,0 1,1-1,0 0,0 0,-1 1,1-1,0 0,1 0,-1 0,0 0,1 0,0 1,73 60,44-40,-118-22,-1 0,1 0,0 0,0 0,0 0,-1 0,1 0,0 0,-1 0,1 0,-1 0,0 0,1 0,-1 0,0 0,1 1,-1-1,0 0,0 0,0 0,0 1,0-1,0 0,-1 0,1 0,0 1,-1-1,1 0,0 0,-1 0,1 0,-1 0,0 0,1 0,-1 0,0 0,0 0,0 0,1 0,-1-1,0 1,0 0,0-1,0 1,0 0,0-1,-1 0,1 1,0-1,0 1,0-1,-4 4,-141 136,142-136,-62 90,64-91,0 1,0-1,1 0,-1 1,1 0,0-1,0 1,0 0,1 0,-1-1,1 1,0 0,0 0,0 0,0-1,1 1,0 0,0 0,0-1,0 1,0 0,1-1,-1 1,1-1,0 0,0 0,2 3,3-2,-1 0,1-1,-1 1,1-2,0 1,0-1,0 0,0 0,1 0,-1-1,0-1,1 1,-1-1,1 0,-1-1,0 0,3 0,8 0,-4 0,-7 3,0-1,-1 0,1-1,0 1,0-1,-1-1,1 1,0-1,-1-1,1 1,0-1,-1 0,0 0,1-1,-1 0,0 0,-1-1,1 1,0-1,-1 0,0-1,0 1,0-1,-1 0,1 0,-1-1,0 1,-1-1,0 0,2-3,1-17,-2 2</inkml:trace>
  <inkml:trace contextRef="#ctx0" brushRef="#br0" timeOffset="1">311 0,'-24'36,"2"0,1 2,3 0,1 1,1 1,2 0,2 1,2 0,2 1,2 0,0 12,7 100,7 0,7-1,9 18,-21-150,4 36,-3 0,-1 0,-4 1,-3 15,5-45,7-37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2.1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33,'48'33,"-33"-25,-1 0,2-1,-1-1,1 0,0-2,0 1,0-2,0 0,1-1,-1-1,1 0,0-1,-1-1,1-1,-1 0,1-1,2-1,201-17,-16-6,247 28,-281 27,270-28,-230-11,-180 4,1 2,1 1,-1 1,1 2,-1 1,0 2,1 0,27 8,6 0,0-3,1-3,0-2,35-6,17 2,221 3,-143 26,284-27,-282 27,27 4,227-32,-226 29,508-28,197 0,-761-28,309 28,-226-1,-110-26,308 26,452 1,-706 28,86-28,-56-29,567 30,-404-1,-165-28,509 28,-508-28,-29 17,-132 1,0 3,0 3,1 2,34 6,19-2,135-3,-84-25,219 24,-155-26,243 28,-279 28,281-27,-196-1,-113-28,-165 26,1 1,0 1,0-1,-1 1,1 0,0 0,0 0,0 1,-1 0,1 0,0 1,-1-1,1 1,-1 1,1-1,-1 1,0-1,0 2,0-1,-1 0,1 1,-1 0,1 1,4 11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17 115,'-1'-1,"-1"0,1-1,0 1,-1-1,1 1,0-1,0 0,0 0,0 1,0-1,0 0,0 0,1 0,-1 0,1 0,0 0,-1 0,1 0,0 0,0 0,0 0,0 0,1 0,-1 0,0 0,1 0,-1 0,1 0,0 0,0 0,0 1,0-1,0 0,0 1,0-1,1 0,-1 1,0-1,1 1,-1 0,1 0,1-2,19-5,-1 1,1 1,1 0,-1 2,1 0,0 2,-1 1,1 0,0 2,3 1,-5 1,0 1,1 1,-2 0,1 2,-1 1,0 0,4 4,-15-7,-1 1,1 0,-1 1,-1-1,0 1,0 1,0 0,-1 0,0 0,0 0,-1 1,0 0,0 0,-1 1,-1-1,2 6,31 163,-11-36,-41 27,9-120,3 1,1 0,5 46,-1-31,0-40,1-1,1-1,1 1,1 0,1-1,2 0,0 0,1-1,1 0,1-1,1 0,1 0,2 0,6 4,1-2,1 0,1-1,1-1,1-2,24 14,36-7,-175 9,82-32,1 1,-1 0,1 0,0 1,0-1,0 1,1 1,0-1,0 1,0 0,1 0,-1 0,1 0,1 1,-1 0,1 0,1 0,-1 0,1 0,0 0,1 1,0-1,0 1,0-1,1 1,0-1,1 1,0-1,0 1,0-1,1 1,0-1,1 0,-1 0,1 0,2 3,8 11,0 1,-2 0,-1 1,-1 0,-1 1,-1-1,-1 2,-1-1,-1 1,-1-1,-1 1,-2 0,0 0,-1 0,-5 21,-2-22,0 1,-2-2,0 1,-2-1,-1-1,0 0,-2-1,0 0,-2-1,4-6,-1-1,-1-1,0 0,0-1,-1 0,-1-2,1 0,-2 0,1-2,-1 0,0-1,-1-1,-4 0,0 0,0-1,-1-1,0-1,1-1,-1-1,0-1,0-1,1-1,-1-1,1-1,0-1,-10-5,9 1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0,-4 0,0 0,-1 0,0 0,-9 0,-7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1,'43'4,"39"2,10-4,-2-4,-10 0,-15-1,-13 1,-11 0,-7 1,-5 0,-8 1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52 282,'0'541,"-11"-469,9-73,0 1,1 0,-1-1,1 1,-1-1,1 1,-1-1,1 0,-1 1,1-1,-1 0,1 0,0 0,0 0,0 0,-1 0,1-1,0 1,0 0,1-1,-1 1,0 0,0-1,1 1,-1-1,0 1,1-1,0 0,-1 1,1-1,0 1,0-1,0 0,0 0,-4-25,2 0,1 0,1 0,2 0,0 0,2 1,0-1,2 1,1 0,10-24,5-9,2 1,3 1,3 1,1 1,39-49,-63 92,0-1,1 1,1 0,0 1,1 0,0 1,0 0,1 0,1 1,-1 0,2 1,-1 1,5-2,-15 8,-1 0,1 1,-1 0,1-1,0 1,-1 0,1 0,0-1,-1 1,1 0,0 1,-1-1,1 0,-1 0,1 1,0-1,-1 1,1 0,-1-1,1 1,-1 0,1 0,-1 0,0 0,1 0,-1 0,0 0,0 0,0 1,0-1,0 0,0 1,0-1,0 1,0-1,-1 1,1-1,-1 1,1-1,-1 1,0 0,7 73,-7-68,-4 214,18-177,-1-32</inkml:trace>
  <inkml:trace contextRef="#ctx0" brushRef="#br0" timeOffset="337.95">1040 28,'-41'33,"2"2,2 2,1 1,2 1,2 2,2 2,-2 5,25-38,0-1,1 1,0 0,1 1,0-1,1 1,0 0,0 0,1 0,1 1,0-1,0 1,1 0,1-1,0 1,0 0,1-1,1 1,0-1,1 1,0-1,3 6,-1-4,1-1,1 0,0 0,0 0,1-1,1 0,0-1,0 0,1 0,0-1,1-1,0 1,1-2,-1 0,1 0,1-1,-1 0,1-1,0 0,0-1,11-1</inkml:trace>
  <inkml:trace contextRef="#ctx0" brushRef="#br0" timeOffset="716.38">1095 366,'1'0,"56"-14,1 3,0 3,0 2,38 1,-94 4,0 1,0-1,1 1,-1-1,0 1,0 0,1-1,-1 1,0 1,1-1,-1 0,0 0,0 1,1 0,-1-1,0 1,0 0,0 0,0 0,0 0,0 0,0 1,0-1,0 1,-1-1,1 1,-1-1,1 1,-1 0,1 0,-1 0,0 0,0 0,0 0,0 0,0 0,-1 0,1 1,0-1,-1 0,0 0,0 1,1-1,-1 0,-1 1,1-1,0 0,0 1,-1-1,0 0,0 1,-10 16,-2-1,0-1,-1 0,-1-1,0-1,-2 0,-10 7,-14 15,20-18,13-13,0 0,1 0,0 1,0 0,1 0,-1 1,1 0,1 0,0 0,0 1,1-1,0 1,0 1,0 1,4-8,-1-1,1 0,0 0,1 1,-1-1,0 0,0 0,1 1,0-1,-1 0,1 0,0 0,0 0,0 0,0 0,0 0,1 0,-1 0,1-1,-1 1,1 0,-1-1,1 1,0-1,0 0,0 1,0-1,0 0,0 0,0 0,0-1,0 1,0 0,1-1,-1 0,2 1,92 3,-82-4,-3 0,0 0,0-1,0 0,0-1,0 0,-1-1,1 0,-1-1,0 0,0 0,0-1,0 0,-1-1,0 0,0-1,3-3,10-10</inkml:trace>
  <inkml:trace contextRef="#ctx0" brushRef="#br0" timeOffset="1087.25">1999 282,'-18'9,"0"2,1-1,1 2,0 0,1 1,0 1,1 0,-5 7,18-20,0 0,0 0,0 0,0 0,0 0,0 0,0 0,0 1,1-1,-1 0,0 0,1 1,-1-1,1 0,0 1,-1-1,1 1,0-1,0 0,0 1,0-1,0 1,0-1,0 1,0-1,1 0,-1 1,0-1,1 0,-1 1,1-1,0 0,-1 1,1-1,0 0,0 0,0 0,0 0,0 0,0 0,0 0,0 0,0 0,1 0,-1-1,0 1,0 0,1-1,-1 1,0-1,1 0,-1 1,1-1,-1 0,0 0,1 0,-1 0,1 0,0 0,34 7,-29-7,1 0,-1 1,1 0,-1 1,0 0,1 0,-1 0,0 1,0 0,-1 1,1-1,-1 1,0 1,0-1,0 1,5 4,-10-2,0 0,-1-1,0 1,0-1,0 1,-1 0,0-1,0 1,-1-1,1 1,-1-1,-1 0,1 0,-1 0,0 0,-1 0,1-1,-1 1,0-1,-1 0,1 0,-1 0,0-1,-4 3,-30 29,20-21</inkml:trace>
  <inkml:trace contextRef="#ctx0" brushRef="#br0" timeOffset="1366.781">2055 0,'61'44,"-3"3,-1 2,-3 2,-2 3,40 54,-83-98,0 0,-1 1,-1 1,1-1,-2 1,0 1,0-1,-1 1,-1 0,0 0,-1 0,0 1,-1-1,0 1,-2-1,1 1,-1 0,-1-1,-1 1,0-1,0 1,-2-1,0 1,-7 7,-1-1,-2 0,1 0,-2-2,-1 0,0 0,-2-2,1 0,-2-1,0 0,-1-2,0-1,-1 0,0-1,-1-2,-6 1,4-3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3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57 367,'-1'-1,"1"0,0 1,0-1,0 0,0 0,0 0,0 0,0 1,0-1,0 0,0 0,0 0,1 1,-1-1,0 0,0 0,1 0,-1 1,1-1,-1 0,1 1,-1-1,1 0,-1 1,1-1,-1 1,1-1,0 1,-1-1,1 1,0-1,0 1,-1 0,1-1,0 1,0 0,0 0,-1-1,1 1,0 0,0 0,0 0,-1 0,1 0,0 0,0 0,0 1,0-1,-1 0,1 0,0 1,0-1,-1 0,1 1,0-1,0 1,-1-1,1 1,272 20,24-33,84-5,-382 22,-10 1</inkml:trace>
  <inkml:trace contextRef="#ctx0" brushRef="#br0" timeOffset="312.621">0 706,'241'-20,"229"11,-388 9,-32-5,-32-1</inkml:trace>
  <inkml:trace contextRef="#ctx0" brushRef="#br0" timeOffset="796.094">396 0,'10'27,"20"1,1-1,1-2,1-1,1-1,1-2,0-2,2-1,0-2,1-1,10 0,-6 2,12 4,-33-15,-1 0,1 2,-2 1,1 0,-1 2,0 0,-1 1,0 0,-1 2,-1 0,0 1,6 8,-18-17,0 0,1 0,-2 0,1 0,-1 1,0 0,0-1,-1 1,0 0,0 1,-1-1,0 0,0 0,-1 0,1 1,-2-1,1 0,-1 1,0-1,0 0,-1 0,0 0,-1 0,1 0,-1 0,0-1,-1 1,0-1,-25 28,-1-2,-2-1,-1-1,-1-2,-1-2,-2-1,-1-2,0-1,-2-2,-3-1,-41 26,54-29,24-15,0 0,1 1,-1 0,1 0,0 0,-1 1,1-1,0 1,0 1,1-1,-1 1,1 0,0 0,0 0,0 0,0 1,1-1,-1 1,1 0,1 0,-1 0,1 1,0-1,0 1,0-1,1 1,0 0,0-1,0 1,1 3,5 8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8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2,'-34'-1,"-1"2,1 1,0 2,0 1,1 1,-1 2,1 2,-2 2,29-9,0 1,0-1,0 1,0 0,1 0,0 1,0 0,0 0,1 0,0 0,0 1,0-1,0 1,1 0,0 1,0-1,1 0,0 1,0-1,0 1,1 0,0 0,0-1,1 1,-1 0,2 2,-28 215,15 48,-33-33,-2-71,46-165,0-1,0 0,0 1,1-1,-1 1,1-1,-1 1,1 0,0-1,0 1,0-1,0 1,1-1,-1 1,1-1,-1 1,1-1,0 1,0-1,0 1,0-1,1 0,-1 0,0 0,1 0,0 0,-1 0,1 0,0 0,0-1,0 1,0-1,0 1,1-1,-1 0,0 0,1 0,-1 0,0 0,1 0,-1-1,2 1,225-3,-98 7,-119 1</inkml:trace>
  <inkml:trace contextRef="#ctx0" brushRef="#br0" timeOffset="30606.262">1183 312,'-1'0,"1"0,0 0,-1 0,1 0,0 0,-1 0,1 0,0 0,-1-1,1 1,0 0,-1 0,1 0,0-1,0 1,-1 0,1 0,0-1,0 1,-1 0,1 0,0-1,0 1,0 0,0-1,-1 1,1 0,0 0,0-1,0 1,0 0,0-1,0 1,0-1,0 1,0 0,0-1,0 1,0 0,0-1,0 1,0 0,0-1,1 1,-1 0,0 0,0-1,0 1,0 0,1-1,-1 1,0 0,0 0,1-1,-1 1,-26 19,-86 115,-57 67,49-32,102-145,13-24</inkml:trace>
  <inkml:trace contextRef="#ctx0" brushRef="#br0" timeOffset="30954.918">703 284,'-2'28,"21"21,2-1,2-1,2 0,9 9,-31-50,156 280,-109-223,-37-53</inkml:trace>
  <inkml:trace contextRef="#ctx0" brushRef="#br0" timeOffset="31376.927">1548 340,'-15'7,"0"1,0 0,1 1,-1 0,2 2,0-1,0 2,1-1,0 2,1 0,1 0,0 1,0 0,2 1,0 0,0 0,2 1,0-1,0 2,2-1,0 0,1 1,0 4,3-8,0 1,2 0,-1-1,2 1,0-1,0 1,1-1,1 0,0-1,1 1,0-1,1 0,6 7,-12-16,1-1,0 0,0 0,-1 0,1-1,1 1,-1 0,0-1,0 1,1-1,-1 0,0 1,1-1,0 0,-1-1,1 1,-1 0,1-1,0 0,0 1,-1-1,1 0,0 0,-1-1,1 1,0 0,-1-1,1 0,0 0,-1 0,1 0,-1 0,16-10</inkml:trace>
  <inkml:trace contextRef="#ctx0" brushRef="#br0" timeOffset="31792.343">1548 538,'35'-7,"-22"3,0 0,0 1,0 1,0 0,0 1,0 1,1 0,-1 0,0 1,0 1,0 0,6 3,-17-5,1 1,-1 0,0 0,0 0,0 0,0 1,0-1,0 1,-1-1,1 1,0-1,-1 1,1 0,-1 0,1 0,-1 0,0 0,0 0,0 0,0 0,0 0,-1 0,1 1,-1-1,1 0,-1 1,0-1,0 0,0 1,0-1,0 0,0 1,-1-1,1 0,-1 0,0 1,0-1,0 0,0 0,0 0,0 0,0 0,0 0,-1 0,1 0,-1-1,0 1,1 0,-1-1,0 1,-116 131,117-132,-1 1,1 0,0-1,0 1,0 0,0 0,0 0,1 0,-1 0,0 0,1 0,0 0,-1 0,1 0,0 0,0 1,0-1,0 0,0 0,1 0,-1 0,1 0,-1 0,1 0,0 0,0 0,0 0,0 0,0-1,0 1,1 0,-1-1,0 1,1-1,-1 1,1-1,0 1,-1-1,1 0,0 0,0 0,0 0,0 0,0-1,0 1,0 0,2-1,2 3,-1-1,1 0,1 0,-1 0,0-1,0 0,1 0,-1-1,0 1,1-1,-1-1,1 1,-1-1,0 0,0-1,1 0,-1 0,0 0,0 0,-1-1,1 0,-1-1,1 1,-1-1,1 0,7-13</inkml:trace>
  <inkml:trace contextRef="#ctx0" brushRef="#br0" timeOffset="32423.243">2170 482,'-4'-2,"1"1,-1-1,0 1,0 0,-1 0,1 1,0-1,0 1,0 0,0 0,0 1,-1-1,1 1,0-1,0 2,0-1,0 0,0 1,1-1,-1 1,0 0,1 0,-1 1,1-1,0 1,0 0,0 0,0 0,0 0,0 0,1 0,0 1,0-1,0 1,0 0,-1 2,3-3,0 0,0 0,1 0,-1 0,1 0,0 0,0 0,0 0,0 0,0-1,1 1,-1 0,1-1,0 1,0-1,0 0,0 1,0-1,0 0,0 0,1-1,-1 1,1 0,0-1,-1 1,1-1,0 0,38 35,-39-32,1 0,-1 1,0-1,-1 1,1 0,-1-1,1 1,-2 0,1 0,0 0,-1 0,0 0,0 0,-1 0,1 0,-1 0,0-1,0 1,-1 0,1 0,-1-1,0 1,0-1,-1 0,1 1,-1-1,0 0,0 0,0-1,-1 1,0 0,0-1,0 0,1 0,-1 0,0 0,0-1,-1 0,1 0,0 0,-1 0,1-1,-1 1,0-1,1 0,-1-1,0 1,-1-1,-9-3</inkml:trace>
  <inkml:trace contextRef="#ctx0" brushRef="#br0" timeOffset="32792.334">2311 284,'11'8,"0"0,0 1,-1 0,0 0,0 1,-1 0,-1 1,0 0,0 0,-1 1,-1 0,0 0,0 1,-1 0,-1-1,0 2,-1-1,0 0,-1 1,-1-1,0 1,-1 12,1-15,-1 0,0 0,0 0,-1 1,-1-1,0-1,0 1,-1 0,0 0,-1-1,0 0,-1 0,0 0,-1 0,0-1,0 0,-1 0,0 0,-1-1,-2 2,-66 53,59-56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3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45,'138'-44,"-137"44,1 0,-1 1,1-1,-1 1,1-1,-1 1,0-1,1 1,-1 0,0 0,0-1,1 1,-1 0,0 0,0 0,0 1,0-1,0 0,0 0,-1 0,1 1,0-1,-1 0,1 1,-1-1,1 1,-1-1,0 0,1 1,-1-1,0 1,0-1,0 1,0-1,0 1,0-1,-1 1,1-1,0 1,-1-1,1 1,-1-1,0 0,1 1,-2 0,-30 64,-3-23,-22 48,57-89,1 1,-1 0,1-1,0 1,0-1,0 0,0 1,0-1,1 0,-1 1,1-1,-1 0,1 0,0 0,0-1,0 1,0 0,0-1,0 1,1-1,-1 0,0 1,1-1,-1 0,1-1,-1 1,1 0,-1-1,1 1,0-1,-1 0,1 0,-1 0,1 0,0 0,-1-1,1 1,-1-1,1 0,0 0,13 2,8 3,-4 2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0,'-8'2,"1"1,0-1,-1 1,1 0,0 1,0-1,1 1,-1 1,1-1,0 1,0 0,0 1,1 0,0-1,0 2,0-1,1 0,0 1,0 0,0 0,1 0,0 0,1 1,-2 7,1-2,0 1,1-1,1 1,0 0,1-1,0 1,1 0,1-1,0 1,1 0,3 9,-4-18,-1 0,1-1,0 1,0-1,0 1,0-1,1 0,-1 0,1 0,1 0,-1-1,0 1,1-1,-1 0,1 0,0 0,0 0,1-1,-1 1,0-1,1 0,-1-1,1 1,0-1,-1 0,1 0,0 0,0-1,0 1,0-1,0 0,-1-1,6 0,-1-1,1 0,-1-1,1 0,-1 0,0-1,0 0,0-1,-1 0,1 0,-1-1,0 0,-1-1,0 1,0-2,0 1,-1-1,5-7,75-154,-75 143,-11 25,-1 0,1 0,0 1,0-1,0 0,0 0,0 1,0-1,0 0,0 0,0 1,1-1,-1 0,0 0,0 1,1-1,-1 0,0 1,1-1,-1 0,1 1,-1-1,1 1,-1-1,1 1,-1-1,1 1,-1-1,1 1,0-1,-1 1,1 0,0-1,-1 1,1 0,0-1,0 1,-1 0,1 0,0 0,0 0,-1 0,1 0,0 0,0 0,-1 0,1 0,0 0,0 1,-1-1,1 0,0 0,-1 1,1-1,0 1,-1-1,1 0,0 1,-1-1,1 1,-1-1,1 1,-1 0,1-1,-1 1,0 0,1 0,10 27,-1 2,-1-1,-2 1,-1 0,0 13,-5-34,11 282,-13-211,0-51,-1 1,-1-1,-2 0,-1-1,-1 1,-1-1,-2-1,-1 1,0-2,-3 1,0-2,-2 1,-56 45,69-70,1 0,0 1,0-1,-1 0,1 0,-1 0,1-1,-1 1,1 0,-1-1,1 0,-1 0,0 0,1 0,-1 0,1 0,-1 0,1-1,-1 0,1 1,-1-1,1 0,-1 0,1 0,0-1,0 1,-1 0,1-1,0 1,0-1,0 0,1 0,-1 0,0 0,1 0,-1 0,1-1,-4-8,1-1,1 0,0 0,1-1,0 1,1-1,0 1,1-1,0 1,1-1,0 1,1-1,1 1,0 0,1 0,0 0,0 0,1 1,-3 6,86-210,-77 191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7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153 961,'-1'-2,"0"1,0-1,0 1,0 0,-1-1,1 1,0 0,-1 0,1 0,-1 0,0 0,1 0,-1 1,1-1,-1 0,0 1,0-1,0 1,1 0,-1-1,0 1,0 0,0 0,1 0,-1 1,0-1,0 0,0 1,1-1,-1 1,0-1,1 1,-1 0,0 0,-4 0,0 1,0 0,0 1,0-1,0 1,1 0,-1 0,1 1,0 0,0 0,0 0,0 0,1 1,0 0,0 0,0 0,0 0,0 3,4-6,1 1,0 0,-1-1,1 1,0-1,1 1,-1-1,0 1,1-1,-1 0,1 0,0 0,0 0,0 0,0 0,0 0,0 0,0-1,0 1,1-1,-1 0,1 0,-1 1,1-2,-1 1,1 0,1 0,6 4,-7-5,0 1,-1 0,1 0,0 0,-1 0,1 0,-1 0,1 1,-1-1,1 1,-1 0,0 0,0 0,0 0,0 0,0 0,0 0,-1 1,1-1,-1 1,0-1,0 1,1 0,-2-1,1 1,0 0,0 0,-1-1,0 1,1 0,-1 0,0 0,-1 0,1 0,0-1,-1 1,0 0,1 0,-1-1,0 1,0 0,-1-1,1 1,0-1,-1 1,0-1,1 0,-1 0,0 0,-2 2,-43 17,23-16</inkml:trace>
  <inkml:trace contextRef="#ctx0" brushRef="#br0" timeOffset="383.327">322 650,'15'23,"9"11,-2 1,-1 1,-2 0,8 23,-22-43,-2 0,0 0,0 0,-2 0,0 0,-1 1,0-1,-2 0,1 0,-2 0,-1 0,0 0,0-1,-2 1,0-1,0 0,-2-1,0 0,0 0,-2-1,0 1,-108 98,93-96</inkml:trace>
  <inkml:trace contextRef="#ctx0" brushRef="#br0" timeOffset="1168.572">774 537,'102'-21,"-100"20,0 1,-1 0,1 0,0-1,-1 1,1 0,-1 0,1 1,0-1,-1 0,1 1,0-1,-1 1,1-1,-1 1,1 0,-1-1,1 1,-1 0,0 0,1 0,-1 0,0 0,0 0,0 1,0-1,0 0,0 1,0-1,0 0,0 1,-1-1,1 1,-1-1,1 1,-1 0,1-1,-1 1,0 0,0-1,0 1,0-1,0 1,0 0,0-1,-1 1,1 0,0-1,-1 1,1-1,-1 1,0-1,0 1,1-1,-1 1,0-1,0 0,-1 1,-147 183,148-182,0 0,0-1,1 1,-1 0,1 0,-1 0,1-1,0 1,0 0,1 0,-1 0,0 0,1-1,0 1,0 0,0-1,0 1,0 0,0-1,0 1,1-1,0 0,-1 1,1-1,0 0,0 0,0 0,0 0,0 0,1-1,-1 1,1-1,-1 1,1-1,-1 0,1 0,0 0,-1-1,1 1,0 0,0-1,0 0,-1 0,1 0,0 0,0 0,0 0,0-1,-1 1,1-1,0 0,1 0,22-5</inkml:trace>
  <inkml:trace contextRef="#ctx0" brushRef="#br0" timeOffset="2136.845">943 311,'44'-19,"-41"16,0 0,1 0,0 0,0 1,0-1,0 1,0 0,0 1,0-1,0 1,1-1,-1 1,1 1,-1-1,1 1,-1-1,1 1,-1 1,1-1,-1 0,1 1,-1 0,1 0,-1 1,0-1,1 1,-1 0,0 0,0 0,-1 1,1-1,0 1,-1 0,1 1,4 11,-1 2,0-1,-2 1,0 0,-1 0,0 0,-2 1,0-1,-1 1,-1 0,0-1,-1 1,-3 9,2 27,1 302,-27-146,46-31,-16-169,-1-1,1 1,-1-1,-1 1,0-1,0 1,-1-1,-1 1,1-1,-1 1,-1-1,0 0,0 0,-1 0,-2 4,2-9,-1 0,1 0,-1-1,1 0,-1 0,0 0,0 0,-1-1,1 0,0 0,-1 0,1-1,-1 0,0 0,1 0,-1-1,0 0,0 0,1 0,-1-1,-2 0,-40 3,-238 47,262-48</inkml:trace>
  <inkml:trace contextRef="#ctx0" brushRef="#br0" timeOffset="2549.678">1508 1,'-5'0,"-6"9,-2 9,2 5,-2 5,1 1,-2-4,1-1,3-1,-2 2,2 1,-3 0,1 1,-3 1,7-4,4-7</inkml:trace>
  <inkml:trace contextRef="#ctx0" brushRef="#br0" timeOffset="2798.793">1875 57,'-43'34,"-39"25,-10 8,7-4,12-6,18-9,15-13,13-7,11-4,9-5</inkml:trace>
  <inkml:trace contextRef="#ctx0" brushRef="#br0" timeOffset="3136.925">1451 537,'176'-16,"-174"16,-1-1,1 1,-1 0,1 0,-1 0,1 0,0 0,-1 0,1 0,-1 0,1 1,-1-1,1 1,-1-1,0 1,1 0,-1-1,1 1,-1 0,0 0,0 0,0 0,1 0,-1 0,0 0,0 0,0 1,-1-1,1 0,0 1,0-1,-1 0,1 1,-1-1,1 1,-1-1,1 1,-1-1,0 1,0 0,0-1,0 1,0-1,0 1,0-1,-1 1,1-1,0 1,-1-1,0 1,1-1,-1 1,0-1,1 0,-1 1,0-1,0 0,0 0,0 0,0 0,-1 0,0 1,-123 138,124-139,-1 0,1 0,0 1,0-1,0 0,0 1,0-1,0 1,0-1,1 1,-1-1,0 1,1-1,0 1,-1 0,1-1,0 1,0 0,0-1,0 1,0 0,0-1,0 1,0 0,1-1,-1 1,1 0,-1-1,1 1,0-1,-1 1,1-1,0 1,0-1,0 0,0 1,0-1,1 0,-1 0,0 0,0 0,1 0,-1 0,1 0,-1 0,1-1,-1 1,1 0,0-1,-1 1,1-1,0 0,-1 0,1 1,0-1,-1 0,2-1,8 2,1-1,0-1,0 0,0-1,-1 0,1-1,-1 0,1-1,-1 0,-1-1,4-1,-11 4,23-8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0,'-15'6,"0"1,1 0,1 1,-1 0,1 1,0 1,1 0,0 0,1 2,0-1,1 1,0 1,1 0,0 0,1 1,0 0,1 0,1 1,1 0,0 0,1 0,0 0,1 1,1 0,0 0,4 4,1 0,0 0,2 0,0-1,1 0,1 0,1 0,0-1,1 0,2-1,-1 0,13 14,21 3,-30-34</inkml:trace>
  <inkml:trace contextRef="#ctx0" brushRef="#br0" timeOffset="469.705">320 254,'125'-39,"-122"37,0 0,0 1,0-1,0 1,0-1,0 1,1 0,-1 0,0 0,0 1,1-1,-1 1,1 0,-1 0,0 0,1 0,-1 1,1-1,-1 1,0 0,0 0,1 0,-1 0,0 1,0-1,0 1,0 0,0 0,-1 0,1 0,-1 0,1 1,-1-1,0 1,0 0,0-1,0 1,0 0,0 0,-1 0,0 0,1 4,-3 2,-1 0,0 0,0 0,-1 0,0 0,-1 0,0-1,-1 0,1 0,-1 0,-1 0,0-1,0 0,0 0,-1 0,-6 4,4-2,1-1,0 1,0 0,1 0,0 1,1 0,0 0,1 1,0 0,-1 3,5-12,1-1,-1 1,1 0,0 0,0 0,0 0,0 0,0 0,0 0,0 0,0 0,1 0,-1-1,1 1,-1 0,1 0,0 0,0-1,0 1,0 0,0-1,0 1,0-1,1 1,-1-1,1 1,-1-1,1 0,-1 0,1 0,-1 0,1 0,0 0,0 0,0-1,-1 1,1-1,0 1,0-1,0 0,0 1,0-1,86-3,-59-4,-3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1 227,'368'0,"-301"-17,-55 5</inkml:trace>
  <inkml:trace contextRef="#ctx0" brushRef="#br0" timeOffset="370.457">226 0,'-5'14,"1"0,0 0,1 0,1 0,0 0,1 1,1-1,0 0,1 1,1-1,0 0,0 0,2 1,6 71,-10-70,0 0,0 0,-2 0,0 0,-1 0,0 0,-1 0,-1-1,-3 6,-5 18,13-26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4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12,'0'-4,"5"-3,2 6,4 3,0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2.1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33,'48'33,"-33"-25,-1 0,2-1,-1-1,1 0,0-2,0 1,0-2,0 0,1-1,-1-1,1 0,0-1,-1-1,1-1,-1 0,1-1,2-1,201-17,-16-6,247 28,-281 27,270-28,-230-11,-180 4,1 2,1 1,-1 1,1 2,-1 1,0 2,1 0,27 8,6 0,0-3,1-3,0-2,35-6,17 2,221 3,-143 26,284-27,-282 27,27 4,227-32,-226 29,508-28,197 0,-761-28,309 28,-226-1,-110-26,308 26,452 1,-706 28,86-28,-56-29,567 30,-404-1,-165-28,509 28,-508-28,-29 17,-132 1,0 3,0 3,1 2,34 6,19-2,135-3,-84-25,219 24,-155-26,243 28,-279 28,281-27,-196-1,-113-28,-165 26,1 1,0 1,0-1,-1 1,1 0,0 0,0 0,0 1,-1 0,1 0,0 1,-1-1,1 1,-1 1,1-1,-1 1,0-1,0 2,0-1,-1 0,1 1,-1 0,1 1,4 11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1,'-14'24,"0"8,7-2,5-10,7-9,3-11,5-6,1-6,2-1,-7 1,-8 3,-6 8,-1 4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1,'-24'10,"-13"7,0 6,11 0,15-5,14-10,2-7,-1-3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795 1,'-49'22,"2"2,0 2,2 2,1 2,1 2,-11 14,10-10,3 3,1 1,2 2,2 1,1 2,3 1,2 2,2 1,2 1,2 2,2 0,3 1,-11 53,25-92,0 1,2 0,0 0,1 0,0 1,1-1,1 0,1 1,0-1,0 0,2 0,0 0,1 0,0 0,1-1,1 1,0-1,1-1,1 1,0-1,0-1,1 1,1-1,0-1,1 0,0 0,1-1,5 3,6-1,0-1,0-1,1-1,0-1,1-1,0-1,0-1,1-2,-1 0,1-2,-1 0,1-2,-1-1,25-5,2-3,0-2,-1-2,-1-2,-1-3,0-2,36-21,-32 13,-1-2,-2-2,-1-2,-2-2,1-4,-30 24,0-2,0 0,-2 0,-1-2,0 0,-2-1,0 0,-1-1,-2 0,0-1,-1 0,-2-1,0-2,-3 1,-1-1,-1 0,-2 0,-1 0,0 1,-3-1,0 0,-1 1,-2 0,0 0,-2 1,-1 0,-1 0,-1 1,-1 0,-1 1,-1 1,-1 0,-1 2,0-1,-2 2,-1 1,0 0,-1 1,-1 1,-22-12,16 14,0 0,-1 2,-1 1,1 2,-2 0,1 2,-1 2,0 0,-1 2,1 2,0 1,-1 1,1 1,0 2,0 2,0 0,1 2,-25 10,-24 12</inkml:trace>
  <inkml:trace contextRef="#ctx0" brushRef="#br0" timeOffset="330.1">654 481,'0'5,"0"1</inkml:trace>
  <inkml:trace contextRef="#ctx0" brushRef="#br0" timeOffset="581.319">992 509,'0'0</inkml:trace>
  <inkml:trace contextRef="#ctx0" brushRef="#br0" timeOffset="1093.822">484 819,'6'12,"1"0,-1 0,2-1,0 0,0 0,1-1,0 0,10 7,-9-6,4 1,1-1,0 0,0-1,1-1,0 0,0-1,1-1,0-1,1 0,0-1,-1-1,1-1,1 0,-1-1,0-1,0-1,1-1,-1 0,0-1,0-1,0-1,0-1,0 0,-1-1,0-1,0-1,15-9,-25 13,0-1,0-1,0 1,-1-1,0 0,0 0,0-1,-1 0,0 0,0 0,3-7,2-8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17 115,'-1'-1,"-1"0,1-1,0 1,-1-1,1 1,0-1,0 0,0 0,0 1,0-1,0 0,0 0,1 0,-1 0,1 0,0 0,-1 0,1 0,0 0,0 0,0 0,0 0,1 0,-1 0,0 0,1 0,-1 0,1 0,0 0,0 0,0 1,0-1,0 0,0 1,0-1,1 0,-1 1,0-1,1 1,-1 0,1 0,1-2,19-5,-1 1,1 1,1 0,-1 2,1 0,0 2,-1 1,1 0,0 2,3 1,-5 1,0 1,1 1,-2 0,1 2,-1 1,0 0,4 4,-15-7,-1 1,1 0,-1 1,-1-1,0 1,0 1,0 0,-1 0,0 0,0 0,-1 1,0 0,0 0,-1 1,-1-1,2 6,31 163,-11-36,-41 27,9-120,3 1,1 0,5 46,-1-31,0-40,1-1,1-1,1 1,1 0,1-1,2 0,0 0,1-1,1 0,1-1,1 0,1 0,2 0,6 4,1-2,1 0,1-1,1-1,1-2,24 14,36-7,-175 9,82-32,1 1,-1 0,1 0,0 1,0-1,0 1,1 1,0-1,0 1,0 0,1 0,-1 0,1 0,1 1,-1 0,1 0,1 0,-1 0,1 0,0 0,1 1,0-1,0 1,0-1,1 1,0-1,1 1,0-1,0 1,0-1,1 1,0-1,1 0,-1 0,1 0,2 3,8 11,0 1,-2 0,-1 1,-1 0,-1 1,-1-1,-1 2,-1-1,-1 1,-1-1,-1 1,-2 0,0 0,-1 0,-5 21,-2-22,0 1,-2-2,0 1,-2-1,-1-1,0 0,-2-1,0 0,-2-1,4-6,-1-1,-1-1,0 0,0-1,-1 0,-1-2,1 0,-2 0,1-2,-1 0,0-1,-1-1,-4 0,0 0,0-1,-1-1,0-1,1-1,-1-1,0-1,0-1,1-1,-1-1,1-1,0-1,-10-5,9 1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0,-4 0,0 0,-1 0,0 0,-9 0,-7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1,'43'4,"39"2,10-4,-2-4,-10 0,-15-1,-13 1,-11 0,-7 1,-5 0,-8 1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52 282,'0'541,"-11"-469,9-73,0 1,1 0,-1-1,1 1,-1-1,1 1,-1-1,1 0,-1 1,1-1,-1 0,1 0,0 0,0 0,0 0,-1 0,1-1,0 1,0 0,1-1,-1 1,0 0,0-1,1 1,-1-1,0 1,1-1,0 0,-1 1,1-1,0 1,0-1,0 0,0 0,-4-25,2 0,1 0,1 0,2 0,0 0,2 1,0-1,2 1,1 0,10-24,5-9,2 1,3 1,3 1,1 1,39-49,-63 92,0-1,1 1,1 0,0 1,1 0,0 1,0 0,1 0,1 1,-1 0,2 1,-1 1,5-2,-15 8,-1 0,1 1,-1 0,1-1,0 1,-1 0,1 0,0-1,-1 1,1 0,0 1,-1-1,1 0,-1 0,1 1,0-1,-1 1,1 0,-1-1,1 1,-1 0,1 0,-1 0,0 0,1 0,-1 0,0 0,0 0,0 1,0-1,0 0,0 1,0-1,0 1,0-1,-1 1,1-1,-1 1,1-1,-1 1,0 0,7 73,-7-68,-4 214,18-177,-1-32</inkml:trace>
  <inkml:trace contextRef="#ctx0" brushRef="#br0" timeOffset="337.95">1040 28,'-41'33,"2"2,2 2,1 1,2 1,2 2,2 2,-2 5,25-38,0-1,1 1,0 0,1 1,0-1,1 1,0 0,0 0,1 0,1 1,0-1,0 1,1 0,1-1,0 1,0 0,1-1,1 1,0-1,1 1,0-1,3 6,-1-4,1-1,1 0,0 0,0 0,1-1,1 0,0-1,0 0,1 0,0-1,1-1,0 1,1-2,-1 0,1 0,1-1,-1 0,1-1,0 0,0-1,11-1</inkml:trace>
  <inkml:trace contextRef="#ctx0" brushRef="#br0" timeOffset="716.38">1095 366,'1'0,"56"-14,1 3,0 3,0 2,38 1,-94 4,0 1,0-1,1 1,-1-1,0 1,0 0,1-1,-1 1,0 1,1-1,-1 0,0 0,0 1,1 0,-1-1,0 1,0 0,0 0,0 0,0 0,0 0,0 1,0-1,0 1,-1-1,1 1,-1-1,1 1,-1 0,1 0,-1 0,0 0,0 0,0 0,0 0,0 0,-1 0,1 1,0-1,-1 0,0 0,0 1,1-1,-1 0,-1 1,1-1,0 0,0 1,-1-1,0 0,0 1,-10 16,-2-1,0-1,-1 0,-1-1,0-1,-2 0,-10 7,-14 15,20-18,13-13,0 0,1 0,0 1,0 0,1 0,-1 1,1 0,1 0,0 0,0 1,1-1,0 1,0 1,0 1,4-8,-1-1,1 0,0 0,1 1,-1-1,0 0,0 0,1 1,0-1,-1 0,1 0,0 0,0 0,0 0,0 0,0 0,1 0,-1 0,1-1,-1 1,1 0,-1-1,1 1,0-1,0 0,0 1,0-1,0 0,0 0,0 0,0-1,0 1,0 0,1-1,-1 0,2 1,92 3,-82-4,-3 0,0 0,0-1,0 0,0-1,0 0,-1-1,1 0,-1-1,0 0,0 0,0-1,0 0,-1-1,0 0,0-1,3-3,10-10</inkml:trace>
  <inkml:trace contextRef="#ctx0" brushRef="#br0" timeOffset="1087.25">1999 282,'-18'9,"0"2,1-1,1 2,0 0,1 1,0 1,1 0,-5 7,18-20,0 0,0 0,0 0,0 0,0 0,0 0,0 0,0 1,1-1,-1 0,0 0,1 1,-1-1,1 0,0 1,-1-1,1 1,0-1,0 0,0 1,0-1,0 1,0-1,0 1,0-1,1 0,-1 1,0-1,1 0,-1 1,1-1,0 0,-1 1,1-1,0 0,0 0,0 0,0 0,0 0,0 0,0 0,0 0,0 0,1 0,-1-1,0 1,0 0,1-1,-1 1,0-1,1 0,-1 1,1-1,-1 0,0 0,1 0,-1 0,1 0,0 0,34 7,-29-7,1 0,-1 1,1 0,-1 1,0 0,1 0,-1 0,0 1,0 0,-1 1,1-1,-1 1,0 1,0-1,0 1,5 4,-10-2,0 0,-1-1,0 1,0-1,0 1,-1 0,0-1,0 1,-1-1,1 1,-1-1,-1 0,1 0,-1 0,0 0,-1 0,1-1,-1 1,0-1,-1 0,1 0,-1 0,0-1,-4 3,-30 29,20-21</inkml:trace>
  <inkml:trace contextRef="#ctx0" brushRef="#br0" timeOffset="1366.781">2055 0,'61'44,"-3"3,-1 2,-3 2,-2 3,40 54,-83-98,0 0,-1 1,-1 1,1-1,-2 1,0 1,0-1,-1 1,-1 0,0 0,-1 0,0 1,-1-1,0 1,-2-1,1 1,-1 0,-1-1,-1 1,0-1,0 1,-2-1,0 1,-7 7,-1-1,-2 0,1 0,-2-2,-1 0,0 0,-2-2,1 0,-2-1,0 0,-1-2,0-1,-1 0,0-1,-1-2,-6 1,4-3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3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57 367,'-1'-1,"1"0,0 1,0-1,0 0,0 0,0 0,0 0,0 1,0-1,0 0,0 0,0 0,1 1,-1-1,0 0,0 0,1 0,-1 1,1-1,-1 0,1 1,-1-1,1 0,-1 1,1-1,-1 1,1-1,0 1,-1-1,1 1,0-1,0 1,-1 0,1-1,0 1,0 0,0 0,-1-1,1 1,0 0,0 0,0 0,-1 0,1 0,0 0,0 0,0 1,0-1,-1 0,1 0,0 1,0-1,-1 0,1 1,0-1,0 1,-1-1,1 1,272 20,24-33,84-5,-382 22,-10 1</inkml:trace>
  <inkml:trace contextRef="#ctx0" brushRef="#br0" timeOffset="312.621">0 706,'241'-20,"229"11,-388 9,-32-5,-32-1</inkml:trace>
  <inkml:trace contextRef="#ctx0" brushRef="#br0" timeOffset="796.094">396 0,'10'27,"20"1,1-1,1-2,1-1,1-1,1-2,0-2,2-1,0-2,1-1,10 0,-6 2,12 4,-33-15,-1 0,1 2,-2 1,1 0,-1 2,0 0,-1 1,0 0,-1 2,-1 0,0 1,6 8,-18-17,0 0,1 0,-2 0,1 0,-1 1,0 0,0-1,-1 1,0 0,0 1,-1-1,0 0,0 0,-1 0,1 1,-2-1,1 0,-1 1,0-1,0 0,-1 0,0 0,-1 0,1 0,-1 0,0-1,-1 1,0-1,-25 28,-1-2,-2-1,-1-1,-1-2,-1-2,-2-1,-1-2,0-1,-2-2,-3-1,-41 26,54-29,24-15,0 0,1 1,-1 0,1 0,0 0,-1 1,1-1,0 1,0 1,1-1,-1 1,1 0,0 0,0 0,0 0,0 1,1-1,-1 1,1 0,1 0,-1 0,1 1,0-1,0 1,0-1,1 1,0 0,0-1,0 1,1 3,5 8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8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2,'-34'-1,"-1"2,1 1,0 2,0 1,1 1,-1 2,1 2,-2 2,29-9,0 1,0-1,0 1,0 0,1 0,0 1,0 0,0 0,1 0,0 0,0 1,0-1,0 1,1 0,0 1,0-1,1 0,0 1,0-1,0 1,1 0,0 0,0-1,1 1,-1 0,2 2,-28 215,15 48,-33-33,-2-71,46-165,0-1,0 0,0 1,1-1,-1 1,1-1,-1 1,1 0,0-1,0 1,0-1,0 1,1-1,-1 1,1-1,-1 1,1-1,0 1,0-1,0 1,0-1,1 0,-1 0,0 0,1 0,0 0,-1 0,1 0,0 0,0-1,0 1,0-1,0 1,1-1,-1 0,0 0,1 0,-1 0,0 0,1 0,-1-1,2 1,225-3,-98 7,-119 1</inkml:trace>
  <inkml:trace contextRef="#ctx0" brushRef="#br0" timeOffset="30606.262">1183 312,'-1'0,"1"0,0 0,-1 0,1 0,0 0,-1 0,1 0,0 0,-1-1,1 1,0 0,-1 0,1 0,0-1,0 1,-1 0,1 0,0-1,0 1,-1 0,1 0,0-1,0 1,0 0,0-1,-1 1,1 0,0 0,0-1,0 1,0 0,0-1,0 1,0-1,0 1,0 0,0-1,0 1,0 0,0-1,0 1,0 0,0-1,1 1,-1 0,0 0,0-1,0 1,0 0,1-1,-1 1,0 0,0 0,1-1,-1 1,-26 19,-86 115,-57 67,49-32,102-145,13-24</inkml:trace>
  <inkml:trace contextRef="#ctx0" brushRef="#br0" timeOffset="30954.918">703 284,'-2'28,"21"21,2-1,2-1,2 0,9 9,-31-50,156 280,-109-223,-37-53</inkml:trace>
  <inkml:trace contextRef="#ctx0" brushRef="#br0" timeOffset="31376.927">1548 340,'-15'7,"0"1,0 0,1 1,-1 0,2 2,0-1,0 2,1-1,0 2,1 0,1 0,0 1,0 0,2 1,0 0,0 0,2 1,0-1,0 2,2-1,0 0,1 1,0 4,3-8,0 1,2 0,-1-1,2 1,0-1,0 1,1-1,1 0,0-1,1 1,0-1,1 0,6 7,-12-16,1-1,0 0,0 0,-1 0,1-1,1 1,-1 0,0-1,0 1,1-1,-1 0,0 1,1-1,0 0,-1-1,1 1,-1 0,1-1,0 0,0 1,-1-1,1 0,0 0,-1-1,1 1,0 0,-1-1,1 0,0 0,-1 0,1 0,-1 0,16-10</inkml:trace>
  <inkml:trace contextRef="#ctx0" brushRef="#br0" timeOffset="31792.343">1548 538,'35'-7,"-22"3,0 0,0 1,0 1,0 0,0 1,0 1,1 0,-1 0,0 1,0 1,0 0,6 3,-17-5,1 1,-1 0,0 0,0 0,0 0,0 1,0-1,0 1,-1-1,1 1,0-1,-1 1,1 0,-1 0,1 0,-1 0,0 0,0 0,0 0,0 0,0 0,-1 0,1 1,-1-1,1 0,-1 1,0-1,0 0,0 1,0-1,0 0,0 1,-1-1,1 0,-1 0,0 1,0-1,0 0,0 0,0 0,0 0,0 0,0 0,-1 0,1 0,-1-1,0 1,1 0,-1-1,0 1,-116 131,117-132,-1 1,1 0,0-1,0 1,0 0,0 0,0 0,1 0,-1 0,0 0,1 0,0 0,-1 0,1 0,0 0,0 1,0-1,0 0,0 0,1 0,-1 0,1 0,-1 0,1 0,0 0,0 0,0 0,0 0,0-1,0 1,1 0,-1-1,0 1,1-1,-1 1,1-1,0 1,-1-1,1 0,0 0,0 0,0 0,0 0,0-1,0 1,0 0,2-1,2 3,-1-1,1 0,1 0,-1 0,0-1,0 0,1 0,-1-1,0 1,1-1,-1-1,1 1,-1-1,0 0,0-1,1 0,-1 0,0 0,0 0,-1-1,1 0,-1-1,1 1,-1-1,1 0,7-13</inkml:trace>
  <inkml:trace contextRef="#ctx0" brushRef="#br0" timeOffset="32423.243">2170 482,'-4'-2,"1"1,-1-1,0 1,0 0,-1 0,1 1,0-1,0 1,0 0,0 0,0 1,-1-1,1 1,0-1,0 2,0-1,0 0,0 1,1-1,-1 1,0 0,1 0,-1 1,1-1,0 1,0 0,0 0,0 0,0 0,0 0,1 0,0 1,0-1,0 1,0 0,-1 2,3-3,0 0,0 0,1 0,-1 0,1 0,0 0,0 0,0 0,0 0,0-1,1 1,-1 0,1-1,0 1,0-1,0 0,0 1,0-1,0 0,0 0,1-1,-1 1,1 0,0-1,-1 1,1-1,0 0,38 35,-39-32,1 0,-1 1,0-1,-1 1,1 0,-1-1,1 1,-2 0,1 0,0 0,-1 0,0 0,0 0,-1 0,1 0,-1 0,0-1,0 1,-1 0,1 0,-1-1,0 1,0-1,-1 0,1 1,-1-1,0 0,0 0,0-1,-1 1,0 0,0-1,0 0,1 0,-1 0,0 0,0-1,-1 0,1 0,0 0,-1 0,1-1,-1 1,0-1,1 0,-1-1,0 1,-1-1,-9-3</inkml:trace>
  <inkml:trace contextRef="#ctx0" brushRef="#br0" timeOffset="32792.334">2311 284,'11'8,"0"0,0 1,-1 0,0 0,0 1,-1 0,-1 1,0 0,0 0,-1 1,-1 0,0 0,0 1,-1 0,-1-1,0 2,-1-1,0 0,-1 1,-1-1,0 1,-1 12,1-15,-1 0,0 0,0 0,-1 1,-1-1,0-1,0 1,-1 0,0 0,-1-1,0 0,-1 0,0 0,-1 0,0-1,0 0,-1 0,0 0,-1-1,-2 2,-66 53,59-56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29 822,'-10'33,"2"17,2-6,3-10</inkml:trace>
  <inkml:trace contextRef="#ctx0" brushRef="#br0" timeOffset="147.728">0 314,'0'0</inkml:trace>
  <inkml:trace contextRef="#ctx0" brushRef="#br0" timeOffset="568.262">396 568,'-22'31,"1"1,2 0,1 2,2 0,1 1,2 0,-7 32,17-61,2 0,-1 1,1-1,0 1,0 0,0-1,1 1,0-1,1 1,0 0,0-1,0 1,0-1,1 1,0-1,1 0,-1 0,1 0,1 0,-1 0,1-1,0 1,0-1,0 0,1 0,0 0,0-1,0 0,0 0,1 0,-1-1,1 0,0 0,4 1,-1 0,1-2,0 0,0 0,1 0,-1-1,0-1,0 0,1 0,-1-1,0-1,0 1,0-2,0 1,0-1,-1-1,1 0,-1 0,0-1,0 0,0 0,-1-1,1 0,0-2,11-9,0-1,-2-1,0 0,-1-2,-1 0,0 0,-2-2,6-13,4-12,-3-1,-1-1,-3-1,-2-1,-2 0,-3 0,4-45,-12 70,-1-1,-1 1,-2 0,-1-1,0 1,-5-11,6 29,0-1,-1 1,0 0,0 0,-1 0,0 1,-1-1,0 1,-1 0,1 0,-1 1,-1-1,1 1,-1 1,-1-1,1 1,-1 1,0-1,-7-2,10 6,0 0,0 0,0 1,-1-1,1 1,0 1,-1-1,1 1,-1 0,1 0,0 0,-1 1,1 0,0 0,0 0,-1 1,1 0,0 0,0 0,1 0,-1 1,0 0,1 0,-1 0,-2 4,-89 105,80-86,1 0,2 1,1 1,1 0,1 0,1 1,2 1,1-1,1 1,2 0,1 0,1 0,2 0,1 0,3 14,-3-32,0 1,1-1,1 1,0-1,0 0,2-1,-1 1,1-1,1 0,0 0,1-1,0 0,0 0,1-1,0 0,1-1,0 0,0 0,1-1,0 0,0-1,0 0,1-1,0-1,0 1,11 1,15 0,1-1,-1-2,1-1,34-4,-59 1,27 0</inkml:trace>
  <inkml:trace contextRef="#ctx0" brushRef="#br0" timeOffset="1487.789">1440 596,'-60'39,"1"2,2 3,2 2,-5 11,-14 47,73-102,0 1,0-1,0 0,0 1,0-1,0 1,1 0,-1-1,1 1,0 0,0-1,0 1,0 0,0-1,0 1,1-1,0 1,-1 0,1-1,0 1,0-1,0 0,0 1,1-1,-1 0,1 0,-1 0,1 0,0 0,0 0,0 0,0 0,0-1,0 1,0-1,1 1,-1-1,1 0,-1 0,1 0,-1-1,1 1,-1 0,3-1,10 2,0-1,0-1,0-1,1 0,-1-1,0-1,0 0,-1-1,1 0,-1-1,0-1,0-1,0 0,-1 0,0-1,8-8,-1 3,-1-2,0 0,-1-2,-1 0,-1 0,1-3,33-33,-50 53,1 1,0 0,-1 0,1-1,0 1,-1 0,1 0,-1 0,0-1,1 1,-1 0,0 0,1 0,-1 0,0 0,0 0,0 0,0 0,0 0,0 0,0 0,0 0,0 0,0 0,0 0,-1 0,1-1,0 1,-1 0,1 0,-1 0,1 0,-1 0,1-1,-1 1,0 0,1-1,-1 1,0 0,0 0,0 1,-19 118,19-116,1 1,0-1,1 0,-1 0,1 0,-1 1,1-1,0 0,1 0,-1 0,1 0,0-1,0 1,0 0,0-1,1 1,-1-1,1 0,0 0,0 0,0 0,0 0,1-1,-1 1,1-1,0 0,1 1,2-3,1 0,-1-1,1 0,-1 0,0-1,1 1,-1-2,0 1,0-1,0 0,-1 0,1-1,-1 0,0 0,0-1,0 1,0-1,-1 0,0-1,0 0,-1 1,1-1,-1-1,1-1,108-173,-121 231,5-42,0 1,1 0,0 0,0 0,1 1,1-1,-1 0,1 1,1-1,0 0,0 0,1 0,0 0,1 0,0 0,0 0,0-1,2 1,-1-1,1 0,0 0,0-1,1 1,0-1,0-1,1 1,0-1,0 0,8 4,-11-8,1-1,0 0,-1 0,1 0,0-1,0 0,0 0,0 0,-1 0,1-1,0 1,0-2,-1 1,1 0,0-1,-1 0,1 0,-1 0,0 0,0-1,0 0,0 1,0-2,0 1,-1 0,79-98,59-204,-141 304,0 0,0 0,0 0,0 0,0 0,0 1,0-1,1 0,-1 0,0 0,1 0,-1 1,0-1,1 0,-1 0,1 1,-1-1,1 0,0 1,-1-1,1 1,0-1,-1 0,1 1,0 0,0-1,-1 1,1-1,0 1,0 0,0 0,0-1,-1 1,1 0,0 0,0 0,0 0,0 0,0 0,0 0,0 0,-1 0,1 1,0-1,0 0,0 0,0 1,-1-1,1 1,0-1,0 1,-1-1,1 1,0-1,-1 1,1-1,-1 1,1 0,0 0,-1-1,0 1,1 0,-1 0,1-1,-1 1,0 1,-16 172,2-1,2 155,20-202,4 15,-6 0,-6 1,-14 92,10-200,-2 0,-1 0,-2-1,-2 0,0 0,-7 9,12-29,-1 0,0-1,-1 0,0 0,-1-1,-1 0,1 0,-2-1,1 0,-2-1,1 0,-1-1,0-1,-1 0,1 0,-8 2,17-8,1 0,-1 1,0-1,0-1,0 1,-1 0,1-1,0 1,0-1,0 0,0 0,0 0,-1 0,1-1,0 1,0-1,0 0,0 0,0 0,0 0,0-1,0 1,1-1,-1 1,0-1,1 0,0 0,-1 0,1-1,0 1,0 0,0-1,0 0,0 1,1-1,-1 0,1 0,0 0,0 0,0 0,0 0,0 0,1 0,0 0,-6-35,2 0,2 0,1 0,2 0,2 0,1 0,5-14,3-12,2 1,3 0,2 1,4 1,2 1,2 1,3 2,3 0,18-21,-19 31,-7 10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3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45,'138'-44,"-137"44,1 0,-1 1,1-1,-1 1,1-1,-1 1,0-1,1 1,-1 0,0 0,0-1,1 1,-1 0,0 0,0 0,0 1,0-1,0 0,0 0,-1 0,1 1,0-1,-1 0,1 1,-1-1,1 1,-1-1,0 0,1 1,-1-1,0 1,0-1,0 1,0-1,0 1,0-1,-1 1,1-1,0 1,-1-1,1 1,-1-1,0 0,1 1,-2 0,-30 64,-3-23,-22 48,57-89,1 1,-1 0,1-1,0 1,0-1,0 0,0 1,0-1,1 0,-1 1,1-1,-1 0,1 0,0 0,0-1,0 1,0 0,0-1,0 1,1-1,-1 0,0 1,1-1,-1 0,1-1,-1 1,1 0,-1-1,1 1,0-1,-1 0,1 0,-1 0,1 0,0 0,-1-1,1 1,-1-1,1 0,0 0,13 2,8 3,-4 2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0,'-8'2,"1"1,0-1,-1 1,1 0,0 1,0-1,1 1,-1 1,1-1,0 1,0 0,0 1,1 0,0-1,0 2,0-1,1 0,0 1,0 0,0 0,1 0,0 0,1 1,-2 7,1-2,0 1,1-1,1 1,0 0,1-1,0 1,1 0,1-1,0 1,1 0,3 9,-4-18,-1 0,1-1,0 1,0-1,0 1,0-1,1 0,-1 0,1 0,1 0,-1-1,0 1,1-1,-1 0,1 0,0 0,0 0,1-1,-1 1,0-1,1 0,-1-1,1 1,0-1,-1 0,1 0,0 0,0-1,0 1,0-1,0 0,-1-1,6 0,-1-1,1 0,-1-1,1 0,-1 0,0-1,0 0,0-1,-1 0,1 0,-1-1,0 0,-1-1,0 1,0-2,0 1,-1-1,5-7,75-154,-75 143,-11 25,-1 0,1 0,0 1,0-1,0 0,0 0,0 1,0-1,0 0,0 0,0 1,1-1,-1 0,0 0,0 1,1-1,-1 0,0 1,1-1,-1 0,1 1,-1-1,1 1,-1-1,1 1,-1-1,1 1,-1-1,1 1,0-1,-1 1,1 0,0-1,-1 1,1 0,0-1,0 1,-1 0,1 0,0 0,0 0,-1 0,1 0,0 0,0 0,-1 0,1 0,0 0,0 1,-1-1,1 0,0 0,-1 1,1-1,0 1,-1-1,1 0,0 1,-1-1,1 1,-1-1,1 1,-1 0,1-1,-1 1,0 0,1 0,10 27,-1 2,-1-1,-2 1,-1 0,0 13,-5-34,11 282,-13-211,0-51,-1 1,-1-1,-2 0,-1-1,-1 1,-1-1,-2-1,-1 1,0-2,-3 1,0-2,-2 1,-56 45,69-70,1 0,0 1,0-1,-1 0,1 0,-1 0,1-1,-1 1,1 0,-1-1,1 0,-1 0,0 0,1 0,-1 0,1 0,-1 0,1-1,-1 0,1 1,-1-1,1 0,-1 0,1 0,0-1,0 1,-1 0,1-1,0 1,0-1,0 0,1 0,-1 0,0 0,1 0,-1 0,1-1,-4-8,1-1,1 0,0 0,1-1,0 1,1-1,0 1,1-1,0 1,1-1,0 1,1-1,1 1,0 0,1 0,0 0,0 0,1 1,-3 6,86-210,-77 191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30,'226'-18,"-206"14,1 1,-1 0,1 2,0 0,0 1,0 1,-1 2,1-1,0 2,9 4,-9-4,-17-8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0,4-1,0-2,-1-1,-1-1,-1 0,-1-1,-1 0,0-1,-1 1,0 0,-5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7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153 961,'-1'-2,"0"1,0-1,0 1,0 0,-1-1,1 1,0 0,-1 0,1 0,-1 0,0 0,1 0,-1 1,1-1,-1 0,0 1,0-1,0 1,1 0,-1-1,0 1,0 0,0 0,1 0,-1 1,0-1,0 0,0 1,1-1,-1 1,0-1,1 1,-1 0,0 0,-4 0,0 1,0 0,0 1,0-1,0 1,1 0,-1 0,1 1,0 0,0 0,0 0,0 0,1 1,0 0,0 0,0 0,0 0,0 3,4-6,1 1,0 0,-1-1,1 1,0-1,1 1,-1-1,0 1,1-1,-1 0,1 0,0 0,0 0,0 0,0 0,0 0,0 0,0-1,0 1,1-1,-1 0,1 0,-1 1,1-2,-1 1,1 0,1 0,6 4,-7-5,0 1,-1 0,1 0,0 0,-1 0,1 0,-1 0,1 1,-1-1,1 1,-1 0,0 0,0 0,0 0,0 0,0 0,0 0,-1 1,1-1,-1 1,0-1,0 1,1 0,-2-1,1 1,0 0,0 0,-1-1,0 1,1 0,-1 0,0 0,-1 0,1 0,0-1,-1 1,0 0,1 0,-1-1,0 1,0 0,-1-1,1 1,0-1,-1 1,0-1,1 0,-1 0,0 0,-2 2,-43 17,23-16</inkml:trace>
  <inkml:trace contextRef="#ctx0" brushRef="#br0" timeOffset="383.327">322 650,'15'23,"9"11,-2 1,-1 1,-2 0,8 23,-22-43,-2 0,0 0,0 0,-2 0,0 0,-1 1,0-1,-2 0,1 0,-2 0,-1 0,0 0,0-1,-2 1,0-1,0 0,-2-1,0 0,0 0,-2-1,0 1,-108 98,93-96</inkml:trace>
  <inkml:trace contextRef="#ctx0" brushRef="#br0" timeOffset="1168.572">774 537,'102'-21,"-100"20,0 1,-1 0,1 0,0-1,-1 1,1 0,-1 0,1 1,0-1,-1 0,1 1,0-1,-1 1,1-1,-1 1,1 0,-1-1,1 1,-1 0,0 0,1 0,-1 0,0 0,0 0,0 1,0-1,0 0,0 1,0-1,0 0,0 1,-1-1,1 1,-1-1,1 1,-1 0,1-1,-1 1,0 0,0-1,0 1,0-1,0 1,0 0,0-1,-1 1,1 0,0-1,-1 1,1-1,-1 1,0-1,0 1,1-1,-1 1,0-1,0 0,-1 1,-147 183,148-182,0 0,0-1,1 1,-1 0,1 0,-1 0,1-1,0 1,0 0,1 0,-1 0,0 0,1-1,0 1,0 0,0-1,0 1,0 0,0-1,0 1,1-1,0 0,-1 1,1-1,0 0,0 0,0 0,0 0,0 0,1-1,-1 1,1-1,-1 1,1-1,-1 0,1 0,0 0,-1-1,1 1,0 0,0-1,0 0,-1 0,1 0,0 0,0 0,0 0,0-1,-1 1,1-1,0 0,1 0,22-5</inkml:trace>
  <inkml:trace contextRef="#ctx0" brushRef="#br0" timeOffset="2136.845">943 311,'44'-19,"-41"16,0 0,1 0,0 0,0 1,0-1,0 1,0 0,0 1,0-1,0 1,1-1,-1 1,1 1,-1-1,1 1,-1-1,1 1,-1 1,1-1,-1 0,1 1,-1 0,1 0,-1 1,0-1,1 1,-1 0,0 0,0 0,-1 1,1-1,0 1,-1 0,1 1,4 11,-1 2,0-1,-2 1,0 0,-1 0,0 0,-2 1,0-1,-1 1,-1 0,0-1,-1 1,-3 9,2 27,1 302,-27-146,46-31,-16-169,-1-1,1 1,-1-1,-1 1,0-1,0 1,-1-1,-1 1,1-1,-1 1,-1-1,0 0,0 0,-1 0,-2 4,2-9,-1 0,1 0,-1-1,1 0,-1 0,0 0,0 0,-1-1,1 0,0 0,-1 0,1-1,-1 0,0 0,1 0,-1-1,0 0,0 0,1 0,-1-1,-2 0,-40 3,-238 47,262-48</inkml:trace>
  <inkml:trace contextRef="#ctx0" brushRef="#br0" timeOffset="2549.678">1508 1,'-5'0,"-6"9,-2 9,2 5,-2 5,1 1,-2-4,1-1,3-1,-2 2,2 1,-3 0,1 1,-3 1,7-4,4-7</inkml:trace>
  <inkml:trace contextRef="#ctx0" brushRef="#br0" timeOffset="2798.793">1875 57,'-43'34,"-39"25,-10 8,7-4,12-6,18-9,15-13,13-7,11-4,9-5</inkml:trace>
  <inkml:trace contextRef="#ctx0" brushRef="#br0" timeOffset="3136.925">1451 537,'176'-16,"-174"16,-1-1,1 1,-1 0,1 0,-1 0,1 0,0 0,-1 0,1 0,-1 0,1 1,-1-1,1 1,-1-1,0 1,1 0,-1-1,1 1,-1 0,0 0,0 0,0 0,1 0,-1 0,0 0,0 0,0 1,-1-1,1 0,0 1,0-1,-1 0,1 1,-1-1,1 1,-1-1,1 1,-1-1,0 1,0 0,0-1,0 1,0-1,0 1,0-1,-1 1,1-1,0 1,-1-1,0 1,1-1,-1 1,0-1,1 0,-1 1,0-1,0 0,0 0,0 0,0 0,-1 0,0 1,-123 138,124-139,-1 0,1 0,0 1,0-1,0 0,0 1,0-1,0 1,0-1,1 1,-1-1,0 1,1-1,0 1,-1 0,1-1,0 1,0 0,0-1,0 1,0 0,0-1,0 1,0 0,1-1,-1 1,1 0,-1-1,1 1,0-1,-1 1,1-1,0 1,0-1,0 0,0 1,0-1,1 0,-1 0,0 0,0 0,1 0,-1 0,1 0,-1 0,1-1,-1 1,1 0,0-1,-1 1,1-1,0 0,-1 0,1 1,0-1,-1 0,2-1,8 2,1-1,0-1,0 0,0-1,-1 0,1-1,-1 0,1-1,-1 0,-1-1,4-1,-11 4,23-8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0,'-15'6,"0"1,1 0,1 1,-1 0,1 1,0 1,1 0,0 0,1 2,0-1,1 1,0 1,1 0,0 0,1 1,0 0,1 0,1 1,1 0,0 0,1 0,0 0,1 1,1 0,0 0,4 4,1 0,0 0,2 0,0-1,1 0,1 0,1 0,0-1,1 0,2-1,-1 0,13 14,21 3,-30-34</inkml:trace>
  <inkml:trace contextRef="#ctx0" brushRef="#br0" timeOffset="469.705">320 254,'125'-39,"-122"37,0 0,0 1,0-1,0 1,0-1,0 1,1 0,-1 0,0 0,0 1,1-1,-1 1,1 0,-1 0,0 0,1 0,-1 1,1-1,-1 1,0 0,0 0,1 0,-1 0,0 1,0-1,0 1,0 0,0 0,-1 0,1 0,-1 0,1 1,-1-1,0 1,0 0,0-1,0 1,0 0,0 0,-1 0,0 0,1 4,-3 2,-1 0,0 0,0 0,-1 0,0 0,-1 0,0-1,-1 0,1 0,-1 0,-1 0,0-1,0 0,0 0,-1 0,-6 4,4-2,1-1,0 1,0 0,1 0,0 1,1 0,0 0,1 1,0 0,-1 3,5-12,1-1,-1 1,1 0,0 0,0 0,0 0,0 0,0 0,0 0,0 0,0 0,1 0,-1-1,1 1,-1 0,1 0,0 0,0-1,0 1,0 0,0-1,0 1,0-1,1 1,-1-1,1 1,-1-1,1 0,-1 0,1 0,-1 0,1 0,0 0,0 0,0-1,-1 1,1-1,0 1,0-1,0 0,0 1,0-1,86-3,-59-4,-3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1 227,'368'0,"-301"-17,-55 5</inkml:trace>
  <inkml:trace contextRef="#ctx0" brushRef="#br0" timeOffset="370.457">226 0,'-5'14,"1"0,0 0,1 0,1 0,0 0,1 1,1-1,0 0,1 1,1-1,0 0,0 0,2 1,6 71,-10-70,0 0,0 0,-2 0,0 0,-1 0,0 0,-1 0,-1-1,-3 6,-5 18,13-26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5,'-12'-2,"-1"0,0 1,0 1,0 0,0 1,1 0,-1 1,0 1,1 0,-1 0,1 1,0 1,0 0,1 0,-1 2,1-1,1 1,-1 1,1 0,0 0,1 1,-5 6,2 9,2 1,1 0,0 0,2 1,1 0,1 1,1-1,1 14,-22 113,-6 35,-34 65,64-252,-1 1,1 0,0 0,0 0,0 0,0 0,1 0,-1 0,0 0,1 0,0 0,-1 0,1 0,0 1,0-1,0 0,0 0,1 0,-1 0,0 0,1 1,0-1,-1 0,1 0,0 0,0 0,0-1,0 1,1 0,-1 0,0-1,1 1,-1 0,1-1,0 0,-1 1,1-1,0 0,0 0,0 0,0 0,0 0,0 0,0-1,0 1,1 0,231-53,-149 48,-61 4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0,'-9'24,"-4"23,-4 2,1-1,3-5,-1-4,2-5,-2-7,1-4,4-6</inkml:trace>
  <inkml:trace contextRef="#ctx0" brushRef="#br0" timeOffset="245.658">357 170,'-38'38,"-27"23,-3 5,5-8,14-9,11-9,11-10</inkml:trace>
  <inkml:trace contextRef="#ctx0" brushRef="#br0" timeOffset="626.989">159 537,'7'-2,"-3"0,0 0,0 1,0-1,0 1,1 0,-1 0,0 0,1 1,-1-1,1 1,-1 0,1 0,-1 1,0 0,1-1,-1 1,0 1,1-1,-1 1,0-1,0 1,0 0,0 1,-1-1,3 3,-5 0,-2 0,1 0,0 0,-1 0,0 0,0 0,-1 0,1-1,-1 1,0 0,0-1,-1 1,0-1,1 0,-1 0,0 0,-1 0,1 0,-1-1,1 1,-81 109,83-111,1-1,-1 1,0-1,1 1,-1 0,1-1,-1 1,1 0,0-1,-1 1,1 0,0 0,0-1,0 1,1 0,-1-1,0 1,1 0,-1-1,1 1,-1 0,1-1,0 1,-1-1,1 1,0-1,0 1,0-1,1 0,-1 0,0 1,0-1,1 0,-1 0,0 0,1 0,-1-1,1 1,0 0,-1 0,1-1,-1 1,1-1,1 0,78 5,-58-11,-3-1</inkml:trace>
  <inkml:trace contextRef="#ctx0" brushRef="#br0" timeOffset="1294.59">159 1411,'231'-396,"-207"358,-24 38,0-1,1 1,-1-1,0 1,1-1,-1 1,1 0,-1-1,1 1,-1-1,1 1,-1 0,1 0,-1-1,1 1,-1 0,1 0,0 0,-1-1,1 1,-1 0,1 0,0 0,-1 0,1 0,-1 0,1 0,0 0,-1 1,1-1,-1 0,1 0,0 0,-1 1,1-1,-1 0,1 1,-1-1,1 0,-1 1,0-1,1 1,-1-1,1 0,-1 1,0-1,1 1,-1-1,0 1,1 0,-1-1,0 1,0-1,0 1,0-1,1 1,-1 0,0-1,0 1,0-1,0 1,0 0,0-1,-1 1,1-1,0 1,0 0,3 55,-4-50,0 0,1 0,0 0,0 0,1 0,-1 0,2 0,-1 0,0 0,1 0,0 0,1 0,-1-1,1 0,0 1,-2-4,1-1,-1 0,1 0,-1 0,1 0,0 0,0 0,-1 0,1 0,0-1,0 1,0-1,-1 1,1-1,0 0,0 1,0-1,0 0,0 0,0-1,0 1,0 0,0-1,-1 1,1-1,0 1,0-1,0 0,-1 0,1 0,0 0,-1 0,1 0,-1-1,55-46,-55 46,13-12,85-69,-98 83,0-1,-1 1,1-1,0 1,0 0,-1-1,1 1,0 0,0 0,-1 0,1-1,0 1,0 0,0 0,-1 0,1 0,0 0,0 1,0-1,-1 0,1 0,0 0,0 1,-1-1,1 0,0 1,-1-1,1 1,0-1,-1 1,1-1,0 1,-1-1,1 1,-1-1,1 1,-1 0,1-1,-1 1,0 0,1 0,-1-1,0 1,0 0,1 0,-1-1,0 1,0 0,0 0,0 0,0-1,0 1,0 0,0 0,0 0,-1-1,1 1,0 0,-9 49,-5-8,10-32,1 0,0 0,0 0,1 0,0 0,0 0,1 0,1 1,0-1,0 1,1 3,4 8,0-3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0 424,'6'-6,"1"-1,0 1,0 1,0-1,1 1,-1 1,1-1,0 1,1 1,-1-1,1 1,-1 1,1 0,0 0,0 1,0 0,0 0,0 1,0 0,7 1,-14 0,1 0,-1 0,0 0,0 0,0 0,0 0,0 1,0-1,0 1,-1-1,1 1,0 0,-1 0,1 0,-1 0,0 0,0 0,0 0,0 0,0 0,0 0,0 1,-1-1,1 0,-1 1,1-1,-1 0,0 1,0-1,0 0,0 1,-1-1,1 0,-1 1,1-1,-1 0,0 0,0 1,0-1,0 0,-1 2,-57 88,54-86,-31 38,24-31,0 0,1 1,0 1,1 0,1 0,0 1,2 0,-1 1,1 1,6-15,1 0,-1-1,1 1,0 0,-1 0,1 0,0 0,1 0,-1-1,0 1,1 0,0 0,-1 0,1-1,0 1,1 0,-1-1,0 1,1-1,-1 0,1 1,0-1,0 0,0 0,0 0,0 0,0 0,1-1,-1 1,0 0,1-1,0 0,-1 0,1 0,0 0,-1 0,1 0,0-1,0 1,5 1,0-1,0 0,0 0,1-1,-1 0,0 0,0 0,0-1,0-1,0 0,0 0,0 0,4-3,25-18,-22 12</inkml:trace>
  <inkml:trace contextRef="#ctx0" brushRef="#br0" timeOffset="501.267">396 227,'1'-2,"0"0,1 0,-1 0,1 0,-1 1,1-1,0 1,0-1,0 1,0 0,0-1,0 1,0 0,0 0,0 1,0-1,1 0,-1 1,0-1,1 1,-1 0,0 0,1 0,-1 0,2 0,-2 0,7-1,-3-1,0 1,0 0,1 0,-1 0,0 1,1 0,-1 0,0 1,1 0,-1 0,0 0,0 1,0 0,0 0,0 0,0 1,3 2,-8-1,0 0,0-1,-1 1,0 0,0 0,0 0,0-1,0 1,-1 0,0 0,0 0,0-1,0 1,0-1,-1 1,1-1,-1 1,0-1,0 0,-1 0,1 0,-1 0,1 0,-1 0,-2 1,-1 4,-3 5,6-11,0 0,0 1,0 0,1-1,-1 1,1 0,0 0,0 0,0 1,0-1,1 0,-1 1,1-1,0 1,0 0,0-1,0 1,1 0,0-1,-1 1,1 0,1 0,-1-1,0 1,1 0,0-1,0 1,0 0,0-1,1 1,-1-1,1 0,0 1,0-1,0 0,2 1,0-1,0 0,0 0,1 0,-1 0,1-1,-1 1,1-1,0-1,0 1,0-1,0 0,0 0,0 0,0 0,1-1,-1 0,0 0,0-1,0 1,0-1,0 0,0-1,0 1,1-1,12-4</inkml:trace>
  <inkml:trace contextRef="#ctx0" brushRef="#br0" timeOffset="1187.899">621 1,'28'-1,"82"9,-106-7,-1 0,1 1,-1-1,1 1,-1-1,0 1,0 0,0 0,0 1,0-1,0 1,0-1,-1 1,1 0,-1 0,0 0,0 0,0 0,0 1,0-1,-1 0,0 1,0 0,0-1,0 1,0 0,0-1,-7 229,-23 39,1-37,28 21,0-252,-1 0,1 0,-1-1,1 1,-1-1,0 1,0 0,0-1,-1 0,1 1,0-1,-1 0,0 1,1-1,-1 0,0 0,0-1,0 1,-1 0,1-1,0 1,0-1,-1 1,1-1,-1 0,1 0,-1-1,0 1,1 0,-2-1,-88 3,71-4,-37-1,33 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43.9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7314 0,'17'62,"69"274,-81-292,-5-39,-1 0,1 0,0 0,0-1,0 1,1 0,0 0,0 0,0 0,1 0,-1-1,1 1,0-1,0 1,1-1,-1 0,1 0,0 0,0 0,1 0,-1-1,1 1,-1-1,1 0,0 0,0-1,1 1,3 1,3-2,0-1,1 0,0-1,-1 0,1-1,-1-1,0 1,1-2,8-2,34-5,352-28,310 39,-580-35,-105 22,-26 11,0-1,0 0,0-1,-1 1,1-1,0 0,-1 0,0-1,0 1,0-1,0 0,0 0,-1 0,0-1,0 1,0-1,0 1,-1-1,0 0,0 0,0 0,0-1,-1 1,0 0,0 0,0-1,-1 1,0-4,-4-221,-2 179,0 33</inkml:trace>
  <inkml:trace contextRef="#ctx0" brushRef="#br0" timeOffset="1667.536">4 3189,'34'33,"-3"35,-3 2,-3 1,-3 1,-4 1,-2 0,-2 18,-3-34,-6-31,2 4,-1 0,-2 0,0 0,-3 0,0 0,-2 0,-2 5,4-31,-1 0,-1 0,1 0,0 0,-1 0,0 0,0 0,0 0,0 0,-1 0,1-1,-1 1,0-1,0 1,0-1,-1 0,1 0,-1 0,0 0,0 0,0 0,0-1,0 0,-1 1,1-1,0 0,-1-1,0 1,0-1,1 1,-1-1,0 0,0-1,0 1,0-1,0 1,0-1,0 0,0-1,0 1,0-1,0 0,0 0,0 0,1 0,-1-1,-1 0,-5-8,1 0,1-1,-1 0,1 0,1-1,0 0,1 0,0-1,1 0,1 0,0 0,0-1,2 1,-1-1,2 0,0 1,0-1,1 0,1 0,1 0,-4-44,2 0,3 1,3-1,2 1,2 0,3 1,3 0,1 1,4 1,1 0,3 2,9-11,-11 22,1 1,1 1,3 2,1 0,2 2,1 2,1 0,2 2,1 2,2 2,1 1,35-18,-65 39,0 1,1-1,-1 1,1 1,0 0,0 1,1-1,-1 2,0 0,1 0,-1 1,1 0,-1 0,1 2,-1-1,0 1,0 1,0-1,0 2,0-1,0 2,-1-1,0 1,8 6,-12-3,-1 0,0 1,0 0,-1 0,0 0,-1 0,0 0,0 0,-1 0,0 1,-1-1,0 1,0-1,-1 0,0 1,-1-1,0 0,0 0,-1 0,-1 0,1 0,-1-1,-1 1,1-1,-1 0,-2 1,-13 20,-2-1,-1-2,-1 0,-1-1,-1-1,-1-2,-1-1,-1-1,-1-1,-1-2,0 0,-1-3,0 0,-27 5,36-11,-1-2,0-1,0-1,0-1,0-1,-23-1,46 0,-1-1,1 0,-1 1,1-1,0 0,-1 0,1 0,-1 0,1 0,-1 0,1 0,-1 0,1 0,0-1,-1 1,1-1,-1 1,1-1,0 1,-1-1,1 0,0 0,0 0,0 1,0-1,0 0,0-1,0 1,0 0,0 0,0 0,0 0,1-1,-1 1,0 0,1-1,-1 1,1-1,0 1,-1 0,1-1,0 1,0-1,0 1,0-1,0 1,0-1,0 1,1 0,-1-1,1 1,-1-1,1 1,-1 0,1-1,0 1,-1 0,1 0,0 0,0-1,14-14</inkml:trace>
  <inkml:trace contextRef="#ctx0" brushRef="#br0" timeOffset="2050.237">1330 2936,'-32'33,"1"2,2 2,1 0,2 2,-20 40,10 21,35-98,0 0,1 0,-1 1,1-1,-1 0,1 1,0-1,0 0,0 1,0-1,1 0,-1 1,0-1,1 0,0 0,-1 0,1 1,0-1,0 0,1 0,-1 0,0 0,1 0,-1-1,1 1,-1 0,1-1,0 1,0-1,0 1,0-1,0 0,0 0,0 0,0 0,0 0,0 0,1-1,-1 1,0-1,2 1,2-2,1-1,0 0,0 0,0 0,-1-1,1 0,-1 0,0 0,0-1,0 0,0 0,-1-1,1 1,-1-1,-1-1,1 1,-1 0,1-1,-2 0,1 0,2-5,14-22,-2 0,-1-1,-2-1,-2-1,0 0,5-31,-1-9,-17 76,-1-1,1 1,-1-1,0 1,1-1,-1 1,0-1,0 1,1 0,-1-1,0 1,0 0,0 0,1 0,-1-1,0 1,0 0,0 0,0 0,1 0,-1 0,0 1,0-1,0 0,0 0,1 0,-1 1,0-1,0 0,1 1,-1-1,0 1,1-1,-1 1,0-1,1 1,-1 0,0-1,1 1,-1 0,1-1,0 1,-1 0,1-1,-1 1,1 0,0 0,0 0,-1-1,1 1,0 0,0 0,0 0,-8 12,0 0,0 1,1 0,1 0,1 0,0 1,1 0,-1 6,4-20,1 0,-1 0,1 0,-1 0,1 0,0 0,0 0,-1 0,1 0,0 1,0-1,0 0,0 0,0 0,0 0,1 0,-1 1,0-1,1 0,-1 0,0 0,1 0,-1 0,1 0,0 0,-1 0,1 0,0 0,0-1,-1 1,1 0,0 0,0-1,0 1,0 0,0-1,0 1,0-1,0 1,0-1,1 1,8-6</inkml:trace>
  <inkml:trace contextRef="#ctx0" brushRef="#br0" timeOffset="2652.669">1895 2596,'-61'34,"-55"67,114-100,1 1,0-1,0 0,0 0,1 1,-1-1,0 0,0 1,1-1,-1 1,1-1,-1 1,1-1,-1 1,1 0,0-1,0 1,0-1,0 1,0 0,0-1,1 1,-1-1,0 1,1-1,-1 1,1-1,0 1,-1-1,1 1,0-1,0 0,0 1,0-1,0 0,0 0,0 0,0 0,1 0,-1 0,0 0,1 0,-1 0,0-1,1 1,-1 0,1-1,0 0,-1 1,1-1,-1 0,1 1,-1-1,1 0,0 0,-1-1,2 1,136 30,-137-29,-1-1,1 1,-1 0,1 0,-1 0,1 0,-1 0,0 0,1 1,-1-1,0 0,0 1,0-1,0 1,0-1,0 1,-1 0,1-1,0 1,-1 0,1-1,-1 1,0 0,1 0,-1-1,0 1,0 0,0 0,0-1,-1 1,1 0,0 0,-1-1,1 1,-1 0,0-1,0 1,1 0,-1-1,0 1,0-1,-1 1,-54 55,-68 10,118-62</inkml:trace>
  <inkml:trace contextRef="#ctx0" brushRef="#br0" timeOffset="2918.079">2177 2625,'-10'24,"-2"18,-1 5,4 1,2-3,-3-10,7-11,2-9</inkml:trace>
  <inkml:trace contextRef="#ctx0" brushRef="#br0" timeOffset="3181.105">2120 2202,'-9'-5,"-4"3,1 2</inkml:trace>
  <inkml:trace contextRef="#ctx0" brushRef="#br0" timeOffset="3434.631">2516 2032,'76'428,"-71"-392,-1 1,-2 0,-1 0,-2 0,-2 1,-1-15,-2-5</inkml:trace>
  <inkml:trace contextRef="#ctx0" brushRef="#br0" timeOffset="3682.803">2403 2456,'29'-10,"24"-8,7 0,-1 2,-6 4,-13-1,-7 2,-5 3,-2 3,-6 2</inkml:trace>
  <inkml:trace contextRef="#ctx0" brushRef="#br0" timeOffset="3919.761">3024 2286,'0'0</inkml:trace>
  <inkml:trace contextRef="#ctx0" brushRef="#br0" timeOffset="3920.761">2967 1948,'0'0</inkml:trace>
  <inkml:trace contextRef="#ctx0" brushRef="#br0" timeOffset="4216.956">3278 2202,'0'2,"1"1,0-1,0 1,0-1,0 1,0-1,0 0,1 0,-1 0,1 0,0 0,-1 0,1 0,0 0,0 0,0-1,0 1,1-1,-1 0,0 1,1-1,-1 0,1 0,-1-1,1 1,-1 0,1-1,-1 0,1 1,0-1,-1 0,1 0,-1-1,1 1,0-1,-1 1,1-1,0 0,4-1,0-1,0 0,0-1,-1 1,0-1,0 0,0-1,0 0,0 0,-1 0,0 0,0-1,2-3,1-1,-1 1,-1-1,0-1,0 1,-1-1,0 0,-1 0,0 0,-1-1,0 0,-1 1,0-1,-1 0,0 0,-1 0,0 0,-1 0,0 0,-1 0,-1 1,0-1,-2-7,3 17,0-1,-1 1,1 0,0-1,-1 1,1 0,-1 0,0 1,1-1,-1 0,0 1,0 0,0-1,0 1,0 1,0-1,-1 0,1 1,0-1,0 1,0 0,-1 0,1 0,0 1,0-1,-1 1,1 0,0 0,0 0,0 0,0 0,0 1,0-1,1 1,-1 0,0 0,1 0,-1 0,1 0,0 0,0 1,0-1,0 1,0 0,0 0,1-1,-1 1,1 0,0 0,0 1,-13 20</inkml:trace>
  <inkml:trace contextRef="#ctx0" brushRef="#br0" timeOffset="4566.919">3729 2060,'110'-220,"-110"218,1-1,-1 1,1 0,-1-1,1 1,0 0,0-1,0 1,0 0,0 0,0 0,1 0,-1 0,1 0,-1 0,1 1,0-1,-1 0,1 1,0-1,0 1,0 0,1 0,-1 0,0 0,0 0,0 0,1 1,-1-1,1 1,-1-1,0 1,1 0,-1 0,1 0,-1 0,0 0,1 1,-1-1,0 1,1 0,-1-1,0 1,1 0,-1 0,0 1,33 53,-33-49,-1-1,1 0,0 0,0 0,1 0,-1-1,1 1,0-1,0 1,1-1,-1 0,1 0,0-1,0 1,0-1,1 0,-1 0,1 0,-1-1,1 1,0-1,0 0,0-1,0 1,1-1,-1 0,0 0,1 0,-1-1,0 0,1 0,-1-1,1 1,5-7,0 0,0-1,0 0,-1-1,0 0,-1 0,0-1,0 0,-1-1,-1 1,0-2,0 1,-1-1,0 0,-1 0,-1-1,0 0,0 1,-2-1,1-4,26-96,-23 88</inkml:trace>
  <inkml:trace contextRef="#ctx0" brushRef="#br0" timeOffset="5399.267">1726 4035,'-401'250,"191"-103,194-119,52-22,210-70,-223 57,0 1,1 1,0 1,0 1,0 1,0 1,0 1,11 2,-34-1,1 0,-1 1,1-1,-1 0,1 0,-1 1,0-1,0 1,0-1,0 1,0-1,0 1,0 0,0 0,-1-1,1 1,-1 0,1 0,-1 0,0-1,0 1,1 0,-1 0,-1 0,1 0,0 0,0 0,-1-1,1 1,-1 0,1 0,-1 0,0-1,0 1,0 0,0-1,0 1,0-1,0 1,0-1,-1 0,1 1,-1-1,1 0,-1 0,1 0,-1 0,-1 0,1 3,-227 249,7-23,219-229,1 1,0-1,0 1,0 0,0 0,0 0,1 0,-1 0,1 0,-1 0,1 0,0 1,-1-1,1 0,0 1,1-1,-1 1,0 0,1-1,0 1,-1-1,1 1,0 0,0-1,0 1,1-1,-1 1,1 0,-1-1,1 1,0-1,0 1,0-1,0 0,1 1,-1-1,0 0,1 0,0 0,-1 0,2 1,10 1,1 0,-1-1,1 0,0-1,0-1,-1 0,1-1,0 0,0-1,0-1,0 0,-1-1,1 0,11-5,13-1,0-2,-1-1,0-2,-1-2,-1-1,-1-1,18-14,-48 29,-1 1,0-1,0 0,0 0,0 0,-1 0,1-1,-1 1,0-1,0 1,0-1,-1 0,1 0,-1 0,0 0,0 0,0 0,0 0,-1 0,0 0,0-1,0 1,0 0,-1 0,1 0,-2-2,-40-101,26 77</inkml:trace>
  <inkml:trace contextRef="#ctx0" brushRef="#br0" timeOffset="5634.092">1359 3923,'48'455,"53"183,-93-594,3 0,1 0,3-2,1 0,21 39,21-9,-42-55</inkml:trace>
  <inkml:trace contextRef="#ctx0" brushRef="#br0" timeOffset="6269.147">2374 4318,'232'475,"-184"-399,-48-76,0 1,1-1,-1 1,0 0,1-1,-1 1,0-1,1 1,-1-1,0 1,1-1,-1 1,1-1,-1 1,1-1,-1 0,1 1,-1-1,1 0,0 0,-1 1,1-1,-1 0,1 0,0 0,-1 1,1-1,0 0,-1 0,1 0,0 0,-1 0,1-1,-1 1,1 0,0 0,-1 0,1 0,-1-1,1 1,0 0,-1-1,1 1,-1 0,1-1,-1 1,1-1,-1 1,1 0,-1-1,0 1,1-1,-1 0,0 1,1-1,-1 1,0-1,0 1,1-1,-1 0,0 1,0-1,0 0,0 0,6-46,-6 45,-5-524,5 522,0 0,0-1,0 1,0 0,0-1,1 1,-1-1,1 1,0 0,0 0,1 0,-1 0,1 0,0 0,0 0,2-2,8-6</inkml:trace>
  <inkml:trace contextRef="#ctx0" brushRef="#br0" timeOffset="6789.324">3024 4601,'18'-28,"-2"0,0-1,-2 0,-1-1,-2-1,-1 0,-1-1,-2 0,3-24,-9 53,-1-1,1 1,-1-1,0 1,1-1,-2 1,1-1,0 1,-1 0,0-1,1 1,-1-1,-1 1,1 0,0 0,-1 0,0-1,1 1,-1 1,0-1,-1 0,1 0,0 1,-1 0,0-1,1 1,-1 0,0 0,0 0,0 1,0-1,0 1,-1 0,1-1,0 2,-1-1,1 0,-1 1,1-1,-1 1,1 0,-1 0,1 0,-1 1,1-1,-1 1,1 0,0 0,-1 0,0 1,-4 3,1 1,0-1,1 1,-1 1,1-1,0 1,1 0,-1 1,2-1,-1 1,1 0,0 0,1 1,-1-1,2 1,-1 0,1-1,1 1,-1 0,2 0,-1 0,1 0,1 0,-1 0,1 0,1 0,0 0,0 0,1-1,1 3,-1-4,2 1,-1-1,1 0,0 0,0 0,1-1,0 1,0-1,0-1,1 1,0-1,0 0,1-1,-1 0,1 0,0 0,0-1,0-1,0 1,0-1,1 0,2-1,10 2,0 0,0-2,0-1,-1 0,1-2,0 0,0-2,14-3,-22 3,-1-1,0 0,-1 0,1-1,-1-1,0 1,-1-2,0 0,0 0,0-1,-1 0,-1 0,1-1,-1 0,-1-1,6-10,6-14,-2 0,-2-1,-1 0,9-38,-8 7,-3-1,-3-1,-4 0,-2 0,-3-1,-7-35,6 75,-1 0,-2 1,-2-1,0 1,-2 0,-11-28,19 54,-1 1,0-1,1 0,-1 0,0 0,0 0,-1 1,1-1,-1 0,1 1,-1-1,0 1,0 0,0 0,0-1,0 1,0 1,-1-1,1 0,-1 0,1 1,-1 0,0-1,0 1,1 0,-1 0,0 1,0-1,0 0,0 1,0 0,0 0,0 0,0 0,0 0,0 0,0 1,0 0,0-1,1 1,-3 1,-3 7,1 1,0 1,0-1,1 1,0 0,1 0,0 1,1 0,0 0,1 0,0 0,1 0,0 10,1-17,-5 40,1-1,3 1,2 0,1 0,3-1,1 1,3-1,1 0,2 0,13 29,-18-52,2 0,0 0,1-1,1 0,0 0,2-1,0-1,2 0,0-1,0 0,2-1,0 0,1-2,0 0,18 10,-31-22,0 0,0 0,1-1,-1 0,1 0,-1 0,1 0,-1-1,1 0,0 0,-1 0,1 0,-1-1,1 0,-1 0,1 0,-1 0,1-1,-1 0,0 1,0-2,0 1,0 0,0-1,-1 0,1 0,-1 0,1 0,-1 0,0-1,-1 0,1 1,0-1,-1-1,39-59,-23 34</inkml:trace>
  <inkml:trace contextRef="#ctx0" brushRef="#br0" timeOffset="7032.746">3955 3754,'-12'25,"2"1,1 0,0 1,2 0,1 0,2 1,0-1,2 1,1 0,2 26,-1-49,1-1,-1 1,1-1,0 1,0-1,0 1,0-1,1 1,0-1,0 0,0 0,0 0,1 0,-1 0,1-1,0 1,0-1,0 0,1 0,-1 0,1 0,0 0,0-1,0 0,0 0,0 0,0 0,0 0,1-1,-1 0,1 0,-1 0,1-1,-1 1,1-1,0 0,0 0,6-3,0 0,0-1,0-1,-1 1,1-1,-1-1,0 0,-1-1,1 0,-1 0,-1-1,0 0,0 0,0-1,-1 0,0 0,-1-1,0 0,0 0,-1-1,0 1,-1-1,-1 0,0 0,0-1,-1 1,0 0,-1-1,0-1,0-2,-1-1,0 1,-1-1,-1 1,-1 0,0-1,0 1,-2 1,-1-3,5 12,-1 0,0 1,-1-1,1 1,-1-1,0 1,0 0,0 0,0 0,-1 1,0-1,0 1,0 0,0 0,0 0,-1 0,1 1,-1 0,1-1,-1 2,0-1,0 1,0 0,0 0,0 0,0 0,0 1,0 0,-2 0,1 1,0-1,0 1,0 1,0-1,0 1,0 0,0 0,1 1,-1-1,1 1,0 1,0-1,-3 3,-11 11</inkml:trace>
  <inkml:trace contextRef="#ctx0" brushRef="#br0" timeOffset="7316.156">4519 3528,'-23'13,"0"1,1 1,1 2,0 0,1 1,1 1,1 0,0 2,2 0,-4 6,18-23,-1 0,0-1,1 1,0 0,0 0,0 1,1-1,-1 0,1 0,0 1,0-1,0 1,1-1,0 1,0-1,0 1,0 0,1-1,-1 1,1-1,0 0,1 1,-1-1,1 0,0 0,0 0,0 0,0 0,1 0,0 0,0-1,0 1,0-1,0 0,4 2,8 4,1-2,0 0,0-1,0 0,1-1,0-1,0-1,1-1,-1 0,0-1,1-1,-1 0,0-1,10-3,-21 4,-1-1,0 0,0 0,0 0,0-1,0 1,0-1,0-1,0 1,-1-1,1 1,-1-1,1 0,-1-1,0 1,-1-1,1 0,-1 0,1 0,-1 0,0-1,-1 1,1-1,-1 0,0 0,1-2,3-16</inkml:trace>
  <inkml:trace contextRef="#ctx0" brushRef="#br0" timeOffset="7482.803">4830 3387,'5'43,"1"19,0 0</inkml:trace>
  <inkml:trace contextRef="#ctx0" brushRef="#br0" timeOffset="7672.111">4689 2992,'0'0</inkml:trace>
  <inkml:trace contextRef="#ctx0" brushRef="#br0" timeOffset="7866.156">4886 2625,'15'38,"9"37,5 15,-2 2,0-10,-1-9,-5-12,0-12,0-5,2-4,-3-5,-1-4,2-2,2 0,-3-2,0-5,-3-6</inkml:trace>
  <inkml:trace contextRef="#ctx0" brushRef="#br0" timeOffset="11383.206">4943 3189,'14'-2,"0"0,-1-2,1 0,-1 0,1-1,-1-1,-1 0,1-1,-1 0,10-9,5 0,114-66,-124 72,-3 1</inkml:trace>
  <inkml:trace contextRef="#ctx0" brushRef="#br0" timeOffset="12237.169">5536 2936,'3'21,"-2"-1,0-1,2 0,0 0,1 0,1 0,1-1,1 0,0 0,1 0,1-1,1 0,0-1,11 13,-20-28,0 0,0 0,0 0,0-1,0 1,0 0,1 0,-1-1,0 1,0 0,1-1,-1 1,0-1,1 0,-1 0,0 1,1-1,-1 0,0 0,1 0,-1 0,1 0,-1 0,0-1,1 1,-1 0,0-1,0 1,1-1,-1 0,0 1,0-1,1 0,-1 0,0 1,0-1,0 0,0 0,0 0,-1 0,1 0,0-1,0 1,-1 0,1 0,0-1,0 0,26-66,-26 66,63-292,-65 293,1-1,0 1,0 0,0-1,1 1,-1-1,0 1,0 0,1-1,-1 1,1 0,-1 0,1-1,0 1,-1 0,1 0,0 0,0 0,0 0,0 0,0 0,0 0,0 0,0 0,0 0,0 1,1-1,-1 1,0-1,0 0,1 1,-1 0,0-1,1 1,-1 0,0 0,1 0,-1 0,0 0,1 0,-1 0,1 0,-1 1,0-1,1 0,-1 1,0-1,0 1,1-1,-1 1,0 0,0 0,0-1,0 1,0 0,0 0,0 0,0 0,0 0,0 0,0 1,13 19,-1 2,-1-1,-1 2,-1 0,-1 0,-1 0,5 26,12 31,2 0,-2 0,-5 2,-3 0,-4 1,-3 0,-2 57,-8-102,2-26,0 0,-2 1,0-1,0 0,-1 1,-1-1,0 0,-1 0,0 0,-1 0,0 0,-1-1,-1 0,0 0,-3 4,6-14,1 1,-1-1,0 0,0 0,0 0,0 0,0 0,0 0,0-1,-1 0,1 0,-1 0,1 0,-1 0,1-1,-1 1,1-1,-1 0,1 0,-1-1,0 1,1-1,-1 1,1-1,-1 0,1 0,0-1,0 1,-1-1,1 0,0 1,0-1,0-1,1 1,-1 0,0-1,1 1,0-1,-1 0,1 0,0 0,0 0,1 0,-1 0,1-1,-2-2,-3-17,0 0,1 0,1 0,1 0,1-1,1 0,1 1,3-19,-2-5,-1 12,2 0,2 0,1 1,1 0,3 0,0 0,2 1,10-20,-3 17</inkml:trace>
  <inkml:trace contextRef="#ctx0" brushRef="#br0" timeOffset="14258.084">3447 5447,'90'112,"110"162,-199-273,-1 0,0 0,1 0,-1 0,1 0,-1 0,1 0,-1 0,1 0,0 0,0 0,-1 0,1-1,0 1,0 0,0 0,0-1,0 1,0-1,0 1,0-1,0 1,0-1,0 0,0 1,0-1,0 0,0 0,0 0,1 0,-1 0,0 0,0 0,0 0,0 0,0-1,0 1,0 0,0-1,0 1,0-1,0 1,0-1,0 1,0-1,0 0,0 0,0 1,0-1,-1 0,1 0,0 0,-1 0,1 0,-1 0,1 0,-1 0,1 0,-1 0,1 0,6-21,-1-1,0 1,-2-1,0 0,-2 0,-1-1,0 1,-3-22,1 3,-1-362,2 379</inkml:trace>
  <inkml:trace contextRef="#ctx0" brushRef="#br0" timeOffset="14603.033">4125 5475,'23'-43,"-3"-2,-1 0,-2-2,-2 0,8-46,-25 36,2 56,0 0,0 0,-1 0,1 0,0 0,-1 1,1-1,0 0,-1 0,0 0,1 0,-1 0,1 0,-1 1,0-1,1 0,-1 0,0 1,0-1,0 1,0-1,1 1,-1-1,0 1,0-1,0 1,0 0,0-1,0 1,0 0,0 0,0 0,0 0,0 0,0 0,0 0,0 0,0 0,0 1,0-1,0 0,0 1,0-1,0 0,0 1,0-1,0 1,0 0,0 0,-12 10,0 1,1 1,0 0,1 1,0 0,2 1,-1 0,2 1,0-1,1 2,0-1,1 1,1 0,1 0,-2 13,1-17,1 0,0 0,1 1,0-1,1 1,1 0,0 0,1 0,0-1,1 1,1 0,0 0,1-1,0 1,1-1,1 0,0 0,0-1,5 8,-2-15,1 0,-1-1,1 0,-1 0,1 0,0-1,1-1,-1 0,0 0,1-1,-1 0,1 0,-1-1,1 0,-1-1,1 0,-1-1,1 0,-1 0,0-1,0 0,0 0,-1-1,1-1,-1 1,0-1,0-1,0 1,-1-1,3-3,120-130,-112 114</inkml:trace>
  <inkml:trace contextRef="#ctx0" brushRef="#br0" timeOffset="14870.049">4802 4911,'-15'15,"1"1,1 0,0 1,2 1,-1 0,2 0,1 1,0 0,1 1,1 0,1 0,-3 19,9-36,0 1,-1-1,1 1,0-1,1 1,-1-1,1 1,0-1,0 1,0-1,0 0,0 1,1-1,-1 0,1 0,0 0,0 0,0 0,0-1,1 1,-1-1,1 1,-1-1,1 0,0 0,0 0,0 0,0-1,0 1,1-1,-1 0,0 0,1 0,-1 0,0 0,1-1,-1 0,4 1,4-1,1 0,0 0,-1-1,1-1,0 0,-1 0,0-1,1-1,-1 0,0 0,3-3,-2 1,1-1,-1-1,-1 1,0-2,0 0,0 0,-1-1,0 0,-1-1,0 0,-1-1,-1 1,1-1,0-5,3-7</inkml:trace>
  <inkml:trace contextRef="#ctx0" brushRef="#br0" timeOffset="15106.092">5112 4375,'-4'43,"2"48,2 13,1-6,1-15,4-17,1-15,5-11,0-7,2-10,5-9,-2-1,1-4,3-3,2-2,-3-3</inkml:trace>
  <inkml:trace contextRef="#ctx0" brushRef="#br0" timeOffset="15502.248">4915 4882,'111'-83,"3"5,74-36,-66 61,-121 53,0 0,-1 0,1-1,-1 1,1 0,0 0,0 0,-1 0,1 0,0 0,-1 0,1 0,0 0,-1 0,1 0,0 1,-1-1,1 0,-1 0,1 1,0-1,-1 0,1 1,-1-1,1 1,-1-1,1 1,-1-1,1 1,-1-1,1 1,-1-1,0 1,1-1,-1 1,0 0,0-1,1 1,-1 0,0-1,0 1,0 0,0-1,0 1,0 0,0-1,0 1,0 0,0-1,0 1,0 0,-1-1,1 1,0 0,0 0,-13 42,12-39,-31 141,32-141,0 0,0 1,0-1,0 0,1 0,0 1,0-1,0 0,0 0,1 0,-1 0,1 0,0-1,0 1,1-1,-1 1,1-1,0 0,0 1,0-1,0-1,0 1,0 0,1-1,0 0,-1 0,1 0,0 0,0 0,0-1,0 0,0 0,2 0,0 0,1-1,0 0,0 0,-1 0,1-1,0 0,0-1,-1 0,1 0,-1 0,0-1,0 1,0-1,0-1,0 1,0-1,-1 0,0-1,0 1,0-1,0 0,-1 0,0-1,0 1,0-1,-1 0,0 0,0 0,0 0,-1 0,0-1,0 1,-1-1,1 0,-1 1,-1-1,0 0,0-1,1-3,0 1,-1-1,-1 0,0 1,0-1,-1 1,-1-1,1 1,-2 0,1 0,-2 0,1 1,-1-1,0 1,-1 0,0 0,-1 1,0 0,0 0,-4-3,8 9,0 0,-1 0,1 0,0 0,0 1,-1-1,1 1,-1 0,1 0,-1 0,0 0,1 1,-1-1,0 1,0 0,1 0,-3 1,-16 3</inkml:trace>
  <inkml:trace contextRef="#ctx0" brushRef="#br0" timeOffset="15751.756">5874 4741,'-10'-38,"-2"-27,4-8,5 4,2 9,7 10,1 9,5 6,6 9,3 10,-1 6</inkml:trace>
  <inkml:trace contextRef="#ctx0" brushRef="#br0" timeOffset="16072.914">6297 4177,'-6'4,"-1"0,1 1,-1-1,1 1,1 1,-1-1,1 1,0 0,0 0,1 0,-1 1,1 0,1-1,-1 2,1-1,1 0,-1 0,1 1,0 0,1-1,0 6,3-8,1-1,-1 1,1-1,1 0,-1 0,1 0,-1 0,1-1,0 1,1-1,-1 0,0 0,1-1,0 1,-1-1,1 0,0 0,0-1,5 2,28 14,-33-14,-1-1,0 1,-1 0,1 0,-1 0,1 1,-1-1,0 1,0 0,0 0,-1 0,1 0,-1 0,0 1,-1-1,1 0,-1 1,1 0,-1-1,-1 1,1 0,-1 0,1-1,-1 1,-1 0,1 0,-1-1,0 1,0 0,0-1,-1 1,1-1,-1 1,-2 5,0 0,0 0,-1 0,-1-1,1 0,-1 0,-1 0,0-1,0 0,-1 0,-3 2,-12 8</inkml:trace>
  <inkml:trace contextRef="#ctx0" brushRef="#br0" timeOffset="18003.867">5987 2145,'337'-364,"-178"202,163-125,-321 286,-1 0,1-1,-1 1,1 0,0 0,0 0,0 0,-1 0,1 0,0 0,0 0,0 0,1 0,-1 0,0 1,0-1,0 0,1 1,-1-1,0 1,0-1,1 1,-1 0,1 0,-1-1,0 1,1 0,-1 0,0 0,1 1,-1-1,0 0,1 0,-1 1,0-1,1 1,-1-1,0 1,0 0,1-1,-1 1,0 0,0 0,0 0,0 0,0 0,0 0,0 0,-1 0,1 0,0 1,-24 135,8-38,8-63,1 0,2 0,2 1,2 34,-1-69,1-1,0 1,0 0,0 0,1 0,-1-1,0 1,1 0,-1 0,1-1,-1 1,1 0,0-1,0 1,0-1,0 1,0-1,0 1,0-1,0 0,0 1,1-1,-1 0,1 0,-1 0,1 0,-1 0,1 0,0-1,-1 1,1 0,0-1,-1 1,1-1,0 0,0 0,-1 1,1-1,0 0,0 0,0-1,-1 1,1 0,0-1,0 1,-1-1,2 0,77-43,61-77,-7-6,78-96,-70 72,112-89,-50 61,-171 156,-17 16</inkml:trace>
  <inkml:trace contextRef="#ctx0" brushRef="#br0" timeOffset="19190.841">7935 762,'-17'-3,"11"0,0 1,0 0,0 0,0 1,0-1,0 1,0 1,0-1,0 1,-1 0,1 0,0 1,0 0,0 0,0 1,0-1,0 1,0 0,0 1,1 0,-1 0,1 0,0 0,0 1,0 0,0 0,1 0,0 0,-1 1,0 2,0 12,0-1,2 1,0 0,1 0,1 0,1 1,1-1,2 17,0 9,-2-5,22 182,-23-220,0 0,0 0,0-1,0 1,0 0,1 0,-1 0,1 0,-1-1,1 1,0 0,-1 0,1-1,0 1,0-1,0 1,0-1,1 1,-1-1,0 0,1 1,-1-1,1 0,-1 0,1 0,-1 0,1 0,0 0,-1-1,1 1,0 0,0-1,0 0,-1 1,1-1,0 0,0 0,0 0,0 0,0 0,-1 0,1-1,0 1,1-1,4-6,1-1,-1 0,-1 0,0-1,0 1,0-2,-1 1,-1 0,0-1,0 0,11-20,133-273,-108 176,-38 103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0,'-10'48,"-3"49,1 23,2 5,3-4,3-13,2-15,-4-15,0-10,0-7,2-4,1-8,1-7,-3-5,-2-5,-4-3,-5-6,0-8</inkml:trace>
  <inkml:trace contextRef="#ctx0" brushRef="#br0" timeOffset="365.407">518 225,'-27'485,"27"-458,-2 17,3 0,1 0,3 0,1 0,2-1,3 0,1 0,1-1,5 3,10 0,-18-75,-9 11,0 1,-2 0,0-1,-2 1,0 0,0 0,-2 0,0 1,-1-1,-1 1,-1 1,0-1,-1 1,0 1,-2 0,0 0,0 1,-11-10,3 6,0 1,-1 0,-1 2,0 0,-1 2,-1 0,-12-4,25 12,0 1,-1 0,1 0,-1 1,0 1,1 0,-1 0,0 1,-1 0,1 1,0 0,0 1,0 1,0-1,0 2,1-1,-1 2,-6 2,-56 57,55-40</inkml:trace>
  <inkml:trace contextRef="#ctx0" brushRef="#br0" timeOffset="1066.87">1054 762,'-34'34,"8"-11,2 1,0 2,2 0,1 1,1 1,-8 18,26-43,0 0,0 0,1 1,-1-1,1 0,0 1,0-1,0 1,0-1,1 1,-1 0,1-1,0 1,0-1,0 1,1 0,-1-1,1 1,0-1,0 1,0-1,0 1,1-1,-1 0,1 1,0-1,0 0,0 0,0-1,1 1,-1 0,1-1,0 1,0-1,0 0,0 0,0 0,0 0,0-1,0 1,1-1,2 1,6 0,-1-1,1-1,0 0,0-1,-1 0,1 0,-1-1,1-1,-1 0,0-1,0 0,0 0,-1-1,1-1,-1 0,-1 0,1-1,-1 0,0 0,0-1,-1-1,0 1,-1-1,0-1,-1 2,-1 1,0-1,-1 0,0-1,0 1,0-1,-1 0,-1 0,0 0,0 0,0 0,-1 0,-1 0,0-1,0 1,0 0,-1-1,-1 1,0 0,0 0,0 0,-1 0,-1 1,0-1,0 1,0 0,-1 0,0 0,-1 1,1-1,-2 1,1 1,-1-1,0 1,0 0,0 1,-1 0,0 0,0 0,-1 1,1 0,-1 1,0 0,0 0,0 1,0 0,0 1,-8-1,12 3,1 0,-1 1,1-1,0 1,-1-1,1 1,0 1,0-1,0 0,0 1,1 0,-1 0,1 0,0 0,0 1,0-1,0 1,0 0,1 0,-1 0,1 0,0 0,1 0,-1 1,1-1,0 1,0-1,0 1,0-1,1 1,0 0,0-1,0 1,0 0,1-1,0 1,0-1,0 1,1-1,-1 0,1 1,0-1,2 3,6 5,0-2,0 1,1-1,1-1,-1 0,2 0,-1-1,1-1,0 0,1-1,-1 0,1-1,0-1,1 0,-1-1,11 1,-7-2,0-1,1-1,-1 0,1-2,-1 0,0-1,0 0,0-2,0 0,0-1,-1-1,0-1,-1 0,0-1,6-5,7-5,-1-2,-2-1,0-1,-1-1,-2-1,0-1,16-25,-20 27,-2-1,0 0,-2-1,0-1,-2 0,-1-1,-2-1,0 1,-2-2,-1 1,-2-1,-1 0,-1 0,-1 0,-2-1,-1 1,-3-15,2 37,0 0,-1 0,0 1,0-1,-1 1,0-1,0 1,-1 0,0 1,0-1,-1 1,1 0,-1 0,-5-3,8 7,0 0,0 0,0 0,-1 0,1 1,0 0,-1-1,1 1,-1 0,1 1,-1-1,0 0,1 1,-1 0,0 0,1 0,-1 1,1-1,-1 1,0 0,1-1,-1 2,1-1,0 0,-1 1,1 0,0-1,0 1,0 0,0 1,0-1,1 1,-1-1,0 1,-11 17,0 0,1 1,1 0,2 1,0 1,1-1,1 2,1-1,1 1,1 0,1 0,2 0,0 0,2 17,-4-6,2-1,2 1,1 0,2-1,2 1,0-1,3 0,0 0,3-1,0 0,2-1,2 0,1-2,1 1,1-2,2 0,8 7,-27-33,0-1,1 0,-1 0,1 0,-1 0,1 0,0 0,0-1,0 1,0 0,0-1,0 1,0-1,0 0,0 0,1 0,-1 0,1 0,-1-1,0 1,1-1,-1 1,1-1,0 0,-1 0,1 0,-1 0,1 0,-1-1,1 1,-1-1,1 0,-1 1,0-1,1 0,-1-1,0 1,0 0,0-1,0 1,0-1,0 1,0-1,0 0,-1 0,1 0,0-2,9-18,-2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55,'208'-50,"-206"49,0 0,0 0,0 1,0-1,0 1,0 0,1 0,-1-1,0 1,0 1,0-1,0 0,0 0,0 1,0-1,0 1,0 0,0 0,0-1,0 1,0 0,0 1,-1-1,1 0,0 0,-1 1,1-1,-1 1,1-1,-1 1,0 0,0 0,0-1,0 1,0 0,0 0,0 0,-1 0,1 0,-1 0,1 0,-1 0,0 1,0-1,0 2,-5 13,-1 0,-1 0,0-1,-1 0,-1 0,-1-1,0 0,-1-1,0 0,-1-1,-1 0,-3 2,-38 45,48-52,-2 0,-1 1,2 0,-1 0,1 1,1 0,0 0,0 0,1 1,0 0,1 0,0 0,1 0,1 1,-1-1,2 1,-1 0,2 0,1-8,0-1,0 0,1 0,0 1,0-1,0 0,0-1,0 1,0 0,1 0,-1-1,1 0,0 1,0-1,-1 0,2 0,-1-1,0 1,0-1,0 1,1-1,-1 0,1 0,-1-1,1 1,-1-1,1 1,-1-1,1 0,0-1,-1 1,1 0,1-1,14-5</inkml:trace>
  <inkml:trace contextRef="#ctx0" brushRef="#br0" timeOffset="251.792">396 422,'-5'19,"-1"11,4 1,4-5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110 168,'-28'201,"9"-107,-36 122,48-110,13-88</inkml:trace>
  <inkml:trace contextRef="#ctx0" brushRef="#br0" timeOffset="1167.31">307 56,'74'-29,"-65"24,1 1,0 0,1 1,-1 0,1 1,-1 0,1 0,0 1,0 1,0 0,0 0,9 2,-19-1,1-1,-1 1,0 0,0-1,1 1,-1 0,0 0,0 0,0 0,0 0,0 0,0 0,-1 1,1-1,0 0,0 0,-1 1,1-1,-1 0,1 1,-1-1,0 1,1-1,-1 0,0 1,0-1,0 1,0-1,0 1,-1-1,1 1,0-1,-1 0,1 1,0-1,-1 0,0 1,1-1,-1 0,-1 2,-31 50,-56 53,88-105,0 0,0 0,0 0,0 0,0 0,0 1,1-1,-1 0,0 1,1-1,-1 1,1-1,-1 1,1-1,0 1,-1-1,1 1,0-1,0 1,0-1,0 1,1-1,-1 1,0-1,1 1,-1-1,1 1,-1-1,1 1,0-1,-1 0,1 1,0-1,0 0,0 0,0 0,0 1,0-1,0 0,1 0,-1-1,0 1,1 0,67 8,2-27,-50 14</inkml:trace>
  <inkml:trace contextRef="#ctx0" brushRef="#br0" timeOffset="1428.171">731 478,'38'-5,"28"-6,6-1,-3 1,-9 3,-15 2</inkml:trace>
  <inkml:trace contextRef="#ctx0" brushRef="#br0" timeOffset="1768.253">901 253,'0'19,"0"16,0 7,0 1,0-2,0-3,0-4,0-2,-5-2,-2-1,1-1,1-1,-3-4,-1-1,2-1,6-2,4-6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4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12,'0'-4,"5"-3,2 6,4 3,0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3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1 306,'8'-23,"2"0,1 0,0 1,2 0,0 1,2 0,0 2,1-1,1 2,1 0,0 1,1 1,5-2,-21 16,-1-1,1 1,0 0,-1 0,1 0,0 1,0-1,0 1,1-1,-1 1,0 0,0 0,1 0,-1 1,1-1,-1 1,0 0,1 0,-1 0,1 0,-1 1,0-1,1 1,-1 0,0 0,1 0,-1 1,0-1,0 1,0-1,0 1,0 0,-1 0,1 0,0 1,-1 0,6 13,-1 0,0 0,-2 1,0 0,-1 0,0 0,-2 1,0-1,-1 1,0-1,-2 8,1-13,-1 65,-4 0,-3 0,-4 0,-3-2,-22 65,-39 94,79-218,204-431,3 36,-158 305,-50 74,-1 0,0 1,0-1,0 0,0 1,0-1,0 1,0-1,0 1,0 0,0-1,0 1,0 0,0 0,-1 0,1-1,0 1,0 0,-1 0,1 0,-1 0,1 0,-1 0,1 1,-1-1,0 0,1 0,-1 0,0 0,0 0,0 1,0-1,0 0,0 0,0 0,-1 0,1 0,0 1,0-1,0 1,2 70,-3-1,-3 1,-7 26,-4 97,14 39,1-234,0 1,-1 0,1 0,0-1,0 1,-1 0,1 0,0 0,0 0,0-1,0 1,0 0,0 0,0 0,0-1,0 1,0 0,1 0,-1 0,0-1,1 1,-1 0,0 0,1-1,-1 1,1 0,-1-1,1 1,-1 0,1-1,0 1,-1-1,1 1,0-1,-1 1,1-1,0 0,-1 1,1-1,0 0,0 1,0-1,-1 0,1 0,0 0,0 0,0 0,0 0,-1 0,1 0,0 0,0 0,0 0,0-1,70-106,-54 74,263-509,-198 367,-61 138,-32 82,-82 372,90-396,-3 1,2 0,1 0,1 0,0 1,2-1,1 0,0 1,2-1,5 21,-8-41,1 0,-1 0,1 1,0-1,0 0,0 0,0 0,0 0,0 0,0-1,1 1,-1 0,1-1,-1 1,1 0,-1-1,1 0,0 1,0-1,0 0,0 0,0 0,0 0,0 0,0-1,0 1,1-1,-1 1,0-1,0 0,0 0,1 0,-1 0,0 0,14-4</inkml:trace>
  <inkml:trace contextRef="#ctx0" brushRef="#br0" timeOffset="270.49">1496 532,'-6'15,"0"0,1 0,1 0,0 1,1 0,0 0,2-1,0 1,0 0,2 0,0 0,1 0,0 0,1 0,1 0,-3-15,-1 0,0 1,1-1,-1 0,1 0,0 1,-1-1,1 0,0 0,0 0,-1 0,1 0,0 0,0 0,0 0,1 0,-1 0,0 0,0-1,0 1,0-1,1 1,-1 0,0-1,1 0,-1 1,0-1,1 0,-1 0,0 0,1 0,-1 0,0 0,1 0,-1 0,1-1,-1 1,0 0,0-1,1 1,-1-1,0 1,0-1,1 0,-1 0,0 1,0-1,0 0,0 0,1-1,41-56,-36 45,-1 0,-1 0,0-1,-1 0,-1 0,0 0,-1 0,0 0,-1 0,0-1,-2-12,0 23,0 0,0 0,0 0,-1 1,1-1,-1 0,0 1,0-1,0 1,0-1,-1 1,0 0,1 0,-1 0,0 0,0 1,-1-1,1 1,-1 0,1 0,-1 0,1 0,-1 0,0 1,0 0,0 0,0 0,0 0,0 1,0-1,0 1,0 0,0 0,0 1,-1-1,1 1,0 0,1 0,-1 0,0 1,0-1,0 1,1 0,-1 0,1 0,-1 1,1-1,0 1,0-1,0 1,-1 2,-19 17,4-1</inkml:trace>
  <inkml:trace contextRef="#ctx0" brushRef="#br0" timeOffset="667.541">1750 872,'11'-52,"3"0,1 2,3 0,11-18,-29 67,16-29,-15 29,-1 1,1 0,-1 0,1-1,-1 1,0 0,1 0,-1 0,1 0,-1 0,1 0,-1 0,1 0,-1 0,1 0,-1 0,1 0,-1 0,1 0,-1 0,1 0,-1 0,1 0,-1 1,1-1,-1 0,1 0,-1 1,0-1,1 0,-1 1,1-1,-1 0,0 1,0-1,1 1,-1-1,0 1,1-1,-1 0,0 1,0-1,0 1,0-1,1 1,-1-1,0 1,0-1,0 1,0-1,0 1,0-1,0 1,0-1,-1 1,1-1,15 62,-14-53,0-1,0 0,1 0,0 0,0 0,1 0,0 0,1-1,-1 1,1-1,1 0,-1 0,1 0,1-1,3 5,-6-10,-1 1,0-1,0 0,1 0,-1 1,1-2,-1 1,1 0,-1 0,1-1,0 1,-1-1,1 0,0 0,-1 0,1 0,0-1,-1 1,1-1,-1 1,1-1,-1 0,1 0,-1 0,1 0,-1 0,0-1,0 1,1-1,-1 1,0-1,0 0,-1 0,1 0,0 0,0-1,50-86,-47 66,-1 2</inkml:trace>
  <inkml:trace contextRef="#ctx0" brushRef="#br0" timeOffset="1117.098">2427 476,'-12'17,"0"0,1 1,1 0,0 1,2 0,0 0,1 1,1 0,1 0,-2 15,6-31,0 0,0 0,0 0,1 0,-1 0,1 0,0 0,1 0,-1 0,1 0,0 0,0 0,0 0,0 0,0 0,1-1,0 1,0 0,0-1,0 0,1 1,-1-1,1 0,0 0,-1 0,2-1,-1 1,0-1,0 1,1-1,-1 0,1-1,0 1,-1 0,1-1,0 0,1 0,4 1,1-1,-1 0,0-1,0 0,1 0,-1-1,0-1,0 1,0-1,0-1,0 0,0 0,0 0,-1-1,0-1,0 1,0-1,0-1,-1 0,0 0,0 0,-1 0,1-1,-1 0,-1-1,0 0,5-7,5-8,0-1,-2 0,-1-1,-1 0,-1-1,-1 0,-1-1,-2 0,0 0,0-17,-4 18,-1-1,-1 0,-2 1,0-1,-2 1,-1-1,-6-19,9 39,-1 0,1-1,-1 1,-1 0,1 0,-1 1,-1-1,1 1,-1 0,0 0,0 1,-1-1,0 1,0 0,0 1,0-1,-1 1,0 0,0 1,0 0,0 0,0 0,-1 1,1 0,-1 1,1 0,-1 0,-7 0,6 1,0 1,0 0,0 0,0 1,0 1,0-1,0 1,1 1,-1-1,1 2,0-1,0 1,1 0,-1 1,1-1,0 2,1-1,0 1,0 0,0 0,1 0,0 1,0 0,1 0,-1 1,-2 4,1 0,1 0,0 0,1 1,0 0,1-1,0 1,2 0,-1 1,2-1,0 0,0 0,1 0,1 0,1 0,0 2,3 0,0-1,1 1,0-1,2 0,-1-1,2 0,0-1,1 0,0 0,0-1,2 0,-1-1,2-1,-1 0,1-1,1 0,0-1,0-1,0 0,1-1,0-1,0 0,1-1,-1-1,1 0,12-1,-1-1</inkml:trace>
  <inkml:trace contextRef="#ctx0" brushRef="#br0" timeOffset="2375.277">2964 448,'-13'19,"1"1,0 0,2 1,0 0,2 0,0 1,1 0,1 1,2 0,0-1,0 13,4-32,-1-1,1 0,0 1,0-1,0 1,0-1,0 1,0-1,1 0,-1 1,1-1,0 0,0 1,0-1,0 0,0 0,0 0,0 0,1 0,-1 0,1 0,-1 0,1 0,0-1,0 1,0-1,0 1,0-1,0 0,0 0,0 0,1 0,-1 0,0-1,1 1,-1 0,0-1,1 0,-1 0,1 1,-1-1,1-1,-1 1,0 0,1-1,-1 1,0-1,1 0,-1 1,0-1,0 0,1-1,-1 1,0-1,14-8,0-1,-1-1,0 0,-1-1,-1 0,0-1,-1-1,-1 0,0-1,-1 0,0 0,-1-1,0-3,16-24,-31 65,1 1,1 0,2 0,0 0,1 0,1 0,1 0,1 1,-2-20,0 1,1-1,0 1,-1-1,1 1,1-1,-1 1,0-1,1 0,0 0,0 1,0-1,0-1,0 1,1 0,-1 0,1-1,-1 0,1 1,0-1,0 0,0 0,1-1,-1 1,0-1,0 1,1-1,-1 0,1 0,0-1,-1 1,1-1,-1 1,1-1,0 0,-1-1,1 1,-1-1,1 1,-1-1,1 0,-1-1,1 1,-1 0,0-1,0 0,0 0,1 0,-2 0,1 0,0 0,0-1,-1 0,12-12,0 0,-1-1,-1-1,-1 0,-1-1,0 0,-1 0,-1-1,0-1,-2 1,1-7,26-62,-37 147,8-53</inkml:trace>
  <inkml:trace contextRef="#ctx0" brushRef="#br0" timeOffset="2935.635">3105 730,'4'-7,"0"0,0 0,-1-1,0 1,0-1,-1 0,0 1,0-1,-1 0,0 0,0 0,-1 0,0 0,-1-8,1 1,1 12,0 0,-1 0,0-1,0 1,0 0,0 0,0 0,0 0,-1-1,0 1,1 0,-1 0,0 0,-1 0,1 0,0 1,-1-1,0 0,1 0,-1 1,0-1,0 1,-1 0,1 0,0 0,-1 0,0 0,1 0,-1 0,0 1,0 0,0-1,0 1,0 0,0 0,0 1,-4-2,-1 2,1-1,-1 1,1 0,0 0,-1 1,1 0,0 0,0 1,-1 0,1 0,1 1,-1-1,0 2,1-1,-1 1,1 0,-4 3,-5 4</inkml:trace>
  <inkml:trace contextRef="#ctx0" brushRef="#br0" timeOffset="3934.212">3387 532,'-1'55,"0"-33,0 1,2-1,0 0,1 1,2-1,3 15,-6-34,0 0,0 0,1 0,-1-1,1 1,0 0,-1 0,1-1,0 1,1-1,-1 0,0 0,1 1,-1-1,1-1,-1 1,1 0,0-1,0 1,0-1,0 0,0 0,0 0,0 0,0-1,1 1,-1-1,0 0,0 0,0 0,1 0,-1-1,0 1,0-1,0 0,0 0,0 0,0 0,0 0,0-1,0 1,-1-1,1 0,0 0,-1 0,1 0,-1 0,0-1,12-9,-1-1,-1 0,0-1,0 0,-2-1,0 0,0-1,-2 0,0-1,0 1,-2-2,0 1,-1 0,-1-1,0-4,17-64,-21 86,0 0,0 0,0 0,-1 0,1 0,0 1,0-1,0 0,0 0,-1 0,1 0,0 0,0 0,-1 0,1 0,0 0,0 0,0 0,-1 0,1 0,0 0,0 0,-1 0,1 0,0 0,0 0,0 0,-1 0,1 0,0 0,0 0,0 0,-1 0,1 0,0-1,0 1,0 0,-1 0,1 0,0 0,0-1,-7 27,8-9,0 0,0 0,2 0,0 0,1 0,0 0,2-1,0 0,0 0,2-1,0 1,5 5,25 60,-23-37,-3 0,-1 0,-2 1,-2 0,-2 1,-3-1,-1 1,-2 0,-2 0,-6 25,-6 44,-5 0,-4-2,-6 0,-13 23,40-125,0 0,-1 0,0 0,-1 0,0-1,-1 0,0 0,-1 0,0-1,-1 0,1 0,-2-1,1 0,-1 0,0-1,-3 1,11-7,-1-1,1 1,0-1,-1 1,1-1,-1 0,1 0,-1 0,1 0,-1 0,1 0,-1 0,1 0,-1 0,1-1,-1 1,1-1,-1 1,1-1,0 1,-1-1,1 0,0 0,0 0,0 0,-1 0,1 0,0 0,0 0,0 0,0 0,1 0,-1-1,0 1,0 0,1-1,-1 1,1-1,-1 1,1 0,0-1,-1 1,1-2,-7-70,7 66,5-87,4-1,5 1,3 1,4 1,5 0,3 2,24-45,-14 51,-21 54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3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1,'-33'28,"12"-13,1 2,1 0,0 2,1 0,1 1,1 0,1 1,-2 6,17-26,-1 0,0 0,0 0,0 0,0 1,1-1,-1 0,1 0,-1 1,1-1,-1 1,1-1,0 0,0 1,0-1,0 1,0-1,0 1,0-1,0 0,0 1,1-1,-1 1,1-1,-1 0,1 1,-1-1,1 0,0 0,-1 1,1-1,0 0,0 0,0 0,0 0,0 0,0 0,0 0,1 0,-1-1,0 1,0 0,1-1,0 1,67 5,-51-6,-12 0,0-1,0 1,0 0,1 0,-1 0,0 1,0 0,0 1,0-1,0 1,0 0,-1 1,1-1,-1 1,1 0,-1 0,0 1,0 0,0 0,-1 0,1 0,-1 1,0 0,0-1,-1 1,0 1,1-1,0 3,-2 1,0-1,-1 1,0 0,0-1,-1 1,0 0,-1 0,0-1,0 1,-1 0,0-1,0 1,-1-1,0 0,0 0,-1 0,0 0,-1 0,0-1,0 0,0 0,-1 0,0-1,-1 0,1 0,-1-1,0 1,0-2,0 1,-1-1,1 0,-1-1,0 0,0 0,0 0,-1-1,1-1,-6 1,-9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0 541,'18'-102,"-11"94,-4 29,3 87,-2 0,5-1,5 0,5 1,28 18,-44-121,0 0,0 0,0 0,1 0,0 0,0-1,0 0,1 0,-1 0,1 0,0-1,0 0,0 0,0 0,1-1,-1 1,1-1,-1 0,1-1,0 0,2 1,0-4,0 0,0-1,0 0,0 0,-1 0,0-1,1 0,-1-1,-1 1,1-1,-1-1,1 1,-2-1,1 0,-1-1,0 1,0-1,0 0,-1 0,0-1,-1 1,2-6,7-7,21-36,-3-1,-3-2,8-27,13-73,-39 182,-6 5,1-1,1 0,2-1,1 1,0-2,2 1,2-1,6 12,-15-33,0 1,0-1,0 1,0-1,1 0,0 0,0-1,0 1,0-1,1 0,-1 0,1 0,0-1,-1 1,1-1,0 0,1-1,-1 1,0-1,0 0,1-1,-1 1,0-1,1 0,-1 0,1 0,-1-1,0 0,1 0,-1-1,0 1,0-1,0 0,3-2,7-9,0-2,-1 0,0-1,-2 0,1-1,-2 0,0-1,-2-1,0 1,0-1,-2-1,-1 0,2-6,5-14,-1-1,-2 0,-2-1,-1 0,-3 0,-1-1,-3-24,-23-18,19 82,1 7</inkml:trace>
  <inkml:trace contextRef="#ctx0" brushRef="#br0" timeOffset="350.08">1270 1021,'26'-17,"-2"-2,0 0,-1-1,-1-2,-1 0,-1-1,-1-1,-1-1,-1-1,-1 0,-1-2,-13 24,0 1,0-1,0 0,-1 0,1 0,-1 0,0 0,0 0,-1 0,1 0,-1 0,0 0,0-1,0 1,-1 0,1 0,-1 0,0 0,0 0,0 0,-1 0,0 0,1 0,-1 1,-1-1,1 1,0-1,-1 1,0 0,0 0,0 0,0 0,0 1,0-1,-1 1,1 0,-1 0,0 0,1 0,-1 0,0 1,0 0,0 0,-4-1,2 3,0-1,-1 1,1 0,0 0,0 0,0 1,0 0,0 0,1 1,-1-1,0 1,1 1,0-1,0 1,0 0,0 0,1 0,-1 1,1-1,0 1,1 0,-1 0,1 1,-67 135,67-133,-3 8,0 1,1 1,0-1,2 1,0 0,1 0,1 0,0 0,2 1,-1-13,0 0,1 0,0-1,0 1,1 0,-1-1,1 1,0-1,1 1,-1-1,1 0,0 0,0 0,1 0,0-1,0 1,0-1,0 0,0 0,1-1,0 1,0-1,0 0,0 0,0-1,0 1,1-1,-1 0,5 0,4 1,0-1,0 0,0-2,0 1,0-2,0 0,0-1,0 0,0-1,0 0,-1-1,1-1,-1 0,0-1,-1 0,1-1,-1 0,-1-1,1-1,-1 0,-1 0,0-1,7-8,7-6</inkml:trace>
  <inkml:trace contextRef="#ctx0" brushRef="#br0" timeOffset="704.921">1891 710,'-19'26,"-4"2,2 0,1 1,1 1,1 1,2 1,1 0,-2 13,15-42,0 0,1 1,0-1,0 0,0 1,0-1,0 1,1-1,0 1,-1-1,1 1,1-1,-1 1,0 0,1-1,0 1,0-1,0 0,0 1,0-1,1 0,-1 1,1-1,0 0,0 0,0-1,0 1,1 0,-1-1,1 1,0-1,-1 0,1 0,0 0,0 0,1 0,-1-1,0 1,0-1,4 1,7-3,0-1,0-1,-1 0,1 0,0-2,-1 1,0-2,0 0,-1 0,0-1,0-1,0 0,-1 0,0-1,-1-1,0 0,0 0,4-7,16-18,-1-2,-2-1,-1-1,-3-1,-1-1,-2 0,-1-2,-3-1,-1 0,-3-1,-1 0,-3 0,2-28,-6 52,-1 0,-2-1,0 1,-1 0,0 0,-2-1,-1 1,-1 0,0 0,-2 1,0-1,-1 1,-2 0,-8-16,15 33,0 0,-1 0,1 0,-1 0,0 0,0 0,0 0,0 1,0 0,0-1,-1 1,1 0,-1 1,1-1,-1 1,0-1,0 1,1 0,-1 1,0-1,0 1,0-1,0 1,0 1,0-1,0 0,0 1,0 0,0 0,1 0,-1 0,0 1,0-1,1 1,-1 0,1 0,0 0,0 1,-2 0,-11 14,0 1,1 0,1 1,1 0,1 1,1 1,0 0,2 0,0 1,-3 16,1 1,1-1,3 1,1 1,2-1,2 1,1 0,2 0,2-1,2 4,-3-29,1 1,1-1,0 0,0-1,2 1,-1-1,2 0,0 0,0-1,1 0,1 0,0-1,0 0,1-1,1 0,0 0,0-1,1 0,0-1,0-1,1 0,0-1,0 0,1 0,-1-2,1 0,9 1,76 0,-73-6</inkml:trace>
  <inkml:trace contextRef="#ctx0" brushRef="#br0" timeOffset="1153.066">2428 1134,'40'-59,"-2"-1,-3-2,-3-2,-3-1,-1-5,0-29,-33 295,4-191,1 0,-1 0,1 0,1 0,-1 1,1-1,0 0,0 0,0 0,1 0,0 0,0-1,0 1,0 0,1-1,0 1,0-1,0 0,0 0,1 0,0-1,-1 1,1-1,1 0,-1 0,0 0,1-1,-1 1,1-1,0 0,0 0,0-1,0 1,0-1,4 0,-3-1,0-1,0 0,-1 0,1-1,-1 0,1 0,-1 0,1 0,-1-1,0 0,0 0,-1 0,1-1,-1 0,1 0,-1 0,0 0,0 0,-1-1,0 0,3-4,49-113,-52 115,0-1,0 1,-1-1,0 0,0 0,-1 0,0 0,0 0,-1 0,0 0,-1 0,0 0,0 0,0 0,-1 0,0 0,-1 1,-3-7,-6 2</inkml:trace>
  <inkml:trace contextRef="#ctx0" brushRef="#br0" timeOffset="1454.485">3076 937,'27'-22,"-1"0,-1-2,-1 0,-2-2,0-1,-2 0,0-2,10-23,-28 51,-1-1,1 1,-1-1,0 1,0-1,0 0,0 0,0 0,0 0,0 1,0-1,-1 0,1 0,-1 0,0-1,1 1,-1 0,0 0,0 0,0 0,-1 0,1 0,0 0,-1 0,1 0,-1 0,0 0,0 0,0 0,0 0,0 1,0-1,0 0,0 1,-1-1,1 1,-1-1,1 1,-1-1,0 1,1 0,-1 0,0 0,0 0,0 0,0 0,0 1,0-1,0 1,0-1,0 1,0 0,0 0,0 0,-10 4,-1 0,2 1,-1 1,0 0,1 1,1 0,-1 0,1 1,0 1,1 0,0 0,0 1,1 0,0 0,1 1,0 0,-2 5,-38 102,46-114,1-1,-1 1,1-1,0 1,1-1,-1 0,1 1,-1-1,1 1,0-1,0 0,0 0,1 1,-1-1,1 0,0 0,0 0,0-1,0 1,0 0,0-1,1 1,-1-1,1 0,0 0,0 0,0 0,0-1,0 1,0-1,0 1,1-1,-1 0,3 0,9 3,0-2,0 0,0-1,0 0,0-1,0-1,0 0,0-1,8-2,9-3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2.1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33,'48'33,"-33"-25,-1 0,2-1,-1-1,1 0,0-2,0 1,0-2,0 0,1-1,-1-1,1 0,0-1,-1-1,1-1,-1 0,1-1,2-1,201-17,-16-6,247 28,-281 27,270-28,-230-11,-180 4,1 2,1 1,-1 1,1 2,-1 1,0 2,1 0,27 8,6 0,0-3,1-3,0-2,35-6,17 2,221 3,-143 26,284-27,-282 27,27 4,227-32,-226 29,508-28,197 0,-761-28,309 28,-226-1,-110-26,308 26,452 1,-706 28,86-28,-56-29,567 30,-404-1,-165-28,509 28,-508-28,-29 17,-132 1,0 3,0 3,1 2,34 6,19-2,135-3,-84-25,219 24,-155-26,243 28,-279 28,281-27,-196-1,-113-28,-165 26,1 1,0 1,0-1,-1 1,1 0,0 0,0 0,0 1,-1 0,1 0,0 1,-1-1,1 1,-1 1,1-1,-1 1,0-1,0 2,0-1,-1 0,1 1,-1 0,1 1,4 11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375 678,'-20'0,"1"2,-1 0,1 2,-1 0,1 1,1 0,-1 2,1 0,0 2,0 0,1 0,0 2,1 0,0 1,1 0,1 1,-13 15,22-22,0 1,0 0,1-1,0 1,0 1,1-1,0 0,1 1,-1 0,1-1,1 1,-1 0,1 0,1 0,0 0,0 0,0 0,1 0,0 0,1 0,0 0,0 0,0-1,1 1,0-1,1 1,0-1,0 0,0-1,1 1,0-1,0 0,1 0,-1 0,1-1,1 0,-1 0,1-1,0 1,0-1,0-1,0 1,6 0,-2-1,1-1,1 0,-1-1,0 0,0-1,0 0,1-1,-1-1,0 1,0-2,0 0,-1 0,1-2,-1 1,0-1,0-1,0 0,-1 0,1-1,-2 0,5-4,12-12,-2-1,0-1,-1-1,-1-1,-2 0,-1-2,0-2,6-16,-2-1,-2-1,-2-1,-2-1,-2 0,1-22,-10 50,0-1,-2 0,0 0,-2 0,-1 0,0-1,-2 1,-1 0,-1-1,-1 1,-1 1,-1-1,-1 1,-1 0,-1 0,-2 1,-1-2,10 20,-1 0,1 1,-1-1,0 1,0 0,0 0,0 0,-1 0,1 0,-1 1,0-1,0 1,0 0,0 0,0 0,0 1,0 0,-1 0,1 0,0 0,-1 0,1 1,-1 0,1 0,0 0,-1 1,1-1,-1 1,1 0,0 0,-1 1,1-1,0 1,0 0,0 0,0 0,1 1,-1-1,1 1,-1 0,-2 2,-11 15,1-1,0 2,2 0,0 1,1 0,2 1,0 1,1 0,-5 22,6-17,2 0,1 0,1 1,1 0,2 0,1 0,2 0,0 0,2 0,6 23,-6-38,0 1,2-1,0 1,0-1,2-1,0 1,0-1,1 0,1-1,1 0,-1 0,2-1,0 0,0-1,1 0,1-1,0-1,0 0,0 0,14 5,-15-8,0 0,0-1,1-1,0 0,0 0,0-2,0 1,1-2,-1 1,1-2,-1 0,0-1,1 0,-1-1,3-1,8-4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5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19,'-70'52,"2"3,2 3,3 3,-37 48,85-92,3-6,0 1,1 0,1 1,0 0,1 1,0 0,1 0,1 0,0 1,1 1,0 3,6-14,1-1,0 1,0 0,0-1,0 1,1-1,0 1,0-1,0 0,1 1,-1-1,1 0,0-1,0 1,0 0,1-1,-1 0,1 0,0 0,0 0,0-1,0 1,0-1,1 0,-1 0,1-1,-1 1,1-1,0 0,-1 0,1-1,0 1,0-1,-1 0,1 0,0-1,0 1,0-1,2-1,18-5,-1-1,1-2,-2 0,1-1,-2-1,0-2,0 0,-1-1,-1-1,0-1,-2-1,0 0,-1-2,0 0,7-12,146-199,-118 168,-51 64,-1-1,1 0,0 0,0 0,0 0,-1 1,1-1,0 0,0 1,-1-1,1 1,0-1,-1 1,1-1,0 1,-1-1,1 1,-1-1,1 1,-1 0,1-1,-1 1,0 0,1 0,-1-1,0 1,1 0,-1 0,0-1,0 1,0 0,0 0,0 0,0 0,0-1,0 1,0 0,0 0,0 0,0-1,-1 1,1 0,0 0,0-1,-1 1,-42 170,35-154,1 0,1 0,1 1,0 0,1 0,1 0,1 0,0 0,2 1,0-1,1 1,1-1,1 6,-2-20,0 1,1-1,-1 0,1-1,0 1,0 0,0 0,0-1,1 1,0-1,-1 0,1 0,0 0,1 0,-1 0,0-1,1 1,-1-1,1 0,0 0,0 0,0-1,0 0,0 1,0-1,0 0,1-1,-1 1,0-1,0 0,1 0,-1 0,0-1,0 1,0-1,1 0,-1 0,0-1,0 1,0-1,0 0,14-12,-1 0,0-1,-1-1,-1 0,-1-1,0-1,-1 0,-1-1,-1 0,-1-1,0 0,-1 0,-1-2,45-138,-52 158,0 0,0 0,0-1,-1 1,1 0,-1 0,1-1,-1 1,0 0,0-1,0 1,0-1,0 1,0 0,-1-1,1 1,-1 0,1 0,-1-1,0 1,0 0,0 0,0 0,-1 0,1 0,0 0,-1 0,0 0,-1-1,0 5,0 0,0 0,0 0,0 1,1-1,-1 0,1 1,-1 0,1 0,0-1,0 1,0 1,1-1,-1 0,1 0,0 1,-1-1,1 2,-3 5,-5 9,1 0,1 0,0 1,2 0,1 0,0 1,1-1,1 13,1-26,1 1,0-1,1 0,-1 0,2 1,-1-1,1 0,0 0,0 0,1 0,0-1,0 1,0-1,1 0,0 0,1 0,-1 0,1-1,0 1,0-1,1-1,-1 1,1-1,0 0,1 0,0 0,-1-1,1 0,-1-1,1 0,0 0,0 0,0-1,0 0,0-1,0 1,0-1,0 0,0-1,0 0,0 0,0-1,-1 1,1-2,0 1,-1-1,1 0,-1 0,0 0,0-1,0 0,0 0,-1-1,0 0,0 0,0 0,0 0,-1-1,0 0,2-3,9-18,-2 0,0-1,-2 0,-1-1,-2 0,0 0,-2-1,-1 0,0-30,9-32,-1 1,-10 202,-16 166,-2 195,12-203,-1-203,-2-1,-3-1,-3 1,-3-1,-3-1,-2-1,-3-1,-3-1,-3-1,-2 0,26-50,0-1,-1 0,0-1,0 1,-1-1,0 0,0-1,-1 0,1 0,-9 4,13-8,1-1,-1 1,0-1,0 0,0 0,0 0,0 0,-1 0,1-1,0 0,0 1,0-1,0 0,-1-1,1 1,0 0,0-1,0 0,0 0,0 0,0 0,0 0,0-1,0 1,0-1,1 0,-1 1,0-1,1-1,0 1,0 0,-1 0,0-3,-5-9,0 0,1-1,1 0,0 0,1-1,1 0,0 1,1-1,1-1,1 1,0 0,1 0,0-1,2-1,-2-1,-1-73,4 0,5 1,8-32,-9 84,1 1,2 0,2 0,2 1,1 1,2 0,1 1,2 1,4-3,33-29,-32 43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43,'5'-4,"6"-8,-3 0,-9 1,-3 7,-1 5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1,'-10'14,"2"5,3-5,6-6,3-8,-3 0,-8 0,3 0,2 1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17 115,'-1'-1,"-1"0,1-1,0 1,-1-1,1 1,0-1,0 0,0 0,0 1,0-1,0 0,0 0,1 0,-1 0,1 0,0 0,-1 0,1 0,0 0,0 0,0 0,0 0,1 0,-1 0,0 0,1 0,-1 0,1 0,0 0,0 0,0 1,0-1,0 0,0 1,0-1,1 0,-1 1,0-1,1 1,-1 0,1 0,1-2,19-5,-1 1,1 1,1 0,-1 2,1 0,0 2,-1 1,1 0,0 2,3 1,-5 1,0 1,1 1,-2 0,1 2,-1 1,0 0,4 4,-15-7,-1 1,1 0,-1 1,-1-1,0 1,0 1,0 0,-1 0,0 0,0 0,-1 1,0 0,0 0,-1 1,-1-1,2 6,31 163,-11-36,-41 27,9-120,3 1,1 0,5 46,-1-31,0-40,1-1,1-1,1 1,1 0,1-1,2 0,0 0,1-1,1 0,1-1,1 0,1 0,2 0,6 4,1-2,1 0,1-1,1-1,1-2,24 14,36-7,-175 9,82-32,1 1,-1 0,1 0,0 1,0-1,0 1,1 1,0-1,0 1,0 0,1 0,-1 0,1 0,1 1,-1 0,1 0,1 0,-1 0,1 0,0 0,1 1,0-1,0 1,0-1,1 1,0-1,1 1,0-1,0 1,0-1,1 1,0-1,1 0,-1 0,1 0,2 3,8 11,0 1,-2 0,-1 1,-1 0,-1 1,-1-1,-1 2,-1-1,-1 1,-1-1,-1 1,-2 0,0 0,-1 0,-5 21,-2-22,0 1,-2-2,0 1,-2-1,-1-1,0 0,-2-1,0 0,-2-1,4-6,-1-1,-1-1,0 0,0-1,-1 0,-1-2,1 0,-2 0,1-2,-1 0,0-1,-1-1,-4 0,0 0,0-1,-1-1,0-1,1-1,-1-1,0-1,0-1,1-1,-1-1,1-1,0-1,-10-5,9 1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0,-4 0,0 0,-1 0,0 0,-9 0,-7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1,'43'4,"39"2,10-4,-2-4,-10 0,-15-1,-13 1,-11 0,-7 1,-5 0,-8 1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52 282,'0'541,"-11"-469,9-73,0 1,1 0,-1-1,1 1,-1-1,1 1,-1-1,1 0,-1 1,1-1,-1 0,1 0,0 0,0 0,0 0,-1 0,1-1,0 1,0 0,1-1,-1 1,0 0,0-1,1 1,-1-1,0 1,1-1,0 0,-1 1,1-1,0 1,0-1,0 0,0 0,-4-25,2 0,1 0,1 0,2 0,0 0,2 1,0-1,2 1,1 0,10-24,5-9,2 1,3 1,3 1,1 1,39-49,-63 92,0-1,1 1,1 0,0 1,1 0,0 1,0 0,1 0,1 1,-1 0,2 1,-1 1,5-2,-15 8,-1 0,1 1,-1 0,1-1,0 1,-1 0,1 0,0-1,-1 1,1 0,0 1,-1-1,1 0,-1 0,1 1,0-1,-1 1,1 0,-1-1,1 1,-1 0,1 0,-1 0,0 0,1 0,-1 0,0 0,0 0,0 1,0-1,0 0,0 1,0-1,0 1,0-1,-1 1,1-1,-1 1,1-1,-1 1,0 0,7 73,-7-68,-4 214,18-177,-1-32</inkml:trace>
  <inkml:trace contextRef="#ctx0" brushRef="#br0" timeOffset="337.95">1040 28,'-41'33,"2"2,2 2,1 1,2 1,2 2,2 2,-2 5,25-38,0-1,1 1,0 0,1 1,0-1,1 1,0 0,0 0,1 0,1 1,0-1,0 1,1 0,1-1,0 1,0 0,1-1,1 1,0-1,1 1,0-1,3 6,-1-4,1-1,1 0,0 0,0 0,1-1,1 0,0-1,0 0,1 0,0-1,1-1,0 1,1-2,-1 0,1 0,1-1,-1 0,1-1,0 0,0-1,11-1</inkml:trace>
  <inkml:trace contextRef="#ctx0" brushRef="#br0" timeOffset="716.38">1095 366,'1'0,"56"-14,1 3,0 3,0 2,38 1,-94 4,0 1,0-1,1 1,-1-1,0 1,0 0,1-1,-1 1,0 1,1-1,-1 0,0 0,0 1,1 0,-1-1,0 1,0 0,0 0,0 0,0 0,0 0,0 1,0-1,0 1,-1-1,1 1,-1-1,1 1,-1 0,1 0,-1 0,0 0,0 0,0 0,0 0,0 0,-1 0,1 1,0-1,-1 0,0 0,0 1,1-1,-1 0,-1 1,1-1,0 0,0 1,-1-1,0 0,0 1,-10 16,-2-1,0-1,-1 0,-1-1,0-1,-2 0,-10 7,-14 15,20-18,13-13,0 0,1 0,0 1,0 0,1 0,-1 1,1 0,1 0,0 0,0 1,1-1,0 1,0 1,0 1,4-8,-1-1,1 0,0 0,1 1,-1-1,0 0,0 0,1 1,0-1,-1 0,1 0,0 0,0 0,0 0,0 0,0 0,1 0,-1 0,1-1,-1 1,1 0,-1-1,1 1,0-1,0 0,0 1,0-1,0 0,0 0,0 0,0-1,0 1,0 0,1-1,-1 0,2 1,92 3,-82-4,-3 0,0 0,0-1,0 0,0-1,0 0,-1-1,1 0,-1-1,0 0,0 0,0-1,0 0,-1-1,0 0,0-1,3-3,10-10</inkml:trace>
  <inkml:trace contextRef="#ctx0" brushRef="#br0" timeOffset="1087.25">1999 282,'-18'9,"0"2,1-1,1 2,0 0,1 1,0 1,1 0,-5 7,18-20,0 0,0 0,0 0,0 0,0 0,0 0,0 0,0 1,1-1,-1 0,0 0,1 1,-1-1,1 0,0 1,-1-1,1 1,0-1,0 0,0 1,0-1,0 1,0-1,0 1,0-1,1 0,-1 1,0-1,1 0,-1 1,1-1,0 0,-1 1,1-1,0 0,0 0,0 0,0 0,0 0,0 0,0 0,0 0,0 0,1 0,-1-1,0 1,0 0,1-1,-1 1,0-1,1 0,-1 1,1-1,-1 0,0 0,1 0,-1 0,1 0,0 0,34 7,-29-7,1 0,-1 1,1 0,-1 1,0 0,1 0,-1 0,0 1,0 0,-1 1,1-1,-1 1,0 1,0-1,0 1,5 4,-10-2,0 0,-1-1,0 1,0-1,0 1,-1 0,0-1,0 1,-1-1,1 1,-1-1,-1 0,1 0,-1 0,0 0,-1 0,1-1,-1 1,0-1,-1 0,1 0,-1 0,0-1,-4 3,-30 29,20-21</inkml:trace>
  <inkml:trace contextRef="#ctx0" brushRef="#br0" timeOffset="1366.781">2055 0,'61'44,"-3"3,-1 2,-3 2,-2 3,40 54,-83-98,0 0,-1 1,-1 1,1-1,-2 1,0 1,0-1,-1 1,-1 0,0 0,-1 0,0 1,-1-1,0 1,-2-1,1 1,-1 0,-1-1,-1 1,0-1,0 1,-2-1,0 1,-7 7,-1-1,-2 0,1 0,-2-2,-1 0,0 0,-2-2,1 0,-2-1,0 0,-1-2,0-1,-1 0,0-1,-1-2,-6 1,4-3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3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57 367,'-1'-1,"1"0,0 1,0-1,0 0,0 0,0 0,0 0,0 1,0-1,0 0,0 0,0 0,1 1,-1-1,0 0,0 0,1 0,-1 1,1-1,-1 0,1 1,-1-1,1 0,-1 1,1-1,-1 1,1-1,0 1,-1-1,1 1,0-1,0 1,-1 0,1-1,0 1,0 0,0 0,-1-1,1 1,0 0,0 0,0 0,-1 0,1 0,0 0,0 0,0 1,0-1,-1 0,1 0,0 1,0-1,-1 0,1 1,0-1,0 1,-1-1,1 1,272 20,24-33,84-5,-382 22,-10 1</inkml:trace>
  <inkml:trace contextRef="#ctx0" brushRef="#br0" timeOffset="312.621">0 706,'241'-20,"229"11,-388 9,-32-5,-32-1</inkml:trace>
  <inkml:trace contextRef="#ctx0" brushRef="#br0" timeOffset="796.094">396 0,'10'27,"20"1,1-1,1-2,1-1,1-1,1-2,0-2,2-1,0-2,1-1,10 0,-6 2,12 4,-33-15,-1 0,1 2,-2 1,1 0,-1 2,0 0,-1 1,0 0,-1 2,-1 0,0 1,6 8,-18-17,0 0,1 0,-2 0,1 0,-1 1,0 0,0-1,-1 1,0 0,0 1,-1-1,0 0,0 0,-1 0,1 1,-2-1,1 0,-1 1,0-1,0 0,-1 0,0 0,-1 0,1 0,-1 0,0-1,-1 1,0-1,-25 28,-1-2,-2-1,-1-1,-1-2,-1-2,-2-1,-1-2,0-1,-2-2,-3-1,-41 26,54-29,24-15,0 0,1 1,-1 0,1 0,0 0,-1 1,1-1,0 1,0 1,1-1,-1 1,1 0,0 0,0 0,0 0,0 1,1-1,-1 1,1 0,1 0,-1 0,1 1,0-1,0 1,0-1,1 1,0 0,0-1,0 1,1 3,5 8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8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2,'-34'-1,"-1"2,1 1,0 2,0 1,1 1,-1 2,1 2,-2 2,29-9,0 1,0-1,0 1,0 0,1 0,0 1,0 0,0 0,1 0,0 0,0 1,0-1,0 1,1 0,0 1,0-1,1 0,0 1,0-1,0 1,1 0,0 0,0-1,1 1,-1 0,2 2,-28 215,15 48,-33-33,-2-71,46-165,0-1,0 0,0 1,1-1,-1 1,1-1,-1 1,1 0,0-1,0 1,0-1,0 1,1-1,-1 1,1-1,-1 1,1-1,0 1,0-1,0 1,0-1,1 0,-1 0,0 0,1 0,0 0,-1 0,1 0,0 0,0-1,0 1,0-1,0 1,1-1,-1 0,0 0,1 0,-1 0,0 0,1 0,-1-1,2 1,225-3,-98 7,-119 1</inkml:trace>
  <inkml:trace contextRef="#ctx0" brushRef="#br0" timeOffset="30606.262">1183 312,'-1'0,"1"0,0 0,-1 0,1 0,0 0,-1 0,1 0,0 0,-1-1,1 1,0 0,-1 0,1 0,0-1,0 1,-1 0,1 0,0-1,0 1,-1 0,1 0,0-1,0 1,0 0,0-1,-1 1,1 0,0 0,0-1,0 1,0 0,0-1,0 1,0-1,0 1,0 0,0-1,0 1,0 0,0-1,0 1,0 0,0-1,1 1,-1 0,0 0,0-1,0 1,0 0,1-1,-1 1,0 0,0 0,1-1,-1 1,-26 19,-86 115,-57 67,49-32,102-145,13-24</inkml:trace>
  <inkml:trace contextRef="#ctx0" brushRef="#br0" timeOffset="30954.918">703 284,'-2'28,"21"21,2-1,2-1,2 0,9 9,-31-50,156 280,-109-223,-37-53</inkml:trace>
  <inkml:trace contextRef="#ctx0" brushRef="#br0" timeOffset="31376.927">1548 340,'-15'7,"0"1,0 0,1 1,-1 0,2 2,0-1,0 2,1-1,0 2,1 0,1 0,0 1,0 0,2 1,0 0,0 0,2 1,0-1,0 2,2-1,0 0,1 1,0 4,3-8,0 1,2 0,-1-1,2 1,0-1,0 1,1-1,1 0,0-1,1 1,0-1,1 0,6 7,-12-16,1-1,0 0,0 0,-1 0,1-1,1 1,-1 0,0-1,0 1,1-1,-1 0,0 1,1-1,0 0,-1-1,1 1,-1 0,1-1,0 0,0 1,-1-1,1 0,0 0,-1-1,1 1,0 0,-1-1,1 0,0 0,-1 0,1 0,-1 0,16-10</inkml:trace>
  <inkml:trace contextRef="#ctx0" brushRef="#br0" timeOffset="31792.343">1548 538,'35'-7,"-22"3,0 0,0 1,0 1,0 0,0 1,0 1,1 0,-1 0,0 1,0 1,0 0,6 3,-17-5,1 1,-1 0,0 0,0 0,0 0,0 1,0-1,0 1,-1-1,1 1,0-1,-1 1,1 0,-1 0,1 0,-1 0,0 0,0 0,0 0,0 0,0 0,-1 0,1 1,-1-1,1 0,-1 1,0-1,0 0,0 1,0-1,0 0,0 1,-1-1,1 0,-1 0,0 1,0-1,0 0,0 0,0 0,0 0,0 0,0 0,-1 0,1 0,-1-1,0 1,1 0,-1-1,0 1,-116 131,117-132,-1 1,1 0,0-1,0 1,0 0,0 0,0 0,1 0,-1 0,0 0,1 0,0 0,-1 0,1 0,0 0,0 1,0-1,0 0,0 0,1 0,-1 0,1 0,-1 0,1 0,0 0,0 0,0 0,0 0,0-1,0 1,1 0,-1-1,0 1,1-1,-1 1,1-1,0 1,-1-1,1 0,0 0,0 0,0 0,0 0,0-1,0 1,0 0,2-1,2 3,-1-1,1 0,1 0,-1 0,0-1,0 0,1 0,-1-1,0 1,1-1,-1-1,1 1,-1-1,0 0,0-1,1 0,-1 0,0 0,0 0,-1-1,1 0,-1-1,1 1,-1-1,1 0,7-13</inkml:trace>
  <inkml:trace contextRef="#ctx0" brushRef="#br0" timeOffset="32423.243">2170 482,'-4'-2,"1"1,-1-1,0 1,0 0,-1 0,1 1,0-1,0 1,0 0,0 0,0 1,-1-1,1 1,0-1,0 2,0-1,0 0,0 1,1-1,-1 1,0 0,1 0,-1 1,1-1,0 1,0 0,0 0,0 0,0 0,0 0,1 0,0 1,0-1,0 1,0 0,-1 2,3-3,0 0,0 0,1 0,-1 0,1 0,0 0,0 0,0 0,0 0,0-1,1 1,-1 0,1-1,0 1,0-1,0 0,0 1,0-1,0 0,0 0,1-1,-1 1,1 0,0-1,-1 1,1-1,0 0,38 35,-39-32,1 0,-1 1,0-1,-1 1,1 0,-1-1,1 1,-2 0,1 0,0 0,-1 0,0 0,0 0,-1 0,1 0,-1 0,0-1,0 1,-1 0,1 0,-1-1,0 1,0-1,-1 0,1 1,-1-1,0 0,0 0,0-1,-1 1,0 0,0-1,0 0,1 0,-1 0,0 0,0-1,-1 0,1 0,0 0,-1 0,1-1,-1 1,0-1,1 0,-1-1,0 1,-1-1,-9-3</inkml:trace>
  <inkml:trace contextRef="#ctx0" brushRef="#br0" timeOffset="32792.334">2311 284,'11'8,"0"0,0 1,-1 0,0 0,0 1,-1 0,-1 1,0 0,0 0,-1 1,-1 0,0 0,0 1,-1 0,-1-1,0 2,-1-1,0 0,-1 1,-1-1,0 1,-1 12,1-15,-1 0,0 0,0 0,-1 1,-1-1,0-1,0 1,-1 0,0 0,-1-1,0 0,-1 0,0 0,-1 0,0-1,0 0,-1 0,0 0,-1-1,-2 2,-66 53,59-56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3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45,'138'-44,"-137"44,1 0,-1 1,1-1,-1 1,1-1,-1 1,0-1,1 1,-1 0,0 0,0-1,1 1,-1 0,0 0,0 0,0 1,0-1,0 0,0 0,-1 0,1 1,0-1,-1 0,1 1,-1-1,1 1,-1-1,0 0,1 1,-1-1,0 1,0-1,0 1,0-1,0 1,0-1,-1 1,1-1,0 1,-1-1,1 1,-1-1,0 0,1 1,-2 0,-30 64,-3-23,-22 48,57-89,1 1,-1 0,1-1,0 1,0-1,0 0,0 1,0-1,1 0,-1 1,1-1,-1 0,1 0,0 0,0-1,0 1,0 0,0-1,0 1,1-1,-1 0,0 1,1-1,-1 0,1-1,-1 1,1 0,-1-1,1 1,0-1,-1 0,1 0,-1 0,1 0,0 0,-1-1,1 1,-1-1,1 0,0 0,13 2,8 3,-4 2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0,'-8'2,"1"1,0-1,-1 1,1 0,0 1,0-1,1 1,-1 1,1-1,0 1,0 0,0 1,1 0,0-1,0 2,0-1,1 0,0 1,0 0,0 0,1 0,0 0,1 1,-2 7,1-2,0 1,1-1,1 1,0 0,1-1,0 1,1 0,1-1,0 1,1 0,3 9,-4-18,-1 0,1-1,0 1,0-1,0 1,0-1,1 0,-1 0,1 0,1 0,-1-1,0 1,1-1,-1 0,1 0,0 0,0 0,1-1,-1 1,0-1,1 0,-1-1,1 1,0-1,-1 0,1 0,0 0,0-1,0 1,0-1,0 0,-1-1,6 0,-1-1,1 0,-1-1,1 0,-1 0,0-1,0 0,0-1,-1 0,1 0,-1-1,0 0,-1-1,0 1,0-2,0 1,-1-1,5-7,75-154,-75 143,-11 25,-1 0,1 0,0 1,0-1,0 0,0 0,0 1,0-1,0 0,0 0,0 1,1-1,-1 0,0 0,0 1,1-1,-1 0,0 1,1-1,-1 0,1 1,-1-1,1 1,-1-1,1 1,-1-1,1 1,-1-1,1 1,0-1,-1 1,1 0,0-1,-1 1,1 0,0-1,0 1,-1 0,1 0,0 0,0 0,-1 0,1 0,0 0,0 0,-1 0,1 0,0 0,0 1,-1-1,1 0,0 0,-1 1,1-1,0 1,-1-1,1 0,0 1,-1-1,1 1,-1-1,1 1,-1 0,1-1,-1 1,0 0,1 0,10 27,-1 2,-1-1,-2 1,-1 0,0 13,-5-34,11 282,-13-211,0-51,-1 1,-1-1,-2 0,-1-1,-1 1,-1-1,-2-1,-1 1,0-2,-3 1,0-2,-2 1,-56 45,69-70,1 0,0 1,0-1,-1 0,1 0,-1 0,1-1,-1 1,1 0,-1-1,1 0,-1 0,0 0,1 0,-1 0,1 0,-1 0,1-1,-1 0,1 1,-1-1,1 0,-1 0,1 0,0-1,0 1,-1 0,1-1,0 1,0-1,0 0,1 0,-1 0,0 0,1 0,-1 0,1-1,-4-8,1-1,1 0,0 0,1-1,0 1,1-1,0 1,1-1,0 1,1-1,0 1,1-1,1 1,0 0,1 0,0 0,0 0,1 1,-3 6,86-210,-77 191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30,'226'-18,"-206"14,1 1,-1 0,1 2,0 0,0 1,0 1,-1 2,1-1,0 2,9 4,-9-4,-17-8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1206,'54'-70,"-3"-3,-3-1,-3-3,9-29,24-59,-8-4,3-31,-64 170,2 0,0 1,2 0,2 1,0 1,2 0,0 1,3 0,-20 25,1 0,0 0,-1 0,1 0,-1 0,1 1,0-1,0 0,0 0,-1 1,1-1,0 0,0 1,0-1,0 1,0-1,0 1,0 0,0-1,0 1,0 0,0 0,0-1,1 1,-1 0,0 0,0 0,0 0,0 1,0-1,0 0,0 0,0 1,0-1,0 1,0-1,0 1,0-1,0 1,0-1,0 1,0 0,-1-1,1 1,0 0,0 0,-1 0,1 0,-1 0,1 0,21 58,-21-55,16 54,-3 0,-2 1,-3 1,-2-1,-3 1,-3 0,-2 0,-3 0,-2 0,-3-1,-3 0,-4 7,10-48,-2-2,0 1,0-1,-2 0,0-1,-1 0,0 0,-1-1,-1-1,0 0,-1-1,0 0,-1-1,0-1,-1 0,0-1,-1-1,1-1,-2 0,1-1,-1 0,1-2,-6 1,17-4,0 0,0 0,0 0,1-1,-1 0,0 0,0-1,0 1,0-1,0 0,0-1,1 1,-1-1,1-1,-1 1,1-1,0 0,0 0,0 0,0-1,0 1,1-1,0 0,0-1,0 1,0-1,1 0,-1 1,1-2,1 1,-1 0,1-1,-1 1,1-4,-2-15</inkml:trace>
  <inkml:trace contextRef="#ctx0" brushRef="#br0" timeOffset="914.806">593 952,'34'5,"1"-2,-1-1,1-2,-1-2,1-1,-1-1,0-2,0-2,0-1,-1-1,-1-2,0-1,0-2,-1-1,4-5,-26 15,0 0,0-1,0 0,-1 0,-1-1,1 0,-1-1,-1 1,1-2,-1 1,-1 0,0-1,0 0,-1 0,-1-1,2-6,-4 15,-1 0,-1 0,1 0,0 0,-1-1,1 1,-1 0,1 0,-1 0,0 0,0 0,0 0,0 1,0-1,0 0,-1 0,1 1,-1-1,1 1,-1-1,1 1,-1 0,0-1,0 1,0 0,0 0,1 1,-1-1,-1 0,1 0,0 1,0-1,0 1,0 0,0 0,0 0,0 0,-1 0,1 0,-87 15,77-10,0 0,-1 2,2-1,-1 1,1 1,0 0,1 1,0 0,0 0,1 1,0 1,1-1,0 1,1 1,0-1,0 1,2 0,-1 1,1-1,1 1,1 0,0 0,0 1,0 12,3-20,0 0,1 0,0-1,0 1,1 0,-1-1,1 1,0-1,0 1,1-1,0 0,0 0,0 0,0-1,1 1,0-1,0 0,0 0,0 0,1 0,0-1,-1 1,1-1,0-1,1 1,-1-1,0 0,1 0,-1 0,1-1,3 1,20 4,1-1,0-2,0-1,0-1,13-2,-19-1,0 0,0-2,0 0,0-2,-1-1,1 0,-2-2,1-1,-1 0,-1-2,0 0,-1-2,16-13,238-192,-264 211,-4 1,0 1,0 0,1 1,0 0,0 0,1 0,-1 1,1 0,0 0,0 1,0 0,2 0,-9 3,-1 0,1 0,0 1,0-1,0 0,0 0,0 0,-1 1,1-1,0 0,0 1,-1-1,1 1,0-1,0 1,-1-1,1 1,-1 0,1-1,0 1,-1 0,1-1,-1 1,0 0,1 0,-1-1,1 1,-1 0,0 0,0 0,0 0,1-1,-1 1,0 0,0 0,0 0,0 0,0 0,0 0,-1-1,1 1,0 0,0 0,-1 0,1-1,0 1,-1 0,1 0,-1 0,1-1,-1 1,1 0,-1-1,0 1,1-1,-1 1,0-1,1 1,-1-1,0 1,0-1,1 1,-1-1,0 0,0 0,0 1,0-1,1 0,-2 0,-142 72,136-65,0-1,0 2,1-1,0 1,0 0,1 0,0 1,1 0,0 0,-1 2,4-7,1-1,0 1,0-1,0 1,0 0,0-1,1 1,0 0,0 0,0-1,0 1,0 0,1 0,0-1,-1 1,1 0,1-1,-1 1,1-1,-1 1,1-1,0 0,0 0,0 1,1-2,-1 1,1 0,-1 0,3 1,8 3,1 0,-1 0,1-1,1-1,-1 0,1-1,0 0,0-2,0 1,0-2,0 0,0-1,1-1,-1 0,0-1,0 0,0-1,4-2,35-10,0-2,-2-3,0-2,-1-2,-1-2,-2-2,-1-3,-1-1,34-33,-38 33,-2-2,-2-1,-1-2,-2-2,-2-1,-1-2,-2-1,-2-1,-2-4,-16 28,-1-2,0 1,-2-1,-1 0,-1 0,-1-1,0 0,-2 1,-1-1,-1-2,1 22,0 0,-1 1,1-1,-1 0,0 1,0-1,0 0,0 0,-1 1,1-1,-1 0,1 0,-1 1,0-1,0 1,0-1,-1 1,1-1,0 1,-1 0,0-1,1 1,-1 0,0 0,0 0,0 1,0-1,-1 0,1 1,0-1,-1 1,1 0,-1 0,1 0,-1 0,0 0,1 1,-1-1,0 1,0-1,1 1,-1 0,0 0,0 1,1-1,-1 0,0 1,1 0,-1-1,0 1,-10 11,0 0,0 1,1 0,1 0,1 1,-1 1,2 0,0 0,1 1,1 0,0 1,1-1,-1 8,-9 27,2 0,3 1,2 0,1 0,4 1,1 2,2-24,2-1,1 0,1 0,1 0,2 0,1-1,1 0,1 0,2-1,1 0,1-1,15 22,15 27,-43-77</inkml:trace>
  <inkml:trace contextRef="#ctx0" brushRef="#br0" timeOffset="1152.253">2343 472,'43'-4,"34"-3,13 1,0 1,-4 1,-13 2,-9 1,-6 0,-8 1,-2 1,-6-1,-4 0,-5 0,-7 1</inkml:trace>
  <inkml:trace contextRef="#ctx0" brushRef="#br0" timeOffset="1315.003">3331 755,'-5'34,"3"20,3 1</inkml:trace>
  <inkml:trace contextRef="#ctx0" brushRef="#br0" timeOffset="7018.872">3443 444,'5'0,"1"-5,5-6,-4-1,-4 6,-7 4,2 2,6 2,3-5,-1-2</inkml:trace>
  <inkml:trace contextRef="#ctx0" brushRef="#br0" timeOffset="7540.878">3782 500,'-120'172,"112"-161,2 0,-1 1,1 0,1 0,0 0,1 1,0 0,1-1,1 2,0-1,0 9,2-16,0 0,0 1,0-1,1 0,0 0,1 0,-1 0,1 0,0 0,1 0,-1-1,1 1,0-1,1 0,-1 1,1-2,0 1,0 0,0-1,1 0,0 0,0 0,0 0,0-1,4 2,1-2,0 0,0-1,1-1,-1 1,0-2,1 1,-1-1,1-1,-1 0,0-1,0 1,1-2,-1 0,-1 0,1-1,0 0,-1 0,0-1,0-1,0 1,-1-1,1-1,-2 0,1 0,-1 0,0-1,0 0,-1 0,3-6,-4 9,0-1,-1 0,0 0,0-1,0 1,-1-1,0 0,0 1,0-2,-1 1,0 0,-1 0,0-1,0 1,0 0,-1-1,0 1,-1-1,1 1,-1-1,-1 1,1 0,-1 0,-1 0,1 0,-1 0,-1 0,1 0,-1 1,-2-4,-3 3,0 0,0 0,0 1,-1 0,0 0,0 1,0 1,-1 0,0 0,0 1,0 0,0 1,0 0,0 1,-1 0,1 1,0 0,-1 1,1 0,0 1,0 0,0 1,0 0,-3 2,-5 2</inkml:trace>
  <inkml:trace contextRef="#ctx0" brushRef="#br0" timeOffset="8117.222">4036 1009,'145'-159,"57"-89,-164 200,-56 189,18-130,1 0,0 0,0 0,2 1,-1-2,1 1,1 0,0-1,1 1,0-1,0 0,1-1,2 3,-6-8,1-1,-1 1,1 0,1-1,-1 0,0 1,1-1,0 0,-1-1,1 1,0-1,0 0,1 0,-1 0,0 0,1-1,-1 0,1 0,-1 0,1 0,0-1,-1 1,1-1,0-1,-1 1,1-1,-1 1,1-1,0 0,-1-1,0 1,3-2,5-5,0 0,-1-1,0 0,0 0,-1-1,-1-1,1 0,-2 0,1-1,4-9,-5 9,7-7,-2-1,0-1,-1 0,-1-1,-1 0,-1 0,-1-1,-1 0,-1-1,-1 1,-1-1,-1 0,-1-1,-2 1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0,4-1,0-2,-1-1,-1-1,-1 0,-1-1,-1 0,0-1,-1 1,0 0,-5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7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153 961,'-1'-2,"0"1,0-1,0 1,0 0,-1-1,1 1,0 0,-1 0,1 0,-1 0,0 0,1 0,-1 1,1-1,-1 0,0 1,0-1,0 1,1 0,-1-1,0 1,0 0,0 0,1 0,-1 1,0-1,0 0,0 1,1-1,-1 1,0-1,1 1,-1 0,0 0,-4 0,0 1,0 0,0 1,0-1,0 1,1 0,-1 0,1 1,0 0,0 0,0 0,0 0,1 1,0 0,0 0,0 0,0 0,0 3,4-6,1 1,0 0,-1-1,1 1,0-1,1 1,-1-1,0 1,1-1,-1 0,1 0,0 0,0 0,0 0,0 0,0 0,0 0,0-1,0 1,1-1,-1 0,1 0,-1 1,1-2,-1 1,1 0,1 0,6 4,-7-5,0 1,-1 0,1 0,0 0,-1 0,1 0,-1 0,1 1,-1-1,1 1,-1 0,0 0,0 0,0 0,0 0,0 0,0 0,-1 1,1-1,-1 1,0-1,0 1,1 0,-2-1,1 1,0 0,0 0,-1-1,0 1,1 0,-1 0,0 0,-1 0,1 0,0-1,-1 1,0 0,1 0,-1-1,0 1,0 0,-1-1,1 1,0-1,-1 1,0-1,1 0,-1 0,0 0,-2 2,-43 17,23-16</inkml:trace>
  <inkml:trace contextRef="#ctx0" brushRef="#br0" timeOffset="383.327">322 650,'15'23,"9"11,-2 1,-1 1,-2 0,8 23,-22-43,-2 0,0 0,0 0,-2 0,0 0,-1 1,0-1,-2 0,1 0,-2 0,-1 0,0 0,0-1,-2 1,0-1,0 0,-2-1,0 0,0 0,-2-1,0 1,-108 98,93-96</inkml:trace>
  <inkml:trace contextRef="#ctx0" brushRef="#br0" timeOffset="1168.572">774 537,'102'-21,"-100"20,0 1,-1 0,1 0,0-1,-1 1,1 0,-1 0,1 1,0-1,-1 0,1 1,0-1,-1 1,1-1,-1 1,1 0,-1-1,1 1,-1 0,0 0,1 0,-1 0,0 0,0 0,0 1,0-1,0 0,0 1,0-1,0 0,0 1,-1-1,1 1,-1-1,1 1,-1 0,1-1,-1 1,0 0,0-1,0 1,0-1,0 1,0 0,0-1,-1 1,1 0,0-1,-1 1,1-1,-1 1,0-1,0 1,1-1,-1 1,0-1,0 0,-1 1,-147 183,148-182,0 0,0-1,1 1,-1 0,1 0,-1 0,1-1,0 1,0 0,1 0,-1 0,0 0,1-1,0 1,0 0,0-1,0 1,0 0,0-1,0 1,1-1,0 0,-1 1,1-1,0 0,0 0,0 0,0 0,0 0,1-1,-1 1,1-1,-1 1,1-1,-1 0,1 0,0 0,-1-1,1 1,0 0,0-1,0 0,-1 0,1 0,0 0,0 0,0 0,0-1,-1 1,1-1,0 0,1 0,22-5</inkml:trace>
  <inkml:trace contextRef="#ctx0" brushRef="#br0" timeOffset="2136.845">943 311,'44'-19,"-41"16,0 0,1 0,0 0,0 1,0-1,0 1,0 0,0 1,0-1,0 1,1-1,-1 1,1 1,-1-1,1 1,-1-1,1 1,-1 1,1-1,-1 0,1 1,-1 0,1 0,-1 1,0-1,1 1,-1 0,0 0,0 0,-1 1,1-1,0 1,-1 0,1 1,4 11,-1 2,0-1,-2 1,0 0,-1 0,0 0,-2 1,0-1,-1 1,-1 0,0-1,-1 1,-3 9,2 27,1 302,-27-146,46-31,-16-169,-1-1,1 1,-1-1,-1 1,0-1,0 1,-1-1,-1 1,1-1,-1 1,-1-1,0 0,0 0,-1 0,-2 4,2-9,-1 0,1 0,-1-1,1 0,-1 0,0 0,0 0,-1-1,1 0,0 0,-1 0,1-1,-1 0,0 0,1 0,-1-1,0 0,0 0,1 0,-1-1,-2 0,-40 3,-238 47,262-48</inkml:trace>
  <inkml:trace contextRef="#ctx0" brushRef="#br0" timeOffset="2549.678">1508 1,'-5'0,"-6"9,-2 9,2 5,-2 5,1 1,-2-4,1-1,3-1,-2 2,2 1,-3 0,1 1,-3 1,7-4,4-7</inkml:trace>
  <inkml:trace contextRef="#ctx0" brushRef="#br0" timeOffset="2798.793">1875 57,'-43'34,"-39"25,-10 8,7-4,12-6,18-9,15-13,13-7,11-4,9-5</inkml:trace>
  <inkml:trace contextRef="#ctx0" brushRef="#br0" timeOffset="3136.925">1451 537,'176'-16,"-174"16,-1-1,1 1,-1 0,1 0,-1 0,1 0,0 0,-1 0,1 0,-1 0,1 1,-1-1,1 1,-1-1,0 1,1 0,-1-1,1 1,-1 0,0 0,0 0,0 0,1 0,-1 0,0 0,0 0,0 1,-1-1,1 0,0 1,0-1,-1 0,1 1,-1-1,1 1,-1-1,1 1,-1-1,0 1,0 0,0-1,0 1,0-1,0 1,0-1,-1 1,1-1,0 1,-1-1,0 1,1-1,-1 1,0-1,1 0,-1 1,0-1,0 0,0 0,0 0,0 0,-1 0,0 1,-123 138,124-139,-1 0,1 0,0 1,0-1,0 0,0 1,0-1,0 1,0-1,1 1,-1-1,0 1,1-1,0 1,-1 0,1-1,0 1,0 0,0-1,0 1,0 0,0-1,0 1,0 0,1-1,-1 1,1 0,-1-1,1 1,0-1,-1 1,1-1,0 1,0-1,0 0,0 1,0-1,1 0,-1 0,0 0,0 0,1 0,-1 0,1 0,-1 0,1-1,-1 1,1 0,0-1,-1 1,1-1,0 0,-1 0,1 1,0-1,-1 0,2-1,8 2,1-1,0-1,0 0,0-1,-1 0,1-1,-1 0,1-1,-1 0,-1-1,4-1,-11 4,23-8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0,'-15'6,"0"1,1 0,1 1,-1 0,1 1,0 1,1 0,0 0,1 2,0-1,1 1,0 1,1 0,0 0,1 1,0 0,1 0,1 1,1 0,0 0,1 0,0 0,1 1,1 0,0 0,4 4,1 0,0 0,2 0,0-1,1 0,1 0,1 0,0-1,1 0,2-1,-1 0,13 14,21 3,-30-34</inkml:trace>
  <inkml:trace contextRef="#ctx0" brushRef="#br0" timeOffset="469.705">320 254,'125'-39,"-122"37,0 0,0 1,0-1,0 1,0-1,0 1,1 0,-1 0,0 0,0 1,1-1,-1 1,1 0,-1 0,0 0,1 0,-1 1,1-1,-1 1,0 0,0 0,1 0,-1 0,0 1,0-1,0 1,0 0,0 0,-1 0,1 0,-1 0,1 1,-1-1,0 1,0 0,0-1,0 1,0 0,0 0,-1 0,0 0,1 4,-3 2,-1 0,0 0,0 0,-1 0,0 0,-1 0,0-1,-1 0,1 0,-1 0,-1 0,0-1,0 0,0 0,-1 0,-6 4,4-2,1-1,0 1,0 0,1 0,0 1,1 0,0 0,1 1,0 0,-1 3,5-12,1-1,-1 1,1 0,0 0,0 0,0 0,0 0,0 0,0 0,0 0,0 0,1 0,-1-1,1 1,-1 0,1 0,0 0,0-1,0 1,0 0,0-1,0 1,0-1,1 1,-1-1,1 1,-1-1,1 0,-1 0,1 0,-1 0,1 0,0 0,0 0,0-1,-1 1,1-1,0 1,0-1,0 0,0 1,0-1,86-3,-59-4,-3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1 227,'368'0,"-301"-17,-55 5</inkml:trace>
  <inkml:trace contextRef="#ctx0" brushRef="#br0" timeOffset="370.457">226 0,'-5'14,"1"0,0 0,1 0,1 0,0 0,1 1,1-1,0 0,1 1,1-1,0 0,0 0,2 1,6 71,-10-70,0 0,0 0,-2 0,0 0,-1 0,0 0,-1 0,-1-1,-3 6,-5 18,13-26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5,'-12'-2,"-1"0,0 1,0 1,0 0,0 1,1 0,-1 1,0 1,1 0,-1 0,1 1,0 1,0 0,1 0,-1 2,1-1,1 1,-1 1,1 0,0 0,1 1,-5 6,2 9,2 1,1 0,0 0,2 1,1 0,1 1,1-1,1 14,-22 113,-6 35,-34 65,64-252,-1 1,1 0,0 0,0 0,0 0,0 0,1 0,-1 0,0 0,1 0,0 0,-1 0,1 0,0 1,0-1,0 0,0 0,1 0,-1 0,0 0,1 1,0-1,-1 0,1 0,0 0,0 0,0-1,0 1,1 0,-1 0,0-1,1 1,-1 0,1-1,0 0,-1 1,1-1,0 0,0 0,0 0,0 0,0 0,0 0,0-1,0 1,1 0,231-53,-149 48,-61 4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0,'-9'24,"-4"23,-4 2,1-1,3-5,-1-4,2-5,-2-7,1-4,4-6</inkml:trace>
  <inkml:trace contextRef="#ctx0" brushRef="#br0" timeOffset="245.658">357 170,'-38'38,"-27"23,-3 5,5-8,14-9,11-9,11-10</inkml:trace>
  <inkml:trace contextRef="#ctx0" brushRef="#br0" timeOffset="626.989">159 537,'7'-2,"-3"0,0 0,0 1,0-1,0 1,1 0,-1 0,0 0,1 1,-1-1,1 1,-1 0,1 0,-1 1,0 0,1-1,-1 1,0 1,1-1,-1 1,0-1,0 1,0 0,0 1,-1-1,3 3,-5 0,-2 0,1 0,0 0,-1 0,0 0,0 0,-1 0,1-1,-1 1,0 0,0-1,-1 1,0-1,1 0,-1 0,0 0,-1 0,1 0,-1-1,1 1,-81 109,83-111,1-1,-1 1,0-1,1 1,-1 0,1-1,-1 1,1 0,0-1,-1 1,1 0,0 0,0-1,0 1,1 0,-1-1,0 1,1 0,-1-1,1 1,-1 0,1-1,0 1,-1-1,1 1,0-1,0 1,0-1,1 0,-1 0,0 1,0-1,1 0,-1 0,0 0,1 0,-1-1,1 1,0 0,-1 0,1-1,-1 1,1-1,1 0,78 5,-58-11,-3-1</inkml:trace>
  <inkml:trace contextRef="#ctx0" brushRef="#br0" timeOffset="1294.59">159 1411,'231'-396,"-207"358,-24 38,0-1,1 1,-1-1,0 1,1-1,-1 1,1 0,-1-1,1 1,-1-1,1 1,-1 0,1 0,-1-1,1 1,-1 0,1 0,0 0,-1-1,1 1,-1 0,1 0,0 0,-1 0,1 0,-1 0,1 0,0 0,-1 1,1-1,-1 0,1 0,0 0,-1 1,1-1,-1 0,1 1,-1-1,1 0,-1 1,0-1,1 1,-1-1,1 0,-1 1,0-1,1 1,-1-1,0 1,1 0,-1-1,0 1,0-1,0 1,0-1,1 1,-1 0,0-1,0 1,0-1,0 1,0 0,0-1,-1 1,1-1,0 1,0 0,3 55,-4-50,0 0,1 0,0 0,0 0,1 0,-1 0,2 0,-1 0,0 0,1 0,0 0,1 0,-1-1,1 0,0 1,-2-4,1-1,-1 0,1 0,-1 0,1 0,0 0,0 0,-1 0,1 0,0-1,0 1,0-1,-1 1,1-1,0 0,0 1,0-1,0 0,0 0,0-1,0 1,0 0,0-1,-1 1,1-1,0 1,0-1,0 0,-1 0,1 0,0 0,-1 0,1 0,-1-1,55-46,-55 46,13-12,85-69,-98 83,0-1,-1 1,1-1,0 1,0 0,-1-1,1 1,0 0,0 0,-1 0,1-1,0 1,0 0,0 0,-1 0,1 0,0 0,0 1,0-1,-1 0,1 0,0 0,0 1,-1-1,1 0,0 1,-1-1,1 1,0-1,-1 1,1-1,0 1,-1-1,1 1,-1-1,1 1,-1 0,1-1,-1 1,0 0,1 0,-1-1,0 1,0 0,1 0,-1-1,0 1,0 0,0 0,0 0,0-1,0 1,0 0,0 0,0 0,-1-1,1 1,0 0,-9 49,-5-8,10-32,1 0,0 0,0 0,1 0,0 0,0 0,1 0,1 1,0-1,0 1,1 3,4 8,0-3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0 424,'6'-6,"1"-1,0 1,0 1,0-1,1 1,-1 1,1-1,0 1,1 1,-1-1,1 1,-1 1,1 0,0 0,0 1,0 0,0 0,0 1,0 0,7 1,-14 0,1 0,-1 0,0 0,0 0,0 0,0 0,0 1,0-1,0 1,-1-1,1 1,0 0,-1 0,1 0,-1 0,0 0,0 0,0 0,0 0,0 0,0 0,0 1,-1-1,1 0,-1 1,1-1,-1 0,0 1,0-1,0 0,0 1,-1-1,1 0,-1 1,1-1,-1 0,0 0,0 1,0-1,0 0,-1 2,-57 88,54-86,-31 38,24-31,0 0,1 1,0 1,1 0,1 0,0 1,2 0,-1 1,1 1,6-15,1 0,-1-1,1 1,0 0,-1 0,1 0,0 0,1 0,-1-1,0 1,1 0,0 0,-1 0,1-1,0 1,1 0,-1-1,0 1,1-1,-1 0,1 1,0-1,0 0,0 0,0 0,0 0,0 0,1-1,-1 1,0 0,1-1,0 0,-1 0,1 0,0 0,-1 0,1 0,0-1,0 1,5 1,0-1,0 0,0 0,1-1,-1 0,0 0,0 0,0-1,0-1,0 0,0 0,0 0,4-3,25-18,-22 12</inkml:trace>
  <inkml:trace contextRef="#ctx0" brushRef="#br0" timeOffset="501.267">396 227,'1'-2,"0"0,1 0,-1 0,1 0,-1 1,1-1,0 1,0-1,0 1,0 0,0-1,0 1,0 0,0 0,0 1,0-1,1 0,-1 1,0-1,1 1,-1 0,0 0,1 0,-1 0,2 0,-2 0,7-1,-3-1,0 1,0 0,1 0,-1 0,0 1,1 0,-1 0,0 1,1 0,-1 0,0 0,0 1,0 0,0 0,0 0,0 1,3 2,-8-1,0 0,0-1,-1 1,0 0,0 0,0 0,0-1,0 1,-1 0,0 0,0 0,0-1,0 1,0-1,-1 1,1-1,-1 1,0-1,0 0,-1 0,1 0,-1 0,1 0,-1 0,-2 1,-1 4,-3 5,6-11,0 0,0 1,0 0,1-1,-1 1,1 0,0 0,0 0,0 1,0-1,1 0,-1 1,1-1,0 1,0 0,0-1,0 1,1 0,0-1,-1 1,1 0,1 0,-1-1,0 1,1 0,0-1,0 1,0 0,0-1,1 1,-1-1,1 0,0 1,0-1,0 0,2 1,0-1,0 0,0 0,1 0,-1 0,1-1,-1 1,1-1,0-1,0 1,0-1,0 0,0 0,0 0,0 0,1-1,-1 0,0 0,0-1,0 1,0-1,0 0,0-1,0 1,1-1,12-4</inkml:trace>
  <inkml:trace contextRef="#ctx0" brushRef="#br0" timeOffset="1187.899">621 1,'28'-1,"82"9,-106-7,-1 0,1 1,-1-1,1 1,-1-1,0 1,0 0,0 0,0 1,0-1,0 1,0-1,-1 1,1 0,-1 0,0 0,0 0,0 0,0 1,0-1,-1 0,0 1,0 0,0-1,0 1,0 0,0-1,-7 229,-23 39,1-37,28 21,0-252,-1 0,1 0,-1-1,1 1,-1-1,0 1,0 0,0-1,-1 0,1 1,0-1,-1 0,0 1,1-1,-1 0,0 0,0-1,0 1,-1 0,1-1,0 1,0-1,-1 1,1-1,-1 0,1 0,-1-1,0 1,1 0,-2-1,-88 3,71-4,-37-1,33 1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55,'208'-50,"-206"49,0 0,0 0,0 1,0-1,0 1,0 0,1 0,-1-1,0 1,0 1,0-1,0 0,0 0,0 1,0-1,0 1,0 0,0 0,0-1,0 1,0 0,0 1,-1-1,1 0,0 0,-1 1,1-1,-1 1,1-1,-1 1,0 0,0 0,0-1,0 1,0 0,0 0,0 0,-1 0,1 0,-1 0,1 0,-1 0,0 1,0-1,0 2,-5 13,-1 0,-1 0,0-1,-1 0,-1 0,-1-1,0 0,-1-1,0 0,-1-1,-1 0,-3 2,-38 45,48-52,-2 0,-1 1,2 0,-1 0,1 1,1 0,0 0,0 0,1 1,0 0,1 0,0 0,1 0,1 1,-1-1,2 1,-1 0,2 0,1-8,0-1,0 0,1 0,0 1,0-1,0 0,0-1,0 1,0 0,1 0,-1-1,1 0,0 1,0-1,-1 0,2 0,-1-1,0 1,0-1,0 1,1-1,-1 0,1 0,-1-1,1 1,-1-1,1 1,-1-1,1 0,0-1,-1 1,1 0,1-1,14-5</inkml:trace>
  <inkml:trace contextRef="#ctx0" brushRef="#br0" timeOffset="251.792">396 422,'-5'19,"-1"11,4 1,4-5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110 168,'-28'201,"9"-107,-36 122,48-110,13-88</inkml:trace>
  <inkml:trace contextRef="#ctx0" brushRef="#br0" timeOffset="1167.31">307 56,'74'-29,"-65"24,1 1,0 0,1 1,-1 0,1 1,-1 0,1 0,0 1,0 1,0 0,0 0,9 2,-19-1,1-1,-1 1,0 0,0-1,1 1,-1 0,0 0,0 0,0 0,0 0,0 0,0 0,-1 1,1-1,0 0,0 0,-1 1,1-1,-1 0,1 1,-1-1,0 1,1-1,-1 0,0 1,0-1,0 1,0-1,0 1,-1-1,1 1,0-1,-1 0,1 1,0-1,-1 0,0 1,1-1,-1 0,-1 2,-31 50,-56 53,88-105,0 0,0 0,0 0,0 0,0 0,0 1,1-1,-1 0,0 1,1-1,-1 1,1-1,-1 1,1-1,0 1,-1-1,1 1,0-1,0 1,0-1,0 1,1-1,-1 1,0-1,1 1,-1-1,1 1,-1-1,1 1,0-1,-1 0,1 1,0-1,0 0,0 0,0 0,0 1,0-1,0 0,1 0,-1-1,0 1,1 0,67 8,2-27,-50 14</inkml:trace>
  <inkml:trace contextRef="#ctx0" brushRef="#br0" timeOffset="1428.171">731 478,'38'-5,"28"-6,6-1,-3 1,-9 3,-15 2</inkml:trace>
  <inkml:trace contextRef="#ctx0" brushRef="#br0" timeOffset="1768.253">901 253,'0'19,"0"16,0 7,0 1,0-2,0-3,0-4,0-2,-5-2,-2-1,1-1,1-1,-3-4,-1-1,2-1,6-2,4-6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1,'15'9,"23"4,11-1,1-2,-2-3,-6-3,-4-1,-4-2,-3-1,-2-1,-6 1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0 254,'51'-45,"-19"29,0 1,1 2,1 1,0 1,3 2,-13 2,0 2,0 0,0 2,1 0,-1 2,1 1,6 1,-28 0,0-1,-1 0,1 1,0 0,-1 0,1-1,-1 2,1-1,-1 0,1 0,-1 1,0-1,0 1,0 0,0 0,0 0,0 0,0 0,0 0,-1 0,1 1,-1-1,0 0,1 1,-1-1,-1 1,1 0,0-1,0 1,-1 0,0-1,1 1,-1 0,0 0,-1 1,-23 97,-92 71,115-170,-1 0,1 0,0 1,-1-1,1 0,0 1,0-1,1 1,-1-1,0 1,1 0,0-1,0 1,-1 0,1-1,1 1,-1-1,0 1,1 0,-1-1,1 1,0-1,0 1,0-1,0 0,0 1,1-1,-1 0,1 0,-1 0,1 0,0 0,0 0,-1 0,2 0,-1-1,0 1,0-1,0 0,1 1,-1-1,1 0,-1 0,1-1,-1 1,1-1,-1 1,1-1,1 0,60 18,-53-16,-1-1,0 1,0 1,0-1,0 2,0-1,-1 2,0-1,1 1,-2 0,1 1,-1 0,1 1,-2 0,1 0,-1 0,0 1,0 0,-1 0,0 2,-3-3,-1-1,0 1,0 0,-1 0,1 0,-2 1,1-1,-1 0,0 0,0 0,-1 1,0-1,0 0,-1 0,0 0,0 0,-1-1,1 1,-2 0,1-1,-1 0,0 0,0 0,0 0,-1-1,0 0,0 0,0 0,-1 0,0-1,0 0,0 0,0 0,-1-1,1 0,-5 1,-8 6,0-1,0-1,-1 0,0-1,0-2,0 0,-1-1,0-1,0-1,0-1,-14-1,12-4,5-3</inkml:trace>
  <inkml:trace contextRef="#ctx0" brushRef="#br0" timeOffset="251.128">1072 762,'-24'28,"-3"11,3-3</inkml:trace>
  <inkml:trace contextRef="#ctx0" brushRef="#br0" timeOffset="855.598">1326 197,'157'-99,"-108"77,0 3,2 2,0 2,17-2,-65 16,0 0,0-1,0 1,0 1,0-1,0 0,1 1,-1-1,0 1,0 0,1 0,-1 1,0-1,0 1,1-1,-1 1,0 0,0 0,0 0,0 1,0-1,0 1,0-1,-1 1,1 0,-1 0,1 1,-1-1,0 0,1 1,-1-1,0 1,-1 0,1 0,0-1,-1 1,0 0,0 1,0-1,0 0,0 0,0 0,-1 0,0 1,1-1,-1 0,-1 3,-3 6,-2 1,1-1,-2 0,1-1,-2 0,1 0,-2 0,1-1,-1 0,-9 6,0 3,-153 129,170-147,-1 0,0 0,0-1,0 1,0 0,0 0,1 0,-1 0,0 1,1-1,-1 0,1 1,-1-1,1 1,0-1,0 1,0 0,0-1,0 1,0 0,0 0,0 0,1 0,-1 0,1 0,-1 0,1 0,0 0,0 0,0 0,0 0,0 0,0 0,0 0,1 0,-1 0,1 0,0 0,-1 0,1-1,0 1,0 0,176 79,-160-67,-2 0,0 1,-1 0,0 1,-2 1,0 0,0 1,-2 0,6 13,-14-27,0 0,-1 0,1 0,-1 0,0 1,-1-1,1 0,-1 1,1-1,-1 0,-1 1,1-1,-1 0,1 0,-1 1,0-1,-1 0,1 0,-1 0,0 0,0 0,0 0,0-1,0 1,-1-1,0 0,0 1,0-1,0 0,0-1,-1 1,1 0,-1-1,0 0,1 0,-1 0,-4 1,-11 6,0-1,-1-1,0-1,0-1,0 0,-13 0,-4 2,-32-14,52-5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1,'38'4,"23"3,5-1,-3-2,-9 0,-7-2,-13-1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85,'92'-43,"-87"41,139-35,-139 36,-1 0,1 1,-1 0,1 0,0 0,-1 1,1-1,-1 1,1 0,-1 0,1 1,-1-1,0 1,1 0,-1 0,0 1,-1-1,1 1,0 0,-1 0,1 0,-1 0,0 0,0 1,0 0,0-1,-1 1,0 0,0 1,1 0,-1 7,-1 1,0 0,-1-1,0 1,-1 0,0-1,-1 1,-1-1,0 0,0 0,-1 0,-1 0,0 0,-1-1,0 0,0 0,-1-1,-3 3,-140 175,83-115,-51 68,117-139,-1 0,1 0,1 0,-1 1,0-1,1 0,-1 0,1 0,-1 0,1 1,0-1,0 0,0 0,0 1,0-1,1 0,-1 0,1 1,0-1,-1 0,1 0,0 0,0 0,0 0,0 0,1 0,-1 0,0-1,1 1,0 0,-1-1,1 1,0-1,-1 0,1 1,0-1,0 0,0 0,1 0,85 31,-54-26,-1-1,1-2,0-1,0-2,1-1,-34 1,23-1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19 763,'-9'24,"1"8,7-2,3-6</inkml:trace>
  <inkml:trace contextRef="#ctx0" brushRef="#br0" timeOffset="382.046">274 198,'-1'-9,"-3"39,-38 129,40-154,1 0,-1 0,1 0,0 0,1 0,-1 0,1 0,0 0,0 0,0 0,1 0,0 0,0 0,0 0,1 0,-1 0,1-1,0 1,1-1,-1 1,1-1,0 0,0 0,0 0,0 0,1 0,0-1,-1 0,1 1,0-1,1-1,-1 1,1-1,-1 0,1 0,3 1,0 0,0 0,0-1,1 0,-1-1,1 1,-1-2,1 1,0-1,-1-1,1 1,-1-1,1-1,-1 0,0 0,1-1,-1 0,0 0,-1 0,1-1,-1-1,1 1,-1-1,0 0,-1-1,0 0,1 0,-2 0,1-1,-1 0,0 0,0 0,-1 0,0-1,2-7,-1-6</inkml:trace>
  <inkml:trace contextRef="#ctx0" brushRef="#br0" timeOffset="639.757">612 0,'-14'43,"-10"44,-1 11,4-6,6-10,5-13,4-13,4-8,1-6,2-6,0-4,0-3,0-1,-1-2,1 1,-1 0,0-4</inkml:trace>
  <inkml:trace contextRef="#ctx0" brushRef="#br0" timeOffset="1218.793">696 1044,'188'-362,"-96"238,-92 125,0 0,0 0,1-1,-1 1,0 0,0 0,1-1,-1 1,0 0,1-1,-1 1,1 0,-1-1,1 1,-1-1,1 1,-1-1,1 1,0-1,-1 1,1-1,0 0,-1 1,1-1,0 0,-1 1,1-1,0 0,0 0,-1 0,1 0,0 0,0 0,-1 0,1 0,0 0,0 0,0 0,-1 0,1 0,0-1,0 1,-1 0,1-1,0 1,-1 0,1-1,0 1,-1-1,1 1,-1-1,1 1,-1-1,1 0,-1 1,1-1,-1 0,0 1,1-1,-1 0,0 1,1-2,1 168,-1-164,0 0,-1 0,1 0,0 0,0 0,0 0,1-1,-1 1,0-1,1 1,-1-1,0 1,1-1,0 0,-1 1,1-1,0 0,0 0,0 0,-1-1,1 1,0 0,0-1,0 1,0-1,0 0,0 1,1-1,-1 0,0 0,0-1,0 1,0 0,0-1,0 1,0-1,0 1,0-1,0 0,-1 0,1 0,0 0,0 0,76-53,52-57,-129 111,0-1,-1 0,1 1,0-1,-1 1,1-1,0 1,0-1,-1 1,1 0,0-1,0 1,0 0,-1 0,1 0,0-1,0 1,0 0,0 0,-1 0,1 0,0 0,0 1,0-1,0 0,0 0,-1 1,1-1,0 0,0 1,-1-1,1 0,0 1,0-1,-1 1,1 0,0-1,-1 1,1-1,-1 1,1 0,-1 0,1-1,-1 1,0 0,1 0,-1-1,0 1,1 0,-1 0,0 0,0 0,0 0,-3 55,1-41,-1 18,0-15,1 1,0-1,2 1,0-1,1 1,1-1,0 0,2 1,2 5,20 21,-10-24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4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12,'0'-4,"5"-3,2 6,4 3,0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30,'-11'397,"8"-360,-24 205,-23 69,4-81,47-206,4-25</inkml:trace>
  <inkml:trace contextRef="#ctx0" brushRef="#br0" timeOffset="412.236">706 1,'-29'128,"6"1,6 1,5 0,6 36,23-30,-2 33,-15-168,1-1,-1 1,0-1,1 1,-1-1,0 1,0 0,0-1,1 1,-1-1,0 1,0-1,0 1,0 0,0-1,0 1,0-1,0 1,0 0,-1-1,1 1,0-1,0 1,0-1,-1 1,1 0,0-1,-1 1,1-1,0 0,-1 1,1-1,0 1,-1-1,1 1,-1-1,1 0,-1 1,1-1,-1 0,1 0,-1 1,0-1,1 0,-1 0,1 0,-1 0,0 0,1 0,-1 0,1 0,-1 0,0 0,1 0,-1 0,1 0,-1 0,1 0,-1-1,0 1,1 0,-1 0,1-1,-1 1,1-1,-27-33,24 29,-69-118,58 91,-3 2,0 0,-2 1,-1 1,-2 0,0 2,-2 0,-1 2,-14-11,33 31,1-1,-1 1,0 0,0 1,0-1,-1 1,1 1,-1-1,0 1,0 0,1 0,-1 1,0 0,0 0,-1 1,1 0,0 0,0 1,0 0,0 0,0 0,0 1,1 0,-1 0,0 1,1 0,0 0,-1 1,1-1,0 1,1 1,-1-1,1 1,-1 1,-3 5,-1 1,2 0,0 0,0 1,1 0,1 1,0-1,1 1,0 0,1 3,-4 17</inkml:trace>
  <inkml:trace contextRef="#ctx0" brushRef="#br0" timeOffset="1045.281">1018 255,'-13'30,"1"0,1 1,2 0,2 1,-3 21,3-17,7-34,-14 56,3 0,2 1,3 0,3 0,2 0,7 57,-7-112,1 0,0 1,1-1,-1 0,1 0,0 0,0 1,0-1,1 0,-1 0,1 0,0-1,0 1,0 0,1-1,-1 1,1-1,0 0,0 0,0 0,0 0,0 0,1-1,-1 1,1-1,0 0,0 0,0-1,0 1,0-1,0 0,0 0,0 0,0 0,1-1,-1 0,0 0,4 0,3-4,-1 0,-1-1,1 0,-1 0,0-1,0 0,0-1,-1 0,0 0,0-1,-1 0,0 0,0-1,-1 0,-1 0,1 0,-1-1,-1 0,2-4,14-21,154-291,-136 274,-25 99,-12-26,-2 0,1-1,1 1,1-1,1 1,1-1,1 0,1 0,0-1,1 0,1 0,3 4,-8-17,0-1,0 1,0-1,1 0,0 0,0 0,0 0,0-1,1 0,0 0,0 0,0 0,0-1,1 1,-1-2,1 1,0 0,0-1,0 0,0-1,0 1,0-1,0 0,0-1,1 1,-1-1,0-1,1 1,-1-1,0 0,3-1,2-2,0 0,-1-1,0 0,0-1,0 0,0-1,-1 0,0 0,-1-1,0 0,0 0,0-1,-1 0,-1 0,0-1,0 0,0 0,0-4,63-201,-68 210,9-45,-1-1,-3 0,-2-1,-2 1,-3-1,-2-5,-8 16,-1 51,8 5</inkml:trace>
  <inkml:trace contextRef="#ctx0" brushRef="#br0" timeOffset="1500.283">2400 114,'-17'73,"-6"80,-6 100,13-64,16-189,0-10</inkml:trace>
  <inkml:trace contextRef="#ctx0" brushRef="#br0" timeOffset="1751.943">2626 86,'-14'38,"-10"28,-1 6,4-3,6-9,5-10,4-9,4-6,1-4,2-3,0-2,0 0,0-4</inkml:trace>
  <inkml:trace contextRef="#ctx0" brushRef="#br0" timeOffset="1982.439">2061 453,'38'-5,"37"-6,11-2,0 2,-5 3,-12-2,-12 0,-11 2,-9 2,-6 3,-3 1,-7 2</inkml:trace>
  <inkml:trace contextRef="#ctx0" brushRef="#br0" timeOffset="2197.315">2090 735,'38'-10,"27"-3,8-4,-4 1,-5 3,-7 4,-10 3,-7 3,-6-3,-4 0,-7 0</inkml:trace>
  <inkml:trace contextRef="#ctx0" brushRef="#br0" timeOffset="2584.564">2738 368,'47'-22,"1"2,1 2,0 2,1 3,1 1,9 2,-51 9,0 0,0 0,0 1,0 1,0-1,0 2,0-1,0 1,0 0,7 4,-14-5,1 0,0 0,-1 0,1 1,-1-1,1 1,-1 0,0 0,1 0,-1 0,0 0,0 0,-1 1,1-1,0 1,-1-1,0 1,1 0,-1-1,0 1,0 0,-1 0,1 0,-1 0,1-1,-1 1,0 0,0 0,0 0,0 0,-1 0,1 0,-1 0,0 2,-6 14,-1 1,-1-2,-1 1,-1-1,0 0,-1-1,-1-1,-3 3,6-6,-104 123,68-84,2 2,2 1,3 2,-12 27,19 20,31-101,1 0,0 0,0 1,1-1,-1 0,0 0,1 0,0 1,0-1,0 0,0 0,1 0,-1 0,1-1,0 1,-1 0,1-1,1 1,-1-1,0 1,0-1,1 0,-1 0,1 0,0 0,0-1,0 1,0-1,0 0,0 1,1-1,14 2,1 0,-1-2,1 0,-1-1,1-1,-1 0,1-1,-1-2,0 0,0 0,0-2,0 0,-1-1,0-1,1-1,23-8,144-53,-162 66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87,'0'5,"0"6,0-3,5-9,1-8,1-7,2-2,1-2,-2-2,-2 7,-7 6,-3 9,-1 10,1 8,0 1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10,'-5'10,"4"2,1-4,6-10,6-3,2-7,-7 0,-4 6,-8 4,2 2,2 2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2.1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33,'48'33,"-33"-25,-1 0,2-1,-1-1,1 0,0-2,0 1,0-2,0 0,1-1,-1-1,1 0,0-1,-1-1,1-1,-1 0,1-1,2-1,201-17,-16-6,247 28,-281 27,270-28,-230-11,-180 4,1 2,1 1,-1 1,1 2,-1 1,0 2,1 0,27 8,6 0,0-3,1-3,0-2,35-6,17 2,221 3,-143 26,284-27,-282 27,27 4,227-32,-226 29,508-28,197 0,-761-28,309 28,-226-1,-110-26,308 26,452 1,-706 28,86-28,-56-29,567 30,-404-1,-165-28,509 28,-508-28,-29 17,-132 1,0 3,0 3,1 2,34 6,19-2,135-3,-84-25,219 24,-155-26,243 28,-279 28,281-27,-196-1,-113-28,-165 26,1 1,0 1,0-1,-1 1,1 0,0 0,0 0,0 1,-1 0,1 0,0 1,-1-1,1 1,-1 1,1-1,-1 1,0-1,0 2,0-1,-1 0,1 1,-1 0,1 1,4 11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1,'-15'51,"3"1,2 0,2 0,3 1,1 25,16 115,-10-183,0 0,0 0,1-1,0 1,1-1,0 0,1 0,0 0,0 0,1-1,0 0,0 0,1-1,0 1,0-1,1-1,7 5,-12-9,0 0,0 0,1-1,-1 1,1-1,-1 0,1 0,0 0,-1-1,1 1,0-1,-1 0,1 0,0 0,-1-1,1 1,0-1,-1 0,1 0,-1 0,1 0,-1-1,1 1,-1-1,0 0,0 0,0 0,0 0,0-1,0 1,-1-1,1 0,0-1,69-113,-65 104,66-159,-63 154,-4 23,-3 33,-3 0,11 124,-9-156,-1 1,1-2,0 1,0 0,0 0,1-1,0 1,0-1,1 0,-1 0,1 0,0 0,0-1,1 1,-1-1,1 0,0-1,0 1,1-1,-1 0,1 0,-1-1,1 1,1-1,-1-1,0 0,0 0,0 0,0-1,0 0,0 0,0-1,0 0,0 0,0 0,0-1,0 0,-1 0,1 0,-1-1,1 1,-1-2,0 1,0 0,0-1,0 0,-1 0,4-4,80-118,-68 87,-2-1,-1-1,-3-1,-1 0,-2-1,-1 0,-3-1,-2 0,0-26,-6 41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0,'-15'34,"1"11,7-3,4-12,4-12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2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323 622,'-16'0,"0"2,0 1,0 0,0 0,1 2,-1 0,1 1,1 0,-1 1,1 1,0 0,1 1,0 0,0 1,1 1,0 0,1 1,1 0,-1 1,5-4,0 1,1 0,0 0,0 0,2 1,-1 0,1 0,0 0,1 0,1 0,0 0,0 0,1 1,0-1,1 0,1 0,0 1,0-1,1-1,0 1,3 6,-2-13,0 1,0 0,0-1,0 0,1 0,0 0,-1-1,2 1,-1-1,0-1,1 1,-1-1,1 1,-1-2,1 1,0-1,0 1,0-2,0 1,0-1,0 0,0 0,0 0,0-1,0 0,0 0,0-1,0 1,0-1,-1-1,1 1,-1-1,0 0,0 0,0 0,0-1,0 0,-1 0,1 0,2-4,25-22,-2-1,0-2,-3-1,0-1,-3-1,0-2,-1-4,9-11,-20 39,-11 23,-12 32,9-32,-22 164,25-169,0 1,1-1,-1 0,1 1,-1-1,1 0,1 0,-1 0,0 0,1 0,0 0,0-1,0 1,0-1,1 0,-1 0,1 0,0-1,0 1,0-1,0 0,0 0,1 0,-1-1,0 1,1-1,-1 0,1-1,0 1,-1-1,1 1,-1-1,1-1,0 1,-1-1,1 0,-1 0,1 0,-1 0,0-1,1 0,-1 0,0 0,0 0,2-2,20-8</inkml:trace>
  <inkml:trace contextRef="#ctx0" brushRef="#br0" timeOffset="246.861">1225 508,'-40'20,"1"2,2 1,0 2,1 2,1 1,-27 29,11 22,50-77,0 1,0-1,1 0,-1 1,1-1,0 1,0-1,0 1,0-1,0 1,0-1,1 1,-1-1,1 0,-1 1,1-1,0 0,0 1,0-1,0 0,1 0,-1 0,0 0,1 0,0 0,-1 0,1-1,0 1,0-1,0 1,0-1,0 1,0-1,1 0,-1 0,0 0,12 3,0 0,0-1,0 0,0-1,1-1,-1 0,0-1,1 0,13-3,7 1,-10 1</inkml:trace>
  <inkml:trace contextRef="#ctx0" brushRef="#br0" timeOffset="550.094">1621 508,'-10'7,"-5"1,-1 1,2 1,-1 0,1 1,1 0,0 1,0 1,2 0,-1 0,2 1,0 1,0 0,2 0,-4 7,11-18,0-1,0 1,0-1,1 1,-1 0,1-1,-1 1,1 0,1-1,-1 1,0 0,1-1,0 1,0-1,0 1,0-1,0 1,1-1,-1 0,1 1,0-1,0 0,0 0,1-1,-1 1,1 0,-1-1,1 1,0-1,0 0,0 0,0 0,0 0,1-1,-1 1,1-1,-1 0,1 0,-1 0,1 0,-1-1,1 0,0 1,0-1,26 1,0-1,0-2,0-1,0-1,0-1,20-7,-33 6,-1 0,0-1,0 0,0-1,-1-1,0 0,3-5,0 2</inkml:trace>
  <inkml:trace contextRef="#ctx0" brushRef="#br0" timeOffset="1581.739">1988 622,'5'5,"0"-1,0 1,1 0,0-1,0 0,0-1,0 1,0-1,1-1,0 1,-1-1,1 0,0 0,0-1,0 0,0 0,1-1,-1 0,0 0,0 0,0-1,0 0,0-1,0 0,0 0,-1 0,1-1,0 0,-1 0,0 0,0-1,0 0,0 0,-1-1,1 0,-1 0,0 0,-1 0,1-1,-1 0,0 0,-1 0,1 0,-1-1,2-5,-4 10,0-1,0 1,0-1,0 1,-1-1,1 1,-1-1,0 1,0-1,1 0,-2 1,1-1,0 1,0-1,-1 0,0 1,1-1,-1 1,0 0,0-1,0 1,-1 0,1-1,0 1,-1 0,0 0,1 0,-1 0,0 1,0-1,0 0,0 1,0-1,0 1,-1 0,1 0,0-1,-1 2,1-1,-1 0,1 0,-1 1,0 0,1-1,-1 1,1 0,-1 0,1 0,-1 1,0-1,1 1,-3 0,-9 4,0 0,0 1,1 1,-1 0,1 1,1 1,0 0,0 0,1 1,0 1,0 0,1 0,1 1,0 0,1 1,-5 9,5-11,0 1,1 0,0 0,1 0,0 1,1 0,1 1,-1 5,3-14,2-1,-1 1,0 0,1 0,0 0,0-1,0 1,1 0,0 0,0 0,0-1,0 1,1-1,0 1,-1-1,2 1,-1-1,0 0,1 0,0 0,0 0,0-1,1 1,-1-1,4 3,4-1,1 0,-1-1,1 0,-1-1,1 0,0-1,0 0,0-1,1-1,-1 0,0 0,0-1,0-1,2 0,10-3,0-1,0-2,-1 0,0-1,-1-2,0 0,0-1,-1-1,-1-1,16-14,11-12,-2-3,-2-1,22-31,-5 7,-77 132,10-39,1-1,1 1,2 0,0 0,2 0,0 0,2 1,2 12,-7 128,-1-128,3-18,-1-1,0 1,-2-1,0 1,-1-1,-1-1,0 1,-2-1,0 0,9-19,0 0,0 0,0 0,0 0,0 0,0 0,0 0,0 0,0 0,0 0,0 0,-1 0,1 0,0 0,-1 1,1-1,-1 0,1 0,-1 0,0 1,1-1,-1 0,1 0,-1 1,0-1,0 1,0-1,1 0,-1 1,0 0,0-1,0 1,0-1,0 1,0 0,0 0,1-1,-1 1,0 0,0 0,0 0,0 0,0 0,0 1,0-1,0 0,0 0,0 0,0 1,0-1,0 1,0-1,1 1,-1-1,0 1,0-1,0 1,1-1,-1 1,0 0,0 0,8-38,2 0,1 0,2 1,1 1,2 0,1 0,3 1,13-34,-21 39,2 1,1 0,0 1,3 0,0 1,1 1,2 1,0 1,1 0,2 2,0 0,1 2,1 1,1 0,1 2,0 1,1 2,0 0,19-4,-44 15,1 0,-1 1,1 0,0 0,0 0,0 0,-1 1,1-1,0 1,0 0,0 0,0 1,0-1,0 1,0 0,-1 0,1 0,0 0,-1 0,1 1,-1 0,1 0,-1 0,0 0,0 0,0 1,0 0,0-1,0 1,-1 0,1 0,-1 0,0 1,0-1,0 1,0-1,0 4,-2 10,0 0,-1 0,-1 1,-1-1,0 0,-1-1,-1 1,-1-1,0 0,-1 0,-1 0,0-1,-1 0,-1-1,0 0,-1-1,-1 0,0 0,0-1,-1-1,-13 9,17-13,1-1,-1 0,0 0,0 0,-1-2,0 1,1-1,-2 0,1-1,0 0,-1-1,1 0,-1-1,0 0,1 0,-1-1,0-1,0 0,0 0,8 0,1 1,-1-1,0 0,0 0,1 0,-1 0,0 0,1-1,-1 1,1-1,0 1,-1-1,1 0,0 0,0 0,0 0,0-1,1 1,-1 0,1-1,-1 1,1-1,0 1,0-1,0 0,0 0,0 1,1-1,-1 0,1 0,0 0,-1 0,2 0,-1 1,0-1,0 0,1 0,0-1,5-20</inkml:trace>
  <inkml:trace contextRef="#ctx0" brushRef="#br0" timeOffset="1895.899">3512 1,'-5'38,"-6"42,-2 16,2-3,3-7,2-10,3-12,1-7,2-10,0-6,1-7,-1-4,1-2,-1-5</inkml:trace>
  <inkml:trace contextRef="#ctx0" brushRef="#br0" timeOffset="2132.217">3173 480,'43'-10,"34"-7,12-2,-3 3,-6 5,-13 3,-18 3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17 115,'-1'-1,"-1"0,1-1,0 1,-1-1,1 1,0-1,0 0,0 0,0 1,0-1,0 0,0 0,1 0,-1 0,1 0,0 0,-1 0,1 0,0 0,0 0,0 0,0 0,1 0,-1 0,0 0,1 0,-1 0,1 0,0 0,0 0,0 1,0-1,0 0,0 1,0-1,1 0,-1 1,0-1,1 1,-1 0,1 0,1-2,19-5,-1 1,1 1,1 0,-1 2,1 0,0 2,-1 1,1 0,0 2,3 1,-5 1,0 1,1 1,-2 0,1 2,-1 1,0 0,4 4,-15-7,-1 1,1 0,-1 1,-1-1,0 1,0 1,0 0,-1 0,0 0,0 0,-1 1,0 0,0 0,-1 1,-1-1,2 6,31 163,-11-36,-41 27,9-120,3 1,1 0,5 46,-1-31,0-40,1-1,1-1,1 1,1 0,1-1,2 0,0 0,1-1,1 0,1-1,1 0,1 0,2 0,6 4,1-2,1 0,1-1,1-1,1-2,24 14,36-7,-175 9,82-32,1 1,-1 0,1 0,0 1,0-1,0 1,1 1,0-1,0 1,0 0,1 0,-1 0,1 0,1 1,-1 0,1 0,1 0,-1 0,1 0,0 0,1 1,0-1,0 1,0-1,1 1,0-1,1 1,0-1,0 1,0-1,1 1,0-1,1 0,-1 0,1 0,2 3,8 11,0 1,-2 0,-1 1,-1 0,-1 1,-1-1,-1 2,-1-1,-1 1,-1-1,-1 1,-2 0,0 0,-1 0,-5 21,-2-22,0 1,-2-2,0 1,-2-1,-1-1,0 0,-2-1,0 0,-2-1,4-6,-1-1,-1-1,0 0,0-1,-1 0,-1-2,1 0,-2 0,1-2,-1 0,0-1,-1-1,-4 0,0 0,0-1,-1-1,0-1,1-1,-1-1,0-1,0-1,1-1,-1-1,1-1,0-1,-10-5,9 1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0,-4 0,0 0,-1 0,0 0,-9 0,-7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1,'43'4,"39"2,10-4,-2-4,-10 0,-15-1,-13 1,-11 0,-7 1,-5 0,-8 1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52 282,'0'541,"-11"-469,9-73,0 1,1 0,-1-1,1 1,-1-1,1 1,-1-1,1 0,-1 1,1-1,-1 0,1 0,0 0,0 0,0 0,-1 0,1-1,0 1,0 0,1-1,-1 1,0 0,0-1,1 1,-1-1,0 1,1-1,0 0,-1 1,1-1,0 1,0-1,0 0,0 0,-4-25,2 0,1 0,1 0,2 0,0 0,2 1,0-1,2 1,1 0,10-24,5-9,2 1,3 1,3 1,1 1,39-49,-63 92,0-1,1 1,1 0,0 1,1 0,0 1,0 0,1 0,1 1,-1 0,2 1,-1 1,5-2,-15 8,-1 0,1 1,-1 0,1-1,0 1,-1 0,1 0,0-1,-1 1,1 0,0 1,-1-1,1 0,-1 0,1 1,0-1,-1 1,1 0,-1-1,1 1,-1 0,1 0,-1 0,0 0,1 0,-1 0,0 0,0 0,0 1,0-1,0 0,0 1,0-1,0 1,0-1,-1 1,1-1,-1 1,1-1,-1 1,0 0,7 73,-7-68,-4 214,18-177,-1-32</inkml:trace>
  <inkml:trace contextRef="#ctx0" brushRef="#br0" timeOffset="337.95">1040 28,'-41'33,"2"2,2 2,1 1,2 1,2 2,2 2,-2 5,25-38,0-1,1 1,0 0,1 1,0-1,1 1,0 0,0 0,1 0,1 1,0-1,0 1,1 0,1-1,0 1,0 0,1-1,1 1,0-1,1 1,0-1,3 6,-1-4,1-1,1 0,0 0,0 0,1-1,1 0,0-1,0 0,1 0,0-1,1-1,0 1,1-2,-1 0,1 0,1-1,-1 0,1-1,0 0,0-1,11-1</inkml:trace>
  <inkml:trace contextRef="#ctx0" brushRef="#br0" timeOffset="716.38">1095 366,'1'0,"56"-14,1 3,0 3,0 2,38 1,-94 4,0 1,0-1,1 1,-1-1,0 1,0 0,1-1,-1 1,0 1,1-1,-1 0,0 0,0 1,1 0,-1-1,0 1,0 0,0 0,0 0,0 0,0 0,0 1,0-1,0 1,-1-1,1 1,-1-1,1 1,-1 0,1 0,-1 0,0 0,0 0,0 0,0 0,0 0,-1 0,1 1,0-1,-1 0,0 0,0 1,1-1,-1 0,-1 1,1-1,0 0,0 1,-1-1,0 0,0 1,-10 16,-2-1,0-1,-1 0,-1-1,0-1,-2 0,-10 7,-14 15,20-18,13-13,0 0,1 0,0 1,0 0,1 0,-1 1,1 0,1 0,0 0,0 1,1-1,0 1,0 1,0 1,4-8,-1-1,1 0,0 0,1 1,-1-1,0 0,0 0,1 1,0-1,-1 0,1 0,0 0,0 0,0 0,0 0,0 0,1 0,-1 0,1-1,-1 1,1 0,-1-1,1 1,0-1,0 0,0 1,0-1,0 0,0 0,0 0,0-1,0 1,0 0,1-1,-1 0,2 1,92 3,-82-4,-3 0,0 0,0-1,0 0,0-1,0 0,-1-1,1 0,-1-1,0 0,0 0,0-1,0 0,-1-1,0 0,0-1,3-3,10-10</inkml:trace>
  <inkml:trace contextRef="#ctx0" brushRef="#br0" timeOffset="1087.25">1999 282,'-18'9,"0"2,1-1,1 2,0 0,1 1,0 1,1 0,-5 7,18-20,0 0,0 0,0 0,0 0,0 0,0 0,0 0,0 1,1-1,-1 0,0 0,1 1,-1-1,1 0,0 1,-1-1,1 1,0-1,0 0,0 1,0-1,0 1,0-1,0 1,0-1,1 0,-1 1,0-1,1 0,-1 1,1-1,0 0,-1 1,1-1,0 0,0 0,0 0,0 0,0 0,0 0,0 0,0 0,0 0,1 0,-1-1,0 1,0 0,1-1,-1 1,0-1,1 0,-1 1,1-1,-1 0,0 0,1 0,-1 0,1 0,0 0,34 7,-29-7,1 0,-1 1,1 0,-1 1,0 0,1 0,-1 0,0 1,0 0,-1 1,1-1,-1 1,0 1,0-1,0 1,5 4,-10-2,0 0,-1-1,0 1,0-1,0 1,-1 0,0-1,0 1,-1-1,1 1,-1-1,-1 0,1 0,-1 0,0 0,-1 0,1-1,-1 1,0-1,-1 0,1 0,-1 0,0-1,-4 3,-30 29,20-21</inkml:trace>
  <inkml:trace contextRef="#ctx0" brushRef="#br0" timeOffset="1366.781">2055 0,'61'44,"-3"3,-1 2,-3 2,-2 3,40 54,-83-98,0 0,-1 1,-1 1,1-1,-2 1,0 1,0-1,-1 1,-1 0,0 0,-1 0,0 1,-1-1,0 1,-2-1,1 1,-1 0,-1-1,-1 1,0-1,0 1,-2-1,0 1,-7 7,-1-1,-2 0,1 0,-2-2,-1 0,0 0,-2-2,1 0,-2-1,0 0,-1-2,0-1,-1 0,0-1,-1-2,-6 1,4-3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3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57 367,'-1'-1,"1"0,0 1,0-1,0 0,0 0,0 0,0 0,0 1,0-1,0 0,0 0,0 0,1 1,-1-1,0 0,0 0,1 0,-1 1,1-1,-1 0,1 1,-1-1,1 0,-1 1,1-1,-1 1,1-1,0 1,-1-1,1 1,0-1,0 1,-1 0,1-1,0 1,0 0,0 0,-1-1,1 1,0 0,0 0,0 0,-1 0,1 0,0 0,0 0,0 1,0-1,-1 0,1 0,0 1,0-1,-1 0,1 1,0-1,0 1,-1-1,1 1,272 20,24-33,84-5,-382 22,-10 1</inkml:trace>
  <inkml:trace contextRef="#ctx0" brushRef="#br0" timeOffset="312.621">0 706,'241'-20,"229"11,-388 9,-32-5,-32-1</inkml:trace>
  <inkml:trace contextRef="#ctx0" brushRef="#br0" timeOffset="796.094">396 0,'10'27,"20"1,1-1,1-2,1-1,1-1,1-2,0-2,2-1,0-2,1-1,10 0,-6 2,12 4,-33-15,-1 0,1 2,-2 1,1 0,-1 2,0 0,-1 1,0 0,-1 2,-1 0,0 1,6 8,-18-17,0 0,1 0,-2 0,1 0,-1 1,0 0,0-1,-1 1,0 0,0 1,-1-1,0 0,0 0,-1 0,1 1,-2-1,1 0,-1 1,0-1,0 0,-1 0,0 0,-1 0,1 0,-1 0,0-1,-1 1,0-1,-25 28,-1-2,-2-1,-1-1,-1-2,-1-2,-2-1,-1-2,0-1,-2-2,-3-1,-41 26,54-29,24-15,0 0,1 1,-1 0,1 0,0 0,-1 1,1-1,0 1,0 1,1-1,-1 1,1 0,0 0,0 0,0 0,0 1,1-1,-1 1,1 0,1 0,-1 0,1 1,0-1,0 1,0-1,1 1,0 0,0-1,0 1,1 3,5 8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8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2,'-34'-1,"-1"2,1 1,0 2,0 1,1 1,-1 2,1 2,-2 2,29-9,0 1,0-1,0 1,0 0,1 0,0 1,0 0,0 0,1 0,0 0,0 1,0-1,0 1,1 0,0 1,0-1,1 0,0 1,0-1,0 1,1 0,0 0,0-1,1 1,-1 0,2 2,-28 215,15 48,-33-33,-2-71,46-165,0-1,0 0,0 1,1-1,-1 1,1-1,-1 1,1 0,0-1,0 1,0-1,0 1,1-1,-1 1,1-1,-1 1,1-1,0 1,0-1,0 1,0-1,1 0,-1 0,0 0,1 0,0 0,-1 0,1 0,0 0,0-1,0 1,0-1,0 1,1-1,-1 0,0 0,1 0,-1 0,0 0,1 0,-1-1,2 1,225-3,-98 7,-119 1</inkml:trace>
  <inkml:trace contextRef="#ctx0" brushRef="#br0" timeOffset="30606.262">1183 312,'-1'0,"1"0,0 0,-1 0,1 0,0 0,-1 0,1 0,0 0,-1-1,1 1,0 0,-1 0,1 0,0-1,0 1,-1 0,1 0,0-1,0 1,-1 0,1 0,0-1,0 1,0 0,0-1,-1 1,1 0,0 0,0-1,0 1,0 0,0-1,0 1,0-1,0 1,0 0,0-1,0 1,0 0,0-1,0 1,0 0,0-1,1 1,-1 0,0 0,0-1,0 1,0 0,1-1,-1 1,0 0,0 0,1-1,-1 1,-26 19,-86 115,-57 67,49-32,102-145,13-24</inkml:trace>
  <inkml:trace contextRef="#ctx0" brushRef="#br0" timeOffset="30954.918">703 284,'-2'28,"21"21,2-1,2-1,2 0,9 9,-31-50,156 280,-109-223,-37-53</inkml:trace>
  <inkml:trace contextRef="#ctx0" brushRef="#br0" timeOffset="31376.927">1548 340,'-15'7,"0"1,0 0,1 1,-1 0,2 2,0-1,0 2,1-1,0 2,1 0,1 0,0 1,0 0,2 1,0 0,0 0,2 1,0-1,0 2,2-1,0 0,1 1,0 4,3-8,0 1,2 0,-1-1,2 1,0-1,0 1,1-1,1 0,0-1,1 1,0-1,1 0,6 7,-12-16,1-1,0 0,0 0,-1 0,1-1,1 1,-1 0,0-1,0 1,1-1,-1 0,0 1,1-1,0 0,-1-1,1 1,-1 0,1-1,0 0,0 1,-1-1,1 0,0 0,-1-1,1 1,0 0,-1-1,1 0,0 0,-1 0,1 0,-1 0,16-10</inkml:trace>
  <inkml:trace contextRef="#ctx0" brushRef="#br0" timeOffset="31792.343">1548 538,'35'-7,"-22"3,0 0,0 1,0 1,0 0,0 1,0 1,1 0,-1 0,0 1,0 1,0 0,6 3,-17-5,1 1,-1 0,0 0,0 0,0 0,0 1,0-1,0 1,-1-1,1 1,0-1,-1 1,1 0,-1 0,1 0,-1 0,0 0,0 0,0 0,0 0,0 0,-1 0,1 1,-1-1,1 0,-1 1,0-1,0 0,0 1,0-1,0 0,0 1,-1-1,1 0,-1 0,0 1,0-1,0 0,0 0,0 0,0 0,0 0,0 0,-1 0,1 0,-1-1,0 1,1 0,-1-1,0 1,-116 131,117-132,-1 1,1 0,0-1,0 1,0 0,0 0,0 0,1 0,-1 0,0 0,1 0,0 0,-1 0,1 0,0 0,0 1,0-1,0 0,0 0,1 0,-1 0,1 0,-1 0,1 0,0 0,0 0,0 0,0 0,0-1,0 1,1 0,-1-1,0 1,1-1,-1 1,1-1,0 1,-1-1,1 0,0 0,0 0,0 0,0 0,0-1,0 1,0 0,2-1,2 3,-1-1,1 0,1 0,-1 0,0-1,0 0,1 0,-1-1,0 1,1-1,-1-1,1 1,-1-1,0 0,0-1,1 0,-1 0,0 0,0 0,-1-1,1 0,-1-1,1 1,-1-1,1 0,7-13</inkml:trace>
  <inkml:trace contextRef="#ctx0" brushRef="#br0" timeOffset="32423.243">2170 482,'-4'-2,"1"1,-1-1,0 1,0 0,-1 0,1 1,0-1,0 1,0 0,0 0,0 1,-1-1,1 1,0-1,0 2,0-1,0 0,0 1,1-1,-1 1,0 0,1 0,-1 1,1-1,0 1,0 0,0 0,0 0,0 0,0 0,1 0,0 1,0-1,0 1,0 0,-1 2,3-3,0 0,0 0,1 0,-1 0,1 0,0 0,0 0,0 0,0 0,0-1,1 1,-1 0,1-1,0 1,0-1,0 0,0 1,0-1,0 0,0 0,1-1,-1 1,1 0,0-1,-1 1,1-1,0 0,38 35,-39-32,1 0,-1 1,0-1,-1 1,1 0,-1-1,1 1,-2 0,1 0,0 0,-1 0,0 0,0 0,-1 0,1 0,-1 0,0-1,0 1,-1 0,1 0,-1-1,0 1,0-1,-1 0,1 1,-1-1,0 0,0 0,0-1,-1 1,0 0,0-1,0 0,1 0,-1 0,0 0,0-1,-1 0,1 0,0 0,-1 0,1-1,-1 1,0-1,1 0,-1-1,0 1,-1-1,-9-3</inkml:trace>
  <inkml:trace contextRef="#ctx0" brushRef="#br0" timeOffset="32792.334">2311 284,'11'8,"0"0,0 1,-1 0,0 0,0 1,-1 0,-1 1,0 0,0 0,-1 1,-1 0,0 0,0 1,-1 0,-1-1,0 2,-1-1,0 0,-1 1,-1-1,0 1,-1 12,1-15,-1 0,0 0,0 0,-1 1,-1-1,0-1,0 1,-1 0,0 0,-1-1,0 0,-1 0,0 0,-1 0,0-1,0 0,-1 0,0 0,-1-1,-2 2,-66 53,59-56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3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45,'138'-44,"-137"44,1 0,-1 1,1-1,-1 1,1-1,-1 1,0-1,1 1,-1 0,0 0,0-1,1 1,-1 0,0 0,0 0,0 1,0-1,0 0,0 0,-1 0,1 1,0-1,-1 0,1 1,-1-1,1 1,-1-1,0 0,1 1,-1-1,0 1,0-1,0 1,0-1,0 1,0-1,-1 1,1-1,0 1,-1-1,1 1,-1-1,0 0,1 1,-2 0,-30 64,-3-23,-22 48,57-89,1 1,-1 0,1-1,0 1,0-1,0 0,0 1,0-1,1 0,-1 1,1-1,-1 0,1 0,0 0,0-1,0 1,0 0,0-1,0 1,1-1,-1 0,0 1,1-1,-1 0,1-1,-1 1,1 0,-1-1,1 1,0-1,-1 0,1 0,-1 0,1 0,0 0,-1-1,1 1,-1-1,1 0,0 0,13 2,8 3,-4 2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0,'-8'2,"1"1,0-1,-1 1,1 0,0 1,0-1,1 1,-1 1,1-1,0 1,0 0,0 1,1 0,0-1,0 2,0-1,1 0,0 1,0 0,0 0,1 0,0 0,1 1,-2 7,1-2,0 1,1-1,1 1,0 0,1-1,0 1,1 0,1-1,0 1,1 0,3 9,-4-18,-1 0,1-1,0 1,0-1,0 1,0-1,1 0,-1 0,1 0,1 0,-1-1,0 1,1-1,-1 0,1 0,0 0,0 0,1-1,-1 1,0-1,1 0,-1-1,1 1,0-1,-1 0,1 0,0 0,0-1,0 1,0-1,0 0,-1-1,6 0,-1-1,1 0,-1-1,1 0,-1 0,0-1,0 0,0-1,-1 0,1 0,-1-1,0 0,-1-1,0 1,0-2,0 1,-1-1,5-7,75-154,-75 143,-11 25,-1 0,1 0,0 1,0-1,0 0,0 0,0 1,0-1,0 0,0 0,0 1,1-1,-1 0,0 0,0 1,1-1,-1 0,0 1,1-1,-1 0,1 1,-1-1,1 1,-1-1,1 1,-1-1,1 1,-1-1,1 1,0-1,-1 1,1 0,0-1,-1 1,1 0,0-1,0 1,-1 0,1 0,0 0,0 0,-1 0,1 0,0 0,0 0,-1 0,1 0,0 0,0 1,-1-1,1 0,0 0,-1 1,1-1,0 1,-1-1,1 0,0 1,-1-1,1 1,-1-1,1 1,-1 0,1-1,-1 1,0 0,1 0,10 27,-1 2,-1-1,-2 1,-1 0,0 13,-5-34,11 282,-13-211,0-51,-1 1,-1-1,-2 0,-1-1,-1 1,-1-1,-2-1,-1 1,0-2,-3 1,0-2,-2 1,-56 45,69-70,1 0,0 1,0-1,-1 0,1 0,-1 0,1-1,-1 1,1 0,-1-1,1 0,-1 0,0 0,1 0,-1 0,1 0,-1 0,1-1,-1 0,1 1,-1-1,1 0,-1 0,1 0,0-1,0 1,-1 0,1-1,0 1,0-1,0 0,1 0,-1 0,0 0,1 0,-1 0,1-1,-4-8,1-1,1 0,0 0,1-1,0 1,1-1,0 1,1-1,0 1,1-1,0 1,1-1,1 1,0 0,1 0,0 0,0 0,1 1,-3 6,86-210,-77 191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0,'-10'43,"-3"39,1 14,2 1,3-12,3-10,2-13,1-8,1-8,0-2,1-4,-1-4,1-3,-1-3,0-1,5-6,1-6</inkml:trace>
  <inkml:trace contextRef="#ctx0" brushRef="#br0" timeOffset="207.548">398 0,'-15'58,"-9"28,0 9,3-2,6-11,4-16,6-9,2-9,3-9,5-10,3-6,-1-1,-1-5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30,'226'-18,"-206"14,1 1,-1 0,1 2,0 0,0 1,0 1,-1 2,1-1,0 2,9 4,-9-4,-17-8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0,4-1,0-2,-1-1,-1-1,-1 0,-1-1,-1 0,0-1,-1 1,0 0,-5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7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153 961,'-1'-2,"0"1,0-1,0 1,0 0,-1-1,1 1,0 0,-1 0,1 0,-1 0,0 0,1 0,-1 1,1-1,-1 0,0 1,0-1,0 1,1 0,-1-1,0 1,0 0,0 0,1 0,-1 1,0-1,0 0,0 1,1-1,-1 1,0-1,1 1,-1 0,0 0,-4 0,0 1,0 0,0 1,0-1,0 1,1 0,-1 0,1 1,0 0,0 0,0 0,0 0,1 1,0 0,0 0,0 0,0 0,0 3,4-6,1 1,0 0,-1-1,1 1,0-1,1 1,-1-1,0 1,1-1,-1 0,1 0,0 0,0 0,0 0,0 0,0 0,0 0,0-1,0 1,1-1,-1 0,1 0,-1 1,1-2,-1 1,1 0,1 0,6 4,-7-5,0 1,-1 0,1 0,0 0,-1 0,1 0,-1 0,1 1,-1-1,1 1,-1 0,0 0,0 0,0 0,0 0,0 0,0 0,-1 1,1-1,-1 1,0-1,0 1,1 0,-2-1,1 1,0 0,0 0,-1-1,0 1,1 0,-1 0,0 0,-1 0,1 0,0-1,-1 1,0 0,1 0,-1-1,0 1,0 0,-1-1,1 1,0-1,-1 1,0-1,1 0,-1 0,0 0,-2 2,-43 17,23-16</inkml:trace>
  <inkml:trace contextRef="#ctx0" brushRef="#br0" timeOffset="383.327">322 650,'15'23,"9"11,-2 1,-1 1,-2 0,8 23,-22-43,-2 0,0 0,0 0,-2 0,0 0,-1 1,0-1,-2 0,1 0,-2 0,-1 0,0 0,0-1,-2 1,0-1,0 0,-2-1,0 0,0 0,-2-1,0 1,-108 98,93-96</inkml:trace>
  <inkml:trace contextRef="#ctx0" brushRef="#br0" timeOffset="1168.572">774 537,'102'-21,"-100"20,0 1,-1 0,1 0,0-1,-1 1,1 0,-1 0,1 1,0-1,-1 0,1 1,0-1,-1 1,1-1,-1 1,1 0,-1-1,1 1,-1 0,0 0,1 0,-1 0,0 0,0 0,0 1,0-1,0 0,0 1,0-1,0 0,0 1,-1-1,1 1,-1-1,1 1,-1 0,1-1,-1 1,0 0,0-1,0 1,0-1,0 1,0 0,0-1,-1 1,1 0,0-1,-1 1,1-1,-1 1,0-1,0 1,1-1,-1 1,0-1,0 0,-1 1,-147 183,148-182,0 0,0-1,1 1,-1 0,1 0,-1 0,1-1,0 1,0 0,1 0,-1 0,0 0,1-1,0 1,0 0,0-1,0 1,0 0,0-1,0 1,1-1,0 0,-1 1,1-1,0 0,0 0,0 0,0 0,0 0,1-1,-1 1,1-1,-1 1,1-1,-1 0,1 0,0 0,-1-1,1 1,0 0,0-1,0 0,-1 0,1 0,0 0,0 0,0 0,0-1,-1 1,1-1,0 0,1 0,22-5</inkml:trace>
  <inkml:trace contextRef="#ctx0" brushRef="#br0" timeOffset="2136.845">943 311,'44'-19,"-41"16,0 0,1 0,0 0,0 1,0-1,0 1,0 0,0 1,0-1,0 1,1-1,-1 1,1 1,-1-1,1 1,-1-1,1 1,-1 1,1-1,-1 0,1 1,-1 0,1 0,-1 1,0-1,1 1,-1 0,0 0,0 0,-1 1,1-1,0 1,-1 0,1 1,4 11,-1 2,0-1,-2 1,0 0,-1 0,0 0,-2 1,0-1,-1 1,-1 0,0-1,-1 1,-3 9,2 27,1 302,-27-146,46-31,-16-169,-1-1,1 1,-1-1,-1 1,0-1,0 1,-1-1,-1 1,1-1,-1 1,-1-1,0 0,0 0,-1 0,-2 4,2-9,-1 0,1 0,-1-1,1 0,-1 0,0 0,0 0,-1-1,1 0,0 0,-1 0,1-1,-1 0,0 0,1 0,-1-1,0 0,0 0,1 0,-1-1,-2 0,-40 3,-238 47,262-48</inkml:trace>
  <inkml:trace contextRef="#ctx0" brushRef="#br0" timeOffset="2549.678">1508 1,'-5'0,"-6"9,-2 9,2 5,-2 5,1 1,-2-4,1-1,3-1,-2 2,2 1,-3 0,1 1,-3 1,7-4,4-7</inkml:trace>
  <inkml:trace contextRef="#ctx0" brushRef="#br0" timeOffset="2798.793">1875 57,'-43'34,"-39"25,-10 8,7-4,12-6,18-9,15-13,13-7,11-4,9-5</inkml:trace>
  <inkml:trace contextRef="#ctx0" brushRef="#br0" timeOffset="3136.925">1451 537,'176'-16,"-174"16,-1-1,1 1,-1 0,1 0,-1 0,1 0,0 0,-1 0,1 0,-1 0,1 1,-1-1,1 1,-1-1,0 1,1 0,-1-1,1 1,-1 0,0 0,0 0,0 0,1 0,-1 0,0 0,0 0,0 1,-1-1,1 0,0 1,0-1,-1 0,1 1,-1-1,1 1,-1-1,1 1,-1-1,0 1,0 0,0-1,0 1,0-1,0 1,0-1,-1 1,1-1,0 1,-1-1,0 1,1-1,-1 1,0-1,1 0,-1 1,0-1,0 0,0 0,0 0,0 0,-1 0,0 1,-123 138,124-139,-1 0,1 0,0 1,0-1,0 0,0 1,0-1,0 1,0-1,1 1,-1-1,0 1,1-1,0 1,-1 0,1-1,0 1,0 0,0-1,0 1,0 0,0-1,0 1,0 0,1-1,-1 1,1 0,-1-1,1 1,0-1,-1 1,1-1,0 1,0-1,0 0,0 1,0-1,1 0,-1 0,0 0,0 0,1 0,-1 0,1 0,-1 0,1-1,-1 1,1 0,0-1,-1 1,1-1,0 0,-1 0,1 1,0-1,-1 0,2-1,8 2,1-1,0-1,0 0,0-1,-1 0,1-1,-1 0,1-1,-1 0,-1-1,4-1,-11 4,23-8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0,'-15'6,"0"1,1 0,1 1,-1 0,1 1,0 1,1 0,0 0,1 2,0-1,1 1,0 1,1 0,0 0,1 1,0 0,1 0,1 1,1 0,0 0,1 0,0 0,1 1,1 0,0 0,4 4,1 0,0 0,2 0,0-1,1 0,1 0,1 0,0-1,1 0,2-1,-1 0,13 14,21 3,-30-34</inkml:trace>
  <inkml:trace contextRef="#ctx0" brushRef="#br0" timeOffset="469.705">320 254,'125'-39,"-122"37,0 0,0 1,0-1,0 1,0-1,0 1,1 0,-1 0,0 0,0 1,1-1,-1 1,1 0,-1 0,0 0,1 0,-1 1,1-1,-1 1,0 0,0 0,1 0,-1 0,0 1,0-1,0 1,0 0,0 0,-1 0,1 0,-1 0,1 1,-1-1,0 1,0 0,0-1,0 1,0 0,0 0,-1 0,0 0,1 4,-3 2,-1 0,0 0,0 0,-1 0,0 0,-1 0,0-1,-1 0,1 0,-1 0,-1 0,0-1,0 0,0 0,-1 0,-6 4,4-2,1-1,0 1,0 0,1 0,0 1,1 0,0 0,1 1,0 0,-1 3,5-12,1-1,-1 1,1 0,0 0,0 0,0 0,0 0,0 0,0 0,0 0,0 0,1 0,-1-1,1 1,-1 0,1 0,0 0,0-1,0 1,0 0,0-1,0 1,0-1,1 1,-1-1,1 1,-1-1,1 0,-1 0,1 0,-1 0,1 0,0 0,0 0,0-1,-1 1,1-1,0 1,0-1,0 0,0 1,0-1,86-3,-59-4,-3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1 227,'368'0,"-301"-17,-55 5</inkml:trace>
  <inkml:trace contextRef="#ctx0" brushRef="#br0" timeOffset="370.457">226 0,'-5'14,"1"0,0 0,1 0,1 0,0 0,1 1,1-1,0 0,1 1,1-1,0 0,0 0,2 1,6 71,-10-70,0 0,0 0,-2 0,0 0,-1 0,0 0,-1 0,-1-1,-3 6,-5 18,13-26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5,'-12'-2,"-1"0,0 1,0 1,0 0,0 1,1 0,-1 1,0 1,1 0,-1 0,1 1,0 1,0 0,1 0,-1 2,1-1,1 1,-1 1,1 0,0 0,1 1,-5 6,2 9,2 1,1 0,0 0,2 1,1 0,1 1,1-1,1 14,-22 113,-6 35,-34 65,64-252,-1 1,1 0,0 0,0 0,0 0,0 0,1 0,-1 0,0 0,1 0,0 0,-1 0,1 0,0 1,0-1,0 0,0 0,1 0,-1 0,0 0,1 1,0-1,-1 0,1 0,0 0,0 0,0-1,0 1,1 0,-1 0,0-1,1 1,-1 0,1-1,0 0,-1 1,1-1,0 0,0 0,0 0,0 0,0 0,0 0,0-1,0 1,1 0,231-53,-149 48,-61 4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0,'-9'24,"-4"23,-4 2,1-1,3-5,-1-4,2-5,-2-7,1-4,4-6</inkml:trace>
  <inkml:trace contextRef="#ctx0" brushRef="#br0" timeOffset="245.658">357 170,'-38'38,"-27"23,-3 5,5-8,14-9,11-9,11-10</inkml:trace>
  <inkml:trace contextRef="#ctx0" brushRef="#br0" timeOffset="626.989">159 537,'7'-2,"-3"0,0 0,0 1,0-1,0 1,1 0,-1 0,0 0,1 1,-1-1,1 1,-1 0,1 0,-1 1,0 0,1-1,-1 1,0 1,1-1,-1 1,0-1,0 1,0 0,0 1,-1-1,3 3,-5 0,-2 0,1 0,0 0,-1 0,0 0,0 0,-1 0,1-1,-1 1,0 0,0-1,-1 1,0-1,1 0,-1 0,0 0,-1 0,1 0,-1-1,1 1,-81 109,83-111,1-1,-1 1,0-1,1 1,-1 0,1-1,-1 1,1 0,0-1,-1 1,1 0,0 0,0-1,0 1,1 0,-1-1,0 1,1 0,-1-1,1 1,-1 0,1-1,0 1,-1-1,1 1,0-1,0 1,0-1,1 0,-1 0,0 1,0-1,1 0,-1 0,0 0,1 0,-1-1,1 1,0 0,-1 0,1-1,-1 1,1-1,1 0,78 5,-58-11,-3-1</inkml:trace>
  <inkml:trace contextRef="#ctx0" brushRef="#br0" timeOffset="1294.59">159 1411,'231'-396,"-207"358,-24 38,0-1,1 1,-1-1,0 1,1-1,-1 1,1 0,-1-1,1 1,-1-1,1 1,-1 0,1 0,-1-1,1 1,-1 0,1 0,0 0,-1-1,1 1,-1 0,1 0,0 0,-1 0,1 0,-1 0,1 0,0 0,-1 1,1-1,-1 0,1 0,0 0,-1 1,1-1,-1 0,1 1,-1-1,1 0,-1 1,0-1,1 1,-1-1,1 0,-1 1,0-1,1 1,-1-1,0 1,1 0,-1-1,0 1,0-1,0 1,0-1,1 1,-1 0,0-1,0 1,0-1,0 1,0 0,0-1,-1 1,1-1,0 1,0 0,3 55,-4-50,0 0,1 0,0 0,0 0,1 0,-1 0,2 0,-1 0,0 0,1 0,0 0,1 0,-1-1,1 0,0 1,-2-4,1-1,-1 0,1 0,-1 0,1 0,0 0,0 0,-1 0,1 0,0-1,0 1,0-1,-1 1,1-1,0 0,0 1,0-1,0 0,0 0,0-1,0 1,0 0,0-1,-1 1,1-1,0 1,0-1,0 0,-1 0,1 0,0 0,-1 0,1 0,-1-1,55-46,-55 46,13-12,85-69,-98 83,0-1,-1 1,1-1,0 1,0 0,-1-1,1 1,0 0,0 0,-1 0,1-1,0 1,0 0,0 0,-1 0,1 0,0 0,0 1,0-1,-1 0,1 0,0 0,0 1,-1-1,1 0,0 1,-1-1,1 1,0-1,-1 1,1-1,0 1,-1-1,1 1,-1-1,1 1,-1 0,1-1,-1 1,0 0,1 0,-1-1,0 1,0 0,1 0,-1-1,0 1,0 0,0 0,0 0,0-1,0 1,0 0,0 0,0 0,-1-1,1 1,0 0,-9 49,-5-8,10-32,1 0,0 0,0 0,1 0,0 0,0 0,1 0,1 1,0-1,0 1,1 3,4 8,0-3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0 424,'6'-6,"1"-1,0 1,0 1,0-1,1 1,-1 1,1-1,0 1,1 1,-1-1,1 1,-1 1,1 0,0 0,0 1,0 0,0 0,0 1,0 0,7 1,-14 0,1 0,-1 0,0 0,0 0,0 0,0 0,0 1,0-1,0 1,-1-1,1 1,0 0,-1 0,1 0,-1 0,0 0,0 0,0 0,0 0,0 0,0 0,0 1,-1-1,1 0,-1 1,1-1,-1 0,0 1,0-1,0 0,0 1,-1-1,1 0,-1 1,1-1,-1 0,0 0,0 1,0-1,0 0,-1 2,-57 88,54-86,-31 38,24-31,0 0,1 1,0 1,1 0,1 0,0 1,2 0,-1 1,1 1,6-15,1 0,-1-1,1 1,0 0,-1 0,1 0,0 0,1 0,-1-1,0 1,1 0,0 0,-1 0,1-1,0 1,1 0,-1-1,0 1,1-1,-1 0,1 1,0-1,0 0,0 0,0 0,0 0,0 0,1-1,-1 1,0 0,1-1,0 0,-1 0,1 0,0 0,-1 0,1 0,0-1,0 1,5 1,0-1,0 0,0 0,1-1,-1 0,0 0,0 0,0-1,0-1,0 0,0 0,0 0,4-3,25-18,-22 12</inkml:trace>
  <inkml:trace contextRef="#ctx0" brushRef="#br0" timeOffset="501.267">396 227,'1'-2,"0"0,1 0,-1 0,1 0,-1 1,1-1,0 1,0-1,0 1,0 0,0-1,0 1,0 0,0 0,0 1,0-1,1 0,-1 1,0-1,1 1,-1 0,0 0,1 0,-1 0,2 0,-2 0,7-1,-3-1,0 1,0 0,1 0,-1 0,0 1,1 0,-1 0,0 1,1 0,-1 0,0 0,0 1,0 0,0 0,0 0,0 1,3 2,-8-1,0 0,0-1,-1 1,0 0,0 0,0 0,0-1,0 1,-1 0,0 0,0 0,0-1,0 1,0-1,-1 1,1-1,-1 1,0-1,0 0,-1 0,1 0,-1 0,1 0,-1 0,-2 1,-1 4,-3 5,6-11,0 0,0 1,0 0,1-1,-1 1,1 0,0 0,0 0,0 1,0-1,1 0,-1 1,1-1,0 1,0 0,0-1,0 1,1 0,0-1,-1 1,1 0,1 0,-1-1,0 1,1 0,0-1,0 1,0 0,0-1,1 1,-1-1,1 0,0 1,0-1,0 0,2 1,0-1,0 0,0 0,1 0,-1 0,1-1,-1 1,1-1,0-1,0 1,0-1,0 0,0 0,0 0,0 0,1-1,-1 0,0 0,0-1,0 1,0-1,0 0,0-1,0 1,1-1,12-4</inkml:trace>
  <inkml:trace contextRef="#ctx0" brushRef="#br0" timeOffset="1187.899">621 1,'28'-1,"82"9,-106-7,-1 0,1 1,-1-1,1 1,-1-1,0 1,0 0,0 0,0 1,0-1,0 1,0-1,-1 1,1 0,-1 0,0 0,0 0,0 0,0 1,0-1,-1 0,0 1,0 0,0-1,0 1,0 0,0-1,-7 229,-23 39,1-37,28 21,0-252,-1 0,1 0,-1-1,1 1,-1-1,0 1,0 0,0-1,-1 0,1 1,0-1,-1 0,0 1,1-1,-1 0,0 0,0-1,0 1,-1 0,1-1,0 1,0-1,-1 1,1-1,-1 0,1 0,-1-1,0 1,1 0,-2-1,-88 3,71-4,-37-1,33 1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55,'208'-50,"-206"49,0 0,0 0,0 1,0-1,0 1,0 0,1 0,-1-1,0 1,0 1,0-1,0 0,0 0,0 1,0-1,0 1,0 0,0 0,0-1,0 1,0 0,0 1,-1-1,1 0,0 0,-1 1,1-1,-1 1,1-1,-1 1,0 0,0 0,0-1,0 1,0 0,0 0,0 0,-1 0,1 0,-1 0,1 0,-1 0,0 1,0-1,0 2,-5 13,-1 0,-1 0,0-1,-1 0,-1 0,-1-1,0 0,-1-1,0 0,-1-1,-1 0,-3 2,-38 45,48-52,-2 0,-1 1,2 0,-1 0,1 1,1 0,0 0,0 0,1 1,0 0,1 0,0 0,1 0,1 1,-1-1,2 1,-1 0,2 0,1-8,0-1,0 0,1 0,0 1,0-1,0 0,0-1,0 1,0 0,1 0,-1-1,1 0,0 1,0-1,-1 0,2 0,-1-1,0 1,0-1,0 1,1-1,-1 0,1 0,-1-1,1 1,-1-1,1 1,-1-1,1 0,0-1,-1 1,1 0,1-1,14-5</inkml:trace>
  <inkml:trace contextRef="#ctx0" brushRef="#br0" timeOffset="251.792">396 422,'-5'19,"-1"11,4 1,4-5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110 168,'-28'201,"9"-107,-36 122,48-110,13-88</inkml:trace>
  <inkml:trace contextRef="#ctx0" brushRef="#br0" timeOffset="1167.31">307 56,'74'-29,"-65"24,1 1,0 0,1 1,-1 0,1 1,-1 0,1 0,0 1,0 1,0 0,0 0,9 2,-19-1,1-1,-1 1,0 0,0-1,1 1,-1 0,0 0,0 0,0 0,0 0,0 0,0 0,-1 1,1-1,0 0,0 0,-1 1,1-1,-1 0,1 1,-1-1,0 1,1-1,-1 0,0 1,0-1,0 1,0-1,0 1,-1-1,1 1,0-1,-1 0,1 1,0-1,-1 0,0 1,1-1,-1 0,-1 2,-31 50,-56 53,88-105,0 0,0 0,0 0,0 0,0 0,0 1,1-1,-1 0,0 1,1-1,-1 1,1-1,-1 1,1-1,0 1,-1-1,1 1,0-1,0 1,0-1,0 1,1-1,-1 1,0-1,1 1,-1-1,1 1,-1-1,1 1,0-1,-1 0,1 1,0-1,0 0,0 0,0 0,0 1,0-1,0 0,1 0,-1-1,0 1,1 0,67 8,2-27,-50 14</inkml:trace>
  <inkml:trace contextRef="#ctx0" brushRef="#br0" timeOffset="1428.171">731 478,'38'-5,"28"-6,6-1,-3 1,-9 3,-15 2</inkml:trace>
  <inkml:trace contextRef="#ctx0" brushRef="#br0" timeOffset="1768.253">901 253,'0'19,"0"16,0 7,0 1,0-2,0-3,0-4,0-2,-5-2,-2-1,1-1,1-1,-3-4,-1-1,2-1,6-2,4-6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0,'-27'467,"23"-416,-3 0,-1-1,-3 0,-2-1,-3 0,-1-2,-2 1,-18 28,8 0,31-74,-1-1,1 0,-1 0,1 1,-1-1,1 0,0 0,-1-1,1 1,0 0,0-1,0 1,0-1,-1 1,1-1,0 0,0 0,0 0,0 0,0 0,0 0,0 0,0-1,0 1,-1-1,1 1,0-1,0 0,-1 0,1 0,0 0,-1 0,1 0,-1 0,1 0,-1-1,1 1,0-1,-1 1,26-14,-1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1,'15'9,"23"4,11-1,1-2,-2-3,-6-3,-4-1,-4-2,-3-1,-2-1,-6 1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1,'38'4,"23"3,5-1,-3-2,-9 0,-7-2,-13-1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85,'92'-43,"-87"41,139-35,-139 36,-1 0,1 1,-1 0,1 0,0 0,-1 1,1-1,-1 1,1 0,-1 0,1 1,-1-1,0 1,1 0,-1 0,0 1,-1-1,1 1,0 0,-1 0,1 0,-1 0,0 0,0 1,0 0,0-1,-1 1,0 0,0 1,1 0,-1 7,-1 1,0 0,-1-1,0 1,-1 0,0-1,-1 1,-1-1,0 0,0 0,-1 0,-1 0,0 0,-1-1,0 0,0 0,-1-1,-3 3,-140 175,83-115,-51 68,117-139,-1 0,1 0,1 0,-1 1,0-1,1 0,-1 0,1 0,-1 0,1 1,0-1,0 0,0 0,0 1,0-1,1 0,-1 0,1 1,0-1,-1 0,1 0,0 0,0 0,0 0,0 0,1 0,-1 0,0-1,1 1,0 0,-1-1,1 1,0-1,-1 0,1 1,0-1,0 0,0 0,1 0,85 31,-54-26,-1-1,1-2,0-1,0-2,1-1,-34 1,23-1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19 763,'-9'24,"1"8,7-2,3-6</inkml:trace>
  <inkml:trace contextRef="#ctx0" brushRef="#br0" timeOffset="382.046">274 198,'-1'-9,"-3"39,-38 129,40-154,1 0,-1 0,1 0,0 0,1 0,-1 0,1 0,0 0,0 0,0 0,1 0,0 0,0 0,0 0,1 0,-1 0,1-1,0 1,1-1,-1 1,1-1,0 0,0 0,0 0,0 0,1 0,0-1,-1 0,1 1,0-1,1-1,-1 1,1-1,-1 0,1 0,3 1,0 0,0 0,0-1,1 0,-1-1,1 1,-1-2,1 1,0-1,-1-1,1 1,-1-1,1-1,-1 0,0 0,1-1,-1 0,0 0,-1 0,1-1,-1-1,1 1,-1-1,0 0,-1-1,0 0,1 0,-2 0,1-1,-1 0,0 0,0 0,-1 0,0-1,2-7,-1-6</inkml:trace>
  <inkml:trace contextRef="#ctx0" brushRef="#br0" timeOffset="639.757">612 0,'-14'43,"-10"44,-1 11,4-6,6-10,5-13,4-13,4-8,1-6,2-6,0-4,0-3,0-1,-1-2,1 1,-1 0,0-4</inkml:trace>
  <inkml:trace contextRef="#ctx0" brushRef="#br0" timeOffset="1218.793">696 1044,'188'-362,"-96"238,-92 125,0 0,0 0,1-1,-1 1,0 0,0 0,1-1,-1 1,0 0,1-1,-1 1,1 0,-1-1,1 1,-1-1,1 1,-1-1,1 1,0-1,-1 1,1-1,0 0,-1 1,1-1,0 0,-1 1,1-1,0 0,0 0,-1 0,1 0,0 0,0 0,-1 0,1 0,0 0,0 0,0 0,-1 0,1 0,0-1,0 1,-1 0,1-1,0 1,-1 0,1-1,0 1,-1-1,1 1,-1-1,1 1,-1-1,1 0,-1 1,1-1,-1 0,0 1,1-1,-1 0,0 1,1-2,1 168,-1-164,0 0,-1 0,1 0,0 0,0 0,0 0,1-1,-1 1,0-1,1 1,-1-1,0 1,1-1,0 0,-1 1,1-1,0 0,0 0,0 0,-1-1,1 1,0 0,0-1,0 1,0-1,0 0,0 1,1-1,-1 0,0 0,0-1,0 1,0 0,0-1,0 1,0-1,0 1,0-1,0 0,-1 0,1 0,0 0,0 0,76-53,52-57,-129 111,0-1,-1 0,1 1,0-1,-1 1,1-1,0 1,0-1,-1 1,1 0,0-1,0 1,0 0,-1 0,1 0,0-1,0 1,0 0,0 0,-1 0,1 0,0 0,0 1,0-1,0 0,0 0,-1 1,1-1,0 0,0 1,-1-1,1 0,0 1,0-1,-1 1,1 0,0-1,-1 1,1-1,-1 1,1 0,-1 0,1-1,-1 1,0 0,1 0,-1-1,0 1,1 0,-1 0,0 0,0 0,0 0,-3 55,1-41,-1 18,0-15,1 1,0-1,2 1,0-1,1 1,1-1,0 0,2 1,2 5,20 21,-10-24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4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12,'0'-4,"5"-3,2 6,4 3,0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1:22.5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845 259,'-18'55,"-374"1014,368-1005,-312 876,268-749,67-189,0 0,0 0,0 1,1-1,-1 0,0 1,1-1,0 1,0-1,0 1,0-1,0 0,0 1,1-1,-1 1,1-1,-1 1,1-1,0 0,0 0,0 1,0-1,1 0,-1 0,0 0,1 0,0 0,-1-1,1 1,0 0,0-1,0 1,0-1,0 0,0 0,13 3,1-1,-1-1,0 0,1-1,0-1,-1 0,14-2,6 0,274-28,632-53,-585 57,175-15,0 24,17 23,818 14,-932-22,341-23,207-8,-241 52,-224 4,217 11,112-23,-625-12,585-28,-219 19,73-9,-43-8,191 16,137-4,-300 13,-65-26,1009 28,-457-1,-519-23,330-9,-103 6,-209 28,-308 24,-143 5,2 36,-181-65,0-1,0 0,0 1,0-1,0 0,0 0,0 0,1 1,-1-1,0 0,0-1,0 1,0 0,0 0,0 0,0-1,0 1,0 0,0-1,0 1,0-1,0 1,0-1,0 0,0 1,0-1,0 0,-1 0,1 1,0-1,0 0,-1 0,1 0,-1 0,1 0,-1 0,1 0,-1 0,0 0,1 0,-1 0,0 0,0-1,0 1,4-57,-4 50,8-169,22-151,-2-73,-13 182,-14-218,-6 349,-3-1,-5 1,-3 0,-9-17,7 52,-2 1,-2 0,-21-32,41 79,0 1,-1 0,1 0,-1 1,0-1,0 1,0-1,0 1,-1 0,1 0,-1 0,1 1,-1-1,0 1,0 0,-1 0,1 0,0 1,-1-1,1 1,0 0,-1 0,0 1,1-1,-1 1,1 0,-1 1,-2-1,-148 28,-184-13,7 3,-139-17,216-3,-4198 2,3325 29,89-13,-258-3,828-15,-2136 2,1972-28,-291-1,340 19,-552-9,800 20,-330 26,-516 49,270-63,573-16,-110-8,-605-8,707 21,328-2,-198-17,202 20,40 14,-23-16,14 9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9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1,'-21'11,"1"2,1 0,0 1,0 1,1 1,1 0,1 2,1 0,0 0,1 1,1 1,1 0,1 1,-6 16,3 47,14-82,0 0,1 0,-1 1,1-1,0 0,0 0,0 0,0 0,0 0,0 0,0 0,1 0,-1 0,1-1,-1 1,1 0,0-1,0 0,-1 1,1-1,0 0,0 0,0 0,1 0,-1 0,0 0,0-1,0 1,1-1,-1 1,0-1,0 0,1 0,-1 0,0 0,16-3,0-1,-1 0,0-1,0-1,0 0,-1-2,0 0,0 0,-1-2,0 1,0-2,-1 0,-1-1,0-1,11-12,6-5,109-86,-138 116,0-1,-1 0,1 0,0 1,0-1,0 0,-1 1,1-1,0 1,0-1,0 1,0 0,0-1,0 1,0 0,0 0,0-1,0 1,0 0,0 0,0 0,0 0,0 0,0 1,0-1,0 0,0 0,0 1,0-1,0 0,0 1,0-1,0 1,0 0,0-1,-1 1,1 0,0-1,0 1,-1 0,1 0,-1-1,1 1,0 0,-1 0,1 0,-1 0,0 0,1 0,-1 0,0 0,0 0,1 0,-1 0,0 0,0 0,0 0,0 0,-1 0,1 0,0 0,0 0,0 0,-1 0,1 0,-1 1,0 21,-2-14,2-1,-1 0,1 1,0-1,1 1,-1-1,2 1,-1-1,2 1,-1-1,1 0,0 1,0-1,1 0,0 0,1-1,0 1,0-1,1 1,-1-1,1-1,1 1,0-1,0 0,0 0,0 0,7 3,66 10,-54-17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1,'-18'11,"2"0,0 2,0 0,1 1,1 0,0 2,1-1,0 1,0 3,11-16,1 0,-1-1,1 1,0 0,-1 0,1 0,1 0,-1 0,0 0,1 0,-1 0,1 0,0 1,0-1,0 0,1 0,-1 0,1 0,0 0,-1 0,1 0,1 0,-1 0,0 0,1 0,-1-1,1 1,0-1,0 1,0-1,0 0,0 1,1-1,-1 0,1 0,-1-1,1 1,0-1,0 1,-1-1,1 0,0 0,0 0,0 0,0 0,1-1,17 7,78 35,-97-40,1-1,-1 1,0 0,0 0,0 0,0 0,0 0,0 1,-1-1,1 0,-1 1,0-1,1 1,-1 0,0-1,-1 1,1 0,0 0,-1-1,0 1,1 0,-1 0,0 0,0 0,-1 0,1-1,-1 1,1 0,-1 0,0-1,0 1,0 0,0-1,-1 2,-3 4,1 1,-1-2,0 1,-1-1,0 1,0-1,-1-1,1 1,-1-1,-1-1,1 1,-1-1,0-1,0 1,-1-1,1-1,-2 1,-16 4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8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203 671,'-25'19,"2"1,1 1,0 1,2 1,1 1,0 0,2 1,-11 22,21-7,7-40,1 1,-1 0,1 0,-1-1,1 1,-1-1,1 1,0 0,-1-1,1 1,0-1,-1 1,1-1,0 0,0 1,-1-1,1 0,0 1,0-1,0 0,-1 0,1 0,0 0,0 0,0 0,0 0,0 0,-1 0,1 0,0 0,0-1,0 1,-1 0,1-1,0 1,0 0,-1-1,1 1,0-1,-1 1,1-1,170-112,-159 106,-10 5,1-1,-1 1,1 0,-1 0,1 0,0 0,0 0,0 0,0 1,0 0,0-1,0 1,1 0,-1 1,0-1,1 0,-1 1,0 0,1 0,-1 0,1 0,-1 0,0 1,1 0,-1 0,0-1,0 2,1-1,-1 0,0 1,0-1,0 1,-1 0,1 0,0 0,1 2,26 76,8 11,-32-87,0 0,0-1,0 1,0-2,1 1,-1-1,1 0,0 0,-1-1,1 1,0-2,0 1,0-1,0 0,0 0,0-1,0 0,0 0,-1-1,1 0,0 0,-1 0,1-1,-1 0,1-1,15-10,-1-1,0-2,-2 0,0 0,0-2,-2-1,0 0,-2-1,0 0,-1-2,6-15,0-7,-3-1,-2-1,-2 0,-2-1,-2-1,-2 0,-2 0,-3 0,-1 0,-6-43,5 75,0-1,-1 1,-1 0,-1 0,0 0,-1 0,-1 1,-1 0,-5-13,10 30,1-1,0 0,0 1,-1-1,1 1,0-1,0 0,-1 1,1-1,0 0,-1 1,1-1,-1 0,1 1,0-1,-1 0,1 0,-1 0,1 1,-1-1,1 0,0 0,-1 0,1 0,-1 0,1 0,-1 0,1 0,-1 0,1 0,-1 0,1 0,-1 0,1 0,-1-1,1 1,0 0,-1 0,1 0,-1-1,1 1,0 0,-1-1,1 1,-1 0,1-1,0 1,0 0,-1-1,1 1,0-1,0 1,-1 0,1-1,0 1,0-1,0 1,0-1,0 1,-1-1,-3 43,4-42,2 575,-2-553,0 0,2 0,0 0,1-1,2 1,0-1,1 1,1-2,1 1,1-1,0 0,2-1,0 0,2 0,-9-14</inkml:trace>
  <inkml:trace contextRef="#ctx0" brushRef="#br0" timeOffset="244.385">541 558,'43'-9,"38"-9,15 0,-3 2,-9 4,-14 4,-13 9,-12 3,-9 2,-11-1</inkml:trace>
  <inkml:trace contextRef="#ctx0" brushRef="#br0" timeOffset="484.601">1275 671,'38'-9,"1"-1,-2-2,1-2,-2-1,34-20,-32 2,-37 33,-1-1,1 0,0 1,-1-1,1 0,-1 1,1-1,-1 0,0 0,1 0,-1 1,0-1,1 0,-1 0,0 0,0 0,0 0,0 0,0 1,0-1,0 0,0 0,0 0,0 0,0 0,0 0,-1 1,1-1,0 0,-1 0,1 0,-1 1,1-1,-1 0,1 0,-1 1,1-1,-1 0,0 1,1-1,-1 1,0-1,0 1,1-1,-1 1,0 0,0-1,0 1,0 0,0 0,-6-2,-1 1,0 1,1 0,-1 0,0 0,1 1,-1 0,0 1,1 0,-1 0,1 0,0 1,0 0,0 1,0-1,1 1,-1 1,1-1,0 1,-4 4,-4 2,1 1,0 1,0-1,1 2,1 0,1 0,0 1,0 1,-5 13,12-21,0-1,0 0,1 1,0-1,0 1,1 0,0 0,0 0,1-1,0 1,0 0,1 0,0 0,0 0,1-1,0 1,1-1,-1 1,1-1,1 0,-1 0,1 0,2 2,5 3,1-1,-1 0,2-1,-1 0,2-1,-1 0,1-1,0-1,1 0,0-1,0-1,0 0,1-1,-1 0,1-2,0 0,0 0,16-2,-8 1</inkml:trace>
  <inkml:trace contextRef="#ctx0" brushRef="#br0" timeOffset="2434.445">1585 558,'10'0,"2"5,1 6,-4 7,-2 4,-7-1,-4 0,-6-2,-6-1,-5-3,0 1,1-3,-3 2,-1-2,-2-3,-2-4,5-2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6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358 226,'-12'-3,"1"1,-1 0,-1 1,1 0,0 0,0 2,0-1,0 1,0 1,0 0,0 1,0 1,1-1,-1 2,1-1,0 2,0 0,1 0,0 0,0 2,0-1,1 1,0 0,1 1,0 0,0 1,1-1,0 1,1 1,0-1,5-9,-3 3,1 1,-1 0,0 0,1 1,0-1,0 1,1 0,0 0,0-1,0 1,1 1,-1-1,1 0,1 0,-1 0,1 1,0-1,1 0,0 0,0 0,0 1,0-1,1 0,2 5,1-9,0 0,0 0,0 0,0-1,0 0,0 0,1 0,-1-1,0 0,0 0,1 0,-1-1,0 1,0-1,1 0,-1-1,0 1,0-1,-1 0,1-1,0 1,-1-1,1 0,-1 0,0 0,0 0,3-4,1 2,22-15,0-2,-2-1,0-1,-2-1,0-2,2-5,-28 31,0-1,0 1,1 0,-1 0,0 0,1 0,0 0,-1 0,1 0,-1 0,1 0,0 0,0 0,-1 0,1 0,0 0,0 1,0-1,0 0,0 1,0-1,0 1,0-1,1 1,-1-1,0 1,0 0,0-1,0 1,1 0,-1 0,0 0,0 0,0 0,1 0,-1 0,0 1,0-1,0 0,0 1,0-1,1 1,-1-1,0 1,0-1,0 1,0 0,0-1,0 1,-1 0,1 0,0 0,0 0,-1 0,1 0,0 0,-1 0,1 0,-1 0,1 0,-1 0,0 0,1 1,-1-1,0 1,9 38,23 51,-29-87,0 1,0 0,0-1,1 0,0 0,0 0,0 0,0-1,0 0,1 0,-1 0,1 0,0 0,0-1,0 0,0 0,0-1,1 1,-1-1,0 0,1 0,-1-1,1 0,-1 0,1 0,-1-1,1 1,-1-1,0 0,1-1,-1 0,9-2,-1-1,1 0,-1-1,0 0,-1-1,0-1,0 0,0-1,3-3,-2-2</inkml:trace>
  <inkml:trace contextRef="#ctx0" brushRef="#br0" timeOffset="400.874">1375 0,'-45'11,"0"2,1 2,1 2,1 2,0 1,1 3,39-22,0-1,0 1,0-1,0 1,0 0,0 0,0 0,0 0,0 0,1 0,-1 1,0-1,1 1,-1-1,1 1,0-1,-1 1,1 0,0 0,0-1,0 1,0 0,0 0,1 0,-1 0,0 0,1 0,0 0,-1 1,1-1,0 0,0 0,0 0,1 0,-1 0,0 0,1 0,-1 0,1 0,0 0,-1 0,1 0,0 0,0 0,1 0,-1-1,0 1,1 0,82 30,-79-32,-1 0,1 1,0-1,-1 1,1 0,-1 0,1 1,-1-1,1 1,-1 0,0 0,0 0,0 1,0-1,0 1,-1 0,1 0,-1 1,0-1,0 1,0-1,0 1,-1 0,1 0,-1 0,0 0,0 1,-1-1,2 4,-4 1,0-1,-1 1,0-1,0 1,-1-1,0 0,0 0,-1 0,0 0,-1-1,1 1,-1-1,-1-1,1 1,-1-1,-1 1,1-2,-1 1,0-1,0 0,0 0,-1-1,1 0,-1-1,0 1,-4 0,8-2,0 0,0 0,0-1,0 1,0-1,0 0,0 0,-1-1,1 1,0-1,-1 0,1 0,0 0,-1-1,1 1,0-1,0 0,-4-1,-11-9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1 844,'269'-487,"-251"454,2 1,1 1,2 1,0 1,9-6,-32 34,1 0,-1 0,1 0,-1 1,1-1,-1 0,1 0,-1 0,1 1,0-1,0 0,-1 1,1-1,0 1,0-1,0 1,0-1,-1 1,1 0,0-1,0 1,0 0,0 0,0 0,0-1,0 1,0 0,0 0,0 0,0 1,0-1,0 0,0 0,0 0,0 1,0-1,0 1,-1-1,1 0,0 1,0 0,0-1,-1 1,1-1,0 1,0 0,-1 0,1-1,-1 1,1 0,-1 0,1 0,-1 0,1-1,-1 1,0 0,1 0,-1 0,0 0,0 0,0 0,0 0,0 1,6 71,-6-66,2 209,-2-213,0-1,0 0,1 0,-1 1,1-1,-1 0,1 0,-1 1,1-1,0 0,0 0,0 0,0 0,1 0,-1 0,1-1,-1 1,1 0,-1-1,1 1,0-1,0 1,0-1,-1 0,1 0,1 0,-1 0,0 0,0 0,0-1,0 1,1-1,-1 1,0-1,0 0,1 0,-1 0,0 0,1 0,-1 0,0-1,0 1,1-1,-1 0,0 0,0 0,1 0,9-7,-1-1,0-1,-1 1,0-2,0 1,-1-2,0 1,-1-1,6-11,-1 3,259-315,-266 326,40-33,-44 44,-1 0,0 0,0 0,0 0,0 0,0 1,-1-1,1 0,-1 0,1 1,-1-1,0 0,0 1,0-1,0 0,0 1,-1-1,1 0,-1 0,1 1,-1-1,0 0,0 0,0 0,1 0,-63 174,49-145,1 0,2 1,1 0,1 1,2 0,0 6,5-33,1 1,0 0,0 0,0 0,1 0,0 0,0 0,1 0,0 0,0 0,1 0,0-1,0 1,0 0,1-1,0 0,0 1,1-1,0-1,0 1,0 0,1-1,0 0,0 0,0 0,0-1,4 3,10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0,'-7'1,"0"1,0 0,0 0,0 0,0 1,0 0,1 0,-1 0,1 1,0 0,0 1,1-1,-1 1,1 0,0 0,0 1,1-1,0 1,0 0,0 1,0-1,1 1,0-1,1 1,-1 0,1 0,1 0,-1 0,1 0,1 0,-1 1,1-1,0 0,1 0,0 1,0 0,0-4,-1 0,1-1,0 1,0-1,1 1,-1-1,1 0,-1 1,1-1,0 0,1 0,-1 0,0 0,1-1,-1 1,1-1,0 1,0-1,0 0,0 0,0 0,1-1,-1 1,0-1,1 0,0 0,-1 0,1 0,-1-1,1 1,0-1,-1 0,1 0,0 0,-1 0,1-1,0 0,-1 0,1 0,-1 0,1 0,-1-1,0 1,1-1,-1 0,0 0,0 0,2-2,-1 1,0-1,0 1,0-1,0 0,0 0,-1 0,0 0,0-1,0 1,0-1,-1 0,0 1,0-1,0 0,0-1,-1 1,0 0,0 0,-1-1,1 1,-1 0,0-1,0 1,-1 0,0-1,0 1,0 0,0 0,-1 0,0 0,0 0,0 0,-1 0,0 1,0-1,0 1,0 0,-1 0,1 0,-1 0,0 0,0 1,-2-1,-74-17,55 19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0 232,'138'-220,"-137"221,0-1,1 0,-1 1,0-1,0 1,1-1,-1 1,0 0,0-1,0 1,0 0,0 0,0 0,0 0,0 0,0 0,0 0,-1 0,1 0,0 0,-1 1,1-1,-1 0,1 0,-1 1,0-1,1 0,-1 0,0 1,0-1,0 0,0 1,0-1,0 1,0-1,-1 1,2 1,2 6,0 1,1-1,0-1,1 1,-1-1,2 1,-1-1,1-1,0 1,7 5,-11-11,1 1,-1-1,1 0,-1 0,1 0,0 0,0 0,0 0,0-1,0 0,0 1,1-1,-1 0,0-1,0 1,1-1,-1 1,1-1,-1 0,0 0,1 0,-1-1,1 1,-1-1,0 0,0 0,1 0,-1 0,0-1,0 1,0-1,1-1,4-3,-1-1,0 0,-1 0,0 0,0-1,0 0,-1 0,0-1,-1 0,0 1,0-1,-1-1,0 1,-1-1,7-14,-3 6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17 115,'-1'-1,"-1"0,1-1,0 1,-1-1,1 1,0-1,0 0,0 0,0 1,0-1,0 0,0 0,1 0,-1 0,1 0,0 0,-1 0,1 0,0 0,0 0,0 0,0 0,1 0,-1 0,0 0,1 0,-1 0,1 0,0 0,0 0,0 1,0-1,0 0,0 1,0-1,1 0,-1 1,0-1,1 1,-1 0,1 0,1-2,19-5,-1 1,1 1,1 0,-1 2,1 0,0 2,-1 1,1 0,0 2,3 1,-5 1,0 1,1 1,-2 0,1 2,-1 1,0 0,4 4,-15-7,-1 1,1 0,-1 1,-1-1,0 1,0 1,0 0,-1 0,0 0,0 0,-1 1,0 0,0 0,-1 1,-1-1,2 6,31 163,-11-36,-41 27,9-120,3 1,1 0,5 46,-1-31,0-40,1-1,1-1,1 1,1 0,1-1,2 0,0 0,1-1,1 0,1-1,1 0,1 0,2 0,6 4,1-2,1 0,1-1,1-1,1-2,24 14,36-7,-175 9,82-32,1 1,-1 0,1 0,0 1,0-1,0 1,1 1,0-1,0 1,0 0,1 0,-1 0,1 0,1 1,-1 0,1 0,1 0,-1 0,1 0,0 0,1 1,0-1,0 1,0-1,1 1,0-1,1 1,0-1,0 1,0-1,1 1,0-1,1 0,-1 0,1 0,2 3,8 11,0 1,-2 0,-1 1,-1 0,-1 1,-1-1,-1 2,-1-1,-1 1,-1-1,-1 1,-2 0,0 0,-1 0,-5 21,-2-22,0 1,-2-2,0 1,-2-1,-1-1,0 0,-2-1,0 0,-2-1,4-6,-1-1,-1-1,0 0,0-1,-1 0,-1-2,1 0,-2 0,1-2,-1 0,0-1,-1-1,-4 0,0 0,0-1,-1-1,0-1,1-1,-1-1,0-1,0-1,1-1,-1-1,1-1,0-1,-10-5,9 1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0,-4 0,0 0,-1 0,0 0,-9 0,-7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1,'43'4,"39"2,10-4,-2-4,-10 0,-15-1,-13 1,-11 0,-7 1,-5 0,-8 1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52 282,'0'541,"-11"-469,9-73,0 1,1 0,-1-1,1 1,-1-1,1 1,-1-1,1 0,-1 1,1-1,-1 0,1 0,0 0,0 0,0 0,-1 0,1-1,0 1,0 0,1-1,-1 1,0 0,0-1,1 1,-1-1,0 1,1-1,0 0,-1 1,1-1,0 1,0-1,0 0,0 0,-4-25,2 0,1 0,1 0,2 0,0 0,2 1,0-1,2 1,1 0,10-24,5-9,2 1,3 1,3 1,1 1,39-49,-63 92,0-1,1 1,1 0,0 1,1 0,0 1,0 0,1 0,1 1,-1 0,2 1,-1 1,5-2,-15 8,-1 0,1 1,-1 0,1-1,0 1,-1 0,1 0,0-1,-1 1,1 0,0 1,-1-1,1 0,-1 0,1 1,0-1,-1 1,1 0,-1-1,1 1,-1 0,1 0,-1 0,0 0,1 0,-1 0,0 0,0 0,0 1,0-1,0 0,0 1,0-1,0 1,0-1,-1 1,1-1,-1 1,1-1,-1 1,0 0,7 73,-7-68,-4 214,18-177,-1-32</inkml:trace>
  <inkml:trace contextRef="#ctx0" brushRef="#br0" timeOffset="337.95">1040 28,'-41'33,"2"2,2 2,1 1,2 1,2 2,2 2,-2 5,25-38,0-1,1 1,0 0,1 1,0-1,1 1,0 0,0 0,1 0,1 1,0-1,0 1,1 0,1-1,0 1,0 0,1-1,1 1,0-1,1 1,0-1,3 6,-1-4,1-1,1 0,0 0,0 0,1-1,1 0,0-1,0 0,1 0,0-1,1-1,0 1,1-2,-1 0,1 0,1-1,-1 0,1-1,0 0,0-1,11-1</inkml:trace>
  <inkml:trace contextRef="#ctx0" brushRef="#br0" timeOffset="716.38">1095 366,'1'0,"56"-14,1 3,0 3,0 2,38 1,-94 4,0 1,0-1,1 1,-1-1,0 1,0 0,1-1,-1 1,0 1,1-1,-1 0,0 0,0 1,1 0,-1-1,0 1,0 0,0 0,0 0,0 0,0 0,0 1,0-1,0 1,-1-1,1 1,-1-1,1 1,-1 0,1 0,-1 0,0 0,0 0,0 0,0 0,0 0,-1 0,1 1,0-1,-1 0,0 0,0 1,1-1,-1 0,-1 1,1-1,0 0,0 1,-1-1,0 0,0 1,-10 16,-2-1,0-1,-1 0,-1-1,0-1,-2 0,-10 7,-14 15,20-18,13-13,0 0,1 0,0 1,0 0,1 0,-1 1,1 0,1 0,0 0,0 1,1-1,0 1,0 1,0 1,4-8,-1-1,1 0,0 0,1 1,-1-1,0 0,0 0,1 1,0-1,-1 0,1 0,0 0,0 0,0 0,0 0,0 0,1 0,-1 0,1-1,-1 1,1 0,-1-1,1 1,0-1,0 0,0 1,0-1,0 0,0 0,0 0,0-1,0 1,0 0,1-1,-1 0,2 1,92 3,-82-4,-3 0,0 0,0-1,0 0,0-1,0 0,-1-1,1 0,-1-1,0 0,0 0,0-1,0 0,-1-1,0 0,0-1,3-3,10-10</inkml:trace>
  <inkml:trace contextRef="#ctx0" brushRef="#br0" timeOffset="1087.25">1999 282,'-18'9,"0"2,1-1,1 2,0 0,1 1,0 1,1 0,-5 7,18-20,0 0,0 0,0 0,0 0,0 0,0 0,0 0,0 1,1-1,-1 0,0 0,1 1,-1-1,1 0,0 1,-1-1,1 1,0-1,0 0,0 1,0-1,0 1,0-1,0 1,0-1,1 0,-1 1,0-1,1 0,-1 1,1-1,0 0,-1 1,1-1,0 0,0 0,0 0,0 0,0 0,0 0,0 0,0 0,0 0,1 0,-1-1,0 1,0 0,1-1,-1 1,0-1,1 0,-1 1,1-1,-1 0,0 0,1 0,-1 0,1 0,0 0,34 7,-29-7,1 0,-1 1,1 0,-1 1,0 0,1 0,-1 0,0 1,0 0,-1 1,1-1,-1 1,0 1,0-1,0 1,5 4,-10-2,0 0,-1-1,0 1,0-1,0 1,-1 0,0-1,0 1,-1-1,1 1,-1-1,-1 0,1 0,-1 0,0 0,-1 0,1-1,-1 1,0-1,-1 0,1 0,-1 0,0-1,-4 3,-30 29,20-21</inkml:trace>
  <inkml:trace contextRef="#ctx0" brushRef="#br0" timeOffset="1366.781">2055 0,'61'44,"-3"3,-1 2,-3 2,-2 3,40 54,-83-98,0 0,-1 1,-1 1,1-1,-2 1,0 1,0-1,-1 1,-1 0,0 0,-1 0,0 1,-1-1,0 1,-2-1,1 1,-1 0,-1-1,-1 1,0-1,0 1,-2-1,0 1,-7 7,-1-1,-2 0,1 0,-2-2,-1 0,0 0,-2-2,1 0,-2-1,0 0,-1-2,0-1,-1 0,0-1,-1-2,-6 1,4-3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3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57 367,'-1'-1,"1"0,0 1,0-1,0 0,0 0,0 0,0 0,0 1,0-1,0 0,0 0,0 0,1 1,-1-1,0 0,0 0,1 0,-1 1,1-1,-1 0,1 1,-1-1,1 0,-1 1,1-1,-1 1,1-1,0 1,-1-1,1 1,0-1,0 1,-1 0,1-1,0 1,0 0,0 0,-1-1,1 1,0 0,0 0,0 0,-1 0,1 0,0 0,0 0,0 1,0-1,-1 0,1 0,0 1,0-1,-1 0,1 1,0-1,0 1,-1-1,1 1,272 20,24-33,84-5,-382 22,-10 1</inkml:trace>
  <inkml:trace contextRef="#ctx0" brushRef="#br0" timeOffset="312.621">0 706,'241'-20,"229"11,-388 9,-32-5,-32-1</inkml:trace>
  <inkml:trace contextRef="#ctx0" brushRef="#br0" timeOffset="796.094">396 0,'10'27,"20"1,1-1,1-2,1-1,1-1,1-2,0-2,2-1,0-2,1-1,10 0,-6 2,12 4,-33-15,-1 0,1 2,-2 1,1 0,-1 2,0 0,-1 1,0 0,-1 2,-1 0,0 1,6 8,-18-17,0 0,1 0,-2 0,1 0,-1 1,0 0,0-1,-1 1,0 0,0 1,-1-1,0 0,0 0,-1 0,1 1,-2-1,1 0,-1 1,0-1,0 0,-1 0,0 0,-1 0,1 0,-1 0,0-1,-1 1,0-1,-25 28,-1-2,-2-1,-1-1,-1-2,-1-2,-2-1,-1-2,0-1,-2-2,-3-1,-41 26,54-29,24-15,0 0,1 1,-1 0,1 0,0 0,-1 1,1-1,0 1,0 1,1-1,-1 1,1 0,0 0,0 0,0 0,0 1,1-1,-1 1,1 0,1 0,-1 0,1 1,0-1,0 1,0-1,1 1,0 0,0-1,0 1,1 3,5 8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8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2,'-34'-1,"-1"2,1 1,0 2,0 1,1 1,-1 2,1 2,-2 2,29-9,0 1,0-1,0 1,0 0,1 0,0 1,0 0,0 0,1 0,0 0,0 1,0-1,0 1,1 0,0 1,0-1,1 0,0 1,0-1,0 1,1 0,0 0,0-1,1 1,-1 0,2 2,-28 215,15 48,-33-33,-2-71,46-165,0-1,0 0,0 1,1-1,-1 1,1-1,-1 1,1 0,0-1,0 1,0-1,0 1,1-1,-1 1,1-1,-1 1,1-1,0 1,0-1,0 1,0-1,1 0,-1 0,0 0,1 0,0 0,-1 0,1 0,0 0,0-1,0 1,0-1,0 1,1-1,-1 0,0 0,1 0,-1 0,0 0,1 0,-1-1,2 1,225-3,-98 7,-119 1</inkml:trace>
  <inkml:trace contextRef="#ctx0" brushRef="#br0" timeOffset="30606.262">1183 312,'-1'0,"1"0,0 0,-1 0,1 0,0 0,-1 0,1 0,0 0,-1-1,1 1,0 0,-1 0,1 0,0-1,0 1,-1 0,1 0,0-1,0 1,-1 0,1 0,0-1,0 1,0 0,0-1,-1 1,1 0,0 0,0-1,0 1,0 0,0-1,0 1,0-1,0 1,0 0,0-1,0 1,0 0,0-1,0 1,0 0,0-1,1 1,-1 0,0 0,0-1,0 1,0 0,1-1,-1 1,0 0,0 0,1-1,-1 1,-26 19,-86 115,-57 67,49-32,102-145,13-24</inkml:trace>
  <inkml:trace contextRef="#ctx0" brushRef="#br0" timeOffset="30954.918">703 284,'-2'28,"21"21,2-1,2-1,2 0,9 9,-31-50,156 280,-109-223,-37-53</inkml:trace>
  <inkml:trace contextRef="#ctx0" brushRef="#br0" timeOffset="31376.927">1548 340,'-15'7,"0"1,0 0,1 1,-1 0,2 2,0-1,0 2,1-1,0 2,1 0,1 0,0 1,0 0,2 1,0 0,0 0,2 1,0-1,0 2,2-1,0 0,1 1,0 4,3-8,0 1,2 0,-1-1,2 1,0-1,0 1,1-1,1 0,0-1,1 1,0-1,1 0,6 7,-12-16,1-1,0 0,0 0,-1 0,1-1,1 1,-1 0,0-1,0 1,1-1,-1 0,0 1,1-1,0 0,-1-1,1 1,-1 0,1-1,0 0,0 1,-1-1,1 0,0 0,-1-1,1 1,0 0,-1-1,1 0,0 0,-1 0,1 0,-1 0,16-10</inkml:trace>
  <inkml:trace contextRef="#ctx0" brushRef="#br0" timeOffset="31792.343">1548 538,'35'-7,"-22"3,0 0,0 1,0 1,0 0,0 1,0 1,1 0,-1 0,0 1,0 1,0 0,6 3,-17-5,1 1,-1 0,0 0,0 0,0 0,0 1,0-1,0 1,-1-1,1 1,0-1,-1 1,1 0,-1 0,1 0,-1 0,0 0,0 0,0 0,0 0,0 0,-1 0,1 1,-1-1,1 0,-1 1,0-1,0 0,0 1,0-1,0 0,0 1,-1-1,1 0,-1 0,0 1,0-1,0 0,0 0,0 0,0 0,0 0,0 0,-1 0,1 0,-1-1,0 1,1 0,-1-1,0 1,-116 131,117-132,-1 1,1 0,0-1,0 1,0 0,0 0,0 0,1 0,-1 0,0 0,1 0,0 0,-1 0,1 0,0 0,0 1,0-1,0 0,0 0,1 0,-1 0,1 0,-1 0,1 0,0 0,0 0,0 0,0 0,0-1,0 1,1 0,-1-1,0 1,1-1,-1 1,1-1,0 1,-1-1,1 0,0 0,0 0,0 0,0 0,0-1,0 1,0 0,2-1,2 3,-1-1,1 0,1 0,-1 0,0-1,0 0,1 0,-1-1,0 1,1-1,-1-1,1 1,-1-1,0 0,0-1,1 0,-1 0,0 0,0 0,-1-1,1 0,-1-1,1 1,-1-1,1 0,7-13</inkml:trace>
  <inkml:trace contextRef="#ctx0" brushRef="#br0" timeOffset="32423.243">2170 482,'-4'-2,"1"1,-1-1,0 1,0 0,-1 0,1 1,0-1,0 1,0 0,0 0,0 1,-1-1,1 1,0-1,0 2,0-1,0 0,0 1,1-1,-1 1,0 0,1 0,-1 1,1-1,0 1,0 0,0 0,0 0,0 0,0 0,1 0,0 1,0-1,0 1,0 0,-1 2,3-3,0 0,0 0,1 0,-1 0,1 0,0 0,0 0,0 0,0 0,0-1,1 1,-1 0,1-1,0 1,0-1,0 0,0 1,0-1,0 0,0 0,1-1,-1 1,1 0,0-1,-1 1,1-1,0 0,38 35,-39-32,1 0,-1 1,0-1,-1 1,1 0,-1-1,1 1,-2 0,1 0,0 0,-1 0,0 0,0 0,-1 0,1 0,-1 0,0-1,0 1,-1 0,1 0,-1-1,0 1,0-1,-1 0,1 1,-1-1,0 0,0 0,0-1,-1 1,0 0,0-1,0 0,1 0,-1 0,0 0,0-1,-1 0,1 0,0 0,-1 0,1-1,-1 1,0-1,1 0,-1-1,0 1,-1-1,-9-3</inkml:trace>
  <inkml:trace contextRef="#ctx0" brushRef="#br0" timeOffset="32792.334">2311 284,'11'8,"0"0,0 1,-1 0,0 0,0 1,-1 0,-1 1,0 0,0 0,-1 1,-1 0,0 0,0 1,-1 0,-1-1,0 2,-1-1,0 0,-1 1,-1-1,0 1,-1 12,1-15,-1 0,0 0,0 0,-1 1,-1-1,0-1,0 1,-1 0,0 0,-1-1,0 0,-1 0,0 0,-1 0,0-1,0 0,-1 0,0 0,-1-1,-2 2,-66 53,59-56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3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45,'138'-44,"-137"44,1 0,-1 1,1-1,-1 1,1-1,-1 1,0-1,1 1,-1 0,0 0,0-1,1 1,-1 0,0 0,0 0,0 1,0-1,0 0,0 0,-1 0,1 1,0-1,-1 0,1 1,-1-1,1 1,-1-1,0 0,1 1,-1-1,0 1,0-1,0 1,0-1,0 1,0-1,-1 1,1-1,0 1,-1-1,1 1,-1-1,0 0,1 1,-2 0,-30 64,-3-23,-22 48,57-89,1 1,-1 0,1-1,0 1,0-1,0 0,0 1,0-1,1 0,-1 1,1-1,-1 0,1 0,0 0,0-1,0 1,0 0,0-1,0 1,1-1,-1 0,0 1,1-1,-1 0,1-1,-1 1,1 0,-1-1,1 1,0-1,-1 0,1 0,-1 0,1 0,0 0,-1-1,1 1,-1-1,1 0,0 0,13 2,8 3,-4 2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145 478,'-17'11,"1"0,0 1,1 1,0 1,1 0,0 1,1 0,11-13,0 0,-1 0,2 1,-1-1,0 0,0 1,1 0,-1-1,1 1,0 0,0-1,0 1,0 0,0 0,1 0,-1 0,1 0,0 0,0 0,0 0,0 0,1 0,-1 0,1-1,-1 1,1 0,0 0,0 0,1-1,-1 1,0 0,1-1,0 1,-1-1,1 0,0 1,0-1,0 0,1 0,-1 0,0-1,1 1,0-1,-1 1,1-1,0 0,-1 0,1 0,0 0,2 0,4 1,1-1,0 0,0-1,-1 0,1 0,0-1,0 0,-1-1,1 0,-1-1,1 0,-1 0,0-1,0 0,0-1,-1 0,1 0,-1-1,-1 0,1 0,-1-1,0 0,0 0,-1 0,5-9,8-10,-2-1,0 0,-2-1,-2-1,0 0,-2-1,4-16,-8 18,-1-1,-1-1,-2 1,-1-1,-1 1,-1-1,-2-2,2 26,0 1,-1 0,1-1,-1 1,0 0,-1 0,1 0,-1 0,0 0,0 0,-1 0,1 0,-1 1,0-1,0 1,-1 0,1 0,-1 0,0 0,0 1,0 0,0 0,-1 0,1 0,-1 0,0 1,0 0,0 0,0 0,0 1,0 0,0 0,-1 0,1 0,0 1,-1 0,1 0,0 1,-1-1,1 1,0 0,0 0,0 1,-4 1,-7 6,0 1,1 1,0 0,1 1,0 0,1 1,1 1,0 0,0 0,2 1,0 1,0 0,0 3,6-11,1 0,0 0,0 0,1 1,0-1,0 1,1 0,0-1,0 1,1 0,1 0,-1-1,1 1,1 0,-1-1,2 1,-1-1,1 0,0 1,1-1,0-1,0 1,1 0,0-1,0 0,0 0,2 0,3 3,0 1,1-1,0-1,1 0,0 0,1-2,0 1,0-2,0 1,1-2,0 0,0 0,0-2,1 1,-1-2,1 0,-1-1,1 0,4-1,14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0,'-8'2,"1"1,0-1,-1 1,1 0,0 1,0-1,1 1,-1 1,1-1,0 1,0 0,0 1,1 0,0-1,0 2,0-1,1 0,0 1,0 0,0 0,1 0,0 0,1 1,-2 7,1-2,0 1,1-1,1 1,0 0,1-1,0 1,1 0,1-1,0 1,1 0,3 9,-4-18,-1 0,1-1,0 1,0-1,0 1,0-1,1 0,-1 0,1 0,1 0,-1-1,0 1,1-1,-1 0,1 0,0 0,0 0,1-1,-1 1,0-1,1 0,-1-1,1 1,0-1,-1 0,1 0,0 0,0-1,0 1,0-1,0 0,-1-1,6 0,-1-1,1 0,-1-1,1 0,-1 0,0-1,0 0,0-1,-1 0,1 0,-1-1,0 0,-1-1,0 1,0-2,0 1,-1-1,5-7,75-154,-75 143,-11 25,-1 0,1 0,0 1,0-1,0 0,0 0,0 1,0-1,0 0,0 0,0 1,1-1,-1 0,0 0,0 1,1-1,-1 0,0 1,1-1,-1 0,1 1,-1-1,1 1,-1-1,1 1,-1-1,1 1,-1-1,1 1,0-1,-1 1,1 0,0-1,-1 1,1 0,0-1,0 1,-1 0,1 0,0 0,0 0,-1 0,1 0,0 0,0 0,-1 0,1 0,0 0,0 1,-1-1,1 0,0 0,-1 1,1-1,0 1,-1-1,1 0,0 1,-1-1,1 1,-1-1,1 1,-1 0,1-1,-1 1,0 0,1 0,10 27,-1 2,-1-1,-2 1,-1 0,0 13,-5-34,11 282,-13-211,0-51,-1 1,-1-1,-2 0,-1-1,-1 1,-1-1,-2-1,-1 1,0-2,-3 1,0-2,-2 1,-56 45,69-70,1 0,0 1,0-1,-1 0,1 0,-1 0,1-1,-1 1,1 0,-1-1,1 0,-1 0,0 0,1 0,-1 0,1 0,-1 0,1-1,-1 0,1 1,-1-1,1 0,-1 0,1 0,0-1,0 1,-1 0,1-1,0 1,0-1,0 0,1 0,-1 0,0 0,1 0,-1 0,1-1,-4-8,1-1,1 0,0 0,1-1,0 1,1-1,0 1,1-1,0 1,1-1,0 1,1-1,1 1,0 0,1 0,0 0,0 0,1 1,-3 6,86-210,-77 191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30,'226'-18,"-206"14,1 1,-1 0,1 2,0 0,0 1,0 1,-1 2,1-1,0 2,9 4,-9-4,-17-8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0,4-1,0-2,-1-1,-1-1,-1 0,-1-1,-1 0,0-1,-1 1,0 0,-5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7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153 961,'-1'-2,"0"1,0-1,0 1,0 0,-1-1,1 1,0 0,-1 0,1 0,-1 0,0 0,1 0,-1 1,1-1,-1 0,0 1,0-1,0 1,1 0,-1-1,0 1,0 0,0 0,1 0,-1 1,0-1,0 0,0 1,1-1,-1 1,0-1,1 1,-1 0,0 0,-4 0,0 1,0 0,0 1,0-1,0 1,1 0,-1 0,1 1,0 0,0 0,0 0,0 0,1 1,0 0,0 0,0 0,0 0,0 3,4-6,1 1,0 0,-1-1,1 1,0-1,1 1,-1-1,0 1,1-1,-1 0,1 0,0 0,0 0,0 0,0 0,0 0,0 0,0-1,0 1,1-1,-1 0,1 0,-1 1,1-2,-1 1,1 0,1 0,6 4,-7-5,0 1,-1 0,1 0,0 0,-1 0,1 0,-1 0,1 1,-1-1,1 1,-1 0,0 0,0 0,0 0,0 0,0 0,0 0,-1 1,1-1,-1 1,0-1,0 1,1 0,-2-1,1 1,0 0,0 0,-1-1,0 1,1 0,-1 0,0 0,-1 0,1 0,0-1,-1 1,0 0,1 0,-1-1,0 1,0 0,-1-1,1 1,0-1,-1 1,0-1,1 0,-1 0,0 0,-2 2,-43 17,23-16</inkml:trace>
  <inkml:trace contextRef="#ctx0" brushRef="#br0" timeOffset="383.327">322 650,'15'23,"9"11,-2 1,-1 1,-2 0,8 23,-22-43,-2 0,0 0,0 0,-2 0,0 0,-1 1,0-1,-2 0,1 0,-2 0,-1 0,0 0,0-1,-2 1,0-1,0 0,-2-1,0 0,0 0,-2-1,0 1,-108 98,93-96</inkml:trace>
  <inkml:trace contextRef="#ctx0" brushRef="#br0" timeOffset="1168.572">774 537,'102'-21,"-100"20,0 1,-1 0,1 0,0-1,-1 1,1 0,-1 0,1 1,0-1,-1 0,1 1,0-1,-1 1,1-1,-1 1,1 0,-1-1,1 1,-1 0,0 0,1 0,-1 0,0 0,0 0,0 1,0-1,0 0,0 1,0-1,0 0,0 1,-1-1,1 1,-1-1,1 1,-1 0,1-1,-1 1,0 0,0-1,0 1,0-1,0 1,0 0,0-1,-1 1,1 0,0-1,-1 1,1-1,-1 1,0-1,0 1,1-1,-1 1,0-1,0 0,-1 1,-147 183,148-182,0 0,0-1,1 1,-1 0,1 0,-1 0,1-1,0 1,0 0,1 0,-1 0,0 0,1-1,0 1,0 0,0-1,0 1,0 0,0-1,0 1,1-1,0 0,-1 1,1-1,0 0,0 0,0 0,0 0,0 0,1-1,-1 1,1-1,-1 1,1-1,-1 0,1 0,0 0,-1-1,1 1,0 0,0-1,0 0,-1 0,1 0,0 0,0 0,0 0,0-1,-1 1,1-1,0 0,1 0,22-5</inkml:trace>
  <inkml:trace contextRef="#ctx0" brushRef="#br0" timeOffset="2136.845">943 311,'44'-19,"-41"16,0 0,1 0,0 0,0 1,0-1,0 1,0 0,0 1,0-1,0 1,1-1,-1 1,1 1,-1-1,1 1,-1-1,1 1,-1 1,1-1,-1 0,1 1,-1 0,1 0,-1 1,0-1,1 1,-1 0,0 0,0 0,-1 1,1-1,0 1,-1 0,1 1,4 11,-1 2,0-1,-2 1,0 0,-1 0,0 0,-2 1,0-1,-1 1,-1 0,0-1,-1 1,-3 9,2 27,1 302,-27-146,46-31,-16-169,-1-1,1 1,-1-1,-1 1,0-1,0 1,-1-1,-1 1,1-1,-1 1,-1-1,0 0,0 0,-1 0,-2 4,2-9,-1 0,1 0,-1-1,1 0,-1 0,0 0,0 0,-1-1,1 0,0 0,-1 0,1-1,-1 0,0 0,1 0,-1-1,0 0,0 0,1 0,-1-1,-2 0,-40 3,-238 47,262-48</inkml:trace>
  <inkml:trace contextRef="#ctx0" brushRef="#br0" timeOffset="2549.678">1508 1,'-5'0,"-6"9,-2 9,2 5,-2 5,1 1,-2-4,1-1,3-1,-2 2,2 1,-3 0,1 1,-3 1,7-4,4-7</inkml:trace>
  <inkml:trace contextRef="#ctx0" brushRef="#br0" timeOffset="2798.793">1875 57,'-43'34,"-39"25,-10 8,7-4,12-6,18-9,15-13,13-7,11-4,9-5</inkml:trace>
  <inkml:trace contextRef="#ctx0" brushRef="#br0" timeOffset="3136.925">1451 537,'176'-16,"-174"16,-1-1,1 1,-1 0,1 0,-1 0,1 0,0 0,-1 0,1 0,-1 0,1 1,-1-1,1 1,-1-1,0 1,1 0,-1-1,1 1,-1 0,0 0,0 0,0 0,1 0,-1 0,0 0,0 0,0 1,-1-1,1 0,0 1,0-1,-1 0,1 1,-1-1,1 1,-1-1,1 1,-1-1,0 1,0 0,0-1,0 1,0-1,0 1,0-1,-1 1,1-1,0 1,-1-1,0 1,1-1,-1 1,0-1,1 0,-1 1,0-1,0 0,0 0,0 0,0 0,-1 0,0 1,-123 138,124-139,-1 0,1 0,0 1,0-1,0 0,0 1,0-1,0 1,0-1,1 1,-1-1,0 1,1-1,0 1,-1 0,1-1,0 1,0 0,0-1,0 1,0 0,0-1,0 1,0 0,1-1,-1 1,1 0,-1-1,1 1,0-1,-1 1,1-1,0 1,0-1,0 0,0 1,0-1,1 0,-1 0,0 0,0 0,1 0,-1 0,1 0,-1 0,1-1,-1 1,1 0,0-1,-1 1,1-1,0 0,-1 0,1 1,0-1,-1 0,2-1,8 2,1-1,0-1,0 0,0-1,-1 0,1-1,-1 0,1-1,-1 0,-1-1,4-1,-11 4,23-8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0,'-15'6,"0"1,1 0,1 1,-1 0,1 1,0 1,1 0,0 0,1 2,0-1,1 1,0 1,1 0,0 0,1 1,0 0,1 0,1 1,1 0,0 0,1 0,0 0,1 1,1 0,0 0,4 4,1 0,0 0,2 0,0-1,1 0,1 0,1 0,0-1,1 0,2-1,-1 0,13 14,21 3,-30-34</inkml:trace>
  <inkml:trace contextRef="#ctx0" brushRef="#br0" timeOffset="469.705">320 254,'125'-39,"-122"37,0 0,0 1,0-1,0 1,0-1,0 1,1 0,-1 0,0 0,0 1,1-1,-1 1,1 0,-1 0,0 0,1 0,-1 1,1-1,-1 1,0 0,0 0,1 0,-1 0,0 1,0-1,0 1,0 0,0 0,-1 0,1 0,-1 0,1 1,-1-1,0 1,0 0,0-1,0 1,0 0,0 0,-1 0,0 0,1 4,-3 2,-1 0,0 0,0 0,-1 0,0 0,-1 0,0-1,-1 0,1 0,-1 0,-1 0,0-1,0 0,0 0,-1 0,-6 4,4-2,1-1,0 1,0 0,1 0,0 1,1 0,0 0,1 1,0 0,-1 3,5-12,1-1,-1 1,1 0,0 0,0 0,0 0,0 0,0 0,0 0,0 0,0 0,1 0,-1-1,1 1,-1 0,1 0,0 0,0-1,0 1,0 0,0-1,0 1,0-1,1 1,-1-1,1 1,-1-1,1 0,-1 0,1 0,-1 0,1 0,0 0,0 0,0-1,-1 1,1-1,0 1,0-1,0 0,0 1,0-1,86-3,-59-4,-3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1 227,'368'0,"-301"-17,-55 5</inkml:trace>
  <inkml:trace contextRef="#ctx0" brushRef="#br0" timeOffset="370.457">226 0,'-5'14,"1"0,0 0,1 0,1 0,0 0,1 1,1-1,0 0,1 1,1-1,0 0,0 0,2 1,6 71,-10-70,0 0,0 0,-2 0,0 0,-1 0,0 0,-1 0,-1-1,-3 6,-5 18,13-26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5,'-12'-2,"-1"0,0 1,0 1,0 0,0 1,1 0,-1 1,0 1,1 0,-1 0,1 1,0 1,0 0,1 0,-1 2,1-1,1 1,-1 1,1 0,0 0,1 1,-5 6,2 9,2 1,1 0,0 0,2 1,1 0,1 1,1-1,1 14,-22 113,-6 35,-34 65,64-252,-1 1,1 0,0 0,0 0,0 0,0 0,1 0,-1 0,0 0,1 0,0 0,-1 0,1 0,0 1,0-1,0 0,0 0,1 0,-1 0,0 0,1 1,0-1,-1 0,1 0,0 0,0 0,0-1,0 1,1 0,-1 0,0-1,1 1,-1 0,1-1,0 0,-1 1,1-1,0 0,0 0,0 0,0 0,0 0,0 0,0-1,0 1,1 0,231-53,-149 48,-61 4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0,'-9'24,"-4"23,-4 2,1-1,3-5,-1-4,2-5,-2-7,1-4,4-6</inkml:trace>
  <inkml:trace contextRef="#ctx0" brushRef="#br0" timeOffset="245.658">357 170,'-38'38,"-27"23,-3 5,5-8,14-9,11-9,11-10</inkml:trace>
  <inkml:trace contextRef="#ctx0" brushRef="#br0" timeOffset="626.989">159 537,'7'-2,"-3"0,0 0,0 1,0-1,0 1,1 0,-1 0,0 0,1 1,-1-1,1 1,-1 0,1 0,-1 1,0 0,1-1,-1 1,0 1,1-1,-1 1,0-1,0 1,0 0,0 1,-1-1,3 3,-5 0,-2 0,1 0,0 0,-1 0,0 0,0 0,-1 0,1-1,-1 1,0 0,0-1,-1 1,0-1,1 0,-1 0,0 0,-1 0,1 0,-1-1,1 1,-81 109,83-111,1-1,-1 1,0-1,1 1,-1 0,1-1,-1 1,1 0,0-1,-1 1,1 0,0 0,0-1,0 1,1 0,-1-1,0 1,1 0,-1-1,1 1,-1 0,1-1,0 1,-1-1,1 1,0-1,0 1,0-1,1 0,-1 0,0 1,0-1,1 0,-1 0,0 0,1 0,-1-1,1 1,0 0,-1 0,1-1,-1 1,1-1,1 0,78 5,-58-11,-3-1</inkml:trace>
  <inkml:trace contextRef="#ctx0" brushRef="#br0" timeOffset="1294.59">159 1411,'231'-396,"-207"358,-24 38,0-1,1 1,-1-1,0 1,1-1,-1 1,1 0,-1-1,1 1,-1-1,1 1,-1 0,1 0,-1-1,1 1,-1 0,1 0,0 0,-1-1,1 1,-1 0,1 0,0 0,-1 0,1 0,-1 0,1 0,0 0,-1 1,1-1,-1 0,1 0,0 0,-1 1,1-1,-1 0,1 1,-1-1,1 0,-1 1,0-1,1 1,-1-1,1 0,-1 1,0-1,1 1,-1-1,0 1,1 0,-1-1,0 1,0-1,0 1,0-1,1 1,-1 0,0-1,0 1,0-1,0 1,0 0,0-1,-1 1,1-1,0 1,0 0,3 55,-4-50,0 0,1 0,0 0,0 0,1 0,-1 0,2 0,-1 0,0 0,1 0,0 0,1 0,-1-1,1 0,0 1,-2-4,1-1,-1 0,1 0,-1 0,1 0,0 0,0 0,-1 0,1 0,0-1,0 1,0-1,-1 1,1-1,0 0,0 1,0-1,0 0,0 0,0-1,0 1,0 0,0-1,-1 1,1-1,0 1,0-1,0 0,-1 0,1 0,0 0,-1 0,1 0,-1-1,55-46,-55 46,13-12,85-69,-98 83,0-1,-1 1,1-1,0 1,0 0,-1-1,1 1,0 0,0 0,-1 0,1-1,0 1,0 0,0 0,-1 0,1 0,0 0,0 1,0-1,-1 0,1 0,0 0,0 1,-1-1,1 0,0 1,-1-1,1 1,0-1,-1 1,1-1,0 1,-1-1,1 1,-1-1,1 1,-1 0,1-1,-1 1,0 0,1 0,-1-1,0 1,0 0,1 0,-1-1,0 1,0 0,0 0,0 0,0-1,0 1,0 0,0 0,0 0,-1-1,1 1,0 0,-9 49,-5-8,10-32,1 0,0 0,0 0,1 0,0 0,0 0,1 0,1 1,0-1,0 1,1 3,4 8,0-3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0 424,'6'-6,"1"-1,0 1,0 1,0-1,1 1,-1 1,1-1,0 1,1 1,-1-1,1 1,-1 1,1 0,0 0,0 1,0 0,0 0,0 1,0 0,7 1,-14 0,1 0,-1 0,0 0,0 0,0 0,0 0,0 1,0-1,0 1,-1-1,1 1,0 0,-1 0,1 0,-1 0,0 0,0 0,0 0,0 0,0 0,0 0,0 1,-1-1,1 0,-1 1,1-1,-1 0,0 1,0-1,0 0,0 1,-1-1,1 0,-1 1,1-1,-1 0,0 0,0 1,0-1,0 0,-1 2,-57 88,54-86,-31 38,24-31,0 0,1 1,0 1,1 0,1 0,0 1,2 0,-1 1,1 1,6-15,1 0,-1-1,1 1,0 0,-1 0,1 0,0 0,1 0,-1-1,0 1,1 0,0 0,-1 0,1-1,0 1,1 0,-1-1,0 1,1-1,-1 0,1 1,0-1,0 0,0 0,0 0,0 0,0 0,1-1,-1 1,0 0,1-1,0 0,-1 0,1 0,0 0,-1 0,1 0,0-1,0 1,5 1,0-1,0 0,0 0,1-1,-1 0,0 0,0 0,0-1,0-1,0 0,0 0,0 0,4-3,25-18,-22 12</inkml:trace>
  <inkml:trace contextRef="#ctx0" brushRef="#br0" timeOffset="501.267">396 227,'1'-2,"0"0,1 0,-1 0,1 0,-1 1,1-1,0 1,0-1,0 1,0 0,0-1,0 1,0 0,0 0,0 1,0-1,1 0,-1 1,0-1,1 1,-1 0,0 0,1 0,-1 0,2 0,-2 0,7-1,-3-1,0 1,0 0,1 0,-1 0,0 1,1 0,-1 0,0 1,1 0,-1 0,0 0,0 1,0 0,0 0,0 0,0 1,3 2,-8-1,0 0,0-1,-1 1,0 0,0 0,0 0,0-1,0 1,-1 0,0 0,0 0,0-1,0 1,0-1,-1 1,1-1,-1 1,0-1,0 0,-1 0,1 0,-1 0,1 0,-1 0,-2 1,-1 4,-3 5,6-11,0 0,0 1,0 0,1-1,-1 1,1 0,0 0,0 0,0 1,0-1,1 0,-1 1,1-1,0 1,0 0,0-1,0 1,1 0,0-1,-1 1,1 0,1 0,-1-1,0 1,1 0,0-1,0 1,0 0,0-1,1 1,-1-1,1 0,0 1,0-1,0 0,2 1,0-1,0 0,0 0,1 0,-1 0,1-1,-1 1,1-1,0-1,0 1,0-1,0 0,0 0,0 0,0 0,1-1,-1 0,0 0,0-1,0 1,0-1,0 0,0-1,0 1,1-1,12-4</inkml:trace>
  <inkml:trace contextRef="#ctx0" brushRef="#br0" timeOffset="1187.899">621 1,'28'-1,"82"9,-106-7,-1 0,1 1,-1-1,1 1,-1-1,0 1,0 0,0 0,0 1,0-1,0 1,0-1,-1 1,1 0,-1 0,0 0,0 0,0 0,0 1,0-1,-1 0,0 1,0 0,0-1,0 1,0 0,0-1,-7 229,-23 39,1-37,28 21,0-252,-1 0,1 0,-1-1,1 1,-1-1,0 1,0 0,0-1,-1 0,1 1,0-1,-1 0,0 1,1-1,-1 0,0 0,0-1,0 1,-1 0,1-1,0 1,0-1,-1 1,1-1,-1 0,1 0,-1-1,0 1,1 0,-2-1,-88 3,71-4,-37-1,33 1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55,'208'-50,"-206"49,0 0,0 0,0 1,0-1,0 1,0 0,1 0,-1-1,0 1,0 1,0-1,0 0,0 0,0 1,0-1,0 1,0 0,0 0,0-1,0 1,0 0,0 1,-1-1,1 0,0 0,-1 1,1-1,-1 1,1-1,-1 1,0 0,0 0,0-1,0 1,0 0,0 0,0 0,-1 0,1 0,-1 0,1 0,-1 0,0 1,0-1,0 2,-5 13,-1 0,-1 0,0-1,-1 0,-1 0,-1-1,0 0,-1-1,0 0,-1-1,-1 0,-3 2,-38 45,48-52,-2 0,-1 1,2 0,-1 0,1 1,1 0,0 0,0 0,1 1,0 0,1 0,0 0,1 0,1 1,-1-1,2 1,-1 0,2 0,1-8,0-1,0 0,1 0,0 1,0-1,0 0,0-1,0 1,0 0,1 0,-1-1,1 0,0 1,0-1,-1 0,2 0,-1-1,0 1,0-1,0 1,1-1,-1 0,1 0,-1-1,1 1,-1-1,1 1,-1-1,1 0,0-1,-1 1,1 0,1-1,14-5</inkml:trace>
  <inkml:trace contextRef="#ctx0" brushRef="#br0" timeOffset="251.792">396 422,'-5'19,"-1"11,4 1,4-5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2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13,'-16'7,"1"1,0 0,1 1,0 0,0 1,1 1,1 0,0 1,0 1,1-1,1 2,-1 1,7-12,1 0,1 0,-1 1,0-1,1 1,0-1,-1 1,1 0,1 0,-1 0,1 0,-1 0,1 1,1-1,-1 0,0 1,1-1,0 0,0 1,0-1,1 0,-1 1,1-1,0 0,0 0,1 0,-1 0,1 0,0 0,0 0,0 0,1 0,-1-1,1 0,0 1,0-1,0 0,0 0,1 0,-1-1,1 1,-1-1,1 0,0 0,0 0,0-1,0 1,0-1,1 0,-1 0,0-1,3 0,-1 0,0-1,0 0,0 0,0-1,0 0,0 0,0 0,0-1,0 0,-1 0,0 0,1-1,-1 1,-1-1,1-1,0 1,-1-1,0 1,0-1,0-2,66-120,-56 97,-5 4,-13 42,0 0,2-1,0 1,0 1,1-1,2 0,-1 0,2 0,0 0,1 0,0 0,1-1,1 1,1-1,6 12,-11-25,1 0,0 1,0-1,0 0,0 0,0 0,1 0,-1-1,1 1,-1-1,1 1,-1-1,1 0,0 0,0 0,-1 0,1-1,0 1,0-1,0 0,0 1,0-1,0-1,0 1,0 0,0-1,-1 1,1-1,0 0,0 0,0 0,-1 0,1-1,-1 1,1-1,-1 1,0-1,1 0,-1 0,0 0,0 0,0-1,0 1,-1 0,1-1,0-1,13-15,-1 0,-1-1,-1-1,-1 0,0 0,1-8,-1 9,-5 24,-3 38,-3-23,17 58,-16-75,-1 1,1-1,0 0,0 0,0 0,1 0,-1 0,0 0,1 0,0 0,-1 0,1-1,0 1,0 0,0-1,0 0,0 1,0-1,0 0,0 0,1 0,-1-1,0 1,1 0,-1-1,0 1,1-1,-1 0,1 0,-1 0,1 0,2-3,1 0,-1 0,1 0,-1-1,0 0,0 0,-1 0,1-1,-1 0,0 1,0-1,-1-1,1 1,-1 0,0-1,-1 0,1 0,-1 0,0 0,1-5,7-12,-3 3,1 1,2 0,0 1,0 0,2 1,0 0,1 1,1 0,1 1,0 0,12-8,-26 22,0 0,0 1,-1-1,1 0,0 1,0-1,0 1,0-1,0 1,0 0,0-1,0 1,0 0,0 0,0 0,0-1,0 1,0 0,0 0,0 0,0 1,0-1,0 0,0 0,0 1,0-1,0 0,0 1,0-1,-1 1,1-1,0 1,0-1,0 1,0 0,-1-1,1 1,0 0,-1 0,1 0,-1 0,1-1,-1 1,1 0,-1 0,1 0,-1 0,0 0,0 0,1 0,-1 0,0 1,5 60,-5-56,-37 370,-43 121,24-301,6-118,49-78,0 1,0-1,0 1,0-1,0 0,0 1,0-1,0 0,-1 0,1 0,0 0,0 0,0 0,0 0,0 0,0 0,0-1,0 1,0 0,0-1,0 1,0-1,0 1,0-1,0 1,0-1,0 0,0 1,0-1,1 0,-1 0,0 1,1-1,-1 0,0 0,1 0,-1 0,1 0,0 0,-1 0,1 0,-1-1,-15-47,15 24,1 0,0 0,2-1,1 1,2 1,0-1,1 1,1-1,2 2,0-1,2 1,0 1,2 0,0 1,1 0,13-14,-13 14,2 0,0 1,1 1,1 0,1 1,0 1,2 1,0 1,0 1,1 1,1 0,0 2,7-2,-4 6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110 168,'-28'201,"9"-107,-36 122,48-110,13-88</inkml:trace>
  <inkml:trace contextRef="#ctx0" brushRef="#br0" timeOffset="1167.31">307 56,'74'-29,"-65"24,1 1,0 0,1 1,-1 0,1 1,-1 0,1 0,0 1,0 1,0 0,0 0,9 2,-19-1,1-1,-1 1,0 0,0-1,1 1,-1 0,0 0,0 0,0 0,0 0,0 0,0 0,-1 1,1-1,0 0,0 0,-1 1,1-1,-1 0,1 1,-1-1,0 1,1-1,-1 0,0 1,0-1,0 1,0-1,0 1,-1-1,1 1,0-1,-1 0,1 1,0-1,-1 0,0 1,1-1,-1 0,-1 2,-31 50,-56 53,88-105,0 0,0 0,0 0,0 0,0 0,0 1,1-1,-1 0,0 1,1-1,-1 1,1-1,-1 1,1-1,0 1,-1-1,1 1,0-1,0 1,0-1,0 1,1-1,-1 1,0-1,1 1,-1-1,1 1,-1-1,1 1,0-1,-1 0,1 1,0-1,0 0,0 0,0 0,0 1,0-1,0 0,1 0,-1-1,0 1,1 0,67 8,2-27,-50 14</inkml:trace>
  <inkml:trace contextRef="#ctx0" brushRef="#br0" timeOffset="1428.171">731 478,'38'-5,"28"-6,6-1,-3 1,-9 3,-15 2</inkml:trace>
  <inkml:trace contextRef="#ctx0" brushRef="#br0" timeOffset="1768.253">901 253,'0'19,"0"16,0 7,0 1,0-2,0-3,0-4,0-2,-5-2,-2-1,1-1,1-1,-3-4,-1-1,2-1,6-2,4-6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1,'15'9,"23"4,11-1,1-2,-2-3,-6-3,-4-1,-4-2,-3-1,-2-1,-6 1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1,'38'4,"23"3,5-1,-3-2,-9 0,-7-2,-13-1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85,'92'-43,"-87"41,139-35,-139 36,-1 0,1 1,-1 0,1 0,0 0,-1 1,1-1,-1 1,1 0,-1 0,1 1,-1-1,0 1,1 0,-1 0,0 1,-1-1,1 1,0 0,-1 0,1 0,-1 0,0 0,0 1,0 0,0-1,-1 1,0 0,0 1,1 0,-1 7,-1 1,0 0,-1-1,0 1,-1 0,0-1,-1 1,-1-1,0 0,0 0,-1 0,-1 0,0 0,-1-1,0 0,0 0,-1-1,-3 3,-140 175,83-115,-51 68,117-139,-1 0,1 0,1 0,-1 1,0-1,1 0,-1 0,1 0,-1 0,1 1,0-1,0 0,0 0,0 1,0-1,1 0,-1 0,1 1,0-1,-1 0,1 0,0 0,0 0,0 0,0 0,1 0,-1 0,0-1,1 1,0 0,-1-1,1 1,0-1,-1 0,1 1,0-1,0 0,0 0,1 0,85 31,-54-26,-1-1,1-2,0-1,0-2,1-1,-34 1,23-1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19 763,'-9'24,"1"8,7-2,3-6</inkml:trace>
  <inkml:trace contextRef="#ctx0" brushRef="#br0" timeOffset="382.046">274 198,'-1'-9,"-3"39,-38 129,40-154,1 0,-1 0,1 0,0 0,1 0,-1 0,1 0,0 0,0 0,0 0,1 0,0 0,0 0,0 0,1 0,-1 0,1-1,0 1,1-1,-1 1,1-1,0 0,0 0,0 0,0 0,1 0,0-1,-1 0,1 1,0-1,1-1,-1 1,1-1,-1 0,1 0,3 1,0 0,0 0,0-1,1 0,-1-1,1 1,-1-2,1 1,0-1,-1-1,1 1,-1-1,1-1,-1 0,0 0,1-1,-1 0,0 0,-1 0,1-1,-1-1,1 1,-1-1,0 0,-1-1,0 0,1 0,-2 0,1-1,-1 0,0 0,0 0,-1 0,0-1,2-7,-1-6</inkml:trace>
  <inkml:trace contextRef="#ctx0" brushRef="#br0" timeOffset="639.757">612 0,'-14'43,"-10"44,-1 11,4-6,6-10,5-13,4-13,4-8,1-6,2-6,0-4,0-3,0-1,-1-2,1 1,-1 0,0-4</inkml:trace>
  <inkml:trace contextRef="#ctx0" brushRef="#br0" timeOffset="1218.793">696 1044,'188'-362,"-96"238,-92 125,0 0,0 0,1-1,-1 1,0 0,0 0,1-1,-1 1,0 0,1-1,-1 1,1 0,-1-1,1 1,-1-1,1 1,-1-1,1 1,0-1,-1 1,1-1,0 0,-1 1,1-1,0 0,-1 1,1-1,0 0,0 0,-1 0,1 0,0 0,0 0,-1 0,1 0,0 0,0 0,0 0,-1 0,1 0,0-1,0 1,-1 0,1-1,0 1,-1 0,1-1,0 1,-1-1,1 1,-1-1,1 1,-1-1,1 0,-1 1,1-1,-1 0,0 1,1-1,-1 0,0 1,1-2,1 168,-1-164,0 0,-1 0,1 0,0 0,0 0,0 0,1-1,-1 1,0-1,1 1,-1-1,0 1,1-1,0 0,-1 1,1-1,0 0,0 0,0 0,-1-1,1 1,0 0,0-1,0 1,0-1,0 0,0 1,1-1,-1 0,0 0,0-1,0 1,0 0,0-1,0 1,0-1,0 1,0-1,0 0,-1 0,1 0,0 0,0 0,76-53,52-57,-129 111,0-1,-1 0,1 1,0-1,-1 1,1-1,0 1,0-1,-1 1,1 0,0-1,0 1,0 0,-1 0,1 0,0-1,0 1,0 0,0 0,-1 0,1 0,0 0,0 1,0-1,0 0,0 0,-1 1,1-1,0 0,0 1,-1-1,1 0,0 1,0-1,-1 1,1 0,0-1,-1 1,1-1,-1 1,1 0,-1 0,1-1,-1 1,0 0,1 0,-1-1,0 1,1 0,-1 0,0 0,0 0,0 0,-3 55,1-41,-1 18,0-15,1 1,0-1,2 1,0-1,1 1,1-1,0 0,2 1,2 5,20 21,-10-24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4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12,'0'-4,"5"-3,2 6,4 3,0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5.12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0,'-1'2,"1"-1,-1 1,1-1,-1 1,1-1,0 1,-1 0,1-1,0 1,0-1,0 1,0 0,0-1,1 1,-1-1,0 1,1-1,-1 1,1-1,0 1,-1-1,1 1,0-1,0 0,0 1,0-1,0 0,0 0,0 0,4 4,1 0,-1-1,1 0,0 0,0 0,0-1,0 1,1-2,-1 1,1-1,0 0,0 0,0-1,0 0,0 0,0-1,0 1,0-2,0 1,5-2,41 5,107 12,1-8,39-7,-132 0,355 27,643-27,228 0,-1343 33,21-15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7.9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31,'9'-3,"0"1,1 0,-1 0,1 0,0 1,-1 1,1 0,0 0,0 1,-1 0,1 1,0 0,39 3,598-3,-313 26,-2-1,37 3,88-5,3-49,-152 5,114-10,-187 17,84 13,-123 0,-11 13,-133-7,1-3,-1-2,51-5,224-21,109-5,974 29,-367 0,-789 29,87-28,-127 27,96-28,-141 27,226-26,-197-29,33-2,-38 9,182 4,-248 4,1 5,111 10,-88 0,2767-2,-2448 28,-89 0,98 1,-186-18,137 3,-144-10,10 22,526-25,-514-1,-197 30,-96-22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22.8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4007 625,'-25'-30,"-7"-13,-2 1,-2 2,-1 2,-2 2,-1 1,-2 1,-2 3,0 2,-14-5,-43-5,-1 4,-3 5,0 4,-102-11,49 11,-1 6,0 7,-1 8,-1 6,1 7,1 7,0 7,2 8,1 5,1 8,-66 31,127-35,2 3,2 5,2 3,2 4,3 4,-32 32,87-66,2 1,0 1,2 1,1 2,1 0,2 1,1 1,0 3,10-17,1 1,1 0,0 1,2 0,0 0,1 0,0 0,2 1,0-1,2 1,0-1,1 1,1 0,0-1,5 13,13 21,3-2,1 0,3-1,2-2,2-1,3-2,1-1,2-1,2-2,1-2,2-2,27 18,34 24,3-5,99 52,-149-93,38 22,2-4,2-4,2-5,62 16,-66-29,1-4,1-5,0-3,41-2,-12-11,0-5,0-7,-1-4,0-6,-1-6,-1-5,-2-6,-1-5,97-47,-59 18,-3-7,-4-6,-3-7,-5-7,94-82,-196 143,-2-3,-1-1,-1-2,-3-1,-1-2,-3-1,9-20,-27 42,-1 0,-2 0,0-1,-2-1,0 0,-2 0,-1 0,-1-1,-1 1,-1-1,-1 0,-1 0,-2 0,-1 0,0 1,-6-19,-1 13,-1 0,-1 1,-2 0,-1 2,-1-1,-1 2,-2 0,0 1,-2 1,-1 1,-1 1,0 1,-2 1,-1 1,-25-17,-1 3,-2 1,-1 4,-2 1,0 4,-51-16,-85-13,-3 7,-1 9,-1 9,-2 8,-36 9,49 2,0 8,0 8,0 8,1 9,1 8,2 7,-94 38,171-43,2 5,1 5,2 4,2 4,3 5,-54 44,95-58,2 2,2 2,2 3,3 2,1 1,-31 53,54-71,1 0,2 1,2 1,1 0,2 2,2-1,2 2,1 0,1 0,3 0,1 1,2 16,4-11,2 0,3 0,1 0,2-1,2 0,2-1,2 0,1-1,3-1,1-1,3-1,1-1,1-1,2-1,2-1,2-2,0-1,3-2,0-1,2-2,1-1,1-2,21 9,1-2,2-3,1-3,0-3,2-3,1-2,13-1,78 10,2-8,77-3,-84-9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0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271 652,'-3'-3,"0"-1,-1 1,1-1,-1 1,1 0,-1 1,0-1,0 1,0-1,-1 1,1 1,0-1,-1 0,1 1,-1 0,0 0,1 1,-1-1,0 1,1 0,-1 0,0 0,0 1,1 0,-1 0,1 0,-1 0,1 1,-1-1,1 1,0 0,0 1,0-1,0 1,0 0,0 0,1 0,-1 0,1 1,0-1,0 1,-9 11,1 0,1 0,0 1,2 0,-1 1,2 0,0 0,1 1,1-1,1 1,0 1,1-1,0 12,4-23,-1 0,1-1,0 1,0 0,1-1,0 1,0-1,1 1,-1-1,1 0,1 0,-1 0,1-1,0 1,0-1,1 0,0 0,0 0,0-1,0 0,1 0,-1 0,1 0,0-1,0 0,0-1,1 1,-1-1,1 0,-1-1,1 1,0-1,0-1,-1 1,1-1,0 0,0-1,-1 0,1 0,0 0,-1-1,1 0,3-1,7-5,0 0,0-2,-1 0,0 0,-1-2,0 0,-1-1,4-4,-9 9,19-21,-2 0,-2-2,0-1,-2-1,-2 0,-1-2,-1 0,-2-1,-2-1,-1 0,-2-1,-1 0,-2-1,0-20,-4 40,-2 0,0-1,-1 1,-1 0,-1-1,-1 1,0 0,-1 0,-2 0,0 0,0 1,-2 0,0 0,-1 0,-1 1,-1 0,0 1,-1 0,-3-2,10 15,-1 0,1 0,-1 0,1 0,-1 1,0 0,0 0,0 0,-1 0,1 1,0 0,0 0,-1 0,1 1,-1 0,1 0,0 0,-1 1,1 0,0 0,-1 0,1 0,0 1,0 0,0 0,0 1,0-1,1 1,-1 0,1 0,0 0,-1 1,2 0,-1 0,0 0,1 0,0 0,0 1,0-1,0 1,1 0,-1 1,-6 8,1 1,1 0,0 0,1 1,1-1,0 2,1-1,1 0,0 1,1-1,1 1,1-1,0 1,1 0,1-1,1 1,0-1,1 0,5 14,5 2,1-1,1-1,2-1,1 0,1-2,2 0,0-1,2-1,21 17,124 108,-154-140</inkml:trace>
  <inkml:trace contextRef="#ctx0" brushRef="#br0" timeOffset="247.781">1145 568,'-14'38,"-5"23,1 5,3-4,5-11</inkml:trace>
  <inkml:trace contextRef="#ctx0" brushRef="#br0" timeOffset="516.895">1118 258,'0'0</inkml:trace>
  <inkml:trace contextRef="#ctx0" brushRef="#br0" timeOffset="686.696">1597 398,'-20'14,"-5"2,1 1,0 1,2 1,0 0,1 2,2 1,-6 8,23-29,1 1,-1-1,1 1,-1 0,1-1,0 1,0 0,0 0,0 0,0 0,1 0,-1-1,0 2,1-1,0 0,-1 0,1 0,0 0,0 0,0 0,0 0,0 0,1 0,-1 0,1 0,-1 0,1 0,0 0,0 0,0 0,0 0,0 0,0-1,0 1,0 0,1-1,-1 1,1-1,-1 0,1 1,0-1,-1 0,1 0,0 0,0 0,0 0,0 0,0-1,0 1,0-1,0 1,0-1,0 0,0 0,0 0,2 0,60 3,-59-4,1-1,-1 1,1 1,0-1,-1 1,1 0,0 0,0 1,-1 0,1 0,0 0,-1 0,0 1,1 0,-1 0,0 1,0-1,0 1,0 0,0 1,-1-1,1 1,-1 0,0 0,0 0,0 0,-1 1,0 0,0-1,0 1,1 4,-3-6,-1 0,1 1,-1-1,0 0,0 1,0-1,-1 0,1 0,-1 1,0-1,0 0,0 0,0 0,0 0,-1 0,0 0,1 0,-1 0,0-1,0 1,-1-1,1 1,0-1,-1 0,1 0,-1 0,0 0,-2 1,-88 32,34-32,33-3</inkml:trace>
  <inkml:trace contextRef="#ctx0" brushRef="#br0" timeOffset="1316.536">1992 624,'8'80,"-4"0,-3 0,-9 67,6-122,-1 0,-1 0,-2-1,0 1,-1-1,-8 15,15-38,0 1,0 0,0-1,-1 1,1-1,-1 1,1-1,-1 1,1-1,-1 1,0-1,0 0,1 1,-1-1,0 0,0 0,-1 1,1-1,0 0,0 0,0 0,-1 0,1-1,-1 1,1 0,0-1,-1 1,1 0,-1-1,1 0,-1 1,0-1,1 0,-1 0,1 0,-1 0,0 0,1 0,-1 0,1-1,-1 1,1 0,-1-1,1 0,-1 1,1-1,-1 0,1 0,0 1,-1-1,1 0,0 0,0-1,0 1,0 0,0 0,0 0,-1-1,1-11,-1 1,1-1,1 1,1-1,-1 1,2-1,0 1,0-1,1 1,1 0,0 0,0 1,2-1,-1 1,13-34,1 1,2 1,2 1,2 0,2 2,1 2,2 0,2 2,1 1,2 2,1 1,27-17,30 16,-91 32,1 1,0 0,-1 0,1 0,0 1,-1-1,1 0,0 1,-1 0,1 0,-1 0,1 0,-1 0,1 0,-1 0,0 1,0-1,1 1,-1 0,0 0,-1 0,1 0,0 0,0 0,-1 0,1 0,-1 1,0-1,0 1,0-1,0 1,0-1,0 1,0 1,-2 9,0-1,0 0,-1 0,-1 1,0-2,0 1,-1 0,-1-1,0 1,0-1,-1 0,-1-1,0 0,0 0,-1 0,0-1,-4 3,3 0,-1 0,0-1,-1 0,0 0,-1-1,0-1,0 0,-1-1,0 0,-1-1,0 0,0-1,0-1,-1 0,0-1,-5 0,-4 0</inkml:trace>
  <inkml:trace contextRef="#ctx0" brushRef="#br0" timeOffset="1566.361">2557 201,'-10'43,"-8"43,0 17,-3-5,3-14,4-16,5-16,3-11,3-8,2-10</inkml:trace>
  <inkml:trace contextRef="#ctx0" brushRef="#br0" timeOffset="1955.12">2923 539,'-39'24,"1"1,0 2,2 1,1 2,2 2,-5 7,35-37,0 0,1 0,-1 1,1-1,0 0,0 1,0 0,0-1,0 1,1 0,-1 0,1 0,0 0,-1 0,2 0,-1 1,0-1,1 0,-1 0,1 1,0-1,0 0,0 0,0 1,1-1,-1 0,1 0,0 1,0-1,0 0,1 0,-1 0,1 0,-1 0,1-1,0 1,0 0,0-1,0 1,1-1,-1 0,1 0,-1 0,1 0,0 0,0-1,0 1,0-1,1 1,6 0,0 0,0 0,0-1,0-1,0 0,0 0,0 0,0-2,0 1,0-1,-1-1,1 1,0-2,-1 1,0-1,0-1,0 0,5-4,6-4,-1-2,0 0,-1-1,-1 0,0-2,-1 0,2-6,49-81,-66 101,-10 25,7-15,1 0,0 1,0-1,1 0,-1 1,2-1,-1 0,1 1,0-1,0 0,0 0,1 1,0-1,0 0,1-1,0 1,0 0,0-1,1 0,-1 1,1-1,0-1,1 1,-1-1,1 1,0-1,0-1,1 1,-1-1,4 2,12 0</inkml:trace>
  <inkml:trace contextRef="#ctx0" brushRef="#br0" timeOffset="2203.806">3601 483,'-17'4,"0"1,0 1,0 1,1 0,0 1,1 1,-1 0,2 2,-1-1,2 2,-1-1,2 2,0 0,0 1,-5 8,15-19,1 0,-1 0,1 0,0 0,0 0,0 0,0 0,1 0,-1 0,1 0,0 1,0-1,0 0,0 0,0 1,1-1,0 0,-1 0,1 0,0 0,1 0,-1 0,0 0,1 0,0-1,-1 1,1 0,0-1,1 0,-1 1,0-1,1 0,-1 0,1 0,-1 0,1-1,0 1,0-1,119 39,-65-40,-33-6</inkml:trace>
  <inkml:trace contextRef="#ctx0" brushRef="#br0" timeOffset="2553.143">3714 680,'22'9,"0"0,0-2,1 0,0-2,0-1,0 0,1-2,-1 0,1-2,0-1,-1 0,15-4,-30 4,0-1,0 1,0-2,-1 1,1-1,-1 0,1 0,-1-1,0 0,0 0,0-1,-1 0,0 0,0-1,0 1,-1-1,1-1,-1 1,-1-1,1 0,-1 0,-1 0,1 0,-1-1,0 1,-1-1,0 0,0 0,-1 0,0 0,0-8,0 13,-1 0,0-1,0 1,0 0,0 0,-1 0,0-1,1 1,-1 0,0 0,0 0,-1 0,1 0,-1 0,1 0,-1 1,0-1,0 0,0 1,0 0,-1-1,1 1,-1 0,1 0,-1 0,0 1,0-1,0 1,0-1,0 1,0 0,0 0,0 0,0 1,0-1,-1 1,1-1,0 1,0 0,-1 1,1-1,0 0,0 1,0 0,-1 0,1 0,0 0,0 0,0 1,0-1,1 1,-1 0,-2 1,-6 4,1 1,0 0,0 0,0 1,1 1,1-1,0 1,0 1,1 0,0 0,0 0,2 1,-1-1,2 2,-1-1,2 0,-1 1,2 0,0-1,0 1,1 0,1 0,0 0,1 0,0 0,1 0,1 0,0-1,3 11,-1-15,0 0,0-1,0 1,1-1,0 0,1 0,-1-1,1 0,1 0,-1-1,1 0,0 0,0 0,0-1,1-1,-1 1,1-1,0-1,0 0,0 0,0 0,0-1,7-1,10 2</inkml:trace>
  <inkml:trace contextRef="#ctx0" brushRef="#br0" timeOffset="3550.39">4419 906,'1'-20,"0"0,2 0,0 0,1 0,2 0,0 1,4-9,-2 8,0 1,2 0,0 1,1 0,1 1,0 0,2 1,0 1,0 0,9-6,-22 20,0 0,0 0,0 0,0 0,0 0,0 0,1 1,-1-1,0 0,0 1,1-1,-1 1,0-1,1 1,-1 0,0 0,1 0,-1-1,0 1,1 0,-1 1,1-1,-1 0,0 0,1 0,-1 1,0-1,1 1,-1-1,0 1,0 0,0-1,1 1,-1 0,0 0,0 0,0 0,0 0,0 0,0 0,-1 0,1 0,0 0,0 0,-1 1,1-1,-1 0,1 1,-1-1,0 0,1 1,-1-1,0 0,0 1,3 51,-3-47,-1 1,1-1,0 0,1 0,-1 1,1-1,0 0,1 0,-1 0,1 0,1 0,-1-1,1 1,0-1,0 1,1-4,0-1,-1 1,1-1,0-1,-1 1,1 0,0-1,0 0,0 0,0 0,-1 0,1 0,0-1,0 0,0 0,-1 0,1 0,-1-1,1 1,-1-1,1 0,-1 0,0 0,0 0,0-1,0 1,0-1,0 0,-1 0,2-2,201-163,-204 167,0 0,0 0,0 0,0 0,0 0,0 0,0 1,0-1,0 0,0 1,0-1,1 1,-1-1,0 1,0-1,1 1,-1 0,0 0,0 0,1 0,-1 0,0 0,1 0,-1 0,0 0,0 0,1 1,-1-1,0 1,0-1,0 1,1-1,-1 1,0 0,0-1,0 1,0 0,0 0,0 0,0 0,-1 0,1 0,0 0,0 0,-1 0,1 0,-1 0,1 1,-1-1,1 0,-1 0,0 1,1-1,-1 0,0 0,0 1,0-1,0 1,-42 154,42-156,-1 2,0 0,0 0,1 0,-1 0,0 0,1 0,0 0,-1 1,1-1,0 0,0 0,0 0,0 0,0 0,1 0,-1 0,1 0,-1 1,1-1,0 0,0-1,0 1,0 0,0 0,1 1,9 2</inkml:trace>
  <inkml:trace contextRef="#ctx0" brushRef="#br0" timeOffset="3821.25">5322 736,'40'-20,"-2"-1,-1-3,-1-1,-1-1,-1-2,27-29,-6-29,-54 84,-1 0,1 0,0-1,-1 1,1 0,-1 0,0 0,0-1,0 1,0 0,0 0,0-1,0 1,-1 0,0 0,1-1,-1 1,0 0,0 0,0 0,0 0,0 0,0 0,-1 1,1-1,-1 0,1 1,-1-1,0 1,1-1,-1 1,0 0,0-1,0 1,0 0,0 1,0-1,0 0,-1 0,1 1,0-1,-2 1,-8 0,-1 0,0 0,1 2,-1-1,1 2,0-1,0 2,0 0,0 0,0 1,1 0,0 1,0 1,1-1,-1 2,1 0,1 0,0 0,0 1,-2 4,1-4,0 1,1 0,0 0,1 1,0 0,1 1,0 0,-2 6,7-14,1 0,-1 0,1 0,0 0,0 0,0 1,0-1,1 0,0 0,0 0,0 1,0-1,1 0,-1 0,1 1,0-1,1 0,-1 0,1 0,-1 0,1-1,0 1,1 0,-1-1,1 1,-1-1,1 0,3 3,4 1,0-1,0 0,1 0,0-1,0 0,0 0,0-2,1 1,8 0,-18-3,30 7</inkml:trace>
  <inkml:trace contextRef="#ctx0" brushRef="#br0" timeOffset="4238.413">5802 709,'178'-164,"-178"163,1 0,-1 0,0 0,1 0,-1 0,1 0,0 0,-1 0,1 1,0-1,-1 0,1 0,0 1,0-1,0 1,0-1,-1 0,1 1,0 0,0-1,0 1,0 0,0-1,0 1,0 0,0 0,0 0,0 0,0 0,1 0,-1 0,0 0,0 0,0 0,0 1,0-1,0 0,0 1,-1-1,1 1,0-1,0 1,0-1,0 1,0 0,-1-1,1 1,0 0,0 0,-1-1,1 1,-1 0,1 0,-1 0,1 0,-1 1,1 6,1 0,-1 1,1-1,1 0,0 0,0 0,0 0,1-1,0 1,0-1,1 0,0 0,0-1,1 0,0 1,0-2,0 1,1-1,0 0,0 0,0-1,1 0,-1 0,2 0,2-1,0-1,1 0,-1 0,1-1,0-1,-1 0,1-1,-1 0,1 0,-1-1,1-1,-1 0,0 0,0-1,0-1,-1 0,1 0,2-3,-9 4,-1 1,0-1,0 0,0 0,-1 0,1 0,-1-1,0 1,0-1,-1 1,1-1,-1 0,0 1,0-1,0 0,-1-5,2-12</inkml:trace>
  <inkml:trace contextRef="#ctx0" brushRef="#br0" timeOffset="4488.873">6734 59,'0'39,"0"31,0 9,0 1,0-9,0-12,0-10,0-9,0-7,4-4,3-2,-1-1,-6-5,-3-6</inkml:trace>
  <inkml:trace contextRef="#ctx0" brushRef="#br0" timeOffset="4740.19">6451 342,'43'-10,"29"-3,7 1,-5 2,-11 3,-11 3,-14 2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5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135 141,'21'78,"-2"154,-14-149,-4 1,-4 0,-3 0,-9 28,-6 95,18-70,4-138</inkml:trace>
  <inkml:trace contextRef="#ctx0" brushRef="#br0" timeOffset="414.849">727 28,'-23'325,"17"194,7-359,-23 12,21-172,1 1,-1-1,1 0,-1 1,1-1,0 0,-1 0,1 0,-1 1,1-1,-1 0,1 0,-1 0,1 0,-1 0,1 0,-1 0,1 0,-1 0,1 0,-1 0,1 0,-1 0,1-1,-1 1,1 0,-1 0,1 0,-1-1,1 1,-1 0,1-1,0 1,-1 0,1-1,0 1,-1-1,1 1,0 0,-1-1,1 1,0-1,0 1,-1-1,1 1,0-1,0 1,0-1,0 1,0-1,0 1,0-1,0 1,0-1,0 1,0-1,0 1,0-1,0 1,0-1,1 1,-1-1,0 1,0-1,-76-221,62 192,-1 1,-1 1,-2 0,0 1,-2 1,-1 1,-1 1,-1 1,-1 1,-1 1,-1 1,-1 1,-10-5,30 20,0 0,-1 0,1 1,-1-1,1 2,-1-1,0 1,0 0,0 1,-1 0,1 0,0 0,0 1,-1 1,1 0,0 0,0 0,0 1,0 0,0 0,0 1,1 0,-1 1,1 0,0 0,0 0,0 1,0 0,1 0,0 1,0 0,1 0,-1 0,1 1,0 0,-8 17</inkml:trace>
  <inkml:trace contextRef="#ctx0" brushRef="#br0" timeOffset="1317.741">1009 225,'29'587,"-29"-560,1 0,2 0,0 0,2 0,1-1,6 18,-12-43,0 0,0 1,0-1,0 1,0-1,0 1,0-1,1 1,-1-1,1 0,-1 1,1-1,-1 0,1 1,0-1,0 0,-1 0,1 1,0-1,0 0,0 0,1 0,-1 0,0 0,0-1,0 1,1 0,-1 0,0-1,1 1,-1-1,0 1,1-1,-1 0,1 0,-1 1,1-1,-1 0,0 0,1 0,-1 0,1-1,-1 1,1 0,-1-1,1 1,-1-1,0 1,1-1,-1 0,0 1,0-1,1 0,-1 0,0 0,0 0,0 0,0 0,0-1,219-326,-105 126,-96 177,-8 41,-36 139,21-141,1 0,1 1,0-1,1 1,0 0,1-1,1 1,0 0,1-1,1 1,0-1,1 0,0 0,2 0,-1-1,1 1,1-1,5 6,-10-17,0 0,0 1,1-1,-1 0,1-1,0 1,-1 0,1-1,0 1,0-1,0 0,0 0,0 0,0-1,0 1,0-1,0 1,1-1,-1 0,0 0,0-1,0 1,0 0,0-1,0 0,0 0,0 0,0 0,0 0,0-1,0 1,-1-1,1 0,0 0,0-1,73-88,-49 32,-3-1,-3-1,-2-2,-3 1,7-62,11-37,-1-43,-32 178</inkml:trace>
  <inkml:trace contextRef="#ctx0" brushRef="#br0" timeOffset="1601.925">2307 141,'-14'43,"-5"39,1 9,3-5,5-13,3-14,4-12,2-9,0-12</inkml:trace>
  <inkml:trace contextRef="#ctx0" brushRef="#br0" timeOffset="1847.87">2534 0,'-15'39,"-9"40,-1 18,5-4,4-12,6-16,5-14,2-10,3-8,5-9,2-5,0-4</inkml:trace>
  <inkml:trace contextRef="#ctx0" brushRef="#br0" timeOffset="2053.576">1940 395,'58'-10,"24"-2,7-5,-2 1,-6-2,-12 2,-8-1,-9 3,-5 3,-5 4,-10-2,-5 1,-3 1,-5 3</inkml:trace>
  <inkml:trace contextRef="#ctx0" brushRef="#br0" timeOffset="2299.928">1997 678,'38'-5,"38"-11,14-8,2-5,-5-1,-8 3,-7 3,-12-1,-6 5,-8 0,-6 5,-6 3,-9 5</inkml:trace>
  <inkml:trace contextRef="#ctx0" brushRef="#br0" timeOffset="2781.947">3014 57,'33'-12,"0"1,1 2,1 1,-1 2,1 2,31-1,-58 5,1 0,-1 1,1 0,-1 0,0 1,1 0,-1 1,0 0,-1 0,1 0,0 1,5 4,-11-7,1 1,-1 0,1 0,-1 0,0 1,0-1,0 0,0 1,0 0,0-1,-1 1,1 0,-1 0,0 0,0 0,0 0,0 0,-1 0,1 0,-1 0,0 0,1 0,-1 0,-1 0,1 1,0-1,-1 0,0 0,0 0,0 0,0 0,0 0,0 0,-1-1,0 2,-115 124,-64 54,178-178,1 0,0 0,1 0,-1 0,1 0,0 1,0-1,0 0,0 1,1-1,0 1,0-1,0 0,0 1,1-1,0 1,0-1,0 0,0 0,0 0,1 1,0-1,0-1,0 1,1 0,-1 0,1-1,0 1,0-1,0 0,0 0,0 0,1 0,-1-1,1 0,0 1,0-1,0 0,0-1,0 1,0-1,3 1,-4-1,14 5,-1 0,1 1,-1 1,-1 1,1 0,-1 1,-1 0,0 1,-1 1,0 0,0 1,-2 1,1 0,-2 0,0 1,5 9,-12-12,-1-1,1 1,-2 0,0 0,0 0,-1 0,0 1,-1-1,-1 0,0 0,0-1,-1 1,-1 0,0-1,-1 0,0 0,0 0,-1 0,-1-1,0 0,0-1,-1 1,0-1,0-1,-1 1,-9 5,4-1,-1 0,0-1,-1-1,-1-1,0 0,0-1,-1-1,0 0,0-2,-1 0,1-1,-1-1,-1 0,1-2,0 0,-13-1,-25-17,32 4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1,'-1'0,"1"0,0 1,0-1,-1 1,1-1,0 1,0-1,0 1,0-1,0 1,0-1,-1 1,1-1,0 1,0-1,1 1,-1-1,0 1,0-1,0 1,0-1,0 1,1-1,-1 0,0 1,0-1,1 1,-1-1,0 1,0-1,1 0,-1 1,1-1,-1 0,0 1,1-1,-1 0,1 0,-1 1,1-1,-1 0,1 0,-1 0,1 0,-1 1,0-1,1 0,0 0,-1 0,1 0,-1 0,1 0,-1 0,1-1,-1 1,0 0,1 0,135 15,-30-7,46 15,-145-23,-6-1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0,'38'5,"32"1,9-5,-5-2,-9-2,-11 1,-16-1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1,'19'5,"16"-4,7-1,0-1,-1-1,-3 1,-3 0,-8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7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247 396,'-7'-5,"0"0,-1 1,1 0,-1 0,0 1,0 0,0 0,0 1,0 0,-1 0,1 1,-1 0,1 1,-1 0,0 0,1 1,-1 0,1 0,0 1,-1 0,1 0,0 1,0 0,0 1,1 0,-3 1,8-4,1 0,-1 0,0 0,1 0,-1 0,1 0,-1 0,1 1,0-1,-1 0,1 1,0-1,0 1,0-1,0 1,0 0,1 0,-1-1,0 1,1 0,-1 0,1 0,0-1,-1 1,1 0,0 0,0 0,0 0,1 0,-1 0,0-1,1 1,-1 0,1 0,-1 0,1-1,0 1,0 0,0-1,0 1,0-1,0 1,0-1,1 1,-1-1,0 0,1 0,-1 1,2-1,84 44,-84-45,0 0,1 0,-1 1,0 0,0-1,1 1,-1 0,0 0,0 1,0-1,0 1,0-1,0 1,-1 0,1 0,-1 0,1 1,-1-1,0 1,0-1,0 1,0-1,0 1,0 0,-1 0,0 0,1 0,-1 0,0 1,0-1,-1 0,1 0,-1 1,0-1,1 0,-1 1,-1-1,1 0,0 1,-1-1,0 0,0 0,0 0,0 0,0 1,-1-1,1-1,-2 3,-5 3,-1-1,1 1,-1-2,-1 1,1-1,-1-1,0 0,0 0,-1-1,0 0,1-1,-6 1,-3-3,3-4</inkml:trace>
  <inkml:trace contextRef="#ctx0" brushRef="#br0" timeOffset="353.353">445 0,'20'23,"-2"1,-1 1,-1 0,-1 1,-1 1,-2 0,0 1,-2 0,-1 1,-1 0,2 21,-7-36,-1 0,0 0,-1 0,0 0,-1 1,-1-1,0 0,-1 0,-1 0,0 0,0-1,-2 1,0-1,0 0,-1 0,-1 0,0-1,0 0,-2-1,1 1,-1-2,-1 1,0-1,-1-1,1 0,-10 6,-46 23,46-31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226 475,'-17'308,"4"-118,12-229,2-1,1 1,2-1,2 1,1 0,3-1,0 6,1 0,2 1,1 0,2 1,1 0,2 2,1 0,1 1,16-16,-36 43,0 1,0 0,0-1,0 1,0 0,0 0,1 0,-1 0,0 0,1 0,-1 0,1 1,-1-1,1 0,-1 1,1-1,-1 1,1 0,-1-1,1 1,0 0,-1 0,1 0,0 0,-1 0,1 0,-1 1,1-1,0 1,-1-1,1 1,-1-1,1 1,-1 0,1 0,-1-1,0 1,1 0,-1 0,0 1,0-1,0 0,0 0,0 1,0-1,0 0,0 1,0 0,38 132,-26-90,-7-26</inkml:trace>
  <inkml:trace contextRef="#ctx0" brushRef="#br0" timeOffset="589.68">0 135,'368'0,"-369"0,1-1,-1 1,0-1,1 1,-1-1,1 1,-1-1,1 0,-1 1,1-1,-1 0,1 1,0-1,-1 0,1 0,0 1,0-1,0 0,-1 0,1 0,0 1,0-1,0 0,0 0,0 0,0 1,1-1,-1 0,0 0,0 1,1-1,-1 0,0 0,1 1,-1-1,0 0,1 1,-1-1,1 0,0 1,-1-1,1 1,-1-1,1 1,0-1,-1 1,1 0,0-1,-1 1,1 0,0-1,0 1,-1 0,1 0,0 0,0-1,0 1,-1 0,1 0,0 0,0 0,0 1,-57-80,47 57</inkml:trace>
  <inkml:trace contextRef="#ctx0" brushRef="#br0" timeOffset="1184.225">875 220,'-29'32,"2"2,1 1,2 1,1 1,-3 12,10-21,1 1,2 1,0 0,2 0,2 1,0 1,-1 19,9-39,0 0,1 0,0 0,1 0,0 1,1-1,0 0,1-1,1 1,0 0,0-1,1 0,0 0,1 0,1-1,-1 0,2 0,-1 0,1-1,1 0,-1-1,2 0,-1 0,1-1,0 0,1-1,-1 0,1 0,0-2,12 5,1-5</inkml:trace>
  <inkml:trace contextRef="#ctx0" brushRef="#br0" timeOffset="4189.614">1072 502,'9'-9,"1"1,0 0,1 0,0 1,0 1,0-1,1 2,0 0,0 0,0 1,1 0,-1 2,13-3,-23 5,0 0,0 0,-1 0,1 0,0 0,0 0,0 0,0 1,0-1,-1 1,1-1,0 1,0 0,-1 0,1-1,0 1,-1 1,1-1,-1 0,1 0,-1 0,0 1,1-1,-1 1,0-1,0 1,0-1,0 1,0 0,0-1,-1 1,1 0,-1 0,1 0,-1 0,0-1,1 1,-1 0,0 0,0 0,0 0,-1 0,1 0,0 0,-28 81,-87 121,92-93,23-108,0 1,0-1,0 1,1-1,0 0,-1 1,1-1,0 1,0-1,1 0,-1 0,1 0,0 0,0 0,0 0,0 0,0-1,0 1,1 0,-1-1,1 0,0 0,0 0,0 0,0 0,0-1,0 1,0-1,0 0,3 1,3 0,-1 0,1-1,-1 0,1 0,-1-1,1 0,-1-1,1 1,-1-2,1 1,-1-1,0-1,1 1,-1-1,5-4,-5 2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251 367,'-5'-3,"0"0,0 0,0 0,-1 1,1 0,-1 0,1 0,-1 0,0 1,0 0,1 0,-1 1,0 0,0 0,0 0,0 1,0-1,1 1,-1 1,0-1,-3 2,8-2,-1-1,0 1,0-1,0 1,1 0,-1 0,0-1,1 1,-1 1,0-1,1 0,0 0,-1 1,1-1,0 0,-1 1,1-1,0 1,0 0,0-1,1 1,-1 0,0 0,1-1,-1 1,1 0,-1 0,1 0,0 0,0 0,0 0,0-1,0 1,0 0,0 0,1 0,-1 0,1 0,-1 0,1-1,0 1,0 0,0-1,0 1,0 0,1 0,64 65,-55-59,45 37,-55-44,0 0,0 1,-1-1,1 1,0-1,0 1,-1-1,1 1,-1 0,0-1,1 1,-1 0,0-1,0 1,0 0,0-1,0 1,0 0,-1-1,1 1,0 0,-1-1,1 1,-1-1,0 1,0-1,1 1,-1-1,0 1,0-1,0 0,0 1,-1-1,1 0,0 0,-1 0,1 0,-2 1,-18 13,-2-1,0 0,-1-2,0-1,0-1,-3 0,-2 0,4-3</inkml:trace>
  <inkml:trace contextRef="#ctx0" brushRef="#br0" timeOffset="387.412">335 1,'24'20,"-1"2,-1 1,-1 1,-2 0,0 2,-1 0,4 11,-12-18,0 0,-1 0,-1 1,-1 0,-1 0,-1 0,0 1,-2 0,0 0,-2 0,0 0,-1 0,-1 0,-1 0,-1 0,-1 0,-6 20,1-21,-1-1,0 0,-2-1,0 0,-1 0,-1-2,0 1,-1-2,-1 0,0-1,-1 0,-1-2,0 0,-1-1,-2 1,-46 34,43-28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5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20,'0'-1,"-1"-1,0 1,0 0,1 0,-1-1,0 1,0 0,0 0,-1 0,1 0,0 0,0 1,0-1,-1 0,1 1,0-1,-1 0,1 1,-1 0,1-1,-1 1,1 0,0 0,-1-1,1 1,-1 0,1 1,-1-1,1 0,-1 0,1 1,-1-1,1 1,0-1,-1 1,1-1,0 1,-1 0,1 0,0 0,-1 0,-46 46,32-16,2-1,0 2,3 0,0 0,3 1,0 0,2 1,2 0,-1 29,6-40,1 0,1-1,0 1,2-1,1 0,0 0,2 0,1-1,0-1,7 10,-14-24,1 0,1-1,-1 1,1-1,0 0,0 0,0 0,1 0,0-1,0 1,0-1,0-1,1 1,4 2,6-2</inkml:trace>
  <inkml:trace contextRef="#ctx0" brushRef="#br0" timeOffset="382.932">565 246,'-9'9,"-1"1,2 0,-1 0,1 1,1 0,0 1,1 0,0 0,0 0,2 0,-1 1,2 0,0 0,0 0,1 0,1 1,0 2,1-11,0-1,1 0,0 0,0 1,0-1,0 0,1 0,0 0,-1 0,2 0,-1 0,0-1,1 1,-1-1,1 0,0 1,0-1,1-1,-1 1,1 0,-1-1,1 1,0-1,0 0,-1-1,2 1,-1-1,0 1,0-1,0 0,1-1,-1 1,0-1,2 0,0 1,1-1,-1 0,0-1,0 1,0-1,0-1,-1 1,1-1,0 0,0 0,-1 0,1-1,-1 0,0 0,0-1,0 1,0-1,-1 0,1 0,-1 0,0-1,-1 0,1 0,2-4,-1 0,0 0,0-1,-1 0,0 0,0 0,-1 0,-1-1,0 1,0-1,-1 1,0-1,-1 0,0 1,-1-1,0 0,-1 1,0-1,-1 1,0-1,0 1,-1 0,0 0,-1 1,0 0,-1-1,-5-6,7 14,0-1,0 0,0 1,0 0,0 0,-1 0,1 1,-1-1,1 1,-1 0,1 0,-1 1,0-1,1 1,-1 0,0 1,0-1,1 1,-3 0,-17 5</inkml:trace>
  <inkml:trace contextRef="#ctx0" brushRef="#br0" timeOffset="685.916">340 358,'29'0,"23"0,9 0,-2 0,-6 0,-8 0,-6 0,-5 0,-4 0,-1 0,-2 0,0 0,-5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3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58 385,'-17'226,"4"1,-7-148,13-101,7-23,2 0,1 0,3 0,2 0,1 1,3 0,1 1,14-27,-22 56,0 0,1 1,1 0,0 0,1 1,1 0,-1 0,2 1,0 0,0 1,1 0,0 0,1 1,0 1,1-1,-11 8,0 1,0-1,0 0,0 1,0-1,0 1,0 0,0 0,0 0,0 0,0 0,0 0,0 0,0 1,0-1,0 1,0 0,0-1,0 1,-1 0,1 0,0 0,0 0,-1 0,1 1,-1-1,1 0,-1 1,1-1,-1 1,0 0,0-1,0 1,0 0,0 0,0-1,0 1,-1 0,1 0,0 1,19 84,-12 26,-2-94</inkml:trace>
  <inkml:trace contextRef="#ctx0" brushRef="#br0" timeOffset="962.904">29 159,'226'1,"-163"11,-62-14,-1 1,1-1,-1 1,0 0,1-1,-1 1,0-1,0 1,0-1,0 1,0-1,0 1,0 0,-1-1,1 1,0-1,-1 1,1 0,-1-1,0 1,1 0,-1-1,0 1,0 0,0 0,0 0,0 0,0 0,0 0,0 0,0 0,0 0,-1 0,1 1,0-1,-2 0,0-3,-76-104,76 94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4:08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61,'150'-60,"-150"60,1 0,-1 1,0-1,0 1,1-1,-1 1,0-1,0 1,0 0,1-1,-1 1,0-1,0 1,0-1,0 1,0-1,0 1,0 0,0-1,0 1,-1-1,1 1,0-1,0 1,0-1,-1 1,1-1,0 1,0-1,-1 1,1-1,0 1,-1-1,1 0,-1 1,1-1,-1 1,1-1,-1 0,1 0,-1 1,1-1,-1 0,1 0,-1 0,1 1,-1-1,1 0,-1 0,1 0,-1 0,0 0,1 0,-127 84,249-147,-95 48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4:09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0,'-15'0,"-9"5,-1 6,9 2,12-2,11-3,0 3,-6-2,-3 4,-7-1,-6-3,0-7,2-5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32 139,'2'-6,"1"-1,1 1,-1 0,1 0,0 0,0 0,1 1,-1 0,1 0,0 0,1 0,-1 1,1 0,0 0,0 1,0-1,0 1,1 1,0-1,-1 1,1 0,0 0,0 1,0 0,0 0,136-32,-142 33,1 0,0-1,-1 1,1 0,-1 0,1 0,-1 0,1 0,0 0,-1 0,1 1,-1-1,1 1,-1-1,1 1,-1-1,1 1,-1 0,0 0,1-1,-1 1,0 0,0 0,0 1,0-1,1 0,-1 0,-1 0,1 1,0-1,0 0,0 1,-1-1,1 1,-1-1,1 1,-1-1,0 1,1-1,-1 1,0 0,0-1,0 1,0-1,0 1,-1-1,1 1,0 0,-1-1,1 1,-1-1,1 0,-1 1,0-1,0 1,0-1,0 0,0 1,-99 115,16-25,82-90,1-1,0 1,-1 0,1 0,0 0,0 0,0 0,1 1,-1-1,0 0,1 0,0 0,-1 1,1-1,0 0,0 0,0 1,0-1,1 0,-1 1,1-1,-1 0,1 0,0 0,0 0,-1 0,2 0,-1 0,0 0,0 0,1 0,-1 0,1-1,-1 1,1 0,0-1,0 0,-1 1,1-1,0 0,0 0,0 0,1 0,-1 0,0-1,1 1,217 100,-217-99,0 0,0 0,-1 0,1 0,-1 1,0-1,0 1,1-1,-2 1,1 0,0 0,0 0,-1 0,0 0,0 0,0 0,0 0,0 1,0-1,-1 0,0 0,1 1,-1-1,-1 0,1 1,0-1,-1 0,1 1,-1-1,0 0,0 0,-1 0,1 0,-1 0,1 0,-1 0,0 0,-1 1,-6 8,0 0,-1 0,-1-1,0-1,0 1,-1-2,-12 9,5-6,1 0,-2-1,0-1,0-1,0 0,-1-2,-1 0,1-2,-1 0,0-2,0 0,0-1,-17-2,20-4,7-3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1,'-5'14,"-1"10,0 6,1 2,6-4,8-7,3-7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0 173,'6'-11,"0"-1,1 1,0 0,1 1,0 0,0 0,1 0,0 1,1 1,0 0,1 0,-1 1,1 0,1 1,-1 0,1 1,0 0,0 1,1 0,-1 1,1 0,0 1,0 1,0 0,0 1,2 0,-12 0,0 0,0 0,1 0,-1 0,0 1,0-1,1 1,-1 0,0 0,0 0,0 0,0 1,0-1,-1 1,1 0,0 0,-1 0,1 0,-1 0,0 1,0-1,0 1,0-1,0 1,0 0,0 0,-1 0,0-1,0 2,1-1,-2 0,1 0,0 0,-1 0,1 1,-1-1,0 0,0 0,0 1,-1-1,1 0,-1 0,1 0,-1 1,-1 1,-12 23,0-1,-2 0,-1-1,-1 0,-1-2,-7 6,7-6,0-2,12-16,0 0,1 0,-1 0,1 1,1 0,-1 0,1 1,1 0,-1-1,1 1,0 1,1-1,0 1,1-1,-1 1,2 0,-1 0,1 0,0 0,1 0,0 0,1 0,0 0,0 0,1-1,0 1,2 6,5-5,0 1,1-1,1-1,-1 1,1-2,1 0,0 0,0-1,0 0,1-1,0-1,0 0,0-1,1 0,-1-1,1 0,0-1,0-1,0 0,0-1,0-1,0 0,0-1,0 0,0-1,126-24,-95 13,-27 7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509 621,'-45'-37,"28"31,-1 1,0 1,1 0,-2 2,1 0,0 0,0 2,0 0,-1 1,-11 3,12-2,1 1,-1 0,1 1,0 1,0 0,1 2,0 0,0 0,0 2,-3 2,17-9,0-1,0 0,0 1,1-1,-1 1,0 0,1 0,-1-1,1 1,0 0,-1 0,1 0,0 1,0-1,0 0,1 0,-1 1,0-1,1 0,0 1,-1-1,1 0,0 1,0-1,0 1,1-1,-1 0,0 1,1-1,0 0,0 0,-1 1,1-1,0 0,1 0,-1 0,0 0,1 0,0 1,73 60,44-40,-118-22,-1 0,1 0,0 0,0 0,0 0,-1 0,1 0,0 0,-1 0,1 0,-1 0,0 0,1 0,-1 0,0 0,1 1,-1-1,0 0,0 0,0 0,0 1,0-1,0 0,-1 0,1 0,0 1,-1-1,1 0,0 0,-1 0,1 0,-1 0,0 0,1 0,-1 0,0 0,0 0,0 0,1 0,-1-1,0 1,0 0,0-1,0 1,0 0,0-1,-1 0,1 1,0-1,0 1,0-1,-4 4,-141 136,142-136,-62 90,64-91,0 1,0-1,1 0,-1 1,1 0,0-1,0 1,0 0,1 0,-1-1,1 1,0 0,0 0,0 0,0-1,1 1,0 0,0 0,0-1,0 1,0 0,1-1,-1 1,1-1,0 0,0 0,2 3,3-2,-1 0,1-1,-1 1,1-2,0 1,0-1,0 0,0 0,1 0,-1-1,0-1,1 1,-1-1,1 0,-1-1,0 0,3 0,8 0,-4 0,-7 3,0-1,-1 0,1-1,0 1,0-1,-1-1,1 1,0-1,-1-1,1 1,0-1,-1 0,0 0,1-1,-1 0,0 0,-1-1,1 1,0-1,-1 0,0-1,0 1,0-1,-1 0,1 0,-1-1,0 1,-1-1,0 0,2-3,1-17,-2 2</inkml:trace>
  <inkml:trace contextRef="#ctx0" brushRef="#br0" timeOffset="1">311 0,'-24'36,"2"0,1 2,3 0,1 1,1 1,2 0,2 1,2 0,2 1,2 0,0 12,7 100,7 0,7-1,9 18,-21-150,4 36,-3 0,-1 0,-4 1,-3 15,5-45,7-37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7:30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16934 2381,'1'-1,"-1"1,0-1,1 1,-1 0,1-1,-1 1,1 0,-1 0,1-1,-1 1,1 0,0 0,-1 0,1 0,-1 0,1 0,-1 0,1 0,-1 0,1 0,0 0,-1 0,1 0,-1 0,1 0,-1 1,1-1,-1 0,1 0,-1 1,1-1,-1 0,1 1,-1-1,0 0,1 1,-1-1,1 1,-1-1,0 0,1 1,-1-1,0 1,0-1,1 1,-1-1,0 1,0 0,0-1,0 1,0-1,0 1,0-1,0 1,0-1,0 1,0 0,0-1,0 1,5 39,-5-39,1 342,-1-319</inkml:trace>
  <inkml:trace contextRef="#ctx0" brushRef="#br0" timeOffset="-139608.966">4348 321,'21'168,"-13"308,-10-301,1-174,1 1,-1 0,0 0,1 0,-1 0,1 0,-1 0,1 0,0 0,0 0,0 0,0 0,0 0,0 0,1 0,-1 0,1 0,-1 0,1 0,0 0,0-1,0 1,0 0,0 0,0-1,0 1,1-1,-1 1,0-1,1 1,0-1,-1 0,1 0,0 0,-1 0,1 0,0 0,0 0,0-1,0 1,0 0,0-1,0 0,0 1,0-1,0 0,0 0,0 0,0-1,0 1,0 0,0-1,1 0,112-84,-78 52,142-120,-177 152,-1-1,1 1,-1 0,1 0,-1 0,1 0,0 0,0 0,-1 1,1-1,0 0,0 1,0-1,0 1,0 0,0 0,-1 0,1 0,0 0,0 0,0 0,0 1,0-1,0 1,0-1,0 1,-1 0,1-1,0 1,-1 0,1 0,0 1,-1-1,1 0,-1 0,0 1,1-1,-1 1,0-1,0 1,0-1,0 1,0 0,0 0,4 12,0 2,0-1,-2 0,0 1,-1 0,0-1,-1 1,-1 0,-1 0,0 6,0 48,1-68,0-1,-1 1,1 0,0-1,0 1,0 0,0-1,1 1,-1-1,0 1,0 0,1-1,-1 1,1-1,0 1,-1-1,1 1,0-1,0 1,0-1,0 0,0 0,0 1,0-1,1 0,-1 0,0 0,1 0,-1 0,1-1,-1 1,1 0,-1-1,1 1,-1-1,1 1,-1-1,1 0,0 0,-1 0,1 1,0-2,-1 1,1 0,0 0,-1 0,1-1,-1 1,1-1,-1 1,1-1,13-9,-1-1,-1-1,0 0,-1 0,0-2,-1 1,0-1,-1-1,-1 0,0 0,-1-1,-1 0,0 0,-1-1,-1 0,0 0,-1-7,6-17,-2-1,-2 0,-2 0,-1 0,-3 0,-1-1,-2 1,-2 0,-2 0,-1 1,-3-1,-1 2,-2 0,-2 1,-1 0,-2 1,-21-31,34 58,0 0,-1 1,1 0,-2 0,0 0,0 1,0 1,-1-1,-1 1,1 0,-1 1,-1 1,1-1,-1 2,0-1,-1 1,1 1,-1 0,0 1,0 0,0 1,0 0,0 1,0 0,-1 1,-8 1,6 4,-1 1,2 0,-1 1,1 1,0 0,0 1,1 1,1 0,-1 0,2 1,-1 1,2 0,-1 1,2 0,0 0,0 1,1 0,-21 34</inkml:trace>
  <inkml:trace contextRef="#ctx0" brushRef="#br0" timeOffset="-139194.194">5307 969,'2'14,"2"0,0 0,0-1,1 0,1 0,0 0,1 0,5 6,-9-15,0 0,-1-1,2 1,-1-1,0 0,1 0,-1 0,1 0,0-1,0 1,0-1,0 0,1 0,-1 0,0-1,1 0,-1 0,1 0,-1 0,1-1,0 1,-1-1,1-1,0 1,-1 0,1-1,-1 0,1 0,12-6,0-1,-1-1,-1 0,1-1,-1 0,-1-1,0-1,-1-1,0 1,-1-2,0 0,-1 0,-1-1,0-1,4-8,-8 13,0 0,-1-1,0 0,-1 0,-1 0,1 0,-2-1,0 1,0-1,-1 1,-1-1,0-3,-1 4</inkml:trace>
  <inkml:trace contextRef="#ctx0" brushRef="#br0" timeOffset="-138874.473">5984 1054,'5'-4,"23"-11,-1-2,-1-1,-1-1,0-1,-2-1,0-1,-1-1,-2 0,0-2,-1-1,13-26,-28 46,-1-1,0 0,-1 1,0-1,0 0,0 0,-1 0,0-1,-1 1,1 0,-1 0,-1 0,1-1,-1 1,0 0,-1 0,0 0,0 0,0 0,-1 1,0-1,-1 1,1 0,-1-1,0 2,-1-1,1 0,-1 1,0 0,-3-2,1 5,0 2,-1-1,1 1,0 0,0 1,0 0,0 0,0 0,0 1,1 0,-1 0,0 1,1-1,-1 2,1-1,0 1,0 0,0 0,1 0,0 1,0 0,0 0,0 0,-2 5,-5 0,2 0,0 1,0 1,1 0,0 0,1 0,1 1,0 1,0-1,2 1,-1 0,2 0,0 0,1 1,0 0,1-1,1 1,0 0,1 0,0 0,2 0,-1 0,2 0,0-1,1 1,0-1,1 0,1 0,0-1,1 1,1-1,-1-1,2 0,2 3,3-2,0-2,1 1,0-2,0 0,1 0,1-2,-1 0,1-1,1 0,-1-2,1 0,0-1,1-1,1 0,262 6,-263-9,19-1</inkml:trace>
  <inkml:trace contextRef="#ctx0" brushRef="#br0" timeOffset="-134608.569">7621 349,'70'36,"-60"-32,0 0,0-1,0 0,1-1,-1 0,1 0,-1-1,1-1,0 0,-1 0,1-1,0 0,-1-1,0 0,1-1,-1 0,0 0,0-1,0-1,-1 0,0 0,0-1,0 0,0 0,-1-1,0 0,3-4,-8 8,0 1,0-1,0 0,-1 0,1 1,0-1,-1-1,0 1,0 0,0-1,0 1,-1-1,1 1,-1-1,0 0,0 0,0 1,0-3,-1 5,-1 1,1-1,0 1,0 0,-1-1,1 1,0-1,-1 1,1 0,0-1,-1 1,1 0,-1 0,1-1,-1 1,1 0,0 0,-1-1,1 1,-1 0,1 0,-1 0,1 0,-1 0,1 0,-1 0,1 0,-1 0,1 0,-1 0,1 0,-1 0,1 0,-1 1,1-1,-1 0,1 0,-1 0,1 1,-1-1,1 0,0 1,-1-1,1 0,0 1,-1-1,1 0,0 1,-1-1,1 1,0-1,0 1,-1-1,1 0,0 1,0-1,0 1,0-1,0 1,0-1,0 1,0-1,0 1,0-1,0 1,-12 25,2 0,0 1,2 0,1 0,1 1,-1 26,2-25,-41 293,18-74,21-185,-4-1,-2 0,-3-1,-12 28,28-87,0-1,0 1,0 0,0-1,-1 1,1 0,-1-1,1 1,-1 0,0-1,1 1,-1-1,0 1,0-1,0 1,0-1,-1 0,1 0,0 1,0-1,-1 0,1 0,-1 0,1 0,-1-1,1 1,-1 0,0-1,1 1,-1-1,0 1,1-1,-1 0,0 0,1 0,-1 0,0 0,0 0,1 0,-1 0,0-1,1 1,-1-1,0 1,1-1,-1 0,1 1,-1-1,1 0,-2-1,-9-9</inkml:trace>
  <inkml:trace contextRef="#ctx0" brushRef="#br0" timeOffset="-133976.658">7424 969,'44'-12,"49"-14,0-4,81-39,-9-3,-163 71,-1 1,1-1,-1 1,1-1,0 1,-1 0,1 0,0 0,-1 0,1 0,0 0,-1 0,1 0,0 1,-1-1,1 1,-1-1,1 1,-1 0,1-1,-1 1,1 0,-1 0,0 0,1 0,-1 0,0 0,0 1,0-1,0 0,0 1,0-1,0 1,0-1,-1 1,1-1,0 1,-1-1,1 1,-1-1,0 2,4 74,-5-64,2 99,15-99,-12-15</inkml:trace>
  <inkml:trace contextRef="#ctx0" brushRef="#br0" timeOffset="-133376.675">8326 942,'0'329,"-1"-363,1 1,2-1,1 1,1-1,2 1,2 1,1-1,1 1,1 1,2 0,2 0,0 2,11-14,-26 42,0 0,0 0,0 0,1 0,-1 0,1 0,-1 1,1-1,-1 0,1 0,-1 0,1 0,0 1,-1-1,1 0,0 0,0 1,-1-1,1 1,0-1,0 1,0-1,0 1,0-1,0 1,0 0,0-1,0 1,0 0,0 0,0 0,0 0,0 0,0 0,0 0,0 0,0 0,0 1,0-1,0 0,0 1,0-1,0 1,0-1,-1 1,1-1,0 1,0-1,0 1,-1 0,1 0,0-1,0 1,-1 0,1 0,-1 0,1 0,-1-1,1 2,5 67,-7-63,0-1,1 1,0-1,0 1,0 0,0-1,1 1,0-1,0 1,1-1,0 0,0 1,0-1,0 0,1 0,0 0,0-1,0 1,0-1,1 1,2 1,10 3</inkml:trace>
  <inkml:trace contextRef="#ctx0" brushRef="#br0" timeOffset="-133123.863">8806 1054,'0'19,"0"2,0-3</inkml:trace>
  <inkml:trace contextRef="#ctx0" brushRef="#br0" timeOffset="-132886.19">8750 602</inkml:trace>
  <inkml:trace contextRef="#ctx0" brushRef="#br0" timeOffset="-132253.455">9230 715,'-20'14,"1"0,1 2,1-1,0 2,1 1,1 0,0 0,2 2,0 0,1 0,1 1,1 1,1 0,1 0,-3 14,9-32,2-1,-1 1,0 0,1-1,-1 1,1 0,0 0,1-1,-1 1,1 0,-1 0,1-1,0 1,0 0,1-1,-1 1,1-1,0 0,0 1,0-1,0 0,0 0,1 0,-1-1,1 1,0 0,0-1,0 0,0 0,0 0,1 0,-1 0,0-1,1 1,0-1,-1 0,1 0,0 0,-1-1,1 1,0-1,0 0,-1 0,1 0,0-1,0 1,-1-1,1 0,0 0,8-6,0 0,0-1,0-1,-1 1,-1-2,0 0,0 0,-1-1,0 0,-1 0,0-1,0 0,-2-1,0 1,0-1,-1-1,1-3,47-143,-64 36,35-31,-15 107,-2 15,-2 1,-1-1,-2 1,0-1,-4-29,0 38,-1 0,-1 0,-1 1,-1-1,-1 1,-1 0,-3-5,10 26,0 0,0 0,1 0,-1 0,0 0,-1 0,1 0,0 0,-1 1,1-1,0 1,-1-1,0 1,1-1,-1 1,0 0,0 0,0 0,0 0,0 0,0 0,0 0,0 1,0-1,0 1,0 0,0-1,-1 1,1 0,0 0,0 0,0 1,0-1,-1 0,1 1,0 0,0-1,0 1,0 0,0 0,0 0,1 0,-1 0,0 1,0-1,1 0,-2 2,-7 11,0 0,1 0,1 1,0 1,1-1,1 1,0 0,1 1,1-1,0 1,2 0,0 0,-6 50,3 1,3 0,6 62,-4-106,1 1,1-1,2 1,0-1,2 0,0 0,1-1,2 0,0 0,2-1,0 0,2-1,0 0,1-1,1-1,1 0,13 11,-26-27,-1 0,1-1,0 1,1-1,-1 0,0 0,1 0,-1 0,1-1,-1 1,1-1,0 0,0 0,-1-1,1 1,0-1,0 1,0-1,0 0,0-1,-1 1,1-1,0 0,0 0,0 0,-1 0,1 0,-1-1,1 0,-1 0,1 0,-1 0,0 0,0-1,0 1,0-1,0-1,6-13</inkml:trace>
  <inkml:trace contextRef="#ctx0" brushRef="#br0" timeOffset="-131293.282">9794 602,'-31'17,"1"0,1 2,1 1,1 2,0 0,2 2,1 1,-18 23,39-45,1-1,-1 1,1 0,0 1,0-1,0 0,0 0,1 1,-1-1,1 1,0 0,0-1,0 1,0 0,1 0,0-1,-1 1,1 0,1 0,-1 0,1-1,-1 1,1 0,0-1,0 1,1 0,-1-1,1 1,-1-1,1 0,0 0,1 1,-1-1,0-1,1 1,0 0,0-1,-1 1,2-1,-1 0,0 0,0 0,1 0,-1 0,1-1,-1 0,1 0,-1 0,1 0,0 0,0-1,-1 1,2-1,7-1,0-1,0-1,0 1,0-2,0 0,-1 0,0-1,0 0,0-1,-1 0,1-1,-2 0,1-1,-1 0,5-5,114-144,-127 155,60-87,-72 135,3-22,2-11,0 0,1 0,1 1,0-1,1 1,1 0,0 0,0 0,1 0,1 1,1-1,0 0,1 0,0 0,3 7,-4-18,1 0,-1-1,1 1,0-1,0 1,0-1,0 0,0 0,0 0,1 0,-1 0,1-1,-1 1,1-1,0 1,-1-1,1 0,0 0,0 0,0-1,0 1,0-1,0 1,0-1,0 0,0 0,0-1,0 1,0 0,0-1,-1 0,1 0,3-1,87-50,-69 28,-2 0,0-2,-1 0,-2-1,-1-1,-1-1,5-13,-17 21,-14 27,-18 29,20-27,1-1,0 2,0-1,0 1,1 0,1 0,0 0,0 1,0-1,1 1,1 0,0 0,0 0,1 0,0 1,1-1,0 0,0 0,1 0,1 1,0-1,0 0,1 1,1-7,-1-1,0 0,1 0,-1 0,1 0,0-1,0 0,0 1,1-1,-1-1,0 1,1-1,-1 1,1-1,-1 0,1-1,0 1,-1-1,1 0,0 0,-1-1,1 1,0-1,-1 0,1 0,-1-1,0 1,1-1,-1 0,0 0,0-1,0 1,0-1,0 0,-1 0,1 0,1-2,15-18,-2 0,0-2,-1 0,-1-1,-2-1,10-23,31-56,-10 36,-44 71,0-1,0 1,0 0,0-1,0 1,0 0,0 0,0 0,0 0,0 0,0 0,0 0,-1 0,1 0,-1 0,1 0,-1 0,1 0,-1 0,1 1,-1-1,0 0,0 0,1 1,-1-1,0 0,0 0,-1 1,1-1,0 1,0-1,11 281,58 175,-65-419,-3-1,-1 1,-2 0,-1-1,-2 0,-2 0,-1 0,-2-1,-1 0,-2-1,-2 0,-1-1,-1-1,-15 20,20-36,8-9,0-1,-1 0,0 0,0 0,-1 0,1-1,-2 0,1 0,-1 0,0-1,0 0,0 0,-1-1,1 0,-9 3,13-8,0 1,0-1,0 0,0 0,0 0,0-1,0 1,1-1,-1 1,0-1,1 0,-1 0,1 0,0 0,0-1,-1 1,2-1,-1 1,0-1,0 0,1 1,0-1,-1 0,1 0,0 0,0 0,1 0,-1 0,1-1,-1 1,1 0,0 0,0 0,1 0,-1-1,1 1,-1 0,1 0,0-1,-1 1,-1-47,1 0,3 1,2-1,2 1,2 0,2 0,3 1,1 1,17-34,19-8,-37 66</inkml:trace>
  <inkml:trace contextRef="#ctx0" brushRef="#br0" timeOffset="-121068.292">11488 969,'12'9,"1"-2,0 0,1 0,0-1,0-1,0 0,0-1,1 0,0-2,0 1,0-2,-1 0,1-1,0 0,0-1,0-1,0 0,0-1,-1-1,1 0,-1-1,0-1,8-4,7-13,0-1,-2-2,-1 0,-1-2,-1-1,14-22,24-43,-3-1,-5-4,7-23,-38 74,53-94,-75 141,-1-1,1 1,0 0,-1 0,1 0,0 0,0 0,0 0,0 0,0 0,0 0,0 1,0-1,0 0,1 1,-1-1,0 1,0-1,1 1,-1-1,0 1,1 0,-1 0,0 0,1 0,-1 0,0 0,1 0,-1 0,0 0,1 1,-1-1,0 0,0 1,1-1,-1 1,0-1,0 1,0 0,0 0,0-1,0 1,0 0,0 0,0 0,0 0,0 0,0 0,-1 1,1-1,0 0,-1 0,1 0,-1 1,1-1,-1 0,0 1,0-1,1 0,-1 1,17 44,-2 1,-2 1,-2 0,-2 1,-3 0,-1 0,-3 1,-2-1,-4 33,4-74,1 9,-1 0,-1 0,-1-1,0 1,-1-1,-1 1,0-1,-1 0,-1 0,-3 5,6-14,-1 1,0 0,-1-1,0 0,0 0,-1 0,1 0,-2-1,1 0,0 0,-1-1,0 0,-1 0,1-1,-1 1,0-2,0 1,0-1,0 0,0-1,-1 0,1 0,-1-1,0 0,-5 0,-12-1,1 0,-1-1,0-2,1 0,0-2,-1-1,2-1,-1-1,1-1,0-1,-12-8,5 1</inkml:trace>
  <inkml:trace contextRef="#ctx0" brushRef="#br0" timeOffset="-120224.272">12644 942,'24'-9,"0"-1,-1-1,0-1,-1-1,0-1,-1-1,-1-1,-1 0,10-11,-24 20,-1 1,0-1,0 1,-1-1,0 0,0-1,-1 1,0 0,0-1,0 1,-1-1,0 0,-1 1,0-1,0 0,-1 1,1-1,-2 0,1 1,-1-1,-1-2,2 8,0 0,0 0,0 0,0 1,0-1,0 0,0 1,-1-1,1 0,-1 1,1 0,-1-1,0 1,1 0,-1 0,0 0,0 0,0 0,0 0,0 0,0 1,0-1,0 1,0 0,0-1,0 1,0 0,0 0,0 0,0 0,0 1,0-1,0 1,-1-1,2 1,-1 0,0-1,0 1,0 0,0 0,0 0,1 1,-1-1,-67 65,63-58,0-1,1 1,0 0,1 1,-1-1,2 1,-1 0,1 0,0 0,1 0,0 1,1-1,0 1,0-1,1 1,0-1,1 1,0-1,0 1,1-1,0 0,1 0,0 0,3 5,0-9,1 0,0-1,0 0,0 0,0-1,1 0,-1 0,1 0,0-1,0 0,0-1,0 0,0 0,0-1,0 0,0 0,1-1,-1 0,0-1,0 1,-1-1,1-1,0 0,2-1,10-3,1 0,-1-2,-1 0,1-1,-2-2,0 1,0-2,-1-1,0 0,-1-1,-1 0,-1-1,0-1,-1-1,0 0,-2 0,0-1,-1 0,0-6,-9 25,-1 1,0-1,0 0,0 0,0 0,1 0,-1 1,0-1,0 0,0 0,1 0,-1 0,0 0,0 0,1 0,-1 0,0 0,0 0,1 0,-1 0,0 0,0 0,1 0,-1 0,0 0,0 0,0 0,1 0,-1 0,0 0,0 0,1 0,-1-1,0 1,0 0,0 0,1 0,-1-1,1 42,-1-21,54 334,-53-333,2 5,-2 0,0 0,-2-1,0 1,-2 0,-1 0,-1-1,-1 0,-1 0,-9 19,16-43,0 0,-1-1,1 1,0-1,0 1,0 0,-1-1,1 1,0-1,0 1,-1-1,1 1,-1-1,1 1,0-1,-1 1,1-1,-1 1,1-1,-1 0,1 1,-1-1,0 0,1 1,-1-1,1 0,-1 0,0 0,1 1,-1-1,1 0,-1 0,0 0,1 0,-1 0,0 0,1 0,-1-1,1 1,-1 0,0 0,1 0,-1 0,1-1,-1 1,0 0,1-1,-1 1,1-1,-1 1,1 0,-1-1,1 1,0-1,-1 1,1-1,0 1,-1-1,1 0,0 1,-1-1,1 1,0-1,0 0,0 1,0-1,0 1,-13-45,14 15,2 0,1 0,1 0,2 1,1 0,1 0,1 1,2 0,4-5,-15 29,18-45,2 2,2 0,3 1,1 2,2 0,2 2,1 2,3 1,6-4,-34 37,1 0,0 0,0 0,1 1,-1 1,1-1,0 1,0 1,1-1,-1 2,3-1,-9 2,0 1,0-1,0 1,0 0,0 0,1 0,-1 0,0 0,0 1,0-1,0 1,0 0,0 0,0 0,0 1,0-1,0 1,-1-1,1 1,-1 0,1 0,-1 0,0 0,1 1,-1-1,0 0,-1 1,1 0,0-1,-1 1,1 0,-1 0,0 0,0 0,0 0,0 0,0 13,-1 0,-1-1,0 1,-1-1,0 1,-1-1,-1 0,-1 0,0 0,-1 0,0-1,-1 0,-1 0,0-1,-1 0,-7 8,9-8,0-1,-1 0,-1-1,1 1,-2-2,0 1,0-1,0-1,-1 0,-1 0,0-1,0-1,0 0,-1-1,0 0,0-1,-1 0,1-1,-9 1,20-4,-1-1,1 0,-1 0,1 0,-1 0,0-1,1 1,-1-1,1 0,0 1,-1-1,1 0,-1 0,1-1,0 1,0 0,0-1,0 1,0-1,0 0,0 0,0 1,1-1,-1 0,1-1,-1 1,1 0,0 0,0-1,0 1,0 0,0-1,1 1,-1-3,13-86,2 62,0 4</inkml:trace>
  <inkml:trace contextRef="#ctx0" brushRef="#br0" timeOffset="-119974.021">14084 179,'0'33,"0"22,0 5,0-2,0-2,0-5,5-7,1-6,0 1,-1-3,-2-2,4-6,1-4,-1-1,-2 0,-2 2,-6-4,-3-6</inkml:trace>
  <inkml:trace contextRef="#ctx0" brushRef="#br0" timeOffset="-119802.434">13830 546,'34'-5,"15"-1,5 0,2 1,-3 2,-6 0,-1 2,-4 1,-5 0,-3 0,-2 0,-3 1,-6-1</inkml:trace>
  <inkml:trace contextRef="#ctx0" brushRef="#br0" timeOffset="-113337.71">15269 179,'1'74,"-13"241,-7-79,-5-97,-1-10,20-128,4-12</inkml:trace>
  <inkml:trace contextRef="#ctx0" brushRef="#br0" timeOffset="-112320.248">15495 179,'-1'358,"-27"-149,28 43,-19-146,22-97</inkml:trace>
  <inkml:trace contextRef="#ctx0" brushRef="#br0" timeOffset="-99847.541">763 2945,'-2'-1,"0"0,0 0,0 1,0-2,1 1,-1 0,0 0,1 0,-1-1,1 1,0-1,-1 1,1-1,0 1,0-1,0 0,0 0,0 1,0-1,1 0,-1 0,1 0,-1 0,1 0,-1 0,1 0,0 0,0 0,0 0,0 0,1 0,-1 0,1 0,-1 0,1 0,-1 0,1 0,0 0,0 1,1-2,59-59,-39 51,0 1,1 0,0 2,0 1,1 0,0 2,0 1,0 1,1 1,-1 0,20 3,-41-1,0 0,0 0,0 0,0 0,0 0,0 1,0 0,0-1,0 1,0 0,0 0,-1 0,1 1,0-1,-1 1,1-1,-1 1,0 0,0 0,1 0,-1 0,0 1,-1-1,1 0,0 1,-1-1,1 1,-1 0,0 0,0-1,0 1,0 0,0 0,-1 0,1 1,-6 15,-1-2,-1 1,0-1,-1 0,-1 0,-1-1,0 0,-1-1,-1 0,0-1,-1 0,0-1,-2 0,-14 10,-12 16,62-36,-14-4,132 1,-134 0,0 1,-1 0,1-1,0 2,-1-1,1 0,-1 1,0 0,1 0,-1 1,0-1,0 1,0-1,0 1,-1 1,1-1,-1 0,0 1,0 0,0 0,-1-1,1 2,-1-1,0 0,0 0,0 1,0 0,-1 1,-1-1,1 1,-1-1,0 1,0-1,-1 1,1-1,-1 0,0 1,-1-1,1 0,-1 0,0 0,-1 0,1 0,-1 0,0 0,0-1,0 0,-1 1,0-1,1 0,-2-1,1 1,0-1,-3 2,-129 66,71-59,59-15</inkml:trace>
  <inkml:trace contextRef="#ctx0" brushRef="#br0" timeOffset="-99581.701">1496 3255,'0'24,"0"3,5-3,2-10,-1-8</inkml:trace>
  <inkml:trace contextRef="#ctx0" brushRef="#br0" timeOffset="-99093.615">1836 2719,'-12'220,"2"-136,3 1,5 0,3 20,0-10,-1-95</inkml:trace>
  <inkml:trace contextRef="#ctx0" brushRef="#br0" timeOffset="-98460.78">2513 3312,'-19'33,"-7"17,2 4,-1-8,5-5,1-11,3-10</inkml:trace>
  <inkml:trace contextRef="#ctx0" brushRef="#br0" timeOffset="-96428.75">2936 2917,'0'-2,"-1"-1,1 0,-1 1,1-1,0 1,0-1,0 0,0 1,1-1,-1 1,1-1,0 0,-1 1,1 0,0-1,0 1,1-1,-1 1,0 0,1 0,-1 0,1 0,0 0,0 0,0 0,0 1,0-1,0 1,0-1,2 0,11-10,1 1,0 0,0 2,1-1,1 2,-1 0,2 2,-1 0,0 0,1 2,0 0,0 2,1 0,14 0,-33 2,1 0,0 0,-1 0,1 0,0 0,0 0,-1 1,1-1,0 0,-1 1,1 0,-1-1,1 1,0 0,-1 0,0-1,1 1,-1 0,1 1,-1-1,0 0,0 0,0 1,0-1,0 0,0 1,0-1,0 1,0-1,-1 1,1-1,0 1,-1 0,0-1,1 1,-1 0,0 0,0-1,0 1,0 0,0-1,0 1,-1 0,1 0,0-1,-1 1,1-1,-1 1,0 1,-45 78,-86 72,131-152,-1 0,1 0,0 0,0 0,0 0,0 0,0 1,0-1,0 0,0 1,0-1,1 0,-1 1,1-1,-1 1,1-1,-1 1,1 0,0-1,0 1,0-1,0 1,0 0,0-1,0 1,0-1,1 1,-1-1,1 1,-1-1,1 1,0-1,-1 1,1-1,0 0,0 1,0-1,0 0,0 0,0 1,0-1,0 0,1 0,-1 0,0-1,1 1,-1 0,1 0,-1-1,1 1,-1-1,1 1,-1-1,1 0,-1 1,2-1,68 12,-62-12,0 0,1 1,-1 1,0 0,0 0,0 0,0 1,-1 1,1 0,4 2,-11-4,1-1,-1 1,0-1,0 1,-1 0,1 0,0 0,-1 0,1 0,-1 0,1 0,-1 1,0-1,0 0,0 1,0-1,-1 1,1-1,0 1,-1-1,0 1,0 0,0-1,0 1,0-1,0 1,-1-1,1 1,-1-1,0 1,1-1,-1 1,-1-1,1 2,-62 63,-31-31,75-45,18 0</inkml:trace>
  <inkml:trace contextRef="#ctx0" brushRef="#br0" timeOffset="-94624.69">4742 2381,'0'623,"1"-623,-1-1,1 1,-1 0,1-1,0 1,-1 0,1-1,-1 1,1 0,0 0,-1 0,1 0,0 0,-1 0,1 0,-1 0,1 0,0 0,-1 0,1 0,0 0,-1 0,1 0,-1 1,1-1,0 0,-1 1,1-1,-1 0,1 1,-1-1,1 0,-1 1,1-1,-1 1,1-1,-1 1,0-1,1 1,-1 0,0-1,1 1,-1-1,0 1,0 0,0-1,0 1,1-1,-1 1,0 0,0-1,0 1,0 0,0-1,-1 1,1 0,0-1,0 1,0-1,0 1,-1 0,11-11,0-4,2 0,0 1,1 1,0 0,1 0,0 1,0 1,1 1,1 0,0 1,0 0,13-3,-25 10,0 0,0 1,0 0,-1 0,1 0,0 0,0 0,0 1,0 0,-1 0,1 0,0 0,-1 0,1 1,-1-1,1 1,-1 0,0 0,0 1,0-1,0 1,0-1,0 1,-1 0,1 0,-1 0,0 0,0 0,0 1,0-1,-1 1,1-1,-1 1,0 0,0-1,0 2,2 6,-1 1,0-1,-1 0,0 1,-1-1,0 0,-1 1,0-1,-1 1,0-1,-4 10,2-9,0-1,-1 1,-1-1,1 0,-2-1,0 1,0-1,-1-1,0 1,0-1,-1-1,0 0,-1 0,0 0,0-1,-1-1,1 0,-1 0,-1-1,1-1,-1 0,0 0,0-1,0-1,0 0,-2 0,9-4,-1 1,0-1,0 0,0 0,1 0,-1-1,1 0,0 0,0 0,0-1,0 0,1 0,-1 0,1 0,0-1,0 0,1 0,0 0,-1 0,2 0,-1 0,0-1,1 0,0 1,1-1,-1 0,1 0,0 0,0 0,1 0,0-1,-3-19</inkml:trace>
  <inkml:trace contextRef="#ctx0" brushRef="#br0" timeOffset="-96179.653">3670 3114,'-14'34,"-6"15,2 1</inkml:trace>
  <inkml:trace contextRef="#ctx0" brushRef="#br0" timeOffset="-95597.741">3924 2747,'59'-52,"-45"46,0 0,1 1,-1 0,1 1,0 1,0 0,0 1,1 1,-1 0,0 1,1 1,0 1,-14-3,0 1,0 0,0 0,-1 0,1 0,0 0,0 0,0 0,-1 1,1-1,0 1,-1-1,1 1,0 0,-1-1,1 1,0 0,-1 0,0 0,1 0,-1 1,1-1,-1 0,0 1,0-1,0 0,0 1,0 0,0-1,0 1,-1-1,1 1,0 0,-1 0,1-1,-1 1,0 0,0 0,0-1,0 1,0 0,0 0,0 0,0-1,-1 1,1 0,0 0,-1-1,0 1,-89 126,89-126,0 0,0 0,0 0,0 0,0 0,1 0,-1 1,1-1,0 0,0 0,0 0,0 1,0-1,0 0,0 0,1 1,-1-1,1 0,-1 0,1 0,0 0,0 0,0 0,0 0,0 0,1 0,-1-1,0 1,1 0,-1-1,1 1,1 0,69 38,-39-25,-29-13,0 0,0 0,0 0,0 0,-1 0,1 1,-1-1,1 1,-1 0,0 0,0 1,-1-1,1 1,-1-1,1 1,-1 0,0 0,0 0,-1 0,1 0,-1 0,0 0,0 0,0 1,-1-1,0 0,0 1,0-1,0 0,0 1,-1-1,0 0,0 1,0-1,0 0,-1 1,-3 4,-1 0,1-1,-1 1,-1-1,0-1,0 1,0-1,-1 0,0-1,0 0,-1 0,1-1,-1 0,-1 0,1-1,-1-1,1 1,-1-1,0-1,0 0,0 0,-1-1,-12-4,4-2</inkml:trace>
  <inkml:trace contextRef="#ctx0" brushRef="#br0" timeOffset="-15603.768">1 3792,'148'-17,"0"7,72 8,-142 2,128 2,0-9,52-15,415-59,-279 64,-131 3,60 12,-299 2,342-26,310-62,-372 60,259 29,-267-29,-165 28,109-11,-142-1,0 5,1 4,32 6,6-1,1496-2,-1139 28,-486-28,296 2,30-15,216-2,-214 12,140-24,883 26,1577 1,-2741-27,31-2,56 29,-140-28,44 16,-144 4,1 2,1 2,-1 1,0 3,29 3,19-1,217-1,-136 25,-149-25</inkml:trace>
  <inkml:trace contextRef="#ctx0" brushRef="#br0" timeOffset="-8298.564">114 2324,'649'0,"-281"28,30-28,-55-27,42 15,-212-2,1 8,50 10,113 24,481-29,-371-27,208 27,-343-26,-186 25,-1 6,55 11,82 14,-154-19,0-6,65-6,-32 0,1991 2,-1679-28,393 28,-450-28,564 27,91 1,-730-28,343 29,-338-31,76 2,49-1,884 30,-1004-29,-290 27,171 14,-157-3,-30-6</inkml:trace>
  <inkml:trace contextRef="#ctx0" brushRef="#br0" timeOffset="-91244.785">1949 4215,'-8'5,"-3"1,0 1,1 1,-1-1,1 2,1-1,0 1,0 1,1 0,0 0,-3 6,11-14,0 0,0 1,1-1,-1 0,1 1,-1-1,1 0,0 0,0 0,0 1,0-1,0 0,1-1,-1 1,0 0,1 0,0 0,-1-1,1 1,0-1,0 1,0-1,0 0,0 0,0 0,0 0,0 0,0 0,1-1,-1 1,0-1,1 1,-1-1,0 0,1 0,-1 0,0 0,1 0,-1-1,1 0,7 3,-1 0,-4-2,1 1,-1-1,1 1,-1 0,0 0,1 1,-1-1,0 1,0 1,0-1,-1 1,1-1,0 1,-1 1,0-1,0 1,0-1,0 1,0 0,-1 0,0 1,0-1,0 1,2 3,-4 2,0 0,0 0,-1-1,0 1,-1 0,0 0,0 0,-1 0,-1-1,1 1,-2-1,1 0,-1 0,-1 0,1 0,-1-1,-1 1,0-1,0-1,0 1,-1-1,0 0,-1-1,0 1,-4 1,10-6,1-1,-1 1,1-1,-1 0,0 0,0 0,1 0,-1 0,0-1,0 1,0 0,0-1,0 1,0-1,0 0,0 0,0 0,0 0,0 0,0 0,-1 0,1-1,0 1,1-1,-1 0,0 1,0-1,-1 0,-7-10</inkml:trace>
  <inkml:trace contextRef="#ctx0" brushRef="#br0" timeOffset="-90997.699">1836 4186,'33'-4,"16"-3,5 1,-2 2,-6 0,-5 2,-5 1,-4 0,-2 1,-7 1</inkml:trace>
  <inkml:trace contextRef="#ctx0" brushRef="#br0" timeOffset="-91893.131">791 4243,'21'-18,"1"1,0 1,1 1,0 2,1 0,1 1,12-3,47-2,-82 17,0 0,0 0,0 1,0-1,0 0,0 1,0-1,0 1,0 0,0-1,0 1,0 0,0 0,0 0,0 1,-1-1,1 0,-1 1,1-1,-1 1,1-1,-1 1,0 0,0 0,0-1,0 1,0 0,0 0,0 0,0 0,-1 0,1 0,-1 0,0 1,0-1,0 0,0 0,0 0,-1 9,0 0,-1-1,-1 1,1-1,-2 0,0 1,0-1,0-1,-1 1,-1-1,0 0,0 0,-1-1,-4 5,-22 34,32-45,-1 0,1 0,0 0,0 1,1-1,-1 0,0 0,1 0,-1 1,1-1,0 0,0 1,0-1,0 0,0 0,0 1,1-1,-1 0,1 0,-1 1,1-1,0 0,0 0,0 0,0 0,0 0,1 0,-1 0,0 0,1-1,0 1,-1 0,1-1,0 1,0-1,0 0,0 0,0 0,0 0,0 0,0 0,0 0,0-1,1 1,-1-1,0 1,1-1,-1 0,0 0,2 0,131 51,-131-49,0 0,0 1,0-1,0 1,0 0,0 0,-1 1,0-1,0 1,0-1,0 1,0 0,-1 0,1 0,-1 1,0-1,-1 0,1 1,-1 0,0-1,0 1,0 0,-1-1,1 1,-1 0,0 0,-1-1,0 5,-2-1,0 0,-1 0,0 0,0-1,-1 0,0 0,0 0,0-1,-1 1,0-1,0-1,-1 1,0-1,0 0,0-1,0 1,-1-1,0-1,0 0,0 0,0 0,0-1,0 0,-1-1,1 0,-1 0,1-1,-3 0,-21-10,26 0</inkml:trace>
  <inkml:trace contextRef="#ctx0" brushRef="#br0" timeOffset="-91626.824">1496 4610,'-4'14,"2"6,2-7,2-5</inkml:trace>
  <inkml:trace contextRef="#ctx0" brushRef="#br0" timeOffset="-88286.527">2569 4018,'-3'6,"-1"0,1 1,0 0,0 0,1-1,0 1,0 1,0-1,1 0,0 0,1 0,0 1,0-1,0 0,1 1,0-1,1 0,-1 0,1 0,2 4,-1 5,5 50,-3 0,-2 1,-5 39,0-12,-9-32,16-76,1 1,0 1,1-1,0 1,1 0,0 0,1 1,0 0,1 1,0 0,0 1,1 0,0 0,1 1,12-6,-19 12,1 0,-1 1,0 0,1 0,-1 0,1 1,-1 0,1 0,-1 0,1 1,-1 0,0 0,1 0,-1 1,0-1,0 1,0 1,0-1,0 1,0-1,-1 1,1 1,-1-1,0 1,0-1,0 1,-1 0,1 1,-1-1,0 1,0-1,0 1,-1 0,0 0,0 0,0 0,0 1,-1-1,0 0,0 1,0-1,-1 1,0-1,0 0,0 1,-2 3,1-1,-1 0,-1-1,1 1,-1-1,-1 1,1-1,-1 0,-1-1,1 1,-1-1,0 0,0 0,-1 0,0-1,0 1,0-2,-1 1,1-1,-1 0,0 0,-1-1,1 1,0-2,-1 1,0-1,0 0,1-1,-1 0,0 0,0-1,0 0,0 0,0-1,0 0,-4-1,4 1,1 1,0-1,0-1,0 1,0-1,1-1,-1 1,0-1,1 0,0-1,0 1,0-1,0-1,0 1,1-1,0 0,0 0,0 0,1-1,-1 1,1-1,1 0,-1-1,1 1,0-1,0-1,0-14</inkml:trace>
  <inkml:trace contextRef="#ctx0" brushRef="#br0" timeOffset="-80239.873">4121 4299,'-6'-2,"-2"-1,1 1,0 0,0 0,-1 1,1 0,-1 0,1 0,-1 1,1 1,-1-1,1 1,0 0,-1 1,1 0,0 0,0 1,0 0,0 0,0 0,1 1,-1 0,1 0,0 1,-1 1,-2 1,0 0,1 1,0 0,1 1,0 0,0 0,1 0,0 0,1 1,0 0,0 1,1-1,1 1,0 0,0-1,-1 10,3-13,0-1,0 1,1 0,0-1,0 1,0 0,1-1,0 1,0 0,1-1,0 1,0-1,0 0,1 0,0 0,0 0,0 0,1 0,0-1,0 0,1 0,-1 0,1 0,0-1,0 0,1 0,-1 0,1 0,3 0,3 1,-1-1,1-1,0 0,0-1,0 0,0-1,0 0,0-1,0 0,0-1,1 0,-1-1,0 0,-1-1,1-1,0 0,-1 0,0-1,0 0,0-1,-1-1,0 1,2-3,3 0</inkml:trace>
  <inkml:trace contextRef="#ctx0" brushRef="#br0" timeOffset="-81326.973">3557 4272,'-5'-6,"-1"1,0 1,0-1,-1 1,1 0,-1 0,0 1,0 0,0 0,0 1,-1 0,1 0,-1 0,1 1,-1 1,0-1,1 1,-1 0,0 1,1 0,-1 0,1 0,-1 1,1 0,0 1,0 0,0 0,0 0,0 1,1 0,-1 0,1 1,0 0,0 0,1 0,0 1,0-1,0 1,0 1,-1 3,3-7,0 0,1 0,-1 0,1 1,0-1,0 1,0 0,1-1,-1 1,1 0,0 0,0 0,0 0,0 0,1 0,0 1,-1-1,2 0,-1 0,0 0,1 0,0 0,0 0,0 0,0 0,1 0,-1 0,1-1,0 1,0-1,1 1,-1-1,1 0,0 0,-1 0,1 0,1 0,-1 0,8 2,1-1,-1 0,1 0,0-1,0-1,1 0,-1 0,0-1,1-1,-1 0,0-1,1 0,8-3,10-6,-24 7,-21 7,-12 6,0 1,1 0,0 2,1 1,0 1,1 1,-7 8,26-19,-1 0,0 0,1 1,0-1,0 1,1 0,0 0,0 1,0-1,1 1,-1-1,2 1,-1 0,1 0,0 0,0 5,1-8,-1-1,1 1,0 0,1-1,-1 1,1 0,-1-1,1 1,0-1,0 1,1-1,-1 1,1-1,0 0,-1 0,2 0,-1 0,0 0,0 0,1 0,0-1,-1 1,1-1,0 0,0 0,0 0,1 0,-1-1,0 1,1-1,-1 0,1 0,4 2,-1-1,1 0,0 0,1-1,-1 0,0-1,0 0,0 0,0-1,0 0,0 0,0-1,0 0,0 0,0-1,-1 0,1 0,-1-1,0 0,0 0,0-1,2-2,7-14,-3-1</inkml:trace>
  <inkml:trace contextRef="#ctx0" brushRef="#br0" timeOffset="-80756.58">3331 3961,'41'255,"-32"-189,-2-1,-4 1,-2 0,-4 12,2 33,1 142,5-230,1-4</inkml:trace>
  <inkml:trace contextRef="#ctx0" brushRef="#br0" timeOffset="-74924.852">4883 4526,'2'1,"0"0,0 1,-1 0,1-1,0 1,-1 0,0 0,1 0,-1 0,0 0,0 0,0 0,0 1,0-1,-1 0,1 1,-1-1,1 0,-1 1,0-1,0 0,0 1,0-1,0 0,-1 1,1-1,-1 0,1 1,-1-1,0 0,0 0,0 1,-5 26,-1-1,-1 1,-2-1,-1-1,-1 0,-1 0,-1-1,-13 16,17-28</inkml:trace>
  <inkml:trace contextRef="#ctx0" brushRef="#br0" timeOffset="-74090.781">5420 4159,'10'-9,"1"2,0-1,1 2,0-1,0 1,0 1,1 1,0-1,2 1,1-1,96-9,-108 14,-1 1,0-1,0 1,-1 0,1 0,0 0,0 1,0-1,-1 1,1-1,0 1,-1 0,0 0,1 0,-1 0,0 0,0 1,0-1,0 1,-1-1,1 1,-1 0,1 0,-1-1,0 1,0 0,0 0,-1 0,1 0,-1 0,0 1,1-1,-1 0,-1 3,0 4,-1 1,0-1,0 1,-1-1,0 0,-1 0,0 0,-1-1,0 1,-1-1,0 0,0-1,-4 5,-22 36,31-45,0 0,1 0,-1 0,1-1,0 1,0 0,1 0,-1 0,1 0,0-1,0 1,0 0,0-1,1 1,-1-1,1 1,0-1,0 0,0 1,0-1,1 0,-1-1,1 1,0 0,0-1,0 1,0-1,0 0,1 0,-1 0,0-1,1 1,0-1,-1 0,2 0,33 28,-34-26,0 1,-1 0,1 0,-1 0,0 0,0 0,-1 1,1-1,-1 1,0-1,0 1,-1 0,1 0,-1 0,0 0,-1 0,1 0,-1 1,0-1,0 0,0 0,-1 0,0 0,0 0,0 0,-1 0,1 0,-1 0,0-1,-1 1,1 0,-1-1,0 0,0 0,-1 1,-8 6,-2-1,1 0,-1-1,0 0,-1-1,0-1,-1 0,1-1,-1 0,0-2,0 0,-1-1,-14 1,30-3,0-1,0 1,0-1,0 0,0 0,-1 1,1-1,0 0,0 0,0 0,0 0,0 0,-1-1,1 1,0 0,0 0,0-1,0 1,0-1,0 1,0-1,0 1,0-1,0 0,0 1,0-1,1 0,-1 0,0 0,0 1,1-1,-1 0,0 0,1 0,-1 0,1 0,-1 0,1-1,5-9</inkml:trace>
  <inkml:trace contextRef="#ctx0" brushRef="#br0" timeOffset="-73838.135">6069 4553,'-9'15,"-4"-1,1-2</inkml:trace>
  <inkml:trace contextRef="#ctx0" brushRef="#br0" timeOffset="-73223.718">6294 4130,'224'-54,"-220"54,-1 0,0-1,1 1,-1 0,0 1,1-1,-1 1,0-1,1 1,-1 0,0 0,0 1,0-1,0 0,0 1,0 0,0 0,0 0,-1 0,1 0,-1 1,1-1,-1 1,0-1,0 1,0 0,-1 0,1 0,-1 0,1 0,-1 0,0 0,0 1,0-1,-1 0,1 1,-1-1,0 0,0 3,0 14,0 0,-2-1,0 1,-1-1,-1 0,-1 0,-1 0,-1 0,0-1,-8 14,1 2,3-5,1 0,1 1,2 0,1 1,1 0,2 0,1 1,2-32,0-10</inkml:trace>
  <inkml:trace contextRef="#ctx0" brushRef="#br0" timeOffset="-72956.491">6267 4469,'33'-5,"16"-1,5-5,-2-1,-6 3,-5 2,-5 2,-4 3,-2-4,-2-1,-6 2</inkml:trace>
  <inkml:trace contextRef="#ctx0" brushRef="#br0" timeOffset="-65018.518">7028 3989,'1'0,"-1"-1,0 1,1 0,-1-1,1 1,-1 0,1-1,-1 1,1 0,-1 0,1 0,0-1,-1 1,1 0,-1 0,1 0,-1 0,1 0,0 0,-1 0,1 0,-1 0,1 0,-1 1,1-1,0 0,-1 0,1 1,-1-1,1 0,-1 0,1 1,-1-1,1 0,-1 1,0-1,1 1,-1-1,0 1,1-1,-1 1,0-1,1 1,-1-1,0 1,0-1,0 1,1-1,-1 1,0 0,0-1,0 1,0-1,0 1,0-1,0 1,0 0,-1 0,7 39,-6-39,1 427,-2-232,-16-139,7-83,9 18,1 0,1 0,-1 0,1 0,1 1,-1-1,1 0,1 1,-1-1,1 1,1 0,-1 0,1 0,0 0,1 1,0-1,0 1,0 0,1 1,-1-1,1 1,1 0,-1 1,2-1,119-40,-121 45,1 0,-1 0,0 1,1 0,-1 0,0 1,0 0,1 0,-2 0,1 1,0 0,0 0,-1 0,0 1,1 0,-1 0,-1 0,1 0,-1 1,1 0,-1 0,-1 0,1 0,-1 1,0 0,0-1,0 1,-1 0,0 0,0 0,-1 1,0-1,0 0,0 1,-1-1,1 0,-2 2,3-1,0 0,-1 0,0 1,-1-1,0 1,0-1,0 0,-1 1,0-1,-1 0,1 1,-1-1,-1 0,0 0,1-1,-2 1,1 0,-1-1,0 0,-1 0,1 0,-1-1,0 1,-1-1,-4 4,3-5,0 1,0-1,-1-1,1 1,-1-1,0-1,0 1,0-1,0-1,0 1,0-1,0-1,-1 0,1 0,0 0,0-1,0 0,0-1,0 0,0 0,0-1,0 0,1 0,-1-1,1 0,0 0,-3-3,-15-8,15 10,0-1,1 0,-1-1,1 0,1 0,-1-1,1 0,0-1,-4-7,-11-16,11 20</inkml:trace>
  <inkml:trace contextRef="#ctx0" brushRef="#br0" timeOffset="-59165.947">848 5485,'48'-33,"-26"21,1 2,0 0,0 2,1 0,0 2,0 1,25-3,-26 4,-19 3,0-1,0 1,0 0,0 0,0 0,0 0,1 1,-1 0,0 0,1 0,-1 0,0 1,0 0,1 0,-1 0,0 0,0 0,0 1,0 0,-1 0,1 0,0 0,-1 1,1-1,-1 1,0 0,0 0,0 0,0 0,0 1,-1-1,0 1,1 0,-1-1,-1 1,1 0,-1 0,1 0,-1 0,0 1,0-1,-6 14,0-1,-1 0,-1 0,-1 0,0-1,-1 0,-1-1,0 0,-1 0,-1-1,0-1,-6 5,1 2,-2 0,-31 51,52-67,-1 0,0 0,1-1,0 1,0 0,0-1,1 1,-1-1,1 0,0 0,-1 0,2 0,-1 0,0-1,0 1,1-1,-1 0,1 0,0 0,0 0,0-1,-1 0,2 0,-2 1,101 69,-101-68,0 0,-1-1,1 1,-1 0,0 0,0 0,0 0,0 1,-1-1,1 0,-1 1,0-1,0 1,0 0,0-1,-1 1,0 0,1-1,-1 1,-1 0,1-1,0 1,-1 0,0-1,0 1,0 0,0-1,-1 0,1 1,-1-1,0 0,0 1,-7 7,-1 0,0-1,0 0,-1-1,0 0,-1-1,0 0,0-1,-5 2,-1 1,16-8,0 0,0 0,-1 0,1 0,0 0,-1-1,1 1,-1-1,0 0,0 0,1 0,-1 0,0 0,0-1,0 1,0-1,0 0,0 0,0 0,0 0,1 0,-1 0,0-1,0 0,0 0,0 1,0-2,1 1,-1 0,1 0,-1-1,1 0,-2 0,3-9</inkml:trace>
  <inkml:trace contextRef="#ctx0" brushRef="#br0" timeOffset="-58849.044">1496 6050,'0'5,"0"6,-4 1,-3 3,1-5,6-4,3-4</inkml:trace>
  <inkml:trace contextRef="#ctx0" brushRef="#br0" timeOffset="-58029.389">1949 5626,'-27'0,"17"-1,-1 0,1 0,0 1,0 1,-1 0,1 0,0 1,0 0,0 1,0 0,1 0,-1 1,1 1,0-1,0 1,0 1,-6 5,11-7,0 0,-1 1,2 0,-1-1,0 2,1-1,0 0,0 1,1-1,-1 1,1 0,0-1,1 1,-1 0,1 0,1 1,-1-1,1 0,0 0,0 0,1 0,-1 0,2 0,-1 0,0 0,1 0,0 0,1 0,-1-1,1 1,0-1,1 0,-1 0,1 0,0 0,0-1,1 1,-1-1,1 0,0-1,2 2,-2-3,0 0,1-1,-1 0,1 0,-1 0,1 0,-1-1,1 0,0 0,-1-1,1 0,-1 0,1 0,-1 0,1-1,-1 0,0 0,0-1,0 1,0-1,0 0,-1 0,1-1,94-93,-25-47,-80 171,-31 132,36-156,-12 62,2 1,3 0,1 47,8 23,-1-136</inkml:trace>
  <inkml:trace contextRef="#ctx0" brushRef="#br0" timeOffset="-55015.518">2541 5908,'-6'-4,"0"1,0 0,0 1,0-1,0 1,-1 0,1 0,0 1,-1 0,0 0,1 1,-1-1,1 1,-1 1,0-1,1 1,-1 1,1-1,-1 1,1 0,0 0,0 1,0 0,0 0,0 0,-4 4,5-1,-1 1,1-1,1 1,-1 1,1-1,1 0,-1 1,1 0,0 0,1 0,0 0,0 0,1 0,0 1,0-1,1 0,0 1,1-1,0 0,0 1,0-1,1 0,1 0,-1 0,1 0,0-1,1 1,0-1,0 0,4 4,-6-9,0-1,0 1,0-1,0 0,0 0,1 0,-1 0,1 0,-1 0,0-1,1 1,-1-1,1 0,-1 1,1-1,0-1,-1 1,1 0,-1 0,1-1,-1 1,0-1,1 0,-1 0,1 0,-1 0,0 0,0-1,0 1,1-1,60-53,41-121,-59 100,-51 128,6-45,0 0,0 0,1 0,0 0,0 0,1 0,-1 0,1 0,1-1,0 1,0-1,0 0,0 0,1 0,0 0,0-1,1 1,0-1,0 0,0 0,0-1,1 1,-1-1,1-1,1 1,-1-1,0 0,1 0,-1-1,1 0,0 0,3 0,17 3,-2-2</inkml:trace>
  <inkml:trace contextRef="#ctx0" brushRef="#br0" timeOffset="-54202.946">3557 5654,'-1'-2,"1"-1,-1 1,-1-1,1 1,0-1,-1 1,1 0,-1 0,1 0,-1 0,0 0,0 0,0 0,0 1,0-1,0 1,-1-1,1 1,0 0,-1 0,1 0,-1 0,1 1,-1-1,0 0,1 1,-1 0,0 0,0 0,-19 1,0 1,0 0,0 2,0 1,0 1,1 1,0 0,0 2,-19 10,38-18,0 0,0 0,0 0,0 0,0 1,0-1,0 0,0 1,1 0,-1-1,0 1,1 0,0 0,-1-1,1 1,0 0,0 1,0-1,0 0,0 0,1 0,-1 0,1 1,-1-1,1 0,0 1,0-1,0 0,0 0,0 1,0-1,1 0,-1 1,1-1,0 0,0 0,-1 0,1 0,1 0,0 1,1 3,0-1,1 0,0 0,0 0,0 0,1-1,-1 0,1 0,0 0,0-1,1 1,-1-1,1 0,5 1,16 2,-25-6,0 0,0-1,0 1,0 0,0 0,0 0,0 0,0 0,0 1,0-1,0 1,0-1,0 1,0 0,0-1,0 1,-1 0,1 0,0 1,-1-1,1 0,-1 0,1 1,-1-1,1 1,-1-1,0 1,0 0,0-1,0 1,0 0,0 0,0 0,-1 0,1 0,-1 0,1 0,-1 0,0 0,0 0,0 0,0 0,0 0,0 0,-1 2,-2 3,-1 0,0 0,-1 0,0-1,0 0,0 1,-1-2,0 1,0-1,0 0,-4 2,-35 36,42-40,0 0,0 0,0 0,0 0,1 0,-1 0,1 1,0-1,0 1,0 0,1-1,-1 1,1 0,0 0,0 0,0 0,1 0,-1 0,1 0,0 0,0 0,1 1,-1-1,1 0,0 0,0 0,0 0,0-1,1 1,-1 0,1 0,0-1,1 1,-1-1,0 0,1 0,0 0,0 0,0 0,0 0,0-1,0 1,1-1,2 1,-1 0,1-1,0 0,-1 0,1 0,0-1,0 0,0 0,0-1,0 0,0 0,0 0,0 0,0-1,0 0,0-1,0 1,0-1,-1 0,1 0,4-4,3-7</inkml:trace>
  <inkml:trace contextRef="#ctx0" brushRef="#br0" timeOffset="-53715.342">3331 5316,'-3'11,"0"0,0 0,1 0,1 1,0-1,0 0,1 1,1-1,0 1,0-1,3 9,1 32,-3 514,12-469,-4 33,-51 67,40-174,4-5</inkml:trace>
  <inkml:trace contextRef="#ctx0" brushRef="#br0" timeOffset="-52426.429">3868 5373,'-26'164,"22"206,-16-286,51-109,-15 5,1 0,0 2,2 0,0 1,1 1,1 1,0 1,9-4,-27 17,-1-1,1 1,-1 0,1 1,0-1,0 0,-1 1,1-1,0 1,0 0,-1 0,1 0,0 0,0 1,-1-1,1 1,0-1,-1 1,1 0,0 0,-1 0,1 1,-1-1,0 0,1 1,-1 0,0 0,0-1,0 1,0 0,0 0,-1 1,1-1,0 0,-1 1,0-1,0 1,1-1,-1 3,28 111,-28-108,0 0,0 0,0 0,-1 1,0-1,0 0,-1 0,-1 1,1-1,-1 0,0 0,-1 0,0-1,0 1,-1-1,0 1,0-1,-1 0,0-1,0 1,0-1,-1 0,0 0,0-1,-1 0,1 0,-1 0,0-1,0 0,-1 0,1-1,-1 0,0 0,-4 1,3-4,1 0,0-1,-1 0,1 0,0-1,-1 0,1 0,0-1,1 0,-1 0,0-1,1 0,0 0,0-1,0 0,0 0,1-1,0 1,0-1,1-1,-1 1,1-1,1 0,-5-7,-1-1</inkml:trace>
  <inkml:trace contextRef="#ctx0" brushRef="#br0" timeOffset="-52051.387">4686 5937,'-15'33,"-9"17,0 3,-2-1,5-6,0-5,-1-5,-1-8,2-5,2-6,2-6</inkml:trace>
  <inkml:trace contextRef="#ctx0" brushRef="#br0" timeOffset="-47415.336">6181 5428,'1'0,"-1"-1,0 1,1-1,-1 1,1 0,-1 0,1-1,-1 1,1 0,0 0,-1-1,1 1,-1 0,1 0,-1 0,1 0,0 0,-1 0,1 0,-1 0,1 0,-1 0,1 0,0 1,-1-1,1 0,-1 0,1 0,-1 1,1-1,-1 0,1 1,-1-1,1 0,-1 1,0-1,1 1,-1-1,1 1,-1-1,0 1,0-1,1 1,-1-1,0 1,0-1,1 1,-1-1,0 1,0-1,0 1,0 0,0-1,0 1,0-1,0 1,0 0,0 0,5 39,-5-39,23 172,-23-147,-1 0,-1 0,-1-1,-2 1,0-1,-2 1,-1-2,-1 1,0-1,-9 12,16-31,-20 75,24-75</inkml:trace>
  <inkml:trace contextRef="#ctx0" brushRef="#br0" timeOffset="-46998.586">6548 5344,'-17'39,"12"-11,0 1,2 0,1 0,1 0,2 0,1 5,0 32,-13 75,-23-1,35-104,3-31</inkml:trace>
  <inkml:trace contextRef="#ctx0" brushRef="#br0" timeOffset="-46696.711">6915 5851,'0'20,"-5"10,-1 6,-5-4,0-2,-4-7,2-6</inkml:trace>
  <inkml:trace contextRef="#ctx0" brushRef="#br0" timeOffset="-48248.317">5166 5570,'0'-6,"0"-1,0 1,1 0,0 0,0 0,0 0,1 0,0 0,0 0,1 1,0-1,0 1,0-1,0 1,1 0,0 0,0 1,0-1,1 1,-1 0,1 0,0 0,0 1,0 0,1 0,1-1,25-13,0 2,1 0,1 3,0 0,2 2,-32 9,0-1,1 1,-1 0,1 0,-1 0,1 1,-1 0,1 0,-1 0,1 0,-1 1,1-1,-1 1,1 0,-1 0,0 1,1 0,-1-1,0 1,0 1,0-1,-1 1,1-1,0 1,-1 0,0 0,0 1,0-1,0 0,0 1,-1 0,1 0,-1 0,0 0,0 0,-1 0,1 1,0 2,-1 0,0 0,0 0,-1 0,1 0,-2 0,1 0,-1 0,0 0,-1 0,1 0,-1 0,-1-1,1 1,-1-1,0 1,-1-1,0 0,1 0,-2-1,1 1,-1-1,0 0,0 0,0 0,-1-1,-2 1,-11 7,16-11,1-1,-1 1,1 0,0-1,-1 1,1 0,0 1,-1-1,1 0,0 1,0-1,0 1,0-1,0 1,1 0,-1 0,0 0,1 0,0 0,-1 0,1 0,0 1,0-1,0 0,0 1,1-1,-1 1,0-1,1 1,0-1,0 1,0-1,0 1,0-1,0 1,1-1,-1 1,1-1,0 2,6 6,1-1,0-1,0 1,1-1,0-1,1 0,0 0,0-1,2 1,63 50,-72-54,-1 0,1 0,-1 0,0 0,0 1,0-1,-1 0,1 1,-1-1,1 1,-1 0,0-1,-1 1,1 0,-1 0,1-1,-1 1,0 0,-1 0,1 0,-1-1,1 1,-1 0,0 0,0-1,-1 1,1-1,-1 1,0-1,0 0,-1 2,-2 2,0 0,-1-1,0 0,0 0,0 0,-1-1,0 1,0-2,0 1,-1-1,1 0,-1-1,-5 2,-185 38,197-43,-28-9,33 3</inkml:trace>
  <inkml:trace contextRef="#ctx0" brushRef="#br0" timeOffset="-47949.921">5843 5908,'-10'14,"-2"10,-1 6,4-8,6-6,5-8</inkml:trace>
  <inkml:trace contextRef="#ctx0" brushRef="#br0" timeOffset="-43429.516">7282 5400,'11'-8,"1"0,0 1,0 0,1 1,0 1,0 0,0 0,0 1,1 1,2 0,10-4,112-7,-134 13,-1 2,1-1,0 0,0 1,0 0,-1 0,1 0,0 0,-1 0,1 1,-1 0,1 0,-1 0,0 0,0 0,0 1,0-1,0 1,0 0,-1-1,1 2,-1-1,0 0,0 0,0 1,-1-1,1 1,-1-1,1 1,-1 0,-1-1,1 1,0 3,-2 0,0 0,0 0,-1 0,0 0,-1 0,1-1,-1 1,0-1,-1 0,0 0,0 0,0 0,0-1,-1 1,0-1,0 0,-1-1,1 1,-6 2,9-5,1-1,0 0,0 0,0 0,0 1,0-1,0 1,0-1,1 0,-1 1,0-1,1 1,-1 0,1-1,0 1,-1-1,1 1,0 0,0-1,0 1,0-1,0 1,0 0,1-1,-1 1,1 0,-1-1,1 1,-1-1,1 1,0-1,0 0,0 1,0-1,0 0,0 1,0-1,0 0,0 0,0 0,2 1,60 45,-55-42,6 5,0 0,-1 1,0 1,-1-1,0 2,-1 0,-1 0,9 15,-18-26,1 1,-1-1,-1 0,1 1,0-1,0 0,-1 1,0-1,1 1,-1-1,0 0,0 1,0-1,-1 1,1-1,0 1,-1-1,0 0,1 1,-1-1,0 0,0 1,-1-1,1 0,0 0,-1 0,1 0,-1 0,0-1,1 1,-1 0,0-1,0 1,0-1,0 0,-1 1,-87 43,80-41,-69 18,54-18</inkml:trace>
  <inkml:trace contextRef="#ctx0" brushRef="#br0" timeOffset="-43113.293">8129 5851,'-14'15,"-5"9,5 1,6-5</inkml:trace>
  <inkml:trace contextRef="#ctx0" brushRef="#br0" timeOffset="-42563.385">8383 5400,'2'1,"-1"0,1 0,0 1,-1-1,1 0,-1 0,1 1,-1-1,0 1,0 0,1-1,-1 1,0 0,0 0,-1-1,1 1,0 0,-1 0,1 0,-1 0,1 0,-1 0,0 0,0 0,0 0,0 1,2 7,29 218,-33 99,2-327,0 0,0-1,0 1,0 0,0 0,0-1,0 1,1 0,-1 0,0-1,0 1,0 0,0 0,0-1,0 1,1 0,-1 0,0 0,0-1,0 1,0 0,1 0,-1 0,0 0,0-1,1 1,-1 0,0 0,0 0,1 0,-1 0,0 0,0 0,1 0,-1 0,0 0,0 0,1 0,-1 0,0 0,1 0,-1 0,0 0,0 0,1 0,-1 0,0 0,0 0,1 0,-1 1,0-1,0 0,0 0,1 0,-1 0,0 1,0-1,0 0,0 0,1 1,5-13</inkml:trace>
  <inkml:trace contextRef="#ctx0" brushRef="#br0" timeOffset="-41809.978">8722 5457,'87'-23,"-49"15,78-6,-113 14,0 0,1 1,-1 0,0-1,0 1,0 0,0 1,1-1,-2 1,1-1,0 1,0 0,0 0,-1 0,1 0,-1 1,0-1,0 1,1-1,-2 1,1 0,0 0,0 0,-1 0,0 0,0 0,0 0,0 0,0 0,0 1,-1-1,1 0,-1 6,0-1,-1 0,1 0,-1 0,-1 0,0 0,0 0,0-1,-1 1,0 0,-1-1,0 0,0 0,0 0,-1 0,0-1,0 0,-6 6,-20 31,30-41,1 0,-1 0,1 1,0-1,0 0,0 0,0 1,0-1,1 0,-1 0,1 0,-1 0,1 1,0-1,0 0,0 0,0 0,0 0,0 0,0-1,1 1,-1 0,1-1,-1 1,1-1,0 1,0-1,-1 0,1 1,0-1,0 0,0 0,0-1,1 1,-1 0,0-1,0 1,0-1,0 0,1 0,-1 1,0-2,0 1,1 0,15 6,-11-4,1 1,-1 0,0 0,0 1,-1-1,1 2,-1-1,1 1,-1 0,-1 0,1 0,-1 1,0 0,0 0,-1 0,1 1,-1-1,-1 1,1 0,-1 0,-1 1,1-1,-1 0,0 5,0-5,-1-1,-1 1,1-1,-1 1,0 0,-1-1,0 1,0-1,0 1,-1-1,1 0,-2 1,1-1,-1 0,0 0,0 0,0-1,-1 1,0-1,0 0,0 0,-1 0,0-1,0 1,0-1,0 0,-1 0,-5 2,0-1,0 0,-1-1,1 0,-1-1,0 0,1-1,-1-1,-1 1,1-2,0 0,0 0,0-1,0 0,0-1,-6-2,-62-31,69 22</inkml:trace>
  <inkml:trace contextRef="#ctx0" brushRef="#br0" timeOffset="-41345.99">9484 5908,'0'24,"0"13,-5 0,-1-2,-5-1,-5-8,0-2,3-6</inkml:trace>
  <inkml:trace contextRef="#ctx0" brushRef="#br0" timeOffset="-37830.298">10020 5344,'92'-43,"-78"38,99-26,-108 30,-1 1,1 0,-1 0,1 0,-1 0,1 1,-1 0,1-1,-1 2,1-1,-1 1,0-1,0 1,0 0,0 0,0 1,0-1,0 1,-1 0,0 0,1 0,-1 1,0-1,0 1,-1-1,0 1,-1-1,1 1,-1-1,0 1,1 0,-2 0,1-1,0 1,-1 0,0 0,0 0,0 0,0-1,0 1,-1 0,0 0,0-1,0 1,0 0,-1-1,1 1,-1-1,0 1,0-1,0 0,0 0,-1 0,0 1,-84 76,85-79,-1 0,1 0,0 0,0 0,0 0,0 0,0 0,0 1,1-1,-1 1,0-1,1 1,-1 0,1-1,-1 1,1 0,0 0,0 0,0 0,0 0,0 1,0-1,1 0,-1 0,1 0,-1 1,1-1,0 0,0 1,0-1,0 0,0 0,1 1,-1-1,1 0,-1 0,1 1,0-1,0 0,0 0,0 0,0 0,1 0,-1 0,0-1,1 1,0 0,-1-1,2 2,37 26,-21-16,0 0,-2 1,0 1,0 0,-2 1,12 16,-25-31,-1 1,0 0,1 0,-1 0,0 0,0 0,0 1,0-1,-1 0,1 0,-1 1,1-1,-1 0,0 1,0-1,0 0,0 1,0-1,0 0,-1 1,1-1,-1 0,1 0,-1 1,0-1,0 0,0 0,0 0,-1 0,1 0,0 0,-1-1,0 1,1 0,-1-1,0 1,0-1,0 1,1-1,-2 0,1 0,0 0,-96 34,-75-7,148-28</inkml:trace>
  <inkml:trace contextRef="#ctx0" brushRef="#br0" timeOffset="-37494.408">10754 5824,'-10'9,"-2"9,4 0,5-2</inkml:trace>
  <inkml:trace contextRef="#ctx0" brushRef="#br0" timeOffset="-36943.859">11064 5231,'0'482,"-29"-328,20-123,9-31,-1 1,1-1,-1 0,1 1,0-1,-1 1,1-1,0 0,0 1,-1-1,1 1,0-1,0 1,0-1,0 1,-1-1,1 1,0-1,0 1,0 0,0-1,0 1,0-1,0 1,1-1,-1 1,0-1,0 1,0-1,0 1,1-1,-1 1,0-1,0 0,1 1,-1-1,0 1,1-1,-1 0,1 1,-1-1,0 0,1 1,-1-1,1 0,-1 1,1-1,-1 0,1 0,-1 0,1 0,-1 0,1 1,-1-1,1 0,-1 0,1 0,-1 0,1 0,0-1,-1 1,1 0,-1 0,10-8</inkml:trace>
  <inkml:trace contextRef="#ctx0" brushRef="#br0" timeOffset="-35837.145">11600 5259,'-54'27,"-5"2,47-25,0 1,1 1,-1 0,1 1,0 0,1 0,-1 1,2 0,-1 1,-1 3,8-9,1 0,-1 1,1-1,0 1,1-1,-1 1,1-1,-1 1,1 0,0 0,0 0,1 0,-1 0,1-1,0 1,0 0,0 0,1 0,-1 0,1 0,0 0,0 0,0-1,1 1,-1 0,1-1,0 1,0-1,0 1,0-1,1 0,-1 0,1 0,0 0,0-1,0 1,0-1,0 0,1 0,-1 0,1 0,-1 0,1-1,69 11,-63-12,0 1,0 0,0 0,0 1,-1 1,1-1,-1 2,1-1,-1 1,0 1,-1-1,1 2,-1-1,-3-1,-1 1,1-1,-1 1,-1 0,1 0,-1 0,1 0,-1 0,-1 1,1 0,-1-1,0 1,-1 0,1 0,-1 0,0 0,0 0,-1 1,0-1,0 0,-1 0,1 0,-1 0,0 0,-1 0,0 0,0 0,0 0,-1-1,1 1,-1-1,0 0,-1 0,0 0,1 0,-2 0,1-1,-2 2,0 1,-1-1,1 1,-1-1,0 0,-1-1,1 0,-1 0,0-1,0 0,-1 0,1-1,-1 0,0 0,0-1,0 0,0-1,0 0,0 0,0-1,0 0,0-1,0 0,-1 0,1-1,-8-2,-13-24,21 12</inkml:trace>
  <inkml:trace contextRef="#ctx0" brushRef="#br0" timeOffset="-35126.563">11572 5203,'5'0,"6"0,6 0,5 0,4 0,2 0,1-5,0-1,1-1,-1 2,0-3,0 0,-1 0,-4 3</inkml:trace>
  <inkml:trace contextRef="#ctx0" brushRef="#br0" timeOffset="-32373.257">12277 5824,'-5'29,"-6"14,-6 4,0 0,-2-9,2-6,-1-3,3-7</inkml:trace>
  <inkml:trace contextRef="#ctx0" brushRef="#br0" timeOffset="-31759.211">12644 5344,'27'-22,"-2"-1,1 2,1 1,1 1,1 1,0 2,1 1,0 1,2 1,0 2,-30 10,0 0,1 0,-1 0,0 1,1-1,-1 0,1 1,-1 0,1 0,-1 0,1 0,-1 0,1 0,-1 1,0-1,1 1,-1-1,1 1,-1 0,0 0,0 0,1 0,-1 1,0-1,0 1,0-1,0 1,-1-1,1 1,0 0,-1 0,1 0,-1 0,0 0,1 1,-1-1,0 0,0 0,-1 1,1-1,0 1,-1-1,0 0,1 3,-3 9,0 0,0 0,-2 0,0 0,0 0,-1-1,-1 0,0 0,-1 0,0-1,-1 0,0 0,-1-1,-1 0,0 0,0-1,-3 2,-150 138,162-149,0-1,0 1,0-1,1 1,-1-1,0 1,0 0,1 0,-1-1,0 1,1 0,-1 0,1-1,-1 1,1 0,-1 0,1 0,0 0,-1 0,1 0,0 0,0 0,-1 0,1 0,0 0,0 0,0 0,0 0,1 0,-1 0,0 0,0 0,1-1,-1 1,0 0,1 0,-1 0,1 0,-1 0,1 0,-1-1,1 1,0 0,-1 0,1-1,0 1,0-1,-1 1,1 0,0-1,0 1,0-1,0 0,0 1,0-1,0 0,0 0,0 1,0-1,0 0,-1 0,2 0,65 7,-64-7,49 0,-32-1,-1 0,1 2,0 0,-1 1,0 1,1 0,-1 2,0 0,-1 1,11 5,-26-9,-1-1,1 1,-1-1,0 1,1 0,-1 0,0 0,0 0,0 0,-1 1,1-1,0 0,-1 1,1 0,-1-1,0 1,0 0,0-1,0 1,-1 0,1 0,-1 0,0 0,1-1,-1 1,-1 0,1 0,0 0,-1 0,1 0,-1 0,0-1,0 1,0 0,0-1,0 1,-2 1,-66 87,42-69,0-1,-2-1,0-2,-1-1,-22 9,48-24,0 1,1-1,-1 0,0-1,0 1,-1-1,1 0,0 0,0 0,0 0,-1-1,1 0,0 0,-1 0,-2-1,3-4</inkml:trace>
  <inkml:trace contextRef="#ctx0" brushRef="#br0" timeOffset="-31505.11">13321 5880,'-4'19,"2"7,2-2</inkml:trace>
  <inkml:trace contextRef="#ctx0" brushRef="#br0" timeOffset="-31141.721">13801 5146,'-4'7,"0"1,1-1,-1 0,1 1,1 0,-1 0,2-1,-1 2,1-1,0 0,0 0,1 0,0 0,1 6,-1 1,-11 275,-36-43,47-220,7-20</inkml:trace>
  <inkml:trace contextRef="#ctx0" brushRef="#br0" timeOffset="-18151.777">14508 5174,'-5'-5,"1"1,-1-1,0 1,0 0,0 1,0-1,-1 1,1 0,-1 0,0 1,0-1,0 1,0 1,0-1,-1 1,1 0,0 0,-1 1,1 0,0 0,-1 1,1-1,0 1,-1 1,1-1,0 1,0 0,0 1,0-1,1 1,-1 0,1 1,-1-1,1 1,0 0,1 0,-1 1,-3 4,0 2,1 0,0 1,1 0,0 0,1 0,0 1,1 0,0 0,1 0,1 0,-1 9,2-17,1 0,-1 1,1-1,0 1,1-1,-1 1,1-1,0 0,0 1,1-1,0 0,-1 0,2 0,-1 0,1 0,-1-1,1 1,1-1,-1 1,0-1,1 0,0 0,0-1,0 1,1-1,-1 0,1 0,0-1,2 2,3-3,0-1,-1 0,1 0,0-1,-1-1,1 1,-1-2,0 1,0-1,0-1,0 1,0-1,-1-1,1 0,-1 0,0-1,-1 0,7-6,-8 8,14-12,-1 0,0-1,-1-1,-1-1,-1 0,-1-1,9-17,0-23,-41 85,-8 203,7 31,-8-41,25-119,2-136,-1 14</inkml:trace>
  <inkml:trace contextRef="#ctx0" brushRef="#br0" timeOffset="-13350.906">284 5203,'81'30,"-40"-20,1-2,1-2,-1-2,1-2,0-1,19-4,-2 2,306-28,596 28,-458-26,113-2,132 1,-284 1,135-3,525 31,-721-30,-298 30,145-12,-132-2,0 6,0 5,1 5,30-2,-67 0,238-13,-169 0,150 7,-282 5,370-29,-225 30,180-12,-162-3,148 10,-253 5,271-29,475 27,35 1,-560-27,117 26,-113-28,-50 18,-108-2,0 6,81 9,-60 0,434-2,-224-29,331 29,-428 30,117-31,-301 18,-76-12</inkml:trace>
  <inkml:trace contextRef="#ctx0" brushRef="#br0" timeOffset="-10619.121">368 6614,'1233'0,"-815"-27,-50-1,225-3,-559 31,216-1,47 14,75 5,72-17,-206-2,266-34,-317 17,209-14,296-24,-285 28,491-53,-288 47,483 35,-641-29,1008 28,-1049 11,-207 5,0-10,17-9,-11 1,127-9,-85-6,194 15,-217 4,600-2,-440-28,-140 38,-114 4,0-7,112-8,-83-1,6-26,-83 28,68-12,-152 11,0 0,-1 0,1 0,0 0,0 1,-1-1,1 1,0-1,0 1,0 0,0 0,-1 0,1 1,0-1,0 1,0 0,-1-1,1 1,0 0,-1 1,1-1,-1 0,1 1,-1-1,1 1,0 1,-2 6</inkml:trace>
  <inkml:trace contextRef="#ctx0" brushRef="#br0" timeOffset="-4329.888">15720 2324,'-5'-4,"0"0,0 1,-1 0,1 0,-1 0,0 0,0 1,0 0,0 0,0 1,-1 0,1 0,0 0,-1 1,1 0,0 0,-1 0,1 1,-1 0,1 0,0 1,0 0,0 0,0 0,0 1,0 0,1 0,-1 0,0 1,1-1,0 0,0 0,1 0,-1 0,1 1,0-1,0 1,0 0,0 1,1-1,-1 1,1-1,0 1,1 0,-1 0,1 0,0 1,0-1,1 0,-1 1,1-1,0 1,1-1,0 1,-1 0,2-1,-1 1,1-1,0 1,0 0,0-1,1 0,0 1,3 0,0 0,0 0,1-1,0 0,0 0,0-1,1 0,0 0,-1 0,1-1,1 0,-1 0,0-1,1 0,-1 0,1-1,0 0,2 0,23 7,-28-7,1 0,-1 0,1 0,-1 1,0 0,1 0,-1 0,0 1,0 0,-1 0,1 0,-1 0,1 1,-1 0,0 0,0 0,-1 0,1 1,-1-1,0 1,0 0,-1 0,1 0,-1 0,0 0,-1 1,1-1,-1 1,0-1,0 1,-1-1,1 1,-2 3,-1 3,-1 1,-1-1,0 0,-1 0,0-1,-1 1,0-1,-1-1,0 1,0-1,-1 0,-1-1,0 1,-3 1,8-6,0-1,0 0,0 0,0 0,-1-1,1 1,-1-1,0 0,0 0,0-1,-1 0,1 0,0 0,-1 0,1-1,-1 0,0 0,0 0,1-1,-1 0,0 0,1-1,-1 1,0-1,0 0,1-1,-1 1,1-1,0 0,-1-1,1 1,0-1,0 0,1 0,-1-1,1 1,-4-4,6 4,0 1,0 0,0-1,0 1,1-1,-1 0,1 0,0 0,-1 0,1 1,1-1,-1-1,0 1,1 0,-1 0,1 0,0 0,0 0,1 0,-1 0,0-1,1 1,0 0,0 0,0 0,0 1,0-1,0 0,1 0,0 0,-1 1,1-1,0 1,0 0,3-3,91-61,-49 40,-78 33,22-4,0 1,1-1,-1 2,1-1,1 1,-1 0,0 1,1 0,0 0,1 1,-1 0,1 0,1 0,-1 1,1-1,0 1,1 1,0-1,-1 5,6-8,0 1,0-1,1 0,0-1,0 1,0 0,1 0,-1-1,1 0,0 1,1-1,-1 0,1 0,-1-1,1 1,0-1,0 0,1 0,-1 0,1-1,0 1,-1-1,1 0,0 0,0-1,0 0,4 1,23 13,-27-12,0 1,0 0,-1 0,1 0,-1 1,0-1,0 1,0 0,0 0,-1 0,0 1,0-1,-1 1,1 0,-1-1,-1 1,1 0,-1 0,0 1,0-1,-1 0,1 0,-1 0,-1 0,1 1,-1-1,0 0,-1 0,1 0,-1 0,-1 0,1-1,-1 1,0-1,0 1,0-1,-1 0,0 0,-1 1,0 3,0-1,-1 0,0-1,0 1,0-1,-1 0,0-1,-1 1,1-1,-1-1,0 0,-1 0,1 0,-1-1,0-1,0 1,0-1,-1-1,1 0,-1 0,1-1,-1 0,0 0,1-1,-1-1,1 0,-1 0,0-1,-2 0,-56-31,49 25</inkml:trace>
  <inkml:trace contextRef="#ctx0" brushRef="#br0" timeOffset="-3081.904">15693 2634,'4'5,"8"2,0 4,-1 0</inkml:trace>
  <inkml:trace contextRef="#ctx0" brushRef="#br0" timeOffset="-1485.699">16031 2521,'2'-9,"2"0,-1 0,1 1,0-1,1 1,0 0,0 0,1 0,0 1,0 0,1 0,0 0,0 1,0 0,1 1,0-1,0 1,0 1,1 0,0 0,-1 1,1-1,8 0,14-10,56-12,-86 26,1-1,0 1,0 0,0-1,0 1,-1 0,1 0,0 0,0 1,0-1,0 0,0 1,-1-1,1 1,0 0,0-1,-1 1,1 0,-1 0,1 0,-1 0,1 0,-1 1,1-1,-1 0,0 1,0-1,0 1,0-1,0 1,0-1,0 1,0 0,0 0,-1-1,1 1,-1 0,0 0,1 0,-1-1,0 1,0 0,0 0,0 0,0 0,-4 14,0-1,-2 0,1 0,-2-1,0 1,0-1,-1-1,-1 0,-1 0,0 0,0-1,-5 3,-6 7,16-18,0 0,0 1,1-1,0 1,0 0,0 0,0 0,1 1,0-1,0 1,0 0,1 0,0 0,-1 3,5-5,0-1,0 0,0 1,0-1,1 0,-1-1,1 1,0 0,-1-1,1 1,1-1,-1 0,0 0,0 0,1-1,-1 1,1-1,-1 0,1 1,0-2,-1 1,1 0,0-1,2 0,6 3,72 41,-82-42,0 0,0 0,0-1,0 2,0-1,0 0,-1 0,1 0,-1 1,1-1,-1 1,0-1,0 1,0-1,-1 1,1 0,-1-1,1 1,-1 0,0 0,0-1,0 1,0 0,0 0,-1-1,0 1,1 0,-1-1,0 1,0 0,0-1,0 1,-1-1,-7 9,0 0,0 0,-1-1,0 0,-1-1,-1 0,1-1,-1 0,0-1,-1-1,0 1,0-2,0 0,-1-1,1 0,-1-1,0 0,-10 0,22-2,1 0,-1 0,0-1,1 1,-1 0,0-1,0 1,1-1,-1 0,0 0,0 0,0 1,0-2,1 1,-1 0,0 0,0 0,0-1,1 1,-1-1,0 0,1 1,-1-1,0 0,1 0,-1 0,1 0,-1 0,1 0,0-1,-1 1,1 0,0-1,0 1,0-1,0 1,0-1,0 0,1 1,-1-1,0 0,1 1,-1-1,1 0,0 0,-1 0,1 1,0-1,0 0,8-15</inkml:trace>
  <inkml:trace contextRef="#ctx0" brushRef="#br0" timeOffset="-1180.096">16567 2775,'-4'15,"-3"9,1 0</inkml:trace>
  <inkml:trace contextRef="#ctx0" brushRef="#br0" timeOffset="1785.162">15806 3707,'-3'-7,"0"0,-1 0,0 0,0 0,0 0,-1 1,0 0,0 0,-1 0,1 1,-1-1,-1 1,1 1,-1-1,1 1,-1 0,0 1,-1 0,1 0,-1 0,1 1,-1 0,0 1,1-1,-1 2,0-1,0 1,0 0,0 1,0-1,0 2,0-1,1 1,-1 0,1 1,-4 1,8-2,0 0,-1 1,1-1,0 1,0 0,0 0,1 0,-1 0,1 0,0 0,0 1,0-1,0 1,0 0,1 0,-1-1,1 1,0 0,1 0,-1 0,1 0,-1 0,1 0,0 0,1 4,26 100,-17-92,1 1,0-2,2 0,0 0,0-1,1-1,3 2,69 79,-82-91,0 1,-1 0,1 0,-1 1,0-1,0 1,-1-1,1 1,-1 0,0 0,0 0,-1 0,0 0,0 0,0 1,0-1,-1 0,0 1,0-1,0 0,-1 1,1-1,-1 0,-1 0,1 0,-1 0,0 0,0 0,-2 2,-7 4,0 0,-1-1,0-1,-1 0,0-1,-1 0,0-1,0-1,0 0,-1-1,0 0,0-1,0-1,0-1,-1 0,1-1,-14 0,27-1,-1 0,1 0,-1-1,1 1,-1-1,1 1,-1-1,1 0,-1 0,1 0,0 0,-1-1,1 1,0 0,0-1,0 0,0 1,0-1,1 0,-1 0,0 0,1 0,0 0,-1-1,1 1,0 0,0-1,0 1,0-1,1 1,-1-1,1 1,-1-1,1 1,0-1,0 1,0-1,0 0,1 1,-1-2,35-100,-27 91,1 1,0 0,1 1,0 0,1 0,0 1,1 0,0 1,0 1,1 0,8-4,-38 21,1 1,1 0,-1 1,2 1,0 0,0 1,1 1,-4 5,13-14,0-1,1 1,-1 0,1 0,0 0,0 0,1 0,-1 1,1 0,1-1,-1 1,1 0,0 0,0-1,0 1,1 0,0 0,0 0,1 0,0 0,0 0,0 0,0-1,1 1,0 0,0-1,1 0,0 1,-1-1,2 1,2 1,1 0,0-1,0 0,1 0,-1 0,1-1,1 0,-1 0,1-1,-1 0,1-1,0 0,1 0,-1-1,0 0,1-1,-1 0,7 0,26 6,-39-7,0 0,1 0,-1 1,0-1,0 1,1-1,-1 1,0 0,0 1,0-1,0 0,0 1,0-1,0 1,-1 0,1 0,-1 0,1 1,-1-1,0 0,0 1,0-1,0 1,0 0,0 0,-1 0,0 0,1 0,-1 0,0 0,0 0,-1 0,1 1,-1-1,0 0,1 0,-1 1,-1-1,1 0,0 1,-1 0,-8 13,0 0,-1-1,-1 0,0 0,-1-1,-1-1,-1 0,1-1,-9 5,13-9,0-1,0-1,-1 1,0-1,-1-1,1 0,-1-1,0 0,-1 0,1-2,-1 1,0-1,0-1,0 0,0 0,0-2,0 1,-1-2,-8 0,3-5</inkml:trace>
  <inkml:trace contextRef="#ctx0" brushRef="#br0" timeOffset="2472.164">15974 3848,'9'-10,"-1"-1,1 2,1-1,0 1,0 1,1 0,0 0,0 1,1 0,0 1,0 1,1 0,-1 0,4 0,-14 5,1-2,-1 0,1 0,-1 1,1-1,0 1,0-1,0 1,0 0,0 1,0-1,0 0,0 1,0-1,0 1,1 0,-1 0,0 1,0-1,0 0,0 1,0 0,0 0,0 0,0 0,0 0,0 1,0-1,-1 1,1 0,-1 0,1 0,-1 0,0 0,1 0,-1 1,0-1,-1 1,1-1,0 1,-1 0,1 0,-1 0,-1 8,-1-1,-1 1,0 0,0-1,-1 0,0 1,0-1,-2 0,1-1,-1 1,0-1,-1 0,0 0,-1 0,0-1,0 0,-7 6,-21 29,34-40,0 1,0-1,0 0,1 1,-1-1,1 1,0-1,0 1,0-1,0 1,1-1,-1 0,1 1,0-1,0 0,0 1,0-1,1 0,-1 0,1 0,0 0,0 0,0 0,0-1,1 1,-1-1,1 1,-1-1,1 0,0 0,0 0,0-1,0 1,0 0,0-1,1 0,-1 0,1 0,20 17,-18-14,-1 1,0-1,0 1,0 0,-1 1,0-1,0 1,0-1,-1 1,0 0,0 1,0-1,-1 0,0 1,0-1,-1 1,0 0,0 0,0-1,-1 1,0 0,0 0,-1 0,0-1,0 1,0 0,-1-1,0 1,0-1,-1 1,0-1,0 0,-1 0,1 0,-1-1,0 1,-1-1,1 0,-4 2,-3 3,-1-1,-1 0,1-1,-1 0,-1-1,1-1,-1 0,-1-1,1 0,-1-1,1-1,-1 0,-10 0,23-3,0 1,0 0,0-1,0 1,0-1,0 0,0 1,0-1,-1 0,1 0,0-1,0 1,0 0,0-1,0 1,0-1,0 0,0 1,0-1,1 0,-1 0,0 0,0-1,1 1,-1 0,0-1,1 1,0-1,-1 1,1-1,0 0,0 1,0-1,0 0,0 0,0 0,0 0,1 0,-1 0,1 0,-1 0,1 0,0 0,0 0,0 0,0 0,0 0,0-1,1 1,0-1,8-8</inkml:trace>
  <inkml:trace contextRef="#ctx0" brushRef="#br0" timeOffset="2705.401">16540 4215,'-5'19,"-2"12,1-1</inkml:trace>
  <inkml:trace contextRef="#ctx0" brushRef="#br0" timeOffset="3185.061">16793 3876,'60'-58,"-39"45,1 2,0 0,1 2,0 0,1 2,0 0,0 2,10-1,-31 6,0-1,1 1,-1 0,0 0,0 0,1 0,-1 1,0-1,0 1,1 0,-1 0,0 0,0 0,0 1,0-1,0 1,-1 0,1-1,0 1,-1 1,1-1,-1 0,0 0,0 1,0 0,0-1,0 1,0 0,-1 0,0 0,1 0,-1 0,0 0,0 0,-1 0,1 1,-1-1,1 0,-1 1,0-1,0 0,-1 0,1 1,-1-1,1 0,-1 0,0 0,-1 2,-5 12,0-1,-1 0,-1 0,-1-1,0 0,-1 0,-1-1,0-1,-1 0,0-1,-13 9,-51 57,71-71,0-2,0 1,0-1,0 1,0 1,1-1,0 1,1 0,0 0,0 0,0 0,1 1,0 0,0 0,1 0,0 0,0 0,1 0,0 0,1 0,-1 1,2-1,-1 0,1 0,2 7,5-5,0 0,1-1,1 0,-1-1,2 0,-1 0,1-1,0 0,0-1,1-1,0 0,0 0,0-1,0 0,1-1,0-1,-1 0,1-1,0 0,0-1,0 0,8-2,-7 0,1-1,-1 0,0-1,0 0,0-1,0-1,-1 0,0-1,0 0,7-7,-2 3</inkml:trace>
  <inkml:trace contextRef="#ctx0" brushRef="#br0" timeOffset="4956.238">15749 5090,'-3'-5,"-1"0,0 1,0-1,-1 1,1 0,-1 0,0 1,0-1,0 1,0 0,-1 0,1 1,-1 0,0 0,1 0,-1 1,0-1,0 1,0 1,0-1,0 1,0 0,-1 1,1-1,0 1,0 0,1 1,-1 0,0-1,-2 3,3-2,1 0,-1 1,1-1,-1 1,1 1,0-1,0 0,1 1,-1 0,1 0,-1 0,1 0,0 1,1-1,-1 1,1 0,0-1,0 1,1 0,-1 0,1 0,0 1,0-1,1 0,-1 0,1 0,1 1,-1-1,1 0,-1 0,2 0,-1 1,0-1,1-1,2 5,14 19,0-1,2-1,2-1,0-1,18 15,-5-4,-29-28,1 1,-1 0,-1 0,0 0,0 1,0-1,-1 1,0 0,-1 0,0 1,0 3,-2-9,0 0,0 0,-1 0,1 0,-1 0,0 0,0 0,0 0,-1 0,0 0,1 0,-1 0,-1 0,1 0,-1 0,1 0,-1-1,0 1,0-1,-1 1,1-1,-1 0,1 0,-1 0,0 0,0-1,-1 1,0 0,-9 3,0 0,-1 0,0-1,0-1,0 0,0-1,-1-1,1 0,-9 0,-47 8,-23-7,91-3,0 0,-1-1,1 1,0-1,0 0,0 0,0 0,-1 0,1 0,1 0,-1 0,0-1,0 1,0-1,1 1,-1-1,1 0,-1 0,1 0,0 0,0 0,0 0,0 0,0 0,0 0,0 0,1 0,-1-1,1 1,-1 0,1 0,0-1,0 1,0 0,0-1,1 1,-1 0,1-2,2-5,1 0,1 1,-1 0,1-1,0 2,1-1,0 1,0-1,1 2,0-1,0 1,0 0,1 0,0 1,0 0,0 1,1 0,4-2,74-16,-119 57,-46 41,76-74,0 0,1 1,-1-1,1 0,-1 0,1 1,0-1,0 1,0-1,0 1,1-1,-1 1,1 0,-1-1,1 1,0 0,0-1,0 1,0 0,1-1,-1 1,1 0,0-1,0 1,-1-1,2 1,-1-1,0 1,0-1,1 0,-1 0,1 0,0 1,0-2,0 1,0 0,0 0,1 0,83 35,-79-36,0 1,0 0,1 0,-1 0,-1 1,1 0,0 0,-1 1,1 0,-1 0,0 1,-1 0,1 0,-1 0,0 0,0 1,0 0,1 3,-2 1,0 0,0 0,-1 0,-1 1,1-1,-2 1,1 0,-2 0,1-1,-2 1,1 0,-1 0,-1-1,0 1,-1-1,0 1,0-1,-1 0,0 0,-1 0,0-1,-1 1,0-1,0-1,-1 1,0-1,0 0,-2 0,3-1,-1 0,0-1,0 0,0 0,0-1,-1 0,0 0,0-1,0 0,-1 0,1-1,-1 0,0-1,0 0,0 0,0-1,0 0,0 0,-1-1,1-1,0 1,0-1,0-1,0 0,-5-1,12 2,0 0,0 0,0 0,0-1,0 1,0 0,0-1,1 1,-1-1,0 0,1 1,0-1,-1 0,1 0,0 0,0 0,0 0,0 0,0 0,0 0,1-1,-1 1,1 0,0 0,-1-1,1 0,2-17</inkml:trace>
  <inkml:trace contextRef="#ctx0" brushRef="#br0" timeOffset="5620.37">16003 5344,'-1'-1,"1"0,-1 1,1-1,0 0,-1 0,1 1,0-1,-1 0,1 0,0 0,0 1,-1-1,1 0,0 0,0 0,0 0,0 0,0 1,0-1,1 0,-1 0,0 0,0 0,1 1,-1-1,0 0,1 0,-1 0,1 1,-1-1,1 0,-1 1,1-1,-1 0,1 1,0-1,-1 1,1-1,0 1,0-1,-1 1,1 0,0-1,0 1,0 0,-1 0,2-1,40-16,-37 15,0 0,0 0,0 1,0-1,1 1,-1 0,0 1,1-1,-1 1,1 0,-1 0,1 1,-1 0,0 0,1 0,-1 0,0 1,0 0,0 0,0 1,0-1,0 1,-1 0,1 0,-1 0,0 1,0 0,0 0,-1 0,1 0,-1 0,0 1,0-1,1 3,-4 2,-1-1,0 0,-1 0,1 0,-1-1,-1 1,0 0,0-1,0 1,-1-1,0 0,0 0,-1-1,0 1,0-1,-1 0,1 0,-6 4,-72 81,83-89,-1 0,1-1,0 1,0 0,0-1,0 1,0 0,0-1,0 1,0 0,1-1,-1 1,1-1,-1 1,1 0,0-1,-1 1,1-1,0 0,0 1,0-1,0 0,0 1,0-1,1 0,-1 0,0 0,1 0,-1 0,0 0,1 0,-1-1,1 1,0-1,-1 1,62 20,-57-20,-1-1,0 0,0 0,0 0,0 1,-1 0,1 0,0 0,-1 1,1-1,-1 1,1 0,-1 0,0 1,0-1,0 1,0 0,0 0,-1 0,1 1,-1-1,0 1,0 0,0 0,0 0,-1 0,0 1,0-1,0 0,0 1,-1 0,1-1,-1 1,0 0,-1 0,1-1,-1 1,-2 3,-1 0,0-1,0 1,0-1,-1 0,0 0,0 0,-1-1,0 0,0 1,0-1,-1-1,0 1,0-1,-1 0,1-1,-1 0,0 0,-2 1,-10 5,0-1,-1-1,0-1,0-1,0-1,-15 2,4-7,25-6</inkml:trace>
  <inkml:trace contextRef="#ctx0" brushRef="#br0" timeOffset="5868.352">16511 5711,'-10'24,"2"3,3-3</inkml:trace>
  <inkml:trace contextRef="#ctx0" brushRef="#br0" timeOffset="6408.162">16765 5316,'0'-5,"1"0,0 1,0-1,0 0,1 1,0-1,0 1,0-1,0 1,1 0,0 0,-1 0,1 0,1 1,-1-1,1 1,-1 0,1 0,0 0,0 0,0 1,3-2,100-39,17 35,-121 8,-1 0,1 0,0 0,0 1,0 0,-1-1,1 1,0 0,-1 1,1-1,0 0,-1 1,0-1,1 1,-1 0,0 0,0 0,0 0,0 0,0 0,0 0,-1 1,1-1,-1 1,0-1,1 1,-1-1,0 1,-1 0,1 0,0 0,-1-1,1 1,-1 0,0 0,0 0,0 0,-1 0,1-1,-1 3,-4 9,-1 0,0 0,-2 0,1-1,-1 0,-1 0,-1-1,1 0,-2-1,0 0,0 0,-1-2,-2 3,-98 69,111-81,-1 1,1-1,0 1,0 0,0-1,0 1,0 0,0-1,0 1,0 0,0 0,0 0,0 0,0 0,1 0,-1 0,0 0,1 0,-1 0,1 1,-1-1,1 0,0 0,-1 1,1-1,0 0,0 0,0 1,0-1,0 0,0 0,0 1,0-1,0 0,1 1,-1-1,1 0,-1 0,1 0,-1 0,1 1,0-1,-1 0,1 0,0 0,0 0,0 0,0-1,0 1,0 0,0 0,0-1,0 1,1 0,104 18,-85-15,-16-5,0 1,0 0,0 0,0 0,0 1,0-1,0 1,0 0,-1 1,1-1,0 1,-1 0,1 0,-1 1,0-1,0 1,0 0,0 0,0 0,0 1,-1-1,0 1,0 0,0 0,0 0,0 0,-1 0,0 1,0-1,0 1,0 0,-1-1,0 1,1 3,-5 3,0 1,-1 0,0-1,-1 0,0 0,-1 0,0-1,-1 0,0 0,-1 0,0-1,0 0,-1-1,0 0,0 0,-1-1,0 0,-9 4,8-2,-1-1,-1 0,1-1,-1-1,-1 0,1-1,-1 0,1-1,-1 0,-1-2,1 1,-2-1,-24-16,28 1</inkml:trace>
  <inkml:trace contextRef="#ctx0" brushRef="#br0" timeOffset="13579.099">14959 2041,'-23'88,"15"156,10-150,-3 187,-25-138,8 36,6 92,-15-129,27 309,0-55,-29-171,30 57,27-56,-45-45,13-164,1 0,0 1,1-1,1 1,1-1,0 1,1 0,1-1,1 1,3 9,0-1,-1 1,-1-1,-2 1,-1 0,0-1,-3 1,0 0,-1-1,-2 1,-1 1,2-11,1 0,1 0,0 0,1 0,1 0,1 0,0 0,1 0,1 0,1 0,4 21,-2 0,-2 0,-1 0,-2 0,-1 1,-3-1,2 34,1-60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17 115,'-1'-1,"-1"0,1-1,0 1,-1-1,1 1,0-1,0 0,0 0,0 1,0-1,0 0,0 0,1 0,-1 0,1 0,0 0,-1 0,1 0,0 0,0 0,0 0,0 0,1 0,-1 0,0 0,1 0,-1 0,1 0,0 0,0 0,0 1,0-1,0 0,0 1,0-1,1 0,-1 1,0-1,1 1,-1 0,1 0,1-2,19-5,-1 1,1 1,1 0,-1 2,1 0,0 2,-1 1,1 0,0 2,3 1,-5 1,0 1,1 1,-2 0,1 2,-1 1,0 0,4 4,-15-7,-1 1,1 0,-1 1,-1-1,0 1,0 1,0 0,-1 0,0 0,0 0,-1 1,0 0,0 0,-1 1,-1-1,2 6,31 163,-11-36,-41 27,9-120,3 1,1 0,5 46,-1-31,0-40,1-1,1-1,1 1,1 0,1-1,2 0,0 0,1-1,1 0,1-1,1 0,1 0,2 0,6 4,1-2,1 0,1-1,1-1,1-2,24 14,36-7,-175 9,82-32,1 1,-1 0,1 0,0 1,0-1,0 1,1 1,0-1,0 1,0 0,1 0,-1 0,1 0,1 1,-1 0,1 0,1 0,-1 0,1 0,0 0,1 1,0-1,0 1,0-1,1 1,0-1,1 1,0-1,0 1,0-1,1 1,0-1,1 0,-1 0,1 0,2 3,8 11,0 1,-2 0,-1 1,-1 0,-1 1,-1-1,-1 2,-1-1,-1 1,-1-1,-1 1,-2 0,0 0,-1 0,-5 21,-2-22,0 1,-2-2,0 1,-2-1,-1-1,0 0,-2-1,0 0,-2-1,4-6,-1-1,-1-1,0 0,0-1,-1 0,-1-2,1 0,-2 0,1-2,-1 0,0-1,-1-1,-4 0,0 0,0-1,-1-1,0-1,1-1,-1-1,0-1,0-1,1-1,-1-1,1-1,0-1,-10-5,9 1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0,-4 0,0 0,-1 0,0 0,-9 0,-7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1,'43'4,"39"2,10-4,-2-4,-10 0,-15-1,-13 1,-11 0,-7 1,-5 0,-8 1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52 282,'0'541,"-11"-469,9-73,0 1,1 0,-1-1,1 1,-1-1,1 1,-1-1,1 0,-1 1,1-1,-1 0,1 0,0 0,0 0,0 0,-1 0,1-1,0 1,0 0,1-1,-1 1,0 0,0-1,1 1,-1-1,0 1,1-1,0 0,-1 1,1-1,0 1,0-1,0 0,0 0,-4-25,2 0,1 0,1 0,2 0,0 0,2 1,0-1,2 1,1 0,10-24,5-9,2 1,3 1,3 1,1 1,39-49,-63 92,0-1,1 1,1 0,0 1,1 0,0 1,0 0,1 0,1 1,-1 0,2 1,-1 1,5-2,-15 8,-1 0,1 1,-1 0,1-1,0 1,-1 0,1 0,0-1,-1 1,1 0,0 1,-1-1,1 0,-1 0,1 1,0-1,-1 1,1 0,-1-1,1 1,-1 0,1 0,-1 0,0 0,1 0,-1 0,0 0,0 0,0 1,0-1,0 0,0 1,0-1,0 1,0-1,-1 1,1-1,-1 1,1-1,-1 1,0 0,7 73,-7-68,-4 214,18-177,-1-32</inkml:trace>
  <inkml:trace contextRef="#ctx0" brushRef="#br0" timeOffset="337.95">1040 28,'-41'33,"2"2,2 2,1 1,2 1,2 2,2 2,-2 5,25-38,0-1,1 1,0 0,1 1,0-1,1 1,0 0,0 0,1 0,1 1,0-1,0 1,1 0,1-1,0 1,0 0,1-1,1 1,0-1,1 1,0-1,3 6,-1-4,1-1,1 0,0 0,0 0,1-1,1 0,0-1,0 0,1 0,0-1,1-1,0 1,1-2,-1 0,1 0,1-1,-1 0,1-1,0 0,0-1,11-1</inkml:trace>
  <inkml:trace contextRef="#ctx0" brushRef="#br0" timeOffset="716.38">1095 366,'1'0,"56"-14,1 3,0 3,0 2,38 1,-94 4,0 1,0-1,1 1,-1-1,0 1,0 0,1-1,-1 1,0 1,1-1,-1 0,0 0,0 1,1 0,-1-1,0 1,0 0,0 0,0 0,0 0,0 0,0 1,0-1,0 1,-1-1,1 1,-1-1,1 1,-1 0,1 0,-1 0,0 0,0 0,0 0,0 0,0 0,-1 0,1 1,0-1,-1 0,0 0,0 1,1-1,-1 0,-1 1,1-1,0 0,0 1,-1-1,0 0,0 1,-10 16,-2-1,0-1,-1 0,-1-1,0-1,-2 0,-10 7,-14 15,20-18,13-13,0 0,1 0,0 1,0 0,1 0,-1 1,1 0,1 0,0 0,0 1,1-1,0 1,0 1,0 1,4-8,-1-1,1 0,0 0,1 1,-1-1,0 0,0 0,1 1,0-1,-1 0,1 0,0 0,0 0,0 0,0 0,0 0,1 0,-1 0,1-1,-1 1,1 0,-1-1,1 1,0-1,0 0,0 1,0-1,0 0,0 0,0 0,0-1,0 1,0 0,1-1,-1 0,2 1,92 3,-82-4,-3 0,0 0,0-1,0 0,0-1,0 0,-1-1,1 0,-1-1,0 0,0 0,0-1,0 0,-1-1,0 0,0-1,3-3,10-10</inkml:trace>
  <inkml:trace contextRef="#ctx0" brushRef="#br0" timeOffset="1087.25">1999 282,'-18'9,"0"2,1-1,1 2,0 0,1 1,0 1,1 0,-5 7,18-20,0 0,0 0,0 0,0 0,0 0,0 0,0 0,0 1,1-1,-1 0,0 0,1 1,-1-1,1 0,0 1,-1-1,1 1,0-1,0 0,0 1,0-1,0 1,0-1,0 1,0-1,1 0,-1 1,0-1,1 0,-1 1,1-1,0 0,-1 1,1-1,0 0,0 0,0 0,0 0,0 0,0 0,0 0,0 0,0 0,1 0,-1-1,0 1,0 0,1-1,-1 1,0-1,1 0,-1 1,1-1,-1 0,0 0,1 0,-1 0,1 0,0 0,34 7,-29-7,1 0,-1 1,1 0,-1 1,0 0,1 0,-1 0,0 1,0 0,-1 1,1-1,-1 1,0 1,0-1,0 1,5 4,-10-2,0 0,-1-1,0 1,0-1,0 1,-1 0,0-1,0 1,-1-1,1 1,-1-1,-1 0,1 0,-1 0,0 0,-1 0,1-1,-1 1,0-1,-1 0,1 0,-1 0,0-1,-4 3,-30 29,20-21</inkml:trace>
  <inkml:trace contextRef="#ctx0" brushRef="#br0" timeOffset="1366.781">2055 0,'61'44,"-3"3,-1 2,-3 2,-2 3,40 54,-83-98,0 0,-1 1,-1 1,1-1,-2 1,0 1,0-1,-1 1,-1 0,0 0,-1 0,0 1,-1-1,0 1,-2-1,1 1,-1 0,-1-1,-1 1,0-1,0 1,-2-1,0 1,-7 7,-1-1,-2 0,1 0,-2-2,-1 0,0 0,-2-2,1 0,-2-1,0 0,-1-2,0-1,-1 0,0-1,-1-2,-6 1,4-3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3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57 367,'-1'-1,"1"0,0 1,0-1,0 0,0 0,0 0,0 0,0 1,0-1,0 0,0 0,0 0,1 1,-1-1,0 0,0 0,1 0,-1 1,1-1,-1 0,1 1,-1-1,1 0,-1 1,1-1,-1 1,1-1,0 1,-1-1,1 1,0-1,0 1,-1 0,1-1,0 1,0 0,0 0,-1-1,1 1,0 0,0 0,0 0,-1 0,1 0,0 0,0 0,0 1,0-1,-1 0,1 0,0 1,0-1,-1 0,1 1,0-1,0 1,-1-1,1 1,272 20,24-33,84-5,-382 22,-10 1</inkml:trace>
  <inkml:trace contextRef="#ctx0" brushRef="#br0" timeOffset="312.621">0 706,'241'-20,"229"11,-388 9,-32-5,-32-1</inkml:trace>
  <inkml:trace contextRef="#ctx0" brushRef="#br0" timeOffset="796.094">396 0,'10'27,"20"1,1-1,1-2,1-1,1-1,1-2,0-2,2-1,0-2,1-1,10 0,-6 2,12 4,-33-15,-1 0,1 2,-2 1,1 0,-1 2,0 0,-1 1,0 0,-1 2,-1 0,0 1,6 8,-18-17,0 0,1 0,-2 0,1 0,-1 1,0 0,0-1,-1 1,0 0,0 1,-1-1,0 0,0 0,-1 0,1 1,-2-1,1 0,-1 1,0-1,0 0,-1 0,0 0,-1 0,1 0,-1 0,0-1,-1 1,0-1,-25 28,-1-2,-2-1,-1-1,-1-2,-1-2,-2-1,-1-2,0-1,-2-2,-3-1,-41 26,54-29,24-15,0 0,1 1,-1 0,1 0,0 0,-1 1,1-1,0 1,0 1,1-1,-1 1,1 0,0 0,0 0,0 0,0 1,1-1,-1 1,1 0,1 0,-1 0,1 1,0-1,0 1,0-1,1 1,0 0,0-1,0 1,1 3,5 8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8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2,'-34'-1,"-1"2,1 1,0 2,0 1,1 1,-1 2,1 2,-2 2,29-9,0 1,0-1,0 1,0 0,1 0,0 1,0 0,0 0,1 0,0 0,0 1,0-1,0 1,1 0,0 1,0-1,1 0,0 1,0-1,0 1,1 0,0 0,0-1,1 1,-1 0,2 2,-28 215,15 48,-33-33,-2-71,46-165,0-1,0 0,0 1,1-1,-1 1,1-1,-1 1,1 0,0-1,0 1,0-1,0 1,1-1,-1 1,1-1,-1 1,1-1,0 1,0-1,0 1,0-1,1 0,-1 0,0 0,1 0,0 0,-1 0,1 0,0 0,0-1,0 1,0-1,0 1,1-1,-1 0,0 0,1 0,-1 0,0 0,1 0,-1-1,2 1,225-3,-98 7,-119 1</inkml:trace>
  <inkml:trace contextRef="#ctx0" brushRef="#br0" timeOffset="30606.262">1183 312,'-1'0,"1"0,0 0,-1 0,1 0,0 0,-1 0,1 0,0 0,-1-1,1 1,0 0,-1 0,1 0,0-1,0 1,-1 0,1 0,0-1,0 1,-1 0,1 0,0-1,0 1,0 0,0-1,-1 1,1 0,0 0,0-1,0 1,0 0,0-1,0 1,0-1,0 1,0 0,0-1,0 1,0 0,0-1,0 1,0 0,0-1,1 1,-1 0,0 0,0-1,0 1,0 0,1-1,-1 1,0 0,0 0,1-1,-1 1,-26 19,-86 115,-57 67,49-32,102-145,13-24</inkml:trace>
  <inkml:trace contextRef="#ctx0" brushRef="#br0" timeOffset="30954.918">703 284,'-2'28,"21"21,2-1,2-1,2 0,9 9,-31-50,156 280,-109-223,-37-53</inkml:trace>
  <inkml:trace contextRef="#ctx0" brushRef="#br0" timeOffset="31376.927">1548 340,'-15'7,"0"1,0 0,1 1,-1 0,2 2,0-1,0 2,1-1,0 2,1 0,1 0,0 1,0 0,2 1,0 0,0 0,2 1,0-1,0 2,2-1,0 0,1 1,0 4,3-8,0 1,2 0,-1-1,2 1,0-1,0 1,1-1,1 0,0-1,1 1,0-1,1 0,6 7,-12-16,1-1,0 0,0 0,-1 0,1-1,1 1,-1 0,0-1,0 1,1-1,-1 0,0 1,1-1,0 0,-1-1,1 1,-1 0,1-1,0 0,0 1,-1-1,1 0,0 0,-1-1,1 1,0 0,-1-1,1 0,0 0,-1 0,1 0,-1 0,16-10</inkml:trace>
  <inkml:trace contextRef="#ctx0" brushRef="#br0" timeOffset="31792.343">1548 538,'35'-7,"-22"3,0 0,0 1,0 1,0 0,0 1,0 1,1 0,-1 0,0 1,0 1,0 0,6 3,-17-5,1 1,-1 0,0 0,0 0,0 0,0 1,0-1,0 1,-1-1,1 1,0-1,-1 1,1 0,-1 0,1 0,-1 0,0 0,0 0,0 0,0 0,0 0,-1 0,1 1,-1-1,1 0,-1 1,0-1,0 0,0 1,0-1,0 0,0 1,-1-1,1 0,-1 0,0 1,0-1,0 0,0 0,0 0,0 0,0 0,0 0,-1 0,1 0,-1-1,0 1,1 0,-1-1,0 1,-116 131,117-132,-1 1,1 0,0-1,0 1,0 0,0 0,0 0,1 0,-1 0,0 0,1 0,0 0,-1 0,1 0,0 0,0 1,0-1,0 0,0 0,1 0,-1 0,1 0,-1 0,1 0,0 0,0 0,0 0,0 0,0-1,0 1,1 0,-1-1,0 1,1-1,-1 1,1-1,0 1,-1-1,1 0,0 0,0 0,0 0,0 0,0-1,0 1,0 0,2-1,2 3,-1-1,1 0,1 0,-1 0,0-1,0 0,1 0,-1-1,0 1,1-1,-1-1,1 1,-1-1,0 0,0-1,1 0,-1 0,0 0,0 0,-1-1,1 0,-1-1,1 1,-1-1,1 0,7-13</inkml:trace>
  <inkml:trace contextRef="#ctx0" brushRef="#br0" timeOffset="32423.243">2170 482,'-4'-2,"1"1,-1-1,0 1,0 0,-1 0,1 1,0-1,0 1,0 0,0 0,0 1,-1-1,1 1,0-1,0 2,0-1,0 0,0 1,1-1,-1 1,0 0,1 0,-1 1,1-1,0 1,0 0,0 0,0 0,0 0,0 0,1 0,0 1,0-1,0 1,0 0,-1 2,3-3,0 0,0 0,1 0,-1 0,1 0,0 0,0 0,0 0,0 0,0-1,1 1,-1 0,1-1,0 1,0-1,0 0,0 1,0-1,0 0,0 0,1-1,-1 1,1 0,0-1,-1 1,1-1,0 0,38 35,-39-32,1 0,-1 1,0-1,-1 1,1 0,-1-1,1 1,-2 0,1 0,0 0,-1 0,0 0,0 0,-1 0,1 0,-1 0,0-1,0 1,-1 0,1 0,-1-1,0 1,0-1,-1 0,1 1,-1-1,0 0,0 0,0-1,-1 1,0 0,0-1,0 0,1 0,-1 0,0 0,0-1,-1 0,1 0,0 0,-1 0,1-1,-1 1,0-1,1 0,-1-1,0 1,-1-1,-9-3</inkml:trace>
  <inkml:trace contextRef="#ctx0" brushRef="#br0" timeOffset="32792.334">2311 284,'11'8,"0"0,0 1,-1 0,0 0,0 1,-1 0,-1 1,0 0,0 0,-1 1,-1 0,0 0,0 1,-1 0,-1-1,0 2,-1-1,0 0,-1 1,-1-1,0 1,-1 12,1-15,-1 0,0 0,0 0,-1 1,-1-1,0-1,0 1,-1 0,0 0,-1-1,0 0,-1 0,0 0,-1 0,0-1,0 0,-1 0,0 0,-1-1,-2 2,-66 53,59-56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3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45,'138'-44,"-137"44,1 0,-1 1,1-1,-1 1,1-1,-1 1,0-1,1 1,-1 0,0 0,0-1,1 1,-1 0,0 0,0 0,0 1,0-1,0 0,0 0,-1 0,1 1,0-1,-1 0,1 1,-1-1,1 1,-1-1,0 0,1 1,-1-1,0 1,0-1,0 1,0-1,0 1,0-1,-1 1,1-1,0 1,-1-1,1 1,-1-1,0 0,1 1,-2 0,-30 64,-3-23,-22 48,57-89,1 1,-1 0,1-1,0 1,0-1,0 0,0 1,0-1,1 0,-1 1,1-1,-1 0,1 0,0 0,0-1,0 1,0 0,0-1,0 1,1-1,-1 0,0 1,1-1,-1 0,1-1,-1 1,1 0,-1-1,1 1,0-1,-1 0,1 0,-1 0,1 0,0 0,-1-1,1 1,-1-1,1 0,0 0,13 2,8 3,-4 2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0,'-8'2,"1"1,0-1,-1 1,1 0,0 1,0-1,1 1,-1 1,1-1,0 1,0 0,0 1,1 0,0-1,0 2,0-1,1 0,0 1,0 0,0 0,1 0,0 0,1 1,-2 7,1-2,0 1,1-1,1 1,0 0,1-1,0 1,1 0,1-1,0 1,1 0,3 9,-4-18,-1 0,1-1,0 1,0-1,0 1,0-1,1 0,-1 0,1 0,1 0,-1-1,0 1,1-1,-1 0,1 0,0 0,0 0,1-1,-1 1,0-1,1 0,-1-1,1 1,0-1,-1 0,1 0,0 0,0-1,0 1,0-1,0 0,-1-1,6 0,-1-1,1 0,-1-1,1 0,-1 0,0-1,0 0,0-1,-1 0,1 0,-1-1,0 0,-1-1,0 1,0-2,0 1,-1-1,5-7,75-154,-75 143,-11 25,-1 0,1 0,0 1,0-1,0 0,0 0,0 1,0-1,0 0,0 0,0 1,1-1,-1 0,0 0,0 1,1-1,-1 0,0 1,1-1,-1 0,1 1,-1-1,1 1,-1-1,1 1,-1-1,1 1,-1-1,1 1,0-1,-1 1,1 0,0-1,-1 1,1 0,0-1,0 1,-1 0,1 0,0 0,0 0,-1 0,1 0,0 0,0 0,-1 0,1 0,0 0,0 1,-1-1,1 0,0 0,-1 1,1-1,0 1,-1-1,1 0,0 1,-1-1,1 1,-1-1,1 1,-1 0,1-1,-1 1,0 0,1 0,10 27,-1 2,-1-1,-2 1,-1 0,0 13,-5-34,11 282,-13-211,0-51,-1 1,-1-1,-2 0,-1-1,-1 1,-1-1,-2-1,-1 1,0-2,-3 1,0-2,-2 1,-56 45,69-70,1 0,0 1,0-1,-1 0,1 0,-1 0,1-1,-1 1,1 0,-1-1,1 0,-1 0,0 0,1 0,-1 0,1 0,-1 0,1-1,-1 0,1 1,-1-1,1 0,-1 0,1 0,0-1,0 1,-1 0,1-1,0 1,0-1,0 0,1 0,-1 0,0 0,1 0,-1 0,1-1,-4-8,1-1,1 0,0 0,1-1,0 1,1-1,0 1,1-1,0 1,1-1,0 1,1-1,1 1,0 0,1 0,0 0,0 0,1 1,-3 6,86-210,-77 191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30,'226'-18,"-206"14,1 1,-1 0,1 2,0 0,0 1,0 1,-1 2,1-1,0 2,9 4,-9-4,-17-8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0,4-1,0-2,-1-1,-1-1,-1 0,-1-1,-1 0,0-1,-1 1,0 0,-5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7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153 961,'-1'-2,"0"1,0-1,0 1,0 0,-1-1,1 1,0 0,-1 0,1 0,-1 0,0 0,1 0,-1 1,1-1,-1 0,0 1,0-1,0 1,1 0,-1-1,0 1,0 0,0 0,1 0,-1 1,0-1,0 0,0 1,1-1,-1 1,0-1,1 1,-1 0,0 0,-4 0,0 1,0 0,0 1,0-1,0 1,1 0,-1 0,1 1,0 0,0 0,0 0,0 0,1 1,0 0,0 0,0 0,0 0,0 3,4-6,1 1,0 0,-1-1,1 1,0-1,1 1,-1-1,0 1,1-1,-1 0,1 0,0 0,0 0,0 0,0 0,0 0,0 0,0-1,0 1,1-1,-1 0,1 0,-1 1,1-2,-1 1,1 0,1 0,6 4,-7-5,0 1,-1 0,1 0,0 0,-1 0,1 0,-1 0,1 1,-1-1,1 1,-1 0,0 0,0 0,0 0,0 0,0 0,0 0,-1 1,1-1,-1 1,0-1,0 1,1 0,-2-1,1 1,0 0,0 0,-1-1,0 1,1 0,-1 0,0 0,-1 0,1 0,0-1,-1 1,0 0,1 0,-1-1,0 1,0 0,-1-1,1 1,0-1,-1 1,0-1,1 0,-1 0,0 0,-2 2,-43 17,23-16</inkml:trace>
  <inkml:trace contextRef="#ctx0" brushRef="#br0" timeOffset="383.327">322 650,'15'23,"9"11,-2 1,-1 1,-2 0,8 23,-22-43,-2 0,0 0,0 0,-2 0,0 0,-1 1,0-1,-2 0,1 0,-2 0,-1 0,0 0,0-1,-2 1,0-1,0 0,-2-1,0 0,0 0,-2-1,0 1,-108 98,93-96</inkml:trace>
  <inkml:trace contextRef="#ctx0" brushRef="#br0" timeOffset="1168.572">774 537,'102'-21,"-100"20,0 1,-1 0,1 0,0-1,-1 1,1 0,-1 0,1 1,0-1,-1 0,1 1,0-1,-1 1,1-1,-1 1,1 0,-1-1,1 1,-1 0,0 0,1 0,-1 0,0 0,0 0,0 1,0-1,0 0,0 1,0-1,0 0,0 1,-1-1,1 1,-1-1,1 1,-1 0,1-1,-1 1,0 0,0-1,0 1,0-1,0 1,0 0,0-1,-1 1,1 0,0-1,-1 1,1-1,-1 1,0-1,0 1,1-1,-1 1,0-1,0 0,-1 1,-147 183,148-182,0 0,0-1,1 1,-1 0,1 0,-1 0,1-1,0 1,0 0,1 0,-1 0,0 0,1-1,0 1,0 0,0-1,0 1,0 0,0-1,0 1,1-1,0 0,-1 1,1-1,0 0,0 0,0 0,0 0,0 0,1-1,-1 1,1-1,-1 1,1-1,-1 0,1 0,0 0,-1-1,1 1,0 0,0-1,0 0,-1 0,1 0,0 0,0 0,0 0,0-1,-1 1,1-1,0 0,1 0,22-5</inkml:trace>
  <inkml:trace contextRef="#ctx0" brushRef="#br0" timeOffset="2136.845">943 311,'44'-19,"-41"16,0 0,1 0,0 0,0 1,0-1,0 1,0 0,0 1,0-1,0 1,1-1,-1 1,1 1,-1-1,1 1,-1-1,1 1,-1 1,1-1,-1 0,1 1,-1 0,1 0,-1 1,0-1,1 1,-1 0,0 0,0 0,-1 1,1-1,0 1,-1 0,1 1,4 11,-1 2,0-1,-2 1,0 0,-1 0,0 0,-2 1,0-1,-1 1,-1 0,0-1,-1 1,-3 9,2 27,1 302,-27-146,46-31,-16-169,-1-1,1 1,-1-1,-1 1,0-1,0 1,-1-1,-1 1,1-1,-1 1,-1-1,0 0,0 0,-1 0,-2 4,2-9,-1 0,1 0,-1-1,1 0,-1 0,0 0,0 0,-1-1,1 0,0 0,-1 0,1-1,-1 0,0 0,1 0,-1-1,0 0,0 0,1 0,-1-1,-2 0,-40 3,-238 47,262-48</inkml:trace>
  <inkml:trace contextRef="#ctx0" brushRef="#br0" timeOffset="2549.678">1508 1,'-5'0,"-6"9,-2 9,2 5,-2 5,1 1,-2-4,1-1,3-1,-2 2,2 1,-3 0,1 1,-3 1,7-4,4-7</inkml:trace>
  <inkml:trace contextRef="#ctx0" brushRef="#br0" timeOffset="2798.793">1875 57,'-43'34,"-39"25,-10 8,7-4,12-6,18-9,15-13,13-7,11-4,9-5</inkml:trace>
  <inkml:trace contextRef="#ctx0" brushRef="#br0" timeOffset="3136.925">1451 537,'176'-16,"-174"16,-1-1,1 1,-1 0,1 0,-1 0,1 0,0 0,-1 0,1 0,-1 0,1 1,-1-1,1 1,-1-1,0 1,1 0,-1-1,1 1,-1 0,0 0,0 0,0 0,1 0,-1 0,0 0,0 0,0 1,-1-1,1 0,0 1,0-1,-1 0,1 1,-1-1,1 1,-1-1,1 1,-1-1,0 1,0 0,0-1,0 1,0-1,0 1,0-1,-1 1,1-1,0 1,-1-1,0 1,1-1,-1 1,0-1,1 0,-1 1,0-1,0 0,0 0,0 0,0 0,-1 0,0 1,-123 138,124-139,-1 0,1 0,0 1,0-1,0 0,0 1,0-1,0 1,0-1,1 1,-1-1,0 1,1-1,0 1,-1 0,1-1,0 1,0 0,0-1,0 1,0 0,0-1,0 1,0 0,1-1,-1 1,1 0,-1-1,1 1,0-1,-1 1,1-1,0 1,0-1,0 0,0 1,0-1,1 0,-1 0,0 0,0 0,1 0,-1 0,1 0,-1 0,1-1,-1 1,1 0,0-1,-1 1,1-1,0 0,-1 0,1 1,0-1,-1 0,2-1,8 2,1-1,0-1,0 0,0-1,-1 0,1-1,-1 0,1-1,-1 0,-1-1,4-1,-11 4,23-8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0,'-15'6,"0"1,1 0,1 1,-1 0,1 1,0 1,1 0,0 0,1 2,0-1,1 1,0 1,1 0,0 0,1 1,0 0,1 0,1 1,1 0,0 0,1 0,0 0,1 1,1 0,0 0,4 4,1 0,0 0,2 0,0-1,1 0,1 0,1 0,0-1,1 0,2-1,-1 0,13 14,21 3,-30-34</inkml:trace>
  <inkml:trace contextRef="#ctx0" brushRef="#br0" timeOffset="469.705">320 254,'125'-39,"-122"37,0 0,0 1,0-1,0 1,0-1,0 1,1 0,-1 0,0 0,0 1,1-1,-1 1,1 0,-1 0,0 0,1 0,-1 1,1-1,-1 1,0 0,0 0,1 0,-1 0,0 1,0-1,0 1,0 0,0 0,-1 0,1 0,-1 0,1 1,-1-1,0 1,0 0,0-1,0 1,0 0,0 0,-1 0,0 0,1 4,-3 2,-1 0,0 0,0 0,-1 0,0 0,-1 0,0-1,-1 0,1 0,-1 0,-1 0,0-1,0 0,0 0,-1 0,-6 4,4-2,1-1,0 1,0 0,1 0,0 1,1 0,0 0,1 1,0 0,-1 3,5-12,1-1,-1 1,1 0,0 0,0 0,0 0,0 0,0 0,0 0,0 0,0 0,1 0,-1-1,1 1,-1 0,1 0,0 0,0-1,0 1,0 0,0-1,0 1,0-1,1 1,-1-1,1 1,-1-1,1 0,-1 0,1 0,-1 0,1 0,0 0,0 0,0-1,-1 1,1-1,0 1,0-1,0 0,0 1,0-1,86-3,-59-4,-3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1 227,'368'0,"-301"-17,-55 5</inkml:trace>
  <inkml:trace contextRef="#ctx0" brushRef="#br0" timeOffset="370.457">226 0,'-5'14,"1"0,0 0,1 0,1 0,0 0,1 1,1-1,0 0,1 1,1-1,0 0,0 0,2 1,6 71,-10-70,0 0,0 0,-2 0,0 0,-1 0,0 0,-1 0,-1-1,-3 6,-5 18,13-26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5,'-12'-2,"-1"0,0 1,0 1,0 0,0 1,1 0,-1 1,0 1,1 0,-1 0,1 1,0 1,0 0,1 0,-1 2,1-1,1 1,-1 1,1 0,0 0,1 1,-5 6,2 9,2 1,1 0,0 0,2 1,1 0,1 1,1-1,1 14,-22 113,-6 35,-34 65,64-252,-1 1,1 0,0 0,0 0,0 0,0 0,1 0,-1 0,0 0,1 0,0 0,-1 0,1 0,0 1,0-1,0 0,0 0,1 0,-1 0,0 0,1 1,0-1,-1 0,1 0,0 0,0 0,0-1,0 1,1 0,-1 0,0-1,1 1,-1 0,1-1,0 0,-1 1,1-1,0 0,0 0,0 0,0 0,0 0,0 0,0-1,0 1,1 0,231-53,-149 48,-61 4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0,'-9'24,"-4"23,-4 2,1-1,3-5,-1-4,2-5,-2-7,1-4,4-6</inkml:trace>
  <inkml:trace contextRef="#ctx0" brushRef="#br0" timeOffset="245.658">357 170,'-38'38,"-27"23,-3 5,5-8,14-9,11-9,11-10</inkml:trace>
  <inkml:trace contextRef="#ctx0" brushRef="#br0" timeOffset="626.989">159 537,'7'-2,"-3"0,0 0,0 1,0-1,0 1,1 0,-1 0,0 0,1 1,-1-1,1 1,-1 0,1 0,-1 1,0 0,1-1,-1 1,0 1,1-1,-1 1,0-1,0 1,0 0,0 1,-1-1,3 3,-5 0,-2 0,1 0,0 0,-1 0,0 0,0 0,-1 0,1-1,-1 1,0 0,0-1,-1 1,0-1,1 0,-1 0,0 0,-1 0,1 0,-1-1,1 1,-81 109,83-111,1-1,-1 1,0-1,1 1,-1 0,1-1,-1 1,1 0,0-1,-1 1,1 0,0 0,0-1,0 1,1 0,-1-1,0 1,1 0,-1-1,1 1,-1 0,1-1,0 1,-1-1,1 1,0-1,0 1,0-1,1 0,-1 0,0 1,0-1,1 0,-1 0,0 0,1 0,-1-1,1 1,0 0,-1 0,1-1,-1 1,1-1,1 0,78 5,-58-11,-3-1</inkml:trace>
  <inkml:trace contextRef="#ctx0" brushRef="#br0" timeOffset="1294.59">159 1411,'231'-396,"-207"358,-24 38,0-1,1 1,-1-1,0 1,1-1,-1 1,1 0,-1-1,1 1,-1-1,1 1,-1 0,1 0,-1-1,1 1,-1 0,1 0,0 0,-1-1,1 1,-1 0,1 0,0 0,-1 0,1 0,-1 0,1 0,0 0,-1 1,1-1,-1 0,1 0,0 0,-1 1,1-1,-1 0,1 1,-1-1,1 0,-1 1,0-1,1 1,-1-1,1 0,-1 1,0-1,1 1,-1-1,0 1,1 0,-1-1,0 1,0-1,0 1,0-1,1 1,-1 0,0-1,0 1,0-1,0 1,0 0,0-1,-1 1,1-1,0 1,0 0,3 55,-4-50,0 0,1 0,0 0,0 0,1 0,-1 0,2 0,-1 0,0 0,1 0,0 0,1 0,-1-1,1 0,0 1,-2-4,1-1,-1 0,1 0,-1 0,1 0,0 0,0 0,-1 0,1 0,0-1,0 1,0-1,-1 1,1-1,0 0,0 1,0-1,0 0,0 0,0-1,0 1,0 0,0-1,-1 1,1-1,0 1,0-1,0 0,-1 0,1 0,0 0,-1 0,1 0,-1-1,55-46,-55 46,13-12,85-69,-98 83,0-1,-1 1,1-1,0 1,0 0,-1-1,1 1,0 0,0 0,-1 0,1-1,0 1,0 0,0 0,-1 0,1 0,0 0,0 1,0-1,-1 0,1 0,0 0,0 1,-1-1,1 0,0 1,-1-1,1 1,0-1,-1 1,1-1,0 1,-1-1,1 1,-1-1,1 1,-1 0,1-1,-1 1,0 0,1 0,-1-1,0 1,0 0,1 0,-1-1,0 1,0 0,0 0,0 0,0-1,0 1,0 0,0 0,0 0,-1-1,1 1,0 0,-9 49,-5-8,10-32,1 0,0 0,0 0,1 0,0 0,0 0,1 0,1 1,0-1,0 1,1 3,4 8,0-3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0 424,'6'-6,"1"-1,0 1,0 1,0-1,1 1,-1 1,1-1,0 1,1 1,-1-1,1 1,-1 1,1 0,0 0,0 1,0 0,0 0,0 1,0 0,7 1,-14 0,1 0,-1 0,0 0,0 0,0 0,0 0,0 1,0-1,0 1,-1-1,1 1,0 0,-1 0,1 0,-1 0,0 0,0 0,0 0,0 0,0 0,0 0,0 1,-1-1,1 0,-1 1,1-1,-1 0,0 1,0-1,0 0,0 1,-1-1,1 0,-1 1,1-1,-1 0,0 0,0 1,0-1,0 0,-1 2,-57 88,54-86,-31 38,24-31,0 0,1 1,0 1,1 0,1 0,0 1,2 0,-1 1,1 1,6-15,1 0,-1-1,1 1,0 0,-1 0,1 0,0 0,1 0,-1-1,0 1,1 0,0 0,-1 0,1-1,0 1,1 0,-1-1,0 1,1-1,-1 0,1 1,0-1,0 0,0 0,0 0,0 0,0 0,1-1,-1 1,0 0,1-1,0 0,-1 0,1 0,0 0,-1 0,1 0,0-1,0 1,5 1,0-1,0 0,0 0,1-1,-1 0,0 0,0 0,0-1,0-1,0 0,0 0,0 0,4-3,25-18,-22 12</inkml:trace>
  <inkml:trace contextRef="#ctx0" brushRef="#br0" timeOffset="501.267">396 227,'1'-2,"0"0,1 0,-1 0,1 0,-1 1,1-1,0 1,0-1,0 1,0 0,0-1,0 1,0 0,0 0,0 1,0-1,1 0,-1 1,0-1,1 1,-1 0,0 0,1 0,-1 0,2 0,-2 0,7-1,-3-1,0 1,0 0,1 0,-1 0,0 1,1 0,-1 0,0 1,1 0,-1 0,0 0,0 1,0 0,0 0,0 0,0 1,3 2,-8-1,0 0,0-1,-1 1,0 0,0 0,0 0,0-1,0 1,-1 0,0 0,0 0,0-1,0 1,0-1,-1 1,1-1,-1 1,0-1,0 0,-1 0,1 0,-1 0,1 0,-1 0,-2 1,-1 4,-3 5,6-11,0 0,0 1,0 0,1-1,-1 1,1 0,0 0,0 0,0 1,0-1,1 0,-1 1,1-1,0 1,0 0,0-1,0 1,1 0,0-1,-1 1,1 0,1 0,-1-1,0 1,1 0,0-1,0 1,0 0,0-1,1 1,-1-1,1 0,0 1,0-1,0 0,2 1,0-1,0 0,0 0,1 0,-1 0,1-1,-1 1,1-1,0-1,0 1,0-1,0 0,0 0,0 0,0 0,1-1,-1 0,0 0,0-1,0 1,0-1,0 0,0-1,0 1,1-1,12-4</inkml:trace>
  <inkml:trace contextRef="#ctx0" brushRef="#br0" timeOffset="1187.899">621 1,'28'-1,"82"9,-106-7,-1 0,1 1,-1-1,1 1,-1-1,0 1,0 0,0 0,0 1,0-1,0 1,0-1,-1 1,1 0,-1 0,0 0,0 0,0 0,0 1,0-1,-1 0,0 1,0 0,0-1,0 1,0 0,0-1,-7 229,-23 39,1-37,28 21,0-252,-1 0,1 0,-1-1,1 1,-1-1,0 1,0 0,0-1,-1 0,1 1,0-1,-1 0,0 1,1-1,-1 0,0 0,0-1,0 1,-1 0,1-1,0 1,0-1,-1 1,1-1,-1 0,1 0,-1-1,0 1,1 0,-2-1,-88 3,71-4,-37-1,33 1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55,'208'-50,"-206"49,0 0,0 0,0 1,0-1,0 1,0 0,1 0,-1-1,0 1,0 1,0-1,0 0,0 0,0 1,0-1,0 1,0 0,0 0,0-1,0 1,0 0,0 1,-1-1,1 0,0 0,-1 1,1-1,-1 1,1-1,-1 1,0 0,0 0,0-1,0 1,0 0,0 0,0 0,-1 0,1 0,-1 0,1 0,-1 0,0 1,0-1,0 2,-5 13,-1 0,-1 0,0-1,-1 0,-1 0,-1-1,0 0,-1-1,0 0,-1-1,-1 0,-3 2,-38 45,48-52,-2 0,-1 1,2 0,-1 0,1 1,1 0,0 0,0 0,1 1,0 0,1 0,0 0,1 0,1 1,-1-1,2 1,-1 0,2 0,1-8,0-1,0 0,1 0,0 1,0-1,0 0,0-1,0 1,0 0,1 0,-1-1,1 0,0 1,0-1,-1 0,2 0,-1-1,0 1,0-1,0 1,1-1,-1 0,1 0,-1-1,1 1,-1-1,1 1,-1-1,1 0,0-1,-1 1,1 0,1-1,14-5</inkml:trace>
  <inkml:trace contextRef="#ctx0" brushRef="#br0" timeOffset="251.792">396 422,'-5'19,"-1"11,4 1,4-5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110 168,'-28'201,"9"-107,-36 122,48-110,13-88</inkml:trace>
  <inkml:trace contextRef="#ctx0" brushRef="#br0" timeOffset="1167.31">307 56,'74'-29,"-65"24,1 1,0 0,1 1,-1 0,1 1,-1 0,1 0,0 1,0 1,0 0,0 0,9 2,-19-1,1-1,-1 1,0 0,0-1,1 1,-1 0,0 0,0 0,0 0,0 0,0 0,0 0,-1 1,1-1,0 0,0 0,-1 1,1-1,-1 0,1 1,-1-1,0 1,1-1,-1 0,0 1,0-1,0 1,0-1,0 1,-1-1,1 1,0-1,-1 0,1 1,0-1,-1 0,0 1,1-1,-1 0,-1 2,-31 50,-56 53,88-105,0 0,0 0,0 0,0 0,0 0,0 1,1-1,-1 0,0 1,1-1,-1 1,1-1,-1 1,1-1,0 1,-1-1,1 1,0-1,0 1,0-1,0 1,1-1,-1 1,0-1,1 1,-1-1,1 1,-1-1,1 1,0-1,-1 0,1 1,0-1,0 0,0 0,0 0,0 1,0-1,0 0,1 0,-1-1,0 1,1 0,67 8,2-27,-50 14</inkml:trace>
  <inkml:trace contextRef="#ctx0" brushRef="#br0" timeOffset="1428.171">731 478,'38'-5,"28"-6,6-1,-3 1,-9 3,-15 2</inkml:trace>
  <inkml:trace contextRef="#ctx0" brushRef="#br0" timeOffset="1768.253">901 253,'0'19,"0"16,0 7,0 1,0-2,0-3,0-4,0-2,-5-2,-2-1,1-1,1-1,-3-4,-1-1,2-1,6-2,4-6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1,'15'9,"23"4,11-1,1-2,-2-3,-6-3,-4-1,-4-2,-3-1,-2-1,-6 1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1,'38'4,"23"3,5-1,-3-2,-9 0,-7-2,-13-1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85,'92'-43,"-87"41,139-35,-139 36,-1 0,1 1,-1 0,1 0,0 0,-1 1,1-1,-1 1,1 0,-1 0,1 1,-1-1,0 1,1 0,-1 0,0 1,-1-1,1 1,0 0,-1 0,1 0,-1 0,0 0,0 1,0 0,0-1,-1 1,0 0,0 1,1 0,-1 7,-1 1,0 0,-1-1,0 1,-1 0,0-1,-1 1,-1-1,0 0,0 0,-1 0,-1 0,0 0,-1-1,0 0,0 0,-1-1,-3 3,-140 175,83-115,-51 68,117-139,-1 0,1 0,1 0,-1 1,0-1,1 0,-1 0,1 0,-1 0,1 1,0-1,0 0,0 0,0 1,0-1,1 0,-1 0,1 1,0-1,-1 0,1 0,0 0,0 0,0 0,0 0,1 0,-1 0,0-1,1 1,0 0,-1-1,1 1,0-1,-1 0,1 1,0-1,0 0,0 0,1 0,85 31,-54-26,-1-1,1-2,0-1,0-2,1-1,-34 1,23-1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19 763,'-9'24,"1"8,7-2,3-6</inkml:trace>
  <inkml:trace contextRef="#ctx0" brushRef="#br0" timeOffset="382.046">274 198,'-1'-9,"-3"39,-38 129,40-154,1 0,-1 0,1 0,0 0,1 0,-1 0,1 0,0 0,0 0,0 0,1 0,0 0,0 0,0 0,1 0,-1 0,1-1,0 1,1-1,-1 1,1-1,0 0,0 0,0 0,0 0,1 0,0-1,-1 0,1 1,0-1,1-1,-1 1,1-1,-1 0,1 0,3 1,0 0,0 0,0-1,1 0,-1-1,1 1,-1-2,1 1,0-1,-1-1,1 1,-1-1,1-1,-1 0,0 0,1-1,-1 0,0 0,-1 0,1-1,-1-1,1 1,-1-1,0 0,-1-1,0 0,1 0,-2 0,1-1,-1 0,0 0,0 0,-1 0,0-1,2-7,-1-6</inkml:trace>
  <inkml:trace contextRef="#ctx0" brushRef="#br0" timeOffset="639.757">612 0,'-14'43,"-10"44,-1 11,4-6,6-10,5-13,4-13,4-8,1-6,2-6,0-4,0-3,0-1,-1-2,1 1,-1 0,0-4</inkml:trace>
  <inkml:trace contextRef="#ctx0" brushRef="#br0" timeOffset="1218.793">696 1044,'188'-362,"-96"238,-92 125,0 0,0 0,1-1,-1 1,0 0,0 0,1-1,-1 1,0 0,1-1,-1 1,1 0,-1-1,1 1,-1-1,1 1,-1-1,1 1,0-1,-1 1,1-1,0 0,-1 1,1-1,0 0,-1 1,1-1,0 0,0 0,-1 0,1 0,0 0,0 0,-1 0,1 0,0 0,0 0,0 0,-1 0,1 0,0-1,0 1,-1 0,1-1,0 1,-1 0,1-1,0 1,-1-1,1 1,-1-1,1 1,-1-1,1 0,-1 1,1-1,-1 0,0 1,1-1,-1 0,0 1,1-2,1 168,-1-164,0 0,-1 0,1 0,0 0,0 0,0 0,1-1,-1 1,0-1,1 1,-1-1,0 1,1-1,0 0,-1 1,1-1,0 0,0 0,0 0,-1-1,1 1,0 0,0-1,0 1,0-1,0 0,0 1,1-1,-1 0,0 0,0-1,0 1,0 0,0-1,0 1,0-1,0 1,0-1,0 0,-1 0,1 0,0 0,0 0,76-53,52-57,-129 111,0-1,-1 0,1 1,0-1,-1 1,1-1,0 1,0-1,-1 1,1 0,0-1,0 1,0 0,-1 0,1 0,0-1,0 1,0 0,0 0,-1 0,1 0,0 0,0 1,0-1,0 0,0 0,-1 1,1-1,0 0,0 1,-1-1,1 0,0 1,0-1,-1 1,1 0,0-1,-1 1,1-1,-1 1,1 0,-1 0,1-1,-1 1,0 0,1 0,-1-1,0 1,1 0,-1 0,0 0,0 0,0 0,-3 55,1-41,-1 18,0-15,1 1,0-1,2 1,0-1,1 1,1-1,0 0,2 1,2 5,20 21,-10-24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4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12,'0'-4,"5"-3,2 6,4 3,0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5.12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0,'-1'2,"1"-1,-1 1,1-1,-1 1,1-1,0 1,-1 0,1-1,0 1,0-1,0 1,0 0,0-1,1 1,-1-1,0 1,1-1,-1 1,1-1,0 1,-1-1,1 1,0-1,0 0,0 1,0-1,0 0,0 0,0 0,4 4,1 0,-1-1,1 0,0 0,0 0,0-1,0 1,1-2,-1 1,1-1,0 0,0 0,0-1,0 0,0 0,0-1,0 1,0-2,0 1,5-2,41 5,107 12,1-8,39-7,-132 0,355 27,643-27,228 0,-1343 33,21-15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7.9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31,'9'-3,"0"1,1 0,-1 0,1 0,0 1,-1 1,1 0,0 0,0 1,-1 0,1 1,0 0,39 3,598-3,-313 26,-2-1,37 3,88-5,3-49,-152 5,114-10,-187 17,84 13,-123 0,-11 13,-133-7,1-3,-1-2,51-5,224-21,109-5,974 29,-367 0,-789 29,87-28,-127 27,96-28,-141 27,226-26,-197-29,33-2,-38 9,182 4,-248 4,1 5,111 10,-88 0,2767-2,-2448 28,-89 0,98 1,-186-18,137 3,-144-10,10 22,526-25,-514-1,-197 30,-96-22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22.8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4007 625,'-25'-30,"-7"-13,-2 1,-2 2,-1 2,-2 2,-1 1,-2 1,-2 3,0 2,-14-5,-43-5,-1 4,-3 5,0 4,-102-11,49 11,-1 6,0 7,-1 8,-1 6,1 7,1 7,0 7,2 8,1 5,1 8,-66 31,127-35,2 3,2 5,2 3,2 4,3 4,-32 32,87-66,2 1,0 1,2 1,1 2,1 0,2 1,1 1,0 3,10-17,1 1,1 0,0 1,2 0,0 0,1 0,0 0,2 1,0-1,2 1,0-1,1 1,1 0,0-1,5 13,13 21,3-2,1 0,3-1,2-2,2-1,3-2,1-1,2-1,2-2,1-2,2-2,27 18,34 24,3-5,99 52,-149-93,38 22,2-4,2-4,2-5,62 16,-66-29,1-4,1-5,0-3,41-2,-12-11,0-5,0-7,-1-4,0-6,-1-6,-1-5,-2-6,-1-5,97-47,-59 18,-3-7,-4-6,-3-7,-5-7,94-82,-196 143,-2-3,-1-1,-1-2,-3-1,-1-2,-3-1,9-20,-27 42,-1 0,-2 0,0-1,-2-1,0 0,-2 0,-1 0,-1-1,-1 1,-1-1,-1 0,-1 0,-2 0,-1 0,0 1,-6-19,-1 13,-1 0,-1 1,-2 0,-1 2,-1-1,-1 2,-2 0,0 1,-2 1,-1 1,-1 1,0 1,-2 1,-1 1,-25-17,-1 3,-2 1,-1 4,-2 1,0 4,-51-16,-85-13,-3 7,-1 9,-1 9,-2 8,-36 9,49 2,0 8,0 8,0 8,1 9,1 8,2 7,-94 38,171-43,2 5,1 5,2 4,2 4,3 5,-54 44,95-58,2 2,2 2,2 3,3 2,1 1,-31 53,54-71,1 0,2 1,2 1,1 0,2 2,2-1,2 2,1 0,1 0,3 0,1 1,2 16,4-11,2 0,3 0,1 0,2-1,2 0,2-1,2 0,1-1,3-1,1-1,3-1,1-1,1-1,2-1,2-1,2-2,0-1,3-2,0-1,2-2,1-1,1-2,21 9,1-2,2-3,1-3,0-3,2-3,1-2,13-1,78 10,2-8,77-3,-84-9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0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271 652,'-3'-3,"0"-1,-1 1,1-1,-1 1,1 0,-1 1,0-1,0 1,0-1,-1 1,1 1,0-1,-1 0,1 1,-1 0,0 0,1 1,-1-1,0 1,1 0,-1 0,0 0,0 1,1 0,-1 0,1 0,-1 0,1 1,-1-1,1 1,0 0,0 1,0-1,0 1,0 0,0 0,1 0,-1 0,1 1,0-1,0 1,-9 11,1 0,1 0,0 1,2 0,-1 1,2 0,0 0,1 1,1-1,1 1,0 1,1-1,0 12,4-23,-1 0,1-1,0 1,0 0,1-1,0 1,0-1,1 1,-1-1,1 0,1 0,-1 0,1-1,0 1,0-1,1 0,0 0,0 0,0-1,0 0,1 0,-1 0,1 0,0-1,0 0,0-1,1 1,-1-1,1 0,-1-1,1 1,0-1,0-1,-1 1,1-1,0 0,0-1,-1 0,1 0,0 0,-1-1,1 0,3-1,7-5,0 0,0-2,-1 0,0 0,-1-2,0 0,-1-1,4-4,-9 9,19-21,-2 0,-2-2,0-1,-2-1,-2 0,-1-2,-1 0,-2-1,-2-1,-1 0,-2-1,-1 0,-2-1,0-20,-4 40,-2 0,0-1,-1 1,-1 0,-1-1,-1 1,0 0,-1 0,-2 0,0 0,0 1,-2 0,0 0,-1 0,-1 1,-1 0,0 1,-1 0,-3-2,10 15,-1 0,1 0,-1 0,1 0,-1 1,0 0,0 0,0 0,-1 0,1 1,0 0,0 0,-1 0,1 1,-1 0,1 0,0 0,-1 1,1 0,0 0,-1 0,1 0,0 1,0 0,0 0,0 1,0-1,1 1,-1 0,1 0,0 0,-1 1,2 0,-1 0,0 0,1 0,0 0,0 1,0-1,0 1,1 0,-1 1,-6 8,1 1,1 0,0 0,1 1,1-1,0 2,1-1,1 0,0 1,1-1,1 1,1-1,0 1,1 0,1-1,1 1,0-1,1 0,5 14,5 2,1-1,1-1,2-1,1 0,1-2,2 0,0-1,2-1,21 17,124 108,-154-140</inkml:trace>
  <inkml:trace contextRef="#ctx0" brushRef="#br0" timeOffset="247.781">1145 568,'-14'38,"-5"23,1 5,3-4,5-11</inkml:trace>
  <inkml:trace contextRef="#ctx0" brushRef="#br0" timeOffset="516.895">1118 258,'0'0</inkml:trace>
  <inkml:trace contextRef="#ctx0" brushRef="#br0" timeOffset="686.696">1597 398,'-20'14,"-5"2,1 1,0 1,2 1,0 0,1 2,2 1,-6 8,23-29,1 1,-1-1,1 1,-1 0,1-1,0 1,0 0,0 0,0 0,0 0,1 0,-1-1,0 2,1-1,0 0,-1 0,1 0,0 0,0 0,0 0,0 0,0 0,1 0,-1 0,1 0,-1 0,1 0,0 0,0 0,0 0,0 0,0 0,0-1,0 1,0 0,1-1,-1 1,1-1,-1 0,1 1,0-1,-1 0,1 0,0 0,0 0,0 0,0 0,0-1,0 1,0-1,0 1,0-1,0 0,0 0,0 0,2 0,60 3,-59-4,1-1,-1 1,1 1,0-1,-1 1,1 0,0 0,0 1,-1 0,1 0,0 0,-1 0,0 1,1 0,-1 0,0 1,0-1,0 1,0 0,0 1,-1-1,1 1,-1 0,0 0,0 0,0 0,-1 1,0 0,0-1,0 1,1 4,-3-6,-1 0,1 1,-1-1,0 0,0 1,0-1,-1 0,1 0,-1 1,0-1,0 0,0 0,0 0,0 0,-1 0,0 0,1 0,-1 0,0-1,0 1,-1-1,1 1,0-1,-1 0,1 0,-1 0,0 0,-2 1,-88 32,34-32,33-3</inkml:trace>
  <inkml:trace contextRef="#ctx0" brushRef="#br0" timeOffset="1316.536">1992 624,'8'80,"-4"0,-3 0,-9 67,6-122,-1 0,-1 0,-2-1,0 1,-1-1,-8 15,15-38,0 1,0 0,0-1,-1 1,1-1,-1 1,1-1,-1 1,1-1,-1 1,0-1,0 0,1 1,-1-1,0 0,0 0,-1 1,1-1,0 0,0 0,0 0,-1 0,1-1,-1 1,1 0,0-1,-1 1,1 0,-1-1,1 0,-1 1,0-1,1 0,-1 0,1 0,-1 0,0 0,1 0,-1 0,1-1,-1 1,1 0,-1-1,1 0,-1 1,1-1,-1 0,1 0,0 1,-1-1,1 0,0 0,0-1,0 1,0 0,0 0,0 0,-1-1,1-11,-1 1,1-1,1 1,1-1,-1 1,2-1,0 1,0-1,1 1,1 0,0 0,0 1,2-1,-1 1,13-34,1 1,2 1,2 1,2 0,2 2,1 2,2 0,2 2,1 1,2 2,1 1,27-17,30 16,-91 32,1 1,0 0,-1 0,1 0,0 1,-1-1,1 0,0 1,-1 0,1 0,-1 0,1 0,-1 0,1 0,-1 0,0 1,0-1,1 1,-1 0,0 0,-1 0,1 0,0 0,0 0,-1 0,1 0,-1 1,0-1,0 1,0-1,0 1,0-1,0 1,0 1,-2 9,0-1,0 0,-1 0,-1 1,0-2,0 1,-1 0,-1-1,0 1,0-1,-1 0,-1-1,0 0,0 0,-1 0,0-1,-4 3,3 0,-1 0,0-1,-1 0,0 0,-1-1,0-1,0 0,-1-1,0 0,-1-1,0 0,0-1,0-1,-1 0,0-1,-5 0,-4 0</inkml:trace>
  <inkml:trace contextRef="#ctx0" brushRef="#br0" timeOffset="1566.361">2557 201,'-10'43,"-8"43,0 17,-3-5,3-14,4-16,5-16,3-11,3-8,2-10</inkml:trace>
  <inkml:trace contextRef="#ctx0" brushRef="#br0" timeOffset="1955.12">2923 539,'-39'24,"1"1,0 2,2 1,1 2,2 2,-5 7,35-37,0 0,1 0,-1 1,1-1,0 0,0 1,0 0,0-1,0 1,1 0,-1 0,1 0,0 0,-1 0,2 0,-1 1,0-1,1 0,-1 0,1 1,0-1,0 0,0 0,0 1,1-1,-1 0,1 0,0 1,0-1,0 0,1 0,-1 0,1 0,-1 0,1-1,0 1,0 0,0-1,0 1,1-1,-1 0,1 0,-1 0,1 0,0 0,0-1,0 1,0-1,1 1,6 0,0 0,0 0,0-1,0-1,0 0,0 0,0 0,0-2,0 1,0-1,-1-1,1 1,0-2,-1 1,0-1,0-1,0 0,5-4,6-4,-1-2,0 0,-1-1,-1 0,0-2,-1 0,2-6,49-81,-66 101,-10 25,7-15,1 0,0 1,0-1,1 0,-1 1,2-1,-1 0,1 1,0-1,0 0,0 0,1 1,0-1,0 0,1-1,0 1,0 0,0-1,1 0,-1 1,1-1,0-1,1 1,-1-1,1 1,0-1,0-1,1 1,-1-1,4 2,12 0</inkml:trace>
  <inkml:trace contextRef="#ctx0" brushRef="#br0" timeOffset="2203.806">3601 483,'-17'4,"0"1,0 1,0 1,1 0,0 1,1 1,-1 0,2 2,-1-1,2 2,-1-1,2 2,0 0,0 1,-5 8,15-19,1 0,-1 0,1 0,0 0,0 0,0 0,0 0,1 0,-1 0,1 0,0 1,0-1,0 0,0 0,0 1,1-1,0 0,-1 0,1 0,0 0,1 0,-1 0,0 0,1 0,0-1,-1 1,1 0,0-1,1 0,-1 1,0-1,1 0,-1 0,1 0,-1 0,1-1,0 1,0-1,119 39,-65-40,-33-6</inkml:trace>
  <inkml:trace contextRef="#ctx0" brushRef="#br0" timeOffset="2553.143">3714 680,'22'9,"0"0,0-2,1 0,0-2,0-1,0 0,1-2,-1 0,1-2,0-1,-1 0,15-4,-30 4,0-1,0 1,0-2,-1 1,1-1,-1 0,1 0,-1-1,0 0,0 0,0-1,-1 0,0 0,0-1,0 1,-1-1,1-1,-1 1,-1-1,1 0,-1 0,-1 0,1 0,-1-1,0 1,-1-1,0 0,0 0,-1 0,0 0,0-8,0 13,-1 0,0-1,0 1,0 0,0 0,-1 0,0-1,1 1,-1 0,0 0,0 0,-1 0,1 0,-1 0,1 0,-1 1,0-1,0 0,0 1,0 0,-1-1,1 1,-1 0,1 0,-1 0,0 1,0-1,0 1,0-1,0 1,0 0,0 0,0 0,0 1,0-1,-1 1,1-1,0 1,0 0,-1 1,1-1,0 0,0 1,0 0,-1 0,1 0,0 0,0 0,0 1,0-1,1 1,-1 0,-2 1,-6 4,1 1,0 0,0 0,0 1,1 1,1-1,0 1,0 1,1 0,0 0,0 0,2 1,-1-1,2 2,-1-1,2 0,-1 1,2 0,0-1,0 1,1 0,1 0,0 0,1 0,0 0,1 0,1 0,0-1,3 11,-1-15,0 0,0-1,0 1,1-1,0 0,1 0,-1-1,1 0,1 0,-1-1,1 0,0 0,0 0,0-1,1-1,-1 1,1-1,0-1,0 0,0 0,0 0,0-1,7-1,10 2</inkml:trace>
  <inkml:trace contextRef="#ctx0" brushRef="#br0" timeOffset="3550.39">4419 906,'1'-20,"0"0,2 0,0 0,1 0,2 0,0 1,4-9,-2 8,0 1,2 0,0 1,1 0,1 1,0 0,2 1,0 1,0 0,9-6,-22 20,0 0,0 0,0 0,0 0,0 0,0 0,1 1,-1-1,0 0,0 1,1-1,-1 1,0-1,1 1,-1 0,0 0,1 0,-1-1,0 1,1 0,-1 1,1-1,-1 0,0 0,1 0,-1 1,0-1,1 1,-1-1,0 1,0 0,0-1,1 1,-1 0,0 0,0 0,0 0,0 0,0 0,0 0,-1 0,1 0,0 0,0 0,-1 1,1-1,-1 0,1 1,-1-1,0 0,1 1,-1-1,0 0,0 1,3 51,-3-47,-1 1,1-1,0 0,1 0,-1 1,1-1,0 0,1 0,-1 0,1 0,1 0,-1-1,1 1,0-1,0 1,1-4,0-1,-1 1,1-1,0-1,-1 1,1 0,0-1,0 0,0 0,0 0,-1 0,1 0,0-1,0 0,0 0,-1 0,1 0,-1-1,1 1,-1-1,1 0,-1 0,0 0,0 0,0-1,0 1,0-1,0 0,-1 0,2-2,201-163,-204 167,0 0,0 0,0 0,0 0,0 0,0 0,0 1,0-1,0 0,0 1,0-1,1 1,-1-1,0 1,0-1,1 1,-1 0,0 0,0 0,1 0,-1 0,0 0,1 0,-1 0,0 0,0 0,1 1,-1-1,0 1,0-1,0 1,1-1,-1 1,0 0,0-1,0 1,0 0,0 0,0 0,0 0,-1 0,1 0,0 0,0 0,-1 0,1 0,-1 0,1 1,-1-1,1 0,-1 0,0 1,1-1,-1 0,0 0,0 1,0-1,0 1,-42 154,42-156,-1 2,0 0,0 0,1 0,-1 0,0 0,1 0,0 0,-1 1,1-1,0 0,0 0,0 0,0 0,0 0,1 0,-1 0,1 0,-1 1,1-1,0 0,0-1,0 1,0 0,0 0,1 1,9 2</inkml:trace>
  <inkml:trace contextRef="#ctx0" brushRef="#br0" timeOffset="3821.25">5322 736,'40'-20,"-2"-1,-1-3,-1-1,-1-1,-1-2,27-29,-6-29,-54 84,-1 0,1 0,0-1,-1 1,1 0,-1 0,0 0,0-1,0 1,0 0,0 0,0-1,0 1,-1 0,0 0,1-1,-1 1,0 0,0 0,0 0,0 0,0 0,0 0,-1 1,1-1,-1 0,1 1,-1-1,0 1,1-1,-1 1,0 0,0-1,0 1,0 0,0 1,0-1,0 0,-1 0,1 1,0-1,-2 1,-8 0,-1 0,0 0,1 2,-1-1,1 2,0-1,0 2,0 0,0 0,0 1,1 0,0 1,0 1,1-1,-1 2,1 0,1 0,0 0,0 1,-2 4,1-4,0 1,1 0,0 0,1 1,0 0,1 1,0 0,-2 6,7-14,1 0,-1 0,1 0,0 0,0 0,0 1,0-1,1 0,0 0,0 0,0 1,0-1,1 0,-1 0,1 1,0-1,1 0,-1 0,1 0,-1 0,1-1,0 1,1 0,-1-1,1 1,-1-1,1 0,3 3,4 1,0-1,0 0,1 0,0-1,0 0,0 0,0-2,1 1,8 0,-18-3,30 7</inkml:trace>
  <inkml:trace contextRef="#ctx0" brushRef="#br0" timeOffset="4238.413">5802 709,'178'-164,"-178"163,1 0,-1 0,0 0,1 0,-1 0,1 0,0 0,-1 0,1 1,0-1,-1 0,1 0,0 1,0-1,0 1,0-1,-1 0,1 1,0 0,0-1,0 1,0 0,0-1,0 1,0 0,0 0,0 0,0 0,0 0,1 0,-1 0,0 0,0 0,0 0,0 1,0-1,0 0,0 1,-1-1,1 1,0-1,0 1,0-1,0 1,0 0,-1-1,1 1,0 0,0 0,-1-1,1 1,-1 0,1 0,-1 0,1 0,-1 1,1 6,1 0,-1 1,1-1,1 0,0 0,0 0,0 0,1-1,0 1,0-1,1 0,0 0,0-1,1 0,0 1,0-2,0 1,1-1,0 0,0 0,0-1,1 0,-1 0,2 0,2-1,0-1,1 0,-1 0,1-1,0-1,-1 0,1-1,-1 0,1 0,-1-1,1-1,-1 0,0 0,0-1,0-1,-1 0,1 0,2-3,-9 4,-1 1,0-1,0 0,0 0,-1 0,1 0,-1-1,0 1,0-1,-1 1,1-1,-1 0,0 1,0-1,0 0,-1-5,2-12</inkml:trace>
  <inkml:trace contextRef="#ctx0" brushRef="#br0" timeOffset="4488.873">6734 59,'0'39,"0"31,0 9,0 1,0-9,0-12,0-10,0-9,0-7,4-4,3-2,-1-1,-6-5,-3-6</inkml:trace>
  <inkml:trace contextRef="#ctx0" brushRef="#br0" timeOffset="4740.19">6451 342,'43'-10,"29"-3,7 1,-5 2,-11 3,-11 3,-14 2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1,'-1'0,"1"0,0 1,0-1,-1 1,1-1,0 1,0-1,0 1,0-1,0 1,0-1,-1 1,1-1,0 1,0-1,1 1,-1-1,0 1,0-1,0 1,0-1,0 1,1-1,-1 0,0 1,0-1,1 1,-1-1,0 1,0-1,1 0,-1 1,1-1,-1 0,0 1,1-1,-1 0,1 0,-1 1,1-1,-1 0,1 0,-1 0,1 0,-1 1,0-1,1 0,0 0,-1 0,1 0,-1 0,1 0,-1 0,1-1,-1 1,0 0,1 0,135 15,-30-7,46 15,-145-23,-6-1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0,'38'5,"32"1,9-5,-5-2,-9-2,-11 1,-16-1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1,'19'5,"16"-4,7-1,0-1,-1-1,-3 1,-3 0,-8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7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247 396,'-7'-5,"0"0,-1 1,1 0,-1 0,0 1,0 0,0 0,0 1,0 0,-1 0,1 1,-1 0,1 1,-1 0,0 0,1 1,-1 0,1 0,0 1,-1 0,1 0,0 1,0 0,0 1,1 0,-3 1,8-4,1 0,-1 0,0 0,1 0,-1 0,1 0,-1 0,1 1,0-1,-1 0,1 1,0-1,0 1,0-1,0 1,0 0,1 0,-1-1,0 1,1 0,-1 0,1 0,0-1,-1 1,1 0,0 0,0 0,0 0,1 0,-1 0,0-1,1 1,-1 0,1 0,-1 0,1-1,0 1,0 0,0-1,0 1,0-1,0 1,0-1,1 1,-1-1,0 0,1 0,-1 1,2-1,84 44,-84-45,0 0,1 0,-1 1,0 0,0-1,1 1,-1 0,0 0,0 1,0-1,0 1,0-1,0 1,-1 0,1 0,-1 0,1 1,-1-1,0 1,0-1,0 1,0-1,0 1,0 0,-1 0,0 0,1 0,-1 0,0 1,0-1,-1 0,1 0,-1 1,0-1,1 0,-1 1,-1-1,1 0,0 1,-1-1,0 0,0 0,0 0,0 0,0 1,-1-1,1-1,-2 3,-5 3,-1-1,1 1,-1-2,-1 1,1-1,-1-1,0 0,0 0,-1-1,0 0,1-1,-6 1,-3-3,3-4</inkml:trace>
  <inkml:trace contextRef="#ctx0" brushRef="#br0" timeOffset="353.353">445 0,'20'23,"-2"1,-1 1,-1 0,-1 1,-1 1,-2 0,0 1,-2 0,-1 1,-1 0,2 21,-7-36,-1 0,0 0,-1 0,0 0,-1 1,-1-1,0 0,-1 0,-1 0,0 0,0-1,-2 1,0-1,0 0,-1 0,-1 0,0-1,0 0,-2-1,1 1,-1-2,-1 1,0-1,-1-1,1 0,-10 6,-46 23,46-31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226 475,'-17'308,"4"-118,12-229,2-1,1 1,2-1,2 1,1 0,3-1,0 6,1 0,2 1,1 0,2 1,1 0,2 2,1 0,1 1,16-16,-36 43,0 1,0 0,0-1,0 1,0 0,0 0,1 0,-1 0,0 0,1 0,-1 0,1 1,-1-1,1 0,-1 1,1-1,-1 1,1 0,-1-1,1 1,0 0,-1 0,1 0,0 0,-1 0,1 0,-1 1,1-1,0 1,-1-1,1 1,-1-1,1 1,-1 0,1 0,-1-1,0 1,1 0,-1 0,0 1,0-1,0 0,0 0,0 1,0-1,0 0,0 1,0 0,38 132,-26-90,-7-26</inkml:trace>
  <inkml:trace contextRef="#ctx0" brushRef="#br0" timeOffset="589.68">0 135,'368'0,"-369"0,1-1,-1 1,0-1,1 1,-1-1,1 1,-1-1,1 0,-1 1,1-1,-1 0,1 1,0-1,-1 0,1 0,0 1,0-1,0 0,-1 0,1 0,0 1,0-1,0 0,0 0,0 0,0 1,1-1,-1 0,0 0,0 1,1-1,-1 0,0 0,1 1,-1-1,0 0,1 1,-1-1,1 0,0 1,-1-1,1 1,-1-1,1 1,0-1,-1 1,1 0,0-1,-1 1,1 0,0-1,0 1,-1 0,1 0,0 0,0-1,0 1,-1 0,1 0,0 0,0 0,0 1,-57-80,47 57</inkml:trace>
  <inkml:trace contextRef="#ctx0" brushRef="#br0" timeOffset="1184.225">875 220,'-29'32,"2"2,1 1,2 1,1 1,-3 12,10-21,1 1,2 1,0 0,2 0,2 1,0 1,-1 19,9-39,0 0,1 0,0 0,1 0,0 1,1-1,0 0,1-1,1 1,0 0,0-1,1 0,0 0,1 0,1-1,-1 0,2 0,-1 0,1-1,1 0,-1-1,2 0,-1 0,1-1,0 0,1-1,-1 0,1 0,0-2,12 5,1-5</inkml:trace>
  <inkml:trace contextRef="#ctx0" brushRef="#br0" timeOffset="4189.614">1072 502,'9'-9,"1"1,0 0,1 0,0 1,0 1,0-1,1 2,0 0,0 0,0 1,1 0,-1 2,13-3,-23 5,0 0,0 0,-1 0,1 0,0 0,0 0,0 0,0 1,0-1,-1 1,1-1,0 1,0 0,-1 0,1-1,0 1,-1 1,1-1,-1 0,1 0,-1 0,0 1,1-1,-1 1,0-1,0 1,0-1,0 1,0 0,0-1,-1 1,1 0,-1 0,1 0,-1 0,0-1,1 1,-1 0,0 0,0 0,0 0,-1 0,1 0,0 0,-28 81,-87 121,92-93,23-108,0 1,0-1,0 1,1-1,0 0,-1 1,1-1,0 1,0-1,1 0,-1 0,1 0,0 0,0 0,0 0,0 0,0-1,0 1,1 0,-1-1,1 0,0 0,0 0,0 0,0 0,0-1,0 1,0-1,0 0,3 1,3 0,-1 0,1-1,-1 0,1 0,-1-1,1 0,-1-1,1 1,-1-2,1 1,-1-1,0-1,1 1,-1-1,5-4,-5 2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251 367,'-5'-3,"0"0,0 0,0 0,-1 1,1 0,-1 0,1 0,-1 0,0 1,0 0,1 0,-1 1,0 0,0 0,0 0,0 1,0-1,1 1,-1 1,0-1,-3 2,8-2,-1-1,0 1,0-1,0 1,1 0,-1 0,0-1,1 1,-1 1,0-1,1 0,0 0,-1 1,1-1,0 0,-1 1,1-1,0 1,0 0,0-1,1 1,-1 0,0 0,1-1,-1 1,1 0,-1 0,1 0,0 0,0 0,0 0,0-1,0 1,0 0,0 0,1 0,-1 0,1 0,-1 0,1-1,0 1,0 0,0-1,0 1,0 0,1 0,64 65,-55-59,45 37,-55-44,0 0,0 1,-1-1,1 1,0-1,0 1,-1-1,1 1,-1 0,0-1,1 1,-1 0,0-1,0 1,0 0,0-1,0 1,0 0,-1-1,1 1,0 0,-1-1,1 1,-1-1,0 1,0-1,1 1,-1-1,0 1,0-1,0 0,0 1,-1-1,1 0,0 0,-1 0,1 0,-2 1,-18 13,-2-1,0 0,-1-2,0-1,0-1,-3 0,-2 0,4-3</inkml:trace>
  <inkml:trace contextRef="#ctx0" brushRef="#br0" timeOffset="387.412">335 1,'24'20,"-1"2,-1 1,-1 1,-2 0,0 2,-1 0,4 11,-12-18,0 0,-1 0,-1 1,-1 0,-1 0,-1 0,0 1,-2 0,0 0,-2 0,0 0,-1 0,-1 0,-1 0,-1 0,-1 0,-6 20,1-21,-1-1,0 0,-2-1,0 0,-1 0,-1-2,0 1,-1-2,-1 0,0-1,-1 0,-1-2,0 0,-1-1,-2 1,-46 34,43-28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5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20,'0'-1,"-1"-1,0 1,0 0,1 0,-1-1,0 1,0 0,0 0,-1 0,1 0,0 0,0 1,0-1,-1 0,1 1,0-1,-1 0,1 1,-1 0,1-1,-1 1,1 0,0 0,-1-1,1 1,-1 0,1 1,-1-1,1 0,-1 0,1 1,-1-1,1 1,0-1,-1 1,1-1,0 1,-1 0,1 0,0 0,-1 0,-46 46,32-16,2-1,0 2,3 0,0 0,3 1,0 0,2 1,2 0,-1 29,6-40,1 0,1-1,0 1,2-1,1 0,0 0,2 0,1-1,0-1,7 10,-14-24,1 0,1-1,-1 1,1-1,0 0,0 0,0 0,1 0,0-1,0 1,0-1,0-1,1 1,4 2,6-2</inkml:trace>
  <inkml:trace contextRef="#ctx0" brushRef="#br0" timeOffset="382.932">565 246,'-9'9,"-1"1,2 0,-1 0,1 1,1 0,0 1,1 0,0 0,0 0,2 0,-1 1,2 0,0 0,0 0,1 0,1 1,0 2,1-11,0-1,1 0,0 0,0 1,0-1,0 0,1 0,0 0,-1 0,2 0,-1 0,0-1,1 1,-1-1,1 0,0 1,0-1,1-1,-1 1,1 0,-1-1,1 1,0-1,0 0,-1-1,2 1,-1-1,0 1,0-1,0 0,1-1,-1 1,0-1,2 0,0 1,1-1,-1 0,0-1,0 1,0-1,0-1,-1 1,1-1,0 0,0 0,-1 0,1-1,-1 0,0 0,0-1,0 1,0-1,-1 0,1 0,-1 0,0-1,-1 0,1 0,2-4,-1 0,0 0,0-1,-1 0,0 0,0 0,-1 0,-1-1,0 1,0-1,-1 1,0-1,-1 0,0 1,-1-1,0 0,-1 1,0-1,-1 1,0-1,0 1,-1 0,0 0,-1 1,0 0,-1-1,-5-6,7 14,0-1,0 0,0 1,0 0,0 0,-1 0,1 1,-1-1,1 1,-1 0,1 0,-1 1,0-1,1 1,-1 0,0 1,0-1,1 1,-3 0,-17 5</inkml:trace>
  <inkml:trace contextRef="#ctx0" brushRef="#br0" timeOffset="685.916">340 358,'29'0,"23"0,9 0,-2 0,-6 0,-8 0,-6 0,-5 0,-4 0,-1 0,-2 0,0 0,-5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3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58 385,'-17'226,"4"1,-7-148,13-101,7-23,2 0,1 0,3 0,2 0,1 1,3 0,1 1,14-27,-22 56,0 0,1 1,1 0,0 0,1 1,1 0,-1 0,2 1,0 0,0 1,1 0,0 0,1 1,0 1,1-1,-11 8,0 1,0-1,0 0,0 1,0-1,0 1,0 0,0 0,0 0,0 0,0 0,0 0,0 0,0 1,0-1,0 1,0 0,0-1,0 1,-1 0,1 0,0 0,0 0,-1 0,1 1,-1-1,1 0,-1 1,1-1,-1 1,0 0,0-1,0 1,0 0,0 0,0-1,0 1,-1 0,1 0,0 1,19 84,-12 26,-2-94</inkml:trace>
  <inkml:trace contextRef="#ctx0" brushRef="#br0" timeOffset="962.904">29 159,'226'1,"-163"11,-62-14,-1 1,1-1,-1 1,0 0,1-1,-1 1,0-1,0 1,0-1,0 1,0-1,0 1,0 0,-1-1,1 1,0-1,-1 1,1 0,-1-1,0 1,1 0,-1-1,0 1,0 0,0 0,0 0,0 0,0 0,0 0,0 0,0 0,0 0,-1 0,1 1,0-1,-2 0,0-3,-76-104,76 94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29.4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42,'21'-37,"-20"37,-1-1,1 1,-1-1,1 1,0 0,-1-1,1 1,0 0,-1-1,1 1,-1 0,1 0,0 0,0-1,-1 1,1 0,0 0,-1 0,1 0,0 0,-1 0,1 0,0 1,0-1,-1 0,1 0,0 0,-1 1,1-1,-1 0,1 1,0-1,-1 1,1-1,-1 0,1 1,-1-1,1 1,-1 0,1-1,-1 1,0-1,1 1,-1 0,0-1,1 1,-1 0,0-1,0 1,0 0,0-1,0 1,0 0,0-1,0 1,0 0,0 0,4 17,0 0,-2 0,0 0,-1 0,-1 1,-1-1,-1 3,0 24,-28 238,30-280,1-1,-1 1,1 0,-1-1,1 1,0-1,0 1,0-1,0 1,1-1,-1 0,1 1,-1-1,1 0,0 0,0 0,0 0,0 0,0-1,0 1,1-1,-1 1,0-1,1 0,-1 0,1 0,0 0,-1 0,1-1,1 1,89 2,-72-5,949-1,-465 3,-208 28,18-29,-117-26,-49-1,-147 28,0-1,1 1,-1-1,0 0,0 0,0 0,0 0,0 0,0-1,0 1,0-1,0 1,-1-1,1 0,0 1,-1-1,0 0,1 0,-1 0,0 0,0 0,0-1,0 1,0 0,-1 0,1-1,-1 1,1 0,-1-1,0 1,0 0,0-1,0 1,-1-1,1 1,-1 0,-24-88,24 87,-55-167,55 168,0 1,0-1,0 0,0 1,-1 0,1-1,0 1,-1 0,1-1,0 1,-1 0,0 0,1 0,-1 0,0 1,1-1,-1 0,0 1,0-1,0 1,1-1,-1 1,0 0,0 0,0 0,0 0,0 0,1 0,-1 1,0-1,0 1,0-1,-18 8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36.7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1 706,'442'0,"-430"0</inkml:trace>
  <inkml:trace contextRef="#ctx0" brushRef="#br0" timeOffset="384.535">28 932,'0'0,"-1"0,1 1,0-1,-1 1,1-1,0 1,0-1,-1 1,1-1,0 1,0-1,0 1,0 0,-1-1,1 1,0-1,0 1,0-1,0 1,0 0,1-1,-1 1,0-1,0 1,0-1,0 1,1 0,-1-1,0 1,0-1,1 1,-1-1,0 0,1 1,-1-1,1 1,-1-1,0 1,1-1,-1 0,1 0,-1 1,1-1,-1 0,1 0,0 1,-1-1,1 0,-1 0,1 0,-1 0,1 0,0 0,-1 0,1 0,-1 0,1 0,0 0,40 6,-41-6,231 0,-119-22,-88 18</inkml:trace>
  <inkml:trace contextRef="#ctx0" brushRef="#br0" timeOffset="13458.247">3133 453,'-1'-3,"0"0,0 1,0-1,1 1,-1-1,0 0,1 0,0 1,0-1,0 0,0 0,0 0,0 1,1-1,-1 0,1 0,0 1,0-1,0 1,0-1,0 0,1 1,-1 0,1-1,-1 1,1 0,0 0,0 0,0 0,0 0,0 1,2-2,82-41,-83 42,0 1,0-1,0 1,0 0,1 0,-1 0,0 0,1 1,-1-1,1 1,-1 0,1 0,-1 0,0 0,1 1,-1 0,1-1,-1 1,0 0,0 1,0-1,1 0,-1 1,0 0,-1 0,1 0,0 0,-1 0,1 0,-1 1,1-1,-1 1,0 0,0 0,0 0,-1 0,1 0,-1 0,1 0,-1 0,0 1,0-1,-1 0,1 1,-1-1,0 0,1 1,-4 13,0 0,0 0,-2-1,0 1,-1-1,-1-1,0 1,-1-1,0 0,-2-1,1 0,-2 0,-7 7,-37 59,41-57,8-17,1 1,-1-1,1 1,1 0,0 0,0 1,0-1,1 1,0 0,0 0,1 0,0 0,0 0,1 1,0-1,1 0,-1 1,2-1,-1 1,1-1,1 0,-1 0,1 1,1-1,1 4,-1-9,0 0,1 1,-1-2,1 1,-1 0,1-1,0 0,0 0,0 0,0 0,0 0,0-1,1 0,-1 0,0 0,1 0,19 2</inkml:trace>
  <inkml:trace contextRef="#ctx0" brushRef="#br0" timeOffset="13708.121">3557 904,'-5'14,"3"5,3-1</inkml:trace>
  <inkml:trace contextRef="#ctx0" brushRef="#br0" timeOffset="14095.396">3698 565,'10'-15,"1"1,1 0,1 1,0 0,0 1,1 0,1 2,0-1,0 2,1 0,0 1,1 0,0 2,0 0,0 0,4 1,-18 5,1 0,-1 0,0 0,1 0,-1 0,1 1,-1-1,0 1,0 0,1 0,-1 0,0 1,0-1,0 1,0 0,-1 0,1 0,0 0,-1 0,1 0,-1 1,0-1,0 1,0 0,0-1,0 1,0 0,-1 0,0 0,1 1,-1-1,0 0,0 0,-1 1,1-1,-1 0,0 1,0-1,0 0,0 1,0-1,-1 1,0-1,1 0,-1 0,0 1,-2 1,-4 16,-1-1,-1 0,-1-1,-1 0,-1 0,0-1,-2 0,-10 10,8-9,1 0,1 0,1 1,1 1,0 0,2 1,0 1,8-20,1-1,0 1,-1 0,1 0,0 0,1-1,-1 1,0 0,1 0,0 0,0 0,0 0,0 0,0 0,0 0,1 0,-1 0,1 0,0 0,0 0,0 0,1 0,-1-1,0 1,1 0,0-1,0 0,0 1,0-1,0 0,0 0,0 0,1 0,-1 0,1-1,-1 1,1-1,0 1,-1-1,1 0,0 0,0 0,2 0,75-24,-55 13</inkml:trace>
  <inkml:trace contextRef="#ctx0" brushRef="#br0" timeOffset="14646.525">4092 1045,'3'-5,"21"-35,1 0,2 2,2 2,1 0,32-28,-61 63,0 0,-1-1,1 1,0 0,0 0,0 0,0 0,0 0,1 0,-1 0,0 0,0 0,1 0,-1 1,0-1,1 0,-1 1,1-1,-1 1,1 0,-1-1,0 1,1 0,0 0,-1 0,1 0,-1 0,1 0,-1 1,0-1,1 0,-1 1,1-1,-1 1,1 0,-1-1,0 1,1 0,-1 0,0 0,0 0,0 0,0 0,0 0,1 1,5 22,-7-22,0 0,0 0,0 0,0 1,0-1,1 0,0 0,-1 0,1 0,0 1,0-1,0 0,0-1,0 1,0 0,1 0,-1 0,1-1,-1 1,1-1,0 1,-1-1,1 0,0 1,0-1,0 0,0 0,0 0,0-1,0 1,1 0,-1-1,0 0,0 1,1-1,6-2,-1 0,0-1,1 0,-1 0,0-1,-1 0,1 0,-1-1,0 0,0 0,0-1,0 0,3-5,34-24,-43 34,-1 1,1-1,-1 0,1 1,-1-1,1 0,-1 1,1-1,-1 1,1-1,0 1,-1-1,1 1,0-1,0 1,-1 0,1 0,0-1,0 1,-1 0,1 0,0 0,0 0,0-1,0 1,-1 1,1-1,0 0,0 0,0 0,-1 0,1 0,0 1,0-1,-1 0,1 1,0-1,-1 1,1-1,0 1,-1-1,1 1,0-1,-1 1,1-1,-1 1,1 0,-1-1,0 1,1 0,-1-1,1 1,-1 0,0 0,0 0,0-1,1 1,-1 0,0 0,0 0,0-1,0 1,-8 52,8-53,-15 107,14-82</inkml:trace>
  <inkml:trace contextRef="#ctx0" brushRef="#br0" timeOffset="15377.077">4855 820,'24'-17,"-16"10,-1 1,1 0,1 1,-1-1,1 2,0-1,0 1,0 1,0 0,1 0,-1 1,1 0,0 0,0 1,-5 3,0 1,-1-1,1 1,-1 0,0 1,0-1,0 0,0 1,-1 0,1 0,-1 0,0 1,0-1,-1 1,1-1,-1 1,0 0,0 0,-1 0,1 0,-1 0,0 0,-1 0,1 1,-1-1,0 0,0 0,-1 1,0 2,-2 443,5-437,-1 0,0 0,-1 1,0-1,-1 0,-1 0,0 0,-1 0,-1 0,0-1,-1 1,0-1,-1 0,0 0,-1-1,-1 0,0 0,0-1,-1 0,-1 0,0-1,0 0,-1-1,0 0,-2 0,10-8,1 1,-1 0,0-1,0 0,0 0,0 0,0 0,0 0,-1 0,1-1,0 0,0 1,0-1,-1 0,1-1,0 1,0-1,0 1,-1-1,1 0,0 0,0 0,0 0,0-1,1 0,-1 1,0-1,1 0,-1 0,1 0,-1 0,1-1,0 1,0-1,0 1,0-1,1 0,-1 0,1 0,0 0,-1 0,1-1,-3-20,2 0,0 0,1 0,2 0,0 0,3-11,1 5,2 6</inkml:trace>
  <inkml:trace contextRef="#ctx0" brushRef="#br0" timeOffset="15892.111">4713 509,'19'-19,"16"-12,3-4,-2 3,-5 2,-5 2,-1 5,-4 11,-2 9,-4 8,-5 9,2 2,-2 3,-3 3,3 3,-1 1,-2-3</inkml:trace>
  <inkml:trace contextRef="#ctx0" brushRef="#br0" timeOffset="16291.758">5193 57,'23'23,"-2"0,0 2,-2 1,0 0,-2 1,-1 1,-2 0,0 2,-2-1,-1 1,-1 1,-2 0,-1 0,-2 1,-1 0,-1 0,-2 0,-1 0,-2 0,0 0,-3 0,-5 22,-1-10,-1-1,-3 0,-1-1,-2-1,-2 0,-2-1,-1-2,-29 36,-37 10,71-70</inkml:trace>
  <inkml:trace contextRef="#ctx0" brushRef="#br0" timeOffset="12337.384">2569 904,'0'4,"5"3,6-1,6-1,5-2,-1-6,0-2,2 0,2 0,1 1,1 2,1 1,0 0,-9 1,-8 0</inkml:trace>
  <inkml:trace contextRef="#ctx0" brushRef="#br0" timeOffset="12605.134">2653 650,'-9'33,"1"26,2 8,3-3,1-8,1-8,-4-13,-1-12</inkml:trace>
  <inkml:trace contextRef="#ctx0" brushRef="#br0" timeOffset="9074.386">1129 396,'-11'167,"-24"63,12-101,10-59,11-48</inkml:trace>
  <inkml:trace contextRef="#ctx0" brushRef="#br0" timeOffset="10025.679">1299 1101,'21'-107,"-19"93,0 1,1-1,1 0,0 1,1 0,0 0,1 0,0 1,1-1,1 2,0-1,0 1,1 0,0 1,2-1,-10 11,0-1,0 1,0 0,-1-1,1 1,0 0,0 0,0-1,0 1,0 0,0 0,0 0,0 0,0 1,0-1,0 0,0 0,0 0,0 1,0-1,-1 0,1 1,0-1,0 1,0-1,0 1,-1 0,1-1,0 1,-1 0,1-1,0 1,-1 0,1 0,-1 0,1-1,-1 1,0 0,1 0,-1 0,0 0,0 0,1 0,-1 0,0 0,0 0,0 0,0 0,0 0,0 0,14 56,-3 26,21-98,103-119,-134 133,-1 0,1 0,0 0,-1 0,1 0,0 0,0 0,0 0,0 1,-1-1,1 0,0 1,1-1,-1 0,0 1,0-1,0 1,0 0,0-1,0 1,1 0,-1 0,0 0,0 0,0 0,0 0,1 0,-1 0,0 0,0 0,0 1,0-1,1 0,-1 1,0-1,0 1,0 0,0-1,0 1,0 0,0-1,0 1,-1 0,1 0,0 0,0 0,-1 0,1 0,0 0,-1 0,1 0,-1 0,1 0,-1 0,0 0,0 1,1-1,5 162,-1-143</inkml:trace>
  <inkml:trace contextRef="#ctx0" brushRef="#br0" timeOffset="10410.166">2089 791,'-14'33,"-6"17,2 4,3-3,5-4,8-6,10-10,8-10,6-9,4-11,-2-10,-5-4</inkml:trace>
  <inkml:trace contextRef="#ctx0" brushRef="#br0" timeOffset="10836.516">1892 593,'169'-186,"-168"185,0-1,0 0,0 1,0-1,0 1,0-1,1 1,-1-1,1 1,-1 0,1 0,-1 0,1 0,0 0,-1 0,1 0,0 0,0 0,-1 1,1-1,0 1,0 0,0-1,0 1,0 0,0 0,0 0,0 0,0 1,0-1,-1 1,1-1,0 1,0-1,0 1,-1 0,1 0,0 0,-1 0,1 0,0 0,-1 0,0 1,1-1,-1 0,0 1,1 0,69 129,-62-117</inkml:trace>
  <inkml:trace contextRef="#ctx0" brushRef="#br0" timeOffset="17207.59">1101 0,'-21'24,"1"1,1 0,1 2,1 0,2 1,0 0,2 2,1-1,2 1,1 1,1 0,1 0,2 1,-1 29,-2 24,3-34,1-1,3 1,1 0,5 21,3-33,1-1,2-1,2 0,1 0,2-2,1 0,2 0,1-2,11 12,-21-29,2 0,0-1,1 0,0 0,1-2,1 0,0 0,1-1,0-1,2-1,-3-1</inkml:trace>
  <inkml:trace contextRef="#ctx0" brushRef="#br0" timeOffset="19573.955">5645 706,'138'-11,"53"-8,-348 47,80-24,292-6,-190 2</inkml:trace>
  <inkml:trace contextRef="#ctx0" brushRef="#br1" timeOffset="54641.138">678 1186,'-20'92,"4"0,5 1,3 1,4-1,5 13,0-104,-1-1,0 1,1-1,-1 1,1-1,-1 0,1 1,0-1,-1 1,1-1,0 0,0 0,0 1,0-1,0 0,0 0,0 0,1 0,-1 0,0-1,1 1,-1 0,0 0,1-1,-1 1,1-1,-1 1,1-1,-1 0,1 0,-1 1,1-1,-1 0,1 0,-1-1,1 1,-1 0,1 0,-1-1,1 1,-1-1,1 1,-1-1,1 0,-1 0,0 1,1-1,-1 0,0 0,0 0,0 0,0 0,0-1,19-5,187-39,341 47,615-1,-700-28,-138 1,147-3,202 31,-371-31,260 31,-560-1,-1 0,0 1,1-1,-1 1,0-1,0 0,0 0,1 0,-1 0,0 0,0 0,0-1,0 1,1-1,-1 0,0 1,0-1,0 0,0 0,0 0,0-1,-1 1,1 0,0-1,-1 1,1-1,-1 0,1 1,-1-1,0 0,1 0,-1 0,0 0,-1 0,1 0,0-1,-12-159,9 104,2 33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51.87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 0,'0'565,"0"-565,0 1,-1 0,1 0,0 0,0 0,0 0,-1 0,1 0,0 0,0 0,0 0,1-1,-1 1,0 0,0 0,0 0,1 0,-1 0,0 0,1 0,-1-1,1 1,-1 0,1 0,-1 0,1-1,0 1,-1 0,1-1,0 1,-1-1,1 1,0-1,0 1,0-1,0 1,-1-1,1 0,0 1,0-1,0 0,0 0,0 0,0 0,0 0,0 0,0 0,0 0,-1 0,1 0,0 0,0-1,0 1,0 0,0-1,0 1,0 0,-1-1,1 1,0-1,0 0,110-46,-82 38,-1 1,1 2,1 0,-1 2,1 2,23 0,72 4,281-13,-2-7,-140-7,85-7,-124 33,-222-2,1 0,-1 0,1-1,-1 1,0-1,0 0,0 1,0-2,0 1,0 0,0 0,0-1,-1 0,0 1,1-1,-1 0,0 0,0 0,-1-1,1 1,-1 0,1-1,-1 1,0-1,0 1,-1-1,1 1,-1-1,0 0,0 1,0-1,0 0,-1 1,1-1,-1-1,4-31,14-79,-11 96,1 6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0.80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141 193,'54'-33,"148"-9,-200 41,0 0,1 0,-1 0,1 1,-1-1,1 1,-1-1,1 1,-1 0,1 0,-1 0,1 0,-1 1,1-1,-1 1,1-1,-1 1,1 0,-1 0,0 0,1 0,-1 0,0 1,0-1,0 1,0-1,0 1,0 0,0 0,-1 0,1 0,-1 0,1 0,-1 0,0 1,0-1,0 0,0 1,0-1,0 1,-1-1,1 1,-1-1,0 1,0-1,0 1,0-1,0 1,0-1,-1 3,-4 10,-1 0,-1-1,0 0,0 0,-1-1,-1 0,0 0,-1-1,-5 5,6-6,-155 187,92-98,71-98,1 0,-1 0,1 0,0 0,0 0,0 0,0 0,0 0,0 0,0 0,1 0,-1 0,1 0,-1 0,1 0,0 0,0 0,0 0,0-1,0 1,0 0,1-1,-1 1,1-1,-1 1,1-1,-1 1,1-1,0 0,-1 0,1 0,0 0,0 0,0-1,0 1,0 0,0-1,0 1,0-1,85 11,19-25,-87 8</inkml:trace>
  <inkml:trace contextRef="#ctx0" brushRef="#br0" timeOffset="653.093">593 730,'193'-270,"-193"269,1 1,-1-1,0 1,0-1,1 0,-1 1,0-1,1 1,-1-1,0 0,1 1,-1-1,1 1,-1 0,1-1,-1 1,1-1,0 1,-1 0,1-1,-1 1,1 0,0 0,-1-1,1 1,-1 0,1 0,0 0,-1 0,1 0,0 0,0 0,-1 0,1 0,-1 0,1 0,0 0,-1 1,1-1,0 0,-1 0,1 1,-1-1,1 0,0 1,-1-1,1 1,-1-1,1 1,-1-1,0 1,1-1,-1 1,1-1,-1 1,0-1,1 1,-1 0,0-1,0 1,0 0,1 0,4 49,-4-37,-2-11,1 1,0-1,0 0,1 0,-1 1,0-1,1 0,-1 0,1 1,0-1,0 0,0 0,0 0,0 0,0 0,0 0,1-1,-1 1,1 0,0-1,-1 1,1-1,0 1,0-1,0 0,0 1,0-1,0 0,0-1,0 1,0 0,0-1,1 1,-1-1,0 1,0-1,1 0,-1 0,0 0,1 0,-1-1,0 1,0-1,1 1,-1-1,0 0,0 0,0 0,0 0,0 0,0 0,0 0,131-130,-133 131,0-1,1 1,-1-1,0 1,1-1,-1 1,0 0,1-1,-1 1,1 0,-1-1,1 1,-1 0,1-1,-1 1,1 0,-1 0,1 0,-1 0,1-1,-1 1,1 0,-1 0,1 0,-1 0,1 0,0 0,-1 0,1 1,-1-1,1 0,-1 0,1 0,-1 0,1 1,-1-1,1 0,-1 1,1-1,-1 0,0 1,1-1,-1 0,1 1,-1-1,0 1,0-1,1 1,-1-1,0 0,1 1,-1-1,0 1,0 0,0-1,0 1,0-1,0 1,0-1,0 1,0-1,0 1,0-1,0 1,0 0,-6 43,4-34,-2 9,1 0,0 0,1 1,2-1,0 0,1 1,1-1,0 0,2 1,1 3,21 12,-10-27</inkml:trace>
  <inkml:trace contextRef="#ctx0" brushRef="#br0" timeOffset="2093.484">1637 532,'1'2,"0"-1,0 0,0 0,0 1,0-1,-1 1,1-1,0 1,-1-1,1 1,-1-1,0 1,0-1,1 1,-1-1,0 1,0 0,0-1,0 1,-1-1,1 1,0-1,-1 1,1-1,-1 1,1-1,-1 1,0-1,0 1,1-1,-1 0,0 0,0 1,0-1,-1 0,1 0,0 0,0 0,-1 0,0 0,1 2,-131 192,41-65,90-129,1 0,-1 0,1 0,-1 0,1 0,-1 0,1 0,0 0,-1 0,1 0,0 0,0 0,0 1,0-1,0 0,0 0,0 0,0 0,0 0,1 0,-1 0,0 0,1 0,-1 0,1 0,-1 0,1 0,-1 0,1 0,0 0,-1 0,1-1,0 1,0 0,0 0,0-1,-1 1,1-1,0 1,0-1,0 1,0-1,0 1,0-1,1 0,-1 0,0 1,0-1,0 0,0 0,0 0,1 0,60-3,-48 1,-1-1,0 0,1-1,-1-1,-1 0,1-1,-1 0,5-4,-9 4</inkml:trace>
  <inkml:trace contextRef="#ctx0" brushRef="#br0" timeOffset="2733.57">1383 335,'152'-146,"9"-1,-156 141,-4 3,0 1,0 0,0 0,0 0,1 0,-1 0,0 0,1 1,0-1,-1 0,1 1,0-1,0 1,0 0,0-1,0 1,0 0,0 0,0 0,1 1,-1-1,0 0,1 1,-1-1,0 1,1 0,-1 0,0 0,1 0,-1 0,0 1,1-1,-1 1,0 0,1-1,0 2,58 181,-33-119,-18-49</inkml:trace>
  <inkml:trace contextRef="#ctx0" brushRef="#br1" timeOffset="54982.117">1 843,'2'1,"0"1,-1-1,1 1,0-1,0 1,-1 0,1-1,-1 1,0 0,0 0,1 0,-1 0,0 1,-1-1,1 0,0 0,-1 1,1-1,-1 0,1 0,-1 1,0-1,0 0,0 1,-1 0,2 0,30 207,-31-207,3 36,-2 1,-2 0,-2-1,-1 1,-3 3,5-34,-9 73,11-80,0 0,0 0,0-1,0 1,1 0,-1 0,1 0,-1 0,1-1,0 1,0 0,0-1,0 1,0 0,0-1,0 1,0-1,0 0,1 1,-1-1,1 0,-1 0,1 0,-1 0,1 0,0 0,-1 0,1-1,0 1,0 0,-1-1,1 0,0 1,0-1,0 0,0 0,0 0,-1 0,3-1,315-54,-14 46,-214-1,1 5,74 5,68-3,32-26,71 30,-334 0,0-1,0 1,0-1,0 0,0 0,0 0,0 0,0-1,0 1,0-1,0 0,0 0,0 0,0 0,0 0,-1-1,1 1,0-1,-1 0,1 0,-1 0,0 0,0 0,0 0,0-1,0 1,0-1,0 1,-1-1,0 0,1 1,-1-1,0 0,0 0,0 0,-1 0,1-9,0 0,-1 0,-1 0,0 0,-1 0,0 0,0 0,-1 1,-2-3,-11-65,14-32,2 87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17 115,'-1'-1,"-1"0,1-1,0 1,-1-1,1 1,0-1,0 0,0 0,0 1,0-1,0 0,0 0,1 0,-1 0,1 0,0 0,-1 0,1 0,0 0,0 0,0 0,0 0,1 0,-1 0,0 0,1 0,-1 0,1 0,0 0,0 0,0 1,0-1,0 0,0 1,0-1,1 0,-1 1,0-1,1 1,-1 0,1 0,1-2,19-5,-1 1,1 1,1 0,-1 2,1 0,0 2,-1 1,1 0,0 2,3 1,-5 1,0 1,1 1,-2 0,1 2,-1 1,0 0,4 4,-15-7,-1 1,1 0,-1 1,-1-1,0 1,0 1,0 0,-1 0,0 0,0 0,-1 1,0 0,0 0,-1 1,-1-1,2 6,31 163,-11-36,-41 27,9-120,3 1,1 0,5 46,-1-31,0-40,1-1,1-1,1 1,1 0,1-1,2 0,0 0,1-1,1 0,1-1,1 0,1 0,2 0,6 4,1-2,1 0,1-1,1-1,1-2,24 14,36-7,-175 9,82-32,1 1,-1 0,1 0,0 1,0-1,0 1,1 1,0-1,0 1,0 0,1 0,-1 0,1 0,1 1,-1 0,1 0,1 0,-1 0,1 0,0 0,1 1,0-1,0 1,0-1,1 1,0-1,1 1,0-1,0 1,0-1,1 1,0-1,1 0,-1 0,1 0,2 3,8 11,0 1,-2 0,-1 1,-1 0,-1 1,-1-1,-1 2,-1-1,-1 1,-1-1,-1 1,-2 0,0 0,-1 0,-5 21,-2-22,0 1,-2-2,0 1,-2-1,-1-1,0 0,-2-1,0 0,-2-1,4-6,-1-1,-1-1,0 0,0-1,-1 0,-1-2,1 0,-2 0,1-2,-1 0,0-1,-1-1,-4 0,0 0,0-1,-1-1,0-1,1-1,-1-1,0-1,0-1,1-1,-1-1,1-1,0-1,-10-5,9 1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0,-4 0,0 0,-1 0,0 0,-9 0,-7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1,'43'4,"39"2,10-4,-2-4,-10 0,-15-1,-13 1,-11 0,-7 1,-5 0,-8 1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52 282,'0'541,"-11"-469,9-73,0 1,1 0,-1-1,1 1,-1-1,1 1,-1-1,1 0,-1 1,1-1,-1 0,1 0,0 0,0 0,0 0,-1 0,1-1,0 1,0 0,1-1,-1 1,0 0,0-1,1 1,-1-1,0 1,1-1,0 0,-1 1,1-1,0 1,0-1,0 0,0 0,-4-25,2 0,1 0,1 0,2 0,0 0,2 1,0-1,2 1,1 0,10-24,5-9,2 1,3 1,3 1,1 1,39-49,-63 92,0-1,1 1,1 0,0 1,1 0,0 1,0 0,1 0,1 1,-1 0,2 1,-1 1,5-2,-15 8,-1 0,1 1,-1 0,1-1,0 1,-1 0,1 0,0-1,-1 1,1 0,0 1,-1-1,1 0,-1 0,1 1,0-1,-1 1,1 0,-1-1,1 1,-1 0,1 0,-1 0,0 0,1 0,-1 0,0 0,0 0,0 1,0-1,0 0,0 1,0-1,0 1,0-1,-1 1,1-1,-1 1,1-1,-1 1,0 0,7 73,-7-68,-4 214,18-177,-1-32</inkml:trace>
  <inkml:trace contextRef="#ctx0" brushRef="#br0" timeOffset="337.95">1040 28,'-41'33,"2"2,2 2,1 1,2 1,2 2,2 2,-2 5,25-38,0-1,1 1,0 0,1 1,0-1,1 1,0 0,0 0,1 0,1 1,0-1,0 1,1 0,1-1,0 1,0 0,1-1,1 1,0-1,1 1,0-1,3 6,-1-4,1-1,1 0,0 0,0 0,1-1,1 0,0-1,0 0,1 0,0-1,1-1,0 1,1-2,-1 0,1 0,1-1,-1 0,1-1,0 0,0-1,11-1</inkml:trace>
  <inkml:trace contextRef="#ctx0" brushRef="#br0" timeOffset="716.38">1095 366,'1'0,"56"-14,1 3,0 3,0 2,38 1,-94 4,0 1,0-1,1 1,-1-1,0 1,0 0,1-1,-1 1,0 1,1-1,-1 0,0 0,0 1,1 0,-1-1,0 1,0 0,0 0,0 0,0 0,0 0,0 1,0-1,0 1,-1-1,1 1,-1-1,1 1,-1 0,1 0,-1 0,0 0,0 0,0 0,0 0,0 0,-1 0,1 1,0-1,-1 0,0 0,0 1,1-1,-1 0,-1 1,1-1,0 0,0 1,-1-1,0 0,0 1,-10 16,-2-1,0-1,-1 0,-1-1,0-1,-2 0,-10 7,-14 15,20-18,13-13,0 0,1 0,0 1,0 0,1 0,-1 1,1 0,1 0,0 0,0 1,1-1,0 1,0 1,0 1,4-8,-1-1,1 0,0 0,1 1,-1-1,0 0,0 0,1 1,0-1,-1 0,1 0,0 0,0 0,0 0,0 0,0 0,1 0,-1 0,1-1,-1 1,1 0,-1-1,1 1,0-1,0 0,0 1,0-1,0 0,0 0,0 0,0-1,0 1,0 0,1-1,-1 0,2 1,92 3,-82-4,-3 0,0 0,0-1,0 0,0-1,0 0,-1-1,1 0,-1-1,0 0,0 0,0-1,0 0,-1-1,0 0,0-1,3-3,10-10</inkml:trace>
  <inkml:trace contextRef="#ctx0" brushRef="#br0" timeOffset="1087.25">1999 282,'-18'9,"0"2,1-1,1 2,0 0,1 1,0 1,1 0,-5 7,18-20,0 0,0 0,0 0,0 0,0 0,0 0,0 0,0 1,1-1,-1 0,0 0,1 1,-1-1,1 0,0 1,-1-1,1 1,0-1,0 0,0 1,0-1,0 1,0-1,0 1,0-1,1 0,-1 1,0-1,1 0,-1 1,1-1,0 0,-1 1,1-1,0 0,0 0,0 0,0 0,0 0,0 0,0 0,0 0,0 0,1 0,-1-1,0 1,0 0,1-1,-1 1,0-1,1 0,-1 1,1-1,-1 0,0 0,1 0,-1 0,1 0,0 0,34 7,-29-7,1 0,-1 1,1 0,-1 1,0 0,1 0,-1 0,0 1,0 0,-1 1,1-1,-1 1,0 1,0-1,0 1,5 4,-10-2,0 0,-1-1,0 1,0-1,0 1,-1 0,0-1,0 1,-1-1,1 1,-1-1,-1 0,1 0,-1 0,0 0,-1 0,1-1,-1 1,0-1,-1 0,1 0,-1 0,0-1,-4 3,-30 29,20-21</inkml:trace>
  <inkml:trace contextRef="#ctx0" brushRef="#br0" timeOffset="1366.781">2055 0,'61'44,"-3"3,-1 2,-3 2,-2 3,40 54,-83-98,0 0,-1 1,-1 1,1-1,-2 1,0 1,0-1,-1 1,-1 0,0 0,-1 0,0 1,-1-1,0 1,-2-1,1 1,-1 0,-1-1,-1 1,0-1,0 1,-2-1,0 1,-7 7,-1-1,-2 0,1 0,-2-2,-1 0,0 0,-2-2,1 0,-2-1,0 0,-1-2,0-1,-1 0,0-1,-1-2,-6 1,4-3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3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57 367,'-1'-1,"1"0,0 1,0-1,0 0,0 0,0 0,0 0,0 1,0-1,0 0,0 0,0 0,1 1,-1-1,0 0,0 0,1 0,-1 1,1-1,-1 0,1 1,-1-1,1 0,-1 1,1-1,-1 1,1-1,0 1,-1-1,1 1,0-1,0 1,-1 0,1-1,0 1,0 0,0 0,-1-1,1 1,0 0,0 0,0 0,-1 0,1 0,0 0,0 0,0 1,0-1,-1 0,1 0,0 1,0-1,-1 0,1 1,0-1,0 1,-1-1,1 1,272 20,24-33,84-5,-382 22,-10 1</inkml:trace>
  <inkml:trace contextRef="#ctx0" brushRef="#br0" timeOffset="312.621">0 706,'241'-20,"229"11,-388 9,-32-5,-32-1</inkml:trace>
  <inkml:trace contextRef="#ctx0" brushRef="#br0" timeOffset="796.094">396 0,'10'27,"20"1,1-1,1-2,1-1,1-1,1-2,0-2,2-1,0-2,1-1,10 0,-6 2,12 4,-33-15,-1 0,1 2,-2 1,1 0,-1 2,0 0,-1 1,0 0,-1 2,-1 0,0 1,6 8,-18-17,0 0,1 0,-2 0,1 0,-1 1,0 0,0-1,-1 1,0 0,0 1,-1-1,0 0,0 0,-1 0,1 1,-2-1,1 0,-1 1,0-1,0 0,-1 0,0 0,-1 0,1 0,-1 0,0-1,-1 1,0-1,-25 28,-1-2,-2-1,-1-1,-1-2,-1-2,-2-1,-1-2,0-1,-2-2,-3-1,-41 26,54-29,24-15,0 0,1 1,-1 0,1 0,0 0,-1 1,1-1,0 1,0 1,1-1,-1 1,1 0,0 0,0 0,0 0,0 1,1-1,-1 1,1 0,1 0,-1 0,1 1,0-1,0 1,0-1,1 1,0 0,0-1,0 1,1 3,5 8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8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2,'-34'-1,"-1"2,1 1,0 2,0 1,1 1,-1 2,1 2,-2 2,29-9,0 1,0-1,0 1,0 0,1 0,0 1,0 0,0 0,1 0,0 0,0 1,0-1,0 1,1 0,0 1,0-1,1 0,0 1,0-1,0 1,1 0,0 0,0-1,1 1,-1 0,2 2,-28 215,15 48,-33-33,-2-71,46-165,0-1,0 0,0 1,1-1,-1 1,1-1,-1 1,1 0,0-1,0 1,0-1,0 1,1-1,-1 1,1-1,-1 1,1-1,0 1,0-1,0 1,0-1,1 0,-1 0,0 0,1 0,0 0,-1 0,1 0,0 0,0-1,0 1,0-1,0 1,1-1,-1 0,0 0,1 0,-1 0,0 0,1 0,-1-1,2 1,225-3,-98 7,-119 1</inkml:trace>
  <inkml:trace contextRef="#ctx0" brushRef="#br0" timeOffset="30606.262">1183 312,'-1'0,"1"0,0 0,-1 0,1 0,0 0,-1 0,1 0,0 0,-1-1,1 1,0 0,-1 0,1 0,0-1,0 1,-1 0,1 0,0-1,0 1,-1 0,1 0,0-1,0 1,0 0,0-1,-1 1,1 0,0 0,0-1,0 1,0 0,0-1,0 1,0-1,0 1,0 0,0-1,0 1,0 0,0-1,0 1,0 0,0-1,1 1,-1 0,0 0,0-1,0 1,0 0,1-1,-1 1,0 0,0 0,1-1,-1 1,-26 19,-86 115,-57 67,49-32,102-145,13-24</inkml:trace>
  <inkml:trace contextRef="#ctx0" brushRef="#br0" timeOffset="30954.918">703 284,'-2'28,"21"21,2-1,2-1,2 0,9 9,-31-50,156 280,-109-223,-37-53</inkml:trace>
  <inkml:trace contextRef="#ctx0" brushRef="#br0" timeOffset="31376.927">1548 340,'-15'7,"0"1,0 0,1 1,-1 0,2 2,0-1,0 2,1-1,0 2,1 0,1 0,0 1,0 0,2 1,0 0,0 0,2 1,0-1,0 2,2-1,0 0,1 1,0 4,3-8,0 1,2 0,-1-1,2 1,0-1,0 1,1-1,1 0,0-1,1 1,0-1,1 0,6 7,-12-16,1-1,0 0,0 0,-1 0,1-1,1 1,-1 0,0-1,0 1,1-1,-1 0,0 1,1-1,0 0,-1-1,1 1,-1 0,1-1,0 0,0 1,-1-1,1 0,0 0,-1-1,1 1,0 0,-1-1,1 0,0 0,-1 0,1 0,-1 0,16-10</inkml:trace>
  <inkml:trace contextRef="#ctx0" brushRef="#br0" timeOffset="31792.343">1548 538,'35'-7,"-22"3,0 0,0 1,0 1,0 0,0 1,0 1,1 0,-1 0,0 1,0 1,0 0,6 3,-17-5,1 1,-1 0,0 0,0 0,0 0,0 1,0-1,0 1,-1-1,1 1,0-1,-1 1,1 0,-1 0,1 0,-1 0,0 0,0 0,0 0,0 0,0 0,-1 0,1 1,-1-1,1 0,-1 1,0-1,0 0,0 1,0-1,0 0,0 1,-1-1,1 0,-1 0,0 1,0-1,0 0,0 0,0 0,0 0,0 0,0 0,-1 0,1 0,-1-1,0 1,1 0,-1-1,0 1,-116 131,117-132,-1 1,1 0,0-1,0 1,0 0,0 0,0 0,1 0,-1 0,0 0,1 0,0 0,-1 0,1 0,0 0,0 1,0-1,0 0,0 0,1 0,-1 0,1 0,-1 0,1 0,0 0,0 0,0 0,0 0,0-1,0 1,1 0,-1-1,0 1,1-1,-1 1,1-1,0 1,-1-1,1 0,0 0,0 0,0 0,0 0,0-1,0 1,0 0,2-1,2 3,-1-1,1 0,1 0,-1 0,0-1,0 0,1 0,-1-1,0 1,1-1,-1-1,1 1,-1-1,0 0,0-1,1 0,-1 0,0 0,0 0,-1-1,1 0,-1-1,1 1,-1-1,1 0,7-13</inkml:trace>
  <inkml:trace contextRef="#ctx0" brushRef="#br0" timeOffset="32423.243">2170 482,'-4'-2,"1"1,-1-1,0 1,0 0,-1 0,1 1,0-1,0 1,0 0,0 0,0 1,-1-1,1 1,0-1,0 2,0-1,0 0,0 1,1-1,-1 1,0 0,1 0,-1 1,1-1,0 1,0 0,0 0,0 0,0 0,0 0,1 0,0 1,0-1,0 1,0 0,-1 2,3-3,0 0,0 0,1 0,-1 0,1 0,0 0,0 0,0 0,0 0,0-1,1 1,-1 0,1-1,0 1,0-1,0 0,0 1,0-1,0 0,0 0,1-1,-1 1,1 0,0-1,-1 1,1-1,0 0,38 35,-39-32,1 0,-1 1,0-1,-1 1,1 0,-1-1,1 1,-2 0,1 0,0 0,-1 0,0 0,0 0,-1 0,1 0,-1 0,0-1,0 1,-1 0,1 0,-1-1,0 1,0-1,-1 0,1 1,-1-1,0 0,0 0,0-1,-1 1,0 0,0-1,0 0,1 0,-1 0,0 0,0-1,-1 0,1 0,0 0,-1 0,1-1,-1 1,0-1,1 0,-1-1,0 1,-1-1,-9-3</inkml:trace>
  <inkml:trace contextRef="#ctx0" brushRef="#br0" timeOffset="32792.334">2311 284,'11'8,"0"0,0 1,-1 0,0 0,0 1,-1 0,-1 1,0 0,0 0,-1 1,-1 0,0 0,0 1,-1 0,-1-1,0 2,-1-1,0 0,-1 1,-1-1,0 1,-1 12,1-15,-1 0,0 0,0 0,-1 1,-1-1,0-1,0 1,-1 0,0 0,-1-1,0 0,-1 0,0 0,-1 0,0-1,0 0,-1 0,0 0,-1-1,-2 2,-66 53,59-56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3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45,'138'-44,"-137"44,1 0,-1 1,1-1,-1 1,1-1,-1 1,0-1,1 1,-1 0,0 0,0-1,1 1,-1 0,0 0,0 0,0 1,0-1,0 0,0 0,-1 0,1 1,0-1,-1 0,1 1,-1-1,1 1,-1-1,0 0,1 1,-1-1,0 1,0-1,0 1,0-1,0 1,0-1,-1 1,1-1,0 1,-1-1,1 1,-1-1,0 0,1 1,-2 0,-30 64,-3-23,-22 48,57-89,1 1,-1 0,1-1,0 1,0-1,0 0,0 1,0-1,1 0,-1 1,1-1,-1 0,1 0,0 0,0-1,0 1,0 0,0-1,0 1,1-1,-1 0,0 1,1-1,-1 0,1-1,-1 1,1 0,-1-1,1 1,0-1,-1 0,1 0,-1 0,1 0,0 0,-1-1,1 1,-1-1,1 0,0 0,13 2,8 3,-4 2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0,'-8'2,"1"1,0-1,-1 1,1 0,0 1,0-1,1 1,-1 1,1-1,0 1,0 0,0 1,1 0,0-1,0 2,0-1,1 0,0 1,0 0,0 0,1 0,0 0,1 1,-2 7,1-2,0 1,1-1,1 1,0 0,1-1,0 1,1 0,1-1,0 1,1 0,3 9,-4-18,-1 0,1-1,0 1,0-1,0 1,0-1,1 0,-1 0,1 0,1 0,-1-1,0 1,1-1,-1 0,1 0,0 0,0 0,1-1,-1 1,0-1,1 0,-1-1,1 1,0-1,-1 0,1 0,0 0,0-1,0 1,0-1,0 0,-1-1,6 0,-1-1,1 0,-1-1,1 0,-1 0,0-1,0 0,0-1,-1 0,1 0,-1-1,0 0,-1-1,0 1,0-2,0 1,-1-1,5-7,75-154,-75 143,-11 25,-1 0,1 0,0 1,0-1,0 0,0 0,0 1,0-1,0 0,0 0,0 1,1-1,-1 0,0 0,0 1,1-1,-1 0,0 1,1-1,-1 0,1 1,-1-1,1 1,-1-1,1 1,-1-1,1 1,-1-1,1 1,0-1,-1 1,1 0,0-1,-1 1,1 0,0-1,0 1,-1 0,1 0,0 0,0 0,-1 0,1 0,0 0,0 0,-1 0,1 0,0 0,0 1,-1-1,1 0,0 0,-1 1,1-1,0 1,-1-1,1 0,0 1,-1-1,1 1,-1-1,1 1,-1 0,1-1,-1 1,0 0,1 0,10 27,-1 2,-1-1,-2 1,-1 0,0 13,-5-34,11 282,-13-211,0-51,-1 1,-1-1,-2 0,-1-1,-1 1,-1-1,-2-1,-1 1,0-2,-3 1,0-2,-2 1,-56 45,69-70,1 0,0 1,0-1,-1 0,1 0,-1 0,1-1,-1 1,1 0,-1-1,1 0,-1 0,0 0,1 0,-1 0,1 0,-1 0,1-1,-1 0,1 1,-1-1,1 0,-1 0,1 0,0-1,0 1,-1 0,1-1,0 1,0-1,0 0,1 0,-1 0,0 0,1 0,-1 0,1-1,-4-8,1-1,1 0,0 0,1-1,0 1,1-1,0 1,1-1,0 1,1-1,0 1,1-1,1 1,0 0,1 0,0 0,0 0,1 1,-3 6,86-210,-77 191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30,'226'-18,"-206"14,1 1,-1 0,1 2,0 0,0 1,0 1,-1 2,1-1,0 2,9 4,-9-4,-17-8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0,4-1,0-2,-1-1,-1-1,-1 0,-1-1,-1 0,0-1,-1 1,0 0,-5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7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153 961,'-1'-2,"0"1,0-1,0 1,0 0,-1-1,1 1,0 0,-1 0,1 0,-1 0,0 0,1 0,-1 1,1-1,-1 0,0 1,0-1,0 1,1 0,-1-1,0 1,0 0,0 0,1 0,-1 1,0-1,0 0,0 1,1-1,-1 1,0-1,1 1,-1 0,0 0,-4 0,0 1,0 0,0 1,0-1,0 1,1 0,-1 0,1 1,0 0,0 0,0 0,0 0,1 1,0 0,0 0,0 0,0 0,0 3,4-6,1 1,0 0,-1-1,1 1,0-1,1 1,-1-1,0 1,1-1,-1 0,1 0,0 0,0 0,0 0,0 0,0 0,0 0,0-1,0 1,1-1,-1 0,1 0,-1 1,1-2,-1 1,1 0,1 0,6 4,-7-5,0 1,-1 0,1 0,0 0,-1 0,1 0,-1 0,1 1,-1-1,1 1,-1 0,0 0,0 0,0 0,0 0,0 0,0 0,-1 1,1-1,-1 1,0-1,0 1,1 0,-2-1,1 1,0 0,0 0,-1-1,0 1,1 0,-1 0,0 0,-1 0,1 0,0-1,-1 1,0 0,1 0,-1-1,0 1,0 0,-1-1,1 1,0-1,-1 1,0-1,1 0,-1 0,0 0,-2 2,-43 17,23-16</inkml:trace>
  <inkml:trace contextRef="#ctx0" brushRef="#br0" timeOffset="383.327">322 650,'15'23,"9"11,-2 1,-1 1,-2 0,8 23,-22-43,-2 0,0 0,0 0,-2 0,0 0,-1 1,0-1,-2 0,1 0,-2 0,-1 0,0 0,0-1,-2 1,0-1,0 0,-2-1,0 0,0 0,-2-1,0 1,-108 98,93-96</inkml:trace>
  <inkml:trace contextRef="#ctx0" brushRef="#br0" timeOffset="1168.572">774 537,'102'-21,"-100"20,0 1,-1 0,1 0,0-1,-1 1,1 0,-1 0,1 1,0-1,-1 0,1 1,0-1,-1 1,1-1,-1 1,1 0,-1-1,1 1,-1 0,0 0,1 0,-1 0,0 0,0 0,0 1,0-1,0 0,0 1,0-1,0 0,0 1,-1-1,1 1,-1-1,1 1,-1 0,1-1,-1 1,0 0,0-1,0 1,0-1,0 1,0 0,0-1,-1 1,1 0,0-1,-1 1,1-1,-1 1,0-1,0 1,1-1,-1 1,0-1,0 0,-1 1,-147 183,148-182,0 0,0-1,1 1,-1 0,1 0,-1 0,1-1,0 1,0 0,1 0,-1 0,0 0,1-1,0 1,0 0,0-1,0 1,0 0,0-1,0 1,1-1,0 0,-1 1,1-1,0 0,0 0,0 0,0 0,0 0,1-1,-1 1,1-1,-1 1,1-1,-1 0,1 0,0 0,-1-1,1 1,0 0,0-1,0 0,-1 0,1 0,0 0,0 0,0 0,0-1,-1 1,1-1,0 0,1 0,22-5</inkml:trace>
  <inkml:trace contextRef="#ctx0" brushRef="#br0" timeOffset="2136.845">943 311,'44'-19,"-41"16,0 0,1 0,0 0,0 1,0-1,0 1,0 0,0 1,0-1,0 1,1-1,-1 1,1 1,-1-1,1 1,-1-1,1 1,-1 1,1-1,-1 0,1 1,-1 0,1 0,-1 1,0-1,1 1,-1 0,0 0,0 0,-1 1,1-1,0 1,-1 0,1 1,4 11,-1 2,0-1,-2 1,0 0,-1 0,0 0,-2 1,0-1,-1 1,-1 0,0-1,-1 1,-3 9,2 27,1 302,-27-146,46-31,-16-169,-1-1,1 1,-1-1,-1 1,0-1,0 1,-1-1,-1 1,1-1,-1 1,-1-1,0 0,0 0,-1 0,-2 4,2-9,-1 0,1 0,-1-1,1 0,-1 0,0 0,0 0,-1-1,1 0,0 0,-1 0,1-1,-1 0,0 0,1 0,-1-1,0 0,0 0,1 0,-1-1,-2 0,-40 3,-238 47,262-48</inkml:trace>
  <inkml:trace contextRef="#ctx0" brushRef="#br0" timeOffset="2549.678">1508 1,'-5'0,"-6"9,-2 9,2 5,-2 5,1 1,-2-4,1-1,3-1,-2 2,2 1,-3 0,1 1,-3 1,7-4,4-7</inkml:trace>
  <inkml:trace contextRef="#ctx0" brushRef="#br0" timeOffset="2798.793">1875 57,'-43'34,"-39"25,-10 8,7-4,12-6,18-9,15-13,13-7,11-4,9-5</inkml:trace>
  <inkml:trace contextRef="#ctx0" brushRef="#br0" timeOffset="3136.925">1451 537,'176'-16,"-174"16,-1-1,1 1,-1 0,1 0,-1 0,1 0,0 0,-1 0,1 0,-1 0,1 1,-1-1,1 1,-1-1,0 1,1 0,-1-1,1 1,-1 0,0 0,0 0,0 0,1 0,-1 0,0 0,0 0,0 1,-1-1,1 0,0 1,0-1,-1 0,1 1,-1-1,1 1,-1-1,1 1,-1-1,0 1,0 0,0-1,0 1,0-1,0 1,0-1,-1 1,1-1,0 1,-1-1,0 1,1-1,-1 1,0-1,1 0,-1 1,0-1,0 0,0 0,0 0,0 0,-1 0,0 1,-123 138,124-139,-1 0,1 0,0 1,0-1,0 0,0 1,0-1,0 1,0-1,1 1,-1-1,0 1,1-1,0 1,-1 0,1-1,0 1,0 0,0-1,0 1,0 0,0-1,0 1,0 0,1-1,-1 1,1 0,-1-1,1 1,0-1,-1 1,1-1,0 1,0-1,0 0,0 1,0-1,1 0,-1 0,0 0,0 0,1 0,-1 0,1 0,-1 0,1-1,-1 1,1 0,0-1,-1 1,1-1,0 0,-1 0,1 1,0-1,-1 0,2-1,8 2,1-1,0-1,0 0,0-1,-1 0,1-1,-1 0,1-1,-1 0,-1-1,4-1,-11 4,23-8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0,'-15'6,"0"1,1 0,1 1,-1 0,1 1,0 1,1 0,0 0,1 2,0-1,1 1,0 1,1 0,0 0,1 1,0 0,1 0,1 1,1 0,0 0,1 0,0 0,1 1,1 0,0 0,4 4,1 0,0 0,2 0,0-1,1 0,1 0,1 0,0-1,1 0,2-1,-1 0,13 14,21 3,-30-34</inkml:trace>
  <inkml:trace contextRef="#ctx0" brushRef="#br0" timeOffset="469.705">320 254,'125'-39,"-122"37,0 0,0 1,0-1,0 1,0-1,0 1,1 0,-1 0,0 0,0 1,1-1,-1 1,1 0,-1 0,0 0,1 0,-1 1,1-1,-1 1,0 0,0 0,1 0,-1 0,0 1,0-1,0 1,0 0,0 0,-1 0,1 0,-1 0,1 1,-1-1,0 1,0 0,0-1,0 1,0 0,0 0,-1 0,0 0,1 4,-3 2,-1 0,0 0,0 0,-1 0,0 0,-1 0,0-1,-1 0,1 0,-1 0,-1 0,0-1,0 0,0 0,-1 0,-6 4,4-2,1-1,0 1,0 0,1 0,0 1,1 0,0 0,1 1,0 0,-1 3,5-12,1-1,-1 1,1 0,0 0,0 0,0 0,0 0,0 0,0 0,0 0,0 0,1 0,-1-1,1 1,-1 0,1 0,0 0,0-1,0 1,0 0,0-1,0 1,0-1,1 1,-1-1,1 1,-1-1,1 0,-1 0,1 0,-1 0,1 0,0 0,0 0,0-1,-1 1,1-1,0 1,0-1,0 0,0 1,0-1,86-3,-59-4,-3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1 227,'368'0,"-301"-17,-55 5</inkml:trace>
  <inkml:trace contextRef="#ctx0" brushRef="#br0" timeOffset="370.457">226 0,'-5'14,"1"0,0 0,1 0,1 0,0 0,1 1,1-1,0 0,1 1,1-1,0 0,0 0,2 1,6 71,-10-70,0 0,0 0,-2 0,0 0,-1 0,0 0,-1 0,-1-1,-3 6,-5 18,13-26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5,'-12'-2,"-1"0,0 1,0 1,0 0,0 1,1 0,-1 1,0 1,1 0,-1 0,1 1,0 1,0 0,1 0,-1 2,1-1,1 1,-1 1,1 0,0 0,1 1,-5 6,2 9,2 1,1 0,0 0,2 1,1 0,1 1,1-1,1 14,-22 113,-6 35,-34 65,64-252,-1 1,1 0,0 0,0 0,0 0,0 0,1 0,-1 0,0 0,1 0,0 0,-1 0,1 0,0 1,0-1,0 0,0 0,1 0,-1 0,0 0,1 1,0-1,-1 0,1 0,0 0,0 0,0-1,0 1,1 0,-1 0,0-1,1 1,-1 0,1-1,0 0,-1 1,1-1,0 0,0 0,0 0,0 0,0 0,0 0,0-1,0 1,1 0,231-53,-149 48,-61 4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0,'-9'24,"-4"23,-4 2,1-1,3-5,-1-4,2-5,-2-7,1-4,4-6</inkml:trace>
  <inkml:trace contextRef="#ctx0" brushRef="#br0" timeOffset="245.658">357 170,'-38'38,"-27"23,-3 5,5-8,14-9,11-9,11-10</inkml:trace>
  <inkml:trace contextRef="#ctx0" brushRef="#br0" timeOffset="626.989">159 537,'7'-2,"-3"0,0 0,0 1,0-1,0 1,1 0,-1 0,0 0,1 1,-1-1,1 1,-1 0,1 0,-1 1,0 0,1-1,-1 1,0 1,1-1,-1 1,0-1,0 1,0 0,0 1,-1-1,3 3,-5 0,-2 0,1 0,0 0,-1 0,0 0,0 0,-1 0,1-1,-1 1,0 0,0-1,-1 1,0-1,1 0,-1 0,0 0,-1 0,1 0,-1-1,1 1,-81 109,83-111,1-1,-1 1,0-1,1 1,-1 0,1-1,-1 1,1 0,0-1,-1 1,1 0,0 0,0-1,0 1,1 0,-1-1,0 1,1 0,-1-1,1 1,-1 0,1-1,0 1,-1-1,1 1,0-1,0 1,0-1,1 0,-1 0,0 1,0-1,1 0,-1 0,0 0,1 0,-1-1,1 1,0 0,-1 0,1-1,-1 1,1-1,1 0,78 5,-58-11,-3-1</inkml:trace>
  <inkml:trace contextRef="#ctx0" brushRef="#br0" timeOffset="1294.59">159 1411,'231'-396,"-207"358,-24 38,0-1,1 1,-1-1,0 1,1-1,-1 1,1 0,-1-1,1 1,-1-1,1 1,-1 0,1 0,-1-1,1 1,-1 0,1 0,0 0,-1-1,1 1,-1 0,1 0,0 0,-1 0,1 0,-1 0,1 0,0 0,-1 1,1-1,-1 0,1 0,0 0,-1 1,1-1,-1 0,1 1,-1-1,1 0,-1 1,0-1,1 1,-1-1,1 0,-1 1,0-1,1 1,-1-1,0 1,1 0,-1-1,0 1,0-1,0 1,0-1,1 1,-1 0,0-1,0 1,0-1,0 1,0 0,0-1,-1 1,1-1,0 1,0 0,3 55,-4-50,0 0,1 0,0 0,0 0,1 0,-1 0,2 0,-1 0,0 0,1 0,0 0,1 0,-1-1,1 0,0 1,-2-4,1-1,-1 0,1 0,-1 0,1 0,0 0,0 0,-1 0,1 0,0-1,0 1,0-1,-1 1,1-1,0 0,0 1,0-1,0 0,0 0,0-1,0 1,0 0,0-1,-1 1,1-1,0 1,0-1,0 0,-1 0,1 0,0 0,-1 0,1 0,-1-1,55-46,-55 46,13-12,85-69,-98 83,0-1,-1 1,1-1,0 1,0 0,-1-1,1 1,0 0,0 0,-1 0,1-1,0 1,0 0,0 0,-1 0,1 0,0 0,0 1,0-1,-1 0,1 0,0 0,0 1,-1-1,1 0,0 1,-1-1,1 1,0-1,-1 1,1-1,0 1,-1-1,1 1,-1-1,1 1,-1 0,1-1,-1 1,0 0,1 0,-1-1,0 1,0 0,1 0,-1-1,0 1,0 0,0 0,0 0,0-1,0 1,0 0,0 0,0 0,-1-1,1 1,0 0,-9 49,-5-8,10-32,1 0,0 0,0 0,1 0,0 0,0 0,1 0,1 1,0-1,0 1,1 3,4 8,0-3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0 424,'6'-6,"1"-1,0 1,0 1,0-1,1 1,-1 1,1-1,0 1,1 1,-1-1,1 1,-1 1,1 0,0 0,0 1,0 0,0 0,0 1,0 0,7 1,-14 0,1 0,-1 0,0 0,0 0,0 0,0 0,0 1,0-1,0 1,-1-1,1 1,0 0,-1 0,1 0,-1 0,0 0,0 0,0 0,0 0,0 0,0 0,0 1,-1-1,1 0,-1 1,1-1,-1 0,0 1,0-1,0 0,0 1,-1-1,1 0,-1 1,1-1,-1 0,0 0,0 1,0-1,0 0,-1 2,-57 88,54-86,-31 38,24-31,0 0,1 1,0 1,1 0,1 0,0 1,2 0,-1 1,1 1,6-15,1 0,-1-1,1 1,0 0,-1 0,1 0,0 0,1 0,-1-1,0 1,1 0,0 0,-1 0,1-1,0 1,1 0,-1-1,0 1,1-1,-1 0,1 1,0-1,0 0,0 0,0 0,0 0,0 0,1-1,-1 1,0 0,1-1,0 0,-1 0,1 0,0 0,-1 0,1 0,0-1,0 1,5 1,0-1,0 0,0 0,1-1,-1 0,0 0,0 0,0-1,0-1,0 0,0 0,0 0,4-3,25-18,-22 12</inkml:trace>
  <inkml:trace contextRef="#ctx0" brushRef="#br0" timeOffset="501.267">396 227,'1'-2,"0"0,1 0,-1 0,1 0,-1 1,1-1,0 1,0-1,0 1,0 0,0-1,0 1,0 0,0 0,0 1,0-1,1 0,-1 1,0-1,1 1,-1 0,0 0,1 0,-1 0,2 0,-2 0,7-1,-3-1,0 1,0 0,1 0,-1 0,0 1,1 0,-1 0,0 1,1 0,-1 0,0 0,0 1,0 0,0 0,0 0,0 1,3 2,-8-1,0 0,0-1,-1 1,0 0,0 0,0 0,0-1,0 1,-1 0,0 0,0 0,0-1,0 1,0-1,-1 1,1-1,-1 1,0-1,0 0,-1 0,1 0,-1 0,1 0,-1 0,-2 1,-1 4,-3 5,6-11,0 0,0 1,0 0,1-1,-1 1,1 0,0 0,0 0,0 1,0-1,1 0,-1 1,1-1,0 1,0 0,0-1,0 1,1 0,0-1,-1 1,1 0,1 0,-1-1,0 1,1 0,0-1,0 1,0 0,0-1,1 1,-1-1,1 0,0 1,0-1,0 0,2 1,0-1,0 0,0 0,1 0,-1 0,1-1,-1 1,1-1,0-1,0 1,0-1,0 0,0 0,0 0,0 0,1-1,-1 0,0 0,0-1,0 1,0-1,0 0,0-1,0 1,1-1,12-4</inkml:trace>
  <inkml:trace contextRef="#ctx0" brushRef="#br0" timeOffset="1187.899">621 1,'28'-1,"82"9,-106-7,-1 0,1 1,-1-1,1 1,-1-1,0 1,0 0,0 0,0 1,0-1,0 1,0-1,-1 1,1 0,-1 0,0 0,0 0,0 0,0 1,0-1,-1 0,0 1,0 0,0-1,0 1,0 0,0-1,-7 229,-23 39,1-37,28 21,0-252,-1 0,1 0,-1-1,1 1,-1-1,0 1,0 0,0-1,-1 0,1 1,0-1,-1 0,0 1,1-1,-1 0,0 0,0-1,0 1,-1 0,1-1,0 1,0-1,-1 1,1-1,-1 0,1 0,-1-1,0 1,1 0,-2-1,-88 3,71-4,-37-1,33 1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55,'208'-50,"-206"49,0 0,0 0,0 1,0-1,0 1,0 0,1 0,-1-1,0 1,0 1,0-1,0 0,0 0,0 1,0-1,0 1,0 0,0 0,0-1,0 1,0 0,0 1,-1-1,1 0,0 0,-1 1,1-1,-1 1,1-1,-1 1,0 0,0 0,0-1,0 1,0 0,0 0,0 0,-1 0,1 0,-1 0,1 0,-1 0,0 1,0-1,0 2,-5 13,-1 0,-1 0,0-1,-1 0,-1 0,-1-1,0 0,-1-1,0 0,-1-1,-1 0,-3 2,-38 45,48-52,-2 0,-1 1,2 0,-1 0,1 1,1 0,0 0,0 0,1 1,0 0,1 0,0 0,1 0,1 1,-1-1,2 1,-1 0,2 0,1-8,0-1,0 0,1 0,0 1,0-1,0 0,0-1,0 1,0 0,1 0,-1-1,1 0,0 1,0-1,-1 0,2 0,-1-1,0 1,0-1,0 1,1-1,-1 0,1 0,-1-1,1 1,-1-1,1 1,-1-1,1 0,0-1,-1 1,1 0,1-1,14-5</inkml:trace>
  <inkml:trace contextRef="#ctx0" brushRef="#br0" timeOffset="251.792">396 422,'-5'19,"-1"11,4 1,4-5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110 168,'-28'201,"9"-107,-36 122,48-110,13-88</inkml:trace>
  <inkml:trace contextRef="#ctx0" brushRef="#br0" timeOffset="1167.31">307 56,'74'-29,"-65"24,1 1,0 0,1 1,-1 0,1 1,-1 0,1 0,0 1,0 1,0 0,0 0,9 2,-19-1,1-1,-1 1,0 0,0-1,1 1,-1 0,0 0,0 0,0 0,0 0,0 0,0 0,-1 1,1-1,0 0,0 0,-1 1,1-1,-1 0,1 1,-1-1,0 1,1-1,-1 0,0 1,0-1,0 1,0-1,0 1,-1-1,1 1,0-1,-1 0,1 1,0-1,-1 0,0 1,1-1,-1 0,-1 2,-31 50,-56 53,88-105,0 0,0 0,0 0,0 0,0 0,0 1,1-1,-1 0,0 1,1-1,-1 1,1-1,-1 1,1-1,0 1,-1-1,1 1,0-1,0 1,0-1,0 1,1-1,-1 1,0-1,1 1,-1-1,1 1,-1-1,1 1,0-1,-1 0,1 1,0-1,0 0,0 0,0 0,0 1,0-1,0 0,1 0,-1-1,0 1,1 0,67 8,2-27,-50 14</inkml:trace>
  <inkml:trace contextRef="#ctx0" brushRef="#br0" timeOffset="1428.171">731 478,'38'-5,"28"-6,6-1,-3 1,-9 3,-15 2</inkml:trace>
  <inkml:trace contextRef="#ctx0" brushRef="#br0" timeOffset="1768.253">901 253,'0'19,"0"16,0 7,0 1,0-2,0-3,0-4,0-2,-5-2,-2-1,1-1,1-1,-3-4,-1-1,2-1,6-2,4-6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1,'15'9,"23"4,11-1,1-2,-2-3,-6-3,-4-1,-4-2,-3-1,-2-1,-6 1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1,'-14'24,"0"8,7-2,5-10,7-9,3-11,5-6,1-6,2-1,-7 1,-8 3,-6 8,-1 4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1,'38'4,"23"3,5-1,-3-2,-9 0,-7-2,-13-1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85,'92'-43,"-87"41,139-35,-139 36,-1 0,1 1,-1 0,1 0,0 0,-1 1,1-1,-1 1,1 0,-1 0,1 1,-1-1,0 1,1 0,-1 0,0 1,-1-1,1 1,0 0,-1 0,1 0,-1 0,0 0,0 1,0 0,0-1,-1 1,0 0,0 1,1 0,-1 7,-1 1,0 0,-1-1,0 1,-1 0,0-1,-1 1,-1-1,0 0,0 0,-1 0,-1 0,0 0,-1-1,0 0,0 0,-1-1,-3 3,-140 175,83-115,-51 68,117-139,-1 0,1 0,1 0,-1 1,0-1,1 0,-1 0,1 0,-1 0,1 1,0-1,0 0,0 0,0 1,0-1,1 0,-1 0,1 1,0-1,-1 0,1 0,0 0,0 0,0 0,0 0,1 0,-1 0,0-1,1 1,0 0,-1-1,1 1,0-1,-1 0,1 1,0-1,0 0,0 0,1 0,85 31,-54-26,-1-1,1-2,0-1,0-2,1-1,-34 1,23-1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19 763,'-9'24,"1"8,7-2,3-6</inkml:trace>
  <inkml:trace contextRef="#ctx0" brushRef="#br0" timeOffset="382.046">274 198,'-1'-9,"-3"39,-38 129,40-154,1 0,-1 0,1 0,0 0,1 0,-1 0,1 0,0 0,0 0,0 0,1 0,0 0,0 0,0 0,1 0,-1 0,1-1,0 1,1-1,-1 1,1-1,0 0,0 0,0 0,0 0,1 0,0-1,-1 0,1 1,0-1,1-1,-1 1,1-1,-1 0,1 0,3 1,0 0,0 0,0-1,1 0,-1-1,1 1,-1-2,1 1,0-1,-1-1,1 1,-1-1,1-1,-1 0,0 0,1-1,-1 0,0 0,-1 0,1-1,-1-1,1 1,-1-1,0 0,-1-1,0 0,1 0,-2 0,1-1,-1 0,0 0,0 0,-1 0,0-1,2-7,-1-6</inkml:trace>
  <inkml:trace contextRef="#ctx0" brushRef="#br0" timeOffset="639.757">612 0,'-14'43,"-10"44,-1 11,4-6,6-10,5-13,4-13,4-8,1-6,2-6,0-4,0-3,0-1,-1-2,1 1,-1 0,0-4</inkml:trace>
  <inkml:trace contextRef="#ctx0" brushRef="#br0" timeOffset="1218.793">696 1044,'188'-362,"-96"238,-92 125,0 0,0 0,1-1,-1 1,0 0,0 0,1-1,-1 1,0 0,1-1,-1 1,1 0,-1-1,1 1,-1-1,1 1,-1-1,1 1,0-1,-1 1,1-1,0 0,-1 1,1-1,0 0,-1 1,1-1,0 0,0 0,-1 0,1 0,0 0,0 0,-1 0,1 0,0 0,0 0,0 0,-1 0,1 0,0-1,0 1,-1 0,1-1,0 1,-1 0,1-1,0 1,-1-1,1 1,-1-1,1 1,-1-1,1 0,-1 1,1-1,-1 0,0 1,1-1,-1 0,0 1,1-2,1 168,-1-164,0 0,-1 0,1 0,0 0,0 0,0 0,1-1,-1 1,0-1,1 1,-1-1,0 1,1-1,0 0,-1 1,1-1,0 0,0 0,0 0,-1-1,1 1,0 0,0-1,0 1,0-1,0 0,0 1,1-1,-1 0,0 0,0-1,0 1,0 0,0-1,0 1,0-1,0 1,0-1,0 0,-1 0,1 0,0 0,0 0,76-53,52-57,-129 111,0-1,-1 0,1 1,0-1,-1 1,1-1,0 1,0-1,-1 1,1 0,0-1,0 1,0 0,-1 0,1 0,0-1,0 1,0 0,0 0,-1 0,1 0,0 0,0 1,0-1,0 0,0 0,-1 1,1-1,0 0,0 1,-1-1,1 0,0 1,0-1,-1 1,1 0,0-1,-1 1,1-1,-1 1,1 0,-1 0,1-1,-1 1,0 0,1 0,-1-1,0 1,1 0,-1 0,0 0,0 0,0 0,-3 55,1-41,-1 18,0-15,1 1,0-1,2 1,0-1,1 1,1-1,0 0,2 1,2 5,20 21,-10-24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4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12,'0'-4,"5"-3,2 6,4 3,0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5.12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0,'-1'2,"1"-1,-1 1,1-1,-1 1,1-1,0 1,-1 0,1-1,0 1,0-1,0 1,0 0,0-1,1 1,-1-1,0 1,1-1,-1 1,1-1,0 1,-1-1,1 1,0-1,0 0,0 1,0-1,0 0,0 0,0 0,4 4,1 0,-1-1,1 0,0 0,0 0,0-1,0 1,1-2,-1 1,1-1,0 0,0 0,0-1,0 0,0 0,0-1,0 1,0-2,0 1,5-2,41 5,107 12,1-8,39-7,-132 0,355 27,643-27,228 0,-1343 33,21-15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7.9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31,'9'-3,"0"1,1 0,-1 0,1 0,0 1,-1 1,1 0,0 0,0 1,-1 0,1 1,0 0,39 3,598-3,-313 26,-2-1,37 3,88-5,3-49,-152 5,114-10,-187 17,84 13,-123 0,-11 13,-133-7,1-3,-1-2,51-5,224-21,109-5,974 29,-367 0,-789 29,87-28,-127 27,96-28,-141 27,226-26,-197-29,33-2,-38 9,182 4,-248 4,1 5,111 10,-88 0,2767-2,-2448 28,-89 0,98 1,-186-18,137 3,-144-10,10 22,526-25,-514-1,-197 30,-96-22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22.8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4007 625,'-25'-30,"-7"-13,-2 1,-2 2,-1 2,-2 2,-1 1,-2 1,-2 3,0 2,-14-5,-43-5,-1 4,-3 5,0 4,-102-11,49 11,-1 6,0 7,-1 8,-1 6,1 7,1 7,0 7,2 8,1 5,1 8,-66 31,127-35,2 3,2 5,2 3,2 4,3 4,-32 32,87-66,2 1,0 1,2 1,1 2,1 0,2 1,1 1,0 3,10-17,1 1,1 0,0 1,2 0,0 0,1 0,0 0,2 1,0-1,2 1,0-1,1 1,1 0,0-1,5 13,13 21,3-2,1 0,3-1,2-2,2-1,3-2,1-1,2-1,2-2,1-2,2-2,27 18,34 24,3-5,99 52,-149-93,38 22,2-4,2-4,2-5,62 16,-66-29,1-4,1-5,0-3,41-2,-12-11,0-5,0-7,-1-4,0-6,-1-6,-1-5,-2-6,-1-5,97-47,-59 18,-3-7,-4-6,-3-7,-5-7,94-82,-196 143,-2-3,-1-1,-1-2,-3-1,-1-2,-3-1,9-20,-27 42,-1 0,-2 0,0-1,-2-1,0 0,-2 0,-1 0,-1-1,-1 1,-1-1,-1 0,-1 0,-2 0,-1 0,0 1,-6-19,-1 13,-1 0,-1 1,-2 0,-1 2,-1-1,-1 2,-2 0,0 1,-2 1,-1 1,-1 1,0 1,-2 1,-1 1,-25-17,-1 3,-2 1,-1 4,-2 1,0 4,-51-16,-85-13,-3 7,-1 9,-1 9,-2 8,-36 9,49 2,0 8,0 8,0 8,1 9,1 8,2 7,-94 38,171-43,2 5,1 5,2 4,2 4,3 5,-54 44,95-58,2 2,2 2,2 3,3 2,1 1,-31 53,54-71,1 0,2 1,2 1,1 0,2 2,2-1,2 2,1 0,1 0,3 0,1 1,2 16,4-11,2 0,3 0,1 0,2-1,2 0,2-1,2 0,1-1,3-1,1-1,3-1,1-1,1-1,2-1,2-1,2-2,0-1,3-2,0-1,2-2,1-1,1-2,21 9,1-2,2-3,1-3,0-3,2-3,1-2,13-1,78 10,2-8,77-3,-84-9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0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271 652,'-3'-3,"0"-1,-1 1,1-1,-1 1,1 0,-1 1,0-1,0 1,0-1,-1 1,1 1,0-1,-1 0,1 1,-1 0,0 0,1 1,-1-1,0 1,1 0,-1 0,0 0,0 1,1 0,-1 0,1 0,-1 0,1 1,-1-1,1 1,0 0,0 1,0-1,0 1,0 0,0 0,1 0,-1 0,1 1,0-1,0 1,-9 11,1 0,1 0,0 1,2 0,-1 1,2 0,0 0,1 1,1-1,1 1,0 1,1-1,0 12,4-23,-1 0,1-1,0 1,0 0,1-1,0 1,0-1,1 1,-1-1,1 0,1 0,-1 0,1-1,0 1,0-1,1 0,0 0,0 0,0-1,0 0,1 0,-1 0,1 0,0-1,0 0,0-1,1 1,-1-1,1 0,-1-1,1 1,0-1,0-1,-1 1,1-1,0 0,0-1,-1 0,1 0,0 0,-1-1,1 0,3-1,7-5,0 0,0-2,-1 0,0 0,-1-2,0 0,-1-1,4-4,-9 9,19-21,-2 0,-2-2,0-1,-2-1,-2 0,-1-2,-1 0,-2-1,-2-1,-1 0,-2-1,-1 0,-2-1,0-20,-4 40,-2 0,0-1,-1 1,-1 0,-1-1,-1 1,0 0,-1 0,-2 0,0 0,0 1,-2 0,0 0,-1 0,-1 1,-1 0,0 1,-1 0,-3-2,10 15,-1 0,1 0,-1 0,1 0,-1 1,0 0,0 0,0 0,-1 0,1 1,0 0,0 0,-1 0,1 1,-1 0,1 0,0 0,-1 1,1 0,0 0,-1 0,1 0,0 1,0 0,0 0,0 1,0-1,1 1,-1 0,1 0,0 0,-1 1,2 0,-1 0,0 0,1 0,0 0,0 1,0-1,0 1,1 0,-1 1,-6 8,1 1,1 0,0 0,1 1,1-1,0 2,1-1,1 0,0 1,1-1,1 1,1-1,0 1,1 0,1-1,1 1,0-1,1 0,5 14,5 2,1-1,1-1,2-1,1 0,1-2,2 0,0-1,2-1,21 17,124 108,-154-140</inkml:trace>
  <inkml:trace contextRef="#ctx0" brushRef="#br0" timeOffset="247.781">1145 568,'-14'38,"-5"23,1 5,3-4,5-11</inkml:trace>
  <inkml:trace contextRef="#ctx0" brushRef="#br0" timeOffset="516.895">1118 258,'0'0</inkml:trace>
  <inkml:trace contextRef="#ctx0" brushRef="#br0" timeOffset="686.696">1597 398,'-20'14,"-5"2,1 1,0 1,2 1,0 0,1 2,2 1,-6 8,23-29,1 1,-1-1,1 1,-1 0,1-1,0 1,0 0,0 0,0 0,0 0,1 0,-1-1,0 2,1-1,0 0,-1 0,1 0,0 0,0 0,0 0,0 0,0 0,1 0,-1 0,1 0,-1 0,1 0,0 0,0 0,0 0,0 0,0 0,0-1,0 1,0 0,1-1,-1 1,1-1,-1 0,1 1,0-1,-1 0,1 0,0 0,0 0,0 0,0 0,0-1,0 1,0-1,0 1,0-1,0 0,0 0,0 0,2 0,60 3,-59-4,1-1,-1 1,1 1,0-1,-1 1,1 0,0 0,0 1,-1 0,1 0,0 0,-1 0,0 1,1 0,-1 0,0 1,0-1,0 1,0 0,0 1,-1-1,1 1,-1 0,0 0,0 0,0 0,-1 1,0 0,0-1,0 1,1 4,-3-6,-1 0,1 1,-1-1,0 0,0 1,0-1,-1 0,1 0,-1 1,0-1,0 0,0 0,0 0,0 0,-1 0,0 0,1 0,-1 0,0-1,0 1,-1-1,1 1,0-1,-1 0,1 0,-1 0,0 0,-2 1,-88 32,34-32,33-3</inkml:trace>
  <inkml:trace contextRef="#ctx0" brushRef="#br0" timeOffset="1316.536">1992 624,'8'80,"-4"0,-3 0,-9 67,6-122,-1 0,-1 0,-2-1,0 1,-1-1,-8 15,15-38,0 1,0 0,0-1,-1 1,1-1,-1 1,1-1,-1 1,1-1,-1 1,0-1,0 0,1 1,-1-1,0 0,0 0,-1 1,1-1,0 0,0 0,0 0,-1 0,1-1,-1 1,1 0,0-1,-1 1,1 0,-1-1,1 0,-1 1,0-1,1 0,-1 0,1 0,-1 0,0 0,1 0,-1 0,1-1,-1 1,1 0,-1-1,1 0,-1 1,1-1,-1 0,1 0,0 1,-1-1,1 0,0 0,0-1,0 1,0 0,0 0,0 0,-1-1,1-11,-1 1,1-1,1 1,1-1,-1 1,2-1,0 1,0-1,1 1,1 0,0 0,0 1,2-1,-1 1,13-34,1 1,2 1,2 1,2 0,2 2,1 2,2 0,2 2,1 1,2 2,1 1,27-17,30 16,-91 32,1 1,0 0,-1 0,1 0,0 1,-1-1,1 0,0 1,-1 0,1 0,-1 0,1 0,-1 0,1 0,-1 0,0 1,0-1,1 1,-1 0,0 0,-1 0,1 0,0 0,0 0,-1 0,1 0,-1 1,0-1,0 1,0-1,0 1,0-1,0 1,0 1,-2 9,0-1,0 0,-1 0,-1 1,0-2,0 1,-1 0,-1-1,0 1,0-1,-1 0,-1-1,0 0,0 0,-1 0,0-1,-4 3,3 0,-1 0,0-1,-1 0,0 0,-1-1,0-1,0 0,-1-1,0 0,-1-1,0 0,0-1,0-1,-1 0,0-1,-5 0,-4 0</inkml:trace>
  <inkml:trace contextRef="#ctx0" brushRef="#br0" timeOffset="1566.361">2557 201,'-10'43,"-8"43,0 17,-3-5,3-14,4-16,5-16,3-11,3-8,2-10</inkml:trace>
  <inkml:trace contextRef="#ctx0" brushRef="#br0" timeOffset="1955.12">2923 539,'-39'24,"1"1,0 2,2 1,1 2,2 2,-5 7,35-37,0 0,1 0,-1 1,1-1,0 0,0 1,0 0,0-1,0 1,1 0,-1 0,1 0,0 0,-1 0,2 0,-1 1,0-1,1 0,-1 0,1 1,0-1,0 0,0 0,0 1,1-1,-1 0,1 0,0 1,0-1,0 0,1 0,-1 0,1 0,-1 0,1-1,0 1,0 0,0-1,0 1,1-1,-1 0,1 0,-1 0,1 0,0 0,0-1,0 1,0-1,1 1,6 0,0 0,0 0,0-1,0-1,0 0,0 0,0 0,0-2,0 1,0-1,-1-1,1 1,0-2,-1 1,0-1,0-1,0 0,5-4,6-4,-1-2,0 0,-1-1,-1 0,0-2,-1 0,2-6,49-81,-66 101,-10 25,7-15,1 0,0 1,0-1,1 0,-1 1,2-1,-1 0,1 1,0-1,0 0,0 0,1 1,0-1,0 0,1-1,0 1,0 0,0-1,1 0,-1 1,1-1,0-1,1 1,-1-1,1 1,0-1,0-1,1 1,-1-1,4 2,12 0</inkml:trace>
  <inkml:trace contextRef="#ctx0" brushRef="#br0" timeOffset="2203.806">3601 483,'-17'4,"0"1,0 1,0 1,1 0,0 1,1 1,-1 0,2 2,-1-1,2 2,-1-1,2 2,0 0,0 1,-5 8,15-19,1 0,-1 0,1 0,0 0,0 0,0 0,0 0,1 0,-1 0,1 0,0 1,0-1,0 0,0 0,0 1,1-1,0 0,-1 0,1 0,0 0,1 0,-1 0,0 0,1 0,0-1,-1 1,1 0,0-1,1 0,-1 1,0-1,1 0,-1 0,1 0,-1 0,1-1,0 1,0-1,119 39,-65-40,-33-6</inkml:trace>
  <inkml:trace contextRef="#ctx0" brushRef="#br0" timeOffset="2553.143">3714 680,'22'9,"0"0,0-2,1 0,0-2,0-1,0 0,1-2,-1 0,1-2,0-1,-1 0,15-4,-30 4,0-1,0 1,0-2,-1 1,1-1,-1 0,1 0,-1-1,0 0,0 0,0-1,-1 0,0 0,0-1,0 1,-1-1,1-1,-1 1,-1-1,1 0,-1 0,-1 0,1 0,-1-1,0 1,-1-1,0 0,0 0,-1 0,0 0,0-8,0 13,-1 0,0-1,0 1,0 0,0 0,-1 0,0-1,1 1,-1 0,0 0,0 0,-1 0,1 0,-1 0,1 0,-1 1,0-1,0 0,0 1,0 0,-1-1,1 1,-1 0,1 0,-1 0,0 1,0-1,0 1,0-1,0 1,0 0,0 0,0 0,0 1,0-1,-1 1,1-1,0 1,0 0,-1 1,1-1,0 0,0 1,0 0,-1 0,1 0,0 0,0 0,0 1,0-1,1 1,-1 0,-2 1,-6 4,1 1,0 0,0 0,0 1,1 1,1-1,0 1,0 1,1 0,0 0,0 0,2 1,-1-1,2 2,-1-1,2 0,-1 1,2 0,0-1,0 1,1 0,1 0,0 0,1 0,0 0,1 0,1 0,0-1,3 11,-1-15,0 0,0-1,0 1,1-1,0 0,1 0,-1-1,1 0,1 0,-1-1,1 0,0 0,0 0,0-1,1-1,-1 1,1-1,0-1,0 0,0 0,0 0,0-1,7-1,10 2</inkml:trace>
  <inkml:trace contextRef="#ctx0" brushRef="#br0" timeOffset="3550.39">4419 906,'1'-20,"0"0,2 0,0 0,1 0,2 0,0 1,4-9,-2 8,0 1,2 0,0 1,1 0,1 1,0 0,2 1,0 1,0 0,9-6,-22 20,0 0,0 0,0 0,0 0,0 0,0 0,1 1,-1-1,0 0,0 1,1-1,-1 1,0-1,1 1,-1 0,0 0,1 0,-1-1,0 1,1 0,-1 1,1-1,-1 0,0 0,1 0,-1 1,0-1,1 1,-1-1,0 1,0 0,0-1,1 1,-1 0,0 0,0 0,0 0,0 0,0 0,0 0,-1 0,1 0,0 0,0 0,-1 1,1-1,-1 0,1 1,-1-1,0 0,1 1,-1-1,0 0,0 1,3 51,-3-47,-1 1,1-1,0 0,1 0,-1 1,1-1,0 0,1 0,-1 0,1 0,1 0,-1-1,1 1,0-1,0 1,1-4,0-1,-1 1,1-1,0-1,-1 1,1 0,0-1,0 0,0 0,0 0,-1 0,1 0,0-1,0 0,0 0,-1 0,1 0,-1-1,1 1,-1-1,1 0,-1 0,0 0,0 0,0-1,0 1,0-1,0 0,-1 0,2-2,201-163,-204 167,0 0,0 0,0 0,0 0,0 0,0 0,0 1,0-1,0 0,0 1,0-1,1 1,-1-1,0 1,0-1,1 1,-1 0,0 0,0 0,1 0,-1 0,0 0,1 0,-1 0,0 0,0 0,1 1,-1-1,0 1,0-1,0 1,1-1,-1 1,0 0,0-1,0 1,0 0,0 0,0 0,0 0,-1 0,1 0,0 0,0 0,-1 0,1 0,-1 0,1 1,-1-1,1 0,-1 0,0 1,1-1,-1 0,0 0,0 1,0-1,0 1,-42 154,42-156,-1 2,0 0,0 0,1 0,-1 0,0 0,1 0,0 0,-1 1,1-1,0 0,0 0,0 0,0 0,0 0,1 0,-1 0,1 0,-1 1,1-1,0 0,0-1,0 1,0 0,0 0,1 1,9 2</inkml:trace>
  <inkml:trace contextRef="#ctx0" brushRef="#br0" timeOffset="3821.25">5322 736,'40'-20,"-2"-1,-1-3,-1-1,-1-1,-1-2,27-29,-6-29,-54 84,-1 0,1 0,0-1,-1 1,1 0,-1 0,0 0,0-1,0 1,0 0,0 0,0-1,0 1,-1 0,0 0,1-1,-1 1,0 0,0 0,0 0,0 0,0 0,0 0,-1 1,1-1,-1 0,1 1,-1-1,0 1,1-1,-1 1,0 0,0-1,0 1,0 0,0 1,0-1,0 0,-1 0,1 1,0-1,-2 1,-8 0,-1 0,0 0,1 2,-1-1,1 2,0-1,0 2,0 0,0 0,0 1,1 0,0 1,0 1,1-1,-1 2,1 0,1 0,0 0,0 1,-2 4,1-4,0 1,1 0,0 0,1 1,0 0,1 1,0 0,-2 6,7-14,1 0,-1 0,1 0,0 0,0 0,0 1,0-1,1 0,0 0,0 0,0 1,0-1,1 0,-1 0,1 1,0-1,1 0,-1 0,1 0,-1 0,1-1,0 1,1 0,-1-1,1 1,-1-1,1 0,3 3,4 1,0-1,0 0,1 0,0-1,0 0,0 0,0-2,1 1,8 0,-18-3,30 7</inkml:trace>
  <inkml:trace contextRef="#ctx0" brushRef="#br0" timeOffset="4238.413">5802 709,'178'-164,"-178"163,1 0,-1 0,0 0,1 0,-1 0,1 0,0 0,-1 0,1 1,0-1,-1 0,1 0,0 1,0-1,0 1,0-1,-1 0,1 1,0 0,0-1,0 1,0 0,0-1,0 1,0 0,0 0,0 0,0 0,0 0,1 0,-1 0,0 0,0 0,0 0,0 1,0-1,0 0,0 1,-1-1,1 1,0-1,0 1,0-1,0 1,0 0,-1-1,1 1,0 0,0 0,-1-1,1 1,-1 0,1 0,-1 0,1 0,-1 1,1 6,1 0,-1 1,1-1,1 0,0 0,0 0,0 0,1-1,0 1,0-1,1 0,0 0,0-1,1 0,0 1,0-2,0 1,1-1,0 0,0 0,0-1,1 0,-1 0,2 0,2-1,0-1,1 0,-1 0,1-1,0-1,-1 0,1-1,-1 0,1 0,-1-1,1-1,-1 0,0 0,0-1,0-1,-1 0,1 0,2-3,-9 4,-1 1,0-1,0 0,0 0,-1 0,1 0,-1-1,0 1,0-1,-1 1,1-1,-1 0,0 1,0-1,0 0,-1-5,2-12</inkml:trace>
  <inkml:trace contextRef="#ctx0" brushRef="#br0" timeOffset="4488.873">6734 59,'0'39,"0"31,0 9,0 1,0-9,0-12,0-10,0-9,0-7,4-4,3-2,-1-1,-6-5,-3-6</inkml:trace>
  <inkml:trace contextRef="#ctx0" brushRef="#br0" timeOffset="4740.19">6451 342,'43'-10,"29"-3,7 1,-5 2,-11 3,-11 3,-14 2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1,'-1'0,"1"0,0 1,0-1,-1 1,1-1,0 1,0-1,0 1,0-1,0 1,0-1,-1 1,1-1,0 1,0-1,1 1,-1-1,0 1,0-1,0 1,0-1,0 1,1-1,-1 0,0 1,0-1,1 1,-1-1,0 1,0-1,1 0,-1 1,1-1,-1 0,0 1,1-1,-1 0,1 0,-1 1,1-1,-1 0,1 0,-1 0,1 0,-1 1,0-1,1 0,0 0,-1 0,1 0,-1 0,1 0,-1 0,1-1,-1 1,0 0,1 0,135 15,-30-7,46 15,-145-23,-6-1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0,'38'5,"32"1,9-5,-5-2,-9-2,-11 1,-16-1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1,'-24'10,"-13"7,0 6,11 0,15-5,14-10,2-7,-1-3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1,'19'5,"16"-4,7-1,0-1,-1-1,-3 1,-3 0,-8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7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247 396,'-7'-5,"0"0,-1 1,1 0,-1 0,0 1,0 0,0 0,0 1,0 0,-1 0,1 1,-1 0,1 1,-1 0,0 0,1 1,-1 0,1 0,0 1,-1 0,1 0,0 1,0 0,0 1,1 0,-3 1,8-4,1 0,-1 0,0 0,1 0,-1 0,1 0,-1 0,1 1,0-1,-1 0,1 1,0-1,0 1,0-1,0 1,0 0,1 0,-1-1,0 1,1 0,-1 0,1 0,0-1,-1 1,1 0,0 0,0 0,0 0,1 0,-1 0,0-1,1 1,-1 0,1 0,-1 0,1-1,0 1,0 0,0-1,0 1,0-1,0 1,0-1,1 1,-1-1,0 0,1 0,-1 1,2-1,84 44,-84-45,0 0,1 0,-1 1,0 0,0-1,1 1,-1 0,0 0,0 1,0-1,0 1,0-1,0 1,-1 0,1 0,-1 0,1 1,-1-1,0 1,0-1,0 1,0-1,0 1,0 0,-1 0,0 0,1 0,-1 0,0 1,0-1,-1 0,1 0,-1 1,0-1,1 0,-1 1,-1-1,1 0,0 1,-1-1,0 0,0 0,0 0,0 0,0 1,-1-1,1-1,-2 3,-5 3,-1-1,1 1,-1-2,-1 1,1-1,-1-1,0 0,0 0,-1-1,0 0,1-1,-6 1,-3-3,3-4</inkml:trace>
  <inkml:trace contextRef="#ctx0" brushRef="#br0" timeOffset="353.353">445 0,'20'23,"-2"1,-1 1,-1 0,-1 1,-1 1,-2 0,0 1,-2 0,-1 1,-1 0,2 21,-7-36,-1 0,0 0,-1 0,0 0,-1 1,-1-1,0 0,-1 0,-1 0,0 0,0-1,-2 1,0-1,0 0,-1 0,-1 0,0-1,0 0,-2-1,1 1,-1-2,-1 1,0-1,-1-1,1 0,-10 6,-46 23,46-31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226 475,'-17'308,"4"-118,12-229,2-1,1 1,2-1,2 1,1 0,3-1,0 6,1 0,2 1,1 0,2 1,1 0,2 2,1 0,1 1,16-16,-36 43,0 1,0 0,0-1,0 1,0 0,0 0,1 0,-1 0,0 0,1 0,-1 0,1 1,-1-1,1 0,-1 1,1-1,-1 1,1 0,-1-1,1 1,0 0,-1 0,1 0,0 0,-1 0,1 0,-1 1,1-1,0 1,-1-1,1 1,-1-1,1 1,-1 0,1 0,-1-1,0 1,1 0,-1 0,0 1,0-1,0 0,0 0,0 1,0-1,0 0,0 1,0 0,38 132,-26-90,-7-26</inkml:trace>
  <inkml:trace contextRef="#ctx0" brushRef="#br0" timeOffset="589.68">0 135,'368'0,"-369"0,1-1,-1 1,0-1,1 1,-1-1,1 1,-1-1,1 0,-1 1,1-1,-1 0,1 1,0-1,-1 0,1 0,0 1,0-1,0 0,-1 0,1 0,0 1,0-1,0 0,0 0,0 0,0 1,1-1,-1 0,0 0,0 1,1-1,-1 0,0 0,1 1,-1-1,0 0,1 1,-1-1,1 0,0 1,-1-1,1 1,-1-1,1 1,0-1,-1 1,1 0,0-1,-1 1,1 0,0-1,0 1,-1 0,1 0,0 0,0-1,0 1,-1 0,1 0,0 0,0 0,0 1,-57-80,47 57</inkml:trace>
  <inkml:trace contextRef="#ctx0" brushRef="#br0" timeOffset="1184.225">875 220,'-29'32,"2"2,1 1,2 1,1 1,-3 12,10-21,1 1,2 1,0 0,2 0,2 1,0 1,-1 19,9-39,0 0,1 0,0 0,1 0,0 1,1-1,0 0,1-1,1 1,0 0,0-1,1 0,0 0,1 0,1-1,-1 0,2 0,-1 0,1-1,1 0,-1-1,2 0,-1 0,1-1,0 0,1-1,-1 0,1 0,0-2,12 5,1-5</inkml:trace>
  <inkml:trace contextRef="#ctx0" brushRef="#br0" timeOffset="4189.614">1072 502,'9'-9,"1"1,0 0,1 0,0 1,0 1,0-1,1 2,0 0,0 0,0 1,1 0,-1 2,13-3,-23 5,0 0,0 0,-1 0,1 0,0 0,0 0,0 0,0 1,0-1,-1 1,1-1,0 1,0 0,-1 0,1-1,0 1,-1 1,1-1,-1 0,1 0,-1 0,0 1,1-1,-1 1,0-1,0 1,0-1,0 1,0 0,0-1,-1 1,1 0,-1 0,1 0,-1 0,0-1,1 1,-1 0,0 0,0 0,0 0,-1 0,1 0,0 0,-28 81,-87 121,92-93,23-108,0 1,0-1,0 1,1-1,0 0,-1 1,1-1,0 1,0-1,1 0,-1 0,1 0,0 0,0 0,0 0,0 0,0-1,0 1,1 0,-1-1,1 0,0 0,0 0,0 0,0 0,0-1,0 1,0-1,0 0,3 1,3 0,-1 0,1-1,-1 0,1 0,-1-1,1 0,-1-1,1 1,-1-2,1 1,-1-1,0-1,1 1,-1-1,5-4,-5 2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251 367,'-5'-3,"0"0,0 0,0 0,-1 1,1 0,-1 0,1 0,-1 0,0 1,0 0,1 0,-1 1,0 0,0 0,0 0,0 1,0-1,1 1,-1 1,0-1,-3 2,8-2,-1-1,0 1,0-1,0 1,1 0,-1 0,0-1,1 1,-1 1,0-1,1 0,0 0,-1 1,1-1,0 0,-1 1,1-1,0 1,0 0,0-1,1 1,-1 0,0 0,1-1,-1 1,1 0,-1 0,1 0,0 0,0 0,0 0,0-1,0 1,0 0,0 0,1 0,-1 0,1 0,-1 0,1-1,0 1,0 0,0-1,0 1,0 0,1 0,64 65,-55-59,45 37,-55-44,0 0,0 1,-1-1,1 1,0-1,0 1,-1-1,1 1,-1 0,0-1,1 1,-1 0,0-1,0 1,0 0,0-1,0 1,0 0,-1-1,1 1,0 0,-1-1,1 1,-1-1,0 1,0-1,1 1,-1-1,0 1,0-1,0 0,0 1,-1-1,1 0,0 0,-1 0,1 0,-2 1,-18 13,-2-1,0 0,-1-2,0-1,0-1,-3 0,-2 0,4-3</inkml:trace>
  <inkml:trace contextRef="#ctx0" brushRef="#br0" timeOffset="387.412">335 1,'24'20,"-1"2,-1 1,-1 1,-2 0,0 2,-1 0,4 11,-12-18,0 0,-1 0,-1 1,-1 0,-1 0,-1 0,0 1,-2 0,0 0,-2 0,0 0,-1 0,-1 0,-1 0,-1 0,-1 0,-6 20,1-21,-1-1,0 0,-2-1,0 0,-1 0,-1-2,0 1,-1-2,-1 0,0-1,-1 0,-1-2,0 0,-1-1,-2 1,-46 34,43-28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5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20,'0'-1,"-1"-1,0 1,0 0,1 0,-1-1,0 1,0 0,0 0,-1 0,1 0,0 0,0 1,0-1,-1 0,1 1,0-1,-1 0,1 1,-1 0,1-1,-1 1,1 0,0 0,-1-1,1 1,-1 0,1 1,-1-1,1 0,-1 0,1 1,-1-1,1 1,0-1,-1 1,1-1,0 1,-1 0,1 0,0 0,-1 0,-46 46,32-16,2-1,0 2,3 0,0 0,3 1,0 0,2 1,2 0,-1 29,6-40,1 0,1-1,0 1,2-1,1 0,0 0,2 0,1-1,0-1,7 10,-14-24,1 0,1-1,-1 1,1-1,0 0,0 0,0 0,1 0,0-1,0 1,0-1,0-1,1 1,4 2,6-2</inkml:trace>
  <inkml:trace contextRef="#ctx0" brushRef="#br0" timeOffset="382.932">565 246,'-9'9,"-1"1,2 0,-1 0,1 1,1 0,0 1,1 0,0 0,0 0,2 0,-1 1,2 0,0 0,0 0,1 0,1 1,0 2,1-11,0-1,1 0,0 0,0 1,0-1,0 0,1 0,0 0,-1 0,2 0,-1 0,0-1,1 1,-1-1,1 0,0 1,0-1,1-1,-1 1,1 0,-1-1,1 1,0-1,0 0,-1-1,2 1,-1-1,0 1,0-1,0 0,1-1,-1 1,0-1,2 0,0 1,1-1,-1 0,0-1,0 1,0-1,0-1,-1 1,1-1,0 0,0 0,-1 0,1-1,-1 0,0 0,0-1,0 1,0-1,-1 0,1 0,-1 0,0-1,-1 0,1 0,2-4,-1 0,0 0,0-1,-1 0,0 0,0 0,-1 0,-1-1,0 1,0-1,-1 1,0-1,-1 0,0 1,-1-1,0 0,-1 1,0-1,-1 1,0-1,0 1,-1 0,0 0,-1 1,0 0,-1-1,-5-6,7 14,0-1,0 0,0 1,0 0,0 0,-1 0,1 1,-1-1,1 1,-1 0,1 0,-1 1,0-1,1 1,-1 0,0 1,0-1,1 1,-3 0,-17 5</inkml:trace>
  <inkml:trace contextRef="#ctx0" brushRef="#br0" timeOffset="685.916">340 358,'29'0,"23"0,9 0,-2 0,-6 0,-8 0,-6 0,-5 0,-4 0,-1 0,-2 0,0 0,-5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3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58 385,'-17'226,"4"1,-7-148,13-101,7-23,2 0,1 0,3 0,2 0,1 1,3 0,1 1,14-27,-22 56,0 0,1 1,1 0,0 0,1 1,1 0,-1 0,2 1,0 0,0 1,1 0,0 0,1 1,0 1,1-1,-11 8,0 1,0-1,0 0,0 1,0-1,0 1,0 0,0 0,0 0,0 0,0 0,0 0,0 0,0 1,0-1,0 1,0 0,0-1,0 1,-1 0,1 0,0 0,0 0,-1 0,1 1,-1-1,1 0,-1 1,1-1,-1 1,0 0,0-1,0 1,0 0,0 0,0-1,0 1,-1 0,1 0,0 1,19 84,-12 26,-2-94</inkml:trace>
  <inkml:trace contextRef="#ctx0" brushRef="#br0" timeOffset="962.904">29 159,'226'1,"-163"11,-62-14,-1 1,1-1,-1 1,0 0,1-1,-1 1,0-1,0 1,0-1,0 1,0-1,0 1,0 0,-1-1,1 1,0-1,-1 1,1 0,-1-1,0 1,1 0,-1-1,0 1,0 0,0 0,0 0,0 0,0 0,0 0,0 0,0 0,0 0,-1 0,1 1,0-1,-2 0,0-3,-76-104,76 94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36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37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1,'0'0,"-1"0,1 1,0-1,-1 1,1-1,0 1,0-1,-1 1,1-1,0 1,0-1,0 1,0 0,-1-1,1 1,0-1,0 1,0-1,0 1,0 0,1-1,-1 1,0-1,0 1,0-1,0 1,1 0,-1-1,0 1,0-1,1 1,-1-1,0 0,1 1,-1-1,1 1,-1-1,0 1,1-1,-1 0,1 0,-1 1,1-1,-1 0,1 0,0 1,-1-1,1 0,-1 0,1 0,-1 0,1 0,0 0,-1 0,1 0,-1 0,1 0,0 0,40 6,-41-6,231 0,-119-22,-88 18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7 139,'-1'-3,"0"0,0 1,0-1,1 1,-1-1,0 0,1 0,0 1,0-1,0 0,0 0,0 0,0 1,1-1,-1 0,1 0,0 1,0-1,0 1,0-1,0 0,1 1,-1 0,1-1,-1 1,1 0,0 0,0 0,0 0,0 0,0 1,2-2,82-41,-83 42,0 1,0-1,0 1,0 0,1 0,-1 0,0 0,1 1,-1-1,1 1,-1 0,1 0,-1 0,0 0,1 1,-1 0,1-1,-1 1,0 0,0 1,0-1,1 0,-1 1,0 0,-1 0,1 0,0 0,-1 0,1 0,-1 1,1-1,-1 1,0 0,0 0,0 0,-1 0,1 0,-1 0,1 0,-1 0,0 1,0-1,-1 0,1 1,-1-1,0 0,1 1,-4 13,0 0,0 0,-2-1,0 1,-1-1,-1-1,0 1,-1-1,0 0,-2-1,1 0,-2 0,-7 7,-37 59,41-57,8-17,1 1,-1-1,1 1,1 0,0 0,0 1,0-1,1 1,0 0,0 0,1 0,0 0,0 0,1 1,0-1,1 0,-1 1,2-1,-1 1,1-1,1 0,-1 0,1 1,1-1,1 4,-1-9,0 0,1 1,-1-2,1 1,-1 0,1-1,0 0,0 0,0 0,0 0,0 0,0-1,1 0,-1 0,0 0,1 0,19 2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7 848,'-5'14,"3"5,3-1</inkml:trace>
  <inkml:trace contextRef="#ctx0" brushRef="#br0" timeOffset="387.275">148 509,'10'-15,"1"1,1 0,1 1,0 0,0 1,1 0,1 2,0-1,0 2,1 0,0 1,1 0,0 2,0 0,0 0,4 1,-18 5,1 0,-1 0,0 0,1 0,-1 0,1 1,-1-1,0 1,0 0,1 0,-1 0,0 1,0-1,0 1,0 0,-1 0,1 0,0 0,-1 0,1 0,-1 1,0-1,0 1,0 0,0-1,0 1,0 0,-1 0,0 0,1 1,-1-1,0 0,0 0,-1 1,1-1,-1 0,0 1,0-1,0 0,0 1,0-1,-1 1,0-1,1 0,-1 0,0 1,-2 1,-4 16,-1-1,-1 0,-1-1,-1 0,-1 0,0-1,-2 0,-10 10,8-9,1 0,1 0,1 1,1 1,0 0,2 1,0 1,8-20,1-1,0 1,-1 0,1 0,0 0,1-1,-1 1,0 0,1 0,0 0,0 0,0 0,0 0,0 0,0 0,1 0,-1 0,1 0,0 0,0 0,0 0,1 0,-1-1,0 1,1 0,0-1,0 0,0 1,0-1,0 0,0 0,0 0,1 0,-1 0,1-1,-1 1,1-1,0 1,-1-1,1 0,0 0,0 0,2 0,75-24,-55 13</inkml:trace>
  <inkml:trace contextRef="#ctx0" brushRef="#br0" timeOffset="938.404">542 989,'3'-5,"21"-35,1 0,2 2,2 2,1 0,32-28,-61 63,0 0,-1-1,1 1,0 0,0 0,0 0,0 0,0 0,1 0,-1 0,0 0,0 0,1 0,-1 1,0-1,1 0,-1 1,1-1,-1 1,1 0,-1-1,0 1,1 0,0 0,-1 0,1 0,-1 0,1 0,-1 1,0-1,1 0,-1 1,1-1,-1 1,1 0,-1-1,0 1,1 0,-1 0,0 0,0 0,0 0,0 0,0 0,1 1,5 22,-7-22,0 0,0 0,0 0,0 1,0-1,1 0,0 0,-1 0,1 0,0 1,0-1,0 0,0-1,0 1,0 0,1 0,-1 0,1-1,-1 1,1-1,0 1,-1-1,1 0,0 1,0-1,0 0,0 0,0 0,0-1,0 1,1 0,-1-1,0 0,0 1,1-1,6-2,-1 0,0-1,1 0,-1 0,0-1,-1 0,1 0,-1-1,0 0,0 0,0-1,0 0,3-5,34-24,-43 34,-1 1,1-1,-1 0,1 1,-1-1,1 0,-1 1,1-1,-1 1,1-1,0 1,-1-1,1 1,0-1,0 1,-1 0,1 0,0-1,0 1,-1 0,1 0,0 0,0 0,0-1,0 1,-1 1,1-1,0 0,0 0,0 0,-1 0,1 0,0 1,0-1,-1 0,1 1,0-1,-1 1,1-1,0 1,-1-1,1 1,0-1,-1 1,1-1,-1 1,1 0,-1-1,0 1,1 0,-1-1,1 1,-1 0,0 0,0 0,0-1,1 1,-1 0,0 0,0 0,0-1,0 1,-8 52,8-53,-15 107,14-82</inkml:trace>
  <inkml:trace contextRef="#ctx0" brushRef="#br0" timeOffset="1668.955">1305 764,'24'-17,"-16"10,-1 1,1 0,1 1,-1-1,1 2,0-1,0 1,0 1,0 0,1 0,-1 1,1 0,0 0,0 1,-5 3,0 1,-1-1,1 1,-1 0,0 1,0-1,0 0,0 1,-1 0,1 0,-1 0,0 1,0-1,-1 1,1-1,-1 1,0 0,0 0,-1 0,1 0,-1 0,0 0,-1 0,1 1,-1-1,0 0,0 0,-1 1,0 2,-2 443,5-437,-1 0,0 0,-1 1,0-1,-1 0,-1 0,0 0,-1 0,-1 0,0-1,-1 1,0-1,-1 0,0 0,-1-1,-1 0,0 0,0-1,-1 0,-1 0,0-1,0 0,-1-1,0 0,-2 0,10-8,1 1,-1 0,0-1,0 0,0 0,0 0,0 0,0 0,-1 0,1-1,0 0,0 1,0-1,-1 0,1-1,0 1,0-1,0 1,-1-1,1 0,0 0,0 0,0 0,0-1,1 0,-1 1,0-1,1 0,-1 0,1 0,-1 0,1-1,0 1,0-1,0 1,0-1,1 0,-1 0,1 0,0 0,-1 0,1-1,-3-20,2 0,0 0,1 0,2 0,0 0,3-11,1 5,2 6</inkml:trace>
  <inkml:trace contextRef="#ctx0" brushRef="#br0" timeOffset="2183.99">1163 453,'19'-19,"16"-12,3-4,-2 3,-5 2,-5 2,-1 5,-4 11,-2 9,-4 8,-5 9,2 2,-2 3,-3 3,3 3,-1 1,-2-3</inkml:trace>
  <inkml:trace contextRef="#ctx0" brushRef="#br0" timeOffset="2583.636">1643 1,'23'23,"-2"0,0 2,-2 1,0 0,-2 1,-1 1,-2 0,0 2,-2-1,-1 1,-1 1,-2 0,-1 0,-2 1,-1 0,-1 0,-2 0,-1 0,-2 0,0 0,-3 0,-5 22,-1-10,-1-1,-3 0,-1-1,-2-1,-2 0,-2-1,-1-2,-29 36,-37 10,71-70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795 1,'-49'22,"2"2,0 2,2 2,1 2,1 2,-11 14,10-10,3 3,1 1,2 2,2 1,1 2,3 1,2 2,2 1,2 1,2 2,2 0,3 1,-11 53,25-92,0 1,2 0,0 0,1 0,0 1,1-1,1 0,1 1,0-1,0 0,2 0,0 0,1 0,0 0,1-1,1 1,0-1,1-1,1 1,0-1,0-1,1 1,1-1,0-1,1 0,0 0,1-1,5 3,6-1,0-1,0-1,1-1,0-1,1-1,0-1,0-1,1-2,-1 0,1-2,-1 0,1-2,-1-1,25-5,2-3,0-2,-1-2,-1-2,-1-3,0-2,36-21,-32 13,-1-2,-2-2,-1-2,-2-2,1-4,-30 24,0-2,0 0,-2 0,-1-2,0 0,-2-1,0 0,-1-1,-2 0,0-1,-1 0,-2-1,0-2,-3 1,-1-1,-1 0,-2 0,-1 0,0 1,-3-1,0 0,-1 1,-2 0,0 0,-2 1,-1 0,-1 0,-1 1,-1 0,-1 1,-1 1,-1 0,-1 2,0-1,-2 2,-1 1,0 0,-1 1,-1 1,-22-12,16 14,0 0,-1 2,-1 1,1 2,-2 0,1 2,-1 2,0 0,-1 2,1 2,0 1,-1 1,1 1,0 2,0 2,0 0,1 2,-25 10,-24 12</inkml:trace>
  <inkml:trace contextRef="#ctx0" brushRef="#br0" timeOffset="330.1">654 481,'0'5,"0"1</inkml:trace>
  <inkml:trace contextRef="#ctx0" brushRef="#br0" timeOffset="581.319">992 509,'0'0</inkml:trace>
  <inkml:trace contextRef="#ctx0" brushRef="#br0" timeOffset="1093.822">484 819,'6'12,"1"0,-1 0,2-1,0 0,0 0,1-1,0 0,10 7,-9-6,4 1,1-1,0 0,0-1,1-1,0 0,0-1,1-1,0-1,1 0,0-1,-1-1,1-1,1 0,-1-1,0-1,0-1,1-1,-1 0,0-1,0-1,0-1,0-1,0 0,-1-1,0-1,0-1,15-9,-25 13,0-1,0-1,0 1,-1-1,0 0,0 0,0-1,-1 0,0 0,0 0,3-7,2-8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49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0 255,'0'4,"5"3,6-1,6-1,5-2,-1-6,0-2,2 0,2 0,1 1,1 2,1 1,0 0,-9 1,-8 0</inkml:trace>
  <inkml:trace contextRef="#ctx0" brushRef="#br0" timeOffset="267.749">84 1,'-9'33,"1"26,2 8,3-3,1-8,1-8,-4-13,-1-12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45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242 396,'-11'167,"-24"63,12-101,10-59,11-48</inkml:trace>
  <inkml:trace contextRef="#ctx0" brushRef="#br0" timeOffset="951.291">412 1101,'21'-107,"-19"93,0 1,1-1,1 0,0 1,1 0,0 0,1 0,0 1,1-1,1 2,0-1,0 1,1 0,0 1,2-1,-10 11,0-1,0 1,0 0,-1-1,1 1,0 0,0 0,0-1,0 1,0 0,0 0,0 0,0 0,0 1,0-1,0 0,0 0,0 0,0 1,0-1,-1 0,1 1,0-1,0 1,0-1,0 1,-1 0,1-1,0 1,-1 0,1-1,0 1,-1 0,1 0,-1 0,1-1,-1 1,0 0,1 0,-1 0,0 0,0 0,1 0,-1 0,0 0,0 0,0 0,0 0,0 0,0 0,14 56,-3 26,21-98,103-119,-134 133,-1 0,1 0,0 0,-1 0,1 0,0 0,0 0,0 0,0 1,-1-1,1 0,0 1,1-1,-1 0,0 1,0-1,0 1,0 0,0-1,0 1,1 0,-1 0,0 0,0 0,0 0,0 0,1 0,-1 0,0 0,0 0,0 1,0-1,1 0,-1 1,0-1,0 1,0 0,0-1,0 1,0 0,0-1,0 1,-1 0,1 0,0 0,0 0,-1 0,1 0,0 0,-1 0,1 0,-1 0,1 0,-1 0,0 0,0 1,1-1,5 162,-1-143</inkml:trace>
  <inkml:trace contextRef="#ctx0" brushRef="#br0" timeOffset="1335.778">1202 791,'-14'33,"-6"17,2 4,3-3,5-4,8-6,10-10,8-10,6-9,4-11,-2-10,-5-4</inkml:trace>
  <inkml:trace contextRef="#ctx0" brushRef="#br0" timeOffset="1762.128">1005 593,'169'-186,"-168"185,0-1,0 0,0 1,0-1,0 1,0-1,1 1,-1-1,1 1,-1 0,1 0,-1 0,1 0,0 0,-1 0,1 0,0 0,0 0,-1 1,1-1,0 1,0 0,0-1,0 1,0 0,0 0,0 0,0 0,0 1,0-1,-1 1,1-1,0 1,0-1,0 1,-1 0,1 0,0 0,-1 0,1 0,0 0,-1 0,0 1,1-1,-1 0,0 1,1 0,69 129,-62-117</inkml:trace>
  <inkml:trace contextRef="#ctx0" brushRef="#br0" timeOffset="8133.202">214 0,'-21'24,"1"1,1 0,1 2,1 0,2 1,0 0,2 2,1-1,2 1,1 1,1 0,1 0,2 1,-1 29,-2 24,3-34,1-1,3 1,1 0,5 21,3-33,1-1,2-1,2 0,1 0,2-2,1 0,2 0,1-2,11 12,-21-29,2 0,0-1,1 0,0 0,1-2,1 0,0 0,1-1,0-1,2-1,-3-1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6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30,'138'-11,"53"-8,-348 47,80-24,292-6,-190 2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82,'54'-33,"148"-9,-200 41,0 0,1 0,-1 0,1 1,-1-1,1 1,-1-1,1 1,-1 0,1 0,-1 0,1 0,-1 1,1-1,-1 1,1-1,-1 1,1 0,-1 0,0 0,1 0,-1 0,0 1,0-1,0 1,0-1,0 1,0 0,0 0,-1 0,1 0,-1 0,1 0,-1 0,0 1,0-1,0 0,0 1,0-1,0 1,-1-1,1 1,-1-1,0 1,0-1,0 1,0-1,0 1,0-1,-1 3,-4 10,-1 0,-1-1,0 0,0 0,-1-1,-1 0,0 0,-1-1,-5 5,6-6,-155 187,92-98,71-98,1 0,-1 0,1 0,0 0,0 0,0 0,0 0,0 0,0 0,0 0,1 0,-1 0,1 0,-1 0,1 0,0 0,0 0,0 0,0-1,0 1,0 0,1-1,-1 1,1-1,-1 1,1-1,-1 1,1-1,0 0,-1 0,1 0,0 0,0 0,0-1,0 1,0 0,0-1,0 1,0-1,85 11,19-25,-87 8</inkml:trace>
  <inkml:trace contextRef="#ctx0" brushRef="#br0" timeOffset="653.093">452 619,'193'-270,"-193"269,1 1,-1-1,0 1,0-1,1 0,-1 1,0-1,1 1,-1-1,0 0,1 1,-1-1,1 1,-1 0,1-1,-1 1,1-1,0 1,-1 0,1-1,-1 1,1 0,0 0,-1-1,1 1,-1 0,1 0,0 0,-1 0,1 0,0 0,0 0,-1 0,1 0,-1 0,1 0,0 0,-1 1,1-1,0 0,-1 0,1 1,-1-1,1 0,0 1,-1-1,1 1,-1-1,1 1,-1-1,0 1,1-1,-1 1,1-1,-1 1,0-1,1 1,-1 0,0-1,0 1,0 0,1 0,4 49,-4-37,-2-11,1 1,0-1,0 0,1 0,-1 1,0-1,1 0,-1 0,1 1,0-1,0 0,0 0,0 0,0 0,0 0,0 0,1-1,-1 1,1 0,0-1,-1 1,1-1,0 1,0-1,0 0,0 1,0-1,0 0,0-1,0 1,0 0,0-1,1 1,-1-1,0 1,0-1,1 0,-1 0,0 0,1 0,-1-1,0 1,0-1,1 1,-1-1,0 0,0 0,0 0,0 0,0 0,0 0,0 0,131-130,-133 131,0-1,1 1,-1-1,0 1,1-1,-1 1,0 0,1-1,-1 1,1 0,-1-1,1 1,-1 0,1-1,-1 1,1 0,-1 0,1 0,-1 0,1-1,-1 1,1 0,-1 0,1 0,-1 0,1 0,0 0,-1 0,1 1,-1-1,1 0,-1 0,1 0,-1 0,1 1,-1-1,1 0,-1 1,1-1,-1 0,0 1,1-1,-1 0,1 1,-1-1,0 1,0-1,1 1,-1-1,0 0,1 1,-1-1,0 1,0 0,0-1,0 1,0-1,0 1,0-1,0 1,0-1,0 1,0-1,0 1,0 0,-6 43,4-34,-2 9,1 0,0 0,1 1,2-1,0 0,1 1,1-1,0 0,2 1,1 3,21 12,-10-27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0,'1'2,"0"-1,0 0,0 0,0 1,0-1,-1 1,1-1,0 1,-1-1,1 1,-1-1,0 1,0-1,1 1,-1-1,0 1,0 0,0-1,0 1,-1-1,1 1,0-1,-1 1,1-1,-1 1,1-1,-1 1,0-1,0 1,1-1,-1 0,0 0,0 1,0-1,-1 0,1 0,0 0,0 0,-1 0,0 0,1 2,-131 192,41-65,90-129,1 0,-1 0,1 0,-1 0,1 0,-1 0,1 0,0 0,-1 0,1 0,0 0,0 0,0 1,0-1,0 0,0 0,0 0,0 0,0 0,1 0,-1 0,0 0,1 0,-1 0,1 0,-1 0,1 0,-1 0,1 0,0 0,-1 0,1-1,0 1,0 0,0 0,0-1,-1 1,1-1,0 1,0-1,0 1,0-1,0 1,0-1,1 0,-1 0,0 1,0-1,0 0,0 0,0 0,1 0,60-3,-48 1,-1-1,0 0,1-1,-1-1,-1 0,1-1,-1 0,5-4,-9 4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0 335,'152'-146,"9"-1,-156 141,-4 3,0 1,0 0,0 0,0 0,1 0,-1 0,0 0,1 1,0-1,-1 0,1 1,0-1,0 1,0 0,0-1,0 1,0 0,0 0,0 0,1 1,-1-1,0 0,1 1,-1-1,0 1,1 0,-1 0,0 0,1 0,-1 0,0 1,1-1,-1 1,0 0,1-1,0 2,58 181,-33-119,-18-49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0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0,'5'0,"16"0,9 0,4 0,2 0,-2 0,0 0,-3 0,0 0,-2 0,0 0,-1 0,-10 0,-7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0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0,-7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5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34,'312'0,"-233"-22,-61 11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6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0,'-13'77,"3"0,3 0,4 0,6 75,-1-19,-2 0,0-121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29 822,'-10'33,"2"17,2-6,3-10</inkml:trace>
  <inkml:trace contextRef="#ctx0" brushRef="#br0" timeOffset="147.728">0 314,'0'0</inkml:trace>
  <inkml:trace contextRef="#ctx0" brushRef="#br0" timeOffset="568.262">396 568,'-22'31,"1"1,2 0,1 2,2 0,1 1,2 0,-7 32,17-61,2 0,-1 1,1-1,0 1,0 0,0-1,1 1,0-1,1 1,0 0,0-1,0 1,0-1,1 1,0-1,1 0,-1 0,1 0,1 0,-1 0,1-1,0 1,0-1,0 0,1 0,0 0,0-1,0 0,0 0,1 0,-1-1,1 0,0 0,4 1,-1 0,1-2,0 0,0 0,1 0,-1-1,0-1,0 0,1 0,-1-1,0-1,0 1,0-2,0 1,0-1,-1-1,1 0,-1 0,0-1,0 0,0 0,-1-1,1 0,0-2,11-9,0-1,-2-1,0 0,-1-2,-1 0,0 0,-2-2,6-13,4-12,-3-1,-1-1,-3-1,-2-1,-2 0,-3 0,4-45,-12 70,-1-1,-1 1,-2 0,-1-1,0 1,-5-11,6 29,0-1,-1 1,0 0,0 0,-1 0,0 1,-1-1,0 1,-1 0,1 0,-1 1,-1-1,1 1,-1 1,-1-1,1 1,-1 1,0-1,-7-2,10 6,0 0,0 0,0 1,-1-1,1 1,0 1,-1-1,1 1,-1 0,1 0,0 0,-1 1,1 0,0 0,0 0,-1 1,1 0,0 0,0 0,1 0,-1 1,0 0,1 0,-1 0,-2 4,-89 105,80-86,1 0,2 1,1 1,1 0,1 0,1 1,2 1,1-1,1 1,2 0,1 0,1 0,2 0,1 0,3 14,-3-32,0 1,1-1,1 1,0-1,0 0,2-1,-1 1,1-1,1 0,0 0,1-1,0 0,0 0,1-1,0 0,1-1,0 0,0 0,1-1,0 0,0-1,0 0,1-1,0-1,0 1,11 1,15 0,1-1,-1-2,1-1,34-4,-59 1,27 0</inkml:trace>
  <inkml:trace contextRef="#ctx0" brushRef="#br0" timeOffset="1487.789">1440 596,'-60'39,"1"2,2 3,2 2,-5 11,-14 47,73-102,0 1,0-1,0 0,0 1,0-1,0 1,1 0,-1-1,1 1,0 0,0-1,0 1,0 0,0-1,0 1,1-1,0 1,-1 0,1-1,0 1,0-1,0 0,0 1,1-1,-1 0,1 0,-1 0,1 0,0 0,0 0,0 0,0 0,0-1,0 1,0-1,1 1,-1-1,1 0,-1 0,1 0,-1-1,1 1,-1 0,3-1,10 2,0-1,0-1,0-1,1 0,-1-1,0-1,0 0,-1-1,1 0,-1-1,0-1,0-1,0 0,-1 0,0-1,8-8,-1 3,-1-2,0 0,-1-2,-1 0,-1 0,1-3,33-33,-50 53,1 1,0 0,-1 0,1-1,0 1,-1 0,1 0,-1 0,0-1,1 1,-1 0,0 0,1 0,-1 0,0 0,0 0,0 0,0 0,0 0,0 0,0 0,0 0,0 0,0 0,0 0,-1 0,1-1,0 1,-1 0,1 0,-1 0,1 0,-1 0,1-1,-1 1,0 0,1-1,-1 1,0 0,0 0,0 1,-19 118,19-116,1 1,0-1,1 0,-1 0,1 0,-1 1,1-1,0 0,1 0,-1 0,1 0,0-1,0 1,0 0,0-1,1 1,-1-1,1 0,0 0,0 0,0 0,0 0,1-1,-1 1,1-1,0 0,1 1,2-3,1 0,-1-1,1 0,-1 0,0-1,1 1,-1-2,0 1,0-1,0 0,-1 0,1-1,-1 0,0 0,0-1,0 1,0-1,-1 0,0-1,0 0,-1 1,1-1,-1-1,1-1,108-173,-121 231,5-42,0 1,1 0,0 0,0 0,1 1,1-1,-1 0,1 1,1-1,0 0,0 0,1 0,0 0,1 0,0 0,0 0,0-1,2 1,-1-1,1 0,0 0,0-1,1 1,0-1,0-1,1 1,0-1,0 0,8 4,-11-8,1-1,0 0,-1 0,1 0,0-1,0 0,0 0,0 0,-1 0,1-1,0 1,0-2,-1 1,1 0,0-1,-1 0,1 0,-1 0,0 0,0-1,0 0,0 1,0-2,0 1,-1 0,79-98,59-204,-141 304,0 0,0 0,0 0,0 0,0 0,0 1,0-1,1 0,-1 0,0 0,1 0,-1 1,0-1,1 0,-1 0,1 1,-1-1,1 0,0 1,-1-1,1 1,0-1,-1 0,1 1,0 0,0-1,-1 1,1-1,0 1,0 0,0 0,0-1,-1 1,1 0,0 0,0 0,0 0,0 0,0 0,0 0,0 0,-1 0,1 1,0-1,0 0,0 0,0 1,-1-1,1 1,0-1,0 1,-1-1,1 1,0-1,-1 1,1-1,-1 1,1 0,0 0,-1-1,0 1,1 0,-1 0,1-1,-1 1,0 1,-16 172,2-1,2 155,20-202,4 15,-6 0,-6 1,-14 92,10-200,-2 0,-1 0,-2-1,-2 0,0 0,-7 9,12-29,-1 0,0-1,-1 0,0 0,-1-1,-1 0,1 0,-2-1,1 0,-2-1,1 0,-1-1,0-1,-1 0,1 0,-8 2,17-8,1 0,-1 1,0-1,0-1,0 1,-1 0,1-1,0 1,0-1,0 0,0 0,0 0,-1 0,1-1,0 1,0-1,0 0,0 0,0 0,0 0,0-1,0 1,1-1,-1 1,0-1,1 0,0 0,-1 0,1-1,0 1,0 0,0-1,0 0,0 1,1-1,-1 0,1 0,0 0,0 0,0 0,0 0,0 0,1 0,0 0,-6-35,2 0,2 0,1 0,2 0,2 0,1 0,5-14,3-12,2 1,3 0,2 1,4 1,2 1,2 1,3 2,3 0,18-21,-19 31,-7 10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6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1 383,'0'-16,"1"-1,1 1,1 0,0 0,1 0,0 0,1 1,1-1,1 1,0 1,1-1,0 1,1 1,1 0,0 0,5-3,-1-1,1 1,0 1,2 1,0 0,0 1,1 1,8-4,-25 15,1 0,-1 0,1 0,-1 0,1 1,0-1,-1 1,1-1,0 1,-1-1,1 1,0 0,0 0,-1 0,1 0,0 0,0 0,-1 1,1-1,0 0,0 1,-1-1,1 1,-1 0,1 0,-1 0,1-1,-1 1,1 0,-1 1,0-1,1 0,-1 0,0 1,0-1,0 0,0 1,0-1,0 1,0 0,-1-1,1 1,-1-1,1 1,-1 0,1 0,-1-1,9 87,-9-87,-1 11,4 54,-3-65,0 0,0 1,1-1,-1 0,0 0,1 1,-1-1,0 0,1 0,-1 0,1 1,0-1,-1 0,1 0,0 0,0 0,0 0,0 0,0 0,0-1,0 1,0 0,0 0,0-1,0 1,0-1,1 1,-1-1,0 1,0-1,1 0,-1 1,0-1,0 0,1 0,-1 0,0 0,1 0,-1-1,0 1,1 0,71-59,70-88,-144 147,1 1,0 0,-1 0,1 0,0 0,0 0,0 0,0 0,0 0,0 0,0 0,0 0,0 0,0 0,1-1,-1 1,0 0,1 0,-1 0,0 0,1 0,-1-1,1 1,0 0,-1 0,1-1,0 1,-1 0,1-1,0 1,-1-1,1 1,0-1,0 1,0-1,0 1,0-1,-1 0,1 0,0 1,0-1,0 0,0 0,0 0,0 0,0 0,0 0,0 0,0 0,0-1,0 1,0 0,-1 0,1-1,0 1,0-1,0 1,0-1,-1 1,1-1,0 1,0-1,0 0,-53 153,54-110,7-27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7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1,'-2'23,"-2"0,-1-1,-1 1,-1-1,-1 0,-1-1,-1 1,0-2,-2 0,0 0,-8 8,17-25,0-1,1 1,0 0,-1 0,1-1,0 1,0 1,1-1,-1 0,1 0,-1 1,1-1,0 1,0-1,1 1,-1-1,1 1,0 0,0-1,0 1,0-1,0 1,1 0,0-1,-1 1,2-1,-1 0,0 1,1-1,-1 0,1 1,0-1,0 0,0 0,0-1,1 1,0 0,6 0,1 0,0-1,0-1,1 1,-1-2,0 1,0-1,0-1,0 0,1 0,-1-1,2-1,16-16,-27 7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0 234,'29'-17,"-1"0,-1-2,-1-2,-1 0,0-1,13-18,-3 6,14-2,-48 36,0-1,0 0,1 0,-1 1,0-1,1 1,-1-1,0 1,1 0,-1-1,0 1,1 0,-1 0,1 0,-1 0,0 0,1 0,-1 0,1 1,-1-1,0 0,1 1,-1-1,0 1,0 0,1-1,-1 1,0 0,0 0,0-1,0 1,0 0,0 0,0 0,0 0,0 1,0-1,-1 0,2 1,20 114,4-16,-19-77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6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0 118,'12'1,"-1"0,0 0,1-1,-1 0,1-1,-1 0,0-1,0-1,0 1,0-2,0 1,0-2,-1 1,0-1,0-1,0 0,-1 0,0-1,0 0,0-1,-1 0,0 0,2-5,-9 12,0-1,-1 1,1 0,0-1,0 1,0 0,0 0,0 0,0-1,0 1,1 0,-1 1,0-1,0 0,1 0,-1 0,1 1,-1-1,1 1,-1-1,1 1,-1 0,1-1,-1 1,1 0,-1 0,1 0,-1 0,1 0,-1 1,1-1,-1 0,1 1,-1-1,1 1,-1 0,1-1,-1 1,0 0,1 0,-1 0,0-1,0 2,0-1,0 0,0 0,0 0,0 0,0 1,0-1,0 0,-1 1,1-1,-1 1,1-1,-1 0,1 1,-1 0,92 247,-68-184,-2-15,-3 2,-2 0,-2 1,-2 0,-3 1,1 30,-10-79,0 0,-1 0,1 0,-1 0,0 1,-1-1,1 0,-1 0,0 0,0 0,0 0,-1-1,0 1,0 0,0-1,-1 1,1-1,-1 1,0-1,0 0,0-1,-1 1,0 0,1-1,-1 0,0 0,-1 0,1 0,0-1,-1 1,0-1,1 0,-1-1,-2 1,-2 1,0-1,1 0,-1-1,0 0,0-1,0 1,0-2,0 1,0-1,0-1,1 0,-1 0,0 0,1-1,-1 0,1-1,0 0,0 0,1-1,-1 0,1 0,0-1,1 0,-1 0,1-1,0 0,1 0,-5-6,8 8,1 1,0-1,1 0,-1 1,1-1,0 1,0-1,0 0,0 1,1-1,0 0,0 1,0-1,1 1,-1 0,1-1,0 1,0 0,1 0,-1 0,1 0,0 1,0-1,0 0,86-76,104-50,-164 96,-21 17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7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1 281,'73'-18,"-51"10,-1-1,0-1,-1-1,0-1,0-1,-2 0,0-2,0 0,-1-1,-1 0,-1-2,9-11,38-49,-61 79,0 0,1 0,-1 0,0 1,0-1,0 0,0 1,0-1,0 1,0-1,0 1,0-1,-1 1,1-1,-1 1,1 0,-1-1,0 1,1 0,-1 0,0-1,0 1,0 0,-1-1,1 1,0 0,-1 0,1-1,-1 2,1-2,2 23,2 0,0-1,2 1,0-1,1 0,2-1,0 0,3 4,-6-14,1 5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35 457,'-10'24,"-3"13,1-1</inkml:trace>
  <inkml:trace contextRef="#ctx0" brushRef="#br0" timeOffset="514.625">120 202,'9'-16,"1"1,1 0,0 1,1 0,0 0,1 1,1 1,0 0,0 1,1 1,1 0,-1 1,2 1,-1 0,1 1,0 1,1 0,-16 6,0-1,0 1,0 0,0-1,0 1,0 0,1 0,-1 1,0-1,0 0,0 1,0-1,0 1,0-1,0 1,-1 0,1 0,0 0,0 0,0 0,-1 0,1 1,-1-1,1 0,-1 1,1 0,-1-1,0 1,0 0,0-1,0 1,0 0,0 0,0 0,-1 0,1 0,0 0,-1 0,0 0,0 0,1 0,-1 0,-1 1,-17 88,-71 54,72-123,1 1,1 0,1 0,1 2,1 0,0 4,11-26,-1 1,1-1,0 0,0 0,0 1,1-1,-1 0,1 1,-1-1,1 1,1-1,-1 1,0-1,1 0,-1 1,1-1,0 0,0 1,1-1,-1 0,1 0,-1 0,1 0,0 0,0 0,0-1,0 1,1-1,-1 1,1-1,0 0,-1 0,1 0,0 0,0-1,0 1,0-1,1 0,-1 0,0 0,1 0,1 0,3 1,-1-1,0 1,1-2,-1 1,0-1,1 0,-1 0,0-1,1 0,-1-1,0 1,0-1,0-1,0 1,0-1,5-3,1-8</inkml:trace>
  <inkml:trace contextRef="#ctx0" brushRef="#br0" timeOffset="1148.888">628 626,'130'-217,"-82"164,-46 55,0-1,-1 0,1 0,0 1,-1-1,1 1,-1 0,0-1,1 1,-1 0,0 0,0-1,0 1,-1 0,1 0,0 0,-1 0,1 0,-1 0,1 1,-1-1,0 0,0 0,0 0,0 0,-1 0,1 0,-1 2,2 5,-1-6,-1 0,1 0,0 0,0 0,1 0,-1-1,0 1,1 0,0 0,0 0,0 0,0-1,0 1,0 0,1-1,-1 1,1-1,0 0,0 1,0-1,0 0,0 0,0 0,0-1,1 1,-1 0,1-1,-1 1,1-1,0 0,0 0,-1 0,1 0,0-1,0 1,0-1,0 0,0 0,0 0,-1 0,1 0,0 0,0-1,2 0,72-75,-42 32,30-15,-64 60,1-1,-1 0,0 1,0-1,1 0,-1 1,0 0,0-1,0 1,0 0,0-1,1 1,-1 0,-1 0,1 0,0 0,0 0,0 0,0 0,-1 0,1 0,0 1,-1-1,1 0,-1 0,0 0,1 1,-1-1,0 0,0 1,0-1,1 0,-1 1,-1-1,1 0,0 1,0-1,0 0,-1 0,1 1,-1-1,1 0,-1 1,1 2,-4 112,4-89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1 482,'4'0,"3"5,3 2,6-1,5-1,3-1,3-2,1-1,1-1,1 0,-1 0,0 0,0 0,-1-1,-9 1,-13 0,-12 0,-6 0</inkml:trace>
  <inkml:trace contextRef="#ctx0" brushRef="#br0" timeOffset="432.605">141 172,'5'7,"-1"0,-1 1,1 0,-1-1,-1 1,0 0,0 0,0 0,-1 1,0-1,-1 0,1 1,-2-1,0 4,2 3,-19 216,-11-81,27-131,10-29,-3-4</inkml:trace>
  <inkml:trace contextRef="#ctx0" brushRef="#br0" timeOffset="1082.833">536 172,'25'-22,"0"2,1 1,2 0,0 3,0 0,2 1,-1 2,2 1,4 1,-33 9,0 1,0 0,0 0,0 1,1-1,-1 0,0 1,0-1,1 1,-1 0,0 0,1 0,-1 0,0 0,0 0,1 1,-1-1,0 1,0 0,1-1,-1 1,0 0,0 0,0 0,0 1,0-1,0 0,-1 1,1-1,0 1,-1 0,1 0,-1-1,0 1,1 0,-1 0,0 0,0 0,0 0,0 1,-1-1,1 0,-1 0,1 1,-1-1,0 0,0 0,0 2,-3 10,-1 0,0-1,-1 0,-1 1,0-2,0 1,-2-1,1 0,-2 0,0-1,0 0,-4 2,-16 25,-15 17,-54 89,94-135,0 1,1 0,-1 0,2 0,0 1,0-1,1 1,0-1,0 1,2-1,-1 1,1-1,1 1,0-1,0 0,4 10,-4-17,1 1,0-1,0 0,0-1,0 1,0 0,1-1,-1 0,1 0,-1 0,1 0,0 0,0-1,0 0,0 0,0 0,0 0,0-1,0 1,0-1,0 0,0 0,1-1,-1 1,0-1,0 0,0 0,0 0,0 0,-1-1,4-1,0 1,18-3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45.12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59,'-2'1,"0"1,0-1,1 1,-1-1,0 1,1 0,-1 0,1 0,-1 0,1 0,0 0,0 0,0 0,0 0,0 1,1-1,-1 0,1 1,-1-1,1 1,0-1,0 0,0 1,0-1,1 1,-2-1,-14 180,-41 174,-170 557,221-893,3-11,-1 0,1 1,1-1,-1 1,2 0,-1-1,1 1,1 0,0-1,1 7,2-12,0 1,0-1,0 0,1-1,-1 1,1-1,0 0,0 0,0 0,1 0,-1-1,1 0,-1 0,1-1,0 0,-1 0,1 0,0 0,0-1,1 0,142-9,-71-1,206-21,195 1,-78 16,-84 0,102 18,936 21,83-56,1889 33,-3324-2,0 1,0-1,0 0,0 0,0 0,0 0,0-1,0 1,0-1,0 1,-1-1,1 0,0 0,0 0,-1-1,1 1,0-1,-1 1,1-1,-1 0,0 0,0 0,0 0,0 0,0-1,0 1,0-1,-1 1,0-1,1 0,-1 1,0-1,0 0,0 0,0 0,-1 0,170-540,-23-8,-80 310,-67 237,2 2,-1-1,1 0,-1 0,0 0,0 0,0-1,-1 1,1 0,-1 0,0 0,0 0,0-1,0 1,0 0,-1 0,1 0,-1 0,0-1,0 1,0 0,-1 0,1 1,-1-1,1 0,-1 0,0 1,0-1,0 1,0 0,-1-1,1 1,-1 0,1 0,-2 0,-140-7,42 10,-204-21,-213 17,275 4,-2339-1,1917-26,94-13,-352-10,-51 50,469 28,260-31,48-25,-55 28,56 50,122-31,-133 22,152-36,32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0,'-10'48,"-3"49,1 23,2 5,3-4,3-13,2-15,-4-15,0-10,0-7,2-4,1-8,1-7,-3-5,-2-5,-4-3,-5-6,0-8</inkml:trace>
  <inkml:trace contextRef="#ctx0" brushRef="#br0" timeOffset="365.407">518 225,'-27'485,"27"-458,-2 17,3 0,1 0,3 0,1 0,2-1,3 0,1 0,1-1,5 3,10 0,-18-75,-9 11,0 1,-2 0,0-1,-2 1,0 0,0 0,-2 0,0 1,-1-1,-1 1,-1 1,0-1,-1 1,0 1,-2 0,0 0,0 1,-11-10,3 6,0 1,-1 0,-1 2,0 0,-1 2,-1 0,-12-4,25 12,0 1,-1 0,1 0,-1 1,0 1,1 0,-1 0,0 1,-1 0,1 1,0 0,0 1,0 1,0-1,0 2,1-1,-1 2,-6 2,-56 57,55-40</inkml:trace>
  <inkml:trace contextRef="#ctx0" brushRef="#br0" timeOffset="1066.87">1054 762,'-34'34,"8"-11,2 1,0 2,2 0,1 1,1 1,-8 18,26-43,0 0,0 0,1 1,-1-1,1 0,0 1,0-1,0 1,0-1,1 1,-1 0,1-1,0 1,0-1,0 1,1 0,-1-1,1 1,0-1,0 1,0-1,0 1,1-1,-1 0,1 1,0-1,0 0,0 0,0-1,1 1,-1 0,1-1,0 1,0-1,0 0,0 0,0 0,0 0,0-1,0 1,1-1,2 1,6 0,-1-1,1-1,0 0,0-1,-1 0,1 0,-1-1,1-1,-1 0,0-1,0 0,0 0,-1-1,1-1,-1 0,-1 0,1-1,-1 0,0 0,0-1,-1-1,0 1,-1-1,0-1,-1 2,-1 1,0-1,-1 0,0-1,0 1,0-1,-1 0,-1 0,0 0,0 0,0 0,-1 0,-1 0,0-1,0 1,0 0,-1-1,-1 1,0 0,0 0,0 0,-1 0,-1 1,0-1,0 1,0 0,-1 0,0 0,-1 1,1-1,-2 1,1 1,-1-1,0 1,0 0,0 1,-1 0,0 0,0 0,-1 1,1 0,-1 1,0 0,0 0,0 1,0 0,0 1,-8-1,12 3,1 0,-1 1,1-1,0 1,-1-1,1 1,0 1,0-1,0 0,0 1,1 0,-1 0,1 0,0 0,0 1,0-1,0 1,0 0,1 0,-1 0,1 0,0 0,1 0,-1 1,1-1,0 1,0-1,0 1,0-1,1 1,0 0,0-1,0 1,0 0,1-1,0 1,0-1,0 1,1-1,-1 0,1 1,0-1,2 3,6 5,0-2,0 1,1-1,1-1,-1 0,2 0,-1-1,1-1,0 0,1-1,-1 0,1-1,0-1,1 0,-1-1,11 1,-7-2,0-1,1-1,-1 0,1-2,-1 0,0-1,0 0,0-2,0 0,0-1,-1-1,0-1,-1 0,0-1,6-5,7-5,-1-2,-2-1,0-1,-1-1,-2-1,0-1,16-25,-20 27,-2-1,0 0,-2-1,0-1,-2 0,-1-1,-2-1,0 1,-2-2,-1 1,-2-1,-1 0,-1 0,-1 0,-2-1,-1 1,-3-15,2 37,0 0,-1 0,0 1,0-1,-1 1,0-1,0 1,-1 0,0 1,0-1,-1 1,1 0,-1 0,-5-3,8 7,0 0,0 0,0 0,-1 0,1 1,0 0,-1-1,1 1,-1 0,1 1,-1-1,0 0,1 1,-1 0,0 0,1 0,-1 1,1-1,-1 1,0 0,1-1,-1 2,1-1,0 0,-1 1,1 0,0-1,0 1,0 0,0 1,0-1,1 1,-1-1,0 1,-11 17,0 0,1 1,1 0,2 1,0 1,1-1,1 2,1-1,1 1,1 0,1 0,2 0,0 0,2 17,-4-6,2-1,2 1,1 0,2-1,2 1,0-1,3 0,0 0,3-1,0 0,2-1,2 0,1-2,1 1,1-2,2 0,8 7,-27-33,0-1,1 0,-1 0,1 0,-1 0,1 0,0 0,0-1,0 1,0 0,0-1,0 1,0-1,0 0,0 0,1 0,-1 0,1 0,-1-1,0 1,1-1,-1 1,1-1,0 0,-1 0,1 0,-1 0,1 0,-1-1,1 1,-1-1,1 0,-1 1,0-1,1 0,-1-1,0 1,0 0,0-1,0 1,0-1,0 1,0-1,0 0,-1 0,1 0,0-2,9-18,-2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3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1 306,'8'-23,"2"0,1 0,0 1,2 0,0 1,2 0,0 2,1-1,1 2,1 0,0 1,1 1,5-2,-21 16,-1-1,1 1,0 0,-1 0,1 0,0 1,0-1,0 1,1-1,-1 1,0 0,0 0,1 0,-1 1,1-1,-1 1,0 0,1 0,-1 0,1 0,-1 1,0-1,1 1,-1 0,0 0,1 0,-1 1,0-1,0 1,0-1,0 1,0 0,-1 0,1 0,0 1,-1 0,6 13,-1 0,0 0,-2 1,0 0,-1 0,0 0,-2 1,0-1,-1 1,0-1,-2 8,1-13,-1 65,-4 0,-3 0,-4 0,-3-2,-22 65,-39 94,79-218,204-431,3 36,-158 305,-50 74,-1 0,0 1,0-1,0 0,0 1,0-1,0 1,0-1,0 1,0 0,0-1,0 1,0 0,0 0,-1 0,1-1,0 1,0 0,-1 0,1 0,-1 0,1 0,-1 0,1 1,-1-1,0 0,1 0,-1 0,0 0,0 0,0 1,0-1,0 0,0 0,0 0,-1 0,1 0,0 1,0-1,0 1,2 70,-3-1,-3 1,-7 26,-4 97,14 39,1-234,0 1,-1 0,1 0,0-1,0 1,-1 0,1 0,0 0,0 0,0-1,0 1,0 0,0 0,0 0,0-1,0 1,0 0,1 0,-1 0,0-1,1 1,-1 0,0 0,1-1,-1 1,1 0,-1-1,1 1,-1 0,1-1,0 1,-1-1,1 1,0-1,-1 1,1-1,0 0,-1 1,1-1,0 0,0 1,0-1,-1 0,1 0,0 0,0 0,0 0,0 0,-1 0,1 0,0 0,0 0,0 0,0-1,70-106,-54 74,263-509,-198 367,-61 138,-32 82,-82 372,90-396,-3 1,2 0,1 0,1 0,0 1,2-1,1 0,0 1,2-1,5 21,-8-41,1 0,-1 0,1 1,0-1,0 0,0 0,0 0,0 0,0 0,0-1,1 1,-1 0,1-1,-1 1,1 0,-1-1,1 0,0 1,0-1,0 0,0 0,0 0,0 0,0 0,0-1,0 1,1-1,-1 1,0-1,0 0,0 0,1 0,-1 0,0 0,14-4</inkml:trace>
  <inkml:trace contextRef="#ctx0" brushRef="#br0" timeOffset="270.49">1496 532,'-6'15,"0"0,1 0,1 0,0 1,1 0,0 0,2-1,0 1,0 0,2 0,0 0,1 0,0 0,1 0,1 0,-3-15,-1 0,0 1,1-1,-1 0,1 0,0 1,-1-1,1 0,0 0,0 0,-1 0,1 0,0 0,0 0,0 0,1 0,-1 0,0 0,0-1,0 1,0-1,1 1,-1 0,0-1,1 0,-1 1,0-1,1 0,-1 0,0 0,1 0,-1 0,0 0,1 0,-1 0,1-1,-1 1,0 0,0-1,1 1,-1-1,0 1,0-1,1 0,-1 0,0 1,0-1,0 0,0 0,1-1,41-56,-36 45,-1 0,-1 0,0-1,-1 0,-1 0,0 0,-1 0,0 0,-1 0,0-1,-2-12,0 23,0 0,0 0,0 0,-1 1,1-1,-1 0,0 1,0-1,0 1,0-1,-1 1,0 0,1 0,-1 0,0 0,0 1,-1-1,1 1,-1 0,1 0,-1 0,1 0,-1 0,0 1,0 0,0 0,0 0,0 0,0 1,0-1,0 1,0 0,0 0,0 1,-1-1,1 1,0 0,1 0,-1 0,0 1,0-1,0 1,1 0,-1 0,1 0,-1 1,1-1,0 1,0-1,0 1,-1 2,-19 17,4-1</inkml:trace>
  <inkml:trace contextRef="#ctx0" brushRef="#br0" timeOffset="667.541">1750 872,'11'-52,"3"0,1 2,3 0,11-18,-29 67,16-29,-15 29,-1 1,1 0,-1 0,1-1,-1 1,0 0,1 0,-1 0,1 0,-1 0,1 0,-1 0,1 0,-1 0,1 0,-1 0,1 0,-1 0,1 0,-1 0,1 0,-1 0,1 0,-1 1,1-1,-1 0,1 0,-1 1,0-1,1 0,-1 1,1-1,-1 0,0 1,0-1,1 1,-1-1,0 1,1-1,-1 0,0 1,0-1,0 1,0-1,1 1,-1-1,0 1,0-1,0 1,0-1,0 1,0-1,0 1,0-1,-1 1,1-1,15 62,-14-53,0-1,0 0,1 0,0 0,0 0,1 0,0 0,1-1,-1 1,1-1,1 0,-1 0,1 0,1-1,3 5,-6-10,-1 1,0-1,0 0,1 0,-1 1,1-2,-1 1,1 0,-1 0,1-1,0 1,-1-1,1 0,0 0,-1 0,1 0,0-1,-1 1,1-1,-1 1,1-1,-1 0,1 0,-1 0,1 0,-1 0,0-1,0 1,1-1,-1 1,0-1,0 0,-1 0,1 0,0 0,0-1,50-86,-47 66,-1 2</inkml:trace>
  <inkml:trace contextRef="#ctx0" brushRef="#br0" timeOffset="1117.098">2427 476,'-12'17,"0"0,1 1,1 0,0 1,2 0,0 0,1 1,1 0,1 0,-2 15,6-31,0 0,0 0,0 0,1 0,-1 0,1 0,0 0,1 0,-1 0,1 0,0 0,0 0,0 0,0 0,0 0,1-1,0 1,0 0,0-1,0 0,1 1,-1-1,1 0,0 0,-1 0,2-1,-1 1,0-1,0 1,1-1,-1 0,1-1,0 1,-1 0,1-1,0 0,1 0,4 1,1-1,-1 0,0-1,0 0,1 0,-1-1,0-1,0 1,0-1,0-1,0 0,0 0,0 0,-1-1,0-1,0 1,0-1,0-1,-1 0,0 0,0 0,-1 0,1-1,-1 0,-1-1,0 0,5-7,5-8,0-1,-2 0,-1-1,-1 0,-1-1,-1 0,-1-1,-2 0,0 0,0-17,-4 18,-1-1,-1 0,-2 1,0-1,-2 1,-1-1,-6-19,9 39,-1 0,1-1,-1 1,-1 0,1 0,-1 1,-1-1,1 1,-1 0,0 0,0 1,-1-1,0 1,0 0,0 1,0-1,-1 1,0 0,0 1,0 0,0 0,0 0,-1 1,1 0,-1 1,1 0,-1 0,-7 0,6 1,0 1,0 0,0 0,0 1,0 1,0-1,0 1,1 1,-1-1,1 2,0-1,0 1,1 0,-1 1,1-1,0 2,1-1,0 1,0 0,0 0,1 0,0 1,0 0,1 0,-1 1,-2 4,1 0,1 0,0 0,1 1,0 0,1-1,0 1,2 0,-1 1,2-1,0 0,0 0,1 0,1 0,1 0,0 2,3 0,0-1,1 1,0-1,2 0,-1-1,2 0,0-1,1 0,0 0,0-1,2 0,-1-1,2-1,-1 0,1-1,1 0,0-1,0-1,0 0,1-1,0-1,0 0,1-1,-1-1,1 0,12-1,-1-1</inkml:trace>
  <inkml:trace contextRef="#ctx0" brushRef="#br0" timeOffset="2375.277">2964 448,'-13'19,"1"1,0 0,2 1,0 0,2 0,0 1,1 0,1 1,2 0,0-1,0 13,4-32,-1-1,1 0,0 1,0-1,0 1,0-1,0 1,0-1,1 0,-1 1,1-1,0 0,0 1,0-1,0 0,0 0,0 0,0 0,1 0,-1 0,1 0,-1 0,1 0,0-1,0 1,0-1,0 1,0-1,0 0,0 0,0 0,1 0,-1 0,0-1,1 1,-1 0,0-1,1 0,-1 0,1 1,-1-1,1-1,-1 1,0 0,1-1,-1 1,0-1,1 0,-1 1,0-1,0 0,1-1,-1 1,0-1,14-8,0-1,-1-1,0 0,-1-1,-1 0,0-1,-1-1,-1 0,0-1,-1 0,0 0,-1-1,0-3,16-24,-31 65,1 1,1 0,2 0,0 0,1 0,1 0,1 0,1 1,-2-20,0 1,1-1,0 1,-1-1,1 1,1-1,-1 1,0-1,1 0,0 0,0 1,0-1,0-1,0 1,1 0,-1 0,1-1,-1 0,1 1,0-1,0 0,0 0,1-1,-1 1,0-1,0 1,1-1,-1 0,1 0,0-1,-1 1,1-1,-1 1,1-1,0 0,-1-1,1 1,-1-1,1 1,-1-1,1 0,-1-1,1 1,-1 0,0-1,0 0,0 0,1 0,-2 0,1 0,0 0,0-1,-1 0,12-12,0 0,-1-1,-1-1,-1 0,-1-1,0 0,-1 0,-1-1,0-1,-2 1,1-7,26-62,-37 147,8-53</inkml:trace>
  <inkml:trace contextRef="#ctx0" brushRef="#br0" timeOffset="2935.635">3105 730,'4'-7,"0"0,0 0,-1-1,0 1,0-1,-1 0,0 1,0-1,-1 0,0 0,0 0,-1 0,0 0,-1-8,1 1,1 12,0 0,-1 0,0-1,0 1,0 0,0 0,0 0,0 0,-1-1,0 1,1 0,-1 0,0 0,-1 0,1 0,0 1,-1-1,0 0,1 0,-1 1,0-1,0 1,-1 0,1 0,0 0,-1 0,0 0,1 0,-1 0,0 1,0 0,0-1,0 1,0 0,0 0,0 1,-4-2,-1 2,1-1,-1 1,1 0,0 0,-1 1,1 0,0 0,0 1,-1 0,1 0,1 1,-1-1,0 2,1-1,-1 1,1 0,-4 3,-5 4</inkml:trace>
  <inkml:trace contextRef="#ctx0" brushRef="#br0" timeOffset="3934.212">3387 532,'-1'55,"0"-33,0 1,2-1,0 0,1 1,2-1,3 15,-6-34,0 0,0 0,1 0,-1-1,1 1,0 0,-1 0,1-1,0 1,1-1,-1 0,0 0,1 1,-1-1,1-1,-1 1,1 0,0-1,0 1,0-1,0 0,0 0,0 0,0 0,0-1,1 1,-1-1,0 0,0 0,0 0,1 0,-1-1,0 1,0-1,0 0,0 0,0 0,0 0,0 0,0-1,0 1,-1-1,1 0,0 0,-1 0,1 0,-1 0,0-1,12-9,-1-1,-1 0,0-1,0 0,-2-1,0 0,0-1,-2 0,0-1,0 1,-2-2,0 1,-1 0,-1-1,0-4,17-64,-21 86,0 0,0 0,0 0,-1 0,1 0,0 1,0-1,0 0,0 0,-1 0,1 0,0 0,0 0,-1 0,1 0,0 0,0 0,0 0,-1 0,1 0,0 0,0 0,-1 0,1 0,0 0,0 0,0 0,-1 0,1 0,0 0,0 0,0 0,-1 0,1 0,0-1,0 1,0 0,-1 0,1 0,0 0,0-1,-7 27,8-9,0 0,0 0,2 0,0 0,1 0,0 0,2-1,0 0,0 0,2-1,0 1,5 5,25 60,-23-37,-3 0,-1 0,-2 1,-2 0,-2 1,-3-1,-1 1,-2 0,-2 0,-6 25,-6 44,-5 0,-4-2,-6 0,-13 23,40-125,0 0,-1 0,0 0,-1 0,0-1,-1 0,0 0,-1 0,0-1,-1 0,1 0,-2-1,1 0,-1 0,0-1,-3 1,11-7,-1-1,1 1,0-1,-1 1,1-1,-1 0,1 0,-1 0,1 0,-1 0,1 0,-1 0,1 0,-1 0,1-1,-1 1,1-1,-1 1,1-1,0 1,-1-1,1 0,0 0,0 0,0 0,-1 0,1 0,0 0,0 0,0 0,0 0,1 0,-1-1,0 1,0 0,1-1,-1 1,1-1,-1 1,1 0,0-1,-1 1,1-2,-7-70,7 66,5-87,4-1,5 1,3 1,4 1,5 0,3 2,24-45,-14 51,-21 54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3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1,'-33'28,"12"-13,1 2,1 0,0 2,1 0,1 1,1 0,1 1,-2 6,17-26,-1 0,0 0,0 0,0 0,0 1,1-1,-1 0,1 0,-1 1,1-1,-1 1,1-1,0 0,0 1,0-1,0 1,0-1,0 1,0-1,0 0,0 1,1-1,-1 1,1-1,-1 0,1 1,-1-1,1 0,0 0,-1 1,1-1,0 0,0 0,0 0,0 0,0 0,0 0,0 0,1 0,-1-1,0 1,0 0,1-1,0 1,67 5,-51-6,-12 0,0-1,0 1,0 0,1 0,-1 0,0 1,0 0,0 1,0-1,0 1,0 0,-1 1,1-1,-1 1,1 0,-1 0,0 1,0 0,0 0,-1 0,1 0,-1 1,0 0,0-1,-1 1,0 1,1-1,0 3,-2 1,0-1,-1 1,0 0,0-1,-1 1,0 0,-1 0,0-1,0 1,-1 0,0-1,0 1,-1-1,0 0,0 0,-1 0,0 0,-1 0,0-1,0 0,0 0,-1 0,0-1,-1 0,1 0,-1-1,0 1,0-2,0 1,-1-1,1 0,-1-1,0 0,0 0,0 0,-1-1,1-1,-6 1,-9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0 541,'18'-102,"-11"94,-4 29,3 87,-2 0,5-1,5 0,5 1,28 18,-44-121,0 0,0 0,0 0,1 0,0 0,0-1,0 0,1 0,-1 0,1 0,0-1,0 0,0 0,0 0,1-1,-1 1,1-1,-1 0,1-1,0 0,2 1,0-4,0 0,0-1,0 0,0 0,-1 0,0-1,1 0,-1-1,-1 1,1-1,-1-1,1 1,-2-1,1 0,-1-1,0 1,0-1,0 0,-1 0,0-1,-1 1,2-6,7-7,21-36,-3-1,-3-2,8-27,13-73,-39 182,-6 5,1-1,1 0,2-1,1 1,0-2,2 1,2-1,6 12,-15-33,0 1,0-1,0 1,0-1,1 0,0 0,0-1,0 1,0-1,1 0,-1 0,1 0,0-1,-1 1,1-1,0 0,1-1,-1 1,0-1,0 0,1-1,-1 1,0-1,1 0,-1 0,1 0,-1-1,0 0,1 0,-1-1,0 1,0-1,0 0,3-2,7-9,0-2,-1 0,0-1,-2 0,1-1,-2 0,0-1,-2-1,0 1,0-1,-2-1,-1 0,2-6,5-14,-1-1,-2 0,-2-1,-1 0,-3 0,-1-1,-3-24,-23-18,19 82,1 7</inkml:trace>
  <inkml:trace contextRef="#ctx0" brushRef="#br0" timeOffset="350.08">1270 1021,'26'-17,"-2"-2,0 0,-1-1,-1-2,-1 0,-1-1,-1-1,-1-1,-1-1,-1 0,-1-2,-13 24,0 1,0-1,0 0,-1 0,1 0,-1 0,0 0,0 0,-1 0,1 0,-1 0,0 0,0-1,0 1,-1 0,1 0,-1 0,0 0,0 0,0 0,-1 0,0 0,1 0,-1 1,-1-1,1 1,0-1,-1 1,0 0,0 0,0 0,0 0,0 1,0-1,-1 1,1 0,-1 0,0 0,1 0,-1 0,0 1,0 0,0 0,-4-1,2 3,0-1,-1 1,1 0,0 0,0 0,0 1,0 0,0 0,1 1,-1-1,0 1,1 1,0-1,0 1,0 0,0 0,1 0,-1 1,1-1,0 1,1 0,-1 0,1 1,-67 135,67-133,-3 8,0 1,1 1,0-1,2 1,0 0,1 0,1 0,0 0,2 1,-1-13,0 0,1 0,0-1,0 1,1 0,-1-1,1 1,0-1,1 1,-1-1,1 0,0 0,0 0,1 0,0-1,0 1,0-1,0 0,0 0,1-1,0 1,0-1,0 0,0 0,0-1,0 1,1-1,-1 0,5 0,4 1,0-1,0 0,0-2,0 1,0-2,0 0,0-1,0 0,0-1,0 0,-1-1,1-1,-1 0,0-1,-1 0,1-1,-1 0,-1-1,1-1,-1 0,-1 0,0-1,7-8,7-6</inkml:trace>
  <inkml:trace contextRef="#ctx0" brushRef="#br0" timeOffset="704.921">1891 710,'-19'26,"-4"2,2 0,1 1,1 1,1 1,2 1,1 0,-2 13,15-42,0 0,1 1,0-1,0 0,0 1,0-1,0 1,1-1,0 1,-1-1,1 1,1-1,-1 1,0 0,1-1,0 1,0-1,0 0,0 1,0-1,1 0,-1 1,1-1,0 0,0 0,0-1,0 1,1 0,-1-1,1 1,0-1,-1 0,1 0,0 0,0 0,1 0,-1-1,0 1,0-1,4 1,7-3,0-1,0-1,-1 0,1 0,0-2,-1 1,0-2,0 0,-1 0,0-1,0-1,0 0,-1 0,0-1,-1-1,0 0,0 0,4-7,16-18,-1-2,-2-1,-1-1,-3-1,-1-1,-2 0,-1-2,-3-1,-1 0,-3-1,-1 0,-3 0,2-28,-6 52,-1 0,-2-1,0 1,-1 0,0 0,-2-1,-1 1,-1 0,0 0,-2 1,0-1,-1 1,-2 0,-8-16,15 33,0 0,-1 0,1 0,-1 0,0 0,0 0,0 0,0 1,0 0,0-1,-1 1,1 0,-1 1,1-1,-1 1,0-1,0 1,1 0,-1 1,0-1,0 1,0-1,0 1,0 1,0-1,0 0,0 1,0 0,0 0,1 0,-1 0,0 1,0-1,1 1,-1 0,1 0,0 0,0 1,-2 0,-11 14,0 1,1 0,1 1,1 0,1 1,1 1,0 0,2 0,0 1,-3 16,1 1,1-1,3 1,1 1,2-1,2 1,1 0,2 0,2-1,2 4,-3-29,1 1,1-1,0 0,0-1,2 1,-1-1,2 0,0 0,0-1,1 0,1 0,0-1,0 0,1-1,1 0,0 0,0-1,1 0,0-1,0-1,1 0,0-1,0 0,1 0,-1-2,1 0,9 1,76 0,-73-6</inkml:trace>
  <inkml:trace contextRef="#ctx0" brushRef="#br0" timeOffset="1153.066">2428 1134,'40'-59,"-2"-1,-3-2,-3-2,-3-1,-1-5,0-29,-33 295,4-191,1 0,-1 0,1 0,1 0,-1 1,1-1,0 0,0 0,0 0,1 0,0 0,0-1,0 1,0 0,1-1,0 1,0-1,0 0,0 0,1 0,0-1,-1 1,1-1,1 0,-1 0,0 0,1-1,-1 1,1-1,0 0,0 0,0-1,0 1,0-1,4 0,-3-1,0-1,0 0,-1 0,1-1,-1 0,1 0,-1 0,1 0,-1-1,0 0,0 0,-1 0,1-1,-1 0,1 0,-1 0,0 0,0 0,-1-1,0 0,3-4,49-113,-52 115,0-1,0 1,-1-1,0 0,0 0,-1 0,0 0,0 0,-1 0,0 0,-1 0,0 0,0 0,0 0,-1 0,0 0,-1 1,-3-7,-6 2</inkml:trace>
  <inkml:trace contextRef="#ctx0" brushRef="#br0" timeOffset="1454.485">3076 937,'27'-22,"-1"0,-1-2,-1 0,-2-2,0-1,-2 0,0-2,10-23,-28 51,-1-1,1 1,-1-1,0 1,0-1,0 0,0 0,0 0,0 0,0 1,0-1,-1 0,1 0,-1 0,0-1,1 1,-1 0,0 0,0 0,0 0,-1 0,1 0,0 0,-1 0,1 0,-1 0,0 0,0 0,0 0,0 0,0 1,0-1,0 0,0 1,-1-1,1 1,-1-1,1 1,-1-1,0 1,1 0,-1 0,0 0,0 0,0 0,0 0,0 1,0-1,0 1,0-1,0 1,0 0,0 0,0 0,-10 4,-1 0,2 1,-1 1,0 0,1 1,1 0,-1 0,1 1,0 1,1 0,0 0,0 1,1 0,0 0,1 1,0 0,-2 5,-38 102,46-114,1-1,-1 1,1-1,0 1,1-1,-1 0,1 1,-1-1,1 1,0-1,0 0,0 0,1 1,-1-1,1 0,0 0,0 0,0-1,0 1,0 0,0-1,1 1,-1-1,1 0,0 0,0 0,0 0,0-1,0 1,0-1,0 1,1-1,-1 0,3 0,9 3,0-2,0 0,0-1,0 0,0-1,0-1,0 0,0-1,8-2,9-3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375 678,'-20'0,"1"2,-1 0,1 2,-1 0,1 1,1 0,-1 2,1 0,0 2,0 0,1 0,0 2,1 0,0 1,1 0,1 1,-13 15,22-22,0 1,0 0,1-1,0 1,0 1,1-1,0 0,1 1,-1 0,1-1,1 1,-1 0,1 0,1 0,0 0,0 0,0 0,1 0,0 0,1 0,0 0,0 0,0-1,1 1,0-1,1 1,0-1,0 0,0-1,1 1,0-1,0 0,1 0,-1 0,1-1,1 0,-1 0,1-1,0 1,0-1,0-1,0 1,6 0,-2-1,1-1,1 0,-1-1,0 0,0-1,0 0,1-1,-1-1,0 1,0-2,0 0,-1 0,1-2,-1 1,0-1,0-1,0 0,-1 0,1-1,-2 0,5-4,12-12,-2-1,0-1,-1-1,-1-1,-2 0,-1-2,0-2,6-16,-2-1,-2-1,-2-1,-2-1,-2 0,1-22,-10 50,0-1,-2 0,0 0,-2 0,-1 0,0-1,-2 1,-1 0,-1-1,-1 1,-1 1,-1-1,-1 1,-1 0,-1 0,-2 1,-1-2,10 20,-1 0,1 1,-1-1,0 1,0 0,0 0,0 0,-1 0,1 0,-1 1,0-1,0 1,0 0,0 0,0 0,0 1,0 0,-1 0,1 0,0 0,-1 0,1 1,-1 0,1 0,0 0,-1 1,1-1,-1 1,1 0,0 0,-1 1,1-1,0 1,0 0,0 0,0 0,1 1,-1-1,1 1,-1 0,-2 2,-11 15,1-1,0 2,2 0,0 1,1 0,2 1,0 1,1 0,-5 22,6-17,2 0,1 0,1 1,1 0,2 0,1 0,2 0,0 0,2 0,6 23,-6-38,0 1,2-1,0 1,0-1,2-1,0 1,0-1,1 0,1-1,1 0,-1 0,2-1,0 0,0-1,1 0,1-1,0-1,0 0,0 0,14 5,-15-8,0 0,0-1,1-1,0 0,0 0,0-2,0 1,1-2,-1 1,1-2,-1 0,0-1,1 0,-1-1,3-1,8-4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5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19,'-70'52,"2"3,2 3,3 3,-37 48,85-92,3-6,0 1,1 0,1 1,0 0,1 1,0 0,1 0,1 0,0 1,1 1,0 3,6-14,1-1,0 1,0 0,0-1,0 1,1-1,0 1,0-1,0 0,1 1,-1-1,1 0,0-1,0 1,0 0,1-1,-1 0,1 0,0 0,0 0,0-1,0 1,0-1,1 0,-1 0,1-1,-1 1,1-1,0 0,-1 0,1-1,0 1,0-1,-1 0,1 0,0-1,0 1,0-1,2-1,18-5,-1-1,1-2,-2 0,1-1,-2-1,0-2,0 0,-1-1,-1-1,0-1,-2-1,0 0,-1-2,0 0,7-12,146-199,-118 168,-51 64,-1-1,1 0,0 0,0 0,0 0,-1 1,1-1,0 0,0 1,-1-1,1 1,0-1,-1 1,1-1,0 1,-1-1,1 1,-1-1,1 1,-1 0,1-1,-1 1,0 0,1 0,-1-1,0 1,1 0,-1 0,0-1,0 1,0 0,0 0,0 0,0 0,0-1,0 1,0 0,0 0,0 0,0-1,-1 1,1 0,0 0,0-1,-1 1,-42 170,35-154,1 0,1 0,1 1,0 0,1 0,1 0,1 0,0 0,2 1,0-1,1 1,1-1,1 6,-2-20,0 1,1-1,-1 0,1-1,0 1,0 0,0 0,0-1,1 1,0-1,-1 0,1 0,0 0,1 0,-1 0,0-1,1 1,-1-1,1 0,0 0,0 0,0-1,0 0,0 1,0-1,0 0,1-1,-1 1,0-1,0 0,1 0,-1 0,0-1,0 1,0-1,1 0,-1 0,0-1,0 1,0-1,0 0,14-12,-1 0,0-1,-1-1,-1 0,-1-1,0-1,-1 0,-1-1,-1 0,-1-1,0 0,-1 0,-1-2,45-138,-52 158,0 0,0 0,0-1,-1 1,1 0,-1 0,1-1,-1 1,0 0,0-1,0 1,0-1,0 1,0 0,-1-1,1 1,-1 0,1 0,-1-1,0 1,0 0,0 0,0 0,-1 0,1 0,0 0,-1 0,0 0,-1-1,0 5,0 0,0 0,0 0,0 1,1-1,-1 0,1 1,-1 0,1 0,0-1,0 1,0 1,1-1,-1 0,1 0,0 1,-1-1,1 2,-3 5,-5 9,1 0,1 0,0 1,2 0,1 0,0 1,1-1,1 13,1-26,1 1,0-1,1 0,-1 0,2 1,-1-1,1 0,0 0,0 0,1 0,0-1,0 1,0-1,1 0,0 0,1 0,-1 0,1-1,0 1,0-1,1-1,-1 1,1-1,0 0,1 0,0 0,-1-1,1 0,-1-1,1 0,0 0,0 0,0-1,0 0,0-1,0 1,0-1,0 0,0-1,0 0,0 0,0-1,-1 1,1-2,0 1,-1-1,1 0,-1 0,0 0,0-1,0 0,0 0,-1-1,0 0,0 0,0 0,0 0,-1-1,0 0,2-3,9-18,-2 0,0-1,-2 0,-1-1,-2 0,0 0,-2-1,-1 0,0-30,9-32,-1 1,-10 202,-16 166,-2 195,12-203,-1-203,-2-1,-3-1,-3 1,-3-1,-3-1,-2-1,-3-1,-3-1,-3-1,-2 0,26-50,0-1,-1 0,0-1,0 1,-1-1,0 0,0-1,-1 0,1 0,-9 4,13-8,1-1,-1 1,0-1,0 0,0 0,0 0,0 0,-1 0,1-1,0 0,0 1,0-1,0 0,-1-1,1 1,0 0,0-1,0 0,0 0,0 0,0 0,0 0,0-1,0 1,0-1,1 0,-1 1,0-1,1-1,0 1,0 0,-1 0,0-3,-5-9,0 0,1-1,1 0,0 0,1-1,1 0,0 1,1-1,1-1,1 1,0 0,1 0,0-1,2-1,-2-1,-1-73,4 0,5 1,8-32,-9 84,1 1,2 0,2 0,2 1,1 1,2 0,1 1,2 1,4-3,33-29,-32 43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43,'5'-4,"6"-8,-3 0,-9 1,-3 7,-1 5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17 115,'-1'-1,"-1"0,1-1,0 1,-1-1,1 1,0-1,0 0,0 0,0 1,0-1,0 0,0 0,1 0,-1 0,1 0,0 0,-1 0,1 0,0 0,0 0,0 0,0 0,1 0,-1 0,0 0,1 0,-1 0,1 0,0 0,0 0,0 1,0-1,0 0,0 1,0-1,1 0,-1 1,0-1,1 1,-1 0,1 0,1-2,19-5,-1 1,1 1,1 0,-1 2,1 0,0 2,-1 1,1 0,0 2,3 1,-5 1,0 1,1 1,-2 0,1 2,-1 1,0 0,4 4,-15-7,-1 1,1 0,-1 1,-1-1,0 1,0 1,0 0,-1 0,0 0,0 0,-1 1,0 0,0 0,-1 1,-1-1,2 6,31 163,-11-36,-41 27,9-120,3 1,1 0,5 46,-1-31,0-40,1-1,1-1,1 1,1 0,1-1,2 0,0 0,1-1,1 0,1-1,1 0,1 0,2 0,6 4,1-2,1 0,1-1,1-1,1-2,24 14,36-7,-175 9,82-32,1 1,-1 0,1 0,0 1,0-1,0 1,1 1,0-1,0 1,0 0,1 0,-1 0,1 0,1 1,-1 0,1 0,1 0,-1 0,1 0,0 0,1 1,0-1,0 1,0-1,1 1,0-1,1 1,0-1,0 1,0-1,1 1,0-1,1 0,-1 0,1 0,2 3,8 11,0 1,-2 0,-1 1,-1 0,-1 1,-1-1,-1 2,-1-1,-1 1,-1-1,-1 1,-2 0,0 0,-1 0,-5 21,-2-22,0 1,-2-2,0 1,-2-1,-1-1,0 0,-2-1,0 0,-2-1,4-6,-1-1,-1-1,0 0,0-1,-1 0,-1-2,1 0,-2 0,1-2,-1 0,0-1,-1-1,-4 0,0 0,0-1,-1-1,0-1,1-1,-1-1,0-1,0-1,1-1,-1-1,1-1,0-1,-10-5,9 1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0,-4 0,0 0,-1 0,0 0,-9 0,-7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1,'43'4,"39"2,10-4,-2-4,-10 0,-15-1,-13 1,-11 0,-7 1,-5 0,-8 1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52 282,'0'541,"-11"-469,9-73,0 1,1 0,-1-1,1 1,-1-1,1 1,-1-1,1 0,-1 1,1-1,-1 0,1 0,0 0,0 0,0 0,-1 0,1-1,0 1,0 0,1-1,-1 1,0 0,0-1,1 1,-1-1,0 1,1-1,0 0,-1 1,1-1,0 1,0-1,0 0,0 0,-4-25,2 0,1 0,1 0,2 0,0 0,2 1,0-1,2 1,1 0,10-24,5-9,2 1,3 1,3 1,1 1,39-49,-63 92,0-1,1 1,1 0,0 1,1 0,0 1,0 0,1 0,1 1,-1 0,2 1,-1 1,5-2,-15 8,-1 0,1 1,-1 0,1-1,0 1,-1 0,1 0,0-1,-1 1,1 0,0 1,-1-1,1 0,-1 0,1 1,0-1,-1 1,1 0,-1-1,1 1,-1 0,1 0,-1 0,0 0,1 0,-1 0,0 0,0 0,0 1,0-1,0 0,0 1,0-1,0 1,0-1,-1 1,1-1,-1 1,1-1,-1 1,0 0,7 73,-7-68,-4 214,18-177,-1-32</inkml:trace>
  <inkml:trace contextRef="#ctx0" brushRef="#br0" timeOffset="337.95">1040 28,'-41'33,"2"2,2 2,1 1,2 1,2 2,2 2,-2 5,25-38,0-1,1 1,0 0,1 1,0-1,1 1,0 0,0 0,1 0,1 1,0-1,0 1,1 0,1-1,0 1,0 0,1-1,1 1,0-1,1 1,0-1,3 6,-1-4,1-1,1 0,0 0,0 0,1-1,1 0,0-1,0 0,1 0,0-1,1-1,0 1,1-2,-1 0,1 0,1-1,-1 0,1-1,0 0,0-1,11-1</inkml:trace>
  <inkml:trace contextRef="#ctx0" brushRef="#br0" timeOffset="716.38">1095 366,'1'0,"56"-14,1 3,0 3,0 2,38 1,-94 4,0 1,0-1,1 1,-1-1,0 1,0 0,1-1,-1 1,0 1,1-1,-1 0,0 0,0 1,1 0,-1-1,0 1,0 0,0 0,0 0,0 0,0 0,0 1,0-1,0 1,-1-1,1 1,-1-1,1 1,-1 0,1 0,-1 0,0 0,0 0,0 0,0 0,0 0,-1 0,1 1,0-1,-1 0,0 0,0 1,1-1,-1 0,-1 1,1-1,0 0,0 1,-1-1,0 0,0 1,-10 16,-2-1,0-1,-1 0,-1-1,0-1,-2 0,-10 7,-14 15,20-18,13-13,0 0,1 0,0 1,0 0,1 0,-1 1,1 0,1 0,0 0,0 1,1-1,0 1,0 1,0 1,4-8,-1-1,1 0,0 0,1 1,-1-1,0 0,0 0,1 1,0-1,-1 0,1 0,0 0,0 0,0 0,0 0,0 0,1 0,-1 0,1-1,-1 1,1 0,-1-1,1 1,0-1,0 0,0 1,0-1,0 0,0 0,0 0,0-1,0 1,0 0,1-1,-1 0,2 1,92 3,-82-4,-3 0,0 0,0-1,0 0,0-1,0 0,-1-1,1 0,-1-1,0 0,0 0,0-1,0 0,-1-1,0 0,0-1,3-3,10-10</inkml:trace>
  <inkml:trace contextRef="#ctx0" brushRef="#br0" timeOffset="1087.25">1999 282,'-18'9,"0"2,1-1,1 2,0 0,1 1,0 1,1 0,-5 7,18-20,0 0,0 0,0 0,0 0,0 0,0 0,0 0,0 1,1-1,-1 0,0 0,1 1,-1-1,1 0,0 1,-1-1,1 1,0-1,0 0,0 1,0-1,0 1,0-1,0 1,0-1,1 0,-1 1,0-1,1 0,-1 1,1-1,0 0,-1 1,1-1,0 0,0 0,0 0,0 0,0 0,0 0,0 0,0 0,0 0,1 0,-1-1,0 1,0 0,1-1,-1 1,0-1,1 0,-1 1,1-1,-1 0,0 0,1 0,-1 0,1 0,0 0,34 7,-29-7,1 0,-1 1,1 0,-1 1,0 0,1 0,-1 0,0 1,0 0,-1 1,1-1,-1 1,0 1,0-1,0 1,5 4,-10-2,0 0,-1-1,0 1,0-1,0 1,-1 0,0-1,0 1,-1-1,1 1,-1-1,-1 0,1 0,-1 0,0 0,-1 0,1-1,-1 1,0-1,-1 0,1 0,-1 0,0-1,-4 3,-30 29,20-21</inkml:trace>
  <inkml:trace contextRef="#ctx0" brushRef="#br0" timeOffset="1366.781">2055 0,'61'44,"-3"3,-1 2,-3 2,-2 3,40 54,-83-98,0 0,-1 1,-1 1,1-1,-2 1,0 1,0-1,-1 1,-1 0,0 0,-1 0,0 1,-1-1,0 1,-2-1,1 1,-1 0,-1-1,-1 1,0-1,0 1,-2-1,0 1,-7 7,-1-1,-2 0,1 0,-2-2,-1 0,0 0,-2-2,1 0,-2-1,0 0,-1-2,0-1,-1 0,0-1,-1-2,-6 1,4-3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3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57 367,'-1'-1,"1"0,0 1,0-1,0 0,0 0,0 0,0 0,0 1,0-1,0 0,0 0,0 0,1 1,-1-1,0 0,0 0,1 0,-1 1,1-1,-1 0,1 1,-1-1,1 0,-1 1,1-1,-1 1,1-1,0 1,-1-1,1 1,0-1,0 1,-1 0,1-1,0 1,0 0,0 0,-1-1,1 1,0 0,0 0,0 0,-1 0,1 0,0 0,0 0,0 1,0-1,-1 0,1 0,0 1,0-1,-1 0,1 1,0-1,0 1,-1-1,1 1,272 20,24-33,84-5,-382 22,-10 1</inkml:trace>
  <inkml:trace contextRef="#ctx0" brushRef="#br0" timeOffset="312.621">0 706,'241'-20,"229"11,-388 9,-32-5,-32-1</inkml:trace>
  <inkml:trace contextRef="#ctx0" brushRef="#br0" timeOffset="796.094">396 0,'10'27,"20"1,1-1,1-2,1-1,1-1,1-2,0-2,2-1,0-2,1-1,10 0,-6 2,12 4,-33-15,-1 0,1 2,-2 1,1 0,-1 2,0 0,-1 1,0 0,-1 2,-1 0,0 1,6 8,-18-17,0 0,1 0,-2 0,1 0,-1 1,0 0,0-1,-1 1,0 0,0 1,-1-1,0 0,0 0,-1 0,1 1,-2-1,1 0,-1 1,0-1,0 0,-1 0,0 0,-1 0,1 0,-1 0,0-1,-1 1,0-1,-25 28,-1-2,-2-1,-1-1,-1-2,-1-2,-2-1,-1-2,0-1,-2-2,-3-1,-41 26,54-29,24-15,0 0,1 1,-1 0,1 0,0 0,-1 1,1-1,0 1,0 1,1-1,-1 1,1 0,0 0,0 0,0 0,0 1,1-1,-1 1,1 0,1 0,-1 0,1 1,0-1,0 1,0-1,1 1,0 0,0-1,0 1,1 3,5 8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1,'-10'14,"2"5,3-5,6-6,3-8,-3 0,-8 0,3 0,2 1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8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2,'-34'-1,"-1"2,1 1,0 2,0 1,1 1,-1 2,1 2,-2 2,29-9,0 1,0-1,0 1,0 0,1 0,0 1,0 0,0 0,1 0,0 0,0 1,0-1,0 1,1 0,0 1,0-1,1 0,0 1,0-1,0 1,1 0,0 0,0-1,1 1,-1 0,2 2,-28 215,15 48,-33-33,-2-71,46-165,0-1,0 0,0 1,1-1,-1 1,1-1,-1 1,1 0,0-1,0 1,0-1,0 1,1-1,-1 1,1-1,-1 1,1-1,0 1,0-1,0 1,0-1,1 0,-1 0,0 0,1 0,0 0,-1 0,1 0,0 0,0-1,0 1,0-1,0 1,1-1,-1 0,0 0,1 0,-1 0,0 0,1 0,-1-1,2 1,225-3,-98 7,-119 1</inkml:trace>
  <inkml:trace contextRef="#ctx0" brushRef="#br0" timeOffset="30606.262">1183 312,'-1'0,"1"0,0 0,-1 0,1 0,0 0,-1 0,1 0,0 0,-1-1,1 1,0 0,-1 0,1 0,0-1,0 1,-1 0,1 0,0-1,0 1,-1 0,1 0,0-1,0 1,0 0,0-1,-1 1,1 0,0 0,0-1,0 1,0 0,0-1,0 1,0-1,0 1,0 0,0-1,0 1,0 0,0-1,0 1,0 0,0-1,1 1,-1 0,0 0,0-1,0 1,0 0,1-1,-1 1,0 0,0 0,1-1,-1 1,-26 19,-86 115,-57 67,49-32,102-145,13-24</inkml:trace>
  <inkml:trace contextRef="#ctx0" brushRef="#br0" timeOffset="30954.918">703 284,'-2'28,"21"21,2-1,2-1,2 0,9 9,-31-50,156 280,-109-223,-37-53</inkml:trace>
  <inkml:trace contextRef="#ctx0" brushRef="#br0" timeOffset="31376.927">1548 340,'-15'7,"0"1,0 0,1 1,-1 0,2 2,0-1,0 2,1-1,0 2,1 0,1 0,0 1,0 0,2 1,0 0,0 0,2 1,0-1,0 2,2-1,0 0,1 1,0 4,3-8,0 1,2 0,-1-1,2 1,0-1,0 1,1-1,1 0,0-1,1 1,0-1,1 0,6 7,-12-16,1-1,0 0,0 0,-1 0,1-1,1 1,-1 0,0-1,0 1,1-1,-1 0,0 1,1-1,0 0,-1-1,1 1,-1 0,1-1,0 0,0 1,-1-1,1 0,0 0,-1-1,1 1,0 0,-1-1,1 0,0 0,-1 0,1 0,-1 0,16-10</inkml:trace>
  <inkml:trace contextRef="#ctx0" brushRef="#br0" timeOffset="31792.343">1548 538,'35'-7,"-22"3,0 0,0 1,0 1,0 0,0 1,0 1,1 0,-1 0,0 1,0 1,0 0,6 3,-17-5,1 1,-1 0,0 0,0 0,0 0,0 1,0-1,0 1,-1-1,1 1,0-1,-1 1,1 0,-1 0,1 0,-1 0,0 0,0 0,0 0,0 0,0 0,-1 0,1 1,-1-1,1 0,-1 1,0-1,0 0,0 1,0-1,0 0,0 1,-1-1,1 0,-1 0,0 1,0-1,0 0,0 0,0 0,0 0,0 0,0 0,-1 0,1 0,-1-1,0 1,1 0,-1-1,0 1,-116 131,117-132,-1 1,1 0,0-1,0 1,0 0,0 0,0 0,1 0,-1 0,0 0,1 0,0 0,-1 0,1 0,0 0,0 1,0-1,0 0,0 0,1 0,-1 0,1 0,-1 0,1 0,0 0,0 0,0 0,0 0,0-1,0 1,1 0,-1-1,0 1,1-1,-1 1,1-1,0 1,-1-1,1 0,0 0,0 0,0 0,0 0,0-1,0 1,0 0,2-1,2 3,-1-1,1 0,1 0,-1 0,0-1,0 0,1 0,-1-1,0 1,1-1,-1-1,1 1,-1-1,0 0,0-1,1 0,-1 0,0 0,0 0,-1-1,1 0,-1-1,1 1,-1-1,1 0,7-13</inkml:trace>
  <inkml:trace contextRef="#ctx0" brushRef="#br0" timeOffset="32423.243">2170 482,'-4'-2,"1"1,-1-1,0 1,0 0,-1 0,1 1,0-1,0 1,0 0,0 0,0 1,-1-1,1 1,0-1,0 2,0-1,0 0,0 1,1-1,-1 1,0 0,1 0,-1 1,1-1,0 1,0 0,0 0,0 0,0 0,0 0,1 0,0 1,0-1,0 1,0 0,-1 2,3-3,0 0,0 0,1 0,-1 0,1 0,0 0,0 0,0 0,0 0,0-1,1 1,-1 0,1-1,0 1,0-1,0 0,0 1,0-1,0 0,0 0,1-1,-1 1,1 0,0-1,-1 1,1-1,0 0,38 35,-39-32,1 0,-1 1,0-1,-1 1,1 0,-1-1,1 1,-2 0,1 0,0 0,-1 0,0 0,0 0,-1 0,1 0,-1 0,0-1,0 1,-1 0,1 0,-1-1,0 1,0-1,-1 0,1 1,-1-1,0 0,0 0,0-1,-1 1,0 0,0-1,0 0,1 0,-1 0,0 0,0-1,-1 0,1 0,0 0,-1 0,1-1,-1 1,0-1,1 0,-1-1,0 1,-1-1,-9-3</inkml:trace>
  <inkml:trace contextRef="#ctx0" brushRef="#br0" timeOffset="32792.334">2311 284,'11'8,"0"0,0 1,-1 0,0 0,0 1,-1 0,-1 1,0 0,0 0,-1 1,-1 0,0 0,0 1,-1 0,-1-1,0 2,-1-1,0 0,-1 1,-1-1,0 1,-1 12,1-15,-1 0,0 0,0 0,-1 1,-1-1,0-1,0 1,-1 0,0 0,-1-1,0 0,-1 0,0 0,-1 0,0-1,0 0,-1 0,0 0,-1-1,-2 2,-66 53,59-56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3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45,'138'-44,"-137"44,1 0,-1 1,1-1,-1 1,1-1,-1 1,0-1,1 1,-1 0,0 0,0-1,1 1,-1 0,0 0,0 0,0 1,0-1,0 0,0 0,-1 0,1 1,0-1,-1 0,1 1,-1-1,1 1,-1-1,0 0,1 1,-1-1,0 1,0-1,0 1,0-1,0 1,0-1,-1 1,1-1,0 1,-1-1,1 1,-1-1,0 0,1 1,-2 0,-30 64,-3-23,-22 48,57-89,1 1,-1 0,1-1,0 1,0-1,0 0,0 1,0-1,1 0,-1 1,1-1,-1 0,1 0,0 0,0-1,0 1,0 0,0-1,0 1,1-1,-1 0,0 1,1-1,-1 0,1-1,-1 1,1 0,-1-1,1 1,0-1,-1 0,1 0,-1 0,1 0,0 0,-1-1,1 1,-1-1,1 0,0 0,13 2,8 3,-4 2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0,'-8'2,"1"1,0-1,-1 1,1 0,0 1,0-1,1 1,-1 1,1-1,0 1,0 0,0 1,1 0,0-1,0 2,0-1,1 0,0 1,0 0,0 0,1 0,0 0,1 1,-2 7,1-2,0 1,1-1,1 1,0 0,1-1,0 1,1 0,1-1,0 1,1 0,3 9,-4-18,-1 0,1-1,0 1,0-1,0 1,0-1,1 0,-1 0,1 0,1 0,-1-1,0 1,1-1,-1 0,1 0,0 0,0 0,1-1,-1 1,0-1,1 0,-1-1,1 1,0-1,-1 0,1 0,0 0,0-1,0 1,0-1,0 0,-1-1,6 0,-1-1,1 0,-1-1,1 0,-1 0,0-1,0 0,0-1,-1 0,1 0,-1-1,0 0,-1-1,0 1,0-2,0 1,-1-1,5-7,75-154,-75 143,-11 25,-1 0,1 0,0 1,0-1,0 0,0 0,0 1,0-1,0 0,0 0,0 1,1-1,-1 0,0 0,0 1,1-1,-1 0,0 1,1-1,-1 0,1 1,-1-1,1 1,-1-1,1 1,-1-1,1 1,-1-1,1 1,0-1,-1 1,1 0,0-1,-1 1,1 0,0-1,0 1,-1 0,1 0,0 0,0 0,-1 0,1 0,0 0,0 0,-1 0,1 0,0 0,0 1,-1-1,1 0,0 0,-1 1,1-1,0 1,-1-1,1 0,0 1,-1-1,1 1,-1-1,1 1,-1 0,1-1,-1 1,0 0,1 0,10 27,-1 2,-1-1,-2 1,-1 0,0 13,-5-34,11 282,-13-211,0-51,-1 1,-1-1,-2 0,-1-1,-1 1,-1-1,-2-1,-1 1,0-2,-3 1,0-2,-2 1,-56 45,69-70,1 0,0 1,0-1,-1 0,1 0,-1 0,1-1,-1 1,1 0,-1-1,1 0,-1 0,0 0,1 0,-1 0,1 0,-1 0,1-1,-1 0,1 1,-1-1,1 0,-1 0,1 0,0-1,0 1,-1 0,1-1,0 1,0-1,0 0,1 0,-1 0,0 0,1 0,-1 0,1-1,-4-8,1-1,1 0,0 0,1-1,0 1,1-1,0 1,1-1,0 1,1-1,0 1,1-1,1 1,0 0,1 0,0 0,0 0,1 1,-3 6,86-210,-77 191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30,'226'-18,"-206"14,1 1,-1 0,1 2,0 0,0 1,0 1,-1 2,1-1,0 2,9 4,-9-4,-17-8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0,4-1,0-2,-1-1,-1-1,-1 0,-1-1,-1 0,0-1,-1 1,0 0,-5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7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153 961,'-1'-2,"0"1,0-1,0 1,0 0,-1-1,1 1,0 0,-1 0,1 0,-1 0,0 0,1 0,-1 1,1-1,-1 0,0 1,0-1,0 1,1 0,-1-1,0 1,0 0,0 0,1 0,-1 1,0-1,0 0,0 1,1-1,-1 1,0-1,1 1,-1 0,0 0,-4 0,0 1,0 0,0 1,0-1,0 1,1 0,-1 0,1 1,0 0,0 0,0 0,0 0,1 1,0 0,0 0,0 0,0 0,0 3,4-6,1 1,0 0,-1-1,1 1,0-1,1 1,-1-1,0 1,1-1,-1 0,1 0,0 0,0 0,0 0,0 0,0 0,0 0,0-1,0 1,1-1,-1 0,1 0,-1 1,1-2,-1 1,1 0,1 0,6 4,-7-5,0 1,-1 0,1 0,0 0,-1 0,1 0,-1 0,1 1,-1-1,1 1,-1 0,0 0,0 0,0 0,0 0,0 0,0 0,-1 1,1-1,-1 1,0-1,0 1,1 0,-2-1,1 1,0 0,0 0,-1-1,0 1,1 0,-1 0,0 0,-1 0,1 0,0-1,-1 1,0 0,1 0,-1-1,0 1,0 0,-1-1,1 1,0-1,-1 1,0-1,1 0,-1 0,0 0,-2 2,-43 17,23-16</inkml:trace>
  <inkml:trace contextRef="#ctx0" brushRef="#br0" timeOffset="383.327">322 650,'15'23,"9"11,-2 1,-1 1,-2 0,8 23,-22-43,-2 0,0 0,0 0,-2 0,0 0,-1 1,0-1,-2 0,1 0,-2 0,-1 0,0 0,0-1,-2 1,0-1,0 0,-2-1,0 0,0 0,-2-1,0 1,-108 98,93-96</inkml:trace>
  <inkml:trace contextRef="#ctx0" brushRef="#br0" timeOffset="1168.572">774 537,'102'-21,"-100"20,0 1,-1 0,1 0,0-1,-1 1,1 0,-1 0,1 1,0-1,-1 0,1 1,0-1,-1 1,1-1,-1 1,1 0,-1-1,1 1,-1 0,0 0,1 0,-1 0,0 0,0 0,0 1,0-1,0 0,0 1,0-1,0 0,0 1,-1-1,1 1,-1-1,1 1,-1 0,1-1,-1 1,0 0,0-1,0 1,0-1,0 1,0 0,0-1,-1 1,1 0,0-1,-1 1,1-1,-1 1,0-1,0 1,1-1,-1 1,0-1,0 0,-1 1,-147 183,148-182,0 0,0-1,1 1,-1 0,1 0,-1 0,1-1,0 1,0 0,1 0,-1 0,0 0,1-1,0 1,0 0,0-1,0 1,0 0,0-1,0 1,1-1,0 0,-1 1,1-1,0 0,0 0,0 0,0 0,0 0,1-1,-1 1,1-1,-1 1,1-1,-1 0,1 0,0 0,-1-1,1 1,0 0,0-1,0 0,-1 0,1 0,0 0,0 0,0 0,0-1,-1 1,1-1,0 0,1 0,22-5</inkml:trace>
  <inkml:trace contextRef="#ctx0" brushRef="#br0" timeOffset="2136.845">943 311,'44'-19,"-41"16,0 0,1 0,0 0,0 1,0-1,0 1,0 0,0 1,0-1,0 1,1-1,-1 1,1 1,-1-1,1 1,-1-1,1 1,-1 1,1-1,-1 0,1 1,-1 0,1 0,-1 1,0-1,1 1,-1 0,0 0,0 0,-1 1,1-1,0 1,-1 0,1 1,4 11,-1 2,0-1,-2 1,0 0,-1 0,0 0,-2 1,0-1,-1 1,-1 0,0-1,-1 1,-3 9,2 27,1 302,-27-146,46-31,-16-169,-1-1,1 1,-1-1,-1 1,0-1,0 1,-1-1,-1 1,1-1,-1 1,-1-1,0 0,0 0,-1 0,-2 4,2-9,-1 0,1 0,-1-1,1 0,-1 0,0 0,0 0,-1-1,1 0,0 0,-1 0,1-1,-1 0,0 0,1 0,-1-1,0 0,0 0,1 0,-1-1,-2 0,-40 3,-238 47,262-48</inkml:trace>
  <inkml:trace contextRef="#ctx0" brushRef="#br0" timeOffset="2549.678">1508 1,'-5'0,"-6"9,-2 9,2 5,-2 5,1 1,-2-4,1-1,3-1,-2 2,2 1,-3 0,1 1,-3 1,7-4,4-7</inkml:trace>
  <inkml:trace contextRef="#ctx0" brushRef="#br0" timeOffset="2798.793">1875 57,'-43'34,"-39"25,-10 8,7-4,12-6,18-9,15-13,13-7,11-4,9-5</inkml:trace>
  <inkml:trace contextRef="#ctx0" brushRef="#br0" timeOffset="3136.925">1451 537,'176'-16,"-174"16,-1-1,1 1,-1 0,1 0,-1 0,1 0,0 0,-1 0,1 0,-1 0,1 1,-1-1,1 1,-1-1,0 1,1 0,-1-1,1 1,-1 0,0 0,0 0,0 0,1 0,-1 0,0 0,0 0,0 1,-1-1,1 0,0 1,0-1,-1 0,1 1,-1-1,1 1,-1-1,1 1,-1-1,0 1,0 0,0-1,0 1,0-1,0 1,0-1,-1 1,1-1,0 1,-1-1,0 1,1-1,-1 1,0-1,1 0,-1 1,0-1,0 0,0 0,0 0,0 0,-1 0,0 1,-123 138,124-139,-1 0,1 0,0 1,0-1,0 0,0 1,0-1,0 1,0-1,1 1,-1-1,0 1,1-1,0 1,-1 0,1-1,0 1,0 0,0-1,0 1,0 0,0-1,0 1,0 0,1-1,-1 1,1 0,-1-1,1 1,0-1,-1 1,1-1,0 1,0-1,0 0,0 1,0-1,1 0,-1 0,0 0,0 0,1 0,-1 0,1 0,-1 0,1-1,-1 1,1 0,0-1,-1 1,1-1,0 0,-1 0,1 1,0-1,-1 0,2-1,8 2,1-1,0-1,0 0,0-1,-1 0,1-1,-1 0,1-1,-1 0,-1-1,4-1,-11 4,23-8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0,'-15'6,"0"1,1 0,1 1,-1 0,1 1,0 1,1 0,0 0,1 2,0-1,1 1,0 1,1 0,0 0,1 1,0 0,1 0,1 1,1 0,0 0,1 0,0 0,1 1,1 0,0 0,4 4,1 0,0 0,2 0,0-1,1 0,1 0,1 0,0-1,1 0,2-1,-1 0,13 14,21 3,-30-34</inkml:trace>
  <inkml:trace contextRef="#ctx0" brushRef="#br0" timeOffset="469.705">320 254,'125'-39,"-122"37,0 0,0 1,0-1,0 1,0-1,0 1,1 0,-1 0,0 0,0 1,1-1,-1 1,1 0,-1 0,0 0,1 0,-1 1,1-1,-1 1,0 0,0 0,1 0,-1 0,0 1,0-1,0 1,0 0,0 0,-1 0,1 0,-1 0,1 1,-1-1,0 1,0 0,0-1,0 1,0 0,0 0,-1 0,0 0,1 4,-3 2,-1 0,0 0,0 0,-1 0,0 0,-1 0,0-1,-1 0,1 0,-1 0,-1 0,0-1,0 0,0 0,-1 0,-6 4,4-2,1-1,0 1,0 0,1 0,0 1,1 0,0 0,1 1,0 0,-1 3,5-12,1-1,-1 1,1 0,0 0,0 0,0 0,0 0,0 0,0 0,0 0,0 0,1 0,-1-1,1 1,-1 0,1 0,0 0,0-1,0 1,0 0,0-1,0 1,0-1,1 1,-1-1,1 1,-1-1,1 0,-1 0,1 0,-1 0,1 0,0 0,0 0,0-1,-1 1,1-1,0 1,0-1,0 0,0 1,0-1,86-3,-59-4,-3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1 227,'368'0,"-301"-17,-55 5</inkml:trace>
  <inkml:trace contextRef="#ctx0" brushRef="#br0" timeOffset="370.457">226 0,'-5'14,"1"0,0 0,1 0,1 0,0 0,1 1,1-1,0 0,1 1,1-1,0 0,0 0,2 1,6 71,-10-70,0 0,0 0,-2 0,0 0,-1 0,0 0,-1 0,-1-1,-3 6,-5 18,13-26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5,'-12'-2,"-1"0,0 1,0 1,0 0,0 1,1 0,-1 1,0 1,1 0,-1 0,1 1,0 1,0 0,1 0,-1 2,1-1,1 1,-1 1,1 0,0 0,1 1,-5 6,2 9,2 1,1 0,0 0,2 1,1 0,1 1,1-1,1 14,-22 113,-6 35,-34 65,64-252,-1 1,1 0,0 0,0 0,0 0,0 0,1 0,-1 0,0 0,1 0,0 0,-1 0,1 0,0 1,0-1,0 0,0 0,1 0,-1 0,0 0,1 1,0-1,-1 0,1 0,0 0,0 0,0-1,0 1,1 0,-1 0,0-1,1 1,-1 0,1-1,0 0,-1 1,1-1,0 0,0 0,0 0,0 0,0 0,0 0,0-1,0 1,1 0,231-53,-149 48,-61 4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0,'-9'24,"-4"23,-4 2,1-1,3-5,-1-4,2-5,-2-7,1-4,4-6</inkml:trace>
  <inkml:trace contextRef="#ctx0" brushRef="#br0" timeOffset="245.658">357 170,'-38'38,"-27"23,-3 5,5-8,14-9,11-9,11-10</inkml:trace>
  <inkml:trace contextRef="#ctx0" brushRef="#br0" timeOffset="626.989">159 537,'7'-2,"-3"0,0 0,0 1,0-1,0 1,1 0,-1 0,0 0,1 1,-1-1,1 1,-1 0,1 0,-1 1,0 0,1-1,-1 1,0 1,1-1,-1 1,0-1,0 1,0 0,0 1,-1-1,3 3,-5 0,-2 0,1 0,0 0,-1 0,0 0,0 0,-1 0,1-1,-1 1,0 0,0-1,-1 1,0-1,1 0,-1 0,0 0,-1 0,1 0,-1-1,1 1,-81 109,83-111,1-1,-1 1,0-1,1 1,-1 0,1-1,-1 1,1 0,0-1,-1 1,1 0,0 0,0-1,0 1,1 0,-1-1,0 1,1 0,-1-1,1 1,-1 0,1-1,0 1,-1-1,1 1,0-1,0 1,0-1,1 0,-1 0,0 1,0-1,1 0,-1 0,0 0,1 0,-1-1,1 1,0 0,-1 0,1-1,-1 1,1-1,1 0,78 5,-58-11,-3-1</inkml:trace>
  <inkml:trace contextRef="#ctx0" brushRef="#br0" timeOffset="1294.59">159 1411,'231'-396,"-207"358,-24 38,0-1,1 1,-1-1,0 1,1-1,-1 1,1 0,-1-1,1 1,-1-1,1 1,-1 0,1 0,-1-1,1 1,-1 0,1 0,0 0,-1-1,1 1,-1 0,1 0,0 0,-1 0,1 0,-1 0,1 0,0 0,-1 1,1-1,-1 0,1 0,0 0,-1 1,1-1,-1 0,1 1,-1-1,1 0,-1 1,0-1,1 1,-1-1,1 0,-1 1,0-1,1 1,-1-1,0 1,1 0,-1-1,0 1,0-1,0 1,0-1,1 1,-1 0,0-1,0 1,0-1,0 1,0 0,0-1,-1 1,1-1,0 1,0 0,3 55,-4-50,0 0,1 0,0 0,0 0,1 0,-1 0,2 0,-1 0,0 0,1 0,0 0,1 0,-1-1,1 0,0 1,-2-4,1-1,-1 0,1 0,-1 0,1 0,0 0,0 0,-1 0,1 0,0-1,0 1,0-1,-1 1,1-1,0 0,0 1,0-1,0 0,0 0,0-1,0 1,0 0,0-1,-1 1,1-1,0 1,0-1,0 0,-1 0,1 0,0 0,-1 0,1 0,-1-1,55-46,-55 46,13-12,85-69,-98 83,0-1,-1 1,1-1,0 1,0 0,-1-1,1 1,0 0,0 0,-1 0,1-1,0 1,0 0,0 0,-1 0,1 0,0 0,0 1,0-1,-1 0,1 0,0 0,0 1,-1-1,1 0,0 1,-1-1,1 1,0-1,-1 1,1-1,0 1,-1-1,1 1,-1-1,1 1,-1 0,1-1,-1 1,0 0,1 0,-1-1,0 1,0 0,1 0,-1-1,0 1,0 0,0 0,0 0,0-1,0 1,0 0,0 0,0 0,-1-1,1 1,0 0,-9 49,-5-8,10-32,1 0,0 0,0 0,1 0,0 0,0 0,1 0,1 1,0-1,0 1,1 3,4 8,0-3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1206,'54'-70,"-3"-3,-3-1,-3-3,9-29,24-59,-8-4,3-31,-64 170,2 0,0 1,2 0,2 1,0 1,2 0,0 1,3 0,-20 25,1 0,0 0,-1 0,1 0,-1 0,1 1,0-1,0 0,0 0,-1 1,1-1,0 0,0 1,0-1,0 1,0-1,0 1,0 0,0-1,0 1,0 0,0 0,0-1,1 1,-1 0,0 0,0 0,0 0,0 1,0-1,0 0,0 0,0 1,0-1,0 1,0-1,0 1,0-1,0 1,0-1,0 1,0 0,-1-1,1 1,0 0,0 0,-1 0,1 0,-1 0,1 0,21 58,-21-55,16 54,-3 0,-2 1,-3 1,-2-1,-3 1,-3 0,-2 0,-3 0,-2 0,-3-1,-3 0,-4 7,10-48,-2-2,0 1,0-1,-2 0,0-1,-1 0,0 0,-1-1,-1-1,0 0,-1-1,0 0,-1-1,0-1,-1 0,0-1,-1-1,1-1,-2 0,1-1,-1 0,1-2,-6 1,17-4,0 0,0 0,0 0,1-1,-1 0,0 0,0-1,0 1,0-1,0 0,0-1,1 1,-1-1,1-1,-1 1,1-1,0 0,0 0,0 0,0-1,0 1,1-1,0 0,0-1,0 1,0-1,1 0,-1 1,1-2,1 1,-1 0,1-1,-1 1,1-4,-2-15</inkml:trace>
  <inkml:trace contextRef="#ctx0" brushRef="#br0" timeOffset="914.806">593 952,'34'5,"1"-2,-1-1,1-2,-1-2,1-1,-1-1,0-2,0-2,0-1,-1-1,-1-2,0-1,0-2,-1-1,4-5,-26 15,0 0,0-1,0 0,-1 0,-1-1,1 0,-1-1,-1 1,1-2,-1 1,-1 0,0-1,0 0,-1 0,-1-1,2-6,-4 15,-1 0,-1 0,1 0,0 0,-1-1,1 1,-1 0,1 0,-1 0,0 0,0 0,0 0,0 1,0-1,0 0,-1 0,1 1,-1-1,1 1,-1-1,1 1,-1 0,0-1,0 1,0 0,0 0,1 1,-1-1,-1 0,1 0,0 1,0-1,0 1,0 0,0 0,0 0,0 0,-1 0,1 0,-87 15,77-10,0 0,-1 2,2-1,-1 1,1 1,0 0,1 1,0 0,0 0,1 1,0 1,1-1,0 1,1 1,0-1,0 1,2 0,-1 1,1-1,1 1,1 0,0 0,0 1,0 12,3-20,0 0,1 0,0-1,0 1,1 0,-1-1,1 1,0-1,0 1,1-1,0 0,0 0,0 0,0-1,1 1,0-1,0 0,0 0,0 0,1 0,0-1,-1 1,1-1,0-1,1 1,-1-1,0 0,1 0,-1 0,1-1,3 1,20 4,1-1,0-2,0-1,0-1,13-2,-19-1,0 0,0-2,0 0,0-2,-1-1,1 0,-2-2,1-1,-1 0,-1-2,0 0,-1-2,16-13,238-192,-264 211,-4 1,0 1,0 0,1 1,0 0,0 0,1 0,-1 1,1 0,0 0,0 1,0 0,2 0,-9 3,-1 0,1 0,0 1,0-1,0 0,0 0,0 0,-1 1,1-1,0 0,0 1,-1-1,1 1,0-1,0 1,-1-1,1 1,-1 0,1-1,0 1,-1 0,1-1,-1 1,0 0,1 0,-1-1,1 1,-1 0,0 0,0 0,0 0,1-1,-1 1,0 0,0 0,0 0,0 0,0 0,0 0,-1-1,1 1,0 0,0 0,-1 0,1-1,0 1,-1 0,1 0,-1 0,1-1,-1 1,1 0,-1-1,0 1,1-1,-1 1,0-1,1 1,-1-1,0 1,0-1,1 1,-1-1,0 0,0 0,0 1,0-1,1 0,-2 0,-142 72,136-65,0-1,0 2,1-1,0 1,0 0,1 0,0 1,1 0,0 0,-1 2,4-7,1-1,0 1,0-1,0 1,0 0,0-1,1 1,0 0,0 0,0-1,0 1,0 0,1 0,0-1,-1 1,1 0,1-1,-1 1,1-1,-1 1,1-1,0 0,0 0,0 1,1-2,-1 1,1 0,-1 0,3 1,8 3,1 0,-1 0,1-1,1-1,-1 0,1-1,0 0,0-2,0 1,0-2,0 0,0-1,1-1,-1 0,0-1,0 0,0-1,4-2,35-10,0-2,-2-3,0-2,-1-2,-1-2,-2-2,-1-3,-1-1,34-33,-38 33,-2-2,-2-1,-1-2,-2-2,-2-1,-1-2,-2-1,-2-1,-2-4,-16 28,-1-2,0 1,-2-1,-1 0,-1 0,-1-1,0 0,-2 1,-1-1,-1-2,1 22,0 0,-1 1,1-1,-1 0,0 1,0-1,0 0,0 0,-1 1,1-1,-1 0,1 0,-1 1,0-1,0 1,0-1,-1 1,1-1,0 1,-1 0,0-1,1 1,-1 0,0 0,0 0,0 1,0-1,-1 0,1 1,0-1,-1 1,1 0,-1 0,1 0,-1 0,0 0,1 1,-1-1,0 1,0-1,1 1,-1 0,0 0,0 1,1-1,-1 0,0 1,1 0,-1-1,0 1,-10 11,0 0,0 1,1 0,1 0,1 1,-1 1,2 0,0 0,1 1,1 0,0 1,1-1,-1 8,-9 27,2 0,3 1,2 0,1 0,4 1,1 2,2-24,2-1,1 0,1 0,1 0,2 0,1-1,1 0,1 0,2-1,1 0,1-1,15 22,15 27,-43-77</inkml:trace>
  <inkml:trace contextRef="#ctx0" brushRef="#br0" timeOffset="1152.253">2343 472,'43'-4,"34"-3,13 1,0 1,-4 1,-13 2,-9 1,-6 0,-8 1,-2 1,-6-1,-4 0,-5 0,-7 1</inkml:trace>
  <inkml:trace contextRef="#ctx0" brushRef="#br0" timeOffset="1315.003">3331 755,'-5'34,"3"20,3 1</inkml:trace>
  <inkml:trace contextRef="#ctx0" brushRef="#br0" timeOffset="7018.872">3443 444,'5'0,"1"-5,5-6,-4-1,-4 6,-7 4,2 2,6 2,3-5,-1-2</inkml:trace>
  <inkml:trace contextRef="#ctx0" brushRef="#br0" timeOffset="7540.878">3782 500,'-120'172,"112"-161,2 0,-1 1,1 0,1 0,0 0,1 1,0 0,1-1,1 2,0-1,0 9,2-16,0 0,0 1,0-1,1 0,0 0,1 0,-1 0,1 0,0 0,1 0,-1-1,1 1,0-1,1 0,-1 1,1-2,0 1,0 0,0-1,1 0,0 0,0 0,0 0,0-1,4 2,1-2,0 0,0-1,1-1,-1 1,0-2,1 1,-1-1,1-1,-1 0,0-1,0 1,1-2,-1 0,-1 0,1-1,0 0,-1 0,0-1,0-1,0 1,-1-1,1-1,-2 0,1 0,-1 0,0-1,0 0,-1 0,3-6,-4 9,0-1,-1 0,0 0,0-1,0 1,-1-1,0 0,0 1,0-2,-1 1,0 0,-1 0,0-1,0 1,0 0,-1-1,0 1,-1-1,1 1,-1-1,-1 1,1 0,-1 0,-1 0,1 0,-1 0,-1 0,1 0,-1 1,-2-4,-3 3,0 0,0 0,0 1,-1 0,0 0,0 1,0 1,-1 0,0 0,0 1,0 0,0 1,0 0,0 1,-1 0,1 1,0 0,-1 1,1 0,0 1,0 0,0 1,0 0,-3 2,-5 2</inkml:trace>
  <inkml:trace contextRef="#ctx0" brushRef="#br0" timeOffset="8117.222">4036 1009,'145'-159,"57"-89,-164 200,-56 189,18-130,1 0,0 0,0 0,2 1,-1-2,1 1,1 0,0-1,1 1,0-1,0 0,1-1,2 3,-6-8,1-1,-1 1,1 0,1-1,-1 0,0 1,1-1,0 0,-1-1,1 1,0-1,0 0,1 0,-1 0,0 0,1-1,-1 0,1 0,-1 0,1 0,0-1,-1 1,1-1,0-1,-1 1,1-1,-1 1,1-1,0 0,-1-1,0 1,3-2,5-5,0 0,-1-1,0 0,0 0,-1-1,-1-1,1 0,-2 0,1-1,4-9,-5 9,7-7,-2-1,0-1,-1 0,-1-1,-1 0,-1 0,-1-1,-1 0,-1-1,-1 1,-1-1,-1 0,-1-1,-2 1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0 424,'6'-6,"1"-1,0 1,0 1,0-1,1 1,-1 1,1-1,0 1,1 1,-1-1,1 1,-1 1,1 0,0 0,0 1,0 0,0 0,0 1,0 0,7 1,-14 0,1 0,-1 0,0 0,0 0,0 0,0 0,0 1,0-1,0 1,-1-1,1 1,0 0,-1 0,1 0,-1 0,0 0,0 0,0 0,0 0,0 0,0 0,0 1,-1-1,1 0,-1 1,1-1,-1 0,0 1,0-1,0 0,0 1,-1-1,1 0,-1 1,1-1,-1 0,0 0,0 1,0-1,0 0,-1 2,-57 88,54-86,-31 38,24-31,0 0,1 1,0 1,1 0,1 0,0 1,2 0,-1 1,1 1,6-15,1 0,-1-1,1 1,0 0,-1 0,1 0,0 0,1 0,-1-1,0 1,1 0,0 0,-1 0,1-1,0 1,1 0,-1-1,0 1,1-1,-1 0,1 1,0-1,0 0,0 0,0 0,0 0,0 0,1-1,-1 1,0 0,1-1,0 0,-1 0,1 0,0 0,-1 0,1 0,0-1,0 1,5 1,0-1,0 0,0 0,1-1,-1 0,0 0,0 0,0-1,0-1,0 0,0 0,0 0,4-3,25-18,-22 12</inkml:trace>
  <inkml:trace contextRef="#ctx0" brushRef="#br0" timeOffset="501.267">396 227,'1'-2,"0"0,1 0,-1 0,1 0,-1 1,1-1,0 1,0-1,0 1,0 0,0-1,0 1,0 0,0 0,0 1,0-1,1 0,-1 1,0-1,1 1,-1 0,0 0,1 0,-1 0,2 0,-2 0,7-1,-3-1,0 1,0 0,1 0,-1 0,0 1,1 0,-1 0,0 1,1 0,-1 0,0 0,0 1,0 0,0 0,0 0,0 1,3 2,-8-1,0 0,0-1,-1 1,0 0,0 0,0 0,0-1,0 1,-1 0,0 0,0 0,0-1,0 1,0-1,-1 1,1-1,-1 1,0-1,0 0,-1 0,1 0,-1 0,1 0,-1 0,-2 1,-1 4,-3 5,6-11,0 0,0 1,0 0,1-1,-1 1,1 0,0 0,0 0,0 1,0-1,1 0,-1 1,1-1,0 1,0 0,0-1,0 1,1 0,0-1,-1 1,1 0,1 0,-1-1,0 1,1 0,0-1,0 1,0 0,0-1,1 1,-1-1,1 0,0 1,0-1,0 0,2 1,0-1,0 0,0 0,1 0,-1 0,1-1,-1 1,1-1,0-1,0 1,0-1,0 0,0 0,0 0,0 0,1-1,-1 0,0 0,0-1,0 1,0-1,0 0,0-1,0 1,1-1,12-4</inkml:trace>
  <inkml:trace contextRef="#ctx0" brushRef="#br0" timeOffset="1187.899">621 1,'28'-1,"82"9,-106-7,-1 0,1 1,-1-1,1 1,-1-1,0 1,0 0,0 0,0 1,0-1,0 1,0-1,-1 1,1 0,-1 0,0 0,0 0,0 0,0 1,0-1,-1 0,0 1,0 0,0-1,0 1,0 0,0-1,-7 229,-23 39,1-37,28 21,0-252,-1 0,1 0,-1-1,1 1,-1-1,0 1,0 0,0-1,-1 0,1 1,0-1,-1 0,0 1,1-1,-1 0,0 0,0-1,0 1,-1 0,1-1,0 1,0-1,-1 1,1-1,-1 0,1 0,-1-1,0 1,1 0,-2-1,-88 3,71-4,-37-1,33 1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55,'208'-50,"-206"49,0 0,0 0,0 1,0-1,0 1,0 0,1 0,-1-1,0 1,0 1,0-1,0 0,0 0,0 1,0-1,0 1,0 0,0 0,0-1,0 1,0 0,0 1,-1-1,1 0,0 0,-1 1,1-1,-1 1,1-1,-1 1,0 0,0 0,0-1,0 1,0 0,0 0,0 0,-1 0,1 0,-1 0,1 0,-1 0,0 1,0-1,0 2,-5 13,-1 0,-1 0,0-1,-1 0,-1 0,-1-1,0 0,-1-1,0 0,-1-1,-1 0,-3 2,-38 45,48-52,-2 0,-1 1,2 0,-1 0,1 1,1 0,0 0,0 0,1 1,0 0,1 0,0 0,1 0,1 1,-1-1,2 1,-1 0,2 0,1-8,0-1,0 0,1 0,0 1,0-1,0 0,0-1,0 1,0 0,1 0,-1-1,1 0,0 1,0-1,-1 0,2 0,-1-1,0 1,0-1,0 1,1-1,-1 0,1 0,-1-1,1 1,-1-1,1 1,-1-1,1 0,0-1,-1 1,1 0,1-1,14-5</inkml:trace>
  <inkml:trace contextRef="#ctx0" brushRef="#br0" timeOffset="251.792">396 422,'-5'19,"-1"11,4 1,4-5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110 168,'-28'201,"9"-107,-36 122,48-110,13-88</inkml:trace>
  <inkml:trace contextRef="#ctx0" brushRef="#br0" timeOffset="1167.31">307 56,'74'-29,"-65"24,1 1,0 0,1 1,-1 0,1 1,-1 0,1 0,0 1,0 1,0 0,0 0,9 2,-19-1,1-1,-1 1,0 0,0-1,1 1,-1 0,0 0,0 0,0 0,0 0,0 0,0 0,-1 1,1-1,0 0,0 0,-1 1,1-1,-1 0,1 1,-1-1,0 1,1-1,-1 0,0 1,0-1,0 1,0-1,0 1,-1-1,1 1,0-1,-1 0,1 1,0-1,-1 0,0 1,1-1,-1 0,-1 2,-31 50,-56 53,88-105,0 0,0 0,0 0,0 0,0 0,0 1,1-1,-1 0,0 1,1-1,-1 1,1-1,-1 1,1-1,0 1,-1-1,1 1,0-1,0 1,0-1,0 1,1-1,-1 1,0-1,1 1,-1-1,1 1,-1-1,1 1,0-1,-1 0,1 1,0-1,0 0,0 0,0 0,0 1,0-1,0 0,1 0,-1-1,0 1,1 0,67 8,2-27,-50 14</inkml:trace>
  <inkml:trace contextRef="#ctx0" brushRef="#br0" timeOffset="1428.171">731 478,'38'-5,"28"-6,6-1,-3 1,-9 3,-15 2</inkml:trace>
  <inkml:trace contextRef="#ctx0" brushRef="#br0" timeOffset="1768.253">901 253,'0'19,"0"16,0 7,0 1,0-2,0-3,0-4,0-2,-5-2,-2-1,1-1,1-1,-3-4,-1-1,2-1,6-2,4-6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1,'15'9,"23"4,11-1,1-2,-2-3,-6-3,-4-1,-4-2,-3-1,-2-1,-6 1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1,'38'4,"23"3,5-1,-3-2,-9 0,-7-2,-13-1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85,'92'-43,"-87"41,139-35,-139 36,-1 0,1 1,-1 0,1 0,0 0,-1 1,1-1,-1 1,1 0,-1 0,1 1,-1-1,0 1,1 0,-1 0,0 1,-1-1,1 1,0 0,-1 0,1 0,-1 0,0 0,0 1,0 0,0-1,-1 1,0 0,0 1,1 0,-1 7,-1 1,0 0,-1-1,0 1,-1 0,0-1,-1 1,-1-1,0 0,0 0,-1 0,-1 0,0 0,-1-1,0 0,0 0,-1-1,-3 3,-140 175,83-115,-51 68,117-139,-1 0,1 0,1 0,-1 1,0-1,1 0,-1 0,1 0,-1 0,1 1,0-1,0 0,0 0,0 1,0-1,1 0,-1 0,1 1,0-1,-1 0,1 0,0 0,0 0,0 0,0 0,1 0,-1 0,0-1,1 1,0 0,-1-1,1 1,0-1,-1 0,1 1,0-1,0 0,0 0,1 0,85 31,-54-26,-1-1,1-2,0-1,0-2,1-1,-34 1,23-1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19 763,'-9'24,"1"8,7-2,3-6</inkml:trace>
  <inkml:trace contextRef="#ctx0" brushRef="#br0" timeOffset="382.046">274 198,'-1'-9,"-3"39,-38 129,40-154,1 0,-1 0,1 0,0 0,1 0,-1 0,1 0,0 0,0 0,0 0,1 0,0 0,0 0,0 0,1 0,-1 0,1-1,0 1,1-1,-1 1,1-1,0 0,0 0,0 0,0 0,1 0,0-1,-1 0,1 1,0-1,1-1,-1 1,1-1,-1 0,1 0,3 1,0 0,0 0,0-1,1 0,-1-1,1 1,-1-2,1 1,0-1,-1-1,1 1,-1-1,1-1,-1 0,0 0,1-1,-1 0,0 0,-1 0,1-1,-1-1,1 1,-1-1,0 0,-1-1,0 0,1 0,-2 0,1-1,-1 0,0 0,0 0,-1 0,0-1,2-7,-1-6</inkml:trace>
  <inkml:trace contextRef="#ctx0" brushRef="#br0" timeOffset="639.757">612 0,'-14'43,"-10"44,-1 11,4-6,6-10,5-13,4-13,4-8,1-6,2-6,0-4,0-3,0-1,-1-2,1 1,-1 0,0-4</inkml:trace>
  <inkml:trace contextRef="#ctx0" brushRef="#br0" timeOffset="1218.793">696 1044,'188'-362,"-96"238,-92 125,0 0,0 0,1-1,-1 1,0 0,0 0,1-1,-1 1,0 0,1-1,-1 1,1 0,-1-1,1 1,-1-1,1 1,-1-1,1 1,0-1,-1 1,1-1,0 0,-1 1,1-1,0 0,-1 1,1-1,0 0,0 0,-1 0,1 0,0 0,0 0,-1 0,1 0,0 0,0 0,0 0,-1 0,1 0,0-1,0 1,-1 0,1-1,0 1,-1 0,1-1,0 1,-1-1,1 1,-1-1,1 1,-1-1,1 0,-1 1,1-1,-1 0,0 1,1-1,-1 0,0 1,1-2,1 168,-1-164,0 0,-1 0,1 0,0 0,0 0,0 0,1-1,-1 1,0-1,1 1,-1-1,0 1,1-1,0 0,-1 1,1-1,0 0,0 0,0 0,-1-1,1 1,0 0,0-1,0 1,0-1,0 0,0 1,1-1,-1 0,0 0,0-1,0 1,0 0,0-1,0 1,0-1,0 1,0-1,0 0,-1 0,1 0,0 0,0 0,76-53,52-57,-129 111,0-1,-1 0,1 1,0-1,-1 1,1-1,0 1,0-1,-1 1,1 0,0-1,0 1,0 0,-1 0,1 0,0-1,0 1,0 0,0 0,-1 0,1 0,0 0,0 1,0-1,0 0,0 0,-1 1,1-1,0 0,0 1,-1-1,1 0,0 1,0-1,-1 1,1 0,0-1,-1 1,1-1,-1 1,1 0,-1 0,1-1,-1 1,0 0,1 0,-1-1,0 1,1 0,-1 0,0 0,0 0,0 0,-3 55,1-41,-1 18,0-15,1 1,0-1,2 1,0-1,1 1,1-1,0 0,2 1,2 5,20 21,-10-24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4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12,'0'-4,"5"-3,2 6,4 3,0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5.12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0,'-1'2,"1"-1,-1 1,1-1,-1 1,1-1,0 1,-1 0,1-1,0 1,0-1,0 1,0 0,0-1,1 1,-1-1,0 1,1-1,-1 1,1-1,0 1,-1-1,1 1,0-1,0 0,0 1,0-1,0 0,0 0,0 0,4 4,1 0,-1-1,1 0,0 0,0 0,0-1,0 1,1-2,-1 1,1-1,0 0,0 0,0-1,0 0,0 0,0-1,0 1,0-2,0 1,5-2,41 5,107 12,1-8,39-7,-132 0,355 27,643-27,228 0,-1343 33,21-15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7.9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31,'9'-3,"0"1,1 0,-1 0,1 0,0 1,-1 1,1 0,0 0,0 1,-1 0,1 1,0 0,39 3,598-3,-313 26,-2-1,37 3,88-5,3-49,-152 5,114-10,-187 17,84 13,-123 0,-11 13,-133-7,1-3,-1-2,51-5,224-21,109-5,974 29,-367 0,-789 29,87-28,-127 27,96-28,-141 27,226-26,-197-29,33-2,-38 9,182 4,-248 4,1 5,111 10,-88 0,2767-2,-2448 28,-89 0,98 1,-186-18,137 3,-144-10,10 22,526-25,-514-1,-197 30,-96-22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0 254,'51'-45,"-19"29,0 1,1 2,1 1,0 1,3 2,-13 2,0 2,0 0,0 2,1 0,-1 2,1 1,6 1,-28 0,0-1,-1 0,1 1,0 0,-1 0,1-1,-1 2,1-1,-1 0,1 0,-1 1,0-1,0 1,0 0,0 0,0 0,0 0,0 0,0 0,-1 0,1 1,-1-1,0 0,1 1,-1-1,-1 1,1 0,0-1,0 1,-1 0,0-1,1 1,-1 0,0 0,-1 1,-23 97,-92 71,115-170,-1 0,1 0,0 1,-1-1,1 0,0 1,0-1,1 1,-1-1,0 1,1 0,0-1,0 1,-1 0,1-1,1 1,-1-1,0 1,1 0,-1-1,1 1,0-1,0 1,0-1,0 0,0 1,1-1,-1 0,1 0,-1 0,1 0,0 0,0 0,-1 0,2 0,-1-1,0 1,0-1,0 0,1 1,-1-1,1 0,-1 0,1-1,-1 1,1-1,-1 1,1-1,1 0,60 18,-53-16,-1-1,0 1,0 1,0-1,0 2,0-1,-1 2,0-1,1 1,-2 0,1 1,-1 0,1 1,-2 0,1 0,-1 0,0 1,0 0,-1 0,0 2,-3-3,-1-1,0 1,0 0,-1 0,1 0,-2 1,1-1,-1 0,0 0,0 0,-1 1,0-1,0 0,-1 0,0 0,0 0,-1-1,1 1,-2 0,1-1,-1 0,0 0,0 0,0 0,-1-1,0 0,0 0,0 0,-1 0,0-1,0 0,0 0,0 0,-1-1,1 0,-5 1,-8 6,0-1,0-1,-1 0,0-1,0-2,0 0,-1-1,0-1,0-1,0-1,-14-1,12-4,5-3</inkml:trace>
  <inkml:trace contextRef="#ctx0" brushRef="#br0" timeOffset="251.128">1072 762,'-24'28,"-3"11,3-3</inkml:trace>
  <inkml:trace contextRef="#ctx0" brushRef="#br0" timeOffset="855.598">1326 197,'157'-99,"-108"77,0 3,2 2,0 2,17-2,-65 16,0 0,0-1,0 1,0 1,0-1,0 0,1 1,-1-1,0 1,0 0,1 0,-1 1,0-1,0 1,1-1,-1 1,0 0,0 0,0 0,0 1,0-1,0 1,0-1,-1 1,1 0,-1 0,1 1,-1-1,0 0,1 1,-1-1,0 1,-1 0,1 0,0-1,-1 1,0 0,0 1,0-1,0 0,0 0,0 0,-1 0,0 1,1-1,-1 0,-1 3,-3 6,-2 1,1-1,-2 0,1-1,-2 0,1 0,-2 0,1-1,-1 0,-9 6,0 3,-153 129,170-147,-1 0,0 0,0-1,0 1,0 0,0 0,1 0,-1 0,0 1,1-1,-1 0,1 1,-1-1,1 1,0-1,0 1,0 0,0-1,0 1,0 0,0 0,0 0,1 0,-1 0,1 0,-1 0,1 0,0 0,0 0,0 0,0 0,0 0,0 0,0 0,1 0,-1 0,1 0,0 0,-1 0,1-1,0 1,0 0,176 79,-160-67,-2 0,0 1,-1 0,0 1,-2 1,0 0,0 1,-2 0,6 13,-14-27,0 0,-1 0,1 0,-1 0,0 1,-1-1,1 0,-1 1,1-1,-1 0,-1 1,1-1,-1 0,1 0,-1 1,0-1,-1 0,1 0,-1 0,0 0,0 0,0 0,0-1,0 1,-1-1,0 0,0 1,0-1,0 0,0-1,-1 1,1 0,-1-1,0 0,1 0,-1 0,-4 1,-11 6,0-1,-1-1,0-1,0-1,0 0,-13 0,-4 2,-32-14,52-5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0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271 652,'-3'-3,"0"-1,-1 1,1-1,-1 1,1 0,-1 1,0-1,0 1,0-1,-1 1,1 1,0-1,-1 0,1 1,-1 0,0 0,1 1,-1-1,0 1,1 0,-1 0,0 0,0 1,1 0,-1 0,1 0,-1 0,1 1,-1-1,1 1,0 0,0 1,0-1,0 1,0 0,0 0,1 0,-1 0,1 1,0-1,0 1,-9 11,1 0,1 0,0 1,2 0,-1 1,2 0,0 0,1 1,1-1,1 1,0 1,1-1,0 12,4-23,-1 0,1-1,0 1,0 0,1-1,0 1,0-1,1 1,-1-1,1 0,1 0,-1 0,1-1,0 1,0-1,1 0,0 0,0 0,0-1,0 0,1 0,-1 0,1 0,0-1,0 0,0-1,1 1,-1-1,1 0,-1-1,1 1,0-1,0-1,-1 1,1-1,0 0,0-1,-1 0,1 0,0 0,-1-1,1 0,3-1,7-5,0 0,0-2,-1 0,0 0,-1-2,0 0,-1-1,4-4,-9 9,19-21,-2 0,-2-2,0-1,-2-1,-2 0,-1-2,-1 0,-2-1,-2-1,-1 0,-2-1,-1 0,-2-1,0-20,-4 40,-2 0,0-1,-1 1,-1 0,-1-1,-1 1,0 0,-1 0,-2 0,0 0,0 1,-2 0,0 0,-1 0,-1 1,-1 0,0 1,-1 0,-3-2,10 15,-1 0,1 0,-1 0,1 0,-1 1,0 0,0 0,0 0,-1 0,1 1,0 0,0 0,-1 0,1 1,-1 0,1 0,0 0,-1 1,1 0,0 0,-1 0,1 0,0 1,0 0,0 0,0 1,0-1,1 1,-1 0,1 0,0 0,-1 1,2 0,-1 0,0 0,1 0,0 0,0 1,0-1,0 1,1 0,-1 1,-6 8,1 1,1 0,0 0,1 1,1-1,0 2,1-1,1 0,0 1,1-1,1 1,1-1,0 1,1 0,1-1,1 1,0-1,1 0,5 14,5 2,1-1,1-1,2-1,1 0,1-2,2 0,0-1,2-1,21 17,124 108,-154-140</inkml:trace>
  <inkml:trace contextRef="#ctx0" brushRef="#br0" timeOffset="247.781">1145 568,'-14'38,"-5"23,1 5,3-4,5-11</inkml:trace>
  <inkml:trace contextRef="#ctx0" brushRef="#br0" timeOffset="516.895">1118 258,'0'0</inkml:trace>
  <inkml:trace contextRef="#ctx0" brushRef="#br0" timeOffset="686.696">1597 398,'-20'14,"-5"2,1 1,0 1,2 1,0 0,1 2,2 1,-6 8,23-29,1 1,-1-1,1 1,-1 0,1-1,0 1,0 0,0 0,0 0,0 0,1 0,-1-1,0 2,1-1,0 0,-1 0,1 0,0 0,0 0,0 0,0 0,0 0,1 0,-1 0,1 0,-1 0,1 0,0 0,0 0,0 0,0 0,0 0,0-1,0 1,0 0,1-1,-1 1,1-1,-1 0,1 1,0-1,-1 0,1 0,0 0,0 0,0 0,0 0,0-1,0 1,0-1,0 1,0-1,0 0,0 0,0 0,2 0,60 3,-59-4,1-1,-1 1,1 1,0-1,-1 1,1 0,0 0,0 1,-1 0,1 0,0 0,-1 0,0 1,1 0,-1 0,0 1,0-1,0 1,0 0,0 1,-1-1,1 1,-1 0,0 0,0 0,0 0,-1 1,0 0,0-1,0 1,1 4,-3-6,-1 0,1 1,-1-1,0 0,0 1,0-1,-1 0,1 0,-1 1,0-1,0 0,0 0,0 0,0 0,-1 0,0 0,1 0,-1 0,0-1,0 1,-1-1,1 1,0-1,-1 0,1 0,-1 0,0 0,-2 1,-88 32,34-32,33-3</inkml:trace>
  <inkml:trace contextRef="#ctx0" brushRef="#br0" timeOffset="1316.536">1992 624,'8'80,"-4"0,-3 0,-9 67,6-122,-1 0,-1 0,-2-1,0 1,-1-1,-8 15,15-38,0 1,0 0,0-1,-1 1,1-1,-1 1,1-1,-1 1,1-1,-1 1,0-1,0 0,1 1,-1-1,0 0,0 0,-1 1,1-1,0 0,0 0,0 0,-1 0,1-1,-1 1,1 0,0-1,-1 1,1 0,-1-1,1 0,-1 1,0-1,1 0,-1 0,1 0,-1 0,0 0,1 0,-1 0,1-1,-1 1,1 0,-1-1,1 0,-1 1,1-1,-1 0,1 0,0 1,-1-1,1 0,0 0,0-1,0 1,0 0,0 0,0 0,-1-1,1-11,-1 1,1-1,1 1,1-1,-1 1,2-1,0 1,0-1,1 1,1 0,0 0,0 1,2-1,-1 1,13-34,1 1,2 1,2 1,2 0,2 2,1 2,2 0,2 2,1 1,2 2,1 1,27-17,30 16,-91 32,1 1,0 0,-1 0,1 0,0 1,-1-1,1 0,0 1,-1 0,1 0,-1 0,1 0,-1 0,1 0,-1 0,0 1,0-1,1 1,-1 0,0 0,-1 0,1 0,0 0,0 0,-1 0,1 0,-1 1,0-1,0 1,0-1,0 1,0-1,0 1,0 1,-2 9,0-1,0 0,-1 0,-1 1,0-2,0 1,-1 0,-1-1,0 1,0-1,-1 0,-1-1,0 0,0 0,-1 0,0-1,-4 3,3 0,-1 0,0-1,-1 0,0 0,-1-1,0-1,0 0,-1-1,0 0,-1-1,0 0,0-1,0-1,-1 0,0-1,-5 0,-4 0</inkml:trace>
  <inkml:trace contextRef="#ctx0" brushRef="#br0" timeOffset="1566.361">2557 201,'-10'43,"-8"43,0 17,-3-5,3-14,4-16,5-16,3-11,3-8,2-10</inkml:trace>
  <inkml:trace contextRef="#ctx0" brushRef="#br0" timeOffset="1955.12">2923 539,'-39'24,"1"1,0 2,2 1,1 2,2 2,-5 7,35-37,0 0,1 0,-1 1,1-1,0 0,0 1,0 0,0-1,0 1,1 0,-1 0,1 0,0 0,-1 0,2 0,-1 1,0-1,1 0,-1 0,1 1,0-1,0 0,0 0,0 1,1-1,-1 0,1 0,0 1,0-1,0 0,1 0,-1 0,1 0,-1 0,1-1,0 1,0 0,0-1,0 1,1-1,-1 0,1 0,-1 0,1 0,0 0,0-1,0 1,0-1,1 1,6 0,0 0,0 0,0-1,0-1,0 0,0 0,0 0,0-2,0 1,0-1,-1-1,1 1,0-2,-1 1,0-1,0-1,0 0,5-4,6-4,-1-2,0 0,-1-1,-1 0,0-2,-1 0,2-6,49-81,-66 101,-10 25,7-15,1 0,0 1,0-1,1 0,-1 1,2-1,-1 0,1 1,0-1,0 0,0 0,1 1,0-1,0 0,1-1,0 1,0 0,0-1,1 0,-1 1,1-1,0-1,1 1,-1-1,1 1,0-1,0-1,1 1,-1-1,4 2,12 0</inkml:trace>
  <inkml:trace contextRef="#ctx0" brushRef="#br0" timeOffset="2203.806">3601 483,'-17'4,"0"1,0 1,0 1,1 0,0 1,1 1,-1 0,2 2,-1-1,2 2,-1-1,2 2,0 0,0 1,-5 8,15-19,1 0,-1 0,1 0,0 0,0 0,0 0,0 0,1 0,-1 0,1 0,0 1,0-1,0 0,0 0,0 1,1-1,0 0,-1 0,1 0,0 0,1 0,-1 0,0 0,1 0,0-1,-1 1,1 0,0-1,1 0,-1 1,0-1,1 0,-1 0,1 0,-1 0,1-1,0 1,0-1,119 39,-65-40,-33-6</inkml:trace>
  <inkml:trace contextRef="#ctx0" brushRef="#br0" timeOffset="2553.143">3714 680,'22'9,"0"0,0-2,1 0,0-2,0-1,0 0,1-2,-1 0,1-2,0-1,-1 0,15-4,-30 4,0-1,0 1,0-2,-1 1,1-1,-1 0,1 0,-1-1,0 0,0 0,0-1,-1 0,0 0,0-1,0 1,-1-1,1-1,-1 1,-1-1,1 0,-1 0,-1 0,1 0,-1-1,0 1,-1-1,0 0,0 0,-1 0,0 0,0-8,0 13,-1 0,0-1,0 1,0 0,0 0,-1 0,0-1,1 1,-1 0,0 0,0 0,-1 0,1 0,-1 0,1 0,-1 1,0-1,0 0,0 1,0 0,-1-1,1 1,-1 0,1 0,-1 0,0 1,0-1,0 1,0-1,0 1,0 0,0 0,0 0,0 1,0-1,-1 1,1-1,0 1,0 0,-1 1,1-1,0 0,0 1,0 0,-1 0,1 0,0 0,0 0,0 1,0-1,1 1,-1 0,-2 1,-6 4,1 1,0 0,0 0,0 1,1 1,1-1,0 1,0 1,1 0,0 0,0 0,2 1,-1-1,2 2,-1-1,2 0,-1 1,2 0,0-1,0 1,1 0,1 0,0 0,1 0,0 0,1 0,1 0,0-1,3 11,-1-15,0 0,0-1,0 1,1-1,0 0,1 0,-1-1,1 0,1 0,-1-1,1 0,0 0,0 0,0-1,1-1,-1 1,1-1,0-1,0 0,0 0,0 0,0-1,7-1,10 2</inkml:trace>
  <inkml:trace contextRef="#ctx0" brushRef="#br0" timeOffset="3550.39">4419 906,'1'-20,"0"0,2 0,0 0,1 0,2 0,0 1,4-9,-2 8,0 1,2 0,0 1,1 0,1 1,0 0,2 1,0 1,0 0,9-6,-22 20,0 0,0 0,0 0,0 0,0 0,0 0,1 1,-1-1,0 0,0 1,1-1,-1 1,0-1,1 1,-1 0,0 0,1 0,-1-1,0 1,1 0,-1 1,1-1,-1 0,0 0,1 0,-1 1,0-1,1 1,-1-1,0 1,0 0,0-1,1 1,-1 0,0 0,0 0,0 0,0 0,0 0,0 0,-1 0,1 0,0 0,0 0,-1 1,1-1,-1 0,1 1,-1-1,0 0,1 1,-1-1,0 0,0 1,3 51,-3-47,-1 1,1-1,0 0,1 0,-1 1,1-1,0 0,1 0,-1 0,1 0,1 0,-1-1,1 1,0-1,0 1,1-4,0-1,-1 1,1-1,0-1,-1 1,1 0,0-1,0 0,0 0,0 0,-1 0,1 0,0-1,0 0,0 0,-1 0,1 0,-1-1,1 1,-1-1,1 0,-1 0,0 0,0 0,0-1,0 1,0-1,0 0,-1 0,2-2,201-163,-204 167,0 0,0 0,0 0,0 0,0 0,0 0,0 1,0-1,0 0,0 1,0-1,1 1,-1-1,0 1,0-1,1 1,-1 0,0 0,0 0,1 0,-1 0,0 0,1 0,-1 0,0 0,0 0,1 1,-1-1,0 1,0-1,0 1,1-1,-1 1,0 0,0-1,0 1,0 0,0 0,0 0,0 0,-1 0,1 0,0 0,0 0,-1 0,1 0,-1 0,1 1,-1-1,1 0,-1 0,0 1,1-1,-1 0,0 0,0 1,0-1,0 1,-42 154,42-156,-1 2,0 0,0 0,1 0,-1 0,0 0,1 0,0 0,-1 1,1-1,0 0,0 0,0 0,0 0,0 0,1 0,-1 0,1 0,-1 1,1-1,0 0,0-1,0 1,0 0,0 0,1 1,9 2</inkml:trace>
  <inkml:trace contextRef="#ctx0" brushRef="#br0" timeOffset="3821.25">5322 736,'40'-20,"-2"-1,-1-3,-1-1,-1-1,-1-2,27-29,-6-29,-54 84,-1 0,1 0,0-1,-1 1,1 0,-1 0,0 0,0-1,0 1,0 0,0 0,0-1,0 1,-1 0,0 0,1-1,-1 1,0 0,0 0,0 0,0 0,0 0,0 0,-1 1,1-1,-1 0,1 1,-1-1,0 1,1-1,-1 1,0 0,0-1,0 1,0 0,0 1,0-1,0 0,-1 0,1 1,0-1,-2 1,-8 0,-1 0,0 0,1 2,-1-1,1 2,0-1,0 2,0 0,0 0,0 1,1 0,0 1,0 1,1-1,-1 2,1 0,1 0,0 0,0 1,-2 4,1-4,0 1,1 0,0 0,1 1,0 0,1 1,0 0,-2 6,7-14,1 0,-1 0,1 0,0 0,0 0,0 1,0-1,1 0,0 0,0 0,0 1,0-1,1 0,-1 0,1 1,0-1,1 0,-1 0,1 0,-1 0,1-1,0 1,1 0,-1-1,1 1,-1-1,1 0,3 3,4 1,0-1,0 0,1 0,0-1,0 0,0 0,0-2,1 1,8 0,-18-3,30 7</inkml:trace>
  <inkml:trace contextRef="#ctx0" brushRef="#br0" timeOffset="4238.413">5802 709,'178'-164,"-178"163,1 0,-1 0,0 0,1 0,-1 0,1 0,0 0,-1 0,1 1,0-1,-1 0,1 0,0 1,0-1,0 1,0-1,-1 0,1 1,0 0,0-1,0 1,0 0,0-1,0 1,0 0,0 0,0 0,0 0,0 0,1 0,-1 0,0 0,0 0,0 0,0 1,0-1,0 0,0 1,-1-1,1 1,0-1,0 1,0-1,0 1,0 0,-1-1,1 1,0 0,0 0,-1-1,1 1,-1 0,1 0,-1 0,1 0,-1 1,1 6,1 0,-1 1,1-1,1 0,0 0,0 0,0 0,1-1,0 1,0-1,1 0,0 0,0-1,1 0,0 1,0-2,0 1,1-1,0 0,0 0,0-1,1 0,-1 0,2 0,2-1,0-1,1 0,-1 0,1-1,0-1,-1 0,1-1,-1 0,1 0,-1-1,1-1,-1 0,0 0,0-1,0-1,-1 0,1 0,2-3,-9 4,-1 1,0-1,0 0,0 0,-1 0,1 0,-1-1,0 1,0-1,-1 1,1-1,-1 0,0 1,0-1,0 0,-1-5,2-12</inkml:trace>
  <inkml:trace contextRef="#ctx0" brushRef="#br0" timeOffset="4488.873">6734 59,'0'39,"0"31,0 9,0 1,0-9,0-12,0-10,0-9,0-7,4-4,3-2,-1-1,-6-5,-3-6</inkml:trace>
  <inkml:trace contextRef="#ctx0" brushRef="#br0" timeOffset="4740.19">6451 342,'43'-10,"29"-3,7 1,-5 2,-11 3,-11 3,-14 2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1,'-1'0,"1"0,0 1,0-1,-1 1,1-1,0 1,0-1,0 1,0-1,0 1,0-1,-1 1,1-1,0 1,0-1,1 1,-1-1,0 1,0-1,0 1,0-1,0 1,1-1,-1 0,0 1,0-1,1 1,-1-1,0 1,0-1,1 0,-1 1,1-1,-1 0,0 1,1-1,-1 0,1 0,-1 1,1-1,-1 0,1 0,-1 0,1 0,-1 1,0-1,1 0,0 0,-1 0,1 0,-1 0,1 0,-1 0,1-1,-1 1,0 0,1 0,135 15,-30-7,46 15,-145-23,-6-1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0,'38'5,"32"1,9-5,-5-2,-9-2,-11 1,-16-1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1,'19'5,"16"-4,7-1,0-1,-1-1,-3 1,-3 0,-8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7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247 396,'-7'-5,"0"0,-1 1,1 0,-1 0,0 1,0 0,0 0,0 1,0 0,-1 0,1 1,-1 0,1 1,-1 0,0 0,1 1,-1 0,1 0,0 1,-1 0,1 0,0 1,0 0,0 1,1 0,-3 1,8-4,1 0,-1 0,0 0,1 0,-1 0,1 0,-1 0,1 1,0-1,-1 0,1 1,0-1,0 1,0-1,0 1,0 0,1 0,-1-1,0 1,1 0,-1 0,1 0,0-1,-1 1,1 0,0 0,0 0,0 0,1 0,-1 0,0-1,1 1,-1 0,1 0,-1 0,1-1,0 1,0 0,0-1,0 1,0-1,0 1,0-1,1 1,-1-1,0 0,1 0,-1 1,2-1,84 44,-84-45,0 0,1 0,-1 1,0 0,0-1,1 1,-1 0,0 0,0 1,0-1,0 1,0-1,0 1,-1 0,1 0,-1 0,1 1,-1-1,0 1,0-1,0 1,0-1,0 1,0 0,-1 0,0 0,1 0,-1 0,0 1,0-1,-1 0,1 0,-1 1,0-1,1 0,-1 1,-1-1,1 0,0 1,-1-1,0 0,0 0,0 0,0 0,0 1,-1-1,1-1,-2 3,-5 3,-1-1,1 1,-1-2,-1 1,1-1,-1-1,0 0,0 0,-1-1,0 0,1-1,-6 1,-3-3,3-4</inkml:trace>
  <inkml:trace contextRef="#ctx0" brushRef="#br0" timeOffset="353.353">445 0,'20'23,"-2"1,-1 1,-1 0,-1 1,-1 1,-2 0,0 1,-2 0,-1 1,-1 0,2 21,-7-36,-1 0,0 0,-1 0,0 0,-1 1,-1-1,0 0,-1 0,-1 0,0 0,0-1,-2 1,0-1,0 0,-1 0,-1 0,0-1,0 0,-2-1,1 1,-1-2,-1 1,0-1,-1-1,1 0,-10 6,-46 23,46-31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226 475,'-17'308,"4"-118,12-229,2-1,1 1,2-1,2 1,1 0,3-1,0 6,1 0,2 1,1 0,2 1,1 0,2 2,1 0,1 1,16-16,-36 43,0 1,0 0,0-1,0 1,0 0,0 0,1 0,-1 0,0 0,1 0,-1 0,1 1,-1-1,1 0,-1 1,1-1,-1 1,1 0,-1-1,1 1,0 0,-1 0,1 0,0 0,-1 0,1 0,-1 1,1-1,0 1,-1-1,1 1,-1-1,1 1,-1 0,1 0,-1-1,0 1,1 0,-1 0,0 1,0-1,0 0,0 0,0 1,0-1,0 0,0 1,0 0,38 132,-26-90,-7-26</inkml:trace>
  <inkml:trace contextRef="#ctx0" brushRef="#br0" timeOffset="589.68">0 135,'368'0,"-369"0,1-1,-1 1,0-1,1 1,-1-1,1 1,-1-1,1 0,-1 1,1-1,-1 0,1 1,0-1,-1 0,1 0,0 1,0-1,0 0,-1 0,1 0,0 1,0-1,0 0,0 0,0 0,0 1,1-1,-1 0,0 0,0 1,1-1,-1 0,0 0,1 1,-1-1,0 0,1 1,-1-1,1 0,0 1,-1-1,1 1,-1-1,1 1,0-1,-1 1,1 0,0-1,-1 1,1 0,0-1,0 1,-1 0,1 0,0 0,0-1,0 1,-1 0,1 0,0 0,0 0,0 1,-57-80,47 57</inkml:trace>
  <inkml:trace contextRef="#ctx0" brushRef="#br0" timeOffset="1184.225">875 220,'-29'32,"2"2,1 1,2 1,1 1,-3 12,10-21,1 1,2 1,0 0,2 0,2 1,0 1,-1 19,9-39,0 0,1 0,0 0,1 0,0 1,1-1,0 0,1-1,1 1,0 0,0-1,1 0,0 0,1 0,1-1,-1 0,2 0,-1 0,1-1,1 0,-1-1,2 0,-1 0,1-1,0 0,1-1,-1 0,1 0,0-2,12 5,1-5</inkml:trace>
  <inkml:trace contextRef="#ctx0" brushRef="#br0" timeOffset="4189.614">1072 502,'9'-9,"1"1,0 0,1 0,0 1,0 1,0-1,1 2,0 0,0 0,0 1,1 0,-1 2,13-3,-23 5,0 0,0 0,-1 0,1 0,0 0,0 0,0 0,0 1,0-1,-1 1,1-1,0 1,0 0,-1 0,1-1,0 1,-1 1,1-1,-1 0,1 0,-1 0,0 1,1-1,-1 1,0-1,0 1,0-1,0 1,0 0,0-1,-1 1,1 0,-1 0,1 0,-1 0,0-1,1 1,-1 0,0 0,0 0,0 0,-1 0,1 0,0 0,-28 81,-87 121,92-93,23-108,0 1,0-1,0 1,1-1,0 0,-1 1,1-1,0 1,0-1,1 0,-1 0,1 0,0 0,0 0,0 0,0 0,0-1,0 1,1 0,-1-1,1 0,0 0,0 0,0 0,0 0,0-1,0 1,0-1,0 0,3 1,3 0,-1 0,1-1,-1 0,1 0,-1-1,1 0,-1-1,1 1,-1-2,1 1,-1-1,0-1,1 1,-1-1,5-4,-5 2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251 367,'-5'-3,"0"0,0 0,0 0,-1 1,1 0,-1 0,1 0,-1 0,0 1,0 0,1 0,-1 1,0 0,0 0,0 0,0 1,0-1,1 1,-1 1,0-1,-3 2,8-2,-1-1,0 1,0-1,0 1,1 0,-1 0,0-1,1 1,-1 1,0-1,1 0,0 0,-1 1,1-1,0 0,-1 1,1-1,0 1,0 0,0-1,1 1,-1 0,0 0,1-1,-1 1,1 0,-1 0,1 0,0 0,0 0,0 0,0-1,0 1,0 0,0 0,1 0,-1 0,1 0,-1 0,1-1,0 1,0 0,0-1,0 1,0 0,1 0,64 65,-55-59,45 37,-55-44,0 0,0 1,-1-1,1 1,0-1,0 1,-1-1,1 1,-1 0,0-1,1 1,-1 0,0-1,0 1,0 0,0-1,0 1,0 0,-1-1,1 1,0 0,-1-1,1 1,-1-1,0 1,0-1,1 1,-1-1,0 1,0-1,0 0,0 1,-1-1,1 0,0 0,-1 0,1 0,-2 1,-18 13,-2-1,0 0,-1-2,0-1,0-1,-3 0,-2 0,4-3</inkml:trace>
  <inkml:trace contextRef="#ctx0" brushRef="#br0" timeOffset="387.412">335 1,'24'20,"-1"2,-1 1,-1 1,-2 0,0 2,-1 0,4 11,-12-18,0 0,-1 0,-1 1,-1 0,-1 0,-1 0,0 1,-2 0,0 0,-2 0,0 0,-1 0,-1 0,-1 0,-1 0,-1 0,-6 20,1-21,-1-1,0 0,-2-1,0 0,-1 0,-1-2,0 1,-1-2,-1 0,0-1,-1 0,-1-2,0 0,-1-1,-2 1,-46 34,43-28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5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20,'0'-1,"-1"-1,0 1,0 0,1 0,-1-1,0 1,0 0,0 0,-1 0,1 0,0 0,0 1,0-1,-1 0,1 1,0-1,-1 0,1 1,-1 0,1-1,-1 1,1 0,0 0,-1-1,1 1,-1 0,1 1,-1-1,1 0,-1 0,1 1,-1-1,1 1,0-1,-1 1,1-1,0 1,-1 0,1 0,0 0,-1 0,-46 46,32-16,2-1,0 2,3 0,0 0,3 1,0 0,2 1,2 0,-1 29,6-40,1 0,1-1,0 1,2-1,1 0,0 0,2 0,1-1,0-1,7 10,-14-24,1 0,1-1,-1 1,1-1,0 0,0 0,0 0,1 0,0-1,0 1,0-1,0-1,1 1,4 2,6-2</inkml:trace>
  <inkml:trace contextRef="#ctx0" brushRef="#br0" timeOffset="382.932">565 246,'-9'9,"-1"1,2 0,-1 0,1 1,1 0,0 1,1 0,0 0,0 0,2 0,-1 1,2 0,0 0,0 0,1 0,1 1,0 2,1-11,0-1,1 0,0 0,0 1,0-1,0 0,1 0,0 0,-1 0,2 0,-1 0,0-1,1 1,-1-1,1 0,0 1,0-1,1-1,-1 1,1 0,-1-1,1 1,0-1,0 0,-1-1,2 1,-1-1,0 1,0-1,0 0,1-1,-1 1,0-1,2 0,0 1,1-1,-1 0,0-1,0 1,0-1,0-1,-1 1,1-1,0 0,0 0,-1 0,1-1,-1 0,0 0,0-1,0 1,0-1,-1 0,1 0,-1 0,0-1,-1 0,1 0,2-4,-1 0,0 0,0-1,-1 0,0 0,0 0,-1 0,-1-1,0 1,0-1,-1 1,0-1,-1 0,0 1,-1-1,0 0,-1 1,0-1,-1 1,0-1,0 1,-1 0,0 0,-1 1,0 0,-1-1,-5-6,7 14,0-1,0 0,0 1,0 0,0 0,-1 0,1 1,-1-1,1 1,-1 0,1 0,-1 1,0-1,1 1,-1 0,0 1,0-1,1 1,-3 0,-17 5</inkml:trace>
  <inkml:trace contextRef="#ctx0" brushRef="#br0" timeOffset="685.916">340 358,'29'0,"23"0,9 0,-2 0,-6 0,-8 0,-6 0,-5 0,-4 0,-1 0,-2 0,0 0,-5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3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58 385,'-17'226,"4"1,-7-148,13-101,7-23,2 0,1 0,3 0,2 0,1 1,3 0,1 1,14-27,-22 56,0 0,1 1,1 0,0 0,1 1,1 0,-1 0,2 1,0 0,0 1,1 0,0 0,1 1,0 1,1-1,-11 8,0 1,0-1,0 0,0 1,0-1,0 1,0 0,0 0,0 0,0 0,0 0,0 0,0 0,0 1,0-1,0 1,0 0,0-1,0 1,-1 0,1 0,0 0,0 0,-1 0,1 1,-1-1,1 0,-1 1,1-1,-1 1,0 0,0-1,0 1,0 0,0 0,0-1,0 1,-1 0,1 0,0 1,19 84,-12 26,-2-94</inkml:trace>
  <inkml:trace contextRef="#ctx0" brushRef="#br0" timeOffset="962.904">29 159,'226'1,"-163"11,-62-14,-1 1,1-1,-1 1,0 0,1-1,-1 1,0-1,0 1,0-1,0 1,0-1,0 1,0 0,-1-1,1 1,0-1,-1 1,1 0,-1-1,0 1,1 0,-1-1,0 1,0 0,0 0,0 0,0 0,0 0,0 0,0 0,0 0,0 0,-1 0,1 1,0-1,-2 0,0-3,-76-104,76 94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36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30,'-11'397,"8"-360,-24 205,-23 69,4-81,47-206,4-25</inkml:trace>
  <inkml:trace contextRef="#ctx0" brushRef="#br0" timeOffset="412.236">706 1,'-29'128,"6"1,6 1,5 0,6 36,23-30,-2 33,-15-168,1-1,-1 1,0-1,1 1,-1-1,0 1,0 0,0-1,1 1,-1-1,0 1,0-1,0 1,0 0,0-1,0 1,0-1,0 1,0 0,-1-1,1 1,0-1,0 1,0-1,-1 1,1 0,0-1,-1 1,1-1,0 0,-1 1,1-1,0 1,-1-1,1 1,-1-1,1 0,-1 1,1-1,-1 0,1 0,-1 1,0-1,1 0,-1 0,1 0,-1 0,0 0,1 0,-1 0,1 0,-1 0,0 0,1 0,-1 0,1 0,-1 0,1 0,-1-1,0 1,1 0,-1 0,1-1,-1 1,1-1,-27-33,24 29,-69-118,58 91,-3 2,0 0,-2 1,-1 1,-2 0,0 2,-2 0,-1 2,-14-11,33 31,1-1,-1 1,0 0,0 1,0-1,-1 1,1 1,-1-1,0 1,0 0,1 0,-1 1,0 0,0 0,-1 1,1 0,0 0,0 1,0 0,0 0,0 0,0 1,1 0,-1 0,0 1,1 0,0 0,-1 1,1-1,0 1,1 1,-1-1,1 1,-1 1,-3 5,-1 1,2 0,0 0,0 1,1 0,1 1,0-1,1 1,0 0,1 3,-4 17</inkml:trace>
  <inkml:trace contextRef="#ctx0" brushRef="#br0" timeOffset="1045.281">1018 255,'-13'30,"1"0,1 1,2 0,2 1,-3 21,3-17,7-34,-14 56,3 0,2 1,3 0,3 0,2 0,7 57,-7-112,1 0,0 1,1-1,-1 0,1 0,0 0,0 1,0-1,1 0,-1 0,1 0,0-1,0 1,0 0,1-1,-1 1,1-1,0 0,0 0,0 0,0 0,0 0,1-1,-1 1,1-1,0 0,0 0,0-1,0 1,0-1,0 0,0 0,0 0,0 0,1-1,-1 0,0 0,4 0,3-4,-1 0,-1-1,1 0,-1 0,0-1,0 0,0-1,-1 0,0 0,0-1,-1 0,0 0,0-1,-1 0,-1 0,1 0,-1-1,-1 0,2-4,14-21,154-291,-136 274,-25 99,-12-26,-2 0,1-1,1 1,1-1,1 1,1-1,1 0,1 0,0-1,1 0,1 0,3 4,-8-17,0-1,0 1,0-1,1 0,0 0,0 0,0 0,0-1,1 0,0 0,0 0,0 0,0-1,1 1,-1-2,1 1,0 0,0-1,0 0,0-1,0 1,0-1,0 0,0-1,1 1,-1-1,0-1,1 1,-1-1,0 0,3-1,2-2,0 0,-1-1,0 0,0-1,0 0,0-1,-1 0,0 0,-1-1,0 0,0 0,0-1,-1 0,-1 0,0-1,0 0,0 0,0-4,63-201,-68 210,9-45,-1-1,-3 0,-2-1,-2 1,-3-1,-2-5,-8 16,-1 51,8 5</inkml:trace>
  <inkml:trace contextRef="#ctx0" brushRef="#br0" timeOffset="1500.283">2400 114,'-17'73,"-6"80,-6 100,13-64,16-189,0-10</inkml:trace>
  <inkml:trace contextRef="#ctx0" brushRef="#br0" timeOffset="1751.943">2626 86,'-14'38,"-10"28,-1 6,4-3,6-9,5-10,4-9,4-6,1-4,2-3,0-2,0 0,0-4</inkml:trace>
  <inkml:trace contextRef="#ctx0" brushRef="#br0" timeOffset="1982.439">2061 453,'38'-5,"37"-6,11-2,0 2,-5 3,-12-2,-12 0,-11 2,-9 2,-6 3,-3 1,-7 2</inkml:trace>
  <inkml:trace contextRef="#ctx0" brushRef="#br0" timeOffset="2197.315">2090 735,'38'-10,"27"-3,8-4,-4 1,-5 3,-7 4,-10 3,-7 3,-6-3,-4 0,-7 0</inkml:trace>
  <inkml:trace contextRef="#ctx0" brushRef="#br0" timeOffset="2584.564">2738 368,'47'-22,"1"2,1 2,0 2,1 3,1 1,9 2,-51 9,0 0,0 0,0 1,0 1,0-1,0 2,0-1,0 1,0 0,7 4,-14-5,1 0,0 0,-1 0,1 1,-1-1,1 1,-1 0,0 0,1 0,-1 0,0 0,0 0,-1 1,1-1,0 1,-1-1,0 1,1 0,-1-1,0 1,0 0,-1 0,1 0,-1 0,1-1,-1 1,0 0,0 0,0 0,0 0,-1 0,1 0,-1 0,0 2,-6 14,-1 1,-1-2,-1 1,-1-1,0 0,-1-1,-1-1,-3 3,6-6,-104 123,68-84,2 2,2 1,3 2,-12 27,19 20,31-101,1 0,0 0,0 1,1-1,-1 0,0 0,1 0,0 1,0-1,0 0,0 0,1 0,-1 0,1-1,0 1,-1 0,1-1,1 1,-1-1,0 1,0-1,1 0,-1 0,1 0,0 0,0-1,0 1,0-1,0 0,0 1,1-1,14 2,1 0,-1-2,1 0,-1-1,1-1,-1 0,1-1,-1-2,0 0,0 0,0-2,0 0,-1-1,0-1,1-1,23-8,144-53,-162 66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37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1,'0'0,"-1"0,1 1,0-1,-1 1,1-1,0 1,0-1,-1 1,1-1,0 1,0-1,0 1,0 0,-1-1,1 1,0-1,0 1,0-1,0 1,0 0,1-1,-1 1,0-1,0 1,0-1,0 1,1 0,-1-1,0 1,0-1,1 1,-1-1,0 0,1 1,-1-1,1 1,-1-1,0 1,1-1,-1 0,1 0,-1 1,1-1,-1 0,1 0,0 1,-1-1,1 0,-1 0,1 0,-1 0,1 0,0 0,-1 0,1 0,-1 0,1 0,0 0,40 6,-41-6,231 0,-119-22,-88 18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7 139,'-1'-3,"0"0,0 1,0-1,1 1,-1-1,0 0,1 0,0 1,0-1,0 0,0 0,0 0,0 1,1-1,-1 0,1 0,0 1,0-1,0 1,0-1,0 0,1 1,-1 0,1-1,-1 1,1 0,0 0,0 0,0 0,0 0,0 1,2-2,82-41,-83 42,0 1,0-1,0 1,0 0,1 0,-1 0,0 0,1 1,-1-1,1 1,-1 0,1 0,-1 0,0 0,1 1,-1 0,1-1,-1 1,0 0,0 1,0-1,1 0,-1 1,0 0,-1 0,1 0,0 0,-1 0,1 0,-1 1,1-1,-1 1,0 0,0 0,0 0,-1 0,1 0,-1 0,1 0,-1 0,0 1,0-1,-1 0,1 1,-1-1,0 0,1 1,-4 13,0 0,0 0,-2-1,0 1,-1-1,-1-1,0 1,-1-1,0 0,-2-1,1 0,-2 0,-7 7,-37 59,41-57,8-17,1 1,-1-1,1 1,1 0,0 0,0 1,0-1,1 1,0 0,0 0,1 0,0 0,0 0,1 1,0-1,1 0,-1 1,2-1,-1 1,1-1,1 0,-1 0,1 1,1-1,1 4,-1-9,0 0,1 1,-1-2,1 1,-1 0,1-1,0 0,0 0,0 0,0 0,0 0,0-1,1 0,-1 0,0 0,1 0,19 2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7 848,'-5'14,"3"5,3-1</inkml:trace>
  <inkml:trace contextRef="#ctx0" brushRef="#br0" timeOffset="387.275">148 509,'10'-15,"1"1,1 0,1 1,0 0,0 1,1 0,1 2,0-1,0 2,1 0,0 1,1 0,0 2,0 0,0 0,4 1,-18 5,1 0,-1 0,0 0,1 0,-1 0,1 1,-1-1,0 1,0 0,1 0,-1 0,0 1,0-1,0 1,0 0,-1 0,1 0,0 0,-1 0,1 0,-1 1,0-1,0 1,0 0,0-1,0 1,0 0,-1 0,0 0,1 1,-1-1,0 0,0 0,-1 1,1-1,-1 0,0 1,0-1,0 0,0 1,0-1,-1 1,0-1,1 0,-1 0,0 1,-2 1,-4 16,-1-1,-1 0,-1-1,-1 0,-1 0,0-1,-2 0,-10 10,8-9,1 0,1 0,1 1,1 1,0 0,2 1,0 1,8-20,1-1,0 1,-1 0,1 0,0 0,1-1,-1 1,0 0,1 0,0 0,0 0,0 0,0 0,0 0,0 0,1 0,-1 0,1 0,0 0,0 0,0 0,1 0,-1-1,0 1,1 0,0-1,0 0,0 1,0-1,0 0,0 0,0 0,1 0,-1 0,1-1,-1 1,1-1,0 1,-1-1,1 0,0 0,0 0,2 0,75-24,-55 13</inkml:trace>
  <inkml:trace contextRef="#ctx0" brushRef="#br0" timeOffset="938.404">542 989,'3'-5,"21"-35,1 0,2 2,2 2,1 0,32-28,-61 63,0 0,-1-1,1 1,0 0,0 0,0 0,0 0,0 0,1 0,-1 0,0 0,0 0,1 0,-1 1,0-1,1 0,-1 1,1-1,-1 1,1 0,-1-1,0 1,1 0,0 0,-1 0,1 0,-1 0,1 0,-1 1,0-1,1 0,-1 1,1-1,-1 1,1 0,-1-1,0 1,1 0,-1 0,0 0,0 0,0 0,0 0,0 0,1 1,5 22,-7-22,0 0,0 0,0 0,0 1,0-1,1 0,0 0,-1 0,1 0,0 1,0-1,0 0,0-1,0 1,0 0,1 0,-1 0,1-1,-1 1,1-1,0 1,-1-1,1 0,0 1,0-1,0 0,0 0,0 0,0-1,0 1,1 0,-1-1,0 0,0 1,1-1,6-2,-1 0,0-1,1 0,-1 0,0-1,-1 0,1 0,-1-1,0 0,0 0,0-1,0 0,3-5,34-24,-43 34,-1 1,1-1,-1 0,1 1,-1-1,1 0,-1 1,1-1,-1 1,1-1,0 1,-1-1,1 1,0-1,0 1,-1 0,1 0,0-1,0 1,-1 0,1 0,0 0,0 0,0-1,0 1,-1 1,1-1,0 0,0 0,0 0,-1 0,1 0,0 1,0-1,-1 0,1 1,0-1,-1 1,1-1,0 1,-1-1,1 1,0-1,-1 1,1-1,-1 1,1 0,-1-1,0 1,1 0,-1-1,1 1,-1 0,0 0,0 0,0-1,1 1,-1 0,0 0,0 0,0-1,0 1,-8 52,8-53,-15 107,14-82</inkml:trace>
  <inkml:trace contextRef="#ctx0" brushRef="#br0" timeOffset="1668.955">1305 764,'24'-17,"-16"10,-1 1,1 0,1 1,-1-1,1 2,0-1,0 1,0 1,0 0,1 0,-1 1,1 0,0 0,0 1,-5 3,0 1,-1-1,1 1,-1 0,0 1,0-1,0 0,0 1,-1 0,1 0,-1 0,0 1,0-1,-1 1,1-1,-1 1,0 0,0 0,-1 0,1 0,-1 0,0 0,-1 0,1 1,-1-1,0 0,0 0,-1 1,0 2,-2 443,5-437,-1 0,0 0,-1 1,0-1,-1 0,-1 0,0 0,-1 0,-1 0,0-1,-1 1,0-1,-1 0,0 0,-1-1,-1 0,0 0,0-1,-1 0,-1 0,0-1,0 0,-1-1,0 0,-2 0,10-8,1 1,-1 0,0-1,0 0,0 0,0 0,0 0,0 0,-1 0,1-1,0 0,0 1,0-1,-1 0,1-1,0 1,0-1,0 1,-1-1,1 0,0 0,0 0,0 0,0-1,1 0,-1 1,0-1,1 0,-1 0,1 0,-1 0,1-1,0 1,0-1,0 1,0-1,1 0,-1 0,1 0,0 0,-1 0,1-1,-3-20,2 0,0 0,1 0,2 0,0 0,3-11,1 5,2 6</inkml:trace>
  <inkml:trace contextRef="#ctx0" brushRef="#br0" timeOffset="2183.99">1163 453,'19'-19,"16"-12,3-4,-2 3,-5 2,-5 2,-1 5,-4 11,-2 9,-4 8,-5 9,2 2,-2 3,-3 3,3 3,-1 1,-2-3</inkml:trace>
  <inkml:trace contextRef="#ctx0" brushRef="#br0" timeOffset="2583.636">1643 1,'23'23,"-2"0,0 2,-2 1,0 0,-2 1,-1 1,-2 0,0 2,-2-1,-1 1,-1 1,-2 0,-1 0,-2 1,-1 0,-1 0,-2 0,-1 0,-2 0,0 0,-3 0,-5 22,-1-10,-1-1,-3 0,-1-1,-2-1,-2 0,-2-1,-1-2,-29 36,-37 10,71-70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49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0 255,'0'4,"5"3,6-1,6-1,5-2,-1-6,0-2,2 0,2 0,1 1,1 2,1 1,0 0,-9 1,-8 0</inkml:trace>
  <inkml:trace contextRef="#ctx0" brushRef="#br0" timeOffset="267.749">84 1,'-9'33,"1"26,2 8,3-3,1-8,1-8,-4-13,-1-12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45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242 396,'-11'167,"-24"63,12-101,10-59,11-48</inkml:trace>
  <inkml:trace contextRef="#ctx0" brushRef="#br0" timeOffset="951.291">412 1101,'21'-107,"-19"93,0 1,1-1,1 0,0 1,1 0,0 0,1 0,0 1,1-1,1 2,0-1,0 1,1 0,0 1,2-1,-10 11,0-1,0 1,0 0,-1-1,1 1,0 0,0 0,0-1,0 1,0 0,0 0,0 0,0 0,0 1,0-1,0 0,0 0,0 0,0 1,0-1,-1 0,1 1,0-1,0 1,0-1,0 1,-1 0,1-1,0 1,-1 0,1-1,0 1,-1 0,1 0,-1 0,1-1,-1 1,0 0,1 0,-1 0,0 0,0 0,1 0,-1 0,0 0,0 0,0 0,0 0,0 0,0 0,14 56,-3 26,21-98,103-119,-134 133,-1 0,1 0,0 0,-1 0,1 0,0 0,0 0,0 0,0 1,-1-1,1 0,0 1,1-1,-1 0,0 1,0-1,0 1,0 0,0-1,0 1,1 0,-1 0,0 0,0 0,0 0,0 0,1 0,-1 0,0 0,0 0,0 1,0-1,1 0,-1 1,0-1,0 1,0 0,0-1,0 1,0 0,0-1,0 1,-1 0,1 0,0 0,0 0,-1 0,1 0,0 0,-1 0,1 0,-1 0,1 0,-1 0,0 0,0 1,1-1,5 162,-1-143</inkml:trace>
  <inkml:trace contextRef="#ctx0" brushRef="#br0" timeOffset="1335.778">1202 791,'-14'33,"-6"17,2 4,3-3,5-4,8-6,10-10,8-10,6-9,4-11,-2-10,-5-4</inkml:trace>
  <inkml:trace contextRef="#ctx0" brushRef="#br0" timeOffset="1762.128">1005 593,'169'-186,"-168"185,0-1,0 0,0 1,0-1,0 1,0-1,1 1,-1-1,1 1,-1 0,1 0,-1 0,1 0,0 0,-1 0,1 0,0 0,0 0,-1 1,1-1,0 1,0 0,0-1,0 1,0 0,0 0,0 0,0 0,0 1,0-1,-1 1,1-1,0 1,0-1,0 1,-1 0,1 0,0 0,-1 0,1 0,0 0,-1 0,0 1,1-1,-1 0,0 1,1 0,69 129,-62-117</inkml:trace>
  <inkml:trace contextRef="#ctx0" brushRef="#br0" timeOffset="8133.202">214 0,'-21'24,"1"1,1 0,1 2,1 0,2 1,0 0,2 2,1-1,2 1,1 1,1 0,1 0,2 1,-1 29,-2 24,3-34,1-1,3 1,1 0,5 21,3-33,1-1,2-1,2 0,1 0,2-2,1 0,2 0,1-2,11 12,-21-29,2 0,0-1,1 0,0 0,1-2,1 0,0 0,1-1,0-1,2-1,-3-1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6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30,'138'-11,"53"-8,-348 47,80-24,292-6,-190 2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82,'54'-33,"148"-9,-200 41,0 0,1 0,-1 0,1 1,-1-1,1 1,-1-1,1 1,-1 0,1 0,-1 0,1 0,-1 1,1-1,-1 1,1-1,-1 1,1 0,-1 0,0 0,1 0,-1 0,0 1,0-1,0 1,0-1,0 1,0 0,0 0,-1 0,1 0,-1 0,1 0,-1 0,0 1,0-1,0 0,0 1,0-1,0 1,-1-1,1 1,-1-1,0 1,0-1,0 1,0-1,0 1,0-1,-1 3,-4 10,-1 0,-1-1,0 0,0 0,-1-1,-1 0,0 0,-1-1,-5 5,6-6,-155 187,92-98,71-98,1 0,-1 0,1 0,0 0,0 0,0 0,0 0,0 0,0 0,0 0,1 0,-1 0,1 0,-1 0,1 0,0 0,0 0,0 0,0-1,0 1,0 0,1-1,-1 1,1-1,-1 1,1-1,-1 1,1-1,0 0,-1 0,1 0,0 0,0 0,0-1,0 1,0 0,0-1,0 1,0-1,85 11,19-25,-87 8</inkml:trace>
  <inkml:trace contextRef="#ctx0" brushRef="#br0" timeOffset="653.093">452 619,'193'-270,"-193"269,1 1,-1-1,0 1,0-1,1 0,-1 1,0-1,1 1,-1-1,0 0,1 1,-1-1,1 1,-1 0,1-1,-1 1,1-1,0 1,-1 0,1-1,-1 1,1 0,0 0,-1-1,1 1,-1 0,1 0,0 0,-1 0,1 0,0 0,0 0,-1 0,1 0,-1 0,1 0,0 0,-1 1,1-1,0 0,-1 0,1 1,-1-1,1 0,0 1,-1-1,1 1,-1-1,1 1,-1-1,0 1,1-1,-1 1,1-1,-1 1,0-1,1 1,-1 0,0-1,0 1,0 0,1 0,4 49,-4-37,-2-11,1 1,0-1,0 0,1 0,-1 1,0-1,1 0,-1 0,1 1,0-1,0 0,0 0,0 0,0 0,0 0,0 0,1-1,-1 1,1 0,0-1,-1 1,1-1,0 1,0-1,0 0,0 1,0-1,0 0,0-1,0 1,0 0,0-1,1 1,-1-1,0 1,0-1,1 0,-1 0,0 0,1 0,-1-1,0 1,0-1,1 1,-1-1,0 0,0 0,0 0,0 0,0 0,0 0,0 0,131-130,-133 131,0-1,1 1,-1-1,0 1,1-1,-1 1,0 0,1-1,-1 1,1 0,-1-1,1 1,-1 0,1-1,-1 1,1 0,-1 0,1 0,-1 0,1-1,-1 1,1 0,-1 0,1 0,-1 0,1 0,0 0,-1 0,1 1,-1-1,1 0,-1 0,1 0,-1 0,1 1,-1-1,1 0,-1 1,1-1,-1 0,0 1,1-1,-1 0,1 1,-1-1,0 1,0-1,1 1,-1-1,0 0,1 1,-1-1,0 1,0 0,0-1,0 1,0-1,0 1,0-1,0 1,0-1,0 1,0-1,0 1,0 0,-6 43,4-34,-2 9,1 0,0 0,1 1,2-1,0 0,1 1,1-1,0 0,2 1,1 3,21 12,-10-27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0,'1'2,"0"-1,0 0,0 0,0 1,0-1,-1 1,1-1,0 1,-1-1,1 1,-1-1,0 1,0-1,1 1,-1-1,0 1,0 0,0-1,0 1,-1-1,1 1,0-1,-1 1,1-1,-1 1,1-1,-1 1,0-1,0 1,1-1,-1 0,0 0,0 1,0-1,-1 0,1 0,0 0,0 0,-1 0,0 0,1 2,-131 192,41-65,90-129,1 0,-1 0,1 0,-1 0,1 0,-1 0,1 0,0 0,-1 0,1 0,0 0,0 0,0 1,0-1,0 0,0 0,0 0,0 0,0 0,1 0,-1 0,0 0,1 0,-1 0,1 0,-1 0,1 0,-1 0,1 0,0 0,-1 0,1-1,0 1,0 0,0 0,0-1,-1 1,1-1,0 1,0-1,0 1,0-1,0 1,0-1,1 0,-1 0,0 1,0-1,0 0,0 0,0 0,1 0,60-3,-48 1,-1-1,0 0,1-1,-1-1,-1 0,1-1,-1 0,5-4,-9 4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0 335,'152'-146,"9"-1,-156 141,-4 3,0 1,0 0,0 0,0 0,1 0,-1 0,0 0,1 1,0-1,-1 0,1 1,0-1,0 1,0 0,0-1,0 1,0 0,0 0,0 0,1 1,-1-1,0 0,1 1,-1-1,0 1,1 0,-1 0,0 0,1 0,-1 0,0 1,1-1,-1 1,0 0,1-1,0 2,58 181,-33-119,-18-49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0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0,'5'0,"16"0,9 0,4 0,2 0,-2 0,0 0,-3 0,0 0,-2 0,0 0,-1 0,-10 0,-7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87,'0'5,"0"6,0-3,5-9,1-8,1-7,2-2,1-2,-2-2,-2 7,-7 6,-3 9,-1 10,1 8,0 1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0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0,-7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5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34,'312'0,"-233"-22,-61 11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6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0,'-13'77,"3"0,3 0,4 0,6 75,-1-19,-2 0,0-121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6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1 383,'0'-16,"1"-1,1 1,1 0,0 0,1 0,0 0,1 1,1-1,1 1,0 1,1-1,0 1,1 1,1 0,0 0,5-3,-1-1,1 1,0 1,2 1,0 0,0 1,1 1,8-4,-25 15,1 0,-1 0,1 0,-1 0,1 1,0-1,-1 1,1-1,0 1,-1-1,1 1,0 0,0 0,-1 0,1 0,0 0,0 0,-1 1,1-1,0 0,0 1,-1-1,1 1,-1 0,1 0,-1 0,1-1,-1 1,1 0,-1 1,0-1,1 0,-1 0,0 1,0-1,0 0,0 1,0-1,0 1,0 0,-1-1,1 1,-1-1,1 1,-1 0,1 0,-1-1,9 87,-9-87,-1 11,4 54,-3-65,0 0,0 1,1-1,-1 0,0 0,1 1,-1-1,0 0,1 0,-1 0,1 1,0-1,-1 0,1 0,0 0,0 0,0 0,0 0,0 0,0-1,0 1,0 0,0 0,0-1,0 1,0-1,1 1,-1-1,0 1,0-1,1 0,-1 1,0-1,0 0,1 0,-1 0,0 0,1 0,-1-1,0 1,1 0,71-59,70-88,-144 147,1 1,0 0,-1 0,1 0,0 0,0 0,0 0,0 0,0 0,0 0,0 0,0 0,0 0,0 0,1-1,-1 1,0 0,1 0,-1 0,0 0,1 0,-1-1,1 1,0 0,-1 0,1-1,0 1,-1 0,1-1,0 1,-1-1,1 1,0-1,0 1,0-1,0 1,0-1,-1 0,1 0,0 1,0-1,0 0,0 0,0 0,0 0,0 0,0 0,0 0,0 0,0-1,0 1,0 0,-1 0,1-1,0 1,0-1,0 1,0-1,-1 1,1-1,0 1,0-1,0 0,-53 153,54-110,7-27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7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1,'-2'23,"-2"0,-1-1,-1 1,-1-1,-1 0,-1-1,-1 1,0-2,-2 0,0 0,-8 8,17-25,0-1,1 1,0 0,-1 0,1-1,0 1,0 1,1-1,-1 0,1 0,-1 1,1-1,0 1,0-1,1 1,-1-1,1 1,0 0,0-1,0 1,0-1,0 1,1 0,0-1,-1 1,2-1,-1 0,0 1,1-1,-1 0,1 1,0-1,0 0,0 0,0-1,1 1,0 0,6 0,1 0,0-1,0-1,1 1,-1-2,0 1,0-1,0-1,0 0,1 0,-1-1,2-1,16-16,-27 7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0 234,'29'-17,"-1"0,-1-2,-1-2,-1 0,0-1,13-18,-3 6,14-2,-48 36,0-1,0 0,1 0,-1 1,0-1,1 1,-1-1,0 1,1 0,-1-1,0 1,1 0,-1 0,1 0,-1 0,0 0,1 0,-1 0,1 1,-1-1,0 0,1 1,-1-1,0 1,0 0,1-1,-1 1,0 0,0 0,0-1,0 1,0 0,0 0,0 0,0 0,0 1,0-1,-1 0,2 1,20 114,4-16,-19-77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6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0 118,'12'1,"-1"0,0 0,1-1,-1 0,1-1,-1 0,0-1,0-1,0 1,0-2,0 1,0-2,-1 1,0-1,0-1,0 0,-1 0,0-1,0 0,0-1,-1 0,0 0,2-5,-9 12,0-1,-1 1,1 0,0-1,0 1,0 0,0 0,0 0,0-1,0 1,1 0,-1 1,0-1,0 0,1 0,-1 0,1 1,-1-1,1 1,-1-1,1 1,-1 0,1-1,-1 1,1 0,-1 0,1 0,-1 0,1 0,-1 1,1-1,-1 0,1 1,-1-1,1 1,-1 0,1-1,-1 1,0 0,1 0,-1 0,0-1,0 2,0-1,0 0,0 0,0 0,0 0,0 1,0-1,0 0,-1 1,1-1,-1 1,1-1,-1 0,1 1,-1 0,92 247,-68-184,-2-15,-3 2,-2 0,-2 1,-2 0,-3 1,1 30,-10-79,0 0,-1 0,1 0,-1 0,0 1,-1-1,1 0,-1 0,0 0,0 0,0 0,-1-1,0 1,0 0,0-1,-1 1,1-1,-1 1,0-1,0 0,0-1,-1 1,0 0,1-1,-1 0,0 0,-1 0,1 0,0-1,-1 1,0-1,1 0,-1-1,-2 1,-2 1,0-1,1 0,-1-1,0 0,0-1,0 1,0-2,0 1,0-1,0-1,1 0,-1 0,0 0,1-1,-1 0,1-1,0 0,0 0,1-1,-1 0,1 0,0-1,1 0,-1 0,1-1,0 0,1 0,-5-6,8 8,1 1,0-1,1 0,-1 1,1-1,0 1,0-1,0 0,0 1,1-1,0 0,0 1,0-1,1 1,-1 0,1-1,0 1,0 0,1 0,-1 0,1 0,0 1,0-1,0 0,86-76,104-50,-164 96,-21 17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7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1 281,'73'-18,"-51"10,-1-1,0-1,-1-1,0-1,0-1,-2 0,0-2,0 0,-1-1,-1 0,-1-2,9-11,38-49,-61 79,0 0,1 0,-1 0,0 1,0-1,0 0,0 1,0-1,0 1,0-1,0 1,0-1,-1 1,1-1,-1 1,1 0,-1-1,0 1,1 0,-1 0,0-1,0 1,0 0,-1-1,1 1,0 0,-1 0,1-1,-1 2,1-2,2 23,2 0,0-1,2 1,0-1,1 0,2-1,0 0,3 4,-6-14,1 5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35 457,'-10'24,"-3"13,1-1</inkml:trace>
  <inkml:trace contextRef="#ctx0" brushRef="#br0" timeOffset="514.625">120 202,'9'-16,"1"1,1 0,0 1,1 0,0 0,1 1,1 1,0 0,0 1,1 1,1 0,-1 1,2 1,-1 0,1 1,0 1,1 0,-16 6,0-1,0 1,0 0,0-1,0 1,0 0,1 0,-1 1,0-1,0 0,0 1,0-1,0 1,0-1,0 1,-1 0,1 0,0 0,0 0,0 0,-1 0,1 1,-1-1,1 0,-1 1,1 0,-1-1,0 1,0 0,0-1,0 1,0 0,0 0,0 0,-1 0,1 0,0 0,-1 0,0 0,0 0,1 0,-1 0,-1 1,-17 88,-71 54,72-123,1 1,1 0,1 0,1 2,1 0,0 4,11-26,-1 1,1-1,0 0,0 0,0 1,1-1,-1 0,1 1,-1-1,1 1,1-1,-1 1,0-1,1 0,-1 1,1-1,0 0,0 1,1-1,-1 0,1 0,-1 0,1 0,0 0,0 0,0-1,0 1,1-1,-1 1,1-1,0 0,-1 0,1 0,0 0,0-1,0 1,0-1,1 0,-1 0,0 0,1 0,1 0,3 1,-1-1,0 1,1-2,-1 1,0-1,1 0,-1 0,0-1,1 0,-1-1,0 1,0-1,0-1,0 1,0-1,5-3,1-8</inkml:trace>
  <inkml:trace contextRef="#ctx0" brushRef="#br0" timeOffset="1148.888">628 626,'130'-217,"-82"164,-46 55,0-1,-1 0,1 0,0 1,-1-1,1 1,-1 0,0-1,1 1,-1 0,0 0,0-1,0 1,-1 0,1 0,0 0,-1 0,1 0,-1 0,1 1,-1-1,0 0,0 0,0 0,0 0,-1 0,1 0,-1 2,2 5,-1-6,-1 0,1 0,0 0,0 0,1 0,-1-1,0 1,1 0,0 0,0 0,0 0,0-1,0 1,0 0,1-1,-1 1,1-1,0 0,0 1,0-1,0 0,0 0,0 0,0-1,1 1,-1 0,1-1,-1 1,1-1,0 0,0 0,-1 0,1 0,0-1,0 1,0-1,0 0,0 0,0 0,-1 0,1 0,0 0,0-1,2 0,72-75,-42 32,30-15,-64 60,1-1,-1 0,0 1,0-1,1 0,-1 1,0 0,0-1,0 1,0 0,0-1,1 1,-1 0,-1 0,1 0,0 0,0 0,0 0,0 0,-1 0,1 0,0 1,-1-1,1 0,-1 0,0 0,1 1,-1-1,0 0,0 1,0-1,1 0,-1 1,-1-1,1 0,0 1,0-1,0 0,-1 0,1 1,-1-1,1 0,-1 1,1 2,-4 112,4-89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1 482,'4'0,"3"5,3 2,6-1,5-1,3-1,3-2,1-1,1-1,1 0,-1 0,0 0,0 0,-1-1,-9 1,-13 0,-12 0,-6 0</inkml:trace>
  <inkml:trace contextRef="#ctx0" brushRef="#br0" timeOffset="432.605">141 172,'5'7,"-1"0,-1 1,1 0,-1-1,-1 1,0 0,0 0,0 0,-1 1,0-1,-1 0,1 1,-2-1,0 4,2 3,-19 216,-11-81,27-131,10-29,-3-4</inkml:trace>
  <inkml:trace contextRef="#ctx0" brushRef="#br0" timeOffset="1082.833">536 172,'25'-22,"0"2,1 1,2 0,0 3,0 0,2 1,-1 2,2 1,4 1,-33 9,0 1,0 0,0 0,0 1,1-1,-1 0,0 1,0-1,1 1,-1 0,0 0,1 0,-1 0,0 0,0 0,1 1,-1-1,0 1,0 0,1-1,-1 1,0 0,0 0,0 0,0 1,0-1,0 0,-1 1,1-1,0 1,-1 0,1 0,-1-1,0 1,1 0,-1 0,0 0,0 0,0 0,0 1,-1-1,1 0,-1 0,1 1,-1-1,0 0,0 0,0 2,-3 10,-1 0,0-1,-1 0,-1 1,0-2,0 1,-2-1,1 0,-2 0,0-1,0 0,-4 2,-16 25,-15 17,-54 89,94-135,0 1,1 0,-1 0,2 0,0 1,0-1,1 1,0-1,0 1,2-1,-1 1,1-1,1 1,0-1,0 0,4 10,-4-17,1 1,0-1,0 0,0-1,0 1,0 0,1-1,-1 0,1 0,-1 0,1 0,0 0,0-1,0 0,0 0,0 0,0 0,0-1,0 1,0-1,0 0,0 0,1-1,-1 1,0-1,0 0,0 0,0 0,0 0,-1-1,4-1,0 1,18-3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10,'-5'10,"4"2,1-4,6-10,6-3,2-7,-7 0,-4 6,-8 4,2 2,2 2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45.12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59,'-2'1,"0"1,0-1,1 1,-1-1,0 1,1 0,-1 0,1 0,-1 0,1 0,0 0,0 0,0 0,0 0,0 1,1-1,-1 0,1 1,-1-1,1 1,0-1,0 0,0 1,0-1,1 1,-2-1,-14 180,-41 174,-170 557,221-893,3-11,-1 0,1 1,1-1,-1 1,2 0,-1-1,1 1,1 0,0-1,1 7,2-12,0 1,0-1,0 0,1-1,-1 1,1-1,0 0,0 0,0 0,1 0,-1-1,1 0,-1 0,1-1,0 0,-1 0,1 0,0 0,0-1,1 0,142-9,-71-1,206-21,195 1,-78 16,-84 0,102 18,936 21,83-56,1889 33,-3324-2,0 1,0-1,0 0,0 0,0 0,0 0,0-1,0 1,0-1,0 1,-1-1,1 0,0 0,0 0,-1-1,1 1,0-1,-1 1,1-1,-1 0,0 0,0 0,0 0,0 0,0-1,0 1,0-1,-1 1,0-1,1 0,-1 1,0-1,0 0,0 0,0 0,-1 0,170-540,-23-8,-80 310,-67 237,2 2,-1-1,1 0,-1 0,0 0,0 0,0-1,-1 1,1 0,-1 0,0 0,0 0,0-1,0 1,0 0,-1 0,1 0,-1 0,0-1,0 1,0 0,-1 0,1 1,-1-1,1 0,-1 0,0 1,0-1,0 1,0 0,-1-1,1 1,-1 0,1 0,-2 0,-140-7,42 10,-204-21,-213 17,275 4,-2339-1,1917-26,94-13,-352-10,-51 50,469 28,260-31,48-25,-55 28,56 50,122-31,-133 22,152-36,32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03.19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4324 847,'-30'-35,"-2"2,-2 2,-1 0,-1 3,-1 1,-2 2,0 1,-2 2,0 2,-1 2,-29-8,-308-114,273 106,-2 6,-1 4,-1 5,0 5,-2 4,-45 5,-326 7,222 23,-69 7,18 2,207-18,32-5,0 4,1 2,1 4,1 3,1 2,1 4,-56 34,-137 111,242-163,0 2,1 1,0 0,1 1,1 0,0 2,1 0,1 1,1 0,-8 17,14-23,1 1,1 0,1 0,0 0,0 0,2 1,-1-1,2 1,0 0,1 1,0 19,13 185,53-22,-45-153,-11-23,0 1,2-1,1-1,0-1,16 19,2-6,2-1,0-2,2-1,2-2,0-1,2-3,0 0,1-3,2-1,0-2,0-2,2-2,0-2,0-2,36 3,442 21,-312-36,139-22,97-34,-77-14,25-23,-306 72,119-33,134-59,-253 83,-1-3,-2-4,-2-4,-1-4,-3-3,-2-3,3-8,-68 52,0-1,-1 0,-1-1,0 0,0 0,-1-1,0-1,-2 1,1-1,-2-1,0 1,0-1,-2 0,1 0,-2-1,0 1,-1-1,-1 0,0 1,-1-1,-1 0,0 0,-1 1,-1-1,-1 1,-3-12,-7-6,-2 0,0 1,-3 1,0 1,-2 1,-1 0,-1 2,-2 1,0 0,-2 2,-28-19,-18-9,-2 4,-3 4,-1 2,-2 5,-1 2,-2 5,-1 3,-1 4,-1 3,-1 5,-46-1,-645-56,678 61,-704-55,718 66,-1 4,2 4,-1 3,1 5,1 3,-6 5,2 0,2 5,0 2,2 5,2 3,2 4,1 3,-50 41,103-63,2 1,1 2,0 0,3 2,0 0,1 1,2 1,2 1,1 1,1 0,1 1,3 0,0 0,2 2,2-1,1 0,2 1,1 0,3 22,-2-14,1 0,3 0,1-1,3 1,1-1,2 0,2-1,1 0,3-1,-4-18,2-1,0 0,1-1,1-1,1 0,1-1,0-1,2-1,0 0,0-2,2 0,0-2,0 0,2-1,-1-2,1 0,1-1,23 4,57 8,1-4,1-6,42-2,-79-5,364 13,1-20,222-37,-537 27,-1-6,-1-5,0-5,-3-5,0-5,-3-5,-1-5,-3-5,68-47,-122 67,-3-3,-1-1,-2-3,-1-2,-3-2,-2-1,-1-3,-3-1,-2-2,-2-1,-3-2,-2-1,-3-1,13-41,-32 81,-1 0,-1 0,-1-1,0 1,-1-1,-1 0,0 0,-1 0,-2 0,0 0,0 0,-2 0,0 0,-1 1,-1-1,0 1,-2 0,0 0,-1 1,0 0,-1 0,-5-4,-11-3,-2 0,0 2,-2 1,0 1,-1 2,-1 0,0 3,-1 0,-1 2,0 2,0 1,-13-1,-91-18,0 7,-2 6,0 5,0 7,0 6,0 6,-67 15,-53 9,1 11,2 11,-161 60,292-72,1 6,3 5,3 5,2 6,3 4,-51 44,-58 89,135-104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1,'-15'51,"3"1,2 0,2 0,3 1,1 25,16 115,-10-183,0 0,0 0,1-1,0 1,1-1,0 0,1 0,0 0,0 0,1-1,0 0,0 0,1-1,0 1,0-1,1-1,7 5,-12-9,0 0,0 0,1-1,-1 1,1-1,-1 0,1 0,0 0,-1-1,1 1,0-1,-1 0,1 0,0 0,-1-1,1 1,0-1,-1 0,1 0,-1 0,1 0,-1-1,1 1,-1-1,0 0,0 0,0 0,0 0,0-1,0 1,-1-1,1 0,0-1,69-113,-65 104,66-159,-63 154,-4 23,-3 33,-3 0,11 124,-9-156,-1 1,1-2,0 1,0 0,0 0,1-1,0 1,0-1,1 0,-1 0,1 0,0 0,0-1,1 1,-1-1,1 0,0-1,0 1,1-1,-1 0,1 0,-1-1,1 1,1-1,-1-1,0 0,0 0,0 0,0-1,0 0,0 0,0-1,0 0,0 0,0 0,0-1,0 0,-1 0,1 0,-1-1,1 1,-1-2,0 1,0 0,0-1,0 0,-1 0,4-4,80-118,-68 87,-2-1,-1-1,-3-1,-1 0,-2-1,-1 0,-3-1,-2 0,0-26,-6 41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0,'-15'34,"1"11,7-3,4-12,4-12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2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323 622,'-16'0,"0"2,0 1,0 0,0 0,1 2,-1 0,1 1,1 0,-1 1,1 1,0 0,1 1,0 0,0 1,1 1,0 0,1 1,1 0,-1 1,5-4,0 1,1 0,0 0,0 0,2 1,-1 0,1 0,0 0,1 0,1 0,0 0,0 0,1 1,0-1,1 0,1 0,0 1,0-1,1-1,0 1,3 6,-2-13,0 1,0 0,0-1,0 0,1 0,0 0,-1-1,2 1,-1-1,0-1,1 1,-1-1,1 1,-1-2,1 1,0-1,0 1,0-2,0 1,0-1,0 0,0 0,0 0,0-1,0 0,0 0,0-1,0 1,0-1,-1-1,1 1,-1-1,0 0,0 0,0 0,0-1,0 0,-1 0,1 0,2-4,25-22,-2-1,0-2,-3-1,0-1,-3-1,0-2,-1-4,9-11,-20 39,-11 23,-12 32,9-32,-22 164,25-169,0 1,1-1,-1 0,1 1,-1-1,1 0,1 0,-1 0,0 0,1 0,0 0,0-1,0 1,0-1,1 0,-1 0,1 0,0-1,0 1,0-1,0 0,0 0,1 0,-1-1,0 1,1-1,-1 0,1-1,0 1,-1-1,1 1,-1-1,1-1,0 1,-1-1,1 0,-1 0,1 0,-1 0,0-1,1 0,-1 0,0 0,0 0,2-2,20-8</inkml:trace>
  <inkml:trace contextRef="#ctx0" brushRef="#br0" timeOffset="246.861">1225 508,'-40'20,"1"2,2 1,0 2,1 2,1 1,-27 29,11 22,50-77,0 1,0-1,1 0,-1 1,1-1,0 1,0-1,0 1,0-1,0 1,0-1,1 1,-1-1,1 0,-1 1,1-1,0 0,0 1,0-1,0 0,1 0,-1 0,0 0,1 0,0 0,-1 0,1-1,0 1,0-1,0 1,0-1,0 1,0-1,1 0,-1 0,0 0,12 3,0 0,0-1,0 0,0-1,1-1,-1 0,0-1,1 0,13-3,7 1,-10 1</inkml:trace>
  <inkml:trace contextRef="#ctx0" brushRef="#br0" timeOffset="550.094">1621 508,'-10'7,"-5"1,-1 1,2 1,-1 0,1 1,1 0,0 1,0 1,2 0,-1 0,2 1,0 1,0 0,2 0,-4 7,11-18,0-1,0 1,0-1,1 1,-1 0,1-1,-1 1,1 0,1-1,-1 1,0 0,1-1,0 1,0-1,0 1,0-1,0 1,1-1,-1 0,1 1,0-1,0 0,0 0,1-1,-1 1,1 0,-1-1,1 1,0-1,0 0,0 0,0 0,0 0,1-1,-1 1,1-1,-1 0,1 0,-1 0,1 0,-1-1,1 0,0 1,0-1,26 1,0-1,0-2,0-1,0-1,0-1,20-7,-33 6,-1 0,0-1,0 0,0-1,-1-1,0 0,3-5,0 2</inkml:trace>
  <inkml:trace contextRef="#ctx0" brushRef="#br0" timeOffset="1581.739">1988 622,'5'5,"0"-1,0 1,1 0,0-1,0 0,0-1,0 1,0-1,1-1,0 1,-1-1,1 0,0 0,0-1,0 0,0 0,1-1,-1 0,0 0,0 0,0-1,0 0,0-1,0 0,0 0,-1 0,1-1,0 0,-1 0,0 0,0-1,0 0,0 0,-1-1,1 0,-1 0,0 0,-1 0,1-1,-1 0,0 0,-1 0,1 0,-1-1,2-5,-4 10,0-1,0 1,0-1,0 1,-1-1,1 1,-1-1,0 1,0-1,1 0,-2 1,1-1,0 1,0-1,-1 0,0 1,1-1,-1 1,0 0,0-1,0 1,-1 0,1-1,0 1,-1 0,0 0,1 0,-1 0,0 1,0-1,0 0,0 1,0-1,0 1,-1 0,1 0,0-1,-1 2,1-1,-1 0,1 0,-1 1,0 0,1-1,-1 1,1 0,-1 0,1 0,-1 1,0-1,1 1,-3 0,-9 4,0 0,0 1,1 1,-1 0,1 1,1 1,0 0,0 0,1 1,0 1,0 0,1 0,1 1,0 0,1 1,-5 9,5-11,0 1,1 0,0 0,1 0,0 1,1 0,1 1,-1 5,3-14,2-1,-1 1,0 0,1 0,0 0,0-1,0 1,1 0,0 0,0 0,0-1,0 1,1-1,0 1,-1-1,2 1,-1-1,0 0,1 0,0 0,0 0,0-1,1 1,-1-1,4 3,4-1,1 0,-1-1,1 0,-1-1,1 0,0-1,0 0,0-1,1-1,-1 0,0 0,0-1,0-1,2 0,10-3,0-1,0-2,-1 0,0-1,-1-2,0 0,0-1,-1-1,-1-1,16-14,11-12,-2-3,-2-1,22-31,-5 7,-77 132,10-39,1-1,1 1,2 0,0 0,2 0,0 0,2 1,2 12,-7 128,-1-128,3-18,-1-1,0 1,-2-1,0 1,-1-1,-1-1,0 1,-2-1,0 0,9-19,0 0,0 0,0 0,0 0,0 0,0 0,0 0,0 0,0 0,0 0,0 0,-1 0,1 0,0 0,-1 1,1-1,-1 0,1 0,-1 0,0 1,1-1,-1 0,1 0,-1 1,0-1,0 1,0-1,1 0,-1 1,0 0,0-1,0 1,0-1,0 1,0 0,0 0,1-1,-1 1,0 0,0 0,0 0,0 0,0 0,0 1,0-1,0 0,0 0,0 0,0 1,0-1,0 1,0-1,1 1,-1-1,0 1,0-1,0 1,1-1,-1 1,0 0,0 0,8-38,2 0,1 0,2 1,1 1,2 0,1 0,3 1,13-34,-21 39,2 1,1 0,0 1,3 0,0 1,1 1,2 1,0 1,1 0,2 2,0 0,1 2,1 1,1 0,1 2,0 1,1 2,0 0,19-4,-44 15,1 0,-1 1,1 0,0 0,0 0,0 0,-1 1,1-1,0 1,0 0,0 0,0 1,0-1,0 1,0 0,-1 0,1 0,0 0,-1 0,1 1,-1 0,1 0,-1 0,0 0,0 0,0 1,0 0,0-1,0 1,-1 0,1 0,-1 0,0 1,0-1,0 1,0-1,0 4,-2 10,0 0,-1 0,-1 1,-1-1,0 0,-1-1,-1 1,-1-1,0 0,-1 0,-1 0,0-1,-1 0,-1-1,0 0,-1-1,-1 0,0 0,0-1,-1-1,-13 9,17-13,1-1,-1 0,0 0,0 0,-1-2,0 1,1-1,-2 0,1-1,0 0,-1-1,1 0,-1-1,0 0,1 0,-1-1,0-1,0 0,0 0,8 0,1 1,-1-1,0 0,0 0,1 0,-1 0,0 0,1-1,-1 1,1-1,0 1,-1-1,1 0,0 0,0 0,0 0,0-1,1 1,-1 0,1-1,-1 1,1-1,0 1,0-1,0 0,0 0,0 1,1-1,-1 0,1 0,0 0,-1 0,2 0,-1 1,0-1,0 0,1 0,0-1,5-20</inkml:trace>
  <inkml:trace contextRef="#ctx0" brushRef="#br0" timeOffset="1895.899">3512 1,'-5'38,"-6"42,-2 16,2-3,3-7,2-10,3-12,1-7,2-10,0-6,1-7,-1-4,1-2,-1-5</inkml:trace>
  <inkml:trace contextRef="#ctx0" brushRef="#br0" timeOffset="2132.217">3173 480,'43'-10,"34"-7,12-2,-3 3,-6 5,-13 3,-18 3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0,'-10'43,"-3"39,1 14,2 1,3-12,3-10,2-13,1-8,1-8,0-2,1-4,-1-4,1-3,-1-3,0-1,5-6,1-6</inkml:trace>
  <inkml:trace contextRef="#ctx0" brushRef="#br0" timeOffset="207.548">398 0,'-15'58,"-9"28,0 9,3-2,6-11,4-16,6-9,2-9,3-9,5-10,3-6,-1-1,-1-5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0,'-27'467,"23"-416,-3 0,-1-1,-3 0,-2-1,-3 0,-1-2,-2 1,-18 28,8 0,31-74,-1-1,1 0,-1 0,1 1,-1-1,1 0,0 0,-1-1,1 1,0 0,0-1,0 1,0-1,-1 1,1-1,0 0,0 0,0 0,0 0,0 0,0 0,0 0,0-1,0 1,-1-1,1 1,0-1,0 0,-1 0,1 0,0 0,-1 0,1 0,-1 0,1 0,-1-1,1 1,0-1,-1 1,26-14,-1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17 115,'-1'-1,"-1"0,1-1,0 1,-1-1,1 1,0-1,0 0,0 0,0 1,0-1,0 0,0 0,1 0,-1 0,1 0,0 0,-1 0,1 0,0 0,0 0,0 0,0 0,1 0,-1 0,0 0,1 0,-1 0,1 0,0 0,0 0,0 1,0-1,0 0,0 1,0-1,1 0,-1 1,0-1,1 1,-1 0,1 0,1-2,19-5,-1 1,1 1,1 0,-1 2,1 0,0 2,-1 1,1 0,0 2,3 1,-5 1,0 1,1 1,-2 0,1 2,-1 1,0 0,4 4,-15-7,-1 1,1 0,-1 1,-1-1,0 1,0 1,0 0,-1 0,0 0,0 0,-1 1,0 0,0 0,-1 1,-1-1,2 6,31 163,-11-36,-41 27,9-120,3 1,1 0,5 46,-1-31,0-40,1-1,1-1,1 1,1 0,1-1,2 0,0 0,1-1,1 0,1-1,1 0,1 0,2 0,6 4,1-2,1 0,1-1,1-1,1-2,24 14,36-7,-175 9,82-32,1 1,-1 0,1 0,0 1,0-1,0 1,1 1,0-1,0 1,0 0,1 0,-1 0,1 0,1 1,-1 0,1 0,1 0,-1 0,1 0,0 0,1 1,0-1,0 1,0-1,1 1,0-1,1 1,0-1,0 1,0-1,1 1,0-1,1 0,-1 0,1 0,2 3,8 11,0 1,-2 0,-1 1,-1 0,-1 1,-1-1,-1 2,-1-1,-1 1,-1-1,-1 1,-2 0,0 0,-1 0,-5 21,-2-22,0 1,-2-2,0 1,-2-1,-1-1,0 0,-2-1,0 0,-2-1,4-6,-1-1,-1-1,0 0,0-1,-1 0,-1-2,1 0,-2 0,1-2,-1 0,0-1,-1-1,-4 0,0 0,0-1,-1-1,0-1,1-1,-1-1,0-1,0-1,1-1,-1-1,1-1,0-1,-10-5,9 1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9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1,'-21'11,"1"2,1 0,0 1,0 1,1 1,1 0,1 2,1 0,0 0,1 1,1 1,1 0,1 1,-6 16,3 47,14-82,0 0,1 0,-1 1,1-1,0 0,0 0,0 0,0 0,0 0,0 0,0 0,1 0,-1 0,1-1,-1 1,1 0,0-1,0 0,-1 1,1-1,0 0,0 0,0 0,1 0,-1 0,0 0,0-1,0 1,1-1,-1 1,0-1,0 0,1 0,-1 0,0 0,16-3,0-1,-1 0,0-1,0-1,0 0,-1-2,0 0,0 0,-1-2,0 1,0-2,-1 0,-1-1,0-1,11-12,6-5,109-86,-138 116,0-1,-1 0,1 0,0 1,0-1,0 0,-1 1,1-1,0 1,0-1,0 1,0 0,0-1,0 1,0 0,0 0,0-1,0 1,0 0,0 0,0 0,0 0,0 0,0 1,0-1,0 0,0 0,0 1,0-1,0 0,0 1,0-1,0 1,0 0,0-1,-1 1,1 0,0-1,0 1,-1 0,1 0,-1-1,1 1,0 0,-1 0,1 0,-1 0,0 0,1 0,-1 0,0 0,0 0,1 0,-1 0,0 0,0 0,0 0,0 0,-1 0,1 0,0 0,0 0,0 0,-1 0,1 0,-1 1,0 21,-2-14,2-1,-1 0,1 1,0-1,1 1,-1-1,2 1,-1-1,2 1,-1-1,1 0,0 1,0-1,1 0,0 0,1-1,0 1,0-1,1 1,-1-1,1-1,1 1,0-1,0 0,0 0,0 0,7 3,66 10,-54-17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0,-4 0,0 0,-1 0,0 0,-9 0,-7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1,'43'4,"39"2,10-4,-2-4,-10 0,-15-1,-13 1,-11 0,-7 1,-5 0,-8 1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52 282,'0'541,"-11"-469,9-73,0 1,1 0,-1-1,1 1,-1-1,1 1,-1-1,1 0,-1 1,1-1,-1 0,1 0,0 0,0 0,0 0,-1 0,1-1,0 1,0 0,1-1,-1 1,0 0,0-1,1 1,-1-1,0 1,1-1,0 0,-1 1,1-1,0 1,0-1,0 0,0 0,-4-25,2 0,1 0,1 0,2 0,0 0,2 1,0-1,2 1,1 0,10-24,5-9,2 1,3 1,3 1,1 1,39-49,-63 92,0-1,1 1,1 0,0 1,1 0,0 1,0 0,1 0,1 1,-1 0,2 1,-1 1,5-2,-15 8,-1 0,1 1,-1 0,1-1,0 1,-1 0,1 0,0-1,-1 1,1 0,0 1,-1-1,1 0,-1 0,1 1,0-1,-1 1,1 0,-1-1,1 1,-1 0,1 0,-1 0,0 0,1 0,-1 0,0 0,0 0,0 1,0-1,0 0,0 1,0-1,0 1,0-1,-1 1,1-1,-1 1,1-1,-1 1,0 0,7 73,-7-68,-4 214,18-177,-1-32</inkml:trace>
  <inkml:trace contextRef="#ctx0" brushRef="#br0" timeOffset="337.95">1040 28,'-41'33,"2"2,2 2,1 1,2 1,2 2,2 2,-2 5,25-38,0-1,1 1,0 0,1 1,0-1,1 1,0 0,0 0,1 0,1 1,0-1,0 1,1 0,1-1,0 1,0 0,1-1,1 1,0-1,1 1,0-1,3 6,-1-4,1-1,1 0,0 0,0 0,1-1,1 0,0-1,0 0,1 0,0-1,1-1,0 1,1-2,-1 0,1 0,1-1,-1 0,1-1,0 0,0-1,11-1</inkml:trace>
  <inkml:trace contextRef="#ctx0" brushRef="#br0" timeOffset="716.38">1095 366,'1'0,"56"-14,1 3,0 3,0 2,38 1,-94 4,0 1,0-1,1 1,-1-1,0 1,0 0,1-1,-1 1,0 1,1-1,-1 0,0 0,0 1,1 0,-1-1,0 1,0 0,0 0,0 0,0 0,0 0,0 1,0-1,0 1,-1-1,1 1,-1-1,1 1,-1 0,1 0,-1 0,0 0,0 0,0 0,0 0,0 0,-1 0,1 1,0-1,-1 0,0 0,0 1,1-1,-1 0,-1 1,1-1,0 0,0 1,-1-1,0 0,0 1,-10 16,-2-1,0-1,-1 0,-1-1,0-1,-2 0,-10 7,-14 15,20-18,13-13,0 0,1 0,0 1,0 0,1 0,-1 1,1 0,1 0,0 0,0 1,1-1,0 1,0 1,0 1,4-8,-1-1,1 0,0 0,1 1,-1-1,0 0,0 0,1 1,0-1,-1 0,1 0,0 0,0 0,0 0,0 0,0 0,1 0,-1 0,1-1,-1 1,1 0,-1-1,1 1,0-1,0 0,0 1,0-1,0 0,0 0,0 0,0-1,0 1,0 0,1-1,-1 0,2 1,92 3,-82-4,-3 0,0 0,0-1,0 0,0-1,0 0,-1-1,1 0,-1-1,0 0,0 0,0-1,0 0,-1-1,0 0,0-1,3-3,10-10</inkml:trace>
  <inkml:trace contextRef="#ctx0" brushRef="#br0" timeOffset="1087.25">1999 282,'-18'9,"0"2,1-1,1 2,0 0,1 1,0 1,1 0,-5 7,18-20,0 0,0 0,0 0,0 0,0 0,0 0,0 0,0 1,1-1,-1 0,0 0,1 1,-1-1,1 0,0 1,-1-1,1 1,0-1,0 0,0 1,0-1,0 1,0-1,0 1,0-1,1 0,-1 1,0-1,1 0,-1 1,1-1,0 0,-1 1,1-1,0 0,0 0,0 0,0 0,0 0,0 0,0 0,0 0,0 0,1 0,-1-1,0 1,0 0,1-1,-1 1,0-1,1 0,-1 1,1-1,-1 0,0 0,1 0,-1 0,1 0,0 0,34 7,-29-7,1 0,-1 1,1 0,-1 1,0 0,1 0,-1 0,0 1,0 0,-1 1,1-1,-1 1,0 1,0-1,0 1,5 4,-10-2,0 0,-1-1,0 1,0-1,0 1,-1 0,0-1,0 1,-1-1,1 1,-1-1,-1 0,1 0,-1 0,0 0,-1 0,1-1,-1 1,0-1,-1 0,1 0,-1 0,0-1,-4 3,-30 29,20-21</inkml:trace>
  <inkml:trace contextRef="#ctx0" brushRef="#br0" timeOffset="1366.781">2055 0,'61'44,"-3"3,-1 2,-3 2,-2 3,40 54,-83-98,0 0,-1 1,-1 1,1-1,-2 1,0 1,0-1,-1 1,-1 0,0 0,-1 0,0 1,-1-1,0 1,-2-1,1 1,-1 0,-1-1,-1 1,0-1,0 1,-2-1,0 1,-7 7,-1-1,-2 0,1 0,-2-2,-1 0,0 0,-2-2,1 0,-2-1,0 0,-1-2,0-1,-1 0,0-1,-1-2,-6 1,4-3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3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57 367,'-1'-1,"1"0,0 1,0-1,0 0,0 0,0 0,0 0,0 1,0-1,0 0,0 0,0 0,1 1,-1-1,0 0,0 0,1 0,-1 1,1-1,-1 0,1 1,-1-1,1 0,-1 1,1-1,-1 1,1-1,0 1,-1-1,1 1,0-1,0 1,-1 0,1-1,0 1,0 0,0 0,-1-1,1 1,0 0,0 0,0 0,-1 0,1 0,0 0,0 0,0 1,0-1,-1 0,1 0,0 1,0-1,-1 0,1 1,0-1,0 1,-1-1,1 1,272 20,24-33,84-5,-382 22,-10 1</inkml:trace>
  <inkml:trace contextRef="#ctx0" brushRef="#br0" timeOffset="312.621">0 706,'241'-20,"229"11,-388 9,-32-5,-32-1</inkml:trace>
  <inkml:trace contextRef="#ctx0" brushRef="#br0" timeOffset="796.094">396 0,'10'27,"20"1,1-1,1-2,1-1,1-1,1-2,0-2,2-1,0-2,1-1,10 0,-6 2,12 4,-33-15,-1 0,1 2,-2 1,1 0,-1 2,0 0,-1 1,0 0,-1 2,-1 0,0 1,6 8,-18-17,0 0,1 0,-2 0,1 0,-1 1,0 0,0-1,-1 1,0 0,0 1,-1-1,0 0,0 0,-1 0,1 1,-2-1,1 0,-1 1,0-1,0 0,-1 0,0 0,-1 0,1 0,-1 0,0-1,-1 1,0-1,-25 28,-1-2,-2-1,-1-1,-1-2,-1-2,-2-1,-1-2,0-1,-2-2,-3-1,-41 26,54-29,24-15,0 0,1 1,-1 0,1 0,0 0,-1 1,1-1,0 1,0 1,1-1,-1 1,1 0,0 0,0 0,0 0,0 1,1-1,-1 1,1 0,1 0,-1 0,1 1,0-1,0 1,0-1,1 1,0 0,0-1,0 1,1 3,5 8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8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2,'-34'-1,"-1"2,1 1,0 2,0 1,1 1,-1 2,1 2,-2 2,29-9,0 1,0-1,0 1,0 0,1 0,0 1,0 0,0 0,1 0,0 0,0 1,0-1,0 1,1 0,0 1,0-1,1 0,0 1,0-1,0 1,1 0,0 0,0-1,1 1,-1 0,2 2,-28 215,15 48,-33-33,-2-71,46-165,0-1,0 0,0 1,1-1,-1 1,1-1,-1 1,1 0,0-1,0 1,0-1,0 1,1-1,-1 1,1-1,-1 1,1-1,0 1,0-1,0 1,0-1,1 0,-1 0,0 0,1 0,0 0,-1 0,1 0,0 0,0-1,0 1,0-1,0 1,1-1,-1 0,0 0,1 0,-1 0,0 0,1 0,-1-1,2 1,225-3,-98 7,-119 1</inkml:trace>
  <inkml:trace contextRef="#ctx0" brushRef="#br0" timeOffset="30606.262">1183 312,'-1'0,"1"0,0 0,-1 0,1 0,0 0,-1 0,1 0,0 0,-1-1,1 1,0 0,-1 0,1 0,0-1,0 1,-1 0,1 0,0-1,0 1,-1 0,1 0,0-1,0 1,0 0,0-1,-1 1,1 0,0 0,0-1,0 1,0 0,0-1,0 1,0-1,0 1,0 0,0-1,0 1,0 0,0-1,0 1,0 0,0-1,1 1,-1 0,0 0,0-1,0 1,0 0,1-1,-1 1,0 0,0 0,1-1,-1 1,-26 19,-86 115,-57 67,49-32,102-145,13-24</inkml:trace>
  <inkml:trace contextRef="#ctx0" brushRef="#br0" timeOffset="30954.918">703 284,'-2'28,"21"21,2-1,2-1,2 0,9 9,-31-50,156 280,-109-223,-37-53</inkml:trace>
  <inkml:trace contextRef="#ctx0" brushRef="#br0" timeOffset="31376.927">1548 340,'-15'7,"0"1,0 0,1 1,-1 0,2 2,0-1,0 2,1-1,0 2,1 0,1 0,0 1,0 0,2 1,0 0,0 0,2 1,0-1,0 2,2-1,0 0,1 1,0 4,3-8,0 1,2 0,-1-1,2 1,0-1,0 1,1-1,1 0,0-1,1 1,0-1,1 0,6 7,-12-16,1-1,0 0,0 0,-1 0,1-1,1 1,-1 0,0-1,0 1,1-1,-1 0,0 1,1-1,0 0,-1-1,1 1,-1 0,1-1,0 0,0 1,-1-1,1 0,0 0,-1-1,1 1,0 0,-1-1,1 0,0 0,-1 0,1 0,-1 0,16-10</inkml:trace>
  <inkml:trace contextRef="#ctx0" brushRef="#br0" timeOffset="31792.343">1548 538,'35'-7,"-22"3,0 0,0 1,0 1,0 0,0 1,0 1,1 0,-1 0,0 1,0 1,0 0,6 3,-17-5,1 1,-1 0,0 0,0 0,0 0,0 1,0-1,0 1,-1-1,1 1,0-1,-1 1,1 0,-1 0,1 0,-1 0,0 0,0 0,0 0,0 0,0 0,-1 0,1 1,-1-1,1 0,-1 1,0-1,0 0,0 1,0-1,0 0,0 1,-1-1,1 0,-1 0,0 1,0-1,0 0,0 0,0 0,0 0,0 0,0 0,-1 0,1 0,-1-1,0 1,1 0,-1-1,0 1,-116 131,117-132,-1 1,1 0,0-1,0 1,0 0,0 0,0 0,1 0,-1 0,0 0,1 0,0 0,-1 0,1 0,0 0,0 1,0-1,0 0,0 0,1 0,-1 0,1 0,-1 0,1 0,0 0,0 0,0 0,0 0,0-1,0 1,1 0,-1-1,0 1,1-1,-1 1,1-1,0 1,-1-1,1 0,0 0,0 0,0 0,0 0,0-1,0 1,0 0,2-1,2 3,-1-1,1 0,1 0,-1 0,0-1,0 0,1 0,-1-1,0 1,1-1,-1-1,1 1,-1-1,0 0,0-1,1 0,-1 0,0 0,0 0,-1-1,1 0,-1-1,1 1,-1-1,1 0,7-13</inkml:trace>
  <inkml:trace contextRef="#ctx0" brushRef="#br0" timeOffset="32423.243">2170 482,'-4'-2,"1"1,-1-1,0 1,0 0,-1 0,1 1,0-1,0 1,0 0,0 0,0 1,-1-1,1 1,0-1,0 2,0-1,0 0,0 1,1-1,-1 1,0 0,1 0,-1 1,1-1,0 1,0 0,0 0,0 0,0 0,0 0,1 0,0 1,0-1,0 1,0 0,-1 2,3-3,0 0,0 0,1 0,-1 0,1 0,0 0,0 0,0 0,0 0,0-1,1 1,-1 0,1-1,0 1,0-1,0 0,0 1,0-1,0 0,0 0,1-1,-1 1,1 0,0-1,-1 1,1-1,0 0,38 35,-39-32,1 0,-1 1,0-1,-1 1,1 0,-1-1,1 1,-2 0,1 0,0 0,-1 0,0 0,0 0,-1 0,1 0,-1 0,0-1,0 1,-1 0,1 0,-1-1,0 1,0-1,-1 0,1 1,-1-1,0 0,0 0,0-1,-1 1,0 0,0-1,0 0,1 0,-1 0,0 0,0-1,-1 0,1 0,0 0,-1 0,1-1,-1 1,0-1,1 0,-1-1,0 1,-1-1,-9-3</inkml:trace>
  <inkml:trace contextRef="#ctx0" brushRef="#br0" timeOffset="32792.334">2311 284,'11'8,"0"0,0 1,-1 0,0 0,0 1,-1 0,-1 1,0 0,0 0,-1 1,-1 0,0 0,0 1,-1 0,-1-1,0 2,-1-1,0 0,-1 1,-1-1,0 1,-1 12,1-15,-1 0,0 0,0 0,-1 1,-1-1,0-1,0 1,-1 0,0 0,-1-1,0 0,-1 0,0 0,-1 0,0-1,0 0,-1 0,0 0,-1-1,-2 2,-66 53,59-56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3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45,'138'-44,"-137"44,1 0,-1 1,1-1,-1 1,1-1,-1 1,0-1,1 1,-1 0,0 0,0-1,1 1,-1 0,0 0,0 0,0 1,0-1,0 0,0 0,-1 0,1 1,0-1,-1 0,1 1,-1-1,1 1,-1-1,0 0,1 1,-1-1,0 1,0-1,0 1,0-1,0 1,0-1,-1 1,1-1,0 1,-1-1,1 1,-1-1,0 0,1 1,-2 0,-30 64,-3-23,-22 48,57-89,1 1,-1 0,1-1,0 1,0-1,0 0,0 1,0-1,1 0,-1 1,1-1,-1 0,1 0,0 0,0-1,0 1,0 0,0-1,0 1,1-1,-1 0,0 1,1-1,-1 0,1-1,-1 1,1 0,-1-1,1 1,0-1,-1 0,1 0,-1 0,1 0,0 0,-1-1,1 1,-1-1,1 0,0 0,13 2,8 3,-4 2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0,'-8'2,"1"1,0-1,-1 1,1 0,0 1,0-1,1 1,-1 1,1-1,0 1,0 0,0 1,1 0,0-1,0 2,0-1,1 0,0 1,0 0,0 0,1 0,0 0,1 1,-2 7,1-2,0 1,1-1,1 1,0 0,1-1,0 1,1 0,1-1,0 1,1 0,3 9,-4-18,-1 0,1-1,0 1,0-1,0 1,0-1,1 0,-1 0,1 0,1 0,-1-1,0 1,1-1,-1 0,1 0,0 0,0 0,1-1,-1 1,0-1,1 0,-1-1,1 1,0-1,-1 0,1 0,0 0,0-1,0 1,0-1,0 0,-1-1,6 0,-1-1,1 0,-1-1,1 0,-1 0,0-1,0 0,0-1,-1 0,1 0,-1-1,0 0,-1-1,0 1,0-2,0 1,-1-1,5-7,75-154,-75 143,-11 25,-1 0,1 0,0 1,0-1,0 0,0 0,0 1,0-1,0 0,0 0,0 1,1-1,-1 0,0 0,0 1,1-1,-1 0,0 1,1-1,-1 0,1 1,-1-1,1 1,-1-1,1 1,-1-1,1 1,-1-1,1 1,0-1,-1 1,1 0,0-1,-1 1,1 0,0-1,0 1,-1 0,1 0,0 0,0 0,-1 0,1 0,0 0,0 0,-1 0,1 0,0 0,0 1,-1-1,1 0,0 0,-1 1,1-1,0 1,-1-1,1 0,0 1,-1-1,1 1,-1-1,1 1,-1 0,1-1,-1 1,0 0,1 0,10 27,-1 2,-1-1,-2 1,-1 0,0 13,-5-34,11 282,-13-211,0-51,-1 1,-1-1,-2 0,-1-1,-1 1,-1-1,-2-1,-1 1,0-2,-3 1,0-2,-2 1,-56 45,69-70,1 0,0 1,0-1,-1 0,1 0,-1 0,1-1,-1 1,1 0,-1-1,1 0,-1 0,0 0,1 0,-1 0,1 0,-1 0,1-1,-1 0,1 1,-1-1,1 0,-1 0,1 0,0-1,0 1,-1 0,1-1,0 1,0-1,0 0,1 0,-1 0,0 0,1 0,-1 0,1-1,-4-8,1-1,1 0,0 0,1-1,0 1,1-1,0 1,1-1,0 1,1-1,0 1,1-1,1 1,0 0,1 0,0 0,0 0,1 1,-3 6,86-210,-77 191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30,'226'-18,"-206"14,1 1,-1 0,1 2,0 0,0 1,0 1,-1 2,1-1,0 2,9 4,-9-4,-17-8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0,4-1,0-2,-1-1,-1-1,-1 0,-1-1,-1 0,0-1,-1 1,0 0,-5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7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153 961,'-1'-2,"0"1,0-1,0 1,0 0,-1-1,1 1,0 0,-1 0,1 0,-1 0,0 0,1 0,-1 1,1-1,-1 0,0 1,0-1,0 1,1 0,-1-1,0 1,0 0,0 0,1 0,-1 1,0-1,0 0,0 1,1-1,-1 1,0-1,1 1,-1 0,0 0,-4 0,0 1,0 0,0 1,0-1,0 1,1 0,-1 0,1 1,0 0,0 0,0 0,0 0,1 1,0 0,0 0,0 0,0 0,0 3,4-6,1 1,0 0,-1-1,1 1,0-1,1 1,-1-1,0 1,1-1,-1 0,1 0,0 0,0 0,0 0,0 0,0 0,0 0,0-1,0 1,1-1,-1 0,1 0,-1 1,1-2,-1 1,1 0,1 0,6 4,-7-5,0 1,-1 0,1 0,0 0,-1 0,1 0,-1 0,1 1,-1-1,1 1,-1 0,0 0,0 0,0 0,0 0,0 0,0 0,-1 1,1-1,-1 1,0-1,0 1,1 0,-2-1,1 1,0 0,0 0,-1-1,0 1,1 0,-1 0,0 0,-1 0,1 0,0-1,-1 1,0 0,1 0,-1-1,0 1,0 0,-1-1,1 1,0-1,-1 1,0-1,1 0,-1 0,0 0,-2 2,-43 17,23-16</inkml:trace>
  <inkml:trace contextRef="#ctx0" brushRef="#br0" timeOffset="383.327">322 650,'15'23,"9"11,-2 1,-1 1,-2 0,8 23,-22-43,-2 0,0 0,0 0,-2 0,0 0,-1 1,0-1,-2 0,1 0,-2 0,-1 0,0 0,0-1,-2 1,0-1,0 0,-2-1,0 0,0 0,-2-1,0 1,-108 98,93-96</inkml:trace>
  <inkml:trace contextRef="#ctx0" brushRef="#br0" timeOffset="1168.572">774 537,'102'-21,"-100"20,0 1,-1 0,1 0,0-1,-1 1,1 0,-1 0,1 1,0-1,-1 0,1 1,0-1,-1 1,1-1,-1 1,1 0,-1-1,1 1,-1 0,0 0,1 0,-1 0,0 0,0 0,0 1,0-1,0 0,0 1,0-1,0 0,0 1,-1-1,1 1,-1-1,1 1,-1 0,1-1,-1 1,0 0,0-1,0 1,0-1,0 1,0 0,0-1,-1 1,1 0,0-1,-1 1,1-1,-1 1,0-1,0 1,1-1,-1 1,0-1,0 0,-1 1,-147 183,148-182,0 0,0-1,1 1,-1 0,1 0,-1 0,1-1,0 1,0 0,1 0,-1 0,0 0,1-1,0 1,0 0,0-1,0 1,0 0,0-1,0 1,1-1,0 0,-1 1,1-1,0 0,0 0,0 0,0 0,0 0,1-1,-1 1,1-1,-1 1,1-1,-1 0,1 0,0 0,-1-1,1 1,0 0,0-1,0 0,-1 0,1 0,0 0,0 0,0 0,0-1,-1 1,1-1,0 0,1 0,22-5</inkml:trace>
  <inkml:trace contextRef="#ctx0" brushRef="#br0" timeOffset="2136.845">943 311,'44'-19,"-41"16,0 0,1 0,0 0,0 1,0-1,0 1,0 0,0 1,0-1,0 1,1-1,-1 1,1 1,-1-1,1 1,-1-1,1 1,-1 1,1-1,-1 0,1 1,-1 0,1 0,-1 1,0-1,1 1,-1 0,0 0,0 0,-1 1,1-1,0 1,-1 0,1 1,4 11,-1 2,0-1,-2 1,0 0,-1 0,0 0,-2 1,0-1,-1 1,-1 0,0-1,-1 1,-3 9,2 27,1 302,-27-146,46-31,-16-169,-1-1,1 1,-1-1,-1 1,0-1,0 1,-1-1,-1 1,1-1,-1 1,-1-1,0 0,0 0,-1 0,-2 4,2-9,-1 0,1 0,-1-1,1 0,-1 0,0 0,0 0,-1-1,1 0,0 0,-1 0,1-1,-1 0,0 0,1 0,-1-1,0 0,0 0,1 0,-1-1,-2 0,-40 3,-238 47,262-48</inkml:trace>
  <inkml:trace contextRef="#ctx0" brushRef="#br0" timeOffset="2549.678">1508 1,'-5'0,"-6"9,-2 9,2 5,-2 5,1 1,-2-4,1-1,3-1,-2 2,2 1,-3 0,1 1,-3 1,7-4,4-7</inkml:trace>
  <inkml:trace contextRef="#ctx0" brushRef="#br0" timeOffset="2798.793">1875 57,'-43'34,"-39"25,-10 8,7-4,12-6,18-9,15-13,13-7,11-4,9-5</inkml:trace>
  <inkml:trace contextRef="#ctx0" brushRef="#br0" timeOffset="3136.925">1451 537,'176'-16,"-174"16,-1-1,1 1,-1 0,1 0,-1 0,1 0,0 0,-1 0,1 0,-1 0,1 1,-1-1,1 1,-1-1,0 1,1 0,-1-1,1 1,-1 0,0 0,0 0,0 0,1 0,-1 0,0 0,0 0,0 1,-1-1,1 0,0 1,0-1,-1 0,1 1,-1-1,1 1,-1-1,1 1,-1-1,0 1,0 0,0-1,0 1,0-1,0 1,0-1,-1 1,1-1,0 1,-1-1,0 1,1-1,-1 1,0-1,1 0,-1 1,0-1,0 0,0 0,0 0,0 0,-1 0,0 1,-123 138,124-139,-1 0,1 0,0 1,0-1,0 0,0 1,0-1,0 1,0-1,1 1,-1-1,0 1,1-1,0 1,-1 0,1-1,0 1,0 0,0-1,0 1,0 0,0-1,0 1,0 0,1-1,-1 1,1 0,-1-1,1 1,0-1,-1 1,1-1,0 1,0-1,0 0,0 1,0-1,1 0,-1 0,0 0,0 0,1 0,-1 0,1 0,-1 0,1-1,-1 1,1 0,0-1,-1 1,1-1,0 0,-1 0,1 1,0-1,-1 0,2-1,8 2,1-1,0-1,0 0,0-1,-1 0,1-1,-1 0,1-1,-1 0,-1-1,4-1,-11 4,23-8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1,'-18'11,"2"0,0 2,0 0,1 1,1 0,0 2,1-1,0 1,0 3,11-16,1 0,-1-1,1 1,0 0,-1 0,1 0,1 0,-1 0,0 0,1 0,-1 0,1 0,0 1,0-1,0 0,1 0,-1 0,1 0,0 0,-1 0,1 0,1 0,-1 0,0 0,1 0,-1-1,1 1,0-1,0 1,0-1,0 0,0 1,1-1,-1 0,1 0,-1-1,1 1,0-1,0 1,-1-1,1 0,0 0,0 0,0 0,0 0,1-1,17 7,78 35,-97-40,1-1,-1 1,0 0,0 0,0 0,0 0,0 0,0 1,-1-1,1 0,-1 1,0-1,1 1,-1 0,0-1,-1 1,1 0,0 0,-1-1,0 1,1 0,-1 0,0 0,0 0,-1 0,1-1,-1 1,1 0,-1 0,0-1,0 1,0 0,0-1,-1 2,-3 4,1 1,-1-2,0 1,-1-1,0 1,0-1,-1-1,1 1,-1-1,-1-1,1 1,-1-1,0-1,0 1,-1-1,1-1,-2 1,-16 4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0,'-15'6,"0"1,1 0,1 1,-1 0,1 1,0 1,1 0,0 0,1 2,0-1,1 1,0 1,1 0,0 0,1 1,0 0,1 0,1 1,1 0,0 0,1 0,0 0,1 1,1 0,0 0,4 4,1 0,0 0,2 0,0-1,1 0,1 0,1 0,0-1,1 0,2-1,-1 0,13 14,21 3,-30-34</inkml:trace>
  <inkml:trace contextRef="#ctx0" brushRef="#br0" timeOffset="469.705">320 254,'125'-39,"-122"37,0 0,0 1,0-1,0 1,0-1,0 1,1 0,-1 0,0 0,0 1,1-1,-1 1,1 0,-1 0,0 0,1 0,-1 1,1-1,-1 1,0 0,0 0,1 0,-1 0,0 1,0-1,0 1,0 0,0 0,-1 0,1 0,-1 0,1 1,-1-1,0 1,0 0,0-1,0 1,0 0,0 0,-1 0,0 0,1 4,-3 2,-1 0,0 0,0 0,-1 0,0 0,-1 0,0-1,-1 0,1 0,-1 0,-1 0,0-1,0 0,0 0,-1 0,-6 4,4-2,1-1,0 1,0 0,1 0,0 1,1 0,0 0,1 1,0 0,-1 3,5-12,1-1,-1 1,1 0,0 0,0 0,0 0,0 0,0 0,0 0,0 0,0 0,1 0,-1-1,1 1,-1 0,1 0,0 0,0-1,0 1,0 0,0-1,0 1,0-1,1 1,-1-1,1 1,-1-1,1 0,-1 0,1 0,-1 0,1 0,0 0,0 0,0-1,-1 1,1-1,0 1,0-1,0 0,0 1,0-1,86-3,-59-4,-3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1 227,'368'0,"-301"-17,-55 5</inkml:trace>
  <inkml:trace contextRef="#ctx0" brushRef="#br0" timeOffset="370.457">226 0,'-5'14,"1"0,0 0,1 0,1 0,0 0,1 1,1-1,0 0,1 1,1-1,0 0,0 0,2 1,6 71,-10-70,0 0,0 0,-2 0,0 0,-1 0,0 0,-1 0,-1-1,-3 6,-5 18,13-26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5,'-12'-2,"-1"0,0 1,0 1,0 0,0 1,1 0,-1 1,0 1,1 0,-1 0,1 1,0 1,0 0,1 0,-1 2,1-1,1 1,-1 1,1 0,0 0,1 1,-5 6,2 9,2 1,1 0,0 0,2 1,1 0,1 1,1-1,1 14,-22 113,-6 35,-34 65,64-252,-1 1,1 0,0 0,0 0,0 0,0 0,1 0,-1 0,0 0,1 0,0 0,-1 0,1 0,0 1,0-1,0 0,0 0,1 0,-1 0,0 0,1 1,0-1,-1 0,1 0,0 0,0 0,0-1,0 1,1 0,-1 0,0-1,1 1,-1 0,1-1,0 0,-1 1,1-1,0 0,0 0,0 0,0 0,0 0,0 0,0-1,0 1,1 0,231-53,-149 48,-61 4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0,'-9'24,"-4"23,-4 2,1-1,3-5,-1-4,2-5,-2-7,1-4,4-6</inkml:trace>
  <inkml:trace contextRef="#ctx0" brushRef="#br0" timeOffset="245.658">357 170,'-38'38,"-27"23,-3 5,5-8,14-9,11-9,11-10</inkml:trace>
  <inkml:trace contextRef="#ctx0" brushRef="#br0" timeOffset="626.989">159 537,'7'-2,"-3"0,0 0,0 1,0-1,0 1,1 0,-1 0,0 0,1 1,-1-1,1 1,-1 0,1 0,-1 1,0 0,1-1,-1 1,0 1,1-1,-1 1,0-1,0 1,0 0,0 1,-1-1,3 3,-5 0,-2 0,1 0,0 0,-1 0,0 0,0 0,-1 0,1-1,-1 1,0 0,0-1,-1 1,0-1,1 0,-1 0,0 0,-1 0,1 0,-1-1,1 1,-81 109,83-111,1-1,-1 1,0-1,1 1,-1 0,1-1,-1 1,1 0,0-1,-1 1,1 0,0 0,0-1,0 1,1 0,-1-1,0 1,1 0,-1-1,1 1,-1 0,1-1,0 1,-1-1,1 1,0-1,0 1,0-1,1 0,-1 0,0 1,0-1,1 0,-1 0,0 0,1 0,-1-1,1 1,0 0,-1 0,1-1,-1 1,1-1,1 0,78 5,-58-11,-3-1</inkml:trace>
  <inkml:trace contextRef="#ctx0" brushRef="#br0" timeOffset="1294.59">159 1411,'231'-396,"-207"358,-24 38,0-1,1 1,-1-1,0 1,1-1,-1 1,1 0,-1-1,1 1,-1-1,1 1,-1 0,1 0,-1-1,1 1,-1 0,1 0,0 0,-1-1,1 1,-1 0,1 0,0 0,-1 0,1 0,-1 0,1 0,0 0,-1 1,1-1,-1 0,1 0,0 0,-1 1,1-1,-1 0,1 1,-1-1,1 0,-1 1,0-1,1 1,-1-1,1 0,-1 1,0-1,1 1,-1-1,0 1,1 0,-1-1,0 1,0-1,0 1,0-1,1 1,-1 0,0-1,0 1,0-1,0 1,0 0,0-1,-1 1,1-1,0 1,0 0,3 55,-4-50,0 0,1 0,0 0,0 0,1 0,-1 0,2 0,-1 0,0 0,1 0,0 0,1 0,-1-1,1 0,0 1,-2-4,1-1,-1 0,1 0,-1 0,1 0,0 0,0 0,-1 0,1 0,0-1,0 1,0-1,-1 1,1-1,0 0,0 1,0-1,0 0,0 0,0-1,0 1,0 0,0-1,-1 1,1-1,0 1,0-1,0 0,-1 0,1 0,0 0,-1 0,1 0,-1-1,55-46,-55 46,13-12,85-69,-98 83,0-1,-1 1,1-1,0 1,0 0,-1-1,1 1,0 0,0 0,-1 0,1-1,0 1,0 0,0 0,-1 0,1 0,0 0,0 1,0-1,-1 0,1 0,0 0,0 1,-1-1,1 0,0 1,-1-1,1 1,0-1,-1 1,1-1,0 1,-1-1,1 1,-1-1,1 1,-1 0,1-1,-1 1,0 0,1 0,-1-1,0 1,0 0,1 0,-1-1,0 1,0 0,0 0,0 0,0-1,0 1,0 0,0 0,0 0,-1-1,1 1,0 0,-9 49,-5-8,10-32,1 0,0 0,0 0,1 0,0 0,0 0,1 0,1 1,0-1,0 1,1 3,4 8,0-3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0 424,'6'-6,"1"-1,0 1,0 1,0-1,1 1,-1 1,1-1,0 1,1 1,-1-1,1 1,-1 1,1 0,0 0,0 1,0 0,0 0,0 1,0 0,7 1,-14 0,1 0,-1 0,0 0,0 0,0 0,0 0,0 1,0-1,0 1,-1-1,1 1,0 0,-1 0,1 0,-1 0,0 0,0 0,0 0,0 0,0 0,0 0,0 1,-1-1,1 0,-1 1,1-1,-1 0,0 1,0-1,0 0,0 1,-1-1,1 0,-1 1,1-1,-1 0,0 0,0 1,0-1,0 0,-1 2,-57 88,54-86,-31 38,24-31,0 0,1 1,0 1,1 0,1 0,0 1,2 0,-1 1,1 1,6-15,1 0,-1-1,1 1,0 0,-1 0,1 0,0 0,1 0,-1-1,0 1,1 0,0 0,-1 0,1-1,0 1,1 0,-1-1,0 1,1-1,-1 0,1 1,0-1,0 0,0 0,0 0,0 0,0 0,1-1,-1 1,0 0,1-1,0 0,-1 0,1 0,0 0,-1 0,1 0,0-1,0 1,5 1,0-1,0 0,0 0,1-1,-1 0,0 0,0 0,0-1,0-1,0 0,0 0,0 0,4-3,25-18,-22 12</inkml:trace>
  <inkml:trace contextRef="#ctx0" brushRef="#br0" timeOffset="501.267">396 227,'1'-2,"0"0,1 0,-1 0,1 0,-1 1,1-1,0 1,0-1,0 1,0 0,0-1,0 1,0 0,0 0,0 1,0-1,1 0,-1 1,0-1,1 1,-1 0,0 0,1 0,-1 0,2 0,-2 0,7-1,-3-1,0 1,0 0,1 0,-1 0,0 1,1 0,-1 0,0 1,1 0,-1 0,0 0,0 1,0 0,0 0,0 0,0 1,3 2,-8-1,0 0,0-1,-1 1,0 0,0 0,0 0,0-1,0 1,-1 0,0 0,0 0,0-1,0 1,0-1,-1 1,1-1,-1 1,0-1,0 0,-1 0,1 0,-1 0,1 0,-1 0,-2 1,-1 4,-3 5,6-11,0 0,0 1,0 0,1-1,-1 1,1 0,0 0,0 0,0 1,0-1,1 0,-1 1,1-1,0 1,0 0,0-1,0 1,1 0,0-1,-1 1,1 0,1 0,-1-1,0 1,1 0,0-1,0 1,0 0,0-1,1 1,-1-1,1 0,0 1,0-1,0 0,2 1,0-1,0 0,0 0,1 0,-1 0,1-1,-1 1,1-1,0-1,0 1,0-1,0 0,0 0,0 0,0 0,1-1,-1 0,0 0,0-1,0 1,0-1,0 0,0-1,0 1,1-1,12-4</inkml:trace>
  <inkml:trace contextRef="#ctx0" brushRef="#br0" timeOffset="1187.899">621 1,'28'-1,"82"9,-106-7,-1 0,1 1,-1-1,1 1,-1-1,0 1,0 0,0 0,0 1,0-1,0 1,0-1,-1 1,1 0,-1 0,0 0,0 0,0 0,0 1,0-1,-1 0,0 1,0 0,0-1,0 1,0 0,0-1,-7 229,-23 39,1-37,28 21,0-252,-1 0,1 0,-1-1,1 1,-1-1,0 1,0 0,0-1,-1 0,1 1,0-1,-1 0,0 1,1-1,-1 0,0 0,0-1,0 1,-1 0,1-1,0 1,0-1,-1 1,1-1,-1 0,1 0,-1-1,0 1,1 0,-2-1,-88 3,71-4,-37-1,33 1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55,'208'-50,"-206"49,0 0,0 0,0 1,0-1,0 1,0 0,1 0,-1-1,0 1,0 1,0-1,0 0,0 0,0 1,0-1,0 1,0 0,0 0,0-1,0 1,0 0,0 1,-1-1,1 0,0 0,-1 1,1-1,-1 1,1-1,-1 1,0 0,0 0,0-1,0 1,0 0,0 0,0 0,-1 0,1 0,-1 0,1 0,-1 0,0 1,0-1,0 2,-5 13,-1 0,-1 0,0-1,-1 0,-1 0,-1-1,0 0,-1-1,0 0,-1-1,-1 0,-3 2,-38 45,48-52,-2 0,-1 1,2 0,-1 0,1 1,1 0,0 0,0 0,1 1,0 0,1 0,0 0,1 0,1 1,-1-1,2 1,-1 0,2 0,1-8,0-1,0 0,1 0,0 1,0-1,0 0,0-1,0 1,0 0,1 0,-1-1,1 0,0 1,0-1,-1 0,2 0,-1-1,0 1,0-1,0 1,1-1,-1 0,1 0,-1-1,1 1,-1-1,1 1,-1-1,1 0,0-1,-1 1,1 0,1-1,14-5</inkml:trace>
  <inkml:trace contextRef="#ctx0" brushRef="#br0" timeOffset="251.792">396 422,'-5'19,"-1"11,4 1,4-5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110 168,'-28'201,"9"-107,-36 122,48-110,13-88</inkml:trace>
  <inkml:trace contextRef="#ctx0" brushRef="#br0" timeOffset="1167.31">307 56,'74'-29,"-65"24,1 1,0 0,1 1,-1 0,1 1,-1 0,1 0,0 1,0 1,0 0,0 0,9 2,-19-1,1-1,-1 1,0 0,0-1,1 1,-1 0,0 0,0 0,0 0,0 0,0 0,0 0,-1 1,1-1,0 0,0 0,-1 1,1-1,-1 0,1 1,-1-1,0 1,1-1,-1 0,0 1,0-1,0 1,0-1,0 1,-1-1,1 1,0-1,-1 0,1 1,0-1,-1 0,0 1,1-1,-1 0,-1 2,-31 50,-56 53,88-105,0 0,0 0,0 0,0 0,0 0,0 1,1-1,-1 0,0 1,1-1,-1 1,1-1,-1 1,1-1,0 1,-1-1,1 1,0-1,0 1,0-1,0 1,1-1,-1 1,0-1,1 1,-1-1,1 1,-1-1,1 1,0-1,-1 0,1 1,0-1,0 0,0 0,0 0,0 1,0-1,0 0,1 0,-1-1,0 1,1 0,67 8,2-27,-50 14</inkml:trace>
  <inkml:trace contextRef="#ctx0" brushRef="#br0" timeOffset="1428.171">731 478,'38'-5,"28"-6,6-1,-3 1,-9 3,-15 2</inkml:trace>
  <inkml:trace contextRef="#ctx0" brushRef="#br0" timeOffset="1768.253">901 253,'0'19,"0"16,0 7,0 1,0-2,0-3,0-4,0-2,-5-2,-2-1,1-1,1-1,-3-4,-1-1,2-1,6-2,4-6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1,'15'9,"23"4,11-1,1-2,-2-3,-6-3,-4-1,-4-2,-3-1,-2-1,-6 1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1,'38'4,"23"3,5-1,-3-2,-9 0,-7-2,-13-1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85,'92'-43,"-87"41,139-35,-139 36,-1 0,1 1,-1 0,1 0,0 0,-1 1,1-1,-1 1,1 0,-1 0,1 1,-1-1,0 1,1 0,-1 0,0 1,-1-1,1 1,0 0,-1 0,1 0,-1 0,0 0,0 1,0 0,0-1,-1 1,0 0,0 1,1 0,-1 7,-1 1,0 0,-1-1,0 1,-1 0,0-1,-1 1,-1-1,0 0,0 0,-1 0,-1 0,0 0,-1-1,0 0,0 0,-1-1,-3 3,-140 175,83-115,-51 68,117-139,-1 0,1 0,1 0,-1 1,0-1,1 0,-1 0,1 0,-1 0,1 1,0-1,0 0,0 0,0 1,0-1,1 0,-1 0,1 1,0-1,-1 0,1 0,0 0,0 0,0 0,0 0,1 0,-1 0,0-1,1 1,0 0,-1-1,1 1,0-1,-1 0,1 1,0-1,0 0,0 0,1 0,85 31,-54-26,-1-1,1-2,0-1,0-2,1-1,-34 1,23-1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8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203 671,'-25'19,"2"1,1 1,0 1,2 1,1 1,0 0,2 1,-11 22,21-7,7-40,1 1,-1 0,1 0,-1-1,1 1,-1-1,1 1,0 0,-1-1,1 1,0-1,-1 1,1-1,0 0,0 1,-1-1,1 0,0 1,0-1,0 0,-1 0,1 0,0 0,0 0,0 0,0 0,0 0,-1 0,1 0,0 0,0-1,0 1,-1 0,1-1,0 1,0 0,-1-1,1 1,0-1,-1 1,1-1,170-112,-159 106,-10 5,1-1,-1 1,1 0,-1 0,1 0,0 0,0 0,0 0,0 1,0 0,0-1,0 1,1 0,-1 1,0-1,1 0,-1 1,0 0,1 0,-1 0,1 0,-1 0,0 1,1 0,-1 0,0-1,0 2,1-1,-1 0,0 1,0-1,0 1,-1 0,1 0,0 0,1 2,26 76,8 11,-32-87,0 0,0-1,0 1,0-2,1 1,-1-1,1 0,0 0,-1-1,1 1,0-2,0 1,0-1,0 0,0 0,0-1,0 0,0 0,-1-1,1 0,0 0,-1 0,1-1,-1 0,1-1,15-10,-1-1,0-2,-2 0,0 0,0-2,-2-1,0 0,-2-1,0 0,-1-2,6-15,0-7,-3-1,-2-1,-2 0,-2-1,-2-1,-2 0,-2 0,-3 0,-1 0,-6-43,5 75,0-1,-1 1,-1 0,-1 0,0 0,-1 0,-1 1,-1 0,-5-13,10 30,1-1,0 0,0 1,-1-1,1 1,0-1,0 0,-1 1,1-1,0 0,-1 1,1-1,-1 0,1 1,0-1,-1 0,1 0,-1 0,1 1,-1-1,1 0,0 0,-1 0,1 0,-1 0,1 0,-1 0,1 0,-1 0,1 0,-1 0,1 0,-1 0,1 0,-1-1,1 1,0 0,-1 0,1 0,-1-1,1 1,0 0,-1-1,1 1,-1 0,1-1,0 1,0 0,-1-1,1 1,0-1,0 1,-1 0,1-1,0 1,0-1,0 1,0-1,0 1,-1-1,-3 43,4-42,2 575,-2-553,0 0,2 0,0 0,1-1,2 1,0-1,1 1,1-2,1 1,1-1,0 0,2-1,0 0,2 0,-9-14</inkml:trace>
  <inkml:trace contextRef="#ctx0" brushRef="#br0" timeOffset="244.385">541 558,'43'-9,"38"-9,15 0,-3 2,-9 4,-14 4,-13 9,-12 3,-9 2,-11-1</inkml:trace>
  <inkml:trace contextRef="#ctx0" brushRef="#br0" timeOffset="484.601">1275 671,'38'-9,"1"-1,-2-2,1-2,-2-1,34-20,-32 2,-37 33,-1-1,1 0,0 1,-1-1,1 0,-1 1,1-1,-1 0,0 0,1 0,-1 1,0-1,1 0,-1 0,0 0,0 0,0 0,0 0,0 1,0-1,0 0,0 0,0 0,0 0,0 0,0 0,-1 1,1-1,0 0,-1 0,1 0,-1 1,1-1,-1 0,1 0,-1 1,1-1,-1 0,0 1,1-1,-1 1,0-1,0 1,1-1,-1 1,0 0,0-1,0 1,0 0,0 0,-6-2,-1 1,0 1,1 0,-1 0,0 0,1 1,-1 0,0 1,1 0,-1 0,1 0,0 1,0 0,0 1,0-1,1 1,-1 1,1-1,0 1,-4 4,-4 2,1 1,0 1,0-1,1 2,1 0,1 0,0 1,0 1,-5 13,12-21,0-1,0 0,1 1,0-1,0 1,1 0,0 0,0 0,1-1,0 1,0 0,1 0,0 0,0 0,1-1,0 1,1-1,-1 1,1-1,1 0,-1 0,1 0,2 2,5 3,1-1,-1 0,2-1,-1 0,2-1,-1 0,1-1,0-1,1 0,0-1,0-1,0 0,1-1,-1 0,1-2,0 0,0 0,16-2,-8 1</inkml:trace>
  <inkml:trace contextRef="#ctx0" brushRef="#br0" timeOffset="2434.445">1585 558,'10'0,"2"5,1 6,-4 7,-2 4,-7-1,-4 0,-6-2,-6-1,-5-3,0 1,1-3,-3 2,-1-2,-2-3,-2-4,5-2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19 763,'-9'24,"1"8,7-2,3-6</inkml:trace>
  <inkml:trace contextRef="#ctx0" brushRef="#br0" timeOffset="382.046">274 198,'-1'-9,"-3"39,-38 129,40-154,1 0,-1 0,1 0,0 0,1 0,-1 0,1 0,0 0,0 0,0 0,1 0,0 0,0 0,0 0,1 0,-1 0,1-1,0 1,1-1,-1 1,1-1,0 0,0 0,0 0,0 0,1 0,0-1,-1 0,1 1,0-1,1-1,-1 1,1-1,-1 0,1 0,3 1,0 0,0 0,0-1,1 0,-1-1,1 1,-1-2,1 1,0-1,-1-1,1 1,-1-1,1-1,-1 0,0 0,1-1,-1 0,0 0,-1 0,1-1,-1-1,1 1,-1-1,0 0,-1-1,0 0,1 0,-2 0,1-1,-1 0,0 0,0 0,-1 0,0-1,2-7,-1-6</inkml:trace>
  <inkml:trace contextRef="#ctx0" brushRef="#br0" timeOffset="639.757">612 0,'-14'43,"-10"44,-1 11,4-6,6-10,5-13,4-13,4-8,1-6,2-6,0-4,0-3,0-1,-1-2,1 1,-1 0,0-4</inkml:trace>
  <inkml:trace contextRef="#ctx0" brushRef="#br0" timeOffset="1218.793">696 1044,'188'-362,"-96"238,-92 125,0 0,0 0,1-1,-1 1,0 0,0 0,1-1,-1 1,0 0,1-1,-1 1,1 0,-1-1,1 1,-1-1,1 1,-1-1,1 1,0-1,-1 1,1-1,0 0,-1 1,1-1,0 0,-1 1,1-1,0 0,0 0,-1 0,1 0,0 0,0 0,-1 0,1 0,0 0,0 0,0 0,-1 0,1 0,0-1,0 1,-1 0,1-1,0 1,-1 0,1-1,0 1,-1-1,1 1,-1-1,1 1,-1-1,1 0,-1 1,1-1,-1 0,0 1,1-1,-1 0,0 1,1-2,1 168,-1-164,0 0,-1 0,1 0,0 0,0 0,0 0,1-1,-1 1,0-1,1 1,-1-1,0 1,1-1,0 0,-1 1,1-1,0 0,0 0,0 0,-1-1,1 1,0 0,0-1,0 1,0-1,0 0,0 1,1-1,-1 0,0 0,0-1,0 1,0 0,0-1,0 1,0-1,0 1,0-1,0 0,-1 0,1 0,0 0,0 0,76-53,52-57,-129 111,0-1,-1 0,1 1,0-1,-1 1,1-1,0 1,0-1,-1 1,1 0,0-1,0 1,0 0,-1 0,1 0,0-1,0 1,0 0,0 0,-1 0,1 0,0 0,0 1,0-1,0 0,0 0,-1 1,1-1,0 0,0 1,-1-1,1 0,0 1,0-1,-1 1,1 0,0-1,-1 1,1-1,-1 1,1 0,-1 0,1-1,-1 1,0 0,1 0,-1-1,0 1,1 0,-1 0,0 0,0 0,0 0,-3 55,1-41,-1 18,0-15,1 1,0-1,2 1,0-1,1 1,1-1,0 0,2 1,2 5,20 21,-10-24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4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12,'0'-4,"5"-3,2 6,4 3,0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5.12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0,'-1'2,"1"-1,-1 1,1-1,-1 1,1-1,0 1,-1 0,1-1,0 1,0-1,0 1,0 0,0-1,1 1,-1-1,0 1,1-1,-1 1,1-1,0 1,-1-1,1 1,0-1,0 0,0 1,0-1,0 0,0 0,0 0,4 4,1 0,-1-1,1 0,0 0,0 0,0-1,0 1,1-2,-1 1,1-1,0 0,0 0,0-1,0 0,0 0,0-1,0 1,0-2,0 1,5-2,41 5,107 12,1-8,39-7,-132 0,355 27,643-27,228 0,-1343 33,21-15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7.9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31,'9'-3,"0"1,1 0,-1 0,1 0,0 1,-1 1,1 0,0 0,0 1,-1 0,1 1,0 0,39 3,598-3,-313 26,-2-1,37 3,88-5,3-49,-152 5,114-10,-187 17,84 13,-123 0,-11 13,-133-7,1-3,-1-2,51-5,224-21,109-5,974 29,-367 0,-789 29,87-28,-127 27,96-28,-141 27,226-26,-197-29,33-2,-38 9,182 4,-248 4,1 5,111 10,-88 0,2767-2,-2448 28,-89 0,98 1,-186-18,137 3,-144-10,10 22,526-25,-514-1,-197 30,-96-22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0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271 652,'-3'-3,"0"-1,-1 1,1-1,-1 1,1 0,-1 1,0-1,0 1,0-1,-1 1,1 1,0-1,-1 0,1 1,-1 0,0 0,1 1,-1-1,0 1,1 0,-1 0,0 0,0 1,1 0,-1 0,1 0,-1 0,1 1,-1-1,1 1,0 0,0 1,0-1,0 1,0 0,0 0,1 0,-1 0,1 1,0-1,0 1,-9 11,1 0,1 0,0 1,2 0,-1 1,2 0,0 0,1 1,1-1,1 1,0 1,1-1,0 12,4-23,-1 0,1-1,0 1,0 0,1-1,0 1,0-1,1 1,-1-1,1 0,1 0,-1 0,1-1,0 1,0-1,1 0,0 0,0 0,0-1,0 0,1 0,-1 0,1 0,0-1,0 0,0-1,1 1,-1-1,1 0,-1-1,1 1,0-1,0-1,-1 1,1-1,0 0,0-1,-1 0,1 0,0 0,-1-1,1 0,3-1,7-5,0 0,0-2,-1 0,0 0,-1-2,0 0,-1-1,4-4,-9 9,19-21,-2 0,-2-2,0-1,-2-1,-2 0,-1-2,-1 0,-2-1,-2-1,-1 0,-2-1,-1 0,-2-1,0-20,-4 40,-2 0,0-1,-1 1,-1 0,-1-1,-1 1,0 0,-1 0,-2 0,0 0,0 1,-2 0,0 0,-1 0,-1 1,-1 0,0 1,-1 0,-3-2,10 15,-1 0,1 0,-1 0,1 0,-1 1,0 0,0 0,0 0,-1 0,1 1,0 0,0 0,-1 0,1 1,-1 0,1 0,0 0,-1 1,1 0,0 0,-1 0,1 0,0 1,0 0,0 0,0 1,0-1,1 1,-1 0,1 0,0 0,-1 1,2 0,-1 0,0 0,1 0,0 0,0 1,0-1,0 1,1 0,-1 1,-6 8,1 1,1 0,0 0,1 1,1-1,0 2,1-1,1 0,0 1,1-1,1 1,1-1,0 1,1 0,1-1,1 1,0-1,1 0,5 14,5 2,1-1,1-1,2-1,1 0,1-2,2 0,0-1,2-1,21 17,124 108,-154-140</inkml:trace>
  <inkml:trace contextRef="#ctx0" brushRef="#br0" timeOffset="247.781">1145 568,'-14'38,"-5"23,1 5,3-4,5-11</inkml:trace>
  <inkml:trace contextRef="#ctx0" brushRef="#br0" timeOffset="516.895">1118 258,'0'0</inkml:trace>
  <inkml:trace contextRef="#ctx0" brushRef="#br0" timeOffset="686.696">1597 398,'-20'14,"-5"2,1 1,0 1,2 1,0 0,1 2,2 1,-6 8,23-29,1 1,-1-1,1 1,-1 0,1-1,0 1,0 0,0 0,0 0,0 0,1 0,-1-1,0 2,1-1,0 0,-1 0,1 0,0 0,0 0,0 0,0 0,0 0,1 0,-1 0,1 0,-1 0,1 0,0 0,0 0,0 0,0 0,0 0,0-1,0 1,0 0,1-1,-1 1,1-1,-1 0,1 1,0-1,-1 0,1 0,0 0,0 0,0 0,0 0,0-1,0 1,0-1,0 1,0-1,0 0,0 0,0 0,2 0,60 3,-59-4,1-1,-1 1,1 1,0-1,-1 1,1 0,0 0,0 1,-1 0,1 0,0 0,-1 0,0 1,1 0,-1 0,0 1,0-1,0 1,0 0,0 1,-1-1,1 1,-1 0,0 0,0 0,0 0,-1 1,0 0,0-1,0 1,1 4,-3-6,-1 0,1 1,-1-1,0 0,0 1,0-1,-1 0,1 0,-1 1,0-1,0 0,0 0,0 0,0 0,-1 0,0 0,1 0,-1 0,0-1,0 1,-1-1,1 1,0-1,-1 0,1 0,-1 0,0 0,-2 1,-88 32,34-32,33-3</inkml:trace>
  <inkml:trace contextRef="#ctx0" brushRef="#br0" timeOffset="1316.536">1992 624,'8'80,"-4"0,-3 0,-9 67,6-122,-1 0,-1 0,-2-1,0 1,-1-1,-8 15,15-38,0 1,0 0,0-1,-1 1,1-1,-1 1,1-1,-1 1,1-1,-1 1,0-1,0 0,1 1,-1-1,0 0,0 0,-1 1,1-1,0 0,0 0,0 0,-1 0,1-1,-1 1,1 0,0-1,-1 1,1 0,-1-1,1 0,-1 1,0-1,1 0,-1 0,1 0,-1 0,0 0,1 0,-1 0,1-1,-1 1,1 0,-1-1,1 0,-1 1,1-1,-1 0,1 0,0 1,-1-1,1 0,0 0,0-1,0 1,0 0,0 0,0 0,-1-1,1-11,-1 1,1-1,1 1,1-1,-1 1,2-1,0 1,0-1,1 1,1 0,0 0,0 1,2-1,-1 1,13-34,1 1,2 1,2 1,2 0,2 2,1 2,2 0,2 2,1 1,2 2,1 1,27-17,30 16,-91 32,1 1,0 0,-1 0,1 0,0 1,-1-1,1 0,0 1,-1 0,1 0,-1 0,1 0,-1 0,1 0,-1 0,0 1,0-1,1 1,-1 0,0 0,-1 0,1 0,0 0,0 0,-1 0,1 0,-1 1,0-1,0 1,0-1,0 1,0-1,0 1,0 1,-2 9,0-1,0 0,-1 0,-1 1,0-2,0 1,-1 0,-1-1,0 1,0-1,-1 0,-1-1,0 0,0 0,-1 0,0-1,-4 3,3 0,-1 0,0-1,-1 0,0 0,-1-1,0-1,0 0,-1-1,0 0,-1-1,0 0,0-1,0-1,-1 0,0-1,-5 0,-4 0</inkml:trace>
  <inkml:trace contextRef="#ctx0" brushRef="#br0" timeOffset="1566.361">2557 201,'-10'43,"-8"43,0 17,-3-5,3-14,4-16,5-16,3-11,3-8,2-10</inkml:trace>
  <inkml:trace contextRef="#ctx0" brushRef="#br0" timeOffset="1955.12">2923 539,'-39'24,"1"1,0 2,2 1,1 2,2 2,-5 7,35-37,0 0,1 0,-1 1,1-1,0 0,0 1,0 0,0-1,0 1,1 0,-1 0,1 0,0 0,-1 0,2 0,-1 1,0-1,1 0,-1 0,1 1,0-1,0 0,0 0,0 1,1-1,-1 0,1 0,0 1,0-1,0 0,1 0,-1 0,1 0,-1 0,1-1,0 1,0 0,0-1,0 1,1-1,-1 0,1 0,-1 0,1 0,0 0,0-1,0 1,0-1,1 1,6 0,0 0,0 0,0-1,0-1,0 0,0 0,0 0,0-2,0 1,0-1,-1-1,1 1,0-2,-1 1,0-1,0-1,0 0,5-4,6-4,-1-2,0 0,-1-1,-1 0,0-2,-1 0,2-6,49-81,-66 101,-10 25,7-15,1 0,0 1,0-1,1 0,-1 1,2-1,-1 0,1 1,0-1,0 0,0 0,1 1,0-1,0 0,1-1,0 1,0 0,0-1,1 0,-1 1,1-1,0-1,1 1,-1-1,1 1,0-1,0-1,1 1,-1-1,4 2,12 0</inkml:trace>
  <inkml:trace contextRef="#ctx0" brushRef="#br0" timeOffset="2203.806">3601 483,'-17'4,"0"1,0 1,0 1,1 0,0 1,1 1,-1 0,2 2,-1-1,2 2,-1-1,2 2,0 0,0 1,-5 8,15-19,1 0,-1 0,1 0,0 0,0 0,0 0,0 0,1 0,-1 0,1 0,0 1,0-1,0 0,0 0,0 1,1-1,0 0,-1 0,1 0,0 0,1 0,-1 0,0 0,1 0,0-1,-1 1,1 0,0-1,1 0,-1 1,0-1,1 0,-1 0,1 0,-1 0,1-1,0 1,0-1,119 39,-65-40,-33-6</inkml:trace>
  <inkml:trace contextRef="#ctx0" brushRef="#br0" timeOffset="2553.143">3714 680,'22'9,"0"0,0-2,1 0,0-2,0-1,0 0,1-2,-1 0,1-2,0-1,-1 0,15-4,-30 4,0-1,0 1,0-2,-1 1,1-1,-1 0,1 0,-1-1,0 0,0 0,0-1,-1 0,0 0,0-1,0 1,-1-1,1-1,-1 1,-1-1,1 0,-1 0,-1 0,1 0,-1-1,0 1,-1-1,0 0,0 0,-1 0,0 0,0-8,0 13,-1 0,0-1,0 1,0 0,0 0,-1 0,0-1,1 1,-1 0,0 0,0 0,-1 0,1 0,-1 0,1 0,-1 1,0-1,0 0,0 1,0 0,-1-1,1 1,-1 0,1 0,-1 0,0 1,0-1,0 1,0-1,0 1,0 0,0 0,0 0,0 1,0-1,-1 1,1-1,0 1,0 0,-1 1,1-1,0 0,0 1,0 0,-1 0,1 0,0 0,0 0,0 1,0-1,1 1,-1 0,-2 1,-6 4,1 1,0 0,0 0,0 1,1 1,1-1,0 1,0 1,1 0,0 0,0 0,2 1,-1-1,2 2,-1-1,2 0,-1 1,2 0,0-1,0 1,1 0,1 0,0 0,1 0,0 0,1 0,1 0,0-1,3 11,-1-15,0 0,0-1,0 1,1-1,0 0,1 0,-1-1,1 0,1 0,-1-1,1 0,0 0,0 0,0-1,1-1,-1 1,1-1,0-1,0 0,0 0,0 0,0-1,7-1,10 2</inkml:trace>
  <inkml:trace contextRef="#ctx0" brushRef="#br0" timeOffset="3550.39">4419 906,'1'-20,"0"0,2 0,0 0,1 0,2 0,0 1,4-9,-2 8,0 1,2 0,0 1,1 0,1 1,0 0,2 1,0 1,0 0,9-6,-22 20,0 0,0 0,0 0,0 0,0 0,0 0,1 1,-1-1,0 0,0 1,1-1,-1 1,0-1,1 1,-1 0,0 0,1 0,-1-1,0 1,1 0,-1 1,1-1,-1 0,0 0,1 0,-1 1,0-1,1 1,-1-1,0 1,0 0,0-1,1 1,-1 0,0 0,0 0,0 0,0 0,0 0,0 0,-1 0,1 0,0 0,0 0,-1 1,1-1,-1 0,1 1,-1-1,0 0,1 1,-1-1,0 0,0 1,3 51,-3-47,-1 1,1-1,0 0,1 0,-1 1,1-1,0 0,1 0,-1 0,1 0,1 0,-1-1,1 1,0-1,0 1,1-4,0-1,-1 1,1-1,0-1,-1 1,1 0,0-1,0 0,0 0,0 0,-1 0,1 0,0-1,0 0,0 0,-1 0,1 0,-1-1,1 1,-1-1,1 0,-1 0,0 0,0 0,0-1,0 1,0-1,0 0,-1 0,2-2,201-163,-204 167,0 0,0 0,0 0,0 0,0 0,0 0,0 1,0-1,0 0,0 1,0-1,1 1,-1-1,0 1,0-1,1 1,-1 0,0 0,0 0,1 0,-1 0,0 0,1 0,-1 0,0 0,0 0,1 1,-1-1,0 1,0-1,0 1,1-1,-1 1,0 0,0-1,0 1,0 0,0 0,0 0,0 0,-1 0,1 0,0 0,0 0,-1 0,1 0,-1 0,1 1,-1-1,1 0,-1 0,0 1,1-1,-1 0,0 0,0 1,0-1,0 1,-42 154,42-156,-1 2,0 0,0 0,1 0,-1 0,0 0,1 0,0 0,-1 1,1-1,0 0,0 0,0 0,0 0,0 0,1 0,-1 0,1 0,-1 1,1-1,0 0,0-1,0 1,0 0,0 0,1 1,9 2</inkml:trace>
  <inkml:trace contextRef="#ctx0" brushRef="#br0" timeOffset="3821.25">5322 736,'40'-20,"-2"-1,-1-3,-1-1,-1-1,-1-2,27-29,-6-29,-54 84,-1 0,1 0,0-1,-1 1,1 0,-1 0,0 0,0-1,0 1,0 0,0 0,0-1,0 1,-1 0,0 0,1-1,-1 1,0 0,0 0,0 0,0 0,0 0,0 0,-1 1,1-1,-1 0,1 1,-1-1,0 1,1-1,-1 1,0 0,0-1,0 1,0 0,0 1,0-1,0 0,-1 0,1 1,0-1,-2 1,-8 0,-1 0,0 0,1 2,-1-1,1 2,0-1,0 2,0 0,0 0,0 1,1 0,0 1,0 1,1-1,-1 2,1 0,1 0,0 0,0 1,-2 4,1-4,0 1,1 0,0 0,1 1,0 0,1 1,0 0,-2 6,7-14,1 0,-1 0,1 0,0 0,0 0,0 1,0-1,1 0,0 0,0 0,0 1,0-1,1 0,-1 0,1 1,0-1,1 0,-1 0,1 0,-1 0,1-1,0 1,1 0,-1-1,1 1,-1-1,1 0,3 3,4 1,0-1,0 0,1 0,0-1,0 0,0 0,0-2,1 1,8 0,-18-3,30 7</inkml:trace>
  <inkml:trace contextRef="#ctx0" brushRef="#br0" timeOffset="4238.413">5802 709,'178'-164,"-178"163,1 0,-1 0,0 0,1 0,-1 0,1 0,0 0,-1 0,1 1,0-1,-1 0,1 0,0 1,0-1,0 1,0-1,-1 0,1 1,0 0,0-1,0 1,0 0,0-1,0 1,0 0,0 0,0 0,0 0,0 0,1 0,-1 0,0 0,0 0,0 0,0 1,0-1,0 0,0 1,-1-1,1 1,0-1,0 1,0-1,0 1,0 0,-1-1,1 1,0 0,0 0,-1-1,1 1,-1 0,1 0,-1 0,1 0,-1 1,1 6,1 0,-1 1,1-1,1 0,0 0,0 0,0 0,1-1,0 1,0-1,1 0,0 0,0-1,1 0,0 1,0-2,0 1,1-1,0 0,0 0,0-1,1 0,-1 0,2 0,2-1,0-1,1 0,-1 0,1-1,0-1,-1 0,1-1,-1 0,1 0,-1-1,1-1,-1 0,0 0,0-1,0-1,-1 0,1 0,2-3,-9 4,-1 1,0-1,0 0,0 0,-1 0,1 0,-1-1,0 1,0-1,-1 1,1-1,-1 0,0 1,0-1,0 0,-1-5,2-12</inkml:trace>
  <inkml:trace contextRef="#ctx0" brushRef="#br0" timeOffset="4488.873">6734 59,'0'39,"0"31,0 9,0 1,0-9,0-12,0-10,0-9,0-7,4-4,3-2,-1-1,-6-5,-3-6</inkml:trace>
  <inkml:trace contextRef="#ctx0" brushRef="#br0" timeOffset="4740.19">6451 342,'43'-10,"29"-3,7 1,-5 2,-11 3,-11 3,-14 2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1,'-1'0,"1"0,0 1,0-1,-1 1,1-1,0 1,0-1,0 1,0-1,0 1,0-1,-1 1,1-1,0 1,0-1,1 1,-1-1,0 1,0-1,0 1,0-1,0 1,1-1,-1 0,0 1,0-1,1 1,-1-1,0 1,0-1,1 0,-1 1,1-1,-1 0,0 1,1-1,-1 0,1 0,-1 1,1-1,-1 0,1 0,-1 0,1 0,-1 1,0-1,1 0,0 0,-1 0,1 0,-1 0,1 0,-1 0,1-1,-1 1,0 0,1 0,135 15,-30-7,46 15,-145-23,-6-1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0,'38'5,"32"1,9-5,-5-2,-9-2,-11 1,-16-1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1,'19'5,"16"-4,7-1,0-1,-1-1,-3 1,-3 0,-8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7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247 396,'-7'-5,"0"0,-1 1,1 0,-1 0,0 1,0 0,0 0,0 1,0 0,-1 0,1 1,-1 0,1 1,-1 0,0 0,1 1,-1 0,1 0,0 1,-1 0,1 0,0 1,0 0,0 1,1 0,-3 1,8-4,1 0,-1 0,0 0,1 0,-1 0,1 0,-1 0,1 1,0-1,-1 0,1 1,0-1,0 1,0-1,0 1,0 0,1 0,-1-1,0 1,1 0,-1 0,1 0,0-1,-1 1,1 0,0 0,0 0,0 0,1 0,-1 0,0-1,1 1,-1 0,1 0,-1 0,1-1,0 1,0 0,0-1,0 1,0-1,0 1,0-1,1 1,-1-1,0 0,1 0,-1 1,2-1,84 44,-84-45,0 0,1 0,-1 1,0 0,0-1,1 1,-1 0,0 0,0 1,0-1,0 1,0-1,0 1,-1 0,1 0,-1 0,1 1,-1-1,0 1,0-1,0 1,0-1,0 1,0 0,-1 0,0 0,1 0,-1 0,0 1,0-1,-1 0,1 0,-1 1,0-1,1 0,-1 1,-1-1,1 0,0 1,-1-1,0 0,0 0,0 0,0 0,0 1,-1-1,1-1,-2 3,-5 3,-1-1,1 1,-1-2,-1 1,1-1,-1-1,0 0,0 0,-1-1,0 0,1-1,-6 1,-3-3,3-4</inkml:trace>
  <inkml:trace contextRef="#ctx0" brushRef="#br0" timeOffset="353.353">445 0,'20'23,"-2"1,-1 1,-1 0,-1 1,-1 1,-2 0,0 1,-2 0,-1 1,-1 0,2 21,-7-36,-1 0,0 0,-1 0,0 0,-1 1,-1-1,0 0,-1 0,-1 0,0 0,0-1,-2 1,0-1,0 0,-1 0,-1 0,0-1,0 0,-2-1,1 1,-1-2,-1 1,0-1,-1-1,1 0,-10 6,-46 23,46-31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226 475,'-17'308,"4"-118,12-229,2-1,1 1,2-1,2 1,1 0,3-1,0 6,1 0,2 1,1 0,2 1,1 0,2 2,1 0,1 1,16-16,-36 43,0 1,0 0,0-1,0 1,0 0,0 0,1 0,-1 0,0 0,1 0,-1 0,1 1,-1-1,1 0,-1 1,1-1,-1 1,1 0,-1-1,1 1,0 0,-1 0,1 0,0 0,-1 0,1 0,-1 1,1-1,0 1,-1-1,1 1,-1-1,1 1,-1 0,1 0,-1-1,0 1,1 0,-1 0,0 1,0-1,0 0,0 0,0 1,0-1,0 0,0 1,0 0,38 132,-26-90,-7-26</inkml:trace>
  <inkml:trace contextRef="#ctx0" brushRef="#br0" timeOffset="589.68">0 135,'368'0,"-369"0,1-1,-1 1,0-1,1 1,-1-1,1 1,-1-1,1 0,-1 1,1-1,-1 0,1 1,0-1,-1 0,1 0,0 1,0-1,0 0,-1 0,1 0,0 1,0-1,0 0,0 0,0 0,0 1,1-1,-1 0,0 0,0 1,1-1,-1 0,0 0,1 1,-1-1,0 0,1 1,-1-1,1 0,0 1,-1-1,1 1,-1-1,1 1,0-1,-1 1,1 0,0-1,-1 1,1 0,0-1,0 1,-1 0,1 0,0 0,0-1,0 1,-1 0,1 0,0 0,0 0,0 1,-57-80,47 57</inkml:trace>
  <inkml:trace contextRef="#ctx0" brushRef="#br0" timeOffset="1184.225">875 220,'-29'32,"2"2,1 1,2 1,1 1,-3 12,10-21,1 1,2 1,0 0,2 0,2 1,0 1,-1 19,9-39,0 0,1 0,0 0,1 0,0 1,1-1,0 0,1-1,1 1,0 0,0-1,1 0,0 0,1 0,1-1,-1 0,2 0,-1 0,1-1,1 0,-1-1,2 0,-1 0,1-1,0 0,1-1,-1 0,1 0,0-2,12 5,1-5</inkml:trace>
  <inkml:trace contextRef="#ctx0" brushRef="#br0" timeOffset="4189.614">1072 502,'9'-9,"1"1,0 0,1 0,0 1,0 1,0-1,1 2,0 0,0 0,0 1,1 0,-1 2,13-3,-23 5,0 0,0 0,-1 0,1 0,0 0,0 0,0 0,0 1,0-1,-1 1,1-1,0 1,0 0,-1 0,1-1,0 1,-1 1,1-1,-1 0,1 0,-1 0,0 1,1-1,-1 1,0-1,0 1,0-1,0 1,0 0,0-1,-1 1,1 0,-1 0,1 0,-1 0,0-1,1 1,-1 0,0 0,0 0,0 0,-1 0,1 0,0 0,-28 81,-87 121,92-93,23-108,0 1,0-1,0 1,1-1,0 0,-1 1,1-1,0 1,0-1,1 0,-1 0,1 0,0 0,0 0,0 0,0 0,0-1,0 1,1 0,-1-1,1 0,0 0,0 0,0 0,0 0,0-1,0 1,0-1,0 0,3 1,3 0,-1 0,1-1,-1 0,1 0,-1-1,1 0,-1-1,1 1,-1-2,1 1,-1-1,0-1,1 1,-1-1,5-4,-5 2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6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358 226,'-12'-3,"1"1,-1 0,-1 1,1 0,0 0,0 2,0-1,0 1,0 1,0 0,0 1,0 1,1-1,-1 2,1-1,0 2,0 0,1 0,0 0,0 2,0-1,1 1,0 0,1 1,0 0,0 1,1-1,0 1,1 1,0-1,5-9,-3 3,1 1,-1 0,0 0,1 1,0-1,0 1,1 0,0 0,0-1,0 1,1 1,-1-1,1 0,1 0,-1 0,1 1,0-1,1 0,0 0,0 0,0 1,0-1,1 0,2 5,1-9,0 0,0 0,0 0,0-1,0 0,0 0,1 0,-1-1,0 0,0 0,1 0,-1-1,0 1,0-1,1 0,-1-1,0 1,0-1,-1 0,1-1,0 1,-1-1,1 0,-1 0,0 0,0 0,3-4,1 2,22-15,0-2,-2-1,0-1,-2-1,0-2,2-5,-28 31,0-1,0 1,1 0,-1 0,0 0,1 0,0 0,-1 0,1 0,-1 0,1 0,0 0,0 0,-1 0,1 0,0 0,0 1,0-1,0 0,0 1,0-1,0 1,0-1,1 1,-1-1,0 1,0 0,0-1,0 1,1 0,-1 0,0 0,0 0,0 0,1 0,-1 0,0 1,0-1,0 0,0 1,0-1,1 1,-1-1,0 1,0-1,0 1,0 0,0-1,0 1,-1 0,1 0,0 0,0 0,-1 0,1 0,0 0,-1 0,1 0,-1 0,1 0,-1 0,0 0,1 1,-1-1,0 1,9 38,23 51,-29-87,0 1,0 0,0-1,1 0,0 0,0 0,0 0,0-1,0 0,1 0,-1 0,1 0,0 0,0-1,0 0,0 0,0-1,1 1,-1-1,0 0,1 0,-1-1,1 0,-1 0,1 0,-1-1,1 1,-1-1,0 0,1-1,-1 0,9-2,-1-1,1 0,-1-1,0 0,-1-1,0-1,0 0,0-1,3-3,-2-2</inkml:trace>
  <inkml:trace contextRef="#ctx0" brushRef="#br0" timeOffset="400.874">1375 0,'-45'11,"0"2,1 2,1 2,1 2,0 1,1 3,39-22,0-1,0 1,0-1,0 1,0 0,0 0,0 0,0 0,0 0,1 0,-1 1,0-1,1 1,-1-1,1 1,0-1,-1 1,1 0,0 0,0-1,0 1,0 0,0 0,1 0,-1 0,0 0,1 0,0 0,-1 1,1-1,0 0,0 0,0 0,1 0,-1 0,0 0,1 0,-1 0,1 0,0 0,-1 0,1 0,0 0,0 0,1 0,-1-1,0 1,1 0,82 30,-79-32,-1 0,1 1,0-1,-1 1,1 0,-1 0,1 1,-1-1,1 1,-1 0,0 0,0 0,0 1,0-1,0 1,-1 0,1 0,-1 1,0-1,0 1,0-1,0 1,-1 0,1 0,-1 0,0 0,0 1,-1-1,2 4,-4 1,0-1,-1 1,0-1,0 1,-1-1,0 0,0 0,-1 0,0 0,-1-1,1 1,-1-1,-1-1,1 1,-1-1,-1 1,1-2,-1 1,0-1,0 0,0 0,-1-1,1 0,-1-1,0 1,-4 0,8-2,0 0,0 0,0-1,0 1,0-1,0 0,0 0,-1-1,1 1,0-1,-1 0,1 0,0 0,-1-1,1 1,0-1,0 0,-4-1,-11-9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251 367,'-5'-3,"0"0,0 0,0 0,-1 1,1 0,-1 0,1 0,-1 0,0 1,0 0,1 0,-1 1,0 0,0 0,0 0,0 1,0-1,1 1,-1 1,0-1,-3 2,8-2,-1-1,0 1,0-1,0 1,1 0,-1 0,0-1,1 1,-1 1,0-1,1 0,0 0,-1 1,1-1,0 0,-1 1,1-1,0 1,0 0,0-1,1 1,-1 0,0 0,1-1,-1 1,1 0,-1 0,1 0,0 0,0 0,0 0,0-1,0 1,0 0,0 0,1 0,-1 0,1 0,-1 0,1-1,0 1,0 0,0-1,0 1,0 0,1 0,64 65,-55-59,45 37,-55-44,0 0,0 1,-1-1,1 1,0-1,0 1,-1-1,1 1,-1 0,0-1,1 1,-1 0,0-1,0 1,0 0,0-1,0 1,0 0,-1-1,1 1,0 0,-1-1,1 1,-1-1,0 1,0-1,1 1,-1-1,0 1,0-1,0 0,0 1,-1-1,1 0,0 0,-1 0,1 0,-2 1,-18 13,-2-1,0 0,-1-2,0-1,0-1,-3 0,-2 0,4-3</inkml:trace>
  <inkml:trace contextRef="#ctx0" brushRef="#br0" timeOffset="387.412">335 1,'24'20,"-1"2,-1 1,-1 1,-2 0,0 2,-1 0,4 11,-12-18,0 0,-1 0,-1 1,-1 0,-1 0,-1 0,0 1,-2 0,0 0,-2 0,0 0,-1 0,-1 0,-1 0,-1 0,-1 0,-6 20,1-21,-1-1,0 0,-2-1,0 0,-1 0,-1-2,0 1,-1-2,-1 0,0-1,-1 0,-1-2,0 0,-1-1,-2 1,-46 34,43-28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5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20,'0'-1,"-1"-1,0 1,0 0,1 0,-1-1,0 1,0 0,0 0,-1 0,1 0,0 0,0 1,0-1,-1 0,1 1,0-1,-1 0,1 1,-1 0,1-1,-1 1,1 0,0 0,-1-1,1 1,-1 0,1 1,-1-1,1 0,-1 0,1 1,-1-1,1 1,0-1,-1 1,1-1,0 1,-1 0,1 0,0 0,-1 0,-46 46,32-16,2-1,0 2,3 0,0 0,3 1,0 0,2 1,2 0,-1 29,6-40,1 0,1-1,0 1,2-1,1 0,0 0,2 0,1-1,0-1,7 10,-14-24,1 0,1-1,-1 1,1-1,0 0,0 0,0 0,1 0,0-1,0 1,0-1,0-1,1 1,4 2,6-2</inkml:trace>
  <inkml:trace contextRef="#ctx0" brushRef="#br0" timeOffset="382.932">565 246,'-9'9,"-1"1,2 0,-1 0,1 1,1 0,0 1,1 0,0 0,0 0,2 0,-1 1,2 0,0 0,0 0,1 0,1 1,0 2,1-11,0-1,1 0,0 0,0 1,0-1,0 0,1 0,0 0,-1 0,2 0,-1 0,0-1,1 1,-1-1,1 0,0 1,0-1,1-1,-1 1,1 0,-1-1,1 1,0-1,0 0,-1-1,2 1,-1-1,0 1,0-1,0 0,1-1,-1 1,0-1,2 0,0 1,1-1,-1 0,0-1,0 1,0-1,0-1,-1 1,1-1,0 0,0 0,-1 0,1-1,-1 0,0 0,0-1,0 1,0-1,-1 0,1 0,-1 0,0-1,-1 0,1 0,2-4,-1 0,0 0,0-1,-1 0,0 0,0 0,-1 0,-1-1,0 1,0-1,-1 1,0-1,-1 0,0 1,-1-1,0 0,-1 1,0-1,-1 1,0-1,0 1,-1 0,0 0,-1 1,0 0,-1-1,-5-6,7 14,0-1,0 0,0 1,0 0,0 0,-1 0,1 1,-1-1,1 1,-1 0,1 0,-1 1,0-1,1 1,-1 0,0 1,0-1,1 1,-3 0,-17 5</inkml:trace>
  <inkml:trace contextRef="#ctx0" brushRef="#br0" timeOffset="685.916">340 358,'29'0,"23"0,9 0,-2 0,-6 0,-8 0,-6 0,-5 0,-4 0,-1 0,-2 0,0 0,-5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3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58 385,'-17'226,"4"1,-7-148,13-101,7-23,2 0,1 0,3 0,2 0,1 1,3 0,1 1,14-27,-22 56,0 0,1 1,1 0,0 0,1 1,1 0,-1 0,2 1,0 0,0 1,1 0,0 0,1 1,0 1,1-1,-11 8,0 1,0-1,0 0,0 1,0-1,0 1,0 0,0 0,0 0,0 0,0 0,0 0,0 0,0 1,0-1,0 1,0 0,0-1,0 1,-1 0,1 0,0 0,0 0,-1 0,1 1,-1-1,1 0,-1 1,1-1,-1 1,0 0,0-1,0 1,0 0,0 0,0-1,0 1,-1 0,1 0,0 1,19 84,-12 26,-2-94</inkml:trace>
  <inkml:trace contextRef="#ctx0" brushRef="#br0" timeOffset="962.904">29 159,'226'1,"-163"11,-62-14,-1 1,1-1,-1 1,0 0,1-1,-1 1,0-1,0 1,0-1,0 1,0-1,0 1,0 0,-1-1,1 1,0-1,-1 1,1 0,-1-1,0 1,1 0,-1-1,0 1,0 0,0 0,0 0,0 0,0 0,0 0,0 0,0 0,0 0,-1 0,1 1,0-1,-2 0,0-3,-76-104,76 94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36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37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1,'0'0,"-1"0,1 1,0-1,-1 1,1-1,0 1,0-1,-1 1,1-1,0 1,0-1,0 1,0 0,-1-1,1 1,0-1,0 1,0-1,0 1,0 0,1-1,-1 1,0-1,0 1,0-1,0 1,1 0,-1-1,0 1,0-1,1 1,-1-1,0 0,1 1,-1-1,1 1,-1-1,0 1,1-1,-1 0,1 0,-1 1,1-1,-1 0,1 0,0 1,-1-1,1 0,-1 0,1 0,-1 0,1 0,0 0,-1 0,1 0,-1 0,1 0,0 0,40 6,-41-6,231 0,-119-22,-88 18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7 139,'-1'-3,"0"0,0 1,0-1,1 1,-1-1,0 0,1 0,0 1,0-1,0 0,0 0,0 0,0 1,1-1,-1 0,1 0,0 1,0-1,0 1,0-1,0 0,1 1,-1 0,1-1,-1 1,1 0,0 0,0 0,0 0,0 0,0 1,2-2,82-41,-83 42,0 1,0-1,0 1,0 0,1 0,-1 0,0 0,1 1,-1-1,1 1,-1 0,1 0,-1 0,0 0,1 1,-1 0,1-1,-1 1,0 0,0 1,0-1,1 0,-1 1,0 0,-1 0,1 0,0 0,-1 0,1 0,-1 1,1-1,-1 1,0 0,0 0,0 0,-1 0,1 0,-1 0,1 0,-1 0,0 1,0-1,-1 0,1 1,-1-1,0 0,1 1,-4 13,0 0,0 0,-2-1,0 1,-1-1,-1-1,0 1,-1-1,0 0,-2-1,1 0,-2 0,-7 7,-37 59,41-57,8-17,1 1,-1-1,1 1,1 0,0 0,0 1,0-1,1 1,0 0,0 0,1 0,0 0,0 0,1 1,0-1,1 0,-1 1,2-1,-1 1,1-1,1 0,-1 0,1 1,1-1,1 4,-1-9,0 0,1 1,-1-2,1 1,-1 0,1-1,0 0,0 0,0 0,0 0,0 0,0-1,1 0,-1 0,0 0,1 0,19 2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7 848,'-5'14,"3"5,3-1</inkml:trace>
  <inkml:trace contextRef="#ctx0" brushRef="#br0" timeOffset="387.275">148 509,'10'-15,"1"1,1 0,1 1,0 0,0 1,1 0,1 2,0-1,0 2,1 0,0 1,1 0,0 2,0 0,0 0,4 1,-18 5,1 0,-1 0,0 0,1 0,-1 0,1 1,-1-1,0 1,0 0,1 0,-1 0,0 1,0-1,0 1,0 0,-1 0,1 0,0 0,-1 0,1 0,-1 1,0-1,0 1,0 0,0-1,0 1,0 0,-1 0,0 0,1 1,-1-1,0 0,0 0,-1 1,1-1,-1 0,0 1,0-1,0 0,0 1,0-1,-1 1,0-1,1 0,-1 0,0 1,-2 1,-4 16,-1-1,-1 0,-1-1,-1 0,-1 0,0-1,-2 0,-10 10,8-9,1 0,1 0,1 1,1 1,0 0,2 1,0 1,8-20,1-1,0 1,-1 0,1 0,0 0,1-1,-1 1,0 0,1 0,0 0,0 0,0 0,0 0,0 0,0 0,1 0,-1 0,1 0,0 0,0 0,0 0,1 0,-1-1,0 1,1 0,0-1,0 0,0 1,0-1,0 0,0 0,0 0,1 0,-1 0,1-1,-1 1,1-1,0 1,-1-1,1 0,0 0,0 0,2 0,75-24,-55 13</inkml:trace>
  <inkml:trace contextRef="#ctx0" brushRef="#br0" timeOffset="938.404">542 989,'3'-5,"21"-35,1 0,2 2,2 2,1 0,32-28,-61 63,0 0,-1-1,1 1,0 0,0 0,0 0,0 0,0 0,1 0,-1 0,0 0,0 0,1 0,-1 1,0-1,1 0,-1 1,1-1,-1 1,1 0,-1-1,0 1,1 0,0 0,-1 0,1 0,-1 0,1 0,-1 1,0-1,1 0,-1 1,1-1,-1 1,1 0,-1-1,0 1,1 0,-1 0,0 0,0 0,0 0,0 0,0 0,1 1,5 22,-7-22,0 0,0 0,0 0,0 1,0-1,1 0,0 0,-1 0,1 0,0 1,0-1,0 0,0-1,0 1,0 0,1 0,-1 0,1-1,-1 1,1-1,0 1,-1-1,1 0,0 1,0-1,0 0,0 0,0 0,0-1,0 1,1 0,-1-1,0 0,0 1,1-1,6-2,-1 0,0-1,1 0,-1 0,0-1,-1 0,1 0,-1-1,0 0,0 0,0-1,0 0,3-5,34-24,-43 34,-1 1,1-1,-1 0,1 1,-1-1,1 0,-1 1,1-1,-1 1,1-1,0 1,-1-1,1 1,0-1,0 1,-1 0,1 0,0-1,0 1,-1 0,1 0,0 0,0 0,0-1,0 1,-1 1,1-1,0 0,0 0,0 0,-1 0,1 0,0 1,0-1,-1 0,1 1,0-1,-1 1,1-1,0 1,-1-1,1 1,0-1,-1 1,1-1,-1 1,1 0,-1-1,0 1,1 0,-1-1,1 1,-1 0,0 0,0 0,0-1,1 1,-1 0,0 0,0 0,0-1,0 1,-8 52,8-53,-15 107,14-82</inkml:trace>
  <inkml:trace contextRef="#ctx0" brushRef="#br0" timeOffset="1668.955">1305 764,'24'-17,"-16"10,-1 1,1 0,1 1,-1-1,1 2,0-1,0 1,0 1,0 0,1 0,-1 1,1 0,0 0,0 1,-5 3,0 1,-1-1,1 1,-1 0,0 1,0-1,0 0,0 1,-1 0,1 0,-1 0,0 1,0-1,-1 1,1-1,-1 1,0 0,0 0,-1 0,1 0,-1 0,0 0,-1 0,1 1,-1-1,0 0,0 0,-1 1,0 2,-2 443,5-437,-1 0,0 0,-1 1,0-1,-1 0,-1 0,0 0,-1 0,-1 0,0-1,-1 1,0-1,-1 0,0 0,-1-1,-1 0,0 0,0-1,-1 0,-1 0,0-1,0 0,-1-1,0 0,-2 0,10-8,1 1,-1 0,0-1,0 0,0 0,0 0,0 0,0 0,-1 0,1-1,0 0,0 1,0-1,-1 0,1-1,0 1,0-1,0 1,-1-1,1 0,0 0,0 0,0 0,0-1,1 0,-1 1,0-1,1 0,-1 0,1 0,-1 0,1-1,0 1,0-1,0 1,0-1,1 0,-1 0,1 0,0 0,-1 0,1-1,-3-20,2 0,0 0,1 0,2 0,0 0,3-11,1 5,2 6</inkml:trace>
  <inkml:trace contextRef="#ctx0" brushRef="#br0" timeOffset="2183.99">1163 453,'19'-19,"16"-12,3-4,-2 3,-5 2,-5 2,-1 5,-4 11,-2 9,-4 8,-5 9,2 2,-2 3,-3 3,3 3,-1 1,-2-3</inkml:trace>
  <inkml:trace contextRef="#ctx0" brushRef="#br0" timeOffset="2583.636">1643 1,'23'23,"-2"0,0 2,-2 1,0 0,-2 1,-1 1,-2 0,0 2,-2-1,-1 1,-1 1,-2 0,-1 0,-2 1,-1 0,-1 0,-2 0,-1 0,-2 0,0 0,-3 0,-5 22,-1-10,-1-1,-3 0,-1-1,-2-1,-2 0,-2-1,-1-2,-29 36,-37 10,71-70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49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0 255,'0'4,"5"3,6-1,6-1,5-2,-1-6,0-2,2 0,2 0,1 1,1 2,1 1,0 0,-9 1,-8 0</inkml:trace>
  <inkml:trace contextRef="#ctx0" brushRef="#br0" timeOffset="267.749">84 1,'-9'33,"1"26,2 8,3-3,1-8,1-8,-4-13,-1-12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45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242 396,'-11'167,"-24"63,12-101,10-59,11-48</inkml:trace>
  <inkml:trace contextRef="#ctx0" brushRef="#br0" timeOffset="951.291">412 1101,'21'-107,"-19"93,0 1,1-1,1 0,0 1,1 0,0 0,1 0,0 1,1-1,1 2,0-1,0 1,1 0,0 1,2-1,-10 11,0-1,0 1,0 0,-1-1,1 1,0 0,0 0,0-1,0 1,0 0,0 0,0 0,0 0,0 1,0-1,0 0,0 0,0 0,0 1,0-1,-1 0,1 1,0-1,0 1,0-1,0 1,-1 0,1-1,0 1,-1 0,1-1,0 1,-1 0,1 0,-1 0,1-1,-1 1,0 0,1 0,-1 0,0 0,0 0,1 0,-1 0,0 0,0 0,0 0,0 0,0 0,0 0,14 56,-3 26,21-98,103-119,-134 133,-1 0,1 0,0 0,-1 0,1 0,0 0,0 0,0 0,0 1,-1-1,1 0,0 1,1-1,-1 0,0 1,0-1,0 1,0 0,0-1,0 1,1 0,-1 0,0 0,0 0,0 0,0 0,1 0,-1 0,0 0,0 0,0 1,0-1,1 0,-1 1,0-1,0 1,0 0,0-1,0 1,0 0,0-1,0 1,-1 0,1 0,0 0,0 0,-1 0,1 0,0 0,-1 0,1 0,-1 0,1 0,-1 0,0 0,0 1,1-1,5 162,-1-143</inkml:trace>
  <inkml:trace contextRef="#ctx0" brushRef="#br0" timeOffset="1335.778">1202 791,'-14'33,"-6"17,2 4,3-3,5-4,8-6,10-10,8-10,6-9,4-11,-2-10,-5-4</inkml:trace>
  <inkml:trace contextRef="#ctx0" brushRef="#br0" timeOffset="1762.128">1005 593,'169'-186,"-168"185,0-1,0 0,0 1,0-1,0 1,0-1,1 1,-1-1,1 1,-1 0,1 0,-1 0,1 0,0 0,-1 0,1 0,0 0,0 0,-1 1,1-1,0 1,0 0,0-1,0 1,0 0,0 0,0 0,0 0,0 1,0-1,-1 1,1-1,0 1,0-1,0 1,-1 0,1 0,0 0,-1 0,1 0,0 0,-1 0,0 1,1-1,-1 0,0 1,1 0,69 129,-62-117</inkml:trace>
  <inkml:trace contextRef="#ctx0" brushRef="#br0" timeOffset="8133.202">214 0,'-21'24,"1"1,1 0,1 2,1 0,2 1,0 0,2 2,1-1,2 1,1 1,1 0,1 0,2 1,-1 29,-2 24,3-34,1-1,3 1,1 0,5 21,3-33,1-1,2-1,2 0,1 0,2-2,1 0,2 0,1-2,11 12,-21-29,2 0,0-1,1 0,0 0,1-2,1 0,0 0,1-1,0-1,2-1,-3-1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6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30,'138'-11,"53"-8,-348 47,80-24,292-6,-190 2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1 844,'269'-487,"-251"454,2 1,1 1,2 1,0 1,9-6,-32 34,1 0,-1 0,1 0,-1 1,1-1,-1 0,1 0,-1 0,1 1,0-1,0 0,-1 1,1-1,0 1,0-1,0 1,0-1,-1 1,1 0,0-1,0 1,0 0,0 0,0 0,0-1,0 1,0 0,0 0,0 0,0 1,0-1,0 0,0 0,0 0,0 1,0-1,0 1,-1-1,1 0,0 1,0 0,0-1,-1 1,1-1,0 1,0 0,-1 0,1-1,-1 1,1 0,-1 0,1 0,-1 0,1-1,-1 1,0 0,1 0,-1 0,0 0,0 0,0 0,0 0,0 1,6 71,-6-66,2 209,-2-213,0-1,0 0,1 0,-1 1,1-1,-1 0,1 0,-1 1,1-1,0 0,0 0,0 0,0 0,1 0,-1 0,1-1,-1 1,1 0,-1-1,1 1,0-1,0 1,0-1,-1 0,1 0,1 0,-1 0,0 0,0 0,0-1,0 1,1-1,-1 1,0-1,0 0,1 0,-1 0,0 0,1 0,-1 0,0-1,0 1,1-1,-1 0,0 0,0 0,1 0,9-7,-1-1,0-1,-1 1,0-2,0 1,-1-2,0 1,-1-1,6-11,-1 3,259-315,-266 326,40-33,-44 44,-1 0,0 0,0 0,0 0,0 0,0 1,-1-1,1 0,-1 0,1 1,-1-1,0 0,0 1,0-1,0 0,0 1,-1-1,1 0,-1 0,1 1,-1-1,0 0,0 0,0 0,1 0,-63 174,49-145,1 0,2 1,1 0,1 1,2 0,0 6,5-33,1 1,0 0,0 0,0 0,1 0,0 0,0 0,1 0,0 0,0 0,1 0,0-1,0 1,0 0,1-1,0 0,0 1,1-1,0-1,0 1,0 0,1-1,0 0,0 0,0 0,0-1,4 3,10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82,'54'-33,"148"-9,-200 41,0 0,1 0,-1 0,1 1,-1-1,1 1,-1-1,1 1,-1 0,1 0,-1 0,1 0,-1 1,1-1,-1 1,1-1,-1 1,1 0,-1 0,0 0,1 0,-1 0,0 1,0-1,0 1,0-1,0 1,0 0,0 0,-1 0,1 0,-1 0,1 0,-1 0,0 1,0-1,0 0,0 1,0-1,0 1,-1-1,1 1,-1-1,0 1,0-1,0 1,0-1,0 1,0-1,-1 3,-4 10,-1 0,-1-1,0 0,0 0,-1-1,-1 0,0 0,-1-1,-5 5,6-6,-155 187,92-98,71-98,1 0,-1 0,1 0,0 0,0 0,0 0,0 0,0 0,0 0,0 0,1 0,-1 0,1 0,-1 0,1 0,0 0,0 0,0 0,0-1,0 1,0 0,1-1,-1 1,1-1,-1 1,1-1,-1 1,1-1,0 0,-1 0,1 0,0 0,0 0,0-1,0 1,0 0,0-1,0 1,0-1,85 11,19-25,-87 8</inkml:trace>
  <inkml:trace contextRef="#ctx0" brushRef="#br0" timeOffset="653.093">452 619,'193'-270,"-193"269,1 1,-1-1,0 1,0-1,1 0,-1 1,0-1,1 1,-1-1,0 0,1 1,-1-1,1 1,-1 0,1-1,-1 1,1-1,0 1,-1 0,1-1,-1 1,1 0,0 0,-1-1,1 1,-1 0,1 0,0 0,-1 0,1 0,0 0,0 0,-1 0,1 0,-1 0,1 0,0 0,-1 1,1-1,0 0,-1 0,1 1,-1-1,1 0,0 1,-1-1,1 1,-1-1,1 1,-1-1,0 1,1-1,-1 1,1-1,-1 1,0-1,1 1,-1 0,0-1,0 1,0 0,1 0,4 49,-4-37,-2-11,1 1,0-1,0 0,1 0,-1 1,0-1,1 0,-1 0,1 1,0-1,0 0,0 0,0 0,0 0,0 0,0 0,1-1,-1 1,1 0,0-1,-1 1,1-1,0 1,0-1,0 0,0 1,0-1,0 0,0-1,0 1,0 0,0-1,1 1,-1-1,0 1,0-1,1 0,-1 0,0 0,1 0,-1-1,0 1,0-1,1 1,-1-1,0 0,0 0,0 0,0 0,0 0,0 0,0 0,131-130,-133 131,0-1,1 1,-1-1,0 1,1-1,-1 1,0 0,1-1,-1 1,1 0,-1-1,1 1,-1 0,1-1,-1 1,1 0,-1 0,1 0,-1 0,1-1,-1 1,1 0,-1 0,1 0,-1 0,1 0,0 0,-1 0,1 1,-1-1,1 0,-1 0,1 0,-1 0,1 1,-1-1,1 0,-1 1,1-1,-1 0,0 1,1-1,-1 0,1 1,-1-1,0 1,0-1,1 1,-1-1,0 0,1 1,-1-1,0 1,0 0,0-1,0 1,0-1,0 1,0-1,0 1,0-1,0 1,0-1,0 1,0 0,-6 43,4-34,-2 9,1 0,0 0,1 1,2-1,0 0,1 1,1-1,0 0,2 1,1 3,21 12,-10-27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0,'1'2,"0"-1,0 0,0 0,0 1,0-1,-1 1,1-1,0 1,-1-1,1 1,-1-1,0 1,0-1,1 1,-1-1,0 1,0 0,0-1,0 1,-1-1,1 1,0-1,-1 1,1-1,-1 1,1-1,-1 1,0-1,0 1,1-1,-1 0,0 0,0 1,0-1,-1 0,1 0,0 0,0 0,-1 0,0 0,1 2,-131 192,41-65,90-129,1 0,-1 0,1 0,-1 0,1 0,-1 0,1 0,0 0,-1 0,1 0,0 0,0 0,0 1,0-1,0 0,0 0,0 0,0 0,0 0,1 0,-1 0,0 0,1 0,-1 0,1 0,-1 0,1 0,-1 0,1 0,0 0,-1 0,1-1,0 1,0 0,0 0,0-1,-1 1,1-1,0 1,0-1,0 1,0-1,0 1,0-1,1 0,-1 0,0 1,0-1,0 0,0 0,0 0,1 0,60-3,-48 1,-1-1,0 0,1-1,-1-1,-1 0,1-1,-1 0,5-4,-9 4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0 335,'152'-146,"9"-1,-156 141,-4 3,0 1,0 0,0 0,0 0,1 0,-1 0,0 0,1 1,0-1,-1 0,1 1,0-1,0 1,0 0,0-1,0 1,0 0,0 0,0 0,1 1,-1-1,0 0,1 1,-1-1,0 1,1 0,-1 0,0 0,1 0,-1 0,0 1,1-1,-1 1,0 0,1-1,0 2,58 181,-33-119,-18-49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0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0,'5'0,"16"0,9 0,4 0,2 0,-2 0,0 0,-3 0,0 0,-2 0,0 0,-1 0,-10 0,-7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0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0,-7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5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34,'312'0,"-233"-22,-61 11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6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0,'-13'77,"3"0,3 0,4 0,6 75,-1-19,-2 0,0-121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6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1 383,'0'-16,"1"-1,1 1,1 0,0 0,1 0,0 0,1 1,1-1,1 1,0 1,1-1,0 1,1 1,1 0,0 0,5-3,-1-1,1 1,0 1,2 1,0 0,0 1,1 1,8-4,-25 15,1 0,-1 0,1 0,-1 0,1 1,0-1,-1 1,1-1,0 1,-1-1,1 1,0 0,0 0,-1 0,1 0,0 0,0 0,-1 1,1-1,0 0,0 1,-1-1,1 1,-1 0,1 0,-1 0,1-1,-1 1,1 0,-1 1,0-1,1 0,-1 0,0 1,0-1,0 0,0 1,0-1,0 1,0 0,-1-1,1 1,-1-1,1 1,-1 0,1 0,-1-1,9 87,-9-87,-1 11,4 54,-3-65,0 0,0 1,1-1,-1 0,0 0,1 1,-1-1,0 0,1 0,-1 0,1 1,0-1,-1 0,1 0,0 0,0 0,0 0,0 0,0 0,0-1,0 1,0 0,0 0,0-1,0 1,0-1,1 1,-1-1,0 1,0-1,1 0,-1 1,0-1,0 0,1 0,-1 0,0 0,1 0,-1-1,0 1,1 0,71-59,70-88,-144 147,1 1,0 0,-1 0,1 0,0 0,0 0,0 0,0 0,0 0,0 0,0 0,0 0,0 0,0 0,1-1,-1 1,0 0,1 0,-1 0,0 0,1 0,-1-1,1 1,0 0,-1 0,1-1,0 1,-1 0,1-1,0 1,-1-1,1 1,0-1,0 1,0-1,0 1,0-1,-1 0,1 0,0 1,0-1,0 0,0 0,0 0,0 0,0 0,0 0,0 0,0 0,0-1,0 1,0 0,-1 0,1-1,0 1,0-1,0 1,0-1,-1 1,1-1,0 1,0-1,0 0,-53 153,54-110,7-27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7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1,'-2'23,"-2"0,-1-1,-1 1,-1-1,-1 0,-1-1,-1 1,0-2,-2 0,0 0,-8 8,17-25,0-1,1 1,0 0,-1 0,1-1,0 1,0 1,1-1,-1 0,1 0,-1 1,1-1,0 1,0-1,1 1,-1-1,1 1,0 0,0-1,0 1,0-1,0 1,1 0,0-1,-1 1,2-1,-1 0,0 1,1-1,-1 0,1 1,0-1,0 0,0 0,0-1,1 1,0 0,6 0,1 0,0-1,0-1,1 1,-1-2,0 1,0-1,0-1,0 0,1 0,-1-1,2-1,16-16,-27 7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0 234,'29'-17,"-1"0,-1-2,-1-2,-1 0,0-1,13-18,-3 6,14-2,-48 36,0-1,0 0,1 0,-1 1,0-1,1 1,-1-1,0 1,1 0,-1-1,0 1,1 0,-1 0,1 0,-1 0,0 0,1 0,-1 0,1 1,-1-1,0 0,1 1,-1-1,0 1,0 0,1-1,-1 1,0 0,0 0,0-1,0 1,0 0,0 0,0 0,0 0,0 1,0-1,-1 0,2 1,20 114,4-16,-19-77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0,'-7'1,"0"1,0 0,0 0,0 0,0 1,0 0,1 0,-1 0,1 1,0 0,0 1,1-1,-1 1,1 0,0 0,0 1,1-1,0 1,0 0,0 1,0-1,1 1,0-1,1 1,-1 0,1 0,1 0,-1 0,1 0,1 0,-1 1,1-1,0 0,1 0,0 1,0 0,0-4,-1 0,1-1,0 1,0-1,1 1,-1-1,1 0,-1 1,1-1,0 0,1 0,-1 0,0 0,1-1,-1 1,1-1,0 1,0-1,0 0,0 0,0 0,1-1,-1 1,0-1,1 0,0 0,-1 0,1 0,-1-1,1 1,0-1,-1 0,1 0,0 0,-1 0,1-1,0 0,-1 0,1 0,-1 0,1 0,-1-1,0 1,1-1,-1 0,0 0,0 0,2-2,-1 1,0-1,0 1,0-1,0 0,0 0,-1 0,0 0,0-1,0 1,0-1,-1 0,0 1,0-1,0 0,0-1,-1 1,0 0,0 0,-1-1,1 1,-1 0,0-1,0 1,-1 0,0-1,0 1,0 0,0 0,-1 0,0 0,0 0,0 0,-1 0,0 1,0-1,0 1,0 0,-1 0,1 0,-1 0,0 0,0 1,-2-1,-74-17,55 19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6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0 118,'12'1,"-1"0,0 0,1-1,-1 0,1-1,-1 0,0-1,0-1,0 1,0-2,0 1,0-2,-1 1,0-1,0-1,0 0,-1 0,0-1,0 0,0-1,-1 0,0 0,2-5,-9 12,0-1,-1 1,1 0,0-1,0 1,0 0,0 0,0 0,0-1,0 1,1 0,-1 1,0-1,0 0,1 0,-1 0,1 1,-1-1,1 1,-1-1,1 1,-1 0,1-1,-1 1,1 0,-1 0,1 0,-1 0,1 0,-1 1,1-1,-1 0,1 1,-1-1,1 1,-1 0,1-1,-1 1,0 0,1 0,-1 0,0-1,0 2,0-1,0 0,0 0,0 0,0 0,0 1,0-1,0 0,-1 1,1-1,-1 1,1-1,-1 0,1 1,-1 0,92 247,-68-184,-2-15,-3 2,-2 0,-2 1,-2 0,-3 1,1 30,-10-79,0 0,-1 0,1 0,-1 0,0 1,-1-1,1 0,-1 0,0 0,0 0,0 0,-1-1,0 1,0 0,0-1,-1 1,1-1,-1 1,0-1,0 0,0-1,-1 1,0 0,1-1,-1 0,0 0,-1 0,1 0,0-1,-1 1,0-1,1 0,-1-1,-2 1,-2 1,0-1,1 0,-1-1,0 0,0-1,0 1,0-2,0 1,0-1,0-1,1 0,-1 0,0 0,1-1,-1 0,1-1,0 0,0 0,1-1,-1 0,1 0,0-1,1 0,-1 0,1-1,0 0,1 0,-5-6,8 8,1 1,0-1,1 0,-1 1,1-1,0 1,0-1,0 0,0 1,1-1,0 0,0 1,0-1,1 1,-1 0,1-1,0 1,0 0,1 0,-1 0,1 0,0 1,0-1,0 0,86-76,104-50,-164 96,-21 17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7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1 281,'73'-18,"-51"10,-1-1,0-1,-1-1,0-1,0-1,-2 0,0-2,0 0,-1-1,-1 0,-1-2,9-11,38-49,-61 79,0 0,1 0,-1 0,0 1,0-1,0 0,0 1,0-1,0 1,0-1,0 1,0-1,-1 1,1-1,-1 1,1 0,-1-1,0 1,1 0,-1 0,0-1,0 1,0 0,-1-1,1 1,0 0,-1 0,1-1,-1 2,1-2,2 23,2 0,0-1,2 1,0-1,1 0,2-1,0 0,3 4,-6-14,1 5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35 457,'-10'24,"-3"13,1-1</inkml:trace>
  <inkml:trace contextRef="#ctx0" brushRef="#br0" timeOffset="514.625">120 202,'9'-16,"1"1,1 0,0 1,1 0,0 0,1 1,1 1,0 0,0 1,1 1,1 0,-1 1,2 1,-1 0,1 1,0 1,1 0,-16 6,0-1,0 1,0 0,0-1,0 1,0 0,1 0,-1 1,0-1,0 0,0 1,0-1,0 1,0-1,0 1,-1 0,1 0,0 0,0 0,0 0,-1 0,1 1,-1-1,1 0,-1 1,1 0,-1-1,0 1,0 0,0-1,0 1,0 0,0 0,0 0,-1 0,1 0,0 0,-1 0,0 0,0 0,1 0,-1 0,-1 1,-17 88,-71 54,72-123,1 1,1 0,1 0,1 2,1 0,0 4,11-26,-1 1,1-1,0 0,0 0,0 1,1-1,-1 0,1 1,-1-1,1 1,1-1,-1 1,0-1,1 0,-1 1,1-1,0 0,0 1,1-1,-1 0,1 0,-1 0,1 0,0 0,0 0,0-1,0 1,1-1,-1 1,1-1,0 0,-1 0,1 0,0 0,0-1,0 1,0-1,1 0,-1 0,0 0,1 0,1 0,3 1,-1-1,0 1,1-2,-1 1,0-1,1 0,-1 0,0-1,1 0,-1-1,0 1,0-1,0-1,0 1,0-1,5-3,1-8</inkml:trace>
  <inkml:trace contextRef="#ctx0" brushRef="#br0" timeOffset="1148.888">628 626,'130'-217,"-82"164,-46 55,0-1,-1 0,1 0,0 1,-1-1,1 1,-1 0,0-1,1 1,-1 0,0 0,0-1,0 1,-1 0,1 0,0 0,-1 0,1 0,-1 0,1 1,-1-1,0 0,0 0,0 0,0 0,-1 0,1 0,-1 2,2 5,-1-6,-1 0,1 0,0 0,0 0,1 0,-1-1,0 1,1 0,0 0,0 0,0 0,0-1,0 1,0 0,1-1,-1 1,1-1,0 0,0 1,0-1,0 0,0 0,0 0,0-1,1 1,-1 0,1-1,-1 1,1-1,0 0,0 0,-1 0,1 0,0-1,0 1,0-1,0 0,0 0,0 0,-1 0,1 0,0 0,0-1,2 0,72-75,-42 32,30-15,-64 60,1-1,-1 0,0 1,0-1,1 0,-1 1,0 0,0-1,0 1,0 0,0-1,1 1,-1 0,-1 0,1 0,0 0,0 0,0 0,0 0,-1 0,1 0,0 1,-1-1,1 0,-1 0,0 0,1 1,-1-1,0 0,0 1,0-1,1 0,-1 1,-1-1,1 0,0 1,0-1,0 0,-1 0,1 1,-1-1,1 0,-1 1,1 2,-4 112,4-89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1 482,'4'0,"3"5,3 2,6-1,5-1,3-1,3-2,1-1,1-1,1 0,-1 0,0 0,0 0,-1-1,-9 1,-13 0,-12 0,-6 0</inkml:trace>
  <inkml:trace contextRef="#ctx0" brushRef="#br0" timeOffset="432.605">141 172,'5'7,"-1"0,-1 1,1 0,-1-1,-1 1,0 0,0 0,0 0,-1 1,0-1,-1 0,1 1,-2-1,0 4,2 3,-19 216,-11-81,27-131,10-29,-3-4</inkml:trace>
  <inkml:trace contextRef="#ctx0" brushRef="#br0" timeOffset="1082.833">536 172,'25'-22,"0"2,1 1,2 0,0 3,0 0,2 1,-1 2,2 1,4 1,-33 9,0 1,0 0,0 0,0 1,1-1,-1 0,0 1,0-1,1 1,-1 0,0 0,1 0,-1 0,0 0,0 0,1 1,-1-1,0 1,0 0,1-1,-1 1,0 0,0 0,0 0,0 1,0-1,0 0,-1 1,1-1,0 1,-1 0,1 0,-1-1,0 1,1 0,-1 0,0 0,0 0,0 0,0 1,-1-1,1 0,-1 0,1 1,-1-1,0 0,0 0,0 2,-3 10,-1 0,0-1,-1 0,-1 1,0-2,0 1,-2-1,1 0,-2 0,0-1,0 0,-4 2,-16 25,-15 17,-54 89,94-135,0 1,1 0,-1 0,2 0,0 1,0-1,1 1,0-1,0 1,2-1,-1 1,1-1,1 1,0-1,0 0,4 10,-4-17,1 1,0-1,0 0,0-1,0 1,0 0,1-1,-1 0,1 0,-1 0,1 0,0 0,0-1,0 0,0 0,0 0,0 0,0-1,0 1,0-1,0 0,0 0,1-1,-1 1,0-1,0 0,0 0,0 0,0 0,-1-1,4-1,0 1,18-3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45.12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59,'-2'1,"0"1,0-1,1 1,-1-1,0 1,1 0,-1 0,1 0,-1 0,1 0,0 0,0 0,0 0,0 0,0 1,1-1,-1 0,1 1,-1-1,1 1,0-1,0 0,0 1,0-1,1 1,-2-1,-14 180,-41 174,-170 557,221-893,3-11,-1 0,1 1,1-1,-1 1,2 0,-1-1,1 1,1 0,0-1,1 7,2-12,0 1,0-1,0 0,1-1,-1 1,1-1,0 0,0 0,0 0,1 0,-1-1,1 0,-1 0,1-1,0 0,-1 0,1 0,0 0,0-1,1 0,142-9,-71-1,206-21,195 1,-78 16,-84 0,102 18,936 21,83-56,1889 33,-3324-2,0 1,0-1,0 0,0 0,0 0,0 0,0-1,0 1,0-1,0 1,-1-1,1 0,0 0,0 0,-1-1,1 1,0-1,-1 1,1-1,-1 0,0 0,0 0,0 0,0 0,0-1,0 1,0-1,-1 1,0-1,1 0,-1 1,0-1,0 0,0 0,0 0,-1 0,170-540,-23-8,-80 310,-67 237,2 2,-1-1,1 0,-1 0,0 0,0 0,0-1,-1 1,1 0,-1 0,0 0,0 0,0-1,0 1,0 0,-1 0,1 0,-1 0,0-1,0 1,0 0,-1 0,1 1,-1-1,1 0,-1 0,0 1,0-1,0 1,0 0,-1-1,1 1,-1 0,1 0,-2 0,-140-7,42 10,-204-21,-213 17,275 4,-2339-1,1917-26,94-13,-352-10,-51 50,469 28,260-31,48-25,-55 28,56 50,122-31,-133 22,152-36,32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03.19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4324 847,'-30'-35,"-2"2,-2 2,-1 0,-1 3,-1 1,-2 2,0 1,-2 2,0 2,-1 2,-29-8,-308-114,273 106,-2 6,-1 4,-1 5,0 5,-2 4,-45 5,-326 7,222 23,-69 7,18 2,207-18,32-5,0 4,1 2,1 4,1 3,1 2,1 4,-56 34,-137 111,242-163,0 2,1 1,0 0,1 1,1 0,0 2,1 0,1 1,1 0,-8 17,14-23,1 1,1 0,1 0,0 0,0 0,2 1,-1-1,2 1,0 0,1 1,0 19,13 185,53-22,-45-153,-11-23,0 1,2-1,1-1,0-1,16 19,2-6,2-1,0-2,2-1,2-2,0-1,2-3,0 0,1-3,2-1,0-2,0-2,2-2,0-2,0-2,36 3,442 21,-312-36,139-22,97-34,-77-14,25-23,-306 72,119-33,134-59,-253 83,-1-3,-2-4,-2-4,-1-4,-3-3,-2-3,3-8,-68 52,0-1,-1 0,-1-1,0 0,0 0,-1-1,0-1,-2 1,1-1,-2-1,0 1,0-1,-2 0,1 0,-2-1,0 1,-1-1,-1 0,0 1,-1-1,-1 0,0 0,-1 1,-1-1,-1 1,-3-12,-7-6,-2 0,0 1,-3 1,0 1,-2 1,-1 0,-1 2,-2 1,0 0,-2 2,-28-19,-18-9,-2 4,-3 4,-1 2,-2 5,-1 2,-2 5,-1 3,-1 4,-1 3,-1 5,-46-1,-645-56,678 61,-704-55,718 66,-1 4,2 4,-1 3,1 5,1 3,-6 5,2 0,2 5,0 2,2 5,2 3,2 4,1 3,-50 41,103-63,2 1,1 2,0 0,3 2,0 0,1 1,2 1,2 1,1 1,1 0,1 1,3 0,0 0,2 2,2-1,1 0,2 1,1 0,3 22,-2-14,1 0,3 0,1-1,3 1,1-1,2 0,2-1,1 0,3-1,-4-18,2-1,0 0,1-1,1-1,1 0,1-1,0-1,2-1,0 0,0-2,2 0,0-2,0 0,2-1,-1-2,1 0,1-1,23 4,57 8,1-4,1-6,42-2,-79-5,364 13,1-20,222-37,-537 27,-1-6,-1-5,0-5,-3-5,0-5,-3-5,-1-5,-3-5,68-47,-122 67,-3-3,-1-1,-2-3,-1-2,-3-2,-2-1,-1-3,-3-1,-2-2,-2-1,-3-2,-2-1,-3-1,13-41,-32 81,-1 0,-1 0,-1-1,0 1,-1-1,-1 0,0 0,-1 0,-2 0,0 0,0 0,-2 0,0 0,-1 1,-1-1,0 1,-2 0,0 0,-1 1,0 0,-1 0,-5-4,-11-3,-2 0,0 2,-2 1,0 1,-1 2,-1 0,0 3,-1 0,-1 2,0 2,0 1,-13-1,-91-18,0 7,-2 6,0 5,0 7,0 6,0 6,-67 15,-53 9,1 11,2 11,-161 60,292-72,1 6,3 5,3 5,2 6,3 4,-51 44,-58 89,135-104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6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0 115,'15'19,"-1"1,0 0,-2 1,-1 1,0 0,-2 1,0-1,-2 2,5 20,56 230,-43-213,-23-61,-1 0,0-1,1 1,-1 0,0-1,1 1,-1-1,0 0,0 1,0-1,0 0,1 0,-1 0,0 0,0 0,-1 0,1 0,0 0,0 0,0 0,-1 0,1 0,0-1,-1 1,1 0,-1-1,0 1,1 0,-1-1,1-1,96-255,-9 1,-57 126,-30 121</inkml:trace>
  <inkml:trace contextRef="#ctx0" brushRef="#br0" timeOffset="767.072">621 511,'-27'46,"1"1,3 1,2 1,-8 33,13-21,64-162,-30 60,83-153,-99 192,41-46,-42 47,0 0,-1 1,1-1,0 1,0-1,0 1,0-1,0 1,0-1,0 1,0 0,0 0,0-1,0 1,0 0,0 0,0 0,0 0,0 0,0 0,0 0,0 1,0-1,0 0,0 0,0 1,0-1,0 1,0-1,0 1,-1-1,1 1,0 0,0-1,0 1,-1 0,1-1,0 1,-1 0,1 0,-1 0,1 0,-1 0,1 0,-1 0,0 0,1 0,-1 0,0 0,0 0,0 0,0 0,0 0,0 0,0 0,0 1,27 140,79 87,-128-235,-206-131,183 124,28 13</inkml:trace>
  <inkml:trace contextRef="#ctx0" brushRef="#br0" timeOffset="1223.946">1044 454,'40'129,"25"82,-65-210,0 0,-1 0,1-1,0 1,-1 0,1 0,0 0,0 0,0 0,0-1,0 1,0 0,0 0,0 0,0 0,1-1,-1 1,0 0,0 0,1 0,-1-1,0 1,1 0,-1 0,1-1,-1 1,1 0,-1-1,1 1,0-1,-1 1,1 0,0-1,-1 0,1 1,0-1,0 1,0-1,-1 0,1 0,0 1,0-1,0 0,0 0,-1 0,1 0,0 0,0 0,0 0,0 0,-1 0,1 0,0-1,0 1,0 0,0-1,-1 1,1 0,0-1,-1 1,1-1,0 1,0-1,-1 1,1-1,-1 0,45-200,-11 48,-28 146,-3 7</inkml:trace>
  <inkml:trace contextRef="#ctx0" brushRef="#br0" timeOffset="1803.377">1665 425,'-5'-2,"-1"0,1 1,-1-1,1 1,-1 0,0 1,1-1,-1 1,0 0,0 1,1-1,-1 1,0 0,1 1,-1-1,1 1,-1 0,1 1,0-1,0 1,0 0,0 0,-2 2,-63 50,69-53,-1-1,1 1,0-1,-1 1,1-1,0 1,0 0,1-1,-1 1,0 0,0 0,1 0,-1-1,1 1,0 0,-1 0,1 0,0 0,0 0,0 0,0 0,1 0,-1 0,0 0,1 0,0-1,-1 1,1 0,0 0,0-1,0 1,0 0,0-1,0 1,0-1,1 1,-1-1,1 0,-1 1,1-1,-1 0,2 1,74 20,-24-12,-51-9,-1-1,1 1,-1 0,1-1,-1 1,1 0,-1 0,0 0,0 0,1 0,-1 1,0-1,0 0,0 0,0 1,0-1,0 1,-1-1,1 0,0 1,-1 0,1-1,-1 1,0-1,1 1,-1 0,0-1,0 1,0 0,0-1,0 1,0-1,-1 1,1 0,0-1,-1 1,0-1,1 1,-1-1,0 1,0 0,-43 68,33-56,-25 76,36-88,0 1,0 0,0-1,0 1,0-1,0 1,1 0,-1-1,1 1,0-1,0 1,0-1,0 1,0-1,1 0,-1 1,1-1,-1 0,1 0,0 0,0 0,0-1,0 1,0 0,0-1,0 1,1-1,-1 0,0 0,1 0,-1 0,1 0,-1-1,3 1,2 1,1-1,-1 0,0 0,1-1,-1 0,1 0,-1-1,1 0,-1 0,0-1,0 0,4-1,8-4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1 229,'45'-36,"-32"31,1 0,0 1,0 1,0 0,1 1,-1 1,1 0,-1 1,1 0,1 1,75-4,152-20,-243 23,-1-1,1 1,0-1,-1 0,1 1,0-1,-1 1,1-1,0 0,0 1,0-1,0 1,0-1,0 0,0 1,0-1,0 0,0 1,0-1,0 0,0 1,0-1,1 1,-1-1,0 0,0 1,1-1,-1 1,0-1,1 1,-1-1,1 1,-1-1,1 1,-1 0,1-1,-1 1,1-1,-1 1,1 0,-1 0,1-1,-1 1,1 0,0 0,-1 0,1-1,0 1,-1 0,1 0,-1 0,1 0,0 0,-1 0,1 1,0-1,-1 0,1 0,-1 0,1 0,0 1,0-1,-118-98,113 79,13 15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4,-6 3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9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29,'43'-5,"29"-1,7 0,-6 1,-9 1,-17 2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0 232,'138'-220,"-137"221,0-1,1 0,-1 1,0-1,0 1,1-1,-1 1,0 0,0-1,0 1,0 0,0 0,0 0,0 0,0 0,0 0,0 0,-1 0,1 0,0 0,-1 1,1-1,-1 0,1 0,-1 1,0-1,1 0,-1 0,0 1,0-1,0 0,0 1,0-1,0 1,0-1,-1 1,2 1,2 6,0 1,1-1,0-1,1 1,-1-1,2 1,-1-1,1-1,0 1,7 5,-11-11,1 1,-1-1,1 0,-1 0,1 0,0 0,0 0,0 0,0-1,0 0,0 1,1-1,-1 0,0-1,0 1,1-1,-1 1,1-1,-1 0,0 0,1 0,-1-1,1 1,-1-1,0 0,0 0,1 0,-1 0,0-1,0 1,0-1,1-1,4-3,-1-1,0 0,-1 0,0 0,0-1,0 0,-1 0,0-1,-1 0,0 1,0-1,-1-1,0 1,-1-1,7-14,-3 6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1 221,'126'-16,"1"6,98 6,-267 5,34 0,-1 1,0-1,0 0,0-1,0 0,0 0,0-1,0 0,0-1,1 0,-1 0,0-1,1 0,0-1,0 1,0-2,0 1,0-1,1 0,0-1,0 1,0-1,1-1,0 1,0-1,1-1,-1 0,4 4,0 1,0-1,0 1,1-1,0 0,-1 1,1-1,1 0,-1 0,1 0,-1 0,1 0,0 0,0 0,1 0,-1 0,1 0,0 0,0 1,0-1,1 0,1-3,9-6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2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359 143,'-55'36,"2"4,1 1,2 3,3 2,-2 6,0 20,48-70,0-1,1 1,-1 0,1 0,0 0,-1 0,1 0,0 0,0-1,0 1,0 0,0 0,1 0,-1 0,1 0,-1 0,1-1,0 1,-1 0,1 0,0-1,0 1,0-1,1 1,-1-1,0 1,0-1,1 0,-1 1,1-1,-1 0,1 0,0 0,-1 0,1 0,0-1,0 1,-1 0,1-1,0 0,0 1,2-1,17 4,1-1,-1-1,1 0,0-2,0-1,17-3,27 1,91 2,-188-33,18 22,0-1,1-1,1 0,0-1,1 0,1-1,0 0,2 0,-1-1,2 0,-3-9,-4-59,13 60</inkml:trace>
  <inkml:trace contextRef="#ctx0" brushRef="#br0" timeOffset="416.26">697 1,'-14'48,"-5"21,-4 3,1-6,6-9,4-10,5-7,4-7,6-8,9-9,6-7,5-4,4-5,1 0,-3-2</inkml:trace>
  <inkml:trace contextRef="#ctx0" brushRef="#br0" timeOffset="664.651">415 227,'39'5,"26"6,8 1,-5-1,-13-2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368 126,'-1'0,"1"1,0-1,0 1,0-1,0 0,0 1,0-1,0 1,-1-1,1 1,0-1,1 1,-1-1,0 1,0-1,0 0,0 1,0-1,0 1,0-1,1 1,-1-1,0 0,0 1,1-1,-1 0,0 1,1-1,-1 0,0 1,1-1,-1 0,0 1,1-1,-1 0,1 0,-1 0,0 1,1-1,-1 0,1 0,-1 0,1 0,-1 0,1 0,-1 0,1 0,-1 0,0 0,1 0,-1 0,1 0,-1 0,1-1,-1 1,1 0,-1 0,-23 39,-140 162,5-54,157-147,0 1,0-1,0 0,1 1,-1-1,0 1,0 0,0-1,1 1,-1 0,0-1,1 1,-1 0,1 0,-1-1,1 1,-1 0,1 0,-1 0,1 0,0 0,-1 0,1 0,0 0,0 0,0 0,0 0,0-1,0 1,0 0,0 0,0 0,1 0,-1 0,0 0,0 0,1 0,-1 0,1 0,-1 0,1-1,-1 1,1 0,-1 0,1-1,0 1,0 0,-1-1,1 1,0 0,0-1,-1 1,1-1,0 0,0 1,0-1,0 0,0 1,0-1,0 0,0 0,0 0,63 9,83 1,51 7,-198-17,1 1,0-1,-1 0,1 1,0-1,0 0,-1 1,1-1,0 0,0 0,-1 0,1 0,0 0,0 0,-1 0,1 0,0 0,0 0,-1 0,1-1,0 1,0 0,-1 0,1-1,0 1,-1 0,1-1,0 1,-1-1,1 1,-1-1,1 1,-1-1,1 1,-1-1,1 0,-1 1,1-1,-1 0,0 1,1-1,-1 0,0 0,0 1,0-1,1 0,-1 0,0 1,0-1,0 0,0 0,0 1,-1-1,1 0,0 0,0 1,0-1,-1 0,1 0,0 1,-1-2,-77-228,23 91,43 122</inkml:trace>
  <inkml:trace contextRef="#ctx0" brushRef="#br0" timeOffset="685.025">678 126,'1'314,"15"-242,-4-112,-10 12,0 1,2-1,1 0,1 1,2 0,0 1,4-7,0 2,0 0,2 1,2 0,0 1,2 1,16-19,-33 46,0-1,-1 1,1-1,0 1,1 0,-1-1,0 1,0 0,1 0,-1 0,0 0,1 0,-1 0,1 0,-1 1,1-1,0 0,-1 1,1-1,0 1,-1 0,1 0,0-1,-1 1,1 0,0 0,0 1,-1-1,1 0,0 0,-1 1,1-1,0 1,-1 0,1-1,-1 1,1 0,-1 0,1 0,-1 0,0 0,0 0,1 0,-1 1,0-1,0 0,0 1,0-1,0 1,0-1,-1 1,1-1,0 1,-1 0,1-1,-1 1,0 1,30 124,-25-106</inkml:trace>
  <inkml:trace contextRef="#ctx0" brushRef="#br0" timeOffset="1615.547">1 747,'43'0,"38"-5,16-6,0-2,-7 2,-13 3,-16 2,-8 3,-8 1,-8 2,-4 0,-4 0,-1 1,-6 4,-7 2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145 478,'-17'11,"1"0,0 1,1 1,0 1,1 0,0 1,1 0,11-13,0 0,-1 0,2 1,-1-1,0 0,0 1,1 0,-1-1,1 1,0 0,0-1,0 1,0 0,0 0,1 0,-1 0,1 0,0 0,0 0,0 0,0 0,1 0,-1 0,1-1,-1 1,1 0,0 0,0 0,1-1,-1 1,0 0,1-1,0 1,-1-1,1 0,0 1,0-1,0 0,1 0,-1 0,0-1,1 1,0-1,-1 1,1-1,0 0,-1 0,1 0,0 0,2 0,4 1,1-1,0 0,0-1,-1 0,1 0,0-1,0 0,-1-1,1 0,-1-1,1 0,-1 0,0-1,0 0,0-1,-1 0,1 0,-1-1,-1 0,1 0,-1-1,0 0,0 0,-1 0,5-9,8-10,-2-1,0 0,-2-1,-2-1,0 0,-2-1,4-16,-8 18,-1-1,-1-1,-2 1,-1-1,-1 1,-1-1,-2-2,2 26,0 1,-1 0,1-1,-1 1,0 0,-1 0,1 0,-1 0,0 0,0 0,-1 0,1 0,-1 1,0-1,0 1,-1 0,1 0,-1 0,0 0,0 1,0 0,0 0,-1 0,1 0,-1 0,0 1,0 0,0 0,0 0,0 1,0 0,0 0,-1 0,1 0,0 1,-1 0,1 0,0 1,-1-1,1 1,0 0,0 0,0 1,-4 1,-7 6,0 1,1 1,0 0,1 1,0 0,1 1,1 1,0 0,0 0,2 1,0 1,0 0,0 3,6-11,1 0,0 0,0 0,1 1,0-1,0 1,1 0,0-1,0 1,1 0,1 0,-1-1,1 1,1 0,-1-1,2 1,-1-1,1 0,0 1,1-1,0-1,0 1,1 0,0-1,0 0,0 0,2 0,3 3,0 1,1-1,0-1,1 0,0 0,1-2,0 1,0-2,0 1,1-2,0 0,0 0,0-2,1 1,-1-2,1 0,-1-1,1 0,4-1,14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2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13,'-16'7,"1"1,0 0,1 1,0 0,0 1,1 1,1 0,0 1,0 1,1-1,1 2,-1 1,7-12,1 0,1 0,-1 1,0-1,1 1,0-1,-1 1,1 0,1 0,-1 0,1 0,-1 0,1 1,1-1,-1 0,0 1,1-1,0 0,0 1,0-1,1 0,-1 1,1-1,0 0,0 0,1 0,-1 0,1 0,0 0,0 0,0 0,1 0,-1-1,1 0,0 1,0-1,0 0,0 0,1 0,-1-1,1 1,-1-1,1 0,0 0,0 0,0-1,0 1,0-1,1 0,-1 0,0-1,3 0,-1 0,0-1,0 0,0 0,0-1,0 0,0 0,0 0,0-1,0 0,-1 0,0 0,1-1,-1 1,-1-1,1-1,0 1,-1-1,0 1,0-1,0-2,66-120,-56 97,-5 4,-13 42,0 0,2-1,0 1,0 1,1-1,2 0,-1 0,2 0,0 0,1 0,0 0,1-1,1 1,1-1,6 12,-11-25,1 0,0 1,0-1,0 0,0 0,0 0,1 0,-1-1,1 1,-1-1,1 1,-1-1,1 0,0 0,0 0,-1 0,1-1,0 1,0-1,0 0,0 1,0-1,0-1,0 1,0 0,0-1,-1 1,1-1,0 0,0 0,0 0,-1 0,1-1,-1 1,1-1,-1 1,0-1,1 0,-1 0,0 0,0 0,0-1,0 1,-1 0,1-1,0-1,13-15,-1 0,-1-1,-1-1,-1 0,0 0,1-8,-1 9,-5 24,-3 38,-3-23,17 58,-16-75,-1 1,1-1,0 0,0 0,0 0,1 0,-1 0,0 0,1 0,0 0,-1 0,1-1,0 1,0 0,0-1,0 0,0 1,0-1,0 0,0 0,1 0,-1-1,0 1,1 0,-1-1,0 1,1-1,-1 0,1 0,-1 0,1 0,2-3,1 0,-1 0,1 0,-1-1,0 0,0 0,-1 0,1-1,-1 0,0 1,0-1,-1-1,1 1,-1 0,0-1,-1 0,1 0,-1 0,0 0,1-5,7-12,-3 3,1 1,2 0,0 1,0 0,2 1,0 0,1 1,1 0,1 1,0 0,12-8,-26 22,0 0,0 1,-1-1,1 0,0 1,0-1,0 1,0-1,0 1,0 0,0-1,0 1,0 0,0 0,0 0,0-1,0 1,0 0,0 0,0 0,0 1,0-1,0 0,0 0,0 1,0-1,0 0,0 1,0-1,-1 1,1-1,0 1,0-1,0 1,0 0,-1-1,1 1,0 0,-1 0,1 0,-1 0,1-1,-1 1,1 0,-1 0,1 0,-1 0,0 0,0 0,1 0,-1 0,0 1,5 60,-5-56,-37 370,-43 121,24-301,6-118,49-78,0 1,0-1,0 1,0-1,0 0,0 1,0-1,0 0,-1 0,1 0,0 0,0 0,0 0,0 0,0 0,0 0,0-1,0 1,0 0,0-1,0 1,0-1,0 1,0-1,0 1,0-1,0 0,0 1,0-1,1 0,-1 0,0 1,1-1,-1 0,0 0,1 0,-1 0,1 0,0 0,-1 0,1 0,-1-1,-15-47,15 24,1 0,0 0,2-1,1 1,2 1,0-1,1 1,1-1,2 2,0-1,2 1,0 1,2 0,0 1,1 0,13-14,-13 14,2 0,0 1,1 1,1 0,1 1,0 1,2 1,0 1,0 1,1 1,1 0,0 2,7-2,-4 6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5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135 141,'21'78,"-2"154,-14-149,-4 1,-4 0,-3 0,-9 28,-6 95,18-70,4-138</inkml:trace>
  <inkml:trace contextRef="#ctx0" brushRef="#br0" timeOffset="414.849">727 28,'-23'325,"17"194,7-359,-23 12,21-172,1 1,-1-1,1 0,-1 1,1-1,0 0,-1 0,1 0,-1 1,1-1,-1 0,1 0,-1 0,1 0,-1 0,1 0,-1 0,1 0,-1 0,1 0,-1 0,1 0,-1 0,1-1,-1 1,1 0,-1 0,1 0,-1-1,1 1,-1 0,1-1,0 1,-1 0,1-1,0 1,-1-1,1 1,0 0,-1-1,1 1,0-1,0 1,-1-1,1 1,0-1,0 1,0-1,0 1,0-1,0 1,0-1,0 1,0-1,0 1,0-1,0 1,0-1,0 1,0-1,1 1,-1-1,0 1,0-1,-76-221,62 192,-1 1,-1 1,-2 0,0 1,-2 1,-1 1,-1 1,-1 1,-1 1,-1 1,-1 1,-1 1,-10-5,30 20,0 0,-1 0,1 1,-1-1,1 2,-1-1,0 1,0 0,0 1,-1 0,1 0,0 0,0 1,-1 1,1 0,0 0,0 0,0 1,0 0,0 0,0 1,1 0,-1 1,1 0,0 0,0 0,0 1,0 0,1 0,0 1,0 0,1 0,-1 0,1 1,0 0,-8 17</inkml:trace>
  <inkml:trace contextRef="#ctx0" brushRef="#br0" timeOffset="1317.741">1009 225,'29'587,"-29"-560,1 0,2 0,0 0,2 0,1-1,6 18,-12-43,0 0,0 1,0-1,0 1,0-1,0 1,0-1,1 1,-1-1,1 0,-1 1,1-1,-1 0,1 1,0-1,0 0,-1 0,1 1,0-1,0 0,0 0,1 0,-1 0,0 0,0-1,0 1,1 0,-1 0,0-1,1 1,-1-1,0 1,1-1,-1 0,1 0,-1 1,1-1,-1 0,0 0,1 0,-1 0,1-1,-1 1,1 0,-1-1,1 1,-1-1,0 1,1-1,-1 0,0 1,0-1,1 0,-1 0,0 0,0 0,0 0,0 0,0-1,219-326,-105 126,-96 177,-8 41,-36 139,21-141,1 0,1 1,0-1,1 1,0 0,1-1,1 1,0 0,1-1,1 1,0-1,1 0,0 0,2 0,-1-1,1 1,1-1,5 6,-10-17,0 0,0 1,1-1,-1 0,1-1,0 1,-1 0,1-1,0 1,0-1,0 0,0 0,0 0,0-1,0 1,0-1,0 1,1-1,-1 0,0 0,0-1,0 1,0 0,0-1,0 0,0 0,0 0,0 0,0 0,0-1,0 1,-1-1,1 0,0 0,0-1,73-88,-49 32,-3-1,-3-1,-2-2,-3 1,7-62,11-37,-1-43,-32 178</inkml:trace>
  <inkml:trace contextRef="#ctx0" brushRef="#br0" timeOffset="1601.925">2307 141,'-14'43,"-5"39,1 9,3-5,5-13,3-14,4-12,2-9,0-12</inkml:trace>
  <inkml:trace contextRef="#ctx0" brushRef="#br0" timeOffset="1847.87">2534 0,'-15'39,"-9"40,-1 18,5-4,4-12,6-16,5-14,2-10,3-8,5-9,2-5,0-4</inkml:trace>
  <inkml:trace contextRef="#ctx0" brushRef="#br0" timeOffset="2053.576">1940 395,'58'-10,"24"-2,7-5,-2 1,-6-2,-12 2,-8-1,-9 3,-5 3,-5 4,-10-2,-5 1,-3 1,-5 3</inkml:trace>
  <inkml:trace contextRef="#ctx0" brushRef="#br0" timeOffset="2299.928">1997 678,'38'-5,"38"-11,14-8,2-5,-5-1,-8 3,-7 3,-12-1,-6 5,-8 0,-6 5,-6 3,-9 5</inkml:trace>
  <inkml:trace contextRef="#ctx0" brushRef="#br0" timeOffset="2781.947">3014 57,'33'-12,"0"1,1 2,1 1,-1 2,1 2,31-1,-58 5,1 0,-1 1,1 0,-1 0,0 1,1 0,-1 1,0 0,-1 0,1 0,0 1,5 4,-11-7,1 1,-1 0,1 0,-1 0,0 1,0-1,0 0,0 1,0 0,0-1,-1 1,1 0,-1 0,0 0,0 0,0 0,0 0,-1 0,1 0,-1 0,0 0,1 0,-1 0,-1 0,1 1,0-1,-1 0,0 0,0 0,0 0,0 0,0 0,0 0,-1-1,0 2,-115 124,-64 54,178-178,1 0,0 0,1 0,-1 0,1 0,0 1,0-1,0 0,0 1,1-1,0 1,0-1,0 0,0 1,1-1,0 1,0-1,0 0,0 0,0 0,1 1,0-1,0-1,0 1,1 0,-1 0,1-1,0 1,0-1,0 0,0 0,0 0,1 0,-1-1,1 0,0 1,0-1,0 0,0-1,0 1,0-1,3 1,-4-1,14 5,-1 0,1 1,-1 1,-1 1,1 0,-1 1,-1 0,0 1,-1 1,0 0,0 1,-2 1,1 0,-2 0,0 1,5 9,-12-12,-1-1,1 1,-2 0,0 0,0 0,-1 0,0 1,-1-1,-1 0,0 0,0-1,-1 1,-1 0,0-1,-1 0,0 0,0 0,-1 0,-1-1,0 0,0-1,-1 1,0-1,0-1,-1 1,-9 5,4-1,-1 0,0-1,-1-1,-1-1,0 0,0-1,-1-1,0 0,0-2,-1 0,1-1,-1-1,-1 0,1-2,0 0,-13-1,-25-17,32 4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4:08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61,'150'-60,"-150"60,1 0,-1 1,0-1,0 1,1-1,-1 1,0-1,0 1,0 0,1-1,-1 1,0-1,0 1,0-1,0 1,0-1,0 1,0 0,0-1,0 1,-1-1,1 1,0-1,0 1,0-1,-1 1,1-1,0 1,0-1,-1 1,1-1,0 1,-1-1,1 0,-1 1,1-1,-1 1,1-1,-1 0,1 0,-1 1,1-1,-1 0,1 0,-1 0,1 1,-1-1,1 0,-1 0,1 0,-1 0,0 0,1 0,-127 84,249-147,-95 48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4:09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0,'-15'0,"-9"5,-1 6,9 2,12-2,11-3,0 3,-6-2,-3 4,-7-1,-6-3,0-7,2-5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32 139,'2'-6,"1"-1,1 1,-1 0,1 0,0 0,0 0,1 1,-1 0,1 0,0 0,1 0,-1 1,1 0,0 0,0 1,0-1,0 1,1 1,0-1,-1 1,1 0,0 0,0 1,0 0,0 0,136-32,-142 33,1 0,0-1,-1 1,1 0,-1 0,1 0,-1 0,1 0,0 0,-1 0,1 1,-1-1,1 1,-1-1,1 1,-1-1,1 1,-1 0,0 0,1-1,-1 1,0 0,0 0,0 1,0-1,1 0,-1 0,-1 0,1 1,0-1,0 0,0 1,-1-1,1 1,-1-1,1 1,-1-1,0 1,1-1,-1 1,0 0,0-1,0 1,0-1,0 1,-1-1,1 1,0 0,-1-1,1 1,-1-1,1 0,-1 1,0-1,0 1,0-1,0 0,0 1,-99 115,16-25,82-90,1-1,0 1,-1 0,1 0,0 0,0 0,0 0,1 1,-1-1,0 0,1 0,0 0,-1 1,1-1,0 0,0 0,0 1,0-1,1 0,-1 1,1-1,-1 0,1 0,0 0,0 0,-1 0,2 0,-1 0,0 0,0 0,1 0,-1 0,1-1,-1 1,1 0,0-1,0 0,-1 1,1-1,0 0,0 0,0 0,1 0,-1 0,0-1,1 1,217 100,-217-99,0 0,0 0,-1 0,1 0,-1 1,0-1,0 1,1-1,-2 1,1 0,0 0,0 0,-1 0,0 0,0 0,0 0,0 0,0 1,0-1,-1 0,0 0,1 1,-1-1,-1 0,1 1,0-1,-1 0,1 1,-1-1,0 0,0 0,-1 0,1 0,-1 0,1 0,-1 0,0 0,-1 1,-6 8,0 0,-1 0,-1-1,0-1,0 1,-1-2,-12 9,5-6,1 0,-2-1,0-1,0-1,0 0,-1-2,-1 0,1-2,-1 0,0-2,0 0,0-1,-17-2,20-4,7-3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1,'-5'14,"-1"10,0 6,1 2,6-4,8-7,3-7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17 115,'-1'-1,"-1"0,1-1,0 1,-1-1,1 1,0-1,0 0,0 0,0 1,0-1,0 0,0 0,1 0,-1 0,1 0,0 0,-1 0,1 0,0 0,0 0,0 0,0 0,1 0,-1 0,0 0,1 0,-1 0,1 0,0 0,0 0,0 1,0-1,0 0,0 1,0-1,1 0,-1 1,0-1,1 1,-1 0,1 0,1-2,19-5,-1 1,1 1,1 0,-1 2,1 0,0 2,-1 1,1 0,0 2,3 1,-5 1,0 1,1 1,-2 0,1 2,-1 1,0 0,4 4,-15-7,-1 1,1 0,-1 1,-1-1,0 1,0 1,0 0,-1 0,0 0,0 0,-1 1,0 0,0 0,-1 1,-1-1,2 6,31 163,-11-36,-41 27,9-120,3 1,1 0,5 46,-1-31,0-40,1-1,1-1,1 1,1 0,1-1,2 0,0 0,1-1,1 0,1-1,1 0,1 0,2 0,6 4,1-2,1 0,1-1,1-1,1-2,24 14,36-7,-175 9,82-32,1 1,-1 0,1 0,0 1,0-1,0 1,1 1,0-1,0 1,0 0,1 0,-1 0,1 0,1 1,-1 0,1 0,1 0,-1 0,1 0,0 0,1 1,0-1,0 1,0-1,1 1,0-1,1 1,0-1,0 1,0-1,1 1,0-1,1 0,-1 0,1 0,2 3,8 11,0 1,-2 0,-1 1,-1 0,-1 1,-1-1,-1 2,-1-1,-1 1,-1-1,-1 1,-2 0,0 0,-1 0,-5 21,-2-22,0 1,-2-2,0 1,-2-1,-1-1,0 0,-2-1,0 0,-2-1,4-6,-1-1,-1-1,0 0,0-1,-1 0,-1-2,1 0,-2 0,1-2,-1 0,0-1,-1-1,-4 0,0 0,0-1,-1-1,0-1,1-1,-1-1,0-1,0-1,1-1,-1-1,1-1,0-1,-10-5,9 1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0,-4 0,0 0,-1 0,0 0,-9 0,-7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1,'43'4,"39"2,10-4,-2-4,-10 0,-15-1,-13 1,-11 0,-7 1,-5 0,-8 1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52 282,'0'541,"-11"-469,9-73,0 1,1 0,-1-1,1 1,-1-1,1 1,-1-1,1 0,-1 1,1-1,-1 0,1 0,0 0,0 0,0 0,-1 0,1-1,0 1,0 0,1-1,-1 1,0 0,0-1,1 1,-1-1,0 1,1-1,0 0,-1 1,1-1,0 1,0-1,0 0,0 0,-4-25,2 0,1 0,1 0,2 0,0 0,2 1,0-1,2 1,1 0,10-24,5-9,2 1,3 1,3 1,1 1,39-49,-63 92,0-1,1 1,1 0,0 1,1 0,0 1,0 0,1 0,1 1,-1 0,2 1,-1 1,5-2,-15 8,-1 0,1 1,-1 0,1-1,0 1,-1 0,1 0,0-1,-1 1,1 0,0 1,-1-1,1 0,-1 0,1 1,0-1,-1 1,1 0,-1-1,1 1,-1 0,1 0,-1 0,0 0,1 0,-1 0,0 0,0 0,0 1,0-1,0 0,0 1,0-1,0 1,0-1,-1 1,1-1,-1 1,1-1,-1 1,0 0,7 73,-7-68,-4 214,18-177,-1-32</inkml:trace>
  <inkml:trace contextRef="#ctx0" brushRef="#br0" timeOffset="337.95">1040 28,'-41'33,"2"2,2 2,1 1,2 1,2 2,2 2,-2 5,25-38,0-1,1 1,0 0,1 1,0-1,1 1,0 0,0 0,1 0,1 1,0-1,0 1,1 0,1-1,0 1,0 0,1-1,1 1,0-1,1 1,0-1,3 6,-1-4,1-1,1 0,0 0,0 0,1-1,1 0,0-1,0 0,1 0,0-1,1-1,0 1,1-2,-1 0,1 0,1-1,-1 0,1-1,0 0,0-1,11-1</inkml:trace>
  <inkml:trace contextRef="#ctx0" brushRef="#br0" timeOffset="716.38">1095 366,'1'0,"56"-14,1 3,0 3,0 2,38 1,-94 4,0 1,0-1,1 1,-1-1,0 1,0 0,1-1,-1 1,0 1,1-1,-1 0,0 0,0 1,1 0,-1-1,0 1,0 0,0 0,0 0,0 0,0 0,0 1,0-1,0 1,-1-1,1 1,-1-1,1 1,-1 0,1 0,-1 0,0 0,0 0,0 0,0 0,0 0,-1 0,1 1,0-1,-1 0,0 0,0 1,1-1,-1 0,-1 1,1-1,0 0,0 1,-1-1,0 0,0 1,-10 16,-2-1,0-1,-1 0,-1-1,0-1,-2 0,-10 7,-14 15,20-18,13-13,0 0,1 0,0 1,0 0,1 0,-1 1,1 0,1 0,0 0,0 1,1-1,0 1,0 1,0 1,4-8,-1-1,1 0,0 0,1 1,-1-1,0 0,0 0,1 1,0-1,-1 0,1 0,0 0,0 0,0 0,0 0,0 0,1 0,-1 0,1-1,-1 1,1 0,-1-1,1 1,0-1,0 0,0 1,0-1,0 0,0 0,0 0,0-1,0 1,0 0,1-1,-1 0,2 1,92 3,-82-4,-3 0,0 0,0-1,0 0,0-1,0 0,-1-1,1 0,-1-1,0 0,0 0,0-1,0 0,-1-1,0 0,0-1,3-3,10-10</inkml:trace>
  <inkml:trace contextRef="#ctx0" brushRef="#br0" timeOffset="1087.25">1999 282,'-18'9,"0"2,1-1,1 2,0 0,1 1,0 1,1 0,-5 7,18-20,0 0,0 0,0 0,0 0,0 0,0 0,0 0,0 1,1-1,-1 0,0 0,1 1,-1-1,1 0,0 1,-1-1,1 1,0-1,0 0,0 1,0-1,0 1,0-1,0 1,0-1,1 0,-1 1,0-1,1 0,-1 1,1-1,0 0,-1 1,1-1,0 0,0 0,0 0,0 0,0 0,0 0,0 0,0 0,0 0,1 0,-1-1,0 1,0 0,1-1,-1 1,0-1,1 0,-1 1,1-1,-1 0,0 0,1 0,-1 0,1 0,0 0,34 7,-29-7,1 0,-1 1,1 0,-1 1,0 0,1 0,-1 0,0 1,0 0,-1 1,1-1,-1 1,0 1,0-1,0 1,5 4,-10-2,0 0,-1-1,0 1,0-1,0 1,-1 0,0-1,0 1,-1-1,1 1,-1-1,-1 0,1 0,-1 0,0 0,-1 0,1-1,-1 1,0-1,-1 0,1 0,-1 0,0-1,-4 3,-30 29,20-21</inkml:trace>
  <inkml:trace contextRef="#ctx0" brushRef="#br0" timeOffset="1366.781">2055 0,'61'44,"-3"3,-1 2,-3 2,-2 3,40 54,-83-98,0 0,-1 1,-1 1,1-1,-2 1,0 1,0-1,-1 1,-1 0,0 0,-1 0,0 1,-1-1,0 1,-2-1,1 1,-1 0,-1-1,-1 1,0-1,0 1,-2-1,0 1,-7 7,-1-1,-2 0,1 0,-2-2,-1 0,0 0,-2-2,1 0,-2-1,0 0,-1-2,0-1,-1 0,0-1,-1-2,-6 1,4-3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3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57 367,'-1'-1,"1"0,0 1,0-1,0 0,0 0,0 0,0 0,0 1,0-1,0 0,0 0,0 0,1 1,-1-1,0 0,0 0,1 0,-1 1,1-1,-1 0,1 1,-1-1,1 0,-1 1,1-1,-1 1,1-1,0 1,-1-1,1 1,0-1,0 1,-1 0,1-1,0 1,0 0,0 0,-1-1,1 1,0 0,0 0,0 0,-1 0,1 0,0 0,0 0,0 1,0-1,-1 0,1 0,0 1,0-1,-1 0,1 1,0-1,0 1,-1-1,1 1,272 20,24-33,84-5,-382 22,-10 1</inkml:trace>
  <inkml:trace contextRef="#ctx0" brushRef="#br0" timeOffset="312.621">0 706,'241'-20,"229"11,-388 9,-32-5,-32-1</inkml:trace>
  <inkml:trace contextRef="#ctx0" brushRef="#br0" timeOffset="796.094">396 0,'10'27,"20"1,1-1,1-2,1-1,1-1,1-2,0-2,2-1,0-2,1-1,10 0,-6 2,12 4,-33-15,-1 0,1 2,-2 1,1 0,-1 2,0 0,-1 1,0 0,-1 2,-1 0,0 1,6 8,-18-17,0 0,1 0,-2 0,1 0,-1 1,0 0,0-1,-1 1,0 0,0 1,-1-1,0 0,0 0,-1 0,1 1,-2-1,1 0,-1 1,0-1,0 0,-1 0,0 0,-1 0,1 0,-1 0,0-1,-1 1,0-1,-25 28,-1-2,-2-1,-1-1,-1-2,-1-2,-2-1,-1-2,0-1,-2-2,-3-1,-41 26,54-29,24-15,0 0,1 1,-1 0,1 0,0 0,-1 1,1-1,0 1,0 1,1-1,-1 1,1 0,0 0,0 0,0 0,0 1,1-1,-1 1,1 0,1 0,-1 0,1 1,0-1,0 1,0-1,1 1,0 0,0-1,0 1,1 3,5 8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8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2,'-34'-1,"-1"2,1 1,0 2,0 1,1 1,-1 2,1 2,-2 2,29-9,0 1,0-1,0 1,0 0,1 0,0 1,0 0,0 0,1 0,0 0,0 1,0-1,0 1,1 0,0 1,0-1,1 0,0 1,0-1,0 1,1 0,0 0,0-1,1 1,-1 0,2 2,-28 215,15 48,-33-33,-2-71,46-165,0-1,0 0,0 1,1-1,-1 1,1-1,-1 1,1 0,0-1,0 1,0-1,0 1,1-1,-1 1,1-1,-1 1,1-1,0 1,0-1,0 1,0-1,1 0,-1 0,0 0,1 0,0 0,-1 0,1 0,0 0,0-1,0 1,0-1,0 1,1-1,-1 0,0 0,1 0,-1 0,0 0,1 0,-1-1,2 1,225-3,-98 7,-119 1</inkml:trace>
  <inkml:trace contextRef="#ctx0" brushRef="#br0" timeOffset="30606.262">1183 312,'-1'0,"1"0,0 0,-1 0,1 0,0 0,-1 0,1 0,0 0,-1-1,1 1,0 0,-1 0,1 0,0-1,0 1,-1 0,1 0,0-1,0 1,-1 0,1 0,0-1,0 1,0 0,0-1,-1 1,1 0,0 0,0-1,0 1,0 0,0-1,0 1,0-1,0 1,0 0,0-1,0 1,0 0,0-1,0 1,0 0,0-1,1 1,-1 0,0 0,0-1,0 1,0 0,1-1,-1 1,0 0,0 0,1-1,-1 1,-26 19,-86 115,-57 67,49-32,102-145,13-24</inkml:trace>
  <inkml:trace contextRef="#ctx0" brushRef="#br0" timeOffset="30954.918">703 284,'-2'28,"21"21,2-1,2-1,2 0,9 9,-31-50,156 280,-109-223,-37-53</inkml:trace>
  <inkml:trace contextRef="#ctx0" brushRef="#br0" timeOffset="31376.927">1548 340,'-15'7,"0"1,0 0,1 1,-1 0,2 2,0-1,0 2,1-1,0 2,1 0,1 0,0 1,0 0,2 1,0 0,0 0,2 1,0-1,0 2,2-1,0 0,1 1,0 4,3-8,0 1,2 0,-1-1,2 1,0-1,0 1,1-1,1 0,0-1,1 1,0-1,1 0,6 7,-12-16,1-1,0 0,0 0,-1 0,1-1,1 1,-1 0,0-1,0 1,1-1,-1 0,0 1,1-1,0 0,-1-1,1 1,-1 0,1-1,0 0,0 1,-1-1,1 0,0 0,-1-1,1 1,0 0,-1-1,1 0,0 0,-1 0,1 0,-1 0,16-10</inkml:trace>
  <inkml:trace contextRef="#ctx0" brushRef="#br0" timeOffset="31792.343">1548 538,'35'-7,"-22"3,0 0,0 1,0 1,0 0,0 1,0 1,1 0,-1 0,0 1,0 1,0 0,6 3,-17-5,1 1,-1 0,0 0,0 0,0 0,0 1,0-1,0 1,-1-1,1 1,0-1,-1 1,1 0,-1 0,1 0,-1 0,0 0,0 0,0 0,0 0,0 0,-1 0,1 1,-1-1,1 0,-1 1,0-1,0 0,0 1,0-1,0 0,0 1,-1-1,1 0,-1 0,0 1,0-1,0 0,0 0,0 0,0 0,0 0,0 0,-1 0,1 0,-1-1,0 1,1 0,-1-1,0 1,-116 131,117-132,-1 1,1 0,0-1,0 1,0 0,0 0,0 0,1 0,-1 0,0 0,1 0,0 0,-1 0,1 0,0 0,0 1,0-1,0 0,0 0,1 0,-1 0,1 0,-1 0,1 0,0 0,0 0,0 0,0 0,0-1,0 1,1 0,-1-1,0 1,1-1,-1 1,1-1,0 1,-1-1,1 0,0 0,0 0,0 0,0 0,0-1,0 1,0 0,2-1,2 3,-1-1,1 0,1 0,-1 0,0-1,0 0,1 0,-1-1,0 1,1-1,-1-1,1 1,-1-1,0 0,0-1,1 0,-1 0,0 0,0 0,-1-1,1 0,-1-1,1 1,-1-1,1 0,7-13</inkml:trace>
  <inkml:trace contextRef="#ctx0" brushRef="#br0" timeOffset="32423.243">2170 482,'-4'-2,"1"1,-1-1,0 1,0 0,-1 0,1 1,0-1,0 1,0 0,0 0,0 1,-1-1,1 1,0-1,0 2,0-1,0 0,0 1,1-1,-1 1,0 0,1 0,-1 1,1-1,0 1,0 0,0 0,0 0,0 0,0 0,1 0,0 1,0-1,0 1,0 0,-1 2,3-3,0 0,0 0,1 0,-1 0,1 0,0 0,0 0,0 0,0 0,0-1,1 1,-1 0,1-1,0 1,0-1,0 0,0 1,0-1,0 0,0 0,1-1,-1 1,1 0,0-1,-1 1,1-1,0 0,38 35,-39-32,1 0,-1 1,0-1,-1 1,1 0,-1-1,1 1,-2 0,1 0,0 0,-1 0,0 0,0 0,-1 0,1 0,-1 0,0-1,0 1,-1 0,1 0,-1-1,0 1,0-1,-1 0,1 1,-1-1,0 0,0 0,0-1,-1 1,0 0,0-1,0 0,1 0,-1 0,0 0,0-1,-1 0,1 0,0 0,-1 0,1-1,-1 1,0-1,1 0,-1-1,0 1,-1-1,-9-3</inkml:trace>
  <inkml:trace contextRef="#ctx0" brushRef="#br0" timeOffset="32792.334">2311 284,'11'8,"0"0,0 1,-1 0,0 0,0 1,-1 0,-1 1,0 0,0 0,-1 1,-1 0,0 0,0 1,-1 0,-1-1,0 2,-1-1,0 0,-1 1,-1-1,0 1,-1 12,1-15,-1 0,0 0,0 0,-1 1,-1-1,0-1,0 1,-1 0,0 0,-1-1,0 0,-1 0,0 0,-1 0,0-1,0 0,-1 0,0 0,-1-1,-2 2,-66 53,59-56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3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45,'138'-44,"-137"44,1 0,-1 1,1-1,-1 1,1-1,-1 1,0-1,1 1,-1 0,0 0,0-1,1 1,-1 0,0 0,0 0,0 1,0-1,0 0,0 0,-1 0,1 1,0-1,-1 0,1 1,-1-1,1 1,-1-1,0 0,1 1,-1-1,0 1,0-1,0 1,0-1,0 1,0-1,-1 1,1-1,0 1,-1-1,1 1,-1-1,0 0,1 1,-2 0,-30 64,-3-23,-22 48,57-89,1 1,-1 0,1-1,0 1,0-1,0 0,0 1,0-1,1 0,-1 1,1-1,-1 0,1 0,0 0,0-1,0 1,0 0,0-1,0 1,1-1,-1 0,0 1,1-1,-1 0,1-1,-1 1,1 0,-1-1,1 1,0-1,-1 0,1 0,-1 0,1 0,0 0,-1-1,1 1,-1-1,1 0,0 0,13 2,8 3,-4 2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0,'-8'2,"1"1,0-1,-1 1,1 0,0 1,0-1,1 1,-1 1,1-1,0 1,0 0,0 1,1 0,0-1,0 2,0-1,1 0,0 1,0 0,0 0,1 0,0 0,1 1,-2 7,1-2,0 1,1-1,1 1,0 0,1-1,0 1,1 0,1-1,0 1,1 0,3 9,-4-18,-1 0,1-1,0 1,0-1,0 1,0-1,1 0,-1 0,1 0,1 0,-1-1,0 1,1-1,-1 0,1 0,0 0,0 0,1-1,-1 1,0-1,1 0,-1-1,1 1,0-1,-1 0,1 0,0 0,0-1,0 1,0-1,0 0,-1-1,6 0,-1-1,1 0,-1-1,1 0,-1 0,0-1,0 0,0-1,-1 0,1 0,-1-1,0 0,-1-1,0 1,0-2,0 1,-1-1,5-7,75-154,-75 143,-11 25,-1 0,1 0,0 1,0-1,0 0,0 0,0 1,0-1,0 0,0 0,0 1,1-1,-1 0,0 0,0 1,1-1,-1 0,0 1,1-1,-1 0,1 1,-1-1,1 1,-1-1,1 1,-1-1,1 1,-1-1,1 1,0-1,-1 1,1 0,0-1,-1 1,1 0,0-1,0 1,-1 0,1 0,0 0,0 0,-1 0,1 0,0 0,0 0,-1 0,1 0,0 0,0 1,-1-1,1 0,0 0,-1 1,1-1,0 1,-1-1,1 0,0 1,-1-1,1 1,-1-1,1 1,-1 0,1-1,-1 1,0 0,1 0,10 27,-1 2,-1-1,-2 1,-1 0,0 13,-5-34,11 282,-13-211,0-51,-1 1,-1-1,-2 0,-1-1,-1 1,-1-1,-2-1,-1 1,0-2,-3 1,0-2,-2 1,-56 45,69-70,1 0,0 1,0-1,-1 0,1 0,-1 0,1-1,-1 1,1 0,-1-1,1 0,-1 0,0 0,1 0,-1 0,1 0,-1 0,1-1,-1 0,1 1,-1-1,1 0,-1 0,1 0,0-1,0 1,-1 0,1-1,0 1,0-1,0 0,1 0,-1 0,0 0,1 0,-1 0,1-1,-4-8,1-1,1 0,0 0,1-1,0 1,1-1,0 1,1-1,0 1,1-1,0 1,1-1,1 1,0 0,1 0,0 0,0 0,1 1,-3 6,86-210,-77 191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30,'226'-18,"-206"14,1 1,-1 0,1 2,0 0,0 1,0 1,-1 2,1-1,0 2,9 4,-9-4,-17-8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0,4-1,0-2,-1-1,-1-1,-1 0,-1-1,-1 0,0-1,-1 1,0 0,-5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0 173,'6'-11,"0"-1,1 1,0 0,1 1,0 0,0 0,1 0,0 1,1 1,0 0,1 0,-1 1,1 0,1 1,-1 0,1 1,0 0,0 1,1 0,-1 1,1 0,0 1,0 1,0 0,0 1,2 0,-12 0,0 0,0 0,1 0,-1 0,0 1,0-1,1 1,-1 0,0 0,0 0,0 0,0 1,0-1,-1 1,1 0,0 0,-1 0,1 0,-1 0,0 1,0-1,0 1,0-1,0 1,0 0,0 0,-1 0,0-1,0 2,1-1,-2 0,1 0,0 0,-1 0,1 1,-1-1,0 0,0 0,0 1,-1-1,1 0,-1 0,1 0,-1 1,-1 1,-12 23,0-1,-2 0,-1-1,-1 0,-1-2,-7 6,7-6,0-2,12-16,0 0,1 0,-1 0,1 1,1 0,-1 0,1 1,1 0,-1-1,1 1,0 1,1-1,0 1,1-1,-1 1,2 0,-1 0,1 0,0 0,1 0,0 0,1 0,0 0,0 0,1-1,0 1,2 6,5-5,0 1,1-1,1-1,-1 1,1-2,1 0,0 0,0-1,0 0,1-1,0-1,0 0,0-1,1 0,-1-1,1 0,0-1,0-1,0 0,0-1,0-1,0 0,0-1,0 0,0-1,126-24,-95 13,-27 7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7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153 961,'-1'-2,"0"1,0-1,0 1,0 0,-1-1,1 1,0 0,-1 0,1 0,-1 0,0 0,1 0,-1 1,1-1,-1 0,0 1,0-1,0 1,1 0,-1-1,0 1,0 0,0 0,1 0,-1 1,0-1,0 0,0 1,1-1,-1 1,0-1,1 1,-1 0,0 0,-4 0,0 1,0 0,0 1,0-1,0 1,1 0,-1 0,1 1,0 0,0 0,0 0,0 0,1 1,0 0,0 0,0 0,0 0,0 3,4-6,1 1,0 0,-1-1,1 1,0-1,1 1,-1-1,0 1,1-1,-1 0,1 0,0 0,0 0,0 0,0 0,0 0,0 0,0-1,0 1,1-1,-1 0,1 0,-1 1,1-2,-1 1,1 0,1 0,6 4,-7-5,0 1,-1 0,1 0,0 0,-1 0,1 0,-1 0,1 1,-1-1,1 1,-1 0,0 0,0 0,0 0,0 0,0 0,0 0,-1 1,1-1,-1 1,0-1,0 1,1 0,-2-1,1 1,0 0,0 0,-1-1,0 1,1 0,-1 0,0 0,-1 0,1 0,0-1,-1 1,0 0,1 0,-1-1,0 1,0 0,-1-1,1 1,0-1,-1 1,0-1,1 0,-1 0,0 0,-2 2,-43 17,23-16</inkml:trace>
  <inkml:trace contextRef="#ctx0" brushRef="#br0" timeOffset="383.327">322 650,'15'23,"9"11,-2 1,-1 1,-2 0,8 23,-22-43,-2 0,0 0,0 0,-2 0,0 0,-1 1,0-1,-2 0,1 0,-2 0,-1 0,0 0,0-1,-2 1,0-1,0 0,-2-1,0 0,0 0,-2-1,0 1,-108 98,93-96</inkml:trace>
  <inkml:trace contextRef="#ctx0" brushRef="#br0" timeOffset="1168.572">774 537,'102'-21,"-100"20,0 1,-1 0,1 0,0-1,-1 1,1 0,-1 0,1 1,0-1,-1 0,1 1,0-1,-1 1,1-1,-1 1,1 0,-1-1,1 1,-1 0,0 0,1 0,-1 0,0 0,0 0,0 1,0-1,0 0,0 1,0-1,0 0,0 1,-1-1,1 1,-1-1,1 1,-1 0,1-1,-1 1,0 0,0-1,0 1,0-1,0 1,0 0,0-1,-1 1,1 0,0-1,-1 1,1-1,-1 1,0-1,0 1,1-1,-1 1,0-1,0 0,-1 1,-147 183,148-182,0 0,0-1,1 1,-1 0,1 0,-1 0,1-1,0 1,0 0,1 0,-1 0,0 0,1-1,0 1,0 0,0-1,0 1,0 0,0-1,0 1,1-1,0 0,-1 1,1-1,0 0,0 0,0 0,0 0,0 0,1-1,-1 1,1-1,-1 1,1-1,-1 0,1 0,0 0,-1-1,1 1,0 0,0-1,0 0,-1 0,1 0,0 0,0 0,0 0,0-1,-1 1,1-1,0 0,1 0,22-5</inkml:trace>
  <inkml:trace contextRef="#ctx0" brushRef="#br0" timeOffset="2136.845">943 311,'44'-19,"-41"16,0 0,1 0,0 0,0 1,0-1,0 1,0 0,0 1,0-1,0 1,1-1,-1 1,1 1,-1-1,1 1,-1-1,1 1,-1 1,1-1,-1 0,1 1,-1 0,1 0,-1 1,0-1,1 1,-1 0,0 0,0 0,-1 1,1-1,0 1,-1 0,1 1,4 11,-1 2,0-1,-2 1,0 0,-1 0,0 0,-2 1,0-1,-1 1,-1 0,0-1,-1 1,-3 9,2 27,1 302,-27-146,46-31,-16-169,-1-1,1 1,-1-1,-1 1,0-1,0 1,-1-1,-1 1,1-1,-1 1,-1-1,0 0,0 0,-1 0,-2 4,2-9,-1 0,1 0,-1-1,1 0,-1 0,0 0,0 0,-1-1,1 0,0 0,-1 0,1-1,-1 0,0 0,1 0,-1-1,0 0,0 0,1 0,-1-1,-2 0,-40 3,-238 47,262-48</inkml:trace>
  <inkml:trace contextRef="#ctx0" brushRef="#br0" timeOffset="2549.678">1508 1,'-5'0,"-6"9,-2 9,2 5,-2 5,1 1,-2-4,1-1,3-1,-2 2,2 1,-3 0,1 1,-3 1,7-4,4-7</inkml:trace>
  <inkml:trace contextRef="#ctx0" brushRef="#br0" timeOffset="2798.793">1875 57,'-43'34,"-39"25,-10 8,7-4,12-6,18-9,15-13,13-7,11-4,9-5</inkml:trace>
  <inkml:trace contextRef="#ctx0" brushRef="#br0" timeOffset="3136.925">1451 537,'176'-16,"-174"16,-1-1,1 1,-1 0,1 0,-1 0,1 0,0 0,-1 0,1 0,-1 0,1 1,-1-1,1 1,-1-1,0 1,1 0,-1-1,1 1,-1 0,0 0,0 0,0 0,1 0,-1 0,0 0,0 0,0 1,-1-1,1 0,0 1,0-1,-1 0,1 1,-1-1,1 1,-1-1,1 1,-1-1,0 1,0 0,0-1,0 1,0-1,0 1,0-1,-1 1,1-1,0 1,-1-1,0 1,1-1,-1 1,0-1,1 0,-1 1,0-1,0 0,0 0,0 0,0 0,-1 0,0 1,-123 138,124-139,-1 0,1 0,0 1,0-1,0 0,0 1,0-1,0 1,0-1,1 1,-1-1,0 1,1-1,0 1,-1 0,1-1,0 1,0 0,0-1,0 1,0 0,0-1,0 1,0 0,1-1,-1 1,1 0,-1-1,1 1,0-1,-1 1,1-1,0 1,0-1,0 0,0 1,0-1,1 0,-1 0,0 0,0 0,1 0,-1 0,1 0,-1 0,1-1,-1 1,1 0,0-1,-1 1,1-1,0 0,-1 0,1 1,0-1,-1 0,2-1,8 2,1-1,0-1,0 0,0-1,-1 0,1-1,-1 0,1-1,-1 0,-1-1,4-1,-11 4,23-8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0,'-15'6,"0"1,1 0,1 1,-1 0,1 1,0 1,1 0,0 0,1 2,0-1,1 1,0 1,1 0,0 0,1 1,0 0,1 0,1 1,1 0,0 0,1 0,0 0,1 1,1 0,0 0,4 4,1 0,0 0,2 0,0-1,1 0,1 0,1 0,0-1,1 0,2-1,-1 0,13 14,21 3,-30-34</inkml:trace>
  <inkml:trace contextRef="#ctx0" brushRef="#br0" timeOffset="469.705">320 254,'125'-39,"-122"37,0 0,0 1,0-1,0 1,0-1,0 1,1 0,-1 0,0 0,0 1,1-1,-1 1,1 0,-1 0,0 0,1 0,-1 1,1-1,-1 1,0 0,0 0,1 0,-1 0,0 1,0-1,0 1,0 0,0 0,-1 0,1 0,-1 0,1 1,-1-1,0 1,0 0,0-1,0 1,0 0,0 0,-1 0,0 0,1 4,-3 2,-1 0,0 0,0 0,-1 0,0 0,-1 0,0-1,-1 0,1 0,-1 0,-1 0,0-1,0 0,0 0,-1 0,-6 4,4-2,1-1,0 1,0 0,1 0,0 1,1 0,0 0,1 1,0 0,-1 3,5-12,1-1,-1 1,1 0,0 0,0 0,0 0,0 0,0 0,0 0,0 0,0 0,1 0,-1-1,1 1,-1 0,1 0,0 0,0-1,0 1,0 0,0-1,0 1,0-1,1 1,-1-1,1 1,-1-1,1 0,-1 0,1 0,-1 0,1 0,0 0,0 0,0-1,-1 1,1-1,0 1,0-1,0 0,0 1,0-1,86-3,-59-4,-3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1 227,'368'0,"-301"-17,-55 5</inkml:trace>
  <inkml:trace contextRef="#ctx0" brushRef="#br0" timeOffset="370.457">226 0,'-5'14,"1"0,0 0,1 0,1 0,0 0,1 1,1-1,0 0,1 1,1-1,0 0,0 0,2 1,6 71,-10-70,0 0,0 0,-2 0,0 0,-1 0,0 0,-1 0,-1-1,-3 6,-5 18,13-26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5,'-12'-2,"-1"0,0 1,0 1,0 0,0 1,1 0,-1 1,0 1,1 0,-1 0,1 1,0 1,0 0,1 0,-1 2,1-1,1 1,-1 1,1 0,0 0,1 1,-5 6,2 9,2 1,1 0,0 0,2 1,1 0,1 1,1-1,1 14,-22 113,-6 35,-34 65,64-252,-1 1,1 0,0 0,0 0,0 0,0 0,1 0,-1 0,0 0,1 0,0 0,-1 0,1 0,0 1,0-1,0 0,0 0,1 0,-1 0,0 0,1 1,0-1,-1 0,1 0,0 0,0 0,0-1,0 1,1 0,-1 0,0-1,1 1,-1 0,1-1,0 0,-1 1,1-1,0 0,0 0,0 0,0 0,0 0,0 0,0-1,0 1,1 0,231-53,-149 48,-61 4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0,'-9'24,"-4"23,-4 2,1-1,3-5,-1-4,2-5,-2-7,1-4,4-6</inkml:trace>
  <inkml:trace contextRef="#ctx0" brushRef="#br0" timeOffset="245.658">357 170,'-38'38,"-27"23,-3 5,5-8,14-9,11-9,11-10</inkml:trace>
  <inkml:trace contextRef="#ctx0" brushRef="#br0" timeOffset="626.989">159 537,'7'-2,"-3"0,0 0,0 1,0-1,0 1,1 0,-1 0,0 0,1 1,-1-1,1 1,-1 0,1 0,-1 1,0 0,1-1,-1 1,0 1,1-1,-1 1,0-1,0 1,0 0,0 1,-1-1,3 3,-5 0,-2 0,1 0,0 0,-1 0,0 0,0 0,-1 0,1-1,-1 1,0 0,0-1,-1 1,0-1,1 0,-1 0,0 0,-1 0,1 0,-1-1,1 1,-81 109,83-111,1-1,-1 1,0-1,1 1,-1 0,1-1,-1 1,1 0,0-1,-1 1,1 0,0 0,0-1,0 1,1 0,-1-1,0 1,1 0,-1-1,1 1,-1 0,1-1,0 1,-1-1,1 1,0-1,0 1,0-1,1 0,-1 0,0 1,0-1,1 0,-1 0,0 0,1 0,-1-1,1 1,0 0,-1 0,1-1,-1 1,1-1,1 0,78 5,-58-11,-3-1</inkml:trace>
  <inkml:trace contextRef="#ctx0" brushRef="#br0" timeOffset="1294.59">159 1411,'231'-396,"-207"358,-24 38,0-1,1 1,-1-1,0 1,1-1,-1 1,1 0,-1-1,1 1,-1-1,1 1,-1 0,1 0,-1-1,1 1,-1 0,1 0,0 0,-1-1,1 1,-1 0,1 0,0 0,-1 0,1 0,-1 0,1 0,0 0,-1 1,1-1,-1 0,1 0,0 0,-1 1,1-1,-1 0,1 1,-1-1,1 0,-1 1,0-1,1 1,-1-1,1 0,-1 1,0-1,1 1,-1-1,0 1,1 0,-1-1,0 1,0-1,0 1,0-1,1 1,-1 0,0-1,0 1,0-1,0 1,0 0,0-1,-1 1,1-1,0 1,0 0,3 55,-4-50,0 0,1 0,0 0,0 0,1 0,-1 0,2 0,-1 0,0 0,1 0,0 0,1 0,-1-1,1 0,0 1,-2-4,1-1,-1 0,1 0,-1 0,1 0,0 0,0 0,-1 0,1 0,0-1,0 1,0-1,-1 1,1-1,0 0,0 1,0-1,0 0,0 0,0-1,0 1,0 0,0-1,-1 1,1-1,0 1,0-1,0 0,-1 0,1 0,0 0,-1 0,1 0,-1-1,55-46,-55 46,13-12,85-69,-98 83,0-1,-1 1,1-1,0 1,0 0,-1-1,1 1,0 0,0 0,-1 0,1-1,0 1,0 0,0 0,-1 0,1 0,0 0,0 1,0-1,-1 0,1 0,0 0,0 1,-1-1,1 0,0 1,-1-1,1 1,0-1,-1 1,1-1,0 1,-1-1,1 1,-1-1,1 1,-1 0,1-1,-1 1,0 0,1 0,-1-1,0 1,0 0,1 0,-1-1,0 1,0 0,0 0,0 0,0-1,0 1,0 0,0 0,0 0,-1-1,1 1,0 0,-9 49,-5-8,10-32,1 0,0 0,0 0,1 0,0 0,0 0,1 0,1 1,0-1,0 1,1 3,4 8,0-3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0 424,'6'-6,"1"-1,0 1,0 1,0-1,1 1,-1 1,1-1,0 1,1 1,-1-1,1 1,-1 1,1 0,0 0,0 1,0 0,0 0,0 1,0 0,7 1,-14 0,1 0,-1 0,0 0,0 0,0 0,0 0,0 1,0-1,0 1,-1-1,1 1,0 0,-1 0,1 0,-1 0,0 0,0 0,0 0,0 0,0 0,0 0,0 1,-1-1,1 0,-1 1,1-1,-1 0,0 1,0-1,0 0,0 1,-1-1,1 0,-1 1,1-1,-1 0,0 0,0 1,0-1,0 0,-1 2,-57 88,54-86,-31 38,24-31,0 0,1 1,0 1,1 0,1 0,0 1,2 0,-1 1,1 1,6-15,1 0,-1-1,1 1,0 0,-1 0,1 0,0 0,1 0,-1-1,0 1,1 0,0 0,-1 0,1-1,0 1,1 0,-1-1,0 1,1-1,-1 0,1 1,0-1,0 0,0 0,0 0,0 0,0 0,1-1,-1 1,0 0,1-1,0 0,-1 0,1 0,0 0,-1 0,1 0,0-1,0 1,5 1,0-1,0 0,0 0,1-1,-1 0,0 0,0 0,0-1,0-1,0 0,0 0,0 0,4-3,25-18,-22 12</inkml:trace>
  <inkml:trace contextRef="#ctx0" brushRef="#br0" timeOffset="501.267">396 227,'1'-2,"0"0,1 0,-1 0,1 0,-1 1,1-1,0 1,0-1,0 1,0 0,0-1,0 1,0 0,0 0,0 1,0-1,1 0,-1 1,0-1,1 1,-1 0,0 0,1 0,-1 0,2 0,-2 0,7-1,-3-1,0 1,0 0,1 0,-1 0,0 1,1 0,-1 0,0 1,1 0,-1 0,0 0,0 1,0 0,0 0,0 0,0 1,3 2,-8-1,0 0,0-1,-1 1,0 0,0 0,0 0,0-1,0 1,-1 0,0 0,0 0,0-1,0 1,0-1,-1 1,1-1,-1 1,0-1,0 0,-1 0,1 0,-1 0,1 0,-1 0,-2 1,-1 4,-3 5,6-11,0 0,0 1,0 0,1-1,-1 1,1 0,0 0,0 0,0 1,0-1,1 0,-1 1,1-1,0 1,0 0,0-1,0 1,1 0,0-1,-1 1,1 0,1 0,-1-1,0 1,1 0,0-1,0 1,0 0,0-1,1 1,-1-1,1 0,0 1,0-1,0 0,2 1,0-1,0 0,0 0,1 0,-1 0,1-1,-1 1,1-1,0-1,0 1,0-1,0 0,0 0,0 0,0 0,1-1,-1 0,0 0,0-1,0 1,0-1,0 0,0-1,0 1,1-1,12-4</inkml:trace>
  <inkml:trace contextRef="#ctx0" brushRef="#br0" timeOffset="1187.899">621 1,'28'-1,"82"9,-106-7,-1 0,1 1,-1-1,1 1,-1-1,0 1,0 0,0 0,0 1,0-1,0 1,0-1,-1 1,1 0,-1 0,0 0,0 0,0 0,0 1,0-1,-1 0,0 1,0 0,0-1,0 1,0 0,0-1,-7 229,-23 39,1-37,28 21,0-252,-1 0,1 0,-1-1,1 1,-1-1,0 1,0 0,0-1,-1 0,1 1,0-1,-1 0,0 1,1-1,-1 0,0 0,0-1,0 1,-1 0,1-1,0 1,0-1,-1 1,1-1,-1 0,1 0,-1-1,0 1,1 0,-2-1,-88 3,71-4,-37-1,33 1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55,'208'-50,"-206"49,0 0,0 0,0 1,0-1,0 1,0 0,1 0,-1-1,0 1,0 1,0-1,0 0,0 0,0 1,0-1,0 1,0 0,0 0,0-1,0 1,0 0,0 1,-1-1,1 0,0 0,-1 1,1-1,-1 1,1-1,-1 1,0 0,0 0,0-1,0 1,0 0,0 0,0 0,-1 0,1 0,-1 0,1 0,-1 0,0 1,0-1,0 2,-5 13,-1 0,-1 0,0-1,-1 0,-1 0,-1-1,0 0,-1-1,0 0,-1-1,-1 0,-3 2,-38 45,48-52,-2 0,-1 1,2 0,-1 0,1 1,1 0,0 0,0 0,1 1,0 0,1 0,0 0,1 0,1 1,-1-1,2 1,-1 0,2 0,1-8,0-1,0 0,1 0,0 1,0-1,0 0,0-1,0 1,0 0,1 0,-1-1,1 0,0 1,0-1,-1 0,2 0,-1-1,0 1,0-1,0 1,1-1,-1 0,1 0,-1-1,1 1,-1-1,1 1,-1-1,1 0,0-1,-1 1,1 0,1-1,14-5</inkml:trace>
  <inkml:trace contextRef="#ctx0" brushRef="#br0" timeOffset="251.792">396 422,'-5'19,"-1"11,4 1,4-5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110 168,'-28'201,"9"-107,-36 122,48-110,13-88</inkml:trace>
  <inkml:trace contextRef="#ctx0" brushRef="#br0" timeOffset="1167.31">307 56,'74'-29,"-65"24,1 1,0 0,1 1,-1 0,1 1,-1 0,1 0,0 1,0 1,0 0,0 0,9 2,-19-1,1-1,-1 1,0 0,0-1,1 1,-1 0,0 0,0 0,0 0,0 0,0 0,0 0,-1 1,1-1,0 0,0 0,-1 1,1-1,-1 0,1 1,-1-1,0 1,1-1,-1 0,0 1,0-1,0 1,0-1,0 1,-1-1,1 1,0-1,-1 0,1 1,0-1,-1 0,0 1,1-1,-1 0,-1 2,-31 50,-56 53,88-105,0 0,0 0,0 0,0 0,0 0,0 1,1-1,-1 0,0 1,1-1,-1 1,1-1,-1 1,1-1,0 1,-1-1,1 1,0-1,0 1,0-1,0 1,1-1,-1 1,0-1,1 1,-1-1,1 1,-1-1,1 1,0-1,-1 0,1 1,0-1,0 0,0 0,0 0,0 1,0-1,0 0,1 0,-1-1,0 1,1 0,67 8,2-27,-50 14</inkml:trace>
  <inkml:trace contextRef="#ctx0" brushRef="#br0" timeOffset="1428.171">731 478,'38'-5,"28"-6,6-1,-3 1,-9 3,-15 2</inkml:trace>
  <inkml:trace contextRef="#ctx0" brushRef="#br0" timeOffset="1768.253">901 253,'0'19,"0"16,0 7,0 1,0-2,0-3,0-4,0-2,-5-2,-2-1,1-1,1-1,-3-4,-1-1,2-1,6-2,4-6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1,'15'9,"23"4,11-1,1-2,-2-3,-6-3,-4-1,-4-2,-3-1,-2-1,-6 1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1,'38'4,"23"3,5-1,-3-2,-9 0,-7-2,-13-1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509 621,'-45'-37,"28"31,-1 1,0 1,1 0,-2 2,1 0,0 0,0 2,0 0,-1 1,-11 3,12-2,1 1,-1 0,1 1,0 1,0 0,1 2,0 0,0 0,0 2,-3 2,17-9,0-1,0 0,0 1,1-1,-1 1,0 0,1 0,-1-1,1 1,0 0,-1 0,1 0,0 1,0-1,0 0,1 0,-1 1,0-1,1 0,0 1,-1-1,1 0,0 1,0-1,0 1,1-1,-1 0,0 1,1-1,0 0,0 0,-1 1,1-1,0 0,1 0,-1 0,0 0,1 0,0 1,73 60,44-40,-118-22,-1 0,1 0,0 0,0 0,0 0,-1 0,1 0,0 0,-1 0,1 0,-1 0,0 0,1 0,-1 0,0 0,1 1,-1-1,0 0,0 0,0 0,0 1,0-1,0 0,-1 0,1 0,0 1,-1-1,1 0,0 0,-1 0,1 0,-1 0,0 0,1 0,-1 0,0 0,0 0,0 0,1 0,-1-1,0 1,0 0,0-1,0 1,0 0,0-1,-1 0,1 1,0-1,0 1,0-1,-4 4,-141 136,142-136,-62 90,64-91,0 1,0-1,1 0,-1 1,1 0,0-1,0 1,0 0,1 0,-1-1,1 1,0 0,0 0,0 0,0-1,1 1,0 0,0 0,0-1,0 1,0 0,1-1,-1 1,1-1,0 0,0 0,2 3,3-2,-1 0,1-1,-1 1,1-2,0 1,0-1,0 0,0 0,1 0,-1-1,0-1,1 1,-1-1,1 0,-1-1,0 0,3 0,8 0,-4 0,-7 3,0-1,-1 0,1-1,0 1,0-1,-1-1,1 1,0-1,-1-1,1 1,0-1,-1 0,0 0,1-1,-1 0,0 0,-1-1,1 1,0-1,-1 0,0-1,0 1,0-1,-1 0,1 0,-1-1,0 1,-1-1,0 0,2-3,1-17,-2 2</inkml:trace>
  <inkml:trace contextRef="#ctx0" brushRef="#br0" timeOffset="1">311 0,'-24'36,"2"0,1 2,3 0,1 1,1 1,2 0,2 1,2 0,2 1,2 0,0 12,7 100,7 0,7-1,9 18,-21-150,4 36,-3 0,-1 0,-4 1,-3 15,5-45,7-37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85,'92'-43,"-87"41,139-35,-139 36,-1 0,1 1,-1 0,1 0,0 0,-1 1,1-1,-1 1,1 0,-1 0,1 1,-1-1,0 1,1 0,-1 0,0 1,-1-1,1 1,0 0,-1 0,1 0,-1 0,0 0,0 1,0 0,0-1,-1 1,0 0,0 1,1 0,-1 7,-1 1,0 0,-1-1,0 1,-1 0,0-1,-1 1,-1-1,0 0,0 0,-1 0,-1 0,0 0,-1-1,0 0,0 0,-1-1,-3 3,-140 175,83-115,-51 68,117-139,-1 0,1 0,1 0,-1 1,0-1,1 0,-1 0,1 0,-1 0,1 1,0-1,0 0,0 0,0 1,0-1,1 0,-1 0,1 1,0-1,-1 0,1 0,0 0,0 0,0 0,0 0,1 0,-1 0,0-1,1 1,0 0,-1-1,1 1,0-1,-1 0,1 1,0-1,0 0,0 0,1 0,85 31,-54-26,-1-1,1-2,0-1,0-2,1-1,-34 1,23-1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19 763,'-9'24,"1"8,7-2,3-6</inkml:trace>
  <inkml:trace contextRef="#ctx0" brushRef="#br0" timeOffset="382.046">274 198,'-1'-9,"-3"39,-38 129,40-154,1 0,-1 0,1 0,0 0,1 0,-1 0,1 0,0 0,0 0,0 0,1 0,0 0,0 0,0 0,1 0,-1 0,1-1,0 1,1-1,-1 1,1-1,0 0,0 0,0 0,0 0,1 0,0-1,-1 0,1 1,0-1,1-1,-1 1,1-1,-1 0,1 0,3 1,0 0,0 0,0-1,1 0,-1-1,1 1,-1-2,1 1,0-1,-1-1,1 1,-1-1,1-1,-1 0,0 0,1-1,-1 0,0 0,-1 0,1-1,-1-1,1 1,-1-1,0 0,-1-1,0 0,1 0,-2 0,1-1,-1 0,0 0,0 0,-1 0,0-1,2-7,-1-6</inkml:trace>
  <inkml:trace contextRef="#ctx0" brushRef="#br0" timeOffset="639.757">612 0,'-14'43,"-10"44,-1 11,4-6,6-10,5-13,4-13,4-8,1-6,2-6,0-4,0-3,0-1,-1-2,1 1,-1 0,0-4</inkml:trace>
  <inkml:trace contextRef="#ctx0" brushRef="#br0" timeOffset="1218.793">696 1044,'188'-362,"-96"238,-92 125,0 0,0 0,1-1,-1 1,0 0,0 0,1-1,-1 1,0 0,1-1,-1 1,1 0,-1-1,1 1,-1-1,1 1,-1-1,1 1,0-1,-1 1,1-1,0 0,-1 1,1-1,0 0,-1 1,1-1,0 0,0 0,-1 0,1 0,0 0,0 0,-1 0,1 0,0 0,0 0,0 0,-1 0,1 0,0-1,0 1,-1 0,1-1,0 1,-1 0,1-1,0 1,-1-1,1 1,-1-1,1 1,-1-1,1 0,-1 1,1-1,-1 0,0 1,1-1,-1 0,0 1,1-2,1 168,-1-164,0 0,-1 0,1 0,0 0,0 0,0 0,1-1,-1 1,0-1,1 1,-1-1,0 1,1-1,0 0,-1 1,1-1,0 0,0 0,0 0,-1-1,1 1,0 0,0-1,0 1,0-1,0 0,0 1,1-1,-1 0,0 0,0-1,0 1,0 0,0-1,0 1,0-1,0 1,0-1,0 0,-1 0,1 0,0 0,0 0,76-53,52-57,-129 111,0-1,-1 0,1 1,0-1,-1 1,1-1,0 1,0-1,-1 1,1 0,0-1,0 1,0 0,-1 0,1 0,0-1,0 1,0 0,0 0,-1 0,1 0,0 0,0 1,0-1,0 0,0 0,-1 1,1-1,0 0,0 1,-1-1,1 0,0 1,0-1,-1 1,1 0,0-1,-1 1,1-1,-1 1,1 0,-1 0,1-1,-1 1,0 0,1 0,-1-1,0 1,1 0,-1 0,0 0,0 0,0 0,-3 55,1-41,-1 18,0-15,1 1,0-1,2 1,0-1,1 1,1-1,0 0,2 1,2 5,20 21,-10-24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4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12,'0'-4,"5"-3,2 6,4 3,0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5.12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0,'-1'2,"1"-1,-1 1,1-1,-1 1,1-1,0 1,-1 0,1-1,0 1,0-1,0 1,0 0,0-1,1 1,-1-1,0 1,1-1,-1 1,1-1,0 1,-1-1,1 1,0-1,0 0,0 1,0-1,0 0,0 0,0 0,4 4,1 0,-1-1,1 0,0 0,0 0,0-1,0 1,1-2,-1 1,1-1,0 0,0 0,0-1,0 0,0 0,0-1,0 1,0-2,0 1,5-2,41 5,107 12,1-8,39-7,-132 0,355 27,643-27,228 0,-1343 33,21-15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7.9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31,'9'-3,"0"1,1 0,-1 0,1 0,0 1,-1 1,1 0,0 0,0 1,-1 0,1 1,0 0,39 3,598-3,-313 26,-2-1,37 3,88-5,3-49,-152 5,114-10,-187 17,84 13,-123 0,-11 13,-133-7,1-3,-1-2,51-5,224-21,109-5,974 29,-367 0,-789 29,87-28,-127 27,96-28,-141 27,226-26,-197-29,33-2,-38 9,182 4,-248 4,1 5,111 10,-88 0,2767-2,-2448 28,-89 0,98 1,-186-18,137 3,-144-10,10 22,526-25,-514-1,-197 30,-96-22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0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271 652,'-3'-3,"0"-1,-1 1,1-1,-1 1,1 0,-1 1,0-1,0 1,0-1,-1 1,1 1,0-1,-1 0,1 1,-1 0,0 0,1 1,-1-1,0 1,1 0,-1 0,0 0,0 1,1 0,-1 0,1 0,-1 0,1 1,-1-1,1 1,0 0,0 1,0-1,0 1,0 0,0 0,1 0,-1 0,1 1,0-1,0 1,-9 11,1 0,1 0,0 1,2 0,-1 1,2 0,0 0,1 1,1-1,1 1,0 1,1-1,0 12,4-23,-1 0,1-1,0 1,0 0,1-1,0 1,0-1,1 1,-1-1,1 0,1 0,-1 0,1-1,0 1,0-1,1 0,0 0,0 0,0-1,0 0,1 0,-1 0,1 0,0-1,0 0,0-1,1 1,-1-1,1 0,-1-1,1 1,0-1,0-1,-1 1,1-1,0 0,0-1,-1 0,1 0,0 0,-1-1,1 0,3-1,7-5,0 0,0-2,-1 0,0 0,-1-2,0 0,-1-1,4-4,-9 9,19-21,-2 0,-2-2,0-1,-2-1,-2 0,-1-2,-1 0,-2-1,-2-1,-1 0,-2-1,-1 0,-2-1,0-20,-4 40,-2 0,0-1,-1 1,-1 0,-1-1,-1 1,0 0,-1 0,-2 0,0 0,0 1,-2 0,0 0,-1 0,-1 1,-1 0,0 1,-1 0,-3-2,10 15,-1 0,1 0,-1 0,1 0,-1 1,0 0,0 0,0 0,-1 0,1 1,0 0,0 0,-1 0,1 1,-1 0,1 0,0 0,-1 1,1 0,0 0,-1 0,1 0,0 1,0 0,0 0,0 1,0-1,1 1,-1 0,1 0,0 0,-1 1,2 0,-1 0,0 0,1 0,0 0,0 1,0-1,0 1,1 0,-1 1,-6 8,1 1,1 0,0 0,1 1,1-1,0 2,1-1,1 0,0 1,1-1,1 1,1-1,0 1,1 0,1-1,1 1,0-1,1 0,5 14,5 2,1-1,1-1,2-1,1 0,1-2,2 0,0-1,2-1,21 17,124 108,-154-140</inkml:trace>
  <inkml:trace contextRef="#ctx0" brushRef="#br0" timeOffset="247.781">1145 568,'-14'38,"-5"23,1 5,3-4,5-11</inkml:trace>
  <inkml:trace contextRef="#ctx0" brushRef="#br0" timeOffset="516.895">1118 258,'0'0</inkml:trace>
  <inkml:trace contextRef="#ctx0" brushRef="#br0" timeOffset="686.696">1597 398,'-20'14,"-5"2,1 1,0 1,2 1,0 0,1 2,2 1,-6 8,23-29,1 1,-1-1,1 1,-1 0,1-1,0 1,0 0,0 0,0 0,0 0,1 0,-1-1,0 2,1-1,0 0,-1 0,1 0,0 0,0 0,0 0,0 0,0 0,1 0,-1 0,1 0,-1 0,1 0,0 0,0 0,0 0,0 0,0 0,0-1,0 1,0 0,1-1,-1 1,1-1,-1 0,1 1,0-1,-1 0,1 0,0 0,0 0,0 0,0 0,0-1,0 1,0-1,0 1,0-1,0 0,0 0,0 0,2 0,60 3,-59-4,1-1,-1 1,1 1,0-1,-1 1,1 0,0 0,0 1,-1 0,1 0,0 0,-1 0,0 1,1 0,-1 0,0 1,0-1,0 1,0 0,0 1,-1-1,1 1,-1 0,0 0,0 0,0 0,-1 1,0 0,0-1,0 1,1 4,-3-6,-1 0,1 1,-1-1,0 0,0 1,0-1,-1 0,1 0,-1 1,0-1,0 0,0 0,0 0,0 0,-1 0,0 0,1 0,-1 0,0-1,0 1,-1-1,1 1,0-1,-1 0,1 0,-1 0,0 0,-2 1,-88 32,34-32,33-3</inkml:trace>
  <inkml:trace contextRef="#ctx0" brushRef="#br0" timeOffset="1316.536">1992 624,'8'80,"-4"0,-3 0,-9 67,6-122,-1 0,-1 0,-2-1,0 1,-1-1,-8 15,15-38,0 1,0 0,0-1,-1 1,1-1,-1 1,1-1,-1 1,1-1,-1 1,0-1,0 0,1 1,-1-1,0 0,0 0,-1 1,1-1,0 0,0 0,0 0,-1 0,1-1,-1 1,1 0,0-1,-1 1,1 0,-1-1,1 0,-1 1,0-1,1 0,-1 0,1 0,-1 0,0 0,1 0,-1 0,1-1,-1 1,1 0,-1-1,1 0,-1 1,1-1,-1 0,1 0,0 1,-1-1,1 0,0 0,0-1,0 1,0 0,0 0,0 0,-1-1,1-11,-1 1,1-1,1 1,1-1,-1 1,2-1,0 1,0-1,1 1,1 0,0 0,0 1,2-1,-1 1,13-34,1 1,2 1,2 1,2 0,2 2,1 2,2 0,2 2,1 1,2 2,1 1,27-17,30 16,-91 32,1 1,0 0,-1 0,1 0,0 1,-1-1,1 0,0 1,-1 0,1 0,-1 0,1 0,-1 0,1 0,-1 0,0 1,0-1,1 1,-1 0,0 0,-1 0,1 0,0 0,0 0,-1 0,1 0,-1 1,0-1,0 1,0-1,0 1,0-1,0 1,0 1,-2 9,0-1,0 0,-1 0,-1 1,0-2,0 1,-1 0,-1-1,0 1,0-1,-1 0,-1-1,0 0,0 0,-1 0,0-1,-4 3,3 0,-1 0,0-1,-1 0,0 0,-1-1,0-1,0 0,-1-1,0 0,-1-1,0 0,0-1,0-1,-1 0,0-1,-5 0,-4 0</inkml:trace>
  <inkml:trace contextRef="#ctx0" brushRef="#br0" timeOffset="1566.361">2557 201,'-10'43,"-8"43,0 17,-3-5,3-14,4-16,5-16,3-11,3-8,2-10</inkml:trace>
  <inkml:trace contextRef="#ctx0" brushRef="#br0" timeOffset="1955.12">2923 539,'-39'24,"1"1,0 2,2 1,1 2,2 2,-5 7,35-37,0 0,1 0,-1 1,1-1,0 0,0 1,0 0,0-1,0 1,1 0,-1 0,1 0,0 0,-1 0,2 0,-1 1,0-1,1 0,-1 0,1 1,0-1,0 0,0 0,0 1,1-1,-1 0,1 0,0 1,0-1,0 0,1 0,-1 0,1 0,-1 0,1-1,0 1,0 0,0-1,0 1,1-1,-1 0,1 0,-1 0,1 0,0 0,0-1,0 1,0-1,1 1,6 0,0 0,0 0,0-1,0-1,0 0,0 0,0 0,0-2,0 1,0-1,-1-1,1 1,0-2,-1 1,0-1,0-1,0 0,5-4,6-4,-1-2,0 0,-1-1,-1 0,0-2,-1 0,2-6,49-81,-66 101,-10 25,7-15,1 0,0 1,0-1,1 0,-1 1,2-1,-1 0,1 1,0-1,0 0,0 0,1 1,0-1,0 0,1-1,0 1,0 0,0-1,1 0,-1 1,1-1,0-1,1 1,-1-1,1 1,0-1,0-1,1 1,-1-1,4 2,12 0</inkml:trace>
  <inkml:trace contextRef="#ctx0" brushRef="#br0" timeOffset="2203.806">3601 483,'-17'4,"0"1,0 1,0 1,1 0,0 1,1 1,-1 0,2 2,-1-1,2 2,-1-1,2 2,0 0,0 1,-5 8,15-19,1 0,-1 0,1 0,0 0,0 0,0 0,0 0,1 0,-1 0,1 0,0 1,0-1,0 0,0 0,0 1,1-1,0 0,-1 0,1 0,0 0,1 0,-1 0,0 0,1 0,0-1,-1 1,1 0,0-1,1 0,-1 1,0-1,1 0,-1 0,1 0,-1 0,1-1,0 1,0-1,119 39,-65-40,-33-6</inkml:trace>
  <inkml:trace contextRef="#ctx0" brushRef="#br0" timeOffset="2553.143">3714 680,'22'9,"0"0,0-2,1 0,0-2,0-1,0 0,1-2,-1 0,1-2,0-1,-1 0,15-4,-30 4,0-1,0 1,0-2,-1 1,1-1,-1 0,1 0,-1-1,0 0,0 0,0-1,-1 0,0 0,0-1,0 1,-1-1,1-1,-1 1,-1-1,1 0,-1 0,-1 0,1 0,-1-1,0 1,-1-1,0 0,0 0,-1 0,0 0,0-8,0 13,-1 0,0-1,0 1,0 0,0 0,-1 0,0-1,1 1,-1 0,0 0,0 0,-1 0,1 0,-1 0,1 0,-1 1,0-1,0 0,0 1,0 0,-1-1,1 1,-1 0,1 0,-1 0,0 1,0-1,0 1,0-1,0 1,0 0,0 0,0 0,0 1,0-1,-1 1,1-1,0 1,0 0,-1 1,1-1,0 0,0 1,0 0,-1 0,1 0,0 0,0 0,0 1,0-1,1 1,-1 0,-2 1,-6 4,1 1,0 0,0 0,0 1,1 1,1-1,0 1,0 1,1 0,0 0,0 0,2 1,-1-1,2 2,-1-1,2 0,-1 1,2 0,0-1,0 1,1 0,1 0,0 0,1 0,0 0,1 0,1 0,0-1,3 11,-1-15,0 0,0-1,0 1,1-1,0 0,1 0,-1-1,1 0,1 0,-1-1,1 0,0 0,0 0,0-1,1-1,-1 1,1-1,0-1,0 0,0 0,0 0,0-1,7-1,10 2</inkml:trace>
  <inkml:trace contextRef="#ctx0" brushRef="#br0" timeOffset="3550.39">4419 906,'1'-20,"0"0,2 0,0 0,1 0,2 0,0 1,4-9,-2 8,0 1,2 0,0 1,1 0,1 1,0 0,2 1,0 1,0 0,9-6,-22 20,0 0,0 0,0 0,0 0,0 0,0 0,1 1,-1-1,0 0,0 1,1-1,-1 1,0-1,1 1,-1 0,0 0,1 0,-1-1,0 1,1 0,-1 1,1-1,-1 0,0 0,1 0,-1 1,0-1,1 1,-1-1,0 1,0 0,0-1,1 1,-1 0,0 0,0 0,0 0,0 0,0 0,0 0,-1 0,1 0,0 0,0 0,-1 1,1-1,-1 0,1 1,-1-1,0 0,1 1,-1-1,0 0,0 1,3 51,-3-47,-1 1,1-1,0 0,1 0,-1 1,1-1,0 0,1 0,-1 0,1 0,1 0,-1-1,1 1,0-1,0 1,1-4,0-1,-1 1,1-1,0-1,-1 1,1 0,0-1,0 0,0 0,0 0,-1 0,1 0,0-1,0 0,0 0,-1 0,1 0,-1-1,1 1,-1-1,1 0,-1 0,0 0,0 0,0-1,0 1,0-1,0 0,-1 0,2-2,201-163,-204 167,0 0,0 0,0 0,0 0,0 0,0 0,0 1,0-1,0 0,0 1,0-1,1 1,-1-1,0 1,0-1,1 1,-1 0,0 0,0 0,1 0,-1 0,0 0,1 0,-1 0,0 0,0 0,1 1,-1-1,0 1,0-1,0 1,1-1,-1 1,0 0,0-1,0 1,0 0,0 0,0 0,0 0,-1 0,1 0,0 0,0 0,-1 0,1 0,-1 0,1 1,-1-1,1 0,-1 0,0 1,1-1,-1 0,0 0,0 1,0-1,0 1,-42 154,42-156,-1 2,0 0,0 0,1 0,-1 0,0 0,1 0,0 0,-1 1,1-1,0 0,0 0,0 0,0 0,0 0,1 0,-1 0,1 0,-1 1,1-1,0 0,0-1,0 1,0 0,0 0,1 1,9 2</inkml:trace>
  <inkml:trace contextRef="#ctx0" brushRef="#br0" timeOffset="3821.25">5322 736,'40'-20,"-2"-1,-1-3,-1-1,-1-1,-1-2,27-29,-6-29,-54 84,-1 0,1 0,0-1,-1 1,1 0,-1 0,0 0,0-1,0 1,0 0,0 0,0-1,0 1,-1 0,0 0,1-1,-1 1,0 0,0 0,0 0,0 0,0 0,0 0,-1 1,1-1,-1 0,1 1,-1-1,0 1,1-1,-1 1,0 0,0-1,0 1,0 0,0 1,0-1,0 0,-1 0,1 1,0-1,-2 1,-8 0,-1 0,0 0,1 2,-1-1,1 2,0-1,0 2,0 0,0 0,0 1,1 0,0 1,0 1,1-1,-1 2,1 0,1 0,0 0,0 1,-2 4,1-4,0 1,1 0,0 0,1 1,0 0,1 1,0 0,-2 6,7-14,1 0,-1 0,1 0,0 0,0 0,0 1,0-1,1 0,0 0,0 0,0 1,0-1,1 0,-1 0,1 1,0-1,1 0,-1 0,1 0,-1 0,1-1,0 1,1 0,-1-1,1 1,-1-1,1 0,3 3,4 1,0-1,0 0,1 0,0-1,0 0,0 0,0-2,1 1,8 0,-18-3,30 7</inkml:trace>
  <inkml:trace contextRef="#ctx0" brushRef="#br0" timeOffset="4238.413">5802 709,'178'-164,"-178"163,1 0,-1 0,0 0,1 0,-1 0,1 0,0 0,-1 0,1 1,0-1,-1 0,1 0,0 1,0-1,0 1,0-1,-1 0,1 1,0 0,0-1,0 1,0 0,0-1,0 1,0 0,0 0,0 0,0 0,0 0,1 0,-1 0,0 0,0 0,0 0,0 1,0-1,0 0,0 1,-1-1,1 1,0-1,0 1,0-1,0 1,0 0,-1-1,1 1,0 0,0 0,-1-1,1 1,-1 0,1 0,-1 0,1 0,-1 1,1 6,1 0,-1 1,1-1,1 0,0 0,0 0,0 0,1-1,0 1,0-1,1 0,0 0,0-1,1 0,0 1,0-2,0 1,1-1,0 0,0 0,0-1,1 0,-1 0,2 0,2-1,0-1,1 0,-1 0,1-1,0-1,-1 0,1-1,-1 0,1 0,-1-1,1-1,-1 0,0 0,0-1,0-1,-1 0,1 0,2-3,-9 4,-1 1,0-1,0 0,0 0,-1 0,1 0,-1-1,0 1,0-1,-1 1,1-1,-1 0,0 1,0-1,0 0,-1-5,2-12</inkml:trace>
  <inkml:trace contextRef="#ctx0" brushRef="#br0" timeOffset="4488.873">6734 59,'0'39,"0"31,0 9,0 1,0-9,0-12,0-10,0-9,0-7,4-4,3-2,-1-1,-6-5,-3-6</inkml:trace>
  <inkml:trace contextRef="#ctx0" brushRef="#br0" timeOffset="4740.19">6451 342,'43'-10,"29"-3,7 1,-5 2,-11 3,-11 3,-14 2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1,'-1'0,"1"0,0 1,0-1,-1 1,1-1,0 1,0-1,0 1,0-1,0 1,0-1,-1 1,1-1,0 1,0-1,1 1,-1-1,0 1,0-1,0 1,0-1,0 1,1-1,-1 0,0 1,0-1,1 1,-1-1,0 1,0-1,1 0,-1 1,1-1,-1 0,0 1,1-1,-1 0,1 0,-1 1,1-1,-1 0,1 0,-1 0,1 0,-1 1,0-1,1 0,0 0,-1 0,1 0,-1 0,1 0,-1 0,1-1,-1 1,0 0,1 0,135 15,-30-7,46 15,-145-23,-6-1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0,'38'5,"32"1,9-5,-5-2,-9-2,-11 1,-16-1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1,'19'5,"16"-4,7-1,0-1,-1-1,-3 1,-3 0,-8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7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247 396,'-7'-5,"0"0,-1 1,1 0,-1 0,0 1,0 0,0 0,0 1,0 0,-1 0,1 1,-1 0,1 1,-1 0,0 0,1 1,-1 0,1 0,0 1,-1 0,1 0,0 1,0 0,0 1,1 0,-3 1,8-4,1 0,-1 0,0 0,1 0,-1 0,1 0,-1 0,1 1,0-1,-1 0,1 1,0-1,0 1,0-1,0 1,0 0,1 0,-1-1,0 1,1 0,-1 0,1 0,0-1,-1 1,1 0,0 0,0 0,0 0,1 0,-1 0,0-1,1 1,-1 0,1 0,-1 0,1-1,0 1,0 0,0-1,0 1,0-1,0 1,0-1,1 1,-1-1,0 0,1 0,-1 1,2-1,84 44,-84-45,0 0,1 0,-1 1,0 0,0-1,1 1,-1 0,0 0,0 1,0-1,0 1,0-1,0 1,-1 0,1 0,-1 0,1 1,-1-1,0 1,0-1,0 1,0-1,0 1,0 0,-1 0,0 0,1 0,-1 0,0 1,0-1,-1 0,1 0,-1 1,0-1,1 0,-1 1,-1-1,1 0,0 1,-1-1,0 0,0 0,0 0,0 0,0 1,-1-1,1-1,-2 3,-5 3,-1-1,1 1,-1-2,-1 1,1-1,-1-1,0 0,0 0,-1-1,0 0,1-1,-6 1,-3-3,3-4</inkml:trace>
  <inkml:trace contextRef="#ctx0" brushRef="#br0" timeOffset="353.353">445 0,'20'23,"-2"1,-1 1,-1 0,-1 1,-1 1,-2 0,0 1,-2 0,-1 1,-1 0,2 21,-7-36,-1 0,0 0,-1 0,0 0,-1 1,-1-1,0 0,-1 0,-1 0,0 0,0-1,-2 1,0-1,0 0,-1 0,-1 0,0-1,0 0,-2-1,1 1,-1-2,-1 1,0-1,-1-1,1 0,-10 6,-46 23,46-31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7:30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16934 2381,'1'-1,"-1"1,0-1,1 1,-1 0,1-1,-1 1,1 0,-1 0,1-1,-1 1,1 0,0 0,-1 0,1 0,-1 0,1 0,-1 0,1 0,-1 0,1 0,0 0,-1 0,1 0,-1 0,1 0,-1 1,1-1,-1 0,1 0,-1 1,1-1,-1 0,1 1,-1-1,0 0,1 1,-1-1,1 1,-1-1,0 0,1 1,-1-1,0 1,0-1,1 1,-1-1,0 1,0 0,0-1,0 1,0-1,0 1,0-1,0 1,0-1,0 1,0 0,0-1,0 1,5 39,-5-39,1 342,-1-319</inkml:trace>
  <inkml:trace contextRef="#ctx0" brushRef="#br0" timeOffset="-139608.966">4348 321,'21'168,"-13"308,-10-301,1-174,1 1,-1 0,0 0,1 0,-1 0,1 0,-1 0,1 0,0 0,0 0,0 0,0 0,0 0,0 0,1 0,-1 0,1 0,-1 0,1 0,0 0,0-1,0 1,0 0,0 0,0-1,0 1,1-1,-1 1,0-1,1 1,0-1,-1 0,1 0,0 0,-1 0,1 0,0 0,0 0,0-1,0 1,0 0,0-1,0 0,0 1,0-1,0 0,0 0,0 0,0-1,0 1,0 0,0-1,1 0,112-84,-78 52,142-120,-177 152,-1-1,1 1,-1 0,1 0,-1 0,1 0,0 0,0 0,-1 1,1-1,0 0,0 1,0-1,0 1,0 0,0 0,-1 0,1 0,0 0,0 0,0 0,0 1,0-1,0 1,0-1,0 1,-1 0,1-1,0 1,-1 0,1 0,0 1,-1-1,1 0,-1 0,0 1,1-1,-1 1,0-1,0 1,0-1,0 1,0 0,0 0,4 12,0 2,0-1,-2 0,0 1,-1 0,0-1,-1 1,-1 0,-1 0,0 6,0 48,1-68,0-1,-1 1,1 0,0-1,0 1,0 0,0-1,1 1,-1-1,0 1,0 0,1-1,-1 1,1-1,0 1,-1-1,1 1,0-1,0 1,0-1,0 0,0 0,0 1,0-1,1 0,-1 0,0 0,1 0,-1 0,1-1,-1 1,1 0,-1-1,1 1,-1-1,1 1,-1-1,1 0,0 0,-1 0,1 1,0-2,-1 1,1 0,0 0,-1 0,1-1,-1 1,1-1,-1 1,1-1,13-9,-1-1,-1-1,0 0,-1 0,0-2,-1 1,0-1,-1-1,-1 0,0 0,-1-1,-1 0,0 0,-1-1,-1 0,0 0,-1-7,6-17,-2-1,-2 0,-2 0,-1 0,-3 0,-1-1,-2 1,-2 0,-2 0,-1 1,-3-1,-1 2,-2 0,-2 1,-1 0,-2 1,-21-31,34 58,0 0,-1 1,1 0,-2 0,0 0,0 1,0 1,-1-1,-1 1,1 0,-1 1,-1 1,1-1,-1 2,0-1,-1 1,1 1,-1 0,0 1,0 0,0 1,0 0,0 1,0 0,-1 1,-8 1,6 4,-1 1,2 0,-1 1,1 1,0 0,0 1,1 1,1 0,-1 0,2 1,-1 1,2 0,-1 1,2 0,0 0,0 1,1 0,-21 34</inkml:trace>
  <inkml:trace contextRef="#ctx0" brushRef="#br0" timeOffset="-139194.194">5307 969,'2'14,"2"0,0 0,0-1,1 0,1 0,0 0,1 0,5 6,-9-15,0 0,-1-1,2 1,-1-1,0 0,1 0,-1 0,1 0,0-1,0 1,0-1,0 0,1 0,-1 0,0-1,1 0,-1 0,1 0,-1 0,1-1,0 1,-1-1,1-1,0 1,-1 0,1-1,-1 0,1 0,12-6,0-1,-1-1,-1 0,1-1,-1 0,-1-1,0-1,-1-1,0 1,-1-2,0 0,-1 0,-1-1,0-1,4-8,-8 13,0 0,-1-1,0 0,-1 0,-1 0,1 0,-2-1,0 1,0-1,-1 1,-1-1,0-3,-1 4</inkml:trace>
  <inkml:trace contextRef="#ctx0" brushRef="#br0" timeOffset="-138874.473">5984 1054,'5'-4,"23"-11,-1-2,-1-1,-1-1,0-1,-2-1,0-1,-1-1,-2 0,0-2,-1-1,13-26,-28 46,-1-1,0 0,-1 1,0-1,0 0,0 0,-1 0,0-1,-1 1,1 0,-1 0,-1 0,1-1,-1 1,0 0,-1 0,0 0,0 0,0 0,-1 1,0-1,-1 1,1 0,-1-1,0 2,-1-1,1 0,-1 1,0 0,-3-2,1 5,0 2,-1-1,1 1,0 0,0 1,0 0,0 0,0 0,0 1,1 0,-1 0,0 1,1-1,-1 2,1-1,0 1,0 0,0 0,1 0,0 1,0 0,0 0,0 0,-2 5,-5 0,2 0,0 1,0 1,1 0,0 0,1 0,1 1,0 1,0-1,2 1,-1 0,2 0,0 0,1 1,0 0,1-1,1 1,0 0,1 0,0 0,2 0,-1 0,2 0,0-1,1 1,0-1,1 0,1 0,0-1,1 1,1-1,-1-1,2 0,2 3,3-2,0-2,1 1,0-2,0 0,1 0,1-2,-1 0,1-1,1 0,-1-2,1 0,0-1,1-1,1 0,262 6,-263-9,19-1</inkml:trace>
  <inkml:trace contextRef="#ctx0" brushRef="#br0" timeOffset="-134608.569">7621 349,'70'36,"-60"-32,0 0,0-1,0 0,1-1,-1 0,1 0,-1-1,1-1,0 0,-1 0,1-1,0 0,-1-1,0 0,1-1,-1 0,0 0,0-1,0-1,-1 0,0 0,0-1,0 0,0 0,-1-1,0 0,3-4,-8 8,0 1,0-1,0 0,-1 0,1 1,0-1,-1-1,0 1,0 0,0-1,0 1,-1-1,1 1,-1-1,0 0,0 0,0 1,0-3,-1 5,-1 1,1-1,0 1,0 0,-1-1,1 1,0-1,-1 1,1 0,0-1,-1 1,1 0,-1 0,1-1,-1 1,1 0,0 0,-1-1,1 1,-1 0,1 0,-1 0,1 0,-1 0,1 0,-1 0,1 0,-1 0,1 0,-1 0,1 0,-1 0,1 0,-1 1,1-1,-1 0,1 0,-1 0,1 1,-1-1,1 0,0 1,-1-1,1 0,0 1,-1-1,1 0,0 1,-1-1,1 1,0-1,0 1,-1-1,1 0,0 1,0-1,0 1,0-1,0 1,0-1,0 1,0-1,0 1,0-1,0 1,-12 25,2 0,0 1,2 0,1 0,1 1,-1 26,2-25,-41 293,18-74,21-185,-4-1,-2 0,-3-1,-12 28,28-87,0-1,0 1,0 0,0-1,-1 1,1 0,-1-1,1 1,-1 0,0-1,1 1,-1-1,0 1,0-1,0 1,0-1,-1 0,1 0,0 1,0-1,-1 0,1 0,-1 0,1 0,-1-1,1 1,-1 0,0-1,1 1,-1-1,0 1,1-1,-1 0,0 0,1 0,-1 0,0 0,0 0,1 0,-1 0,0-1,1 1,-1-1,0 1,1-1,-1 0,1 1,-1-1,1 0,-2-1,-9-9</inkml:trace>
  <inkml:trace contextRef="#ctx0" brushRef="#br0" timeOffset="-133976.658">7424 969,'44'-12,"49"-14,0-4,81-39,-9-3,-163 71,-1 1,1-1,-1 1,1-1,0 1,-1 0,1 0,0 0,-1 0,1 0,0 0,-1 0,1 0,0 1,-1-1,1 1,-1-1,1 1,-1 0,1-1,-1 1,1 0,-1 0,0 0,1 0,-1 0,0 0,0 1,0-1,0 0,0 1,0-1,0 1,0-1,-1 1,1-1,0 1,-1-1,1 1,-1-1,0 2,4 74,-5-64,2 99,15-99,-12-15</inkml:trace>
  <inkml:trace contextRef="#ctx0" brushRef="#br0" timeOffset="-133376.675">8326 942,'0'329,"-1"-363,1 1,2-1,1 1,1-1,2 1,2 1,1-1,1 1,1 1,2 0,2 0,0 2,11-14,-26 42,0 0,0 0,0 0,1 0,-1 0,1 0,-1 1,1-1,-1 0,1 0,-1 0,1 0,0 1,-1-1,1 0,0 0,0 1,-1-1,1 1,0-1,0 1,0-1,0 1,0-1,0 1,0 0,0-1,0 1,0 0,0 0,0 0,0 0,0 0,0 0,0 0,0 0,0 0,0 1,0-1,0 0,0 1,0-1,0 1,0-1,-1 1,1-1,0 1,0-1,0 1,-1 0,1 0,0-1,0 1,-1 0,1 0,-1 0,1 0,-1-1,1 2,5 67,-7-63,0-1,1 1,0-1,0 1,0 0,0-1,1 1,0-1,0 1,1-1,0 0,0 1,0-1,0 0,1 0,0 0,0-1,0 1,0-1,1 1,2 1,10 3</inkml:trace>
  <inkml:trace contextRef="#ctx0" brushRef="#br0" timeOffset="-133123.863">8806 1054,'0'19,"0"2,0-3</inkml:trace>
  <inkml:trace contextRef="#ctx0" brushRef="#br0" timeOffset="-132886.19">8750 602</inkml:trace>
  <inkml:trace contextRef="#ctx0" brushRef="#br0" timeOffset="-132253.455">9230 715,'-20'14,"1"0,1 2,1-1,0 2,1 1,1 0,0 0,2 2,0 0,1 0,1 1,1 1,1 0,1 0,-3 14,9-32,2-1,-1 1,0 0,1-1,-1 1,1 0,0 0,1-1,-1 1,1 0,-1 0,1-1,0 1,0 0,1-1,-1 1,1-1,0 0,0 1,0-1,0 0,0 0,1 0,-1-1,1 1,0 0,0-1,0 0,0 0,0 0,1 0,-1 0,0-1,1 1,0-1,-1 0,1 0,0 0,-1-1,1 1,0-1,0 0,-1 0,1 0,0-1,0 1,-1-1,1 0,0 0,8-6,0 0,0-1,0-1,-1 1,-1-2,0 0,0 0,-1-1,0 0,-1 0,0-1,0 0,-2-1,0 1,0-1,-1-1,1-3,47-143,-64 36,35-31,-15 107,-2 15,-2 1,-1-1,-2 1,0-1,-4-29,0 38,-1 0,-1 0,-1 1,-1-1,-1 1,-1 0,-3-5,10 26,0 0,0 0,1 0,-1 0,0 0,-1 0,1 0,0 0,-1 1,1-1,0 1,-1-1,0 1,1-1,-1 1,0 0,0 0,0 0,0 0,0 0,0 0,0 0,0 1,0-1,0 1,0 0,0-1,-1 1,1 0,0 0,0 0,0 1,0-1,-1 0,1 1,0 0,0-1,0 1,0 0,0 0,0 0,1 0,-1 0,0 1,0-1,1 0,-2 2,-7 11,0 0,1 0,1 1,0 1,1-1,1 1,0 0,1 1,1-1,0 1,2 0,0 0,-6 50,3 1,3 0,6 62,-4-106,1 1,1-1,2 1,0-1,2 0,0 0,1-1,2 0,0 0,2-1,0 0,2-1,0 0,1-1,1-1,1 0,13 11,-26-27,-1 0,1-1,0 1,1-1,-1 0,0 0,1 0,-1 0,1-1,-1 1,1-1,0 0,0 0,-1-1,1 1,0-1,0 1,0-1,0 0,0-1,-1 1,1-1,0 0,0 0,0 0,-1 0,1 0,-1-1,1 0,-1 0,1 0,-1 0,0 0,0-1,0 1,0-1,0-1,6-13</inkml:trace>
  <inkml:trace contextRef="#ctx0" brushRef="#br0" timeOffset="-131293.282">9794 602,'-31'17,"1"0,1 2,1 1,1 2,0 0,2 2,1 1,-18 23,39-45,1-1,-1 1,1 0,0 1,0-1,0 0,0 0,1 1,-1-1,1 1,0 0,0-1,0 1,0 0,1 0,0-1,-1 1,1 0,1 0,-1 0,1-1,-1 1,1 0,0-1,0 1,1 0,-1-1,1 1,-1-1,1 0,0 0,1 1,-1-1,0-1,1 1,0 0,0-1,-1 1,2-1,-1 0,0 0,0 0,1 0,-1 0,1-1,-1 0,1 0,-1 0,1 0,0 0,0-1,-1 1,2-1,7-1,0-1,0-1,0 1,0-2,0 0,-1 0,0-1,0 0,0-1,-1 0,1-1,-2 0,1-1,-1 0,5-5,114-144,-127 155,60-87,-72 135,3-22,2-11,0 0,1 0,1 1,0-1,1 1,1 0,0 0,0 0,1 0,1 1,1-1,0 0,1 0,0 0,3 7,-4-18,1 0,-1-1,1 1,0-1,0 1,0-1,0 0,0 0,0 0,1 0,-1 0,1-1,-1 1,1-1,0 1,-1-1,1 0,0 0,0 0,0-1,0 1,0-1,0 1,0-1,0 0,0 0,0-1,0 1,0 0,0-1,-1 0,1 0,3-1,87-50,-69 28,-2 0,0-2,-1 0,-2-1,-1-1,-1-1,5-13,-17 21,-14 27,-18 29,20-27,1-1,0 2,0-1,0 1,1 0,1 0,0 0,0 1,0-1,1 1,1 0,0 0,0 0,1 0,0 1,1-1,0 0,0 0,1 0,1 1,0-1,0 0,1 1,1-7,-1-1,0 0,1 0,-1 0,1 0,0-1,0 0,0 1,1-1,-1-1,0 1,1-1,-1 1,1-1,-1 0,1-1,0 1,-1-1,1 0,0 0,-1-1,1 1,0-1,-1 0,1 0,-1-1,0 1,1-1,-1 0,0 0,0-1,0 1,0-1,0 0,-1 0,1 0,1-2,15-18,-2 0,0-2,-1 0,-1-1,-2-1,10-23,31-56,-10 36,-44 71,0-1,0 1,0 0,0-1,0 1,0 0,0 0,0 0,0 0,0 0,0 0,0 0,-1 0,1 0,-1 0,1 0,-1 0,1 0,-1 0,1 1,-1-1,0 0,0 0,1 1,-1-1,0 0,0 0,-1 1,1-1,0 1,0-1,11 281,58 175,-65-419,-3-1,-1 1,-2 0,-1-1,-2 0,-2 0,-1 0,-2-1,-1 0,-2-1,-2 0,-1-1,-1-1,-15 20,20-36,8-9,0-1,-1 0,0 0,0 0,-1 0,1-1,-2 0,1 0,-1 0,0-1,0 0,0 0,-1-1,1 0,-9 3,13-8,0 1,0-1,0 0,0 0,0 0,0-1,0 1,1-1,-1 1,0-1,1 0,-1 0,1 0,0 0,0-1,-1 1,2-1,-1 1,0-1,0 0,1 1,0-1,-1 0,1 0,0 0,0 0,1 0,-1 0,1-1,-1 1,1 0,0 0,0 0,1 0,-1-1,1 1,-1 0,1 0,0-1,-1 1,-1-47,1 0,3 1,2-1,2 1,2 0,2 0,3 1,1 1,17-34,19-8,-37 66</inkml:trace>
  <inkml:trace contextRef="#ctx0" brushRef="#br0" timeOffset="-121068.292">11488 969,'12'9,"1"-2,0 0,1 0,0-1,0-1,0 0,0-1,1 0,0-2,0 1,0-2,-1 0,1-1,0 0,0-1,0-1,0 0,0-1,-1-1,1 0,-1-1,0-1,8-4,7-13,0-1,-2-2,-1 0,-1-2,-1-1,14-22,24-43,-3-1,-5-4,7-23,-38 74,53-94,-75 141,-1-1,1 1,0 0,-1 0,1 0,0 0,0 0,0 0,0 0,0 0,0 0,0 1,0-1,0 0,1 1,-1-1,0 1,0-1,1 1,-1-1,0 1,1 0,-1 0,0 0,1 0,-1 0,0 0,1 0,-1 0,0 0,1 1,-1-1,0 0,0 1,1-1,-1 1,0-1,0 1,0 0,0 0,0-1,0 1,0 0,0 0,0 0,0 0,0 0,0 0,-1 1,1-1,0 0,-1 0,1 0,-1 1,1-1,-1 0,0 1,0-1,1 0,-1 1,17 44,-2 1,-2 1,-2 0,-2 1,-3 0,-1 0,-3 1,-2-1,-4 33,4-74,1 9,-1 0,-1 0,-1-1,0 1,-1-1,-1 1,0-1,-1 0,-1 0,-3 5,6-14,-1 1,0 0,-1-1,0 0,0 0,-1 0,1 0,-2-1,1 0,0 0,-1-1,0 0,-1 0,1-1,-1 1,0-2,0 1,0-1,0 0,0-1,-1 0,1 0,-1-1,0 0,-5 0,-12-1,1 0,-1-1,0-2,1 0,0-2,-1-1,2-1,-1-1,1-1,0-1,-12-8,5 1</inkml:trace>
  <inkml:trace contextRef="#ctx0" brushRef="#br0" timeOffset="-120224.272">12644 942,'24'-9,"0"-1,-1-1,0-1,-1-1,0-1,-1-1,-1-1,-1 0,10-11,-24 20,-1 1,0-1,0 1,-1-1,0 0,0-1,-1 1,0 0,0-1,0 1,-1-1,0 0,-1 1,0-1,0 0,-1 1,1-1,-2 0,1 1,-1-1,-1-2,2 8,0 0,0 0,0 0,0 1,0-1,0 0,0 1,-1-1,1 0,-1 1,1 0,-1-1,0 1,1 0,-1 0,0 0,0 0,0 0,0 0,0 0,0 1,0-1,0 1,0 0,0-1,0 1,0 0,0 0,0 0,0 0,0 1,0-1,0 1,-1-1,2 1,-1 0,0-1,0 1,0 0,0 0,0 0,1 1,-1-1,-67 65,63-58,0-1,1 1,0 0,1 1,-1-1,2 1,-1 0,1 0,0 0,1 0,0 1,1-1,0 1,0-1,1 1,0-1,1 1,0-1,0 1,1-1,0 0,1 0,0 0,3 5,0-9,1 0,0-1,0 0,0 0,0-1,1 0,-1 0,1 0,0-1,0 0,0-1,0 0,0 0,0-1,0 0,0 0,1-1,-1 0,0-1,0 1,-1-1,1-1,0 0,2-1,10-3,1 0,-1-2,-1 0,1-1,-2-2,0 1,0-2,-1-1,0 0,-1-1,-1 0,-1-1,0-1,-1-1,0 0,-2 0,0-1,-1 0,0-6,-9 25,-1 1,0-1,0 0,0 0,0 0,1 0,-1 1,0-1,0 0,0 0,1 0,-1 0,0 0,0 0,1 0,-1 0,0 0,0 0,1 0,-1 0,0 0,0 0,1 0,-1 0,0 0,0 0,0 0,1 0,-1 0,0 0,0 0,1 0,-1-1,0 1,0 0,0 0,1 0,-1-1,1 42,-1-21,54 334,-53-333,2 5,-2 0,0 0,-2-1,0 1,-2 0,-1 0,-1-1,-1 0,-1 0,-9 19,16-43,0 0,-1-1,1 1,0-1,0 1,0 0,-1-1,1 1,0-1,0 1,-1-1,1 1,-1-1,1 1,0-1,-1 1,1-1,-1 1,1-1,-1 0,1 1,-1-1,0 0,1 1,-1-1,1 0,-1 0,0 0,1 1,-1-1,1 0,-1 0,0 0,1 0,-1 0,0 0,1 0,-1-1,1 1,-1 0,0 0,1 0,-1 0,1-1,-1 1,0 0,1-1,-1 1,1-1,-1 1,1 0,-1-1,1 1,0-1,-1 1,1-1,0 1,-1-1,1 0,0 1,-1-1,1 1,0-1,0 0,0 1,0-1,0 1,-13-45,14 15,2 0,1 0,1 0,2 1,1 0,1 0,1 1,2 0,4-5,-15 29,18-45,2 2,2 0,3 1,1 2,2 0,2 2,1 2,3 1,6-4,-34 37,1 0,0 0,0 0,1 1,-1 1,1-1,0 1,0 1,1-1,-1 2,3-1,-9 2,0 1,0-1,0 1,0 0,0 0,1 0,-1 0,0 0,0 1,0-1,0 1,0 0,0 0,0 0,0 1,0-1,0 1,-1-1,1 1,-1 0,1 0,-1 0,0 0,1 1,-1-1,0 0,-1 1,1 0,0-1,-1 1,1 0,-1 0,0 0,0 0,0 0,0 0,0 13,-1 0,-1-1,0 1,-1-1,0 1,-1-1,-1 0,-1 0,0 0,-1 0,0-1,-1 0,-1 0,0-1,-1 0,-7 8,9-8,0-1,-1 0,-1-1,1 1,-2-2,0 1,0-1,0-1,-1 0,-1 0,0-1,0-1,0 0,-1-1,0 0,0-1,-1 0,1-1,-9 1,20-4,-1-1,1 0,-1 0,1 0,-1 0,0-1,1 1,-1-1,1 0,0 1,-1-1,1 0,-1 0,1-1,0 1,0 0,0-1,0 1,0-1,0 0,0 0,0 1,1-1,-1 0,1-1,-1 1,1 0,0 0,0-1,0 1,0 0,0-1,1 1,-1-3,13-86,2 62,0 4</inkml:trace>
  <inkml:trace contextRef="#ctx0" brushRef="#br0" timeOffset="-119974.021">14084 179,'0'33,"0"22,0 5,0-2,0-2,0-5,5-7,1-6,0 1,-1-3,-2-2,4-6,1-4,-1-1,-2 0,-2 2,-6-4,-3-6</inkml:trace>
  <inkml:trace contextRef="#ctx0" brushRef="#br0" timeOffset="-119802.434">13830 546,'34'-5,"15"-1,5 0,2 1,-3 2,-6 0,-1 2,-4 1,-5 0,-3 0,-2 0,-3 1,-6-1</inkml:trace>
  <inkml:trace contextRef="#ctx0" brushRef="#br0" timeOffset="-113337.71">15269 179,'1'74,"-13"241,-7-79,-5-97,-1-10,20-128,4-12</inkml:trace>
  <inkml:trace contextRef="#ctx0" brushRef="#br0" timeOffset="-112320.248">15495 179,'-1'358,"-27"-149,28 43,-19-146,22-97</inkml:trace>
  <inkml:trace contextRef="#ctx0" brushRef="#br0" timeOffset="-99847.541">763 2945,'-2'-1,"0"0,0 0,0 1,0-2,1 1,-1 0,0 0,1 0,-1-1,1 1,0-1,-1 1,1-1,0 1,0-1,0 0,0 0,0 1,0-1,1 0,-1 0,1 0,-1 0,1 0,-1 0,1 0,0 0,0 0,0 0,0 0,1 0,-1 0,1 0,-1 0,1 0,-1 0,1 0,0 0,0 1,1-2,59-59,-39 51,0 1,1 0,0 2,0 1,1 0,0 2,0 1,0 1,1 1,-1 0,20 3,-41-1,0 0,0 0,0 0,0 0,0 0,0 1,0 0,0-1,0 1,0 0,0 0,-1 0,1 1,0-1,-1 1,1-1,-1 1,0 0,0 0,1 0,-1 0,0 1,-1-1,1 0,0 1,-1-1,1 1,-1 0,0 0,0-1,0 1,0 0,0 0,-1 0,1 1,-6 15,-1-2,-1 1,0-1,-1 0,-1 0,-1-1,0 0,-1-1,-1 0,0-1,-1 0,0-1,-2 0,-14 10,-12 16,62-36,-14-4,132 1,-134 0,0 1,-1 0,1-1,0 2,-1-1,1 0,-1 1,0 0,1 0,-1 1,0-1,0 1,0-1,0 1,-1 1,1-1,-1 0,0 1,0 0,0 0,-1-1,1 2,-1-1,0 0,0 0,0 1,0 0,-1 1,-1-1,1 1,-1-1,0 1,0-1,-1 1,1-1,-1 0,0 1,-1-1,1 0,-1 0,0 0,-1 0,1 0,-1 0,0 0,0-1,0 0,-1 1,0-1,1 0,-2-1,1 1,0-1,-3 2,-129 66,71-59,59-15</inkml:trace>
  <inkml:trace contextRef="#ctx0" brushRef="#br0" timeOffset="-99581.701">1496 3255,'0'24,"0"3,5-3,2-10,-1-8</inkml:trace>
  <inkml:trace contextRef="#ctx0" brushRef="#br0" timeOffset="-99093.615">1836 2719,'-12'220,"2"-136,3 1,5 0,3 20,0-10,-1-95</inkml:trace>
  <inkml:trace contextRef="#ctx0" brushRef="#br0" timeOffset="-98460.78">2513 3312,'-19'33,"-7"17,2 4,-1-8,5-5,1-11,3-10</inkml:trace>
  <inkml:trace contextRef="#ctx0" brushRef="#br0" timeOffset="-96428.75">2936 2917,'0'-2,"-1"-1,1 0,-1 1,1-1,0 1,0-1,0 0,0 1,1-1,-1 1,1-1,0 0,-1 1,1 0,0-1,0 1,1-1,-1 1,0 0,1 0,-1 0,1 0,0 0,0 0,0 0,0 1,0-1,0 1,0-1,2 0,11-10,1 1,0 0,0 2,1-1,1 2,-1 0,2 2,-1 0,0 0,1 2,0 0,0 2,1 0,14 0,-33 2,1 0,0 0,-1 0,1 0,0 0,0 0,-1 1,1-1,0 0,-1 1,1 0,-1-1,1 1,0 0,-1 0,0-1,1 1,-1 0,1 1,-1-1,0 0,0 0,0 1,0-1,0 0,0 1,0-1,0 1,0-1,-1 1,1-1,0 1,-1 0,0-1,1 1,-1 0,0 0,0-1,0 1,0 0,0-1,0 1,-1 0,1 0,0-1,-1 1,1-1,-1 1,0 1,-45 78,-86 72,131-152,-1 0,1 0,0 0,0 0,0 0,0 0,0 1,0-1,0 0,0 1,0-1,1 0,-1 1,1-1,-1 1,1-1,-1 1,1 0,0-1,0 1,0-1,0 1,0 0,0-1,0 1,0-1,1 1,-1-1,1 1,-1-1,1 1,0-1,-1 1,1-1,0 0,0 1,0-1,0 0,0 0,0 1,0-1,0 0,1 0,-1 0,0-1,1 1,-1 0,1 0,-1-1,1 1,-1-1,1 1,-1-1,1 0,-1 1,2-1,68 12,-62-12,0 0,1 1,-1 1,0 0,0 0,0 0,0 1,-1 1,1 0,4 2,-11-4,1-1,-1 1,0-1,0 1,-1 0,1 0,0 0,-1 0,1 0,-1 0,1 0,-1 1,0-1,0 0,0 1,0-1,-1 1,1-1,0 1,-1-1,0 1,0 0,0-1,0 1,0-1,0 1,-1-1,1 1,-1-1,0 1,1-1,-1 1,-1-1,1 2,-62 63,-31-31,75-45,18 0</inkml:trace>
  <inkml:trace contextRef="#ctx0" brushRef="#br0" timeOffset="-94624.69">4742 2381,'0'623,"1"-623,-1-1,1 1,-1 0,1-1,0 1,-1 0,1-1,-1 1,1 0,0 0,-1 0,1 0,0 0,-1 0,1 0,-1 0,1 0,0 0,-1 0,1 0,0 0,-1 0,1 0,-1 1,1-1,0 0,-1 1,1-1,-1 0,1 1,-1-1,1 0,-1 1,1-1,-1 1,1-1,-1 1,0-1,1 1,-1 0,0-1,1 1,-1-1,0 1,0 0,0-1,0 1,1-1,-1 1,0 0,0-1,0 1,0 0,0-1,-1 1,1 0,0-1,0 1,0-1,0 1,-1 0,11-11,0-4,2 0,0 1,1 1,0 0,1 0,0 1,0 1,1 1,1 0,0 1,0 0,13-3,-25 10,0 0,0 1,0 0,-1 0,1 0,0 0,0 0,0 1,0 0,-1 0,1 0,0 0,-1 0,1 1,-1-1,1 1,-1 0,0 0,0 1,0-1,0 1,0-1,0 1,-1 0,1 0,-1 0,0 0,0 0,0 1,0-1,-1 1,1-1,-1 1,0 0,0-1,0 2,2 6,-1 1,0-1,-1 0,0 1,-1-1,0 0,-1 1,0-1,-1 1,0-1,-4 10,2-9,0-1,-1 1,-1-1,1 0,-2-1,0 1,0-1,-1-1,0 1,0-1,-1-1,0 0,-1 0,0 0,0-1,-1-1,1 0,-1 0,-1-1,1-1,-1 0,0 0,0-1,0-1,0 0,-2 0,9-4,-1 1,0-1,0 0,0 0,1 0,-1-1,1 0,0 0,0 0,0-1,0 0,1 0,-1 0,1 0,0-1,0 0,1 0,0 0,-1 0,2 0,-1 0,0-1,1 0,0 1,1-1,-1 0,1 0,0 0,0 0,1 0,0-1,-3-19</inkml:trace>
  <inkml:trace contextRef="#ctx0" brushRef="#br0" timeOffset="-96179.653">3670 3114,'-14'34,"-6"15,2 1</inkml:trace>
  <inkml:trace contextRef="#ctx0" brushRef="#br0" timeOffset="-95597.741">3924 2747,'59'-52,"-45"46,0 0,1 1,-1 0,1 1,0 1,0 0,0 1,1 1,-1 0,0 1,1 1,0 1,-14-3,0 1,0 0,0 0,-1 0,1 0,0 0,0 0,0 0,-1 1,1-1,0 1,-1-1,1 1,0 0,-1-1,1 1,0 0,-1 0,0 0,1 0,-1 1,1-1,-1 0,0 1,0-1,0 0,0 1,0 0,0-1,0 1,-1-1,1 1,0 0,-1 0,1-1,-1 1,0 0,0 0,0-1,0 1,0 0,0 0,0 0,0-1,-1 1,1 0,0 0,-1-1,0 1,-89 126,89-126,0 0,0 0,0 0,0 0,0 0,1 0,-1 1,1-1,0 0,0 0,0 0,0 1,0-1,0 0,0 0,1 1,-1-1,1 0,-1 0,1 0,0 0,0 0,0 0,0 0,0 0,1 0,-1-1,0 1,1 0,-1-1,1 1,1 0,69 38,-39-25,-29-13,0 0,0 0,0 0,0 0,-1 0,1 1,-1-1,1 1,-1 0,0 0,0 1,-1-1,1 1,-1-1,1 1,-1 0,0 0,0 0,-1 0,1 0,-1 0,0 0,0 0,0 1,-1-1,0 0,0 1,0-1,0 0,0 1,-1-1,0 0,0 1,0-1,0 0,-1 1,-3 4,-1 0,1-1,-1 1,-1-1,0-1,0 1,0-1,-1 0,0-1,0 0,-1 0,1-1,-1 0,-1 0,1-1,-1-1,1 1,-1-1,0-1,0 0,0 0,-1-1,-12-4,4-2</inkml:trace>
  <inkml:trace contextRef="#ctx0" brushRef="#br0" timeOffset="-15603.768">1 3792,'148'-17,"0"7,72 8,-142 2,128 2,0-9,52-15,415-59,-279 64,-131 3,60 12,-299 2,342-26,310-62,-372 60,259 29,-267-29,-165 28,109-11,-142-1,0 5,1 4,32 6,6-1,1496-2,-1139 28,-486-28,296 2,30-15,216-2,-214 12,140-24,883 26,1577 1,-2741-27,31-2,56 29,-140-28,44 16,-144 4,1 2,1 2,-1 1,0 3,29 3,19-1,217-1,-136 25,-149-25</inkml:trace>
  <inkml:trace contextRef="#ctx0" brushRef="#br0" timeOffset="-8298.564">114 2324,'649'0,"-281"28,30-28,-55-27,42 15,-212-2,1 8,50 10,113 24,481-29,-371-27,208 27,-343-26,-186 25,-1 6,55 11,82 14,-154-19,0-6,65-6,-32 0,1991 2,-1679-28,393 28,-450-28,564 27,91 1,-730-28,343 29,-338-31,76 2,49-1,884 30,-1004-29,-290 27,171 14,-157-3,-30-6</inkml:trace>
  <inkml:trace contextRef="#ctx0" brushRef="#br0" timeOffset="-91244.785">1949 4215,'-8'5,"-3"1,0 1,1 1,-1-1,1 2,1-1,0 1,0 1,1 0,0 0,-3 6,11-14,0 0,0 1,1-1,-1 0,1 1,-1-1,1 0,0 0,0 0,0 1,0-1,0 0,1-1,-1 1,0 0,1 0,0 0,-1-1,1 1,0-1,0 1,0-1,0 0,0 0,0 0,0 0,0 0,0 0,1-1,-1 1,0-1,1 1,-1-1,0 0,1 0,-1 0,0 0,1 0,-1-1,1 0,7 3,-1 0,-4-2,1 1,-1-1,1 1,-1 0,0 0,1 1,-1-1,0 1,0 1,0-1,-1 1,1-1,0 1,-1 1,0-1,0 1,0-1,0 1,0 0,-1 0,0 1,0-1,0 1,2 3,-4 2,0 0,0 0,-1-1,0 1,-1 0,0 0,0 0,-1 0,-1-1,1 1,-2-1,1 0,-1 0,-1 0,1 0,-1-1,-1 1,0-1,0-1,0 1,-1-1,0 0,-1-1,0 1,-4 1,10-6,1-1,-1 1,1-1,-1 0,0 0,0 0,1 0,-1 0,0-1,0 1,0 0,0-1,0 1,0-1,0 0,0 0,0 0,0 0,0 0,0 0,-1 0,1-1,0 1,1-1,-1 0,0 1,0-1,-1 0,-7-10</inkml:trace>
  <inkml:trace contextRef="#ctx0" brushRef="#br0" timeOffset="-90997.699">1836 4186,'33'-4,"16"-3,5 1,-2 2,-6 0,-5 2,-5 1,-4 0,-2 1,-7 1</inkml:trace>
  <inkml:trace contextRef="#ctx0" brushRef="#br0" timeOffset="-91893.131">791 4243,'21'-18,"1"1,0 1,1 1,0 2,1 0,1 1,12-3,47-2,-82 17,0 0,0 0,0 1,0-1,0 0,0 1,0-1,0 1,0 0,0-1,0 1,0 0,0 0,0 0,0 1,-1-1,1 0,-1 1,1-1,-1 1,1-1,-1 1,0 0,0 0,0-1,0 1,0 0,0 0,0 0,0 0,-1 0,1 0,-1 0,0 1,0-1,0 0,0 0,0 0,-1 9,0 0,-1-1,-1 1,1-1,-2 0,0 1,0-1,0-1,-1 1,-1-1,0 0,0 0,-1-1,-4 5,-22 34,32-45,-1 0,1 0,0 0,0 1,1-1,-1 0,0 0,1 0,-1 1,1-1,0 0,0 1,0-1,0 0,0 0,0 1,1-1,-1 0,1 0,-1 1,1-1,0 0,0 0,0 0,0 0,0 0,1 0,-1 0,0 0,1-1,0 1,-1 0,1-1,0 1,0-1,0 0,0 0,0 0,0 0,0 0,0 0,0 0,0-1,1 1,-1-1,0 1,1-1,-1 0,0 0,2 0,131 51,-131-49,0 0,0 1,0-1,0 1,0 0,0 0,-1 1,0-1,0 1,0-1,0 1,0 0,-1 0,1 0,-1 1,0-1,-1 0,1 1,-1 0,0-1,0 1,0 0,-1-1,1 1,-1 0,0 0,-1-1,0 5,-2-1,0 0,-1 0,0 0,0-1,-1 0,0 0,0 0,0-1,-1 1,0-1,0-1,-1 1,0-1,0 0,0-1,0 1,-1-1,0-1,0 0,0 0,0 0,0-1,0 0,-1-1,1 0,-1 0,1-1,-3 0,-21-10,26 0</inkml:trace>
  <inkml:trace contextRef="#ctx0" brushRef="#br0" timeOffset="-91626.824">1496 4610,'-4'14,"2"6,2-7,2-5</inkml:trace>
  <inkml:trace contextRef="#ctx0" brushRef="#br0" timeOffset="-88286.527">2569 4018,'-3'6,"-1"0,1 1,0 0,0 0,1-1,0 1,0 1,0-1,1 0,0 0,1 0,0 1,0-1,0 0,1 1,0-1,1 0,-1 0,1 0,2 4,-1 5,5 50,-3 0,-2 1,-5 39,0-12,-9-32,16-76,1 1,0 1,1-1,0 1,1 0,0 0,1 1,0 0,1 1,0 0,0 1,1 0,0 0,1 1,12-6,-19 12,1 0,-1 1,0 0,1 0,-1 0,1 1,-1 0,1 0,-1 0,1 1,-1 0,0 0,1 0,-1 1,0-1,0 1,0 1,0-1,0 1,0-1,-1 1,1 1,-1-1,0 1,0-1,0 1,-1 0,1 1,-1-1,0 1,0-1,0 1,-1 0,0 0,0 0,0 0,0 1,-1-1,0 0,0 1,0-1,-1 1,0-1,0 0,0 1,-2 3,1-1,-1 0,-1-1,1 1,-1-1,-1 1,1-1,-1 0,-1-1,1 1,-1-1,0 0,0 0,-1 0,0-1,0 1,0-2,-1 1,1-1,-1 0,0 0,-1-1,1 1,0-2,-1 1,0-1,0 0,1-1,-1 0,0 0,0-1,0 0,0 0,0-1,0 0,-4-1,4 1,1 1,0-1,0-1,0 1,0-1,1-1,-1 1,0-1,1 0,0-1,0 1,0-1,0-1,0 1,1-1,0 0,0 0,0 0,1-1,-1 1,1-1,1 0,-1-1,1 1,0-1,0-1,0-14</inkml:trace>
  <inkml:trace contextRef="#ctx0" brushRef="#br0" timeOffset="-80239.873">4121 4299,'-6'-2,"-2"-1,1 1,0 0,0 0,-1 1,1 0,-1 0,1 0,-1 1,1 1,-1-1,1 1,0 0,-1 1,1 0,0 0,0 1,0 0,0 0,0 0,1 1,-1 0,1 0,0 1,-1 1,-2 1,0 0,1 1,0 0,1 1,0 0,0 0,1 0,0 0,1 1,0 0,0 1,1-1,1 1,0 0,0-1,-1 10,3-13,0-1,0 1,1 0,0-1,0 1,0 0,1-1,0 1,0 0,1-1,0 1,0-1,0 0,1 0,0 0,0 0,0 0,1 0,0-1,0 0,1 0,-1 0,1 0,0-1,0 0,1 0,-1 0,1 0,3 0,3 1,-1-1,1-1,0 0,0-1,0 0,0-1,0 0,0-1,0 0,0-1,1 0,-1-1,0 0,-1-1,1-1,0 0,-1 0,0-1,0 0,0-1,-1-1,0 1,2-3,3 0</inkml:trace>
  <inkml:trace contextRef="#ctx0" brushRef="#br0" timeOffset="-81326.973">3557 4272,'-5'-6,"-1"1,0 1,0-1,-1 1,1 0,-1 0,0 1,0 0,0 0,0 1,-1 0,1 0,-1 0,1 1,-1 1,0-1,1 1,-1 0,0 1,1 0,-1 0,1 0,-1 1,1 0,0 1,0 0,0 0,0 0,0 1,1 0,-1 0,1 1,0 0,0 0,1 0,0 1,0-1,0 1,0 1,-1 3,3-7,0 0,1 0,-1 0,1 1,0-1,0 1,0 0,1-1,-1 1,1 0,0 0,0 0,0 0,0 0,1 0,0 1,-1-1,2 0,-1 0,0 0,1 0,0 0,0 0,0 0,0 0,1 0,-1 0,1-1,0 1,0-1,1 1,-1-1,1 0,0 0,-1 0,1 0,1 0,-1 0,8 2,1-1,-1 0,1 0,0-1,0-1,1 0,-1 0,0-1,1-1,-1 0,0-1,1 0,8-3,10-6,-24 7,-21 7,-12 6,0 1,1 0,0 2,1 1,0 1,1 1,-7 8,26-19,-1 0,0 0,1 1,0-1,0 1,1 0,0 0,0 1,0-1,1 1,-1-1,2 1,-1 0,1 0,0 0,0 5,1-8,-1-1,1 1,0 0,1-1,-1 1,1 0,-1-1,1 1,0-1,0 1,1-1,-1 1,1-1,0 0,-1 0,2 0,-1 0,0 0,0 0,1 0,0-1,-1 1,1-1,0 0,0 0,0 0,1 0,-1-1,0 1,1-1,-1 0,1 0,4 2,-1-1,1 0,0 0,1-1,-1 0,0-1,0 0,0 0,0-1,0 0,0 0,0-1,0 0,0 0,0-1,-1 0,1 0,-1-1,0 0,0 0,0-1,2-2,7-14,-3-1</inkml:trace>
  <inkml:trace contextRef="#ctx0" brushRef="#br0" timeOffset="-80756.58">3331 3961,'41'255,"-32"-189,-2-1,-4 1,-2 0,-4 12,2 33,1 142,5-230,1-4</inkml:trace>
  <inkml:trace contextRef="#ctx0" brushRef="#br0" timeOffset="-74924.852">4883 4526,'2'1,"0"0,0 1,-1 0,1-1,0 1,-1 0,0 0,1 0,-1 0,0 0,0 0,0 0,0 1,0-1,-1 0,1 1,-1-1,1 0,-1 1,0-1,0 0,0 1,0-1,0 0,-1 1,1-1,-1 0,1 1,-1-1,0 0,0 0,0 1,-5 26,-1-1,-1 1,-2-1,-1-1,-1 0,-1 0,-1-1,-13 16,17-28</inkml:trace>
  <inkml:trace contextRef="#ctx0" brushRef="#br0" timeOffset="-74090.781">5420 4159,'10'-9,"1"2,0-1,1 2,0-1,0 1,0 1,1 1,0-1,2 1,1-1,96-9,-108 14,-1 1,0-1,0 1,-1 0,1 0,0 0,0 1,0-1,-1 1,1-1,0 1,-1 0,0 0,1 0,-1 0,0 0,0 1,0-1,0 1,-1-1,1 1,-1 0,1 0,-1-1,0 1,0 0,0 0,-1 0,1 0,-1 0,0 1,1-1,-1 0,-1 3,0 4,-1 1,0-1,0 1,-1-1,0 0,-1 0,0 0,-1-1,0 1,-1-1,0 0,0-1,-4 5,-22 36,31-45,0 0,1 0,-1 0,1-1,0 1,0 0,1 0,-1 0,1 0,0-1,0 1,0 0,0-1,1 1,-1-1,1 1,0-1,0 0,0 1,0-1,1 0,-1-1,1 1,0 0,0-1,0 1,0-1,0 0,1 0,-1 0,0-1,1 1,0-1,-1 0,2 0,33 28,-34-26,0 1,-1 0,1 0,-1 0,0 0,0 0,-1 1,1-1,-1 1,0-1,0 1,-1 0,1 0,-1 0,0 0,-1 0,1 0,-1 1,0-1,0 0,0 0,-1 0,0 0,0 0,0 0,-1 0,1 0,-1 0,0-1,-1 1,1 0,-1-1,0 0,0 0,-1 1,-8 6,-2-1,1 0,-1-1,0 0,-1-1,0-1,-1 0,1-1,-1 0,0-2,0 0,-1-1,-14 1,30-3,0-1,0 1,0-1,0 0,0 0,-1 1,1-1,0 0,0 0,0 0,0 0,0 0,-1-1,1 1,0 0,0 0,0-1,0 1,0-1,0 1,0-1,0 1,0-1,0 0,0 1,0-1,1 0,-1 0,0 0,0 1,1-1,-1 0,0 0,1 0,-1 0,1 0,-1 0,1-1,5-9</inkml:trace>
  <inkml:trace contextRef="#ctx0" brushRef="#br0" timeOffset="-73838.135">6069 4553,'-9'15,"-4"-1,1-2</inkml:trace>
  <inkml:trace contextRef="#ctx0" brushRef="#br0" timeOffset="-73223.718">6294 4130,'224'-54,"-220"54,-1 0,0-1,1 1,-1 0,0 1,1-1,-1 1,0-1,1 1,-1 0,0 0,0 1,0-1,0 0,0 1,0 0,0 0,0 0,-1 0,1 0,-1 1,1-1,-1 1,0-1,0 1,0 0,-1 0,1 0,-1 0,1 0,-1 0,0 0,0 1,0-1,-1 0,1 1,-1-1,0 0,0 3,0 14,0 0,-2-1,0 1,-1-1,-1 0,-1 0,-1 0,-1 0,0-1,-8 14,1 2,3-5,1 0,1 1,2 0,1 1,1 0,2 0,1 1,2-32,0-10</inkml:trace>
  <inkml:trace contextRef="#ctx0" brushRef="#br0" timeOffset="-72956.491">6267 4469,'33'-5,"16"-1,5-5,-2-1,-6 3,-5 2,-5 2,-4 3,-2-4,-2-1,-6 2</inkml:trace>
  <inkml:trace contextRef="#ctx0" brushRef="#br0" timeOffset="-65018.518">7028 3989,'1'0,"-1"-1,0 1,1 0,-1-1,1 1,-1 0,1-1,-1 1,1 0,-1 0,1 0,0-1,-1 1,1 0,-1 0,1 0,-1 0,1 0,0 0,-1 0,1 0,-1 0,1 0,-1 1,1-1,0 0,-1 0,1 1,-1-1,1 0,-1 0,1 1,-1-1,1 0,-1 1,0-1,1 1,-1-1,0 1,1-1,-1 1,0-1,1 1,-1-1,0 1,0-1,0 1,1-1,-1 1,0 0,0-1,0 1,0-1,0 1,0-1,0 1,0 0,-1 0,7 39,-6-39,1 427,-2-232,-16-139,7-83,9 18,1 0,1 0,-1 0,1 0,1 1,-1-1,1 0,1 1,-1-1,1 1,1 0,-1 0,1 0,0 0,1 1,0-1,0 1,0 0,1 1,-1-1,1 1,1 0,-1 1,2-1,119-40,-121 45,1 0,-1 0,0 1,1 0,-1 0,0 1,0 0,1 0,-2 0,1 1,0 0,0 0,-1 0,0 1,1 0,-1 0,-1 0,1 0,-1 1,1 0,-1 0,-1 0,1 0,-1 1,0 0,0-1,0 1,-1 0,0 0,0 0,-1 1,0-1,0 0,0 1,-1-1,1 0,-2 2,3-1,0 0,-1 0,0 1,-1-1,0 1,0-1,0 0,-1 1,0-1,-1 0,1 1,-1-1,-1 0,0 0,1-1,-2 1,1 0,-1-1,0 0,-1 0,1 0,-1-1,0 1,-1-1,-4 4,3-5,0 1,0-1,-1-1,1 1,-1-1,0-1,0 1,0-1,0-1,0 1,0-1,0-1,-1 0,1 0,0 0,0-1,0 0,0-1,0 0,0 0,0-1,0 0,1 0,-1-1,1 0,0 0,-3-3,-15-8,15 10,0-1,1 0,-1-1,1 0,1 0,-1-1,1 0,0-1,-4-7,-11-16,11 20</inkml:trace>
  <inkml:trace contextRef="#ctx0" brushRef="#br0" timeOffset="-59165.947">848 5485,'48'-33,"-26"21,1 2,0 0,0 2,1 0,0 2,0 1,25-3,-26 4,-19 3,0-1,0 1,0 0,0 0,0 0,0 0,1 1,-1 0,0 0,1 0,-1 0,0 1,0 0,1 0,-1 0,0 0,0 0,0 1,0 0,-1 0,1 0,0 0,-1 1,1-1,-1 1,0 0,0 0,0 0,0 0,0 1,-1-1,0 1,1 0,-1-1,-1 1,1 0,-1 0,1 0,-1 0,0 1,0-1,-6 14,0-1,-1 0,-1 0,-1 0,0-1,-1 0,-1-1,0 0,-1 0,-1-1,0-1,-6 5,1 2,-2 0,-31 51,52-67,-1 0,0 0,1-1,0 1,0 0,0-1,1 1,-1-1,1 0,0 0,-1 0,2 0,-1 0,0-1,0 1,1-1,-1 0,1 0,0 0,0 0,0-1,-1 0,2 0,-2 1,101 69,-101-68,0 0,-1-1,1 1,-1 0,0 0,0 0,0 0,0 1,-1-1,1 0,-1 1,0-1,0 1,0 0,0-1,-1 1,0 0,1-1,-1 1,-1 0,1-1,0 1,-1 0,0-1,0 1,0 0,0-1,-1 0,1 1,-1-1,0 0,0 1,-7 7,-1 0,0-1,0 0,-1-1,0 0,-1-1,0 0,0-1,-5 2,-1 1,16-8,0 0,0 0,-1 0,1 0,0 0,-1-1,1 1,-1-1,0 0,0 0,1 0,-1 0,0 0,0-1,0 1,0-1,0 0,0 0,0 0,0 0,1 0,-1 0,0-1,0 0,0 0,0 1,0-2,1 1,-1 0,1 0,-1-1,1 0,-2 0,3-9</inkml:trace>
  <inkml:trace contextRef="#ctx0" brushRef="#br0" timeOffset="-58849.044">1496 6050,'0'5,"0"6,-4 1,-3 3,1-5,6-4,3-4</inkml:trace>
  <inkml:trace contextRef="#ctx0" brushRef="#br0" timeOffset="-58029.389">1949 5626,'-27'0,"17"-1,-1 0,1 0,0 1,0 1,-1 0,1 0,0 1,0 0,0 1,0 0,1 0,-1 1,1 1,0-1,0 1,0 1,-6 5,11-7,0 0,-1 1,2 0,-1-1,0 2,1-1,0 0,0 1,1-1,-1 1,1 0,0-1,1 1,-1 0,1 0,1 1,-1-1,1 0,0 0,0 0,1 0,-1 0,2 0,-1 0,0 0,1 0,0 0,1 0,-1-1,1 1,0-1,1 0,-1 0,1 0,0 0,0-1,1 1,-1-1,1 0,0-1,2 2,-2-3,0 0,1-1,-1 0,1 0,-1 0,1 0,-1-1,1 0,0 0,-1-1,1 0,-1 0,1 0,-1 0,1-1,-1 0,0 0,0-1,0 1,0-1,0 0,-1 0,1-1,94-93,-25-47,-80 171,-31 132,36-156,-12 62,2 1,3 0,1 47,8 23,-1-136</inkml:trace>
  <inkml:trace contextRef="#ctx0" brushRef="#br0" timeOffset="-55015.518">2541 5908,'-6'-4,"0"1,0 0,0 1,0-1,0 1,-1 0,1 0,0 1,-1 0,0 0,1 1,-1-1,1 1,-1 1,0-1,1 1,-1 1,1-1,-1 1,1 0,0 0,0 1,0 0,0 0,0 0,-4 4,5-1,-1 1,1-1,1 1,-1 1,1-1,1 0,-1 1,1 0,0 0,1 0,0 0,0 0,1 0,0 1,0-1,1 0,0 1,1-1,0 0,0 1,0-1,1 0,1 0,-1 0,1 0,0-1,1 1,0-1,0 0,4 4,-6-9,0-1,0 1,0-1,0 0,0 0,1 0,-1 0,1 0,-1 0,0-1,1 1,-1-1,1 0,-1 1,1-1,0-1,-1 1,1 0,-1 0,1-1,-1 1,0-1,1 0,-1 0,1 0,-1 0,0 0,0-1,0 1,1-1,60-53,41-121,-59 100,-51 128,6-45,0 0,0 0,1 0,0 0,0 0,1 0,-1 0,1 0,1-1,0 1,0-1,0 0,0 0,1 0,0 0,0-1,1 1,0-1,0 0,0 0,0-1,1 1,-1-1,1-1,1 1,-1-1,0 0,1 0,-1-1,1 0,0 0,3 0,17 3,-2-2</inkml:trace>
  <inkml:trace contextRef="#ctx0" brushRef="#br0" timeOffset="-54202.946">3557 5654,'-1'-2,"1"-1,-1 1,-1-1,1 1,0-1,-1 1,1 0,-1 0,1 0,-1 0,0 0,0 0,0 0,0 1,0-1,0 1,-1-1,1 1,0 0,-1 0,1 0,-1 0,1 1,-1-1,0 0,1 1,-1 0,0 0,0 0,-19 1,0 1,0 0,0 2,0 1,0 1,1 1,0 0,0 2,-19 10,38-18,0 0,0 0,0 0,0 0,0 1,0-1,0 0,0 1,1 0,-1-1,0 1,1 0,0 0,-1-1,1 1,0 0,0 1,0-1,0 0,0 0,1 0,-1 0,1 1,-1-1,1 0,0 1,0-1,0 0,0 0,0 1,0-1,1 0,-1 1,1-1,0 0,0 0,-1 0,1 0,1 0,0 1,1 3,0-1,1 0,0 0,0 0,0 0,1-1,-1 0,1 0,0 0,0-1,1 1,-1-1,1 0,5 1,16 2,-25-6,0 0,0-1,0 1,0 0,0 0,0 0,0 0,0 0,0 1,0-1,0 1,0-1,0 1,0 0,0-1,0 1,-1 0,1 0,0 1,-1-1,1 0,-1 0,1 1,-1-1,1 1,-1-1,0 1,0 0,0-1,0 1,0 0,0 0,0 0,-1 0,1 0,-1 0,1 0,-1 0,0 0,0 0,0 0,0 0,0 0,0 0,-1 2,-2 3,-1 0,0 0,-1 0,0-1,0 0,0 1,-1-2,0 1,0-1,0 0,-4 2,-35 36,42-40,0 0,0 0,0 0,0 0,1 0,-1 0,1 1,0-1,0 1,0 0,1-1,-1 1,1 0,0 0,0 0,0 0,1 0,-1 0,1 0,0 0,0 0,1 1,-1-1,1 0,0 0,0 0,0 0,0-1,1 1,-1 0,1 0,0-1,1 1,-1-1,0 0,1 0,0 0,0 0,0 0,0 0,0-1,0 1,1-1,2 1,-1 0,1-1,0 0,-1 0,1 0,0-1,0 0,0 0,0-1,0 0,0 0,0 0,0 0,0-1,0 0,0-1,0 1,0-1,-1 0,1 0,4-4,3-7</inkml:trace>
  <inkml:trace contextRef="#ctx0" brushRef="#br0" timeOffset="-53715.342">3331 5316,'-3'11,"0"0,0 0,1 0,1 1,0-1,0 0,1 1,1-1,0 1,0-1,3 9,1 32,-3 514,12-469,-4 33,-51 67,40-174,4-5</inkml:trace>
  <inkml:trace contextRef="#ctx0" brushRef="#br0" timeOffset="-52426.429">3868 5373,'-26'164,"22"206,-16-286,51-109,-15 5,1 0,0 2,2 0,0 1,1 1,1 1,0 1,9-4,-27 17,-1-1,1 1,-1 0,1 1,0-1,0 0,-1 1,1-1,0 1,0 0,-1 0,1 0,0 0,0 1,-1-1,1 1,0-1,-1 1,1 0,0 0,-1 0,1 1,-1-1,0 0,1 1,-1 0,0 0,0-1,0 1,0 0,0 0,-1 1,1-1,0 0,-1 1,0-1,0 1,1-1,-1 3,28 111,-28-108,0 0,0 0,0 0,-1 1,0-1,0 0,-1 0,-1 1,1-1,-1 0,0 0,-1 0,0-1,0 1,-1-1,0 1,0-1,-1 0,0-1,0 1,0-1,-1 0,0 0,0-1,-1 0,1 0,-1 0,0-1,0 0,-1 0,1-1,-1 0,0 0,-4 1,3-4,1 0,0-1,-1 0,1 0,0-1,-1 0,1 0,0-1,1 0,-1 0,0-1,1 0,0 0,0-1,0 0,0 0,1-1,0 1,0-1,1-1,-1 1,1-1,1 0,-5-7,-1-1</inkml:trace>
  <inkml:trace contextRef="#ctx0" brushRef="#br0" timeOffset="-52051.387">4686 5937,'-15'33,"-9"17,0 3,-2-1,5-6,0-5,-1-5,-1-8,2-5,2-6,2-6</inkml:trace>
  <inkml:trace contextRef="#ctx0" brushRef="#br0" timeOffset="-47415.336">6181 5428,'1'0,"-1"-1,0 1,1-1,-1 1,1 0,-1 0,1-1,-1 1,1 0,0 0,-1-1,1 1,-1 0,1 0,-1 0,1 0,0 0,-1 0,1 0,-1 0,1 0,-1 0,1 0,0 1,-1-1,1 0,-1 0,1 0,-1 1,1-1,-1 0,1 1,-1-1,1 0,-1 1,0-1,1 1,-1-1,1 1,-1-1,0 1,0-1,1 1,-1-1,0 1,0-1,1 1,-1-1,0 1,0-1,0 1,0 0,0-1,0 1,0-1,0 1,0 0,0 0,5 39,-5-39,23 172,-23-147,-1 0,-1 0,-1-1,-2 1,0-1,-2 1,-1-2,-1 1,0-1,-9 12,16-31,-20 75,24-75</inkml:trace>
  <inkml:trace contextRef="#ctx0" brushRef="#br0" timeOffset="-46998.586">6548 5344,'-17'39,"12"-11,0 1,2 0,1 0,1 0,2 0,1 5,0 32,-13 75,-23-1,35-104,3-31</inkml:trace>
  <inkml:trace contextRef="#ctx0" brushRef="#br0" timeOffset="-46696.711">6915 5851,'0'20,"-5"10,-1 6,-5-4,0-2,-4-7,2-6</inkml:trace>
  <inkml:trace contextRef="#ctx0" brushRef="#br0" timeOffset="-48248.317">5166 5570,'0'-6,"0"-1,0 1,1 0,0 0,0 0,0 0,1 0,0 0,0 0,1 1,0-1,0 1,0-1,0 1,1 0,0 0,0 1,0-1,1 1,-1 0,1 0,0 0,0 1,0 0,1 0,1-1,25-13,0 2,1 0,1 3,0 0,2 2,-32 9,0-1,1 1,-1 0,1 0,-1 0,1 1,-1 0,1 0,-1 0,1 0,-1 1,1-1,-1 1,1 0,-1 0,0 1,1 0,-1-1,0 1,0 1,0-1,-1 1,1-1,0 1,-1 0,0 0,0 1,0-1,0 0,0 1,-1 0,1 0,-1 0,0 0,0 0,-1 0,1 1,0 2,-1 0,0 0,0 0,-1 0,1 0,-2 0,1 0,-1 0,0 0,-1 0,1 0,-1 0,-1-1,1 1,-1-1,0 1,-1-1,0 0,1 0,-2-1,1 1,-1-1,0 0,0 0,0 0,-1-1,-2 1,-11 7,16-11,1-1,-1 1,1 0,0-1,-1 1,1 0,0 1,-1-1,1 0,0 1,0-1,0 1,0-1,0 1,1 0,-1 0,0 0,1 0,0 0,-1 0,1 0,0 1,0-1,0 0,0 1,1-1,-1 1,0-1,1 1,0-1,0 1,0-1,0 1,0-1,0 1,1-1,-1 1,1-1,0 2,6 6,1-1,0-1,0 1,1-1,0-1,1 0,0 0,0-1,2 1,63 50,-72-54,-1 0,1 0,-1 0,0 0,0 1,0-1,-1 0,1 1,-1-1,1 1,-1 0,0-1,-1 1,1 0,-1 0,1-1,-1 1,0 0,-1 0,1 0,-1-1,1 1,-1 0,0 0,0-1,-1 1,1-1,-1 1,0-1,0 0,-1 2,-2 2,0 0,-1-1,0 0,0 0,0 0,-1-1,0 1,0-2,0 1,-1-1,1 0,-1-1,-5 2,-185 38,197-43,-28-9,33 3</inkml:trace>
  <inkml:trace contextRef="#ctx0" brushRef="#br0" timeOffset="-47949.921">5843 5908,'-10'14,"-2"10,-1 6,4-8,6-6,5-8</inkml:trace>
  <inkml:trace contextRef="#ctx0" brushRef="#br0" timeOffset="-43429.516">7282 5400,'11'-8,"1"0,0 1,0 0,1 1,0 1,0 0,0 0,0 1,1 1,2 0,10-4,112-7,-134 13,-1 2,1-1,0 0,0 1,0 0,-1 0,1 0,0 0,-1 0,1 1,-1 0,1 0,-1 0,0 0,0 0,0 1,0-1,0 1,0 0,-1-1,1 2,-1-1,0 0,0 0,0 1,-1-1,1 1,-1-1,1 1,-1 0,-1-1,1 1,0 3,-2 0,0 0,0 0,-1 0,0 0,-1 0,1-1,-1 1,0-1,-1 0,0 0,0 0,0 0,0-1,-1 1,0-1,0 0,-1-1,1 1,-6 2,9-5,1-1,0 0,0 0,0 0,0 1,0-1,0 1,0-1,1 0,-1 1,0-1,1 1,-1 0,1-1,0 1,-1-1,1 1,0 0,0-1,0 1,0-1,0 1,0 0,1-1,-1 1,1 0,-1-1,1 1,-1-1,1 1,0-1,0 0,0 1,0-1,0 0,0 1,0-1,0 0,0 0,0 0,2 1,60 45,-55-42,6 5,0 0,-1 1,0 1,-1-1,0 2,-1 0,-1 0,9 15,-18-26,1 1,-1-1,-1 0,1 1,0-1,0 0,-1 1,0-1,1 1,-1-1,0 0,0 1,0-1,-1 1,1-1,0 1,-1-1,0 0,1 1,-1-1,0 0,0 1,-1-1,1 0,0 0,-1 0,1 0,-1 0,0-1,1 1,-1 0,0-1,0 1,0-1,0 0,-1 1,-87 43,80-41,-69 18,54-18</inkml:trace>
  <inkml:trace contextRef="#ctx0" brushRef="#br0" timeOffset="-43113.293">8129 5851,'-14'15,"-5"9,5 1,6-5</inkml:trace>
  <inkml:trace contextRef="#ctx0" brushRef="#br0" timeOffset="-42563.385">8383 5400,'2'1,"-1"0,1 0,0 1,-1-1,1 0,-1 0,1 1,-1-1,0 1,0 0,1-1,-1 1,0 0,0 0,-1-1,1 1,0 0,-1 0,1 0,-1 0,1 0,-1 0,0 0,0 0,0 0,0 1,2 7,29 218,-33 99,2-327,0 0,0-1,0 1,0 0,0 0,0-1,0 1,1 0,-1 0,0-1,0 1,0 0,0 0,0-1,0 1,1 0,-1 0,0 0,0-1,0 1,0 0,1 0,-1 0,0 0,0-1,1 1,-1 0,0 0,0 0,1 0,-1 0,0 0,0 0,1 0,-1 0,0 0,0 0,1 0,-1 0,0 0,1 0,-1 0,0 0,0 0,1 0,-1 0,0 0,0 0,1 0,-1 1,0-1,0 0,0 0,1 0,-1 0,0 1,0-1,0 0,0 0,1 1,5-13</inkml:trace>
  <inkml:trace contextRef="#ctx0" brushRef="#br0" timeOffset="-41809.978">8722 5457,'87'-23,"-49"15,78-6,-113 14,0 0,1 1,-1 0,0-1,0 1,0 0,0 1,1-1,-2 1,1-1,0 1,0 0,0 0,-1 0,1 0,-1 1,0-1,0 1,1-1,-2 1,1 0,0 0,0 0,-1 0,0 0,0 0,0 0,0 0,0 0,0 1,-1-1,1 0,-1 6,0-1,-1 0,1 0,-1 0,-1 0,0 0,0 0,0-1,-1 1,0 0,-1-1,0 0,0 0,0 0,-1 0,0-1,0 0,-6 6,-20 31,30-41,1 0,-1 0,1 1,0-1,0 0,0 0,0 1,0-1,1 0,-1 0,1 0,-1 0,1 1,0-1,0 0,0 0,0 0,0 0,0 0,0-1,1 1,-1 0,1-1,-1 1,1-1,0 1,0-1,-1 0,1 1,0-1,0 0,0 0,0-1,1 1,-1 0,0-1,0 1,0-1,0 0,1 0,-1 1,0-2,0 1,1 0,15 6,-11-4,1 1,-1 0,0 0,0 1,-1-1,1 2,-1-1,1 1,-1 0,-1 0,1 0,-1 1,0 0,0 0,-1 0,1 1,-1-1,-1 1,1 0,-1 0,-1 1,1-1,-1 0,0 5,0-5,-1-1,-1 1,1-1,-1 1,0 0,-1-1,0 1,0-1,0 1,-1-1,1 0,-2 1,1-1,-1 0,0 0,0 0,0-1,-1 1,0-1,0 0,0 0,-1 0,0-1,0 1,0-1,0 0,-1 0,-5 2,0-1,0 0,-1-1,1 0,-1-1,0 0,1-1,-1-1,-1 1,1-2,0 0,0 0,0-1,0 0,0-1,-6-2,-62-31,69 22</inkml:trace>
  <inkml:trace contextRef="#ctx0" brushRef="#br0" timeOffset="-41345.99">9484 5908,'0'24,"0"13,-5 0,-1-2,-5-1,-5-8,0-2,3-6</inkml:trace>
  <inkml:trace contextRef="#ctx0" brushRef="#br0" timeOffset="-37830.298">10020 5344,'92'-43,"-78"38,99-26,-108 30,-1 1,1 0,-1 0,1 0,-1 0,1 1,-1 0,1-1,-1 2,1-1,-1 1,0-1,0 1,0 0,0 0,0 1,0-1,0 1,-1 0,0 0,1 0,-1 1,0-1,0 1,-1-1,0 1,-1-1,1 1,-1-1,0 1,1 0,-2 0,1-1,0 1,-1 0,0 0,0 0,0 0,0-1,0 1,-1 0,0 0,0-1,0 1,0 0,-1-1,1 1,-1-1,0 1,0-1,0 0,0 0,-1 0,0 1,-84 76,85-79,-1 0,1 0,0 0,0 0,0 0,0 0,0 0,0 1,1-1,-1 1,0-1,1 1,-1 0,1-1,-1 1,1 0,0 0,0 0,0 0,0 0,0 1,0-1,1 0,-1 0,1 0,-1 1,1-1,0 0,0 1,0-1,0 0,0 0,1 1,-1-1,1 0,-1 0,1 1,0-1,0 0,0 0,0 0,0 0,1 0,-1 0,0-1,1 1,0 0,-1-1,2 2,37 26,-21-16,0 0,-2 1,0 1,0 0,-2 1,12 16,-25-31,-1 1,0 0,1 0,-1 0,0 0,0 0,0 1,0-1,-1 0,1 0,-1 1,1-1,-1 0,0 1,0-1,0 0,0 1,0-1,0 0,-1 1,1-1,-1 0,1 0,-1 1,0-1,0 0,0 0,0 0,-1 0,1 0,0 0,-1-1,0 1,1 0,-1-1,0 1,0-1,0 1,1-1,-2 0,1 0,0 0,-96 34,-75-7,148-28</inkml:trace>
  <inkml:trace contextRef="#ctx0" brushRef="#br0" timeOffset="-37494.408">10754 5824,'-10'9,"-2"9,4 0,5-2</inkml:trace>
  <inkml:trace contextRef="#ctx0" brushRef="#br0" timeOffset="-36943.859">11064 5231,'0'482,"-29"-328,20-123,9-31,-1 1,1-1,-1 0,1 1,0-1,-1 1,1-1,0 0,0 1,-1-1,1 1,0-1,0 1,0-1,0 1,-1-1,1 1,0-1,0 1,0 0,0-1,0 1,0-1,0 1,1-1,-1 1,0-1,0 1,0-1,0 1,1-1,-1 1,0-1,0 0,1 1,-1-1,0 1,1-1,-1 0,1 1,-1-1,0 0,1 1,-1-1,1 0,-1 1,1-1,-1 0,1 0,-1 0,1 0,-1 0,1 1,-1-1,1 0,-1 0,1 0,-1 0,1 0,0-1,-1 1,1 0,-1 0,10-8</inkml:trace>
  <inkml:trace contextRef="#ctx0" brushRef="#br0" timeOffset="-35837.145">11600 5259,'-54'27,"-5"2,47-25,0 1,1 1,-1 0,1 1,0 0,1 0,-1 1,2 0,-1 1,-1 3,8-9,1 0,-1 1,1-1,0 1,1-1,-1 1,1-1,-1 1,1 0,0 0,0 0,1 0,-1 0,1-1,0 1,0 0,0 0,1 0,-1 0,1 0,0 0,0 0,0-1,1 1,-1 0,1-1,0 1,0-1,0 1,0-1,1 0,-1 0,1 0,0 0,0-1,0 1,0-1,0 0,1 0,-1 0,1 0,-1 0,1-1,69 11,-63-12,0 1,0 0,0 0,0 1,-1 1,1-1,-1 2,1-1,-1 1,0 1,-1-1,1 2,-1-1,-3-1,-1 1,1-1,-1 1,-1 0,1 0,-1 0,1 0,-1 0,-1 1,1 0,-1-1,0 1,-1 0,1 0,-1 0,0 0,0 0,-1 1,0-1,0 0,-1 0,1 0,-1 0,0 0,-1 0,0 0,0 0,0 0,-1-1,1 1,-1-1,0 0,-1 0,0 0,1 0,-2 0,1-1,-2 2,0 1,-1-1,1 1,-1-1,0 0,-1-1,1 0,-1 0,0-1,0 0,-1 0,1-1,-1 0,0 0,0-1,0 0,0-1,0 0,0 0,0-1,0 0,0-1,0 0,-1 0,1-1,-8-2,-13-24,21 12</inkml:trace>
  <inkml:trace contextRef="#ctx0" brushRef="#br0" timeOffset="-35126.563">11572 5203,'5'0,"6"0,6 0,5 0,4 0,2 0,1-5,0-1,1-1,-1 2,0-3,0 0,-1 0,-4 3</inkml:trace>
  <inkml:trace contextRef="#ctx0" brushRef="#br0" timeOffset="-32373.257">12277 5824,'-5'29,"-6"14,-6 4,0 0,-2-9,2-6,-1-3,3-7</inkml:trace>
  <inkml:trace contextRef="#ctx0" brushRef="#br0" timeOffset="-31759.211">12644 5344,'27'-22,"-2"-1,1 2,1 1,1 1,1 1,0 2,1 1,0 1,2 1,0 2,-30 10,0 0,1 0,-1 0,0 1,1-1,-1 0,1 1,-1 0,1 0,-1 0,1 0,-1 0,1 0,-1 1,0-1,1 1,-1-1,1 1,-1 0,0 0,0 0,1 0,-1 1,0-1,0 1,0-1,0 1,-1-1,1 1,0 0,-1 0,1 0,-1 0,0 0,1 1,-1-1,0 0,0 0,-1 1,1-1,0 1,-1-1,0 0,1 3,-3 9,0 0,0 0,-2 0,0 0,0 0,-1-1,-1 0,0 0,-1 0,0-1,-1 0,0 0,-1-1,-1 0,0 0,0-1,-3 2,-150 138,162-149,0-1,0 1,0-1,1 1,-1-1,0 1,0 0,1 0,-1-1,0 1,1 0,-1 0,1-1,-1 1,1 0,-1 0,1 0,0 0,-1 0,1 0,0 0,0 0,-1 0,1 0,0 0,0 0,0 0,0 0,1 0,-1 0,0 0,0 0,1-1,-1 1,0 0,1 0,-1 0,1 0,-1 0,1 0,-1-1,1 1,0 0,-1 0,1-1,0 1,0-1,-1 1,1 0,0-1,0 1,0-1,0 0,0 1,0-1,0 0,0 0,0 1,0-1,0 0,-1 0,2 0,65 7,-64-7,49 0,-32-1,-1 0,1 2,0 0,-1 1,0 1,1 0,-1 2,0 0,-1 1,11 5,-26-9,-1-1,1 1,-1-1,0 1,1 0,-1 0,0 0,0 0,0 0,-1 1,1-1,0 0,-1 1,1 0,-1-1,0 1,0 0,0-1,0 1,-1 0,1 0,-1 0,0 0,1-1,-1 1,-1 0,1 0,0 0,-1 0,1 0,-1 0,0-1,0 1,0 0,0-1,0 1,-2 1,-66 87,42-69,0-1,-2-1,0-2,-1-1,-22 9,48-24,0 1,1-1,-1 0,0-1,0 1,-1-1,1 0,0 0,0 0,0 0,-1-1,1 0,0 0,-1 0,-2-1,3-4</inkml:trace>
  <inkml:trace contextRef="#ctx0" brushRef="#br0" timeOffset="-31505.11">13321 5880,'-4'19,"2"7,2-2</inkml:trace>
  <inkml:trace contextRef="#ctx0" brushRef="#br0" timeOffset="-31141.721">13801 5146,'-4'7,"0"1,1-1,-1 0,1 1,1 0,-1 0,2-1,-1 2,1-1,0 0,0 0,1 0,0 0,1 6,-1 1,-11 275,-36-43,47-220,7-20</inkml:trace>
  <inkml:trace contextRef="#ctx0" brushRef="#br0" timeOffset="-18151.777">14508 5174,'-5'-5,"1"1,-1-1,0 1,0 0,0 1,0-1,-1 1,1 0,-1 0,0 1,0-1,0 1,0 1,0-1,-1 1,1 0,0 0,-1 1,1 0,0 0,-1 1,1-1,0 1,-1 1,1-1,0 1,0 0,0 1,0-1,1 1,-1 0,1 1,-1-1,1 1,0 0,1 0,-1 1,-3 4,0 2,1 0,0 1,1 0,0 0,1 0,0 1,1 0,0 0,1 0,1 0,-1 9,2-17,1 0,-1 1,1-1,0 1,1-1,-1 1,1-1,0 0,0 1,1-1,0 0,-1 0,2 0,-1 0,1 0,-1-1,1 1,1-1,-1 1,0-1,1 0,0 0,0-1,0 1,1-1,-1 0,1 0,0-1,2 2,3-3,0-1,-1 0,1 0,0-1,-1-1,1 1,-1-2,0 1,0-1,0-1,0 1,0-1,-1-1,1 0,-1 0,0-1,-1 0,7-6,-8 8,14-12,-1 0,0-1,-1-1,-1-1,-1 0,-1-1,9-17,0-23,-41 85,-8 203,7 31,-8-41,25-119,2-136,-1 14</inkml:trace>
  <inkml:trace contextRef="#ctx0" brushRef="#br0" timeOffset="-13350.906">284 5203,'81'30,"-40"-20,1-2,1-2,-1-2,1-2,0-1,19-4,-2 2,306-28,596 28,-458-26,113-2,132 1,-284 1,135-3,525 31,-721-30,-298 30,145-12,-132-2,0 6,0 5,1 5,30-2,-67 0,238-13,-169 0,150 7,-282 5,370-29,-225 30,180-12,-162-3,148 10,-253 5,271-29,475 27,35 1,-560-27,117 26,-113-28,-50 18,-108-2,0 6,81 9,-60 0,434-2,-224-29,331 29,-428 30,117-31,-301 18,-76-12</inkml:trace>
  <inkml:trace contextRef="#ctx0" brushRef="#br0" timeOffset="-10619.121">368 6614,'1233'0,"-815"-27,-50-1,225-3,-559 31,216-1,47 14,75 5,72-17,-206-2,266-34,-317 17,209-14,296-24,-285 28,491-53,-288 47,483 35,-641-29,1008 28,-1049 11,-207 5,0-10,17-9,-11 1,127-9,-85-6,194 15,-217 4,600-2,-440-28,-140 38,-114 4,0-7,112-8,-83-1,6-26,-83 28,68-12,-152 11,0 0,-1 0,1 0,0 0,0 1,-1-1,1 1,0-1,0 1,0 0,0 0,-1 0,1 1,0-1,0 1,0 0,-1-1,1 1,0 0,-1 1,1-1,-1 0,1 1,-1-1,1 1,0 1,-2 6</inkml:trace>
  <inkml:trace contextRef="#ctx0" brushRef="#br0" timeOffset="-4329.888">15720 2324,'-5'-4,"0"0,0 1,-1 0,1 0,-1 0,0 0,0 1,0 0,0 0,0 1,-1 0,1 0,0 0,-1 1,1 0,0 0,-1 0,1 1,-1 0,1 0,0 1,0 0,0 0,0 0,0 1,0 0,1 0,-1 0,0 1,1-1,0 0,0 0,1 0,-1 0,1 1,0-1,0 1,0 0,0 1,1-1,-1 1,1-1,0 1,1 0,-1 0,1 0,0 1,0-1,1 0,-1 1,1-1,0 1,1-1,0 1,-1 0,2-1,-1 1,1-1,0 1,0 0,0-1,1 0,0 1,3 0,0 0,0 0,1-1,0 0,0 0,0-1,1 0,0 0,-1 0,1-1,1 0,-1 0,0-1,1 0,-1 0,1-1,0 0,2 0,23 7,-28-7,1 0,-1 0,1 0,-1 1,0 0,1 0,-1 0,0 1,0 0,-1 0,1 0,-1 0,1 1,-1 0,0 0,0 0,-1 0,1 1,-1-1,0 1,0 0,-1 0,1 0,-1 0,0 0,-1 1,1-1,-1 1,0-1,0 1,-1-1,1 1,-2 3,-1 3,-1 1,-1-1,0 0,-1 0,0-1,-1 1,0-1,-1-1,0 1,0-1,-1 0,-1-1,0 1,-3 1,8-6,0-1,0 0,0 0,0 0,-1-1,1 1,-1-1,0 0,0 0,0-1,-1 0,1 0,0 0,-1 0,1-1,-1 0,0 0,0 0,1-1,-1 0,0 0,1-1,-1 1,0-1,0 0,1-1,-1 1,1-1,0 0,-1-1,1 1,0-1,0 0,1 0,-1-1,1 1,-4-4,6 4,0 1,0 0,0-1,0 1,1-1,-1 0,1 0,0 0,-1 0,1 1,1-1,-1-1,0 1,1 0,-1 0,1 0,0 0,0 0,1 0,-1 0,0-1,1 1,0 0,0 0,0 0,0 1,0-1,0 0,1 0,0 0,-1 1,1-1,0 1,0 0,3-3,91-61,-49 40,-78 33,22-4,0 1,1-1,-1 2,1-1,1 1,-1 0,0 1,1 0,0 0,1 1,-1 0,1 0,1 0,-1 1,1-1,0 1,1 1,0-1,-1 5,6-8,0 1,0-1,1 0,0-1,0 1,0 0,1 0,-1-1,1 0,0 1,1-1,-1 0,1 0,-1-1,1 1,0-1,0 0,1 0,-1 0,1-1,0 1,-1-1,1 0,0 0,0-1,0 0,4 1,23 13,-27-12,0 1,0 0,-1 0,1 0,-1 1,0-1,0 1,0 0,0 0,-1 0,0 1,0-1,-1 1,1 0,-1-1,-1 1,1 0,-1 0,0 1,0-1,-1 0,1 0,-1 0,-1 0,1 1,-1-1,0 0,-1 0,1 0,-1 0,-1 0,1-1,-1 1,0-1,0 1,0-1,-1 0,0 0,-1 1,0 3,0-1,-1 0,0-1,0 1,0-1,-1 0,0-1,-1 1,1-1,-1-1,0 0,-1 0,1 0,-1-1,0-1,0 1,0-1,-1-1,1 0,-1 0,1-1,-1 0,0 0,1-1,-1-1,1 0,-1 0,0-1,-2 0,-56-31,49 25</inkml:trace>
  <inkml:trace contextRef="#ctx0" brushRef="#br0" timeOffset="-3081.904">15693 2634,'4'5,"8"2,0 4,-1 0</inkml:trace>
  <inkml:trace contextRef="#ctx0" brushRef="#br0" timeOffset="-1485.699">16031 2521,'2'-9,"2"0,-1 0,1 1,0-1,1 1,0 0,0 0,1 0,0 1,0 0,1 0,0 0,0 1,0 0,1 1,0-1,0 1,0 1,1 0,0 0,-1 1,1-1,8 0,14-10,56-12,-86 26,1-1,0 1,0 0,0-1,0 1,-1 0,1 0,0 0,0 1,0-1,0 0,0 1,-1-1,1 1,0 0,0-1,-1 1,1 0,-1 0,1 0,-1 0,1 0,-1 1,1-1,-1 0,0 1,0-1,0 1,0-1,0 1,0-1,0 1,0 0,0 0,-1-1,1 1,-1 0,0 0,1 0,-1-1,0 1,0 0,0 0,0 0,0 0,-4 14,0-1,-2 0,1 0,-2-1,0 1,0-1,-1-1,-1 0,-1 0,0 0,0-1,-5 3,-6 7,16-18,0 0,0 1,1-1,0 1,0 0,0 0,0 0,1 1,0-1,0 1,0 0,1 0,0 0,-1 3,5-5,0-1,0 0,0 1,0-1,1 0,-1-1,1 1,0 0,-1-1,1 1,1-1,-1 0,0 0,0 0,1-1,-1 1,1-1,-1 0,1 1,0-2,-1 1,1 0,0-1,2 0,6 3,72 41,-82-42,0 0,0 0,0-1,0 2,0-1,0 0,-1 0,1 0,-1 1,1-1,-1 1,0-1,0 1,0-1,-1 1,1 0,-1-1,1 1,-1 0,0 0,0-1,0 1,0 0,0 0,-1-1,0 1,1 0,-1-1,0 1,0 0,0-1,0 1,-1-1,-7 9,0 0,0 0,-1-1,0 0,-1-1,-1 0,1-1,-1 0,0-1,-1-1,0 1,0-2,0 0,-1-1,1 0,-1-1,0 0,-10 0,22-2,1 0,-1 0,0-1,1 1,-1 0,0-1,0 1,1-1,-1 0,0 0,0 0,0 1,0-2,1 1,-1 0,0 0,0 0,0-1,1 1,-1-1,0 0,1 1,-1-1,0 0,1 0,-1 0,1 0,-1 0,1 0,0-1,-1 1,1 0,0-1,0 1,0-1,0 1,0-1,0 0,1 1,-1-1,0 0,1 1,-1-1,1 0,0 0,-1 0,1 1,0-1,0 0,8-15</inkml:trace>
  <inkml:trace contextRef="#ctx0" brushRef="#br0" timeOffset="-1180.096">16567 2775,'-4'15,"-3"9,1 0</inkml:trace>
  <inkml:trace contextRef="#ctx0" brushRef="#br0" timeOffset="1785.162">15806 3707,'-3'-7,"0"0,-1 0,0 0,0 0,0 0,-1 1,0 0,0 0,-1 0,1 1,-1-1,-1 1,1 1,-1-1,1 1,-1 0,0 1,-1 0,1 0,-1 0,1 1,-1 0,0 1,1-1,-1 2,0-1,0 1,0 0,0 1,0-1,0 2,0-1,1 1,-1 0,1 1,-4 1,8-2,0 0,-1 1,1-1,0 1,0 0,0 0,1 0,-1 0,1 0,0 0,0 1,0-1,0 1,0 0,1 0,-1-1,1 1,0 0,1 0,-1 0,1 0,-1 0,1 0,0 0,1 4,26 100,-17-92,1 1,0-2,2 0,0 0,0-1,1-1,3 2,69 79,-82-91,0 1,-1 0,1 0,-1 1,0-1,0 1,-1-1,1 1,-1 0,0 0,0 0,-1 0,0 0,0 0,0 1,0-1,-1 0,0 1,0-1,0 0,-1 1,1-1,-1 0,-1 0,1 0,-1 0,0 0,0 0,-2 2,-7 4,0 0,-1-1,0-1,-1 0,0-1,-1 0,0-1,0-1,0 0,-1-1,0 0,0-1,0-1,0-1,-1 0,1-1,-14 0,27-1,-1 0,1 0,-1-1,1 1,-1-1,1 1,-1-1,1 0,-1 0,1 0,0 0,-1-1,1 1,0 0,0-1,0 0,0 1,0-1,1 0,-1 0,0 0,1 0,0 0,-1-1,1 1,0 0,0-1,0 1,0-1,1 1,-1-1,1 1,-1-1,1 1,0-1,0 1,0-1,0 0,1 1,-1-2,35-100,-27 91,1 1,0 0,1 1,0 0,1 0,0 1,1 0,0 1,0 1,1 0,8-4,-38 21,1 1,1 0,-1 1,2 1,0 0,0 1,1 1,-4 5,13-14,0-1,1 1,-1 0,1 0,0 0,0 0,1 0,-1 1,1 0,1-1,-1 1,1 0,0 0,0-1,0 1,1 0,0 0,0 0,1 0,0 0,0 0,0 0,0-1,1 1,0 0,0-1,1 0,0 1,-1-1,2 1,2 1,1 0,0-1,0 0,1 0,-1 0,1-1,1 0,-1 0,1-1,-1 0,1-1,0 0,1 0,-1-1,0 0,1-1,-1 0,7 0,26 6,-39-7,0 0,1 0,-1 1,0-1,0 1,1-1,-1 1,0 0,0 1,0-1,0 0,0 1,0-1,0 1,-1 0,1 0,-1 0,1 1,-1-1,0 0,0 1,0-1,0 1,0 0,0 0,-1 0,0 0,1 0,-1 0,0 0,0 0,-1 0,1 1,-1-1,0 0,1 0,-1 1,-1-1,1 0,0 1,-1 0,-8 13,0 0,-1-1,-1 0,0 0,-1-1,-1-1,-1 0,1-1,-9 5,13-9,0-1,0-1,-1 1,0-1,-1-1,1 0,-1-1,0 0,-1 0,1-2,-1 1,0-1,0-1,0 0,0 0,0-2,0 1,-1-2,-8 0,3-5</inkml:trace>
  <inkml:trace contextRef="#ctx0" brushRef="#br0" timeOffset="2472.164">15974 3848,'9'-10,"-1"-1,1 2,1-1,0 1,0 1,1 0,0 0,0 1,1 0,0 1,0 1,1 0,-1 0,4 0,-14 5,1-2,-1 0,1 0,-1 1,1-1,0 1,0-1,0 1,0 0,0 1,0-1,0 0,0 1,0-1,0 1,1 0,-1 0,0 1,0-1,0 0,0 1,0 0,0 0,0 0,0 0,0 0,0 1,0-1,-1 1,1 0,-1 0,1 0,-1 0,0 0,1 0,-1 1,0-1,-1 1,1-1,0 1,-1 0,1 0,-1 0,-1 8,-1-1,-1 1,0 0,0-1,-1 0,0 1,0-1,-2 0,1-1,-1 1,0-1,-1 0,0 0,-1 0,0-1,0 0,-7 6,-21 29,34-40,0 1,0-1,0 0,1 1,-1-1,1 1,0-1,0 1,0-1,0 1,1-1,-1 0,1 1,0-1,0 0,0 1,0-1,1 0,-1 0,1 0,0 0,0 0,0 0,0-1,1 1,-1-1,1 1,-1-1,1 0,0 0,0 0,0-1,0 1,0 0,0-1,1 0,-1 0,1 0,20 17,-18-14,-1 1,0-1,0 1,0 0,-1 1,0-1,0 1,0-1,-1 1,0 0,0 1,0-1,-1 0,0 1,0-1,-1 1,0 0,0 0,0-1,-1 1,0 0,0 0,-1 0,0-1,0 1,0 0,-1-1,0 1,0-1,-1 1,0-1,0 0,-1 0,1 0,-1-1,0 1,-1-1,1 0,-4 2,-3 3,-1-1,-1 0,1-1,-1 0,-1-1,1-1,-1 0,-1-1,1 0,-1-1,1-1,-1 0,-10 0,23-3,0 1,0 0,0-1,0 1,0-1,0 0,0 1,0-1,-1 0,1 0,0-1,0 1,0 0,0-1,0 1,0-1,0 0,0 1,0-1,1 0,-1 0,0 0,0-1,1 1,-1 0,0-1,1 1,0-1,-1 1,1-1,0 0,0 1,0-1,0 0,0 0,0 0,0 0,1 0,-1 0,1 0,-1 0,1 0,0 0,0 0,0 0,0 0,0 0,0-1,1 1,0-1,8-8</inkml:trace>
  <inkml:trace contextRef="#ctx0" brushRef="#br0" timeOffset="2705.401">16540 4215,'-5'19,"-2"12,1-1</inkml:trace>
  <inkml:trace contextRef="#ctx0" brushRef="#br0" timeOffset="3185.061">16793 3876,'60'-58,"-39"45,1 2,0 0,1 2,0 0,1 2,0 0,0 2,10-1,-31 6,0-1,1 1,-1 0,0 0,0 0,1 0,-1 1,0-1,0 1,1 0,-1 0,0 0,0 0,0 1,0-1,0 1,-1 0,1-1,0 1,-1 1,1-1,-1 0,0 0,0 1,0 0,0-1,0 1,0 0,-1 0,0 0,1 0,-1 0,0 0,0 0,-1 0,1 1,-1-1,1 0,-1 1,0-1,0 0,-1 0,1 1,-1-1,1 0,-1 0,0 0,-1 2,-5 12,0-1,-1 0,-1 0,-1-1,0 0,-1 0,-1-1,0-1,-1 0,0-1,-13 9,-51 57,71-71,0-2,0 1,0-1,0 1,0 1,1-1,0 1,1 0,0 0,0 0,0 0,1 1,0 0,0 0,1 0,0 0,0 0,1 0,0 0,1 0,-1 1,2-1,-1 0,1 0,2 7,5-5,0 0,1-1,1 0,-1-1,2 0,-1 0,1-1,0 0,0-1,1-1,0 0,0 0,0-1,0 0,1-1,0-1,-1 0,1-1,0 0,0-1,0 0,8-2,-7 0,1-1,-1 0,0-1,0 0,0-1,0-1,-1 0,0-1,0 0,7-7,-2 3</inkml:trace>
  <inkml:trace contextRef="#ctx0" brushRef="#br0" timeOffset="4956.238">15749 5090,'-3'-5,"-1"0,0 1,0-1,-1 1,1 0,-1 0,0 1,0-1,0 1,0 0,-1 0,1 1,-1 0,0 0,1 0,-1 1,0-1,0 1,0 1,0-1,0 1,0 0,-1 1,1-1,0 1,0 0,1 1,-1 0,0-1,-2 3,3-2,1 0,-1 1,1-1,-1 1,1 1,0-1,0 0,1 1,-1 0,1 0,-1 0,1 0,0 1,1-1,-1 1,1 0,0-1,0 1,1 0,-1 0,1 0,0 1,0-1,1 0,-1 0,1 0,1 1,-1-1,1 0,-1 0,2 0,-1 1,0-1,1-1,2 5,14 19,0-1,2-1,2-1,0-1,18 15,-5-4,-29-28,1 1,-1 0,-1 0,0 0,0 1,0-1,-1 1,0 0,-1 0,0 1,0 3,-2-9,0 0,0 0,-1 0,1 0,-1 0,0 0,0 0,0 0,-1 0,0 0,1 0,-1 0,-1 0,1 0,-1 0,1 0,-1-1,0 1,0-1,-1 1,1-1,-1 0,1 0,-1 0,0 0,0-1,-1 1,0 0,-9 3,0 0,-1 0,0-1,0-1,0 0,0-1,-1-1,1 0,-9 0,-47 8,-23-7,91-3,0 0,-1-1,1 1,0-1,0 0,0 0,0 0,-1 0,1 0,1 0,-1 0,0-1,0 1,0-1,1 1,-1-1,1 0,-1 0,1 0,0 0,0 0,0 0,0 0,0 0,0 0,0 0,1 0,-1-1,1 1,-1 0,1 0,0-1,0 1,0 0,0-1,1 1,-1 0,1-2,2-5,1 0,1 1,-1 0,1-1,0 2,1-1,0 1,0-1,1 2,0-1,0 1,0 0,1 0,0 1,0 0,0 1,1 0,4-2,74-16,-119 57,-46 41,76-74,0 0,1 1,-1-1,1 0,-1 0,1 1,0-1,0 1,0-1,0 1,1-1,-1 1,1 0,-1-1,1 1,0 0,0-1,0 1,0 0,1-1,-1 1,1 0,0-1,0 1,-1-1,2 1,-1-1,0 1,0-1,1 0,-1 0,1 0,0 1,0-2,0 1,0 0,0 0,1 0,83 35,-79-36,0 1,0 0,1 0,-1 0,-1 1,1 0,0 0,-1 1,1 0,-1 0,0 1,-1 0,1 0,-1 0,0 0,0 1,0 0,1 3,-2 1,0 0,0 0,-1 0,-1 1,1-1,-2 1,1 0,-2 0,1-1,-2 1,1 0,-1 0,-1-1,0 1,-1-1,0 1,0-1,-1 0,0 0,-1 0,0-1,-1 1,0-1,0-1,-1 1,0-1,0 0,-2 0,3-1,-1 0,0-1,0 0,0 0,0-1,-1 0,0 0,0-1,0 0,-1 0,1-1,-1 0,0-1,0 0,0 0,0-1,0 0,0 0,-1-1,1-1,0 1,0-1,0-1,0 0,-5-1,12 2,0 0,0 0,0 0,0-1,0 1,0 0,0-1,1 1,-1-1,0 0,1 1,0-1,-1 0,1 0,0 0,0 0,0 0,0 0,0 0,0 0,1-1,-1 1,1 0,0 0,-1-1,1 0,2-17</inkml:trace>
  <inkml:trace contextRef="#ctx0" brushRef="#br0" timeOffset="5620.37">16003 5344,'-1'-1,"1"0,-1 1,1-1,0 0,-1 0,1 1,0-1,-1 0,1 0,0 0,0 1,-1-1,1 0,0 0,0 0,0 0,0 0,0 1,0-1,1 0,-1 0,0 0,0 0,1 1,-1-1,0 0,1 0,-1 0,1 1,-1-1,1 0,-1 1,1-1,-1 0,1 1,0-1,-1 1,1-1,0 1,0-1,-1 1,1 0,0-1,0 1,0 0,-1 0,2-1,40-16,-37 15,0 0,0 0,0 1,0-1,1 1,-1 0,0 1,1-1,-1 1,1 0,-1 0,1 1,-1 0,0 0,1 0,-1 0,0 1,0 0,0 0,0 1,0-1,0 1,-1 0,1 0,-1 0,0 1,0 0,0 0,-1 0,1 0,-1 0,0 1,0-1,1 3,-4 2,-1-1,0 0,-1 0,1 0,-1-1,-1 1,0 0,0-1,0 1,-1-1,0 0,0 0,-1-1,0 1,0-1,-1 0,1 0,-6 4,-72 81,83-89,-1 0,1-1,0 1,0 0,0-1,0 1,0 0,0-1,0 1,0 0,1-1,-1 1,1-1,-1 1,1 0,0-1,-1 1,1-1,0 0,0 1,0-1,0 0,0 1,0-1,1 0,-1 0,0 0,1 0,-1 0,0 0,1 0,-1-1,1 1,0-1,-1 1,62 20,-57-20,-1-1,0 0,0 0,0 0,0 1,-1 0,1 0,0 0,-1 1,1-1,-1 1,1 0,-1 0,0 1,0-1,0 1,0 0,0 0,-1 0,1 1,-1-1,0 1,0 0,0 0,0 0,-1 0,0 1,0-1,0 0,0 1,-1 0,1-1,-1 1,0 0,-1 0,1-1,-1 1,-2 3,-1 0,0-1,0 1,0-1,-1 0,0 0,0 0,-1-1,0 0,0 1,0-1,-1-1,0 1,0-1,-1 0,1-1,-1 0,0 0,-2 1,-10 5,0-1,-1-1,0-1,0-1,0-1,-15 2,4-7,25-6</inkml:trace>
  <inkml:trace contextRef="#ctx0" brushRef="#br0" timeOffset="5868.352">16511 5711,'-10'24,"2"3,3-3</inkml:trace>
  <inkml:trace contextRef="#ctx0" brushRef="#br0" timeOffset="6408.162">16765 5316,'0'-5,"1"0,0 1,0-1,0 0,1 1,0-1,0 1,0-1,0 1,1 0,0 0,-1 0,1 0,1 1,-1-1,1 1,-1 0,1 0,0 0,0 0,0 1,3-2,100-39,17 35,-121 8,-1 0,1 0,0 0,0 1,0 0,-1-1,1 1,0 0,-1 1,1-1,0 0,-1 1,0-1,1 1,-1 0,0 0,0 0,0 0,0 0,0 0,0 0,-1 1,1-1,-1 1,0-1,1 1,-1-1,0 1,-1 0,1 0,0 0,-1-1,1 1,-1 0,0 0,0 0,0 0,-1 0,1-1,-1 3,-4 9,-1 0,0 0,-2 0,1-1,-1 0,-1 0,-1-1,1 0,-2-1,0 0,0 0,-1-2,-2 3,-98 69,111-81,-1 1,1-1,0 1,0 0,0-1,0 1,0 0,0-1,0 1,0 0,0 0,0 0,0 0,0 0,1 0,-1 0,0 0,1 0,-1 0,1 1,-1-1,1 0,0 0,-1 1,1-1,0 0,0 0,0 1,0-1,0 0,0 0,0 1,0-1,0 0,1 1,-1-1,1 0,-1 0,1 0,-1 0,1 1,0-1,-1 0,1 0,0 0,0 0,0 0,0-1,0 1,0 0,0 0,0-1,0 1,1 0,104 18,-85-15,-16-5,0 1,0 0,0 0,0 0,0 1,0-1,0 1,0 0,-1 1,1-1,0 1,-1 0,1 0,-1 1,0-1,0 1,0 0,0 0,0 0,0 1,-1-1,0 1,0 0,0 0,0 0,0 0,-1 0,0 1,0-1,0 1,0 0,-1-1,0 1,1 3,-5 3,0 1,-1 0,0-1,-1 0,0 0,-1 0,0-1,-1 0,0 0,-1 0,0-1,0 0,-1-1,0 0,0 0,-1-1,0 0,-9 4,8-2,-1-1,-1 0,1-1,-1-1,-1 0,1-1,-1 0,1-1,-1 0,-1-2,1 1,-2-1,-24-16,28 1</inkml:trace>
  <inkml:trace contextRef="#ctx0" brushRef="#br0" timeOffset="13579.099">14959 2041,'-23'88,"15"156,10-150,-3 187,-25-138,8 36,6 92,-15-129,27 309,0-55,-29-171,30 57,27-56,-45-45,13-164,1 0,0 1,1-1,1 1,1-1,0 1,1 0,1-1,1 1,3 9,0-1,-1 1,-1-1,-2 1,-1 0,0-1,-3 1,0 0,-1-1,-2 1,-1 1,2-11,1 0,1 0,0 0,1 0,1 0,1 0,0 0,1 0,1 0,1 0,4 21,-2 0,-2 0,-1 0,-2 0,-1 1,-3-1,2 34,1-60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226 475,'-17'308,"4"-118,12-229,2-1,1 1,2-1,2 1,1 0,3-1,0 6,1 0,2 1,1 0,2 1,1 0,2 2,1 0,1 1,16-16,-36 43,0 1,0 0,0-1,0 1,0 0,0 0,1 0,-1 0,0 0,1 0,-1 0,1 1,-1-1,1 0,-1 1,1-1,-1 1,1 0,-1-1,1 1,0 0,-1 0,1 0,0 0,-1 0,1 0,-1 1,1-1,0 1,-1-1,1 1,-1-1,1 1,-1 0,1 0,-1-1,0 1,1 0,-1 0,0 1,0-1,0 0,0 0,0 1,0-1,0 0,0 1,0 0,38 132,-26-90,-7-26</inkml:trace>
  <inkml:trace contextRef="#ctx0" brushRef="#br0" timeOffset="589.68">0 135,'368'0,"-369"0,1-1,-1 1,0-1,1 1,-1-1,1 1,-1-1,1 0,-1 1,1-1,-1 0,1 1,0-1,-1 0,1 0,0 1,0-1,0 0,-1 0,1 0,0 1,0-1,0 0,0 0,0 0,0 1,1-1,-1 0,0 0,0 1,1-1,-1 0,0 0,1 1,-1-1,0 0,1 1,-1-1,1 0,0 1,-1-1,1 1,-1-1,1 1,0-1,-1 1,1 0,0-1,-1 1,1 0,0-1,0 1,-1 0,1 0,0 0,0-1,0 1,-1 0,1 0,0 0,0 0,0 1,-57-80,47 57</inkml:trace>
  <inkml:trace contextRef="#ctx0" brushRef="#br0" timeOffset="1184.225">875 220,'-29'32,"2"2,1 1,2 1,1 1,-3 12,10-21,1 1,2 1,0 0,2 0,2 1,0 1,-1 19,9-39,0 0,1 0,0 0,1 0,0 1,1-1,0 0,1-1,1 1,0 0,0-1,1 0,0 0,1 0,1-1,-1 0,2 0,-1 0,1-1,1 0,-1-1,2 0,-1 0,1-1,0 0,1-1,-1 0,1 0,0-2,12 5,1-5</inkml:trace>
  <inkml:trace contextRef="#ctx0" brushRef="#br0" timeOffset="4189.614">1072 502,'9'-9,"1"1,0 0,1 0,0 1,0 1,0-1,1 2,0 0,0 0,0 1,1 0,-1 2,13-3,-23 5,0 0,0 0,-1 0,1 0,0 0,0 0,0 0,0 1,0-1,-1 1,1-1,0 1,0 0,-1 0,1-1,0 1,-1 1,1-1,-1 0,1 0,-1 0,0 1,1-1,-1 1,0-1,0 1,0-1,0 1,0 0,0-1,-1 1,1 0,-1 0,1 0,-1 0,0-1,1 1,-1 0,0 0,0 0,0 0,-1 0,1 0,0 0,-28 81,-87 121,92-93,23-108,0 1,0-1,0 1,1-1,0 0,-1 1,1-1,0 1,0-1,1 0,-1 0,1 0,0 0,0 0,0 0,0 0,0-1,0 1,1 0,-1-1,1 0,0 0,0 0,0 0,0 0,0-1,0 1,0-1,0 0,3 1,3 0,-1 0,1-1,-1 0,1 0,-1-1,1 0,-1-1,1 1,-1-2,1 1,-1-1,0-1,1 1,-1-1,5-4,-5 2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251 367,'-5'-3,"0"0,0 0,0 0,-1 1,1 0,-1 0,1 0,-1 0,0 1,0 0,1 0,-1 1,0 0,0 0,0 0,0 1,0-1,1 1,-1 1,0-1,-3 2,8-2,-1-1,0 1,0-1,0 1,1 0,-1 0,0-1,1 1,-1 1,0-1,1 0,0 0,-1 1,1-1,0 0,-1 1,1-1,0 1,0 0,0-1,1 1,-1 0,0 0,1-1,-1 1,1 0,-1 0,1 0,0 0,0 0,0 0,0-1,0 1,0 0,0 0,1 0,-1 0,1 0,-1 0,1-1,0 1,0 0,0-1,0 1,0 0,1 0,64 65,-55-59,45 37,-55-44,0 0,0 1,-1-1,1 1,0-1,0 1,-1-1,1 1,-1 0,0-1,1 1,-1 0,0-1,0 1,0 0,0-1,0 1,0 0,-1-1,1 1,0 0,-1-1,1 1,-1-1,0 1,0-1,1 1,-1-1,0 1,0-1,0 0,0 1,-1-1,1 0,0 0,-1 0,1 0,-2 1,-18 13,-2-1,0 0,-1-2,0-1,0-1,-3 0,-2 0,4-3</inkml:trace>
  <inkml:trace contextRef="#ctx0" brushRef="#br0" timeOffset="387.412">335 1,'24'20,"-1"2,-1 1,-1 1,-2 0,0 2,-1 0,4 11,-12-18,0 0,-1 0,-1 1,-1 0,-1 0,-1 0,0 1,-2 0,0 0,-2 0,0 0,-1 0,-1 0,-1 0,-1 0,-1 0,-6 20,1-21,-1-1,0 0,-2-1,0 0,-1 0,-1-2,0 1,-1-2,-1 0,0-1,-1 0,-1-2,0 0,-1-1,-2 1,-46 34,43-28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5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20,'0'-1,"-1"-1,0 1,0 0,1 0,-1-1,0 1,0 0,0 0,-1 0,1 0,0 0,0 1,0-1,-1 0,1 1,0-1,-1 0,1 1,-1 0,1-1,-1 1,1 0,0 0,-1-1,1 1,-1 0,1 1,-1-1,1 0,-1 0,1 1,-1-1,1 1,0-1,-1 1,1-1,0 1,-1 0,1 0,0 0,-1 0,-46 46,32-16,2-1,0 2,3 0,0 0,3 1,0 0,2 1,2 0,-1 29,6-40,1 0,1-1,0 1,2-1,1 0,0 0,2 0,1-1,0-1,7 10,-14-24,1 0,1-1,-1 1,1-1,0 0,0 0,0 0,1 0,0-1,0 1,0-1,0-1,1 1,4 2,6-2</inkml:trace>
  <inkml:trace contextRef="#ctx0" brushRef="#br0" timeOffset="382.932">565 246,'-9'9,"-1"1,2 0,-1 0,1 1,1 0,0 1,1 0,0 0,0 0,2 0,-1 1,2 0,0 0,0 0,1 0,1 1,0 2,1-11,0-1,1 0,0 0,0 1,0-1,0 0,1 0,0 0,-1 0,2 0,-1 0,0-1,1 1,-1-1,1 0,0 1,0-1,1-1,-1 1,1 0,-1-1,1 1,0-1,0 0,-1-1,2 1,-1-1,0 1,0-1,0 0,1-1,-1 1,0-1,2 0,0 1,1-1,-1 0,0-1,0 1,0-1,0-1,-1 1,1-1,0 0,0 0,-1 0,1-1,-1 0,0 0,0-1,0 1,0-1,-1 0,1 0,-1 0,0-1,-1 0,1 0,2-4,-1 0,0 0,0-1,-1 0,0 0,0 0,-1 0,-1-1,0 1,0-1,-1 1,0-1,-1 0,0 1,-1-1,0 0,-1 1,0-1,-1 1,0-1,0 1,-1 0,0 0,-1 1,0 0,-1-1,-5-6,7 14,0-1,0 0,0 1,0 0,0 0,-1 0,1 1,-1-1,1 1,-1 0,1 0,-1 1,0-1,1 1,-1 0,0 1,0-1,1 1,-3 0,-17 5</inkml:trace>
  <inkml:trace contextRef="#ctx0" brushRef="#br0" timeOffset="685.916">340 358,'29'0,"23"0,9 0,-2 0,-6 0,-8 0,-6 0,-5 0,-4 0,-1 0,-2 0,0 0,-5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3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58 385,'-17'226,"4"1,-7-148,13-101,7-23,2 0,1 0,3 0,2 0,1 1,3 0,1 1,14-27,-22 56,0 0,1 1,1 0,0 0,1 1,1 0,-1 0,2 1,0 0,0 1,1 0,0 0,1 1,0 1,1-1,-11 8,0 1,0-1,0 0,0 1,0-1,0 1,0 0,0 0,0 0,0 0,0 0,0 0,0 0,0 1,0-1,0 1,0 0,0-1,0 1,-1 0,1 0,0 0,0 0,-1 0,1 1,-1-1,1 0,-1 1,1-1,-1 1,0 0,0-1,0 1,0 0,0 0,0-1,0 1,-1 0,1 0,0 1,19 84,-12 26,-2-94</inkml:trace>
  <inkml:trace contextRef="#ctx0" brushRef="#br0" timeOffset="962.904">29 159,'226'1,"-163"11,-62-14,-1 1,1-1,-1 1,0 0,1-1,-1 1,0-1,0 1,0-1,0 1,0-1,0 1,0 0,-1-1,1 1,0-1,-1 1,1 0,-1-1,0 1,1 0,-1-1,0 1,0 0,0 0,0 0,0 0,0 0,0 0,0 0,0 0,0 0,-1 0,1 1,0-1,-2 0,0-3,-76-104,76 94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36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37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1,'0'0,"-1"0,1 1,0-1,-1 1,1-1,0 1,0-1,-1 1,1-1,0 1,0-1,0 1,0 0,-1-1,1 1,0-1,0 1,0-1,0 1,0 0,1-1,-1 1,0-1,0 1,0-1,0 1,1 0,-1-1,0 1,0-1,1 1,-1-1,0 0,1 1,-1-1,1 1,-1-1,0 1,1-1,-1 0,1 0,-1 1,1-1,-1 0,1 0,0 1,-1-1,1 0,-1 0,1 0,-1 0,1 0,0 0,-1 0,1 0,-1 0,1 0,0 0,40 6,-41-6,231 0,-119-22,-88 18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7 139,'-1'-3,"0"0,0 1,0-1,1 1,-1-1,0 0,1 0,0 1,0-1,0 0,0 0,0 0,0 1,1-1,-1 0,1 0,0 1,0-1,0 1,0-1,0 0,1 1,-1 0,1-1,-1 1,1 0,0 0,0 0,0 0,0 0,0 1,2-2,82-41,-83 42,0 1,0-1,0 1,0 0,1 0,-1 0,0 0,1 1,-1-1,1 1,-1 0,1 0,-1 0,0 0,1 1,-1 0,1-1,-1 1,0 0,0 1,0-1,1 0,-1 1,0 0,-1 0,1 0,0 0,-1 0,1 0,-1 1,1-1,-1 1,0 0,0 0,0 0,-1 0,1 0,-1 0,1 0,-1 0,0 1,0-1,-1 0,1 1,-1-1,0 0,1 1,-4 13,0 0,0 0,-2-1,0 1,-1-1,-1-1,0 1,-1-1,0 0,-2-1,1 0,-2 0,-7 7,-37 59,41-57,8-17,1 1,-1-1,1 1,1 0,0 0,0 1,0-1,1 1,0 0,0 0,1 0,0 0,0 0,1 1,0-1,1 0,-1 1,2-1,-1 1,1-1,1 0,-1 0,1 1,1-1,1 4,-1-9,0 0,1 1,-1-2,1 1,-1 0,1-1,0 0,0 0,0 0,0 0,0 0,0-1,1 0,-1 0,0 0,1 0,19 2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7 848,'-5'14,"3"5,3-1</inkml:trace>
  <inkml:trace contextRef="#ctx0" brushRef="#br0" timeOffset="387.275">148 509,'10'-15,"1"1,1 0,1 1,0 0,0 1,1 0,1 2,0-1,0 2,1 0,0 1,1 0,0 2,0 0,0 0,4 1,-18 5,1 0,-1 0,0 0,1 0,-1 0,1 1,-1-1,0 1,0 0,1 0,-1 0,0 1,0-1,0 1,0 0,-1 0,1 0,0 0,-1 0,1 0,-1 1,0-1,0 1,0 0,0-1,0 1,0 0,-1 0,0 0,1 1,-1-1,0 0,0 0,-1 1,1-1,-1 0,0 1,0-1,0 0,0 1,0-1,-1 1,0-1,1 0,-1 0,0 1,-2 1,-4 16,-1-1,-1 0,-1-1,-1 0,-1 0,0-1,-2 0,-10 10,8-9,1 0,1 0,1 1,1 1,0 0,2 1,0 1,8-20,1-1,0 1,-1 0,1 0,0 0,1-1,-1 1,0 0,1 0,0 0,0 0,0 0,0 0,0 0,0 0,1 0,-1 0,1 0,0 0,0 0,0 0,1 0,-1-1,0 1,1 0,0-1,0 0,0 1,0-1,0 0,0 0,0 0,1 0,-1 0,1-1,-1 1,1-1,0 1,-1-1,1 0,0 0,0 0,2 0,75-24,-55 13</inkml:trace>
  <inkml:trace contextRef="#ctx0" brushRef="#br0" timeOffset="938.404">542 989,'3'-5,"21"-35,1 0,2 2,2 2,1 0,32-28,-61 63,0 0,-1-1,1 1,0 0,0 0,0 0,0 0,0 0,1 0,-1 0,0 0,0 0,1 0,-1 1,0-1,1 0,-1 1,1-1,-1 1,1 0,-1-1,0 1,1 0,0 0,-1 0,1 0,-1 0,1 0,-1 1,0-1,1 0,-1 1,1-1,-1 1,1 0,-1-1,0 1,1 0,-1 0,0 0,0 0,0 0,0 0,0 0,1 1,5 22,-7-22,0 0,0 0,0 0,0 1,0-1,1 0,0 0,-1 0,1 0,0 1,0-1,0 0,0-1,0 1,0 0,1 0,-1 0,1-1,-1 1,1-1,0 1,-1-1,1 0,0 1,0-1,0 0,0 0,0 0,0-1,0 1,1 0,-1-1,0 0,0 1,1-1,6-2,-1 0,0-1,1 0,-1 0,0-1,-1 0,1 0,-1-1,0 0,0 0,0-1,0 0,3-5,34-24,-43 34,-1 1,1-1,-1 0,1 1,-1-1,1 0,-1 1,1-1,-1 1,1-1,0 1,-1-1,1 1,0-1,0 1,-1 0,1 0,0-1,0 1,-1 0,1 0,0 0,0 0,0-1,0 1,-1 1,1-1,0 0,0 0,0 0,-1 0,1 0,0 1,0-1,-1 0,1 1,0-1,-1 1,1-1,0 1,-1-1,1 1,0-1,-1 1,1-1,-1 1,1 0,-1-1,0 1,1 0,-1-1,1 1,-1 0,0 0,0 0,0-1,1 1,-1 0,0 0,0 0,0-1,0 1,-8 52,8-53,-15 107,14-82</inkml:trace>
  <inkml:trace contextRef="#ctx0" brushRef="#br0" timeOffset="1668.955">1305 764,'24'-17,"-16"10,-1 1,1 0,1 1,-1-1,1 2,0-1,0 1,0 1,0 0,1 0,-1 1,1 0,0 0,0 1,-5 3,0 1,-1-1,1 1,-1 0,0 1,0-1,0 0,0 1,-1 0,1 0,-1 0,0 1,0-1,-1 1,1-1,-1 1,0 0,0 0,-1 0,1 0,-1 0,0 0,-1 0,1 1,-1-1,0 0,0 0,-1 1,0 2,-2 443,5-437,-1 0,0 0,-1 1,0-1,-1 0,-1 0,0 0,-1 0,-1 0,0-1,-1 1,0-1,-1 0,0 0,-1-1,-1 0,0 0,0-1,-1 0,-1 0,0-1,0 0,-1-1,0 0,-2 0,10-8,1 1,-1 0,0-1,0 0,0 0,0 0,0 0,0 0,-1 0,1-1,0 0,0 1,0-1,-1 0,1-1,0 1,0-1,0 1,-1-1,1 0,0 0,0 0,0 0,0-1,1 0,-1 1,0-1,1 0,-1 0,1 0,-1 0,1-1,0 1,0-1,0 1,0-1,1 0,-1 0,1 0,0 0,-1 0,1-1,-3-20,2 0,0 0,1 0,2 0,0 0,3-11,1 5,2 6</inkml:trace>
  <inkml:trace contextRef="#ctx0" brushRef="#br0" timeOffset="2183.99">1163 453,'19'-19,"16"-12,3-4,-2 3,-5 2,-5 2,-1 5,-4 11,-2 9,-4 8,-5 9,2 2,-2 3,-3 3,3 3,-1 1,-2-3</inkml:trace>
  <inkml:trace contextRef="#ctx0" brushRef="#br0" timeOffset="2583.636">1643 1,'23'23,"-2"0,0 2,-2 1,0 0,-2 1,-1 1,-2 0,0 2,-2-1,-1 1,-1 1,-2 0,-1 0,-2 1,-1 0,-1 0,-2 0,-1 0,-2 0,0 0,-3 0,-5 22,-1-10,-1-1,-3 0,-1-1,-2-1,-2 0,-2-1,-1-2,-29 36,-37 10,71-70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49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0 255,'0'4,"5"3,6-1,6-1,5-2,-1-6,0-2,2 0,2 0,1 1,1 2,1 1,0 0,-9 1,-8 0</inkml:trace>
  <inkml:trace contextRef="#ctx0" brushRef="#br0" timeOffset="267.749">84 1,'-9'33,"1"26,2 8,3-3,1-8,1-8,-4-13,-1-12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45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242 396,'-11'167,"-24"63,12-101,10-59,11-48</inkml:trace>
  <inkml:trace contextRef="#ctx0" brushRef="#br0" timeOffset="951.291">412 1101,'21'-107,"-19"93,0 1,1-1,1 0,0 1,1 0,0 0,1 0,0 1,1-1,1 2,0-1,0 1,1 0,0 1,2-1,-10 11,0-1,0 1,0 0,-1-1,1 1,0 0,0 0,0-1,0 1,0 0,0 0,0 0,0 0,0 1,0-1,0 0,0 0,0 0,0 1,0-1,-1 0,1 1,0-1,0 1,0-1,0 1,-1 0,1-1,0 1,-1 0,1-1,0 1,-1 0,1 0,-1 0,1-1,-1 1,0 0,1 0,-1 0,0 0,0 0,1 0,-1 0,0 0,0 0,0 0,0 0,0 0,0 0,14 56,-3 26,21-98,103-119,-134 133,-1 0,1 0,0 0,-1 0,1 0,0 0,0 0,0 0,0 1,-1-1,1 0,0 1,1-1,-1 0,0 1,0-1,0 1,0 0,0-1,0 1,1 0,-1 0,0 0,0 0,0 0,0 0,1 0,-1 0,0 0,0 0,0 1,0-1,1 0,-1 1,0-1,0 1,0 0,0-1,0 1,0 0,0-1,0 1,-1 0,1 0,0 0,0 0,-1 0,1 0,0 0,-1 0,1 0,-1 0,1 0,-1 0,0 0,0 1,1-1,5 162,-1-143</inkml:trace>
  <inkml:trace contextRef="#ctx0" brushRef="#br0" timeOffset="1335.778">1202 791,'-14'33,"-6"17,2 4,3-3,5-4,8-6,10-10,8-10,6-9,4-11,-2-10,-5-4</inkml:trace>
  <inkml:trace contextRef="#ctx0" brushRef="#br0" timeOffset="1762.128">1005 593,'169'-186,"-168"185,0-1,0 0,0 1,0-1,0 1,0-1,1 1,-1-1,1 1,-1 0,1 0,-1 0,1 0,0 0,-1 0,1 0,0 0,0 0,-1 1,1-1,0 1,0 0,0-1,0 1,0 0,0 0,0 0,0 0,0 1,0-1,-1 1,1-1,0 1,0-1,0 1,-1 0,1 0,0 0,-1 0,1 0,0 0,-1 0,0 1,1-1,-1 0,0 1,1 0,69 129,-62-117</inkml:trace>
  <inkml:trace contextRef="#ctx0" brushRef="#br0" timeOffset="8133.202">214 0,'-21'24,"1"1,1 0,1 2,1 0,2 1,0 0,2 2,1-1,2 1,1 1,1 0,1 0,2 1,-1 29,-2 24,3-34,1-1,3 1,1 0,5 21,3-33,1-1,2-1,2 0,1 0,2-2,1 0,2 0,1-2,11 12,-21-29,2 0,0-1,1 0,0 0,1-2,1 0,0 0,1-1,0-1,2-1,-3-1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3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46,'0'-5,"4"-1,3-5,3 0,-3 1,-4 8,-2 4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6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30,'138'-11,"53"-8,-348 47,80-24,292-6,-190 2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82,'54'-33,"148"-9,-200 41,0 0,1 0,-1 0,1 1,-1-1,1 1,-1-1,1 1,-1 0,1 0,-1 0,1 0,-1 1,1-1,-1 1,1-1,-1 1,1 0,-1 0,0 0,1 0,-1 0,0 1,0-1,0 1,0-1,0 1,0 0,0 0,-1 0,1 0,-1 0,1 0,-1 0,0 1,0-1,0 0,0 1,0-1,0 1,-1-1,1 1,-1-1,0 1,0-1,0 1,0-1,0 1,0-1,-1 3,-4 10,-1 0,-1-1,0 0,0 0,-1-1,-1 0,0 0,-1-1,-5 5,6-6,-155 187,92-98,71-98,1 0,-1 0,1 0,0 0,0 0,0 0,0 0,0 0,0 0,0 0,1 0,-1 0,1 0,-1 0,1 0,0 0,0 0,0 0,0-1,0 1,0 0,1-1,-1 1,1-1,-1 1,1-1,-1 1,1-1,0 0,-1 0,1 0,0 0,0 0,0-1,0 1,0 0,0-1,0 1,0-1,85 11,19-25,-87 8</inkml:trace>
  <inkml:trace contextRef="#ctx0" brushRef="#br0" timeOffset="653.093">452 619,'193'-270,"-193"269,1 1,-1-1,0 1,0-1,1 0,-1 1,0-1,1 1,-1-1,0 0,1 1,-1-1,1 1,-1 0,1-1,-1 1,1-1,0 1,-1 0,1-1,-1 1,1 0,0 0,-1-1,1 1,-1 0,1 0,0 0,-1 0,1 0,0 0,0 0,-1 0,1 0,-1 0,1 0,0 0,-1 1,1-1,0 0,-1 0,1 1,-1-1,1 0,0 1,-1-1,1 1,-1-1,1 1,-1-1,0 1,1-1,-1 1,1-1,-1 1,0-1,1 1,-1 0,0-1,0 1,0 0,1 0,4 49,-4-37,-2-11,1 1,0-1,0 0,1 0,-1 1,0-1,1 0,-1 0,1 1,0-1,0 0,0 0,0 0,0 0,0 0,0 0,1-1,-1 1,1 0,0-1,-1 1,1-1,0 1,0-1,0 0,0 1,0-1,0 0,0-1,0 1,0 0,0-1,1 1,-1-1,0 1,0-1,1 0,-1 0,0 0,1 0,-1-1,0 1,0-1,1 1,-1-1,0 0,0 0,0 0,0 0,0 0,0 0,0 0,131-130,-133 131,0-1,1 1,-1-1,0 1,1-1,-1 1,0 0,1-1,-1 1,1 0,-1-1,1 1,-1 0,1-1,-1 1,1 0,-1 0,1 0,-1 0,1-1,-1 1,1 0,-1 0,1 0,-1 0,1 0,0 0,-1 0,1 1,-1-1,1 0,-1 0,1 0,-1 0,1 1,-1-1,1 0,-1 1,1-1,-1 0,0 1,1-1,-1 0,1 1,-1-1,0 1,0-1,1 1,-1-1,0 0,1 1,-1-1,0 1,0 0,0-1,0 1,0-1,0 1,0-1,0 1,0-1,0 1,0-1,0 1,0 0,-6 43,4-34,-2 9,1 0,0 0,1 1,2-1,0 0,1 1,1-1,0 0,2 1,1 3,21 12,-10-27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0,'1'2,"0"-1,0 0,0 0,0 1,0-1,-1 1,1-1,0 1,-1-1,1 1,-1-1,0 1,0-1,1 1,-1-1,0 1,0 0,0-1,0 1,-1-1,1 1,0-1,-1 1,1-1,-1 1,1-1,-1 1,0-1,0 1,1-1,-1 0,0 0,0 1,0-1,-1 0,1 0,0 0,0 0,-1 0,0 0,1 2,-131 192,41-65,90-129,1 0,-1 0,1 0,-1 0,1 0,-1 0,1 0,0 0,-1 0,1 0,0 0,0 0,0 1,0-1,0 0,0 0,0 0,0 0,0 0,1 0,-1 0,0 0,1 0,-1 0,1 0,-1 0,1 0,-1 0,1 0,0 0,-1 0,1-1,0 1,0 0,0 0,0-1,-1 1,1-1,0 1,0-1,0 1,0-1,0 1,0-1,1 0,-1 0,0 1,0-1,0 0,0 0,0 0,1 0,60-3,-48 1,-1-1,0 0,1-1,-1-1,-1 0,1-1,-1 0,5-4,-9 4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0 335,'152'-146,"9"-1,-156 141,-4 3,0 1,0 0,0 0,0 0,1 0,-1 0,0 0,1 1,0-1,-1 0,1 1,0-1,0 1,0 0,0-1,0 1,0 0,0 0,0 0,1 1,-1-1,0 0,1 1,-1-1,0 1,1 0,-1 0,0 0,1 0,-1 0,0 1,1-1,-1 1,0 0,1-1,0 2,58 181,-33-119,-18-49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0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0,'5'0,"16"0,9 0,4 0,2 0,-2 0,0 0,-3 0,0 0,-2 0,0 0,-1 0,-10 0,-7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0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0,-7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5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34,'312'0,"-233"-22,-61 11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6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0,'-13'77,"3"0,3 0,4 0,6 75,-1-19,-2 0,0-121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6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1 383,'0'-16,"1"-1,1 1,1 0,0 0,1 0,0 0,1 1,1-1,1 1,0 1,1-1,0 1,1 1,1 0,0 0,5-3,-1-1,1 1,0 1,2 1,0 0,0 1,1 1,8-4,-25 15,1 0,-1 0,1 0,-1 0,1 1,0-1,-1 1,1-1,0 1,-1-1,1 1,0 0,0 0,-1 0,1 0,0 0,0 0,-1 1,1-1,0 0,0 1,-1-1,1 1,-1 0,1 0,-1 0,1-1,-1 1,1 0,-1 1,0-1,1 0,-1 0,0 1,0-1,0 0,0 1,0-1,0 1,0 0,-1-1,1 1,-1-1,1 1,-1 0,1 0,-1-1,9 87,-9-87,-1 11,4 54,-3-65,0 0,0 1,1-1,-1 0,0 0,1 1,-1-1,0 0,1 0,-1 0,1 1,0-1,-1 0,1 0,0 0,0 0,0 0,0 0,0 0,0-1,0 1,0 0,0 0,0-1,0 1,0-1,1 1,-1-1,0 1,0-1,1 0,-1 1,0-1,0 0,1 0,-1 0,0 0,1 0,-1-1,0 1,1 0,71-59,70-88,-144 147,1 1,0 0,-1 0,1 0,0 0,0 0,0 0,0 0,0 0,0 0,0 0,0 0,0 0,0 0,1-1,-1 1,0 0,1 0,-1 0,0 0,1 0,-1-1,1 1,0 0,-1 0,1-1,0 1,-1 0,1-1,0 1,-1-1,1 1,0-1,0 1,0-1,0 1,0-1,-1 0,1 0,0 1,0-1,0 0,0 0,0 0,0 0,0 0,0 0,0 0,0 0,0-1,0 1,0 0,-1 0,1-1,0 1,0-1,0 1,0-1,-1 1,1-1,0 1,0-1,0 0,-53 153,54-110,7-27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7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1,'-2'23,"-2"0,-1-1,-1 1,-1-1,-1 0,-1-1,-1 1,0-2,-2 0,0 0,-8 8,17-25,0-1,1 1,0 0,-1 0,1-1,0 1,0 1,1-1,-1 0,1 0,-1 1,1-1,0 1,0-1,1 1,-1-1,1 1,0 0,0-1,0 1,0-1,0 1,1 0,0-1,-1 1,2-1,-1 0,0 1,1-1,-1 0,1 1,0-1,0 0,0 0,0-1,1 1,0 0,6 0,1 0,0-1,0-1,1 1,-1-2,0 1,0-1,0-1,0 0,1 0,-1-1,2-1,16-16,-27 7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1,'0'9,"0"9,0 5,-5 0,-6-5,-2-6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0 234,'29'-17,"-1"0,-1-2,-1-2,-1 0,0-1,13-18,-3 6,14-2,-48 36,0-1,0 0,1 0,-1 1,0-1,1 1,-1-1,0 1,1 0,-1-1,0 1,1 0,-1 0,1 0,-1 0,0 0,1 0,-1 0,1 1,-1-1,0 0,1 1,-1-1,0 1,0 0,1-1,-1 1,0 0,0 0,0-1,0 1,0 0,0 0,0 0,0 0,0 1,0-1,-1 0,2 1,20 114,4-16,-19-77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6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0 118,'12'1,"-1"0,0 0,1-1,-1 0,1-1,-1 0,0-1,0-1,0 1,0-2,0 1,0-2,-1 1,0-1,0-1,0 0,-1 0,0-1,0 0,0-1,-1 0,0 0,2-5,-9 12,0-1,-1 1,1 0,0-1,0 1,0 0,0 0,0 0,0-1,0 1,1 0,-1 1,0-1,0 0,1 0,-1 0,1 1,-1-1,1 1,-1-1,1 1,-1 0,1-1,-1 1,1 0,-1 0,1 0,-1 0,1 0,-1 1,1-1,-1 0,1 1,-1-1,1 1,-1 0,1-1,-1 1,0 0,1 0,-1 0,0-1,0 2,0-1,0 0,0 0,0 0,0 0,0 1,0-1,0 0,-1 1,1-1,-1 1,1-1,-1 0,1 1,-1 0,92 247,-68-184,-2-15,-3 2,-2 0,-2 1,-2 0,-3 1,1 30,-10-79,0 0,-1 0,1 0,-1 0,0 1,-1-1,1 0,-1 0,0 0,0 0,0 0,-1-1,0 1,0 0,0-1,-1 1,1-1,-1 1,0-1,0 0,0-1,-1 1,0 0,1-1,-1 0,0 0,-1 0,1 0,0-1,-1 1,0-1,1 0,-1-1,-2 1,-2 1,0-1,1 0,-1-1,0 0,0-1,0 1,0-2,0 1,0-1,0-1,1 0,-1 0,0 0,1-1,-1 0,1-1,0 0,0 0,1-1,-1 0,1 0,0-1,1 0,-1 0,1-1,0 0,1 0,-5-6,8 8,1 1,0-1,1 0,-1 1,1-1,0 1,0-1,0 0,0 1,1-1,0 0,0 1,0-1,1 1,-1 0,1-1,0 1,0 0,1 0,-1 0,1 0,0 1,0-1,0 0,86-76,104-50,-164 96,-21 17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7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1 281,'73'-18,"-51"10,-1-1,0-1,-1-1,0-1,0-1,-2 0,0-2,0 0,-1-1,-1 0,-1-2,9-11,38-49,-61 79,0 0,1 0,-1 0,0 1,0-1,0 0,0 1,0-1,0 1,0-1,0 1,0-1,-1 1,1-1,-1 1,1 0,-1-1,0 1,1 0,-1 0,0-1,0 1,0 0,-1-1,1 1,0 0,-1 0,1-1,-1 2,1-2,2 23,2 0,0-1,2 1,0-1,1 0,2-1,0 0,3 4,-6-14,1 5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35 457,'-10'24,"-3"13,1-1</inkml:trace>
  <inkml:trace contextRef="#ctx0" brushRef="#br0" timeOffset="514.625">120 202,'9'-16,"1"1,1 0,0 1,1 0,0 0,1 1,1 1,0 0,0 1,1 1,1 0,-1 1,2 1,-1 0,1 1,0 1,1 0,-16 6,0-1,0 1,0 0,0-1,0 1,0 0,1 0,-1 1,0-1,0 0,0 1,0-1,0 1,0-1,0 1,-1 0,1 0,0 0,0 0,0 0,-1 0,1 1,-1-1,1 0,-1 1,1 0,-1-1,0 1,0 0,0-1,0 1,0 0,0 0,0 0,-1 0,1 0,0 0,-1 0,0 0,0 0,1 0,-1 0,-1 1,-17 88,-71 54,72-123,1 1,1 0,1 0,1 2,1 0,0 4,11-26,-1 1,1-1,0 0,0 0,0 1,1-1,-1 0,1 1,-1-1,1 1,1-1,-1 1,0-1,1 0,-1 1,1-1,0 0,0 1,1-1,-1 0,1 0,-1 0,1 0,0 0,0 0,0-1,0 1,1-1,-1 1,1-1,0 0,-1 0,1 0,0 0,0-1,0 1,0-1,1 0,-1 0,0 0,1 0,1 0,3 1,-1-1,0 1,1-2,-1 1,0-1,1 0,-1 0,0-1,1 0,-1-1,0 1,0-1,0-1,0 1,0-1,5-3,1-8</inkml:trace>
  <inkml:trace contextRef="#ctx0" brushRef="#br0" timeOffset="1148.888">628 626,'130'-217,"-82"164,-46 55,0-1,-1 0,1 0,0 1,-1-1,1 1,-1 0,0-1,1 1,-1 0,0 0,0-1,0 1,-1 0,1 0,0 0,-1 0,1 0,-1 0,1 1,-1-1,0 0,0 0,0 0,0 0,-1 0,1 0,-1 2,2 5,-1-6,-1 0,1 0,0 0,0 0,1 0,-1-1,0 1,1 0,0 0,0 0,0 0,0-1,0 1,0 0,1-1,-1 1,1-1,0 0,0 1,0-1,0 0,0 0,0 0,0-1,1 1,-1 0,1-1,-1 1,1-1,0 0,0 0,-1 0,1 0,0-1,0 1,0-1,0 0,0 0,0 0,-1 0,1 0,0 0,0-1,2 0,72-75,-42 32,30-15,-64 60,1-1,-1 0,0 1,0-1,1 0,-1 1,0 0,0-1,0 1,0 0,0-1,1 1,-1 0,-1 0,1 0,0 0,0 0,0 0,0 0,-1 0,1 0,0 1,-1-1,1 0,-1 0,0 0,1 1,-1-1,0 0,0 1,0-1,1 0,-1 1,-1-1,1 0,0 1,0-1,0 0,-1 0,1 1,-1-1,1 0,-1 1,1 2,-4 112,4-89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1 482,'4'0,"3"5,3 2,6-1,5-1,3-1,3-2,1-1,1-1,1 0,-1 0,0 0,0 0,-1-1,-9 1,-13 0,-12 0,-6 0</inkml:trace>
  <inkml:trace contextRef="#ctx0" brushRef="#br0" timeOffset="432.605">141 172,'5'7,"-1"0,-1 1,1 0,-1-1,-1 1,0 0,0 0,0 0,-1 1,0-1,-1 0,1 1,-2-1,0 4,2 3,-19 216,-11-81,27-131,10-29,-3-4</inkml:trace>
  <inkml:trace contextRef="#ctx0" brushRef="#br0" timeOffset="1082.833">536 172,'25'-22,"0"2,1 1,2 0,0 3,0 0,2 1,-1 2,2 1,4 1,-33 9,0 1,0 0,0 0,0 1,1-1,-1 0,0 1,0-1,1 1,-1 0,0 0,1 0,-1 0,0 0,0 0,1 1,-1-1,0 1,0 0,1-1,-1 1,0 0,0 0,0 0,0 1,0-1,0 0,-1 1,1-1,0 1,-1 0,1 0,-1-1,0 1,1 0,-1 0,0 0,0 0,0 0,0 1,-1-1,1 0,-1 0,1 1,-1-1,0 0,0 0,0 2,-3 10,-1 0,0-1,-1 0,-1 1,0-2,0 1,-2-1,1 0,-2 0,0-1,0 0,-4 2,-16 25,-15 17,-54 89,94-135,0 1,1 0,-1 0,2 0,0 1,0-1,1 1,0-1,0 1,2-1,-1 1,1-1,1 1,0-1,0 0,4 10,-4-17,1 1,0-1,0 0,0-1,0 1,0 0,1-1,-1 0,1 0,-1 0,1 0,0 0,0-1,0 0,0 0,0 0,0 0,0-1,0 1,0-1,0 0,0 0,1-1,-1 1,0-1,0 0,0 0,0 0,0 0,-1-1,4-1,0 1,18-3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45.12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338 59,'-2'1,"0"1,0-1,1 1,-1-1,0 1,1 0,-1 0,1 0,-1 0,1 0,0 0,0 0,0 0,0 0,0 1,1-1,-1 0,1 1,-1-1,1 1,0-1,0 0,0 1,0-1,1 1,-2-1,-14 180,-41 174,-170 557,221-893,3-11,-1 0,1 1,1-1,-1 1,2 0,-1-1,1 1,1 0,0-1,1 7,2-12,0 1,0-1,0 0,1-1,-1 1,1-1,0 0,0 0,0 0,1 0,-1-1,1 0,-1 0,1-1,0 0,-1 0,1 0,0 0,0-1,1 0,142-9,-71-1,206-21,195 1,-78 16,-84 0,102 18,936 21,83-56,1889 33,-3324-2,0 1,0-1,0 0,0 0,0 0,0 0,0-1,0 1,0-1,0 1,-1-1,1 0,0 0,0 0,-1-1,1 1,0-1,-1 1,1-1,-1 0,0 0,0 0,0 0,0 0,0-1,0 1,0-1,-1 1,0-1,1 0,-1 1,0-1,0 0,0 0,0 0,-1 0,170-540,-23-8,-80 310,-67 237,2 2,-1-1,1 0,-1 0,0 0,0 0,0-1,-1 1,1 0,-1 0,0 0,0 0,0-1,0 1,0 0,-1 0,1 0,-1 0,0-1,0 1,0 0,-1 0,1 1,-1-1,1 0,-1 0,0 1,0-1,0 1,0 0,-1-1,1 1,-1 0,1 0,-2 0,-140-7,42 10,-204-21,-213 17,275 4,-2339-1,1917-26,94-13,-352-10,-51 50,469 28,260-31,48-25,-55 28,56 50,122-31,-133 22,152-36,32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03.19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4324 847,'-30'-35,"-2"2,-2 2,-1 0,-1 3,-1 1,-2 2,0 1,-2 2,0 2,-1 2,-29-8,-308-114,273 106,-2 6,-1 4,-1 5,0 5,-2 4,-45 5,-326 7,222 23,-69 7,18 2,207-18,32-5,0 4,1 2,1 4,1 3,1 2,1 4,-56 34,-137 111,242-163,0 2,1 1,0 0,1 1,1 0,0 2,1 0,1 1,1 0,-8 17,14-23,1 1,1 0,1 0,0 0,0 0,2 1,-1-1,2 1,0 0,1 1,0 19,13 185,53-22,-45-153,-11-23,0 1,2-1,1-1,0-1,16 19,2-6,2-1,0-2,2-1,2-2,0-1,2-3,0 0,1-3,2-1,0-2,0-2,2-2,0-2,0-2,36 3,442 21,-312-36,139-22,97-34,-77-14,25-23,-306 72,119-33,134-59,-253 83,-1-3,-2-4,-2-4,-1-4,-3-3,-2-3,3-8,-68 52,0-1,-1 0,-1-1,0 0,0 0,-1-1,0-1,-2 1,1-1,-2-1,0 1,0-1,-2 0,1 0,-2-1,0 1,-1-1,-1 0,0 1,-1-1,-1 0,0 0,-1 1,-1-1,-1 1,-3-12,-7-6,-2 0,0 1,-3 1,0 1,-2 1,-1 0,-1 2,-2 1,0 0,-2 2,-28-19,-18-9,-2 4,-3 4,-1 2,-2 5,-1 2,-2 5,-1 3,-1 4,-1 3,-1 5,-46-1,-645-56,678 61,-704-55,718 66,-1 4,2 4,-1 3,1 5,1 3,-6 5,2 0,2 5,0 2,2 5,2 3,2 4,1 3,-50 41,103-63,2 1,1 2,0 0,3 2,0 0,1 1,2 1,2 1,1 1,1 0,1 1,3 0,0 0,2 2,2-1,1 0,2 1,1 0,3 22,-2-14,1 0,3 0,1-1,3 1,1-1,2 0,2-1,1 0,3-1,-4-18,2-1,0 0,1-1,1-1,1 0,1-1,0-1,2-1,0 0,0-2,2 0,0-2,0 0,2-1,-1-2,1 0,1-1,23 4,57 8,1-4,1-6,42-2,-79-5,364 13,1-20,222-37,-537 27,-1-6,-1-5,0-5,-3-5,0-5,-3-5,-1-5,-3-5,68-47,-122 67,-3-3,-1-1,-2-3,-1-2,-3-2,-2-1,-1-3,-3-1,-2-2,-2-1,-3-2,-2-1,-3-1,13-41,-32 81,-1 0,-1 0,-1-1,0 1,-1-1,-1 0,0 0,-1 0,-2 0,0 0,0 0,-2 0,0 0,-1 1,-1-1,0 1,-2 0,0 0,-1 1,0 0,-1 0,-5-4,-11-3,-2 0,0 2,-2 1,0 1,-1 2,-1 0,0 3,-1 0,-1 2,0 2,0 1,-13-1,-91-18,0 7,-2 6,0 5,0 7,0 6,0 6,-67 15,-53 9,1 11,2 11,-161 60,292-72,1 6,3 5,3 5,2 6,3 4,-51 44,-58 89,135-104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6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0 115,'15'19,"-1"1,0 0,-2 1,-1 1,0 0,-2 1,0-1,-2 2,5 20,56 230,-43-213,-23-61,-1 0,0-1,1 1,-1 0,0-1,1 1,-1-1,0 0,0 1,0-1,0 0,1 0,-1 0,0 0,0 0,-1 0,1 0,0 0,0 0,0 0,-1 0,1 0,0-1,-1 1,1 0,-1-1,0 1,1 0,-1-1,1-1,96-255,-9 1,-57 126,-30 121</inkml:trace>
  <inkml:trace contextRef="#ctx0" brushRef="#br0" timeOffset="767.072">621 511,'-27'46,"1"1,3 1,2 1,-8 33,13-21,64-162,-30 60,83-153,-99 192,41-46,-42 47,0 0,-1 1,1-1,0 1,0-1,0 1,0-1,0 1,0-1,0 1,0 0,0 0,0-1,0 1,0 0,0 0,0 0,0 0,0 0,0 0,0 0,0 1,0-1,0 0,0 0,0 1,0-1,0 1,0-1,0 1,-1-1,1 1,0 0,0-1,0 1,-1 0,1-1,0 1,-1 0,1 0,-1 0,1 0,-1 0,1 0,-1 0,0 0,1 0,-1 0,0 0,0 0,0 0,0 0,0 0,0 0,0 0,0 1,27 140,79 87,-128-235,-206-131,183 124,28 13</inkml:trace>
  <inkml:trace contextRef="#ctx0" brushRef="#br0" timeOffset="1223.946">1044 454,'40'129,"25"82,-65-210,0 0,-1 0,1-1,0 1,-1 0,1 0,0 0,0 0,0 0,0-1,0 1,0 0,0 0,0 0,0 0,1-1,-1 1,0 0,0 0,1 0,-1-1,0 1,1 0,-1 0,1-1,-1 1,1 0,-1-1,1 1,0-1,-1 1,1 0,0-1,-1 0,1 1,0-1,0 1,0-1,-1 0,1 0,0 1,0-1,0 0,0 0,-1 0,1 0,0 0,0 0,0 0,0 0,-1 0,1 0,0-1,0 1,0 0,0-1,-1 1,1 0,0-1,-1 1,1-1,0 1,0-1,-1 1,1-1,-1 0,45-200,-11 48,-28 146,-3 7</inkml:trace>
  <inkml:trace contextRef="#ctx0" brushRef="#br0" timeOffset="1803.377">1665 425,'-5'-2,"-1"0,1 1,-1-1,1 1,-1 0,0 1,1-1,-1 1,0 0,0 1,1-1,-1 1,0 0,1 1,-1-1,1 1,-1 0,1 1,0-1,0 1,0 0,0 0,-2 2,-63 50,69-53,-1-1,1 1,0-1,-1 1,1-1,0 1,0 0,1-1,-1 1,0 0,0 0,1 0,-1-1,1 1,0 0,-1 0,1 0,0 0,0 0,0 0,0 0,1 0,-1 0,0 0,1 0,0-1,-1 1,1 0,0 0,0-1,0 1,0 0,0-1,0 1,0-1,1 1,-1-1,1 0,-1 1,1-1,-1 0,2 1,74 20,-24-12,-51-9,-1-1,1 1,-1 0,1-1,-1 1,1 0,-1 0,0 0,0 0,1 0,-1 1,0-1,0 0,0 0,0 1,0-1,0 1,-1-1,1 0,0 1,-1 0,1-1,-1 1,0-1,1 1,-1 0,0-1,0 1,0 0,0-1,0 1,0-1,-1 1,1 0,0-1,-1 1,0-1,1 1,-1-1,0 1,0 0,-43 68,33-56,-25 76,36-88,0 1,0 0,0-1,0 1,0-1,0 1,1 0,-1-1,1 1,0-1,0 1,0-1,0 1,0-1,1 0,-1 1,1-1,-1 0,1 0,0 0,0 0,0-1,0 1,0 0,0-1,0 1,1-1,-1 0,0 0,1 0,-1 0,1 0,-1-1,3 1,2 1,1-1,-1 0,0 0,1-1,-1 0,1 0,-1-1,1 0,-1 0,0-1,0 0,4-1,8-4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1 229,'45'-36,"-32"31,1 0,0 1,0 1,0 0,1 1,-1 1,1 0,-1 1,1 0,1 1,75-4,152-20,-243 23,-1-1,1 1,0-1,-1 0,1 1,0-1,-1 1,1-1,0 0,0 1,0-1,0 1,0-1,0 0,0 1,0-1,0 0,0 1,0-1,0 0,0 1,0-1,1 1,-1-1,0 0,0 1,1-1,-1 1,0-1,1 1,-1-1,1 1,-1-1,1 1,-1 0,1-1,-1 1,1-1,-1 1,1 0,-1 0,1-1,-1 1,1 0,0 0,-1 0,1-1,0 1,-1 0,1 0,-1 0,1 0,0 0,-1 0,1 1,0-1,-1 0,1 0,-1 0,1 0,0 1,0-1,-118-98,113 79,13 15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4,-6 3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65,'0'111,"-5"1,-8 31,-49 197,70-273,-8-66,1 0,0 1,0-1,0 0,-1 0,1 0,0 0,1 0,-1 0,0 0,0 0,0 0,1 0,-1-1,0 1,1-1,-1 1,1-1,-1 1,0-1,1 0,-1 1,1-1,-1 0,1 0,-1 0,1 0,-1 0,1-1,-1 1,1 0,-1-1,0 1,1-1,-1 0,1 1,-1-1,0 0,0 0,0 0,1 1,-1-1,0-1,0 1,34-24,-2-1,-1-1,-1-2,18-22,-48 49,0-1,0 1,0 0,1 1,-1-1,1 0,-1 0,1 0,-1 1,1-1,0 1,0-1,0 1,0 0,0 0,0 0,0 0,0 0,0 0,0 1,1-1,-1 1,0-1,1 1,-1 0,0 0,0 0,1 0,-1 0,0 1,1-1,-1 1,0-1,0 1,0 0,1 0,-1 0,1 1,27 64,-29-61,0 0,0 0,1 1,0-1,0 0,0-1,0 1,1 0,0-1,0 1,0-1,1 0,-1 0,1 0,0 0,0-1,0 0,1 0,-1 0,1 0,1 0,4 0,0-1,0 0,0-1,0-1,0 1,0-1,1-1,-1 0,0 0,0-1,0-1,-1 1,1-2,0 1,-1-1,0-1,0 1,0-2,-1 1,0-1,0 0,0-1,-1 0,0 0,0-1,0 0,-1 0,-1 0,1-1,-1 0,-1 0,0 0,0 0,0-1,-2 0,1-1,6-12,-1 0,0-1,-2 0,-2 0,0-1,-1 1,-1-1,-1 1,-2-1,0 0,-2 1,0-1,-2 1,-1 0,-1 0,0 1,-2 0,-1 0,-1 1,-1 0,0 1,-7-8,11 21,0-1,0 1,-1 0,0 1,0 0,-1 1,0-1,0 2,0 0,-1 0,0 0,0 2,0-1,0 1,0 1,-1 0,1 1,-1 0,0 1,1 0,-1 0,-5 2,-3 1,1 1,0 1,0 0,0 1,1 1,-1 1,2 1,-1 0,1 2,1-1,0 2,-14 13,19-16,1 1,0 0,0 1,1 0,1 1,0-1,0 1,1 1,1 0,-1 3,-3 15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9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29,'43'-5,"29"-1,7 0,-6 1,-9 1,-17 2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1 221,'126'-16,"1"6,98 6,-267 5,34 0,-1 1,0-1,0 0,0-1,0 0,0 0,0-1,0 0,0-1,1 0,-1 0,0-1,1 0,0-1,0 1,0-2,0 1,0-1,1 0,0-1,0 1,0-1,1-1,0 1,0-1,1-1,-1 0,4 4,0 1,0-1,0 1,1-1,0 0,-1 1,1-1,1 0,-1 0,1 0,-1 0,1 0,0 0,0 0,1 0,-1 0,1 0,0 0,0 1,0-1,1 0,1-3,9-6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0,'5'0,"11"5,7 1,6 0,1-1,2-2,-1-1,0 0,-1-2,-1 0,-1 0,1 0,-1-1,0 1,-9 0,-9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4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1,'43'5,"29"1,2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2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359 143,'-55'36,"2"4,1 1,2 3,3 2,-2 6,0 20,48-70,0-1,1 1,-1 0,1 0,0 0,-1 0,1 0,0 0,0-1,0 1,0 0,0 0,1 0,-1 0,1 0,-1 0,1-1,0 1,-1 0,1 0,0-1,0 1,0-1,1 1,-1-1,0 1,0-1,1 0,-1 1,1-1,-1 0,1 0,0 0,-1 0,1 0,0-1,0 1,-1 0,1-1,0 0,0 1,2-1,17 4,1-1,-1-1,1 0,0-2,0-1,17-3,27 1,91 2,-188-33,18 22,0-1,1-1,1 0,0-1,1 0,1-1,0 0,2 0,-1-1,2 0,-3-9,-4-59,13 60</inkml:trace>
  <inkml:trace contextRef="#ctx0" brushRef="#br0" timeOffset="416.26">697 1,'-14'48,"-5"21,-4 3,1-6,6-9,4-10,5-7,4-7,6-8,9-9,6-7,5-4,4-5,1 0,-3-2</inkml:trace>
  <inkml:trace contextRef="#ctx0" brushRef="#br0" timeOffset="664.651">415 227,'39'5,"26"6,8 1,-5-1,-13-2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368 126,'-1'0,"1"1,0-1,0 1,0-1,0 0,0 1,0-1,0 1,-1-1,1 1,0-1,1 1,-1-1,0 1,0-1,0 0,0 1,0-1,0 1,0-1,1 1,-1-1,0 0,0 1,1-1,-1 0,0 1,1-1,-1 0,0 1,1-1,-1 0,0 1,1-1,-1 0,1 0,-1 0,0 1,1-1,-1 0,1 0,-1 0,1 0,-1 0,1 0,-1 0,1 0,-1 0,0 0,1 0,-1 0,1 0,-1 0,1-1,-1 1,1 0,-1 0,-23 39,-140 162,5-54,157-147,0 1,0-1,0 0,1 1,-1-1,0 1,0 0,0-1,1 1,-1 0,0-1,1 1,-1 0,1 0,-1-1,1 1,-1 0,1 0,-1 0,1 0,0 0,-1 0,1 0,0 0,0 0,0 0,0 0,0-1,0 1,0 0,0 0,0 0,1 0,-1 0,0 0,0 0,1 0,-1 0,1 0,-1 0,1-1,-1 1,1 0,-1 0,1-1,0 1,0 0,-1-1,1 1,0 0,0-1,-1 1,1-1,0 0,0 1,0-1,0 0,0 1,0-1,0 0,0 0,0 0,63 9,83 1,51 7,-198-17,1 1,0-1,-1 0,1 1,0-1,0 0,-1 1,1-1,0 0,0 0,-1 0,1 0,0 0,0 0,-1 0,1 0,0 0,0 0,-1 0,1-1,0 1,0 0,-1 0,1-1,0 1,-1 0,1-1,0 1,-1-1,1 1,-1-1,1 1,-1-1,1 1,-1-1,1 0,-1 1,1-1,-1 0,0 1,1-1,-1 0,0 0,0 1,0-1,1 0,-1 0,0 1,0-1,0 0,0 0,0 1,-1-1,1 0,0 0,0 1,0-1,-1 0,1 0,0 1,-1-2,-77-228,23 91,43 122</inkml:trace>
  <inkml:trace contextRef="#ctx0" brushRef="#br0" timeOffset="685.025">678 126,'1'314,"15"-242,-4-112,-10 12,0 1,2-1,1 0,1 1,2 0,0 1,4-7,0 2,0 0,2 1,2 0,0 1,2 1,16-19,-33 46,0-1,-1 1,1-1,0 1,1 0,-1-1,0 1,0 0,1 0,-1 0,0 0,1 0,-1 0,1 0,-1 1,1-1,0 0,-1 1,1-1,0 1,-1 0,1 0,0-1,-1 1,1 0,0 0,0 1,-1-1,1 0,0 0,-1 1,1-1,0 1,-1 0,1-1,-1 1,1 0,-1 0,1 0,-1 0,0 0,0 0,1 0,-1 1,0-1,0 0,0 1,0-1,0 1,0-1,-1 1,1-1,0 1,-1 0,1-1,-1 1,0 1,30 124,-25-106</inkml:trace>
  <inkml:trace contextRef="#ctx0" brushRef="#br0" timeOffset="1615.547">1 747,'43'0,"38"-5,16-6,0-2,-7 2,-13 3,-16 2,-8 3,-8 1,-8 2,-4 0,-4 0,-1 1,-6 4,-7 2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34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2653 1358,'-161'32,"105"-15,29-11,15-4,0 0,0 1,0 1,1 0,-1 0,1 1,0 1,0 0,1 0,-6 5,15-8,1-1,0 1,0-1,0 1,0-1,1 1,-1-1,1 1,0-1,-1 1,1-1,0 0,0 1,1-1,-1 0,0 0,1 0,-1 0,1 0,0 0,-1 0,1-1,0 1,0-1,0 1,1-1,-1 0,0 0,0 0,1 0,-1 0,0 0,1-1,-1 1,1-1,-1 1,4 1,224 105,-228-106,1-1,-1 1,0-1,1 1,-1 0,0 0,1 0,-1 0,0 0,0 1,0-1,0 1,0 0,0-1,0 1,-1 0,1 0,-1 0,1 0,-1 0,0 0,0 0,0 1,0-1,0 0,0 1,0-1,-1 1,0-1,1 1,-1-1,0 1,0-1,0 1,0-1,-1 1,1-1,-1 1,0-1,1 0,-1 1,0-1,0 0,0 0,-1 1,-9 6,0-2,0 1,-1-1,0-1,0 0,-1-1,1 0,-6 0,11-2,-4 1,0 0,0-1,0 0,0-1,0 0,0-1,-1 0,1-1,0 0,-1-1,-5-1,-2-4</inkml:trace>
  <inkml:trace contextRef="#ctx0" brushRef="#br0" timeOffset="-7802.063">1 512,'55'-3,"230"34,-240-31,-33 0</inkml:trace>
  <inkml:trace contextRef="#ctx0" brushRef="#br0" timeOffset="-7347.333">706 172,'0'5,"-5"16,-1 9,0 5,1 0,-3 0,-1-2,2-1,2-1,2-2,1-1,1 1,1-2,0 1,0 0,0 0,5-4,2-7</inkml:trace>
  <inkml:trace contextRef="#ctx0" brushRef="#br0" timeOffset="-6718.011">932 709,'2'-12,"0"-1,1 1,1 0,0 1,1-1,0 1,0 0,1 0,1 0,7-9,-5 7,60-74,-68 87,1 0,-1 0,0-1,1 1,-1 0,0 0,1 0,-1 0,1 0,-1 1,0-1,1 0,-1 1,0-1,1 1,-1-1,0 1,0 0,0-1,1 1,-1 0,0 0,0 0,0 0,0 0,0 0,-1 0,1 0,0 0,0 0,-1 0,1 1,-1-1,1 0,-1 1,1-1,-1 0,0 1,1-1,-1 0,0 1,0-1,0 0,0 1,-1-1,1 1,0-1,0 0,-1 1,4 11,2 7,-4-15,-1 1,1-1,1 0,-1 0,1 0,-1 0,2 0,-1 0,0 0,1-1,0 1,0-1,0 0,1 0,-1 0,1 0,0-1,0 1,0-1,1-3,-1-1,0 1,0-1,0 0,0 0,0-1,0 1,-1-1,1 0,0 0,-1 0,1 0,-1-1,0 0,0 1,0-1,0 0,0 0,-1-1,3-2,-2 3,114-113,-116 115,0 0,-1 0,1 0,0 0,-1 0,1 0,0 0,0 0,0 1,0-1,0 0,0 1,0-1,0 0,0 1,0 0,0-1,1 1,-1 0,0-1,0 1,0 0,0 0,1 0,-1 0,0 0,0 0,0 0,1 0,-1 1,0-1,0 0,0 1,0-1,0 1,0-1,0 1,0 0,0-1,0 1,0 0,0 0,0 0,0-1,-1 1,1 0,0 0,-1 0,1 0,0 0,-1 1,1-1,-1 0,0 0,1 0,-1 0,0 0,3 67,-4-61,0 0,1 0,0 0,0 1,1-1,0 0,0 0,0 0,1 0,0 0,1-1,-1 1,1-1,3 4,4-1,0-6</inkml:trace>
  <inkml:trace contextRef="#ctx0" brushRef="#br0" timeOffset="-6351.709">1863 455,'-19'29,"-7"19,2 6,4-1,6-5,10-11,6-6,7-9,8-4,4-4,5-5,2-4,-4-7,-1-4,1-5,-5-6,-4 0</inkml:trace>
  <inkml:trace contextRef="#ctx0" brushRef="#br0" timeOffset="-5949.574">1638 258,'139'-156,"-138"154,-1 1,1 0,0-1,-1 1,1 0,0 0,0-1,0 1,0 0,0 0,0 0,0 0,0 0,0 0,0 1,0-1,1 0,-1 0,0 1,1-1,-1 1,0-1,1 1,-1 0,1 0,-1-1,1 1,-1 0,1 0,-1 0,0 0,1 1,-1-1,1 0,-1 1,0-1,1 1,-1-1,0 1,1 0,-1-1,0 1,0 0,0 0,1 0,-1 0,0 0,0 0,56 139,6-33,-53-93</inkml:trace>
  <inkml:trace contextRef="#ctx0" brushRef="#br0" timeOffset="-5576.616">2202 625,'38'0,"23"0,5 0,-3 0,-13-5,-10-2,-7 1,-9 1</inkml:trace>
  <inkml:trace contextRef="#ctx0" brushRef="#br0" timeOffset="-5318.531">2427 427,'-4'39,"-3"31,1 9,2-5,0-9,7-16,2-17</inkml:trace>
  <inkml:trace contextRef="#ctx0" brushRef="#br0" timeOffset="-4947.927">2653 342,'16'-12,"0"0,1 1,0 1,1 0,0 2,0 0,1 1,7-2,-24 8,0 1,0-1,0 1,0-1,0 1,0 0,0 0,0 0,0 0,0 0,0 0,0 0,0 1,0-1,0 1,0 0,0-1,0 1,0 0,0 0,-1 0,1 0,0 1,-1-1,1 0,-1 1,1-1,-1 1,0-1,0 1,1 0,-1-1,0 1,0 0,-1 0,1 0,0 0,-1 0,1 0,-1 0,0 0,1 0,-1 0,0 0,0 0,0 0,-1 0,1 0,0 0,-1 0,1 0,-1 0,0 0,0 0,-1 1,-79 119,29-54,47-60,-44 84,48-89,0 0,1 0,-1 1,0-1,1 0,0 0,0 0,0 1,0-1,0 0,1 0,-1 0,1 1,0-1,0 0,0 0,0 0,1 0,-1 0,1-1,-1 1,1 0,0-1,0 1,1-1,-1 0,0 0,1 0,1 2,4 1,1 0,0 0,-1-1,1 0,1-1,-1 1,0-2,1 1,0-2,-1 1,1-1,0-1,3 1,11-1</inkml:trace>
  <inkml:trace contextRef="#ctx0" brushRef="#br0" timeOffset="-4666.687">3077 625,'0'14,"0"10,0 5,0-2</inkml:trace>
  <inkml:trace contextRef="#ctx0" brushRef="#br0" timeOffset="-3546.949">3246 342,'230'-93,"-228"92,0 0,0 0,0 0,0 0,0 0,1 0,-1 0,0 1,1-1,-1 1,0-1,1 1,-1 0,0 0,1 0,-1 1,0-1,1 0,-1 1,0-1,1 1,-1 0,0 0,0 0,0 0,0 0,0 1,0-1,0 1,0-1,0 1,-1-1,1 1,0 0,-1 0,0 0,1 0,-1 0,0 0,0 0,0 0,-1 1,1-1,0 0,-1 1,1-1,-1 0,0 1,0-1,0 0,0 1,0-1,-1 1,1 0,-6 10,1-1,-2 0,1 0,-2-1,0 0,0 0,-1-1,0 0,0 0,-8 4,-32 39,41-43,-56 90,63-97,0 1,0-1,0 0,0 1,1-1,-1 0,1 1,0-1,0 1,0-1,1 1,-1-1,1 0,0 1,0-1,0 0,0 1,1-1,-1 0,1 0,0 0,-1 0,1 0,1-1,-1 1,0-1,1 1,-1-1,1 0,0 0,0 0,1 0,4 4,0-1,0 0,1 0,0-1,0-1,0 1,1-1,-1-1,1 0,-1 0,1-1,0 0,0-1,0 0,-1 0,1-1,0 0,0-1,4-2,5-2</inkml:trace>
  <inkml:trace contextRef="#ctx0" brushRef="#br0" timeOffset="-2827.635">3782 738,'14'-29,"1"1,2 0,0 2,2 0,1 1,1 1,1 1,1 1,1 0,5-1,-29 23,1-1,-1 0,1 0,0 1,-1-1,1 0,0 1,-1-1,1 1,0-1,0 1,0-1,-1 1,1 0,0-1,0 1,0 0,0 0,0-1,0 1,0 0,-1 0,1 0,0 0,0 0,0 0,0 1,0-1,0 0,0 0,0 1,-1-1,1 0,0 1,0-1,0 1,-1-1,1 1,0-1,-1 1,1 0,0-1,-1 1,1 0,-1 0,1-1,-1 1,1 0,-1 0,1 0,-1 0,0-1,0 1,1 0,-1 0,0 0,0 0,0 0,0 0,0 0,0 0,0 0,0-1,-1 1,1 0,0 0,-1 0,-3 30,2-28,1 0,-1 0,1 0,0 0,0 0,0 0,1 1,-1-1,1 0,0 0,0 1,0-1,0 0,0 0,1 1,-1-1,1 0,0 0,0 0,0 0,1 0,-1 0,1 0,-1 0,1 0,0-1,0 1,0-1,1 1,-1-1,0 0,1 0,0 0,-1 0,6-3,-1 1,0-1,0 0,0-1,0 0,0 0,0 0,0-1,-1 0,1 0,-1-1,0 0,0 0,3-3,2 0,0-1,-10 7,-1 0,1 0,-1 0,1 0,0 0,-1 0,1 0,0 0,-1 1,1-1,0 0,0 0,0 1,0-1,0 0,0 1,0-1,0 1,0-1,0 1,0-1,1 1,-1 0,0 0,0 0,0-1,0 1,0 0,1 0,-1 1,0-1,0 0,0 0,0 1,1-1,-1 0,0 1,0-1,0 1,0-1,0 1,0 0,0-1,0 1,-1 0,1 0,0 0,0 0,-1-1,1 1,0 0,-1 0,1 0,-1 1,1-1,-1 0,1 0,-1 0,0 0,0 0,0 0,1 1,-3 49,1-44,0-1,1 1,-1 0,1 0,1 0,-1 0,1 0,0 0,1-1,0 1,0 0,0-1,1 1,0 0,9 6</inkml:trace>
  <inkml:trace contextRef="#ctx0" brushRef="#br0" timeOffset="-2414.3">4488 681,'27'-11,"-1"-1,-1-1,0-1,0-2,-2 0,0-2,-1 0,11-13,-28 26,-4 3,0 1,-1-1,1 0,0 0,0 0,1 1,-1-1,0 1,1-1,-1 1,0-1,1 1,0 0,-1 0,1 0,0 0,-1 0,1 0,0 0,0 0,0 1,0-1,0 1,0-1,0 1,0 0,0 0,0 0,0 0,0 0,0 0,0 1,0-1,0 1,0-1,0 1,0 0,-1 0,1 0,0 0,0 0,-1 0,1 0,0 1,9 107,0-20,-4 1,-3-1,-8 71,4-154,-1 0,1 0,-1-1,0 1,0 0,-1 0,1-1,-1 1,-1-1,1 1,-1-1,0 0,0 0,0 0,-1 0,0-1,0 1,0-1,0 0,-1 0,1-1,-1 1,0-1,0 0,0 0,-1-1,1 0,-1 0,1 0,-1 0,0-1,0 0,1 0,-1-1,0 1,0-1,0 0,-5-2,6 0,1-2,-1 1,0 0,1-1,0 0,0 0,0 0,0-1,1 1,0-1,0 0,0 0,0 0,1 0,0-1,0 1,-1-6,-3-9</inkml:trace>
  <inkml:trace contextRef="#ctx0" brushRef="#br0" timeOffset="-1879.369">4459 285,'37'-20,"-1"-1,-1-2,-1-2,-1-1,22-23,41-66,-95 115,-1-1,0 1,1-1,-1 1,0 0,1-1,-1 1,1 0,-1-1,1 1,-1 0,0 0,1-1,-1 1,1 0,-1 0,1 0,0 0,-1 0,1 0,-1 0,1 0,-1 0,1 0,-1 0,1 0,-1 0,1 0,-1 0,1 0,-1 1,1-1,-1 0,1 0,-1 1,1-1,-1 0,0 1,1-1,-1 0,1 1,-1-1,0 0,1 1,-1-1,0 1,0-1,1 1,-1-1,0 1,0-1,0 1,0-1,1 1,-1-1,0 1,0-1,0 1,0 0,0-1,10 39,-10-38,40 170,6-83,-33-73</inkml:trace>
  <inkml:trace contextRef="#ctx0" brushRef="#br0" timeOffset="-748.548">85 935,'627'1,"-262"25,596-25,-625 28,250-30,-290-27,256 28,-293 29,192-30,-311 23,-115-18</inkml:trace>
  <inkml:trace contextRef="#ctx0" brushRef="#br0" timeOffset="1133.204">1440 1330,'43'-14,"1"2,1 2,0 2,0 3,31-1,-72 5,0 0,0 0,0 0,1 1,-1-1,0 1,0 0,1 1,-1-1,0 1,0-1,0 1,0 1,0-1,0 0,0 1,0 0,0 0,-1 0,1 0,-1 1,1 0,-1-1,0 1,0 0,0 0,-1 1,1-1,-1 1,0-1,0 1,0 0,0-1,0 1,-1 0,0 0,0 1,0-1,0 2,-4 4,0 0,0 0,-1 0,0-1,-1 0,0 0,0 0,-1 0,0-1,-1 0,0 0,0-1,-1 0,0 0,0 0,-8 4,-42 43,-79 87,133-137,0-1,0 0,1 1,0 0,0 0,0 0,0 0,1 1,-1-1,1 0,0 1,0 0,1 0,0-1,-1 1,2 0,-1 0,0 0,1 0,0 0,0 0,1 0,-1 0,1 0,0 0,1 0,-1 0,1-1,0 1,0-1,0 1,0-1,1 0,0 1,0-1,0-1,1 1,-1 0,1-1,0 0,-1 0,2 0,-1 0,4 2,6-3,-1 0,1-1,-1 0,1-1,0-1,-1 0,1-1,-1 0,1-1,6-3,27-4,-2 9,-28 5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5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6 309,'-1'5,"0"0,0 0,0 0,0 1,1-1,0 0,0 1,0-1,1 0,0 0,0 1,0-1,0 0,1 0,0 0,0 0,0 0,1-1,0 1,0-1,0 0,0 1,1-1,-1-1,1 1,0-1,0 1,1-1,-1 0,1 0,-1-1,1 1,0-1,0 0,3 0,0 1,-1-1,1 0,-1 0,1 0,-1-1,1-1,0 1,-1-1,1-1,0 1,-1-1,1 0,0-1,-1 0,0 0,1-1,-1 0,0 0,0-1,-1 1,1-2,-1 1,0-1,6-4,-3 0,0 0,0-1,-1 0,0-1,-1 1,0-1,-1-1,0 1,0-1,-2 0,1 0,-2-1,1 1,-1-8,1-4</inkml:trace>
  <inkml:trace contextRef="#ctx0" brushRef="#br0" timeOffset="335.841">571 365,'60'-24,"-38"17,0-1,-1-1,0 0,0-2,-1 0,-1-1,0-1,-1-1,0-1,-1 0,15-18,-29 29,0 0,0 1,0-1,0-1,0 1,-1 0,0-1,0 1,0-1,-1 0,1 1,-1-1,0 0,0 0,-1 0,0 0,0 0,0 0,0 0,-1 0,1 1,-1-1,-1 0,1 0,-1 1,1-1,-1 0,-1 1,1 0,-1-1,1 1,-1 0,-1 1,1-1,0 0,-1 1,0 0,1 0,-2 0,1 0,0 0,0 1,-2-1,-8 3,1 0,0 1,-1 1,1 0,0 1,0 0,0 1,1 1,-1 0,1 0,0 1,1 1,-1 0,1 0,1 1,-1 1,1 0,1 0,-4 5,6-8,0 0,0 0,1 1,0 0,0 0,1 0,-1 0,2 1,-1 0,1 0,0 1,1-1,0 1,1-1,-1 1,1 0,1 0,0 0,0 0,1 0,0 0,1 0,0 0,0 0,1 0,0 0,0 0,1 0,0-1,1 0,0 1,0-1,1-1,0 1,0-1,2 2,9 3,-1 0,2-1,0-1,0-1,0 0,1-2,1 0,-1 0,1-2,0 0,0-2,1 0,-1-1,1-1,-1 0,1-2,0 0,-1-1,0-1,6-3,4-1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1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0,'29'256,"-47"-59,16-184,-1-4,1 1,0 0,0 0,1 0,1 0,-1 0,2 0,-1 0,2 0,1 8,3-12,0-6</inkml:trace>
  <inkml:trace contextRef="#ctx0" brushRef="#br0" timeOffset="254.982">509 0,'0'38,"0"18,-5 4,-1 1,0-4,1-8,1-7,-3-6,0-5,0-2,2-1,2-6</inkml:trace>
  <inkml:trace contextRef="#ctx0" brushRef="#br0" timeOffset="503.637">1 338,'33'-9,"17"-9,9 0,-1 2,-1 4,-5-1,-2 2,-4 3,-6 3,1 1,-3-2,-2 0,-3 0,-2 2,-2 1,-6 6,-6 2</inkml:trace>
  <inkml:trace contextRef="#ctx0" brushRef="#br0" timeOffset="747.256">85 395,'34'0,"20"0,7-5,1-1,-4 0,-8 1,-7-3,-1-1,-3 2,-4-4,-3 2,-6 1</inkml:trace>
  <inkml:trace contextRef="#ctx0" brushRef="#br0" timeOffset="1090.068">1045 28,'-87'146,"78"-130,2 0,-1 0,2 1,0-1,1 1,1 0,1 1,0-1,1 1,2-14,0-1,1 1,-1-1,1 1,0-1,0 1,0-1,0 0,0 1,1-1,-1 0,1 0,0 0,0 0,0 0,1-1,-1 1,0-1,1 1,0-1,0 0,-1 0,1 0,1 0,-1 0,0-1,0 0,1 1,-1-1,0 0,1-1,2 1,118 0,-115-2,1 0,-1-1,1-1,-1 0,0 0,0-1,0 0,0 0,-1-1,1 0,-1 0,0-1,-1 0,0-1,0 0,0 0,-1 0,0-1,0 0,-1 0,0 0,0-1,-1 0,0 0,1-5,1-4</inkml:trace>
  <inkml:trace contextRef="#ctx0" brushRef="#br0" timeOffset="1355.278">1383 28,'-90'312,"29"-17,25-51,31-217,2-3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0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1,'-12'155,"-17"165,13 56,11-327,-1-31</inkml:trace>
  <inkml:trace contextRef="#ctx0" brushRef="#br0" timeOffset="632.527">697 30,'0'707,"1"-706,0 0,-1 0,1 0,-1 0,1 0,-1 1,1-1,-1 0,0 0,0 0,0 1,1-1,-1 0,0 1,-1-1,1 0,0 0,0 1,0-1,-1 0,1 0,-1 1,1-1,-1 0,1 0,-1 0,0 0,1 0,-1 0,0 0,0 0,0 0,0 0,0 0,0-1,0 1,0 0,0-1,0 1,0-1,-1 1,1-1,0 1,0-1,-1 0,1 0,0 1,0-1,-1 0,1 0,0 0,0-1,-1 1,1 0,0 0,-1-1,-95-107,72 80,0 1,-2 1,-1 2,-1 0,-1 2,-1 2,-1 0,0 2,-2 2,0 1,-19-5,46 16,1 2,-1-1,0 1,0 0,0 0,0 1,0 0,0 0,0 1,0 0,0 0,-1 1,1-1,0 2,0-1,0 1,0 0,1 0,-1 1,0 0,1 0,0 1,0 0,0 0,-3 2,2 29,10-19</inkml:trace>
  <inkml:trace contextRef="#ctx0" brushRef="#br0" timeOffset="1368.471">951 198,'-7'23,"1"1,1 0,1 0,1 0,1 0,1 0,1 0,1 1,1-1,5 21,3 20,-10-54,1 0,0 1,1-1,0 0,0 0,1 0,1 0,0 0,0-1,1 0,1 0,0 0,0 0,6 6,-11-15,1 1,0-1,0 1,0-1,0 0,0 0,0 0,0 0,0 0,1 0,-1 0,0-1,0 1,1-1,-1 0,1 1,-1-1,0 0,1-1,-1 1,0 0,1-1,-1 1,0-1,0 0,1 1,-1-1,0 0,0-1,0 1,0 0,0-1,0 1,0-1,-1 1,1-1,0 0,56-74,-54 68,97-154,-100 161,-1 0,0 1,0 0,1-1,-1 1,0-1,1 1,-1-1,0 1,1 0,-1-1,0 1,1-1,-1 1,1 0,-1 0,1-1,-1 1,1 0,-1 0,1 0,-1-1,1 1,-1 0,1 0,-1 0,1 0,0 0,-1 0,1 0,-1 0,1 0,-1 0,1 1,-1-1,1 0,-1 0,1 0,-1 1,1-1,-1 0,1 1,-1-1,0 0,1 1,-1-1,1 0,-1 1,0-1,1 1,-1-1,0 1,0-1,1 1,-1-1,0 1,0-1,0 1,0-1,1 1,-1-1,0 1,0-1,0 1,17 50,-12-34,1-1,0 0,2-1,0 0,0 0,1-1,1 0,1 0,5 5,-12-14,1-1,0 1,-1-1,2 0,-1 0,0 0,1-1,0 1,-1-1,1-1,0 1,1-1,-1 0,0-1,1 1,-1-1,1-1,-1 1,1-1,-1 0,1 0,-1-1,2 0,2-4,1 0,-1 0,0-1,-1 0,0-1,0 0,0-1,0 1,-1-2,-1 1,0-1,0 0,0-1,-1 0,-1 0,0 0,1-3,20-37,-2-1,-2-1,-3-1,-2-1,5-31,-20 76,0 2,0 1,0-1,0 1,-1-1,0 0,-1 0,1 1,-1-1,-1 0,1 0,-1 0,0 1,-1-1,0 0,0 1,0-1,-1 1,-1-2,3 7,0 0,0 1,0-1,0 1,0-1,0 1,0 0,0 0,-1-1,1 1,0 0,0 0,0 0,0 0,0 0,-1 0,1 1,0-1,0 0,0 1,0-1,0 0,0 1,0-1,0 1,0 0,0-1,0 1,0 0,0 0,0-1,1 1,-1 0,0 0,1 0,-2 0,-10 10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0 236,'106'-17,"-2"-3,0-6,0-4,-53 14,0-2,-1-2,0-2,19-14,-35 6,-49 30,7 7,0 1,0 0,0 0,1 1,1 0,-1 0,2 0,-1 1,1 0,0 0,1 1,0 3,-23 65,3 1,5 1,2 1,1 31,5-41,-69 551,69-460,-11-217,7 21,0 3</inkml:trace>
  <inkml:trace contextRef="#ctx0" brushRef="#br0" timeOffset="388.279">29 884,'310'-136,"-247"112,61-24,-8 6,-3-5,-1-5,71-46,-167 95,-26 24,5-12,4-7,-14 23,2 1,0 1,2 0,1 1,1 0,2 0,0 1,2 3,5 353,0-373</inkml:trace>
  <inkml:trace contextRef="#ctx0" brushRef="#br0" timeOffset="636.768">1411 1110,'-14'34,"-5"15,1 5,3-7</inkml:trace>
  <inkml:trace contextRef="#ctx0" brushRef="#br0" timeOffset="824.301">1355 404,'-5'-9,"-1"-4</inkml:trace>
  <inkml:trace contextRef="#ctx0" brushRef="#br0" timeOffset="1153.045">1581 1364,'212'-458,"-142"354,-69 104,-1-1,1 1,-1-1,1 1,-1-1,1 1,-1-1,1 1,0 0,-1 0,1-1,0 1,-1 0,1 0,0 0,-1-1,1 1,0 0,-1 0,1 0,0 0,-1 0,1 0,0 1,-1-1,1 0,0 0,-1 0,1 1,0-1,-1 0,1 1,-1-1,1 0,-1 1,1-1,0 1,-1-1,0 1,1-1,-1 1,1-1,-1 1,0 0,1-1,-1 1,0-1,0 1,1 0,-1-1,0 1,0 0,0-1,0 1,9 48,-8-36,1 4,0 1,2-1,0 0,1 0,0-1,2 0,0 1,0-2,2 1,0-1,0-1,2 0,-1 0,2-1,0 0,3 1,-13-11,1 1,0-1,-1 0,2 0,-1 0,0 0,1-1,-1 1,1-1,0 0,-1 0,1 0,0-1,1 1,-1-1,0 0,0 0,0-1,1 1,-1-1,0 0,1 0,-1 0,0 0,0-1,1 0,-1 0,0 0,0 0,0-1,0 0,0 1,0-1,0-1,0 0,2-5,-1-1,0 0,-1-1,0 1,-1-1,0 1,0-1,-1 0,0 0,0 0,-2 0,1-1,-1 0,6-44,20-48,-19 85</inkml:trace>
  <inkml:trace contextRef="#ctx0" brushRef="#br0" timeOffset="1656.246">2625 828,'-12'4,"0"2,1-1,-1 1,1 1,0 0,1 1,0 0,0 0,1 1,0 0,0 1,1 0,0 1,1-1,0 1,1 1,-1 1,4-5,-1 0,1-1,1 1,-1 0,1 1,1-1,-1 0,2 1,-1-1,1 0,0 1,1-1,0 1,0-1,1 0,0 0,0 0,1 0,0 0,0 0,1-1,0 1,0-1,1 0,0 0,4 3,-5-5,0 0,1-1,0 1,0-1,0 0,0 0,1-1,-1 0,1 0,0 0,0-1,0 1,1-1,-1-1,0 1,1-1,-1 0,1-1,-1 0,1 0,-1 0,1-1,-1 0,0 0,1 0,-1-1,0 0,0 0,0-1,0 1,0-1,0-1,-1 1,1-1,-1 0,12-15,0-1,-1 0,-2-1,0-1,-1 0,-1-1,-1-1,7-10,6-14,-3-1,-2-1,-1-1,-3-1,-3 0,-1 0,-3-1,-3 0,-1-1,-3 1,-2-1,-6-33,4 69,0 0,0 0,-2 1,0-1,-1 1,-1 0,-6-10,11 22,-1 1,1-1,-1 1,0 0,0 0,-1 0,1 0,-1 0,0 1,0 0,0 0,0 0,0 0,-1 1,1-1,-1 1,0 0,0 1,1-1,-1 1,0 0,0 0,-1 0,1 1,0 0,0 0,0 0,-5 1,-3 4,0 0,1 1,-1 0,1 1,1 0,-1 1,1 0,1 1,-1 0,1 0,1 1,0 1,0 0,1 0,1 1,0-1,0 2,1-1,1 1,0 0,1 0,0 0,1 1,-4 13,1 0,1 0,2 0,1 1,1-1,1 1,1-1,2 1,1-1,1 0,1 0,1 0,2-1,0 0,2-1,7 13,6 6,2 0,2-2,1-1,2-1,2-2,2-1,1-2,2-1,1-2,1-2,2-1,1-2,1-3,31 13,-60-30,4 4,1-2,0 0,1-1,0-1,0-1,21 3,-18-7</inkml:trace>
  <inkml:trace contextRef="#ctx0" brushRef="#br0" timeOffset="7803.376">6379 913,'-15'1,"0"1,0 1,1 0,-1 1,1 1,0 0,1 1,-1 0,1 1,0 1,0 0,-10 10,22-16,1 0,-1 0,1 0,-1 0,1 0,0 0,0 0,0 0,0 0,0 0,0 0,1 0,-1 0,1 0,0 0,-1 0,1 0,0 0,0 0,0 0,0-1,0 1,1 0,-1-1,0 1,1-1,0 1,-1-1,1 0,0 0,-1 0,1 0,0 0,0 0,0 0,0 0,0-1,0 1,0-1,0 1,0-1,0 0,0 0,0 0,2 0,6 4,-6-3,0 0,0 0,0 0,-1 1,1-1,-1 1,1 0,-1 1,0-1,1 0,-1 1,0 0,-1 0,1-1,0 2,-1-1,0 0,0 0,0 1,0 0,0-1,-1 1,1 0,-1-1,0 1,0 0,0 0,-1 0,0 0,0 0,0 0,0 0,0 0,-1 0,1 0,-1 0,0 0,-1 0,1 0,-5 5,1 0,-1 0,-1 0,0-1,0 0,-1 0,0-1,0 0,0-1,-1 1,0-2,0 1,-1-1,-7 2,15-5,0-1,1 0,-1-1,0 1,0 0,0-1,0 1,0-1,0 1,0-1,0 0,0 0,0 0,0 0,0 0,0 0,0-1,0 1,0-1,0 1,0-1,0 0,0 0,0 0,0 0,-8-10</inkml:trace>
  <inkml:trace contextRef="#ctx0" brushRef="#br0" timeOffset="8127.055">6435 574,'45'29,"-2"2,-2 2,0 2,7 11,-35-33,-1 2,0-1,-2 1,1 1,-2 0,0 0,-1 1,0 0,-2 1,0 0,-1-1,0 2,1 15,-4-8,0-1,-2 1,0-1,-2 1,-1-1,-1 1,-1-1,-1 0,-1-1,-1 0,-2 0,0 0,-1-1,-4 3,3-10,0-1,-1 0,-1-1,-1 0,0-1,0-1,-1 0,-1-1,-4 1,-1 2</inkml:trace>
  <inkml:trace contextRef="#ctx0" brushRef="#br0" timeOffset="6653.181">5334 603,'-19'15,"1"1,0 1,1 1,1 1,1 0,0 1,2 0,-4 8,2 1,1 1,2 0,1 1,1 0,-2 17,-3 6,10-35,1 1,0 0,1 0,1 0,1 0,1 0,3 19,-3-31,1 0,0 0,1-1,0 1,0 0,1-1,0 0,0 0,0 0,1 0,0 0,1 0,-1-1,1 0,1 0,-1-1,1 1,0-1,0 0,0-1,4 3,10 2</inkml:trace>
  <inkml:trace contextRef="#ctx0" brushRef="#br0" timeOffset="7339.625">5475 857,'56'-19,"-13"2,112-27,-152 43,0 0,0 1,0 0,0 0,0 0,-1 0,1 0,0 1,0-1,0 1,0 0,0 0,0 0,-1 0,1 0,0 1,-1-1,1 1,-1-1,0 1,1 0,-1 0,0 0,0 1,0-1,0 0,-1 1,1-1,-1 1,1-1,-1 1,0 0,0 0,0 0,-1-1,1 1,0 0,-1 0,0 0,0 0,0 0,0 0,0 0,-1 0,1 0,-1 0,0 0,0-1,0 3,-7 9,1 0,-2 0,0-1,0 0,-1-1,-1 0,0-1,-7 6,-16 18,22-22,-2 1,1 0,1 1,0 1,0 0,2 1,0 0,-6 15,15-29,0 1,0 0,0-1,0 1,1 0,0 0,0-1,0 1,0 0,1 0,-1-1,1 1,0 0,0-1,0 1,1-1,-1 1,1-1,0 0,0 1,0-1,0 0,0 0,1-1,-1 1,1 0,0-1,0 1,0-1,0 0,2 0,5 5,1-1,0 0,1-1,-1-1,1 1,0-2,0 0,0 0,2-1,44-9,-33-3</inkml:trace>
  <inkml:trace contextRef="#ctx0" brushRef="#br0" timeOffset="14940.518">537 1675,'-115'17,"150"-6,245-8,93-17,-29-1,754-16,118 4,-35-2,433 29,-1388 10,102-3,-49-25,-253 13,-7-1</inkml:trace>
  <inkml:trace contextRef="#ctx0" brushRef="#br0" timeOffset="15606.158">7620 715,'-4'0,"-8"0,5 0,7 0,9 0,2-5,-4-1,-10 0,-3 6,-5 2,-7 2,6 5,4 5,3 1</inkml:trace>
  <inkml:trace contextRef="#ctx0" brushRef="#br0" timeOffset="16055.922">7620 1110,'5'0,"6"0,-3 0,-8 0,-9 5,-8 1,0 5,7 1,10-3,9-2,9-7,6-4,-2-1</inkml:trace>
  <inkml:trace contextRef="#ctx0" brushRef="#br0" timeOffset="20245.198">4460 546,'21'78,"-29"99,-2-84,-22 284,36-229,-4-148,0 1,1-1,-1 1,0-1,0 1,0-1,0 1,0-1,1 1,-1-1,0 1,0-1,1 1,-1-1,0 0,1 1,-1-1,0 0,1 1,-1-1,1 0,-1 1,1-1,-1 0,0 0,1 1,-1-1,1 0,-1 0,1 0,-1 0,1 0,0 0,-1 0,1 0,-1 0,1 0,-1 0,1 0,-1 0,1 0,-1 0,1 0,-1-1,1 1,-1 0,1 0,-1-1,0 1,1 0,-1 0,1-1,-1 1,0-1,1 1,-1 0,0-1,1 1,-1-1,0 0,10-7</inkml:trace>
  <inkml:trace contextRef="#ctx0" brushRef="#br0" timeOffset="20743.285">4431 1026,'-1'16,"0"-1,4-26,58-160,-42 132,1 1,2 1,2 1,1 1,15-16,-9 12,76-74,-106 112,-1 1,1-1,-1 0,1 1,-1-1,1 1,0-1,-1 1,1-1,-1 1,1-1,0 1,0-1,-1 1,1 0,0-1,0 1,0 0,-1 0,1 0,0-1,0 1,0 0,0 0,-1 0,1 1,0-1,0 0,0 0,-1 0,1 0,0 1,0-1,-1 0,1 1,0-1,0 1,-1-1,1 1,0-1,-1 1,1-1,-1 1,1 0,-1-1,1 1,-1 0,1-1,-1 1,0 0,1 0,-1-1,0 1,0 0,1 0,-1 0,0-1,0 1,0 0,0 0,0 0,0 0,0-1,0 1,-1 0,1 0,-5 26,3-21,0 1,0-1,0 1,1 0,0-1,1 1,-1 0,1 0,0 0,1-1,0 1,0 0,0-1,1 1,0-1,0 1,1-1,0 0,2 3,10 0,1-6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36,'4'0,"12"0,8 0,4 0,2 0,2-5,-1-1,-1 0,0 1,0 1,-2 2,1 1,-1 0,-4-4,-8 4,-5 2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3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1,'5'5,"10"1,9 0,4-1,3-1,0-2,1-1,-2 0,0-1,-1 0,0-1,0 1,-11 0,-7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9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0,'-23'15,"1"0,0 2,1 0,1 2,0 0,2 1,0 1,1 0,2 1,-11 20,16-17,2 0,1 1,1-1,1 2,1-1,2 0,0 1,2-1,1 1,1-1,1 1,1 0,-3-13,0 1,1-1,1 0,0 0,1 0,0 0,1-1,1 0,0 0,1 0,0-1,1 0,0 0,1-1,0 0,1 0,1 0,27 3,-23-16</inkml:trace>
  <inkml:trace contextRef="#ctx0" brushRef="#br0" timeOffset="491.085">380 283,'30'-7,"0"2,1 0,-1 2,1 2,0 1,8 1,-37-1,0 0,0 0,0 0,0 0,0 1,0-1,1 1,-1-1,0 1,0 0,0 0,-1 0,1 0,0 0,0 0,0 0,-1 1,1-1,-1 1,1-1,-1 1,1 0,-1-1,0 1,0 0,0 0,0 0,0 0,0 0,-1 0,1 0,-1 0,1 0,-1 0,0 0,0 0,0 1,0-1,0 0,0 0,0 0,-1 0,1 0,-1 0,0 0,0 0,0 1,-10 18,-1-1,0-1,-2 0,0-1,-1 0,-4 2,-75 106,92-123,1 1,-1 0,1 0,0 0,0 0,0 0,0 0,0 1,1-1,0 0,0 0,0 0,1 1,-1-1,1 0,0 0,0 0,0 0,1 0,-1 0,1 0,0-1,0 1,1-1,-1 1,1-1,-1 0,1 0,0 0,0 0,1 0,-1-1,0 1,1-1,0 0,-1 0,1 0,0-1,0 1,0-1,0 0,0 0,0-1,1 1,-1-1,1 0,2 2,0-1,1 0,-1-1,0 1,0-1,0-1,0 0,1 0,-1 0,0-1,-1 0,1 0,0 0,0-1,-1 0,0-1,2 0,5-8</inkml:trace>
  <inkml:trace contextRef="#ctx0" brushRef="#br0" timeOffset="1357.743">917 114,'1'-2,"1"1,0-1,0 1,-1 0,1 0,0 0,0 0,0 0,0 0,0 1,0-1,1 1,-1-1,0 1,0 0,0 0,0 0,1 0,-1 0,0 0,0 1,0-1,0 1,0-1,0 1,0 0,0 0,0 0,0 0,0 0,0 0,0 1,-1-1,1 1,-1-1,2 2,54 65,-53-62,94 148,-81-104,-12-27</inkml:trace>
  <inkml:trace contextRef="#ctx0" brushRef="#br0" timeOffset="2019.63">1001 452,'-126'28,"124"-28,0 1,1-1,-1 1,0 0,1-1,-1 1,1 0,0 0,-1 0,1 0,-1 0,1 0,0 0,0 1,0-1,0 0,0 1,0-1,0 1,0-1,1 1,-1-1,0 1,1 0,0-1,-1 1,1 0,0-1,0 1,0 0,0 0,0-1,0 1,0 0,0-1,1 1,-1 0,1-1,-1 1,1-1,0 1,0 0,0-1,0 2,60 49,-58-51,-1 0,1 0,-1 0,1 0,-1 0,1 0,-1 1,0-1,0 1,0-1,0 1,0 0,0 0,0 0,0 0,-1 0,1 1,-1-1,1 0,-1 1,0-1,0 1,0-1,0 1,-1 0,1-1,-1 1,0 0,1-1,-1 1,0 0,-1 0,1-1,0 1,-1 0,1-1,-1 1,0-1,0 1,-1 1,-5 5,-1 0,0-1,-1 0,0-1,0 0,0 0,-1-1,0 0,0 0,-1-1,0-1,0 0,-3 1,0-2,7-3</inkml:trace>
  <inkml:trace contextRef="#ctx0" brushRef="#br0" timeOffset="2770.776">1171 367,'8'10,"1"0,-1 1,-1-1,0 1,0 1,-1 0,-1-1,0 2,-1-1,0 0,-1 1,0 0,-1 0,0 0,-1 0,0 0,-1 0,-1 0,0 0,-1 0,-1 0,1 0,-2-1,0 1,0-1,-2 0,1 0,-1 0,-1-1,0 0,-1 0,-6 7,-40 34,47-48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48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0,'-3'0,"0"0,0 1,1-1,-1 1,0-1,1 1,-1 0,0 0,1 0,-1 0,1 1,0-1,-1 1,1-1,0 1,0 0,0 0,0 0,0 0,0 0,1 0,-1 1,1-1,-1 0,1 1,0-1,0 1,0 0,0 0,-202 317,16-38,174-263,3-8</inkml:trace>
  <inkml:trace contextRef="#ctx0" brushRef="#br0" timeOffset="349.589">24 0,'29'56,"125"134,-47-67,34 67,-124-182,-13-13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30 336,'-26'204,"24"-174,1 0,1 0,2 1,0-1,8 27,-9-49,1 0,0 0,0 0,1-1,0 1,0-1,1 0,0 0,0 0,1 0,0-1,0 0,0 0,1 0,0-1,0 1,1-1,-1-1,1 1,0-1,0-1,0 1,1-1,3 1,-6-3,0 0,1 0,-1-1,1 1,0-1,-1 0,1-1,-1 0,1 0,-1 0,0 0,1-1,-1 0,0 0,0 0,0 0,0-1,0 0,-1 0,1-1,-1 1,0-1,0 0,0 0,0 0,-1-1,80-128,-77 121,40-81,-45 93,0 1,0-1,0 0,-1 1,1-1,0 1,0-1,0 1,0 0,-1-1,1 1,0 0,-1-1,1 1,0 0,-1 0,1 0,-1 0,1 0,-1-1,0 1,1 0,-1 0,0 0,1 0,-1 0,0 0,0 0,0 0,0 0,0 0,0 0,0 0,-1 0,1 1,0-1,1 12,-1-2,0 0,0 1,2-1,-1 0,1 1,1-1,0 0,0-1,1 1,0 0,1-1,1 0,-1 0,2-1,-1 1,1-2,0 1,1-1,0 0,4 3,-5-6,1-1,1 1,-1-1,1-1,-1 1,1-2,0 1,0-1,0 0,0-1,1 0,-1-1,0 0,0 0,1-1,-1 0,0 0,0-1,0-1,0 1,0-1,-1-1,1 0,-1 0,0-1,0 0,4-3,12-18,-1-2,-2-1,0 0,-2-2,-1 0,-2-1,-1-1,-1 0,-2-1,-2-1,-1 1,-1-2,-2 1,-2-1,1-34,-12 13,7 56,0 0,0 0,0 0,0 0,-1 0,1 0,0 0,-1 0,1 0,0 1,-1-1,1 0,-1 0,0 0,1 0,-1 0,0 1,1-1,-1 0,0 1,0-1,0 0,1 1,-1-1,0 1,0 0,0-1,0 1,0-1,0 1,0 0,0 0,0 0,0 0,0 0,0 0,0 0,0 0,0 0,0 0,0 0,0 1,0-1,0 0,0 1,0-1,0 1,0-1,0 1,0-1,0 2,-39 60,28-37</inkml:trace>
  <inkml:trace contextRef="#ctx0" brushRef="#br0" timeOffset="370.839">1188 816,'42'-18,"-26"14,-1 0,0-2,0 0,0 0,-1-1,0-1,0-1,-1 0,0 0,-1-1,0-1,0 0,-2-1,1 0,-1 0,-1-1,0-1,1-2,-9 12,0 1,0 0,0 0,0-1,0 1,-1 0,1-1,-1 1,0-1,0 1,0 0,-1-1,1 1,-1-1,0 1,0 0,0 0,0-1,0 1,-1 0,1 0,-1 0,0 0,0 1,0-1,-1 0,1 1,0 0,-1-1,0 1,1 0,-1 0,0 0,0 1,0-1,0 1,-1 0,1 0,0 0,0 0,-1 0,1 1,-1-1,1 1,0 0,-1 0,1 0,-1 1,-10 3,0 1,0 1,1 0,-1 1,1 1,1 0,-1 0,1 2,1-1,0 1,0 1,1 0,1 0,0 1,0 1,1-1,0 1,1 0,1 1,0 0,1 0,1 0,0 1,0 5,1-14,2 1,-1-1,1 1,0 0,0-1,0 1,1 0,0-1,1 1,0 0,0-1,0 1,1-1,-1 1,2-1,-1 0,1 0,0 0,0 0,0 0,1 0,0-1,0 0,1 0,-1 0,1 0,0-1,0 0,1 0,-1 0,1-1,0 1,0-1,0-1,3 2,5 0,1-1,0 0,-1 0,1-2,0 0,0 0,0-2,0 0,0 0,0-1,0-1,0-1,-1 0,12-5,7-3</inkml:trace>
  <inkml:trace contextRef="#ctx0" brushRef="#br0" timeOffset="749.086">1865 562,'-27'23,"-3"0,1 2,2 0,0 2,2 1,1 2,1 0,-2 6,23-33,0-1,0 1,0-1,1 1,-1 0,1-1,-1 1,1 0,0 0,0 0,0 0,1 0,-1 0,1 1,-1-1,1 0,0 0,0 0,1 0,-1 1,1-1,-1 0,1 0,0 0,0 0,1 0,-1-1,0 1,1 0,0 0,0-1,-1 1,2-1,-1 0,0 1,0-1,1 0,-1 0,1-1,-1 1,1 0,0-1,0 0,0 1,0-1,0 0,0 0,21 0,0 0,0-1,-1-1,1-1,0-2,-1 0,0-1,0-2,0 0,-1-1,0-2,-1 0,0-1,0-1,-1-1,-1-1,0 0,-1-2,-1 0,0-1,-1-1,-1 0,-1-1,9-14,-15 22,19-19,-2-2,-1-1,-2 0,-1-2,-1-1,-2 0,-2-1,-1-1,-2 0,-2-1,2-15,-12 46,0 0,0 0,0 0,-1 0,-1 0,1 0,-1 0,0 0,-1 0,0 0,0 0,-1 1,0-1,0 1,-1 0,0 0,0 0,-1 0,0 1,0 0,0 0,-1 0,0 1,0-1,0 1,-1 1,1-1,-1 1,0 0,-1 1,1 0,-1 0,-6-2,1 4,1 0,-1 0,0 1,1 0,-1 1,1 1,-1 0,1 1,0 0,0 1,0 0,0 1,1 0,-1 1,2 0,-4 2,-7 6,0 1,0 1,2 1,0 1,1 0,0 2,-6 10,7-7,1 1,1 0,1 1,1 1,2 0,0 1,2 0,0 0,2 1,0 10,5-21,0 0,1 0,1 0,0 0,1 0,2 0,-1 0,2 0,0-1,1 1,1-1,0 0,1-1,1 1,0-1,1-1,10 13,3-5,0-1,2-1,0-2,1 0,0-1,2-2,0 0,1-2,0-1,1-1,0-2,0-1,1-1,0-2,1 0,-1-2,1-2,30-2,-24 1</inkml:trace>
  <inkml:trace contextRef="#ctx0" brushRef="#br0" timeOffset="1751.824">2400 900,'124'-284,"-89"233,-35 73,-3-4,-7 119,10-132,1-1,-1 1,1 0,1-1,-1 1,0-1,1 1,0-1,0 0,1 1,-1-1,1 0,0-1,0 1,0 0,0-1,1 0,-1 0,1 0,0 0,0 0,0-1,0 0,0 1,1-2,-1 1,1 0,2 0,0-1,1 0,-1 0,1 0,-1-1,1 0,0 0,-1-1,1 0,-1 0,0-1,1 0,-1 0,0-1,0 0,0 0,-1-1,1 1,-1-1,0-1,0 1,0-1,3-4,11-11,0 0,-2-2,0 0,-2-1,10-18,-23 35,3 0,-1-1,-1-1,1 1,-1-1,0 1,-1-1,0 0,0-1,-1 1,0 0,0-1,-1 1,0-1,-1 1,0-5,-25-11,8 24</inkml:trace>
  <inkml:trace contextRef="#ctx0" brushRef="#br0" timeOffset="2064.722">3078 759,'65'-49,"-49"39,-1 0,1-2,-2 0,0 0,0-1,-1-1,-1-1,0 0,-1 0,0-1,-10 14,0 0,0 0,0 0,-1-1,1 1,0 0,-1 0,0-1,1 1,-1 0,0 0,0-1,0 1,-1 0,1-1,0 1,-1 0,0 0,1-1,-1 1,0 0,0 0,0 0,0 0,-1 0,1 0,-1 1,1-1,-1 0,1 1,-1-1,0 1,0-1,0 1,0 0,0 0,0 0,0 0,0 0,0 0,0 1,-1-1,1 1,0-1,0 1,-1 0,1 0,0 0,-1 0,1 0,0 0,0 1,-1-1,1 1,-14 2,0 0,1 0,0 2,0 0,0 0,0 2,1 0,0 0,0 1,1 1,0 0,1 1,0 1,0-1,1 2,1 0,0 0,1 1,0 0,-4 7,11-15,0-1,0 1,0 0,1 0,-1-1,1 1,1 0,-1 0,1 0,-1 0,1 0,1 0,-1 0,1 0,0 0,0 0,0 0,1 0,-1-1,1 1,0-1,1 1,-1-1,1 0,0 1,0-1,0-1,0 1,1 0,0-1,0 0,0 0,0 0,0 0,0-1,1 1,-1-1,3 0,5 4,0-1,1-1,-1 0,1 0,0-1,0-1,0 0,1-1,-1 0,0-1,0-1,1 0,-1-1,0 0,0-1,0-1,-1 0,1 0,2-2,4-2,0 1,-1 0,0-2,0 0,-1-1,0 0,0-2,1-2,2-6</inkml:trace>
  <inkml:trace contextRef="#ctx0" brushRef="#br0" timeOffset="2364.862">3925 392,'-270'175,"265"-172,-47 47,51-48,0-1,0 0,0 1,0-1,1 0,-1 1,1-1,-1 1,1-1,-1 1,1-1,0 1,0-1,0 1,0 0,0-1,0 1,0-1,1 1,-1-1,0 1,1-1,-1 1,1-1,0 1,-1-1,1 0,0 1,0-1,0 0,0 0,0 1,0-1,0 0,0 0,0 0,1 0,-1-1,0 1,1 0,-1-1,1 1,7 4,1-1,-1-1,1 1,0-2,0 1,0-1,0-1,0 0,0 0,10-2,60 11,-78-10,0 0,1 1,-1-1,0 1,0-1,0 1,-1 0,1 0,0 0,0 0,0 0,-1 0,1 0,0 1,-1-1,1 0,-1 1,0 0,1-1,-1 1,0 0,0-1,0 1,0 0,0 0,-1 0,1 0,0 0,-1 0,0 0,1 0,-1 0,0 0,0 0,0 1,0-1,-1 0,1 0,0 0,-1 0,0 0,1 0,-1 0,0-1,0 1,0 0,0 0,0 0,-1-1,1 1,0-1,-1 1,0-1,-14 13,-1-1,-1-1,-1-1,1 0,-1-2,-1 0,0-1,0-1,-1-1,0 0,-19 1,18-2,-44 9,39-11</inkml:trace>
  <inkml:trace contextRef="#ctx0" brushRef="#br0" timeOffset="2980.818">4376 590,'-44'27,"2"1,1 3,2 2,0 1,3 1,-25 33,56-61,0 1,0 0,1 0,0 1,0 0,1-1,1 1,-1 0,1 0,1 1,-1 6,2-13,-1 0,1 1,1-1,-1 0,0 1,1-1,-1 0,1 0,0 1,0-1,0 0,1 0,-1 0,1 0,0 0,-1-1,1 1,0 0,1-1,-1 1,0-1,1 0,0 0,-1 0,1 0,0 0,0-1,0 1,0-1,0 0,0 0,0 0,2 0,15 0,-1-1,1 0,-1-2,0-1,0 0,0-1,0-1,0-1,-1 0,0-2,0 0,-1-1,0-1,-1 0,0-1,0-1,-1 0,-1-1,0-1,7-10,12-9,-2-1,-1-1,-1-2,-3-1,-1-1,-1-2,-3 0,-1-1,-3-1,11-35,-4-86,-24 156,0 0,-1-1,0 1,0 0,0 0,-1-1,-1 1,1 0,-1 1,-1-1,1 0,-1 1,0 0,-1 0,0 0,0 1,-1-1,-2-2,2 5,0 0,-1 0,1 1,-1-1,1 1,-1 1,0-1,-1 1,1 0,0 1,0 0,-1 0,1 0,-1 1,1 0,0 1,-1 0,1 0,0 0,-1 1,1 0,-2 1,-10 4,-1 0,2 1,-1 1,1 1,1 0,-1 1,-7 8,11-7,0 1,0 0,1 0,1 1,1 1,0 0,0 1,2 0,0 0,1 1,1 0,0 1,1 0,1 0,1 0,0 0,1 1,2-1,0 1,0 0,2-1,0 1,1-1,1 1,1-1,1 0,0 0,1 0,1-1,1 0,0 0,1-1,1 0,1 0,0-1,8 8,-4-12,0-1,1 0,-1-1,2-1,-1 0,1-1,1-1,-1-1,1 0,0-1,0-1,0-1,0 0,0-2,1 0,-1-1,0-1,6-1,9-2,-4-2</inkml:trace>
  <inkml:trace contextRef="#ctx0" brushRef="#br0" timeOffset="4098.894">5139 534,'-37'7,"2"1,-1 1,1 3,1 0,0 2,-25 16,48-25,0 2,1 0,-1 0,1 1,1 0,0 0,0 1,0 1,1-1,1 1,0 1,0-1,1 1,0 0,1 1,0-1,1 1,0 0,1 0,1 1,-1 2,4-11,-1 0,1 0,0 0,1 0,-1 0,0-1,1 1,0-1,0 1,0-1,1 0,-1 1,1-1,-1 0,1-1,0 1,0 0,1-1,-1 0,0 0,1 0,-1 0,1 0,0-1,-1 1,1-1,0 0,0-1,0 1,0 0,0-1,0 0,0 0,0 0,0-1,0 1,0-1,0 0,0 0,-1 0,1-1,0 1,-1-1,1 0,0 0,27-12,0-1,-2-1,0-1,-1-2,-1 0,0-2,-2-1,0-2,-2 0,10-14,61-56,-87 88,-4 1,1 1,1-1,-1 1,1 0,-1 0,1 1,0 0,0-1,1 2,-1-1,1 1,-1-1,1 1,0 1,0-1,0 1,-5 2,0 0,-1 0,1 0,0 0,-1 0,1 0,-1 0,1 0,-1 0,0 0,1 0,-1 1,0-1,0 0,0 0,0 0,0 0,0 1,0-1,0 0,0 0,-1 0,1 0,0 0,-1 0,1 0,-1 1,1-1,-1 0,1 0,-1-1,0 1,0 0,0 3,-84 215,84-215,1 0,-1-1,1 1,0 0,0 0,1-1,-1 1,1 0,-1-1,1 1,0 0,1-1,-1 1,1-1,-1 1,1-1,0 0,0 0,0 0,1 0,-1 0,1 0,0-1,0 1,-1-1,2 0,-1 0,0 0,0 0,1-1,-1 1,1-1,-1 0,1 0,-1 0,1 0,0 0,0-1,-1 0,1 0,0 0,0 0,-1-1,1 1,0-1,-1 0,1 0,-1 0,1-1,-1 1,2-1,11-8,0 0,-1-1,0-1,-1 0,0-1,-1 0,0-1,-1 0,-1-1,0-1,-1 0,1-3,11-14,60-99,-82 132,0 0,-1-1,1 1,0 0,0 0,0 0,0 0,-1 0,1-1,0 1,0 0,0 0,0 0,0-1,-1 1,1 0,0 0,0 0,0-1,0 1,0 0,0 0,-15 21,10-11,1 0,1 0,0 1,0-1,1 1,0-1,0 1,2 0,-1 0,2 8,-1-15,0-1,0 0,1 1,-1-1,1 0,0 0,0 1,0-1,0 0,1 0,-1 0,1 0,0-1,0 1,0 0,0-1,0 1,1-1,-1 0,1 0,0 0,-1 0,1 0,0 0,0-1,0 0,0 1,0-1,0 0,1 0,-1-1,0 1,1-1,-1 0,0 1,2-2,3 1,1-1,-1 0,0 0,0-1,1 0,-1-1,-1 0,1 0,0-1,-1 0,1 0,-1 0,-1-1,1 0,0-1,-1 0,3-4,91-121,-75 93,131-144,-148 174,-26 30,16-18,0 1,0-1,1 1,0 0,0 0,0 0,1 0,0 0,0-1,0 1,0 0,1 0,0 0,0 0,0 0,0-1,1 1,0 0,0-1,0 0,1 1,-1-1,1 0,0 0,0 0,0-1,2 2,23 44,-14 2,-2 0,-2 2,-2-1,-2 1,-3 0,-3 1,-1-1,-3 0,-2 0,-10 35,16-83,-7 44,-2-1,-3 0,-1-1,-2-1,-2 0,-8 10,-40 31,63-85,0-1,0 1,0-1,-1 1,1-1,0 0,0 0,-1 0,1 0,-1 0,1 0,-1-1,1 1,-1-1,1 0,-1 0,0 0,1 0,-1 0,1-1,-1 1,1-1,-1 1,1-1,-1 0,1 0,0 0,-1 0,1-1,0 1,0 0,0-1,0 0,0 1,0-1,0 0,1 0,-1 0,0-2,-5-7,2-1,-1 0,2 0,-1 0,2 0,-1-1,2 0,0 0,0 0,1 0,1 0,0 0,1 0,1-2,-2-12,0-2,1-1,1 1,2 1,1-1,1 0,2 1,0 0,2 1,1 0,1 1,2 0,0 0,2 2,0 0,3-1,-7 13,0 0,0 1,1 0,1 1,-1 1,2 0,-1 1,1 0,0 1,1 1,-1 1,1 0,1 1,11-2,25-1,0 3,0 2,49 5,-57-2,-18 0</inkml:trace>
  <inkml:trace contextRef="#ctx0" brushRef="#br0" timeOffset="12089.394">6973 788,'14'7,"1"-1,-1-1,1 0,0 0,1-2,-1 0,1-1,-1 0,1-1,0-1,-1-1,1 0,0-1,-1 0,0-1,1-1,-1-1,0 0,30-20,-1-2,-1-2,-2-2,-1-2,-1-1,2-6,12-12,-2-3,-2-1,-2-3,-4-2,-2-1,32-65,-52 104,-47 157,-2 31,22-118,-1 0,-2-1,-3-1,-1 1,-8 11,14-45,0 0,-2 0,0-1,0 0,-1 0,0-1,0 0,-1-1,-1 0,0-1,0 0,0-1,-1 0,0-1,0-1,-1 0,0-1,0 0,0-1,0-1,0 0,-2 0,-133 22,125-22</inkml:trace>
  <inkml:trace contextRef="#ctx0" brushRef="#br0" timeOffset="13053.225">8045 675,'37'-10,"-2"-2,1-2,-2-1,1-1,17-13,2-33,-53 61,0-1,-1 0,1 1,0-1,-1 0,1 0,-1 1,1-1,-1 0,0 0,0 0,0 1,0-1,0 0,0 0,-1 0,1 0,-1 1,1-1,-1 0,1 0,-1 1,0-1,0 0,0 1,0-1,0 1,0-1,0 1,-1 0,1 0,-1-1,1 1,-1 0,1 0,-1 0,1 0,-1 1,0-1,1 0,-3 0,-1-1,0 1,-1 0,1 0,0 0,-1 0,1 1,-1 0,1 0,0 0,-1 1,1 0,-1 0,1 0,0 1,0 0,0-1,0 2,0-1,0 1,0 0,1 0,-1 0,1 0,0 1,-3 3,0 0,0 1,1-1,0 1,0 0,1 0,0 1,0-1,1 1,0 0,1 0,0 1,0-1,1 1,0 0,0-5,1 0,0 0,0 0,0 0,1 0,0 0,0-1,0 1,0 0,1 0,0 0,0 0,0 0,1 0,-1-1,1 1,0 0,1-1,-1 0,1 1,0-1,0 0,0-1,0 1,1 0,-1-1,1 0,0 0,0 0,0 0,4 1,10 0,-1-1,1 0,0-1,0-2,0 1,0-2,-1-1,1 0,0-1,-1-1,10-3,-8 1,0-1,-1-1,0-1,-1 0,0-1,0-1,-1-1,-1 0,0-1,0-1,-1 0,-1-1,-1 0,0-1,-1 0,0-1,-2-1,0 1,1-5,-6 86,-6-20,1 15,-2 0,-3 0,-12 47,-36 117,32-174,12-99,15 16,0 0,3 0,0 0,3 1,0 1,9-14,-16 33,8-18,1 1,1 0,1 1,2 1,1 1,1 0,1 1,1 1,1 1,2 1,0 1,1 1,1 2,17-10,-40 26,0 0,0 1,0-1,1 1,-1 0,0 0,1 0,0 0,-1 1,1-1,0 1,0 0,0 0,0 1,0-1,0 1,0 0,0 0,0 0,0 0,0 1,0-1,0 1,0 0,0 1,-1-1,1 1,0-1,-1 1,1 0,-1 0,1 1,-1-1,0 1,0 0,0-1,-1 1,1 0,-1 1,1-1,-1 0,1 3,-1 6,-1 0,0 1,-1-1,0 0,-1 0,0 1,-1-1,-1 0,0 0,0-1,-1 1,-1-1,0 1,0-1,-1-1,0 1,-1-1,0 0,-1-1,-5 5,6-6,0-1,-1-1,0 1,0-1,0 0,-1-1,0 0,0 0,-1-1,1 0,-1-1,0 0,0-1,0 0,0 0,0-1,0 0,0-1,-1 0,1-1,0 0,0 0,0-1,0-1,-8-2,0-2</inkml:trace>
  <inkml:trace contextRef="#ctx0" brushRef="#br0" timeOffset="13336.938">9428 82,'-5'33,"-1"17,0 4,1-3,1-4,2-6,1-5,1 1,0-1,0-2,0-2,0-1,1-2,-1 0,0-1,0-5</inkml:trace>
  <inkml:trace contextRef="#ctx0" brushRef="#br0" timeOffset="13587.196">9061 392,'33'0,"22"0,5 0,3-4,-6-3,-6 1,-8 1,-6 2,-10 1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1,'10'0,"12"5,8 1,3 0,1-1,0-1,-2-2,-1-1,-1 0,-1-1,0-1,-1 1,0 0,-5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5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9 110,'0'0,"-1"-1,1 1,-1 0,1-1,-1 1,1 0,-1-1,1 1,-1-1,1 1,0-1,-1 1,1-1,0 1,-1-1,1 1,0-1,0 0,-1 1,1-1,0 1,0-1,0 0,0 1,0-1,0 1,0-1,0 0,0 1,0-1,0 0,0 1,1-1,-1 1,0-1,0 0,1 1,-1-1,0 1,1-1,-1 1,0-1,1 1,-1-1,1 1,-1 0,1-1,-1 1,1-1,-1 1,1 0,-1 0,1-1,0 1,-1 0,1 0,-1 0,1 0,0-1,-1 1,1 0,0 0,-1 0,1 0,-1 1,1-1,188-68,-185 66,0 0,1 0,-1 0,1 1,-1-1,1 1,0 0,-1 0,1 1,0 0,0-1,0 2,-1-1,1 0,0 1,-1 0,1 0,0 0,-1 1,1 0,-1 0,0 0,1 0,-1 0,0 1,0 0,-1 0,1 0,-1 0,1 1,-1-1,0 1,0 0,-1 0,1 0,-1 0,0 1,0-1,0 0,0 3,-1 6,-2 0,0-1,0 1,-1-1,-1 1,0-1,-1 0,0 0,-1 0,0-1,-1 1,0-1,0-1,-2 1,1-1,-1 0,-1-1,-2 3,-19 27,-189 290,217-328,0 1,1-1,-1 1,1-1,0 1,-1 0,1 0,0 0,0 0,0 0,0 0,1 0,-1 0,1 0,-1 0,1 0,-1 0,1 0,0 1,0-1,0 0,1 0,-1 0,0 0,1 0,-1 1,1-1,0 0,0 0,0 0,0-1,0 1,0 0,0 0,0 0,1-1,-1 1,1-1,-1 1,1-1,0 1,0-1,-1 0,1 0,0 0,0 0,0 0,0-1,0 1,1 0,-1-1,0 0,0 1,0-1,0 0,2 0,128-32,-90 23,-27 11</inkml:trace>
  <inkml:trace contextRef="#ctx0" brushRef="#br0" timeOffset="20689.988">630 336,'-5'15,"-1"0,2 0,0 1,1 0,1-1,0 1,1 0,1 0,1 2,-9 79,-3-22,12-75,0 0,0 0,-1 0,1 0,0 0,0 0,0 0,0 0,0 0,0 0,0 0,0-1,0 1,0 0,-1-1,1 1,0-1,0 1,0-1,-1 1,1-1,0 1,0-1,-1 0,1 1,-1-1,1 0,0 0,-1 1,1-1,-1 0,0 0,1 0,-1 0,0 0,0 0,85-123,-61 86,1 0,3 1,0 2,7-4,-35 38,1 0,-1 0,1 0,-1 1,1-1,-1 0,1 0,0 0,-1 0,1 1,0-1,0 0,-1 1,1-1,0 1,0-1,0 1,0-1,0 1,0-1,0 1,0 0,0 0,0-1,0 1,0 0,0 0,0 0,0 0,0 0,0 0,0 1,0-1,0 0,0 0,0 1,0-1,0 1,0-1,0 0,0 1,-1 0,1-1,0 1,0 0,0-1,-1 1,1 0,0 0,-1 0,1-1,-1 1,1 0,-1 0,0 0,1 0,-1 0,2 11,0-1,-1 0,0 0,-1 0,-1 1,0-1,0 0,-1 0,0 0,-3 6,-6 47,11-62,-1-1,1 1,0-1,-1 1,1-1,0 1,0-1,0 1,0-1,0 1,1 0,-1-1,0 1,1-1,-1 0,1 1,0-1,-1 1,1-1,0 0,0 1,0-1,0 0,0 0,0 0,0 0,0 0,0 0,0 0,1 0,-1 0,0 0,1-1,-1 1,1-1,-1 1,1-1,-1 1,1-1,-1 0,1 0,-1 1,1-1,-1-1,1 1,-1 0,1 0,-1 0,1-1,-1 1,1-1,-1 1,1-1,-1 0,0 1,1-1,-1 0,0 0,0 0,0 0,1 0,-1 0,0-1,113-109,-53 42,-56 63,-5 6,0-1,0 0,1 0,-1 0,0 1,0-1,1 0,-1 0,0 0,1 1,-1-1,1 0,-1 1,1-1,-1 0,1 1,-1-1,1 1,0-1,-1 1,1-1,0 1,-1-1,1 1,0 0,0-1,-1 1,1 0,0 0,0-1,0 1,-1 0,1 0,0 0,0 0,0 0,0 0,-1 0,1 1,0-1,0 0,0 0,-1 1,1-1,0 0,0 1,-1-1,1 1,0-1,-1 1,1-1,0 1,-1-1,1 1,-1 0,1-1,0 2,2 210,3-193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1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1,'0'0,"0"5,0 6,0 6,0 6,0 2,0 3,0 1,0 1,0-1,0 0,0 0,0 0,0-1,0-9,5-8,1-11,0-6</inkml:trace>
  <inkml:trace contextRef="#ctx0" brushRef="#br0" timeOffset="248.37">1 368,'19'9,"26"4,10-1,0-2,-4-3,-2-2,-3-3,-6-1,-5-6,-2-2,-8 6,-8 1</inkml:trace>
  <inkml:trace contextRef="#ctx0" brushRef="#br0" timeOffset="1244.332">227 537,'0'15,"0"18,0 9,-5 3,-1-3,4-3,9-8,2-4,4-8,6-6,3-6,-1-4</inkml:trace>
  <inkml:trace contextRef="#ctx0" brushRef="#br0" timeOffset="1598.363">452 594,'-11'25,"1"1,2 0,0 0,2 0,0 1,1 11,-26 192,9-150,23-77,3-5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13,'30'16,"-6"-11,0-2,0-1,0-1,0-1,1-1,-1-1,0-1,12-4,46-4,47-4,-105 15,-22 3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0,'43'5,"29"1,7 0,-5-1,-11-1,-11-2,-9-1,-8-1,-9-4,-9-3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8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0,'29'10,"23"3,9-1,-3-2,-5-3,-7-3,-7 3,-10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7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0 139,'19'-16,"0"0,2 2,-1 0,2 1,-1 1,2 2,-1 0,2 1,-1 1,1 1,6 0,75 4,-102 4,-1-1,1 1,-1 0,1 0,-1 0,1 0,-1 0,0 0,1 1,-1-1,0 1,0 0,0-1,0 1,-1 0,1 0,0 0,-1 0,1 1,-1-1,0 0,0 1,0-1,0 1,0-1,0 1,-1-1,1 1,-1-1,0 1,0 0,0-1,0 1,0 0,0-1,-1 1,0 2,-6 17,-1 0,-1-1,-1 0,-1 0,-1-1,-1 0,0-1,-2-1,0 0,-1-1,-6 5,-3 6,-1 0,3 0,0 1,2 2,1 0,-14 31,32-60,0 1,0 0,1 0,0 1,-1-1,1 0,1 0,-1 1,0-1,1 0,-1 1,1-1,0 0,0 1,1-1,-1 1,1-1,-1 0,1 0,0 1,0-1,1 0,-1 0,1 0,-1 0,1 0,0 0,0-1,0 1,1-1,-1 1,1-1,-1 0,1 0,0 0,-1 0,1 0,0-1,0 1,1-1,-1 0,1 1,12 1,0-1,-1 0,1-2,0 1,0-2,0 0,0-1,0 0,-1-2,1 0,-1 0,0-1,0-1,12-7,-7 4,-3 3</inkml:trace>
  <inkml:trace contextRef="#ctx0" brushRef="#br0" timeOffset="548.707">536 676,'344'-292,"-256"231,-86 62,0 0,0 0,0 1,-1-1,1 1,0-1,-1 1,0 0,1 0,-1-1,0 1,0 0,0 0,0 0,0 0,0 0,-1 1,1-1,-1 0,1 0,-1 0,0 1,0-1,0 0,0 0,0 0,0 1,-1-1,0 2,1 0,-1-1,1 0,-1 0,1 0,-1 0,1 0,0 0,0 0,0-1,1 1,-1 0,1 0,0 0,-1 0,1 0,0 0,1-1,-1 1,0 0,1-1,0 1,-1-1,1 0,0 1,0-1,0 0,1 0,-1 0,0-1,1 1,-1-1,1 1,0-1,-1 0,1 0,0 0,0 0,2 0,10-4,1 0,-1-1,0-1,0 0,-1-2,1 1,-1-2,-1 0,1 0,-1-1,10-10,-8 8,1 0,-10 5,0 1,0 0,0 1,1-1,0 1,0 1,0-1,0 1,0 0,1 1,-1 0,1 0,0 0,0 1,7 0,-13 3,-1-1,1 1,0 0,-1 0,1 0,-1 0,0 0,0 0,0 0,0 0,0 1,0-1,0 0,-1 1,1-1,-1 0,0 1,1-1,-1 1,0-1,-1 1,1-1,0 0,-1 1,1-1,-1 0,0 1,0-1,0 0,0 0,0 1,0-1,-5 16,-13 70,19-85,0-1,0 1,0-1,0 1,0 0,1-1,-1 1,1-1,0 1,0-1,0 1,0-1,0 0,0 1,1-1,-1 0,1 0,0 0,-1 0,1 0,0 0,0-1,0 1,0-1,1 1,-1-1,0 0,0 0,1 0,-1 0,2 0,38-2,-23-4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4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208 526,'-14'2,"0"2,0 0,0 1,0 0,0 1,1 1,0 0,1 0,0 1,0 1,0 0,-7 8,18-14,1 0,-1 0,1 0,-1 1,1-1,0 0,0 0,0 0,1 0,-1 0,1 0,0 0,-1 0,1 0,1 0,-1-1,0 1,1 0,-1-1,1 1,0-1,0 1,0-1,0 0,0 0,1 0,-1 0,1 0,-1 0,1-1,-1 1,1-1,0 0,0 0,0 0,0 0,14 12,-14-12,0 0,-1 1,1-1,-1 1,1 0,-1 0,0 0,1 0,-1 0,0 1,-1-1,1 1,0-1,-1 1,1-1,-1 1,0 0,0 0,0 0,0 0,0-1,-1 1,0 0,1 0,-1 0,0 0,0 1,0-1,-1 0,1 0,-1-1,0 1,0 0,0 0,0 0,0 0,0-1,-1 1,0 0,0 0,-1 2,0 0,0-1,0 0,-1 1,0-1,0 0,0-1,0 1,0-1,-1 0,1 0,-1 0,0-1,0 1,0-1,0 0,0-1,-1 1,1-1,0 0,-1 0,1-1,-2 0,-10-4</inkml:trace>
  <inkml:trace contextRef="#ctx0" brushRef="#br0" timeOffset="448.825">378 130,'9'6,"-1"0,0 1,0 0,0 0,-1 1,0 0,-1 1,1-1,2 7,3 2,-1-1,-2 0,0 0,0 1,-2 0,0 0,-1 1,-1 0,-1 0,0 0,-1 1,-1 4,-23 119,16-113,-1 0,-2-1,-1 0,-1-1,-1 0,-2 0,0-1,-2-1,-1 0,-1-1,-1-1,-20 20,35-40,0 0,-1 0,1-1,0 0,-1 1,1-1,-1 0,0-1,0 1,0-1,0 0,0 0,0 0,0 0,0-1,0 1,0-1,0 0,-4-1,-14-3</inkml:trace>
  <inkml:trace contextRef="#ctx0" brushRef="#br0" timeOffset="965.954">575 17,'174'-16,"-172"16,0 0,-1 0,1 0,0 0,-1 0,1 0,-1 1,1-1,-1 1,1-1,0 1,-1 0,0-1,1 1,-1 0,1 0,-1 0,0 0,0 0,1 0,-1 0,0 1,0-1,0 0,0 0,-1 1,1-1,0 1,-1-1,1 1,0-1,-1 1,0 0,1-1,-1 1,0-1,0 1,0 0,0-1,0 1,0-1,0 1,-1 1,-35 64,-34 28,69-93,1 0,0 0,0 0,-1 0,1 0,0 0,1 0,-1 0,0-1,1 1,-1 0,1 0,-1 0,1 0,0-1,0 1,0 0,0-1,0 1,0-1,0 1,0-1,1 1,-1-1,1 0,-1 0,1 1,-1-1,1 0,0-1,-1 1,1 0,0 0,0-1,0 1,-1-1,1 1,1-1,73 10,-48-10,-3-1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29 453,'152'-219,"-83"127,-69 91,1 1,-1-1,0 0,0 1,1-1,-1 1,0-1,1 0,-1 1,1-1,-1 1,1-1,-1 1,1-1,-1 1,1 0,-1-1,1 1,0 0,-1-1,1 1,0 0,-1 0,1-1,0 1,-1 0,1 0,0 0,-1 0,1 0,0 0,-1 0,1 0,0 0,-1 0,1 1,0-1,-1 0,1 0,0 1,-1-1,1 0,-1 1,1-1,0 1,-1-1,1 0,-1 1,1-1,-1 1,0 0,1-1,-1 1,0-1,1 1,-1 0,9 46,-6-22,-2-22,0-1,-1 0,1 0,0-1,0 1,0 0,0 0,1 0,-1-1,0 1,1 0,-1-1,1 1,0-1,-1 0,1 0,0 1,0-1,0 0,0-1,0 1,0 0,0 0,0-1,0 1,0-1,0 0,0 0,0 0,1 0,-1 0,0 0,0 0,0-1,0 1,0-1,0 1,0-1,0 0,0 0,0 0,1-1,80-52,-82 53,49-48,38-25,-85 74,-1 0,0-1,1 1,-1 0,0 0,0 1,1-1,-1 0,0 1,1-1,-1 1,0 0,0 0,0 0,0 0,0 0,0 0,0 0,0 1,0-1,0 1,-1-1,1 1,-1 0,1 0,-1 0,0-1,1 1,-1 1,0-1,0 0,-1 0,1 0,0 0,-1 1,1-1,-1 0,0 0,0 1,0-1,0 0,0 1,0-1,-1 0,1 1,-1 0,8 26,31 21,-24-40</inkml:trace>
  <inkml:trace contextRef="#ctx0" brushRef="#br0" timeOffset="247.917">1 510,'43'4,"43"3,12-6,-1-3,-8 0,-14-1,-15 1,-13 0,-9 1,-7 0,-4 1,-6 0</inkml:trace>
  <inkml:trace contextRef="#ctx0" brushRef="#br0" timeOffset="669.785">622 678,'-237'143,"234"-142,1 0,0 0,0 0,-1 0,1 0,0 0,0 1,0-1,0 1,1 0,-1-1,0 1,1 0,-1 0,1 0,-1 0,1 0,0 1,0-1,0 0,0 1,1-1,-1 0,1 1,-1-1,1 1,0-1,0 1,0-1,0 1,0-1,0 0,1 1,-1-1,1 1,0-1,0 0,0 1,0-1,0 0,0 0,0 0,1 0,-1 0,1 0,0 0,-1 0,1-1,0 1,0-1,2 2,181 73,-183-74,1-1,-1 1,1-1,-1 1,0 0,0 0,0 0,0 1,0-1,-1 0,1 1,-1-1,1 1,-1 0,0-1,0 1,0 0,0 0,0-1,-1 1,0 0,1 0,-1 0,0 0,0 0,0 0,-1 0,1 0,-1-1,0 1,0 0,1 0,-2-1,1 1,0 0,-1-1,1 1,-1-1,-1 2,-2 3,0 0,-1 0,0-1,0 0,0 0,-1 0,1-1,-2 0,1-1,0 1,-1-1,0-1,-1 1,-76 9,60-12</inkml:trace>
  <inkml:trace contextRef="#ctx0" brushRef="#br0" timeOffset="1104.429">847 650,'4'-1,"5"-4,1 1,0 0,0 1,0 0,0 1,1 0,-1 0,1 1,-1 0,11 2,-20-2,0 1,0 0,0 0,0 0,0 0,0 0,0 1,0-1,0 0,0 0,0 1,0-1,-1 0,1 1,0-1,0 1,0-1,0 1,-1-1,1 1,0 0,0-1,-1 1,1 0,-1 0,1 0,-1-1,1 1,-1 0,1 0,-1 0,0 0,1 0,-1 0,0 0,0 0,0 0,0 0,1 0,-2 0,1 0,0 0,0 0,0 0,0-1,-1 1,1 0,0 0,-1 0,1 0,0 0,-1 0,0 0,1-1,-1 1,1 0,-1 0,0-1,-42 48,39-44,2-3,-1 0,1 0,0 1,0-1,0 1,0 0,0 0,0-1,1 1,-1 0,1 0,-1 1,1-1,0 0,-1 0,1 1,1-1,-1 1,0-1,0 1,1-1,0 1,-1-1,1 1,0 0,0-1,0 1,1-1,-1 1,1-1,-1 1,1-1,0 1,0-1,0 1,0-1,0 0,1 0,-1 0,1 1,-1-1,1-1,0 1,0 0,1 1,68 3,-51-12</inkml:trace>
  <inkml:trace contextRef="#ctx0" brushRef="#br0" timeOffset="2105.139">1412 1,'-33'50,"1"1,3 2,-20 51,32-62,1 2,3 0,1 0,2 1,3 0,1 1,2 0,3 0,2 33,-2-72,1 1,0 0,0 0,0 0,1 0,0 0,1-1,0 1,0 0,1-1,0 1,0-1,0 0,1 0,0 0,1-1,-1 0,1 1,0-1,1-1,0 1,0-1,0 0,0 0,1-1,5 3,63 6,-51-12</inkml:trace>
  <inkml:trace contextRef="#ctx0" brushRef="#br0" timeOffset="2771.159">1553 397,'9'-7,"0"1,1 1,0 0,0 0,0 1,0 1,1-1,0 2,6-2,-15 4,143-13,-143 13,0 0,-1 0,1 0,0 0,0 0,-1 0,1 0,0 1,-1-1,1 1,0-1,-1 1,1 0,0 0,-1 0,0 0,1 0,-1 0,1 0,-1 0,0 0,0 1,0-1,0 0,0 1,0-1,0 1,0-1,0 1,-1 0,1-1,-1 1,1 0,-1-1,1 1,-1 0,0 0,0-1,0 1,0 0,0 0,-1-1,1 1,0 0,-1-1,1 1,-1 0,0 0,-43 79,44-80,-59 72,47-61,1 0,0 2,1-1,0 1,1 1,0 0,2 0,0 0,-5 16,11-28,0 1,0 0,0-1,1 1,-1 0,1 0,0 0,0-1,1 1,-1 0,1 0,0-1,0 1,0 0,0-1,0 1,1-1,0 1,0-1,0 0,0 0,0 0,1 0,-1 0,1 0,0-1,0 1,0-1,0 0,0 0,0 0,0 0,1-1,-1 1,1-1,0 0,-1 0,1 0,0 0,0-1,97-9,-82 1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2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0,'-24'128,"23"-104,-31 313,4-144,22-132,19-61,-5-8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33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28,'-11'139,"-52"175,33-143,20-69,10-91</inkml:trace>
  <inkml:trace contextRef="#ctx0" brushRef="#br0" timeOffset="413.446">539 113,'-17'37,"3"0,0 0,3 1,1 1,2 0,2 0,1 1,3-1,0 1,5 32,-3-65,1-1,0 0,0 0,0 0,1 0,0 0,0 0,1-1,-1 1,1 0,0-1,1 0,-1 0,1 0,0 0,1-1,-1 1,1-1,0 0,0-1,0 1,0-1,0 0,1 0,0-1,-1 1,1-1,0 0,0-1,0 0,1 0,-1 0,4 0,0-1,0 1,-1-1,1-1,-1 0,1 0,-1-1,1 0,-1-1,0 0,0 0,0-1,0 0,-1-1,1 0,-1 0,0-1,-1 1,0-2,0 1,0-1,0 0,3-7,-3 5,0-1,0 0,-2 0,1-1,-1 1,-1-1,0 0,0-1,-1 1,1-10,-3 17,0 0,-1 0,1-1,-1 1,0 0,-1 0,1-1,-1 1,1 0,-1 0,0 0,-1-1,1 1,-1 1,0-1,0 0,0 0,0 1,-1-1,0 1,1-1,-1 1,0 0,-1 0,1 1,0-1,-1 1,0-1,1 1,-1 0,-1 0,-8-1,0 0,0 0,0 1,-1 1,1 0,-1 1,1 0,-1 1,1 1,-1 0,1 1,0 0,0 1,0 1,1 0,-1 0,1 1,1 1,-1 0,1 1,0 0,-6 6,-14 10</inkml:trace>
  <inkml:trace contextRef="#ctx0" brushRef="#br0" timeOffset="2083.987">652 0,'4'0,"3"5,-6 1,-3 5,-5 0,-2 4,-4-2,0 3,-3-2,2 1,-2-1,2-4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1,'-33'103,"-29"81,43-108,2-53,-11 38,28-84,11-13,2 0,1 1,2 1,1 0,14-18,-22 38,0 0,1 1,0 0,1 1,0 0,1 1,0 0,1 1,0 0,1 1,0 0,1 1,13-5,-26 12,0 0,0 0,0 1,0-1,0 1,0-1,0 1,0-1,1 1,-1 0,0 0,0 0,0 1,1-1,-1 0,0 1,0-1,0 1,0 0,0 0,0 0,0 0,0 0,0 0,-1 0,1 1,0-1,-1 1,1-1,-1 1,1 0,-1-1,0 1,1 0,-1 0,0 0,0 0,-1 0,1 0,0 0,-1 0,1 0,-1 0,0 1,1 1,-1 14,1 0,-2 0,-1 1,0-1,-1 0,-1-1,-1 1,0 0,-1-1,-1 0,-1-1,-5 10,-4 12,17-38,0-1,0 1,1 0,-1-1,0 1,0 0,0 0,1-1,-1 1,0 0,0 0,1 0,-1-1,0 1,1 0,-1 0,0 0,0 0,1 0,-1-1,0 1,1 0,-1 0,0 0,1 0,-1 0,0 0,1 0,-1 0,0 0,1 0,-1 1,0-1,1 0,-1 0,0 0,1 0,-1 0,0 0,0 1,1-1,-1 0,0 0,0 0,1 1,-1-1,0 0,0 1,1-1,-1 0,0 0,0 1,0-1,0 0,29-24,-29 24,70-64,-40 34,1 1,1 2,1 1,2 2,0 1,12-4,-46 25,1 1,-1 0,1-1,0 1,-1 0,1 0,0 0,0 0,0 0,0 0,0 1,0-1,0 1,0-1,0 1,1 0,-1 0,0 0,0 0,0 0,0 0,0 0,0 1,0-1,0 1,0 0,0 0,0-1,0 1,0 0,0 1,0-1,-1 0,1 0,0 1,-1-1,1 1,-1 0,0-1,1 1,-1 0,0 0,0 0,0-1,0 1,-1 0,1 0,0 0,-1 2,-24 114,-4 22,24-115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0,'55'17,"3"-4,0-2,0-3,1-3,21-1,27-10,-89-1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7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0,'14'10,"15"2,7 0,2-2,-1-3,-1-3,-2-7,-3-2,-1-1,-1 1,-6 1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6:3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1,'16'73,"-10"-34,-2 0,-2 0,-1 0,-2 0,-2 0,-1-1,-2 1,-2-1,-2 0,-1-1,-3 5,13-40,-1 0,0 1,0-1,1 0,-1 1,0-1,1 1,0 0,0-1,0 1,0 0,0 0,0 0,1-1,-1 1,1 0,0 0,0 0,0 0,0 0,1 0,-1 0,1 0,0-1,-1 1,1 0,0 0,1-1,-1 1,0 0,1-1,0 1,-1-1,1 0,0 0,0 0,1 0,-1 0,0 0,1 0,-1-1,1 1,-1-1,1 1,2-1,15 3</inkml:trace>
  <inkml:trace contextRef="#ctx0" brushRef="#br0" timeOffset="699.955">246 650,'60'-45,"-8"-15,-24 25,1 2,2 2,1 0,1 2,13-6,45-18,-89 54,0 0,0 1,-1-1,1 0,0 1,0-1,-1 1,1 0,-1-1,0 1,1 0,-1 0,0 0,0 0,0 0,-1 0,1 0,0 0,-1 0,1 0,-1 1,0-1,1 0,-1 0,0 1,-1-1,1 0,0 0,-1 0,1 2,0 0,-3 56,2-48,0 1,0 0,1 0,1 0,0 0,0-1,2 1,-1 0,4 6,-6-18,1 1,0-1,-1 1,1-1,0 0,0 1,0-1,0 0,0 1,1-1,-1 0,0 0,1 0,-1 0,0 0,1-1,-1 1,1 0,-1-1,1 1,-1 0,1-1,0 0,-1 1,1-1,0 0,-1 0,1 0,0 0,-1 0,1-1,0 1,-1 0,1-1,-1 1,1-1,0 0,-1 1,1-1,-1 0,0 0,1 0,61-47,136-126,-198 173,0 0,-1 0,1 0,0 0,0 0,0 1,0-1,1 0,-1 0,0 1,0-1,0 1,1-1,-1 1,0 0,0-1,1 1,-1 0,0 0,1 0,-1 0,0 0,1 0,-1 0,0 0,1 0,-1 1,0-1,0 1,1-1,-1 1,0-1,0 1,0 0,0-1,0 1,0 0,0 0,0 0,0 0,0 0,0 0,0 0,-1 0,1 0,0 0,-1 0,1 1,-1-1,1 0,-1 0,0 1,1-1,-1 0,0 1,9 77,6 69,-10-123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31 190,'-17'226,"17"-224,-4 12,1 0,0 1,1-1,1 1,1-1,0 1,0-1,2 1,0-1,0 1,5 11,-6-23,1-1,0 1,-1-1,1 0,0 0,0 0,1 0,-1 0,0 0,1-1,-1 1,1-1,-1 1,1-1,0 0,0 0,-1 0,1-1,0 1,0-1,0 1,0-1,0 0,0 0,0 0,0 0,0-1,-1 1,1-1,0 0,0 0,0 0,-1 0,1 0,-1-1,1 1,-1-1,1 0,-1 0,0 1,0-1,0-1,0 1,0 0,0 0,0-1,-1 1,1-1,-1 0,0 1,0-1,0-1,29-49,-2-1,-3-1,-2-1,4-23,-21 63,100-260,-106 277,0-1,0 1,0-1,0 1,0-1,0 0,0 1,0-1,1 1,-1-1,0 0,0 1,0-1,0 1,1-1,-1 0,0 1,0-1,1 0,-1 1,0-1,1 0,-1 0,0 1,1-1,-1 0,0 0,1 0,-1 1,1-1,-1 0,0 0,1 0,-1 0,1 0,-1 0,1 0,-1 0,0 0,1 0,-1 0,1 0,-1 0,0 0,1 0,-1 0,1-1,-1 1,0 0,1 0,-1 0,1-1,-1 1,0 0,1 0,1 51,-2-47,9 376,55 120,-59-477,-1 0,-1 1,-1-1,-1 1,-1-1,-2 1,0-1,-1 0,-1 0,-1 0,-2 0,0-1,-1 0,-1 0,-1-1,-1 0,-1-1,-9 13,19-30,0 0,-1-1,1 1,0-1,-1 1,1-1,-1 0,0 0,1 0,-1 0,0-1,0 1,0-1,-1 1,1-1,0 0,0 0,-1-1,1 1,-1-1,1 0,0 0,-1 0,1 0,-1 0,1-1,0 1,-1-1,1 0,0 0,0 0,-1-1,1 1,0-1,0 0,1 0,-1 0,0 0,1 0,-1 0,1-1,0 1,-1-1,1 0,0 0,0 0,-4-12,1-1,0 1,1-1,1 0,0 0,1 0,1-1,0 1,2 0,-1-1,2 1,0 0,1 0,4-11,-7 26,66-236,-60 213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0,'10'0,"21"0,12 0,2 0,-1 0,-4 0,-3 0,-4 0,-2 0,-2 0,-1 0,-10 0,-8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0,-4-1,-10-2,-13-1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4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136 282,'-6'-1,"0"0,1 1,-1-1,1 1,-1 0,0 1,1 0,-1-1,1 2,-1-1,1 1,-1-1,1 2,0-1,0 0,0 1,0 0,1 0,-1 1,1-1,0 1,0 0,-1 1,5-2,-1 0,1-1,0 1,0 0,0 0,1 0,-1 0,1-1,-1 1,1 0,0 0,0-1,0 1,1-1,-1 1,0-1,1 1,0-1,-1 0,1 0,0 0,0 0,1 0,-1 0,0 0,0-1,1 1,-1-1,1 0,0 0,-1 1,1-2,0 1,1 0,3 3,-2-2,0 0,0 0,-1 1,1-1,0 1,-1 0,0 0,0 0,0 1,0 0,0-1,-1 1,1 0,-1 1,0-1,-1 1,1-1,-1 1,0 0,0 0,0 0,-1 0,1 0,-1 0,-1 1,1-1,-1 0,0 1,0-1,0 0,-1 0,0 1,0-1,0 0,0 0,-1 0,0 0,0 0,-1 0,1-1,-1 1,0-1,-1 2,1-2,-1 0,1-1,0 0,-1 1,0-1,0-1,0 1,0 0,0-1,0 0,-1 0,1 0,-1-1,1 1,-1-1,0 0,0 0,1-1,-1 1,0-1,0 0,0-1,1 1,-1-1,-3-1,-5-8</inkml:trace>
  <inkml:trace contextRef="#ctx0" brushRef="#br0" timeOffset="298.44">276 0,'17'7,"0"1,-1 1,0 0,-1 1,0 1,0 0,-1 1,-1 0,0 1,0 1,-2 0,1 1,-2 0,0 0,-1 1,-1 1,0-1,-1 1,-1 1,0 0,-7-3,1 1,-2-1,0 1,-1-1,-1 0,0 0,-1 0,0 0,-2-1,1 0,-2 0,0-1,0 0,-1 0,-1-1,0 0,-7 5,-136 127,134-130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0,'-13'17,"0"-1,1 1,1 1,1 0,1 1,0 0,1 0,1 1,1 0,1 0,1 1,0-1,2 1,0 0,1 8,3 5,1 0,1-1,2 1,2-1,2 5,-10-37,4 18,1 0,1-1,0 1,1-1,1-1,1 0,0 0,1 0,1-1,8 9,-18-24,0 0,0 0,1 1,-1-2,0 1,0 0,0 0,1 0,-1-1,0 1,1 0,-1-1,1 1,-1-1,1 0,-1 1,1-1,-1 0,1 0,-1 0,1 0,-1 0,1-1,-1 1,1 0,-1-1,1 1,-1-1,0 1,1-1,-1 1,0-1,1 0,-1 0,0 0,0 0,0 0,0 0,0 0,0 0,0 0,0-1,9-11</inkml:trace>
  <inkml:trace contextRef="#ctx0" brushRef="#br0" timeOffset="480.469">286 198,'33'-10,"-19"4,0 1,1 1,0 0,0 1,0 1,1 0,-1 1,0 0,1 2,-1 0,4 1,-17-2,0 1,0-1,1 1,-1 0,0 0,0 0,0 0,0 0,0 1,-1-1,1 0,0 1,0-1,-1 1,1 0,-1 0,0-1,1 1,-1 0,0 0,0 0,0 1,0-1,-1 0,1 0,-1 0,1 1,-1-1,0 0,0 0,1 1,-2-1,1 0,0 0,0 1,-1-1,1 0,-1 0,0 1,0-1,0 0,-49 91,41-79,-2 3,4-9,0 0,1 1,0-1,1 1,0 1,0-1,1 0,0 1,1 0,0 0,0 0,1 1,0-1,1 0,1 1,-1-1,2 1,0 8,3-15,1 1,-1-1,1 0,0-1,0 1,0-1,0 0,1 0,-1 0,1-1,0 0,0 0,0-1,0 1,0-1,0-1,0 1,0-1,0 0,0 0,1-1,-1 0,0 0,0 0,0-1,-1 0,2 0,69-29,-58 21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0,'14'137,"-3"40,-63 247,21-211,32-228,-1-4</inkml:trace>
  <inkml:trace contextRef="#ctx0" brushRef="#br0" timeOffset="599.849">757 396,'28'-55,"2"1,2 2,25-31,-57 82,1-1,-1 1,0 0,0 0,1 0,-1 0,1 0,-1 0,1 0,-1 0,1 0,0 1,-1-1,1 0,0 0,0 0,-1 1,1-1,0 0,0 1,0-1,0 1,0-1,0 1,0-1,0 1,0 0,0-1,0 1,0 0,1 0,-1 0,0 0,0 0,0 0,0 0,0 0,0 1,0-1,0 0,0 1,0-1,0 0,0 1,0 0,0-1,0 1,0-1,0 1,0 0,0 0,-1-1,1 1,0 0,-1 0,1 0,-1 0,1 0,-1 117,1-117,1 0,0 0,-1-1,1 1,0 0,0-1,0 1,-1-1,1 0,0 0,0 1,0-1,0 0,0-1,0 1,0 0,-1-1,1 1,0-1,0 1,0-1,-1 0,1 0,0 0,-1 0,1 0,0 0,-1 0,0 0,1-1,-1 1,0 0,0-1,1 1,-1-1,0 0,-1 1,1-1,1 0,30-30,89-69,-118 100,0 0,1 1,-1-1,0 1,0 0,0 0,1 0,-1 0,0 0,0 1,0 0,0 0,1 0,-1 0,0 0,-1 0,1 1,0-1,0 1,-1 0,1 0,0 0,-1 0,0 0,0 1,0-1,0 1,0-1,0 1,0 0,-1 0,1 0,-1 0,0 0,0 0,0 2,26 32,35-9,-40-25</inkml:trace>
  <inkml:trace contextRef="#ctx0" brushRef="#br0" timeOffset="861.319">814 621,'29'-5,"19"-1,6-5,-1 0,-5 1,-6 3,-5 2,-5 3,-2 0,-1 2,-2 0,0 1,-5-1</inkml:trace>
  <inkml:trace contextRef="#ctx0" brushRef="#br0" timeOffset="1352.494">1237 734,'-51'27,"37"-21,0 0,1 1,-1 1,1 1,1-1,0 2,0 0,1 0,0 1,0 1,10-11,1 0,-1 0,0 0,1 0,-1 0,0 1,1-1,0 0,-1 0,1 1,0-1,-1 0,1 0,0 1,0-1,0 0,0 1,0-1,0 0,1 1,-1-1,0 0,1 0,-1 1,1-1,-1 0,1 0,-1 0,1 0,0 1,0-1,0 0,-1 0,1-1,0 1,0 0,0 0,1 0,-1-1,0 1,1 0,58 23,-41-18,1 2,73 35,-91-42,1 1,-1 0,0 0,1 0,-1 0,0 0,-1 0,1 0,0 1,-1-1,1 1,-1-1,0 1,0 0,0-1,0 1,0 0,0 0,-1 0,1 0,-1-1,0 1,0 0,0 0,0 0,-1 0,1 0,-1 0,0 0,0-1,-1 4,-2 1,-1-1,0 1,-1-1,1 1,-1-2,0 1,-1-1,0 0,1 0,-1 0,-1-1,1 0,-1-1,1 0,-1 0,0-1,0 1,-1-2,1 1,0-1,0-1,-1 1,1-1,-6-1,10 1,1 0,-1-1,1 1,-1-1,1 0,0 0,-1 0,1 0,0 0,0-1,-1 0,1 1,1-1,-1 0,0 0,0-1,1 1,-1-1,1 1,0-1,0 0,0 0,0 0,0 0,1 0,-1 0,1 0,0-1,0 1,0 0,0-1,1 1,-1-1,1 1,0-3,3-18</inkml:trace>
  <inkml:trace contextRef="#ctx0" brushRef="#br0" timeOffset="1716.819">1576 29,'20'48,"-2"2,-2 0,-2 1,-2 0,-1 10,-5-32,0 4,7 24,-3 0,-3 1,-1 0,-4 12,-2-49,-1 1,-2-1,0 1,-1-1,-1 0,-1 0,-1 0,-1-1,0 0,-2-1,0 0,-1 0,-1-1,-13 15,-29 22,30-31</inkml:trace>
  <inkml:trace contextRef="#ctx0" brushRef="#br0" timeOffset="2264.362">137 29,'-20'31,"2"2,2 0,0 0,3 2,0 0,3 0,1 1,1 0,2 0,2 1,1 0,2 0,2 16,10 18,3-1,4 0,25 66,-36-117,1 0,1 0,0 0,2-1,0-1,1 0,1 0,0-1,2-1,-1 0,8 4,53 16,-51-31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0 110,'160'-65,"-96"45,-60 19,88-22,-89 23,-1 0,0-1,0 1,0 0,1 0,-1 1,0-1,0 0,0 1,0-1,1 1,-1 0,0 0,0 0,0 0,0 0,-1 0,1 0,0 0,0 1,-1-1,1 1,-1 0,1-1,-1 1,0 0,1 0,-1 0,0 0,0 0,-1 0,1 0,0 0,-1 0,1 0,-1 0,1 0,-1 1,0 0,-1 5,0 0,0 0,-1 0,0 0,0-1,-1 1,0-1,0 1,-1-1,0 0,0-1,-1 1,0-1,0 1,0-1,-17 25,-152 210,134-140,40-98,-1 1,1-1,0 1,0-1,1 1,-1 0,1-1,-1 1,1-1,0 0,1 1,-1-1,1 0,-1 0,1 1,0-1,0-1,0 1,0 0,1 0,-1-1,1 1,0-1,0 0,-1 0,1 0,1 0,1 1,10 2,1 0,-1-1,1 0,-1-1,1-1,0-1,0 0,0-1,0 0,0-2,8-1,22-8,-28 4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0,'-217'83,"214"-81,1 0,-1 0,1 0,0 0,0 1,0-1,0 1,0-1,0 1,0 0,1-1,-1 1,1 0,0 0,0 0,0 0,1 1,-1-1,0 0,1 0,0 0,0 0,0 1,0-1,1 0,-1 0,1 0,0 0,0 1,0-1,0 0,0-1,1 1,-1 0,1 0,0-1,0 1,0 0,0-1,0 0,1 0,-1 0,1 0,-1 0,1 0,2 1,138 106,-142-108,1 0,0 0,0 0,0 0,-1 1,1-1,-1 1,1-1,-1 1,1-1,-1 1,0 0,0 0,0-1,0 1,0 0,0 0,0 0,-1 0,1 0,-1 1,1-1,-1 0,0 0,0 0,0 0,0 0,0 0,-1 1,1-1,-1 0,1 0,-1 0,0 0,1 0,-1 0,0 0,0-1,-1 1,1 0,0 0,-1-1,1 1,-1-1,1 1,-1-1,0 0,1 0,-1 1,0-1,0 0,0-1,0 1,0 0,0-1,0 1,-1 0,-22 8,0-1,0-2,-1 0,0-1,-1-2,-21 0,23-2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1 197,'9'0,"19"5,8 2,3-1,0-1,-2-1,-3-2,-1-1,-3-1,-1 0,4 0,2-5,-2-2,0 1,-2 1,-10 1,-10 2</inkml:trace>
  <inkml:trace contextRef="#ctx0" brushRef="#br0" timeOffset="337.303">283 0,'5'14,"1"20,0 8,-1 2,-1-1,-2-4,-1-3,-1-4,0-1,0-2,0-1,0-1,-1 1,1-1,0-4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544 171,'0'4,"0"8,0 5,0 5,0 4,0 2,0 1,0 0,0 1,0-1,-5 0,-1-1,0 1,1-6</inkml:trace>
  <inkml:trace contextRef="#ctx0" brushRef="#br0" timeOffset="302.342">92 566,'38'5,"47"1,18 0,1-1,-7-1,-16-7,-11-2,-14-1,-11 1,-8 2,-6 0,-3 2,-2 0,-5 6,-11 1,-7 5,-5 1</inkml:trace>
  <inkml:trace contextRef="#ctx0" brushRef="#br0" timeOffset="720.299">346 764,'-10'24,"-2"12,-5 1,1-1,3-3,3-1,10-2,8-1,8-6,6-6,4-6,2-6,2-2,-5-8,-6-2</inkml:trace>
  <inkml:trace contextRef="#ctx0" brushRef="#br0" timeOffset="936.145">544 820,'-19'58,"-12"23,1 3,4-8,7-12,2-17,4-11,4-8,3-4,8-5,4-6</inkml:trace>
  <inkml:trace contextRef="#ctx0" brushRef="#br0" timeOffset="1247.556">826 933,'-11'12,"1"1,1 0,0 1,1 0,1 0,0 0,1 1,0 0,1 1,1-1,0 1,1 0,1 0,1 0,0 4,1-17,1-1,0 1,0 0,-1-1,2 1,-1 0,0-1,1 1,-1-1,1 0,-1 1,1-1,0 0,0 0,0 0,0-1,1 1,-1 0,0-1,1 1,-1-1,1 0,0 0,-1 0,1 0,0 0,-1-1,1 1,0-1,0 0,0 1,0-1,-1-1,1 1,1 0,97-28,-91 22,1 0,-1-1,-1 0,1 0,-1-1,0-1,-1 1,0-1,0-1,-1 0,0 0,-1 0,0-1,-1 0,0 0,1-3,-5 10,-1 0,1 0,-1 0,0-1,0 1,0 0,0 0,-1 0,1 0,-1-1,0 1,-1 0,1 0,-1 1,1-1,-1 0,-1 0,1 1,0-1,-1 1,1 0,-1 0,0 0,0 0,-1 0,1 1,0-1,-1 1,-4-3,-1 0,0 0,0 1,0 0,-1 1,1 0,-1 0,0 1,0 0,0 1,-1 0,-18 0,4 1</inkml:trace>
  <inkml:trace contextRef="#ctx0" brushRef="#br0" timeOffset="2238.332">1278 623,'34'-46,"5"-8,2 2,2 1,28-23,-71 73,1 0,-1 0,0 1,0-1,0 0,1 0,-1 0,1 1,-1-1,0 0,1 0,-1 1,1-1,0 0,-1 1,1-1,0 0,-1 1,1-1,0 1,-1 0,1-1,0 1,0-1,0 1,-1 0,1 0,0-1,0 1,0 0,0 0,0 0,0 0,-1 0,1 0,0 0,0 0,0 1,0-1,0 0,-1 0,1 1,0-1,0 0,0 1,-1-1,1 1,0-1,-1 1,1-1,0 1,-1 0,1-1,-1 1,1 0,-1 0,1-1,-1 1,1 0,-1 0,0-1,0 1,1 0,-1 0,-3 25,1 44,2-69,1 1,-1-1,0 1,1-1,-1 1,1-1,0 0,-1 1,1-1,0 0,0 1,0-1,0 0,0 0,0 0,0 0,0 0,0 0,1 0,-1 0,0 0,1-1,-1 1,1 0,-1-1,1 1,-1-1,1 0,-1 1,1-1,-1 0,1 0,-1 0,1 0,-1 0,1 0,-1-1,1 1,0 0,9-4,-1 0,1 0,-1-1,1 0,-2-1,1 0,0 0,-1-1,-1-1,1 1,-1-1,4-6,30-24,78-49,-105 88,-22 29,3-16,-4 21,5-29,0 1,1-1,0 0,0 1,0 0,1-1,0 1,0 0,1-1,-1 1,2 0,-1 0,1 0,0-1,0 1,1 0,-1-1,2 0,-1 1,1-1,0 0,0 0,1 0,-1 0,1-1,1 0,-1 1,1-2,0 2,13 2</inkml:trace>
  <inkml:trace contextRef="#ctx0" brushRef="#br0" timeOffset="2484.745">1165 707,'48'0,"44"-5,17-1,-1-1,-9 2,-12 2,-11 1,-14 1,-12 0,-11 6,-6 2,-4-1,-3-1,-5 4,-7 0</inkml:trace>
  <inkml:trace contextRef="#ctx0" brushRef="#br0" timeOffset="3021.639">1757 961,'-19'1,"0"1,0 1,0 0,1 2,-1 0,1 1,0 1,1 0,0 1,-5 4,19-11,1 0,0 0,-1 0,1 1,0-1,-1 0,1 1,0 0,0-1,0 1,1 0,-1 0,0 0,1 0,-1 1,1-1,0 0,-1 1,1-1,0 0,1 1,-1-1,0 1,1 0,-1-1,1 1,0-1,0 1,0 0,0-1,0 1,1 0,-1-1,1 1,0-1,0 1,-1-1,2 1,-1-1,0 0,0 1,1-1,-1 0,1 0,0 0,0 0,1 1,6 5,1 0,0 0,0-1,0-1,1 0,0 0,1-1,-1 0,1-1,0 0,2-1,69 30,-82-33,0 1,0-1,1 0,-1 1,0-1,0 1,0 0,0-1,0 1,0 0,0 0,0-1,0 1,0 0,0 0,-1 0,1 0,0 0,0 0,-1 0,1 1,-1-1,1 0,-1 0,0 0,1 1,-1-1,0 0,0 0,0 1,0-1,0 0,0 0,0 1,0-1,-1 0,1 0,0 1,-1-1,1 0,-1 0,1 0,-1 0,0 0,1 0,-1 0,0 1,-52 33,33-30,-1 0,1-1,0 0,-1-2,0-1,0 0,-12-3,8 2</inkml:trace>
  <inkml:trace contextRef="#ctx0" brushRef="#br0" timeOffset="3567.375">2012 848,'99'-10,"-98"11,0 0,0 0,0 1,0-1,0 0,0 0,-1 1,1-1,0 0,-1 1,1-1,-1 1,1-1,-1 1,0-1,0 1,0-1,0 1,0-1,0 1,0-1,0 1,-1-1,1 1,0-1,-1 1,1-1,-1 0,0 1,1-1,-1 0,0 1,0-1,0 0,0 0,0 0,0 0,0 0,-1 0,1 0,0 0,0 0,-1-1,1 1,-1 0,-11 17,12-14,0-1,1 0,0 1,-1-1,1 1,0-1,1 1,-1-1,1 0,-1 1,1-1,0 0,0 1,1-1,-1 0,1 0,-1 0,1 0,0 0,0 0,0-1,1 1,-1-1,2 2,-1-2,-1 0,0 0,0 0,0 0,-1 0,1 0,0 0,-1 1,1-1,-1 1,0-1,0 1,0-1,0 1,0 0,-1 0,1-1,-1 1,1 0,-1 0,0-1,0 1,-1 0,1 0,-1 0,1-1,-1 1,0 0,0-1,0 1,0-1,-1 3,-4 0,-1 0,1-1,-1 0,0 0,0 0,-1 0,1-1,-1-1,1 1,-1-1,0-1,-3 1,-8-2,3-3</inkml:trace>
  <inkml:trace contextRef="#ctx0" brushRef="#br0" timeOffset="4037.599">2293 199,'99'109,"-76"-74,-1 0,-2 1,-1 2,-2-1,2 12,-6-16,-1 2,-2-1,-1 1,-1 1,-2-1,-2 1,-1 0,-2 35,-4-51,0 0,-2 0,0 0,-1 0,-1-1,-1 0,0-1,-2 1,0-2,-1 1,-9 10,5-12,0-1,-1 0,-1-1,0-1,-1-1,0-1,-11 5,-30 21,28-15</inkml:trace>
  <inkml:trace contextRef="#ctx0" brushRef="#br0" timeOffset="4783.483">177 1,'-37'93,"4"2,4 0,-13 84,30-124,3 0,1 0,4 1,1 0,3 0,3 0,2 0,3 0,-4-32,2 0,0-1,2 0,1-1,0 1,2-2,0 0,2 0,0-1,1 0,1-1,1-1,1 0,0-2,14 11,168 105,-181-119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3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114 176,'-8'5,"0"-1,1 1,0 0,0 1,0 0,1 0,0 0,0 1,0 0,1 0,0 1,0-1,1 1,0 0,1 0,-1 0,2 1,-3 5,4-8,-1-1,0 0,1 1,0-1,1 1,-1-1,1 1,0 0,0-1,1 1,-1-1,1 1,1-1,-1 1,1-1,0 0,0 0,0 0,1 0,0 0,0 0,0-1,0 1,1-1,-1 0,1 0,1 0,-1-1,0 1,1-1,0 0,-1 0,1-1,0 1,1-1,-1 0,0-1,0 1,1-1,-1 0,1 0,0-1,-1 0,1 0,1 0,12-7,-1-1,1 0,-2-2,1 0,-1-1,-1 0,0-2,-1 1,0-2,-1 0,-1-1,0-1,-1 0,0 0,0-4,0 5,-2 4,-2 1,1-1,-1 0,-1-1,0 1,-1-2,0 1,-1-1,0 1,-1-1,-1-1,0 1,0 0,-2-1,1-10,-2 21,-1 0,0 1,1-1,-1 0,0 0,0 0,-1 1,1-1,-1 0,1 1,-1-1,0 1,0 0,0-1,0 1,0 0,0 0,-1 1,1-1,-1 0,1 1,-1-1,1 1,-1 0,0 0,0 0,0 0,0 1,0-1,0 1,0-1,0 1,0 0,0 0,-1 1,-106 17,80-4</inkml:trace>
  <inkml:trace contextRef="#ctx0" brushRef="#br0" timeOffset="387.879">199 430,'-23'29,"2"0,1 2,2 0,1 1,1 0,2 2,1-1,1 2,1 7,9-38,1 1,1-1,-1 0,1 1,0-1,0 0,0 1,0-1,1 0,0 1,0-1,0 0,0 0,1 0,-1 0,1 0,0 0,1 0,-1 0,0-1,1 1,0-1,0 0,0 0,0 0,1 0,-1 0,1-1,-1 0,1 1,0-1,0-1,0 1,0-1,0 1,1-1,1 0,7 0,-1 0,1-1,-1-1,1 0,-1 0,0-2,0 1,0-2,0 1,0-2,-1 1,1-2,-1 1,-1-2,1 1,-1-1,0-1,0 0,-1-1,-1 1,1-2,-1 1,-1-1,1 0,-2-1,0 1,0-1,-1-1,0 1,-1-1,0 0,-1 0,0 0,-1 0,0-5,-2 11,-1 0,0 1,0-1,-1 0,1 1,-1 0,0-1,-1 1,1 0,-1 0,0 0,0 0,-1 1,0 0,1-1,-1 1,-1 0,1 1,0-1,-1 1,0 0,0 0,0 0,0 1,0-1,-1 1,-2 0,-3-2,0 1,0 1,-1 0,1 0,0 1,-1 1,1 0,-1 0,1 1,0 1,-1 0,1 0,-6 3,-20 10,5 2</inkml:trace>
  <inkml:trace contextRef="#ctx0" brushRef="#br0" timeOffset="2767.132">961 374,'-33'-2,"26"1,-1 0,1 0,0 1,-1 0,1 0,-1 1,1 0,-1 0,1 1,0-1,0 2,0-1,0 1,0 0,-2 2,8-4,-1 0,1 1,0-1,-1 0,1 1,0 0,0-1,0 1,0-1,0 1,1 0,-1 0,0 0,1-1,-1 1,1 0,0 0,0 0,-1 0,1 0,1 0,-1 0,0 0,0 0,1-1,-1 1,1 0,-1 0,1 0,0 0,0-1,0 1,0 0,0-1,0 1,0-1,0 1,1-1,-1 0,1 0,0 1,68 44,-64-44,1 0,-1 0,-1 1,1 0,0 0,-1 1,1-1,-1 1,0 0,0 0,-1 1,1 0,-1-1,0 2,0-1,0 0,-1 1,0-1,0 1,-1 0,1 0,-1 0,0 1,-1-1,0 0,0 1,0-1,-1 0,0 5,-1-4,-1 1,-1 0,1-1,-1 1,-1-1,1 0,-1 0,-1 0,1-1,-1 0,0 1,0-2,-1 1,0 0,0-1,0 0,-1-1,1 0,-1 0,0 0,-1 0,1-1,0-1,-1 1,0-1,1 0,-1-1,0 0,0 0,0-1,0 0,0 0,0-1,0 0,0 0,-6-2,11 1,-1 0,0 0,1 0,-1 0,1 0,0-1,0 0,0 0,0 0,0 0,0 0,1 0,0-1,-1 1,1-1,0 1,1-1,-1 0,1 0,0 0,0 0,0 0,0 0,1 0,-1 0,1 0,0 0,1-1,-1 1,1 0,-1 0,1 0,0 0,1 0,0-1,5-15</inkml:trace>
  <inkml:trace contextRef="#ctx0" brushRef="#br0" timeOffset="3433.12">1101 35,'130'-22,"-122"21,67-1,-73 2,-1 1,1-1,0 1,-1-1,1 1,-1-1,1 1,0 0,-1 0,0-1,1 1,-1 0,1 0,-1 1,0-1,0 0,0 0,0 1,0-1,0 1,0-1,0 0,0 1,-1 0,1-1,0 1,-1-1,0 1,1 0,-1-1,0 1,0 0,0 0,0-1,0 1,0 0,0-1,-1 1,1 0,-1 0,-45 72,17-40,28-31,0 0,0-1,0 1,1 0,-1-1,1 1,-1 0,1-1,0 1,0 0,0 0,1 0,-1-1,1 1,-1 0,1-1,0 1,0 0,0-1,0 1,1-1,-1 0,1 1,-1-1,1 0,0 0,0 0,0 0,0 0,0 0,0-1,0 1,1-1,-1 0,1 1,-1-1,1 0,1 0,21 19,-23-19,1 0,-1 1,1 0,-1-1,0 1,0 0,0 0,0 0,0 0,0 1,-1-1,1 0,-1 1,1-1,-1 1,0 0,0-1,0 1,-1 0,1 0,0-1,-1 1,0 0,0 0,0 0,0 0,0-1,0 1,-1 0,1 0,-1 0,0-1,0 1,0 0,0-1,-1 1,1-1,-1 1,1-1,-1 0,0 0,0 1,0-1,-6 2,0-1,1 0,-1 0,0-1,-1 1,1-2,0 0,0 0,-1 0,1-1,-8 0,-10 0</inkml:trace>
  <inkml:trace contextRef="#ctx0" brushRef="#br0" timeOffset="4887.725">791 797,'-5'0,"-1"-5,-5-1,0-5,-4 0,2-4,-2 2,1-3,-2 2,3-1,2 1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0,'5'5,"6"2,6-1,5-1,4-1,2-2,1-1,0-1,1 1,-1-2,0 1,0 0,-1 0,1-1,-6 1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4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0,'19'5,"21"2,8-1,1-1,-3-2,-5 0,-4-2,-9-6,-4-1,-6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89,'67'-33,"-46"23,1 1,-1 1,2 1,-1 1,1 1,0 1,0 1,0 1,0 1,0 1,4 1,-24-1,-1 0,0 0,0 1,1-1,-1 1,0-1,0 1,0 0,1 0,-1 0,0 0,0 0,0 0,-1 1,1-1,0 1,0-1,-1 1,1 0,-1-1,0 1,1 0,-1 0,0 0,0 0,0 0,0 0,0 0,-1 1,1-1,-1 0,1 0,-1 1,0-1,0 0,0 1,0-1,0 0,-1 0,1 1,-1-1,1 0,-1 0,0 0,0 1,-47 99,48-102,-135 193,85-135,-33 53,81-109,1 0,0 0,-1 0,1 0,0 0,0 0,1 0,-1 0,0 1,1-1,-1 0,1 0,0 1,0-1,0 0,0 1,0-1,0 0,1 0,-1 1,1-1,-1 0,1 0,0 0,0 0,0 0,0 0,0 0,1 0,-1 0,1 0,-1-1,1 1,-1 0,1-1,0 0,0 1,0-1,0 0,0 0,0 0,0 0,0 0,0 0,0-1,1 1,-1-1,1 1,11 1,0 0,0-1,0 0,0-1,0-1,0 0,0-1,0 0,0-1,-1-1,1 0,-1-1,4-2,2-5</inkml:trace>
  <inkml:trace contextRef="#ctx0" brushRef="#br0" timeOffset="1064.813">508 568,'262'-277,"-261"275,-1 0,1 1,0-1,0 1,0 0,1-1,-1 1,0 0,0 0,1 0,-1 0,1 0,-1 0,1 0,-1 0,1 0,0 1,-1-1,1 1,0-1,-1 1,1-1,0 1,0 0,-1 0,1 0,0 0,0 0,-1 1,1-1,0 0,0 1,-1-1,1 1,-1 0,1 0,0-1,-1 1,1 0,-1 0,0 0,1 1,-1-1,0 0,0 0,1 1,-1-1,0 1,-1-1,1 1,0-1,0 1,0 0,-1-1,1 1,-1 0,0-1,1 1,-1 0,0 0,0-1,0 1,0 0,-7 45,5-43,1 0,0 1,0-1,0 0,0 1,1-1,-1 0,1 1,0-1,1 1,-1-1,1 0,0 1,0-1,0 0,0 0,2 2,0-4,1 0,-1-1,1 0,0 0,-1 0,1 0,0-1,0 1,0-1,0 0,-1 0,1 0,0-1,0 1,0-1,-1 0,1 0,0 0,-1-1,1 1,-1-1,1 0,-1 0,0 0,0 0,0-1,0 1,0-1,-1 0,3-2,-1 2,127-114,-131 117,1-1,-1 0,1 0,-1 1,1-1,0 0,-1 1,1-1,0 0,0 1,-1-1,1 1,0-1,0 1,0 0,0-1,-1 1,1 0,0 0,0-1,0 1,0 0,0 0,0 0,0 0,0 0,0 0,0 1,0-1,0 0,-1 0,1 1,0-1,0 0,0 1,0-1,0 1,-1-1,1 1,0-1,-1 1,1 0,0-1,-1 1,1 0,0 0,-1-1,1 1,-1 0,0 0,1 0,-1 0,0 0,1 0,-1-1,0 1,0 0,0 0,0 0,0 0,-4 59,-17 107,20-155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1 255,'532'0,"-532"0</inkml:trace>
  <inkml:trace contextRef="#ctx0" brushRef="#br0" timeOffset="404.974">339 1,'-17'226,"5"12,13-204,-1-22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7:5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423 904,'-18'33,"1"0,1 1,2 0,2 2,1 0,8-27,-18 117,21-123,0 0,0 0,0 0,1 0,-1 0,1 0,0 0,0 0,0-1,1 1,-1 0,0-1,1 1,0 0,0-1,-1 0,1 1,1-1,-1 0,0 0,0 0,1-1,-1 1,1-1,0 1,-1-1,1 0,0 0,0 0,0 0,0 0,0-1,0 1,0-1,0 0,0 0,0 0,0 0,1-1,10 0,0 0,0-2,0 1,0-2,-1 0,0 0,0-2,0 1,0-2,-1 0,0 0,0-1,-1 0,0-1,8-9,-8 5</inkml:trace>
  <inkml:trace contextRef="#ctx0" brushRef="#br0" timeOffset="242.937">678 988,'-10'39,"-12"26,-3 8,-2-4,4-9,5-10,7-9,4-6,4-5,2-2,6-6,3-7</inkml:trace>
  <inkml:trace contextRef="#ctx0" brushRef="#br0" timeOffset="560.747">1016 1045,'-25'23,"1"1,1 2,1 0,1 1,1 1,2 1,-4 9,-6 51,27-87,1 0,0 0,0 0,-1 0,2 0,-1 0,0 0,0 0,1 0,-1 0,1 0,-1 0,1 0,0 0,0 0,0 0,0 0,0-1,0 1,1 0,-1-1,1 1,-1-1,1 1,-1-1,1 0,0 0,-1 0,1 0,0 0,0 0,0 0,0 0,0-1,0 1,0-1,0 0,0 1,0-1,0 0,1 0,12-1,-1-1,0 0,0-1,0-1,0 0,-1 0,1-2,-1 1,0-2,-1 0,0 0,0-1,0-1,-1 0,0 0,4-7,-11 13,1-1,-2 0,1-1,0 1,-1-1,0 1,0-1,0 0,-1 0,1 0,-1-1,0 1,-1 0,1-1,-1 1,0-1,-1 0,1 1,-1-1,0 0,-1 1,1-1,-1 1,0-1,0 0,-1 1,0 0,0-1,0 1,-1 0,1 0,-1 0,0 1,-1-1,1 1,-1-1,0 1,0 0,0 1,-1-1,1 1,-3-2,-7-1,0 1,-1 0,1 1,-1 0,0 2,-1-1,1 2,0 0,0 1,-2 0,-9 1</inkml:trace>
  <inkml:trace contextRef="#ctx0" brushRef="#br0" timeOffset="-1268.778">368 142,'-9'3,"0"2,1-1,0 1,0 1,0 0,0 0,1 0,0 1,1 0,-1 0,1 0,1 1,-1 0,1 0,1 1,0 0,0-1,0 1,1 0,1 1,-1-1,2 0,-1 1,1 0,1-1,-1 1,2 0,0-5,1 0,0 0,0-1,0 1,1-1,-1 0,1 0,0 0,0 0,1 0,-1-1,1 1,0-1,0 0,0 0,0-1,0 1,1-1,-1 0,1 0,0 0,-1 0,1-1,0 0,0 0,0 0,0-1,0 0,0 0,0 0,2-1,9 0,-1 0,0-2,1 0,-1 0,0-2,-1 0,1-1,-1 0,8-5,-5 3,-1-2,-1 1,1-2,-2 0,1-1,-2 0,1-1,-2-1,0 0,0 0,-2-1,1-1,-2 0,0 0,-1-1,-1 0,3-12,-9 25,-1-1,1 1,-1-1,0 1,0-1,-1 1,0-1,1 1,-1-1,-1 1,1 0,-1-1,1 1,-1 0,-1 0,1 0,0 0,-1 1,0-1,0 1,0-1,0 1,0 0,-1 0,0 1,1-1,-1 1,0-1,0 1,0 1,0-1,-1 0,-1 1,-8-4,0 1,0 0,0 2,0-1,-1 2,1 0,-1 0,1 2,0 0,-4 1,-127 48,102-28</inkml:trace>
  <inkml:trace contextRef="#ctx0" brushRef="#br0" timeOffset="-924.297">452 396,'-18'20,"0"1,2 0,1 1,0 1,2 0,0 1,2 1,1-1,0 2,2 0,7-23,0 0,1 0,-1 0,1 0,-1 1,1-1,0 0,0 0,1 0,-1 0,0 0,1 0,0 0,0 0,0 0,0 0,0 0,1 0,-1-1,1 1,0-1,0 1,0-1,0 1,0-1,0 0,1 0,-1 0,1 0,-1-1,1 1,0-1,0 1,-1-1,1 0,0 0,0 0,0-1,0 1,1-1,-1 1,0-1,0 0,0 0,0-1,2 1,11-4,0 0,-1 0,0-2,0 0,0 0,-1-2,0 1,-1-2,1 0,-2 0,1-2,-1 1,2-5,-9 11,30-26,-3-2,0-1,-2-1,16-25,-43 56,0-1,0 1,-1 0,1-1,-1 0,0 1,0-1,0 0,-1 0,1 0,-1 0,0 0,0-1,0 1,-1 0,1 0,-1-1,0 1,0 0,-1 0,1-1,-1 1,0 0,0 0,0 0,-1 0,0 0,1 0,-1 0,-1 0,1 1,0-1,-1 1,0-1,0 1,0 0,0 0,0 1,-3-3,-10 2,-1 0,1 0,-1 2,0 0,1 1,-1 0,0 2,1 0,-1 0,1 2,0 0,0 1,-8 4,-16 3</inkml:trace>
  <inkml:trace contextRef="#ctx0" brushRef="#br0" timeOffset="-440.867">1 791,'316'-27,"-169"9,214-22,-223 62,-115-18</inkml:trace>
  <inkml:trace contextRef="#ctx0" brushRef="#br0" timeOffset="2211.799">1299 875,'3'-14,"0"0,2 0,-1 1,2-1,0 1,0 0,1 1,1-1,0 2,1-1,0 1,1 0,0 1,0 0,1 0,7-3,-10 5,-3 3,-1 0,1 0,1 1,-1-1,0 1,1 1,0-1,0 1,0-1,1 2,-1-1,0 1,1 0,0 0,0 1,6-1,-12 3,1-1,0 1,0-1,-1 1,1 0,-1 0,1 0,-1 0,1 0,-1 0,1 0,-1 1,0-1,0 0,1 1,-1-1,0 1,0-1,-1 1,1 0,0-1,0 1,-1 0,1 0,-1-1,0 1,1 0,-1 0,0 0,0-1,0 1,0 0,-1 0,1 0,0-1,-1 1,0 1,-17 69,5-17,13-54,0 0,0 0,0 0,0 0,0 1,0-1,0 0,0 0,1 0,-1 0,0 0,1 0,-1 1,0-1,1 0,0 0,-1 0,1 0,0-1,-1 1,1 0,0 0,0 0,0 0,-1-1,1 1,0 0,0-1,0 1,0-1,0 1,1-1,-1 0,0 1,0-1,0 0,0 0,0 0,0 1,1-1,-1-1,0 1,0 0,0 0,0 0,0 0,1-1,14-4,-1 0,0-1,0-1,0 0,-1-1,0 0,-1-2,0 1,4-5,6-2,141-93,-162 108,-1 1,0-1,1 0,-1 0,1 1,-1-1,1 0,-1 1,1 0,0-1,-1 1,1 0,-1 0,1 0,0 0,-1 0,1 0,0 0,-1 1,1-1,-1 1,1-1,-1 1,1-1,-1 1,1 0,-1 0,1 0,-1 0,0 0,0 0,1 0,-1 0,0 0,0 0,0 1,0-1,-1 1,1-1,0 0,0 1,-1-1,1 1,-1 0,1-1,-1 1,0-1,0 1,0 0,0-1,0 1,0 0,-26 171,25-147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0,'9'0,"9"5,5 2,4-1,3-1,0-1,0-2,0-1,-1-1,0 1,0-2,-1 1,1 0,-1 0,-5-1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0,'1'2,"0"0,0 0,1 0,-1 0,1 0,-1-1,1 1,0-1,0 1,0-1,0 0,0 0,0 0,0 0,0 0,0 0,0 0,0-1,1 1,-1-1,0 1,2-1,7 3,188 42,-191-44,1 0,-1-1,0 1,1-2,-1 1,0-1,1 0,-1-1,0 0,0 0,0-1,-1 0,1-1,-1 1,5-4,3-2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1 204,'15'-19,"1"0,0 1,1 0,1 2,1 0,1 1,10-6,-18 13,0 0,1 1,0 1,1 0,-1 0,1 1,0 1,0 1,0 0,1 1,-1 0,1 1,-1 1,13 0,-26 0,1 0,0 0,0 1,0-1,0 0,0 0,0 1,0-1,-1 1,1 0,0-1,0 1,-1 0,1 0,0 0,-1 0,1 1,-1-1,0 0,1 1,-1-1,0 1,0-1,0 1,0-1,0 1,0 0,0 0,0-1,-1 1,1 0,-1 0,1 0,-1 0,0 0,0 0,0-1,0 1,0 0,0 0,0 0,-1 0,1 0,-1 0,0 1,-44 80,-54 20,82-89,0 1,0 1,2 0,0 1,1 1,0 0,2 1,0 1,1 0,1 0,1 1,1 0,-3 11,10-28,0-1,0 1,1 0,-1 0,1-1,0 1,0 0,0 0,0 0,0-1,1 1,0 0,0-1,0 1,0 0,1-1,-1 1,1-1,0 0,0 0,0 1,1-1,-1-1,1 1,-1 0,1 0,0-1,0 0,0 0,0 1,0-2,1 1,-1 0,1-1,-1 1,1-1,0 0,-1 0,1-1,0 1,3-1,10 0,1-1,-1 0,0-1,0-1,0-1,0-1,0 0,13-6,10-6,-38 19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8:17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0 509,'0'14,"0"10,5 1,1-9,0-7</inkml:trace>
  <inkml:trace contextRef="#ctx0" brushRef="#br0" timeOffset="523.65">282 85,'45'-36,"78"3,-116 31,4-1,0 0,0 1,0 0,1 0,-1 1,0 1,0 0,1 0,-1 1,9 2,-18-2,-1 0,1 0,0 0,0 0,0 0,-1 0,1 0,-1 0,1 1,-1-1,1 1,-1-1,0 1,0-1,0 1,0 0,0 0,0-1,0 1,0 0,-1 0,1 0,-1 0,1 0,-1 0,0 0,0 0,0 0,0 0,0 0,0 0,-1 0,1 0,-1 0,1 0,-1 0,0-1,1 1,-1 0,-1 0,-43 75,43-73,-131 129,111-115,0 1,1 1,1 1,1 1,0 1,-12 21,28-40,1 0,0-1,0 1,0 0,0 0,0 0,1 0,0 1,0-1,0 0,0 0,1 1,-1-1,1 1,0-1,1 0,-1 1,1-1,0 0,0 1,0-1,0 0,1 0,0 0,-1 0,2 0,-1-1,0 1,1 0,0-1,-1 0,1 1,1-1,-1-1,0 1,1 0,-1-1,1 0,0 1,0-1,0-1,0 1,0-1,1 1,4 0,-1 0,1-1,0 0,0-1,0 1,0-2,0 1,0-1,0 0,0-1,0 0,-1-1,1 0,-1 0,0-1,0 0,0 0,7-5,4-7</inkml:trace>
  <inkml:trace contextRef="#ctx0" brushRef="#br0" timeOffset="1420.896">791 622,'104'-108,"8"-34,-30 74,-80 67,0 1,0 0,0 0,0 1,0-1,1 0,-1 1,0-1,0 1,-1-1,1 1,0 0,0 0,0 0,0 0,-1 0,1 0,0 1,-1-1,1 0,-1 1,0-1,1 1,-1 0,0-1,0 1,0 0,0 0,0 0,0 0,-1 0,1 0,-1 0,1 0,-1 0,0 0,0 0,0 0,0 0,0 0,0 0,0 0,-1 2,4 11,2 4,-5-16,-1 0,1 0,0 0,0-1,0 1,1 0,-1 0,1 0,-1 0,1-1,0 1,0 0,0-1,1 1,-1 0,1-1,-1 0,1 1,0-1,0 0,0 0,0 0,0 0,0 0,1 0,-1-1,0 1,1-1,0 0,-1 0,1 0,0 0,-1 0,1 0,0-1,0 1,0-1,0 0,0 0,-1 0,1 0,0 0,0-1,0 1,9-6,0 0,-1 0,1-1,-2 0,1-1,-1 0,0-1,0 0,-1-1,73-55,-80 64,-1 0,1-1,0 1,-1 0,1 0,0 0,0 0,0 1,0-1,0 1,0-1,0 1,0-1,0 1,0 0,0 0,0 0,0 0,0 0,0 1,0-1,0 1,0-1,0 1,0 0,0-1,0 1,-1 0,1 0,0 1,-1-1,1 0,0 0,-1 1,0-1,1 1,-1 0,0-1,0 1,0 0,0-1,0 1,0 0,0 0,0 0,-1 0,1 0,-1 0,0 0,1 1,1 18,-1-1,-1 1,0 0,-2 0,0 0,-1-1,-1 1,-2 3,3-12,-1 40,7-34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2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17 115,'-1'-1,"-1"0,1-1,0 1,-1-1,1 1,0-1,0 0,0 0,0 1,0-1,0 0,0 0,1 0,-1 0,1 0,0 0,-1 0,1 0,0 0,0 0,0 0,0 0,1 0,-1 0,0 0,1 0,-1 0,1 0,0 0,0 0,0 1,0-1,0 0,0 1,0-1,1 0,-1 1,0-1,1 1,-1 0,1 0,1-2,19-5,-1 1,1 1,1 0,-1 2,1 0,0 2,-1 1,1 0,0 2,3 1,-5 1,0 1,1 1,-2 0,1 2,-1 1,0 0,4 4,-15-7,-1 1,1 0,-1 1,-1-1,0 1,0 1,0 0,-1 0,0 0,0 0,-1 1,0 0,0 0,-1 1,-1-1,2 6,31 163,-11-36,-41 27,9-120,3 1,1 0,5 46,-1-31,0-40,1-1,1-1,1 1,1 0,1-1,2 0,0 0,1-1,1 0,1-1,1 0,1 0,2 0,6 4,1-2,1 0,1-1,1-1,1-2,24 14,36-7,-175 9,82-32,1 1,-1 0,1 0,0 1,0-1,0 1,1 1,0-1,0 1,0 0,1 0,-1 0,1 0,1 1,-1 0,1 0,1 0,-1 0,1 0,0 0,1 1,0-1,0 1,0-1,1 1,0-1,1 1,0-1,0 1,0-1,1 1,0-1,1 0,-1 0,1 0,2 3,8 11,0 1,-2 0,-1 1,-1 0,-1 1,-1-1,-1 2,-1-1,-1 1,-1-1,-1 1,-2 0,0 0,-1 0,-5 21,-2-22,0 1,-2-2,0 1,-2-1,-1-1,0 0,-2-1,0 0,-2-1,4-6,-1-1,-1-1,0 0,0-1,-1 0,-1-2,1 0,-2 0,1-2,-1 0,0-1,-1-1,-4 0,0 0,0-1,-1-1,0-1,1-1,-1-1,0-1,0-1,1-1,-1-1,1-1,0-1,-10-5,9 1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0,-4 0,0 0,-1 0,0 0,-9 0,-7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1,'43'4,"39"2,10-4,-2-4,-10 0,-15-1,-13 1,-11 0,-7 1,-5 0,-8 1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52 282,'0'541,"-11"-469,9-73,0 1,1 0,-1-1,1 1,-1-1,1 1,-1-1,1 0,-1 1,1-1,-1 0,1 0,0 0,0 0,0 0,-1 0,1-1,0 1,0 0,1-1,-1 1,0 0,0-1,1 1,-1-1,0 1,1-1,0 0,-1 1,1-1,0 1,0-1,0 0,0 0,-4-25,2 0,1 0,1 0,2 0,0 0,2 1,0-1,2 1,1 0,10-24,5-9,2 1,3 1,3 1,1 1,39-49,-63 92,0-1,1 1,1 0,0 1,1 0,0 1,0 0,1 0,1 1,-1 0,2 1,-1 1,5-2,-15 8,-1 0,1 1,-1 0,1-1,0 1,-1 0,1 0,0-1,-1 1,1 0,0 1,-1-1,1 0,-1 0,1 1,0-1,-1 1,1 0,-1-1,1 1,-1 0,1 0,-1 0,0 0,1 0,-1 0,0 0,0 0,0 1,0-1,0 0,0 1,0-1,0 1,0-1,-1 1,1-1,-1 1,1-1,-1 1,0 0,7 73,-7-68,-4 214,18-177,-1-32</inkml:trace>
  <inkml:trace contextRef="#ctx0" brushRef="#br0" timeOffset="337.95">1040 28,'-41'33,"2"2,2 2,1 1,2 1,2 2,2 2,-2 5,25-38,0-1,1 1,0 0,1 1,0-1,1 1,0 0,0 0,1 0,1 1,0-1,0 1,1 0,1-1,0 1,0 0,1-1,1 1,0-1,1 1,0-1,3 6,-1-4,1-1,1 0,0 0,0 0,1-1,1 0,0-1,0 0,1 0,0-1,1-1,0 1,1-2,-1 0,1 0,1-1,-1 0,1-1,0 0,0-1,11-1</inkml:trace>
  <inkml:trace contextRef="#ctx0" brushRef="#br0" timeOffset="716.38">1095 366,'1'0,"56"-14,1 3,0 3,0 2,38 1,-94 4,0 1,0-1,1 1,-1-1,0 1,0 0,1-1,-1 1,0 1,1-1,-1 0,0 0,0 1,1 0,-1-1,0 1,0 0,0 0,0 0,0 0,0 0,0 1,0-1,0 1,-1-1,1 1,-1-1,1 1,-1 0,1 0,-1 0,0 0,0 0,0 0,0 0,0 0,-1 0,1 1,0-1,-1 0,0 0,0 1,1-1,-1 0,-1 1,1-1,0 0,0 1,-1-1,0 0,0 1,-10 16,-2-1,0-1,-1 0,-1-1,0-1,-2 0,-10 7,-14 15,20-18,13-13,0 0,1 0,0 1,0 0,1 0,-1 1,1 0,1 0,0 0,0 1,1-1,0 1,0 1,0 1,4-8,-1-1,1 0,0 0,1 1,-1-1,0 0,0 0,1 1,0-1,-1 0,1 0,0 0,0 0,0 0,0 0,0 0,1 0,-1 0,1-1,-1 1,1 0,-1-1,1 1,0-1,0 0,0 1,0-1,0 0,0 0,0 0,0-1,0 1,0 0,1-1,-1 0,2 1,92 3,-82-4,-3 0,0 0,0-1,0 0,0-1,0 0,-1-1,1 0,-1-1,0 0,0 0,0-1,0 0,-1-1,0 0,0-1,3-3,10-10</inkml:trace>
  <inkml:trace contextRef="#ctx0" brushRef="#br0" timeOffset="1087.25">1999 282,'-18'9,"0"2,1-1,1 2,0 0,1 1,0 1,1 0,-5 7,18-20,0 0,0 0,0 0,0 0,0 0,0 0,0 0,0 1,1-1,-1 0,0 0,1 1,-1-1,1 0,0 1,-1-1,1 1,0-1,0 0,0 1,0-1,0 1,0-1,0 1,0-1,1 0,-1 1,0-1,1 0,-1 1,1-1,0 0,-1 1,1-1,0 0,0 0,0 0,0 0,0 0,0 0,0 0,0 0,0 0,1 0,-1-1,0 1,0 0,1-1,-1 1,0-1,1 0,-1 1,1-1,-1 0,0 0,1 0,-1 0,1 0,0 0,34 7,-29-7,1 0,-1 1,1 0,-1 1,0 0,1 0,-1 0,0 1,0 0,-1 1,1-1,-1 1,0 1,0-1,0 1,5 4,-10-2,0 0,-1-1,0 1,0-1,0 1,-1 0,0-1,0 1,-1-1,1 1,-1-1,-1 0,1 0,-1 0,0 0,-1 0,1-1,-1 1,0-1,-1 0,1 0,-1 0,0-1,-4 3,-30 29,20-21</inkml:trace>
  <inkml:trace contextRef="#ctx0" brushRef="#br0" timeOffset="1366.781">2055 0,'61'44,"-3"3,-1 2,-3 2,-2 3,40 54,-83-98,0 0,-1 1,-1 1,1-1,-2 1,0 1,0-1,-1 1,-1 0,0 0,-1 0,0 1,-1-1,0 1,-2-1,1 1,-1 0,-1-1,-1 1,0-1,0 1,-2-1,0 1,-7 7,-1-1,-2 0,1 0,-2-2,-1 0,0 0,-2-2,1 0,-2-1,0 0,-1-2,0-1,-1 0,0-1,-1-2,-6 1,4-3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3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57 367,'-1'-1,"1"0,0 1,0-1,0 0,0 0,0 0,0 0,0 1,0-1,0 0,0 0,0 0,1 1,-1-1,0 0,0 0,1 0,-1 1,1-1,-1 0,1 1,-1-1,1 0,-1 1,1-1,-1 1,1-1,0 1,-1-1,1 1,0-1,0 1,-1 0,1-1,0 1,0 0,0 0,-1-1,1 1,0 0,0 0,0 0,-1 0,1 0,0 0,0 0,0 1,0-1,-1 0,1 0,0 1,0-1,-1 0,1 1,0-1,0 1,-1-1,1 1,272 20,24-33,84-5,-382 22,-10 1</inkml:trace>
  <inkml:trace contextRef="#ctx0" brushRef="#br0" timeOffset="312.621">0 706,'241'-20,"229"11,-388 9,-32-5,-32-1</inkml:trace>
  <inkml:trace contextRef="#ctx0" brushRef="#br0" timeOffset="796.094">396 0,'10'27,"20"1,1-1,1-2,1-1,1-1,1-2,0-2,2-1,0-2,1-1,10 0,-6 2,12 4,-33-15,-1 0,1 2,-2 1,1 0,-1 2,0 0,-1 1,0 0,-1 2,-1 0,0 1,6 8,-18-17,0 0,1 0,-2 0,1 0,-1 1,0 0,0-1,-1 1,0 0,0 1,-1-1,0 0,0 0,-1 0,1 1,-2-1,1 0,-1 1,0-1,0 0,-1 0,0 0,-1 0,1 0,-1 0,0-1,-1 1,0-1,-25 28,-1-2,-2-1,-1-1,-1-2,-1-2,-2-1,-1-2,0-1,-2-2,-3-1,-41 26,54-29,24-15,0 0,1 1,-1 0,1 0,0 0,-1 1,1-1,0 1,0 1,1-1,-1 1,1 0,0 0,0 0,0 0,0 1,1-1,-1 1,1 0,1 0,-1 0,1 1,0-1,0 1,0-1,1 1,0 0,0-1,0 1,1 3,5 8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08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2,'-34'-1,"-1"2,1 1,0 2,0 1,1 1,-1 2,1 2,-2 2,29-9,0 1,0-1,0 1,0 0,1 0,0 1,0 0,0 0,1 0,0 0,0 1,0-1,0 1,1 0,0 1,0-1,1 0,0 1,0-1,0 1,1 0,0 0,0-1,1 1,-1 0,2 2,-28 215,15 48,-33-33,-2-71,46-165,0-1,0 0,0 1,1-1,-1 1,1-1,-1 1,1 0,0-1,0 1,0-1,0 1,1-1,-1 1,1-1,-1 1,1-1,0 1,0-1,0 1,0-1,1 0,-1 0,0 0,1 0,0 0,-1 0,1 0,0 0,0-1,0 1,0-1,0 1,1-1,-1 0,0 0,1 0,-1 0,0 0,1 0,-1-1,2 1,225-3,-98 7,-119 1</inkml:trace>
  <inkml:trace contextRef="#ctx0" brushRef="#br0" timeOffset="30606.262">1183 312,'-1'0,"1"0,0 0,-1 0,1 0,0 0,-1 0,1 0,0 0,-1-1,1 1,0 0,-1 0,1 0,0-1,0 1,-1 0,1 0,0-1,0 1,-1 0,1 0,0-1,0 1,0 0,0-1,-1 1,1 0,0 0,0-1,0 1,0 0,0-1,0 1,0-1,0 1,0 0,0-1,0 1,0 0,0-1,0 1,0 0,0-1,1 1,-1 0,0 0,0-1,0 1,0 0,1-1,-1 1,0 0,0 0,1-1,-1 1,-26 19,-86 115,-57 67,49-32,102-145,13-24</inkml:trace>
  <inkml:trace contextRef="#ctx0" brushRef="#br0" timeOffset="30954.918">703 284,'-2'28,"21"21,2-1,2-1,2 0,9 9,-31-50,156 280,-109-223,-37-53</inkml:trace>
  <inkml:trace contextRef="#ctx0" brushRef="#br0" timeOffset="31376.927">1548 340,'-15'7,"0"1,0 0,1 1,-1 0,2 2,0-1,0 2,1-1,0 2,1 0,1 0,0 1,0 0,2 1,0 0,0 0,2 1,0-1,0 2,2-1,0 0,1 1,0 4,3-8,0 1,2 0,-1-1,2 1,0-1,0 1,1-1,1 0,0-1,1 1,0-1,1 0,6 7,-12-16,1-1,0 0,0 0,-1 0,1-1,1 1,-1 0,0-1,0 1,1-1,-1 0,0 1,1-1,0 0,-1-1,1 1,-1 0,1-1,0 0,0 1,-1-1,1 0,0 0,-1-1,1 1,0 0,-1-1,1 0,0 0,-1 0,1 0,-1 0,16-10</inkml:trace>
  <inkml:trace contextRef="#ctx0" brushRef="#br0" timeOffset="31792.343">1548 538,'35'-7,"-22"3,0 0,0 1,0 1,0 0,0 1,0 1,1 0,-1 0,0 1,0 1,0 0,6 3,-17-5,1 1,-1 0,0 0,0 0,0 0,0 1,0-1,0 1,-1-1,1 1,0-1,-1 1,1 0,-1 0,1 0,-1 0,0 0,0 0,0 0,0 0,0 0,-1 0,1 1,-1-1,1 0,-1 1,0-1,0 0,0 1,0-1,0 0,0 1,-1-1,1 0,-1 0,0 1,0-1,0 0,0 0,0 0,0 0,0 0,0 0,-1 0,1 0,-1-1,0 1,1 0,-1-1,0 1,-116 131,117-132,-1 1,1 0,0-1,0 1,0 0,0 0,0 0,1 0,-1 0,0 0,1 0,0 0,-1 0,1 0,0 0,0 1,0-1,0 0,0 0,1 0,-1 0,1 0,-1 0,1 0,0 0,0 0,0 0,0 0,0-1,0 1,1 0,-1-1,0 1,1-1,-1 1,1-1,0 1,-1-1,1 0,0 0,0 0,0 0,0 0,0-1,0 1,0 0,2-1,2 3,-1-1,1 0,1 0,-1 0,0-1,0 0,1 0,-1-1,0 1,1-1,-1-1,1 1,-1-1,0 0,0-1,1 0,-1 0,0 0,0 0,-1-1,1 0,-1-1,1 1,-1-1,1 0,7-13</inkml:trace>
  <inkml:trace contextRef="#ctx0" brushRef="#br0" timeOffset="32423.243">2170 482,'-4'-2,"1"1,-1-1,0 1,0 0,-1 0,1 1,0-1,0 1,0 0,0 0,0 1,-1-1,1 1,0-1,0 2,0-1,0 0,0 1,1-1,-1 1,0 0,1 0,-1 1,1-1,0 1,0 0,0 0,0 0,0 0,0 0,1 0,0 1,0-1,0 1,0 0,-1 2,3-3,0 0,0 0,1 0,-1 0,1 0,0 0,0 0,0 0,0 0,0-1,1 1,-1 0,1-1,0 1,0-1,0 0,0 1,0-1,0 0,0 0,1-1,-1 1,1 0,0-1,-1 1,1-1,0 0,38 35,-39-32,1 0,-1 1,0-1,-1 1,1 0,-1-1,1 1,-2 0,1 0,0 0,-1 0,0 0,0 0,-1 0,1 0,-1 0,0-1,0 1,-1 0,1 0,-1-1,0 1,0-1,-1 0,1 1,-1-1,0 0,0 0,0-1,-1 1,0 0,0-1,0 0,1 0,-1 0,0 0,0-1,-1 0,1 0,0 0,-1 0,1-1,-1 1,0-1,1 0,-1-1,0 1,-1-1,-9-3</inkml:trace>
  <inkml:trace contextRef="#ctx0" brushRef="#br0" timeOffset="32792.334">2311 284,'11'8,"0"0,0 1,-1 0,0 0,0 1,-1 0,-1 1,0 0,0 0,-1 1,-1 0,0 0,0 1,-1 0,-1-1,0 2,-1-1,0 0,-1 1,-1-1,0 1,-1 12,1-15,-1 0,0 0,0 0,-1 1,-1-1,0-1,0 1,-1 0,0 0,-1-1,0 0,-1 0,0 0,-1 0,0-1,0 0,-1 0,0 0,-1-1,-2 2,-66 53,59-56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3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45,'138'-44,"-137"44,1 0,-1 1,1-1,-1 1,1-1,-1 1,0-1,1 1,-1 0,0 0,0-1,1 1,-1 0,0 0,0 0,0 1,0-1,0 0,0 0,-1 0,1 1,0-1,-1 0,1 1,-1-1,1 1,-1-1,0 0,1 1,-1-1,0 1,0-1,0 1,0-1,0 1,0-1,-1 1,1-1,0 1,-1-1,1 1,-1-1,0 0,1 1,-2 0,-30 64,-3-23,-22 48,57-89,1 1,-1 0,1-1,0 1,0-1,0 0,0 1,0-1,1 0,-1 1,1-1,-1 0,1 0,0 0,0-1,0 1,0 0,0-1,0 1,1-1,-1 0,0 1,1-1,-1 0,1-1,-1 1,1 0,-1-1,1 1,0-1,-1 0,1 0,-1 0,1 0,0 0,-1-1,1 1,-1-1,1 0,0 0,13 2,8 3,-4 2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0,'-8'2,"1"1,0-1,-1 1,1 0,0 1,0-1,1 1,-1 1,1-1,0 1,0 0,0 1,1 0,0-1,0 2,0-1,1 0,0 1,0 0,0 0,1 0,0 0,1 1,-2 7,1-2,0 1,1-1,1 1,0 0,1-1,0 1,1 0,1-1,0 1,1 0,3 9,-4-18,-1 0,1-1,0 1,0-1,0 1,0-1,1 0,-1 0,1 0,1 0,-1-1,0 1,1-1,-1 0,1 0,0 0,0 0,1-1,-1 1,0-1,1 0,-1-1,1 1,0-1,-1 0,1 0,0 0,0-1,0 1,0-1,0 0,-1-1,6 0,-1-1,1 0,-1-1,1 0,-1 0,0-1,0 0,0-1,-1 0,1 0,-1-1,0 0,-1-1,0 1,0-2,0 1,-1-1,5-7,75-154,-75 143,-11 25,-1 0,1 0,0 1,0-1,0 0,0 0,0 1,0-1,0 0,0 0,0 1,1-1,-1 0,0 0,0 1,1-1,-1 0,0 1,1-1,-1 0,1 1,-1-1,1 1,-1-1,1 1,-1-1,1 1,-1-1,1 1,0-1,-1 1,1 0,0-1,-1 1,1 0,0-1,0 1,-1 0,1 0,0 0,0 0,-1 0,1 0,0 0,0 0,-1 0,1 0,0 0,0 1,-1-1,1 0,0 0,-1 1,1-1,0 1,-1-1,1 0,0 1,-1-1,1 1,-1-1,1 1,-1 0,1-1,-1 1,0 0,1 0,10 27,-1 2,-1-1,-2 1,-1 0,0 13,-5-34,11 282,-13-211,0-51,-1 1,-1-1,-2 0,-1-1,-1 1,-1-1,-2-1,-1 1,0-2,-3 1,0-2,-2 1,-56 45,69-70,1 0,0 1,0-1,-1 0,1 0,-1 0,1-1,-1 1,1 0,-1-1,1 0,-1 0,0 0,1 0,-1 0,1 0,-1 0,1-1,-1 0,1 1,-1-1,1 0,-1 0,1 0,0-1,0 1,-1 0,1-1,0 1,0-1,0 0,1 0,-1 0,0 0,1 0,-1 0,1-1,-4-8,1-1,1 0,0 0,1-1,0 1,1-1,0 1,1-1,0 1,1-1,0 1,1-1,1 1,0 0,1 0,0 0,0 0,1 1,-3 6,86-210,-77 191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30,'226'-18,"-206"14,1 1,-1 0,1 2,0 0,0 1,0 1,-1 2,1-1,0 2,9 4,-9-4,-17-8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1,'10'5,"12"1,8 0,4-1,0-2,-1-1,-1-1,-1 0,-1-1,-1 0,0-1,-1 1,0 0,-5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7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153 961,'-1'-2,"0"1,0-1,0 1,0 0,-1-1,1 1,0 0,-1 0,1 0,-1 0,0 0,1 0,-1 1,1-1,-1 0,0 1,0-1,0 1,1 0,-1-1,0 1,0 0,0 0,1 0,-1 1,0-1,0 0,0 1,1-1,-1 1,0-1,1 1,-1 0,0 0,-4 0,0 1,0 0,0 1,0-1,0 1,1 0,-1 0,1 1,0 0,0 0,0 0,0 0,1 1,0 0,0 0,0 0,0 0,0 3,4-6,1 1,0 0,-1-1,1 1,0-1,1 1,-1-1,0 1,1-1,-1 0,1 0,0 0,0 0,0 0,0 0,0 0,0 0,0-1,0 1,1-1,-1 0,1 0,-1 1,1-2,-1 1,1 0,1 0,6 4,-7-5,0 1,-1 0,1 0,0 0,-1 0,1 0,-1 0,1 1,-1-1,1 1,-1 0,0 0,0 0,0 0,0 0,0 0,0 0,-1 1,1-1,-1 1,0-1,0 1,1 0,-2-1,1 1,0 0,0 0,-1-1,0 1,1 0,-1 0,0 0,-1 0,1 0,0-1,-1 1,0 0,1 0,-1-1,0 1,0 0,-1-1,1 1,0-1,-1 1,0-1,1 0,-1 0,0 0,-2 2,-43 17,23-16</inkml:trace>
  <inkml:trace contextRef="#ctx0" brushRef="#br0" timeOffset="383.327">322 650,'15'23,"9"11,-2 1,-1 1,-2 0,8 23,-22-43,-2 0,0 0,0 0,-2 0,0 0,-1 1,0-1,-2 0,1 0,-2 0,-1 0,0 0,0-1,-2 1,0-1,0 0,-2-1,0 0,0 0,-2-1,0 1,-108 98,93-96</inkml:trace>
  <inkml:trace contextRef="#ctx0" brushRef="#br0" timeOffset="1168.572">774 537,'102'-21,"-100"20,0 1,-1 0,1 0,0-1,-1 1,1 0,-1 0,1 1,0-1,-1 0,1 1,0-1,-1 1,1-1,-1 1,1 0,-1-1,1 1,-1 0,0 0,1 0,-1 0,0 0,0 0,0 1,0-1,0 0,0 1,0-1,0 0,0 1,-1-1,1 1,-1-1,1 1,-1 0,1-1,-1 1,0 0,0-1,0 1,0-1,0 1,0 0,0-1,-1 1,1 0,0-1,-1 1,1-1,-1 1,0-1,0 1,1-1,-1 1,0-1,0 0,-1 1,-147 183,148-182,0 0,0-1,1 1,-1 0,1 0,-1 0,1-1,0 1,0 0,1 0,-1 0,0 0,1-1,0 1,0 0,0-1,0 1,0 0,0-1,0 1,1-1,0 0,-1 1,1-1,0 0,0 0,0 0,0 0,0 0,1-1,-1 1,1-1,-1 1,1-1,-1 0,1 0,0 0,-1-1,1 1,0 0,0-1,0 0,-1 0,1 0,0 0,0 0,0 0,0-1,-1 1,1-1,0 0,1 0,22-5</inkml:trace>
  <inkml:trace contextRef="#ctx0" brushRef="#br0" timeOffset="2136.845">943 311,'44'-19,"-41"16,0 0,1 0,0 0,0 1,0-1,0 1,0 0,0 1,0-1,0 1,1-1,-1 1,1 1,-1-1,1 1,-1-1,1 1,-1 1,1-1,-1 0,1 1,-1 0,1 0,-1 1,0-1,1 1,-1 0,0 0,0 0,-1 1,1-1,0 1,-1 0,1 1,4 11,-1 2,0-1,-2 1,0 0,-1 0,0 0,-2 1,0-1,-1 1,-1 0,0-1,-1 1,-3 9,2 27,1 302,-27-146,46-31,-16-169,-1-1,1 1,-1-1,-1 1,0-1,0 1,-1-1,-1 1,1-1,-1 1,-1-1,0 0,0 0,-1 0,-2 4,2-9,-1 0,1 0,-1-1,1 0,-1 0,0 0,0 0,-1-1,1 0,0 0,-1 0,1-1,-1 0,0 0,1 0,-1-1,0 0,0 0,1 0,-1-1,-2 0,-40 3,-238 47,262-48</inkml:trace>
  <inkml:trace contextRef="#ctx0" brushRef="#br0" timeOffset="2549.678">1508 1,'-5'0,"-6"9,-2 9,2 5,-2 5,1 1,-2-4,1-1,3-1,-2 2,2 1,-3 0,1 1,-3 1,7-4,4-7</inkml:trace>
  <inkml:trace contextRef="#ctx0" brushRef="#br0" timeOffset="2798.793">1875 57,'-43'34,"-39"25,-10 8,7-4,12-6,18-9,15-13,13-7,11-4,9-5</inkml:trace>
  <inkml:trace contextRef="#ctx0" brushRef="#br0" timeOffset="3136.925">1451 537,'176'-16,"-174"16,-1-1,1 1,-1 0,1 0,-1 0,1 0,0 0,-1 0,1 0,-1 0,1 1,-1-1,1 1,-1-1,0 1,1 0,-1-1,1 1,-1 0,0 0,0 0,0 0,1 0,-1 0,0 0,0 0,0 1,-1-1,1 0,0 1,0-1,-1 0,1 1,-1-1,1 1,-1-1,1 1,-1-1,0 1,0 0,0-1,0 1,0-1,0 1,0-1,-1 1,1-1,0 1,-1-1,0 1,1-1,-1 1,0-1,1 0,-1 1,0-1,0 0,0 0,0 0,0 0,-1 0,0 1,-123 138,124-139,-1 0,1 0,0 1,0-1,0 0,0 1,0-1,0 1,0-1,1 1,-1-1,0 1,1-1,0 1,-1 0,1-1,0 1,0 0,0-1,0 1,0 0,0-1,0 1,0 0,1-1,-1 1,1 0,-1-1,1 1,0-1,-1 1,1-1,0 1,0-1,0 0,0 1,0-1,1 0,-1 0,0 0,0 0,1 0,-1 0,1 0,-1 0,1-1,-1 1,1 0,0-1,-1 1,1-1,0 0,-1 0,1 1,0-1,-1 0,2-1,8 2,1-1,0-1,0 0,0-1,-1 0,1-1,-1 0,1-1,-1 0,-1-1,4-1,-11 4,23-8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6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0,'-15'6,"0"1,1 0,1 1,-1 0,1 1,0 1,1 0,0 0,1 2,0-1,1 1,0 1,1 0,0 0,1 1,0 0,1 0,1 1,1 0,0 0,1 0,0 0,1 1,1 0,0 0,4 4,1 0,0 0,2 0,0-1,1 0,1 0,1 0,0-1,1 0,2-1,-1 0,13 14,21 3,-30-34</inkml:trace>
  <inkml:trace contextRef="#ctx0" brushRef="#br0" timeOffset="469.705">320 254,'125'-39,"-122"37,0 0,0 1,0-1,0 1,0-1,0 1,1 0,-1 0,0 0,0 1,1-1,-1 1,1 0,-1 0,0 0,1 0,-1 1,1-1,-1 1,0 0,0 0,1 0,-1 0,0 1,0-1,0 1,0 0,0 0,-1 0,1 0,-1 0,1 1,-1-1,0 1,0 0,0-1,0 1,0 0,0 0,-1 0,0 0,1 4,-3 2,-1 0,0 0,0 0,-1 0,0 0,-1 0,0-1,-1 0,1 0,-1 0,-1 0,0-1,0 0,0 0,-1 0,-6 4,4-2,1-1,0 1,0 0,1 0,0 1,1 0,0 0,1 1,0 0,-1 3,5-12,1-1,-1 1,1 0,0 0,0 0,0 0,0 0,0 0,0 0,0 0,0 0,1 0,-1-1,1 1,-1 0,1 0,0 0,0-1,0 1,0 0,0-1,0 1,0-1,1 1,-1-1,1 1,-1-1,1 0,-1 0,1 0,-1 0,1 0,0 0,0 0,0-1,-1 1,1-1,0 1,0-1,0 0,0 1,0-1,86-3,-59-4,-3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4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1 227,'368'0,"-301"-17,-55 5</inkml:trace>
  <inkml:trace contextRef="#ctx0" brushRef="#br0" timeOffset="370.457">226 0,'-5'14,"1"0,0 0,1 0,1 0,0 0,1 1,1-1,0 0,1 1,1-1,0 0,0 0,2 1,6 71,-10-70,0 0,0 0,-2 0,0 0,-1 0,0 0,-1 0,-1-1,-3 6,-5 18,13-26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5,'-12'-2,"-1"0,0 1,0 1,0 0,0 1,1 0,-1 1,0 1,1 0,-1 0,1 1,0 1,0 0,1 0,-1 2,1-1,1 1,-1 1,1 0,0 0,1 1,-5 6,2 9,2 1,1 0,0 0,2 1,1 0,1 1,1-1,1 14,-22 113,-6 35,-34 65,64-252,-1 1,1 0,0 0,0 0,0 0,0 0,1 0,-1 0,0 0,1 0,0 0,-1 0,1 0,0 1,0-1,0 0,0 0,1 0,-1 0,0 0,1 1,0-1,-1 0,1 0,0 0,0 0,0-1,0 1,1 0,-1 0,0-1,1 1,-1 0,1-1,0 0,-1 1,1-1,0 0,0 0,0 0,0 0,0 0,0 0,0-1,0 1,1 0,231-53,-149 48,-61 4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0,'-9'24,"-4"23,-4 2,1-1,3-5,-1-4,2-5,-2-7,1-4,4-6</inkml:trace>
  <inkml:trace contextRef="#ctx0" brushRef="#br0" timeOffset="245.658">357 170,'-38'38,"-27"23,-3 5,5-8,14-9,11-9,11-10</inkml:trace>
  <inkml:trace contextRef="#ctx0" brushRef="#br0" timeOffset="626.989">159 537,'7'-2,"-3"0,0 0,0 1,0-1,0 1,1 0,-1 0,0 0,1 1,-1-1,1 1,-1 0,1 0,-1 1,0 0,1-1,-1 1,0 1,1-1,-1 1,0-1,0 1,0 0,0 1,-1-1,3 3,-5 0,-2 0,1 0,0 0,-1 0,0 0,0 0,-1 0,1-1,-1 1,0 0,0-1,-1 1,0-1,1 0,-1 0,0 0,-1 0,1 0,-1-1,1 1,-81 109,83-111,1-1,-1 1,0-1,1 1,-1 0,1-1,-1 1,1 0,0-1,-1 1,1 0,0 0,0-1,0 1,1 0,-1-1,0 1,1 0,-1-1,1 1,-1 0,1-1,0 1,-1-1,1 1,0-1,0 1,0-1,1 0,-1 0,0 1,0-1,1 0,-1 0,0 0,1 0,-1-1,1 1,0 0,-1 0,1-1,-1 1,1-1,1 0,78 5,-58-11,-3-1</inkml:trace>
  <inkml:trace contextRef="#ctx0" brushRef="#br0" timeOffset="1294.59">159 1411,'231'-396,"-207"358,-24 38,0-1,1 1,-1-1,0 1,1-1,-1 1,1 0,-1-1,1 1,-1-1,1 1,-1 0,1 0,-1-1,1 1,-1 0,1 0,0 0,-1-1,1 1,-1 0,1 0,0 0,-1 0,1 0,-1 0,1 0,0 0,-1 1,1-1,-1 0,1 0,0 0,-1 1,1-1,-1 0,1 1,-1-1,1 0,-1 1,0-1,1 1,-1-1,1 0,-1 1,0-1,1 1,-1-1,0 1,1 0,-1-1,0 1,0-1,0 1,0-1,1 1,-1 0,0-1,0 1,0-1,0 1,0 0,0-1,-1 1,1-1,0 1,0 0,3 55,-4-50,0 0,1 0,0 0,0 0,1 0,-1 0,2 0,-1 0,0 0,1 0,0 0,1 0,-1-1,1 0,0 1,-2-4,1-1,-1 0,1 0,-1 0,1 0,0 0,0 0,-1 0,1 0,0-1,0 1,0-1,-1 1,1-1,0 0,0 1,0-1,0 0,0 0,0-1,0 1,0 0,0-1,-1 1,1-1,0 1,0-1,0 0,-1 0,1 0,0 0,-1 0,1 0,-1-1,55-46,-55 46,13-12,85-69,-98 83,0-1,-1 1,1-1,0 1,0 0,-1-1,1 1,0 0,0 0,-1 0,1-1,0 1,0 0,0 0,-1 0,1 0,0 0,0 1,0-1,-1 0,1 0,0 0,0 1,-1-1,1 0,0 1,-1-1,1 1,0-1,-1 1,1-1,0 1,-1-1,1 1,-1-1,1 1,-1 0,1-1,-1 1,0 0,1 0,-1-1,0 1,0 0,1 0,-1-1,0 1,0 0,0 0,0 0,0-1,0 1,0 0,0 0,0 0,-1-1,1 1,0 0,-9 49,-5-8,10-32,1 0,0 0,0 0,1 0,0 0,0 0,1 0,1 1,0-1,0 1,1 3,4 8,0-3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0 424,'6'-6,"1"-1,0 1,0 1,0-1,1 1,-1 1,1-1,0 1,1 1,-1-1,1 1,-1 1,1 0,0 0,0 1,0 0,0 0,0 1,0 0,7 1,-14 0,1 0,-1 0,0 0,0 0,0 0,0 0,0 1,0-1,0 1,-1-1,1 1,0 0,-1 0,1 0,-1 0,0 0,0 0,0 0,0 0,0 0,0 0,0 1,-1-1,1 0,-1 1,1-1,-1 0,0 1,0-1,0 0,0 1,-1-1,1 0,-1 1,1-1,-1 0,0 0,0 1,0-1,0 0,-1 2,-57 88,54-86,-31 38,24-31,0 0,1 1,0 1,1 0,1 0,0 1,2 0,-1 1,1 1,6-15,1 0,-1-1,1 1,0 0,-1 0,1 0,0 0,1 0,-1-1,0 1,1 0,0 0,-1 0,1-1,0 1,1 0,-1-1,0 1,1-1,-1 0,1 1,0-1,0 0,0 0,0 0,0 0,0 0,1-1,-1 1,0 0,1-1,0 0,-1 0,1 0,0 0,-1 0,1 0,0-1,0 1,5 1,0-1,0 0,0 0,1-1,-1 0,0 0,0 0,0-1,0-1,0 0,0 0,0 0,4-3,25-18,-22 12</inkml:trace>
  <inkml:trace contextRef="#ctx0" brushRef="#br0" timeOffset="501.267">396 227,'1'-2,"0"0,1 0,-1 0,1 0,-1 1,1-1,0 1,0-1,0 1,0 0,0-1,0 1,0 0,0 0,0 1,0-1,1 0,-1 1,0-1,1 1,-1 0,0 0,1 0,-1 0,2 0,-2 0,7-1,-3-1,0 1,0 0,1 0,-1 0,0 1,1 0,-1 0,0 1,1 0,-1 0,0 0,0 1,0 0,0 0,0 0,0 1,3 2,-8-1,0 0,0-1,-1 1,0 0,0 0,0 0,0-1,0 1,-1 0,0 0,0 0,0-1,0 1,0-1,-1 1,1-1,-1 1,0-1,0 0,-1 0,1 0,-1 0,1 0,-1 0,-2 1,-1 4,-3 5,6-11,0 0,0 1,0 0,1-1,-1 1,1 0,0 0,0 0,0 1,0-1,1 0,-1 1,1-1,0 1,0 0,0-1,0 1,1 0,0-1,-1 1,1 0,1 0,-1-1,0 1,1 0,0-1,0 1,0 0,0-1,1 1,-1-1,1 0,0 1,0-1,0 0,2 1,0-1,0 0,0 0,1 0,-1 0,1-1,-1 1,1-1,0-1,0 1,0-1,0 0,0 0,0 0,0 0,1-1,-1 0,0 0,0-1,0 1,0-1,0 0,0-1,0 1,1-1,12-4</inkml:trace>
  <inkml:trace contextRef="#ctx0" brushRef="#br0" timeOffset="1187.899">621 1,'28'-1,"82"9,-106-7,-1 0,1 1,-1-1,1 1,-1-1,0 1,0 0,0 0,0 1,0-1,0 1,0-1,-1 1,1 0,-1 0,0 0,0 0,0 0,0 1,0-1,-1 0,0 1,0 0,0-1,0 1,0 0,0-1,-7 229,-23 39,1-37,28 21,0-252,-1 0,1 0,-1-1,1 1,-1-1,0 1,0 0,0-1,-1 0,1 1,0-1,-1 0,0 1,1-1,-1 0,0 0,0-1,0 1,-1 0,1-1,0 1,0-1,-1 1,1-1,-1 0,1 0,-1-1,0 1,1 0,-2-1,-88 3,71-4,-37-1,33 1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55,'208'-50,"-206"49,0 0,0 0,0 1,0-1,0 1,0 0,1 0,-1-1,0 1,0 1,0-1,0 0,0 0,0 1,0-1,0 1,0 0,0 0,0-1,0 1,0 0,0 1,-1-1,1 0,0 0,-1 1,1-1,-1 1,1-1,-1 1,0 0,0 0,0-1,0 1,0 0,0 0,0 0,-1 0,1 0,-1 0,1 0,-1 0,0 1,0-1,0 2,-5 13,-1 0,-1 0,0-1,-1 0,-1 0,-1-1,0 0,-1-1,0 0,-1-1,-1 0,-3 2,-38 45,48-52,-2 0,-1 1,2 0,-1 0,1 1,1 0,0 0,0 0,1 1,0 0,1 0,0 0,1 0,1 1,-1-1,2 1,-1 0,2 0,1-8,0-1,0 0,1 0,0 1,0-1,0 0,0-1,0 1,0 0,1 0,-1-1,1 0,0 1,0-1,-1 0,2 0,-1-1,0 1,0-1,0 1,1-1,-1 0,1 0,-1-1,1 1,-1-1,1 1,-1-1,1 0,0-1,-1 1,1 0,1-1,14-5</inkml:trace>
  <inkml:trace contextRef="#ctx0" brushRef="#br0" timeOffset="251.792">396 422,'-5'19,"-1"11,4 1,4-5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9:5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110 168,'-28'201,"9"-107,-36 122,48-110,13-88</inkml:trace>
  <inkml:trace contextRef="#ctx0" brushRef="#br0" timeOffset="1167.31">307 56,'74'-29,"-65"24,1 1,0 0,1 1,-1 0,1 1,-1 0,1 0,0 1,0 1,0 0,0 0,9 2,-19-1,1-1,-1 1,0 0,0-1,1 1,-1 0,0 0,0 0,0 0,0 0,0 0,0 0,-1 1,1-1,0 0,0 0,-1 1,1-1,-1 0,1 1,-1-1,0 1,1-1,-1 0,0 1,0-1,0 1,0-1,0 1,-1-1,1 1,0-1,-1 0,1 1,0-1,-1 0,0 1,1-1,-1 0,-1 2,-31 50,-56 53,88-105,0 0,0 0,0 0,0 0,0 0,0 1,1-1,-1 0,0 1,1-1,-1 1,1-1,-1 1,1-1,0 1,-1-1,1 1,0-1,0 1,0-1,0 1,1-1,-1 1,0-1,1 1,-1-1,1 1,-1-1,1 1,0-1,-1 0,1 1,0-1,0 0,0 0,0 0,0 1,0-1,0 0,1 0,-1-1,0 1,1 0,67 8,2-27,-50 14</inkml:trace>
  <inkml:trace contextRef="#ctx0" brushRef="#br0" timeOffset="1428.171">731 478,'38'-5,"28"-6,6-1,-3 1,-9 3,-15 2</inkml:trace>
  <inkml:trace contextRef="#ctx0" brushRef="#br0" timeOffset="1768.253">901 253,'0'19,"0"16,0 7,0 1,0-2,0-3,0-4,0-2,-5-2,-2-1,1-1,1-1,-3-4,-1-1,2-1,6-2,4-6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1,'15'9,"23"4,11-1,1-2,-2-3,-6-3,-4-1,-4-2,-3-1,-2-1,-6 1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1,'38'4,"23"3,5-1,-3-2,-9 0,-7-2,-13-1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85,'92'-43,"-87"41,139-35,-139 36,-1 0,1 1,-1 0,1 0,0 0,-1 1,1-1,-1 1,1 0,-1 0,1 1,-1-1,0 1,1 0,-1 0,0 1,-1-1,1 1,0 0,-1 0,1 0,-1 0,0 0,0 1,0 0,0-1,-1 1,0 0,0 1,1 0,-1 7,-1 1,0 0,-1-1,0 1,-1 0,0-1,-1 1,-1-1,0 0,0 0,-1 0,-1 0,0 0,-1-1,0 0,0 0,-1-1,-3 3,-140 175,83-115,-51 68,117-139,-1 0,1 0,1 0,-1 1,0-1,1 0,-1 0,1 0,-1 0,1 1,0-1,0 0,0 0,0 1,0-1,1 0,-1 0,1 1,0-1,-1 0,1 0,0 0,0 0,0 0,0 0,1 0,-1 0,0-1,1 1,0 0,-1-1,1 1,0-1,-1 0,1 1,0-1,0 0,0 0,1 0,85 31,-54-26,-1-1,1-2,0-1,0-2,1-1,-34 1,23-1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26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19 763,'-9'24,"1"8,7-2,3-6</inkml:trace>
  <inkml:trace contextRef="#ctx0" brushRef="#br0" timeOffset="382.046">274 198,'-1'-9,"-3"39,-38 129,40-154,1 0,-1 0,1 0,0 0,1 0,-1 0,1 0,0 0,0 0,0 0,1 0,0 0,0 0,0 0,1 0,-1 0,1-1,0 1,1-1,-1 1,1-1,0 0,0 0,0 0,0 0,1 0,0-1,-1 0,1 1,0-1,1-1,-1 1,1-1,-1 0,1 0,3 1,0 0,0 0,0-1,1 0,-1-1,1 1,-1-2,1 1,0-1,-1-1,1 1,-1-1,1-1,-1 0,0 0,1-1,-1 0,0 0,-1 0,1-1,-1-1,1 1,-1-1,0 0,-1-1,0 0,1 0,-2 0,1-1,-1 0,0 0,0 0,-1 0,0-1,2-7,-1-6</inkml:trace>
  <inkml:trace contextRef="#ctx0" brushRef="#br0" timeOffset="639.757">612 0,'-14'43,"-10"44,-1 11,4-6,6-10,5-13,4-13,4-8,1-6,2-6,0-4,0-3,0-1,-1-2,1 1,-1 0,0-4</inkml:trace>
  <inkml:trace contextRef="#ctx0" brushRef="#br0" timeOffset="1218.793">696 1044,'188'-362,"-96"238,-92 125,0 0,0 0,1-1,-1 1,0 0,0 0,1-1,-1 1,0 0,1-1,-1 1,1 0,-1-1,1 1,-1-1,1 1,-1-1,1 1,0-1,-1 1,1-1,0 0,-1 1,1-1,0 0,-1 1,1-1,0 0,0 0,-1 0,1 0,0 0,0 0,-1 0,1 0,0 0,0 0,0 0,-1 0,1 0,0-1,0 1,-1 0,1-1,0 1,-1 0,1-1,0 1,-1-1,1 1,-1-1,1 1,-1-1,1 0,-1 1,1-1,-1 0,0 1,1-1,-1 0,0 1,1-2,1 168,-1-164,0 0,-1 0,1 0,0 0,0 0,0 0,1-1,-1 1,0-1,1 1,-1-1,0 1,1-1,0 0,-1 1,1-1,0 0,0 0,0 0,-1-1,1 1,0 0,0-1,0 1,0-1,0 0,0 1,1-1,-1 0,0 0,0-1,0 1,0 0,0-1,0 1,0-1,0 1,0-1,0 0,-1 0,1 0,0 0,0 0,76-53,52-57,-129 111,0-1,-1 0,1 1,0-1,-1 1,1-1,0 1,0-1,-1 1,1 0,0-1,0 1,0 0,-1 0,1 0,0-1,0 1,0 0,0 0,-1 0,1 0,0 0,0 1,0-1,0 0,0 0,-1 1,1-1,0 0,0 1,-1-1,1 0,0 1,0-1,-1 1,1 0,0-1,-1 1,1-1,-1 1,1 0,-1 0,1-1,-1 1,0 0,1 0,-1-1,0 1,1 0,-1 0,0 0,0 0,0 0,-3 55,1-41,-1 18,0-15,1 1,0-1,2 1,0-1,1 1,1-1,0 0,2 1,2 5,20 21,-10-24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0:4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12,'0'-4,"5"-3,2 6,4 3,0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5.12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0,'-1'2,"1"-1,-1 1,1-1,-1 1,1-1,0 1,-1 0,1-1,0 1,0-1,0 1,0 0,0-1,1 1,-1-1,0 1,1-1,-1 1,1-1,0 1,-1-1,1 1,0-1,0 0,0 1,0-1,0 0,0 0,0 0,4 4,1 0,-1-1,1 0,0 0,0 0,0-1,0 1,1-2,-1 1,1-1,0 0,0 0,0-1,0 0,0 0,0-1,0 1,0-2,0 1,5-2,41 5,107 12,1-8,39-7,-132 0,355 27,643-27,228 0,-1343 33,21-15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4:17.9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31,'9'-3,"0"1,1 0,-1 0,1 0,0 1,-1 1,1 0,0 0,0 1,-1 0,1 1,0 0,39 3,598-3,-313 26,-2-1,37 3,88-5,3-49,-152 5,114-10,-187 17,84 13,-123 0,-11 13,-133-7,1-3,-1-2,51-5,224-21,109-5,974 29,-367 0,-789 29,87-28,-127 27,96-28,-141 27,226-26,-197-29,33-2,-38 9,182 4,-248 4,1 5,111 10,-88 0,2767-2,-2448 28,-89 0,98 1,-186-18,137 3,-144-10,10 22,526-25,-514-1,-197 30,-96-22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0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271 652,'-3'-3,"0"-1,-1 1,1-1,-1 1,1 0,-1 1,0-1,0 1,0-1,-1 1,1 1,0-1,-1 0,1 1,-1 0,0 0,1 1,-1-1,0 1,1 0,-1 0,0 0,0 1,1 0,-1 0,1 0,-1 0,1 1,-1-1,1 1,0 0,0 1,0-1,0 1,0 0,0 0,1 0,-1 0,1 1,0-1,0 1,-9 11,1 0,1 0,0 1,2 0,-1 1,2 0,0 0,1 1,1-1,1 1,0 1,1-1,0 12,4-23,-1 0,1-1,0 1,0 0,1-1,0 1,0-1,1 1,-1-1,1 0,1 0,-1 0,1-1,0 1,0-1,1 0,0 0,0 0,0-1,0 0,1 0,-1 0,1 0,0-1,0 0,0-1,1 1,-1-1,1 0,-1-1,1 1,0-1,0-1,-1 1,1-1,0 0,0-1,-1 0,1 0,0 0,-1-1,1 0,3-1,7-5,0 0,0-2,-1 0,0 0,-1-2,0 0,-1-1,4-4,-9 9,19-21,-2 0,-2-2,0-1,-2-1,-2 0,-1-2,-1 0,-2-1,-2-1,-1 0,-2-1,-1 0,-2-1,0-20,-4 40,-2 0,0-1,-1 1,-1 0,-1-1,-1 1,0 0,-1 0,-2 0,0 0,0 1,-2 0,0 0,-1 0,-1 1,-1 0,0 1,-1 0,-3-2,10 15,-1 0,1 0,-1 0,1 0,-1 1,0 0,0 0,0 0,-1 0,1 1,0 0,0 0,-1 0,1 1,-1 0,1 0,0 0,-1 1,1 0,0 0,-1 0,1 0,0 1,0 0,0 0,0 1,0-1,1 1,-1 0,1 0,0 0,-1 1,2 0,-1 0,0 0,1 0,0 0,0 1,0-1,0 1,1 0,-1 1,-6 8,1 1,1 0,0 0,1 1,1-1,0 2,1-1,1 0,0 1,1-1,1 1,1-1,0 1,1 0,1-1,1 1,0-1,1 0,5 14,5 2,1-1,1-1,2-1,1 0,1-2,2 0,0-1,2-1,21 17,124 108,-154-140</inkml:trace>
  <inkml:trace contextRef="#ctx0" brushRef="#br0" timeOffset="247.781">1145 568,'-14'38,"-5"23,1 5,3-4,5-11</inkml:trace>
  <inkml:trace contextRef="#ctx0" brushRef="#br0" timeOffset="516.895">1118 258,'0'0</inkml:trace>
  <inkml:trace contextRef="#ctx0" brushRef="#br0" timeOffset="686.696">1597 398,'-20'14,"-5"2,1 1,0 1,2 1,0 0,1 2,2 1,-6 8,23-29,1 1,-1-1,1 1,-1 0,1-1,0 1,0 0,0 0,0 0,0 0,1 0,-1-1,0 2,1-1,0 0,-1 0,1 0,0 0,0 0,0 0,0 0,0 0,1 0,-1 0,1 0,-1 0,1 0,0 0,0 0,0 0,0 0,0 0,0-1,0 1,0 0,1-1,-1 1,1-1,-1 0,1 1,0-1,-1 0,1 0,0 0,0 0,0 0,0 0,0-1,0 1,0-1,0 1,0-1,0 0,0 0,0 0,2 0,60 3,-59-4,1-1,-1 1,1 1,0-1,-1 1,1 0,0 0,0 1,-1 0,1 0,0 0,-1 0,0 1,1 0,-1 0,0 1,0-1,0 1,0 0,0 1,-1-1,1 1,-1 0,0 0,0 0,0 0,-1 1,0 0,0-1,0 1,1 4,-3-6,-1 0,1 1,-1-1,0 0,0 1,0-1,-1 0,1 0,-1 1,0-1,0 0,0 0,0 0,0 0,-1 0,0 0,1 0,-1 0,0-1,0 1,-1-1,1 1,0-1,-1 0,1 0,-1 0,0 0,-2 1,-88 32,34-32,33-3</inkml:trace>
  <inkml:trace contextRef="#ctx0" brushRef="#br0" timeOffset="1316.536">1992 624,'8'80,"-4"0,-3 0,-9 67,6-122,-1 0,-1 0,-2-1,0 1,-1-1,-8 15,15-38,0 1,0 0,0-1,-1 1,1-1,-1 1,1-1,-1 1,1-1,-1 1,0-1,0 0,1 1,-1-1,0 0,0 0,-1 1,1-1,0 0,0 0,0 0,-1 0,1-1,-1 1,1 0,0-1,-1 1,1 0,-1-1,1 0,-1 1,0-1,1 0,-1 0,1 0,-1 0,0 0,1 0,-1 0,1-1,-1 1,1 0,-1-1,1 0,-1 1,1-1,-1 0,1 0,0 1,-1-1,1 0,0 0,0-1,0 1,0 0,0 0,0 0,-1-1,1-11,-1 1,1-1,1 1,1-1,-1 1,2-1,0 1,0-1,1 1,1 0,0 0,0 1,2-1,-1 1,13-34,1 1,2 1,2 1,2 0,2 2,1 2,2 0,2 2,1 1,2 2,1 1,27-17,30 16,-91 32,1 1,0 0,-1 0,1 0,0 1,-1-1,1 0,0 1,-1 0,1 0,-1 0,1 0,-1 0,1 0,-1 0,0 1,0-1,1 1,-1 0,0 0,-1 0,1 0,0 0,0 0,-1 0,1 0,-1 1,0-1,0 1,0-1,0 1,0-1,0 1,0 1,-2 9,0-1,0 0,-1 0,-1 1,0-2,0 1,-1 0,-1-1,0 1,0-1,-1 0,-1-1,0 0,0 0,-1 0,0-1,-4 3,3 0,-1 0,0-1,-1 0,0 0,-1-1,0-1,0 0,-1-1,0 0,-1-1,0 0,0-1,0-1,-1 0,0-1,-5 0,-4 0</inkml:trace>
  <inkml:trace contextRef="#ctx0" brushRef="#br0" timeOffset="1566.361">2557 201,'-10'43,"-8"43,0 17,-3-5,3-14,4-16,5-16,3-11,3-8,2-10</inkml:trace>
  <inkml:trace contextRef="#ctx0" brushRef="#br0" timeOffset="1955.12">2923 539,'-39'24,"1"1,0 2,2 1,1 2,2 2,-5 7,35-37,0 0,1 0,-1 1,1-1,0 0,0 1,0 0,0-1,0 1,1 0,-1 0,1 0,0 0,-1 0,2 0,-1 1,0-1,1 0,-1 0,1 1,0-1,0 0,0 0,0 1,1-1,-1 0,1 0,0 1,0-1,0 0,1 0,-1 0,1 0,-1 0,1-1,0 1,0 0,0-1,0 1,1-1,-1 0,1 0,-1 0,1 0,0 0,0-1,0 1,0-1,1 1,6 0,0 0,0 0,0-1,0-1,0 0,0 0,0 0,0-2,0 1,0-1,-1-1,1 1,0-2,-1 1,0-1,0-1,0 0,5-4,6-4,-1-2,0 0,-1-1,-1 0,0-2,-1 0,2-6,49-81,-66 101,-10 25,7-15,1 0,0 1,0-1,1 0,-1 1,2-1,-1 0,1 1,0-1,0 0,0 0,1 1,0-1,0 0,1-1,0 1,0 0,0-1,1 0,-1 1,1-1,0-1,1 1,-1-1,1 1,0-1,0-1,1 1,-1-1,4 2,12 0</inkml:trace>
  <inkml:trace contextRef="#ctx0" brushRef="#br0" timeOffset="2203.806">3601 483,'-17'4,"0"1,0 1,0 1,1 0,0 1,1 1,-1 0,2 2,-1-1,2 2,-1-1,2 2,0 0,0 1,-5 8,15-19,1 0,-1 0,1 0,0 0,0 0,0 0,0 0,1 0,-1 0,1 0,0 1,0-1,0 0,0 0,0 1,1-1,0 0,-1 0,1 0,0 0,1 0,-1 0,0 0,1 0,0-1,-1 1,1 0,0-1,1 0,-1 1,0-1,1 0,-1 0,1 0,-1 0,1-1,0 1,0-1,119 39,-65-40,-33-6</inkml:trace>
  <inkml:trace contextRef="#ctx0" brushRef="#br0" timeOffset="2553.143">3714 680,'22'9,"0"0,0-2,1 0,0-2,0-1,0 0,1-2,-1 0,1-2,0-1,-1 0,15-4,-30 4,0-1,0 1,0-2,-1 1,1-1,-1 0,1 0,-1-1,0 0,0 0,0-1,-1 0,0 0,0-1,0 1,-1-1,1-1,-1 1,-1-1,1 0,-1 0,-1 0,1 0,-1-1,0 1,-1-1,0 0,0 0,-1 0,0 0,0-8,0 13,-1 0,0-1,0 1,0 0,0 0,-1 0,0-1,1 1,-1 0,0 0,0 0,-1 0,1 0,-1 0,1 0,-1 1,0-1,0 0,0 1,0 0,-1-1,1 1,-1 0,1 0,-1 0,0 1,0-1,0 1,0-1,0 1,0 0,0 0,0 0,0 1,0-1,-1 1,1-1,0 1,0 0,-1 1,1-1,0 0,0 1,0 0,-1 0,1 0,0 0,0 0,0 1,0-1,1 1,-1 0,-2 1,-6 4,1 1,0 0,0 0,0 1,1 1,1-1,0 1,0 1,1 0,0 0,0 0,2 1,-1-1,2 2,-1-1,2 0,-1 1,2 0,0-1,0 1,1 0,1 0,0 0,1 0,0 0,1 0,1 0,0-1,3 11,-1-15,0 0,0-1,0 1,1-1,0 0,1 0,-1-1,1 0,1 0,-1-1,1 0,0 0,0 0,0-1,1-1,-1 1,1-1,0-1,0 0,0 0,0 0,0-1,7-1,10 2</inkml:trace>
  <inkml:trace contextRef="#ctx0" brushRef="#br0" timeOffset="3550.39">4419 906,'1'-20,"0"0,2 0,0 0,1 0,2 0,0 1,4-9,-2 8,0 1,2 0,0 1,1 0,1 1,0 0,2 1,0 1,0 0,9-6,-22 20,0 0,0 0,0 0,0 0,0 0,0 0,1 1,-1-1,0 0,0 1,1-1,-1 1,0-1,1 1,-1 0,0 0,1 0,-1-1,0 1,1 0,-1 1,1-1,-1 0,0 0,1 0,-1 1,0-1,1 1,-1-1,0 1,0 0,0-1,1 1,-1 0,0 0,0 0,0 0,0 0,0 0,0 0,-1 0,1 0,0 0,0 0,-1 1,1-1,-1 0,1 1,-1-1,0 0,1 1,-1-1,0 0,0 1,3 51,-3-47,-1 1,1-1,0 0,1 0,-1 1,1-1,0 0,1 0,-1 0,1 0,1 0,-1-1,1 1,0-1,0 1,1-4,0-1,-1 1,1-1,0-1,-1 1,1 0,0-1,0 0,0 0,0 0,-1 0,1 0,0-1,0 0,0 0,-1 0,1 0,-1-1,1 1,-1-1,1 0,-1 0,0 0,0 0,0-1,0 1,0-1,0 0,-1 0,2-2,201-163,-204 167,0 0,0 0,0 0,0 0,0 0,0 0,0 1,0-1,0 0,0 1,0-1,1 1,-1-1,0 1,0-1,1 1,-1 0,0 0,0 0,1 0,-1 0,0 0,1 0,-1 0,0 0,0 0,1 1,-1-1,0 1,0-1,0 1,1-1,-1 1,0 0,0-1,0 1,0 0,0 0,0 0,0 0,-1 0,1 0,0 0,0 0,-1 0,1 0,-1 0,1 1,-1-1,1 0,-1 0,0 1,1-1,-1 0,0 0,0 1,0-1,0 1,-42 154,42-156,-1 2,0 0,0 0,1 0,-1 0,0 0,1 0,0 0,-1 1,1-1,0 0,0 0,0 0,0 0,0 0,1 0,-1 0,1 0,-1 1,1-1,0 0,0-1,0 1,0 0,0 0,1 1,9 2</inkml:trace>
  <inkml:trace contextRef="#ctx0" brushRef="#br0" timeOffset="3821.25">5322 736,'40'-20,"-2"-1,-1-3,-1-1,-1-1,-1-2,27-29,-6-29,-54 84,-1 0,1 0,0-1,-1 1,1 0,-1 0,0 0,0-1,0 1,0 0,0 0,0-1,0 1,-1 0,0 0,1-1,-1 1,0 0,0 0,0 0,0 0,0 0,0 0,-1 1,1-1,-1 0,1 1,-1-1,0 1,1-1,-1 1,0 0,0-1,0 1,0 0,0 1,0-1,0 0,-1 0,1 1,0-1,-2 1,-8 0,-1 0,0 0,1 2,-1-1,1 2,0-1,0 2,0 0,0 0,0 1,1 0,0 1,0 1,1-1,-1 2,1 0,1 0,0 0,0 1,-2 4,1-4,0 1,1 0,0 0,1 1,0 0,1 1,0 0,-2 6,7-14,1 0,-1 0,1 0,0 0,0 0,0 1,0-1,1 0,0 0,0 0,0 1,0-1,1 0,-1 0,1 1,0-1,1 0,-1 0,1 0,-1 0,1-1,0 1,1 0,-1-1,1 1,-1-1,1 0,3 3,4 1,0-1,0 0,1 0,0-1,0 0,0 0,0-2,1 1,8 0,-18-3,30 7</inkml:trace>
  <inkml:trace contextRef="#ctx0" brushRef="#br0" timeOffset="4238.413">5802 709,'178'-164,"-178"163,1 0,-1 0,0 0,1 0,-1 0,1 0,0 0,-1 0,1 1,0-1,-1 0,1 0,0 1,0-1,0 1,0-1,-1 0,1 1,0 0,0-1,0 1,0 0,0-1,0 1,0 0,0 0,0 0,0 0,0 0,1 0,-1 0,0 0,0 0,0 0,0 1,0-1,0 0,0 1,-1-1,1 1,0-1,0 1,0-1,0 1,0 0,-1-1,1 1,0 0,0 0,-1-1,1 1,-1 0,1 0,-1 0,1 0,-1 1,1 6,1 0,-1 1,1-1,1 0,0 0,0 0,0 0,1-1,0 1,0-1,1 0,0 0,0-1,1 0,0 1,0-2,0 1,1-1,0 0,0 0,0-1,1 0,-1 0,2 0,2-1,0-1,1 0,-1 0,1-1,0-1,-1 0,1-1,-1 0,1 0,-1-1,1-1,-1 0,0 0,0-1,0-1,-1 0,1 0,2-3,-9 4,-1 1,0-1,0 0,0 0,-1 0,1 0,-1-1,0 1,0-1,-1 1,1-1,-1 0,0 1,0-1,0 0,-1-5,2-12</inkml:trace>
  <inkml:trace contextRef="#ctx0" brushRef="#br0" timeOffset="4488.873">6734 59,'0'39,"0"31,0 9,0 1,0-9,0-12,0-10,0-9,0-7,4-4,3-2,-1-1,-6-5,-3-6</inkml:trace>
  <inkml:trace contextRef="#ctx0" brushRef="#br0" timeOffset="4740.19">6451 342,'43'-10,"29"-3,7 1,-5 2,-11 3,-11 3,-14 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1,'-1'0,"1"0,0 1,0-1,-1 1,1-1,0 1,0-1,0 1,0-1,0 1,0-1,-1 1,1-1,0 1,0-1,1 1,-1-1,0 1,0-1,0 1,0-1,0 1,1-1,-1 0,0 1,0-1,1 1,-1-1,0 1,0-1,1 0,-1 1,1-1,-1 0,0 1,1-1,-1 0,1 0,-1 1,1-1,-1 0,1 0,-1 0,1 0,-1 1,0-1,1 0,0 0,-1 0,1 0,-1 0,1 0,-1 0,1-1,-1 1,0 0,1 0,135 15,-30-7,46 15,-145-23,-6-1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0,'38'5,"32"1,9-5,-5-2,-9-2,-11 1,-16-1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1,'19'5,"16"-4,7-1,0-1,-1-1,-3 1,-3 0,-8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7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247 396,'-7'-5,"0"0,-1 1,1 0,-1 0,0 1,0 0,0 0,0 1,0 0,-1 0,1 1,-1 0,1 1,-1 0,0 0,1 1,-1 0,1 0,0 1,-1 0,1 0,0 1,0 0,0 1,1 0,-3 1,8-4,1 0,-1 0,0 0,1 0,-1 0,1 0,-1 0,1 1,0-1,-1 0,1 1,0-1,0 1,0-1,0 1,0 0,1 0,-1-1,0 1,1 0,-1 0,1 0,0-1,-1 1,1 0,0 0,0 0,0 0,1 0,-1 0,0-1,1 1,-1 0,1 0,-1 0,1-1,0 1,0 0,0-1,0 1,0-1,0 1,0-1,1 1,-1-1,0 0,1 0,-1 1,2-1,84 44,-84-45,0 0,1 0,-1 1,0 0,0-1,1 1,-1 0,0 0,0 1,0-1,0 1,0-1,0 1,-1 0,1 0,-1 0,1 1,-1-1,0 1,0-1,0 1,0-1,0 1,0 0,-1 0,0 0,1 0,-1 0,0 1,0-1,-1 0,1 0,-1 1,0-1,1 0,-1 1,-1-1,1 0,0 1,-1-1,0 0,0 0,0 0,0 0,0 1,-1-1,1-1,-2 3,-5 3,-1-1,1 1,-1-2,-1 1,1-1,-1-1,0 0,0 0,-1-1,0 0,1-1,-6 1,-3-3,3-4</inkml:trace>
  <inkml:trace contextRef="#ctx0" brushRef="#br0" timeOffset="353.353">445 0,'20'23,"-2"1,-1 1,-1 0,-1 1,-1 1,-2 0,0 1,-2 0,-1 1,-1 0,2 21,-7-36,-1 0,0 0,-1 0,0 0,-1 1,-1-1,0 0,-1 0,-1 0,0 0,0-1,-2 1,0-1,0 0,-1 0,-1 0,0-1,0 0,-2-1,1 1,-1-2,-1 1,0-1,-1-1,1 0,-10 6,-46 23,46-31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1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226 475,'-17'308,"4"-118,12-229,2-1,1 1,2-1,2 1,1 0,3-1,0 6,1 0,2 1,1 0,2 1,1 0,2 2,1 0,1 1,16-16,-36 43,0 1,0 0,0-1,0 1,0 0,0 0,1 0,-1 0,0 0,1 0,-1 0,1 1,-1-1,1 0,-1 1,1-1,-1 1,1 0,-1-1,1 1,0 0,-1 0,1 0,0 0,-1 0,1 0,-1 1,1-1,0 1,-1-1,1 1,-1-1,1 1,-1 0,1 0,-1-1,0 1,1 0,-1 0,0 1,0-1,0 0,0 0,0 1,0-1,0 0,0 1,0 0,38 132,-26-90,-7-26</inkml:trace>
  <inkml:trace contextRef="#ctx0" brushRef="#br0" timeOffset="589.68">0 135,'368'0,"-369"0,1-1,-1 1,0-1,1 1,-1-1,1 1,-1-1,1 0,-1 1,1-1,-1 0,1 1,0-1,-1 0,1 0,0 1,0-1,0 0,-1 0,1 0,0 1,0-1,0 0,0 0,0 0,0 1,1-1,-1 0,0 0,0 1,1-1,-1 0,0 0,1 1,-1-1,0 0,1 1,-1-1,1 0,0 1,-1-1,1 1,-1-1,1 1,0-1,-1 1,1 0,0-1,-1 1,1 0,0-1,0 1,-1 0,1 0,0 0,0-1,0 1,-1 0,1 0,0 0,0 0,0 1,-57-80,47 57</inkml:trace>
  <inkml:trace contextRef="#ctx0" brushRef="#br0" timeOffset="1184.225">875 220,'-29'32,"2"2,1 1,2 1,1 1,-3 12,10-21,1 1,2 1,0 0,2 0,2 1,0 1,-1 19,9-39,0 0,1 0,0 0,1 0,0 1,1-1,0 0,1-1,1 1,0 0,0-1,1 0,0 0,1 0,1-1,-1 0,2 0,-1 0,1-1,1 0,-1-1,2 0,-1 0,1-1,0 0,1-1,-1 0,1 0,0-2,12 5,1-5</inkml:trace>
  <inkml:trace contextRef="#ctx0" brushRef="#br0" timeOffset="4189.614">1072 502,'9'-9,"1"1,0 0,1 0,0 1,0 1,0-1,1 2,0 0,0 0,0 1,1 0,-1 2,13-3,-23 5,0 0,0 0,-1 0,1 0,0 0,0 0,0 0,0 1,0-1,-1 1,1-1,0 1,0 0,-1 0,1-1,0 1,-1 1,1-1,-1 0,1 0,-1 0,0 1,1-1,-1 1,0-1,0 1,0-1,0 1,0 0,0-1,-1 1,1 0,-1 0,1 0,-1 0,0-1,1 1,-1 0,0 0,0 0,0 0,-1 0,1 0,0 0,-28 81,-87 121,92-93,23-108,0 1,0-1,0 1,1-1,0 0,-1 1,1-1,0 1,0-1,1 0,-1 0,1 0,0 0,0 0,0 0,0 0,0-1,0 1,1 0,-1-1,1 0,0 0,0 0,0 0,0 0,0-1,0 1,0-1,0 0,3 1,3 0,-1 0,1-1,-1 0,1 0,-1-1,1 0,-1-1,1 1,-1-2,1 1,-1-1,0-1,1 1,-1-1,5-4,-5 2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251 367,'-5'-3,"0"0,0 0,0 0,-1 1,1 0,-1 0,1 0,-1 0,0 1,0 0,1 0,-1 1,0 0,0 0,0 0,0 1,0-1,1 1,-1 1,0-1,-3 2,8-2,-1-1,0 1,0-1,0 1,1 0,-1 0,0-1,1 1,-1 1,0-1,1 0,0 0,-1 1,1-1,0 0,-1 1,1-1,0 1,0 0,0-1,1 1,-1 0,0 0,1-1,-1 1,1 0,-1 0,1 0,0 0,0 0,0 0,0-1,0 1,0 0,0 0,1 0,-1 0,1 0,-1 0,1-1,0 1,0 0,0-1,0 1,0 0,1 0,64 65,-55-59,45 37,-55-44,0 0,0 1,-1-1,1 1,0-1,0 1,-1-1,1 1,-1 0,0-1,1 1,-1 0,0-1,0 1,0 0,0-1,0 1,0 0,-1-1,1 1,0 0,-1-1,1 1,-1-1,0 1,0-1,1 1,-1-1,0 1,0-1,0 0,0 1,-1-1,1 0,0 0,-1 0,1 0,-2 1,-18 13,-2-1,0 0,-1-2,0-1,0-1,-3 0,-2 0,4-3</inkml:trace>
  <inkml:trace contextRef="#ctx0" brushRef="#br0" timeOffset="387.412">335 1,'24'20,"-1"2,-1 1,-1 1,-2 0,0 2,-1 0,4 11,-12-18,0 0,-1 0,-1 1,-1 0,-1 0,-1 0,0 1,-2 0,0 0,-2 0,0 0,-1 0,-1 0,-1 0,-1 0,-1 0,-6 20,1-21,-1-1,0 0,-2-1,0 0,-1 0,-1-2,0 1,-1-2,-1 0,0-1,-1 0,-1-2,0 0,-1-1,-2 1,-46 34,43-28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5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20,'0'-1,"-1"-1,0 1,0 0,1 0,-1-1,0 1,0 0,0 0,-1 0,1 0,0 0,0 1,0-1,-1 0,1 1,0-1,-1 0,1 1,-1 0,1-1,-1 1,1 0,0 0,-1-1,1 1,-1 0,1 1,-1-1,1 0,-1 0,1 1,-1-1,1 1,0-1,-1 1,1-1,0 1,-1 0,1 0,0 0,-1 0,-46 46,32-16,2-1,0 2,3 0,0 0,3 1,0 0,2 1,2 0,-1 29,6-40,1 0,1-1,0 1,2-1,1 0,0 0,2 0,1-1,0-1,7 10,-14-24,1 0,1-1,-1 1,1-1,0 0,0 0,0 0,1 0,0-1,0 1,0-1,0-1,1 1,4 2,6-2</inkml:trace>
  <inkml:trace contextRef="#ctx0" brushRef="#br0" timeOffset="382.932">565 246,'-9'9,"-1"1,2 0,-1 0,1 1,1 0,0 1,1 0,0 0,0 0,2 0,-1 1,2 0,0 0,0 0,1 0,1 1,0 2,1-11,0-1,1 0,0 0,0 1,0-1,0 0,1 0,0 0,-1 0,2 0,-1 0,0-1,1 1,-1-1,1 0,0 1,0-1,1-1,-1 1,1 0,-1-1,1 1,0-1,0 0,-1-1,2 1,-1-1,0 1,0-1,0 0,1-1,-1 1,0-1,2 0,0 1,1-1,-1 0,0-1,0 1,0-1,0-1,-1 1,1-1,0 0,0 0,-1 0,1-1,-1 0,0 0,0-1,0 1,0-1,-1 0,1 0,-1 0,0-1,-1 0,1 0,2-4,-1 0,0 0,0-1,-1 0,0 0,0 0,-1 0,-1-1,0 1,0-1,-1 1,0-1,-1 0,0 1,-1-1,0 0,-1 1,0-1,-1 1,0-1,0 1,-1 0,0 0,-1 1,0 0,-1-1,-5-6,7 14,0-1,0 0,0 1,0 0,0 0,-1 0,1 1,-1-1,1 1,-1 0,1 0,-1 1,0-1,1 1,-1 0,0 1,0-1,1 1,-3 0,-17 5</inkml:trace>
  <inkml:trace contextRef="#ctx0" brushRef="#br0" timeOffset="685.916">340 358,'29'0,"23"0,9 0,-2 0,-6 0,-8 0,-6 0,-5 0,-4 0,-1 0,-2 0,0 0,-5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23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58 385,'-17'226,"4"1,-7-148,13-101,7-23,2 0,1 0,3 0,2 0,1 1,3 0,1 1,14-27,-22 56,0 0,1 1,1 0,0 0,1 1,1 0,-1 0,2 1,0 0,0 1,1 0,0 0,1 1,0 1,1-1,-11 8,0 1,0-1,0 0,0 1,0-1,0 1,0 0,0 0,0 0,0 0,0 0,0 0,0 0,0 1,0-1,0 1,0 0,0-1,0 1,-1 0,1 0,0 0,0 0,-1 0,1 1,-1-1,1 0,-1 1,1-1,-1 1,0 0,0-1,0 1,0 0,0 0,0-1,0 1,-1 0,1 0,0 1,19 84,-12 26,-2-94</inkml:trace>
  <inkml:trace contextRef="#ctx0" brushRef="#br0" timeOffset="962.904">29 159,'226'1,"-163"11,-62-14,-1 1,1-1,-1 1,0 0,1-1,-1 1,0-1,0 1,0-1,0 1,0-1,0 1,0 0,-1-1,1 1,0-1,-1 1,1 0,-1-1,0 1,1 0,-1-1,0 1,0 0,0 0,0 0,0 0,0 0,0 0,0 0,0 0,0 0,-1 0,1 1,0-1,-2 0,0-3,-76-104,76 94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36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37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1,'0'0,"-1"0,1 1,0-1,-1 1,1-1,0 1,0-1,-1 1,1-1,0 1,0-1,0 1,0 0,-1-1,1 1,0-1,0 1,0-1,0 1,0 0,1-1,-1 1,0-1,0 1,0-1,0 1,1 0,-1-1,0 1,0-1,1 1,-1-1,0 0,1 1,-1-1,1 1,-1-1,0 1,1-1,-1 0,1 0,-1 1,1-1,-1 0,1 0,0 1,-1-1,1 0,-1 0,1 0,-1 0,1 0,0 0,-1 0,1 0,-1 0,1 0,0 0,40 6,-41-6,231 0,-119-22,-88 18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0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7 139,'-1'-3,"0"0,0 1,0-1,1 1,-1-1,0 0,1 0,0 1,0-1,0 0,0 0,0 0,0 1,1-1,-1 0,1 0,0 1,0-1,0 1,0-1,0 0,1 1,-1 0,1-1,-1 1,1 0,0 0,0 0,0 0,0 0,0 1,2-2,82-41,-83 42,0 1,0-1,0 1,0 0,1 0,-1 0,0 0,1 1,-1-1,1 1,-1 0,1 0,-1 0,0 0,1 1,-1 0,1-1,-1 1,0 0,0 1,0-1,1 0,-1 1,0 0,-1 0,1 0,0 0,-1 0,1 0,-1 1,1-1,-1 1,0 0,0 0,0 0,-1 0,1 0,-1 0,1 0,-1 0,0 1,0-1,-1 0,1 1,-1-1,0 0,1 1,-4 13,0 0,0 0,-2-1,0 1,-1-1,-1-1,0 1,-1-1,0 0,-2-1,1 0,-2 0,-7 7,-37 59,41-57,8-17,1 1,-1-1,1 1,1 0,0 0,0 1,0-1,1 1,0 0,0 0,1 0,0 0,0 0,1 1,0-1,1 0,-1 1,2-1,-1 1,1-1,1 0,-1 0,1 1,1-1,1 4,-1-9,0 0,1 1,-1-2,1 1,-1 0,1-1,0 0,0 0,0 0,0 0,0 0,0-1,1 0,-1 0,0 0,1 0,19 2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7 848,'-5'14,"3"5,3-1</inkml:trace>
  <inkml:trace contextRef="#ctx0" brushRef="#br0" timeOffset="387.275">148 509,'10'-15,"1"1,1 0,1 1,0 0,0 1,1 0,1 2,0-1,0 2,1 0,0 1,1 0,0 2,0 0,0 0,4 1,-18 5,1 0,-1 0,0 0,1 0,-1 0,1 1,-1-1,0 1,0 0,1 0,-1 0,0 1,0-1,0 1,0 0,-1 0,1 0,0 0,-1 0,1 0,-1 1,0-1,0 1,0 0,0-1,0 1,0 0,-1 0,0 0,1 1,-1-1,0 0,0 0,-1 1,1-1,-1 0,0 1,0-1,0 0,0 1,0-1,-1 1,0-1,1 0,-1 0,0 1,-2 1,-4 16,-1-1,-1 0,-1-1,-1 0,-1 0,0-1,-2 0,-10 10,8-9,1 0,1 0,1 1,1 1,0 0,2 1,0 1,8-20,1-1,0 1,-1 0,1 0,0 0,1-1,-1 1,0 0,1 0,0 0,0 0,0 0,0 0,0 0,0 0,1 0,-1 0,1 0,0 0,0 0,0 0,1 0,-1-1,0 1,1 0,0-1,0 0,0 1,0-1,0 0,0 0,0 0,1 0,-1 0,1-1,-1 1,1-1,0 1,-1-1,1 0,0 0,0 0,2 0,75-24,-55 13</inkml:trace>
  <inkml:trace contextRef="#ctx0" brushRef="#br0" timeOffset="938.404">542 989,'3'-5,"21"-35,1 0,2 2,2 2,1 0,32-28,-61 63,0 0,-1-1,1 1,0 0,0 0,0 0,0 0,0 0,1 0,-1 0,0 0,0 0,1 0,-1 1,0-1,1 0,-1 1,1-1,-1 1,1 0,-1-1,0 1,1 0,0 0,-1 0,1 0,-1 0,1 0,-1 1,0-1,1 0,-1 1,1-1,-1 1,1 0,-1-1,0 1,1 0,-1 0,0 0,0 0,0 0,0 0,0 0,1 1,5 22,-7-22,0 0,0 0,0 0,0 1,0-1,1 0,0 0,-1 0,1 0,0 1,0-1,0 0,0-1,0 1,0 0,1 0,-1 0,1-1,-1 1,1-1,0 1,-1-1,1 0,0 1,0-1,0 0,0 0,0 0,0-1,0 1,1 0,-1-1,0 0,0 1,1-1,6-2,-1 0,0-1,1 0,-1 0,0-1,-1 0,1 0,-1-1,0 0,0 0,0-1,0 0,3-5,34-24,-43 34,-1 1,1-1,-1 0,1 1,-1-1,1 0,-1 1,1-1,-1 1,1-1,0 1,-1-1,1 1,0-1,0 1,-1 0,1 0,0-1,0 1,-1 0,1 0,0 0,0 0,0-1,0 1,-1 1,1-1,0 0,0 0,0 0,-1 0,1 0,0 1,0-1,-1 0,1 1,0-1,-1 1,1-1,0 1,-1-1,1 1,0-1,-1 1,1-1,-1 1,1 0,-1-1,0 1,1 0,-1-1,1 1,-1 0,0 0,0 0,0-1,1 1,-1 0,0 0,0 0,0-1,0 1,-8 52,8-53,-15 107,14-82</inkml:trace>
  <inkml:trace contextRef="#ctx0" brushRef="#br0" timeOffset="1668.955">1305 764,'24'-17,"-16"10,-1 1,1 0,1 1,-1-1,1 2,0-1,0 1,0 1,0 0,1 0,-1 1,1 0,0 0,0 1,-5 3,0 1,-1-1,1 1,-1 0,0 1,0-1,0 0,0 1,-1 0,1 0,-1 0,0 1,0-1,-1 1,1-1,-1 1,0 0,0 0,-1 0,1 0,-1 0,0 0,-1 0,1 1,-1-1,0 0,0 0,-1 1,0 2,-2 443,5-437,-1 0,0 0,-1 1,0-1,-1 0,-1 0,0 0,-1 0,-1 0,0-1,-1 1,0-1,-1 0,0 0,-1-1,-1 0,0 0,0-1,-1 0,-1 0,0-1,0 0,-1-1,0 0,-2 0,10-8,1 1,-1 0,0-1,0 0,0 0,0 0,0 0,0 0,-1 0,1-1,0 0,0 1,0-1,-1 0,1-1,0 1,0-1,0 1,-1-1,1 0,0 0,0 0,0 0,0-1,1 0,-1 1,0-1,1 0,-1 0,1 0,-1 0,1-1,0 1,0-1,0 1,0-1,1 0,-1 0,1 0,0 0,-1 0,1-1,-3-20,2 0,0 0,1 0,2 0,0 0,3-11,1 5,2 6</inkml:trace>
  <inkml:trace contextRef="#ctx0" brushRef="#br0" timeOffset="2183.99">1163 453,'19'-19,"16"-12,3-4,-2 3,-5 2,-5 2,-1 5,-4 11,-2 9,-4 8,-5 9,2 2,-2 3,-3 3,3 3,-1 1,-2-3</inkml:trace>
  <inkml:trace contextRef="#ctx0" brushRef="#br0" timeOffset="2583.636">1643 1,'23'23,"-2"0,0 2,-2 1,0 0,-2 1,-1 1,-2 0,0 2,-2-1,-1 1,-1 1,-2 0,-1 0,-2 1,-1 0,-1 0,-2 0,-1 0,-2 0,0 0,-3 0,-5 22,-1-10,-1-1,-3 0,-1-1,-2-1,-2 0,-2-1,-1-2,-29 36,-37 10,71-70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49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0 255,'0'4,"5"3,6-1,6-1,5-2,-1-6,0-2,2 0,2 0,1 1,1 2,1 1,0 0,-9 1,-8 0</inkml:trace>
  <inkml:trace contextRef="#ctx0" brushRef="#br0" timeOffset="267.749">84 1,'-9'33,"1"26,2 8,3-3,1-8,1-8,-4-13,-1-12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45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242 396,'-11'167,"-24"63,12-101,10-59,11-48</inkml:trace>
  <inkml:trace contextRef="#ctx0" brushRef="#br0" timeOffset="951.291">412 1101,'21'-107,"-19"93,0 1,1-1,1 0,0 1,1 0,0 0,1 0,0 1,1-1,1 2,0-1,0 1,1 0,0 1,2-1,-10 11,0-1,0 1,0 0,-1-1,1 1,0 0,0 0,0-1,0 1,0 0,0 0,0 0,0 0,0 1,0-1,0 0,0 0,0 0,0 1,0-1,-1 0,1 1,0-1,0 1,0-1,0 1,-1 0,1-1,0 1,-1 0,1-1,0 1,-1 0,1 0,-1 0,1-1,-1 1,0 0,1 0,-1 0,0 0,0 0,1 0,-1 0,0 0,0 0,0 0,0 0,0 0,0 0,14 56,-3 26,21-98,103-119,-134 133,-1 0,1 0,0 0,-1 0,1 0,0 0,0 0,0 0,0 1,-1-1,1 0,0 1,1-1,-1 0,0 1,0-1,0 1,0 0,0-1,0 1,1 0,-1 0,0 0,0 0,0 0,0 0,1 0,-1 0,0 0,0 0,0 1,0-1,1 0,-1 1,0-1,0 1,0 0,0-1,0 1,0 0,0-1,0 1,-1 0,1 0,0 0,0 0,-1 0,1 0,0 0,-1 0,1 0,-1 0,1 0,-1 0,0 0,0 1,1-1,5 162,-1-143</inkml:trace>
  <inkml:trace contextRef="#ctx0" brushRef="#br0" timeOffset="1335.778">1202 791,'-14'33,"-6"17,2 4,3-3,5-4,8-6,10-10,8-10,6-9,4-11,-2-10,-5-4</inkml:trace>
  <inkml:trace contextRef="#ctx0" brushRef="#br0" timeOffset="1762.128">1005 593,'169'-186,"-168"185,0-1,0 0,0 1,0-1,0 1,0-1,1 1,-1-1,1 1,-1 0,1 0,-1 0,1 0,0 0,-1 0,1 0,0 0,0 0,-1 1,1-1,0 1,0 0,0-1,0 1,0 0,0 0,0 0,0 0,0 1,0-1,-1 1,1-1,0 1,0-1,0 1,-1 0,1 0,0 0,-1 0,1 0,0 0,-1 0,0 1,1-1,-1 0,0 1,1 0,69 129,-62-117</inkml:trace>
  <inkml:trace contextRef="#ctx0" brushRef="#br0" timeOffset="8133.202">214 0,'-21'24,"1"1,1 0,1 2,1 0,2 1,0 0,2 2,1-1,2 1,1 1,1 0,1 0,2 1,-1 29,-2 24,3-34,1-1,3 1,1 0,5 21,3-33,1-1,2-1,2 0,1 0,2-2,1 0,2 0,1-2,11 12,-21-29,2 0,0-1,1 0,0 0,1-2,1 0,0 0,1-1,0-1,2-1,-3-1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5:56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30,'138'-11,"53"-8,-348 47,80-24,292-6,-190 2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82,'54'-33,"148"-9,-200 41,0 0,1 0,-1 0,1 1,-1-1,1 1,-1-1,1 1,-1 0,1 0,-1 0,1 0,-1 1,1-1,-1 1,1-1,-1 1,1 0,-1 0,0 0,1 0,-1 0,0 1,0-1,0 1,0-1,0 1,0 0,0 0,-1 0,1 0,-1 0,1 0,-1 0,0 1,0-1,0 0,0 1,0-1,0 1,-1-1,1 1,-1-1,0 1,0-1,0 1,0-1,0 1,0-1,-1 3,-4 10,-1 0,-1-1,0 0,0 0,-1-1,-1 0,0 0,-1-1,-5 5,6-6,-155 187,92-98,71-98,1 0,-1 0,1 0,0 0,0 0,0 0,0 0,0 0,0 0,0 0,1 0,-1 0,1 0,-1 0,1 0,0 0,0 0,0 0,0-1,0 1,0 0,1-1,-1 1,1-1,-1 1,1-1,-1 1,1-1,0 0,-1 0,1 0,0 0,0 0,0-1,0 1,0 0,0-1,0 1,0-1,85 11,19-25,-87 8</inkml:trace>
  <inkml:trace contextRef="#ctx0" brushRef="#br0" timeOffset="653.093">452 619,'193'-270,"-193"269,1 1,-1-1,0 1,0-1,1 0,-1 1,0-1,1 1,-1-1,0 0,1 1,-1-1,1 1,-1 0,1-1,-1 1,1-1,0 1,-1 0,1-1,-1 1,1 0,0 0,-1-1,1 1,-1 0,1 0,0 0,-1 0,1 0,0 0,0 0,-1 0,1 0,-1 0,1 0,0 0,-1 1,1-1,0 0,-1 0,1 1,-1-1,1 0,0 1,-1-1,1 1,-1-1,1 1,-1-1,0 1,1-1,-1 1,1-1,-1 1,0-1,1 1,-1 0,0-1,0 1,0 0,1 0,4 49,-4-37,-2-11,1 1,0-1,0 0,1 0,-1 1,0-1,1 0,-1 0,1 1,0-1,0 0,0 0,0 0,0 0,0 0,0 0,1-1,-1 1,1 0,0-1,-1 1,1-1,0 1,0-1,0 0,0 1,0-1,0 0,0-1,0 1,0 0,0-1,1 1,-1-1,0 1,0-1,1 0,-1 0,0 0,1 0,-1-1,0 1,0-1,1 1,-1-1,0 0,0 0,0 0,0 0,0 0,0 0,0 0,131-130,-133 131,0-1,1 1,-1-1,0 1,1-1,-1 1,0 0,1-1,-1 1,1 0,-1-1,1 1,-1 0,1-1,-1 1,1 0,-1 0,1 0,-1 0,1-1,-1 1,1 0,-1 0,1 0,-1 0,1 0,0 0,-1 0,1 1,-1-1,1 0,-1 0,1 0,-1 0,1 1,-1-1,1 0,-1 1,1-1,-1 0,0 1,1-1,-1 0,1 1,-1-1,0 1,0-1,1 1,-1-1,0 0,1 1,-1-1,0 1,0 0,0-1,0 1,0-1,0 1,0-1,0 1,0-1,0 1,0-1,0 1,0 0,-6 43,4-34,-2 9,1 0,0 0,1 1,2-1,0 0,1 1,1-1,0 0,2 1,1 3,21 12,-10-27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0,'1'2,"0"-1,0 0,0 0,0 1,0-1,-1 1,1-1,0 1,-1-1,1 1,-1-1,0 1,0-1,1 1,-1-1,0 1,0 0,0-1,0 1,-1-1,1 1,0-1,-1 1,1-1,-1 1,1-1,-1 1,0-1,0 1,1-1,-1 0,0 0,0 1,0-1,-1 0,1 0,0 0,0 0,-1 0,0 0,1 2,-131 192,41-65,90-129,1 0,-1 0,1 0,-1 0,1 0,-1 0,1 0,0 0,-1 0,1 0,0 0,0 0,0 1,0-1,0 0,0 0,0 0,0 0,0 0,1 0,-1 0,0 0,1 0,-1 0,1 0,-1 0,1 0,-1 0,1 0,0 0,-1 0,1-1,0 1,0 0,0 0,0-1,-1 1,1-1,0 1,0-1,0 1,0-1,0 1,0-1,1 0,-1 0,0 1,0-1,0 0,0 0,0 0,1 0,60-3,-48 1,-1-1,0 0,1-1,-1-1,-1 0,1-1,-1 0,5-4,-9 4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6:0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0 335,'152'-146,"9"-1,-156 141,-4 3,0 1,0 0,0 0,0 0,1 0,-1 0,0 0,1 1,0-1,-1 0,1 1,0-1,0 1,0 0,0-1,0 1,0 0,0 0,0 0,1 1,-1-1,0 0,1 1,-1-1,0 1,1 0,-1 0,0 0,1 0,-1 0,0 1,1-1,-1 1,0 0,1-1,0 2,58 181,-33-119,-18-49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0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0,'5'0,"16"0,9 0,4 0,2 0,-2 0,0 0,-3 0,0 0,-2 0,0 0,-1 0,-10 0,-7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0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0,-1 0,-1 0,-4 0,-2 0,-3 0,-1 0,-7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5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34,'312'0,"-233"-22,-61 11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6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0,'-13'77,"3"0,3 0,4 0,6 75,-1-19,-2 0,0-121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6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1 383,'0'-16,"1"-1,1 1,1 0,0 0,1 0,0 0,1 1,1-1,1 1,0 1,1-1,0 1,1 1,1 0,0 0,5-3,-1-1,1 1,0 1,2 1,0 0,0 1,1 1,8-4,-25 15,1 0,-1 0,1 0,-1 0,1 1,0-1,-1 1,1-1,0 1,-1-1,1 1,0 0,0 0,-1 0,1 0,0 0,0 0,-1 1,1-1,0 0,0 1,-1-1,1 1,-1 0,1 0,-1 0,1-1,-1 1,1 0,-1 1,0-1,1 0,-1 0,0 1,0-1,0 0,0 1,0-1,0 1,0 0,-1-1,1 1,-1-1,1 1,-1 0,1 0,-1-1,9 87,-9-87,-1 11,4 54,-3-65,0 0,0 1,1-1,-1 0,0 0,1 1,-1-1,0 0,1 0,-1 0,1 1,0-1,-1 0,1 0,0 0,0 0,0 0,0 0,0 0,0-1,0 1,0 0,0 0,0-1,0 1,0-1,1 1,-1-1,0 1,0-1,1 0,-1 1,0-1,0 0,1 0,-1 0,0 0,1 0,-1-1,0 1,1 0,71-59,70-88,-144 147,1 1,0 0,-1 0,1 0,0 0,0 0,0 0,0 0,0 0,0 0,0 0,0 0,0 0,0 0,1-1,-1 1,0 0,1 0,-1 0,0 0,1 0,-1-1,1 1,0 0,-1 0,1-1,0 1,-1 0,1-1,0 1,-1-1,1 1,0-1,0 1,0-1,0 1,0-1,-1 0,1 0,0 1,0-1,0 0,0 0,0 0,0 0,0 0,0 0,0 0,0 0,0-1,0 1,0 0,-1 0,1-1,0 1,0-1,0 1,0-1,-1 1,1-1,0 1,0-1,0 0,-53 153,54-110,7-27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7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1,'-2'23,"-2"0,-1-1,-1 1,-1-1,-1 0,-1-1,-1 1,0-2,-2 0,0 0,-8 8,17-25,0-1,1 1,0 0,-1 0,1-1,0 1,0 1,1-1,-1 0,1 0,-1 1,1-1,0 1,0-1,1 1,-1-1,1 1,0 0,0-1,0 1,0-1,0 1,1 0,0-1,-1 1,2-1,-1 0,0 1,1-1,-1 0,1 1,0-1,0 0,0 0,0-1,1 1,0 0,6 0,1 0,0-1,0-1,1 1,-1-2,0 1,0-1,0-1,0 0,1 0,-1-1,2-1,16-16,-27 7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1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0 234,'29'-17,"-1"0,-1-2,-1-2,-1 0,0-1,13-18,-3 6,14-2,-48 36,0-1,0 0,1 0,-1 1,0-1,1 1,-1-1,0 1,1 0,-1-1,0 1,1 0,-1 0,1 0,-1 0,0 0,1 0,-1 0,1 1,-1-1,0 0,1 1,-1-1,0 1,0 0,1-1,-1 1,0 0,0 0,0-1,0 1,0 0,0 0,0 0,0 0,0 1,0-1,-1 0,2 1,20 114,4-16,-19-77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6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0 118,'12'1,"-1"0,0 0,1-1,-1 0,1-1,-1 0,0-1,0-1,0 1,0-2,0 1,0-2,-1 1,0-1,0-1,0 0,-1 0,0-1,0 0,0-1,-1 0,0 0,2-5,-9 12,0-1,-1 1,1 0,0-1,0 1,0 0,0 0,0 0,0-1,0 1,1 0,-1 1,0-1,0 0,1 0,-1 0,1 1,-1-1,1 1,-1-1,1 1,-1 0,1-1,-1 1,1 0,-1 0,1 0,-1 0,1 0,-1 1,1-1,-1 0,1 1,-1-1,1 1,-1 0,1-1,-1 1,0 0,1 0,-1 0,0-1,0 2,0-1,0 0,0 0,0 0,0 0,0 1,0-1,0 0,-1 1,1-1,-1 1,1-1,-1 0,1 1,-1 0,92 247,-68-184,-2-15,-3 2,-2 0,-2 1,-2 0,-3 1,1 30,-10-79,0 0,-1 0,1 0,-1 0,0 1,-1-1,1 0,-1 0,0 0,0 0,0 0,-1-1,0 1,0 0,0-1,-1 1,1-1,-1 1,0-1,0 0,0-1,-1 1,0 0,1-1,-1 0,0 0,-1 0,1 0,0-1,-1 1,0-1,1 0,-1-1,-2 1,-2 1,0-1,1 0,-1-1,0 0,0-1,0 1,0-2,0 1,0-1,0-1,1 0,-1 0,0 0,1-1,-1 0,1-1,0 0,0 0,1-1,-1 0,1 0,0-1,1 0,-1 0,1-1,0 0,1 0,-5-6,8 8,1 1,0-1,1 0,-1 1,1-1,0 1,0-1,0 0,0 1,1-1,0 0,0 1,0-1,1 1,-1 0,1-1,0 1,0 0,1 0,-1 0,1 0,0 1,0-1,0 0,86-76,104-50,-164 96,-21 17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7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1 281,'73'-18,"-51"10,-1-1,0-1,-1-1,0-1,0-1,-2 0,0-2,0 0,-1-1,-1 0,-1-2,9-11,38-49,-61 79,0 0,1 0,-1 0,0 1,0-1,0 0,0 1,0-1,0 1,0-1,0 1,0-1,-1 1,1-1,-1 1,1 0,-1-1,0 1,1 0,-1 0,0-1,0 1,0 0,-1-1,1 1,0 0,-1 0,1-1,-1 2,1-2,2 23,2 0,0-1,2 1,0-1,1 0,2-1,0 0,3 4,-6-14,1 5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35 457,'-10'24,"-3"13,1-1</inkml:trace>
  <inkml:trace contextRef="#ctx0" brushRef="#br0" timeOffset="514.625">120 202,'9'-16,"1"1,1 0,0 1,1 0,0 0,1 1,1 1,0 0,0 1,1 1,1 0,-1 1,2 1,-1 0,1 1,0 1,1 0,-16 6,0-1,0 1,0 0,0-1,0 1,0 0,1 0,-1 1,0-1,0 0,0 1,0-1,0 1,0-1,0 1,-1 0,1 0,0 0,0 0,0 0,-1 0,1 1,-1-1,1 0,-1 1,1 0,-1-1,0 1,0 0,0-1,0 1,0 0,0 0,0 0,-1 0,1 0,0 0,-1 0,0 0,0 0,1 0,-1 0,-1 1,-17 88,-71 54,72-123,1 1,1 0,1 0,1 2,1 0,0 4,11-26,-1 1,1-1,0 0,0 0,0 1,1-1,-1 0,1 1,-1-1,1 1,1-1,-1 1,0-1,1 0,-1 1,1-1,0 0,0 1,1-1,-1 0,1 0,-1 0,1 0,0 0,0 0,0-1,0 1,1-1,-1 1,1-1,0 0,-1 0,1 0,0 0,0-1,0 1,0-1,1 0,-1 0,0 0,1 0,1 0,3 1,-1-1,0 1,1-2,-1 1,0-1,1 0,-1 0,0-1,1 0,-1-1,0 1,0-1,0-1,0 1,0-1,5-3,1-8</inkml:trace>
  <inkml:trace contextRef="#ctx0" brushRef="#br0" timeOffset="1148.888">628 626,'130'-217,"-82"164,-46 55,0-1,-1 0,1 0,0 1,-1-1,1 1,-1 0,0-1,1 1,-1 0,0 0,0-1,0 1,-1 0,1 0,0 0,-1 0,1 0,-1 0,1 1,-1-1,0 0,0 0,0 0,0 0,-1 0,1 0,-1 2,2 5,-1-6,-1 0,1 0,0 0,0 0,1 0,-1-1,0 1,1 0,0 0,0 0,0 0,0-1,0 1,0 0,1-1,-1 1,1-1,0 0,0 1,0-1,0 0,0 0,0 0,0-1,1 1,-1 0,1-1,-1 1,1-1,0 0,0 0,-1 0,1 0,0-1,0 1,0-1,0 0,0 0,0 0,-1 0,1 0,0 0,0-1,2 0,72-75,-42 32,30-15,-64 60,1-1,-1 0,0 1,0-1,1 0,-1 1,0 0,0-1,0 1,0 0,0-1,1 1,-1 0,-1 0,1 0,0 0,0 0,0 0,0 0,-1 0,1 0,0 1,-1-1,1 0,-1 0,0 0,1 1,-1-1,0 0,0 1,0-1,1 0,-1 1,-1-1,1 0,0 1,0-1,0 0,-1 0,1 1,-1-1,1 0,-1 1,1 2,-4 112,4-89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1 482,'4'0,"3"5,3 2,6-1,5-1,3-1,3-2,1-1,1-1,1 0,-1 0,0 0,0 0,-1-1,-9 1,-13 0,-12 0,-6 0</inkml:trace>
  <inkml:trace contextRef="#ctx0" brushRef="#br0" timeOffset="432.605">141 172,'5'7,"-1"0,-1 1,1 0,-1-1,-1 1,0 0,0 0,0 0,-1 1,0-1,-1 0,1 1,-2-1,0 4,2 3,-19 216,-11-81,27-131,10-29,-3-4</inkml:trace>
  <inkml:trace contextRef="#ctx0" brushRef="#br0" timeOffset="1082.833">536 172,'25'-22,"0"2,1 1,2 0,0 3,0 0,2 1,-1 2,2 1,4 1,-33 9,0 1,0 0,0 0,0 1,1-1,-1 0,0 1,0-1,1 1,-1 0,0 0,1 0,-1 0,0 0,0 0,1 1,-1-1,0 1,0 0,1-1,-1 1,0 0,0 0,0 0,0 1,0-1,0 0,-1 1,1-1,0 1,-1 0,1 0,-1-1,0 1,1 0,-1 0,0 0,0 0,0 0,0 1,-1-1,1 0,-1 0,1 1,-1-1,0 0,0 0,0 2,-3 10,-1 0,0-1,-1 0,-1 1,0-2,0 1,-2-1,1 0,-2 0,0-1,0 0,-4 2,-16 25,-15 17,-54 89,94-135,0 1,1 0,-1 0,2 0,0 1,0-1,1 1,0-1,0 1,2-1,-1 1,1-1,1 1,0-1,0 0,4 10,-4-17,1 1,0-1,0 0,0-1,0 1,0 0,1-1,-1 0,1 0,-1 0,1 0,0 0,0-1,0 0,0 0,0 0,0 0,0-1,0 1,0-1,0 0,0 0,1-1,-1 1,0-1,0 0,0 0,0 0,0 0,-1-1,4-1,0 1,18-3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03.19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4324 847,'-30'-35,"-2"2,-2 2,-1 0,-1 3,-1 1,-2 2,0 1,-2 2,0 2,-1 2,-29-8,-308-114,273 106,-2 6,-1 4,-1 5,0 5,-2 4,-45 5,-326 7,222 23,-69 7,18 2,207-18,32-5,0 4,1 2,1 4,1 3,1 2,1 4,-56 34,-137 111,242-163,0 2,1 1,0 0,1 1,1 0,0 2,1 0,1 1,1 0,-8 17,14-23,1 1,1 0,1 0,0 0,0 0,2 1,-1-1,2 1,0 0,1 1,0 19,13 185,53-22,-45-153,-11-23,0 1,2-1,1-1,0-1,16 19,2-6,2-1,0-2,2-1,2-2,0-1,2-3,0 0,1-3,2-1,0-2,0-2,2-2,0-2,0-2,36 3,442 21,-312-36,139-22,97-34,-77-14,25-23,-306 72,119-33,134-59,-253 83,-1-3,-2-4,-2-4,-1-4,-3-3,-2-3,3-8,-68 52,0-1,-1 0,-1-1,0 0,0 0,-1-1,0-1,-2 1,1-1,-2-1,0 1,0-1,-2 0,1 0,-2-1,0 1,-1-1,-1 0,0 1,-1-1,-1 0,0 0,-1 1,-1-1,-1 1,-3-12,-7-6,-2 0,0 1,-3 1,0 1,-2 1,-1 0,-1 2,-2 1,0 0,-2 2,-28-19,-18-9,-2 4,-3 4,-1 2,-2 5,-1 2,-2 5,-1 3,-1 4,-1 3,-1 5,-46-1,-645-56,678 61,-704-55,718 66,-1 4,2 4,-1 3,1 5,1 3,-6 5,2 0,2 5,0 2,2 5,2 3,2 4,1 3,-50 41,103-63,2 1,1 2,0 0,3 2,0 0,1 1,2 1,2 1,1 1,1 0,1 1,3 0,0 0,2 2,2-1,1 0,2 1,1 0,3 22,-2-14,1 0,3 0,1-1,3 1,1-1,2 0,2-1,1 0,3-1,-4-18,2-1,0 0,1-1,1-1,1 0,1-1,0-1,2-1,0 0,0-2,2 0,0-2,0 0,2-1,-1-2,1 0,1-1,23 4,57 8,1-4,1-6,42-2,-79-5,364 13,1-20,222-37,-537 27,-1-6,-1-5,0-5,-3-5,0-5,-3-5,-1-5,-3-5,68-47,-122 67,-3-3,-1-1,-2-3,-1-2,-3-2,-2-1,-1-3,-3-1,-2-2,-2-1,-3-2,-2-1,-3-1,13-41,-32 81,-1 0,-1 0,-1-1,0 1,-1-1,-1 0,0 0,-1 0,-2 0,0 0,0 0,-2 0,0 0,-1 1,-1-1,0 1,-2 0,0 0,-1 1,0 0,-1 0,-5-4,-11-3,-2 0,0 2,-2 1,0 1,-1 2,-1 0,0 3,-1 0,-1 2,0 2,0 1,-13-1,-91-18,0 7,-2 6,0 5,0 7,0 6,0 6,-67 15,-53 9,1 11,2 11,-161 60,292-72,1 6,3 5,3 5,2 6,3 4,-51 44,-58 89,135-104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6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0 115,'15'19,"-1"1,0 0,-2 1,-1 1,0 0,-2 1,0-1,-2 2,5 20,56 230,-43-213,-23-61,-1 0,0-1,1 1,-1 0,0-1,1 1,-1-1,0 0,0 1,0-1,0 0,1 0,-1 0,0 0,0 0,-1 0,1 0,0 0,0 0,0 0,-1 0,1 0,0-1,-1 1,1 0,-1-1,0 1,1 0,-1-1,1-1,96-255,-9 1,-57 126,-30 121</inkml:trace>
  <inkml:trace contextRef="#ctx0" brushRef="#br0" timeOffset="767.072">621 511,'-27'46,"1"1,3 1,2 1,-8 33,13-21,64-162,-30 60,83-153,-99 192,41-46,-42 47,0 0,-1 1,1-1,0 1,0-1,0 1,0-1,0 1,0-1,0 1,0 0,0 0,0-1,0 1,0 0,0 0,0 0,0 0,0 0,0 0,0 0,0 1,0-1,0 0,0 0,0 1,0-1,0 1,0-1,0 1,-1-1,1 1,0 0,0-1,0 1,-1 0,1-1,0 1,-1 0,1 0,-1 0,1 0,-1 0,1 0,-1 0,0 0,1 0,-1 0,0 0,0 0,0 0,0 0,0 0,0 0,0 0,0 1,27 140,79 87,-128-235,-206-131,183 124,28 13</inkml:trace>
  <inkml:trace contextRef="#ctx0" brushRef="#br0" timeOffset="1223.946">1044 454,'40'129,"25"82,-65-210,0 0,-1 0,1-1,0 1,-1 0,1 0,0 0,0 0,0 0,0-1,0 1,0 0,0 0,0 0,0 0,1-1,-1 1,0 0,0 0,1 0,-1-1,0 1,1 0,-1 0,1-1,-1 1,1 0,-1-1,1 1,0-1,-1 1,1 0,0-1,-1 0,1 1,0-1,0 1,0-1,-1 0,1 0,0 1,0-1,0 0,0 0,-1 0,1 0,0 0,0 0,0 0,0 0,-1 0,1 0,0-1,0 1,0 0,0-1,-1 1,1 0,0-1,-1 1,1-1,0 1,0-1,-1 1,1-1,-1 0,45-200,-11 48,-28 146,-3 7</inkml:trace>
  <inkml:trace contextRef="#ctx0" brushRef="#br0" timeOffset="1803.377">1665 425,'-5'-2,"-1"0,1 1,-1-1,1 1,-1 0,0 1,1-1,-1 1,0 0,0 1,1-1,-1 1,0 0,1 1,-1-1,1 1,-1 0,1 1,0-1,0 1,0 0,0 0,-2 2,-63 50,69-53,-1-1,1 1,0-1,-1 1,1-1,0 1,0 0,1-1,-1 1,0 0,0 0,1 0,-1-1,1 1,0 0,-1 0,1 0,0 0,0 0,0 0,0 0,1 0,-1 0,0 0,1 0,0-1,-1 1,1 0,0 0,0-1,0 1,0 0,0-1,0 1,0-1,1 1,-1-1,1 0,-1 1,1-1,-1 0,2 1,74 20,-24-12,-51-9,-1-1,1 1,-1 0,1-1,-1 1,1 0,-1 0,0 0,0 0,1 0,-1 1,0-1,0 0,0 0,0 1,0-1,0 1,-1-1,1 0,0 1,-1 0,1-1,-1 1,0-1,1 1,-1 0,0-1,0 1,0 0,0-1,0 1,0-1,-1 1,1 0,0-1,-1 1,0-1,1 1,-1-1,0 1,0 0,-43 68,33-56,-25 76,36-88,0 1,0 0,0-1,0 1,0-1,0 1,1 0,-1-1,1 1,0-1,0 1,0-1,0 1,0-1,1 0,-1 1,1-1,-1 0,1 0,0 0,0 0,0-1,0 1,0 0,0-1,0 1,1-1,-1 0,0 0,1 0,-1 0,1 0,-1-1,3 1,2 1,1-1,-1 0,0 0,1-1,-1 0,1 0,-1-1,1 0,-1 0,0-1,0 0,4-1,8-4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8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1 229,'45'-36,"-32"31,1 0,0 1,0 1,0 0,1 1,-1 1,1 0,-1 1,1 0,1 1,75-4,152-20,-243 23,-1-1,1 1,0-1,-1 0,1 1,0-1,-1 1,1-1,0 0,0 1,0-1,0 1,0-1,0 0,0 1,0-1,0 0,0 1,0-1,0 0,0 1,0-1,1 1,-1-1,0 0,0 1,1-1,-1 1,0-1,1 1,-1-1,1 1,-1-1,1 1,-1 0,1-1,-1 1,1-1,-1 1,1 0,-1 0,1-1,-1 1,1 0,0 0,-1 0,1-1,0 1,-1 0,1 0,-1 0,1 0,0 0,-1 0,1 1,0-1,-1 0,1 0,-1 0,1 0,0 1,0-1,-118-98,113 79,13 15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4,-6 3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19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29,'43'-5,"29"-1,7 0,-6 1,-9 1,-17 2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1 221,'126'-16,"1"6,98 6,-267 5,34 0,-1 1,0-1,0 0,0-1,0 0,0 0,0-1,0 0,0-1,1 0,-1 0,0-1,1 0,0-1,0 1,0-2,0 1,0-1,1 0,0-1,0 1,0-1,1-1,0 1,0-1,1-1,-1 0,4 4,0 1,0-1,0 1,1-1,0 0,-1 1,1-1,1 0,-1 0,1 0,-1 0,1 0,0 0,0 0,1 0,-1 0,1 0,0 0,0 1,0-1,1 0,1-3,9-6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0,'5'0,"11"5,7 1,6 0,1-1,2-2,-1-1,0 0,-1-2,-1 0,-1 0,1 0,-1-1,0 1,-9 0,-9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4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1,'43'5,"29"1,2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2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359 143,'-55'36,"2"4,1 1,2 3,3 2,-2 6,0 20,48-70,0-1,1 1,-1 0,1 0,0 0,-1 0,1 0,0 0,0-1,0 1,0 0,0 0,1 0,-1 0,1 0,-1 0,1-1,0 1,-1 0,1 0,0-1,0 1,0-1,1 1,-1-1,0 1,0-1,1 0,-1 1,1-1,-1 0,1 0,0 0,-1 0,1 0,0-1,0 1,-1 0,1-1,0 0,0 1,2-1,17 4,1-1,-1-1,1 0,0-2,0-1,17-3,27 1,91 2,-188-33,18 22,0-1,1-1,1 0,0-1,1 0,1-1,0 0,2 0,-1-1,2 0,-3-9,-4-59,13 60</inkml:trace>
  <inkml:trace contextRef="#ctx0" brushRef="#br0" timeOffset="416.26">697 1,'-14'48,"-5"21,-4 3,1-6,6-9,4-10,5-7,4-7,6-8,9-9,6-7,5-4,4-5,1 0,-3-2</inkml:trace>
  <inkml:trace contextRef="#ctx0" brushRef="#br0" timeOffset="664.651">415 227,'39'5,"26"6,8 1,-5-1,-13-2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2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368 126,'-1'0,"1"1,0-1,0 1,0-1,0 0,0 1,0-1,0 1,-1-1,1 1,0-1,1 1,-1-1,0 1,0-1,0 0,0 1,0-1,0 1,0-1,1 1,-1-1,0 0,0 1,1-1,-1 0,0 1,1-1,-1 0,0 1,1-1,-1 0,0 1,1-1,-1 0,1 0,-1 0,0 1,1-1,-1 0,1 0,-1 0,1 0,-1 0,1 0,-1 0,1 0,-1 0,0 0,1 0,-1 0,1 0,-1 0,1-1,-1 1,1 0,-1 0,-23 39,-140 162,5-54,157-147,0 1,0-1,0 0,1 1,-1-1,0 1,0 0,0-1,1 1,-1 0,0-1,1 1,-1 0,1 0,-1-1,1 1,-1 0,1 0,-1 0,1 0,0 0,-1 0,1 0,0 0,0 0,0 0,0 0,0-1,0 1,0 0,0 0,0 0,1 0,-1 0,0 0,0 0,1 0,-1 0,1 0,-1 0,1-1,-1 1,1 0,-1 0,1-1,0 1,0 0,-1-1,1 1,0 0,0-1,-1 1,1-1,0 0,0 1,0-1,0 0,0 1,0-1,0 0,0 0,0 0,63 9,83 1,51 7,-198-17,1 1,0-1,-1 0,1 1,0-1,0 0,-1 1,1-1,0 0,0 0,-1 0,1 0,0 0,0 0,-1 0,1 0,0 0,0 0,-1 0,1-1,0 1,0 0,-1 0,1-1,0 1,-1 0,1-1,0 1,-1-1,1 1,-1-1,1 1,-1-1,1 1,-1-1,1 0,-1 1,1-1,-1 0,0 1,1-1,-1 0,0 0,0 1,0-1,1 0,-1 0,0 1,0-1,0 0,0 0,0 1,-1-1,1 0,0 0,0 1,0-1,-1 0,1 0,0 1,-1-2,-77-228,23 91,43 122</inkml:trace>
  <inkml:trace contextRef="#ctx0" brushRef="#br0" timeOffset="685.025">678 126,'1'314,"15"-242,-4-112,-10 12,0 1,2-1,1 0,1 1,2 0,0 1,4-7,0 2,0 0,2 1,2 0,0 1,2 1,16-19,-33 46,0-1,-1 1,1-1,0 1,1 0,-1-1,0 1,0 0,1 0,-1 0,0 0,1 0,-1 0,1 0,-1 1,1-1,0 0,-1 1,1-1,0 1,-1 0,1 0,0-1,-1 1,1 0,0 0,0 1,-1-1,1 0,0 0,-1 1,1-1,0 1,-1 0,1-1,-1 1,1 0,-1 0,1 0,-1 0,0 0,0 0,1 0,-1 1,0-1,0 0,0 1,0-1,0 1,0-1,-1 1,1-1,0 1,-1 0,1-1,-1 1,0 1,30 124,-25-106</inkml:trace>
  <inkml:trace contextRef="#ctx0" brushRef="#br0" timeOffset="1615.547">1 747,'43'0,"38"-5,16-6,0-2,-7 2,-13 3,-16 2,-8 3,-8 1,-8 2,-4 0,-4 0,-1 1,-6 4,-7 2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8:34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2653 1358,'-161'32,"105"-15,29-11,15-4,0 0,0 1,0 1,1 0,-1 0,1 1,0 1,0 0,1 0,-6 5,15-8,1-1,0 1,0-1,0 1,0-1,1 1,-1-1,1 1,0-1,-1 1,1-1,0 0,0 1,1-1,-1 0,0 0,1 0,-1 0,1 0,0 0,-1 0,1-1,0 1,0-1,0 1,1-1,-1 0,0 0,0 0,1 0,-1 0,0 0,1-1,-1 1,1-1,-1 1,4 1,224 105,-228-106,1-1,-1 1,0-1,1 1,-1 0,0 0,1 0,-1 0,0 0,0 1,0-1,0 1,0 0,0-1,0 1,-1 0,1 0,-1 0,1 0,-1 0,0 0,0 0,0 1,0-1,0 0,0 1,0-1,-1 1,0-1,1 1,-1-1,0 1,0-1,0 1,0-1,-1 1,1-1,-1 1,0-1,1 0,-1 1,0-1,0 0,0 0,-1 1,-9 6,0-2,0 1,-1-1,0-1,0 0,-1-1,1 0,-6 0,11-2,-4 1,0 0,0-1,0 0,0-1,0 0,0-1,-1 0,1-1,0 0,-1-1,-5-1,-2-4</inkml:trace>
  <inkml:trace contextRef="#ctx0" brushRef="#br0" timeOffset="-7802.063">1 512,'55'-3,"230"34,-240-31,-33 0</inkml:trace>
  <inkml:trace contextRef="#ctx0" brushRef="#br0" timeOffset="-7347.333">706 172,'0'5,"-5"16,-1 9,0 5,1 0,-3 0,-1-2,2-1,2-1,2-2,1-1,1 1,1-2,0 1,0 0,0 0,5-4,2-7</inkml:trace>
  <inkml:trace contextRef="#ctx0" brushRef="#br0" timeOffset="-6718.011">932 709,'2'-12,"0"-1,1 1,1 0,0 1,1-1,0 1,0 0,1 0,1 0,7-9,-5 7,60-74,-68 87,1 0,-1 0,0-1,1 1,-1 0,0 0,1 0,-1 0,1 0,-1 1,0-1,1 0,-1 1,0-1,1 1,-1-1,0 1,0 0,0-1,1 1,-1 0,0 0,0 0,0 0,0 0,0 0,-1 0,1 0,0 0,0 0,-1 0,1 1,-1-1,1 0,-1 1,1-1,-1 0,0 1,1-1,-1 0,0 1,0-1,0 0,0 1,-1-1,1 1,0-1,0 0,-1 1,4 11,2 7,-4-15,-1 1,1-1,1 0,-1 0,1 0,-1 0,2 0,-1 0,0 0,1-1,0 1,0-1,0 0,1 0,-1 0,1 0,0-1,0 1,0-1,1-3,-1-1,0 1,0-1,0 0,0 0,0-1,0 1,-1-1,1 0,0 0,-1 0,1 0,-1-1,0 0,0 1,0-1,0 0,0 0,-1-1,3-2,-2 3,114-113,-116 115,0 0,-1 0,1 0,0 0,-1 0,1 0,0 0,0 0,0 1,0-1,0 0,0 1,0-1,0 0,0 1,0 0,0-1,1 1,-1 0,0-1,0 1,0 0,0 0,1 0,-1 0,0 0,0 0,0 0,1 0,-1 1,0-1,0 0,0 1,0-1,0 1,0-1,0 1,0 0,0-1,0 1,0 0,0 0,0 0,0-1,-1 1,1 0,0 0,-1 0,1 0,0 0,-1 1,1-1,-1 0,0 0,1 0,-1 0,0 0,3 67,-4-61,0 0,1 0,0 0,0 1,1-1,0 0,0 0,0 0,1 0,0 0,1-1,-1 1,1-1,3 4,4-1,0-6</inkml:trace>
  <inkml:trace contextRef="#ctx0" brushRef="#br0" timeOffset="-6351.709">1863 455,'-19'29,"-7"19,2 6,4-1,6-5,10-11,6-6,7-9,8-4,4-4,5-5,2-4,-4-7,-1-4,1-5,-5-6,-4 0</inkml:trace>
  <inkml:trace contextRef="#ctx0" brushRef="#br0" timeOffset="-5949.574">1638 258,'139'-156,"-138"154,-1 1,1 0,0-1,-1 1,1 0,0 0,0-1,0 1,0 0,0 0,0 0,0 0,0 0,0 0,0 1,0-1,1 0,-1 0,0 1,1-1,-1 1,0-1,1 1,-1 0,1 0,-1-1,1 1,-1 0,1 0,-1 0,0 0,1 1,-1-1,1 0,-1 1,0-1,1 1,-1-1,0 1,1 0,-1-1,0 1,0 0,0 0,1 0,-1 0,0 0,0 0,56 139,6-33,-53-93</inkml:trace>
  <inkml:trace contextRef="#ctx0" brushRef="#br0" timeOffset="-5576.616">2202 625,'38'0,"23"0,5 0,-3 0,-13-5,-10-2,-7 1,-9 1</inkml:trace>
  <inkml:trace contextRef="#ctx0" brushRef="#br0" timeOffset="-5318.531">2427 427,'-4'39,"-3"31,1 9,2-5,0-9,7-16,2-17</inkml:trace>
  <inkml:trace contextRef="#ctx0" brushRef="#br0" timeOffset="-4947.927">2653 342,'16'-12,"0"0,1 1,0 1,1 0,0 2,0 0,1 1,7-2,-24 8,0 1,0-1,0 1,0-1,0 1,0 0,0 0,0 0,0 0,0 0,0 0,0 0,0 1,0-1,0 1,0 0,0-1,0 1,0 0,0 0,-1 0,1 0,0 1,-1-1,1 0,-1 1,1-1,-1 1,0-1,0 1,1 0,-1-1,0 1,0 0,-1 0,1 0,0 0,-1 0,1 0,-1 0,0 0,1 0,-1 0,0 0,0 0,0 0,-1 0,1 0,0 0,-1 0,1 0,-1 0,0 0,0 0,-1 1,-79 119,29-54,47-60,-44 84,48-89,0 0,1 0,-1 1,0-1,1 0,0 0,0 0,0 1,0-1,0 0,1 0,-1 0,1 1,0-1,0 0,0 0,0 0,1 0,-1 0,1-1,-1 1,1 0,0-1,0 1,1-1,-1 0,0 0,1 0,1 2,4 1,1 0,0 0,-1-1,1 0,1-1,-1 1,0-2,1 1,0-2,-1 1,1-1,0-1,3 1,11-1</inkml:trace>
  <inkml:trace contextRef="#ctx0" brushRef="#br0" timeOffset="-4666.687">3077 625,'0'14,"0"10,0 5,0-2</inkml:trace>
  <inkml:trace contextRef="#ctx0" brushRef="#br0" timeOffset="-3546.949">3246 342,'230'-93,"-228"92,0 0,0 0,0 0,0 0,0 0,1 0,-1 0,0 1,1-1,-1 1,0-1,1 1,-1 0,0 0,1 0,-1 1,0-1,1 0,-1 1,0-1,1 1,-1 0,0 0,0 0,0 0,0 0,0 1,0-1,0 1,0-1,0 1,-1-1,1 1,0 0,-1 0,0 0,1 0,-1 0,0 0,0 0,0 0,-1 1,1-1,0 0,-1 1,1-1,-1 0,0 1,0-1,0 0,0 1,0-1,-1 1,1 0,-6 10,1-1,-2 0,1 0,-2-1,0 0,0 0,-1-1,0 0,0 0,-8 4,-32 39,41-43,-56 90,63-97,0 1,0-1,0 0,0 1,1-1,-1 0,1 1,0-1,0 1,0-1,1 1,-1-1,1 0,0 1,0-1,0 0,0 1,1-1,-1 0,1 0,0 0,-1 0,1 0,1-1,-1 1,0-1,1 1,-1-1,1 0,0 0,0 0,1 0,4 4,0-1,0 0,1 0,0-1,0-1,0 1,1-1,-1-1,1 0,-1 0,1-1,0 0,0-1,0 0,-1 0,1-1,0 0,0-1,4-2,5-2</inkml:trace>
  <inkml:trace contextRef="#ctx0" brushRef="#br0" timeOffset="-2827.635">3782 738,'14'-29,"1"1,2 0,0 2,2 0,1 1,1 1,1 1,1 1,1 0,5-1,-29 23,1-1,-1 0,1 0,0 1,-1-1,1 0,0 1,-1-1,1 1,0-1,0 1,0-1,-1 1,1 0,0-1,0 1,0 0,0 0,0-1,0 1,0 0,-1 0,1 0,0 0,0 0,0 0,0 1,0-1,0 0,0 0,0 1,-1-1,1 0,0 1,0-1,0 1,-1-1,1 1,0-1,-1 1,1 0,0-1,-1 1,1 0,-1 0,1-1,-1 1,1 0,-1 0,1 0,-1 0,0-1,0 1,1 0,-1 0,0 0,0 0,0 0,0 0,0 0,0 0,0 0,0-1,-1 1,1 0,0 0,-1 0,-3 30,2-28,1 0,-1 0,1 0,0 0,0 0,0 0,1 1,-1-1,1 0,0 0,0 1,0-1,0 0,0 0,1 1,-1-1,1 0,0 0,0 0,0 0,1 0,-1 0,1 0,-1 0,1 0,0-1,0 1,0-1,1 1,-1-1,0 0,1 0,0 0,-1 0,6-3,-1 1,0-1,0 0,0-1,0 0,0 0,0 0,0-1,-1 0,1 0,-1-1,0 0,0 0,3-3,2 0,0-1,-10 7,-1 0,1 0,-1 0,1 0,0 0,-1 0,1 0,0 0,-1 1,1-1,0 0,0 0,0 1,0-1,0 0,0 1,0-1,0 1,0-1,0 1,0-1,1 1,-1 0,0 0,0 0,0-1,0 1,0 0,1 0,-1 1,0-1,0 0,0 0,0 1,1-1,-1 0,0 1,0-1,0 1,0-1,0 1,0 0,0-1,0 1,-1 0,1 0,0 0,0 0,-1-1,1 1,0 0,-1 0,1 0,-1 1,1-1,-1 0,1 0,-1 0,0 0,0 0,0 0,1 1,-3 49,1-44,0-1,1 1,-1 0,1 0,1 0,-1 0,1 0,0 0,1-1,0 1,0 0,0-1,1 1,0 0,9 6</inkml:trace>
  <inkml:trace contextRef="#ctx0" brushRef="#br0" timeOffset="-2414.3">4488 681,'27'-11,"-1"-1,-1-1,0-1,0-2,-2 0,0-2,-1 0,11-13,-28 26,-4 3,0 1,-1-1,1 0,0 0,0 0,1 1,-1-1,0 1,1-1,-1 1,0-1,1 1,0 0,-1 0,1 0,0 0,-1 0,1 0,0 0,0 0,0 1,0-1,0 1,0-1,0 1,0 0,0 0,0 0,0 0,0 0,0 0,0 1,0-1,0 1,0-1,0 1,0 0,-1 0,1 0,0 0,0 0,-1 0,1 0,0 1,9 107,0-20,-4 1,-3-1,-8 71,4-154,-1 0,1 0,-1-1,0 1,0 0,-1 0,1-1,-1 1,-1-1,1 1,-1-1,0 0,0 0,0 0,-1 0,0-1,0 1,0-1,0 0,-1 0,1-1,-1 1,0-1,0 0,0 0,-1-1,1 0,-1 0,1 0,-1 0,0-1,0 0,1 0,-1-1,0 1,0-1,0 0,-5-2,6 0,1-2,-1 1,0 0,1-1,0 0,0 0,0 0,0-1,1 1,0-1,0 0,0 0,0 0,1 0,0-1,0 1,-1-6,-3-9</inkml:trace>
  <inkml:trace contextRef="#ctx0" brushRef="#br0" timeOffset="-1879.369">4459 285,'37'-20,"-1"-1,-1-2,-1-2,-1-1,22-23,41-66,-95 115,-1-1,0 1,1-1,-1 1,0 0,1-1,-1 1,1 0,-1-1,1 1,-1 0,0 0,1-1,-1 1,1 0,-1 0,1 0,0 0,-1 0,1 0,-1 0,1 0,-1 0,1 0,-1 0,1 0,-1 0,1 0,-1 0,1 0,-1 1,1-1,-1 0,1 0,-1 1,1-1,-1 0,0 1,1-1,-1 0,1 1,-1-1,0 0,1 1,-1-1,0 1,0-1,1 1,-1-1,0 1,0-1,0 1,0-1,1 1,-1-1,0 1,0-1,0 1,0 0,0-1,10 39,-10-38,40 170,6-83,-33-73</inkml:trace>
  <inkml:trace contextRef="#ctx0" brushRef="#br0" timeOffset="-748.548">85 935,'627'1,"-262"25,596-25,-625 28,250-30,-290-27,256 28,-293 29,192-30,-311 23,-115-18</inkml:trace>
  <inkml:trace contextRef="#ctx0" brushRef="#br0" timeOffset="1133.204">1440 1330,'43'-14,"1"2,1 2,0 2,0 3,31-1,-72 5,0 0,0 0,0 0,1 1,-1-1,0 1,0 0,1 1,-1-1,0 1,0-1,0 1,0 1,0-1,0 0,0 1,0 0,0 0,-1 0,1 0,-1 1,1 0,-1-1,0 1,0 0,0 0,-1 1,1-1,-1 1,0-1,0 1,0 0,0-1,0 1,-1 0,0 0,0 1,0-1,0 2,-4 4,0 0,0 0,-1 0,0-1,-1 0,0 0,0 0,-1 0,0-1,-1 0,0 0,0-1,-1 0,0 0,0 0,-8 4,-42 43,-79 87,133-137,0-1,0 0,1 1,0 0,0 0,0 0,0 0,1 1,-1-1,1 0,0 1,0 0,1 0,0-1,-1 1,2 0,-1 0,0 0,1 0,0 0,0 0,1 0,-1 0,1 0,0 0,1 0,-1 0,1-1,0 1,0-1,0 1,0-1,1 0,0 1,0-1,0-1,1 1,-1 0,1-1,0 0,-1 0,2 0,-1 0,4 2,6-3,-1 0,1-1,-1 0,1-1,0-1,-1 0,1-1,-1 0,1-1,6-3,27-4,-2 9,-28 5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9:26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16,'11'-16,"-8"23,-6 28,-35 110,27-107,9-33,-1-1,1 1,0 0,0 0,1 0,0 0,0 1,0-1,0 0,1 1,-1-1,1 0,1 0,-1 1,1-1,0 0,0 1,1-1,-1 0,1 0,0 0,1-1,-1 1,1 0,0-1,0 1,0-1,1 0,-1 0,2 0,0-1,0 1,0-1,0 0,0-1,0 1,1-1,0 0,-1 0,1-1,0 0,0 0,-1 0,1 0,0-1,0 0,0 0,0-1,0 0,0 0,0 0,-1-1,1 0,0 0,-1 0,0-1,1 1,-1-1,10-8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9:2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1 225,'7'-21,"2"2,0-1,1 1,1 1,0-1,2 2,0 0,1 0,2 0,-14 14,0 0,0 0,0 0,0 1,1-1,-1 1,1 0,0-1,-1 1,1 0,0 0,1 1,-1-1,0 1,0 0,1-1,-1 1,0 1,1-1,-1 0,1 1,-1 0,1 0,-1 0,1 0,-1 1,1-1,-1 1,1 0,-1 0,1 0,-1 0,0 0,0 1,0 0,0 0,0 0,0 0,0 0,-1 0,1 1,0-1,78 129,-53-98,-12-19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9:27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0 255,'5'0,"6"0,6 0,6 0,2-5,3-2,1 1,1 1,-1 1,0-3,0 0,0 1,0 1,-1 2,-5-4,-11-1,-7 2</inkml:trace>
  <inkml:trace contextRef="#ctx0" brushRef="#br0" timeOffset="413.582">113 1,'17'38,"-13"-16,0-1,-2 1,-1 0,0-1,-2 1,0 0,-1-1,-2 1,-3 12,0 10,-1 87,8-119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9:29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1,'-1'336,"-26"-134,9-80,17-119,1-2,0-1,-1 0,1 1,0-1,-1 1,1-1,0 1,0-1,-1 1,1-1,0 1,0-1,0 1,0-1,0 1,0-1,0 1,0 0,0-1,0 1,0-1,0 1,0-1,0 1,0-1,1 1,-1-1,0 1,0-1,1 1,-1-1,0 1,1-1,-1 1,0-1,1 0,-1 1,1-1,-1 0,0 1,1-1,-1 0,1 0,-1 1,1-1,-1 0,1 0,-1 0,1 0,10 1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9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1,'-10'28,"2"11,2-3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9:29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1,'-22'80,"-14"237,9-120,22-170,-2-3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9:31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1 791,'29'-5,"-1"-2,0-1,0-1,-1-1,0-1,0-2,-2-1,19-12,-43 25,0 0,0 0,0 0,0 0,1 0,-1 1,0-1,1 0,-1 1,1-1,-1 1,1 0,-1-1,0 1,1 0,-1 0,1 0,0 0,-1 0,1 0,-1 0,0 1,1-1,-1 0,1 1,-1-1,1 1,-1 0,0-1,1 1,-1 0,0 0,0 0,0 0,0 0,0 0,0 0,0 0,0 1,0-1,0 0,0 0,-1 1,23 69,-20-55,6 27,-2 0,-1 1,-3-1,-2 1,-1-1,-3 5,0-23,-2-1,0 0,-2-1,0 1,-2-1,0-1,-2 1,0-2,-2 0,0 0,-1-1,-1-1,-1 0,-6 4,-69 36,89-58,-1 0,1-1,-1 1,1 0,-1-1,1 1,-1-1,0 0,1 0,-1 0,0 0,1-1,-1 1,0-1,1 0,-1 1,1-1,-1 0,1 0,0-1,-1 1,1 0,0-1,0 1,0-1,0 0,0 0,0 0,0 0,1 0,-1 0,1 0,0-1,-1 1,1 0,0-1,0 1,0-2,-1-8,1 0,0 0,1 0,0 0,1 0,0 0,1 0,0 0,1 1,1-1,-1 1,2 0,0 0,0 0,1 0,2-2,2-7,2 1,0 0,1 1,1 0,0 1,2 0,11-9,-13 15</inkml:trace>
  <inkml:trace contextRef="#ctx0" brushRef="#br0" timeOffset="505.032">1 424,'24'-29,"17"-19,7-1,-4 3,-6 9,-4 11,-8 14,-8 15,-8 11,-5 8,2 5,-1 3,-2 1,4-4,0-3,4-5,0-6</inkml:trace>
  <inkml:trace contextRef="#ctx0" brushRef="#br0" timeOffset="1220.197">537 1,'32'18,"-1"1,-1 2,-1 1,-1 1,-1 2,-2 0,0 2,-1 1,11 19,-18-24,-1 0,-1 1,-1 1,-1 1,-1 0,-2 0,0 1,-2 0,-1 1,-1 0,1 18,-9-24,0-1,-2 1,0 0,-2-1,0 0,-1 0,-1-1,-1 0,-1 0,-1-1,-12 17,16-24,-16 25,-1-1,-2-1,-2-1,-1-2,-1-1,-2-1,-14 10,32-30,0 0,-1-1,0 0,0-2,-1 0,0 0,0-1,-4 0,-4-1</inkml:trace>
  <inkml:trace contextRef="#ctx0" brushRef="#br0" timeOffset="3749.496">1129 508,'34'-61,"-17"21,1 1,3 1,1 0,1 2,6-4,-29 39,0 1,0-1,0 0,1 1,-1-1,0 0,0 1,1-1,-1 0,0 1,1-1,-1 1,0-1,1 1,-1-1,1 0,-1 1,1 0,-1-1,1 1,0-1,-1 1,1 0,-1-1,1 1,0 0,-1 0,1-1,0 1,-1 0,1 0,0 0,-1 0,1 0,0 0,0 0,-1 0,1 0,0 0,-1 1,1-1,0 0,-1 0,1 1,0-1,-1 0,1 1,-1-1,1 1,-1-1,1 0,-1 1,1-1,-1 1,1 0,-1-1,1 1,-1-1,0 1,1 0,-1-1,0 1,7 50,-6-39,-2-10,1 1,-1-1,1 0,0 1,0-1,0 0,0 1,0-1,1 0,-1 0,1 1,-1-1,1 0,0 0,0 0,0 0,0 0,1 0,-1 0,0 0,1 0,-1 0,1-1,0 1,-1-1,1 1,0-1,0 0,0 1,0-1,0 0,0 0,0-1,1 1,-1 0,0-1,0 1,1-1,-1 0,0 0,1 0,-1 0,0 0,0 0,1 0,-1-1,0 0,1 1,-1-1,0 0,0 0,1-1,12-8,-1-1,-1 0,1-1,-2-1,0 0,-1-1,0 0,0-2,13-14,46-63,-69 93,-1 0,0 1,0-1,0 1,1-1,-1 0,0 1,1-1,-1 0,0 1,1-1,-1 0,0 0,1 1,-1-1,1 0,-1 0,1 1,-1-1,0 0,1 0,-1 0,1 0,-1 0,1 0,-1 0,1 0,-1 0,1 0,-1 0,0 0,1 0,-1 0,1-1,-1 1,1 0,-1 0,0 0,1-1,-1 1,1 0,-1 0,0-1,1 1,-1 0,0-1,1 1,-1 0,0-1,0 1,1-1,-1 1,0 0,0-1,0 1,1-1,-8 41,3-26,1 1,0-1,1 1,0 0,1 0,1 0,0 0,1 0,1 0,0 0,1 0,1 0,0-1,1 0,0 0,2 2,0-5,-1-5</inkml:trace>
  <inkml:trace contextRef="#ctx0" brushRef="#br0" timeOffset="4168.986">1102 650,'58'1,"-1"-3,1-3,32-7,-67 8,239-32,-137 42,-111 0,-8 0</inkml:trace>
  <inkml:trace contextRef="#ctx0" brushRef="#br0" timeOffset="4915.358">1496 819,'-55'-2,"40"5,0 1,0 0,0 0,1 2,-1 0,1 0,1 2,-7 3,19-10,0 0,0 0,-1 0,1 0,0 0,0 0,0 1,0-1,1 0,-1 1,0-1,0 0,1 1,-1-1,1 1,-1-1,1 1,0-1,0 1,-1-1,1 1,0-1,0 1,1-1,-1 1,0-1,0 1,1-1,-1 1,1-1,-1 1,1-1,0 1,-1-1,1 0,0 0,0 1,1 0,46 47,-36-39,106 75,-115-83,1 1,-1-1,0 1,0 0,0 0,0 0,0 0,-1 1,1-1,-1 1,0-1,0 1,0 0,-1 0,1 0,-1 0,0 0,0 0,0 0,-1 0,0 1,1-1,-1 0,-1 0,1 0,-1 1,1-1,-1 0,0 0,-1 0,1 0,-1 0,0 0,0-1,0 1,0 0,0-1,-1 0,0 1,-1 0,-6 3,1 0,-1-2,0 1,-1-1,1-1,-1 1,0-2,0 0,-1 0,1-1,0 0,-1-1,1 0,-1-1,1-1,-1 0,1 0,-1-1,1 0,0-1,0 0,0-1,0-1,-9-6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19:19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1728 480,'-12'6,"-1"0,1 1,0 0,1 1,0 0,0 1,1 0,0 1,1 0,0 1,0 0,1 0,0 1,-2 0,1 1,1 0,0 0,0 0,1 1,1 0,1 1,0-1,1 1,0 0,1 0,1 1,0-1,1 0,1 1,0-1,1 1,1-1,0 0,1 0,1 0,0 0,4 7,-6-18,0 0,1 0,0 0,0-1,0 1,0-1,0 1,1-1,-1 0,1-1,0 1,0 0,0-1,0 0,0 0,1 0,-1-1,0 1,1-1,0 0,-1 0,1-1,-1 0,1 1,0-1,0-1,-1 1,4-1,5-2,0 0,-1-1,1 0,-1-1,0 0,0-1,0 0,-1-1,7-5,-2 1,0 0,-1-1,0-1,-1 0,0 0,-1-2,-1 0,0 0,-1-1,-1-1,0 1,-1-2,-1 1,-1-1,0 0,-2-1,0 0,-1 0,0 0,-2 0,0 0,-1-1,-2 1,0 0,0-1,-3-6,0 17,-1 0,0 0,-1 0,0 1,0 0,-1 0,0 0,0 1,0 0,-1 1,0-1,-1 2,0-1,0 1,0 0,0 1,0 0,-1 0,0 1,0 1,0-1,0 2,0-1,-1 1,1 1,0 0,0 0,-1 1,1 1,0-1,0 2,0-1,0 2,1-1,-1 1,1 0,-3 3,0 1,1 0,0 2,0-1,1 1,0 1,1 0,0 0,1 1,0 0,1 1,0-1,1 1,0 1,1-1,1 1,0 0,0 11</inkml:trace>
  <inkml:trace contextRef="#ctx0" brushRef="#br0" timeOffset="4174.104">2124 931,'0'5,"5"2,6-6,1 2,-6 1,-4 4,-7 1,-3 4,0-6,2-3</inkml:trace>
  <inkml:trace contextRef="#ctx0" brushRef="#br0" timeOffset="5201.911">2772 338,'-132'23,"-43"14,171-35,0 0,0-1,0 2,1-1,-1 0,1 1,-1-1,1 1,0 0,0 0,0 0,1 1,-1-1,1 1,-1-1,1 1,0 0,1 0,-1 0,1 0,-1 0,1 0,1 1,-1-1,0 0,1 0,0 1,0-1,0 0,1 3,-1 9,-1-2,0 1,1 0,1 0,0-1,1 1,1 0,0-1,5 14,-3-23,0-1,0 1,0-1,1 0,-1 0,1-1,0 0,0 0,0 0,0-1,1 0,-1 0,1 0,0-1,-1 0,1 0,0-1,-1 0,1 0,0 0,-1-1,1 0,0-1,4 0,16 0,-22 1,0 0,0 1,0-1,0 1,0 1,0-1,0 1,0-1,0 2,0-1,0 0,0 1,0 0,0 0,-1 0,1 1,-1 0,0-1,0 2,0-1,0 0,0 1,-1 0,0-1,1 1,-1 1,-1-1,1 0,-1 1,1 0,-1-1,-1 1,1 0,-1 0,1 0,-2 0,1 0,0 0,-1 0,0 0,0 0,-1 0,1 1,-3 3,0-1,0 0,-1 0,0 0,0 0,-1-1,0 1,0-1,-1-1,0 1,0-1,-1 0,1 0,-1-1,-1 1,1-2,-5 3,-140 57,149-62,0-1,0 0,0 1,0-1,0 0,0-1,0 1,0-1,-1 1,1-1,0 0,0 0,0 0,-1-1,1 1,0-1,0 1,0-1,0 0,0 0,0-1,0 1,0-1,0 1,1-1,-1 0,1 0,-1 0,1 0,0-1,0 1,0-1,0 1,0-1,0 0,0-2,1-9</inkml:trace>
  <inkml:trace contextRef="#ctx0" brushRef="#br0" timeOffset="40866.045">1305 650,'-5'0,"-6"0,-6 0,-5 0,-4 0,-2 0,-1 0,0 0,-1 0,1 0,0 0,0 0,1 0,5-5,6-2</inkml:trace>
  <inkml:trace contextRef="#ctx0" brushRef="#br0" timeOffset="42230.156">882 0,'-7'2,"0"0,0 0,0 1,1-1,-1 1,0 1,1 0,0 0,0 0,0 0,1 1,-2 1,4-3,-10 8,0 2,1-1,0 2,1 0,1 0,0 1,1 0,1 0,0 1,1 1,0-1,2 1,0 0,-34 154,12 27,44-18,-3-94,-14-75,1 0,-1 1,2-1,0 0,0 1,1-1,0 0,1-1,1 1,-1-1,1 1,1-1,0-1,1 1,0-1,0 0,0-1,2 0,5 5,268 152,-236-139,-40-20</inkml:trace>
  <inkml:trace contextRef="#ctx0" brushRef="#br0" timeOffset="43203.017">7 791,'-5'0,"3"0,3 4,5 3,6-1,7-2,4 0,4-2,1 4,1 1,1-1,-1-1,0-2,0-1,0-1,-1-1,1 0,-6 0</inkml:trace>
  <inkml:trace contextRef="#ctx0" brushRef="#br0" timeOffset="43929.74">7 988,'1'2,"0"0,1 0,-1-1,1 1,0 0,0-1,0 1,-1-1,1 1,0-1,1 0,-1 0,0 0,0 0,0 0,1-1,-1 1,0-1,1 1,-1-1,0 0,1 0,-1 0,3 0,-2 0,196 29,-34-5,-156-20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0:43.1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1186 510,'-131'-452,"118"395,15 218,-1 975,-75 50,-39-446,108-714,2 0,0 0,2 0,1 0,1 1,1-1,1 0,1 0,2-1,1 1,0-1,2 0,-8-23,0 1,0-1,0 0,0 0,1 0,-1 0,1 0,-1 0,1 0,0 0,-1-1,1 1,0 0,0-1,0 0,1 1,-1-1,0 0,0 0,1 0,-1-1,0 1,1-1,-1 1,1-1,-1 0,1 1,-1-1,0-1,1 1,-1 0,1 0,-1-1,1 0,-1 1,0-1,1 0,1-1,69-27,-46 17,0 1,1 2,0 0,0 2,1 1,14 0,409 5,249 0,-257-24,905-62,-956 65,536-14,-771 36,339 2,28 24,378 50,39-63,-602-16,529-25,181 28,-190 54,-6-22,-182-44,504-5,-415 15,70-43,-222 7,-5 11,361-4,-33-4,-734 25,647-29,-117 10,-367 30,-218 20,-141-21,1 0,-1 0,0 0,1 0,-1 0,0-1,0 1,1-1,-1 0,0 1,0-1,0 0,0 0,0 0,0-1,0 1,0 0,0-1,-1 1,1-1,0 0,-1 0,1 1,-1-1,0 0,0 0,0 0,0 0,0-1,0 1,0 0,-1 0,1 0,-1-1,0 1,1 0,-1-1,0 1,0 0,-1-2,-11-96,-21-235,-22-452,-2 219,42 470,-4 2,-30-85,12 2,28 2,8 55,1 120,0-1,-1 1,1 0,0-1,-1 1,0 0,1-1,-1 1,0 0,0 0,0-1,-1 1,1 0,0 0,-1 0,0 1,1-1,-1 0,0 1,0-1,0 1,0-1,0 1,0 0,0 0,0 0,0 0,-1 0,1 0,0 1,-1-1,1 1,-1 0,1 0,-1-1,1 2,-93 14,82-11,-279 65,-23-32,-69-9,-272 0,-414-10,391 5,-514 10,-54-6,-18 2,-1851-29,1611-72,1160 48,-840-34,175 23,-117-21,1039 51,-867-29,373 18,-50-42,304 36,-185-6,181 10,-119 18,190 2,-122 15,-2-6,383-12,0 1,0 0,0-1,0 1,0 0,0 0,0 0,0 0,0 0,0 1,0-1,0 0,0 1,0 0,0-1,0 1,0 0,1 0,-1 0,0 0,0 1,1-1,-1 0,1 1,-1-1,1 1,0-1,0 1,-1 0,1-1,0 1,0 0,1 0,-1 0,0 0,1 0,-1 0,1 0,-1 0,1 0,0 0,0 0,0 0,0 0,0 0,1 0,-1 1,60 236,-41-108,22 248,-13 105,2 44,-30-324,-18 118,18-316,-6 19,2 0,1 0,1 0,1 1,1-1,1 1,2-1,0 0,2 0,0 0,2 0,1-1,1 0,1-1,12 22,-10-33,0-1,1 0,1-1,-1 0,2-1,-1 0,1-2,0 1,1-2,0 0,0-1,0-1,1 0,-1-1,1-1,0 0,-1-1,1-1,0-1,0-1,8-1,1499 1,-399 1,102-53,-741 39,533 4,-551 31,566 13,-555-34,632 12,603 63,97-44,-1255-32,-215 3,812-13,397-5,-1352 17,844 27,-96 3,38 25,-414-25,-387-15,66-2,-111-40,-137 27,1 0,-1 0,1 0,-1 0,1-1,-1 1,0-1,1 1,-1-1,0 1,1-1,-1 0,0 1,0-1,1 0,-1 0,0 0,0 0,0 0,0 0,0 0,-1-1,1 1,0 0,0 0,-1-1,1 1,-1 0,1-1,-1 1,0-1,1 1,-1 0,0-1,0 1,0-1,0 1,0-1,0 1,-1-1,1 1,0 0,-1-1,1 1,-1-1,1 1,-1 0,0 0,0-1,1 1,-1 0,0 0,0 0,0 0,0 0,-138-144,123 120,0-1,2-1,1 0,1-1,1 0,1-1,2 0,1-1,2 0,0-2,-4-69,4 0,5-1,4 1,5 0,20-90,-18 109,130-720,-127 702,-6-1,-3 0,-6-19,1 112,0 0,0 0,-1 0,0 0,0 0,-1 0,0 0,0 1,-1-1,0 1,-1-1,1 1,-1 0,-1 0,1 1,-1-1,0 1,-1 0,1 0,-1 1,-2-1,3 2,0 1,0-1,0 1,0 0,-1 1,1-1,-1 1,0 0,1 1,-1 0,0-1,0 2,0-1,0 1,0 0,0 0,0 0,0 1,0 0,0 0,-209 47,-208-20,-1332-29,-200 1,1055-27,-115-2,373 18,-712-63,495 22,-7-15,-339 15,229 26,-20 0,-698-52,690 6,340 32,-9 29,-436 65,907-41,-1034 72,1050-70,-58 2,1 12,-115 32,321-51,8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4.8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58,'56'-4,"44"7,0-6,60-10,142-10,-54 8,100 13,-286 2,-22 2,0 2,0 2,0 2,22 7,-21-5,155 4,-134 7,-49-10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9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3,'0'0,"1"1,-1-1,1 0,-1 0,0 1,1-1,-1 0,1 1,-1-1,1 0,-1 1,0-1,1 1,-1-1,0 1,0-1,1 0,-1 1,0-1,0 1,0 0,1-1,-1 1,0-1,0 1,0-1,0 1,0-1,0 1,0-1,0 1,0-1,0 1,-1-1,1 1,0 0,0-1,0 0,-1 1,1-1,0 1,-1-1,1 1,0-1,-1 1,1-1,0 0,-1 1,1-1,-1 0,1 1,-1-1,1 0,-1 0,1 1,52 3,740-4,-396 11,298 45,-164-20,-249-23,112-16,57-25,172-2,-500 29,0-5,62-13,291-29,-222 37,67 11,-115 2,141 15,-152-5,155-11,-153-3,380 2,-287 27,68-26,-86 28,35-29,-127 27,131-16,-221 1,0-5,0-3,62-7,-17 1,127 3,-64 26,-27-44,81-6,-174 12,0 4,1 4,74 5,-25 0,-83-2,138 11,-122-1,1-3,0-3,0-2,38-5,10 1,1020 2,-932-28,227 27,-254-26,309 26,-253-16,0-6,-198 17,1 1,0 1,1 2,-1 0,0 3,10 1,-30 0,-1 0,1 1,-1 0,0 0,0 1,0 0,-1 1,0 0,1 0,-2 0,1 1,8 8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3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4460 650,'22'72,"116"419,-136-483,0 1,1 1,-1 0,1-1,1 0,0 0,0 0,1 0,0 0,0-1,1 0,2 2,5-37,-3-175,64-81,-46 170,-10 73,-5 28</inkml:trace>
  <inkml:trace contextRef="#ctx0" brushRef="#br0" timeOffset="-2159.616">1694 960,'-10'39,"-2"26,-1 8,8-4,5-10,1-9,2-8,-1-12</inkml:trace>
  <inkml:trace contextRef="#ctx0" brushRef="#br0" timeOffset="-1897.564">1694 340,'0'0</inkml:trace>
  <inkml:trace contextRef="#ctx0" brushRef="#br0" timeOffset="-1622.73">1948 1384,'248'-435,"-248"435,38-46,-38 45,1 0,-1 0,1 0,0 1,0-1,0 0,-1 0,1 1,0-1,0 1,0-1,0 1,0-1,0 1,0-1,0 1,0 0,0 0,0-1,0 1,0 0,0 0,0 0,1 0,-1 0,0 1,0-1,0 0,0 0,0 1,0-1,0 0,0 1,0-1,0 1,0 0,-1-1,1 1,0 0,0-1,0 1,-1 0,1 0,0 0,-1 0,1-1,-1 1,1 0,-1 0,1 1,47 183,-43-166,1-1,1 0,0-1,2 0,0 0,1 0,0-2,1 1,1-1,13 12,-24-25,1-1,-1 1,1-1,-1 0,1 0,0 0,-1 0,1 0,0 0,0 0,0 0,0-1,-1 1,1-1,0 0,0 1,0-1,0 0,0 0,0 0,0 0,0-1,0 1,0 0,0-1,0 1,0-1,0 0,0 0,-1 0,1 0,0 0,-1 0,1 0,-1 0,1-1,-1 1,1 0,-1-1,1 0,43-78,-36 61,77-203,-74 204</inkml:trace>
  <inkml:trace contextRef="#ctx0" brushRef="#br0" timeOffset="-942.433">3049 904,'-19'9,"1"0,1 2,0 0,0 1,1 0,0 1,2 1,-1 1,2 0,0 1,0 0,2 1,0 0,1 1,1 0,-6 17,13-31,0 1,0 0,1 0,0 0,0 0,0 0,0 0,1 0,0 0,0 0,0 0,1 0,-1 0,1 0,0 0,1 0,-1 0,1 0,0 0,1-1,-1 1,1-1,-1 0,1 0,1 0,-1 0,0 0,1 0,0-1,0 0,0 0,0 0,0 0,1-1,-1 0,1 1,3 0,1-1,0 0,0-1,0 0,0 0,0-1,0 0,0-1,0 0,0 0,0-1,0 0,0 0,-1-1,1 0,-1-1,0 0,0 0,0-1,0 0,-1 0,0-1,6-5,10-11,-1 0,-1-2,-1 0,-2-1,0-1,-1-2,10-14,-2-1,-1-1,-3-1,-2-1,-2-1,-1 0,-3-1,-2-1,-2 0,-3 0,-1-1,-2-40,-5 71,0 0,-1 0,0 0,-2 1,0-1,-1 1,-1 0,-1 1,0 0,-6-7,11 18,-1 0,0 1,0 0,0 0,-1 0,0 0,0 0,0 1,0 0,-1 0,1 1,-1-1,0 1,0 0,-1 1,1 0,0 0,-1 0,1 1,-1-1,0 2,1-1,-1 1,0 0,0 0,1 1,-1 0,1 0,-1 1,-5 1,-1 2,1 1,-1 1,1 0,1 0,-1 1,1 1,1 0,-1 0,1 1,1 0,0 1,1 0,0 1,0 0,1 0,1 0,0 1,1 0,0 0,1 0,0 0,1 1,1 0,0 0,1 0,0 0,1-1,-3 19,1-1,2 0,1 0,1 1,2-1,1 0,1-1,2 1,1-1,1-1,1 0,13 21,6-5,3-2,2-1,1-2,2-1,2-2,18 11,28 7,-63-43</inkml:trace>
  <inkml:trace contextRef="#ctx0" brushRef="#br0" timeOffset="-2904.014">310 255,'7'4,"0"0,0-1,0 0,1-1,-1 0,1 0,-1 0,1-1,0 0,-1 0,1-1,0 0,0-1,24-1,0-2,-1-1,0-1,0-2,0-1,-1-2,-1-1,0-1,0-1,14-11,0-2,0-2,-1-3,-3-1,9-10,-29 38,-28 36,8-28,-36 129,7 2,5 1,5 0,1 127,-13 137,27-85,-13-337,12 12,-1 0,-1 1,0 0,0 1,-1 0,0 0,0 1,-1 0,0 0,-1 1,0 1,0 0,0 0,-1 1,1 0,-1 1,0 1,-1 0,1 0,0 1,-1 1,0 0,1 1,-1 0,1 1,-1 0,1 1,-4 1,-17 4,0 1,1 2,0 0,0 3,2 0,-1 2,2 2,-10 6,11 2,29-26,-1 1,1 0,-1 0,0 0,1 0,-1 0,1 0,-1 0,1 1,-1-1,0 0,1 0,-1 0,1 0,-1 0,0 1,1-1,-1 0,0 0,1 1,-1-1,0 0,1 1,-1-1,0 0,1 1,-1-1,0 0,0 1,0-1,1 0,-1 1,0-1,0 1,0-1,0 1,0-1,0 0,0 1,0-1,0 1,0-1,0 1,0-1,0 0,0 1,0-1,0 1,0-1,-1 0,1 1,0-1,0 1,0-1,-1 0,1 1,0-1,-1 0,1 1,0-1,-1 0,1 0,0 1,-1-1,1 0,0 0,-1 0,1 1,14-3</inkml:trace>
  <inkml:trace contextRef="#ctx0" brushRef="#br0" timeOffset="-2405.643">396 820,'55'-28,"1"3,2 3,52-14,-67 22,291-60,-240 42,-93 32,1 0,0 0,-1 0,1 0,-1 1,1-1,0 0,-1 1,1-1,-1 1,1-1,-1 1,1 0,-1 0,0 0,1 0,-1 0,0 0,0 0,0 0,0 0,0 0,0 1,0-1,0 0,0 1,0-1,-1 1,1-1,0 1,-1-1,0 1,1-1,-1 1,0-1,0 1,0 0,0-1,0 2,2 69,-17 8,11-70,1 1,0 1,1-1,0 0,1 0,0 1,0-1,2 1,-1-1,1 1,1-1,0 0,1 0,0 1,24 17,-11-21</inkml:trace>
  <inkml:trace contextRef="#ctx0" brushRef="#br0" timeOffset="1226.631">5504 706,'5'29,"-12"-4,0 1,-2-1,-1-1,-1 0,-1 0,-2-1,0-1,-1 0,-3 2,-46 76,59-94,1-1,0 1,0 0,0 1,1-1,0 1,0-1,0 1,1 0,0 0,0 0,1 0,0 0,0 1,1-1,0 0,0 0,1 1,0-1,0 0,0 0,1 0,0 0,1 0,-1 0,1-1,3 5,0-5,0 0,1 0,0 0,0-1,0 0,1 0,0 0,0-1,0-1,0 1,1-1,-1-1,1 0,0 0,-1 0,1-1,0 0,0-1,0 0,0-1,0 0,0 0,0 0,-1-1,8-3,2-2</inkml:trace>
  <inkml:trace contextRef="#ctx0" brushRef="#br0" timeOffset="1481.868">5052 933,'43'4,"29"3,7-1,-6-2,-9 0,-12-2,-9-1,-8 0,-4-1,-4-1,-5 1</inkml:trace>
  <inkml:trace contextRef="#ctx0" brushRef="#br0" timeOffset="2532.394">4318 453,'7'-2,"61"-20,1 4,0 2,1 4,1 2,64 1,-135 9,0 1,1-1,-1 0,1 1,-1-1,1 0,0 0,-1 1,1-1,-1 0,1 0,-1 0,1 0,0 0,-1 0,1 0,-1 0,1 0,0 0,-1 0,1 0,-1 0,1 0,-1-1,1 1,-1 0,1 0,-1-1,1 1,-1 0,1-1,-1 1,1 0,-1-1,1 1,-1-1,0 1,1-1,-1 1,0-1,1 1,-1-1,0 1,0-1,0 1,1-1,-1 0,0 1,0-1,0 1,0-1,0 0,0 1,0-1,0 0,-24-25,18 21,5 5,-5-5,0 0,0 0,0 0,1 0,-1-1,1 0,1 0,-1-1,1 1,0-1,1 0,-1 0,2 0,-1-1,1 1,0 0,0-2,3-9</inkml:trace>
  <inkml:trace contextRef="#ctx0" brushRef="#br0" timeOffset="3063.579">5221 453,'-72'107,"45"-63,3 2,1 0,2 1,3 2,1-1,3 2,2 0,2 1,2 0,3 0,1 47,4-89,2 1,0-1,0 0,0 0,1 0,1-1,-1 1,1-1,1 0,-1 0,2 0,-1 0,1-1,0 0,0 0,1-1,0 1,0-1,1-1,-1 0,1 0,1 0,-1-1,0 0,1-1,0 0,0 0,0-1,0 0,0 0,0-1,1-1,-1 1,7-2,9 2</inkml:trace>
  <inkml:trace contextRef="#ctx0" brushRef="#br0" timeOffset="3448.026">5729 480,'34'34,"11"44,-2 19,-9 3,-10-12,-8-10,-8-14,-5-9,-3-8,-1-3,-1-4,0-4,0-3,1-3,1-1,-6-2,-5 1,-1-6</inkml:trace>
  <inkml:trace contextRef="#ctx0" brushRef="#br0" timeOffset="4461.847">0 1835,'876'-85,"144"10,420-58,-347 86,-233 37,-226-9,-164-7,-145-3,-298 28</inkml:trace>
  <inkml:trace contextRef="#ctx0" brushRef="#br0" timeOffset="5067.295">6802 622,'-24'10,"-3"2,3-5,10-3,13-8,11-3,-1 0,-2 6,2 2,1 2</inkml:trace>
  <inkml:trace contextRef="#ctx0" brushRef="#br0" timeOffset="6032.676">6915 989,'-5'0,"-6"5,-6 6,-5 6,-4 0,-2 2,4-6,6-7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1,'-14'24,"0"8,7-2,5-10,7-9,3-11,5-6,1-6,2-1,-7 1,-8 3,-6 8,-1 4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1,'-24'10,"-13"7,0 6,11 0,15-5,14-10,2-7,-1-3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795 1,'-49'22,"2"2,0 2,2 2,1 2,1 2,-11 14,10-10,3 3,1 1,2 2,2 1,1 2,3 1,2 2,2 1,2 1,2 2,2 0,3 1,-11 53,25-92,0 1,2 0,0 0,1 0,0 1,1-1,1 0,1 1,0-1,0 0,2 0,0 0,1 0,0 0,1-1,1 1,0-1,1-1,1 1,0-1,0-1,1 1,1-1,0-1,1 0,0 0,1-1,5 3,6-1,0-1,0-1,1-1,0-1,1-1,0-1,0-1,1-2,-1 0,1-2,-1 0,1-2,-1-1,25-5,2-3,0-2,-1-2,-1-2,-1-3,0-2,36-21,-32 13,-1-2,-2-2,-1-2,-2-2,1-4,-30 24,0-2,0 0,-2 0,-1-2,0 0,-2-1,0 0,-1-1,-2 0,0-1,-1 0,-2-1,0-2,-3 1,-1-1,-1 0,-2 0,-1 0,0 1,-3-1,0 0,-1 1,-2 0,0 0,-2 1,-1 0,-1 0,-1 1,-1 0,-1 1,-1 1,-1 0,-1 2,0-1,-2 2,-1 1,0 0,-1 1,-1 1,-22-12,16 14,0 0,-1 2,-1 1,1 2,-2 0,1 2,-1 2,0 0,-1 2,1 2,0 1,-1 1,1 1,0 2,0 2,0 0,1 2,-25 10,-24 12</inkml:trace>
  <inkml:trace contextRef="#ctx0" brushRef="#br0" timeOffset="330.1">654 481,'0'5,"0"1</inkml:trace>
  <inkml:trace contextRef="#ctx0" brushRef="#br0" timeOffset="581.319">992 509,'0'0</inkml:trace>
  <inkml:trace contextRef="#ctx0" brushRef="#br0" timeOffset="1093.822">484 819,'6'12,"1"0,-1 0,2-1,0 0,0 0,1-1,0 0,10 7,-9-6,4 1,1-1,0 0,0-1,1-1,0 0,0-1,1-1,0-1,1 0,0-1,-1-1,1-1,1 0,-1-1,0-1,0-1,1-1,-1 0,0-1,0-1,0-1,0-1,0 0,-1-1,0-1,0-1,15-9,-25 13,0-1,0-1,0 1,-1-1,0 0,0 0,0-1,-1 0,0 0,0 0,3-7,2-8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4.8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58,'56'-4,"44"7,0-6,60-10,142-10,-54 8,100 13,-286 2,-22 2,0 2,0 2,0 2,22 7,-21-5,155 4,-134 7,-49-10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9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3,'0'0,"1"1,-1-1,1 0,-1 0,0 1,1-1,-1 0,1 1,-1-1,1 0,-1 1,0-1,1 1,-1-1,0 1,0-1,1 0,-1 1,0-1,0 1,0 0,1-1,-1 1,0-1,0 1,0-1,0 1,0-1,0 1,0-1,0 1,0-1,0 1,-1-1,1 1,0 0,0-1,0 0,-1 1,1-1,0 1,-1-1,1 1,0-1,-1 1,1-1,0 0,-1 1,1-1,-1 0,1 1,-1-1,1 0,-1 0,1 1,52 3,740-4,-396 11,298 45,-164-20,-249-23,112-16,57-25,172-2,-500 29,0-5,62-13,291-29,-222 37,67 11,-115 2,141 15,-152-5,155-11,-153-3,380 2,-287 27,68-26,-86 28,35-29,-127 27,131-16,-221 1,0-5,0-3,62-7,-17 1,127 3,-64 26,-27-44,81-6,-174 12,0 4,1 4,74 5,-25 0,-83-2,138 11,-122-1,1-3,0-3,0-2,38-5,10 1,1020 2,-932-28,227 27,-254-26,309 26,-253-16,0-6,-198 17,1 1,0 1,1 2,-1 0,0 3,10 1,-30 0,-1 0,1 1,-1 0,0 0,0 1,0 0,-1 1,0 0,1 0,-2 0,1 1,8 8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29 822,'-10'33,"2"17,2-6,3-10</inkml:trace>
  <inkml:trace contextRef="#ctx0" brushRef="#br0" timeOffset="147.728">0 314,'0'0</inkml:trace>
  <inkml:trace contextRef="#ctx0" brushRef="#br0" timeOffset="568.262">396 568,'-22'31,"1"1,2 0,1 2,2 0,1 1,2 0,-7 32,17-61,2 0,-1 1,1-1,0 1,0 0,0-1,1 1,0-1,1 1,0 0,0-1,0 1,0-1,1 1,0-1,1 0,-1 0,1 0,1 0,-1 0,1-1,0 1,0-1,0 0,1 0,0 0,0-1,0 0,0 0,1 0,-1-1,1 0,0 0,4 1,-1 0,1-2,0 0,0 0,1 0,-1-1,0-1,0 0,1 0,-1-1,0-1,0 1,0-2,0 1,0-1,-1-1,1 0,-1 0,0-1,0 0,0 0,-1-1,1 0,0-2,11-9,0-1,-2-1,0 0,-1-2,-1 0,0 0,-2-2,6-13,4-12,-3-1,-1-1,-3-1,-2-1,-2 0,-3 0,4-45,-12 70,-1-1,-1 1,-2 0,-1-1,0 1,-5-11,6 29,0-1,-1 1,0 0,0 0,-1 0,0 1,-1-1,0 1,-1 0,1 0,-1 1,-1-1,1 1,-1 1,-1-1,1 1,-1 1,0-1,-7-2,10 6,0 0,0 0,0 1,-1-1,1 1,0 1,-1-1,1 1,-1 0,1 0,0 0,-1 1,1 0,0 0,0 0,-1 1,1 0,0 0,0 0,1 0,-1 1,0 0,1 0,-1 0,-2 4,-89 105,80-86,1 0,2 1,1 1,1 0,1 0,1 1,2 1,1-1,1 1,2 0,1 0,1 0,2 0,1 0,3 14,-3-32,0 1,1-1,1 1,0-1,0 0,2-1,-1 1,1-1,1 0,0 0,1-1,0 0,0 0,1-1,0 0,1-1,0 0,0 0,1-1,0 0,0-1,0 0,1-1,0-1,0 1,11 1,15 0,1-1,-1-2,1-1,34-4,-59 1,27 0</inkml:trace>
  <inkml:trace contextRef="#ctx0" brushRef="#br0" timeOffset="1487.789">1440 596,'-60'39,"1"2,2 3,2 2,-5 11,-14 47,73-102,0 1,0-1,0 0,0 1,0-1,0 1,1 0,-1-1,1 1,0 0,0-1,0 1,0 0,0-1,0 1,1-1,0 1,-1 0,1-1,0 1,0-1,0 0,0 1,1-1,-1 0,1 0,-1 0,1 0,0 0,0 0,0 0,0 0,0-1,0 1,0-1,1 1,-1-1,1 0,-1 0,1 0,-1-1,1 1,-1 0,3-1,10 2,0-1,0-1,0-1,1 0,-1-1,0-1,0 0,-1-1,1 0,-1-1,0-1,0-1,0 0,-1 0,0-1,8-8,-1 3,-1-2,0 0,-1-2,-1 0,-1 0,1-3,33-33,-50 53,1 1,0 0,-1 0,1-1,0 1,-1 0,1 0,-1 0,0-1,1 1,-1 0,0 0,1 0,-1 0,0 0,0 0,0 0,0 0,0 0,0 0,0 0,0 0,0 0,0 0,0 0,-1 0,1-1,0 1,-1 0,1 0,-1 0,1 0,-1 0,1-1,-1 1,0 0,1-1,-1 1,0 0,0 0,0 1,-19 118,19-116,1 1,0-1,1 0,-1 0,1 0,-1 1,1-1,0 0,1 0,-1 0,1 0,0-1,0 1,0 0,0-1,1 1,-1-1,1 0,0 0,0 0,0 0,0 0,1-1,-1 1,1-1,0 0,1 1,2-3,1 0,-1-1,1 0,-1 0,0-1,1 1,-1-2,0 1,0-1,0 0,-1 0,1-1,-1 0,0 0,0-1,0 1,0-1,-1 0,0-1,0 0,-1 1,1-1,-1-1,1-1,108-173,-121 231,5-42,0 1,1 0,0 0,0 0,1 1,1-1,-1 0,1 1,1-1,0 0,0 0,1 0,0 0,1 0,0 0,0 0,0-1,2 1,-1-1,1 0,0 0,0-1,1 1,0-1,0-1,1 1,0-1,0 0,8 4,-11-8,1-1,0 0,-1 0,1 0,0-1,0 0,0 0,0 0,-1 0,1-1,0 1,0-2,-1 1,1 0,0-1,-1 0,1 0,-1 0,0 0,0-1,0 0,0 1,0-2,0 1,-1 0,79-98,59-204,-141 304,0 0,0 0,0 0,0 0,0 0,0 1,0-1,1 0,-1 0,0 0,1 0,-1 1,0-1,1 0,-1 0,1 1,-1-1,1 0,0 1,-1-1,1 1,0-1,-1 0,1 1,0 0,0-1,-1 1,1-1,0 1,0 0,0 0,0-1,-1 1,1 0,0 0,0 0,0 0,0 0,0 0,0 0,0 0,-1 0,1 1,0-1,0 0,0 0,0 1,-1-1,1 1,0-1,0 1,-1-1,1 1,0-1,-1 1,1-1,-1 1,1 0,0 0,-1-1,0 1,1 0,-1 0,1-1,-1 1,0 1,-16 172,2-1,2 155,20-202,4 15,-6 0,-6 1,-14 92,10-200,-2 0,-1 0,-2-1,-2 0,0 0,-7 9,12-29,-1 0,0-1,-1 0,0 0,-1-1,-1 0,1 0,-2-1,1 0,-2-1,1 0,-1-1,0-1,-1 0,1 0,-8 2,17-8,1 0,-1 1,0-1,0-1,0 1,-1 0,1-1,0 1,0-1,0 0,0 0,0 0,-1 0,1-1,0 1,0-1,0 0,0 0,0 0,0 0,0-1,0 1,1-1,-1 1,0-1,1 0,0 0,-1 0,1-1,0 1,0 0,0-1,0 0,0 1,1-1,-1 0,1 0,0 0,0 0,0 0,0 0,0 0,1 0,0 0,-6-35,2 0,2 0,1 0,2 0,2 0,1 0,5-14,3-12,2 1,3 0,2 1,4 1,2 1,2 1,3 2,3 0,18-21,-19 31,-7 10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3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4460 650,'22'72,"116"419,-136-483,0 1,1 1,-1 0,1-1,1 0,0 0,0 0,1 0,0 0,0-1,1 0,2 2,5-37,-3-175,64-81,-46 170,-10 73,-5 28</inkml:trace>
  <inkml:trace contextRef="#ctx0" brushRef="#br0" timeOffset="-2159.616">1694 960,'-10'39,"-2"26,-1 8,8-4,5-10,1-9,2-8,-1-12</inkml:trace>
  <inkml:trace contextRef="#ctx0" brushRef="#br0" timeOffset="-1897.564">1694 340,'0'0</inkml:trace>
  <inkml:trace contextRef="#ctx0" brushRef="#br0" timeOffset="-1622.73">1948 1384,'248'-435,"-248"435,38-46,-38 45,1 0,-1 0,1 0,0 1,0-1,0 0,-1 0,1 1,0-1,0 1,0-1,0 1,0-1,0 1,0-1,0 1,0 0,0 0,0-1,0 1,0 0,0 0,0 0,1 0,-1 0,0 1,0-1,0 0,0 0,0 1,0-1,0 0,0 1,0-1,0 1,0 0,-1-1,1 1,0 0,0-1,0 1,-1 0,1 0,0 0,-1 0,1-1,-1 1,1 0,-1 0,1 1,47 183,-43-166,1-1,1 0,0-1,2 0,0 0,1 0,0-2,1 1,1-1,13 12,-24-25,1-1,-1 1,1-1,-1 0,1 0,0 0,-1 0,1 0,0 0,0 0,0 0,0-1,-1 1,1-1,0 0,0 1,0-1,0 0,0 0,0 0,0 0,0-1,0 1,0 0,0-1,0 1,0-1,0 0,0 0,-1 0,1 0,0 0,-1 0,1 0,-1 0,1-1,-1 1,1 0,-1-1,1 0,43-78,-36 61,77-203,-74 204</inkml:trace>
  <inkml:trace contextRef="#ctx0" brushRef="#br0" timeOffset="-942.433">3049 904,'-19'9,"1"0,1 2,0 0,0 1,1 0,0 1,2 1,-1 1,2 0,0 1,0 0,2 1,0 0,1 1,1 0,-6 17,13-31,0 1,0 0,1 0,0 0,0 0,0 0,0 0,1 0,0 0,0 0,0 0,1 0,-1 0,1 0,0 0,1 0,-1 0,1 0,0 0,1-1,-1 1,1-1,-1 0,1 0,1 0,-1 0,0 0,1 0,0-1,0 0,0 0,0 0,0 0,1-1,-1 0,1 1,3 0,1-1,0 0,0-1,0 0,0 0,0-1,0 0,0-1,0 0,0 0,0-1,0 0,0 0,-1-1,1 0,-1-1,0 0,0 0,0-1,0 0,-1 0,0-1,6-5,10-11,-1 0,-1-2,-1 0,-2-1,0-1,-1-2,10-14,-2-1,-1-1,-3-1,-2-1,-2-1,-1 0,-3-1,-2-1,-2 0,-3 0,-1-1,-2-40,-5 71,0 0,-1 0,0 0,-2 1,0-1,-1 1,-1 0,-1 1,0 0,-6-7,11 18,-1 0,0 1,0 0,0 0,-1 0,0 0,0 0,0 1,0 0,-1 0,1 1,-1-1,0 1,0 0,-1 1,1 0,0 0,-1 0,1 1,-1-1,0 2,1-1,-1 1,0 0,0 0,1 1,-1 0,1 0,-1 1,-5 1,-1 2,1 1,-1 1,1 0,1 0,-1 1,1 1,1 0,-1 0,1 1,1 0,0 1,1 0,0 1,0 0,1 0,1 0,0 1,1 0,0 0,1 0,0 0,1 1,1 0,0 0,1 0,0 0,1-1,-3 19,1-1,2 0,1 0,1 1,2-1,1 0,1-1,2 1,1-1,1-1,1 0,13 21,6-5,3-2,2-1,1-2,2-1,2-2,18 11,28 7,-63-43</inkml:trace>
  <inkml:trace contextRef="#ctx0" brushRef="#br0" timeOffset="-2904.014">310 255,'7'4,"0"0,0-1,0 0,1-1,-1 0,1 0,-1 0,1-1,0 0,-1 0,1-1,0 0,0-1,24-1,0-2,-1-1,0-1,0-2,0-1,-1-2,-1-1,0-1,0-1,14-11,0-2,0-2,-1-3,-3-1,9-10,-29 38,-28 36,8-28,-36 129,7 2,5 1,5 0,1 127,-13 137,27-85,-13-337,12 12,-1 0,-1 1,0 0,0 1,-1 0,0 0,0 1,-1 0,0 0,-1 1,0 1,0 0,0 0,-1 1,1 0,-1 1,0 1,-1 0,1 0,0 1,-1 1,0 0,1 1,-1 0,1 1,-1 0,1 1,-4 1,-17 4,0 1,1 2,0 0,0 3,2 0,-1 2,2 2,-10 6,11 2,29-26,-1 1,1 0,-1 0,0 0,1 0,-1 0,1 0,-1 0,1 1,-1-1,0 0,1 0,-1 0,1 0,-1 0,0 1,1-1,-1 0,0 0,1 1,-1-1,0 0,1 1,-1-1,0 0,1 1,-1-1,0 0,0 1,0-1,1 0,-1 1,0-1,0 1,0-1,0 1,0-1,0 0,0 1,0-1,0 1,0-1,0 1,0-1,0 0,0 1,0-1,0 1,0-1,-1 0,1 1,0-1,0 1,0-1,-1 0,1 1,0-1,-1 0,1 1,0-1,-1 0,1 0,0 1,-1-1,1 0,0 0,-1 0,1 1,14-3</inkml:trace>
  <inkml:trace contextRef="#ctx0" brushRef="#br0" timeOffset="-2405.643">396 820,'55'-28,"1"3,2 3,52-14,-67 22,291-60,-240 42,-93 32,1 0,0 0,-1 0,1 0,-1 1,1-1,0 0,-1 1,1-1,-1 1,1-1,-1 1,1 0,-1 0,0 0,1 0,-1 0,0 0,0 0,0 0,0 0,0 0,0 1,0-1,0 0,0 1,0-1,-1 1,1-1,0 1,-1-1,0 1,1-1,-1 1,0-1,0 1,0 0,0-1,0 2,2 69,-17 8,11-70,1 1,0 1,1-1,0 0,1 0,0 1,0-1,2 1,-1-1,1 1,1-1,0 0,1 0,0 1,24 17,-11-21</inkml:trace>
  <inkml:trace contextRef="#ctx0" brushRef="#br0" timeOffset="1226.631">5504 706,'5'29,"-12"-4,0 1,-2-1,-1-1,-1 0,-1 0,-2-1,0-1,-1 0,-3 2,-46 76,59-94,1-1,0 1,0 0,0 1,1-1,0 1,0-1,0 1,1 0,0 0,0 0,1 0,0 0,0 1,1-1,0 0,0 0,1 1,0-1,0 0,0 0,1 0,0 0,1 0,-1 0,1-1,3 5,0-5,0 0,1 0,0 0,0-1,0 0,1 0,0 0,0-1,0-1,0 1,1-1,-1-1,1 0,0 0,-1 0,1-1,0 0,0-1,0 0,0-1,0 0,0 0,0 0,-1-1,8-3,2-2</inkml:trace>
  <inkml:trace contextRef="#ctx0" brushRef="#br0" timeOffset="1481.868">5052 933,'43'4,"29"3,7-1,-6-2,-9 0,-12-2,-9-1,-8 0,-4-1,-4-1,-5 1</inkml:trace>
  <inkml:trace contextRef="#ctx0" brushRef="#br0" timeOffset="2532.394">4318 453,'7'-2,"61"-20,1 4,0 2,1 4,1 2,64 1,-135 9,0 1,1-1,-1 0,1 1,-1-1,1 0,0 0,-1 1,1-1,-1 0,1 0,-1 0,1 0,0 0,-1 0,1 0,-1 0,1 0,0 0,-1 0,1 0,-1 0,1 0,-1-1,1 1,-1 0,1 0,-1-1,1 1,-1 0,1-1,-1 1,1 0,-1-1,1 1,-1-1,0 1,1-1,-1 1,0-1,1 1,-1-1,0 1,0-1,0 1,1-1,-1 0,0 1,0-1,0 1,0-1,0 0,0 1,0-1,0 0,-24-25,18 21,5 5,-5-5,0 0,0 0,0 0,1 0,-1-1,1 0,1 0,-1-1,1 1,0-1,1 0,-1 0,2 0,-1-1,1 1,0 0,0-2,3-9</inkml:trace>
  <inkml:trace contextRef="#ctx0" brushRef="#br0" timeOffset="3063.579">5221 453,'-72'107,"45"-63,3 2,1 0,2 1,3 2,1-1,3 2,2 0,2 1,2 0,3 0,1 47,4-89,2 1,0-1,0 0,0 0,1 0,1-1,-1 1,1-1,1 0,-1 0,2 0,-1 0,1-1,0 0,0 0,1-1,0 1,0-1,1-1,-1 0,1 0,1 0,-1-1,0 0,1-1,0 0,0 0,0-1,0 0,0 0,0-1,1-1,-1 1,7-2,9 2</inkml:trace>
  <inkml:trace contextRef="#ctx0" brushRef="#br0" timeOffset="3448.026">5729 480,'34'34,"11"44,-2 19,-9 3,-10-12,-8-10,-8-14,-5-9,-3-8,-1-3,-1-4,0-4,0-3,1-3,1-1,-6-2,-5 1,-1-6</inkml:trace>
  <inkml:trace contextRef="#ctx0" brushRef="#br0" timeOffset="4461.847">0 1835,'876'-85,"144"10,420-58,-347 86,-233 37,-226-9,-164-7,-145-3,-298 28</inkml:trace>
  <inkml:trace contextRef="#ctx0" brushRef="#br0" timeOffset="5067.295">6802 622,'-24'10,"-3"2,3-5,10-3,13-8,11-3,-1 0,-2 6,2 2,1 2</inkml:trace>
  <inkml:trace contextRef="#ctx0" brushRef="#br0" timeOffset="6032.676">6915 989,'-5'0,"-6"5,-6 6,-5 6,-4 0,-2 2,4-6,6-7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32,'2'0,"0"0,0 1,0 0,-1-1,1 1,0 0,0 0,-1 0,1 0,-1 0,1 0,-1 0,1 1,-1-1,1 0,-1 1,0-1,0 1,0 0,0-1,0 1,0 0,-1-1,1 1,0 0,-1 0,1 0,-1 0,0 0,0 0,0 0,0-1,0 1,0 1,2 2,95 347,3-91,-99-260,-1-1,0 1,1-1,-1 0,0 1,1-1,-1 1,1-1,-1 1,0-1,1 0,-1 1,1-1,-1 0,1 0,-1 1,1-1,-1 0,1 0,0 0,-1 0,1 0,-1 1,1-1,-1 0,1 0,0 0,-1-1,1 1,-1 0,1 0,-1 0,1 0,0 0,-1-1,1 1,-1 0,1 0,-1-1,1 1,-1-1,0 1,1 0,-1-1,1 1,-1-1,0 1,1-1,-1 1,0-1,0 1,1-1,-1 1,0-1,0 1,0-1,0 1,1-1,-1 0,0 1,0-1,0 1,0-1,0 1,-1-1,1 0,0 1,0-1,15-55,-13 48,98-321,0 96,-80 190,-13 24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0 158,'541'-28,"-415"28,-159-26,21 20,1 1,0-2,0 0,1 0,0-1,0 0,1-1,0 0,-3-4,6 0,5 2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0,'44'5,"18"2,4-1,-5-1,-7-2,-9 0,-7-2,-10-6,-9-1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1,'53'9,"22"4,3-1,-7-2,-10-3,-12-3,-8-1,-12-2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0,'-142'352,"140"-349,-1 1,1 0,0-1,0 1,0 0,0 0,1 0,0 0,-1 1,2-1,-1 0,0 0,1 1,0-1,0 0,0 1,1-1,-1 0,1 1,0-1,0 0,0 0,1 0,0 0,-1 0,2 0,-1 0,0-1,1 1,-1-1,1 0,0 1,0-1,0 0,1-1,-1 1,1-1,-1 1,1-1,1 0,19 6,1-1,1-1,-1-1,1-2,0 0,12-2,3-15,-29 1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0 252,'38'-16,"-2"-1,0-1,-2-3,0 0,-1-2,-1-2,-1-1,-2-1,19-22,-47 48,-1 0,1 1,-1-1,1 0,-1 1,1-1,0 1,-1-1,1 1,0 0,-1-1,1 1,0 0,-1-1,1 1,0 0,0 0,0-1,-1 1,1 0,0 0,0 0,0 0,-1 0,1 0,0 1,0-1,-1 0,1 0,0 0,0 1,-1-1,1 0,0 1,0-1,-1 1,1-1,-1 1,1-1,0 1,-1-1,1 1,-1 0,1-1,-1 1,1 0,-1-1,0 1,1 0,-1-1,0 1,0 0,1 0,-1 0,0-1,0 1,0 0,0 0,0 0,0-1,0 1,0 0,-1 0,1-1,0 1,0 0,-1 0,1-1,0 1,-1 0,3 6,4 16,0 6,2-1,1 0,1 0,1-1,1 0,15 22,-13-30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2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480 113,'-15'28,"-13"35,-8 15,-2 0,1-5,1-9,7-11,4-4,1-7,5-5,1-9,-2-4,3-2,-1 0,-1 2,2-4</inkml:trace>
  <inkml:trace contextRef="#ctx0" brushRef="#br0" timeOffset="316.72">1 198,'19'38,"16"23,2 5,-1-3,-1-8,-2-9,-2-7,-1-5,-1-4,-1-2,-5-1,-1-5,-5-2,-5 1,-5 2,-3-4</inkml:trace>
  <inkml:trace contextRef="#ctx0" brushRef="#br0" timeOffset="668.201">932 1,'-38'38,"3"1,1 3,1 0,3 2,2 2,1 0,3 2,-12 34,31-69,-1 0,2 0,0 1,1 0,0 0,1 0,0 0,1 0,1 0,0 0,1 1,1-1,0 0,1 0,0-1,1 1,1 0,0-1,0 0,2-1,0 1,0-1,1 0,0-1,1 0,3 3,-9-10,0 0,1 0,-1 0,1 0,0 0,0-1,0 0,0 0,1 0,-1-1,1 1,0-1,0 0,0 0,0-1,0 1,0-1,0 0,0-1,0 1,0-1,1 0,-1 0,0-1,0 1,0-1,1 0,-1-1,0 1,0-1,4-2,10-8</inkml:trace>
  <inkml:trace contextRef="#ctx0" brushRef="#br0" timeOffset="1082.651">1242 141,'-159'398,"156"-392,0 0,0 0,1 0,0 1,0-1,1 1,0-1,0 1,0 0,1 0,0-1,0 1,1 0,0 0,0-1,0 1,1-1,0 1,0-1,1 0,0 0,0 0,0 0,1 0,0-1,0 1,0-1,1 0,0 0,0-1,0 1,0-1,1 0,-1-1,1 1,4 0,-5-2,0 0,1-1,0 0,-1 0,1 0,0-1,-1 0,1 0,0 0,-1-1,1 0,0 0,-1 0,1-1,-1 0,0 0,0 0,1-1,-1 1,-1-1,1 0,0-1,-1 1,1-1,-1 0,0 0,-1-1,1 1,1-3,0-12</inkml:trace>
  <inkml:trace contextRef="#ctx0" brushRef="#br0" timeOffset="1332.063">903 424,'39'5,"21"1,7 0,-5-1,-7-2,-8-1,-13 0</inkml:trace>
  <inkml:trace contextRef="#ctx0" brushRef="#br0" timeOffset="1572.125">1496 28,'32'42,"18"19,-4 3,-2 2,1 9,-39-65,0 0,-1 0,0 0,0 0,-1 1,-1 0,0 0,0 0,-1 0,-1 0,0 1,0-1,-1 0,-1 1,1-1,-2 0,0 0,0 1,-1-1,0-1,-1 1,-1 0,1-1,-1 0,-1 0,0 0,-4 3,0-1,-1-1,0 1,-1-2,0 1,-1-2,0 0,0 0,-1-1,0-1,0 0,-1-1,-13 4,3-6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1,'-34'23,"17"-9,1 1,1 1,0 1,1 0,1 0,0 2,2-1,0 2,1-1,1 2,1-1,-2 9,-58 262,67-287,-4 14,0 0,2 1,0 0,1 0,1 0,1 0,1 0,0 0,1 0,2-1,-1 1,2-1,1 0,0 0,1 0,1-1,0 0,2 0,0-1,0 0,2 0,-10-15,-1 1,0-1,1 0,-1 1,1-1,-1 0,1 0,-1 0,1 0,0 0,0-1,-1 1,1 0,0-1,0 1,0-1,0 0,0 1,0-1,0 0,-1 0,1 0,0-1,0 1,0 0,0-1,0 1,0-1,-1 0,1 0,0 1,0-1,-1 0,1 0,-1-1,1 1,-1 0,1 0,-1-1,0 1,0-1,1 0,12-14</inkml:trace>
  <inkml:trace contextRef="#ctx0" brushRef="#br0" timeOffset="406.384">567 255,'-3'6,"-30"57,3 1,3 2,-11 45,33-92,1 1,1 0,1 0,1 0,1 0,0 0,3 14,0-28,0 1,0-1,1 0,0 0,0 0,0-1,1 1,0-1,0 0,0 0,0-1,1 1,0-1,0-1,0 1,0-1,1 0,-1 0,1-1,0 0,-1 0,1 0,0-1,0 0,0-1,4 1,-8-1,-1 1,1 0,0-1,0 1,0-1,0 0,0 0,-1 0,1 0,0 0,0-1,0 1,0-1,-1 0,1 0,0 0,-1 0,1 0,0-1,1 0,7-10</inkml:trace>
  <inkml:trace contextRef="#ctx0" brushRef="#br0" timeOffset="653.324">256 565,'29'0,"24"0,7 0,-1 0,-6 0,-7 0,-7 0,-5 0,-4-5,-6-1</inkml:trace>
  <inkml:trace contextRef="#ctx0" brushRef="#br0" timeOffset="940.711">990 86,'32'75,"-4"2,-3 1,-4 1,9 66,-30-144,4 9,-2 0,1-1,-1 1,-1 0,0 0,0 0,-1 1,0-1,-1 0,0 0,-1 0,0 0,0-1,-1 1,0 0,-1-1,0 0,-1 0,0 0,0 0,-4 4,-3-2,-1-1,0-1,-1 0,0 0,0-1,0-1,-1-1,0 0,-1-1,-4 1,-4-2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5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40,'0'-1,"1"-1,0 1,-1 0,1 1,0-1,-1 0,1 0,0 0,0 0,0 0,0 1,0-1,0 1,0-1,0 0,0 1,0-1,0 1,0 0,1 0,-1-1,0 1,0 0,0 0,1 0,-1 0,0 0,0 0,0 0,0 1,1-1,-1 0,0 1,0-1,0 0,0 1,0 0,0-1,0 1,0-1,0 1,0 0,1 1,7-1,29 2,0-1,0-2,0-2,0-2,30-6,11-6,-61 9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0,'-10'48,"-3"49,1 23,2 5,3-4,3-13,2-15,-4-15,0-10,0-7,2-4,1-8,1-7,-3-5,-2-5,-4-3,-5-6,0-8</inkml:trace>
  <inkml:trace contextRef="#ctx0" brushRef="#br0" timeOffset="365.407">518 225,'-27'485,"27"-458,-2 17,3 0,1 0,3 0,1 0,2-1,3 0,1 0,1-1,5 3,10 0,-18-75,-9 11,0 1,-2 0,0-1,-2 1,0 0,0 0,-2 0,0 1,-1-1,-1 1,-1 1,0-1,-1 1,0 1,-2 0,0 0,0 1,-11-10,3 6,0 1,-1 0,-1 2,0 0,-1 2,-1 0,-12-4,25 12,0 1,-1 0,1 0,-1 1,0 1,1 0,-1 0,0 1,-1 0,1 1,0 0,0 1,0 1,0-1,0 2,1-1,-1 2,-6 2,-56 57,55-40</inkml:trace>
  <inkml:trace contextRef="#ctx0" brushRef="#br0" timeOffset="1066.87">1054 762,'-34'34,"8"-11,2 1,0 2,2 0,1 1,1 1,-8 18,26-43,0 0,0 0,1 1,-1-1,1 0,0 1,0-1,0 1,0-1,1 1,-1 0,1-1,0 1,0-1,0 1,1 0,-1-1,1 1,0-1,0 1,0-1,0 1,1-1,-1 0,1 1,0-1,0 0,0 0,0-1,1 1,-1 0,1-1,0 1,0-1,0 0,0 0,0 0,0 0,0-1,0 1,1-1,2 1,6 0,-1-1,1-1,0 0,0-1,-1 0,1 0,-1-1,1-1,-1 0,0-1,0 0,0 0,-1-1,1-1,-1 0,-1 0,1-1,-1 0,0 0,0-1,-1-1,0 1,-1-1,0-1,-1 2,-1 1,0-1,-1 0,0-1,0 1,0-1,-1 0,-1 0,0 0,0 0,0 0,-1 0,-1 0,0-1,0 1,0 0,-1-1,-1 1,0 0,0 0,0 0,-1 0,-1 1,0-1,0 1,0 0,-1 0,0 0,-1 1,1-1,-2 1,1 1,-1-1,0 1,0 0,0 1,-1 0,0 0,0 0,-1 1,1 0,-1 1,0 0,0 0,0 1,0 0,0 1,-8-1,12 3,1 0,-1 1,1-1,0 1,-1-1,1 1,0 1,0-1,0 0,0 1,1 0,-1 0,1 0,0 0,0 1,0-1,0 1,0 0,1 0,-1 0,1 0,0 0,1 0,-1 1,1-1,0 1,0-1,0 1,0-1,1 1,0 0,0-1,0 1,0 0,1-1,0 1,0-1,0 1,1-1,-1 0,1 1,0-1,2 3,6 5,0-2,0 1,1-1,1-1,-1 0,2 0,-1-1,1-1,0 0,1-1,-1 0,1-1,0-1,1 0,-1-1,11 1,-7-2,0-1,1-1,-1 0,1-2,-1 0,0-1,0 0,0-2,0 0,0-1,-1-1,0-1,-1 0,0-1,6-5,7-5,-1-2,-2-1,0-1,-1-1,-2-1,0-1,16-25,-20 27,-2-1,0 0,-2-1,0-1,-2 0,-1-1,-2-1,0 1,-2-2,-1 1,-2-1,-1 0,-1 0,-1 0,-2-1,-1 1,-3-15,2 37,0 0,-1 0,0 1,0-1,-1 1,0-1,0 1,-1 0,0 1,0-1,-1 1,1 0,-1 0,-5-3,8 7,0 0,0 0,0 0,-1 0,1 1,0 0,-1-1,1 1,-1 0,1 1,-1-1,0 0,1 1,-1 0,0 0,1 0,-1 1,1-1,-1 1,0 0,1-1,-1 2,1-1,0 0,-1 1,1 0,0-1,0 1,0 0,0 1,0-1,1 1,-1-1,0 1,-11 17,0 0,1 1,1 0,2 1,0 1,1-1,1 2,1-1,1 1,1 0,1 0,2 0,0 0,2 17,-4-6,2-1,2 1,1 0,2-1,2 1,0-1,3 0,0 0,3-1,0 0,2-1,2 0,1-2,1 1,1-2,2 0,8 7,-27-33,0-1,1 0,-1 0,1 0,-1 0,1 0,0 0,0-1,0 1,0 0,0-1,0 1,0-1,0 0,0 0,1 0,-1 0,1 0,-1-1,0 1,1-1,-1 1,1-1,0 0,-1 0,1 0,-1 0,1 0,-1-1,1 1,-1-1,1 0,-1 1,0-1,1 0,-1-1,0 1,0 0,0-1,0 1,0-1,0 1,0-1,0 0,-1 0,1 0,0-2,9-18,-2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1,'-5'38,"-1"28,-1 6,2-3,2-9,1-10,0-9,2-6,0-9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6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1 290,'69'-45,"-2"-2,-2-3,-2-3,26-31,-89 84,0-1,0 1,0-1,0 1,1-1,-1 1,0-1,0 1,0 0,1-1,-1 1,0-1,0 1,1 0,-1-1,0 1,1 0,-1-1,0 1,1 0,-1-1,1 1,-1 0,0 0,1 0,-1-1,1 1,-1 0,1 0,-1 0,0 0,1 0,-1 0,1 0,-1 0,1 0,-1 0,1 0,-1 0,1 0,-1 0,1 1,-1-1,0 0,1 0,-1 0,1 1,-1-1,0 0,1 0,-1 1,0-1,1 0,-1 1,0-1,1 0,-1 1,0-1,0 1,1-1,-1 1,0-1,0 0,0 1,0 0,0 35,-1-25,-4 100,6-1,8 48,1-95,-3 1,-2 0,-4 0,-2 0,-3 0,-2 0,-4-1,-2 0,-3 0,-2-2,-15 32,26-81,-1-1,0 1,0-1,-1 0,-1-1,0 0,0 0,-1-1,0-1,-9 7,17-14,1 0,-1 0,1 1,-1-1,0 0,0-1,0 1,1 0,-1-1,0 1,0-1,0 1,0-1,0 0,0 0,0 0,0 0,0 0,0 0,0 0,0-1,0 1,0-1,0 0,1 1,-1-1,0 0,0 0,1 0,-1 0,0-1,1 1,-1 0,1-1,0 1,-1 0,1-1,0 0,-1 0,-22-77,22 51,2-1,1 0,1 0,1 0,2 1,1-1,1 1,1 0,2 1,0 0,2 1,1 0,11-15,-7 14,-3 3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6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0 345,'37'-26,"16"-10,-2-2,-1-3,-2-2,-2-2,3-6,5-13,-52 64,-1 0,1 0,0 0,-1 1,1-1,-1 0,1 1,-1-1,0 1,1-1,-1 1,1 0,-1 0,0-1,1 1,-1 0,0 0,0 0,0 0,0 1,0-1,0 0,0 0,0 1,-1-1,1 0,0 1,-1-1,1 1,-1-1,1 1,-1-1,0 1,0-1,0 1,1 0,-2-1,1 1,0 0,4 9,50 219,-46-211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12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3,'-3'2,"1"0,-1 0,0 0,1 1,-1-1,1 1,0 0,0 0,0 0,0 0,1 0,-1 0,1 0,-1 1,1-1,0 0,0 2,0-1,-4 10,0 0,1 1,1-1,1 1,0 0,0-1,2 1,0 0,0 0,2 0,0 0,0-1,1 1,1-1,1 1,0-1,0-1,2 1,0-1,5 7,-10-17,0 0,0 0,0-1,0 0,1 1,-1-1,1 0,0 0,0 0,0 0,0-1,0 1,0-1,0 0,0 0,1 0,-1 0,0-1,1 1,-1-1,0 0,1 0,-1 0,0 0,1 0,-1-1,0 0,1 1,-1-1,0-1,0 1,0 0,0-1,0 0,0 1,0-1,0 0,-1 0,1-1,-1 1,1-1,-1 1,0-1,22-27,-1 0,-1-2,-2 0,-1-2,-2 0,0-5,8-12,15-36,-40 87,1 1,-1-1,0 1,1 0,-1-1,0 1,1-1,-1 1,1-1,-1 1,1-1,-1 1,1-1,0 1,-1-1,1 0,-1 1,1-1,0 0,-1 0,1 0,0 1,-1-1,1 0,0 0,-1 0,1 0,0 0,0 0,-1 0,1 0,0 0,-1-1,1 1,0 0,-1 0,1-1,0 1,-1 0,1-1,-1 1,1 0,-1-1,1 1,-1-1,1 1,-1-1,1 1,-1-1,1 1,-1-1,0 0,1 1,-1-1,0 0,0 1,6 32,-2 1,-2 0,-1 0,-1 0,-2 1,0 26,1 489,2-533,-1 1,-1-1,0 1,-1-1,-1 0,-1 0,0 0,-1 0,-1-1,0 1,-1-1,-1-1,0 0,-1 0,-5 6,13-18,-1 0,0 1,0-1,1 0,-1 0,-1 0,1-1,0 1,0 0,-1-1,1 1,-1-1,1 0,-1 0,1 0,-1 0,0-1,0 1,1-1,-1 1,0-1,0 0,1 0,-1 0,0 0,0-1,0 1,1-1,-1 0,0 0,1 0,-1 0,1 0,-1 0,1-1,-1 1,1-1,0 0,0 1,0-1,0 0,0 0,0-1,0 1,1 0,-1 0,1-1,0 1,-1-2,-6-14,1 0,1-1,1 0,0 0,1 0,1-1,1 1,1-1,1 0,0 1,1-1,2 1,0-1,1 1,0 0,4-8,-5 16,0-1,0 0,1 1,1 0,0 0,0 0,1 1,0 0,1 0,0 0,1 1,0 0,0 0,1 1,0 0,3-1,5 1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13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0,'-25'28,"2"1,1 1,1 1,2 1,1 1,1 0,-6 21,11-23,0 0,2 1,1 1,2 0,1 0,-1 33,6-49,0 0,2-1,0 1,1 0,0-1,1 1,1-1,1 0,0 0,1-1,1 1,0-1,1-1,10 14,-14-22,1-1,0 0,0 0,0 0,1 0,-1-1,1 0,0 0,0-1,1 0,-1 0,1 0,0-1,-1 0,1 0,0-1,0 0,0 0,0 0,0-1,1 0,-1 0,0-1,0 0,12-17,-18 6</inkml:trace>
  <inkml:trace contextRef="#ctx0" brushRef="#br0" timeOffset="1196.627">656 254,'1'0,"0"-1,0 1,0 0,-1 0,1 0,0 0,0 0,0 0,-1 0,1 0,0 0,0 0,0 0,-1 0,1 1,0-1,0 0,-1 1,1-1,0 0,0 1,-1-1,1 1,0-1,-1 1,1-1,-1 1,1 0,-1-1,1 1,-1 0,1-1,-1 1,0 0,1 0,-1-1,0 1,0 0,1 0,-1 0,0-1,0 1,0 0,0 0,0 0,0-1,0 1,-1 0,1 0,0 0,0-1,0 1,-1 0,1 0,0-1,-1 1,1 0,-1-1,1 1,-1 0,0-1,-64 149,35-88,20-44,1 1,0 0,1 0,2 1,-1 0,2 1,1-1,0 1,1 0,1 5,2-22,1 0,-1 0,1-1,0 1,0 0,0-1,0 1,0 0,1-1,-1 1,1-1,-1 0,1 0,0 1,0-1,0 0,0-1,0 1,1 0,-1 0,0-1,1 0,-1 1,1-1,0 0,-1 0,1 0,0-1,0 1,-1-1,1 1,0-1,1 0,99-7,-86 4,53-22,-73 4,-4 9</inkml:trace>
  <inkml:trace contextRef="#ctx0" brushRef="#br0" timeOffset="1444.813">375 480,'33'0,"31"0,9 0,-3 0,-9-5,-10-1,-8-1,-8 2,-9 2</inkml:trace>
  <inkml:trace contextRef="#ctx0" brushRef="#br0" timeOffset="1729.722">967 57,'25'23,"-1"2,-1 1,-1 0,-1 2,14 27,-29-48,5 7,-1 0,0 1,0 0,-2 1,0 0,-1 0,0 1,-2 0,0 0,0 0,-2 0,0 1,-1 0,-1-1,0 1,-2 6,-4-3,-2-1,0-1,0 1,-2-1,-1-1,0 1,-1-2,-1 0,-1 0,0-1,-1 0,-1-1,0-1,-1-1,0 0,-1-1,-1 0,0-2,0 0,-2 0,4-3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3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1 306,'8'-23,"2"0,1 0,0 1,2 0,0 1,2 0,0 2,1-1,1 2,1 0,0 1,1 1,5-2,-21 16,-1-1,1 1,0 0,-1 0,1 0,0 1,0-1,0 1,1-1,-1 1,0 0,0 0,1 0,-1 1,1-1,-1 1,0 0,1 0,-1 0,1 0,-1 1,0-1,1 1,-1 0,0 0,1 0,-1 1,0-1,0 1,0-1,0 1,0 0,-1 0,1 0,0 1,-1 0,6 13,-1 0,0 0,-2 1,0 0,-1 0,0 0,-2 1,0-1,-1 1,0-1,-2 8,1-13,-1 65,-4 0,-3 0,-4 0,-3-2,-22 65,-39 94,79-218,204-431,3 36,-158 305,-50 74,-1 0,0 1,0-1,0 0,0 1,0-1,0 1,0-1,0 1,0 0,0-1,0 1,0 0,0 0,-1 0,1-1,0 1,0 0,-1 0,1 0,-1 0,1 0,-1 0,1 1,-1-1,0 0,1 0,-1 0,0 0,0 0,0 1,0-1,0 0,0 0,0 0,-1 0,1 0,0 1,0-1,0 1,2 70,-3-1,-3 1,-7 26,-4 97,14 39,1-234,0 1,-1 0,1 0,0-1,0 1,-1 0,1 0,0 0,0 0,0-1,0 1,0 0,0 0,0 0,0-1,0 1,0 0,1 0,-1 0,0-1,1 1,-1 0,0 0,1-1,-1 1,1 0,-1-1,1 1,-1 0,1-1,0 1,-1-1,1 1,0-1,-1 1,1-1,0 0,-1 1,1-1,0 0,0 1,0-1,-1 0,1 0,0 0,0 0,0 0,0 0,-1 0,1 0,0 0,0 0,0 0,0-1,70-106,-54 74,263-509,-198 367,-61 138,-32 82,-82 372,90-396,-3 1,2 0,1 0,1 0,0 1,2-1,1 0,0 1,2-1,5 21,-8-41,1 0,-1 0,1 1,0-1,0 0,0 0,0 0,0 0,0 0,0-1,1 1,-1 0,1-1,-1 1,1 0,-1-1,1 0,0 1,0-1,0 0,0 0,0 0,0 0,0 0,0-1,0 1,1-1,-1 1,0-1,0 0,0 0,1 0,-1 0,0 0,14-4</inkml:trace>
  <inkml:trace contextRef="#ctx0" brushRef="#br0" timeOffset="270.49">1496 532,'-6'15,"0"0,1 0,1 0,0 1,1 0,0 0,2-1,0 1,0 0,2 0,0 0,1 0,0 0,1 0,1 0,-3-15,-1 0,0 1,1-1,-1 0,1 0,0 1,-1-1,1 0,0 0,0 0,-1 0,1 0,0 0,0 0,0 0,1 0,-1 0,0 0,0-1,0 1,0-1,1 1,-1 0,0-1,1 0,-1 1,0-1,1 0,-1 0,0 0,1 0,-1 0,0 0,1 0,-1 0,1-1,-1 1,0 0,0-1,1 1,-1-1,0 1,0-1,1 0,-1 0,0 1,0-1,0 0,0 0,1-1,41-56,-36 45,-1 0,-1 0,0-1,-1 0,-1 0,0 0,-1 0,0 0,-1 0,0-1,-2-12,0 23,0 0,0 0,0 0,-1 1,1-1,-1 0,0 1,0-1,0 1,0-1,-1 1,0 0,1 0,-1 0,0 0,0 1,-1-1,1 1,-1 0,1 0,-1 0,1 0,-1 0,0 1,0 0,0 0,0 0,0 0,0 1,0-1,0 1,0 0,0 0,0 1,-1-1,1 1,0 0,1 0,-1 0,0 1,0-1,0 1,1 0,-1 0,1 0,-1 1,1-1,0 1,0-1,0 1,-1 2,-19 17,4-1</inkml:trace>
  <inkml:trace contextRef="#ctx0" brushRef="#br0" timeOffset="667.541">1750 872,'11'-52,"3"0,1 2,3 0,11-18,-29 67,16-29,-15 29,-1 1,1 0,-1 0,1-1,-1 1,0 0,1 0,-1 0,1 0,-1 0,1 0,-1 0,1 0,-1 0,1 0,-1 0,1 0,-1 0,1 0,-1 0,1 0,-1 0,1 0,-1 1,1-1,-1 0,1 0,-1 1,0-1,1 0,-1 1,1-1,-1 0,0 1,0-1,1 1,-1-1,0 1,1-1,-1 0,0 1,0-1,0 1,0-1,1 1,-1-1,0 1,0-1,0 1,0-1,0 1,0-1,0 1,0-1,-1 1,1-1,15 62,-14-53,0-1,0 0,1 0,0 0,0 0,1 0,0 0,1-1,-1 1,1-1,1 0,-1 0,1 0,1-1,3 5,-6-10,-1 1,0-1,0 0,1 0,-1 1,1-2,-1 1,1 0,-1 0,1-1,0 1,-1-1,1 0,0 0,-1 0,1 0,0-1,-1 1,1-1,-1 1,1-1,-1 0,1 0,-1 0,1 0,-1 0,0-1,0 1,1-1,-1 1,0-1,0 0,-1 0,1 0,0 0,0-1,50-86,-47 66,-1 2</inkml:trace>
  <inkml:trace contextRef="#ctx0" brushRef="#br0" timeOffset="1117.098">2427 476,'-12'17,"0"0,1 1,1 0,0 1,2 0,0 0,1 1,1 0,1 0,-2 15,6-31,0 0,0 0,0 0,1 0,-1 0,1 0,0 0,1 0,-1 0,1 0,0 0,0 0,0 0,0 0,0 0,1-1,0 1,0 0,0-1,0 0,1 1,-1-1,1 0,0 0,-1 0,2-1,-1 1,0-1,0 1,1-1,-1 0,1-1,0 1,-1 0,1-1,0 0,1 0,4 1,1-1,-1 0,0-1,0 0,1 0,-1-1,0-1,0 1,0-1,0-1,0 0,0 0,0 0,-1-1,0-1,0 1,0-1,0-1,-1 0,0 0,0 0,-1 0,1-1,-1 0,-1-1,0 0,5-7,5-8,0-1,-2 0,-1-1,-1 0,-1-1,-1 0,-1-1,-2 0,0 0,0-17,-4 18,-1-1,-1 0,-2 1,0-1,-2 1,-1-1,-6-19,9 39,-1 0,1-1,-1 1,-1 0,1 0,-1 1,-1-1,1 1,-1 0,0 0,0 1,-1-1,0 1,0 0,0 1,0-1,-1 1,0 0,0 1,0 0,0 0,0 0,-1 1,1 0,-1 1,1 0,-1 0,-7 0,6 1,0 1,0 0,0 0,0 1,0 1,0-1,0 1,1 1,-1-1,1 2,0-1,0 1,1 0,-1 1,1-1,0 2,1-1,0 1,0 0,0 0,1 0,0 1,0 0,1 0,-1 1,-2 4,1 0,1 0,0 0,1 1,0 0,1-1,0 1,2 0,-1 1,2-1,0 0,0 0,1 0,1 0,1 0,0 2,3 0,0-1,1 1,0-1,2 0,-1-1,2 0,0-1,1 0,0 0,0-1,2 0,-1-1,2-1,-1 0,1-1,1 0,0-1,0-1,0 0,1-1,0-1,0 0,1-1,-1-1,1 0,12-1,-1-1</inkml:trace>
  <inkml:trace contextRef="#ctx0" brushRef="#br0" timeOffset="2375.277">2964 448,'-13'19,"1"1,0 0,2 1,0 0,2 0,0 1,1 0,1 1,2 0,0-1,0 13,4-32,-1-1,1 0,0 1,0-1,0 1,0-1,0 1,0-1,1 0,-1 1,1-1,0 0,0 1,0-1,0 0,0 0,0 0,0 0,1 0,-1 0,1 0,-1 0,1 0,0-1,0 1,0-1,0 1,0-1,0 0,0 0,0 0,1 0,-1 0,0-1,1 1,-1 0,0-1,1 0,-1 0,1 1,-1-1,1-1,-1 1,0 0,1-1,-1 1,0-1,1 0,-1 1,0-1,0 0,1-1,-1 1,0-1,14-8,0-1,-1-1,0 0,-1-1,-1 0,0-1,-1-1,-1 0,0-1,-1 0,0 0,-1-1,0-3,16-24,-31 65,1 1,1 0,2 0,0 0,1 0,1 0,1 0,1 1,-2-20,0 1,1-1,0 1,-1-1,1 1,1-1,-1 1,0-1,1 0,0 0,0 1,0-1,0-1,0 1,1 0,-1 0,1-1,-1 0,1 1,0-1,0 0,0 0,1-1,-1 1,0-1,0 1,1-1,-1 0,1 0,0-1,-1 1,1-1,-1 1,1-1,0 0,-1-1,1 1,-1-1,1 1,-1-1,1 0,-1-1,1 1,-1 0,0-1,0 0,0 0,1 0,-2 0,1 0,0 0,0-1,-1 0,12-12,0 0,-1-1,-1-1,-1 0,-1-1,0 0,-1 0,-1-1,0-1,-2 1,1-7,26-62,-37 147,8-53</inkml:trace>
  <inkml:trace contextRef="#ctx0" brushRef="#br0" timeOffset="2935.635">3105 730,'4'-7,"0"0,0 0,-1-1,0 1,0-1,-1 0,0 1,0-1,-1 0,0 0,0 0,-1 0,0 0,-1-8,1 1,1 12,0 0,-1 0,0-1,0 1,0 0,0 0,0 0,0 0,-1-1,0 1,1 0,-1 0,0 0,-1 0,1 0,0 1,-1-1,0 0,1 0,-1 1,0-1,0 1,-1 0,1 0,0 0,-1 0,0 0,1 0,-1 0,0 1,0 0,0-1,0 1,0 0,0 0,0 1,-4-2,-1 2,1-1,-1 1,1 0,0 0,-1 1,1 0,0 0,0 1,-1 0,1 0,1 1,-1-1,0 2,1-1,-1 1,1 0,-4 3,-5 4</inkml:trace>
  <inkml:trace contextRef="#ctx0" brushRef="#br0" timeOffset="3934.212">3387 532,'-1'55,"0"-33,0 1,2-1,0 0,1 1,2-1,3 15,-6-34,0 0,0 0,1 0,-1-1,1 1,0 0,-1 0,1-1,0 1,1-1,-1 0,0 0,1 1,-1-1,1-1,-1 1,1 0,0-1,0 1,0-1,0 0,0 0,0 0,0 0,0-1,1 1,-1-1,0 0,0 0,0 0,1 0,-1-1,0 1,0-1,0 0,0 0,0 0,0 0,0 0,0-1,0 1,-1-1,1 0,0 0,-1 0,1 0,-1 0,0-1,12-9,-1-1,-1 0,0-1,0 0,-2-1,0 0,0-1,-2 0,0-1,0 1,-2-2,0 1,-1 0,-1-1,0-4,17-64,-21 86,0 0,0 0,0 0,-1 0,1 0,0 1,0-1,0 0,0 0,-1 0,1 0,0 0,0 0,-1 0,1 0,0 0,0 0,0 0,-1 0,1 0,0 0,0 0,-1 0,1 0,0 0,0 0,0 0,-1 0,1 0,0 0,0 0,0 0,-1 0,1 0,0-1,0 1,0 0,-1 0,1 0,0 0,0-1,-7 27,8-9,0 0,0 0,2 0,0 0,1 0,0 0,2-1,0 0,0 0,2-1,0 1,5 5,25 60,-23-37,-3 0,-1 0,-2 1,-2 0,-2 1,-3-1,-1 1,-2 0,-2 0,-6 25,-6 44,-5 0,-4-2,-6 0,-13 23,40-125,0 0,-1 0,0 0,-1 0,0-1,-1 0,0 0,-1 0,0-1,-1 0,1 0,-2-1,1 0,-1 0,0-1,-3 1,11-7,-1-1,1 1,0-1,-1 1,1-1,-1 0,1 0,-1 0,1 0,-1 0,1 0,-1 0,1 0,-1 0,1-1,-1 1,1-1,-1 1,1-1,0 1,-1-1,1 0,0 0,0 0,0 0,-1 0,1 0,0 0,0 0,0 0,0 0,1 0,-1-1,0 1,0 0,1-1,-1 1,1-1,-1 1,1 0,0-1,-1 1,1-2,-7-70,7 66,5-87,4-1,5 1,3 1,4 1,5 0,3 2,24-45,-14 51,-21 54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3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1,'-33'28,"12"-13,1 2,1 0,0 2,1 0,1 1,1 0,1 1,-2 6,17-26,-1 0,0 0,0 0,0 0,0 1,1-1,-1 0,1 0,-1 1,1-1,-1 1,1-1,0 0,0 1,0-1,0 1,0-1,0 1,0-1,0 0,0 1,1-1,-1 1,1-1,-1 0,1 1,-1-1,1 0,0 0,-1 1,1-1,0 0,0 0,0 0,0 0,0 0,0 0,0 0,1 0,-1-1,0 1,0 0,1-1,0 1,67 5,-51-6,-12 0,0-1,0 1,0 0,1 0,-1 0,0 1,0 0,0 1,0-1,0 1,0 0,-1 1,1-1,-1 1,1 0,-1 0,0 1,0 0,0 0,-1 0,1 0,-1 1,0 0,0-1,-1 1,0 1,1-1,0 3,-2 1,0-1,-1 1,0 0,0-1,-1 1,0 0,-1 0,0-1,0 1,-1 0,0-1,0 1,-1-1,0 0,0 0,-1 0,0 0,-1 0,0-1,0 0,0 0,-1 0,0-1,-1 0,1 0,-1-1,0 1,0-2,0 1,-1-1,1 0,-1-1,0 0,0 0,0 0,-1-1,1-1,-6 1,-9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0 541,'18'-102,"-11"94,-4 29,3 87,-2 0,5-1,5 0,5 1,28 18,-44-121,0 0,0 0,0 0,1 0,0 0,0-1,0 0,1 0,-1 0,1 0,0-1,0 0,0 0,0 0,1-1,-1 1,1-1,-1 0,1-1,0 0,2 1,0-4,0 0,0-1,0 0,0 0,-1 0,0-1,1 0,-1-1,-1 1,1-1,-1-1,1 1,-2-1,1 0,-1-1,0 1,0-1,0 0,-1 0,0-1,-1 1,2-6,7-7,21-36,-3-1,-3-2,8-27,13-73,-39 182,-6 5,1-1,1 0,2-1,1 1,0-2,2 1,2-1,6 12,-15-33,0 1,0-1,0 1,0-1,1 0,0 0,0-1,0 1,0-1,1 0,-1 0,1 0,0-1,-1 1,1-1,0 0,1-1,-1 1,0-1,0 0,1-1,-1 1,0-1,1 0,-1 0,1 0,-1-1,0 0,1 0,-1-1,0 1,0-1,0 0,3-2,7-9,0-2,-1 0,0-1,-2 0,1-1,-2 0,0-1,-2-1,0 1,0-1,-2-1,-1 0,2-6,5-14,-1-1,-2 0,-2-1,-1 0,-3 0,-1-1,-3-24,-23-18,19 82,1 7</inkml:trace>
  <inkml:trace contextRef="#ctx0" brushRef="#br0" timeOffset="350.08">1270 1021,'26'-17,"-2"-2,0 0,-1-1,-1-2,-1 0,-1-1,-1-1,-1-1,-1-1,-1 0,-1-2,-13 24,0 1,0-1,0 0,-1 0,1 0,-1 0,0 0,0 0,-1 0,1 0,-1 0,0 0,0-1,0 1,-1 0,1 0,-1 0,0 0,0 0,0 0,-1 0,0 0,1 0,-1 1,-1-1,1 1,0-1,-1 1,0 0,0 0,0 0,0 0,0 1,0-1,-1 1,1 0,-1 0,0 0,1 0,-1 0,0 1,0 0,0 0,-4-1,2 3,0-1,-1 1,1 0,0 0,0 0,0 1,0 0,0 0,1 1,-1-1,0 1,1 1,0-1,0 1,0 0,0 0,1 0,-1 1,1-1,0 1,1 0,-1 0,1 1,-67 135,67-133,-3 8,0 1,1 1,0-1,2 1,0 0,1 0,1 0,0 0,2 1,-1-13,0 0,1 0,0-1,0 1,1 0,-1-1,1 1,0-1,1 1,-1-1,1 0,0 0,0 0,1 0,0-1,0 1,0-1,0 0,0 0,1-1,0 1,0-1,0 0,0 0,0-1,0 1,1-1,-1 0,5 0,4 1,0-1,0 0,0-2,0 1,0-2,0 0,0-1,0 0,0-1,0 0,-1-1,1-1,-1 0,0-1,-1 0,1-1,-1 0,-1-1,1-1,-1 0,-1 0,0-1,7-8,7-6</inkml:trace>
  <inkml:trace contextRef="#ctx0" brushRef="#br0" timeOffset="704.921">1891 710,'-19'26,"-4"2,2 0,1 1,1 1,1 1,2 1,1 0,-2 13,15-42,0 0,1 1,0-1,0 0,0 1,0-1,0 1,1-1,0 1,-1-1,1 1,1-1,-1 1,0 0,1-1,0 1,0-1,0 0,0 1,0-1,1 0,-1 1,1-1,0 0,0 0,0-1,0 1,1 0,-1-1,1 1,0-1,-1 0,1 0,0 0,0 0,1 0,-1-1,0 1,0-1,4 1,7-3,0-1,0-1,-1 0,1 0,0-2,-1 1,0-2,0 0,-1 0,0-1,0-1,0 0,-1 0,0-1,-1-1,0 0,0 0,4-7,16-18,-1-2,-2-1,-1-1,-3-1,-1-1,-2 0,-1-2,-3-1,-1 0,-3-1,-1 0,-3 0,2-28,-6 52,-1 0,-2-1,0 1,-1 0,0 0,-2-1,-1 1,-1 0,0 0,-2 1,0-1,-1 1,-2 0,-8-16,15 33,0 0,-1 0,1 0,-1 0,0 0,0 0,0 0,0 1,0 0,0-1,-1 1,1 0,-1 1,1-1,-1 1,0-1,0 1,1 0,-1 1,0-1,0 1,0-1,0 1,0 1,0-1,0 0,0 1,0 0,0 0,1 0,-1 0,0 1,0-1,1 1,-1 0,1 0,0 0,0 1,-2 0,-11 14,0 1,1 0,1 1,1 0,1 1,1 1,0 0,2 0,0 1,-3 16,1 1,1-1,3 1,1 1,2-1,2 1,1 0,2 0,2-1,2 4,-3-29,1 1,1-1,0 0,0-1,2 1,-1-1,2 0,0 0,0-1,1 0,1 0,0-1,0 0,1-1,1 0,0 0,0-1,1 0,0-1,0-1,1 0,0-1,0 0,1 0,-1-2,1 0,9 1,76 0,-73-6</inkml:trace>
  <inkml:trace contextRef="#ctx0" brushRef="#br0" timeOffset="1153.066">2428 1134,'40'-59,"-2"-1,-3-2,-3-2,-3-1,-1-5,0-29,-33 295,4-191,1 0,-1 0,1 0,1 0,-1 1,1-1,0 0,0 0,0 0,1 0,0 0,0-1,0 1,0 0,1-1,0 1,0-1,0 0,0 0,1 0,0-1,-1 1,1-1,1 0,-1 0,0 0,1-1,-1 1,1-1,0 0,0 0,0-1,0 1,0-1,4 0,-3-1,0-1,0 0,-1 0,1-1,-1 0,1 0,-1 0,1 0,-1-1,0 0,0 0,-1 0,1-1,-1 0,1 0,-1 0,0 0,0 0,-1-1,0 0,3-4,49-113,-52 115,0-1,0 1,-1-1,0 0,0 0,-1 0,0 0,0 0,-1 0,0 0,-1 0,0 0,0 0,0 0,-1 0,0 0,-1 1,-3-7,-6 2</inkml:trace>
  <inkml:trace contextRef="#ctx0" brushRef="#br0" timeOffset="1454.485">3076 937,'27'-22,"-1"0,-1-2,-1 0,-2-2,0-1,-2 0,0-2,10-23,-28 51,-1-1,1 1,-1-1,0 1,0-1,0 0,0 0,0 0,0 0,0 1,0-1,-1 0,1 0,-1 0,0-1,1 1,-1 0,0 0,0 0,0 0,-1 0,1 0,0 0,-1 0,1 0,-1 0,0 0,0 0,0 0,0 0,0 1,0-1,0 0,0 1,-1-1,1 1,-1-1,1 1,-1-1,0 1,1 0,-1 0,0 0,0 0,0 0,0 0,0 1,0-1,0 1,0-1,0 1,0 0,0 0,0 0,-10 4,-1 0,2 1,-1 1,0 0,1 1,1 0,-1 0,1 1,0 1,1 0,0 0,0 1,1 0,0 0,1 1,0 0,-2 5,-38 102,46-114,1-1,-1 1,1-1,0 1,1-1,-1 0,1 1,-1-1,1 1,0-1,0 0,0 0,1 1,-1-1,1 0,0 0,0 0,0-1,0 1,0 0,0-1,1 1,-1-1,1 0,0 0,0 0,0 0,0-1,0 1,0-1,0 1,1-1,-1 0,3 0,9 3,0-2,0 0,0-1,0 0,0-1,0-1,0 0,0-1,8-2,9-3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4.8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58,'56'-4,"44"7,0-6,60-10,142-10,-54 8,100 13,-286 2,-22 2,0 2,0 2,0 2,22 7,-21-5,155 4,-134 7,-49-10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9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3,'0'0,"1"1,-1-1,1 0,-1 0,0 1,1-1,-1 0,1 1,-1-1,1 0,-1 1,0-1,1 1,-1-1,0 1,0-1,1 0,-1 1,0-1,0 1,0 0,1-1,-1 1,0-1,0 1,0-1,0 1,0-1,0 1,0-1,0 1,0-1,0 1,-1-1,1 1,0 0,0-1,0 0,-1 1,1-1,0 1,-1-1,1 1,0-1,-1 1,1-1,0 0,-1 1,1-1,-1 0,1 1,-1-1,1 0,-1 0,1 1,52 3,740-4,-396 11,298 45,-164-20,-249-23,112-16,57-25,172-2,-500 29,0-5,62-13,291-29,-222 37,67 11,-115 2,141 15,-152-5,155-11,-153-3,380 2,-287 27,68-26,-86 28,35-29,-127 27,131-16,-221 1,0-5,0-3,62-7,-17 1,127 3,-64 26,-27-44,81-6,-174 12,0 4,1 4,74 5,-25 0,-83-2,138 11,-122-1,1-3,0-3,0-2,38-5,10 1,1020 2,-932-28,227 27,-254-26,309 26,-253-16,0-6,-198 17,1 1,0 1,1 2,-1 0,0 3,10 1,-30 0,-1 0,1 1,-1 0,0 0,0 1,0 0,-1 1,0 0,1 0,-2 0,1 1,8 8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3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4460 650,'22'72,"116"419,-136-483,0 1,1 1,-1 0,1-1,1 0,0 0,0 0,1 0,0 0,0-1,1 0,2 2,5-37,-3-175,64-81,-46 170,-10 73,-5 28</inkml:trace>
  <inkml:trace contextRef="#ctx0" brushRef="#br0" timeOffset="-2159.616">1694 960,'-10'39,"-2"26,-1 8,8-4,5-10,1-9,2-8,-1-12</inkml:trace>
  <inkml:trace contextRef="#ctx0" brushRef="#br0" timeOffset="-1897.564">1694 340,'0'0</inkml:trace>
  <inkml:trace contextRef="#ctx0" brushRef="#br0" timeOffset="-1622.73">1948 1384,'248'-435,"-248"435,38-46,-38 45,1 0,-1 0,1 0,0 1,0-1,0 0,-1 0,1 1,0-1,0 1,0-1,0 1,0-1,0 1,0-1,0 1,0 0,0 0,0-1,0 1,0 0,0 0,0 0,1 0,-1 0,0 1,0-1,0 0,0 0,0 1,0-1,0 0,0 1,0-1,0 1,0 0,-1-1,1 1,0 0,0-1,0 1,-1 0,1 0,0 0,-1 0,1-1,-1 1,1 0,-1 0,1 1,47 183,-43-166,1-1,1 0,0-1,2 0,0 0,1 0,0-2,1 1,1-1,13 12,-24-25,1-1,-1 1,1-1,-1 0,1 0,0 0,-1 0,1 0,0 0,0 0,0 0,0-1,-1 1,1-1,0 0,0 1,0-1,0 0,0 0,0 0,0 0,0-1,0 1,0 0,0-1,0 1,0-1,0 0,0 0,-1 0,1 0,0 0,-1 0,1 0,-1 0,1-1,-1 1,1 0,-1-1,1 0,43-78,-36 61,77-203,-74 204</inkml:trace>
  <inkml:trace contextRef="#ctx0" brushRef="#br0" timeOffset="-942.433">3049 904,'-19'9,"1"0,1 2,0 0,0 1,1 0,0 1,2 1,-1 1,2 0,0 1,0 0,2 1,0 0,1 1,1 0,-6 17,13-31,0 1,0 0,1 0,0 0,0 0,0 0,0 0,1 0,0 0,0 0,0 0,1 0,-1 0,1 0,0 0,1 0,-1 0,1 0,0 0,1-1,-1 1,1-1,-1 0,1 0,1 0,-1 0,0 0,1 0,0-1,0 0,0 0,0 0,0 0,1-1,-1 0,1 1,3 0,1-1,0 0,0-1,0 0,0 0,0-1,0 0,0-1,0 0,0 0,0-1,0 0,0 0,-1-1,1 0,-1-1,0 0,0 0,0-1,0 0,-1 0,0-1,6-5,10-11,-1 0,-1-2,-1 0,-2-1,0-1,-1-2,10-14,-2-1,-1-1,-3-1,-2-1,-2-1,-1 0,-3-1,-2-1,-2 0,-3 0,-1-1,-2-40,-5 71,0 0,-1 0,0 0,-2 1,0-1,-1 1,-1 0,-1 1,0 0,-6-7,11 18,-1 0,0 1,0 0,0 0,-1 0,0 0,0 0,0 1,0 0,-1 0,1 1,-1-1,0 1,0 0,-1 1,1 0,0 0,-1 0,1 1,-1-1,0 2,1-1,-1 1,0 0,0 0,1 1,-1 0,1 0,-1 1,-5 1,-1 2,1 1,-1 1,1 0,1 0,-1 1,1 1,1 0,-1 0,1 1,1 0,0 1,1 0,0 1,0 0,1 0,1 0,0 1,1 0,0 0,1 0,0 0,1 1,1 0,0 0,1 0,0 0,1-1,-3 19,1-1,2 0,1 0,1 1,2-1,1 0,1-1,2 1,1-1,1-1,1 0,13 21,6-5,3-2,2-1,1-2,2-1,2-2,18 11,28 7,-63-43</inkml:trace>
  <inkml:trace contextRef="#ctx0" brushRef="#br0" timeOffset="-2904.014">310 255,'7'4,"0"0,0-1,0 0,1-1,-1 0,1 0,-1 0,1-1,0 0,-1 0,1-1,0 0,0-1,24-1,0-2,-1-1,0-1,0-2,0-1,-1-2,-1-1,0-1,0-1,14-11,0-2,0-2,-1-3,-3-1,9-10,-29 38,-28 36,8-28,-36 129,7 2,5 1,5 0,1 127,-13 137,27-85,-13-337,12 12,-1 0,-1 1,0 0,0 1,-1 0,0 0,0 1,-1 0,0 0,-1 1,0 1,0 0,0 0,-1 1,1 0,-1 1,0 1,-1 0,1 0,0 1,-1 1,0 0,1 1,-1 0,1 1,-1 0,1 1,-4 1,-17 4,0 1,1 2,0 0,0 3,2 0,-1 2,2 2,-10 6,11 2,29-26,-1 1,1 0,-1 0,0 0,1 0,-1 0,1 0,-1 0,1 1,-1-1,0 0,1 0,-1 0,1 0,-1 0,0 1,1-1,-1 0,0 0,1 1,-1-1,0 0,1 1,-1-1,0 0,1 1,-1-1,0 0,0 1,0-1,1 0,-1 1,0-1,0 1,0-1,0 1,0-1,0 0,0 1,0-1,0 1,0-1,0 1,0-1,0 0,0 1,0-1,0 1,0-1,-1 0,1 1,0-1,0 1,0-1,-1 0,1 1,0-1,-1 0,1 1,0-1,-1 0,1 0,0 1,-1-1,1 0,0 0,-1 0,1 1,14-3</inkml:trace>
  <inkml:trace contextRef="#ctx0" brushRef="#br0" timeOffset="-2405.643">396 820,'55'-28,"1"3,2 3,52-14,-67 22,291-60,-240 42,-93 32,1 0,0 0,-1 0,1 0,-1 1,1-1,0 0,-1 1,1-1,-1 1,1-1,-1 1,1 0,-1 0,0 0,1 0,-1 0,0 0,0 0,0 0,0 0,0 0,0 1,0-1,0 0,0 1,0-1,-1 1,1-1,0 1,-1-1,0 1,1-1,-1 1,0-1,0 1,0 0,0-1,0 2,2 69,-17 8,11-70,1 1,0 1,1-1,0 0,1 0,0 1,0-1,2 1,-1-1,1 1,1-1,0 0,1 0,0 1,24 17,-11-21</inkml:trace>
  <inkml:trace contextRef="#ctx0" brushRef="#br0" timeOffset="1226.631">5504 706,'5'29,"-12"-4,0 1,-2-1,-1-1,-1 0,-1 0,-2-1,0-1,-1 0,-3 2,-46 76,59-94,1-1,0 1,0 0,0 1,1-1,0 1,0-1,0 1,1 0,0 0,0 0,1 0,0 0,0 1,1-1,0 0,0 0,1 1,0-1,0 0,0 0,1 0,0 0,1 0,-1 0,1-1,3 5,0-5,0 0,1 0,0 0,0-1,0 0,1 0,0 0,0-1,0-1,0 1,1-1,-1-1,1 0,0 0,-1 0,1-1,0 0,0-1,0 0,0-1,0 0,0 0,0 0,-1-1,8-3,2-2</inkml:trace>
  <inkml:trace contextRef="#ctx0" brushRef="#br0" timeOffset="1481.868">5052 933,'43'4,"29"3,7-1,-6-2,-9 0,-12-2,-9-1,-8 0,-4-1,-4-1,-5 1</inkml:trace>
  <inkml:trace contextRef="#ctx0" brushRef="#br0" timeOffset="2532.394">4318 453,'7'-2,"61"-20,1 4,0 2,1 4,1 2,64 1,-135 9,0 1,1-1,-1 0,1 1,-1-1,1 0,0 0,-1 1,1-1,-1 0,1 0,-1 0,1 0,0 0,-1 0,1 0,-1 0,1 0,0 0,-1 0,1 0,-1 0,1 0,-1-1,1 1,-1 0,1 0,-1-1,1 1,-1 0,1-1,-1 1,1 0,-1-1,1 1,-1-1,0 1,1-1,-1 1,0-1,1 1,-1-1,0 1,0-1,0 1,1-1,-1 0,0 1,0-1,0 1,0-1,0 0,0 1,0-1,0 0,-24-25,18 21,5 5,-5-5,0 0,0 0,0 0,1 0,-1-1,1 0,1 0,-1-1,1 1,0-1,1 0,-1 0,2 0,-1-1,1 1,0 0,0-2,3-9</inkml:trace>
  <inkml:trace contextRef="#ctx0" brushRef="#br0" timeOffset="3063.579">5221 453,'-72'107,"45"-63,3 2,1 0,2 1,3 2,1-1,3 2,2 0,2 1,2 0,3 0,1 47,4-89,2 1,0-1,0 0,0 0,1 0,1-1,-1 1,1-1,1 0,-1 0,2 0,-1 0,1-1,0 0,0 0,1-1,0 1,0-1,1-1,-1 0,1 0,1 0,-1-1,0 0,1-1,0 0,0 0,0-1,0 0,0 0,0-1,1-1,-1 1,7-2,9 2</inkml:trace>
  <inkml:trace contextRef="#ctx0" brushRef="#br0" timeOffset="3448.026">5729 480,'34'34,"11"44,-2 19,-9 3,-10-12,-8-10,-8-14,-5-9,-3-8,-1-3,-1-4,0-4,0-3,1-3,1-1,-6-2,-5 1,-1-6</inkml:trace>
  <inkml:trace contextRef="#ctx0" brushRef="#br0" timeOffset="4461.847">0 1835,'876'-85,"144"10,420-58,-347 86,-233 37,-226-9,-164-7,-145-3,-298 28</inkml:trace>
  <inkml:trace contextRef="#ctx0" brushRef="#br0" timeOffset="5067.295">6802 622,'-24'10,"-3"2,3-5,10-3,13-8,11-3,-1 0,-2 6,2 2,1 2</inkml:trace>
  <inkml:trace contextRef="#ctx0" brushRef="#br0" timeOffset="6032.676">6915 989,'-5'0,"-6"5,-6 6,-5 6,-4 0,-2 2,4-6,6-7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32,'2'0,"0"0,0 1,0 0,-1-1,1 1,0 0,0 0,-1 0,1 0,-1 0,1 0,-1 0,1 1,-1-1,1 0,-1 1,0-1,0 1,0 0,0-1,0 1,0 0,-1-1,1 1,0 0,-1 0,1 0,-1 0,0 0,0 0,0 0,0-1,0 1,0 1,2 2,95 347,3-91,-99-260,-1-1,0 1,1-1,-1 0,0 1,1-1,-1 1,1-1,-1 1,0-1,1 0,-1 1,1-1,-1 0,1 0,-1 1,1-1,-1 0,1 0,0 0,-1 0,1 0,-1 1,1-1,-1 0,1 0,0 0,-1-1,1 1,-1 0,1 0,-1 0,1 0,0 0,-1-1,1 1,-1 0,1 0,-1-1,1 1,-1-1,0 1,1 0,-1-1,1 1,-1-1,0 1,1-1,-1 1,0-1,0 1,1-1,-1 1,0-1,0 1,0-1,0 1,1-1,-1 0,0 1,0-1,0 1,0-1,0 1,-1-1,1 0,0 1,0-1,15-55,-13 48,98-321,0 96,-80 190,-13 24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0 158,'541'-28,"-415"28,-159-26,21 20,1 1,0-2,0 0,1 0,0-1,0 0,1-1,0 0,-3-4,6 0,5 2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0,'44'5,"18"2,4-1,-5-1,-7-2,-9 0,-7-2,-10-6,-9-1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1,'53'9,"22"4,3-1,-7-2,-10-3,-12-3,-8-1,-12-2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375 678,'-20'0,"1"2,-1 0,1 2,-1 0,1 1,1 0,-1 2,1 0,0 2,0 0,1 0,0 2,1 0,0 1,1 0,1 1,-13 15,22-22,0 1,0 0,1-1,0 1,0 1,1-1,0 0,1 1,-1 0,1-1,1 1,-1 0,1 0,1 0,0 0,0 0,0 0,1 0,0 0,1 0,0 0,0 0,0-1,1 1,0-1,1 1,0-1,0 0,0-1,1 1,0-1,0 0,1 0,-1 0,1-1,1 0,-1 0,1-1,0 1,0-1,0-1,0 1,6 0,-2-1,1-1,1 0,-1-1,0 0,0-1,0 0,1-1,-1-1,0 1,0-2,0 0,-1 0,1-2,-1 1,0-1,0-1,0 0,-1 0,1-1,-2 0,5-4,12-12,-2-1,0-1,-1-1,-1-1,-2 0,-1-2,0-2,6-16,-2-1,-2-1,-2-1,-2-1,-2 0,1-22,-10 50,0-1,-2 0,0 0,-2 0,-1 0,0-1,-2 1,-1 0,-1-1,-1 1,-1 1,-1-1,-1 1,-1 0,-1 0,-2 1,-1-2,10 20,-1 0,1 1,-1-1,0 1,0 0,0 0,0 0,-1 0,1 0,-1 1,0-1,0 1,0 0,0 0,0 0,0 1,0 0,-1 0,1 0,0 0,-1 0,1 1,-1 0,1 0,0 0,-1 1,1-1,-1 1,1 0,0 0,-1 1,1-1,0 1,0 0,0 0,0 0,1 1,-1-1,1 1,-1 0,-2 2,-11 15,1-1,0 2,2 0,0 1,1 0,2 1,0 1,1 0,-5 22,6-17,2 0,1 0,1 1,1 0,2 0,1 0,2 0,0 0,2 0,6 23,-6-38,0 1,2-1,0 1,0-1,2-1,0 1,0-1,1 0,1-1,1 0,-1 0,2-1,0 0,0-1,1 0,1-1,0-1,0 0,0 0,14 5,-15-8,0 0,0-1,1-1,0 0,0 0,0-2,0 1,1-2,-1 1,1-2,-1 0,0-1,1 0,-1-1,3-1,8-4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0,'-142'352,"140"-349,-1 1,1 0,0-1,0 1,0 0,0 0,1 0,0 0,-1 1,2-1,-1 0,0 0,1 1,0-1,0 0,0 1,1-1,-1 0,1 1,0-1,0 0,0 0,1 0,0 0,-1 0,2 0,-1 0,0-1,1 1,-1-1,1 0,0 1,0-1,0 0,1-1,-1 1,1-1,-1 1,1-1,1 0,19 6,1-1,1-1,-1-1,1-2,0 0,12-2,3-15,-29 1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0 252,'38'-16,"-2"-1,0-1,-2-3,0 0,-1-2,-1-2,-1-1,-2-1,19-22,-47 48,-1 0,1 1,-1-1,1 0,-1 1,1-1,0 1,-1-1,1 1,0 0,-1-1,1 1,0 0,-1-1,1 1,0 0,0 0,0-1,-1 1,1 0,0 0,0 0,0 0,-1 0,1 0,0 1,0-1,-1 0,1 0,0 0,0 1,-1-1,1 0,0 1,0-1,-1 1,1-1,-1 1,1-1,0 1,-1-1,1 1,-1 0,1-1,-1 1,1 0,-1-1,0 1,1 0,-1-1,0 1,0 0,1 0,-1 0,0-1,0 1,0 0,0 0,0 0,0-1,0 1,0 0,-1 0,1-1,0 1,0 0,-1 0,1-1,0 1,-1 0,3 6,4 16,0 6,2-1,1 0,1 0,1-1,1 0,15 22,-13-30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1,'-34'23,"17"-9,1 1,1 1,0 1,1 0,1 0,0 2,2-1,0 2,1-1,1 2,1-1,-2 9,-58 262,67-287,-4 14,0 0,2 1,0 0,1 0,1 0,1 0,1 0,0 0,1 0,2-1,-1 1,2-1,1 0,0 0,1 0,1-1,0 0,2 0,0-1,0 0,2 0,-10-15,-1 1,0-1,1 0,-1 1,1-1,-1 0,1 0,-1 0,1 0,0 0,0-1,-1 1,1 0,0-1,0 1,0-1,0 0,0 1,0-1,0 0,-1 0,1 0,0-1,0 1,0 0,0-1,0 1,0-1,-1 0,1 0,0 1,0-1,-1 0,1 0,-1-1,1 1,-1 0,1 0,-1-1,0 1,0-1,1 0,12-14</inkml:trace>
  <inkml:trace contextRef="#ctx0" brushRef="#br0" timeOffset="406.384">567 255,'-3'6,"-30"57,3 1,3 2,-11 45,33-92,1 1,1 0,1 0,1 0,1 0,0 0,3 14,0-28,0 1,0-1,1 0,0 0,0 0,0-1,1 1,0-1,0 0,0 0,0-1,1 1,0-1,0-1,0 1,0-1,1 0,-1 0,1-1,0 0,-1 0,1 0,0-1,0 0,0-1,4 1,-8-1,-1 1,1 0,0-1,0 1,0-1,0 0,0 0,-1 0,1 0,0 0,0-1,0 1,0-1,-1 0,1 0,0 0,-1 0,1 0,0-1,1 0,7-10</inkml:trace>
  <inkml:trace contextRef="#ctx0" brushRef="#br0" timeOffset="653.324">256 565,'29'0,"24"0,7 0,-1 0,-6 0,-7 0,-7 0,-5 0,-4-5,-6-1</inkml:trace>
  <inkml:trace contextRef="#ctx0" brushRef="#br0" timeOffset="940.711">990 86,'32'75,"-4"2,-3 1,-4 1,9 66,-30-144,4 9,-2 0,1-1,-1 1,-1 0,0 0,0 0,-1 1,0-1,-1 0,0 0,-1 0,0 0,0-1,-1 1,0 0,-1-1,0 0,-1 0,0 0,0 0,-4 4,-3-2,-1-1,0-1,-1 0,0 0,0-1,0-1,-1-1,0 0,-1-1,-4 1,-4-2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1 291,'33'-34,"22"-20,5-6,-7 2,-8 12,-12 17,-11 20,-4 10,-6 11,0 7,-2 6,2-2,4 0,-1-3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203 413,'-25'27,"1"1,1 2,2 0,1 1,1 1,2 1,1 1,-7 23,21-54,0 0,0 1,1-1,-1 0,1 1,0 0,0-1,0 1,1-1,-1 1,1 0,0 0,0-1,0 1,1 0,-1-1,1 1,0 0,0-1,0 1,0-1,0 1,1-1,0 0,0 0,0 1,0-1,0 0,1-1,-1 1,1 0,0-1,-1 1,1-1,0 0,1 0,-1 0,0-1,1 1,0 0,10-4,0 0,-1-1,1 0,-1-1,0-1,0 0,0 0,-1-1,0-1,0 0,-1-1,1 0,-2-1,6-5,12-8,-1-1,-1-1,-2-2,0 0,-1-1,-2-2,-1 0,-1-1,-2-1,0 0,-3-2,0 1,-3-2,0 0,-2 0,-2-1,1-13,-7 36,-1 1,0-1,-1 0,0 0,0 1,-1-1,-1 1,0-1,-1 1,0 0,-1-2,3 9,0 0,-1 0,1 0,-1 0,1 0,-1 0,0 1,-1 0,1-1,0 1,-1 0,0 1,0-1,0 1,0-1,0 1,0 0,-1 1,1-1,0 1,-1 0,0 0,1 0,-1 1,1-1,-1 1,0 0,1 1,-2-1,-1 2,0 0,1 0,-1 0,1 1,-1 0,1 1,0-1,0 1,1 0,-1 0,1 1,0 0,0 0,1 0,-1 0,1 1,0 0,0 0,-1 3,-48 127,48-123,1 1,1-1,0 0,1 1,0-1,1 1,0 0,1-1,1 1,0 0,1-1,1 1,0-1,1 0,0 0,1 0,0 0,1-1,0 0,1 0,1 0,0-1,0 0,1-1,0 0,1 0,0-1,5 3,0-3,1-1,0-1,0 0,1-1,-1-1,1-1,11 2,-3-3</inkml:trace>
  <inkml:trace contextRef="#ctx0" brushRef="#br0" timeOffset="556.939">740 384,'-5'14,"1"0,0 1,2 0,-1-1,2 1,0 0,1 0,0 0,1 0,1 0,0-1,1 1,1-1,0 1,4 7,-6-20,-1 0,1 0,-1 0,1 0,0 0,-1-1,1 1,0-1,0 1,0-1,1 1,-1-1,0 0,0 0,1 0,-1-1,0 1,1 0,-1-1,1 1,-1-1,1 0,-1 0,1 0,-1 0,1-1,-1 1,0 0,1-1,-1 0,1 0,-1 1,0-2,0 1,1 0,-1 0,0-1,0 1,0-1,77-67,-55 38,0-1,-2-1,-2-1,10-22,-14 36,-9 33,-8 41,-29 187,17-15,6-132,6-67,-1 0,-1 0,-1 0,-1 0,-2-1,-8 21,15-45,0 0,0 0,0 0,-1-1,1 1,-1 0,1 0,-1-1,0 1,0 0,0-1,0 1,0-1,0 1,0-1,0 1,-1-1,1 0,0 1,-1-1,1 0,-1 0,0 0,1-1,-1 1,0 0,1 0,-1-1,0 1,0-1,0 0,1 1,-1-1,0 0,0 0,0 0,0 0,1-1,-1 1,0 0,0-1,0 1,1-1,-1 0,0 1,1-1,-1 0,0 0,1 0,-1 0,1-1,0 1,-1 0,1 0,0-1,0 1,0-1,-6-9,1-1,1 0,0 0,1-1,0 1,1-1,0 0,1 0,1 0,0 0,1 0,0 0,1 0,0 0,1 0,0 0,1 0,4-8,-2 9,1-1,0 1,1 1,0-1,1 1,0 0,1 1,0 0,0 0,1 1,1 0,0 1,0 0,0 1,1 0,0 1,0 0,1 1,-1 0,1 1,0 0,1 1,-1 1,1 0,-1 1,1 0,4 1,10 0,-4 1</inkml:trace>
  <inkml:trace contextRef="#ctx0" brushRef="#br0" timeOffset="855.903">33 977,'34'0,"54"-5,26-6,4-2,-8 2,-10-2,-11 1,-7 2,-7-1,-8 1,-4 2,-5 2,-6-2,-3 0,-10 2</inkml:trace>
  <inkml:trace contextRef="#ctx0" brushRef="#br0" timeOffset="1586.662">429 1287,'-36'14,"0"1,1 1,1 2,0 2,1 1,2 1,0 2,-15 16,-2 40,48-78,-1 0,1 0,0 1,-1-1,1 0,0 1,1-1,-1 0,0 1,1-1,-1 0,1 0,0 1,0-1,-1 0,2 0,-1 0,0 0,0 0,1 0,-1-1,1 1,-1 0,1-1,0 1,-1-1,1 1,0-1,0 0,0 0,0 0,1 0,-1 0,0 0,0 0,0-1,1 0,0 1,9 0,1-1,0 0,0-1,0 0,-1-1,1 0,0-1,-1-1,0 0,0-1,0 0,0 0,-1-1,0-1,0 0,-1-1,9-7,-16 13,21-15,-1-2,0 0,-1-1,-1-1,-2-1,0-1,-1-1,-1 0,-1-1,-2-1,0 0,-2-1,-1-1,-1 0,1-8,-8 25,-1-1,-1 1,0-1,-1 1,0-1,0 0,-1 1,-1-1,-1-6,2 13,0 1,0-1,-1 1,1-1,-1 1,0 0,0-1,0 1,0 0,-1 0,0 1,0-1,0 0,0 1,0 0,-1 0,0 0,1 0,-1 0,0 1,0 0,-1 0,1 0,-4-1,3 2,0 1,0-1,-1 1,1 0,0 1,0-1,0 1,0 0,0 0,0 1,0 0,0-1,0 2,0-1,1 0,-1 1,1 0,0 0,0 0,0 1,0 0,0-1,1 1,-3 4,-3 4,0 0,1 1,0 0,1 0,1 0,0 1,1 0,-1 5,-1 10,2 1,1 0,1 0,1 0,2 0,1 0,2 1,4 18,-7-39,1 0,0-1,1 1,0 0,1-1,-1 1,2-1,0 0,0 0,0 0,1 0,0-1,1 0,0 0,0 0,1-1,0 0,0 0,1-1,-1 0,2 0,-1 0,0-1,1-1,0 0,0 0,0 0,7 1,83-17,-80 5</inkml:trace>
  <inkml:trace contextRef="#ctx0" brushRef="#br0" timeOffset="1921.845">1050 1090,'-40'59,"3"3,2 0,3 2,3 2,-15 53,42-116,0 1,0-1,0 1,1-1,0 1,-1 0,1 0,1-1,-1 1,0 0,1 0,0 0,0 0,0 0,1 0,-1 0,1 0,0-1,0 1,0 0,0 0,1-1,0 1,0-1,0 1,0-1,0 0,0 0,1 0,0 0,0 0,-1 0,1-1,1 1,-1-1,0 0,1 0,-1 0,1-1,8 2,1-1,-1-1,0 0,1-1,-1 0,0-1,1 0,-1-1,0-1,0 0,0 0,-1-1,1 0,-1-1,0-1,0 0,0 0,3-4,5-20,-19 16</inkml:trace>
  <inkml:trace contextRef="#ctx0" brushRef="#br0" timeOffset="2168.132">683 1428,'43'-5,"24"-1,5 0,-4 1,-10 2,-9 1,-9 1,-5 0,-10 1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0 198,'39'0,"31"0,9 0,-4 0,-10 0,-12 0,-9 0,-8 0,-5 0,-3 0,-6-5,-7-1</inkml:trace>
  <inkml:trace contextRef="#ctx0" brushRef="#br0" timeOffset="264.224">339 0,'-4'39,"-3"26,1 8,1-4,1-10,2-9,1-8,5-7,3-5,-1-2,0-6</inkml:trace>
  <inkml:trace contextRef="#ctx0" brushRef="#br0" timeOffset="884.833">847 227,'44'-21,"-2"-1,0-2,-2-2,-1-2,33-30,-65 52,-7 4,1 1,0-1,0 1,0 0,0-1,0 1,0 0,0 0,0-1,0 1,1 0,-1 0,0 0,1 0,-1 1,1-1,-1 0,1 1,-1-1,1 1,0-1,-1 1,1 0,0 0,-1-1,1 1,0 0,-1 1,1-1,-1 0,1 0,0 1,-1-1,1 1,-1-1,1 1,-1 0,1-1,-1 1,1 0,-1 0,0 0,1 0,-1 1,4 9,-1 0,-1 1,1-1,-2 1,0 0,0 0,-1 0,-1 0,0 0,0 0,-1 1,1 38,53 312,-44-305,-5-38,0-1,-1 1,-2 0,0 0,-1 0,0 0,-2 0,-1 0,-2 8,5-19,-1 0,-1-1,0 1,0 0,0 0,-1-1,-1 1,1-1,-1 0,-1 0,1-1,-1 1,-1-1,1 0,-1 0,0-1,-1 0,0 0,0 0,0-1,-1 0,1 0,-1-1,0 0,-1 0,1-1,-1 0,1-1,-1 0,-7 1,12-3,1 0,0 0,-1 0,1-1,0 1,-1-1,1 0,0 0,0 0,0 0,0-1,0 0,0 1,0-1,0 0,1 0,-1 0,1-1,-1 1,1-1,0 1,0-1,0 0,0 1,1-1,-1 0,1 0,-1-1,1 1,0 0,1 0,-1-1,0 1,1-3,-1-4,0 0,1 0,0 0,1 0,0 1,0-1,1 0,1 0,0 1,0-1,2-2,73-119,-70 113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0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340 542,'-7'-2,"0"1,0 0,0 0,0 1,0 0,0 0,0 1,0 0,0 0,0 0,0 1,1 0,-1 1,1-1,-1 1,1 0,0 1,0 0,0 0,0 0,1 0,0 1,0 0,0 0,0 1,1-1,0 1,0 0,1 0,-1 0,1 1,1-1,-1 1,1-1,0 1,1 0,-1 0,1 4,0-6,0-1,0 1,0 0,1-1,-1 1,1 0,0 0,1-1,-1 1,1 0,0-1,0 1,1-1,-1 1,1-1,0 1,0-1,1 0,-1 0,1 0,0 0,0-1,0 1,0-1,1 1,-1-1,1 0,0-1,0 1,0-1,0 1,0-1,1-1,-1 1,1 0,-1-1,1 0,6-2,0 0,0-1,0 0,0-1,-1-1,0 1,1-1,-1-1,-1 0,1-1,-1 1,0-2,0 1,0-1,-1-1,-1 0,2-1,12-14,-2-1,0-1,-2 0,-1-2,-1 0,-1 0,-1-1,-2-1,0 0,4-26,-10 40,-1 0,0-1,-1 1,0-1,-2 0,1 1,-2-1,0 0,-2 0,1 0,-2 0,0 1,-1-1,0 1,-1 0,-1 0,0 1,-1 0,-5-8,-77-64,85 83,1 1,-1 1,1-1,-1 0,0 1,0 0,0 0,0 0,0 0,0 0,0 1,0 0,-1 0,1 0,0 0,0 1,0 0,0 0,0 0,0 0,0 0,0 1,1 0,-1 0,0 0,1 0,0 0,-1 1,1-1,-5 7,0 0,1 0,0 0,0 1,1 0,0 1,1-1,0 1,1 0,0 0,1 1,0-1,1 1,0-1,0 1,2 0,-1 0,2-1,-1 1,3 10,5 3,0 0,2-1,1 0,1 0,1-1,1 0,0-2,2 1,1-2,4 3,206 186,-207-192</inkml:trace>
  <inkml:trace contextRef="#ctx0" brushRef="#br0" timeOffset="371.183">1130 316,'-29'56,"-84"145,29-34,74-152</inkml:trace>
  <inkml:trace contextRef="#ctx0" brushRef="#br0" timeOffset="669.32">820 401,'19'19,"21"16,8 2,1-5,-8-4,-6-6,-4-6,-8-3,-2-2,-6 1,1-1,-4 3,2-2,-2 2,2-1,4-3,-2-3</inkml:trace>
  <inkml:trace contextRef="#ctx0" brushRef="#br0" timeOffset="1053.276">1 1022,'266'-31,"2"12,49 11,-47-19,-240 26</inkml:trace>
  <inkml:trace contextRef="#ctx0" brushRef="#br0" timeOffset="1834.789">424 1360,'-18'9,"1"0,0 1,0 1,1 1,0 0,1 1,0 1,1 0,1 1,0 1,1 0,-7 13,17-26,0 0,1 0,-1 0,1 0,-1 0,1 1,0-1,0 0,0 1,1-1,-1 1,1-1,0 1,0-1,0 1,0-1,1 0,-1 1,1-1,0 1,0-1,0 0,1 0,-1 1,1-1,0 0,-1 0,1 0,1-1,-1 1,0 0,1-1,-1 0,1 1,0-1,-1 0,1 0,0-1,1 1,-1-1,0 1,0-1,1 0,-1 0,0 0,1-1,1 1,9-5,-1 1,1-2,-1 0,1-1,-2 0,1-1,-1 0,0-1,0 0,-1-1,0 0,-1-1,0 0,0-1,-1 0,0-1,-1 1,4-10,7-12,-2 0,-1-1,-2 0,-1-1,-2-1,-1 0,4-33,-12-50,-3 115,0 0,0 0,0 1,0-1,-1 0,1 0,-1 1,0-1,0 1,0-1,-1 1,1 0,-1 0,0 0,0 0,0 0,0 1,0-1,-1 1,1 0,-1 0,1 0,-1 0,0 1,0 0,1 0,-4-1,2 2,0 1,-1 0,1 0,0 1,0-1,0 1,1 0,-1 0,0 1,1-1,-1 1,1 0,0 0,0 1,0-1,1 1,-1 0,1 0,-1 0,2 0,-1 0,0 1,1 0,0-1,0 1,0 0,0 0,1 0,0 0,0 0,0 4,-3 7,1 1,0 0,1 1,1-1,1 0,1 0,0 1,1-1,1 0,0 0,1-1,1 1,1-1,0 0,1 0,1-1,0 0,1 0,3 1,-8-10,6 8,0-1,1 0,1 0,0-1,1-1,0 0,0 0,1-2,1 0,0 0,4 1,3-3</inkml:trace>
  <inkml:trace contextRef="#ctx0" brushRef="#br0" timeOffset="2235.086">1130 1078,'-21'36,"2"-11,2 1,0 0,2 1,1 0,2 2,0-1,2 2,1-1,2 1,0 0,2 1,2 0,0 18,3-46,1 1,0-2,0 1,0 0,0 0,0 0,1 0,-1-1,1 1,0-1,0 1,0-1,0 1,0-1,0 0,1 0,-1 0,1-1,-1 1,1 0,0-1,-1 0,1 1,0-1,0-1,0 1,0 0,0-1,0 1,0-1,0 0,3 0,1 1,0-1,0 0,0-1,0 0,0 0,-1 0,1-1,0 0,-1 0,1 0,-1-1,1 0,-1 0,2-2,6-8</inkml:trace>
  <inkml:trace contextRef="#ctx0" brushRef="#br0" timeOffset="2504.705">820 1332,'38'5,"28"-3,6-3,-3 0,-9 0,-15-1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5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19,'-70'52,"2"3,2 3,3 3,-37 48,85-92,3-6,0 1,1 0,1 1,0 0,1 1,0 0,1 0,1 0,0 1,1 1,0 3,6-14,1-1,0 1,0 0,0-1,0 1,1-1,0 1,0-1,0 0,1 1,-1-1,1 0,0-1,0 1,0 0,1-1,-1 0,1 0,0 0,0 0,0-1,0 1,0-1,1 0,-1 0,1-1,-1 1,1-1,0 0,-1 0,1-1,0 1,0-1,-1 0,1 0,0-1,0 1,0-1,2-1,18-5,-1-1,1-2,-2 0,1-1,-2-1,0-2,0 0,-1-1,-1-1,0-1,-2-1,0 0,-1-2,0 0,7-12,146-199,-118 168,-51 64,-1-1,1 0,0 0,0 0,0 0,-1 1,1-1,0 0,0 1,-1-1,1 1,0-1,-1 1,1-1,0 1,-1-1,1 1,-1-1,1 1,-1 0,1-1,-1 1,0 0,1 0,-1-1,0 1,1 0,-1 0,0-1,0 1,0 0,0 0,0 0,0 0,0-1,0 1,0 0,0 0,0 0,0-1,-1 1,1 0,0 0,0-1,-1 1,-42 170,35-154,1 0,1 0,1 1,0 0,1 0,1 0,1 0,0 0,2 1,0-1,1 1,1-1,1 6,-2-20,0 1,1-1,-1 0,1-1,0 1,0 0,0 0,0-1,1 1,0-1,-1 0,1 0,0 0,1 0,-1 0,0-1,1 1,-1-1,1 0,0 0,0 0,0-1,0 0,0 1,0-1,0 0,1-1,-1 1,0-1,0 0,1 0,-1 0,0-1,0 1,0-1,1 0,-1 0,0-1,0 1,0-1,0 0,14-12,-1 0,0-1,-1-1,-1 0,-1-1,0-1,-1 0,-1-1,-1 0,-1-1,0 0,-1 0,-1-2,45-138,-52 158,0 0,0 0,0-1,-1 1,1 0,-1 0,1-1,-1 1,0 0,0-1,0 1,0-1,0 1,0 0,-1-1,1 1,-1 0,1 0,-1-1,0 1,0 0,0 0,0 0,-1 0,1 0,0 0,-1 0,0 0,-1-1,0 5,0 0,0 0,0 0,0 1,1-1,-1 0,1 1,-1 0,1 0,0-1,0 1,0 1,1-1,-1 0,1 0,0 1,-1-1,1 2,-3 5,-5 9,1 0,1 0,0 1,2 0,1 0,0 1,1-1,1 13,1-26,1 1,0-1,1 0,-1 0,2 1,-1-1,1 0,0 0,0 0,1 0,0-1,0 1,0-1,1 0,0 0,1 0,-1 0,1-1,0 1,0-1,1-1,-1 1,1-1,0 0,1 0,0 0,-1-1,1 0,-1-1,1 0,0 0,0 0,0-1,0 0,0-1,0 1,0-1,0 0,0-1,0 0,0 0,0-1,-1 1,1-2,0 1,-1-1,1 0,-1 0,0 0,0-1,0 0,0 0,-1-1,0 0,0 0,0 0,0 0,-1-1,0 0,2-3,9-18,-2 0,0-1,-2 0,-1-1,-2 0,0 0,-2-1,-1 0,0-30,9-32,-1 1,-10 202,-16 166,-2 195,12-203,-1-203,-2-1,-3-1,-3 1,-3-1,-3-1,-2-1,-3-1,-3-1,-3-1,-2 0,26-50,0-1,-1 0,0-1,0 1,-1-1,0 0,0-1,-1 0,1 0,-9 4,13-8,1-1,-1 1,0-1,0 0,0 0,0 0,0 0,-1 0,1-1,0 0,0 1,0-1,0 0,-1-1,1 1,0 0,0-1,0 0,0 0,0 0,0 0,0 0,0-1,0 1,0-1,1 0,-1 1,0-1,1-1,0 1,0 0,-1 0,0-3,-5-9,0 0,1-1,1 0,0 0,1-1,1 0,0 1,1-1,1-1,1 1,0 0,1 0,0-1,2-1,-2-1,-1-73,4 0,5 1,8-32,-9 84,1 1,2 0,2 0,2 1,1 1,2 0,1 1,2 1,4-3,33-29,-32 43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43,'5'-4,"6"-8,-3 0,-9 1,-3 7,-1 5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1,'-10'14,"2"5,3-5,6-6,3-8,-3 0,-8 0,3 0,2 1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4.8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58,'56'-4,"44"7,0-6,60-10,142-10,-54 8,100 13,-286 2,-22 2,0 2,0 2,0 2,22 7,-21-5,155 4,-134 7,-49-10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9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3,'0'0,"1"1,-1-1,1 0,-1 0,0 1,1-1,-1 0,1 1,-1-1,1 0,-1 1,0-1,1 1,-1-1,0 1,0-1,1 0,-1 1,0-1,0 1,0 0,1-1,-1 1,0-1,0 1,0-1,0 1,0-1,0 1,0-1,0 1,0-1,0 1,-1-1,1 1,0 0,0-1,0 0,-1 1,1-1,0 1,-1-1,1 1,0-1,-1 1,1-1,0 0,-1 1,1-1,-1 0,1 1,-1-1,1 0,-1 0,1 1,52 3,740-4,-396 11,298 45,-164-20,-249-23,112-16,57-25,172-2,-500 29,0-5,62-13,291-29,-222 37,67 11,-115 2,141 15,-152-5,155-11,-153-3,380 2,-287 27,68-26,-86 28,35-29,-127 27,131-16,-221 1,0-5,0-3,62-7,-17 1,127 3,-64 26,-27-44,81-6,-174 12,0 4,1 4,74 5,-25 0,-83-2,138 11,-122-1,1-3,0-3,0-2,38-5,10 1,1020 2,-932-28,227 27,-254-26,309 26,-253-16,0-6,-198 17,1 1,0 1,1 2,-1 0,0 3,10 1,-30 0,-1 0,1 1,-1 0,0 0,0 1,0 0,-1 1,0 0,1 0,-2 0,1 1,8 8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3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4460 650,'22'72,"116"419,-136-483,0 1,1 1,-1 0,1-1,1 0,0 0,0 0,1 0,0 0,0-1,1 0,2 2,5-37,-3-175,64-81,-46 170,-10 73,-5 28</inkml:trace>
  <inkml:trace contextRef="#ctx0" brushRef="#br0" timeOffset="-2159.616">1694 960,'-10'39,"-2"26,-1 8,8-4,5-10,1-9,2-8,-1-12</inkml:trace>
  <inkml:trace contextRef="#ctx0" brushRef="#br0" timeOffset="-1897.564">1694 340,'0'0</inkml:trace>
  <inkml:trace contextRef="#ctx0" brushRef="#br0" timeOffset="-1622.73">1948 1384,'248'-435,"-248"435,38-46,-38 45,1 0,-1 0,1 0,0 1,0-1,0 0,-1 0,1 1,0-1,0 1,0-1,0 1,0-1,0 1,0-1,0 1,0 0,0 0,0-1,0 1,0 0,0 0,0 0,1 0,-1 0,0 1,0-1,0 0,0 0,0 1,0-1,0 0,0 1,0-1,0 1,0 0,-1-1,1 1,0 0,0-1,0 1,-1 0,1 0,0 0,-1 0,1-1,-1 1,1 0,-1 0,1 1,47 183,-43-166,1-1,1 0,0-1,2 0,0 0,1 0,0-2,1 1,1-1,13 12,-24-25,1-1,-1 1,1-1,-1 0,1 0,0 0,-1 0,1 0,0 0,0 0,0 0,0-1,-1 1,1-1,0 0,0 1,0-1,0 0,0 0,0 0,0 0,0-1,0 1,0 0,0-1,0 1,0-1,0 0,0 0,-1 0,1 0,0 0,-1 0,1 0,-1 0,1-1,-1 1,1 0,-1-1,1 0,43-78,-36 61,77-203,-74 204</inkml:trace>
  <inkml:trace contextRef="#ctx0" brushRef="#br0" timeOffset="-942.433">3049 904,'-19'9,"1"0,1 2,0 0,0 1,1 0,0 1,2 1,-1 1,2 0,0 1,0 0,2 1,0 0,1 1,1 0,-6 17,13-31,0 1,0 0,1 0,0 0,0 0,0 0,0 0,1 0,0 0,0 0,0 0,1 0,-1 0,1 0,0 0,1 0,-1 0,1 0,0 0,1-1,-1 1,1-1,-1 0,1 0,1 0,-1 0,0 0,1 0,0-1,0 0,0 0,0 0,0 0,1-1,-1 0,1 1,3 0,1-1,0 0,0-1,0 0,0 0,0-1,0 0,0-1,0 0,0 0,0-1,0 0,0 0,-1-1,1 0,-1-1,0 0,0 0,0-1,0 0,-1 0,0-1,6-5,10-11,-1 0,-1-2,-1 0,-2-1,0-1,-1-2,10-14,-2-1,-1-1,-3-1,-2-1,-2-1,-1 0,-3-1,-2-1,-2 0,-3 0,-1-1,-2-40,-5 71,0 0,-1 0,0 0,-2 1,0-1,-1 1,-1 0,-1 1,0 0,-6-7,11 18,-1 0,0 1,0 0,0 0,-1 0,0 0,0 0,0 1,0 0,-1 0,1 1,-1-1,0 1,0 0,-1 1,1 0,0 0,-1 0,1 1,-1-1,0 2,1-1,-1 1,0 0,0 0,1 1,-1 0,1 0,-1 1,-5 1,-1 2,1 1,-1 1,1 0,1 0,-1 1,1 1,1 0,-1 0,1 1,1 0,0 1,1 0,0 1,0 0,1 0,1 0,0 1,1 0,0 0,1 0,0 0,1 1,1 0,0 0,1 0,0 0,1-1,-3 19,1-1,2 0,1 0,1 1,2-1,1 0,1-1,2 1,1-1,1-1,1 0,13 21,6-5,3-2,2-1,1-2,2-1,2-2,18 11,28 7,-63-43</inkml:trace>
  <inkml:trace contextRef="#ctx0" brushRef="#br0" timeOffset="-2904.014">310 255,'7'4,"0"0,0-1,0 0,1-1,-1 0,1 0,-1 0,1-1,0 0,-1 0,1-1,0 0,0-1,24-1,0-2,-1-1,0-1,0-2,0-1,-1-2,-1-1,0-1,0-1,14-11,0-2,0-2,-1-3,-3-1,9-10,-29 38,-28 36,8-28,-36 129,7 2,5 1,5 0,1 127,-13 137,27-85,-13-337,12 12,-1 0,-1 1,0 0,0 1,-1 0,0 0,0 1,-1 0,0 0,-1 1,0 1,0 0,0 0,-1 1,1 0,-1 1,0 1,-1 0,1 0,0 1,-1 1,0 0,1 1,-1 0,1 1,-1 0,1 1,-4 1,-17 4,0 1,1 2,0 0,0 3,2 0,-1 2,2 2,-10 6,11 2,29-26,-1 1,1 0,-1 0,0 0,1 0,-1 0,1 0,-1 0,1 1,-1-1,0 0,1 0,-1 0,1 0,-1 0,0 1,1-1,-1 0,0 0,1 1,-1-1,0 0,1 1,-1-1,0 0,1 1,-1-1,0 0,0 1,0-1,1 0,-1 1,0-1,0 1,0-1,0 1,0-1,0 0,0 1,0-1,0 1,0-1,0 1,0-1,0 0,0 1,0-1,0 1,0-1,-1 0,1 1,0-1,0 1,0-1,-1 0,1 1,0-1,-1 0,1 1,0-1,-1 0,1 0,0 1,-1-1,1 0,0 0,-1 0,1 1,14-3</inkml:trace>
  <inkml:trace contextRef="#ctx0" brushRef="#br0" timeOffset="-2405.643">396 820,'55'-28,"1"3,2 3,52-14,-67 22,291-60,-240 42,-93 32,1 0,0 0,-1 0,1 0,-1 1,1-1,0 0,-1 1,1-1,-1 1,1-1,-1 1,1 0,-1 0,0 0,1 0,-1 0,0 0,0 0,0 0,0 0,0 0,0 1,0-1,0 0,0 1,0-1,-1 1,1-1,0 1,-1-1,0 1,1-1,-1 1,0-1,0 1,0 0,0-1,0 2,2 69,-17 8,11-70,1 1,0 1,1-1,0 0,1 0,0 1,0-1,2 1,-1-1,1 1,1-1,0 0,1 0,0 1,24 17,-11-21</inkml:trace>
  <inkml:trace contextRef="#ctx0" brushRef="#br0" timeOffset="1226.631">5504 706,'5'29,"-12"-4,0 1,-2-1,-1-1,-1 0,-1 0,-2-1,0-1,-1 0,-3 2,-46 76,59-94,1-1,0 1,0 0,0 1,1-1,0 1,0-1,0 1,1 0,0 0,0 0,1 0,0 0,0 1,1-1,0 0,0 0,1 1,0-1,0 0,0 0,1 0,0 0,1 0,-1 0,1-1,3 5,0-5,0 0,1 0,0 0,0-1,0 0,1 0,0 0,0-1,0-1,0 1,1-1,-1-1,1 0,0 0,-1 0,1-1,0 0,0-1,0 0,0-1,0 0,0 0,0 0,-1-1,8-3,2-2</inkml:trace>
  <inkml:trace contextRef="#ctx0" brushRef="#br0" timeOffset="1481.868">5052 933,'43'4,"29"3,7-1,-6-2,-9 0,-12-2,-9-1,-8 0,-4-1,-4-1,-5 1</inkml:trace>
  <inkml:trace contextRef="#ctx0" brushRef="#br0" timeOffset="2532.394">4318 453,'7'-2,"61"-20,1 4,0 2,1 4,1 2,64 1,-135 9,0 1,1-1,-1 0,1 1,-1-1,1 0,0 0,-1 1,1-1,-1 0,1 0,-1 0,1 0,0 0,-1 0,1 0,-1 0,1 0,0 0,-1 0,1 0,-1 0,1 0,-1-1,1 1,-1 0,1 0,-1-1,1 1,-1 0,1-1,-1 1,1 0,-1-1,1 1,-1-1,0 1,1-1,-1 1,0-1,1 1,-1-1,0 1,0-1,0 1,1-1,-1 0,0 1,0-1,0 1,0-1,0 0,0 1,0-1,0 0,-24-25,18 21,5 5,-5-5,0 0,0 0,0 0,1 0,-1-1,1 0,1 0,-1-1,1 1,0-1,1 0,-1 0,2 0,-1-1,1 1,0 0,0-2,3-9</inkml:trace>
  <inkml:trace contextRef="#ctx0" brushRef="#br0" timeOffset="3063.579">5221 453,'-72'107,"45"-63,3 2,1 0,2 1,3 2,1-1,3 2,2 0,2 1,2 0,3 0,1 47,4-89,2 1,0-1,0 0,0 0,1 0,1-1,-1 1,1-1,1 0,-1 0,2 0,-1 0,1-1,0 0,0 0,1-1,0 1,0-1,1-1,-1 0,1 0,1 0,-1-1,0 0,1-1,0 0,0 0,0-1,0 0,0 0,0-1,1-1,-1 1,7-2,9 2</inkml:trace>
  <inkml:trace contextRef="#ctx0" brushRef="#br0" timeOffset="3448.026">5729 480,'34'34,"11"44,-2 19,-9 3,-10-12,-8-10,-8-14,-5-9,-3-8,-1-3,-1-4,0-4,0-3,1-3,1-1,-6-2,-5 1,-1-6</inkml:trace>
  <inkml:trace contextRef="#ctx0" brushRef="#br0" timeOffset="4461.847">0 1835,'876'-85,"144"10,420-58,-347 86,-233 37,-226-9,-164-7,-145-3,-298 28</inkml:trace>
  <inkml:trace contextRef="#ctx0" brushRef="#br0" timeOffset="5067.295">6802 622,'-24'10,"-3"2,3-5,10-3,13-8,11-3,-1 0,-2 6,2 2,1 2</inkml:trace>
  <inkml:trace contextRef="#ctx0" brushRef="#br0" timeOffset="6032.676">6915 989,'-5'0,"-6"5,-6 6,-5 6,-4 0,-2 2,4-6,6-7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32,'2'0,"0"0,0 1,0 0,-1-1,1 1,0 0,0 0,-1 0,1 0,-1 0,1 0,-1 0,1 1,-1-1,1 0,-1 1,0-1,0 1,0 0,0-1,0 1,0 0,-1-1,1 1,0 0,-1 0,1 0,-1 0,0 0,0 0,0 0,0-1,0 1,0 1,2 2,95 347,3-91,-99-260,-1-1,0 1,1-1,-1 0,0 1,1-1,-1 1,1-1,-1 1,0-1,1 0,-1 1,1-1,-1 0,1 0,-1 1,1-1,-1 0,1 0,0 0,-1 0,1 0,-1 1,1-1,-1 0,1 0,0 0,-1-1,1 1,-1 0,1 0,-1 0,1 0,0 0,-1-1,1 1,-1 0,1 0,-1-1,1 1,-1-1,0 1,1 0,-1-1,1 1,-1-1,0 1,1-1,-1 1,0-1,0 1,1-1,-1 1,0-1,0 1,0-1,0 1,1-1,-1 0,0 1,0-1,0 1,0-1,0 1,-1-1,1 0,0 1,0-1,15-55,-13 48,98-321,0 96,-80 190,-13 24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0 158,'541'-28,"-415"28,-159-26,21 20,1 1,0-2,0 0,1 0,0-1,0 0,1-1,0 0,-3-4,6 0,5 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1206,'54'-70,"-3"-3,-3-1,-3-3,9-29,24-59,-8-4,3-31,-64 170,2 0,0 1,2 0,2 1,0 1,2 0,0 1,3 0,-20 25,1 0,0 0,-1 0,1 0,-1 0,1 1,0-1,0 0,0 0,-1 1,1-1,0 0,0 1,0-1,0 1,0-1,0 1,0 0,0-1,0 1,0 0,0 0,0-1,1 1,-1 0,0 0,0 0,0 0,0 1,0-1,0 0,0 0,0 1,0-1,0 1,0-1,0 1,0-1,0 1,0-1,0 1,0 0,-1-1,1 1,0 0,0 0,-1 0,1 0,-1 0,1 0,21 58,-21-55,16 54,-3 0,-2 1,-3 1,-2-1,-3 1,-3 0,-2 0,-3 0,-2 0,-3-1,-3 0,-4 7,10-48,-2-2,0 1,0-1,-2 0,0-1,-1 0,0 0,-1-1,-1-1,0 0,-1-1,0 0,-1-1,0-1,-1 0,0-1,-1-1,1-1,-2 0,1-1,-1 0,1-2,-6 1,17-4,0 0,0 0,0 0,1-1,-1 0,0 0,0-1,0 1,0-1,0 0,0-1,1 1,-1-1,1-1,-1 1,1-1,0 0,0 0,0 0,0-1,0 1,1-1,0 0,0-1,0 1,0-1,1 0,-1 1,1-2,1 1,-1 0,1-1,-1 1,1-4,-2-15</inkml:trace>
  <inkml:trace contextRef="#ctx0" brushRef="#br0" timeOffset="914.806">593 952,'34'5,"1"-2,-1-1,1-2,-1-2,1-1,-1-1,0-2,0-2,0-1,-1-1,-1-2,0-1,0-2,-1-1,4-5,-26 15,0 0,0-1,0 0,-1 0,-1-1,1 0,-1-1,-1 1,1-2,-1 1,-1 0,0-1,0 0,-1 0,-1-1,2-6,-4 15,-1 0,-1 0,1 0,0 0,-1-1,1 1,-1 0,1 0,-1 0,0 0,0 0,0 0,0 1,0-1,0 0,-1 0,1 1,-1-1,1 1,-1-1,1 1,-1 0,0-1,0 1,0 0,0 0,1 1,-1-1,-1 0,1 0,0 1,0-1,0 1,0 0,0 0,0 0,0 0,-1 0,1 0,-87 15,77-10,0 0,-1 2,2-1,-1 1,1 1,0 0,1 1,0 0,0 0,1 1,0 1,1-1,0 1,1 1,0-1,0 1,2 0,-1 1,1-1,1 1,1 0,0 0,0 1,0 12,3-20,0 0,1 0,0-1,0 1,1 0,-1-1,1 1,0-1,0 1,1-1,0 0,0 0,0 0,0-1,1 1,0-1,0 0,0 0,0 0,1 0,0-1,-1 1,1-1,0-1,1 1,-1-1,0 0,1 0,-1 0,1-1,3 1,20 4,1-1,0-2,0-1,0-1,13-2,-19-1,0 0,0-2,0 0,0-2,-1-1,1 0,-2-2,1-1,-1 0,-1-2,0 0,-1-2,16-13,238-192,-264 211,-4 1,0 1,0 0,1 1,0 0,0 0,1 0,-1 1,1 0,0 0,0 1,0 0,2 0,-9 3,-1 0,1 0,0 1,0-1,0 0,0 0,0 0,-1 1,1-1,0 0,0 1,-1-1,1 1,0-1,0 1,-1-1,1 1,-1 0,1-1,0 1,-1 0,1-1,-1 1,0 0,1 0,-1-1,1 1,-1 0,0 0,0 0,0 0,1-1,-1 1,0 0,0 0,0 0,0 0,0 0,0 0,-1-1,1 1,0 0,0 0,-1 0,1-1,0 1,-1 0,1 0,-1 0,1-1,-1 1,1 0,-1-1,0 1,1-1,-1 1,0-1,1 1,-1-1,0 1,0-1,1 1,-1-1,0 0,0 0,0 1,0-1,1 0,-2 0,-142 72,136-65,0-1,0 2,1-1,0 1,0 0,1 0,0 1,1 0,0 0,-1 2,4-7,1-1,0 1,0-1,0 1,0 0,0-1,1 1,0 0,0 0,0-1,0 1,0 0,1 0,0-1,-1 1,1 0,1-1,-1 1,1-1,-1 1,1-1,0 0,0 0,0 1,1-2,-1 1,1 0,-1 0,3 1,8 3,1 0,-1 0,1-1,1-1,-1 0,1-1,0 0,0-2,0 1,0-2,0 0,0-1,1-1,-1 0,0-1,0 0,0-1,4-2,35-10,0-2,-2-3,0-2,-1-2,-1-2,-2-2,-1-3,-1-1,34-33,-38 33,-2-2,-2-1,-1-2,-2-2,-2-1,-1-2,-2-1,-2-1,-2-4,-16 28,-1-2,0 1,-2-1,-1 0,-1 0,-1-1,0 0,-2 1,-1-1,-1-2,1 22,0 0,-1 1,1-1,-1 0,0 1,0-1,0 0,0 0,-1 1,1-1,-1 0,1 0,-1 1,0-1,0 1,0-1,-1 1,1-1,0 1,-1 0,0-1,1 1,-1 0,0 0,0 0,0 1,0-1,-1 0,1 1,0-1,-1 1,1 0,-1 0,1 0,-1 0,0 0,1 1,-1-1,0 1,0-1,1 1,-1 0,0 0,0 1,1-1,-1 0,0 1,1 0,-1-1,0 1,-10 11,0 0,0 1,1 0,1 0,1 1,-1 1,2 0,0 0,1 1,1 0,0 1,1-1,-1 8,-9 27,2 0,3 1,2 0,1 0,4 1,1 2,2-24,2-1,1 0,1 0,1 0,2 0,1-1,1 0,1 0,2-1,1 0,1-1,15 22,15 27,-43-77</inkml:trace>
  <inkml:trace contextRef="#ctx0" brushRef="#br0" timeOffset="1152.253">2343 472,'43'-4,"34"-3,13 1,0 1,-4 1,-13 2,-9 1,-6 0,-8 1,-2 1,-6-1,-4 0,-5 0,-7 1</inkml:trace>
  <inkml:trace contextRef="#ctx0" brushRef="#br0" timeOffset="1315.003">3331 755,'-5'34,"3"20,3 1</inkml:trace>
  <inkml:trace contextRef="#ctx0" brushRef="#br0" timeOffset="7018.872">3443 444,'5'0,"1"-5,5-6,-4-1,-4 6,-7 4,2 2,6 2,3-5,-1-2</inkml:trace>
  <inkml:trace contextRef="#ctx0" brushRef="#br0" timeOffset="7540.878">3782 500,'-120'172,"112"-161,2 0,-1 1,1 0,1 0,0 0,1 1,0 0,1-1,1 2,0-1,0 9,2-16,0 0,0 1,0-1,1 0,0 0,1 0,-1 0,1 0,0 0,1 0,-1-1,1 1,0-1,1 0,-1 1,1-2,0 1,0 0,0-1,1 0,0 0,0 0,0 0,0-1,4 2,1-2,0 0,0-1,1-1,-1 1,0-2,1 1,-1-1,1-1,-1 0,0-1,0 1,1-2,-1 0,-1 0,1-1,0 0,-1 0,0-1,0-1,0 1,-1-1,1-1,-2 0,1 0,-1 0,0-1,0 0,-1 0,3-6,-4 9,0-1,-1 0,0 0,0-1,0 1,-1-1,0 0,0 1,0-2,-1 1,0 0,-1 0,0-1,0 1,0 0,-1-1,0 1,-1-1,1 1,-1-1,-1 1,1 0,-1 0,-1 0,1 0,-1 0,-1 0,1 0,-1 1,-2-4,-3 3,0 0,0 0,0 1,-1 0,0 0,0 1,0 1,-1 0,0 0,0 1,0 0,0 1,0 0,0 1,-1 0,1 1,0 0,-1 1,1 0,0 1,0 0,0 1,0 0,-3 2,-5 2</inkml:trace>
  <inkml:trace contextRef="#ctx0" brushRef="#br0" timeOffset="8117.222">4036 1009,'145'-159,"57"-89,-164 200,-56 189,18-130,1 0,0 0,0 0,2 1,-1-2,1 1,1 0,0-1,1 1,0-1,0 0,1-1,2 3,-6-8,1-1,-1 1,1 0,1-1,-1 0,0 1,1-1,0 0,-1-1,1 1,0-1,0 0,1 0,-1 0,0 0,1-1,-1 0,1 0,-1 0,1 0,0-1,-1 1,1-1,0-1,-1 1,1-1,-1 1,1-1,0 0,-1-1,0 1,3-2,5-5,0 0,-1-1,0 0,0 0,-1-1,-1-1,1 0,-2 0,1-1,4-9,-5 9,7-7,-2-1,0-1,-1 0,-1-1,-1 0,-1 0,-1-1,-1 0,-1-1,-1 1,-1-1,-1 0,-1-1,-2 1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0,'44'5,"18"2,4-1,-5-1,-7-2,-9 0,-7-2,-10-6,-9-1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1,'53'9,"22"4,3-1,-7-2,-10-3,-12-3,-8-1,-12-2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0,'-142'352,"140"-349,-1 1,1 0,0-1,0 1,0 0,0 0,1 0,0 0,-1 1,2-1,-1 0,0 0,1 1,0-1,0 0,0 1,1-1,-1 0,1 1,0-1,0 0,0 0,1 0,0 0,-1 0,2 0,-1 0,0-1,1 1,-1-1,1 0,0 1,0-1,0 0,1-1,-1 1,1-1,-1 1,1-1,1 0,19 6,1-1,1-1,-1-1,1-2,0 0,12-2,3-15,-29 1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0 252,'38'-16,"-2"-1,0-1,-2-3,0 0,-1-2,-1-2,-1-1,-2-1,19-22,-47 48,-1 0,1 1,-1-1,1 0,-1 1,1-1,0 1,-1-1,1 1,0 0,-1-1,1 1,0 0,-1-1,1 1,0 0,0 0,0-1,-1 1,1 0,0 0,0 0,0 0,-1 0,1 0,0 1,0-1,-1 0,1 0,0 0,0 1,-1-1,1 0,0 1,0-1,-1 1,1-1,-1 1,1-1,0 1,-1-1,1 1,-1 0,1-1,-1 1,1 0,-1-1,0 1,1 0,-1-1,0 1,0 0,1 0,-1 0,0-1,0 1,0 0,0 0,0 0,0-1,0 1,0 0,-1 0,1-1,0 1,0 0,-1 0,1-1,0 1,-1 0,3 6,4 16,0 6,2-1,1 0,1 0,1-1,1 0,15 22,-13-30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1,'-34'23,"17"-9,1 1,1 1,0 1,1 0,1 0,0 2,2-1,0 2,1-1,1 2,1-1,-2 9,-58 262,67-287,-4 14,0 0,2 1,0 0,1 0,1 0,1 0,1 0,0 0,1 0,2-1,-1 1,2-1,1 0,0 0,1 0,1-1,0 0,2 0,0-1,0 0,2 0,-10-15,-1 1,0-1,1 0,-1 1,1-1,-1 0,1 0,-1 0,1 0,0 0,0-1,-1 1,1 0,0-1,0 1,0-1,0 0,0 1,0-1,0 0,-1 0,1 0,0-1,0 1,0 0,0-1,0 1,0-1,-1 0,1 0,0 1,0-1,-1 0,1 0,-1-1,1 1,-1 0,1 0,-1-1,0 1,0-1,1 0,12-14</inkml:trace>
  <inkml:trace contextRef="#ctx0" brushRef="#br0" timeOffset="406.384">567 255,'-3'6,"-30"57,3 1,3 2,-11 45,33-92,1 1,1 0,1 0,1 0,1 0,0 0,3 14,0-28,0 1,0-1,1 0,0 0,0 0,0-1,1 1,0-1,0 0,0 0,0-1,1 1,0-1,0-1,0 1,0-1,1 0,-1 0,1-1,0 0,-1 0,1 0,0-1,0 0,0-1,4 1,-8-1,-1 1,1 0,0-1,0 1,0-1,0 0,0 0,-1 0,1 0,0 0,0-1,0 1,0-1,-1 0,1 0,0 0,-1 0,1 0,0-1,1 0,7-10</inkml:trace>
  <inkml:trace contextRef="#ctx0" brushRef="#br0" timeOffset="653.324">256 565,'29'0,"24"0,7 0,-1 0,-6 0,-7 0,-7 0,-5 0,-4-5,-6-1</inkml:trace>
  <inkml:trace contextRef="#ctx0" brushRef="#br0" timeOffset="940.711">990 86,'32'75,"-4"2,-3 1,-4 1,9 66,-30-144,4 9,-2 0,1-1,-1 1,-1 0,0 0,0 0,-1 1,0-1,-1 0,0 0,-1 0,0 0,0-1,-1 1,0 0,-1-1,0 0,-1 0,0 0,0 0,-4 4,-3-2,-1-1,0-1,-1 0,0 0,0-1,0-1,-1-1,0 0,-1-1,-4 1,-4-2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1 291,'33'-34,"22"-20,5-6,-7 2,-8 12,-12 17,-11 20,-4 10,-6 11,0 7,-2 6,2-2,4 0,-1-3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203 413,'-25'27,"1"1,1 2,2 0,1 1,1 1,2 1,1 1,-7 23,21-54,0 0,0 1,1-1,-1 0,1 1,0 0,0-1,0 1,1-1,-1 1,1 0,0 0,0-1,0 1,1 0,-1-1,1 1,0 0,0-1,0 1,0-1,0 1,1-1,0 0,0 0,0 1,0-1,0 0,1-1,-1 1,1 0,0-1,-1 1,1-1,0 0,1 0,-1 0,0-1,1 1,0 0,10-4,0 0,-1-1,1 0,-1-1,0-1,0 0,0 0,-1-1,0-1,0 0,-1-1,1 0,-2-1,6-5,12-8,-1-1,-1-1,-2-2,0 0,-1-1,-2-2,-1 0,-1-1,-2-1,0 0,-3-2,0 1,-3-2,0 0,-2 0,-2-1,1-13,-7 36,-1 1,0-1,-1 0,0 0,0 1,-1-1,-1 1,0-1,-1 1,0 0,-1-2,3 9,0 0,-1 0,1 0,-1 0,1 0,-1 0,0 1,-1 0,1-1,0 1,-1 0,0 1,0-1,0 1,0-1,0 1,0 0,-1 1,1-1,0 1,-1 0,0 0,1 0,-1 1,1-1,-1 1,0 0,1 1,-2-1,-1 2,0 0,1 0,-1 0,1 1,-1 0,1 1,0-1,0 1,1 0,-1 0,1 1,0 0,0 0,1 0,-1 0,1 1,0 0,0 0,-1 3,-48 127,48-123,1 1,1-1,0 0,1 1,0-1,1 1,0 0,1-1,1 1,0 0,1-1,1 1,0-1,1 0,0 0,1 0,0 0,1-1,0 0,1 0,1 0,0-1,0 0,1-1,0 0,1 0,0-1,5 3,0-3,1-1,0-1,0 0,1-1,-1-1,1-1,11 2,-3-3</inkml:trace>
  <inkml:trace contextRef="#ctx0" brushRef="#br0" timeOffset="556.939">740 384,'-5'14,"1"0,0 1,2 0,-1-1,2 1,0 0,1 0,0 0,1 0,1 0,0-1,1 1,1-1,0 1,4 7,-6-20,-1 0,1 0,-1 0,1 0,0 0,-1-1,1 1,0-1,0 1,0-1,1 1,-1-1,0 0,0 0,1 0,-1-1,0 1,1 0,-1-1,1 1,-1-1,1 0,-1 0,1 0,-1 0,1-1,-1 1,0 0,1-1,-1 0,1 0,-1 1,0-2,0 1,1 0,-1 0,0-1,0 1,0-1,77-67,-55 38,0-1,-2-1,-2-1,10-22,-14 36,-9 33,-8 41,-29 187,17-15,6-132,6-67,-1 0,-1 0,-1 0,-1 0,-2-1,-8 21,15-45,0 0,0 0,0 0,-1-1,1 1,-1 0,1 0,-1-1,0 1,0 0,0-1,0 1,0-1,0 1,0-1,0 1,-1-1,1 0,0 1,-1-1,1 0,-1 0,0 0,1-1,-1 1,0 0,1 0,-1-1,0 1,0-1,0 0,1 1,-1-1,0 0,0 0,0 0,0 0,1-1,-1 1,0 0,0-1,0 1,1-1,-1 0,0 1,1-1,-1 0,0 0,1 0,-1 0,1-1,0 1,-1 0,1 0,0-1,0 1,0-1,-6-9,1-1,1 0,0 0,1-1,0 1,1-1,0 0,1 0,1 0,0 0,1 0,0 0,1 0,0 0,1 0,0 0,1 0,4-8,-2 9,1-1,0 1,1 1,0-1,1 1,0 0,1 1,0 0,0 0,1 1,1 0,0 1,0 0,0 1,1 0,0 1,0 0,1 1,-1 0,1 1,0 0,1 1,-1 1,1 0,-1 1,1 0,4 1,10 0,-4 1</inkml:trace>
  <inkml:trace contextRef="#ctx0" brushRef="#br0" timeOffset="855.903">33 977,'34'0,"54"-5,26-6,4-2,-8 2,-10-2,-11 1,-7 2,-7-1,-8 1,-4 2,-5 2,-6-2,-3 0,-10 2</inkml:trace>
  <inkml:trace contextRef="#ctx0" brushRef="#br0" timeOffset="1586.662">429 1287,'-36'14,"0"1,1 1,1 2,0 2,1 1,2 1,0 2,-15 16,-2 40,48-78,-1 0,1 0,0 1,-1-1,1 0,0 1,1-1,-1 0,0 1,1-1,-1 0,1 0,0 1,0-1,-1 0,2 0,-1 0,0 0,0 0,1 0,-1-1,1 1,-1 0,1-1,0 1,-1-1,1 1,0-1,0 0,0 0,0 0,1 0,-1 0,0 0,0 0,0-1,1 0,0 1,9 0,1-1,0 0,0-1,0 0,-1-1,1 0,0-1,-1-1,0 0,0-1,0 0,0 0,-1-1,0-1,0 0,-1-1,9-7,-16 13,21-15,-1-2,0 0,-1-1,-1-1,-2-1,0-1,-1-1,-1 0,-1-1,-2-1,0 0,-2-1,-1-1,-1 0,1-8,-8 25,-1-1,-1 1,0-1,-1 1,0-1,0 0,-1 1,-1-1,-1-6,2 13,0 1,0-1,-1 1,1-1,-1 1,0 0,0-1,0 1,0 0,-1 0,0 1,0-1,0 0,0 1,0 0,-1 0,0 0,1 0,-1 0,0 1,0 0,-1 0,1 0,-4-1,3 2,0 1,0-1,-1 1,1 0,0 1,0-1,0 1,0 0,0 0,0 1,0 0,0-1,0 2,0-1,1 0,-1 1,1 0,0 0,0 0,0 1,0 0,0-1,1 1,-3 4,-3 4,0 0,1 1,0 0,1 0,1 0,0 1,1 0,-1 5,-1 10,2 1,1 0,1 0,1 0,2 0,1 0,2 1,4 18,-7-39,1 0,0-1,1 1,0 0,1-1,-1 1,2-1,0 0,0 0,0 0,1 0,0-1,1 0,0 0,0 0,1-1,0 0,0 0,1-1,-1 0,2 0,-1 0,0-1,1-1,0 0,0 0,0 0,7 1,83-17,-80 5</inkml:trace>
  <inkml:trace contextRef="#ctx0" brushRef="#br0" timeOffset="1921.845">1050 1090,'-40'59,"3"3,2 0,3 2,3 2,-15 53,42-116,0 1,0-1,0 1,1-1,0 1,-1 0,1 0,1-1,-1 1,0 0,1 0,0 0,0 0,0 0,1 0,-1 0,1 0,0-1,0 1,0 0,0 0,1-1,0 1,0-1,0 1,0-1,0 0,0 0,1 0,0 0,0 0,-1 0,1-1,1 1,-1-1,0 0,1 0,-1 0,1-1,8 2,1-1,-1-1,0 0,1-1,-1 0,0-1,1 0,-1-1,0-1,0 0,0 0,-1-1,1 0,-1-1,0-1,0 0,0 0,3-4,5-20,-19 16</inkml:trace>
  <inkml:trace contextRef="#ctx0" brushRef="#br0" timeOffset="2168.132">683 1428,'43'-5,"24"-1,5 0,-4 1,-10 2,-9 1,-9 1,-5 0,-10 1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0 198,'39'0,"31"0,9 0,-4 0,-10 0,-12 0,-9 0,-8 0,-5 0,-3 0,-6-5,-7-1</inkml:trace>
  <inkml:trace contextRef="#ctx0" brushRef="#br0" timeOffset="264.224">339 0,'-4'39,"-3"26,1 8,1-4,1-10,2-9,1-8,5-7,3-5,-1-2,0-6</inkml:trace>
  <inkml:trace contextRef="#ctx0" brushRef="#br0" timeOffset="884.833">847 227,'44'-21,"-2"-1,0-2,-2-2,-1-2,33-30,-65 52,-7 4,1 1,0-1,0 1,0 0,0-1,0 1,0 0,0 0,0-1,0 1,1 0,-1 0,0 0,1 0,-1 1,1-1,-1 0,1 1,-1-1,1 1,0-1,-1 1,1 0,0 0,-1-1,1 1,0 0,-1 1,1-1,-1 0,1 0,0 1,-1-1,1 1,-1-1,1 1,-1 0,1-1,-1 1,1 0,-1 0,0 0,1 0,-1 1,4 9,-1 0,-1 1,1-1,-2 1,0 0,0 0,-1 0,-1 0,0 0,0 0,-1 1,1 38,53 312,-44-305,-5-38,0-1,-1 1,-2 0,0 0,-1 0,0 0,-2 0,-1 0,-2 8,5-19,-1 0,-1-1,0 1,0 0,0 0,-1-1,-1 1,1-1,-1 0,-1 0,1-1,-1 1,-1-1,1 0,-1 0,0-1,-1 0,0 0,0 0,0-1,-1 0,1 0,-1-1,0 0,-1 0,1-1,-1 0,1-1,-1 0,-7 1,12-3,1 0,0 0,-1 0,1-1,0 1,-1-1,1 0,0 0,0 0,0 0,0-1,0 0,0 1,0-1,0 0,1 0,-1 0,1-1,-1 1,1-1,0 1,0-1,0 0,0 1,1-1,-1 0,1 0,-1-1,1 1,0 0,1 0,-1-1,0 1,1-3,-1-4,0 0,1 0,0 0,1 0,0 1,0-1,1 0,1 0,0 1,0-1,2-2,73-119,-70 113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0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340 542,'-7'-2,"0"1,0 0,0 0,0 1,0 0,0 0,0 1,0 0,0 0,0 0,0 1,1 0,-1 1,1-1,-1 1,1 0,0 1,0 0,0 0,0 0,1 0,0 1,0 0,0 0,0 1,1-1,0 1,0 0,1 0,-1 0,1 1,1-1,-1 1,1-1,0 1,1 0,-1 0,1 4,0-6,0-1,0 1,0 0,1-1,-1 1,1 0,0 0,1-1,-1 1,1 0,0-1,0 1,1-1,-1 1,1-1,0 1,0-1,1 0,-1 0,1 0,0 0,0-1,0 1,0-1,1 1,-1-1,1 0,0-1,0 1,0-1,0 1,0-1,1-1,-1 1,1 0,-1-1,1 0,6-2,0 0,0-1,0 0,0-1,-1-1,0 1,1-1,-1-1,-1 0,1-1,-1 1,0-2,0 1,0-1,-1-1,-1 0,2-1,12-14,-2-1,0-1,-2 0,-1-2,-1 0,-1 0,-1-1,-2-1,0 0,4-26,-10 40,-1 0,0-1,-1 1,0-1,-2 0,1 1,-2-1,0 0,-2 0,1 0,-2 0,0 1,-1-1,0 1,-1 0,-1 0,0 1,-1 0,-5-8,-77-64,85 83,1 1,-1 1,1-1,-1 0,0 1,0 0,0 0,0 0,0 0,0 0,0 1,0 0,-1 0,1 0,0 0,0 1,0 0,0 0,0 0,0 0,0 0,0 1,1 0,-1 0,0 0,1 0,0 0,-1 1,1-1,-5 7,0 0,1 0,0 0,0 1,1 0,0 1,1-1,0 1,1 0,0 0,1 1,0-1,1 1,0-1,0 1,2 0,-1 0,2-1,-1 1,3 10,5 3,0 0,2-1,1 0,1 0,1-1,1 0,0-2,2 1,1-2,4 3,206 186,-207-192</inkml:trace>
  <inkml:trace contextRef="#ctx0" brushRef="#br0" timeOffset="371.183">1130 316,'-29'56,"-84"145,29-34,74-152</inkml:trace>
  <inkml:trace contextRef="#ctx0" brushRef="#br0" timeOffset="669.32">820 401,'19'19,"21"16,8 2,1-5,-8-4,-6-6,-4-6,-8-3,-2-2,-6 1,1-1,-4 3,2-2,-2 2,2-1,4-3,-2-3</inkml:trace>
  <inkml:trace contextRef="#ctx0" brushRef="#br0" timeOffset="1053.276">1 1022,'266'-31,"2"12,49 11,-47-19,-240 26</inkml:trace>
  <inkml:trace contextRef="#ctx0" brushRef="#br0" timeOffset="1834.789">424 1360,'-18'9,"1"0,0 1,0 1,1 1,0 0,1 1,0 1,1 0,1 1,0 1,1 0,-7 13,17-26,0 0,1 0,-1 0,1 0,-1 0,1 1,0-1,0 0,0 1,1-1,-1 1,1-1,0 1,0-1,0 1,0-1,1 0,-1 1,1-1,0 1,0-1,0 0,1 0,-1 1,1-1,0 0,-1 0,1 0,1-1,-1 1,0 0,1-1,-1 0,1 1,0-1,-1 0,1 0,0-1,1 1,-1-1,0 1,0-1,1 0,-1 0,0 0,1-1,1 1,9-5,-1 1,1-2,-1 0,1-1,-2 0,1-1,-1 0,0-1,0 0,-1-1,0 0,-1-1,0 0,0-1,-1 0,0-1,-1 1,4-10,7-12,-2 0,-1-1,-2 0,-1-1,-2-1,-1 0,4-33,-12-50,-3 115,0 0,0 0,0 1,0-1,-1 0,1 0,-1 1,0-1,0 1,0-1,-1 1,1 0,-1 0,0 0,0 0,0 0,0 1,0-1,-1 1,1 0,-1 0,1 0,-1 0,0 1,0 0,1 0,-4-1,2 2,0 1,-1 0,1 0,0 1,0-1,0 1,1 0,-1 0,0 1,1-1,-1 1,1 0,0 0,0 1,0-1,1 1,-1 0,1 0,-1 0,2 0,-1 0,0 1,1 0,0-1,0 1,0 0,0 0,1 0,0 0,0 0,0 4,-3 7,1 1,0 0,1 1,1-1,1 0,1 0,0 1,1-1,1 0,0 0,1-1,1 1,1-1,0 0,1 0,1-1,0 0,1 0,3 1,-8-10,6 8,0-1,1 0,1 0,0-1,1-1,0 0,0 0,1-2,1 0,0 0,4 1,3-3</inkml:trace>
  <inkml:trace contextRef="#ctx0" brushRef="#br0" timeOffset="2235.086">1130 1078,'-21'36,"2"-11,2 1,0 0,2 1,1 0,2 2,0-1,2 2,1-1,2 1,0 0,2 1,2 0,0 18,3-46,1 1,0-2,0 1,0 0,0 0,0 0,1 0,-1-1,1 1,0-1,0 1,0-1,0 1,0-1,0 0,1 0,-1 0,1-1,-1 1,1 0,0-1,-1 0,1 1,0-1,0-1,0 1,0 0,0-1,0 1,0-1,0 0,3 0,1 1,0-1,0 0,0-1,0 0,0 0,-1 0,1-1,0 0,-1 0,1 0,-1-1,1 0,-1 0,2-2,6-8</inkml:trace>
  <inkml:trace contextRef="#ctx0" brushRef="#br0" timeOffset="2504.705">820 1332,'38'5,"28"-3,6-3,-3 0,-9 0,-15-1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113 158,'0'547,"-28"-301,27-201,2-34</inkml:trace>
  <inkml:trace contextRef="#ctx0" brushRef="#br0" timeOffset="445.942">0 186,'15'-13,"1"1,0 0,0 1,1 1,0 1,1 0,12-3,0-2,-23 11,19-11,0 2,1 1,0 1,0 1,1 1,1 2,-1 1,17-1,-41 6,1 0,-1 1,0-1,1 1,-1-1,0 1,0 1,0-1,0 1,0-1,0 1,0 0,0 0,-1 1,1-1,-1 1,1 0,-1 0,0 0,0 0,-1 0,1 1,-1-1,1 1,-1 0,0 0,-1 0,1 0,-1 0,1 0,-1 0,0 0,-1 1,1-1,-1 0,0 1,0-1,0 0,-1 1,1-1,-1 0,0 1,-5 16,0 0,-2-1,0 0,-1 0,-1-1,-1 0,-1 0,0-2,-2 1,0-2,0 0,-10 7,-6 7,23-24,-1 0,2 0,-1 1,1 0,0 0,0 1,1 0,0-1,0 2,1-1,-2 7,7-10,0 1,0-1,0 0,1 0,0 1,0-1,0 0,1 0,0-1,0 1,0-1,0 1,1-1,-1 0,1 0,0 0,1-1,-1 1,1-1,-1 0,1-1,0 1,0-1,0 0,0 0,1 0,16 11,-17-11,0 1,-1 0,0 0,1 0,-1 1,0-1,-1 1,1 0,-1 0,1 0,-1 0,0 1,-1-1,1 1,-1 0,0 0,0 0,-1 0,1 0,-1 0,0 0,0 1,-1-1,0 0,0 1,0-1,0 0,-1 0,0 1,0-1,0 0,-1 0,0 0,-1 2,-11 14,-1 0,-1 0,-1-2,-1 0,-1-1,0-1,-2 0,0-2,0 0,-1-2,-1 0,-19 7,-57 15,133-51,-12 7</inkml:trace>
  <inkml:trace contextRef="#ctx0" brushRef="#br0" timeOffset="1030.826">763 666,'-1'11,"0"-1,1 1,0 0,0 0,2 0,-1-1,1 1,1 0,0-1,0 0,1 0,1 2,-4-9,1 1,0-1,0 0,0 0,0 0,0 0,0 0,1-1,-1 1,1-1,0 1,0-1,0 0,0 0,0 0,1-1,-1 1,0-1,1 0,-1 0,1 0,-1 0,1 0,0-1,-1 0,1 0,0 0,-1 0,1 0,0-1,-1 1,1-1,-1 0,1 0,-1-1,4-1,10-5,1-2,-1 0,-1-1,0-1,-1 0,0-1,11-13,65-50,-90 75,0 0,0 0,0 0,0 0,0 0,0 1,0-1,1 0,-1 1,0-1,0 1,1-1,-1 1,0 0,1-1,-1 1,0 0,1 0,-1 0,1 0,-1 0,0 0,1 1,-1-1,0 0,1 1,-1-1,0 1,1-1,-1 1,0-1,0 1,0 0,0 0,1 0,-1 0,0 0,-1 0,1 0,0 0,0 0,0 0,-1 0,1 0,0 1,-1-1,1 0,-1 1,0-1,1 0,-1 1,0-1,0 0,0 1,1 3,-1 0,0 1,1-1,0 0,0 0,1 0,0 0,-1 0,2-1,-1 1,0-1,1 1,0-1,0 0,0 0,1 0,-1 0,1 0,0-1,0 0,0 0,0 0,1 0,-1 0,1-1,0 0,4 1,2-1,0 0,0-1,0 0,1-1,-1 0,0-1,0 0,0 0,0-2,0 1,0-1,0-1,0 0,-1-1,0 0,0 0,0-1,-1 0,0-1,7-5,14-14,-2-2,0 0,-2-2,-1-1,6-9,-5 4,-2 0,-1-1,-1-2,-3 0,-1-1,-1-2,-10 23,0 1,0 0,-1-1,0 0,-2 0,0-1,-1 1,-1-1,-1 1,-1-1,-1-10,1 29,0 1,0-1,0 0,0 1,0-1,0 0,-1 1,1-1,0 0,0 1,0-1,-1 0,1 1,0-1,-1 1,1-1,0 1,-1-1,1 1,-1-1,1 1,-1-1,1 1,-1-1,1 1,-1 0,1-1,-1 1,1 0,-1-1,0 1,1 0,-1 0,0 0,1 0,-1 0,0-1,1 1,-1 0,0 0,1 1,-1-1,0 0,1 0,-1 0,0 0,1 1,-1-1,1 0,-1 0,0 1,1-1,-1 0,1 1,-1-1,1 1,-1-1,1 1,-1-1,1 1,0-1,-1 1,1 0,0-1,-1 1,1-1,0 1,0 0,-1 0,-26 43,15-10,1-1,1 2,3-1,0 1,2 0,2 1,1-1,2 0,4 28,38 97,-23-108,-34-64,1-5</inkml:trace>
  <inkml:trace contextRef="#ctx0" brushRef="#br0" timeOffset="1278.72">1411 242,'44'0,"37"0,15 0,1 0,-11 0,-11 0,-13 0,-8 0,-8 0,-12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0 254,'51'-45,"-19"29,0 1,1 2,1 1,0 1,3 2,-13 2,0 2,0 0,0 2,1 0,-1 2,1 1,6 1,-28 0,0-1,-1 0,1 1,0 0,-1 0,1-1,-1 2,1-1,-1 0,1 0,-1 1,0-1,0 1,0 0,0 0,0 0,0 0,0 0,0 0,-1 0,1 1,-1-1,0 0,1 1,-1-1,-1 1,1 0,0-1,0 1,-1 0,0-1,1 1,-1 0,0 0,-1 1,-23 97,-92 71,115-170,-1 0,1 0,0 1,-1-1,1 0,0 1,0-1,1 1,-1-1,0 1,1 0,0-1,0 1,-1 0,1-1,1 1,-1-1,0 1,1 0,-1-1,1 1,0-1,0 1,0-1,0 0,0 1,1-1,-1 0,1 0,-1 0,1 0,0 0,0 0,-1 0,2 0,-1-1,0 1,0-1,0 0,1 1,-1-1,1 0,-1 0,1-1,-1 1,1-1,-1 1,1-1,1 0,60 18,-53-16,-1-1,0 1,0 1,0-1,0 2,0-1,-1 2,0-1,1 1,-2 0,1 1,-1 0,1 1,-2 0,1 0,-1 0,0 1,0 0,-1 0,0 2,-3-3,-1-1,0 1,0 0,-1 0,1 0,-2 1,1-1,-1 0,0 0,0 0,-1 1,0-1,0 0,-1 0,0 0,0 0,-1-1,1 1,-2 0,1-1,-1 0,0 0,0 0,0 0,-1-1,0 0,0 0,0 0,-1 0,0-1,0 0,0 0,0 0,-1-1,1 0,-5 1,-8 6,0-1,0-1,-1 0,0-1,0-2,0 0,-1-1,0-1,0-1,0-1,-14-1,12-4,5-3</inkml:trace>
  <inkml:trace contextRef="#ctx0" brushRef="#br0" timeOffset="251.128">1072 762,'-24'28,"-3"11,3-3</inkml:trace>
  <inkml:trace contextRef="#ctx0" brushRef="#br0" timeOffset="855.598">1326 197,'157'-99,"-108"77,0 3,2 2,0 2,17-2,-65 16,0 0,0-1,0 1,0 1,0-1,0 0,1 1,-1-1,0 1,0 0,1 0,-1 1,0-1,0 1,1-1,-1 1,0 0,0 0,0 0,0 1,0-1,0 1,0-1,-1 1,1 0,-1 0,1 1,-1-1,0 0,1 1,-1-1,0 1,-1 0,1 0,0-1,-1 1,0 0,0 1,0-1,0 0,0 0,0 0,-1 0,0 1,1-1,-1 0,-1 3,-3 6,-2 1,1-1,-2 0,1-1,-2 0,1 0,-2 0,1-1,-1 0,-9 6,0 3,-153 129,170-147,-1 0,0 0,0-1,0 1,0 0,0 0,1 0,-1 0,0 1,1-1,-1 0,1 1,-1-1,1 1,0-1,0 1,0 0,0-1,0 1,0 0,0 0,0 0,1 0,-1 0,1 0,-1 0,1 0,0 0,0 0,0 0,0 0,0 0,0 0,0 0,1 0,-1 0,1 0,0 0,-1 0,1-1,0 1,0 0,176 79,-160-67,-2 0,0 1,-1 0,0 1,-2 1,0 0,0 1,-2 0,6 13,-14-27,0 0,-1 0,1 0,-1 0,0 1,-1-1,1 0,-1 1,1-1,-1 0,-1 1,1-1,-1 0,1 0,-1 1,0-1,-1 0,1 0,-1 0,0 0,0 0,0 0,0-1,0 1,-1-1,0 0,0 1,0-1,0 0,0-1,-1 1,1 0,-1-1,0 0,1 0,-1 0,-4 1,-11 6,0-1,-1-1,0-1,0-1,0 0,-13 0,-4 2,-32-14,52-5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565 595,'-36'19,"1"3,0 1,2 1,1 2,1 1,1 2,-19 24,-7 29,55-79,-1 0,0 0,1 0,0 1,-1-1,1 0,1 1,-1-1,0 0,1 1,0-1,0 1,0-1,0 1,0-1,1 1,0-1,-1 0,1 1,0-1,1 0,-1 1,1-1,-1 0,1 0,1 0,1-1,0 0,0 0,1 0,0-1,-1 0,1 0,-1 0,1 0,0-1,0 0,-1 0,1 0,0-1,-1 1,1-1,0 0,-1-1,1 1,-1-1,1 0,-1 0,0 0,0 0,0-1,0 0,0 0,-1 0,1 0,2-4,33-25,0-2,-3-2,-1-1,-2-1,-1-2,-2-2,-2 0,14-32,-25 47,-2-2,0 0,-2-1,-2 0,0-1,-2 0,-2-1,-1 0,-1 0,-1 0,-2-1,-2 1,-3-32,2 56,-1-1,0 1,0 0,-1-1,0 1,-1 0,0 1,0-1,0 1,-1-1,-3-2,6 8,0-1,0 1,-1 0,1 0,-1 0,1 0,-1 1,0-1,0 1,0-1,1 1,-1 0,0 0,-1 0,1 1,0-1,0 1,0-1,0 1,-1 0,1 0,0 1,0-1,0 1,0-1,0 1,0 0,0 0,0 1,0-1,0 1,0-1,-9 8,1 1,0-1,1 2,0-1,1 1,0 1,1 0,0 0,0 1,2 0,0 0,0 0,1 1,1 0,0 0,1 0,-2 14,0 3,2 1,1 0,1-1,2 1,1 0,2-1,1 1,1-1,2 0,1-1,1 0,2 0,0-1,3-1,4 6,-3-4,-10-18,0 1,1-1,1 0,0 0,1-1,0 0,0 0,1-1,9 7,-16-15,-1-1,1 0,-1 1,1-1,0 0,0 0,-1 0,1-1,0 1,0-1,0 0,0 1,0-1,0 0,0-1,0 1,0-1,-1 1,1-1,0 0,0 0,-1 0,1 0,0 0,-1-1,1 1,1-2,9-9</inkml:trace>
  <inkml:trace contextRef="#ctx0" brushRef="#br0" timeOffset="321.014">1299 340,'-191'322,"105"-151,82-164,3-5,1 1,-1-1,0 0,0 1,0-1,-1 0,1 0,0 0,-1 0,1 0,-1 0,0 0,0 0,0-1,0 1,0-1,0 1,0-1,0 0,0 0,-1 0,1 0,0 0,-1-1,-1 1,-4-6</inkml:trace>
  <inkml:trace contextRef="#ctx0" brushRef="#br0" timeOffset="569.168">932 368,'19'29,"16"14,2 5,0-1,-2-4,-2-9,-2-6,-1-2,-2-7,1 0,-2-5,1 1,0 3,0-3,0-2,-5 0,-1-2,-4-3</inkml:trace>
  <inkml:trace contextRef="#ctx0" brushRef="#br0" timeOffset="821.269">1 1130,'387'-43,"287"-24,-608 67,1 2,-1 2,53 13,-54-3,-40-7</inkml:trace>
  <inkml:trace contextRef="#ctx0" brushRef="#br0" timeOffset="1399.859">621 1356,'-55'41,"1"2,2 2,2 2,-39 50,84-90,0-1,1 1,0 0,0 0,0 1,1-1,0 1,1 0,0-1,0 1,1 0,-1 3,2-8,0 0,0 0,0 0,0 0,1 0,-1 1,1-1,0 0,0 0,0 0,0-1,1 1,-1 0,1 0,-1-1,1 1,0-1,0 1,0-1,0 0,1 0,-1 0,1 0,-1 0,1 0,0-1,-1 1,1-1,0 0,0 0,0 0,2 0,5 2,1 0,0-1,0-1,0 0,1 0,-1-1,0 0,0-1,0-1,0 1,0-2,0 0,0 0,-1-1,0 0,1 0,-2-2,1 1,0-1,-1 0,0-1,6-6,5-6,0 0,-2-1,0-2,-1 0,-1 0,-1-2,-1 0,-2 0,0-1,-1-1,-2 0,0 0,-2-1,-1 0,-1-6,-2 23,-2 0,1-1,-2 1,1-1,-1 1,-1-1,0 1,0-1,-1 1,-1 0,1-1,-2 1,1 1,-2-1,1 0,-1 1,0 0,-1 0,0 1,-1-1,0 1,0 1,0-1,-1 1,0 0,-3 0,9 5,-1 1,1 0,-1 0,1 1,-1-1,0 0,1 1,-1 0,0-1,0 1,1 0,-1 1,0-1,0 0,1 1,-1-1,0 1,1 0,-1 0,1 0,-1 0,1 1,0-1,-1 1,1-1,0 1,0 0,0 0,0 0,0 0,0 0,1 0,-1 0,1 1,-1-1,1 0,0 1,0-1,0 1,0 0,1-1,-18 116,22-88,1-1,1 1,2-1,1-1,1 0,1 0,2-1,1 0,1-1,1-1,17 21,9 20,-41-64,0 0,0 0,0 0,0 0,1 0,-1 0,1 0,-1-1,1 1,0-1,-1 1,1-1,0 1,0-1,0 0,0 0,0 0,0 0,0 0,1-1,-1 1,0-1,0 1,1-1,10-3</inkml:trace>
  <inkml:trace contextRef="#ctx0" brushRef="#br0" timeOffset="1702.503">1215 1130,'-183'326,"175"-312,1 0,0 1,1 0,1 0,0 1,1-1,1 1,1 0,0 0,0 0,2 9,3-19,1 1,0 0,0-1,0 0,1 0,-1 0,2 0,-1-1,0 0,1 0,0-1,0 1,1-1,-1 0,1-1,0 0,0 0,0 0,0-1,0 0,1 0,-1-1,1 0,-1 0,1-1,-1 0,5-1,-1 1,0-1,0 0,-1-1,1-1,-1 1,1-2,-1 1,0-1,9-6,6-21,-19 12</inkml:trace>
  <inkml:trace contextRef="#ctx0" brushRef="#br0" timeOffset="1955.089">932 1384,'38'0,"23"0,5 0,-3 0,-8 0,-9 0,-7 0,-5 0,-4 0,-2 0,-1 0,-5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55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10944 1160,'0'-30,"-1"0,-1 1,-2-1,-1 1,-1 0,-1 1,-2-1,-3-6,2 19,0 0,-1 1,-1 0,0 0,-1 1,0 1,-1 0,-9-5,-37-31,-3 4,-1 2,-3 3,-1 3,-1 3,-2 3,-2 3,-66-16,-290-59,199 47,106 26,0 5,-78-3,123 18,24 3,-863-99,329 84,-447 4,694 20,-282 9,-229 18,-358 44,755-37,-658 76,873-74,1 11,-58 28,-104 63,303-98,34-17,1 4,1 2,2 3,-34 26,87-55,1 0,1 0,-1 1,1 0,0 0,0 1,1 0,0 0,0 0,1 0,0 1,0 0,0 0,1 0,1 0,-1 0,1 1,1-1,-1 1,2 0,-1-1,1 1,0 0,2 6,5 10,2-1,0 0,2 0,1-1,0 0,2-1,1-1,0 0,2-1,0-1,11 10,10-2,0-1,2-2,1-2,0-1,2-2,0-3,1-1,31 6,36 15,532 160,-429-137,2-10,40-3,1123 94,-942-106,758 23,-204-28,872-30,-907-28,-355 3,374-6,-70 6,-712 17,-1-7,146-34,-315 46,1 0,-1-2,-1-1,1 0,-1-2,0 0,-1-2,0 0,-1-2,0 0,10-10,-22 15,-1 0,0 0,-1-1,0 0,0 0,-1 0,0-1,0 0,-1 0,-1 0,0 0,0-1,-1 1,0-1,-1 0,0 1,-1-1,0 0,-1 0,0 1,0-1,-1 0,-1 1,0 0,-1-2,-5-14,-2 2,-1-1,0 1,-2 1,-1 0,-1 1,-1 1,0 1,-2 0,0 1,-1 1,-3 0,-159-98,100 71,-3 4,-1 4,-33-7,19 6,-501-149,20 32,293 85,4 8,-96-1,140 25,-705-77,-144 26,403 45,-61 30,-282 16,-385 83,246 63,1082-135,1 4,1 3,0 4,2 4,1 3,1 4,-20 15,69-33,1 2,0 1,2 2,0 1,2 0,0 2,2 1,-11 16,20-25,1 1,0 0,1 1,1 0,1 0,1 2,1-1,0 1,2 1,0-1,2 1,0 0,1 1,0 16,7-27,0 0,0-1,1 1,1-1,0 0,0-1,1 1,0-1,1 0,0-1,1 1,0-1,0-1,1 0,0 0,1 0,5 3,10 10,5 2,1-1,0-2,2-1,1-2,0-1,18 5,115 41,135 29,-215-66,327 94,-241-74,163 41,4-14,315 11,-367-53,640 48,-619-56,895 26,163-50,-377-26,1320 28,-1985-12,129-28,-361 30,1-4,-2-4,2-5,-91 23,0 0,0-1,0 1,0-1,0 1,0-1,0 0,-1 0,1-1,0 1,0-1,-1 1,1-1,-1 0,1 0,-1 0,0 0,0 0,0-1,0 1,0 0,0-1,-1 0,1 1,-1-1,0 0,0 0,0 0,0 0,0 0,-1 0,1 0,-1 0,0-2,-4-5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21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1080,'5'0,"7"0,5 0,5 0,4 0,2 0,1 0,0 0,0 0,1 0,-1 0,-1 0,-4 0</inkml:trace>
  <inkml:trace contextRef="#ctx0" brushRef="#br0" timeOffset="248.909">1 1334,'14'5,"24"1,11 0,1-1,-3-6,-4-3,-5-1,-4 0,-4 7,-1 2,-6 0</inkml:trace>
  <inkml:trace contextRef="#ctx0" brushRef="#br0" timeOffset="51218.053">875 685,'0'-3,"-1"1,1 0,-1 0,0 0,1 0,-1 0,0 0,-1 0,1 0,0 1,0-1,-1 0,1 1,-1-1,0 1,1-1,-1 1,0 0,0-1,0 1,0 0,0 0,0 1,0-1,0 0,0 1,0-1,0 1,0 0,-1-1,1 1,0 0,0 0,0 1,-1-1,1 0,0 1,0-1,0 1,0 0,0 0,0 0,0 0,0 0,0 0,0 0,1 1,-1-1,0 1,1-1,-1 1,1 0,-20 13,2 2,0 0,1 1,0 1,2 1,0 0,1 1,2 1,0 0,1 1,-5 14,15-35,1 1,-1 0,0 1,1-1,0 0,0 0,0 1,0-1,0 1,1-1,-1 1,1-1,0 1,0-1,0 1,0-1,1 0,0 1,0-1,-1 1,2-1,-1 0,0 0,1 1,0-1,-1 0,1 0,0-1,1 1,-1 0,0-1,1 1,-1-1,1 0,0 0,0 0,0 0,0 0,0-1,0 1,0-1,1 0,-1 0,1 0,-1 0,0-1,3 1,7-6,0 1,0-2,0 0,0 0,-1-1,0-1,-1 0,0 0,0-1,-1-1,2-2,-4 6,26-25,-2-1,-1-1,-1-2,-2-1,-2-2,-1 0,-2-1,-1-2,-3 0,-1-1,-2-1,-2-1,-2 0,-2 0,-1-1,1-42,-9 73,0 0,1 0,-2 0,0 0,0 0,-2 0,1 0,-2 0,0 1,0-1,-2 1,1 0,-4-4,6 14,0 0,0 1,0-1,-1 1,1-1,-1 1,0 0,0 0,0 0,0 1,0-1,0 1,0-1,0 1,-1 0,1 0,0 1,-1-1,1 1,-1-1,1 1,-1 0,1 0,-1 1,1-1,0 1,-1 0,1 0,-1 0,1 0,0 0,0 1,0-1,-3 3,-94 74,87-65,1 1,0 1,1 0,1 0,0 1,2 0,-1 1,2 0,0 0,2 1,-1 0,2 0,1 0,0 0,1 1,1-1,0 1,2-1,0 1,1-1,1 1,1-1,4 11,0-8,2 0,0-1,1-1,1 0,1 0,0-1,2-1,0 0,1-1,0 0,1-2,1 0,1-1,0-1,0 0,5 0,-3-4,-4-4</inkml:trace>
  <inkml:trace contextRef="#ctx0" brushRef="#br0" timeOffset="51485.526">424 1165,'43'0,"48"-5,18-1,0 0,-4 1,-10 1,-12 2,-15 1,-10 1,-5 0,-6 0,-2 0,-4-4,-4-3,-3 1,-4 1,-5 2</inkml:trace>
  <inkml:trace contextRef="#ctx0" brushRef="#br0" timeOffset="52102.828">1016 1419,'-5'3,"-40"21,2 1,0 3,2 2,2 1,-23 24,52-44,0 1,1 0,0 1,1 0,0 0,1 1,1 0,0 0,0 3,5-13,-1 0,1 0,0 0,0 1,0-1,1 0,-1 1,1-1,0 0,1 1,-1-1,1 0,0 1,0-1,0 0,0 0,1 1,-1-1,1 0,0-1,1 1,-1 0,1-1,-1 1,1-1,0 0,0 1,1-2,-1 1,1 0,-1-1,1 1,1 0,4-2,0 1,0-1,0-1,0 1,0-2,0 1,0-1,0 0,0-1,0 0,-1-1,1 0,-1 0,0-1,0 0,0 0,0-1,0 0,-1 0,0 0,0-1,-1-1,2-1,20-11,-2-1,0-1,-1-2,-1 0,-2-2,0 0,-1-1,-2-2,-1 0,13-26,-23 36,0 0,-1 0,-1-1,0 0,-2 0,0 0,-1-1,-2 0,1 1,-2-1,-1 0,0 1,-2-1,-3-14,5 30,0 1,0-1,-1 1,1 0,-1 0,0 0,0 0,0 0,0 0,-1 0,1 1,-1-1,0 1,1 0,-1 0,0 0,0 0,-1 0,1 1,0-1,0 1,-1 0,1 0,-1 0,1 0,-1 1,1-1,-1 1,0 0,1 0,-1 0,1 1,-1-1,-3 2,-4 1,0 0,1 0,-1 1,1 0,0 1,0 1,0-1,1 1,-1 1,-4 5,4-4,0 2,0-1,1 1,0 1,1 0,0 0,0 1,1-1,1 2,0-1,1 1,1-1,-1 2,2-1,0 0,1 1,0-1,1 1,0 3,0-4,1 1,0 0,1-1,1 1,0-1,1 0,0 0,1 0,1 0,0 0,0-1,1 0,1 0,0 0,1-1,0 0,0-1,1 0,1 0,0-1,3 3,15 11,-17-12,0-1,1 0,1-1,0-1,0 1,0-2,1 0,0-1,1 0,6 1,-1-4</inkml:trace>
  <inkml:trace contextRef="#ctx0" brushRef="#br0" timeOffset="52445.272">1637 1221,'-104'140,"6"4,-3 21,94-155,2 1,-1 0,1 0,1 0,0 0,1 1,0-1,1 1,0 0,1 0,0 0,1 0,0 0,1 0,0 0,1 0,0 0,1-1,0 1,3 4,0-10,-1 1,1-1,1-1,-1 1,1-1,0 0,0-1,0 0,1 0,0 0,-1-1,1 0,0-1,1 0,-1 0,0 0,1-1,-1-1,1 1,-1-1,1-1,-1 0,6-1,78-25,-90 26,1-1,0 1,-1-1,1 0,-1 0,1 1,-1-2,0 1,0 0,0 0,0-1,0 1,-1-1,1 1,-1-1,1 0,-1 0,0 0,0 1,0-1,-1 0,1 0,-1 0,1 0,-1 0,0-1,0 1,-1 0,1-1,-4-12</inkml:trace>
  <inkml:trace contextRef="#ctx0" brushRef="#br0" timeOffset="52700.475">1186 1617,'38'0,"42"0,12 0,-5 0,-13 0,-8 0,-12 0,-14 0</inkml:trace>
  <inkml:trace contextRef="#ctx0" brushRef="#br0" timeOffset="53696.323">2287 149,'-4'-5,"0"-1,-1 1,1 0,-1 0,0 0,0 1,-1-1,1 1,-1 1,0-1,0 1,0 0,0 0,-1 1,1 0,-1 0,0 0,1 1,-1 0,0 0,0 1,0 0,1 0,-1 0,0 1,0 0,0 1,1 0,-1-1,1 2,-1-1,1 1,0 0,0 1,0-1,1 1,-1 0,1 0,0 1,-3 3,-2 13,1 2,0-1,2 1,1 0,0 1,2-1,0 14,0 8,2 1,2-1,2 1,8 43,2 57,-11 339,-5-424,-2-1,-2 0,-17 55,22-101,3-12,-3 9,0 0,1-1,0 1,1 0,0 0,1 0,0 0,1 0,0 0,0 0,2 1,0-9,1 1,0-1,0 1,0-1,0 0,0-1,1 1,-1-1,1 0,0 0,0 0,-1-1,1 0,0 0,0 0,0 0,1-1,-1 0,0 0,0 0,0-1,0 1,0-1,0-1,0 1,0-1,-1 1,1-1,0-1,0 0,13-1,126-12,-120 16</inkml:trace>
  <inkml:trace contextRef="#ctx0" brushRef="#br0" timeOffset="54250.011">2427 741,'36'-24,"1"1,1 3,1 0,1 3,0 1,29-6,-67 20,1 1,-1 0,1 0,-1 0,1 1,0-1,-1 0,1 1,0 0,0 0,-1 0,1 0,0 0,0 0,-1 1,1 0,0-1,-1 1,1 0,-1 0,1 0,-1 0,1 1,-1-1,0 1,0 0,0-1,0 1,0 0,0 0,0 0,0 0,-1 1,1-1,-1 0,0 1,0-1,0 1,0-1,0 1,0-1,0 1,-1 0,0 0,-2 10,-1 0,0 0,-2 0,1 0,-1-1,-1 0,0 0,-1 0,0 0,-1-1,0-1,-1 1,0-1,-1-1,-2 2,-17 22,-2 5,1 1,1 1,3 2,-10 23,32-57,-40 109,43-114,0 0,1 0,0 0,-1 0,1 0,0 0,1 1,-1-1,0 0,1 0,0 0,-1 0,1 0,0-1,1 1,-1 0,0 0,1-1,0 1,0-1,-1 1,1-1,1 0,-1 0,0 0,0 0,1 0,-1 0,1 0,0-1,0 0,-1 1,1-1,0 0,0 0,0-1,2 1,10 3,0-2,0 0,0-1,0 0,0-1,0-1,-1 0,1-1,0-1,0 0,-1-1,0-1,14-5,-10-2</inkml:trace>
  <inkml:trace contextRef="#ctx0" brushRef="#br0" timeOffset="54799.571">2964 1221,'232'-279,"-159"210,-72 69,-1-1,1 1,0 0,0-1,-1 1,1 0,0-1,0 1,0 0,0 0,-1 0,1-1,0 1,0 0,0 0,0 0,-1 0,1 1,0-1,0 0,0 0,0 0,-1 1,1-1,0 0,0 1,-1-1,1 1,0-1,-1 1,1-1,0 1,-1 0,1-1,-1 1,1-1,-1 1,1 0,-1 0,1-1,-1 1,0 0,0 0,1 0,-1-1,0 1,0 0,0 0,0 0,0 0,0-1,0 1,6 56,-6-44,0-11,0 1,0-1,0 1,0-1,1 0,-1 1,1-1,0 0,-1 0,1 1,0-1,0 0,0 0,1 0,-1 0,1 0,-1 0,1-1,-1 1,1 0,0-1,0 1,0-1,0 0,0 1,0-1,0 0,0 0,0 0,1-1,-1 1,0-1,0 1,1-1,-1 0,1 1,-1-1,0 0,1-1,-1 1,0 0,1-1,-1 1,0-1,1 0,-1 0,0 0,0 0,0 0,0 0,0-1,1 0,170-115,-172 115,1 1,-1 0,0-1,0 1,1 0,-1 0,0 0,1 0,-1 0,1 0,-1 0,1 1,0-1,-1 0,1 1,0-1,-1 1,1 0,0-1,0 1,0 0,-1 0,1 0,0 1,0-1,-1 0,1 1,0-1,-1 1,1-1,0 1,-1 0,1 0,-1-1,1 1,-1 0,1 1,-1-1,0 0,1 0,-1 1,0-1,0 0,0 1,0-1,0 1,-1-1,1 1,0 0,-1-1,1 1,-1 0,1 0,-1-1,0 1,5 54,-6-48,1-1,0 0,0 0,1 1,0-1,0 0,1 0,0 0,0 0,1 0,0-1,0 1,0-1,1 1,0-1,1 0,10 9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1222,'38'0,"28"0,7 5,-5 1,-13 0</inkml:trace>
  <inkml:trace contextRef="#ctx0" brushRef="#br0" timeOffset="3403.13">764 968,'0'-24,"2"1,1-1,1 1,1 0,0 0,2 0,1 1,1 0,1 0,0 1,2 0,8-10,46-41,-65 72,0-1,0 1,-1-1,1 1,0 0,0-1,-1 1,1 0,0-1,0 1,0 0,0 0,0 0,-1 0,1 0,0 0,0 0,0 0,0 0,-1 0,1 1,0-1,0 0,0 1,-1-1,1 0,0 1,0-1,-1 1,1-1,0 1,-1-1,1 1,0 0,-1-1,1 1,-1 0,1-1,-1 1,0 0,1 0,-1-1,0 1,1 0,-1 0,0 0,0 0,0-1,0 1,0 0,0 0,7 55,-7-44,0-9,-1-1,1 1,0-1,-1 1,1-1,0 1,1-1,-1 1,0-1,1 1,-1-1,1 0,0 1,-1-1,1 0,1 1,-1-1,0 0,0 0,1 0,-1 0,1 0,0 0,-1 0,1-1,0 1,0-1,0 1,0-1,1 0,-1 0,0 0,0 0,1 0,-1 0,1 0,-1-1,0 0,1 1,-1-1,3 0,8-7,-1 0,1-1,-1 0,-1-1,1 0,-2-1,1 0,-1-1,2-4,8-7,163-145,-183 166,0 0,1 1,-1-1,0 0,1 1,-1-1,1 0,-1 1,1-1,-1 1,1-1,-1 1,1-1,-1 1,1-1,0 1,-1-1,1 1,0 0,0-1,-1 1,1 0,0 0,0 0,-1-1,1 1,0 0,0 0,-1 0,1 0,0 0,0 0,-1 1,1-1,0 0,0 0,-1 0,1 1,0-1,-1 0,1 1,0-1,-1 1,1-1,0 1,-1-1,1 1,-1-1,1 1,-1 0,1-1,-1 1,0 0,1-1,-1 1,0 0,1-1,-1 1,0 0,0 0,0-1,0 1,1 0,-1 0,0-1,-1 2,-5 32,0-1,2 2,2-1,1 0,2 6,14 7,-2-29</inkml:trace>
  <inkml:trace contextRef="#ctx0" brushRef="#br0" timeOffset="3655.553">453 1081,'53'0,"70"-10,28-2,4-1,-16 4,-17 2,-19-3,-23 2,-15 0,-14 3,-10 2,-9 2,-4 0,-6 6,-8 2</inkml:trace>
  <inkml:trace contextRef="#ctx0" brushRef="#br0" timeOffset="4039.137">848 1251,'-31'29,"1"2,2 1,1 2,2 0,1 2,-11 22,33-55,0 0,0 0,0 0,1 1,-1-1,1 0,-1 0,1 1,0-1,0 1,1-1,-1 1,1 0,0-1,0 1,0-1,0 1,0-1,1 1,0 0,0-1,0 1,0-1,0 0,1 1,-1-1,1 0,0 0,0 0,0 0,2 2,11 1,-1 0,1-2,0 1,0-2,0 0,0-1,1 0,-1-2,1 0,0 0,73-25,-75 14</inkml:trace>
  <inkml:trace contextRef="#ctx0" brushRef="#br0" timeOffset="4285.153">1102 1251,'-20'43,"-15"33,-2 9,1-5,6-12,8-12,8-12,6-7,5-6,-2-4,0 0,1-2,5-3,8-12,2-6</inkml:trace>
  <inkml:trace contextRef="#ctx0" brushRef="#br0" timeOffset="4721.139">1441 1476,'-19'4,"0"2,0 0,0 1,1 1,1 1,-1 1,1 0,1 1,-11 9,25-18,0-1,1 0,-1 1,1-1,0 1,-1 0,1-1,0 1,0 0,0 0,0 0,0 0,0 0,1 0,-1 0,1 0,-1 0,1 0,0 0,0 0,0 0,0 0,0 0,0 0,0 0,1 0,-1 0,1 1,0-1,-1-1,1 1,0 0,1 1,52 52,-17-21,-34-30,-1 0,1 0,-1 0,0 0,0 1,0-1,-1 1,0-1,0 1,0 0,0-1,-1 1,1 0,-1 0,0-1,-1 1,1 0,-1 0,0-1,0 1,-1-1,1 1,-1-1,0 1,0-1,0 0,-1 0,0 0,0 0,0-1,0 1,0-1,-2 2,0 0,0 0,0 0,-1 0,1-1,-1 1,0-1,0-1,-1 1,1-1,-1 0,1-1,-1 0,0 0,0 0,0-1,0 0,-1 0,1-1,0 0,0 0,0 0,-2-1,-8-5</inkml:trace>
  <inkml:trace contextRef="#ctx0" brushRef="#br0" timeOffset="5722.618">1582 1222,'30'-8,"-28"7,-1 0,1-1,-1 1,1 0,-1 0,1 1,0-1,-1 0,1 1,0-1,0 1,-1-1,1 1,0 0,0-1,0 1,0 0,-1 0,1 1,0-1,0 0,0 1,-1-1,1 1,0-1,0 1,-1 0,1 0,0 0,-1 0,1 0,-1 0,0 0,1 0,-1 1,0-1,1 0,-1 1,0-1,0 1,0-1,-1 1,2 1,-3 4,1 0,-1 0,0 1,-1-1,0 0,0 0,0 0,-1-1,0 1,-1 0,1-1,-1 0,0 0,-1 0,-1 2,-12 19,16-26,0 1,0 0,1 1,-1-1,0 0,1 1,-1-1,1 0,0 1,-1 0,1-1,1 1,-1 0,0-1,1 1,-1 0,1 0,0 0,0 0,0-1,0 1,0 0,1 0,0 0,-1-1,1 1,0 0,0-1,0 1,0-1,1 1,-1-1,1 1,0-1,-1 0,1 0,0 0,0 0,1 0,-1 0,0-1,0 1,1-1,-1 1,3 0,1-1,0 1,0-1,0 0,0-1,0 1,0-1,0-1,0 1,1-1,-1 0,0 0,-1-1,1 0,0 0,0 0,-1-1,1 0,4-3,4-6</inkml:trace>
  <inkml:trace contextRef="#ctx0" brushRef="#br0" timeOffset="6273.12">2175 544,'1'57,"-2"0,-3-1,-3 0,-10 43,-64 173,79-268,0 0,0 0,1 0,-1 0,1 0,0 0,1 1,-1-1,1 0,0 1,0-1,0 0,0 0,1 1,0-1,-1 0,2 0,-1 0,0 0,1 0,0 0,0 0,0 0,0-1,1 1,-1-1,1 1,0-1,0 0,0 0,1 0,-1-1,1 1,-1-1,1 0,0 0,4 1,1 0,0-2,1 1,-1-1,1-1,-1 0,1 0,-1-1,1 0,-1 0,0-1,1-1,-1 1,0-1,0-1,4-2,0-7</inkml:trace>
  <inkml:trace contextRef="#ctx0" brushRef="#br0" timeOffset="6521.785">1864 968,'44'0,"32"0,9 0,-5 0,-17-5,-19-1</inkml:trace>
  <inkml:trace contextRef="#ctx0" brushRef="#br0" timeOffset="6953.676">2372 460,'3'-4,"1"-1,-1 1,1 0,0 0,0 1,1-1,-1 1,1 0,-1 0,1 0,0 0,0 1,1 0,-1 0,0 1,1-1,-1 1,0 0,1 1,-1-1,1 1,0 0,-1 1,1-1,-1 1,1 0,-4 0,0 0,-1-1,1 1,0 0,-1 0,1 0,-1 0,1 1,-1-1,0 0,1 1,-1-1,0 1,0-1,0 1,0-1,0 1,0 0,-1-1,1 1,-1 0,1 0,-1 0,1-1,-1 1,0 0,0 0,0 0,0 0,0 0,0-1,-1 1,1 0,-1 0,1 0,-1-1,0 2,-29 66,27-67,1 0,0 0,0 0,0 0,0 0,1 1,-1-1,0 1,1-1,0 1,0-1,0 1,0 0,0 0,0 0,1-1,-1 1,1 0,0 0,-1 0,2 0,-1 0,0 0,0 0,1 0,0-1,0 1,0 0,0 0,0-1,0 1,0-1,1 1,0-1,-1 1,1-1,0 0,0 0,0 0,0 0,1 0,15 7,1-4</inkml:trace>
  <inkml:trace contextRef="#ctx0" brushRef="#br0" timeOffset="8254.072">2429 37,'12'-6,"1"0,0 1,0 0,1 1,-1 1,1 0,0 1,0 1,-1 0,1 0,0 2,12 1,-21 1,-1 1,0-1,0 1,0 0,0 1,-1-1,0 1,0-1,0 1,0 0,-1 0,0 0,0 1,0-1,-1 0,1 1,-1-1,-1 1,1-1,-1 1,0 0,0-1,0 1,-1-1,0 1,0-1,-1 1,1-1,-1 1,0 17,22 172,-17 405,-3-346,-53-35,26-130,-4 28,31-113,-1 1,1-1,-1 1,0-1,0 0,0 1,-1-1,1 0,-1 0,0 0,0 0,-1 0,1 0,-1 0,0-1,0 1,0-1,0 0,0 0,-1 0,0-1,1 1,-1-1,0 0,0 0,0 0,-1 0,1-1,0 1,-3-1,-165 8,147-9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30,'-11'397,"8"-360,-24 205,-23 69,4-81,47-206,4-25</inkml:trace>
  <inkml:trace contextRef="#ctx0" brushRef="#br0" timeOffset="412.236">706 1,'-29'128,"6"1,6 1,5 0,6 36,23-30,-2 33,-15-168,1-1,-1 1,0-1,1 1,-1-1,0 1,0 0,0-1,1 1,-1-1,0 1,0-1,0 1,0 0,0-1,0 1,0-1,0 1,0 0,-1-1,1 1,0-1,0 1,0-1,-1 1,1 0,0-1,-1 1,1-1,0 0,-1 1,1-1,0 1,-1-1,1 1,-1-1,1 0,-1 1,1-1,-1 0,1 0,-1 1,0-1,1 0,-1 0,1 0,-1 0,0 0,1 0,-1 0,1 0,-1 0,0 0,1 0,-1 0,1 0,-1 0,1 0,-1-1,0 1,1 0,-1 0,1-1,-1 1,1-1,-27-33,24 29,-69-118,58 91,-3 2,0 0,-2 1,-1 1,-2 0,0 2,-2 0,-1 2,-14-11,33 31,1-1,-1 1,0 0,0 1,0-1,-1 1,1 1,-1-1,0 1,0 0,1 0,-1 1,0 0,0 0,-1 1,1 0,0 0,0 1,0 0,0 0,0 0,0 1,1 0,-1 0,0 1,1 0,0 0,-1 1,1-1,0 1,1 1,-1-1,1 1,-1 1,-3 5,-1 1,2 0,0 0,0 1,1 0,1 1,0-1,1 1,0 0,1 3,-4 17</inkml:trace>
  <inkml:trace contextRef="#ctx0" brushRef="#br0" timeOffset="1045.281">1018 255,'-13'30,"1"0,1 1,2 0,2 1,-3 21,3-17,7-34,-14 56,3 0,2 1,3 0,3 0,2 0,7 57,-7-112,1 0,0 1,1-1,-1 0,1 0,0 0,0 1,0-1,1 0,-1 0,1 0,0-1,0 1,0 0,1-1,-1 1,1-1,0 0,0 0,0 0,0 0,0 0,1-1,-1 1,1-1,0 0,0 0,0-1,0 1,0-1,0 0,0 0,0 0,0 0,1-1,-1 0,0 0,4 0,3-4,-1 0,-1-1,1 0,-1 0,0-1,0 0,0-1,-1 0,0 0,0-1,-1 0,0 0,0-1,-1 0,-1 0,1 0,-1-1,-1 0,2-4,14-21,154-291,-136 274,-25 99,-12-26,-2 0,1-1,1 1,1-1,1 1,1-1,1 0,1 0,0-1,1 0,1 0,3 4,-8-17,0-1,0 1,0-1,1 0,0 0,0 0,0 0,0-1,1 0,0 0,0 0,0 0,0-1,1 1,-1-2,1 1,0 0,0-1,0 0,0-1,0 1,0-1,0 0,0-1,1 1,-1-1,0-1,1 1,-1-1,0 0,3-1,2-2,0 0,-1-1,0 0,0-1,0 0,0-1,-1 0,0 0,-1-1,0 0,0 0,0-1,-1 0,-1 0,0-1,0 0,0 0,0-4,63-201,-68 210,9-45,-1-1,-3 0,-2-1,-2 1,-3-1,-2-5,-8 16,-1 51,8 5</inkml:trace>
  <inkml:trace contextRef="#ctx0" brushRef="#br0" timeOffset="1500.283">2400 114,'-17'73,"-6"80,-6 100,13-64,16-189,0-10</inkml:trace>
  <inkml:trace contextRef="#ctx0" brushRef="#br0" timeOffset="1751.943">2626 86,'-14'38,"-10"28,-1 6,4-3,6-9,5-10,4-9,4-6,1-4,2-3,0-2,0 0,0-4</inkml:trace>
  <inkml:trace contextRef="#ctx0" brushRef="#br0" timeOffset="1982.439">2061 453,'38'-5,"37"-6,11-2,0 2,-5 3,-12-2,-12 0,-11 2,-9 2,-6 3,-3 1,-7 2</inkml:trace>
  <inkml:trace contextRef="#ctx0" brushRef="#br0" timeOffset="2197.315">2090 735,'38'-10,"27"-3,8-4,-4 1,-5 3,-7 4,-10 3,-7 3,-6-3,-4 0,-7 0</inkml:trace>
  <inkml:trace contextRef="#ctx0" brushRef="#br0" timeOffset="2584.564">2738 368,'47'-22,"1"2,1 2,0 2,1 3,1 1,9 2,-51 9,0 0,0 0,0 1,0 1,0-1,0 2,0-1,0 1,0 0,7 4,-14-5,1 0,0 0,-1 0,1 1,-1-1,1 1,-1 0,0 0,1 0,-1 0,0 0,0 0,-1 1,1-1,0 1,-1-1,0 1,1 0,-1-1,0 1,0 0,-1 0,1 0,-1 0,1-1,-1 1,0 0,0 0,0 0,0 0,-1 0,1 0,-1 0,0 2,-6 14,-1 1,-1-2,-1 1,-1-1,0 0,-1-1,-1-1,-3 3,6-6,-104 123,68-84,2 2,2 1,3 2,-12 27,19 20,31-101,1 0,0 0,0 1,1-1,-1 0,0 0,1 0,0 1,0-1,0 0,0 0,1 0,-1 0,1-1,0 1,-1 0,1-1,1 1,-1-1,0 1,0-1,1 0,-1 0,1 0,0 0,0-1,0 1,0-1,0 0,0 1,1-1,14 2,1 0,-1-2,1 0,-1-1,1-1,-1 0,1-1,-1-2,0 0,0 0,0-2,0 0,-1-1,0-1,1-1,23-8,144-53,-162 66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87,'0'5,"0"6,0-3,5-9,1-8,1-7,2-2,1-2,-2-2,-2 7,-7 6,-3 9,-1 10,1 8,0 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10,'-5'10,"4"2,1-4,6-10,6-3,2-7,-7 0,-4 6,-8 4,2 2,2 2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4.8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58,'56'-4,"44"7,0-6,60-10,142-10,-54 8,100 13,-286 2,-22 2,0 2,0 2,0 2,22 7,-21-5,155 4,-134 7,-49-10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9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3,'0'0,"1"1,-1-1,1 0,-1 0,0 1,1-1,-1 0,1 1,-1-1,1 0,-1 1,0-1,1 1,-1-1,0 1,0-1,1 0,-1 1,0-1,0 1,0 0,1-1,-1 1,0-1,0 1,0-1,0 1,0-1,0 1,0-1,0 1,0-1,0 1,-1-1,1 1,0 0,0-1,0 0,-1 1,1-1,0 1,-1-1,1 1,0-1,-1 1,1-1,0 0,-1 1,1-1,-1 0,1 1,-1-1,1 0,-1 0,1 1,52 3,740-4,-396 11,298 45,-164-20,-249-23,112-16,57-25,172-2,-500 29,0-5,62-13,291-29,-222 37,67 11,-115 2,141 15,-152-5,155-11,-153-3,380 2,-287 27,68-26,-86 28,35-29,-127 27,131-16,-221 1,0-5,0-3,62-7,-17 1,127 3,-64 26,-27-44,81-6,-174 12,0 4,1 4,74 5,-25 0,-83-2,138 11,-122-1,1-3,0-3,0-2,38-5,10 1,1020 2,-932-28,227 27,-254-26,309 26,-253-16,0-6,-198 17,1 1,0 1,1 2,-1 0,0 3,10 1,-30 0,-1 0,1 1,-1 0,0 0,0 1,0 0,-1 1,0 0,1 0,-2 0,1 1,8 8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3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4460 650,'22'72,"116"419,-136-483,0 1,1 1,-1 0,1-1,1 0,0 0,0 0,1 0,0 0,0-1,1 0,2 2,5-37,-3-175,64-81,-46 170,-10 73,-5 28</inkml:trace>
  <inkml:trace contextRef="#ctx0" brushRef="#br0" timeOffset="-2159.616">1694 960,'-10'39,"-2"26,-1 8,8-4,5-10,1-9,2-8,-1-12</inkml:trace>
  <inkml:trace contextRef="#ctx0" brushRef="#br0" timeOffset="-1897.564">1694 340,'0'0</inkml:trace>
  <inkml:trace contextRef="#ctx0" brushRef="#br0" timeOffset="-1622.73">1948 1384,'248'-435,"-248"435,38-46,-38 45,1 0,-1 0,1 0,0 1,0-1,0 0,-1 0,1 1,0-1,0 1,0-1,0 1,0-1,0 1,0-1,0 1,0 0,0 0,0-1,0 1,0 0,0 0,0 0,1 0,-1 0,0 1,0-1,0 0,0 0,0 1,0-1,0 0,0 1,0-1,0 1,0 0,-1-1,1 1,0 0,0-1,0 1,-1 0,1 0,0 0,-1 0,1-1,-1 1,1 0,-1 0,1 1,47 183,-43-166,1-1,1 0,0-1,2 0,0 0,1 0,0-2,1 1,1-1,13 12,-24-25,1-1,-1 1,1-1,-1 0,1 0,0 0,-1 0,1 0,0 0,0 0,0 0,0-1,-1 1,1-1,0 0,0 1,0-1,0 0,0 0,0 0,0 0,0-1,0 1,0 0,0-1,0 1,0-1,0 0,0 0,-1 0,1 0,0 0,-1 0,1 0,-1 0,1-1,-1 1,1 0,-1-1,1 0,43-78,-36 61,77-203,-74 204</inkml:trace>
  <inkml:trace contextRef="#ctx0" brushRef="#br0" timeOffset="-942.433">3049 904,'-19'9,"1"0,1 2,0 0,0 1,1 0,0 1,2 1,-1 1,2 0,0 1,0 0,2 1,0 0,1 1,1 0,-6 17,13-31,0 1,0 0,1 0,0 0,0 0,0 0,0 0,1 0,0 0,0 0,0 0,1 0,-1 0,1 0,0 0,1 0,-1 0,1 0,0 0,1-1,-1 1,1-1,-1 0,1 0,1 0,-1 0,0 0,1 0,0-1,0 0,0 0,0 0,0 0,1-1,-1 0,1 1,3 0,1-1,0 0,0-1,0 0,0 0,0-1,0 0,0-1,0 0,0 0,0-1,0 0,0 0,-1-1,1 0,-1-1,0 0,0 0,0-1,0 0,-1 0,0-1,6-5,10-11,-1 0,-1-2,-1 0,-2-1,0-1,-1-2,10-14,-2-1,-1-1,-3-1,-2-1,-2-1,-1 0,-3-1,-2-1,-2 0,-3 0,-1-1,-2-40,-5 71,0 0,-1 0,0 0,-2 1,0-1,-1 1,-1 0,-1 1,0 0,-6-7,11 18,-1 0,0 1,0 0,0 0,-1 0,0 0,0 0,0 1,0 0,-1 0,1 1,-1-1,0 1,0 0,-1 1,1 0,0 0,-1 0,1 1,-1-1,0 2,1-1,-1 1,0 0,0 0,1 1,-1 0,1 0,-1 1,-5 1,-1 2,1 1,-1 1,1 0,1 0,-1 1,1 1,1 0,-1 0,1 1,1 0,0 1,1 0,0 1,0 0,1 0,1 0,0 1,1 0,0 0,1 0,0 0,1 1,1 0,0 0,1 0,0 0,1-1,-3 19,1-1,2 0,1 0,1 1,2-1,1 0,1-1,2 1,1-1,1-1,1 0,13 21,6-5,3-2,2-1,1-2,2-1,2-2,18 11,28 7,-63-43</inkml:trace>
  <inkml:trace contextRef="#ctx0" brushRef="#br0" timeOffset="-2904.014">310 255,'7'4,"0"0,0-1,0 0,1-1,-1 0,1 0,-1 0,1-1,0 0,-1 0,1-1,0 0,0-1,24-1,0-2,-1-1,0-1,0-2,0-1,-1-2,-1-1,0-1,0-1,14-11,0-2,0-2,-1-3,-3-1,9-10,-29 38,-28 36,8-28,-36 129,7 2,5 1,5 0,1 127,-13 137,27-85,-13-337,12 12,-1 0,-1 1,0 0,0 1,-1 0,0 0,0 1,-1 0,0 0,-1 1,0 1,0 0,0 0,-1 1,1 0,-1 1,0 1,-1 0,1 0,0 1,-1 1,0 0,1 1,-1 0,1 1,-1 0,1 1,-4 1,-17 4,0 1,1 2,0 0,0 3,2 0,-1 2,2 2,-10 6,11 2,29-26,-1 1,1 0,-1 0,0 0,1 0,-1 0,1 0,-1 0,1 1,-1-1,0 0,1 0,-1 0,1 0,-1 0,0 1,1-1,-1 0,0 0,1 1,-1-1,0 0,1 1,-1-1,0 0,1 1,-1-1,0 0,0 1,0-1,1 0,-1 1,0-1,0 1,0-1,0 1,0-1,0 0,0 1,0-1,0 1,0-1,0 1,0-1,0 0,0 1,0-1,0 1,0-1,-1 0,1 1,0-1,0 1,0-1,-1 0,1 1,0-1,-1 0,1 1,0-1,-1 0,1 0,0 1,-1-1,1 0,0 0,-1 0,1 1,14-3</inkml:trace>
  <inkml:trace contextRef="#ctx0" brushRef="#br0" timeOffset="-2405.643">396 820,'55'-28,"1"3,2 3,52-14,-67 22,291-60,-240 42,-93 32,1 0,0 0,-1 0,1 0,-1 1,1-1,0 0,-1 1,1-1,-1 1,1-1,-1 1,1 0,-1 0,0 0,1 0,-1 0,0 0,0 0,0 0,0 0,0 0,0 1,0-1,0 0,0 1,0-1,-1 1,1-1,0 1,-1-1,0 1,1-1,-1 1,0-1,0 1,0 0,0-1,0 2,2 69,-17 8,11-70,1 1,0 1,1-1,0 0,1 0,0 1,0-1,2 1,-1-1,1 1,1-1,0 0,1 0,0 1,24 17,-11-21</inkml:trace>
  <inkml:trace contextRef="#ctx0" brushRef="#br0" timeOffset="1226.631">5504 706,'5'29,"-12"-4,0 1,-2-1,-1-1,-1 0,-1 0,-2-1,0-1,-1 0,-3 2,-46 76,59-94,1-1,0 1,0 0,0 1,1-1,0 1,0-1,0 1,1 0,0 0,0 0,1 0,0 0,0 1,1-1,0 0,0 0,1 1,0-1,0 0,0 0,1 0,0 0,1 0,-1 0,1-1,3 5,0-5,0 0,1 0,0 0,0-1,0 0,1 0,0 0,0-1,0-1,0 1,1-1,-1-1,1 0,0 0,-1 0,1-1,0 0,0-1,0 0,0-1,0 0,0 0,0 0,-1-1,8-3,2-2</inkml:trace>
  <inkml:trace contextRef="#ctx0" brushRef="#br0" timeOffset="1481.868">5052 933,'43'4,"29"3,7-1,-6-2,-9 0,-12-2,-9-1,-8 0,-4-1,-4-1,-5 1</inkml:trace>
  <inkml:trace contextRef="#ctx0" brushRef="#br0" timeOffset="2532.394">4318 453,'7'-2,"61"-20,1 4,0 2,1 4,1 2,64 1,-135 9,0 1,1-1,-1 0,1 1,-1-1,1 0,0 0,-1 1,1-1,-1 0,1 0,-1 0,1 0,0 0,-1 0,1 0,-1 0,1 0,0 0,-1 0,1 0,-1 0,1 0,-1-1,1 1,-1 0,1 0,-1-1,1 1,-1 0,1-1,-1 1,1 0,-1-1,1 1,-1-1,0 1,1-1,-1 1,0-1,1 1,-1-1,0 1,0-1,0 1,1-1,-1 0,0 1,0-1,0 1,0-1,0 0,0 1,0-1,0 0,-24-25,18 21,5 5,-5-5,0 0,0 0,0 0,1 0,-1-1,1 0,1 0,-1-1,1 1,0-1,1 0,-1 0,2 0,-1-1,1 1,0 0,0-2,3-9</inkml:trace>
  <inkml:trace contextRef="#ctx0" brushRef="#br0" timeOffset="3063.579">5221 453,'-72'107,"45"-63,3 2,1 0,2 1,3 2,1-1,3 2,2 0,2 1,2 0,3 0,1 47,4-89,2 1,0-1,0 0,0 0,1 0,1-1,-1 1,1-1,1 0,-1 0,2 0,-1 0,1-1,0 0,0 0,1-1,0 1,0-1,1-1,-1 0,1 0,1 0,-1-1,0 0,1-1,0 0,0 0,0-1,0 0,0 0,0-1,1-1,-1 1,7-2,9 2</inkml:trace>
  <inkml:trace contextRef="#ctx0" brushRef="#br0" timeOffset="3448.026">5729 480,'34'34,"11"44,-2 19,-9 3,-10-12,-8-10,-8-14,-5-9,-3-8,-1-3,-1-4,0-4,0-3,1-3,1-1,-6-2,-5 1,-1-6</inkml:trace>
  <inkml:trace contextRef="#ctx0" brushRef="#br0" timeOffset="4461.847">0 1835,'876'-85,"144"10,420-58,-347 86,-233 37,-226-9,-164-7,-145-3,-298 28</inkml:trace>
  <inkml:trace contextRef="#ctx0" brushRef="#br0" timeOffset="5067.295">6802 622,'-24'10,"-3"2,3-5,10-3,13-8,11-3,-1 0,-2 6,2 2,1 2</inkml:trace>
  <inkml:trace contextRef="#ctx0" brushRef="#br0" timeOffset="6032.676">6915 989,'-5'0,"-6"5,-6 6,-5 6,-4 0,-2 2,4-6,6-7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32,'2'0,"0"0,0 1,0 0,-1-1,1 1,0 0,0 0,-1 0,1 0,-1 0,1 0,-1 0,1 1,-1-1,1 0,-1 1,0-1,0 1,0 0,0-1,0 1,0 0,-1-1,1 1,0 0,-1 0,1 0,-1 0,0 0,0 0,0 0,0-1,0 1,0 1,2 2,95 347,3-91,-99-260,-1-1,0 1,1-1,-1 0,0 1,1-1,-1 1,1-1,-1 1,0-1,1 0,-1 1,1-1,-1 0,1 0,-1 1,1-1,-1 0,1 0,0 0,-1 0,1 0,-1 1,1-1,-1 0,1 0,0 0,-1-1,1 1,-1 0,1 0,-1 0,1 0,0 0,-1-1,1 1,-1 0,1 0,-1-1,1 1,-1-1,0 1,1 0,-1-1,1 1,-1-1,0 1,1-1,-1 1,0-1,0 1,1-1,-1 1,0-1,0 1,0-1,0 1,1-1,-1 0,0 1,0-1,0 1,0-1,0 1,-1-1,1 0,0 1,0-1,15-55,-13 48,98-321,0 96,-80 190,-13 24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0 158,'541'-28,"-415"28,-159-26,21 20,1 1,0-2,0 0,1 0,0-1,0 0,1-1,0 0,-3-4,6 0,5 2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0,'44'5,"18"2,4-1,-5-1,-7-2,-9 0,-7-2,-10-6,-9-1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1,'53'9,"22"4,3-1,-7-2,-10-3,-12-3,-8-1,-12-2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0,'-142'352,"140"-349,-1 1,1 0,0-1,0 1,0 0,0 0,1 0,0 0,-1 1,2-1,-1 0,0 0,1 1,0-1,0 0,0 1,1-1,-1 0,1 1,0-1,0 0,0 0,1 0,0 0,-1 0,2 0,-1 0,0-1,1 1,-1-1,1 0,0 1,0-1,0 0,1-1,-1 1,1-1,-1 1,1-1,1 0,19 6,1-1,1-1,-1-1,1-2,0 0,12-2,3-15,-29 1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1,'-15'51,"3"1,2 0,2 0,3 1,1 25,16 115,-10-183,0 0,0 0,1-1,0 1,1-1,0 0,1 0,0 0,0 0,1-1,0 0,0 0,1-1,0 1,0-1,1-1,7 5,-12-9,0 0,0 0,1-1,-1 1,1-1,-1 0,1 0,0 0,-1-1,1 1,0-1,-1 0,1 0,0 0,-1-1,1 1,0-1,-1 0,1 0,-1 0,1 0,-1-1,1 1,-1-1,0 0,0 0,0 0,0 0,0-1,0 1,-1-1,1 0,0-1,69-113,-65 104,66-159,-63 154,-4 23,-3 33,-3 0,11 124,-9-156,-1 1,1-2,0 1,0 0,0 0,1-1,0 1,0-1,1 0,-1 0,1 0,0 0,0-1,1 1,-1-1,1 0,0-1,0 1,1-1,-1 0,1 0,-1-1,1 1,1-1,-1-1,0 0,0 0,0 0,0-1,0 0,0 0,0-1,0 0,0 0,0 0,0-1,0 0,-1 0,1 0,-1-1,1 1,-1-2,0 1,0 0,0-1,0 0,-1 0,4-4,80-118,-68 87,-2-1,-1-1,-3-1,-1 0,-2-1,-1 0,-3-1,-2 0,0-26,-6 41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0 252,'38'-16,"-2"-1,0-1,-2-3,0 0,-1-2,-1-2,-1-1,-2-1,19-22,-47 48,-1 0,1 1,-1-1,1 0,-1 1,1-1,0 1,-1-1,1 1,0 0,-1-1,1 1,0 0,-1-1,1 1,0 0,0 0,0-1,-1 1,1 0,0 0,0 0,0 0,-1 0,1 0,0 1,0-1,-1 0,1 0,0 0,0 1,-1-1,1 0,0 1,0-1,-1 1,1-1,-1 1,1-1,0 1,-1-1,1 1,-1 0,1-1,-1 1,1 0,-1-1,0 1,1 0,-1-1,0 1,0 0,1 0,-1 0,0-1,0 1,0 0,0 0,0 0,0-1,0 1,0 0,-1 0,1-1,0 1,0 0,-1 0,1-1,0 1,-1 0,3 6,4 16,0 6,2-1,1 0,1 0,1-1,1 0,15 22,-13-30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1,'-34'23,"17"-9,1 1,1 1,0 1,1 0,1 0,0 2,2-1,0 2,1-1,1 2,1-1,-2 9,-58 262,67-287,-4 14,0 0,2 1,0 0,1 0,1 0,1 0,1 0,0 0,1 0,2-1,-1 1,2-1,1 0,0 0,1 0,1-1,0 0,2 0,0-1,0 0,2 0,-10-15,-1 1,0-1,1 0,-1 1,1-1,-1 0,1 0,-1 0,1 0,0 0,0-1,-1 1,1 0,0-1,0 1,0-1,0 0,0 1,0-1,0 0,-1 0,1 0,0-1,0 1,0 0,0-1,0 1,0-1,-1 0,1 0,0 1,0-1,-1 0,1 0,-1-1,1 1,-1 0,1 0,-1-1,0 1,0-1,1 0,12-14</inkml:trace>
  <inkml:trace contextRef="#ctx0" brushRef="#br0" timeOffset="406.384">567 255,'-3'6,"-30"57,3 1,3 2,-11 45,33-92,1 1,1 0,1 0,1 0,1 0,0 0,3 14,0-28,0 1,0-1,1 0,0 0,0 0,0-1,1 1,0-1,0 0,0 0,0-1,1 1,0-1,0-1,0 1,0-1,1 0,-1 0,1-1,0 0,-1 0,1 0,0-1,0 0,0-1,4 1,-8-1,-1 1,1 0,0-1,0 1,0-1,0 0,0 0,-1 0,1 0,0 0,0-1,0 1,0-1,-1 0,1 0,0 0,-1 0,1 0,0-1,1 0,7-10</inkml:trace>
  <inkml:trace contextRef="#ctx0" brushRef="#br0" timeOffset="653.324">256 565,'29'0,"24"0,7 0,-1 0,-6 0,-7 0,-7 0,-5 0,-4-5,-6-1</inkml:trace>
  <inkml:trace contextRef="#ctx0" brushRef="#br0" timeOffset="940.711">990 86,'32'75,"-4"2,-3 1,-4 1,9 66,-30-144,4 9,-2 0,1-1,-1 1,-1 0,0 0,0 0,-1 1,0-1,-1 0,0 0,-1 0,0 0,0-1,-1 1,0 0,-1-1,0 0,-1 0,0 0,0 0,-4 4,-3-2,-1-1,0-1,-1 0,0 0,0-1,0-1,-1-1,0 0,-1-1,-4 1,-4-2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1 291,'33'-34,"22"-20,5-6,-7 2,-8 12,-12 17,-11 20,-4 10,-6 11,0 7,-2 6,2-2,4 0,-1-3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203 413,'-25'27,"1"1,1 2,2 0,1 1,1 1,2 1,1 1,-7 23,21-54,0 0,0 1,1-1,-1 0,1 1,0 0,0-1,0 1,1-1,-1 1,1 0,0 0,0-1,0 1,1 0,-1-1,1 1,0 0,0-1,0 1,0-1,0 1,1-1,0 0,0 0,0 1,0-1,0 0,1-1,-1 1,1 0,0-1,-1 1,1-1,0 0,1 0,-1 0,0-1,1 1,0 0,10-4,0 0,-1-1,1 0,-1-1,0-1,0 0,0 0,-1-1,0-1,0 0,-1-1,1 0,-2-1,6-5,12-8,-1-1,-1-1,-2-2,0 0,-1-1,-2-2,-1 0,-1-1,-2-1,0 0,-3-2,0 1,-3-2,0 0,-2 0,-2-1,1-13,-7 36,-1 1,0-1,-1 0,0 0,0 1,-1-1,-1 1,0-1,-1 1,0 0,-1-2,3 9,0 0,-1 0,1 0,-1 0,1 0,-1 0,0 1,-1 0,1-1,0 1,-1 0,0 1,0-1,0 1,0-1,0 1,0 0,-1 1,1-1,0 1,-1 0,0 0,1 0,-1 1,1-1,-1 1,0 0,1 1,-2-1,-1 2,0 0,1 0,-1 0,1 1,-1 0,1 1,0-1,0 1,1 0,-1 0,1 1,0 0,0 0,1 0,-1 0,1 1,0 0,0 0,-1 3,-48 127,48-123,1 1,1-1,0 0,1 1,0-1,1 1,0 0,1-1,1 1,0 0,1-1,1 1,0-1,1 0,0 0,1 0,0 0,1-1,0 0,1 0,1 0,0-1,0 0,1-1,0 0,1 0,0-1,5 3,0-3,1-1,0-1,0 0,1-1,-1-1,1-1,11 2,-3-3</inkml:trace>
  <inkml:trace contextRef="#ctx0" brushRef="#br0" timeOffset="556.939">740 384,'-5'14,"1"0,0 1,2 0,-1-1,2 1,0 0,1 0,0 0,1 0,1 0,0-1,1 1,1-1,0 1,4 7,-6-20,-1 0,1 0,-1 0,1 0,0 0,-1-1,1 1,0-1,0 1,0-1,1 1,-1-1,0 0,0 0,1 0,-1-1,0 1,1 0,-1-1,1 1,-1-1,1 0,-1 0,1 0,-1 0,1-1,-1 1,0 0,1-1,-1 0,1 0,-1 1,0-2,0 1,1 0,-1 0,0-1,0 1,0-1,77-67,-55 38,0-1,-2-1,-2-1,10-22,-14 36,-9 33,-8 41,-29 187,17-15,6-132,6-67,-1 0,-1 0,-1 0,-1 0,-2-1,-8 21,15-45,0 0,0 0,0 0,-1-1,1 1,-1 0,1 0,-1-1,0 1,0 0,0-1,0 1,0-1,0 1,0-1,0 1,-1-1,1 0,0 1,-1-1,1 0,-1 0,0 0,1-1,-1 1,0 0,1 0,-1-1,0 1,0-1,0 0,1 1,-1-1,0 0,0 0,0 0,0 0,1-1,-1 1,0 0,0-1,0 1,1-1,-1 0,0 1,1-1,-1 0,0 0,1 0,-1 0,1-1,0 1,-1 0,1 0,0-1,0 1,0-1,-6-9,1-1,1 0,0 0,1-1,0 1,1-1,0 0,1 0,1 0,0 0,1 0,0 0,1 0,0 0,1 0,0 0,1 0,4-8,-2 9,1-1,0 1,1 1,0-1,1 1,0 0,1 1,0 0,0 0,1 1,1 0,0 1,0 0,0 1,1 0,0 1,0 0,1 1,-1 0,1 1,0 0,1 1,-1 1,1 0,-1 1,1 0,4 1,10 0,-4 1</inkml:trace>
  <inkml:trace contextRef="#ctx0" brushRef="#br0" timeOffset="855.903">33 977,'34'0,"54"-5,26-6,4-2,-8 2,-10-2,-11 1,-7 2,-7-1,-8 1,-4 2,-5 2,-6-2,-3 0,-10 2</inkml:trace>
  <inkml:trace contextRef="#ctx0" brushRef="#br0" timeOffset="1586.662">429 1287,'-36'14,"0"1,1 1,1 2,0 2,1 1,2 1,0 2,-15 16,-2 40,48-78,-1 0,1 0,0 1,-1-1,1 0,0 1,1-1,-1 0,0 1,1-1,-1 0,1 0,0 1,0-1,-1 0,2 0,-1 0,0 0,0 0,1 0,-1-1,1 1,-1 0,1-1,0 1,-1-1,1 1,0-1,0 0,0 0,0 0,1 0,-1 0,0 0,0 0,0-1,1 0,0 1,9 0,1-1,0 0,0-1,0 0,-1-1,1 0,0-1,-1-1,0 0,0-1,0 0,0 0,-1-1,0-1,0 0,-1-1,9-7,-16 13,21-15,-1-2,0 0,-1-1,-1-1,-2-1,0-1,-1-1,-1 0,-1-1,-2-1,0 0,-2-1,-1-1,-1 0,1-8,-8 25,-1-1,-1 1,0-1,-1 1,0-1,0 0,-1 1,-1-1,-1-6,2 13,0 1,0-1,-1 1,1-1,-1 1,0 0,0-1,0 1,0 0,-1 0,0 1,0-1,0 0,0 1,0 0,-1 0,0 0,1 0,-1 0,0 1,0 0,-1 0,1 0,-4-1,3 2,0 1,0-1,-1 1,1 0,0 1,0-1,0 1,0 0,0 0,0 1,0 0,0-1,0 2,0-1,1 0,-1 1,1 0,0 0,0 0,0 1,0 0,0-1,1 1,-3 4,-3 4,0 0,1 1,0 0,1 0,1 0,0 1,1 0,-1 5,-1 10,2 1,1 0,1 0,1 0,2 0,1 0,2 1,4 18,-7-39,1 0,0-1,1 1,0 0,1-1,-1 1,2-1,0 0,0 0,0 0,1 0,0-1,1 0,0 0,0 0,1-1,0 0,0 0,1-1,-1 0,2 0,-1 0,0-1,1-1,0 0,0 0,0 0,7 1,83-17,-80 5</inkml:trace>
  <inkml:trace contextRef="#ctx0" brushRef="#br0" timeOffset="1921.845">1050 1090,'-40'59,"3"3,2 0,3 2,3 2,-15 53,42-116,0 1,0-1,0 1,1-1,0 1,-1 0,1 0,1-1,-1 1,0 0,1 0,0 0,0 0,0 0,1 0,-1 0,1 0,0-1,0 1,0 0,0 0,1-1,0 1,0-1,0 1,0-1,0 0,0 0,1 0,0 0,0 0,-1 0,1-1,1 1,-1-1,0 0,1 0,-1 0,1-1,8 2,1-1,-1-1,0 0,1-1,-1 0,0-1,1 0,-1-1,0-1,0 0,0 0,-1-1,1 0,-1-1,0-1,0 0,0 0,3-4,5-20,-19 16</inkml:trace>
  <inkml:trace contextRef="#ctx0" brushRef="#br0" timeOffset="2168.132">683 1428,'43'-5,"24"-1,5 0,-4 1,-10 2,-9 1,-9 1,-5 0,-10 1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0 198,'39'0,"31"0,9 0,-4 0,-10 0,-12 0,-9 0,-8 0,-5 0,-3 0,-6-5,-7-1</inkml:trace>
  <inkml:trace contextRef="#ctx0" brushRef="#br0" timeOffset="264.224">339 0,'-4'39,"-3"26,1 8,1-4,1-10,2-9,1-8,5-7,3-5,-1-2,0-6</inkml:trace>
  <inkml:trace contextRef="#ctx0" brushRef="#br0" timeOffset="884.833">847 227,'44'-21,"-2"-1,0-2,-2-2,-1-2,33-30,-65 52,-7 4,1 1,0-1,0 1,0 0,0-1,0 1,0 0,0 0,0-1,0 1,1 0,-1 0,0 0,1 0,-1 1,1-1,-1 0,1 1,-1-1,1 1,0-1,-1 1,1 0,0 0,-1-1,1 1,0 0,-1 1,1-1,-1 0,1 0,0 1,-1-1,1 1,-1-1,1 1,-1 0,1-1,-1 1,1 0,-1 0,0 0,1 0,-1 1,4 9,-1 0,-1 1,1-1,-2 1,0 0,0 0,-1 0,-1 0,0 0,0 0,-1 1,1 38,53 312,-44-305,-5-38,0-1,-1 1,-2 0,0 0,-1 0,0 0,-2 0,-1 0,-2 8,5-19,-1 0,-1-1,0 1,0 0,0 0,-1-1,-1 1,1-1,-1 0,-1 0,1-1,-1 1,-1-1,1 0,-1 0,0-1,-1 0,0 0,0 0,0-1,-1 0,1 0,-1-1,0 0,-1 0,1-1,-1 0,1-1,-1 0,-7 1,12-3,1 0,0 0,-1 0,1-1,0 1,-1-1,1 0,0 0,0 0,0 0,0-1,0 0,0 1,0-1,0 0,1 0,-1 0,1-1,-1 1,1-1,0 1,0-1,0 0,0 1,1-1,-1 0,1 0,-1-1,1 1,0 0,1 0,-1-1,0 1,1-3,-1-4,0 0,1 0,0 0,1 0,0 1,0-1,1 0,1 0,0 1,0-1,2-2,73-119,-70 113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0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340 542,'-7'-2,"0"1,0 0,0 0,0 1,0 0,0 0,0 1,0 0,0 0,0 0,0 1,1 0,-1 1,1-1,-1 1,1 0,0 1,0 0,0 0,0 0,1 0,0 1,0 0,0 0,0 1,1-1,0 1,0 0,1 0,-1 0,1 1,1-1,-1 1,1-1,0 1,1 0,-1 0,1 4,0-6,0-1,0 1,0 0,1-1,-1 1,1 0,0 0,1-1,-1 1,1 0,0-1,0 1,1-1,-1 1,1-1,0 1,0-1,1 0,-1 0,1 0,0 0,0-1,0 1,0-1,1 1,-1-1,1 0,0-1,0 1,0-1,0 1,0-1,1-1,-1 1,1 0,-1-1,1 0,6-2,0 0,0-1,0 0,0-1,-1-1,0 1,1-1,-1-1,-1 0,1-1,-1 1,0-2,0 1,0-1,-1-1,-1 0,2-1,12-14,-2-1,0-1,-2 0,-1-2,-1 0,-1 0,-1-1,-2-1,0 0,4-26,-10 40,-1 0,0-1,-1 1,0-1,-2 0,1 1,-2-1,0 0,-2 0,1 0,-2 0,0 1,-1-1,0 1,-1 0,-1 0,0 1,-1 0,-5-8,-77-64,85 83,1 1,-1 1,1-1,-1 0,0 1,0 0,0 0,0 0,0 0,0 0,0 1,0 0,-1 0,1 0,0 0,0 1,0 0,0 0,0 0,0 0,0 0,0 1,1 0,-1 0,0 0,1 0,0 0,-1 1,1-1,-5 7,0 0,1 0,0 0,0 1,1 0,0 1,1-1,0 1,1 0,0 0,1 1,0-1,1 1,0-1,0 1,2 0,-1 0,2-1,-1 1,3 10,5 3,0 0,2-1,1 0,1 0,1-1,1 0,0-2,2 1,1-2,4 3,206 186,-207-192</inkml:trace>
  <inkml:trace contextRef="#ctx0" brushRef="#br0" timeOffset="371.183">1130 316,'-29'56,"-84"145,29-34,74-152</inkml:trace>
  <inkml:trace contextRef="#ctx0" brushRef="#br0" timeOffset="669.32">820 401,'19'19,"21"16,8 2,1-5,-8-4,-6-6,-4-6,-8-3,-2-2,-6 1,1-1,-4 3,2-2,-2 2,2-1,4-3,-2-3</inkml:trace>
  <inkml:trace contextRef="#ctx0" brushRef="#br0" timeOffset="1053.276">1 1022,'266'-31,"2"12,49 11,-47-19,-240 26</inkml:trace>
  <inkml:trace contextRef="#ctx0" brushRef="#br0" timeOffset="1834.789">424 1360,'-18'9,"1"0,0 1,0 1,1 1,0 0,1 1,0 1,1 0,1 1,0 1,1 0,-7 13,17-26,0 0,1 0,-1 0,1 0,-1 0,1 1,0-1,0 0,0 1,1-1,-1 1,1-1,0 1,0-1,0 1,0-1,1 0,-1 1,1-1,0 1,0-1,0 0,1 0,-1 1,1-1,0 0,-1 0,1 0,1-1,-1 1,0 0,1-1,-1 0,1 1,0-1,-1 0,1 0,0-1,1 1,-1-1,0 1,0-1,1 0,-1 0,0 0,1-1,1 1,9-5,-1 1,1-2,-1 0,1-1,-2 0,1-1,-1 0,0-1,0 0,-1-1,0 0,-1-1,0 0,0-1,-1 0,0-1,-1 1,4-10,7-12,-2 0,-1-1,-2 0,-1-1,-2-1,-1 0,4-33,-12-50,-3 115,0 0,0 0,0 1,0-1,-1 0,1 0,-1 1,0-1,0 1,0-1,-1 1,1 0,-1 0,0 0,0 0,0 0,0 1,0-1,-1 1,1 0,-1 0,1 0,-1 0,0 1,0 0,1 0,-4-1,2 2,0 1,-1 0,1 0,0 1,0-1,0 1,1 0,-1 0,0 1,1-1,-1 1,1 0,0 0,0 1,0-1,1 1,-1 0,1 0,-1 0,2 0,-1 0,0 1,1 0,0-1,0 1,0 0,0 0,1 0,0 0,0 0,0 4,-3 7,1 1,0 0,1 1,1-1,1 0,1 0,0 1,1-1,1 0,0 0,1-1,1 1,1-1,0 0,1 0,1-1,0 0,1 0,3 1,-8-10,6 8,0-1,1 0,1 0,0-1,1-1,0 0,0 0,1-2,1 0,0 0,4 1,3-3</inkml:trace>
  <inkml:trace contextRef="#ctx0" brushRef="#br0" timeOffset="2235.086">1130 1078,'-21'36,"2"-11,2 1,0 0,2 1,1 0,2 2,0-1,2 2,1-1,2 1,0 0,2 1,2 0,0 18,3-46,1 1,0-2,0 1,0 0,0 0,0 0,1 0,-1-1,1 1,0-1,0 1,0-1,0 1,0-1,0 0,1 0,-1 0,1-1,-1 1,1 0,0-1,-1 0,1 1,0-1,0-1,0 1,0 0,0-1,0 1,0-1,0 0,3 0,1 1,0-1,0 0,0-1,0 0,0 0,-1 0,1-1,0 0,-1 0,1 0,-1-1,1 0,-1 0,2-2,6-8</inkml:trace>
  <inkml:trace contextRef="#ctx0" brushRef="#br0" timeOffset="2504.705">820 1332,'38'5,"28"-3,6-3,-3 0,-9 0,-15-1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113 158,'0'547,"-28"-301,27-201,2-34</inkml:trace>
  <inkml:trace contextRef="#ctx0" brushRef="#br0" timeOffset="445.942">0 186,'15'-13,"1"1,0 0,0 1,1 1,0 1,1 0,12-3,0-2,-23 11,19-11,0 2,1 1,0 1,0 1,1 1,1 2,-1 1,17-1,-41 6,1 0,-1 1,0-1,1 1,-1-1,0 1,0 1,0-1,0 1,0-1,0 1,0 0,0 0,-1 1,1-1,-1 1,1 0,-1 0,0 0,0 0,-1 0,1 1,-1-1,1 1,-1 0,0 0,-1 0,1 0,-1 0,1 0,-1 0,0 0,-1 1,1-1,-1 0,0 1,0-1,0 0,-1 1,1-1,-1 0,0 1,-5 16,0 0,-2-1,0 0,-1 0,-1-1,-1 0,-1 0,0-2,-2 1,0-2,0 0,-10 7,-6 7,23-24,-1 0,2 0,-1 1,1 0,0 0,0 1,1 0,0-1,0 2,1-1,-2 7,7-10,0 1,0-1,0 0,1 0,0 1,0-1,0 0,1 0,0-1,0 1,0-1,0 1,1-1,-1 0,1 0,0 0,1-1,-1 1,1-1,-1 0,1-1,0 1,0-1,0 0,0 0,1 0,16 11,-17-11,0 1,-1 0,0 0,1 0,-1 1,0-1,-1 1,1 0,-1 0,1 0,-1 0,0 1,-1-1,1 1,-1 0,0 0,0 0,-1 0,1 0,-1 0,0 0,0 1,-1-1,0 0,0 1,0-1,0 0,-1 0,0 1,0-1,0 0,-1 0,0 0,-1 2,-11 14,-1 0,-1 0,-1-2,-1 0,-1-1,0-1,-2 0,0-2,0 0,-1-2,-1 0,-19 7,-57 15,133-51,-12 7</inkml:trace>
  <inkml:trace contextRef="#ctx0" brushRef="#br0" timeOffset="1030.826">763 666,'-1'11,"0"-1,1 1,0 0,0 0,2 0,-1-1,1 1,1 0,0-1,0 0,1 0,1 2,-4-9,1 1,0-1,0 0,0 0,0 0,0 0,0 0,1-1,-1 1,1-1,0 1,0-1,0 0,0 0,0 0,1-1,-1 1,0-1,1 0,-1 0,1 0,-1 0,1 0,0-1,-1 0,1 0,0 0,-1 0,1 0,0-1,-1 1,1-1,-1 0,1 0,-1-1,4-1,10-5,1-2,-1 0,-1-1,0-1,-1 0,0-1,11-13,65-50,-90 75,0 0,0 0,0 0,0 0,0 0,0 1,0-1,1 0,-1 1,0-1,0 1,1-1,-1 1,0 0,1-1,-1 1,0 0,1 0,-1 0,1 0,-1 0,0 0,1 1,-1-1,0 0,1 1,-1-1,0 1,1-1,-1 1,0-1,0 1,0 0,0 0,1 0,-1 0,0 0,-1 0,1 0,0 0,0 0,0 0,-1 0,1 0,0 1,-1-1,1 0,-1 1,0-1,1 0,-1 1,0-1,0 0,0 1,1 3,-1 0,0 1,1-1,0 0,0 0,1 0,0 0,-1 0,2-1,-1 1,0-1,1 1,0-1,0 0,0 0,1 0,-1 0,1 0,0-1,0 0,0 0,0 0,1 0,-1 0,1-1,0 0,4 1,2-1,0 0,0-1,0 0,1-1,-1 0,0-1,0 0,0 0,0-2,0 1,0-1,0-1,0 0,-1-1,0 0,0 0,0-1,-1 0,0-1,7-5,14-14,-2-2,0 0,-2-2,-1-1,6-9,-5 4,-2 0,-1-1,-1-2,-3 0,-1-1,-1-2,-10 23,0 1,0 0,-1-1,0 0,-2 0,0-1,-1 1,-1-1,-1 1,-1-1,-1-10,1 29,0 1,0-1,0 0,0 1,0-1,0 0,-1 1,1-1,0 0,0 1,0-1,-1 0,1 1,0-1,-1 1,1-1,0 1,-1-1,1 1,-1-1,1 1,-1-1,1 1,-1-1,1 1,-1 0,1-1,-1 1,1 0,-1-1,0 1,1 0,-1 0,0 0,1 0,-1 0,0-1,1 1,-1 0,0 0,1 1,-1-1,0 0,1 0,-1 0,0 0,1 1,-1-1,1 0,-1 0,0 1,1-1,-1 0,1 1,-1-1,1 1,-1-1,1 1,-1-1,1 1,0-1,-1 1,1 0,0-1,-1 1,1-1,0 1,0 0,-1 0,-26 43,15-10,1-1,1 2,3-1,0 1,2 0,2 1,1-1,2 0,4 28,38 97,-23-108,-34-64,1-5</inkml:trace>
  <inkml:trace contextRef="#ctx0" brushRef="#br0" timeOffset="1278.72">1411 242,'44'0,"37"0,15 0,1 0,-11 0,-11 0,-13 0,-8 0,-8 0,-12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565 595,'-36'19,"1"3,0 1,2 1,1 2,1 1,1 2,-19 24,-7 29,55-79,-1 0,0 0,1 0,0 1,-1-1,1 0,1 1,-1-1,0 0,1 1,0-1,0 1,0-1,0 1,0-1,1 1,0-1,-1 0,1 1,0-1,1 0,-1 1,1-1,-1 0,1 0,1 0,1-1,0 0,0 0,1 0,0-1,-1 0,1 0,-1 0,1 0,0-1,0 0,-1 0,1 0,0-1,-1 1,1-1,0 0,-1-1,1 1,-1-1,1 0,-1 0,0 0,0 0,0-1,0 0,0 0,-1 0,1 0,2-4,33-25,0-2,-3-2,-1-1,-2-1,-1-2,-2-2,-2 0,14-32,-25 47,-2-2,0 0,-2-1,-2 0,0-1,-2 0,-2-1,-1 0,-1 0,-1 0,-2-1,-2 1,-3-32,2 56,-1-1,0 1,0 0,-1-1,0 1,-1 0,0 1,0-1,0 1,-1-1,-3-2,6 8,0-1,0 1,-1 0,1 0,-1 0,1 0,-1 1,0-1,0 1,0-1,1 1,-1 0,0 0,-1 0,1 1,0-1,0 1,0-1,0 1,-1 0,1 0,0 1,0-1,0 1,0-1,0 1,0 0,0 0,0 1,0-1,0 1,0-1,-9 8,1 1,0-1,1 2,0-1,1 1,0 1,1 0,0 0,0 1,2 0,0 0,0 0,1 1,1 0,0 0,1 0,-2 14,0 3,2 1,1 0,1-1,2 1,1 0,2-1,1 1,1-1,2 0,1-1,1 0,2 0,0-1,3-1,4 6,-3-4,-10-18,0 1,1-1,1 0,0 0,1-1,0 0,0 0,1-1,9 7,-16-15,-1-1,1 0,-1 1,1-1,0 0,0 0,-1 0,1-1,0 1,0-1,0 0,0 1,0-1,0 0,0-1,0 1,0-1,-1 1,1-1,0 0,0 0,-1 0,1 0,0 0,-1-1,1 1,1-2,9-9</inkml:trace>
  <inkml:trace contextRef="#ctx0" brushRef="#br0" timeOffset="321.014">1299 340,'-191'322,"105"-151,82-164,3-5,1 1,-1-1,0 0,0 1,0-1,-1 0,1 0,0 0,-1 0,1 0,-1 0,0 0,0 0,0-1,0 1,0-1,0 1,0-1,0 0,0 0,-1 0,1 0,0 0,-1-1,-1 1,-4-6</inkml:trace>
  <inkml:trace contextRef="#ctx0" brushRef="#br0" timeOffset="569.168">932 368,'19'29,"16"14,2 5,0-1,-2-4,-2-9,-2-6,-1-2,-2-7,1 0,-2-5,1 1,0 3,0-3,0-2,-5 0,-1-2,-4-3</inkml:trace>
  <inkml:trace contextRef="#ctx0" brushRef="#br0" timeOffset="821.269">1 1130,'387'-43,"287"-24,-608 67,1 2,-1 2,53 13,-54-3,-40-7</inkml:trace>
  <inkml:trace contextRef="#ctx0" brushRef="#br0" timeOffset="1399.859">621 1356,'-55'41,"1"2,2 2,2 2,-39 50,84-90,0-1,1 1,0 0,0 0,0 1,1-1,0 1,1 0,0-1,0 1,1 0,-1 3,2-8,0 0,0 0,0 0,0 0,1 0,-1 1,1-1,0 0,0 0,0 0,0-1,1 1,-1 0,1 0,-1-1,1 1,0-1,0 1,0-1,0 0,1 0,-1 0,1 0,-1 0,1 0,0-1,-1 1,1-1,0 0,0 0,0 0,2 0,5 2,1 0,0-1,0-1,0 0,1 0,-1-1,0 0,0-1,0-1,0 1,0-2,0 0,0 0,-1-1,0 0,1 0,-2-2,1 1,0-1,-1 0,0-1,6-6,5-6,0 0,-2-1,0-2,-1 0,-1 0,-1-2,-1 0,-2 0,0-1,-1-1,-2 0,0 0,-2-1,-1 0,-1-6,-2 23,-2 0,1-1,-2 1,1-1,-1 1,-1-1,0 1,0-1,-1 1,-1 0,1-1,-2 1,1 1,-2-1,1 0,-1 1,0 0,-1 0,0 1,-1-1,0 1,0 1,0-1,-1 1,0 0,-3 0,9 5,-1 1,1 0,-1 0,1 1,-1-1,0 0,1 1,-1 0,0-1,0 1,1 0,-1 1,0-1,0 0,1 1,-1-1,0 1,1 0,-1 0,1 0,-1 0,1 1,0-1,-1 1,1-1,0 1,0 0,0 0,0 0,0 0,0 0,1 0,-1 0,1 1,-1-1,1 0,0 1,0-1,0 1,0 0,1-1,-18 116,22-88,1-1,1 1,2-1,1-1,1 0,1 0,2-1,1 0,1-1,1-1,17 21,9 20,-41-64,0 0,0 0,0 0,0 0,1 0,-1 0,1 0,-1-1,1 1,0-1,-1 1,1-1,0 1,0-1,0 0,0 0,0 0,0 0,0 0,1-1,-1 1,0-1,0 1,1-1,10-3</inkml:trace>
  <inkml:trace contextRef="#ctx0" brushRef="#br0" timeOffset="1702.503">1215 1130,'-183'326,"175"-312,1 0,0 1,1 0,1 0,0 1,1-1,1 1,1 0,0 0,0 0,2 9,3-19,1 1,0 0,0-1,0 0,1 0,-1 0,2 0,-1-1,0 0,1 0,0-1,0 1,1-1,-1 0,1-1,0 0,0 0,0 0,0-1,0 0,1 0,-1-1,1 0,-1 0,1-1,-1 0,5-1,-1 1,0-1,0 0,-1-1,1-1,-1 1,1-2,-1 1,0-1,9-6,6-21,-19 12</inkml:trace>
  <inkml:trace contextRef="#ctx0" brushRef="#br0" timeOffset="1955.089">932 1384,'38'0,"23"0,5 0,-3 0,-8 0,-9 0,-7 0,-5 0,-4 0,-2 0,-1 0,-5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55.0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10944 1160,'0'-30,"-1"0,-1 1,-2-1,-1 1,-1 0,-1 1,-2-1,-3-6,2 19,0 0,-1 1,-1 0,0 0,-1 1,0 1,-1 0,-9-5,-37-31,-3 4,-1 2,-3 3,-1 3,-1 3,-2 3,-2 3,-66-16,-290-59,199 47,106 26,0 5,-78-3,123 18,24 3,-863-99,329 84,-447 4,694 20,-282 9,-229 18,-358 44,755-37,-658 76,873-74,1 11,-58 28,-104 63,303-98,34-17,1 4,1 2,2 3,-34 26,87-55,1 0,1 0,-1 1,1 0,0 0,0 1,1 0,0 0,0 0,1 0,0 1,0 0,0 0,1 0,1 0,-1 0,1 1,1-1,-1 1,2 0,-1-1,1 1,0 0,2 6,5 10,2-1,0 0,2 0,1-1,0 0,2-1,1-1,0 0,2-1,0-1,11 10,10-2,0-1,2-2,1-2,0-1,2-2,0-3,1-1,31 6,36 15,532 160,-429-137,2-10,40-3,1123 94,-942-106,758 23,-204-28,872-30,-907-28,-355 3,374-6,-70 6,-712 17,-1-7,146-34,-315 46,1 0,-1-2,-1-1,1 0,-1-2,0 0,-1-2,0 0,-1-2,0 0,10-10,-22 15,-1 0,0 0,-1-1,0 0,0 0,-1 0,0-1,0 0,-1 0,-1 0,0 0,0-1,-1 1,0-1,-1 0,0 1,-1-1,0 0,-1 0,0 1,0-1,-1 0,-1 1,0 0,-1-2,-5-14,-2 2,-1-1,0 1,-2 1,-1 0,-1 1,-1 1,0 1,-2 0,0 1,-1 1,-3 0,-159-98,100 71,-3 4,-1 4,-33-7,19 6,-501-149,20 32,293 85,4 8,-96-1,140 25,-705-77,-144 26,403 45,-61 30,-282 16,-385 83,246 63,1082-135,1 4,1 3,0 4,2 4,1 3,1 4,-20 15,69-33,1 2,0 1,2 2,0 1,2 0,0 2,2 1,-11 16,20-25,1 1,0 0,1 1,1 0,1 0,1 2,1-1,0 1,2 1,0-1,2 1,0 0,1 1,0 16,7-27,0 0,0-1,1 1,1-1,0 0,0-1,1 1,0-1,1 0,0-1,1 1,0-1,0-1,1 0,0 0,1 0,5 3,10 10,5 2,1-1,0-2,2-1,1-2,0-1,18 5,115 41,135 29,-215-66,327 94,-241-74,163 41,4-14,315 11,-367-53,640 48,-619-56,895 26,163-50,-377-26,1320 28,-1985-12,129-28,-361 30,1-4,-2-4,2-5,-91 23,0 0,0-1,0 1,0-1,0 1,0-1,0 0,-1 0,1-1,0 1,0-1,-1 1,1-1,-1 0,1 0,-1 0,0 0,0 0,0-1,0 1,0 0,0-1,-1 0,1 1,-1-1,0 0,0 0,0 0,0 0,0 0,-1 0,1 0,-1 0,0-2,-4-5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21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1080,'5'0,"7"0,5 0,5 0,4 0,2 0,1 0,0 0,0 0,1 0,-1 0,-1 0,-4 0</inkml:trace>
  <inkml:trace contextRef="#ctx0" brushRef="#br0" timeOffset="248.909">1 1334,'14'5,"24"1,11 0,1-1,-3-6,-4-3,-5-1,-4 0,-4 7,-1 2,-6 0</inkml:trace>
  <inkml:trace contextRef="#ctx0" brushRef="#br0" timeOffset="51218.053">875 685,'0'-3,"-1"1,1 0,-1 0,0 0,1 0,-1 0,0 0,-1 0,1 0,0 1,0-1,-1 0,1 1,-1-1,0 1,1-1,-1 1,0 0,0-1,0 1,0 0,0 0,0 1,0-1,0 0,0 1,0-1,0 1,0 0,-1-1,1 1,0 0,0 0,0 1,-1-1,1 0,0 1,0-1,0 1,0 0,0 0,0 0,0 0,0 0,0 0,0 0,1 1,-1-1,0 1,1-1,-1 1,1 0,-20 13,2 2,0 0,1 1,0 1,2 1,0 0,1 1,2 1,0 0,1 1,-5 14,15-35,1 1,-1 0,0 1,1-1,0 0,0 0,0 1,0-1,0 1,1-1,-1 1,1-1,0 1,0-1,0 1,0-1,1 0,0 1,0-1,-1 1,2-1,-1 0,0 0,1 1,0-1,-1 0,1 0,0-1,1 1,-1 0,0-1,1 1,-1-1,1 0,0 0,0 0,0 0,0 0,0-1,0 1,0-1,1 0,-1 0,1 0,-1 0,0-1,3 1,7-6,0 1,0-2,0 0,0 0,-1-1,0-1,-1 0,0 0,0-1,-1-1,2-2,-4 6,26-25,-2-1,-1-1,-1-2,-2-1,-2-2,-1 0,-2-1,-1-2,-3 0,-1-1,-2-1,-2-1,-2 0,-2 0,-1-1,1-42,-9 73,0 0,1 0,-2 0,0 0,0 0,-2 0,1 0,-2 0,0 1,0-1,-2 1,1 0,-4-4,6 14,0 0,0 1,0-1,-1 1,1-1,-1 1,0 0,0 0,0 0,0 1,0-1,0 1,0-1,0 1,-1 0,1 0,0 1,-1-1,1 1,-1-1,1 1,-1 0,1 0,-1 1,1-1,0 1,-1 0,1 0,-1 0,1 0,0 0,0 1,0-1,-3 3,-94 74,87-65,1 1,0 1,1 0,1 0,0 1,2 0,-1 1,2 0,0 0,2 1,-1 0,2 0,1 0,0 0,1 1,1-1,0 1,2-1,0 1,1-1,1 1,1-1,4 11,0-8,2 0,0-1,1-1,1 0,1 0,0-1,2-1,0 0,1-1,0 0,1-2,1 0,1-1,0-1,0 0,5 0,-3-4,-4-4</inkml:trace>
  <inkml:trace contextRef="#ctx0" brushRef="#br0" timeOffset="51485.526">424 1165,'43'0,"48"-5,18-1,0 0,-4 1,-10 1,-12 2,-15 1,-10 1,-5 0,-6 0,-2 0,-4-4,-4-3,-3 1,-4 1,-5 2</inkml:trace>
  <inkml:trace contextRef="#ctx0" brushRef="#br0" timeOffset="52102.828">1016 1419,'-5'3,"-40"21,2 1,0 3,2 2,2 1,-23 24,52-44,0 1,1 0,0 1,1 0,0 0,1 1,1 0,0 0,0 3,5-13,-1 0,1 0,0 0,0 1,0-1,1 0,-1 1,1-1,0 0,1 1,-1-1,1 0,0 1,0-1,0 0,0 0,1 1,-1-1,1 0,0-1,1 1,-1 0,1-1,-1 1,1-1,0 0,0 1,1-2,-1 1,1 0,-1-1,1 1,1 0,4-2,0 1,0-1,0-1,0 1,0-2,0 1,0-1,0 0,0-1,0 0,-1-1,1 0,-1 0,0-1,0 0,0 0,0-1,0 0,-1 0,0 0,0-1,-1-1,2-1,20-11,-2-1,0-1,-1-2,-1 0,-2-2,0 0,-1-1,-2-2,-1 0,13-26,-23 36,0 0,-1 0,-1-1,0 0,-2 0,0 0,-1-1,-2 0,1 1,-2-1,-1 0,0 1,-2-1,-3-14,5 30,0 1,0-1,-1 1,1 0,-1 0,0 0,0 0,0 0,0 0,-1 0,1 1,-1-1,0 1,1 0,-1 0,0 0,0 0,-1 0,1 1,0-1,0 1,-1 0,1 0,-1 0,1 0,-1 1,1-1,-1 1,0 0,1 0,-1 0,1 1,-1-1,-3 2,-4 1,0 0,1 0,-1 1,1 0,0 1,0 1,0-1,1 1,-1 1,-4 5,4-4,0 2,0-1,1 1,0 1,1 0,0 0,0 1,1-1,1 2,0-1,1 1,1-1,-1 2,2-1,0 0,1 1,0-1,1 1,0 3,0-4,1 1,0 0,1-1,1 1,0-1,1 0,0 0,1 0,1 0,0 0,0-1,1 0,1 0,0 0,1-1,0 0,0-1,1 0,1 0,0-1,3 3,15 11,-17-12,0-1,1 0,1-1,0-1,0 1,0-2,1 0,0-1,1 0,6 1,-1-4</inkml:trace>
  <inkml:trace contextRef="#ctx0" brushRef="#br0" timeOffset="52445.272">1637 1221,'-104'140,"6"4,-3 21,94-155,2 1,-1 0,1 0,1 0,0 0,1 1,0-1,1 1,0 0,1 0,0 0,1 0,0 0,1 0,0 0,1 0,0 0,1-1,0 1,3 4,0-10,-1 1,1-1,1-1,-1 1,1-1,0 0,0-1,0 0,1 0,0 0,-1-1,1 0,0-1,1 0,-1 0,0 0,1-1,-1-1,1 1,-1-1,1-1,-1 0,6-1,78-25,-90 26,1-1,0 1,-1-1,1 0,-1 0,1 1,-1-2,0 1,0 0,0 0,0-1,0 1,-1-1,1 1,-1-1,1 0,-1 0,0 0,0 1,0-1,-1 0,1 0,-1 0,1 0,-1 0,0-1,0 1,-1 0,1-1,-4-12</inkml:trace>
  <inkml:trace contextRef="#ctx0" brushRef="#br0" timeOffset="52700.475">1186 1617,'38'0,"42"0,12 0,-5 0,-13 0,-8 0,-12 0,-14 0</inkml:trace>
  <inkml:trace contextRef="#ctx0" brushRef="#br0" timeOffset="53696.323">2287 149,'-4'-5,"0"-1,-1 1,1 0,-1 0,0 0,0 1,-1-1,1 1,-1 1,0-1,0 1,0 0,0 0,-1 1,1 0,-1 0,0 0,1 1,-1 0,0 0,0 1,0 0,1 0,-1 0,0 1,0 0,0 1,1 0,-1-1,1 2,-1-1,1 1,0 0,0 1,0-1,1 1,-1 0,1 0,0 1,-3 3,-2 13,1 2,0-1,2 1,1 0,0 1,2-1,0 14,0 8,2 1,2-1,2 1,8 43,2 57,-11 339,-5-424,-2-1,-2 0,-17 55,22-101,3-12,-3 9,0 0,1-1,0 1,1 0,0 0,1 0,0 0,1 0,0 0,0 0,2 1,0-9,1 1,0-1,0 1,0-1,0 0,0-1,1 1,-1-1,1 0,0 0,0 0,-1-1,1 0,0 0,0 0,0 0,1-1,-1 0,0 0,0 0,0-1,0 1,0-1,0-1,0 1,0-1,-1 1,1-1,0-1,0 0,13-1,126-12,-120 16</inkml:trace>
  <inkml:trace contextRef="#ctx0" brushRef="#br0" timeOffset="54250.011">2427 741,'36'-24,"1"1,1 3,1 0,1 3,0 1,29-6,-67 20,1 1,-1 0,1 0,-1 0,1 1,0-1,-1 0,1 1,0 0,0 0,-1 0,1 0,0 0,0 0,-1 1,1 0,0-1,-1 1,1 0,-1 0,1 0,-1 0,1 1,-1-1,0 1,0 0,0-1,0 1,0 0,0 0,0 0,0 0,-1 1,1-1,-1 0,0 1,0-1,0 1,0-1,0 1,0-1,0 1,-1 0,0 0,-2 10,-1 0,0 0,-2 0,1 0,-1-1,-1 0,0 0,-1 0,0 0,-1-1,0-1,-1 1,0-1,-1-1,-2 2,-17 22,-2 5,1 1,1 1,3 2,-10 23,32-57,-40 109,43-114,0 0,1 0,0 0,-1 0,1 0,0 0,1 1,-1-1,0 0,1 0,0 0,-1 0,1 0,0-1,1 1,-1 0,0 0,1-1,0 1,0-1,-1 1,1-1,1 0,-1 0,0 0,0 0,1 0,-1 0,1 0,0-1,0 0,-1 1,1-1,0 0,0 0,0-1,2 1,10 3,0-2,0 0,0-1,0 0,0-1,0-1,-1 0,1-1,0-1,0 0,-1-1,0-1,14-5,-10-2</inkml:trace>
  <inkml:trace contextRef="#ctx0" brushRef="#br0" timeOffset="54799.571">2964 1221,'232'-279,"-159"210,-72 69,-1-1,1 1,0 0,0-1,-1 1,1 0,0-1,0 1,0 0,0 0,-1 0,1-1,0 1,0 0,0 0,0 0,-1 0,1 1,0-1,0 0,0 0,0 0,-1 1,1-1,0 0,0 1,-1-1,1 1,0-1,-1 1,1-1,0 1,-1 0,1-1,-1 1,1-1,-1 1,1 0,-1 0,1-1,-1 1,0 0,0 0,1 0,-1-1,0 1,0 0,0 0,0 0,0 0,0-1,0 1,6 56,-6-44,0-11,0 1,0-1,0 1,0-1,1 0,-1 1,1-1,0 0,-1 0,1 1,0-1,0 0,0 0,1 0,-1 0,1 0,-1 0,1-1,-1 1,1 0,0-1,0 1,0-1,0 0,0 1,0-1,0 0,0 0,0 0,1-1,-1 1,0-1,0 1,1-1,-1 0,1 1,-1-1,0 0,1-1,-1 1,0 0,1-1,-1 1,0-1,1 0,-1 0,0 0,0 0,0 0,0 0,0-1,1 0,170-115,-172 115,1 1,-1 0,0-1,0 1,1 0,-1 0,0 0,1 0,-1 0,1 0,-1 0,1 1,0-1,-1 0,1 1,0-1,-1 1,1 0,0-1,0 1,0 0,-1 0,1 0,0 1,0-1,-1 0,1 1,0-1,-1 1,1-1,0 1,-1 0,1 0,-1-1,1 1,-1 0,1 1,-1-1,0 0,1 0,-1 1,0-1,0 0,0 1,0-1,0 1,-1-1,1 1,0 0,-1-1,1 1,-1 0,1 0,-1-1,0 1,5 54,-6-48,1-1,0 0,0 0,1 1,0-1,0 0,1 0,0 0,0 0,1 0,0-1,0 1,0-1,1 1,0-1,1 0,10 9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0,'-15'34,"1"11,7-3,4-12,4-12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1222,'38'0,"28"0,7 5,-5 1,-13 0</inkml:trace>
  <inkml:trace contextRef="#ctx0" brushRef="#br0" timeOffset="3403.13">764 968,'0'-24,"2"1,1-1,1 1,1 0,0 0,2 0,1 1,1 0,1 0,0 1,2 0,8-10,46-41,-65 72,0-1,0 1,-1-1,1 1,0 0,0-1,-1 1,1 0,0-1,0 1,0 0,0 0,0 0,-1 0,1 0,0 0,0 0,0 0,0 0,-1 0,1 1,0-1,0 0,0 1,-1-1,1 0,0 1,0-1,-1 1,1-1,0 1,-1-1,1 1,0 0,-1-1,1 1,-1 0,1-1,-1 1,0 0,1 0,-1-1,0 1,1 0,-1 0,0 0,0 0,0-1,0 1,0 0,0 0,7 55,-7-44,0-9,-1-1,1 1,0-1,-1 1,1-1,0 1,1-1,-1 1,0-1,1 1,-1-1,1 0,0 1,-1-1,1 0,1 1,-1-1,0 0,0 0,1 0,-1 0,1 0,0 0,-1 0,1-1,0 1,0-1,0 1,0-1,1 0,-1 0,0 0,0 0,1 0,-1 0,1 0,-1-1,0 0,1 1,-1-1,3 0,8-7,-1 0,1-1,-1 0,-1-1,1 0,-2-1,1 0,-1-1,2-4,8-7,163-145,-183 166,0 0,1 1,-1-1,0 0,1 1,-1-1,1 0,-1 1,1-1,-1 1,1-1,-1 1,1-1,-1 1,1-1,0 1,-1-1,1 1,0 0,0-1,-1 1,1 0,0 0,0 0,-1-1,1 1,0 0,0 0,-1 0,1 0,0 0,0 0,-1 1,1-1,0 0,0 0,-1 0,1 1,0-1,-1 0,1 1,0-1,-1 1,1-1,0 1,-1-1,1 1,-1-1,1 1,-1 0,1-1,-1 1,0 0,1-1,-1 1,0 0,1-1,-1 1,0 0,0 0,0-1,0 1,1 0,-1 0,0-1,-1 2,-5 32,0-1,2 2,2-1,1 0,2 6,14 7,-2-29</inkml:trace>
  <inkml:trace contextRef="#ctx0" brushRef="#br0" timeOffset="3655.553">453 1081,'53'0,"70"-10,28-2,4-1,-16 4,-17 2,-19-3,-23 2,-15 0,-14 3,-10 2,-9 2,-4 0,-6 6,-8 2</inkml:trace>
  <inkml:trace contextRef="#ctx0" brushRef="#br0" timeOffset="4039.137">848 1251,'-31'29,"1"2,2 1,1 2,2 0,1 2,-11 22,33-55,0 0,0 0,0 0,1 1,-1-1,1 0,-1 0,1 1,0-1,0 1,1-1,-1 1,1 0,0-1,0 1,0-1,0 1,0-1,1 1,0 0,0-1,0 1,0-1,0 0,1 1,-1-1,1 0,0 0,0 0,0 0,2 2,11 1,-1 0,1-2,0 1,0-2,0 0,0-1,1 0,-1-2,1 0,0 0,73-25,-75 14</inkml:trace>
  <inkml:trace contextRef="#ctx0" brushRef="#br0" timeOffset="4285.153">1102 1251,'-20'43,"-15"33,-2 9,1-5,6-12,8-12,8-12,6-7,5-6,-2-4,0 0,1-2,5-3,8-12,2-6</inkml:trace>
  <inkml:trace contextRef="#ctx0" brushRef="#br0" timeOffset="4721.139">1441 1476,'-19'4,"0"2,0 0,0 1,1 1,1 1,-1 1,1 0,1 1,-11 9,25-18,0-1,1 0,-1 1,1-1,0 1,-1 0,1-1,0 1,0 0,0 0,0 0,0 0,0 0,1 0,-1 0,1 0,-1 0,1 0,0 0,0 0,0 0,0 0,0 0,0 0,0 0,1 0,-1 0,1 1,0-1,-1-1,1 1,0 0,1 1,52 52,-17-21,-34-30,-1 0,1 0,-1 0,0 0,0 1,0-1,-1 1,0-1,0 1,0 0,0-1,-1 1,1 0,-1 0,0-1,-1 1,1 0,-1 0,0-1,0 1,-1-1,1 1,-1-1,0 1,0-1,0 0,-1 0,0 0,0 0,0-1,0 1,0-1,-2 2,0 0,0 0,0 0,-1 0,1-1,-1 1,0-1,0-1,-1 1,1-1,-1 0,1-1,-1 0,0 0,0 0,0-1,0 0,-1 0,1-1,0 0,0 0,0 0,-2-1,-8-5</inkml:trace>
  <inkml:trace contextRef="#ctx0" brushRef="#br0" timeOffset="5722.618">1582 1222,'30'-8,"-28"7,-1 0,1-1,-1 1,1 0,-1 0,1 1,0-1,-1 0,1 1,0-1,0 1,-1-1,1 1,0 0,0-1,0 1,0 0,-1 0,1 1,0-1,0 0,0 1,-1-1,1 1,0-1,0 1,-1 0,1 0,0 0,-1 0,1 0,-1 0,0 0,1 0,-1 1,0-1,1 0,-1 1,0-1,0 1,0-1,-1 1,2 1,-3 4,1 0,-1 0,0 1,-1-1,0 0,0 0,0 0,-1-1,0 1,-1 0,1-1,-1 0,0 0,-1 0,-1 2,-12 19,16-26,0 1,0 0,1 1,-1-1,0 0,1 1,-1-1,1 0,0 1,-1 0,1-1,1 1,-1 0,0-1,1 1,-1 0,1 0,0 0,0 0,0-1,0 1,0 0,1 0,0 0,-1-1,1 1,0 0,0-1,0 1,0-1,1 1,-1-1,1 1,0-1,-1 0,1 0,0 0,0 0,1 0,-1 0,0-1,0 1,1-1,-1 1,3 0,1-1,0 1,0-1,0 0,0-1,0 1,0-1,0-1,0 1,1-1,-1 0,0 0,-1-1,1 0,0 0,0 0,-1-1,1 0,4-3,4-6</inkml:trace>
  <inkml:trace contextRef="#ctx0" brushRef="#br0" timeOffset="6273.12">2175 544,'1'57,"-2"0,-3-1,-3 0,-10 43,-64 173,79-268,0 0,0 0,1 0,-1 0,1 0,0 0,1 1,-1-1,1 0,0 1,0-1,0 0,0 0,1 1,0-1,-1 0,2 0,-1 0,0 0,1 0,0 0,0 0,0 0,0-1,1 1,-1-1,1 1,0-1,0 0,0 0,1 0,-1-1,1 1,-1-1,1 0,0 0,4 1,1 0,0-2,1 1,-1-1,1-1,-1 0,1 0,-1-1,1 0,-1 0,0-1,1-1,-1 1,0-1,0-1,4-2,0-7</inkml:trace>
  <inkml:trace contextRef="#ctx0" brushRef="#br0" timeOffset="6521.785">1864 968,'44'0,"32"0,9 0,-5 0,-17-5,-19-1</inkml:trace>
  <inkml:trace contextRef="#ctx0" brushRef="#br0" timeOffset="6953.676">2372 460,'3'-4,"1"-1,-1 1,1 0,0 0,0 1,1-1,-1 1,1 0,-1 0,1 0,0 0,0 1,1 0,-1 0,0 1,1-1,-1 1,0 0,1 1,-1-1,1 1,0 0,-1 1,1-1,-1 1,1 0,-4 0,0 0,-1-1,1 1,0 0,-1 0,1 0,-1 0,1 1,-1-1,0 0,1 1,-1-1,0 1,0-1,0 1,0-1,0 1,0 0,-1-1,1 1,-1 0,1 0,-1 0,1-1,-1 1,0 0,0 0,0 0,0 0,0 0,0-1,-1 1,1 0,-1 0,1 0,-1-1,0 2,-29 66,27-67,1 0,0 0,0 0,0 0,0 0,1 1,-1-1,0 1,1-1,0 1,0-1,0 1,0 0,0 0,0 0,1-1,-1 1,1 0,0 0,-1 0,2 0,-1 0,0 0,0 0,1 0,0-1,0 1,0 0,0 0,0-1,0 1,0-1,1 1,0-1,-1 1,1-1,0 0,0 0,0 0,0 0,1 0,15 7,1-4</inkml:trace>
  <inkml:trace contextRef="#ctx0" brushRef="#br0" timeOffset="8254.072">2429 37,'12'-6,"1"0,0 1,0 0,1 1,-1 1,1 0,0 1,0 1,-1 0,1 0,0 2,12 1,-21 1,-1 1,0-1,0 1,0 0,0 1,-1-1,0 1,0-1,0 1,0 0,-1 0,0 0,0 1,0-1,-1 0,1 1,-1-1,-1 1,1-1,-1 1,0 0,0-1,0 1,-1-1,0 1,0-1,-1 1,1-1,-1 1,0 17,22 172,-17 405,-3-346,-53-35,26-130,-4 28,31-113,-1 1,1-1,-1 1,0-1,0 0,0 1,-1-1,1 0,-1 0,0 0,0 0,-1 0,1 0,-1 0,0-1,0 1,0-1,0 0,0 0,-1 0,0-1,1 1,-1-1,0 0,0 0,0 0,-1 0,1-1,0 1,-3-1,-165 8,147-9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4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28 339,'186'-11,"-143"3,1 1,1 3,-1 2,1 1,23 4,23-1,-45-2,-34 0</inkml:trace>
  <inkml:trace contextRef="#ctx0" brushRef="#br0" timeOffset="1316.961">0 593,'73'17,"-13"-9,1-3,0-2,52-6,-15 1,116-26,-164 21,-32 1</inkml:trace>
  <inkml:trace contextRef="#ctx0" brushRef="#br0" timeOffset="2597.699">311 1,'12'28,"-1"-6,1-1,2 0,0 0,1-2,1 1,1-2,0 0,1-2,1 0,1 0,1-2,-1-1,2 0,0-2,19 8,-35-18,1 1,-1 0,0 1,0-1,0 1,-1 1,1-1,-1 1,0-1,0 2,0-1,0 0,-1 1,1 0,-1 0,-1 0,1 1,-1-1,0 1,0 0,0 0,-1 0,0 0,0 0,-1 1,1-1,-1 0,-1 1,1 3,-5 1,1 0,-2-1,1 0,-2 0,1 0,-1-1,-1 1,1-2,-2 1,1-1,-1 0,0 0,-1-1,0 0,0-1,0 1,-8 2,4 0,-23 15,-56 53,91-75,0-1,-1 1,1 0,0-1,0 1,0 0,1 0,-1-1,0 1,1 0,-1 0,1 0,-1 0,1 0,0 0,0 0,0 0,0 0,0 0,1 0,-1 0,1 0,-1 0,1 0,0-1,-1 1,1 0,0 0,1 0,9 9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1,'19'4,"21"3,9-1,0-2,-3 0,-5-2,-4-1,-4 0,-3-1,-1-1,-1 1,-1 0,-9 0,-8-1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0,'34'5,"29"1,11 0,-5-1,-7-1,-11-2,-8-1,-12-1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564 666,'-16'-9,"-1"1,0 1,0 0,-1 1,0 1,0 1,0 1,-1 0,1 1,-1 2,1-1,-1 2,0 0,-1 2,8 2,1 1,0 0,0 0,1 1,0 0,0 1,0 1,1-1,1 1,-1 1,1-1,1 2,0-1,0 1,1 0,1 0,0 0,0 1,1 0,0 0,1 0,1 1,0-1,0 4,1-11,0 0,0 0,1 0,0 0,0 0,0 0,0 0,1 0,-1 0,1 0,1 0,-1 0,1-1,0 1,0 0,0-1,0 1,1-1,0 0,0 0,0 0,0 0,1-1,0 1,-1-1,1 0,0 0,1 0,-1 0,0-1,1 0,-1 0,1 0,0 0,0-1,0 0,0 0,0 0,0-1,3 1,3-2,0-1,0 1,-1-2,1 0,-1 0,1-1,-1 0,0 0,-1-1,1-1,-1 0,0 0,0 0,-1-1,0-1,4-4,8-9,-1 0,-2-2,0 0,-1-1,9-20,-1-1,-3-2,-1 0,-3-1,-2-1,-2-1,-2 0,-2 0,-3-1,-2 0,-2-40,-1 78,-1-1,-1 1,-1 0,0-1,0 1,-1 0,-1 0,0 0,-1 1,0 0,-1-1,-4-5,7 16,-1 0,1 0,0 1,-1-1,1 1,-1 0,1 0,-1 0,0 0,1 1,-1-1,0 1,1 0,-1 0,0 1,0-1,1 1,-1-1,0 1,1 0,-1 1,1-1,0 1,-1-1,1 1,0 0,0 0,0 0,0 1,0-1,0 1,1 0,0-1,-1 1,1 0,0 1,0-1,0 0,1 0,-1 1,1-1,0 1,0-1,0 2,-7 18,2-1,0 1,2 0,0 1,2-1,0 1,2-1,0 1,3 12,-1 1,-2-17,1-1,1 0,1 1,1-1,0 0,2-1,0 1,1-1,0 0,2-1,0 0,1 0,1-1,1 0,-8-10,9 12,1-1,0 0,1-1,1 0,0-1,1-1,1-1,0 0,1-2,11 6,-6-9</inkml:trace>
  <inkml:trace contextRef="#ctx0" brushRef="#br0" timeOffset="247.275">1242 439,'-19'39,"-16"26,-2 8,5-4,4-14,5-12,8-7,6-7,0-6,1-4,3-4</inkml:trace>
  <inkml:trace contextRef="#ctx0" brushRef="#br0" timeOffset="451.585">818 496,'48'34,"21"15,3 0,-5-4,-10-9,-10-7,-7-7,-7-4,-3-4,-3-4,0-5,-1-2,-4-2</inkml:trace>
  <inkml:trace contextRef="#ctx0" brushRef="#br0" timeOffset="743.553">0 1060,'575'-29,"-164"3,-353 23,0 3,1 1,-1 4,0 2,-1 2,56 18,-90-18,-6 1</inkml:trace>
  <inkml:trace contextRef="#ctx0" brushRef="#br0" timeOffset="1282.923">564 1371,'-38'21,"20"-13,-1 2,1 0,1 1,0 0,1 2,0 0,0 0,2 2,0 0,0 0,2 1,-3 5,13-17,0-1,0 1,1 0,0 0,-1 1,1-1,1 0,-1 0,1 0,-1 1,1-1,0 0,1 1,-1-1,1 0,0 0,0 1,0-1,0 0,1 0,0 0,0-1,0 1,0 0,0-1,1 1,0-1,-1 0,1 1,1-2,-1 1,0 0,1-1,-1 1,1-1,0 0,0 0,0 0,7 3,-1 1,1-2,1 1,-1-2,1 0,-1 0,1-1,0 0,0-1,0 0,0-1,0-1,6 0,3-6,0-1,0-1,-1 0,0-2,-1 0,0-1,-1-1,0-1,-1-1,-1 0,0-1,-1-1,-1 0,0-1,-1 0,-2-1,7-13,-6 13,0-1,-2-1,0 0,-2 0,0-1,-1 1,-1-2,-1 1,0-11,-4 23,0 0,0 1,-1-1,-1 0,0 0,0 0,-1 0,0 1,0-1,-1 1,-1-1,0 1,0 0,0 1,-1-1,-1 1,0-1,0 2,0-1,-1 1,0 0,-7-6,10 10,0-1,0 1,0 0,-1 0,1 0,-1 0,0 1,0 0,0 0,0 0,0 1,0-1,0 1,0 0,-1 1,1-1,0 1,0 0,-1 1,1-1,0 1,-1 0,1 0,0 1,0 0,0-1,0 2,1-1,-1 0,0 1,1 0,0 0,-1 1,1-1,1 1,-1 0,0 0,1 0,-3 4,-3 7,0 0,0 0,2 1,0 0,1 0,0 1,2 0,0 0,0 0,2 0,0 1,1-1,1 1,1-1,0 0,1 1,1-1,1 0,0 0,1 0,1-1,0 1,1-1,4 5,-3-9,0 0,1-1,0 0,1 0,0-1,1 0,0-1,0 0,1-1,0 0,0-1,6 2,-14-8,-1 1,1-1,-1 0,1 0,-1-1,1 1,0-1,-1 0,1 0,0 0,-1 0,1-1,0 0,-1 1,1-1,-1 0,1-1,-1 1,0-1,3-1,12-7</inkml:trace>
  <inkml:trace contextRef="#ctx0" brushRef="#br0" timeOffset="1618.031">1271 1117,'-27'49,"3"1,2 1,3 1,1 0,3 2,-4 33,18-83,0-1,0 1,1 0,-1 0,1-1,0 1,0 0,0 0,1 0,-1-1,1 1,0 0,0-1,0 1,1-1,-1 1,1-1,0 1,0-1,0 0,0 0,0 0,1 0,0 0,-1-1,1 1,0-1,0 0,0 0,1 0,-1 0,0 0,1-1,1 1,9 1,0-2,0 0,0-1,0 0,0-1,-1 0,1-1,0-1,-1 0,1-1,-1 0,0-1,0-1,-1 0,5-3,-4 2</inkml:trace>
  <inkml:trace contextRef="#ctx0" brushRef="#br0" timeOffset="1865.449">1017 1399,'24'-4,"27"-3,9 1,0 1,-5 1,-8-3,-7 0,-5 0,-5 3,-1 0,-2 3,-5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1,'312'0,"-250"11,-93 4,-247-13,571-2,-281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11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142 406,'0'-17,"4"-5,1 0,1 0,0 0,2 1,1 0,1 1,0 0,1 0,2 1,0 0,1 1,0 1,2 0,0 1,6-4,-16 13,-6 6,1-1,-1 1,1-1,-1 1,1 0,0-1,-1 1,1 0,0-1,0 1,0 0,0 0,0 0,0-1,0 1,0 1,1-1,-1 0,0 0,1 0,-1 1,0-1,1 0,-1 1,1-1,-1 1,1 0,-1 0,1-1,-1 1,1 0,-1 0,1 0,-1 1,1-1,0 0,-1 0,1 1,-1-1,0 1,1 0,-1-1,1 1,-1 0,0 0,0 0,1-1,-1 1,0 1,1 0,14 179,-16-180,0 0,1 1,0-1,-1 0,1 1,0-1,-1 0,1 0,0 0,0 0,0 0,0 0,0 0,0 0,0 0,0 0,1 0,-1-1,0 1,0 0,1-1,-1 1,0-1,1 0,-1 1,1-1,-1 0,0 0,1 0,-1 0,1 0,-1 0,0 0,1 0,-1-1,1 1,-1-1,0 1,1-1,-1 1,0-1,0 0,1 1,-1-2,56-39,-56 40,189-182,-189 181,-1 1,1 0,0-1,0 1,-1 0,1 0,0 0,0-1,0 1,0 0,0 0,1 0,-1 1,0-1,0 0,1 0,-1 1,0-1,1 1,-1-1,0 1,1-1,-1 1,1 0,-1 0,1 0,-1 0,1 0,-1 0,1 0,-1 0,1 0,-1 1,0-1,1 1,-1-1,1 1,-1 0,0-1,0 1,1 0,-1 0,0 0,0 0,0 0,0 0,0 0,0 0,7 193,-6-180,0-1,2 0,0 0,0-1,1 1,1-1,0 0,0 0,1-1,2 2,2 2</inkml:trace>
  <inkml:trace contextRef="#ctx0" brushRef="#br0" timeOffset="340.402">1 519,'898'0,"-883"0,0 1,-1 0,1 0,-1 2,0-1,0 2,0 0,0 1,2 1,1 4</inkml:trace>
  <inkml:trace contextRef="#ctx0" brushRef="#br0" timeOffset="1156.045">57 830,'81'-34,"-55"24,0 1,0 1,1 1,0 1,0 1,0 2,0 1,19 1,-44 0,-1 1,1 0,0 0,0 0,-1 0,1 1,0-1,-1 0,1 1,0-1,-1 1,1 0,0-1,-1 1,1 0,-1 0,1 0,-1 0,0 0,1 0,-1 1,0-1,0 0,0 1,0-1,0 1,0-1,0 1,-1-1,1 1,0 0,-1-1,1 1,-1 0,0-1,1 1,-1 0,0 0,0-1,0 1,0 0,-1 0,1-1,0 1,-1 0,1-1,-1 1,0 0,1-1,-1 1,0-1,0 1,-1 0,-15 22,-1 0,-1-2,-1 0,-1-1,0-1,-5 2,19-16,-44 36,36-31,-1 1,1 1,1 0,0 1,1 1,1 0,0 0,-5 12,15-25,0 1,1 0,0-1,0 1,0 0,0 0,0 0,0 0,1 0,-1 0,1 0,0 0,0 0,0 0,1 0,-1 0,1 0,-1 0,1 0,0 0,0 0,0 0,1-1,-1 1,1 0,-1-1,1 1,0-1,0 0,0 1,0-1,0 0,1 0,-1 0,1-1,-1 1,1 0,0-1,-1 0,1 0,0 0,0 0,0 0,0 0,0-1,0 1,0-1,0 0,1 0,19 1,1-1,-1-1,1-1,-1-1,0-1,23-7,-12 3,-22 6</inkml:trace>
  <inkml:trace contextRef="#ctx0" brushRef="#br0" timeOffset="1890.444">989 914,'-12'-5,"0"1,-1 1,1-1,-1 2,1 0,-1 0,0 1,1 1,-1 0,0 1,0 0,1 1,-1 1,1 0,-1 0,1 1,0 1,-8 4,5-4,-43 22,56-26,1 0,0 0,0-1,1 1,-1 0,0 0,0 0,0 0,0 0,1 0,-1 0,1 0,-1 0,1 1,-1-1,1 0,-1 0,1 0,0 1,0-1,0 0,0 0,0 1,0-1,0 0,0 1,0-1,0 0,1 0,-1 0,0 1,1-1,-1 0,1 0,0 0,-1 0,1 0,0 0,0 0,-1 0,1 0,0 0,0 0,1 0,6 6,0-1,1 0,0-1,0 0,0 0,1 0,0-2,-1 1,1-1,6 1,49 20,-62-24,-1 1,1-1,0 1,-1 0,1 0,-1 1,1-1,-1 0,0 1,0-1,1 1,-1 0,0 0,0 0,-1 0,1 0,0 0,-1 0,1 1,-1-1,0 0,1 1,-1-1,0 1,-1 0,1-1,0 1,-1 0,0-1,1 1,-1 0,0 0,0-1,-1 1,1 0,-1 0,1-1,-1 1,0-1,0 1,0 0,0-1,-1 1,-7 6,-1-1,0-1,-1 0,1 0,-1-1,-1-1,1 0,-1 0,0-1,0 0,0-1,0-1,-1 0,-7 0,18-1,0-1,0 0,1 0,-1 0,0 0,0 0,0 0,0 0,0 0,0-1,0 1,1-1,-1 0,0 1,0-1,1 0,-1 0,0 0,1 0,-1 0,1 0,0-1,-1 1,1 0,0-1,-1 1,1-1,0 0,0 0,0-9</inkml:trace>
  <inkml:trace contextRef="#ctx0" brushRef="#br0" timeOffset="2435.779">1242 689,'77'9,"-75"-9,0 1,0-1,-1 1,1 0,0 0,-1 0,1 0,-1 0,1 0,-1 0,0 0,1 1,-1-1,0 0,0 1,0-1,0 1,0 0,0-1,-1 1,1 0,0-1,-1 1,1 0,-1 0,0-1,1 1,-1 0,0 0,0 0,0 0,-1-1,1 1,0 0,-1 0,1-1,-1 1,1 0,-1 0,0 0,-3 6,-1 1,1-2,-1 1,-1 0,0-1,0 0,0 0,-1-1,1 0,-2 0,-5 4,-42 42,54-51,0 0,0 0,0 0,1 0,-1 0,0 1,1-1,-1 0,1 1,-1-1,1 0,-1 1,1-1,0 0,0 1,0-1,0 1,0-1,0 1,0-1,0 0,1 1,-1-1,0 0,1 1,-1-1,1 0,0 1,-1-1,1 0,0 0,0 0,0 0,0 1,0-1,0-1,0 1,0 0,0 0,0 0,0 0,1-1,-1 1,1 0,62 18,-39-16</inkml:trace>
  <inkml:trace contextRef="#ctx0" brushRef="#br0" timeOffset="3058.051">1891 266,'5'-3,"-5"3,0 1,0-1,0 0,0 1,0-1,0 1,0-1,1 1,-1-1,0 1,0-1,0 0,1 1,-1-1,0 0,0 1,1-1,-1 1,0-1,1 0,-1 0,0 1,1-1,-1 0,0 0,1 1,-1-1,1 0,-1 0,0 0,1 0,-1 1,1-1,-1 0,1 0,-1 0,1 0,-1 0,0 0,1 0,-1 0,1-1,-1 1,1 0,-1 0,1 0,-1 0,0-1,1 1,-1 0,0 0,1-1,-1 1,1 0,-1 0,0-1,0 1,1 0,-1-1,0 1,-135 477,128-460,1-1,2 1,-1 0,2 0,0 1,1-1,1 1,1 15,2-28,1 1,-1-1,1 0,0 0,1 0,-1 0,1-1,0 1,0-1,1 0,-1 0,1 0,0-1,0 0,0 0,0 0,1 0,-1-1,1 0,-1 0,1-1,0 1,0-1,0 0,0-1,0 1,0-1,0-1,0 1,-1-1,1 0,0 0,4-2,128-27,-120 11,-17 7</inkml:trace>
  <inkml:trace contextRef="#ctx0" brushRef="#br0" timeOffset="3334.839">1553 604,'19'0,"16"0,12 0,2 0,-1 0,-6 0,-4 0,-4 0,-3 0,-2 0,-1 0,0 0,-6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2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323 622,'-16'0,"0"2,0 1,0 0,0 0,1 2,-1 0,1 1,1 0,-1 1,1 1,0 0,1 1,0 0,0 1,1 1,0 0,1 1,1 0,-1 1,5-4,0 1,1 0,0 0,0 0,2 1,-1 0,1 0,0 0,1 0,1 0,0 0,0 0,1 1,0-1,1 0,1 0,0 1,0-1,1-1,0 1,3 6,-2-13,0 1,0 0,0-1,0 0,1 0,0 0,-1-1,2 1,-1-1,0-1,1 1,-1-1,1 1,-1-2,1 1,0-1,0 1,0-2,0 1,0-1,0 0,0 0,0 0,0-1,0 0,0 0,0-1,0 1,0-1,-1-1,1 1,-1-1,0 0,0 0,0 0,0-1,0 0,-1 0,1 0,2-4,25-22,-2-1,0-2,-3-1,0-1,-3-1,0-2,-1-4,9-11,-20 39,-11 23,-12 32,9-32,-22 164,25-169,0 1,1-1,-1 0,1 1,-1-1,1 0,1 0,-1 0,0 0,1 0,0 0,0-1,0 1,0-1,1 0,-1 0,1 0,0-1,0 1,0-1,0 0,0 0,1 0,-1-1,0 1,1-1,-1 0,1-1,0 1,-1-1,1 1,-1-1,1-1,0 1,-1-1,1 0,-1 0,1 0,-1 0,0-1,1 0,-1 0,0 0,0 0,2-2,20-8</inkml:trace>
  <inkml:trace contextRef="#ctx0" brushRef="#br0" timeOffset="246.861">1225 508,'-40'20,"1"2,2 1,0 2,1 2,1 1,-27 29,11 22,50-77,0 1,0-1,1 0,-1 1,1-1,0 1,0-1,0 1,0-1,0 1,0-1,1 1,-1-1,1 0,-1 1,1-1,0 0,0 1,0-1,0 0,1 0,-1 0,0 0,1 0,0 0,-1 0,1-1,0 1,0-1,0 1,0-1,0 1,0-1,1 0,-1 0,0 0,12 3,0 0,0-1,0 0,0-1,1-1,-1 0,0-1,1 0,13-3,7 1,-10 1</inkml:trace>
  <inkml:trace contextRef="#ctx0" brushRef="#br0" timeOffset="550.094">1621 508,'-10'7,"-5"1,-1 1,2 1,-1 0,1 1,1 0,0 1,0 1,2 0,-1 0,2 1,0 1,0 0,2 0,-4 7,11-18,0-1,0 1,0-1,1 1,-1 0,1-1,-1 1,1 0,1-1,-1 1,0 0,1-1,0 1,0-1,0 1,0-1,0 1,1-1,-1 0,1 1,0-1,0 0,0 0,1-1,-1 1,1 0,-1-1,1 1,0-1,0 0,0 0,0 0,0 0,1-1,-1 1,1-1,-1 0,1 0,-1 0,1 0,-1-1,1 0,0 1,0-1,26 1,0-1,0-2,0-1,0-1,0-1,20-7,-33 6,-1 0,0-1,0 0,0-1,-1-1,0 0,3-5,0 2</inkml:trace>
  <inkml:trace contextRef="#ctx0" brushRef="#br0" timeOffset="1581.739">1988 622,'5'5,"0"-1,0 1,1 0,0-1,0 0,0-1,0 1,0-1,1-1,0 1,-1-1,1 0,0 0,0-1,0 0,0 0,1-1,-1 0,0 0,0 0,0-1,0 0,0-1,0 0,0 0,-1 0,1-1,0 0,-1 0,0 0,0-1,0 0,0 0,-1-1,1 0,-1 0,0 0,-1 0,1-1,-1 0,0 0,-1 0,1 0,-1-1,2-5,-4 10,0-1,0 1,0-1,0 1,-1-1,1 1,-1-1,0 1,0-1,1 0,-2 1,1-1,0 1,0-1,-1 0,0 1,1-1,-1 1,0 0,0-1,0 1,-1 0,1-1,0 1,-1 0,0 0,1 0,-1 0,0 1,0-1,0 0,0 1,0-1,0 1,-1 0,1 0,0-1,-1 2,1-1,-1 0,1 0,-1 1,0 0,1-1,-1 1,1 0,-1 0,1 0,-1 1,0-1,1 1,-3 0,-9 4,0 0,0 1,1 1,-1 0,1 1,1 1,0 0,0 0,1 1,0 1,0 0,1 0,1 1,0 0,1 1,-5 9,5-11,0 1,1 0,0 0,1 0,0 1,1 0,1 1,-1 5,3-14,2-1,-1 1,0 0,1 0,0 0,0-1,0 1,1 0,0 0,0 0,0-1,0 1,1-1,0 1,-1-1,2 1,-1-1,0 0,1 0,0 0,0 0,0-1,1 1,-1-1,4 3,4-1,1 0,-1-1,1 0,-1-1,1 0,0-1,0 0,0-1,1-1,-1 0,0 0,0-1,0-1,2 0,10-3,0-1,0-2,-1 0,0-1,-1-2,0 0,0-1,-1-1,-1-1,16-14,11-12,-2-3,-2-1,22-31,-5 7,-77 132,10-39,1-1,1 1,2 0,0 0,2 0,0 0,2 1,2 12,-7 128,-1-128,3-18,-1-1,0 1,-2-1,0 1,-1-1,-1-1,0 1,-2-1,0 0,9-19,0 0,0 0,0 0,0 0,0 0,0 0,0 0,0 0,0 0,0 0,0 0,-1 0,1 0,0 0,-1 1,1-1,-1 0,1 0,-1 0,0 1,1-1,-1 0,1 0,-1 1,0-1,0 1,0-1,1 0,-1 1,0 0,0-1,0 1,0-1,0 1,0 0,0 0,1-1,-1 1,0 0,0 0,0 0,0 0,0 0,0 1,0-1,0 0,0 0,0 0,0 1,0-1,0 1,0-1,1 1,-1-1,0 1,0-1,0 1,1-1,-1 1,0 0,0 0,8-38,2 0,1 0,2 1,1 1,2 0,1 0,3 1,13-34,-21 39,2 1,1 0,0 1,3 0,0 1,1 1,2 1,0 1,1 0,2 2,0 0,1 2,1 1,1 0,1 2,0 1,1 2,0 0,19-4,-44 15,1 0,-1 1,1 0,0 0,0 0,0 0,-1 1,1-1,0 1,0 0,0 0,0 1,0-1,0 1,0 0,-1 0,1 0,0 0,-1 0,1 1,-1 0,1 0,-1 0,0 0,0 0,0 1,0 0,0-1,0 1,-1 0,1 0,-1 0,0 1,0-1,0 1,0-1,0 4,-2 10,0 0,-1 0,-1 1,-1-1,0 0,-1-1,-1 1,-1-1,0 0,-1 0,-1 0,0-1,-1 0,-1-1,0 0,-1-1,-1 0,0 0,0-1,-1-1,-13 9,17-13,1-1,-1 0,0 0,0 0,-1-2,0 1,1-1,-2 0,1-1,0 0,-1-1,1 0,-1-1,0 0,1 0,-1-1,0-1,0 0,0 0,8 0,1 1,-1-1,0 0,0 0,1 0,-1 0,0 0,1-1,-1 1,1-1,0 1,-1-1,1 0,0 0,0 0,0 0,0-1,1 1,-1 0,1-1,-1 1,1-1,0 1,0-1,0 0,0 0,0 1,1-1,-1 0,1 0,0 0,-1 0,2 0,-1 1,0-1,0 0,1 0,0-1,5-20</inkml:trace>
  <inkml:trace contextRef="#ctx0" brushRef="#br0" timeOffset="1895.899">3512 1,'-5'38,"-6"42,-2 16,2-3,3-7,2-10,3-12,1-7,2-10,0-6,1-7,-1-4,1-2,-1-5</inkml:trace>
  <inkml:trace contextRef="#ctx0" brushRef="#br0" timeOffset="2132.217">3173 480,'43'-10,"34"-7,12-2,-3 3,-6 5,-13 3,-18 3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0,'-10'43,"-3"39,1 14,2 1,3-12,3-10,2-13,1-8,1-8,0-2,1-4,-1-4,1-3,-1-3,0-1,5-6,1-6</inkml:trace>
  <inkml:trace contextRef="#ctx0" brushRef="#br0" timeOffset="207.548">398 0,'-15'58,"-9"28,0 9,3-2,6-11,4-16,6-9,2-9,3-9,5-10,3-6,-1-1,-1-5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4.8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58,'56'-4,"44"7,0-6,60-10,142-10,-54 8,100 13,-286 2,-22 2,0 2,0 2,0 2,22 7,-21-5,155 4,-134 7,-49-10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9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3,'0'0,"1"1,-1-1,1 0,-1 0,0 1,1-1,-1 0,1 1,-1-1,1 0,-1 1,0-1,1 1,-1-1,0 1,0-1,1 0,-1 1,0-1,0 1,0 0,1-1,-1 1,0-1,0 1,0-1,0 1,0-1,0 1,0-1,0 1,0-1,0 1,-1-1,1 1,0 0,0-1,0 0,-1 1,1-1,0 1,-1-1,1 1,0-1,-1 1,1-1,0 0,-1 1,1-1,-1 0,1 1,-1-1,1 0,-1 0,1 1,52 3,740-4,-396 11,298 45,-164-20,-249-23,112-16,57-25,172-2,-500 29,0-5,62-13,291-29,-222 37,67 11,-115 2,141 15,-152-5,155-11,-153-3,380 2,-287 27,68-26,-86 28,35-29,-127 27,131-16,-221 1,0-5,0-3,62-7,-17 1,127 3,-64 26,-27-44,81-6,-174 12,0 4,1 4,74 5,-25 0,-83-2,138 11,-122-1,1-3,0-3,0-2,38-5,10 1,1020 2,-932-28,227 27,-254-26,309 26,-253-16,0-6,-198 17,1 1,0 1,1 2,-1 0,0 3,10 1,-30 0,-1 0,1 1,-1 0,0 0,0 1,0 0,-1 1,0 0,1 0,-2 0,1 1,8 8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3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4460 650,'22'72,"116"419,-136-483,0 1,1 1,-1 0,1-1,1 0,0 0,0 0,1 0,0 0,0-1,1 0,2 2,5-37,-3-175,64-81,-46 170,-10 73,-5 28</inkml:trace>
  <inkml:trace contextRef="#ctx0" brushRef="#br0" timeOffset="-2159.616">1694 960,'-10'39,"-2"26,-1 8,8-4,5-10,1-9,2-8,-1-12</inkml:trace>
  <inkml:trace contextRef="#ctx0" brushRef="#br0" timeOffset="-1897.564">1694 340,'0'0</inkml:trace>
  <inkml:trace contextRef="#ctx0" brushRef="#br0" timeOffset="-1622.73">1948 1384,'248'-435,"-248"435,38-46,-38 45,1 0,-1 0,1 0,0 1,0-1,0 0,-1 0,1 1,0-1,0 1,0-1,0 1,0-1,0 1,0-1,0 1,0 0,0 0,0-1,0 1,0 0,0 0,0 0,1 0,-1 0,0 1,0-1,0 0,0 0,0 1,0-1,0 0,0 1,0-1,0 1,0 0,-1-1,1 1,0 0,0-1,0 1,-1 0,1 0,0 0,-1 0,1-1,-1 1,1 0,-1 0,1 1,47 183,-43-166,1-1,1 0,0-1,2 0,0 0,1 0,0-2,1 1,1-1,13 12,-24-25,1-1,-1 1,1-1,-1 0,1 0,0 0,-1 0,1 0,0 0,0 0,0 0,0-1,-1 1,1-1,0 0,0 1,0-1,0 0,0 0,0 0,0 0,0-1,0 1,0 0,0-1,0 1,0-1,0 0,0 0,-1 0,1 0,0 0,-1 0,1 0,-1 0,1-1,-1 1,1 0,-1-1,1 0,43-78,-36 61,77-203,-74 204</inkml:trace>
  <inkml:trace contextRef="#ctx0" brushRef="#br0" timeOffset="-942.433">3049 904,'-19'9,"1"0,1 2,0 0,0 1,1 0,0 1,2 1,-1 1,2 0,0 1,0 0,2 1,0 0,1 1,1 0,-6 17,13-31,0 1,0 0,1 0,0 0,0 0,0 0,0 0,1 0,0 0,0 0,0 0,1 0,-1 0,1 0,0 0,1 0,-1 0,1 0,0 0,1-1,-1 1,1-1,-1 0,1 0,1 0,-1 0,0 0,1 0,0-1,0 0,0 0,0 0,0 0,1-1,-1 0,1 1,3 0,1-1,0 0,0-1,0 0,0 0,0-1,0 0,0-1,0 0,0 0,0-1,0 0,0 0,-1-1,1 0,-1-1,0 0,0 0,0-1,0 0,-1 0,0-1,6-5,10-11,-1 0,-1-2,-1 0,-2-1,0-1,-1-2,10-14,-2-1,-1-1,-3-1,-2-1,-2-1,-1 0,-3-1,-2-1,-2 0,-3 0,-1-1,-2-40,-5 71,0 0,-1 0,0 0,-2 1,0-1,-1 1,-1 0,-1 1,0 0,-6-7,11 18,-1 0,0 1,0 0,0 0,-1 0,0 0,0 0,0 1,0 0,-1 0,1 1,-1-1,0 1,0 0,-1 1,1 0,0 0,-1 0,1 1,-1-1,0 2,1-1,-1 1,0 0,0 0,1 1,-1 0,1 0,-1 1,-5 1,-1 2,1 1,-1 1,1 0,1 0,-1 1,1 1,1 0,-1 0,1 1,1 0,0 1,1 0,0 1,0 0,1 0,1 0,0 1,1 0,0 0,1 0,0 0,1 1,1 0,0 0,1 0,0 0,1-1,-3 19,1-1,2 0,1 0,1 1,2-1,1 0,1-1,2 1,1-1,1-1,1 0,13 21,6-5,3-2,2-1,1-2,2-1,2-2,18 11,28 7,-63-43</inkml:trace>
  <inkml:trace contextRef="#ctx0" brushRef="#br0" timeOffset="-2904.014">310 255,'7'4,"0"0,0-1,0 0,1-1,-1 0,1 0,-1 0,1-1,0 0,-1 0,1-1,0 0,0-1,24-1,0-2,-1-1,0-1,0-2,0-1,-1-2,-1-1,0-1,0-1,14-11,0-2,0-2,-1-3,-3-1,9-10,-29 38,-28 36,8-28,-36 129,7 2,5 1,5 0,1 127,-13 137,27-85,-13-337,12 12,-1 0,-1 1,0 0,0 1,-1 0,0 0,0 1,-1 0,0 0,-1 1,0 1,0 0,0 0,-1 1,1 0,-1 1,0 1,-1 0,1 0,0 1,-1 1,0 0,1 1,-1 0,1 1,-1 0,1 1,-4 1,-17 4,0 1,1 2,0 0,0 3,2 0,-1 2,2 2,-10 6,11 2,29-26,-1 1,1 0,-1 0,0 0,1 0,-1 0,1 0,-1 0,1 1,-1-1,0 0,1 0,-1 0,1 0,-1 0,0 1,1-1,-1 0,0 0,1 1,-1-1,0 0,1 1,-1-1,0 0,1 1,-1-1,0 0,0 1,0-1,1 0,-1 1,0-1,0 1,0-1,0 1,0-1,0 0,0 1,0-1,0 1,0-1,0 1,0-1,0 0,0 1,0-1,0 1,0-1,-1 0,1 1,0-1,0 1,0-1,-1 0,1 1,0-1,-1 0,1 1,0-1,-1 0,1 0,0 1,-1-1,1 0,0 0,-1 0,1 1,14-3</inkml:trace>
  <inkml:trace contextRef="#ctx0" brushRef="#br0" timeOffset="-2405.643">396 820,'55'-28,"1"3,2 3,52-14,-67 22,291-60,-240 42,-93 32,1 0,0 0,-1 0,1 0,-1 1,1-1,0 0,-1 1,1-1,-1 1,1-1,-1 1,1 0,-1 0,0 0,1 0,-1 0,0 0,0 0,0 0,0 0,0 0,0 1,0-1,0 0,0 1,0-1,-1 1,1-1,0 1,-1-1,0 1,1-1,-1 1,0-1,0 1,0 0,0-1,0 2,2 69,-17 8,11-70,1 1,0 1,1-1,0 0,1 0,0 1,0-1,2 1,-1-1,1 1,1-1,0 0,1 0,0 1,24 17,-11-21</inkml:trace>
  <inkml:trace contextRef="#ctx0" brushRef="#br0" timeOffset="1226.631">5504 706,'5'29,"-12"-4,0 1,-2-1,-1-1,-1 0,-1 0,-2-1,0-1,-1 0,-3 2,-46 76,59-94,1-1,0 1,0 0,0 1,1-1,0 1,0-1,0 1,1 0,0 0,0 0,1 0,0 0,0 1,1-1,0 0,0 0,1 1,0-1,0 0,0 0,1 0,0 0,1 0,-1 0,1-1,3 5,0-5,0 0,1 0,0 0,0-1,0 0,1 0,0 0,0-1,0-1,0 1,1-1,-1-1,1 0,0 0,-1 0,1-1,0 0,0-1,0 0,0-1,0 0,0 0,0 0,-1-1,8-3,2-2</inkml:trace>
  <inkml:trace contextRef="#ctx0" brushRef="#br0" timeOffset="1481.868">5052 933,'43'4,"29"3,7-1,-6-2,-9 0,-12-2,-9-1,-8 0,-4-1,-4-1,-5 1</inkml:trace>
  <inkml:trace contextRef="#ctx0" brushRef="#br0" timeOffset="2532.394">4318 453,'7'-2,"61"-20,1 4,0 2,1 4,1 2,64 1,-135 9,0 1,1-1,-1 0,1 1,-1-1,1 0,0 0,-1 1,1-1,-1 0,1 0,-1 0,1 0,0 0,-1 0,1 0,-1 0,1 0,0 0,-1 0,1 0,-1 0,1 0,-1-1,1 1,-1 0,1 0,-1-1,1 1,-1 0,1-1,-1 1,1 0,-1-1,1 1,-1-1,0 1,1-1,-1 1,0-1,1 1,-1-1,0 1,0-1,0 1,1-1,-1 0,0 1,0-1,0 1,0-1,0 0,0 1,0-1,0 0,-24-25,18 21,5 5,-5-5,0 0,0 0,0 0,1 0,-1-1,1 0,1 0,-1-1,1 1,0-1,1 0,-1 0,2 0,-1-1,1 1,0 0,0-2,3-9</inkml:trace>
  <inkml:trace contextRef="#ctx0" brushRef="#br0" timeOffset="3063.579">5221 453,'-72'107,"45"-63,3 2,1 0,2 1,3 2,1-1,3 2,2 0,2 1,2 0,3 0,1 47,4-89,2 1,0-1,0 0,0 0,1 0,1-1,-1 1,1-1,1 0,-1 0,2 0,-1 0,1-1,0 0,0 0,1-1,0 1,0-1,1-1,-1 0,1 0,1 0,-1-1,0 0,1-1,0 0,0 0,0-1,0 0,0 0,0-1,1-1,-1 1,7-2,9 2</inkml:trace>
  <inkml:trace contextRef="#ctx0" brushRef="#br0" timeOffset="3448.026">5729 480,'34'34,"11"44,-2 19,-9 3,-10-12,-8-10,-8-14,-5-9,-3-8,-1-3,-1-4,0-4,0-3,1-3,1-1,-6-2,-5 1,-1-6</inkml:trace>
  <inkml:trace contextRef="#ctx0" brushRef="#br0" timeOffset="4461.847">0 1835,'876'-85,"144"10,420-58,-347 86,-233 37,-226-9,-164-7,-145-3,-298 28</inkml:trace>
  <inkml:trace contextRef="#ctx0" brushRef="#br0" timeOffset="5067.295">6802 622,'-24'10,"-3"2,3-5,10-3,13-8,11-3,-1 0,-2 6,2 2,1 2</inkml:trace>
  <inkml:trace contextRef="#ctx0" brushRef="#br0" timeOffset="6032.676">6915 989,'-5'0,"-6"5,-6 6,-5 6,-4 0,-2 2,4-6,6-7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32,'2'0,"0"0,0 1,0 0,-1-1,1 1,0 0,0 0,-1 0,1 0,-1 0,1 0,-1 0,1 1,-1-1,1 0,-1 1,0-1,0 1,0 0,0-1,0 1,0 0,-1-1,1 1,0 0,-1 0,1 0,-1 0,0 0,0 0,0 0,0-1,0 1,0 1,2 2,95 347,3-91,-99-260,-1-1,0 1,1-1,-1 0,0 1,1-1,-1 1,1-1,-1 1,0-1,1 0,-1 1,1-1,-1 0,1 0,-1 1,1-1,-1 0,1 0,0 0,-1 0,1 0,-1 1,1-1,-1 0,1 0,0 0,-1-1,1 1,-1 0,1 0,-1 0,1 0,0 0,-1-1,1 1,-1 0,1 0,-1-1,1 1,-1-1,0 1,1 0,-1-1,1 1,-1-1,0 1,1-1,-1 1,0-1,0 1,1-1,-1 1,0-1,0 1,0-1,0 1,1-1,-1 0,0 1,0-1,0 1,0-1,0 1,-1-1,1 0,0 1,0-1,15-55,-13 48,98-321,0 96,-80 190,-13 24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0 158,'541'-28,"-415"28,-159-26,21 20,1 1,0-2,0 0,1 0,0-1,0 0,1-1,0 0,-3-4,6 0,5 2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9:18.8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3952 37,'0'0,"0"-1,0 1,0-1,0 1,0-1,0 1,1-1,-1 1,0-1,0 1,-1 0,1-1,0 1,0-1,0 1,0-1,0 1,0-1,-1 1,1 0,0-1,0 1,-1-1,1 1,0 0,0-1,-1 1,1 0,0-1,-1 1,1 0,-1 0,1-1,0 1,-1 0,1 0,-1 0,1-1,-1 1,1 0,-1 0,1 0,-1 0,1 0,0 0,-1 0,1 0,-1 0,1 0,-1 0,1 0,-1 1,1-1,-1 0,1 0,0 0,-1 1,1-1,-1 0,1 0,0 1,-1-1,1 0,0 1,-1-1,1 0,0 1,0-1,-1 1,-2 34,7-12,2 3,-2 0,-1 0,-1 0,-1 0,-1 0,-1 0,-2 0,0 1,2-22,-4 13,1-1,0 0,2 1,0 0,1-1,0 1,2 0,0 0,3 9,-3-25,0-1,1 1,0 0,-1-1,1 1,0-1,0 0,-1 1,1-1,0 0,0 0,1 0,-1-1,0 1,0 0,0-1,0 1,1-1,-1 0,0 0,0 0,1 0,-1 0,0 0,0-1,1 1,-1-1,0 1,0-1,0 0,2-1,9 0,186-24,84 3,284-38,-189 33,63 17,-215-6,-154 5,-70 10,0 0,0 0,0 0,-1 0,1 0,-1 0,0-1,1 1,-1-1,0 1,0-1,0 1,-1-1,1 1,-1-1,1 0,-1 1,0-1,0 0,0 0,-1 1,1-1,0 0,-1 1,0-1,0 1,0-1,0-10,1-9,1-1,2 0,0 1,1 0,1 0,2 0,0 0,1 1,1 0,4-5,-5 8</inkml:trace>
  <inkml:trace contextRef="#ctx0" brushRef="#br0" timeOffset="13802.308">5815 1476,'-10'-143,"10"142,0 0,0 0,0 0,0 0,0 0,0 0,0 0,1 0,-1 0,0 0,1 0,-1 1,0-1,1 0,-1 0,1 0,-1 0,1 1,0-1,-1 0,1 1,0-1,0 0,-1 1,1-1,0 1,0-1,0 1,0 0,0-1,-1 1,1 0,0 0,0-1,0 1,0 0,0 0,0 0,0 0,0 0,0 0,0 1,0-1,0 0,0 0,0 1,0-1,-1 0,1 1,0-1,0 1,0-1,-1 1,1 0,0-1,0 1,-1 0,46 41,-45-40,4 5,0-1,0 1,0-1,1 0,0-1,0 1,1-1,-1 0,1-1,0 0,1 0,-1 0,1-1,-1 0,1 0,0-1,0 0,0-1,0 0,0 0,1 0,-1-1,0 0,0-1,0 0,1 0,4-2,-1-3,-1-1,0 0,0-1,0 0,-1 0,0-1,-1 0,0-1,-1 0,0-1,0 0,-1 0,0 0,-1-1,0 0,-1-2,80-183,-62 85,-23 88</inkml:trace>
  <inkml:trace contextRef="#ctx0" brushRef="#br0" timeOffset="10035.627">1 4355,'78'-338,"15"4,94-212,-34 145,-131 356,-15 69,0 75,5 1,4-2,4 0,5-1,13 27,-6-27,60 224,-91-319,1 1,-1-1,0 1,0 0,0-1,-1 1,1 0,-1-1,1 1,-1 0,0 0,0-1,0 1,0 0,0 0,-1 0,0-1,1 1,-1 0,0-1,0 1,0-1,0 1,-1-1,1 1,-1-1,0 0,1 0,-1 0,0 0,0 0,0 0,-1 0,1-1,0 1,-1-1,1 1,-1-1,1 0,-1 0,1 0,-1-1,0 1,-2 0,-20-8,0 0,0-1,0-2,1-1,1 0,-8-6,9 5,-422-253,427 255</inkml:trace>
  <inkml:trace contextRef="#ctx0" brushRef="#br0" timeOffset="10422.413">1328 3226,'-10'3,"0"0,1 0,0 0,-1 1,1 1,1 0,-1 0,1 0,0 1,0 0,0 1,1 0,0 0,-4 7,8-11,-9 8,2 1,-1 0,1 1,1 0,1 1,0 0,0 0,1 1,0 3,5-13,0 1,0-1,1 1,0 0,0-1,1 1,-1 0,1 0,0-1,1 1,-1 0,1 0,0-1,1 1,-1-1,1 1,0-1,1 1,-1-1,1 0,0 0,0 0,1-1,-1 1,1-1,0 0,1 1,1 0,-1 0,1-1,0 1,1-1,-1-1,1 1,0-1,0 0,0-1,0 1,0-1,1-1,-1 1,0-1,1-1,-1 1,1-1,-1-1,1 1,-1-1,1-1,-1 1,0-1,1-1,-1 1,0-1,-1 0,1-1,0 1,-1-1,0-1,0 1,0-1,3-4,30-32,-26 22</inkml:trace>
  <inkml:trace contextRef="#ctx0" brushRef="#br0" timeOffset="10702.135">1695 3057,'-29'33,"-14"22,0 5,12-2,16-7,16-11,12-13,9-11,5-8,3-6,1-2,1-3,-1 1,-1 0,-1-5,0-5,-5-2</inkml:trace>
  <inkml:trace contextRef="#ctx0" brushRef="#br0" timeOffset="11306.407">1948 3142,'13'3,"0"0,0-1,0 0,0-1,0 0,0-1,0-1,0 0,0-1,0 0,0-1,-1-1,1 0,-1 0,0-1,0-1,0 0,3-3,-6 2,-1-1,0-1,0 1,-1-1,0-1,0 1,-1-1,-1 0,0-1,0 1,-1-1,0 0,0 0,-2-1,1 1,-2 0,1-1,-1 0,-1 1,-1-7,2 15,-1 0,-1 0,1 0,0 0,-1 0,0 0,1 0,-1 0,0 0,-1 0,1 0,0 1,-1-1,0 0,1 1,-1-1,0 1,-1 0,1-1,0 1,0 0,-1 0,1 1,-1-1,0 0,0 1,1 0,-1 0,0 0,0 0,0 0,0 0,0 1,0-1,0 1,-1 0,1 0,0 0,0 0,0 1,0-1,0 1,0 0,0 0,0 0,0 0,0 0,1 1,-1-1,0 1,1 0,-1 0,1 0,0 0,-1 0,0 2,-6 7,1 1,0 0,1 1,0 0,0 0,2 0,0 1,0-1,1 1,1 0,0 1,1-1,1 1,0-1,1 0,0 1,2-1,1 10,-2-17,0-1,0 0,1 0,0 0,0 0,1 0,-1 0,1-1,1 1,-1-1,1 0,0 0,0 0,0 0,1-1,-1 0,1 0,0 0,1 0,-1-1,0 0,1 0,0 0,0-1,0 0,0 0,0-1,0 1,0-1,1 0,-1-1,0 0,1 0,-1 0,5-1,9-4,-1 0,1-2,-1 0,0-1,-1-1,0 0,-1-2,1 0,-2 0,0-2,0 0,-1-1,-1-1,0 0,-2-1,1 0,6-14,7-2,-2-2,-2-1,-1 0,-2-2,-1 0,-2-1,-2-1,-1-1,-2 1,-2-2,4-38,-11 59,1 7,-1-1,1 1,-2-1,0 1,-1-1,0 1,-1-1,0 0,-1 1,-1 0,0-1,-1 1,-1 0,1 1,-2-1,0 1,0 0,-2 0,1 1,-3-3,7 11,-1 1,1 0,0-1,-1 1,1 0,-1 1,1-1,-1 1,0 0,0-1,1 2,-1-1,0 0,0 1,0 0,0-1,0 2,0-1,0 0,0 1,0 0,0 0,0 0,1 0,-1 1,0-1,1 1,-1 0,1 0,-3 2,-2 2,0 1,0 0,1 0,0 1,0 0,1 0,0 1,0 0,1 0,0 0,0 2,-1 5,0 0,1 0,1 0,1 1,0 0,1-1,1 1,0 0,1 0,1 0,1-1,0 1,2 0,0-1,0 0,1 0,1 0,1-1,0 1,1-2,1 1,0-1,8 9,-5-6,1-1,0 0,1-1,1-1,0 0,1-1,0-1,1 0,0-1,1-1,0-1,1 0,6 1,0-2,-2-3</inkml:trace>
  <inkml:trace contextRef="#ctx0" brushRef="#br0" timeOffset="11954.883">2852 2746,'13'4,"0"-1,0 0,0-1,1-1,-1 0,0-1,1 0,-1-1,0-1,1 0,-1 0,0-2,0 1,-1-2,1 0,-1 0,0-1,0 0,-1-1,0-1,2-1,-8 2,0-1,0 0,-1 0,0 0,0 0,-1 0,0-1,-1 0,1 1,-2-1,1 0,-1 0,-1 0,0 0,0 0,0 0,-1 0,-1 0,1 0,-2 0,1 0,-1 1,0-1,-4-5,4 10,1 1,-1 0,0 0,0 0,0 1,0-1,-1 1,1 0,-1 0,0 0,1 0,-1 0,0 1,0 0,0 0,0 0,0 0,0 1,0-1,0 1,0 0,0 0,-1 1,1-1,0 1,0 0,0 0,0 0,0 1,1-1,-1 1,0 0,1 0,-1 0,1 0,0 1,-1 0,1-1,1 1,-1 0,0 1,1-1,-1 0,1 1,0-1,0 1,-10 12,2-1,0 2,0-1,2 1,0 1,1-1,1 1,-3 11,8-23,-1 0,1 0,0 0,0-1,0 1,1 0,0 0,0 0,1 0,0 0,0 0,0 0,1 0,-1-1,1 1,1-1,-1 1,1-1,0 0,0 0,1 0,-1 0,1-1,0 1,0-1,1 0,-1 0,6 3,2-2,1 0,1-1,-1 0,0-1,1-1,0 0,-1 0,1-2,0 0,0 0,0-1,-1-1,1 0,-1-1,1-1,-1 0,0-1,3-1,3-3,-1-1,0-1,0 0,-1-2,-1 1,0-2,-1 0,0-1,-1-1,-1 0,0-1,-2 0,0-1,0 0,-2-1,0 0,-2 0,0-1,-1 0,-1 0,0-1,-2 1,0-1,-2 0,0 0,-1 0,-2-5,2 21,0 0,0 0,-1 0,1 0,-1 1,0-1,-1 0,1 0,-1 1,0-1,0 1,0 0,-1-1,0 1,1 0,-1 0,-1 1,1-1,0 1,-1-1,0 1,0 0,0 1,0-1,0 1,-1-1,1 1,-1 1,1-1,-1 0,0 1,1 0,-1 0,0 1,0-1,0 1,-2 1,0 1,0-1,0 1,0 0,0 1,1 0,0 0,-1 0,1 1,0 0,1 0,-1 0,1 1,0 0,0 0,0 0,0 1,1 0,0-1,1 1,-1 1,1-1,0 0,0 1,1 0,0-1,0 1,1 0,0 0,0 0,1 0,-1 5,2-8,0-1,0 0,1 0,-1 0,1 1,-1-1,1-1,0 1,0 0,0 0,1-1,-1 1,1-1,-1 0,1 0,0 0,0 0,0 0,0 0,0-1,0 0,0 1,0-1,1-1,-1 1,1 0,1 0,101 2,-88-4,10-1,-22 0,0 1,-1-1,1 1,0 0,0 1,0-1,0 1,-1 0,1 1,0-1,0 1,0 0,-1 1,1 0,0-1,-1 2,0-1,1 1,-1-1,0 2,0-1,-1 0,1 1,-1 0,1 0,-1 0,0 1,-1-1,1 1,-1 0,1 2,5 125,-10-107</inkml:trace>
  <inkml:trace contextRef="#ctx0" brushRef="#br0" timeOffset="12605.499">4008 2069,'-15'16,"1"0,0 1,1 1,1 0,0 0,2 2,0-1,1 1,1 0,1 1,1 0,1 0,0 1,1 3,4-23,0 1,-1-1,1 1,0 0,0-1,0 1,0-1,1 1,-1 0,1-1,0 1,-1-1,1 0,0 1,1-1,-1 0,0 1,1-1,-1 0,1 0,-1 0,1 0,0 0,0-1,0 1,0 0,0-1,0 0,1 1,-1-1,0 0,1 0,-1 0,1-1,-1 1,1 0,-1-1,1 0,0 0,-1 1,1-2,-1 1,1 0,0 0,-1-1,1 1,-1-1,13-5,0-1,-1-1,0 0,0 0,-1-1,0-1,-1 0,0-1,-1-1,0 1,-1-2,0 1,0-2,6-12,4 12,-16 50,15 68,-18-101,1 0,-1 0,1 0,0 0,0-1,0 1,1-1,-1 1,1-1,-1 0,1 0,0 0,0 0,0 0,0-1,0 1,0-1,0 0,0 0,1 0,-1-1,0 1,1-1,-1 1,1-1,-1 0,0 0,1-1,-1 1,1-1,8-4,1 0,-1-1,0 0,0-1,-1 0,0-1,0 0,0-1,-1 0,-1-1,0 0,0 0,-1-1,0 0,-1 0,0-1,4-11,10-19,-2 0,-2-1,-2-1,-2 0,-2-1,-2 0,-2-1,-2 0,-1-10,0 16,-3-1,0 1,-3-1,-2 1,-1 0,-2 0,-1 0,-3 1,-1 1,-2-1,-1 2,-9-12,19 40,0 0,-1 0,-1 1,1 0,-1 0,-1 0,0 1,0 1,0-1,-6-2,12 7,-1 0,1 1,-1-1,0 1,0 0,1 0,-1 0,0 0,0 0,0 1,0-1,0 1,0 0,0 0,0 0,0 0,0 0,0 1,0-1,0 1,0 0,0 0,0 0,0 1,1-1,-1 0,0 1,1 0,-1 0,1-1,0 2,0-1,-1 0,1 0,1 1,-1-1,0 2,-4 8,1 0,1 1,0 0,1 0,0 0,1 0,0 1,1-1,1 1,0-1,1 1,0-1,1 0,3 10,4 23,3 0,1 0,3-1,1-1,2 0,16 23,3-6,3-2,2-1,16 13,31 40,-75-93,-4-6</inkml:trace>
  <inkml:trace contextRef="#ctx0" brushRef="#br0" timeOffset="12810.216">4234 1872,'39'-20,"36"-15,10-2,1 1,-6 1,-10 6,-8 5,-10 5,-9 6,-12 6</inkml:trace>
  <inkml:trace contextRef="#ctx0" brushRef="#br0" timeOffset="12969.904">4939 1815</inkml:trace>
  <inkml:trace contextRef="#ctx0" brushRef="#br0" timeOffset="13224.243">4996 1251,'0'0</inkml:trace>
  <inkml:trace contextRef="#ctx0" brushRef="#br0" timeOffset="13470.447">5222 1476,'-5'17,"1"0,0 1,1-1,1 1,1 0,0 0,2 0,0-1,1 1,0 0,2-1,0 1,1-1,1 2,-5-17,-1 0,1 0,0 1,0-1,0 0,0-1,0 1,0 0,0 0,1 0,-1-1,1 1,-1-1,1 1,0-1,-1 1,1-1,0 0,0 0,0 0,0 0,0 0,0-1,0 1,0 0,1-1,-1 0,0 1,0-1,0 0,1 0,-1 0,0-1,0 1,0 0,0-1,1 0,-1 1,0-1,0 0,0 0,0 0,0 0,-1 0,1-1,0 1,0 0,-1-1,8-9,0 1,-2-1,1 0,-1-1,-1 0,0 0,-1 0,0-1,-1 0,0 0,-1 0,-1 0,1-6,-2 9,0 0,-1-1,0 1,0 0,-1 0,-1 0,0 0,0 0,-1 0,0 1,0-1,-1 1,0-1,-1 1,0 1,-1-1,0 1,0 0,-1 0,1 1,-7-6,-46-2,43 20</inkml:trace>
  <inkml:trace contextRef="#ctx0" brushRef="#br0" timeOffset="15788.383">3416 3960,'192'312,"-65"-83,-126-228,0 0,-1 1,1-1,0-1,0 1,0 0,0 0,0 0,0 0,0-1,0 1,0 0,0-1,0 1,0-1,1 1,-1-1,0 0,0 1,1-1,-1 0,0 0,0 0,1 0,-1 0,0 0,0 0,1-1,-1 1,0 0,0-1,0 1,1-1,-1 1,0-1,0 1,0-1,0 0,0 0,0 1,0-1,0 0,0 0,-1 0,1 0,0 0,0 0,-1 0,1-1,-1 1,1 0,-1 0,1 0,-1-1,0 1,0 0,1 0,-1-1,0 1,0 0,0 0,-1-1,1 1,0 0,0 0,-1-1,44-279,-38 233,26-283,-5 138,-24 186,-1 8</inkml:trace>
  <inkml:trace contextRef="#ctx0" brushRef="#br0" timeOffset="16725.312">4093 4185,'36'-47,"-3"-2,-2-2,-2-1,-2-1,-3-1,13-43,-36 93,1 0,0-1,-1 1,1 0,-1-1,0 1,0-1,0 1,-1-1,0 1,0-1,0 1,0-1,0 0,-1 1,0-1,0 1,0 0,-1-1,0 1,0-2,-1 6,1-1,-1 0,0 1,1-1,-1 1,0 0,1 0,-1 0,0 0,0 0,1 0,-1 1,0 0,1-1,-1 1,1 0,-1 0,1 0,-1 1,1-1,0 1,0-1,-1 1,1 0,0-1,0 1,1 0,-1 1,0-1,1 0,-2 2,-10 13,0 1,1 0,1 0,1 1,0 1,1-1,2 1,0 1,1 0,1 0,1 0,0 0,2 1,1 2,0-17,1 0,0 1,1-1,0 0,0 0,1 0,-1 0,1 0,1 0,0 0,0-1,0 1,0-1,1 0,0 0,1 0,-1-1,1 1,0-1,0 0,1-1,-1 1,1-1,0 0,1 0,-1-1,0 0,1 0,0-1,0 1,0-1,0-1,4 1,0-1,-1-1,1-1,-1 0,1 0,-1-1,0 0,0-1,0 0,0-1,0 0,-1 0,1-1,-1 0,-1-1,1 0,-1 0,0-1,0 0,0 0,1-3,51-51,-2-1,-2-4,-4-2,21-37,27-15,-96 117,-21 14,3-5,0 0,1 1,0 0,0 1,0 0,1 1,0 0,1 1,0 0,1 1,0 0,0 1,2 0,-1 1,1 0,1 0,-4 10,9-18,1-1,-1 1,1 0,0 0,1 0,-1 0,1 0,0 0,0 0,0 0,1 0,0 0,0 0,0-1,1 1,-1 0,1 0,0-1,0 1,1-1,0 0,-1 0,1 0,1 0,-1 0,0-1,1 1,0-1,0 0,0 0,0 0,0-1,1 1,-1-1,1 0,0 0,-1-1,1 0,0 1,0-2,0 1,0 0,0-1,0 0,0 0,4-1,12-4,-1 0,1-1,-1-1,-1-2,1 1,-1-2,-1-1,0 0,14-12,17-15,-1-2,-2-1,-2-3,-2-2,-2-1,-2-2,-2-2,-3-1,17-37,-32 59,-2 1,-1-2,-1 0,-1-1,-2 0,-2-1,0 0,-3 0,-1-1,-1 0,-1 0,-3 0,0 0,-2 0,-2 0,-1 0,-3-7,7 36,-1 0,1 0,0 0,-1 0,0 0,-1 1,1-1,-1 0,1 1,-1 0,-1 0,1 0,0 0,-1 0,0 1,0-1,0 1,0 0,-1 0,1 1,-1-1,0 1,0 0,1 1,-1-1,-1 1,1 0,0 0,0 0,0 1,0-1,-1 1,1 1,0-1,0 1,0 0,0 0,0 0,0 1,0 0,0 0,-1 1,-5 3,1 2,0-1,0 1,1 1,0-1,0 2,1-1,1 1,-1 0,2 1,-1 0,2 0,-1 0,1 1,1 0,0-1,1 2,0-1,0 6,0 1,1 0,1-1,0 1,1 0,2-1,-1 1,2 0,1-1,0 0,1 0,1 0,7 14,-4-10,1 0,1-1,1-1,0 0,2 0,0-1,1-1,1-1,1 0,0-1,1 0,1-2,20 13,-8-12,0-1,0-2,2-1,-1-1,5-1,-35-8,-1 0,0-1,0 1,0 0,0-1,1 1,-1 0,0-1,0 1,1-1,-1 0,0 0,0 1,1-1,-1 0,0 0,1 0,-1 0,0 0,1 0,-1-1,0 1,1 0,-1-1,0 1,0-1,1 1,-1-1,0 0,0 1,0-1,0 0,0 0,0 0,0 0,0 0,0 0,0 0,-1 0,1 0,0 0,-1-1,1 0,-5-9</inkml:trace>
  <inkml:trace contextRef="#ctx0" brushRef="#br0" timeOffset="16989.691">5025 3311,'43'-20,"48"-19,18-10,-5 5,-10 5,-12 8,-15 6,-14 6,-16 7</inkml:trace>
  <inkml:trace contextRef="#ctx0" brushRef="#br0" timeOffset="17227.285">5927 2944,'-18'25,"1"1,1 1,2 0,0 1,2 0,1 1,2 1,0 0,2 0,-1 18,7-44,1-1,-1 1,1-1,-1 1,1 0,0-1,1 1,-1 0,1-1,0 1,-1-1,1 1,1-1,-1 1,1-1,-1 0,1 1,0-1,0 0,0 0,0 0,1-1,-1 1,1-1,0 1,0-1,0 0,0 0,0 0,0 0,0-1,1 1,-1-1,1 0,-1 0,1 0,-1 0,1-1,0 1,-1-1,1 0,0 0,-1 0,1-1,1 0,3-2,0-1,-1 0,1-1,-1 0,0 0,0-1,-1 0,0 0,0 0,0-1,-1 0,0 0,0 0,-1 0,0-1,0 0,0 0,-1 0,-1 0,1-1,-1 1,-1-1,0 1,0-1,0 0,-1 0,-1 1,1-1,-1 0,-1 1,0-1,0 1,0 0,-1-1,-1 0,-4-6,-1 0,-1 0,0 1,-1 1,0 0,-1 0,-1 1,0 1,-1 0,0 0,0 2,-1 0,0 0,-1 1,-6-1,-3 1</inkml:trace>
  <inkml:trace contextRef="#ctx0" brushRef="#br0" timeOffset="17374.445">6239 3254,'-20'-29,"-5"-37,0-14,6-2,9 3,8 11,8 6,9 10,5 9,5 1,3 4,2 3,-1 3,1 2,-5 7</inkml:trace>
  <inkml:trace contextRef="#ctx0" brushRef="#br0" timeOffset="18760.485">5081 545,'-5'19,"-11"26,-3 14,2 3,4-5,-1-12,2-9,3-6,3-3,-2-6,0-11,7-13,2-10,7-3,2 1</inkml:trace>
  <inkml:trace contextRef="#ctx0" brushRef="#br0" timeOffset="19387.406">5109 488,'-288'174,"284"-172,5-1,-1-1,1 0,-1 1,0-1,1 1,-1-1,0 0,1 1,-1-1,0 1,1-1,-1 1,0-1,0 1,0-1,1 1,-1 0,0-1,0 1,0-1,0 1,0-1,0 1,0-1,0 1,0 0,0-1,-1 1,1-1,0 1,0-1,0 1,-1-1,1 1,0-1,-1 1,1-1,0 0,-1 1,1-1,-1 1,1-1,0 0,-1 1,1-1,-1 0,1 0,-1 1,1-1,-1 0,1 0,-1 0,1 0,-1 1,0-1,1 0,-1 0,1 0,-1 0,1 0,-1 0,1-1,-1 1,0 0,306 10,-199 2,-105-12,0 0,-1 0,1-1,0 1,0 0,-1 0,1 0,0-1,0 1,-1 0,1-1,0 1,-1-1,1 1,-1-1,1 1,0-1,-1 1,1-1,-1 0,0 1,1-1,-1 0,1 1,-1-1,0 0,0 1,1-1,-1 0,0 0,0 1,0-1,0 0,0 0,0 0,0 1,0-1,0 0,0 0,0 1,0-1,-1 0,1 0,0 1,-1-1,1 0,0 1,-1-1,1 0,-1 1,1-1,-1 1,0-1,-31-36,30 35,-76-76,64 61</inkml:trace>
  <inkml:trace contextRef="#ctx0" brushRef="#br0" timeOffset="23594.87">4912 1787,'0'5,"0"6,0 6,0 5,4-1,3 0,-1 2,3-3,1-10,-1-6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0,'-27'467,"23"-416,-3 0,-1-1,-3 0,-2-1,-3 0,-1-2,-2 1,-18 28,8 0,31-74,-1-1,1 0,-1 0,1 1,-1-1,1 0,0 0,-1-1,1 1,0 0,0-1,0 1,0-1,-1 1,1-1,0 0,0 0,0 0,0 0,0 0,0 0,0 0,0-1,0 1,-1-1,1 1,0-1,0 0,-1 0,1 0,0 0,-1 0,1 0,-1 0,1 0,-1-1,1 1,0-1,-1 1,26-14,-1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0,'44'5,"18"2,4-1,-5-1,-7-2,-9 0,-7-2,-10-6,-9-1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1,'53'9,"22"4,3-1,-7-2,-10-3,-12-3,-8-1,-12-2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0,'-142'352,"140"-349,-1 1,1 0,0-1,0 1,0 0,0 0,1 0,0 0,-1 1,2-1,-1 0,0 0,1 1,0-1,0 0,0 1,1-1,-1 0,1 1,0-1,0 0,0 0,1 0,0 0,-1 0,2 0,-1 0,0-1,1 1,-1-1,1 0,0 1,0-1,0 0,1-1,-1 1,1-1,-1 1,1-1,1 0,19 6,1-1,1-1,-1-1,1-2,0 0,12-2,3-15,-29 1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0 252,'38'-16,"-2"-1,0-1,-2-3,0 0,-1-2,-1-2,-1-1,-2-1,19-22,-47 48,-1 0,1 1,-1-1,1 0,-1 1,1-1,0 1,-1-1,1 1,0 0,-1-1,1 1,0 0,-1-1,1 1,0 0,0 0,0-1,-1 1,1 0,0 0,0 0,0 0,-1 0,1 0,0 1,0-1,-1 0,1 0,0 0,0 1,-1-1,1 0,0 1,0-1,-1 1,1-1,-1 1,1-1,0 1,-1-1,1 1,-1 0,1-1,-1 1,1 0,-1-1,0 1,1 0,-1-1,0 1,0 0,1 0,-1 0,0-1,0 1,0 0,0 0,0 0,0-1,0 1,0 0,-1 0,1-1,0 1,0 0,-1 0,1-1,0 1,-1 0,3 6,4 16,0 6,2-1,1 0,1 0,1-1,1 0,15 22,-13-30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1,'-34'23,"17"-9,1 1,1 1,0 1,1 0,1 0,0 2,2-1,0 2,1-1,1 2,1-1,-2 9,-58 262,67-287,-4 14,0 0,2 1,0 0,1 0,1 0,1 0,1 0,0 0,1 0,2-1,-1 1,2-1,1 0,0 0,1 0,1-1,0 0,2 0,0-1,0 0,2 0,-10-15,-1 1,0-1,1 0,-1 1,1-1,-1 0,1 0,-1 0,1 0,0 0,0-1,-1 1,1 0,0-1,0 1,0-1,0 0,0 1,0-1,0 0,-1 0,1 0,0-1,0 1,0 0,0-1,0 1,0-1,-1 0,1 0,0 1,0-1,-1 0,1 0,-1-1,1 1,-1 0,1 0,-1-1,0 1,0-1,1 0,12-14</inkml:trace>
  <inkml:trace contextRef="#ctx0" brushRef="#br0" timeOffset="406.384">567 255,'-3'6,"-30"57,3 1,3 2,-11 45,33-92,1 1,1 0,1 0,1 0,1 0,0 0,3 14,0-28,0 1,0-1,1 0,0 0,0 0,0-1,1 1,0-1,0 0,0 0,0-1,1 1,0-1,0-1,0 1,0-1,1 0,-1 0,1-1,0 0,-1 0,1 0,0-1,0 0,0-1,4 1,-8-1,-1 1,1 0,0-1,0 1,0-1,0 0,0 0,-1 0,1 0,0 0,0-1,0 1,0-1,-1 0,1 0,0 0,-1 0,1 0,0-1,1 0,7-10</inkml:trace>
  <inkml:trace contextRef="#ctx0" brushRef="#br0" timeOffset="653.324">256 565,'29'0,"24"0,7 0,-1 0,-6 0,-7 0,-7 0,-5 0,-4-5,-6-1</inkml:trace>
  <inkml:trace contextRef="#ctx0" brushRef="#br0" timeOffset="940.711">990 86,'32'75,"-4"2,-3 1,-4 1,9 66,-30-144,4 9,-2 0,1-1,-1 1,-1 0,0 0,0 0,-1 1,0-1,-1 0,0 0,-1 0,0 0,0-1,-1 1,0 0,-1-1,0 0,-1 0,0 0,0 0,-4 4,-3-2,-1-1,0-1,-1 0,0 0,0-1,0-1,-1-1,0 0,-1-1,-4 1,-4-2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1 291,'33'-34,"22"-20,5-6,-7 2,-8 12,-12 17,-11 20,-4 10,-6 11,0 7,-2 6,2-2,4 0,-1-3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203 413,'-25'27,"1"1,1 2,2 0,1 1,1 1,2 1,1 1,-7 23,21-54,0 0,0 1,1-1,-1 0,1 1,0 0,0-1,0 1,1-1,-1 1,1 0,0 0,0-1,0 1,1 0,-1-1,1 1,0 0,0-1,0 1,0-1,0 1,1-1,0 0,0 0,0 1,0-1,0 0,1-1,-1 1,1 0,0-1,-1 1,1-1,0 0,1 0,-1 0,0-1,1 1,0 0,10-4,0 0,-1-1,1 0,-1-1,0-1,0 0,0 0,-1-1,0-1,0 0,-1-1,1 0,-2-1,6-5,12-8,-1-1,-1-1,-2-2,0 0,-1-1,-2-2,-1 0,-1-1,-2-1,0 0,-3-2,0 1,-3-2,0 0,-2 0,-2-1,1-13,-7 36,-1 1,0-1,-1 0,0 0,0 1,-1-1,-1 1,0-1,-1 1,0 0,-1-2,3 9,0 0,-1 0,1 0,-1 0,1 0,-1 0,0 1,-1 0,1-1,0 1,-1 0,0 1,0-1,0 1,0-1,0 1,0 0,-1 1,1-1,0 1,-1 0,0 0,1 0,-1 1,1-1,-1 1,0 0,1 1,-2-1,-1 2,0 0,1 0,-1 0,1 1,-1 0,1 1,0-1,0 1,1 0,-1 0,1 1,0 0,0 0,1 0,-1 0,1 1,0 0,0 0,-1 3,-48 127,48-123,1 1,1-1,0 0,1 1,0-1,1 1,0 0,1-1,1 1,0 0,1-1,1 1,0-1,1 0,0 0,1 0,0 0,1-1,0 0,1 0,1 0,0-1,0 0,1-1,0 0,1 0,0-1,5 3,0-3,1-1,0-1,0 0,1-1,-1-1,1-1,11 2,-3-3</inkml:trace>
  <inkml:trace contextRef="#ctx0" brushRef="#br0" timeOffset="556.939">740 384,'-5'14,"1"0,0 1,2 0,-1-1,2 1,0 0,1 0,0 0,1 0,1 0,0-1,1 1,1-1,0 1,4 7,-6-20,-1 0,1 0,-1 0,1 0,0 0,-1-1,1 1,0-1,0 1,0-1,1 1,-1-1,0 0,0 0,1 0,-1-1,0 1,1 0,-1-1,1 1,-1-1,1 0,-1 0,1 0,-1 0,1-1,-1 1,0 0,1-1,-1 0,1 0,-1 1,0-2,0 1,1 0,-1 0,0-1,0 1,0-1,77-67,-55 38,0-1,-2-1,-2-1,10-22,-14 36,-9 33,-8 41,-29 187,17-15,6-132,6-67,-1 0,-1 0,-1 0,-1 0,-2-1,-8 21,15-45,0 0,0 0,0 0,-1-1,1 1,-1 0,1 0,-1-1,0 1,0 0,0-1,0 1,0-1,0 1,0-1,0 1,-1-1,1 0,0 1,-1-1,1 0,-1 0,0 0,1-1,-1 1,0 0,1 0,-1-1,0 1,0-1,0 0,1 1,-1-1,0 0,0 0,0 0,0 0,1-1,-1 1,0 0,0-1,0 1,1-1,-1 0,0 1,1-1,-1 0,0 0,1 0,-1 0,1-1,0 1,-1 0,1 0,0-1,0 1,0-1,-6-9,1-1,1 0,0 0,1-1,0 1,1-1,0 0,1 0,1 0,0 0,1 0,0 0,1 0,0 0,1 0,0 0,1 0,4-8,-2 9,1-1,0 1,1 1,0-1,1 1,0 0,1 1,0 0,0 0,1 1,1 0,0 1,0 0,0 1,1 0,0 1,0 0,1 1,-1 0,1 1,0 0,1 1,-1 1,1 0,-1 1,1 0,4 1,10 0,-4 1</inkml:trace>
  <inkml:trace contextRef="#ctx0" brushRef="#br0" timeOffset="855.903">33 977,'34'0,"54"-5,26-6,4-2,-8 2,-10-2,-11 1,-7 2,-7-1,-8 1,-4 2,-5 2,-6-2,-3 0,-10 2</inkml:trace>
  <inkml:trace contextRef="#ctx0" brushRef="#br0" timeOffset="1586.662">429 1287,'-36'14,"0"1,1 1,1 2,0 2,1 1,2 1,0 2,-15 16,-2 40,48-78,-1 0,1 0,0 1,-1-1,1 0,0 1,1-1,-1 0,0 1,1-1,-1 0,1 0,0 1,0-1,-1 0,2 0,-1 0,0 0,0 0,1 0,-1-1,1 1,-1 0,1-1,0 1,-1-1,1 1,0-1,0 0,0 0,0 0,1 0,-1 0,0 0,0 0,0-1,1 0,0 1,9 0,1-1,0 0,0-1,0 0,-1-1,1 0,0-1,-1-1,0 0,0-1,0 0,0 0,-1-1,0-1,0 0,-1-1,9-7,-16 13,21-15,-1-2,0 0,-1-1,-1-1,-2-1,0-1,-1-1,-1 0,-1-1,-2-1,0 0,-2-1,-1-1,-1 0,1-8,-8 25,-1-1,-1 1,0-1,-1 1,0-1,0 0,-1 1,-1-1,-1-6,2 13,0 1,0-1,-1 1,1-1,-1 1,0 0,0-1,0 1,0 0,-1 0,0 1,0-1,0 0,0 1,0 0,-1 0,0 0,1 0,-1 0,0 1,0 0,-1 0,1 0,-4-1,3 2,0 1,0-1,-1 1,1 0,0 1,0-1,0 1,0 0,0 0,0 1,0 0,0-1,0 2,0-1,1 0,-1 1,1 0,0 0,0 0,0 1,0 0,0-1,1 1,-3 4,-3 4,0 0,1 1,0 0,1 0,1 0,0 1,1 0,-1 5,-1 10,2 1,1 0,1 0,1 0,2 0,1 0,2 1,4 18,-7-39,1 0,0-1,1 1,0 0,1-1,-1 1,2-1,0 0,0 0,0 0,1 0,0-1,1 0,0 0,0 0,1-1,0 0,0 0,1-1,-1 0,2 0,-1 0,0-1,1-1,0 0,0 0,0 0,7 1,83-17,-80 5</inkml:trace>
  <inkml:trace contextRef="#ctx0" brushRef="#br0" timeOffset="1921.845">1050 1090,'-40'59,"3"3,2 0,3 2,3 2,-15 53,42-116,0 1,0-1,0 1,1-1,0 1,-1 0,1 0,1-1,-1 1,0 0,1 0,0 0,0 0,0 0,1 0,-1 0,1 0,0-1,0 1,0 0,0 0,1-1,0 1,0-1,0 1,0-1,0 0,0 0,1 0,0 0,0 0,-1 0,1-1,1 1,-1-1,0 0,1 0,-1 0,1-1,8 2,1-1,-1-1,0 0,1-1,-1 0,0-1,1 0,-1-1,0-1,0 0,0 0,-1-1,1 0,-1-1,0-1,0 0,0 0,3-4,5-20,-19 16</inkml:trace>
  <inkml:trace contextRef="#ctx0" brushRef="#br0" timeOffset="2168.132">683 1428,'43'-5,"24"-1,5 0,-4 1,-10 2,-9 1,-9 1,-5 0,-10 1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0 198,'39'0,"31"0,9 0,-4 0,-10 0,-12 0,-9 0,-8 0,-5 0,-3 0,-6-5,-7-1</inkml:trace>
  <inkml:trace contextRef="#ctx0" brushRef="#br0" timeOffset="264.224">339 0,'-4'39,"-3"26,1 8,1-4,1-10,2-9,1-8,5-7,3-5,-1-2,0-6</inkml:trace>
  <inkml:trace contextRef="#ctx0" brushRef="#br0" timeOffset="884.833">847 227,'44'-21,"-2"-1,0-2,-2-2,-1-2,33-30,-65 52,-7 4,1 1,0-1,0 1,0 0,0-1,0 1,0 0,0 0,0-1,0 1,1 0,-1 0,0 0,1 0,-1 1,1-1,-1 0,1 1,-1-1,1 1,0-1,-1 1,1 0,0 0,-1-1,1 1,0 0,-1 1,1-1,-1 0,1 0,0 1,-1-1,1 1,-1-1,1 1,-1 0,1-1,-1 1,1 0,-1 0,0 0,1 0,-1 1,4 9,-1 0,-1 1,1-1,-2 1,0 0,0 0,-1 0,-1 0,0 0,0 0,-1 1,1 38,53 312,-44-305,-5-38,0-1,-1 1,-2 0,0 0,-1 0,0 0,-2 0,-1 0,-2 8,5-19,-1 0,-1-1,0 1,0 0,0 0,-1-1,-1 1,1-1,-1 0,-1 0,1-1,-1 1,-1-1,1 0,-1 0,0-1,-1 0,0 0,0 0,0-1,-1 0,1 0,-1-1,0 0,-1 0,1-1,-1 0,1-1,-1 0,-7 1,12-3,1 0,0 0,-1 0,1-1,0 1,-1-1,1 0,0 0,0 0,0 0,0-1,0 0,0 1,0-1,0 0,1 0,-1 0,1-1,-1 1,1-1,0 1,0-1,0 0,0 1,1-1,-1 0,1 0,-1-1,1 1,0 0,1 0,-1-1,0 1,1-3,-1-4,0 0,1 0,0 0,1 0,0 1,0-1,1 0,1 0,0 1,0-1,2-2,73-119,-70 113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0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340 542,'-7'-2,"0"1,0 0,0 0,0 1,0 0,0 0,0 1,0 0,0 0,0 0,0 1,1 0,-1 1,1-1,-1 1,1 0,0 1,0 0,0 0,0 0,1 0,0 1,0 0,0 0,0 1,1-1,0 1,0 0,1 0,-1 0,1 1,1-1,-1 1,1-1,0 1,1 0,-1 0,1 4,0-6,0-1,0 1,0 0,1-1,-1 1,1 0,0 0,1-1,-1 1,1 0,0-1,0 1,1-1,-1 1,1-1,0 1,0-1,1 0,-1 0,1 0,0 0,0-1,0 1,0-1,1 1,-1-1,1 0,0-1,0 1,0-1,0 1,0-1,1-1,-1 1,1 0,-1-1,1 0,6-2,0 0,0-1,0 0,0-1,-1-1,0 1,1-1,-1-1,-1 0,1-1,-1 1,0-2,0 1,0-1,-1-1,-1 0,2-1,12-14,-2-1,0-1,-2 0,-1-2,-1 0,-1 0,-1-1,-2-1,0 0,4-26,-10 40,-1 0,0-1,-1 1,0-1,-2 0,1 1,-2-1,0 0,-2 0,1 0,-2 0,0 1,-1-1,0 1,-1 0,-1 0,0 1,-1 0,-5-8,-77-64,85 83,1 1,-1 1,1-1,-1 0,0 1,0 0,0 0,0 0,0 0,0 0,0 1,0 0,-1 0,1 0,0 0,0 1,0 0,0 0,0 0,0 0,0 0,0 1,1 0,-1 0,0 0,1 0,0 0,-1 1,1-1,-5 7,0 0,1 0,0 0,0 1,1 0,0 1,1-1,0 1,1 0,0 0,1 1,0-1,1 1,0-1,0 1,2 0,-1 0,2-1,-1 1,3 10,5 3,0 0,2-1,1 0,1 0,1-1,1 0,0-2,2 1,1-2,4 3,206 186,-207-192</inkml:trace>
  <inkml:trace contextRef="#ctx0" brushRef="#br0" timeOffset="371.183">1130 316,'-29'56,"-84"145,29-34,74-152</inkml:trace>
  <inkml:trace contextRef="#ctx0" brushRef="#br0" timeOffset="669.32">820 401,'19'19,"21"16,8 2,1-5,-8-4,-6-6,-4-6,-8-3,-2-2,-6 1,1-1,-4 3,2-2,-2 2,2-1,4-3,-2-3</inkml:trace>
  <inkml:trace contextRef="#ctx0" brushRef="#br0" timeOffset="1053.276">1 1022,'266'-31,"2"12,49 11,-47-19,-240 26</inkml:trace>
  <inkml:trace contextRef="#ctx0" brushRef="#br0" timeOffset="1834.789">424 1360,'-18'9,"1"0,0 1,0 1,1 1,0 0,1 1,0 1,1 0,1 1,0 1,1 0,-7 13,17-26,0 0,1 0,-1 0,1 0,-1 0,1 1,0-1,0 0,0 1,1-1,-1 1,1-1,0 1,0-1,0 1,0-1,1 0,-1 1,1-1,0 1,0-1,0 0,1 0,-1 1,1-1,0 0,-1 0,1 0,1-1,-1 1,0 0,1-1,-1 0,1 1,0-1,-1 0,1 0,0-1,1 1,-1-1,0 1,0-1,1 0,-1 0,0 0,1-1,1 1,9-5,-1 1,1-2,-1 0,1-1,-2 0,1-1,-1 0,0-1,0 0,-1-1,0 0,-1-1,0 0,0-1,-1 0,0-1,-1 1,4-10,7-12,-2 0,-1-1,-2 0,-1-1,-2-1,-1 0,4-33,-12-50,-3 115,0 0,0 0,0 1,0-1,-1 0,1 0,-1 1,0-1,0 1,0-1,-1 1,1 0,-1 0,0 0,0 0,0 0,0 1,0-1,-1 1,1 0,-1 0,1 0,-1 0,0 1,0 0,1 0,-4-1,2 2,0 1,-1 0,1 0,0 1,0-1,0 1,1 0,-1 0,0 1,1-1,-1 1,1 0,0 0,0 1,0-1,1 1,-1 0,1 0,-1 0,2 0,-1 0,0 1,1 0,0-1,0 1,0 0,0 0,1 0,0 0,0 0,0 4,-3 7,1 1,0 0,1 1,1-1,1 0,1 0,0 1,1-1,1 0,0 0,1-1,1 1,1-1,0 0,1 0,1-1,0 0,1 0,3 1,-8-10,6 8,0-1,1 0,1 0,0-1,1-1,0 0,0 0,1-2,1 0,0 0,4 1,3-3</inkml:trace>
  <inkml:trace contextRef="#ctx0" brushRef="#br0" timeOffset="2235.086">1130 1078,'-21'36,"2"-11,2 1,0 0,2 1,1 0,2 2,0-1,2 2,1-1,2 1,0 0,2 1,2 0,0 18,3-46,1 1,0-2,0 1,0 0,0 0,0 0,1 0,-1-1,1 1,0-1,0 1,0-1,0 1,0-1,0 0,1 0,-1 0,1-1,-1 1,1 0,0-1,-1 0,1 1,0-1,0-1,0 1,0 0,0-1,0 1,0-1,0 0,3 0,1 1,0-1,0 0,0-1,0 0,0 0,-1 0,1-1,0 0,-1 0,1 0,-1-1,1 0,-1 0,2-2,6-8</inkml:trace>
  <inkml:trace contextRef="#ctx0" brushRef="#br0" timeOffset="2504.705">820 1332,'38'5,"28"-3,6-3,-3 0,-9 0,-15-1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113 158,'0'547,"-28"-301,27-201,2-34</inkml:trace>
  <inkml:trace contextRef="#ctx0" brushRef="#br0" timeOffset="445.942">0 186,'15'-13,"1"1,0 0,0 1,1 1,0 1,1 0,12-3,0-2,-23 11,19-11,0 2,1 1,0 1,0 1,1 1,1 2,-1 1,17-1,-41 6,1 0,-1 1,0-1,1 1,-1-1,0 1,0 1,0-1,0 1,0-1,0 1,0 0,0 0,-1 1,1-1,-1 1,1 0,-1 0,0 0,0 0,-1 0,1 1,-1-1,1 1,-1 0,0 0,-1 0,1 0,-1 0,1 0,-1 0,0 0,-1 1,1-1,-1 0,0 1,0-1,0 0,-1 1,1-1,-1 0,0 1,-5 16,0 0,-2-1,0 0,-1 0,-1-1,-1 0,-1 0,0-2,-2 1,0-2,0 0,-10 7,-6 7,23-24,-1 0,2 0,-1 1,1 0,0 0,0 1,1 0,0-1,0 2,1-1,-2 7,7-10,0 1,0-1,0 0,1 0,0 1,0-1,0 0,1 0,0-1,0 1,0-1,0 1,1-1,-1 0,1 0,0 0,1-1,-1 1,1-1,-1 0,1-1,0 1,0-1,0 0,0 0,1 0,16 11,-17-11,0 1,-1 0,0 0,1 0,-1 1,0-1,-1 1,1 0,-1 0,1 0,-1 0,0 1,-1-1,1 1,-1 0,0 0,0 0,-1 0,1 0,-1 0,0 0,0 1,-1-1,0 0,0 1,0-1,0 0,-1 0,0 1,0-1,0 0,-1 0,0 0,-1 2,-11 14,-1 0,-1 0,-1-2,-1 0,-1-1,0-1,-2 0,0-2,0 0,-1-2,-1 0,-19 7,-57 15,133-51,-12 7</inkml:trace>
  <inkml:trace contextRef="#ctx0" brushRef="#br0" timeOffset="1030.826">763 666,'-1'11,"0"-1,1 1,0 0,0 0,2 0,-1-1,1 1,1 0,0-1,0 0,1 0,1 2,-4-9,1 1,0-1,0 0,0 0,0 0,0 0,0 0,1-1,-1 1,1-1,0 1,0-1,0 0,0 0,0 0,1-1,-1 1,0-1,1 0,-1 0,1 0,-1 0,1 0,0-1,-1 0,1 0,0 0,-1 0,1 0,0-1,-1 1,1-1,-1 0,1 0,-1-1,4-1,10-5,1-2,-1 0,-1-1,0-1,-1 0,0-1,11-13,65-50,-90 75,0 0,0 0,0 0,0 0,0 0,0 1,0-1,1 0,-1 1,0-1,0 1,1-1,-1 1,0 0,1-1,-1 1,0 0,1 0,-1 0,1 0,-1 0,0 0,1 1,-1-1,0 0,1 1,-1-1,0 1,1-1,-1 1,0-1,0 1,0 0,0 0,1 0,-1 0,0 0,-1 0,1 0,0 0,0 0,0 0,-1 0,1 0,0 1,-1-1,1 0,-1 1,0-1,1 0,-1 1,0-1,0 0,0 1,1 3,-1 0,0 1,1-1,0 0,0 0,1 0,0 0,-1 0,2-1,-1 1,0-1,1 1,0-1,0 0,0 0,1 0,-1 0,1 0,0-1,0 0,0 0,0 0,1 0,-1 0,1-1,0 0,4 1,2-1,0 0,0-1,0 0,1-1,-1 0,0-1,0 0,0 0,0-2,0 1,0-1,0-1,0 0,-1-1,0 0,0 0,0-1,-1 0,0-1,7-5,14-14,-2-2,0 0,-2-2,-1-1,6-9,-5 4,-2 0,-1-1,-1-2,-3 0,-1-1,-1-2,-10 23,0 1,0 0,-1-1,0 0,-2 0,0-1,-1 1,-1-1,-1 1,-1-1,-1-10,1 29,0 1,0-1,0 0,0 1,0-1,0 0,-1 1,1-1,0 0,0 1,0-1,-1 0,1 1,0-1,-1 1,1-1,0 1,-1-1,1 1,-1-1,1 1,-1-1,1 1,-1-1,1 1,-1 0,1-1,-1 1,1 0,-1-1,0 1,1 0,-1 0,0 0,1 0,-1 0,0-1,1 1,-1 0,0 0,1 1,-1-1,0 0,1 0,-1 0,0 0,1 1,-1-1,1 0,-1 0,0 1,1-1,-1 0,1 1,-1-1,1 1,-1-1,1 1,-1-1,1 1,0-1,-1 1,1 0,0-1,-1 1,1-1,0 1,0 0,-1 0,-26 43,15-10,1-1,1 2,3-1,0 1,2 0,2 1,1-1,2 0,4 28,38 97,-23-108,-34-64,1-5</inkml:trace>
  <inkml:trace contextRef="#ctx0" brushRef="#br0" timeOffset="1278.72">1411 242,'44'0,"37"0,15 0,1 0,-11 0,-11 0,-13 0,-8 0,-8 0,-12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9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1,'-21'11,"1"2,1 0,0 1,0 1,1 1,1 0,1 2,1 0,0 0,1 1,1 1,1 0,1 1,-6 16,3 47,14-82,0 0,1 0,-1 1,1-1,0 0,0 0,0 0,0 0,0 0,0 0,0 0,1 0,-1 0,1-1,-1 1,1 0,0-1,0 0,-1 1,1-1,0 0,0 0,0 0,1 0,-1 0,0 0,0-1,0 1,1-1,-1 1,0-1,0 0,1 0,-1 0,0 0,16-3,0-1,-1 0,0-1,0-1,0 0,-1-2,0 0,0 0,-1-2,0 1,0-2,-1 0,-1-1,0-1,11-12,6-5,109-86,-138 116,0-1,-1 0,1 0,0 1,0-1,0 0,-1 1,1-1,0 1,0-1,0 1,0 0,0-1,0 1,0 0,0 0,0-1,0 1,0 0,0 0,0 0,0 0,0 0,0 1,0-1,0 0,0 0,0 1,0-1,0 0,0 1,0-1,0 1,0 0,0-1,-1 1,1 0,0-1,0 1,-1 0,1 0,-1-1,1 1,0 0,-1 0,1 0,-1 0,0 0,1 0,-1 0,0 0,0 0,1 0,-1 0,0 0,0 0,0 0,0 0,-1 0,1 0,0 0,0 0,0 0,-1 0,1 0,-1 1,0 21,-2-14,2-1,-1 0,1 1,0-1,1 1,-1-1,2 1,-1-1,2 1,-1-1,1 0,0 1,0-1,1 0,0 0,1-1,0 1,0-1,1 1,-1-1,1-1,1 1,0-1,0 0,0 0,0 0,7 3,66 10,-54-17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565 595,'-36'19,"1"3,0 1,2 1,1 2,1 1,1 2,-19 24,-7 29,55-79,-1 0,0 0,1 0,0 1,-1-1,1 0,1 1,-1-1,0 0,1 1,0-1,0 1,0-1,0 1,0-1,1 1,0-1,-1 0,1 1,0-1,1 0,-1 1,1-1,-1 0,1 0,1 0,1-1,0 0,0 0,1 0,0-1,-1 0,1 0,-1 0,1 0,0-1,0 0,-1 0,1 0,0-1,-1 1,1-1,0 0,-1-1,1 1,-1-1,1 0,-1 0,0 0,0 0,0-1,0 0,0 0,-1 0,1 0,2-4,33-25,0-2,-3-2,-1-1,-2-1,-1-2,-2-2,-2 0,14-32,-25 47,-2-2,0 0,-2-1,-2 0,0-1,-2 0,-2-1,-1 0,-1 0,-1 0,-2-1,-2 1,-3-32,2 56,-1-1,0 1,0 0,-1-1,0 1,-1 0,0 1,0-1,0 1,-1-1,-3-2,6 8,0-1,0 1,-1 0,1 0,-1 0,1 0,-1 1,0-1,0 1,0-1,1 1,-1 0,0 0,-1 0,1 1,0-1,0 1,0-1,0 1,-1 0,1 0,0 1,0-1,0 1,0-1,0 1,0 0,0 0,0 1,0-1,0 1,0-1,-9 8,1 1,0-1,1 2,0-1,1 1,0 1,1 0,0 0,0 1,2 0,0 0,0 0,1 1,1 0,0 0,1 0,-2 14,0 3,2 1,1 0,1-1,2 1,1 0,2-1,1 1,1-1,2 0,1-1,1 0,2 0,0-1,3-1,4 6,-3-4,-10-18,0 1,1-1,1 0,0 0,1-1,0 0,0 0,1-1,9 7,-16-15,-1-1,1 0,-1 1,1-1,0 0,0 0,-1 0,1-1,0 1,0-1,0 0,0 1,0-1,0 0,0-1,0 1,0-1,-1 1,1-1,0 0,0 0,-1 0,1 0,0 0,-1-1,1 1,1-2,9-9</inkml:trace>
  <inkml:trace contextRef="#ctx0" brushRef="#br0" timeOffset="321.014">1299 340,'-191'322,"105"-151,82-164,3-5,1 1,-1-1,0 0,0 1,0-1,-1 0,1 0,0 0,-1 0,1 0,-1 0,0 0,0 0,0-1,0 1,0-1,0 1,0-1,0 0,0 0,-1 0,1 0,0 0,-1-1,-1 1,-4-6</inkml:trace>
  <inkml:trace contextRef="#ctx0" brushRef="#br0" timeOffset="569.168">932 368,'19'29,"16"14,2 5,0-1,-2-4,-2-9,-2-6,-1-2,-2-7,1 0,-2-5,1 1,0 3,0-3,0-2,-5 0,-1-2,-4-3</inkml:trace>
  <inkml:trace contextRef="#ctx0" brushRef="#br0" timeOffset="821.269">1 1130,'387'-43,"287"-24,-608 67,1 2,-1 2,53 13,-54-3,-40-7</inkml:trace>
  <inkml:trace contextRef="#ctx0" brushRef="#br0" timeOffset="1399.859">621 1356,'-55'41,"1"2,2 2,2 2,-39 50,84-90,0-1,1 1,0 0,0 0,0 1,1-1,0 1,1 0,0-1,0 1,1 0,-1 3,2-8,0 0,0 0,0 0,0 0,1 0,-1 1,1-1,0 0,0 0,0 0,0-1,1 1,-1 0,1 0,-1-1,1 1,0-1,0 1,0-1,0 0,1 0,-1 0,1 0,-1 0,1 0,0-1,-1 1,1-1,0 0,0 0,0 0,2 0,5 2,1 0,0-1,0-1,0 0,1 0,-1-1,0 0,0-1,0-1,0 1,0-2,0 0,0 0,-1-1,0 0,1 0,-2-2,1 1,0-1,-1 0,0-1,6-6,5-6,0 0,-2-1,0-2,-1 0,-1 0,-1-2,-1 0,-2 0,0-1,-1-1,-2 0,0 0,-2-1,-1 0,-1-6,-2 23,-2 0,1-1,-2 1,1-1,-1 1,-1-1,0 1,0-1,-1 1,-1 0,1-1,-2 1,1 1,-2-1,1 0,-1 1,0 0,-1 0,0 1,-1-1,0 1,0 1,0-1,-1 1,0 0,-3 0,9 5,-1 1,1 0,-1 0,1 1,-1-1,0 0,1 1,-1 0,0-1,0 1,1 0,-1 1,0-1,0 0,1 1,-1-1,0 1,1 0,-1 0,1 0,-1 0,1 1,0-1,-1 1,1-1,0 1,0 0,0 0,0 0,0 0,0 0,1 0,-1 0,1 1,-1-1,1 0,0 1,0-1,0 1,0 0,1-1,-18 116,22-88,1-1,1 1,2-1,1-1,1 0,1 0,2-1,1 0,1-1,1-1,17 21,9 20,-41-64,0 0,0 0,0 0,0 0,1 0,-1 0,1 0,-1-1,1 1,0-1,-1 1,1-1,0 1,0-1,0 0,0 0,0 0,0 0,0 0,1-1,-1 1,0-1,0 1,1-1,10-3</inkml:trace>
  <inkml:trace contextRef="#ctx0" brushRef="#br0" timeOffset="1702.503">1215 1130,'-183'326,"175"-312,1 0,0 1,1 0,1 0,0 1,1-1,1 1,1 0,0 0,0 0,2 9,3-19,1 1,0 0,0-1,0 0,1 0,-1 0,2 0,-1-1,0 0,1 0,0-1,0 1,1-1,-1 0,1-1,0 0,0 0,0 0,0-1,0 0,1 0,-1-1,1 0,-1 0,1-1,-1 0,5-1,-1 1,0-1,0 0,-1-1,1-1,-1 1,1-2,-1 1,0-1,9-6,6-21,-19 12</inkml:trace>
  <inkml:trace contextRef="#ctx0" brushRef="#br0" timeOffset="1955.089">932 1384,'38'0,"23"0,5 0,-3 0,-8 0,-9 0,-7 0,-5 0,-4 0,-2 0,-1 0,-5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21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1080,'5'0,"7"0,5 0,5 0,4 0,2 0,1 0,0 0,0 0,1 0,-1 0,-1 0,-4 0</inkml:trace>
  <inkml:trace contextRef="#ctx0" brushRef="#br0" timeOffset="248.909">1 1334,'14'5,"24"1,11 0,1-1,-3-6,-4-3,-5-1,-4 0,-4 7,-1 2,-6 0</inkml:trace>
  <inkml:trace contextRef="#ctx0" brushRef="#br0" timeOffset="51218.053">875 685,'0'-3,"-1"1,1 0,-1 0,0 0,1 0,-1 0,0 0,-1 0,1 0,0 1,0-1,-1 0,1 1,-1-1,0 1,1-1,-1 1,0 0,0-1,0 1,0 0,0 0,0 1,0-1,0 0,0 1,0-1,0 1,0 0,-1-1,1 1,0 0,0 0,0 1,-1-1,1 0,0 1,0-1,0 1,0 0,0 0,0 0,0 0,0 0,0 0,0 0,1 1,-1-1,0 1,1-1,-1 1,1 0,-20 13,2 2,0 0,1 1,0 1,2 1,0 0,1 1,2 1,0 0,1 1,-5 14,15-35,1 1,-1 0,0 1,1-1,0 0,0 0,0 1,0-1,0 1,1-1,-1 1,1-1,0 1,0-1,0 1,0-1,1 0,0 1,0-1,-1 1,2-1,-1 0,0 0,1 1,0-1,-1 0,1 0,0-1,1 1,-1 0,0-1,1 1,-1-1,1 0,0 0,0 0,0 0,0 0,0-1,0 1,0-1,1 0,-1 0,1 0,-1 0,0-1,3 1,7-6,0 1,0-2,0 0,0 0,-1-1,0-1,-1 0,0 0,0-1,-1-1,2-2,-4 6,26-25,-2-1,-1-1,-1-2,-2-1,-2-2,-1 0,-2-1,-1-2,-3 0,-1-1,-2-1,-2-1,-2 0,-2 0,-1-1,1-42,-9 73,0 0,1 0,-2 0,0 0,0 0,-2 0,1 0,-2 0,0 1,0-1,-2 1,1 0,-4-4,6 14,0 0,0 1,0-1,-1 1,1-1,-1 1,0 0,0 0,0 0,0 1,0-1,0 1,0-1,0 1,-1 0,1 0,0 1,-1-1,1 1,-1-1,1 1,-1 0,1 0,-1 1,1-1,0 1,-1 0,1 0,-1 0,1 0,0 0,0 1,0-1,-3 3,-94 74,87-65,1 1,0 1,1 0,1 0,0 1,2 0,-1 1,2 0,0 0,2 1,-1 0,2 0,1 0,0 0,1 1,1-1,0 1,2-1,0 1,1-1,1 1,1-1,4 11,0-8,2 0,0-1,1-1,1 0,1 0,0-1,2-1,0 0,1-1,0 0,1-2,1 0,1-1,0-1,0 0,5 0,-3-4,-4-4</inkml:trace>
  <inkml:trace contextRef="#ctx0" brushRef="#br0" timeOffset="51485.526">424 1165,'43'0,"48"-5,18-1,0 0,-4 1,-10 1,-12 2,-15 1,-10 1,-5 0,-6 0,-2 0,-4-4,-4-3,-3 1,-4 1,-5 2</inkml:trace>
  <inkml:trace contextRef="#ctx0" brushRef="#br0" timeOffset="52102.828">1016 1419,'-5'3,"-40"21,2 1,0 3,2 2,2 1,-23 24,52-44,0 1,1 0,0 1,1 0,0 0,1 1,1 0,0 0,0 3,5-13,-1 0,1 0,0 0,0 1,0-1,1 0,-1 1,1-1,0 0,1 1,-1-1,1 0,0 1,0-1,0 0,0 0,1 1,-1-1,1 0,0-1,1 1,-1 0,1-1,-1 1,1-1,0 0,0 1,1-2,-1 1,1 0,-1-1,1 1,1 0,4-2,0 1,0-1,0-1,0 1,0-2,0 1,0-1,0 0,0-1,0 0,-1-1,1 0,-1 0,0-1,0 0,0 0,0-1,0 0,-1 0,0 0,0-1,-1-1,2-1,20-11,-2-1,0-1,-1-2,-1 0,-2-2,0 0,-1-1,-2-2,-1 0,13-26,-23 36,0 0,-1 0,-1-1,0 0,-2 0,0 0,-1-1,-2 0,1 1,-2-1,-1 0,0 1,-2-1,-3-14,5 30,0 1,0-1,-1 1,1 0,-1 0,0 0,0 0,0 0,0 0,-1 0,1 1,-1-1,0 1,1 0,-1 0,0 0,0 0,-1 0,1 1,0-1,0 1,-1 0,1 0,-1 0,1 0,-1 1,1-1,-1 1,0 0,1 0,-1 0,1 1,-1-1,-3 2,-4 1,0 0,1 0,-1 1,1 0,0 1,0 1,0-1,1 1,-1 1,-4 5,4-4,0 2,0-1,1 1,0 1,1 0,0 0,0 1,1-1,1 2,0-1,1 1,1-1,-1 2,2-1,0 0,1 1,0-1,1 1,0 3,0-4,1 1,0 0,1-1,1 1,0-1,1 0,0 0,1 0,1 0,0 0,0-1,1 0,1 0,0 0,1-1,0 0,0-1,1 0,1 0,0-1,3 3,15 11,-17-12,0-1,1 0,1-1,0-1,0 1,0-2,1 0,0-1,1 0,6 1,-1-4</inkml:trace>
  <inkml:trace contextRef="#ctx0" brushRef="#br0" timeOffset="52445.272">1637 1221,'-104'140,"6"4,-3 21,94-155,2 1,-1 0,1 0,1 0,0 0,1 1,0-1,1 1,0 0,1 0,0 0,1 0,0 0,1 0,0 0,1 0,0 0,1-1,0 1,3 4,0-10,-1 1,1-1,1-1,-1 1,1-1,0 0,0-1,0 0,1 0,0 0,-1-1,1 0,0-1,1 0,-1 0,0 0,1-1,-1-1,1 1,-1-1,1-1,-1 0,6-1,78-25,-90 26,1-1,0 1,-1-1,1 0,-1 0,1 1,-1-2,0 1,0 0,0 0,0-1,0 1,-1-1,1 1,-1-1,1 0,-1 0,0 0,0 1,0-1,-1 0,1 0,-1 0,1 0,-1 0,0-1,0 1,-1 0,1-1,-4-12</inkml:trace>
  <inkml:trace contextRef="#ctx0" brushRef="#br0" timeOffset="52700.475">1186 1617,'38'0,"42"0,12 0,-5 0,-13 0,-8 0,-12 0,-14 0</inkml:trace>
  <inkml:trace contextRef="#ctx0" brushRef="#br0" timeOffset="53696.323">2287 149,'-4'-5,"0"-1,-1 1,1 0,-1 0,0 0,0 1,-1-1,1 1,-1 1,0-1,0 1,0 0,0 0,-1 1,1 0,-1 0,0 0,1 1,-1 0,0 0,0 1,0 0,1 0,-1 0,0 1,0 0,0 1,1 0,-1-1,1 2,-1-1,1 1,0 0,0 1,0-1,1 1,-1 0,1 0,0 1,-3 3,-2 13,1 2,0-1,2 1,1 0,0 1,2-1,0 14,0 8,2 1,2-1,2 1,8 43,2 57,-11 339,-5-424,-2-1,-2 0,-17 55,22-101,3-12,-3 9,0 0,1-1,0 1,1 0,0 0,1 0,0 0,1 0,0 0,0 0,2 1,0-9,1 1,0-1,0 1,0-1,0 0,0-1,1 1,-1-1,1 0,0 0,0 0,-1-1,1 0,0 0,0 0,0 0,1-1,-1 0,0 0,0 0,0-1,0 1,0-1,0-1,0 1,0-1,-1 1,1-1,0-1,0 0,13-1,126-12,-120 16</inkml:trace>
  <inkml:trace contextRef="#ctx0" brushRef="#br0" timeOffset="54250.011">2427 741,'36'-24,"1"1,1 3,1 0,1 3,0 1,29-6,-67 20,1 1,-1 0,1 0,-1 0,1 1,0-1,-1 0,1 1,0 0,0 0,-1 0,1 0,0 0,0 0,-1 1,1 0,0-1,-1 1,1 0,-1 0,1 0,-1 0,1 1,-1-1,0 1,0 0,0-1,0 1,0 0,0 0,0 0,0 0,-1 1,1-1,-1 0,0 1,0-1,0 1,0-1,0 1,0-1,0 1,-1 0,0 0,-2 10,-1 0,0 0,-2 0,1 0,-1-1,-1 0,0 0,-1 0,0 0,-1-1,0-1,-1 1,0-1,-1-1,-2 2,-17 22,-2 5,1 1,1 1,3 2,-10 23,32-57,-40 109,43-114,0 0,1 0,0 0,-1 0,1 0,0 0,1 1,-1-1,0 0,1 0,0 0,-1 0,1 0,0-1,1 1,-1 0,0 0,1-1,0 1,0-1,-1 1,1-1,1 0,-1 0,0 0,0 0,1 0,-1 0,1 0,0-1,0 0,-1 1,1-1,0 0,0 0,0-1,2 1,10 3,0-2,0 0,0-1,0 0,0-1,0-1,-1 0,1-1,0-1,0 0,-1-1,0-1,14-5,-10-2</inkml:trace>
  <inkml:trace contextRef="#ctx0" brushRef="#br0" timeOffset="54799.571">2964 1221,'232'-279,"-159"210,-72 69,-1-1,1 1,0 0,0-1,-1 1,1 0,0-1,0 1,0 0,0 0,-1 0,1-1,0 1,0 0,0 0,0 0,-1 0,1 1,0-1,0 0,0 0,0 0,-1 1,1-1,0 0,0 1,-1-1,1 1,0-1,-1 1,1-1,0 1,-1 0,1-1,-1 1,1-1,-1 1,1 0,-1 0,1-1,-1 1,0 0,0 0,1 0,-1-1,0 1,0 0,0 0,0 0,0 0,0-1,0 1,6 56,-6-44,0-11,0 1,0-1,0 1,0-1,1 0,-1 1,1-1,0 0,-1 0,1 1,0-1,0 0,0 0,1 0,-1 0,1 0,-1 0,1-1,-1 1,1 0,0-1,0 1,0-1,0 0,0 1,0-1,0 0,0 0,0 0,1-1,-1 1,0-1,0 1,1-1,-1 0,1 1,-1-1,0 0,1-1,-1 1,0 0,1-1,-1 1,0-1,1 0,-1 0,0 0,0 0,0 0,0 0,0-1,1 0,170-115,-172 115,1 1,-1 0,0-1,0 1,1 0,-1 0,0 0,1 0,-1 0,1 0,-1 0,1 1,0-1,-1 0,1 1,0-1,-1 1,1 0,0-1,0 1,0 0,-1 0,1 0,0 1,0-1,-1 0,1 1,0-1,-1 1,1-1,0 1,-1 0,1 0,-1-1,1 1,-1 0,1 1,-1-1,0 0,1 0,-1 1,0-1,0 0,0 1,0-1,0 1,-1-1,1 1,0 0,-1-1,1 1,-1 0,1 0,-1-1,0 1,5 54,-6-48,1-1,0 0,0 0,1 1,0-1,0 0,1 0,0 0,0 0,1 0,0-1,0 1,0-1,1 1,0-1,1 0,10 9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1222,'38'0,"28"0,7 5,-5 1,-13 0</inkml:trace>
  <inkml:trace contextRef="#ctx0" brushRef="#br0" timeOffset="3403.13">764 968,'0'-24,"2"1,1-1,1 1,1 0,0 0,2 0,1 1,1 0,1 0,0 1,2 0,8-10,46-41,-65 72,0-1,0 1,-1-1,1 1,0 0,0-1,-1 1,1 0,0-1,0 1,0 0,0 0,0 0,-1 0,1 0,0 0,0 0,0 0,0 0,-1 0,1 1,0-1,0 0,0 1,-1-1,1 0,0 1,0-1,-1 1,1-1,0 1,-1-1,1 1,0 0,-1-1,1 1,-1 0,1-1,-1 1,0 0,1 0,-1-1,0 1,1 0,-1 0,0 0,0 0,0-1,0 1,0 0,0 0,7 55,-7-44,0-9,-1-1,1 1,0-1,-1 1,1-1,0 1,1-1,-1 1,0-1,1 1,-1-1,1 0,0 1,-1-1,1 0,1 1,-1-1,0 0,0 0,1 0,-1 0,1 0,0 0,-1 0,1-1,0 1,0-1,0 1,0-1,1 0,-1 0,0 0,0 0,1 0,-1 0,1 0,-1-1,0 0,1 1,-1-1,3 0,8-7,-1 0,1-1,-1 0,-1-1,1 0,-2-1,1 0,-1-1,2-4,8-7,163-145,-183 166,0 0,1 1,-1-1,0 0,1 1,-1-1,1 0,-1 1,1-1,-1 1,1-1,-1 1,1-1,-1 1,1-1,0 1,-1-1,1 1,0 0,0-1,-1 1,1 0,0 0,0 0,-1-1,1 1,0 0,0 0,-1 0,1 0,0 0,0 0,-1 1,1-1,0 0,0 0,-1 0,1 1,0-1,-1 0,1 1,0-1,-1 1,1-1,0 1,-1-1,1 1,-1-1,1 1,-1 0,1-1,-1 1,0 0,1-1,-1 1,0 0,1-1,-1 1,0 0,0 0,0-1,0 1,1 0,-1 0,0-1,-1 2,-5 32,0-1,2 2,2-1,1 0,2 6,14 7,-2-29</inkml:trace>
  <inkml:trace contextRef="#ctx0" brushRef="#br0" timeOffset="3655.553">453 1081,'53'0,"70"-10,28-2,4-1,-16 4,-17 2,-19-3,-23 2,-15 0,-14 3,-10 2,-9 2,-4 0,-6 6,-8 2</inkml:trace>
  <inkml:trace contextRef="#ctx0" brushRef="#br0" timeOffset="4039.137">848 1251,'-31'29,"1"2,2 1,1 2,2 0,1 2,-11 22,33-55,0 0,0 0,0 0,1 1,-1-1,1 0,-1 0,1 1,0-1,0 1,1-1,-1 1,1 0,0-1,0 1,0-1,0 1,0-1,1 1,0 0,0-1,0 1,0-1,0 0,1 1,-1-1,1 0,0 0,0 0,0 0,2 2,11 1,-1 0,1-2,0 1,0-2,0 0,0-1,1 0,-1-2,1 0,0 0,73-25,-75 14</inkml:trace>
  <inkml:trace contextRef="#ctx0" brushRef="#br0" timeOffset="4285.153">1102 1251,'-20'43,"-15"33,-2 9,1-5,6-12,8-12,8-12,6-7,5-6,-2-4,0 0,1-2,5-3,8-12,2-6</inkml:trace>
  <inkml:trace contextRef="#ctx0" brushRef="#br0" timeOffset="4721.139">1441 1476,'-19'4,"0"2,0 0,0 1,1 1,1 1,-1 1,1 0,1 1,-11 9,25-18,0-1,1 0,-1 1,1-1,0 1,-1 0,1-1,0 1,0 0,0 0,0 0,0 0,0 0,1 0,-1 0,1 0,-1 0,1 0,0 0,0 0,0 0,0 0,0 0,0 0,0 0,1 0,-1 0,1 1,0-1,-1-1,1 1,0 0,1 1,52 52,-17-21,-34-30,-1 0,1 0,-1 0,0 0,0 1,0-1,-1 1,0-1,0 1,0 0,0-1,-1 1,1 0,-1 0,0-1,-1 1,1 0,-1 0,0-1,0 1,-1-1,1 1,-1-1,0 1,0-1,0 0,-1 0,0 0,0 0,0-1,0 1,0-1,-2 2,0 0,0 0,0 0,-1 0,1-1,-1 1,0-1,0-1,-1 1,1-1,-1 0,1-1,-1 0,0 0,0 0,0-1,0 0,-1 0,1-1,0 0,0 0,0 0,-2-1,-8-5</inkml:trace>
  <inkml:trace contextRef="#ctx0" brushRef="#br0" timeOffset="5722.618">1582 1222,'30'-8,"-28"7,-1 0,1-1,-1 1,1 0,-1 0,1 1,0-1,-1 0,1 1,0-1,0 1,-1-1,1 1,0 0,0-1,0 1,0 0,-1 0,1 1,0-1,0 0,0 1,-1-1,1 1,0-1,0 1,-1 0,1 0,0 0,-1 0,1 0,-1 0,0 0,1 0,-1 1,0-1,1 0,-1 1,0-1,0 1,0-1,-1 1,2 1,-3 4,1 0,-1 0,0 1,-1-1,0 0,0 0,0 0,-1-1,0 1,-1 0,1-1,-1 0,0 0,-1 0,-1 2,-12 19,16-26,0 1,0 0,1 1,-1-1,0 0,1 1,-1-1,1 0,0 1,-1 0,1-1,1 1,-1 0,0-1,1 1,-1 0,1 0,0 0,0 0,0-1,0 1,0 0,1 0,0 0,-1-1,1 1,0 0,0-1,0 1,0-1,1 1,-1-1,1 1,0-1,-1 0,1 0,0 0,0 0,1 0,-1 0,0-1,0 1,1-1,-1 1,3 0,1-1,0 1,0-1,0 0,0-1,0 1,0-1,0-1,0 1,1-1,-1 0,0 0,-1-1,1 0,0 0,0 0,-1-1,1 0,4-3,4-6</inkml:trace>
  <inkml:trace contextRef="#ctx0" brushRef="#br0" timeOffset="6273.12">2175 544,'1'57,"-2"0,-3-1,-3 0,-10 43,-64 173,79-268,0 0,0 0,1 0,-1 0,1 0,0 0,1 1,-1-1,1 0,0 1,0-1,0 0,0 0,1 1,0-1,-1 0,2 0,-1 0,0 0,1 0,0 0,0 0,0 0,0-1,1 1,-1-1,1 1,0-1,0 0,0 0,1 0,-1-1,1 1,-1-1,1 0,0 0,4 1,1 0,0-2,1 1,-1-1,1-1,-1 0,1 0,-1-1,1 0,-1 0,0-1,1-1,-1 1,0-1,0-1,4-2,0-7</inkml:trace>
  <inkml:trace contextRef="#ctx0" brushRef="#br0" timeOffset="6521.785">1864 968,'44'0,"32"0,9 0,-5 0,-17-5,-19-1</inkml:trace>
  <inkml:trace contextRef="#ctx0" brushRef="#br0" timeOffset="6953.676">2372 460,'3'-4,"1"-1,-1 1,1 0,0 0,0 1,1-1,-1 1,1 0,-1 0,1 0,0 0,0 1,1 0,-1 0,0 1,1-1,-1 1,0 0,1 1,-1-1,1 1,0 0,-1 1,1-1,-1 1,1 0,-4 0,0 0,-1-1,1 1,0 0,-1 0,1 0,-1 0,1 1,-1-1,0 0,1 1,-1-1,0 1,0-1,0 1,0-1,0 1,0 0,-1-1,1 1,-1 0,1 0,-1 0,1-1,-1 1,0 0,0 0,0 0,0 0,0 0,0-1,-1 1,1 0,-1 0,1 0,-1-1,0 2,-29 66,27-67,1 0,0 0,0 0,0 0,0 0,1 1,-1-1,0 1,1-1,0 1,0-1,0 1,0 0,0 0,0 0,1-1,-1 1,1 0,0 0,-1 0,2 0,-1 0,0 0,0 0,1 0,0-1,0 1,0 0,0 0,0-1,0 1,0-1,1 1,0-1,-1 1,1-1,0 0,0 0,0 0,0 0,1 0,15 7,1-4</inkml:trace>
  <inkml:trace contextRef="#ctx0" brushRef="#br0" timeOffset="8254.072">2429 37,'12'-6,"1"0,0 1,0 0,1 1,-1 1,1 0,0 1,0 1,-1 0,1 0,0 2,12 1,-21 1,-1 1,0-1,0 1,0 0,0 1,-1-1,0 1,0-1,0 1,0 0,-1 0,0 0,0 1,0-1,-1 0,1 1,-1-1,-1 1,1-1,-1 1,0 0,0-1,0 1,-1-1,0 1,0-1,-1 1,1-1,-1 1,0 17,22 172,-17 405,-3-346,-53-35,26-130,-4 28,31-113,-1 1,1-1,-1 1,0-1,0 0,0 1,-1-1,1 0,-1 0,0 0,0 0,-1 0,1 0,-1 0,0-1,0 1,0-1,0 0,0 0,-1 0,0-1,1 1,-1-1,0 0,0 0,0 0,-1 0,1-1,0 1,-3-1,-165 8,147-9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4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28 339,'186'-11,"-143"3,1 1,1 3,-1 2,1 1,23 4,23-1,-45-2,-34 0</inkml:trace>
  <inkml:trace contextRef="#ctx0" brushRef="#br0" timeOffset="1316.961">0 593,'73'17,"-13"-9,1-3,0-2,52-6,-15 1,116-26,-164 21,-32 1</inkml:trace>
  <inkml:trace contextRef="#ctx0" brushRef="#br0" timeOffset="2597.699">311 1,'12'28,"-1"-6,1-1,2 0,0 0,1-2,1 1,1-2,0 0,1-2,1 0,1 0,1-2,-1-1,2 0,0-2,19 8,-35-18,1 1,-1 0,0 1,0-1,0 1,-1 1,1-1,-1 1,0-1,0 2,0-1,0 0,-1 1,1 0,-1 0,-1 0,1 1,-1-1,0 1,0 0,0 0,-1 0,0 0,0 0,-1 1,1-1,-1 0,-1 1,1 3,-5 1,1 0,-2-1,1 0,-2 0,1 0,-1-1,-1 1,1-2,-2 1,1-1,-1 0,0 0,-1-1,0 0,0-1,0 1,-8 2,4 0,-23 15,-56 53,91-75,0-1,-1 1,1 0,0-1,0 1,0 0,1 0,-1-1,0 1,1 0,-1 0,1 0,-1 0,1 0,0 0,0 0,0 0,0 0,0 0,1 0,-1 0,1 0,-1 0,1 0,0-1,-1 1,1 0,0 0,1 0,9 9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1,'19'4,"21"3,9-1,0-2,-3 0,-5-2,-4-1,-4 0,-3-1,-1-1,-1 1,-1 0,-9 0,-8-1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0,'34'5,"29"1,11 0,-5-1,-7-1,-11-2,-8-1,-12-1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564 666,'-16'-9,"-1"1,0 1,0 0,-1 1,0 1,0 1,0 1,-1 0,1 1,-1 2,1-1,-1 2,0 0,-1 2,8 2,1 1,0 0,0 0,1 1,0 0,0 1,0 1,1-1,1 1,-1 1,1-1,1 2,0-1,0 1,1 0,1 0,0 0,0 1,1 0,0 0,1 0,1 1,0-1,0 4,1-11,0 0,0 0,1 0,0 0,0 0,0 0,0 0,1 0,-1 0,1 0,1 0,-1 0,1-1,0 1,0 0,0-1,0 1,1-1,0 0,0 0,0 0,0 0,1-1,0 1,-1-1,1 0,0 0,1 0,-1 0,0-1,1 0,-1 0,1 0,0 0,0-1,0 0,0 0,0 0,0-1,3 1,3-2,0-1,0 1,-1-2,1 0,-1 0,1-1,-1 0,0 0,-1-1,1-1,-1 0,0 0,0 0,-1-1,0-1,4-4,8-9,-1 0,-2-2,0 0,-1-1,9-20,-1-1,-3-2,-1 0,-3-1,-2-1,-2-1,-2 0,-2 0,-3-1,-2 0,-2-40,-1 78,-1-1,-1 1,-1 0,0-1,0 1,-1 0,-1 0,0 0,-1 1,0 0,-1-1,-4-5,7 16,-1 0,1 0,0 1,-1-1,1 1,-1 0,1 0,-1 0,0 0,1 1,-1-1,0 1,1 0,-1 0,0 1,0-1,1 1,-1-1,0 1,1 0,-1 1,1-1,0 1,-1-1,1 1,0 0,0 0,0 0,0 1,0-1,0 1,1 0,0-1,-1 1,1 0,0 1,0-1,0 0,1 0,-1 1,1-1,0 1,0-1,0 2,-7 18,2-1,0 1,2 0,0 1,2-1,0 1,2-1,0 1,3 12,-1 1,-2-17,1-1,1 0,1 1,1-1,0 0,2-1,0 1,1-1,0 0,2-1,0 0,1 0,1-1,1 0,-8-10,9 12,1-1,0 0,1-1,1 0,0-1,1-1,1-1,0 0,1-2,11 6,-6-9</inkml:trace>
  <inkml:trace contextRef="#ctx0" brushRef="#br0" timeOffset="247.275">1242 439,'-19'39,"-16"26,-2 8,5-4,4-14,5-12,8-7,6-7,0-6,1-4,3-4</inkml:trace>
  <inkml:trace contextRef="#ctx0" brushRef="#br0" timeOffset="451.585">818 496,'48'34,"21"15,3 0,-5-4,-10-9,-10-7,-7-7,-7-4,-3-4,-3-4,0-5,-1-2,-4-2</inkml:trace>
  <inkml:trace contextRef="#ctx0" brushRef="#br0" timeOffset="743.553">0 1060,'575'-29,"-164"3,-353 23,0 3,1 1,-1 4,0 2,-1 2,56 18,-90-18,-6 1</inkml:trace>
  <inkml:trace contextRef="#ctx0" brushRef="#br0" timeOffset="1282.923">564 1371,'-38'21,"20"-13,-1 2,1 0,1 1,0 0,1 2,0 0,0 0,2 2,0 0,0 0,2 1,-3 5,13-17,0-1,0 1,1 0,0 0,-1 1,1-1,1 0,-1 0,1 0,-1 1,1-1,0 0,1 1,-1-1,1 0,0 0,0 1,0-1,0 0,1 0,0 0,0-1,0 1,0 0,0-1,1 1,0-1,-1 0,1 1,1-2,-1 1,0 0,1-1,-1 1,1-1,0 0,0 0,0 0,7 3,-1 1,1-2,1 1,-1-2,1 0,-1 0,1-1,0 0,0-1,0 0,0-1,0-1,6 0,3-6,0-1,0-1,-1 0,0-2,-1 0,0-1,-1-1,0-1,-1-1,-1 0,0-1,-1-1,-1 0,0-1,-1 0,-2-1,7-13,-6 13,0-1,-2-1,0 0,-2 0,0-1,-1 1,-1-2,-1 1,0-11,-4 23,0 0,0 1,-1-1,-1 0,0 0,0 0,-1 0,0 1,0-1,-1 1,-1-1,0 1,0 0,0 1,-1-1,-1 1,0-1,0 2,0-1,-1 1,0 0,-7-6,10 10,0-1,0 1,0 0,-1 0,1 0,-1 0,0 1,0 0,0 0,0 0,0 1,0-1,0 1,0 0,-1 1,1-1,0 1,0 0,-1 1,1-1,0 1,-1 0,1 0,0 1,0 0,0-1,0 2,1-1,-1 0,0 1,1 0,0 0,-1 1,1-1,1 1,-1 0,0 0,1 0,-3 4,-3 7,0 0,0 0,2 1,0 0,1 0,0 1,2 0,0 0,0 0,2 0,0 1,1-1,1 1,1-1,0 0,1 1,1-1,1 0,0 0,1 0,1-1,0 1,1-1,4 5,-3-9,0 0,1-1,0 0,1 0,0-1,1 0,0-1,0 0,1-1,0 0,0-1,6 2,-14-8,-1 1,1-1,-1 0,1 0,-1-1,1 1,0-1,-1 0,1 0,0 0,-1 0,1-1,0 0,-1 1,1-1,-1 0,1-1,-1 1,0-1,3-1,12-7</inkml:trace>
  <inkml:trace contextRef="#ctx0" brushRef="#br0" timeOffset="1618.031">1271 1117,'-27'49,"3"1,2 1,3 1,1 0,3 2,-4 33,18-83,0-1,0 1,1 0,-1 0,1-1,0 1,0 0,0 0,1 0,-1-1,1 1,0 0,0-1,0 1,1-1,-1 1,1-1,0 1,0-1,0 0,0 0,0 0,1 0,0 0,-1-1,1 1,0-1,0 0,0 0,1 0,-1 0,0 0,1-1,1 1,9 1,0-2,0 0,0-1,0 0,0-1,-1 0,1-1,0-1,-1 0,1-1,-1 0,0-1,0-1,-1 0,5-3,-4 2</inkml:trace>
  <inkml:trace contextRef="#ctx0" brushRef="#br0" timeOffset="1865.449">1017 1399,'24'-4,"27"-3,9 1,0 1,-5 1,-8-3,-7 0,-5 0,-5 3,-1 0,-2 3,-5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1,'312'0,"-250"11,-93 4,-247-13,571-2,-281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11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142 406,'0'-17,"4"-5,1 0,1 0,0 0,2 1,1 0,1 1,0 0,1 0,2 1,0 0,1 1,0 1,2 0,0 1,6-4,-16 13,-6 6,1-1,-1 1,1-1,-1 1,1 0,0-1,-1 1,1 0,0-1,0 1,0 0,0 0,0 0,0-1,0 1,0 1,1-1,-1 0,0 0,1 0,-1 1,0-1,1 0,-1 1,1-1,-1 1,1 0,-1 0,1-1,-1 1,1 0,-1 0,1 0,-1 1,1-1,0 0,-1 0,1 1,-1-1,0 1,1 0,-1-1,1 1,-1 0,0 0,0 0,1-1,-1 1,0 1,1 0,14 179,-16-180,0 0,1 1,0-1,-1 0,1 1,0-1,-1 0,1 0,0 0,0 0,0 0,0 0,0 0,0 0,0 0,0 0,1 0,-1-1,0 1,0 0,1-1,-1 1,0-1,1 0,-1 1,1-1,-1 0,0 0,1 0,-1 0,1 0,-1 0,0 0,1 0,-1-1,1 1,-1-1,0 1,1-1,-1 1,0-1,0 0,1 1,-1-2,56-39,-56 40,189-182,-189 181,-1 1,1 0,0-1,0 1,-1 0,1 0,0 0,0-1,0 1,0 0,0 0,1 0,-1 1,0-1,0 0,1 0,-1 1,0-1,1 1,-1-1,0 1,1-1,-1 1,1 0,-1 0,1 0,-1 0,1 0,-1 0,1 0,-1 0,1 0,-1 1,0-1,1 1,-1-1,1 1,-1 0,0-1,0 1,1 0,-1 0,0 0,0 0,0 0,0 0,0 0,0 0,7 193,-6-180,0-1,2 0,0 0,0-1,1 1,1-1,0 0,0 0,1-1,2 2,2 2</inkml:trace>
  <inkml:trace contextRef="#ctx0" brushRef="#br0" timeOffset="340.402">1 519,'898'0,"-883"0,0 1,-1 0,1 0,-1 2,0-1,0 2,0 0,0 1,2 1,1 4</inkml:trace>
  <inkml:trace contextRef="#ctx0" brushRef="#br0" timeOffset="1156.045">57 830,'81'-34,"-55"24,0 1,0 1,1 1,0 1,0 1,0 2,0 1,19 1,-44 0,-1 1,1 0,0 0,0 0,-1 0,1 1,0-1,-1 0,1 1,0-1,-1 1,1 0,0-1,-1 1,1 0,-1 0,1 0,-1 0,0 0,1 0,-1 1,0-1,0 0,0 1,0-1,0 1,0-1,0 1,-1-1,1 1,0 0,-1-1,1 1,-1 0,0-1,1 1,-1 0,0 0,0-1,0 1,0 0,-1 0,1-1,0 1,-1 0,1-1,-1 1,0 0,1-1,-1 1,0-1,0 1,-1 0,-15 22,-1 0,-1-2,-1 0,-1-1,0-1,-5 2,19-16,-44 36,36-31,-1 1,1 1,1 0,0 1,1 1,1 0,0 0,-5 12,15-25,0 1,1 0,0-1,0 1,0 0,0 0,0 0,0 0,1 0,-1 0,1 0,0 0,0 0,0 0,1 0,-1 0,1 0,-1 0,1 0,0 0,0 0,0 0,1-1,-1 1,1 0,-1-1,1 1,0-1,0 0,0 1,0-1,0 0,1 0,-1 0,1-1,-1 1,1 0,0-1,-1 0,1 0,0 0,0 0,0 0,0 0,0-1,0 1,0-1,0 0,1 0,19 1,1-1,-1-1,1-1,-1-1,0-1,23-7,-12 3,-22 6</inkml:trace>
  <inkml:trace contextRef="#ctx0" brushRef="#br0" timeOffset="1890.444">989 914,'-12'-5,"0"1,-1 1,1-1,-1 2,1 0,-1 0,0 1,1 1,-1 0,0 1,0 0,1 1,-1 1,1 0,-1 0,1 1,0 1,-8 4,5-4,-43 22,56-26,1 0,0 0,0-1,1 1,-1 0,0 0,0 0,0 0,0 0,1 0,-1 0,1 0,-1 0,1 1,-1-1,1 0,-1 0,1 0,0 1,0-1,0 0,0 0,0 1,0-1,0 0,0 1,0-1,0 0,1 0,-1 0,0 1,1-1,-1 0,1 0,0 0,-1 0,1 0,0 0,0 0,-1 0,1 0,0 0,0 0,1 0,6 6,0-1,1 0,0-1,0 0,0 0,1 0,0-2,-1 1,1-1,6 1,49 20,-62-24,-1 1,1-1,0 1,-1 0,1 0,-1 1,1-1,-1 0,0 1,0-1,1 1,-1 0,0 0,0 0,-1 0,1 0,0 0,-1 0,1 1,-1-1,0 0,1 1,-1-1,0 1,-1 0,1-1,0 1,-1 0,0-1,1 1,-1 0,0 0,0-1,-1 1,1 0,-1 0,1-1,-1 1,0-1,0 1,0 0,0-1,-1 1,-7 6,-1-1,0-1,-1 0,1 0,-1-1,-1-1,1 0,-1 0,0-1,0 0,0-1,0-1,-1 0,-7 0,18-1,0-1,0 0,1 0,-1 0,0 0,0 0,0 0,0 0,0 0,0-1,0 1,1-1,-1 0,0 1,0-1,1 0,-1 0,0 0,1 0,-1 0,1 0,0-1,-1 1,1 0,0-1,-1 1,1-1,0 0,0 0,0-9</inkml:trace>
  <inkml:trace contextRef="#ctx0" brushRef="#br0" timeOffset="2435.779">1242 689,'77'9,"-75"-9,0 1,0-1,-1 1,1 0,0 0,-1 0,1 0,-1 0,1 0,-1 0,0 0,1 1,-1-1,0 0,0 1,0-1,0 1,0 0,0-1,-1 1,1 0,0-1,-1 1,1 0,-1 0,0-1,1 1,-1 0,0 0,0 0,0 0,-1-1,1 1,0 0,-1 0,1-1,-1 1,1 0,-1 0,0 0,-3 6,-1 1,1-2,-1 1,-1 0,0-1,0 0,0 0,-1-1,1 0,-2 0,-5 4,-42 42,54-51,0 0,0 0,0 0,1 0,-1 0,0 1,1-1,-1 0,1 1,-1-1,1 0,-1 1,1-1,0 0,0 1,0-1,0 1,0-1,0 1,0-1,0 0,1 1,-1-1,0 0,1 1,-1-1,1 0,0 1,-1-1,1 0,0 0,0 0,0 0,0 1,0-1,0-1,0 1,0 0,0 0,0 0,0 0,1-1,-1 1,1 0,62 18,-39-16</inkml:trace>
  <inkml:trace contextRef="#ctx0" brushRef="#br0" timeOffset="3058.051">1891 266,'5'-3,"-5"3,0 1,0-1,0 0,0 1,0-1,0 1,0-1,1 1,-1-1,0 1,0-1,0 0,1 1,-1-1,0 0,0 1,1-1,-1 1,0-1,1 0,-1 0,0 1,1-1,-1 0,0 0,1 1,-1-1,1 0,-1 0,0 0,1 0,-1 1,1-1,-1 0,1 0,-1 0,1 0,-1 0,0 0,1 0,-1 0,1-1,-1 1,1 0,-1 0,1 0,-1 0,0-1,1 1,-1 0,0 0,1-1,-1 1,1 0,-1 0,0-1,0 1,1 0,-1-1,0 1,-135 477,128-460,1-1,2 1,-1 0,2 0,0 1,1-1,1 1,1 15,2-28,1 1,-1-1,1 0,0 0,1 0,-1 0,1-1,0 1,0-1,1 0,-1 0,1 0,0-1,0 0,0 0,0 0,1 0,-1-1,1 0,-1 0,1-1,0 1,0-1,0 0,0-1,0 1,0-1,0-1,0 1,-1-1,1 0,0 0,4-2,128-27,-120 11,-17 7</inkml:trace>
  <inkml:trace contextRef="#ctx0" brushRef="#br0" timeOffset="3334.839">1553 604,'19'0,"16"0,12 0,2 0,-1 0,-6 0,-4 0,-4 0,-3 0,-2 0,-1 0,0 0,-6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694 508,'38'-37,"-37"36,-1 0,1 1,0-1,-1 0,0 0,1 0,-1 0,1 0,-1 0,0 0,0 0,1 0,-1 0,0 0,0 0,0-1,0 1,0 0,0 0,-1 0,1 0,0 0,-1 0,1 0,0 0,-1 0,1 0,-1 0,1 1,-1-1,0 0,1 0,-1 0,0 1,0-1,0 0,1 1,-1-1,0 0,0 1,0-1,0 1,0 0,0-1,0 1,0 0,-1-1,-17-3,0 1,-1 0,1 1,-1 1,0 1,1 1,-15 2,-37 6,0 2,2 4,-1 3,-7 6,76-24,-1-1,1 1,0 0,0 0,-1 0,1 0,0 0,0 0,0 0,-1 0,1 0,0 1,0-1,0 1,0-1,-1 1,1-1,0 1,0-1,0 1,0 0,0 0,0-1,0 1,1 0,-1 0,0 0,0 0,1 0,-1 0,1 0,-1 0,1 0,-1 1,1-1,-1 0,1 0,0 0,0 1,0-1,0 0,0 0,0 0,0 1,0-1,0 0,0 0,1 0,-1 1,0-1,1 0,-1 0,1 0,-1 0,1 0,0 0,0 0,0 0,9 6,1 0,0-1,0-1,0 0,1 0,0-1,0-1,0 0,0 0,5-1,59 17,-75-18,1-1,-1 0,0 0,1 1,-1-1,0 1,1-1,-1 1,0 0,1-1,-1 1,0 0,0 0,0 0,0 0,0 0,0 0,0 0,0 0,0 0,0 1,-1-1,1 0,0 0,-1 1,1-1,-1 1,0-1,1 0,-1 1,0-1,0 1,0-1,0 1,0-1,0 0,0 1,-1-1,1 1,0-1,-1 0,1 1,-1-1,1 0,-2 2,-45 48,-255 185,299-235,1 0,-1 0,1 0,0 1,-1-1,1 1,0-1,0 1,0 0,0 0,0 0,0 0,1 0,-1 0,1 1,-1-1,1 0,0 1,0-1,0 1,0-1,0 1,1 0,-1-1,1 1,0 0,0-1,0 1,0 0,0 0,0-1,1 1,0 0,-1-1,1 1,0-1,0 1,0-1,0 1,1-1,-1 0,1 1,-1-1,2 0,8 3,1-1,-1 0,1 0,0-2,1 1,-1-2,0 1,1-2,-1 0,0 0,1-1,-1 0,0-2,1 1,-1-1,-1-1,3-1,11 0,-11 2,5 0,0-1,0-1,-1 0,0-2,0 0,0-1,15-9,-29 13,-1 0,1 0,-1 0,-1-1,1 1,-1-1,1 0,-1 1,-1-1,1 0,-1 0,1 0,-2-1,1 1,0 0,-1 0,0 0,0-1,-1 1,1 0,-1 0,0 0,-1 0,1 0,-1 0,0 0,-1-1,1-1,-4-17</inkml:trace>
  <inkml:trace contextRef="#ctx0" brushRef="#br0" timeOffset="472.32">412 1,'-6'1,"0"0,1 1,-1-1,0 1,1 1,0-1,-1 1,1 0,0 0,1 1,-1-1,0 1,1 0,0 0,0 1,0-1,1 1,-1 0,1 0,0 0,1 0,-1 0,1 1,0-1,0 1,1 0,0 0,0-1,0 1,0 0,1 0,0 0,0 0,1 0,0 0,0-1,0 1,3 5,2 35,-1 0,-2 0,-2 0,-5 44,-46 345,-49 83,77-323,16-178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1,'-18'11,"2"0,0 2,0 0,1 1,1 0,0 2,1-1,0 1,0 3,11-16,1 0,-1-1,1 1,0 0,-1 0,1 0,1 0,-1 0,0 0,1 0,-1 0,1 0,0 1,0-1,0 0,1 0,-1 0,1 0,0 0,-1 0,1 0,1 0,-1 0,0 0,1 0,-1-1,1 1,0-1,0 1,0-1,0 0,0 1,1-1,-1 0,1 0,-1-1,1 1,0-1,0 1,-1-1,1 0,0 0,0 0,0 0,0 0,1-1,17 7,78 35,-97-40,1-1,-1 1,0 0,0 0,0 0,0 0,0 0,0 1,-1-1,1 0,-1 1,0-1,1 1,-1 0,0-1,-1 1,1 0,0 0,-1-1,0 1,1 0,-1 0,0 0,0 0,-1 0,1-1,-1 1,1 0,-1 0,0-1,0 1,0 0,0-1,-1 2,-3 4,1 1,-1-2,0 1,-1-1,0 1,0-1,-1-1,1 1,-1-1,-1-1,1 1,-1-1,0-1,0 1,-1-1,1-1,-2 1,-16 4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370 502,'-19'-2,"-1"0,1 1,0 1,0 0,-1 2,1 0,0 1,0 1,1 1,-1 1,1 0,0 2,1 0,0 1,-3 2,14-5,-1 0,1 0,1 1,-1 0,1 0,0 1,1-1,0 1,0 0,1 1,0-1,0 0,1 1,0-1,0 1,1 0,0 0,1 0,0-1,0 1,1 0,0 0,1 0,-1-1,2 1,-1-1,1 1,1 0,-1-5,-1-1,1 1,0-1,0 1,0-1,1 0,-1 0,1-1,-1 1,1-1,0 0,0 0,0 0,0 0,0-1,1 1,-1-1,0 0,1 0,-1-1,0 0,1 1,-1-1,1-1,-1 1,1-1,-1 1,0-1,1-1,-1 1,0-1,0 1,0-1,0 0,0-1,0 1,0-1,-1 1,0-1,1 0,1-3,20-20,-1-1,-1-1,-2 0,-1-2,-1-1,-1 0,-2-2,-2 1,0-2,0-7,1-4,-1-1,-3-1,-1 1,1-37,-9 72,-1 1,0-1,-1 1,-1 0,1-1,-2 1,1-1,-1 1,-1 0,0 0,0 0,-1 0,0 1,-1 0,0-1,-1 1,1 1,-2-1,5 8,0-1,0 1,0-1,0 1,0 0,-1 0,1 0,0 0,-1 0,1 1,-1-1,1 1,-1-1,1 1,-1 0,1 0,-1 0,1 1,-1-1,1 0,-1 1,1 0,-1-1,1 1,0 0,-1 0,1 0,0 1,0-1,0 1,0-1,0 1,0-1,0 1,1 0,-2 2,-49 78,46-58,1 1,2-1,0 1,2 0,0-1,2 1,1 0,1-1,2 7,5 7,3-1,1 0,2-1,1-1,1 0,3-2,18 26,-27-42,-8-9,33 24,-26-33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6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0,'-6'32,"2"0,1 0,2 1,1-1,1 0,2 0,4 15,-7-45,0 1,0 0,0-1,0 1,1-1,-1 1,1-1,0 1,0-1,0 0,0 1,0-1,0 0,0 0,1 0,-1 0,1 0,0 0,0 0,-1 0,1 0,0-1,1 1,-1-1,0 0,0 0,1 1,-1-1,0-1,1 1,-1 0,1-1,-1 1,1-1,-1 1,1-1,-1 0,1 0,0-1,-1 1,2-1,5-7,0 0,-1-1,0 0,0 0,-1-1,-1 0,0 0,0 0,-1-1,0 0,0 0,-1-3,37-134,-42 147,1 0,0 0,-1 1,1-1,0 0,0 0,0 0,0 0,0 0,0 0,0 0,0 0,0 0,0 0,0 0,1 0,-1 0,0 0,1 1,-1-1,1 0,-1 0,1 0,-1 0,1 1,-1-1,1 0,0 1,-1-1,1 0,0 1,0-1,0 1,-1-1,1 1,0-1,0 1,0 0,0-1,0 1,0 0,0 0,0 0,0 0,0 0,0 0,-1 0,1 0,0 0,0 0,0 0,0 1,0-1,0 0,0 1,0-1,0 1,-1-1,1 1,0-1,0 1,0-1,-1 1,1 0,0 0,39 132,-1 99,-38-221,-1 0,-1-1,1 1,-2 0,0-1,0 1,-1-1,0 0,0 0,-1 0,-1 0,0 0,0-1,-1 0,0 0,0 0,-1-1,-1 0,1-1,-8 6,9-7,0-2,-1 1,1 0,-1-1,-1-1,1 1,0-1,-1 0,1-1,-1 0,0 0,0 0,0-1,0 0,0-1,0 0,0 0,0-1,0 0,0 0,0-1,0 0,-3-1,10 2,-1 0,0 0,0 0,1 0,-1-1,1 1,-1 0,1-1,-1 1,1-1,0 1,0-1,-1 0,1 1,0-1,1 0,-1 0,0 0,1 0,-1 0,1 0,-1 0,1 0,0 0,0 0,0 0,0 0,0 0,0 0,0 0,1 0,-1 0,1 0,0 1,-1-1,1 0,38-66,-10 39,1 1,2 1,0 1,2 2,0 2,2 1,0 1,8-1,-39 18,9-5,0 0,0 1,1 1,-1 0,1 1,1 1,-1 0,1 1,-1 0,4 1,19 15,-26-3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90,'129'-6,"1"-6,-2-5,25-11,-49 15,0 4,0 5,57 6,-43-1,-93-1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198 298,'-21'21,"0"0,1 1,2 1,0 1,1 1,2 0,0 1,2 0,1 2,1-1,0 6,10-30,0 0,0 0,0 0,1 0,-1 0,1 1,0-1,0 0,0 0,0 1,1-1,0 0,-1 0,1 0,0 0,0 0,0 0,1 0,-1 0,1 0,0 0,0-1,0 1,0-1,0 1,0-1,1 0,-1 0,1 0,-1 0,1 0,0-1,0 1,0-1,0 0,0 1,0-2,0 1,0 0,1-1,-1 1,0-1,3 0,2 0,1-1,-1 0,0-1,0 1,0-2,-1 1,1-1,0 0,-1-1,0 0,0 0,0 0,0-1,-1 0,0 0,0-1,0 0,2-3,84-124,-74 105,-2-1,-1-1,-1 0,-2-1,-1 0,-1-1,-2-1,-1 1,0-13,-6 29,1 9,0 0,-1-1,0 1,-1-1,1 0,-1 1,-1-1,0 0,0 1,0-1,-1 1,0 0,0-1,-1 1,0 0,0 0,-1 1,0-1,0 1,0-1,-3-1,4 8,-1 0,0-1,1 1,-1 1,0-1,1 0,-1 1,1 0,-1 0,1 0,-1 0,1 1,0-1,0 1,-1 0,1 0,0 0,1 0,-1 0,0 1,1-1,-1 1,1 0,0 0,-1 0,2 0,-1 0,0 0,1 0,-1 1,1-1,0 0,0 1,-9 13,0 0,2 1,0 0,1 1,0 0,2 0,0 0,1 1,2-1,-1 1,2 0,1 0,0-1,2 1,0 0,1-1,1 1,1-1,1 0,0 0,1-1,1 0,1 0,10 14,-16-26,0-1,0 1,0-1,1 0,0 0,0 0,1-1,-1 1,1-1,0 0,0-1,1 1,-1-1,1 0,-1 0,1 0,0-1,0 0,0 0,0-1,0 0,1 0,0 0,9-5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1,'-6'8,"-58"94,4 2,-11 35,37-16,34-118,-1 0,1-1,0 1,0 0,0-1,1 1,0 0,-1-1,2 1,-1-1,0 1,1-1,0 1,0-1,0 0,1 0,-1 0,1 0,0-1,0 1,1-1,-1 0,1 0,-1 0,2 1,5 2,-1-1,1-1,0 1,0-2,0 1,0-1,1-1,-1 0,1 0,0-1,-1-1,1 1,0-2,0 1,-1-2,1 1,-1-2,9-2,7-22,-24 10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1,'43'0,"24"0,10 0,-3 0,-9 0,-12 0,-9 0,-2 0,-5 0,-8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1 740,'5'0,"15"0,10 0,5 0,0 0,0 0,-2 0,-1 0,-2 0,-1 0,0 0,-1 0,-5-5,-1-1,-10 0,-6 1</inkml:trace>
  <inkml:trace contextRef="#ctx0" brushRef="#br0" timeOffset="248.665">1 967,'38'4,"27"-2,8-3,-4 0,-9-5,-10-2,-9 1,-11 1</inkml:trace>
  <inkml:trace contextRef="#ctx0" brushRef="#br0" timeOffset="5853.062">1186 487,'-7'-4,"0"1,0 0,0 0,0 0,0 1,0 1,-1-1,1 1,-1 0,1 1,-1 0,0 0,1 0,-1 1,1 0,-1 1,1 0,0 0,0 0,0 1,0 0,0 1,0-1,1 1,0 0,0 1,0 0,0 0,0 0,1 0,0 1,1 0,-1 0,1 1,0-1,0 1,-1 5,0 2,-21 93,26-104,0 1,0 0,1 0,-1 0,1 0,0 0,0 0,0-1,1 1,-1 0,1-1,0 1,0-1,0 0,0 1,1-1,-1 0,1-1,0 1,0 0,0-1,0 1,0-1,1 0,-1 0,2 0,0 0,0 0,0 0,1-1,-1 1,1-1,-1-1,1 1,-1-1,1 0,-1 0,1 0,-1-1,1 0,-1 0,0 0,1-1,-1 0,0 0,0 0,0-1,0 0,-1 1,1-2,3-2,93-100,-78 70,-2 0,-2-2,-2-1,-1 0,-2-1,-1 0,-3-1,-1-1,-1-7,-6 34,0 0,-1 1,0-1,-1 0,-1 0,-1 1,0-1,0 1,-2-1,0 1,0 0,-2 0,-3-6,8 17,-1 0,0 0,1 0,-1 1,-1-1,1 1,0 0,-1-1,1 1,-1 0,1 0,-1 1,0-1,0 1,0-1,0 1,0 0,0 0,-1 0,1 0,0 1,0-1,-1 1,1 0,0 0,0 0,-1 0,1 1,0 0,0-1,-1 1,1 0,0 0,0 1,-3 0,1 1,-1-1,0 2,1-1,0 1,0-1,0 1,0 1,1-1,0 1,0-1,0 1,0 0,1 1,0-1,0 1,-1 2,-1 14,0-1,2 1,1 0,0 0,2 0,0 0,2 0,0-1,1 1,2 0,0-1,1 1,6 12,0-1,2-1,2 0,1-1,12 17,-9-15,35 45,-42-66</inkml:trace>
  <inkml:trace contextRef="#ctx0" brushRef="#br0" timeOffset="6186.048">678 853,'38'5,"47"-3,18-7,6-3,-1-4,-10-1,-11 2,-11 4,-9 2,-7 2,-7 2,-10 0,-1 2,-3-1,-4 1,-8-1</inkml:trace>
  <inkml:trace contextRef="#ctx0" brushRef="#br0" timeOffset="6766.177">1157 1107,'-20'16,"0"0,2 2,0 0,1 1,0 0,2 2,0 0,2 0,-7 14,19-32,0 0,-1 0,1-1,0 2,1-1,-1 0,0 0,1 0,0 0,-1 0,1 1,1-1,-1 0,0 0,1 0,-1 0,1 0,0 0,0 0,1 0,-1 0,0 0,1 0,0-1,-1 1,1 0,0-1,1 0,-1 1,0-1,1 0,-1 0,1 0,-1-1,1 1,0-1,0 1,0-1,0 0,0 0,0 0,0-1,0 1,3 0,8-1,-1 0,0-1,0-1,0 0,0-1,0 0,0-1,0 0,-1-1,0 0,0-1,0-1,-1 0,0 0,0-1,-1 0,0-1,0 0,-1-1,5-7,13-15,-1-2,-2 0,-1-2,-2 0,-2-2,9-23,-21 44,-1 1,-1-1,-1 0,0 0,-1 0,-1-1,0-12,-2 26,1-1,-1 1,0 0,-1-1,1 1,-1-1,0 1,0 0,0 0,-1 0,1-1,-1 1,0 1,0-1,-1 0,1 0,-1 1,0-1,0 1,0 0,0 0,0 0,-1 0,1 1,-1 0,0-1,0 1,0 0,0 1,0-1,0 1,0 0,-1 0,0 0,0 0,0 1,0 0,0 0,0 1,0 0,0 0,0 0,0 0,0 1,0-1,0 1,0 0,1 1,-1-1,1 1,0 0,0 0,0 1,0-1,1 1,-1-1,1 1,-1 2,-61 110,60-102,0-1,1 1,0 1,1-1,1 0,0 1,1-1,1 1,0-1,1 1,0-1,1 1,1-1,1 0,-1 0,2 0,0 0,1-1,0 0,1 0,1 0,0-1,0 0,0-2,0 1,1-2,0 1,1-1,0-1,0 0,0 0,1-1,1-1,-1 1,1-2,0 0,0 0,0-1,1 0,0-1,-1-1,11 1,1-2</inkml:trace>
  <inkml:trace contextRef="#ctx0" brushRef="#br0" timeOffset="7135.409">1920 797,'-102'137,"-80"144,179-278,1 1,-1 0,1 0,-1 0,1 0,1 1,-1-1,0 1,1-1,0 1,0-1,1 1,-1 0,1-1,0 1,0 0,0-1,1 1,0 0,-1-1,2 1,-1-1,1 1,-1-1,1 1,0-1,1 0,-1 0,1 0,0 0,0-1,0 1,0-1,0 0,4 3,3 1,1-1,0 0,0 0,1-1,-1 0,1-1,0-1,0 0,0 0,1-1,-1-1,1 0,-1 0,1-2,-1 1,1-2,-1 1,0-2,1 0,-1 0,-1-1,1-1,0 0,-1 0,6-5,-1-2,-5-1</inkml:trace>
  <inkml:trace contextRef="#ctx0" brushRef="#br0" timeOffset="7385.317">1496 1164,'43'0,"39"0,9 0,-5 0,-13 0,-14 0,-12 0,-14 0</inkml:trace>
  <inkml:trace contextRef="#ctx0" brushRef="#br0" timeOffset="8436.924">2738 91,'-33'-8,"1"1,-1 2,0 2,-1 1,1 1,-23 3,51-2,0 0,0 0,0 1,0-1,1 1,-1 0,0 0,1 1,-1-1,0 1,1 0,0 1,0-1,-1 1,1-1,1 1,-1 0,0 1,1-1,0 1,-1-1,1 1,1 0,-1 0,1 1,-1-1,1 0,0 1,1-1,-1 1,1 0,0-1,0 1,0 0,1 2,0 22,1-1,2 1,0 0,2-1,2 0,4 12,17 99,-28-81,-2 0,-2-1,-3 1,-2-1,-3-1,-3 0,-2 0,-5 6,13-31,-19 42,21-58,0 1,1 1,1-1,1 1,0 0,1 0,0 0,1 12,3-25,-1-1,1 1,0-1,0 1,0-1,1 0,-1 0,1 0,0 0,-1 0,1 0,1 0,-1 0,0-1,1 1,-1-1,1 0,0 0,0 0,0 0,0 0,0-1,0 1,0-1,0 0,1 0,-1 0,2 0,100 14,122-34,-148 14,-61 9</inkml:trace>
  <inkml:trace contextRef="#ctx0" brushRef="#br0" timeOffset="11920.563">3077 345,'-17'67,"13"-39,-13 81,6 1,2 57,15-63,0-92</inkml:trace>
  <inkml:trace contextRef="#ctx0" brushRef="#br0" timeOffset="12472.953">3331 600,'131'-168,"-104"143,-27 24,1 1,-1 0,1 0,-1 0,1 0,-1 0,1-1,0 1,-1 0,1 0,-1 0,1 1,-1-1,1 0,0 0,-1 0,1 0,-1 0,1 1,-1-1,1 0,-1 1,1-1,-1 0,1 1,-1-1,0 0,1 1,-1-1,1 1,-1-1,0 1,0-1,1 1,-1-1,0 1,0-1,1 1,-1-1,0 1,0-1,0 1,0-1,0 1,0 0,0-1,0 1,0-1,0 1,0-1,0 1,0 0,-1-1,1 1,0-1,-1 3,0-1,1 1,0 0,-1-1,1 1,0-1,0 1,0 0,1-1,-1 1,0-1,1 1,0-1,0 1,0-1,0 1,0-1,0 0,0 1,1-1,-1 0,1 0,0 0,0 0,-1 0,1-1,0 1,1 0,-1-1,0 0,0 1,1-1,-1 0,1 0,-1 0,1-1,-1 1,1 0,-1-1,1 0,-1 0,1 1,0-2,-1 1,1 0,-1 0,1-1,0 1,0-2,132-91,-52 28,-80 64,0 0,-1 0,1 1,-1-1,1 1,0-1,0 1,-1 0,1 0,0 0,-1 1,1-1,0 1,-1-1,1 1,0 0,-1 0,1 0,-1 0,0 0,1 1,-1-1,0 1,0 0,0-1,0 1,0 0,0 0,0 0,-1 1,1-1,-1 0,1 1,-1-1,0 1,0-1,0 1,0-1,-1 1,1 0,-1 0,18 26,47 21,-49-42</inkml:trace>
  <inkml:trace contextRef="#ctx0" brushRef="#br0" timeOffset="12719.218">3359 712,'43'4,"33"-2,14-2,-3-1,-13-1,-13 1,-13 0,-10 0,-5 1,-5-1,-7 1</inkml:trace>
  <inkml:trace contextRef="#ctx0" brushRef="#br0" timeOffset="13172.756">3754 910,'-33'10,"1"2,0 0,0 3,1 0,-11 10,41-25,-1 1,1-1,-1 1,1 0,-1-1,1 1,0 0,-1 0,1 0,0 0,0 0,0 0,-1 1,1-1,1 0,-1 0,0 1,0-1,0 1,1-1,-1 1,1-1,-1 1,1-1,-1 1,1-1,0 1,0 0,0-1,0 1,0 0,0-1,0 1,1-1,-1 1,1-1,-1 1,1-1,-1 1,1-1,0 1,0-1,-1 1,1-1,0 0,1 0,-1 0,0 1,0-1,0 0,1 0,-1 0,0-1,1 1,1 0,51 24,-44-21,0 0,0 0,0 1,-1 0,1 1,-1 0,-1 0,1 1,-1 0,3 4,-9-9,-1-1,0 1,1 0,-1 0,0 0,0 0,0 0,0 0,-1 0,1 0,-1 0,1 1,-1-1,0 0,0 0,0 1,0-1,0 0,0 0,0 0,-1 1,1-1,-1 0,0 0,0 0,1 0,-1 0,-1 0,1 0,0 0,0 0,-1-1,1 1,-1 0,1-1,-1 1,0-1,0 0,1 0,-1 1,0-1,0 0,-2 0,-93 32,94-32,1-1,-1 1,0-1,1 1,-1-1,0 0,0 0,1-1,-1 1,0 0,1-1,-1 0,0 1,1-1,-1 0,1-1,-1 1,1 0,0-1,-1 1,1-1,0 1,0-1,0 0,0 0,0 0,1 0,-1-1,1 1,-1 0,1-1,0 1,0-1,0 1,0-1,0 0,1 1,-1-1,1 0,-1 1,1-1,0 0,0 1,1-2,3-13</inkml:trace>
  <inkml:trace contextRef="#ctx0" brushRef="#br0" timeOffset="13483.983">4178 317,'183'337,"-176"-326,-1 0,0 1,-1 0,0 0,-1 0,0 1,-1-1,0 1,-1 0,-1 0,0 0,-1 0,0 0,-1 0,0 0,-1-1,-1 1,0 0,-1-1,0 1,0-1,-2 0,1-1,-4 4,-5 8,-2-1,0 0,-2-2,0 0,-1-1,-1-1,-1 0,-15 8,-105 48,110-63</inkml:trace>
  <inkml:trace contextRef="#ctx0" brushRef="#br0" timeOffset="13954.946">2681 176,'-30'57,"2"2,2 1,4 1,2 0,-8 44,19-79,1 1,1-1,2 1,0 1,2-1,1 0,1 1,2 0,0-1,2 1,1-1,2 0,0 0,1-1,2 1,1-2,1 1,1-2,1 1,1-2,8 11,-8-20,1-1,0 0,0-1,2 0,-1-2,1 0,1 0,0-2,14 5,-2-1</inkml:trace>
  <inkml:trace contextRef="#ctx0" brushRef="#br0" timeOffset="14669.214">4939 458,'-3'31,"-1"-1,-2 1,-1-1,-2 0,0 0,-3-1,-5 11,9-22,-93 158,98-173,1 0,0 0,0 1,0-1,0 1,0 0,1-1,0 1,-1 0,2 0,-1 0,0 0,1 0,-1 0,1 0,0 0,1 0,-1 0,1 0,-1 0,1 0,1 0,-1 0,0-1,1 1,0 0,0-1,0 1,0-1,0 0,1 0,-1 0,1 0,0 0,0 0,0-1,1 1,-1-1,0 0,1 0,-1 0,3 0,132 3,-136-5,0 0,0 0,-1 0,1-1,0 1,0 0,0-1,0 1,0-1,0 0,0 1,-1-1,1 0,0 0,-1 0,1-1,0 1,-1 0,0 0,1-1,-1 1,0-1,1 1,-1-1,0 0,0 0,-1 1,1-1,0 0,0 0,-1 0,1 0,-1 0,0 0,1 1,-1-1,0-1,-3-12</inkml:trace>
  <inkml:trace contextRef="#ctx0" brushRef="#br0" timeOffset="14923.948">4544 712,'43'4,"34"3,8-1,-5-1,-12-1,-12-2,-16-1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52.29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13638 1525,'-40'-53,"-3"1,-1 3,-3 2,-2 2,-2 2,-33-21,22 27,-2 3,-1 2,-11 0,-22-11,-110-43,-2 9,-4 10,-128-20,14 20,-186-8,-712-32,-230-5,204 32,-163 68,898 14,-162 6,-376 62,-105 106,748-82,-193 79,-99 44,610-178,2 4,-60 39,132-71,1 0,1 1,0 1,0 1,1 0,1 1,1 1,0 0,1 1,0 1,2 0,0 1,1 0,1 1,1 0,1 1,0 0,2 0,0 0,0 10,2 5,1 1,3 0,0-1,3 1,1-1,1 0,2 0,2 0,1-1,2 0,1-1,15 27,32 52,4-3,5-2,5-3,4-4,4-3,77 68,-98-107,1-2,4-4,1-2,3-3,3-2,69 26,3-5,4-7,1-7,3-6,2-7,7-5,323 54,300 10,1309-8,-1051-102,545-93,-811 6,-6-34,2-35,-365 57,-4-18,-6-17,-8-18,-6-17,11-27,-350 185,-1-2,0-2,-2-2,-2-2,0-2,-2-1,-2-2,-1-1,23-32,-50 54,0 0,-1 0,0-1,-1 0,-1 0,0 0,-1 0,-1-1,0 0,-2 0,1 0,-2 0,0 0,-1 1,0-1,-2 0,0 0,0 1,-2-1,0 1,-6-14,-6-7,0 1,-2 1,-2 1,-1 0,-2 2,-1 0,-1 2,-14-11,-58-47,-4 3,-3 6,-4 4,-109-55,-20 10,-6 10,-3 11,-5 11,-4 11,-2 11,-3 12,-14 9,-358-48,-224 10,-438 35,-245 65,686 29,-158 58,459-23,4 24,-7 27,265-44,4 12,-116 65,290-119,2 5,3 6,2 3,3 6,3 3,-83 78,153-120,1 2,1 1,1 2,2 0,1 2,2 1,2 0,1 2,2 0,1 1,2 0,2 1,2 1,1 0,2 0,0 21,7-33,2-1,0 1,2-1,1 0,1 0,1 0,2-1,1 0,1 0,1-1,1-1,1 0,9 9,8 10,2 0,2-3,2-1,2-1,1-3,29 20,54 29,4-5,4-6,17 2,114 44,5-12,5-11,3-13,4-11,3-13,33-8,424 52,3-32,542-25,-541-51,268-53,-180-35,-5-37,-7-35,514-185,-1039 255,-4-13,270-143,-485 211,-2-2,-1-4,-3-3,-1-3,-1-5,-43 35,-1-1,-2-1,0-1,-2 0,0-2,-2 0,-1-1,-1-1,-1 0,-2-1,0-1,-2 0,-2 0,0-1,-2-2,-2-6,-2-1,-2 1,-1-1,-2 1,-2 0,-1 0,-2 0,-2 1,-1 0,-2 1,-2 0,-1 1,-2 1,-19-28,7 17,-2 2,-2 0,-2 3,-1 0,-2 3,-2 1,-2 2,-1 2,-1 2,-22-10,-74-29,-4 6,-2 6,-2 7,-3 7,-62-7,-225-37,-299-14,-1310-80,-58 173,-640 272,2230-189,5 22,4 22,-268 109,678-195,2 4,2 5,2 3,2 4,1 4,4 4,1 3,-11 17,60-48,1 1,1 2,1 1,2 2,2 0,1 2,1 1,3 1,0 1,-2 14,19-39,1 0,1 0,0 0,1 1,0 0,2-1,-1 1,2-1,0 1,1 0,0-1,1 0,1 1,0-1,1-1,0 1,1-1,1 1,0-2,1 1,0-1,1 0,8 7,28 25,2-1,1-3,3-2,1-2,1-3,2-2,19 6,15 12,385 210,-366-196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5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0 988,'476'0,"-476"0</inkml:trace>
  <inkml:trace contextRef="#ctx0" brushRef="#br0" timeOffset="433.429">282 791,'-4'6,"0"0,1 0,0 0,0 1,1-1,0 1,0 0,0 0,1 0,0-1,0 1,1 0,0 1,0 4,-2 21,-23 112,-5-2,17-56,15-79,0-6</inkml:trace>
  <inkml:trace contextRef="#ctx0" brushRef="#br0" timeOffset="3604.407">1156 424,'0'5,"0"6,0 6,0 6,0 2,0 3,0 1,0 0,0 1,0-1,0-10,0-8</inkml:trace>
  <inkml:trace contextRef="#ctx0" brushRef="#br0" timeOffset="3933.72">846 763,'43'0,"39"0,9-5,0-1,-12-1,-13 2,-10 2,-8 1,-9 0,-5 2,-4 0,-2 0,-6 0</inkml:trace>
  <inkml:trace contextRef="#ctx0" brushRef="#br0" timeOffset="4458.259">1044 876,'-31'100,"12"-56,14-31,3-12,0 1,1 0,0-1,-1 1,1 0,0 0,0 0,0 0,0 0,0 0,0 0,1 1,-1-1,1 0,-1 0,1 1,0-1,0 0,0 0,0 1,0-1,1 0,-1 0,1 0,-1 1,1-1,0 0,0 0,0 0,0 0,0 0,1 0,-1 0,0-1,1 1,-1 0,1-1,0 1,-1-1,1 0,1 1,10-1,-1-1,0-1,1 0,-1-1,0 0,0-1,0 0,0-1,-1-1,1 1,-1-2,0 0,-1 0,4-3,2-4,-4 0</inkml:trace>
  <inkml:trace contextRef="#ctx0" brushRef="#br0" timeOffset="4706.072">1298 904,'-14'38,"-10"32,-1 9,4-4,6-10,0-16,3-12,3-7,8-9,10-8,2-5</inkml:trace>
  <inkml:trace contextRef="#ctx0" brushRef="#br0" timeOffset="5004.156">1636 960,'-26'22,"1"1,1 1,1 1,1 1,1 0,2 2,0 1,2 0,-6 16,21-43,1 1,0-1,-1 1,1-1,0 1,0-1,0 1,0-1,1 1,-1 0,1-1,0 1,0 0,-1 0,2-1,-1 1,0 0,1 0,-1-1,1 1,0 0,0-1,0 1,0-1,0 1,0-1,1 0,-1 1,1-1,0 0,0 0,-1 0,1 0,1 0,-1-1,0 1,0-1,1 1,-1-1,1 0,-1 0,1 0,-1 0,3 0,10 0,1-1,0-1,-1 0,0-2,1 1,-1-2,0 0,0-1,-1 0,0-1,0-1,0 0,0-1,-1 0,7-7,-12 9,1 0,-1-1,0 0,-1-1,1 0,-1 0,-1 0,0-1,0 0,-1 0,0-1,0 1,-1-1,0 0,-1 0,0-1,-1 1,0-1,0 1,-2-1,1 0,-1-7,-2 13,0 0,-1 0,0 0,1 0,-1 0,-1 1,1 0,-1 0,0 0,0 0,0 0,0 1,-1-1,1 1,-1 0,0 1,0-1,0 1,0 0,0 0,0 1,-1 0,1-1,-1 2,1-1,-1 1,1 0,-1 0,-4 1,-15 3</inkml:trace>
  <inkml:trace contextRef="#ctx0" brushRef="#br0" timeOffset="6340.594">2003 820,'177'-245,"-174"240,1 0,0 1,0 0,0-1,1 2,-1-1,1 0,0 1,0 0,0 0,1 1,-1-1,1 1,3-1,-8 4,0-1,1 1,-1 0,0 0,0 0,0 0,0 0,0 0,0 0,0 0,0 0,0 1,-1-1,1 0,0 0,-1 1,1-1,-1 1,1-1,-1 0,0 1,0-1,0 1,1-1,-1 1,0-1,-1 0,1 1,0-1,0 1,-1-1,1 1,-1-1,1 0,-1 1,1 15,0-15,0 0,0 1,1-1,-1 0,0 0,1 0,-1 0,1 0,0 0,0-1,0 1,0 0,0 0,0 0,0-1,1 1,-1-1,0 1,1-1,-1 1,1-1,0 0,0 0,-1 0,1 0,0 0,0 0,0 0,0 0,0-1,0 1,0-1,0 0,0 0,0 1,0-1,0 0,0-1,0 1,1 0,-1-1,0 1,0-1,0 1,-1-1,1 0,1 0,10-7,0 0,0 0,-1-2,0 1,-1-1,0-1,-1 0,1-2,33-31,-36 36,-4 4,0 0,1-1,-1 2,0-1,1 0,0 1,0 0,0 0,0 0,1 1,-1 0,1 0,-1 0,2 1,-2 38,-7-24,-1 116,3-124,1 1,0 0,0-1,0 1,1-1,-1 0,1 1,1-1,-1 0,1 0,0 0,0-1,0 1,1-1,0 0,-1 0,1 0,1 0,-1 0,1-1,0 1,13 4</inkml:trace>
  <inkml:trace contextRef="#ctx0" brushRef="#br0" timeOffset="6589.063">2003 847,'39'5,"50"2,20-1,-3-6,-11-3,-16-1,-17 0,-14 1,-11 1,-6 1,-4 0,-2 1,-5 0</inkml:trace>
  <inkml:trace contextRef="#ctx0" brushRef="#br0" timeOffset="7107.784">2567 1017,'-238'104,"236"-103,1-1,-1 1,0-1,1 1,-1 0,0 0,1-1,-1 1,1 1,-1-1,1 0,-1 0,1 0,0 1,0-1,0 1,0-1,0 1,0-1,0 1,0 0,0-1,1 1,-1 0,1-1,-1 1,1 0,0 0,0 0,0 0,0-1,0 1,0 0,0 0,0 0,1-1,-1 1,1 0,0 0,-1-1,1 1,0 0,0-1,0 1,0-1,0 1,0-1,0 0,1 1,-1-1,0 0,1 0,0 0,71 44,-65-43,0 2,0 0,0 0,-1 0,0 1,0 0,0 0,0 0,-1 1,0 0,0 1,0 0,-1-1,0 2,2 3,-6-8,0-1,-1 1,1-1,-1 1,0 0,0-1,0 1,0-1,0 1,-1 0,1-1,-1 1,0-1,1 1,-1-1,0 0,-1 1,1-1,0 0,-1 0,1 0,-1 0,0 0,1 0,-1 0,0 0,0-1,0 1,0-1,-1 1,1-1,0 0,-2 1,-82 30,-32-26,93-6</inkml:trace>
  <inkml:trace contextRef="#ctx0" brushRef="#br0" timeOffset="7806.742">2766 960,'77'10,"-75"-10,-1 1,1-1,-1 1,1 0,-1-1,1 1,-1 0,1 0,-1 0,0 1,1-1,-1 0,0 0,0 1,0-1,0 0,0 1,0-1,-1 1,1-1,0 1,-1 0,1-1,-1 1,0 0,1-1,-1 1,0 0,0-1,0 1,0 0,0-1,-1 1,1 0,0-1,-1 1,0 0,1-1,-1 1,0-1,1 1,-1-1,-1 1,0 2,0 1,0-1,0 0,0 0,1 1,0-1,0 1,0-1,0 1,1-1,0 1,0-1,0 1,0 0,1-1,0 1,0-1,0 1,0-1,1 1,0-2,-1-1,1 1,-1-1,0 1,0 0,0 0,0-1,0 1,-1 0,1 0,-1 0,0 0,0-1,0 1,0 0,0 0,-1 0,1 0,-1 0,0-1,0 1,0 0,0-1,0 1,-1 0,1-1,-1 0,0 1,1-1,-1 0,0 0,0 0,0 0,-1 0,1 0,0-1,-1 1,0-1,1 0,-1 1,-1-1,-48 14,27-12</inkml:trace>
  <inkml:trace contextRef="#ctx0" brushRef="#br0" timeOffset="11187.229">1749 254,'57'46,"-53"-40,14 20,-2 1,-1 1,-2 0,0 1,-2 0,-1 1,-2 0,0 1,0 17,-8-46,16 71,-3 0,-3 2,-3 14,-10-60,-2 0,-1 0,-1-1,-1 0,-1 0,-2-1,-1 0,-1-1,-1 0,-1-1,-2-1,0-1,-2 0,0-1,-1-1,-6 3,-16 21,31-32</inkml:trace>
  <inkml:trace contextRef="#ctx0" brushRef="#br0" timeOffset="11991.612">931 199,'-18'21,"1"1,0 1,2 0,1 2,1-1,1 2,1-1,-8 28,-3 17,2 0,4 1,3 0,3 2,3-1,3 1,4 4,-1-20,-1-34,0 1,1-1,1 1,2 0,0-1,1 0,2 1,0-1,2-1,0 1,1-1,2 0,0-1,1 0,1-1,6 7,-13-23,0 0,0 0,0-1,1 0,-1 0,1 0,0-1,0 0,0 0,0 0,0-1,0 0,1 0,-1-1,0 1,6-2,12 2</inkml:trace>
  <inkml:trace contextRef="#ctx0" brushRef="#br0" timeOffset="13838.901">3330 396,'5'101,"-6"-90,-6 28,-2 0,-2 0,-2-1,-1-1,-1 0,-18 29,25-49,-1 2,1-8,1 0,1 1,0 0,1 0,0 0,1 1,0 0,1-1,0 1,1 1,1-1,0 0,1 0,0 1,1-1,1 0,0 0,3 12,0-19,1 0,0 0,0-1,0 1,1-2,0 1,0-1,0 0,0 0,1-1,-1 0,1 0,0-1,0 0,0 0,0-1,0 0,0 0,0-1,7 0,129-1,-104-15,-28 3</inkml:trace>
  <inkml:trace contextRef="#ctx0" brushRef="#br0" timeOffset="14088.14">3104 763,'38'-5,"33"-6,8-2,-4 2,-11 3,-10 2,-11 3,-7 2,-10 0</inkml:trace>
  <inkml:trace contextRef="#ctx0" brushRef="#br0" timeOffset="14677.693">3697 199,'10'-5,"0"1,0 0,1 0,-1 1,1 1,0 0,-1 0,1 1,0 0,0 1,0 0,0 1,0 0,1 1,-10-1,0 1,0-1,-1 0,1 1,0-1,0 1,-1-1,1 1,-1 0,1 0,-1-1,0 1,1 0,-1 0,0 1,-1-1,1 0,0 0,-1 0,1 1,-1-1,1 0,-1 1,0-1,0 0,0 0,0 1,-1-1,1 0,-1 1,1-1,-1 0,0 0,0 0,0 0,0 0,0 0,0 0,0 0,-1 0,1 0,-1 0,0-1,1 1,-1-1,0 1,0-1,0 0,0 0,0 0,0 0,0 0,0 0,-1 0,-6 6,7-6,0-1,0 1,1-1,-1 1,0 0,0 0,1 0,-1 0,0 0,1 0,-1 0,1 0,0 1,-1-1,1 1,0-1,0 1,0-1,0 1,0 0,0-1,0 1,0 0,1 0,-1 0,1 0,-1 0,1-1,0 1,0 0,0 0,0 0,0 0,0 0,0 0,1 0,-1 0,1 0,0-1,-1 1,1 0,0 0,0-1,0 1,0 0,0-1,0 1,1-1,0 2,51 18,-48-20,0 0,1 0,-1 1,0 0,0 0,1 0,-2 1,1 0,0 0,0 0,-1 0,0 1,0-1,0 1,0 0,0 1,0 1,-4-2,-1 0,0 1,0-1,0 0,0 0,-1 0,0 0,0 0,0-1,0 1,0 0,-1-1,0 1,0-1,0 0,0 0,0 0,0-1,-1 1,0-1,1 0,-1 0,0 0,0 0,-3 1,-58 30,47-25</inkml:trace>
  <inkml:trace contextRef="#ctx0" brushRef="#br0" timeOffset="15389.899">4148 0,'211'6,"-208"-6,1 0,-1 1,1-1,-1 1,0 0,1 0,-1 0,0 1,0-1,1 1,-1 0,0 0,-1 0,1 0,0 0,-1 1,1-1,-1 1,0 0,1 0,-2 0,1 0,0 0,0 0,-1 0,0 0,1 1,-1-1,-1 0,1 1,0-1,-1 1,0 1,0 22,-1 0,-1 0,-1 0,-2-1,-1 1,-1-1,-1 0,-11 47,-2 13,4 1,3 0,5 1,3 0,5 65,30 48,-29-197,2-1,-1 1,-1-1,1 1,0-1,-1 1,0 0,0-1,0 1,0 0,0-1,-1 1,0-1,1 1,-1-1,-1 1,1-1,0 1,-1-1,0 0,0 0,0 0,0 0,0 0,-1 0,1-1,-1 1,0-1,1 1,-1-1,0 0,0 0,-1-1,1 1,0-1,-1 1,-2 0,-5 0,0-1,0 1,-1-2,1 1,0-2,0 0,-1 0,1-1,0 0,0-1,0 0,1-1,-1 0,1 0,0-1,-9-6,5 1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8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203 671,'-25'19,"2"1,1 1,0 1,2 1,1 1,0 0,2 1,-11 22,21-7,7-40,1 1,-1 0,1 0,-1-1,1 1,-1-1,1 1,0 0,-1-1,1 1,0-1,-1 1,1-1,0 0,0 1,-1-1,1 0,0 1,0-1,0 0,-1 0,1 0,0 0,0 0,0 0,0 0,0 0,-1 0,1 0,0 0,0-1,0 1,-1 0,1-1,0 1,0 0,-1-1,1 1,0-1,-1 1,1-1,170-112,-159 106,-10 5,1-1,-1 1,1 0,-1 0,1 0,0 0,0 0,0 0,0 1,0 0,0-1,0 1,1 0,-1 1,0-1,1 0,-1 1,0 0,1 0,-1 0,1 0,-1 0,0 1,1 0,-1 0,0-1,0 2,1-1,-1 0,0 1,0-1,0 1,-1 0,1 0,0 0,1 2,26 76,8 11,-32-87,0 0,0-1,0 1,0-2,1 1,-1-1,1 0,0 0,-1-1,1 1,0-2,0 1,0-1,0 0,0 0,0-1,0 0,0 0,-1-1,1 0,0 0,-1 0,1-1,-1 0,1-1,15-10,-1-1,0-2,-2 0,0 0,0-2,-2-1,0 0,-2-1,0 0,-1-2,6-15,0-7,-3-1,-2-1,-2 0,-2-1,-2-1,-2 0,-2 0,-3 0,-1 0,-6-43,5 75,0-1,-1 1,-1 0,-1 0,0 0,-1 0,-1 1,-1 0,-5-13,10 30,1-1,0 0,0 1,-1-1,1 1,0-1,0 0,-1 1,1-1,0 0,-1 1,1-1,-1 0,1 1,0-1,-1 0,1 0,-1 0,1 1,-1-1,1 0,0 0,-1 0,1 0,-1 0,1 0,-1 0,1 0,-1 0,1 0,-1 0,1 0,-1 0,1 0,-1-1,1 1,0 0,-1 0,1 0,-1-1,1 1,0 0,-1-1,1 1,-1 0,1-1,0 1,0 0,-1-1,1 1,0-1,0 1,-1 0,1-1,0 1,0-1,0 1,0-1,0 1,-1-1,-3 43,4-42,2 575,-2-553,0 0,2 0,0 0,1-1,2 1,0-1,1 1,1-2,1 1,1-1,0 0,2-1,0 0,2 0,-9-14</inkml:trace>
  <inkml:trace contextRef="#ctx0" brushRef="#br0" timeOffset="244.385">541 558,'43'-9,"38"-9,15 0,-3 2,-9 4,-14 4,-13 9,-12 3,-9 2,-11-1</inkml:trace>
  <inkml:trace contextRef="#ctx0" brushRef="#br0" timeOffset="484.601">1275 671,'38'-9,"1"-1,-2-2,1-2,-2-1,34-20,-32 2,-37 33,-1-1,1 0,0 1,-1-1,1 0,-1 1,1-1,-1 0,0 0,1 0,-1 1,0-1,1 0,-1 0,0 0,0 0,0 0,0 0,0 1,0-1,0 0,0 0,0 0,0 0,0 0,0 0,-1 1,1-1,0 0,-1 0,1 0,-1 1,1-1,-1 0,1 0,-1 1,1-1,-1 0,0 1,1-1,-1 1,0-1,0 1,1-1,-1 1,0 0,0-1,0 1,0 0,0 0,-6-2,-1 1,0 1,1 0,-1 0,0 0,1 1,-1 0,0 1,1 0,-1 0,1 0,0 1,0 0,0 1,0-1,1 1,-1 1,1-1,0 1,-4 4,-4 2,1 1,0 1,0-1,1 2,1 0,1 0,0 1,0 1,-5 13,12-21,0-1,0 0,1 1,0-1,0 1,1 0,0 0,0 0,1-1,0 1,0 0,1 0,0 0,0 0,1-1,0 1,1-1,-1 1,1-1,1 0,-1 0,1 0,2 2,5 3,1-1,-1 0,2-1,-1 0,2-1,-1 0,1-1,0-1,1 0,0-1,0-1,0 0,1-1,-1 0,1-2,0 0,0 0,16-2,-8 1</inkml:trace>
  <inkml:trace contextRef="#ctx0" brushRef="#br0" timeOffset="2434.445">1585 558,'10'0,"2"5,1 6,-4 7,-2 4,-7-1,-4 0,-6-2,-6-1,-5-3,0 1,1-3,-3 2,-1-2,-2-3,-2-4,5-2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6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358 226,'-12'-3,"1"1,-1 0,-1 1,1 0,0 0,0 2,0-1,0 1,0 1,0 0,0 1,0 1,1-1,-1 2,1-1,0 2,0 0,1 0,0 0,0 2,0-1,1 1,0 0,1 1,0 0,0 1,1-1,0 1,1 1,0-1,5-9,-3 3,1 1,-1 0,0 0,1 1,0-1,0 1,1 0,0 0,0-1,0 1,1 1,-1-1,1 0,1 0,-1 0,1 1,0-1,1 0,0 0,0 0,0 1,0-1,1 0,2 5,1-9,0 0,0 0,0 0,0-1,0 0,0 0,1 0,-1-1,0 0,0 0,1 0,-1-1,0 1,0-1,1 0,-1-1,0 1,0-1,-1 0,1-1,0 1,-1-1,1 0,-1 0,0 0,0 0,3-4,1 2,22-15,0-2,-2-1,0-1,-2-1,0-2,2-5,-28 31,0-1,0 1,1 0,-1 0,0 0,1 0,0 0,-1 0,1 0,-1 0,1 0,0 0,0 0,-1 0,1 0,0 0,0 1,0-1,0 0,0 1,0-1,0 1,0-1,1 1,-1-1,0 1,0 0,0-1,0 1,1 0,-1 0,0 0,0 0,0 0,1 0,-1 0,0 1,0-1,0 0,0 1,0-1,1 1,-1-1,0 1,0-1,0 1,0 0,0-1,0 1,-1 0,1 0,0 0,0 0,-1 0,1 0,0 0,-1 0,1 0,-1 0,1 0,-1 0,0 0,1 1,-1-1,0 1,9 38,23 51,-29-87,0 1,0 0,0-1,1 0,0 0,0 0,0 0,0-1,0 0,1 0,-1 0,1 0,0 0,0-1,0 0,0 0,0-1,1 1,-1-1,0 0,1 0,-1-1,1 0,-1 0,1 0,-1-1,1 1,-1-1,0 0,1-1,-1 0,9-2,-1-1,1 0,-1-1,0 0,-1-1,0-1,0 0,0-1,3-3,-2-2</inkml:trace>
  <inkml:trace contextRef="#ctx0" brushRef="#br0" timeOffset="400.874">1375 0,'-45'11,"0"2,1 2,1 2,1 2,0 1,1 3,39-22,0-1,0 1,0-1,0 1,0 0,0 0,0 0,0 0,0 0,1 0,-1 1,0-1,1 1,-1-1,1 1,0-1,-1 1,1 0,0 0,0-1,0 1,0 0,0 0,1 0,-1 0,0 0,1 0,0 0,-1 1,1-1,0 0,0 0,0 0,1 0,-1 0,0 0,1 0,-1 0,1 0,0 0,-1 0,1 0,0 0,0 0,1 0,-1-1,0 1,1 0,82 30,-79-32,-1 0,1 1,0-1,-1 1,1 0,-1 0,1 1,-1-1,1 1,-1 0,0 0,0 0,0 1,0-1,0 1,-1 0,1 0,-1 1,0-1,0 1,0-1,0 1,-1 0,1 0,-1 0,0 0,0 1,-1-1,2 4,-4 1,0-1,-1 1,0-1,0 1,-1-1,0 0,0 0,-1 0,0 0,-1-1,1 1,-1-1,-1-1,1 1,-1-1,-1 1,1-2,-1 1,0-1,0 0,0 0,-1-1,1 0,-1-1,0 1,-4 0,8-2,0 0,0 0,0-1,0 1,0-1,0 0,0 0,-1-1,1 1,0-1,-1 0,1 0,0 0,-1-1,1 1,0-1,0 0,-4-1,-11-9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1 844,'269'-487,"-251"454,2 1,1 1,2 1,0 1,9-6,-32 34,1 0,-1 0,1 0,-1 1,1-1,-1 0,1 0,-1 0,1 1,0-1,0 0,-1 1,1-1,0 1,0-1,0 1,0-1,-1 1,1 0,0-1,0 1,0 0,0 0,0 0,0-1,0 1,0 0,0 0,0 0,0 1,0-1,0 0,0 0,0 0,0 1,0-1,0 1,-1-1,1 0,0 1,0 0,0-1,-1 1,1-1,0 1,0 0,-1 0,1-1,-1 1,1 0,-1 0,1 0,-1 0,1-1,-1 1,0 0,1 0,-1 0,0 0,0 0,0 0,0 0,0 1,6 71,-6-66,2 209,-2-213,0-1,0 0,1 0,-1 1,1-1,-1 0,1 0,-1 1,1-1,0 0,0 0,0 0,0 0,1 0,-1 0,1-1,-1 1,1 0,-1-1,1 1,0-1,0 1,0-1,-1 0,1 0,1 0,-1 0,0 0,0 0,0-1,0 1,1-1,-1 1,0-1,0 0,1 0,-1 0,0 0,1 0,-1 0,0-1,0 1,1-1,-1 0,0 0,0 0,1 0,9-7,-1-1,0-1,-1 1,0-2,0 1,-1-2,0 1,-1-1,6-11,-1 3,259-315,-266 326,40-33,-44 44,-1 0,0 0,0 0,0 0,0 0,0 1,-1-1,1 0,-1 0,1 1,-1-1,0 0,0 1,0-1,0 0,0 1,-1-1,1 0,-1 0,1 1,-1-1,0 0,0 0,0 0,1 0,-63 174,49-145,1 0,2 1,1 0,1 1,2 0,0 6,5-33,1 1,0 0,0 0,0 0,1 0,0 0,0 0,1 0,0 0,0 0,1 0,0-1,0 1,0 0,1-1,0 0,0 1,1-1,0-1,0 1,0 0,1-1,0 0,0 0,0 0,0-1,4 3,10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4.8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58,'56'-4,"44"7,0-6,60-10,142-10,-54 8,100 13,-286 2,-22 2,0 2,0 2,0 2,22 7,-21-5,155 4,-134 7,-49-10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9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3,'0'0,"1"1,-1-1,1 0,-1 0,0 1,1-1,-1 0,1 1,-1-1,1 0,-1 1,0-1,1 1,-1-1,0 1,0-1,1 0,-1 1,0-1,0 1,0 0,1-1,-1 1,0-1,0 1,0-1,0 1,0-1,0 1,0-1,0 1,0-1,0 1,-1-1,1 1,0 0,0-1,0 0,-1 1,1-1,0 1,-1-1,1 1,0-1,-1 1,1-1,0 0,-1 1,1-1,-1 0,1 1,-1-1,1 0,-1 0,1 1,52 3,740-4,-396 11,298 45,-164-20,-249-23,112-16,57-25,172-2,-500 29,0-5,62-13,291-29,-222 37,67 11,-115 2,141 15,-152-5,155-11,-153-3,380 2,-287 27,68-26,-86 28,35-29,-127 27,131-16,-221 1,0-5,0-3,62-7,-17 1,127 3,-64 26,-27-44,81-6,-174 12,0 4,1 4,74 5,-25 0,-83-2,138 11,-122-1,1-3,0-3,0-2,38-5,10 1,1020 2,-932-28,227 27,-254-26,309 26,-253-16,0-6,-198 17,1 1,0 1,1 2,-1 0,0 3,10 1,-30 0,-1 0,1 1,-1 0,0 0,0 1,0 0,-1 1,0 0,1 0,-2 0,1 1,8 8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3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4460 650,'22'72,"116"419,-136-483,0 1,1 1,-1 0,1-1,1 0,0 0,0 0,1 0,0 0,0-1,1 0,2 2,5-37,-3-175,64-81,-46 170,-10 73,-5 28</inkml:trace>
  <inkml:trace contextRef="#ctx0" brushRef="#br0" timeOffset="-2159.616">1694 960,'-10'39,"-2"26,-1 8,8-4,5-10,1-9,2-8,-1-12</inkml:trace>
  <inkml:trace contextRef="#ctx0" brushRef="#br0" timeOffset="-1897.564">1694 340,'0'0</inkml:trace>
  <inkml:trace contextRef="#ctx0" brushRef="#br0" timeOffset="-1622.73">1948 1384,'248'-435,"-248"435,38-46,-38 45,1 0,-1 0,1 0,0 1,0-1,0 0,-1 0,1 1,0-1,0 1,0-1,0 1,0-1,0 1,0-1,0 1,0 0,0 0,0-1,0 1,0 0,0 0,0 0,1 0,-1 0,0 1,0-1,0 0,0 0,0 1,0-1,0 0,0 1,0-1,0 1,0 0,-1-1,1 1,0 0,0-1,0 1,-1 0,1 0,0 0,-1 0,1-1,-1 1,1 0,-1 0,1 1,47 183,-43-166,1-1,1 0,0-1,2 0,0 0,1 0,0-2,1 1,1-1,13 12,-24-25,1-1,-1 1,1-1,-1 0,1 0,0 0,-1 0,1 0,0 0,0 0,0 0,0-1,-1 1,1-1,0 0,0 1,0-1,0 0,0 0,0 0,0 0,0-1,0 1,0 0,0-1,0 1,0-1,0 0,0 0,-1 0,1 0,0 0,-1 0,1 0,-1 0,1-1,-1 1,1 0,-1-1,1 0,43-78,-36 61,77-203,-74 204</inkml:trace>
  <inkml:trace contextRef="#ctx0" brushRef="#br0" timeOffset="-942.433">3049 904,'-19'9,"1"0,1 2,0 0,0 1,1 0,0 1,2 1,-1 1,2 0,0 1,0 0,2 1,0 0,1 1,1 0,-6 17,13-31,0 1,0 0,1 0,0 0,0 0,0 0,0 0,1 0,0 0,0 0,0 0,1 0,-1 0,1 0,0 0,1 0,-1 0,1 0,0 0,1-1,-1 1,1-1,-1 0,1 0,1 0,-1 0,0 0,1 0,0-1,0 0,0 0,0 0,0 0,1-1,-1 0,1 1,3 0,1-1,0 0,0-1,0 0,0 0,0-1,0 0,0-1,0 0,0 0,0-1,0 0,0 0,-1-1,1 0,-1-1,0 0,0 0,0-1,0 0,-1 0,0-1,6-5,10-11,-1 0,-1-2,-1 0,-2-1,0-1,-1-2,10-14,-2-1,-1-1,-3-1,-2-1,-2-1,-1 0,-3-1,-2-1,-2 0,-3 0,-1-1,-2-40,-5 71,0 0,-1 0,0 0,-2 1,0-1,-1 1,-1 0,-1 1,0 0,-6-7,11 18,-1 0,0 1,0 0,0 0,-1 0,0 0,0 0,0 1,0 0,-1 0,1 1,-1-1,0 1,0 0,-1 1,1 0,0 0,-1 0,1 1,-1-1,0 2,1-1,-1 1,0 0,0 0,1 1,-1 0,1 0,-1 1,-5 1,-1 2,1 1,-1 1,1 0,1 0,-1 1,1 1,1 0,-1 0,1 1,1 0,0 1,1 0,0 1,0 0,1 0,1 0,0 1,1 0,0 0,1 0,0 0,1 1,1 0,0 0,1 0,0 0,1-1,-3 19,1-1,2 0,1 0,1 1,2-1,1 0,1-1,2 1,1-1,1-1,1 0,13 21,6-5,3-2,2-1,1-2,2-1,2-2,18 11,28 7,-63-43</inkml:trace>
  <inkml:trace contextRef="#ctx0" brushRef="#br0" timeOffset="-2904.014">310 255,'7'4,"0"0,0-1,0 0,1-1,-1 0,1 0,-1 0,1-1,0 0,-1 0,1-1,0 0,0-1,24-1,0-2,-1-1,0-1,0-2,0-1,-1-2,-1-1,0-1,0-1,14-11,0-2,0-2,-1-3,-3-1,9-10,-29 38,-28 36,8-28,-36 129,7 2,5 1,5 0,1 127,-13 137,27-85,-13-337,12 12,-1 0,-1 1,0 0,0 1,-1 0,0 0,0 1,-1 0,0 0,-1 1,0 1,0 0,0 0,-1 1,1 0,-1 1,0 1,-1 0,1 0,0 1,-1 1,0 0,1 1,-1 0,1 1,-1 0,1 1,-4 1,-17 4,0 1,1 2,0 0,0 3,2 0,-1 2,2 2,-10 6,11 2,29-26,-1 1,1 0,-1 0,0 0,1 0,-1 0,1 0,-1 0,1 1,-1-1,0 0,1 0,-1 0,1 0,-1 0,0 1,1-1,-1 0,0 0,1 1,-1-1,0 0,1 1,-1-1,0 0,1 1,-1-1,0 0,0 1,0-1,1 0,-1 1,0-1,0 1,0-1,0 1,0-1,0 0,0 1,0-1,0 1,0-1,0 1,0-1,0 0,0 1,0-1,0 1,0-1,-1 0,1 1,0-1,0 1,0-1,-1 0,1 1,0-1,-1 0,1 1,0-1,-1 0,1 0,0 1,-1-1,1 0,0 0,-1 0,1 1,14-3</inkml:trace>
  <inkml:trace contextRef="#ctx0" brushRef="#br0" timeOffset="-2405.643">396 820,'55'-28,"1"3,2 3,52-14,-67 22,291-60,-240 42,-93 32,1 0,0 0,-1 0,1 0,-1 1,1-1,0 0,-1 1,1-1,-1 1,1-1,-1 1,1 0,-1 0,0 0,1 0,-1 0,0 0,0 0,0 0,0 0,0 0,0 1,0-1,0 0,0 1,0-1,-1 1,1-1,0 1,-1-1,0 1,1-1,-1 1,0-1,0 1,0 0,0-1,0 2,2 69,-17 8,11-70,1 1,0 1,1-1,0 0,1 0,0 1,0-1,2 1,-1-1,1 1,1-1,0 0,1 0,0 1,24 17,-11-21</inkml:trace>
  <inkml:trace contextRef="#ctx0" brushRef="#br0" timeOffset="1226.631">5504 706,'5'29,"-12"-4,0 1,-2-1,-1-1,-1 0,-1 0,-2-1,0-1,-1 0,-3 2,-46 76,59-94,1-1,0 1,0 0,0 1,1-1,0 1,0-1,0 1,1 0,0 0,0 0,1 0,0 0,0 1,1-1,0 0,0 0,1 1,0-1,0 0,0 0,1 0,0 0,1 0,-1 0,1-1,3 5,0-5,0 0,1 0,0 0,0-1,0 0,1 0,0 0,0-1,0-1,0 1,1-1,-1-1,1 0,0 0,-1 0,1-1,0 0,0-1,0 0,0-1,0 0,0 0,0 0,-1-1,8-3,2-2</inkml:trace>
  <inkml:trace contextRef="#ctx0" brushRef="#br0" timeOffset="1481.868">5052 933,'43'4,"29"3,7-1,-6-2,-9 0,-12-2,-9-1,-8 0,-4-1,-4-1,-5 1</inkml:trace>
  <inkml:trace contextRef="#ctx0" brushRef="#br0" timeOffset="2532.394">4318 453,'7'-2,"61"-20,1 4,0 2,1 4,1 2,64 1,-135 9,0 1,1-1,-1 0,1 1,-1-1,1 0,0 0,-1 1,1-1,-1 0,1 0,-1 0,1 0,0 0,-1 0,1 0,-1 0,1 0,0 0,-1 0,1 0,-1 0,1 0,-1-1,1 1,-1 0,1 0,-1-1,1 1,-1 0,1-1,-1 1,1 0,-1-1,1 1,-1-1,0 1,1-1,-1 1,0-1,1 1,-1-1,0 1,0-1,0 1,1-1,-1 0,0 1,0-1,0 1,0-1,0 0,0 1,0-1,0 0,-24-25,18 21,5 5,-5-5,0 0,0 0,0 0,1 0,-1-1,1 0,1 0,-1-1,1 1,0-1,1 0,-1 0,2 0,-1-1,1 1,0 0,0-2,3-9</inkml:trace>
  <inkml:trace contextRef="#ctx0" brushRef="#br0" timeOffset="3063.579">5221 453,'-72'107,"45"-63,3 2,1 0,2 1,3 2,1-1,3 2,2 0,2 1,2 0,3 0,1 47,4-89,2 1,0-1,0 0,0 0,1 0,1-1,-1 1,1-1,1 0,-1 0,2 0,-1 0,1-1,0 0,0 0,1-1,0 1,0-1,1-1,-1 0,1 0,1 0,-1-1,0 0,1-1,0 0,0 0,0-1,0 0,0 0,0-1,1-1,-1 1,7-2,9 2</inkml:trace>
  <inkml:trace contextRef="#ctx0" brushRef="#br0" timeOffset="3448.026">5729 480,'34'34,"11"44,-2 19,-9 3,-10-12,-8-10,-8-14,-5-9,-3-8,-1-3,-1-4,0-4,0-3,1-3,1-1,-6-2,-5 1,-1-6</inkml:trace>
  <inkml:trace contextRef="#ctx0" brushRef="#br0" timeOffset="4461.847">0 1835,'876'-85,"144"10,420-58,-347 86,-233 37,-226-9,-164-7,-145-3,-298 28</inkml:trace>
  <inkml:trace contextRef="#ctx0" brushRef="#br0" timeOffset="5067.295">6802 622,'-24'10,"-3"2,3-5,10-3,13-8,11-3,-1 0,-2 6,2 2,1 2</inkml:trace>
  <inkml:trace contextRef="#ctx0" brushRef="#br0" timeOffset="6032.676">6915 989,'-5'0,"-6"5,-6 6,-5 6,-4 0,-2 2,4-6,6-7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0,'-7'1,"0"1,0 0,0 0,0 0,0 1,0 0,1 0,-1 0,1 1,0 0,0 1,1-1,-1 1,1 0,0 0,0 1,1-1,0 1,0 0,0 1,0-1,1 1,0-1,1 1,-1 0,1 0,1 0,-1 0,1 0,1 0,-1 1,1-1,0 0,1 0,0 1,0 0,0-4,-1 0,1-1,0 1,0-1,1 1,-1-1,1 0,-1 1,1-1,0 0,1 0,-1 0,0 0,1-1,-1 1,1-1,0 1,0-1,0 0,0 0,0 0,1-1,-1 1,0-1,1 0,0 0,-1 0,1 0,-1-1,1 1,0-1,-1 0,1 0,0 0,-1 0,1-1,0 0,-1 0,1 0,-1 0,1 0,-1-1,0 1,1-1,-1 0,0 0,0 0,2-2,-1 1,0-1,0 1,0-1,0 0,0 0,-1 0,0 0,0-1,0 1,0-1,-1 0,0 1,0-1,0 0,0-1,-1 1,0 0,0 0,-1-1,1 1,-1 0,0-1,0 1,-1 0,0-1,0 1,0 0,0 0,-1 0,0 0,0 0,0 0,-1 0,0 1,0-1,0 1,0 0,-1 0,1 0,-1 0,0 0,0 1,-2-1,-74-17,55 19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32,'2'0,"0"0,0 1,0 0,-1-1,1 1,0 0,0 0,-1 0,1 0,-1 0,1 0,-1 0,1 1,-1-1,1 0,-1 1,0-1,0 1,0 0,0-1,0 1,0 0,-1-1,1 1,0 0,-1 0,1 0,-1 0,0 0,0 0,0 0,0-1,0 1,0 1,2 2,95 347,3-91,-99-260,-1-1,0 1,1-1,-1 0,0 1,1-1,-1 1,1-1,-1 1,0-1,1 0,-1 1,1-1,-1 0,1 0,-1 1,1-1,-1 0,1 0,0 0,-1 0,1 0,-1 1,1-1,-1 0,1 0,0 0,-1-1,1 1,-1 0,1 0,-1 0,1 0,0 0,-1-1,1 1,-1 0,1 0,-1-1,1 1,-1-1,0 1,1 0,-1-1,1 1,-1-1,0 1,1-1,-1 1,0-1,0 1,1-1,-1 1,0-1,0 1,0-1,0 1,1-1,-1 0,0 1,0-1,0 1,0-1,0 1,-1-1,1 0,0 1,0-1,15-55,-13 48,98-321,0 96,-80 190,-13 24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0 158,'541'-28,"-415"28,-159-26,21 20,1 1,0-2,0 0,1 0,0-1,0 0,1-1,0 0,-3-4,6 0,5 2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0,'44'5,"18"2,4-1,-5-1,-7-2,-9 0,-7-2,-10-6,-9-1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1,'53'9,"22"4,3-1,-7-2,-10-3,-12-3,-8-1,-12-2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0,'-142'352,"140"-349,-1 1,1 0,0-1,0 1,0 0,0 0,1 0,0 0,-1 1,2-1,-1 0,0 0,1 1,0-1,0 0,0 1,1-1,-1 0,1 1,0-1,0 0,0 0,1 0,0 0,-1 0,2 0,-1 0,0-1,1 1,-1-1,1 0,0 1,0-1,0 0,1-1,-1 1,1-1,-1 1,1-1,1 0,19 6,1-1,1-1,-1-1,1-2,0 0,12-2,3-15,-29 1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0 252,'38'-16,"-2"-1,0-1,-2-3,0 0,-1-2,-1-2,-1-1,-2-1,19-22,-47 48,-1 0,1 1,-1-1,1 0,-1 1,1-1,0 1,-1-1,1 1,0 0,-1-1,1 1,0 0,-1-1,1 1,0 0,0 0,0-1,-1 1,1 0,0 0,0 0,0 0,-1 0,1 0,0 1,0-1,-1 0,1 0,0 0,0 1,-1-1,1 0,0 1,0-1,-1 1,1-1,-1 1,1-1,0 1,-1-1,1 1,-1 0,1-1,-1 1,1 0,-1-1,0 1,1 0,-1-1,0 1,0 0,1 0,-1 0,0-1,0 1,0 0,0 0,0 0,0-1,0 1,0 0,-1 0,1-1,0 1,0 0,-1 0,1-1,0 1,-1 0,3 6,4 16,0 6,2-1,1 0,1 0,1-1,1 0,15 22,-13-30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1,'-34'23,"17"-9,1 1,1 1,0 1,1 0,1 0,0 2,2-1,0 2,1-1,1 2,1-1,-2 9,-58 262,67-287,-4 14,0 0,2 1,0 0,1 0,1 0,1 0,1 0,0 0,1 0,2-1,-1 1,2-1,1 0,0 0,1 0,1-1,0 0,2 0,0-1,0 0,2 0,-10-15,-1 1,0-1,1 0,-1 1,1-1,-1 0,1 0,-1 0,1 0,0 0,0-1,-1 1,1 0,0-1,0 1,0-1,0 0,0 1,0-1,0 0,-1 0,1 0,0-1,0 1,0 0,0-1,0 1,0-1,-1 0,1 0,0 1,0-1,-1 0,1 0,-1-1,1 1,-1 0,1 0,-1-1,0 1,0-1,1 0,12-14</inkml:trace>
  <inkml:trace contextRef="#ctx0" brushRef="#br0" timeOffset="406.384">567 255,'-3'6,"-30"57,3 1,3 2,-11 45,33-92,1 1,1 0,1 0,1 0,1 0,0 0,3 14,0-28,0 1,0-1,1 0,0 0,0 0,0-1,1 1,0-1,0 0,0 0,0-1,1 1,0-1,0-1,0 1,0-1,1 0,-1 0,1-1,0 0,-1 0,1 0,0-1,0 0,0-1,4 1,-8-1,-1 1,1 0,0-1,0 1,0-1,0 0,0 0,-1 0,1 0,0 0,0-1,0 1,0-1,-1 0,1 0,0 0,-1 0,1 0,0-1,1 0,7-10</inkml:trace>
  <inkml:trace contextRef="#ctx0" brushRef="#br0" timeOffset="653.324">256 565,'29'0,"24"0,7 0,-1 0,-6 0,-7 0,-7 0,-5 0,-4-5,-6-1</inkml:trace>
  <inkml:trace contextRef="#ctx0" brushRef="#br0" timeOffset="940.711">990 86,'32'75,"-4"2,-3 1,-4 1,9 66,-30-144,4 9,-2 0,1-1,-1 1,-1 0,0 0,0 0,-1 1,0-1,-1 0,0 0,-1 0,0 0,0-1,-1 1,0 0,-1-1,0 0,-1 0,0 0,0 0,-4 4,-3-2,-1-1,0-1,-1 0,0 0,0-1,0-1,-1-1,0 0,-1-1,-4 1,-4-2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1 291,'33'-34,"22"-20,5-6,-7 2,-8 12,-12 17,-11 20,-4 10,-6 11,0 7,-2 6,2-2,4 0,-1-3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203 413,'-25'27,"1"1,1 2,2 0,1 1,1 1,2 1,1 1,-7 23,21-54,0 0,0 1,1-1,-1 0,1 1,0 0,0-1,0 1,1-1,-1 1,1 0,0 0,0-1,0 1,1 0,-1-1,1 1,0 0,0-1,0 1,0-1,0 1,1-1,0 0,0 0,0 1,0-1,0 0,1-1,-1 1,1 0,0-1,-1 1,1-1,0 0,1 0,-1 0,0-1,1 1,0 0,10-4,0 0,-1-1,1 0,-1-1,0-1,0 0,0 0,-1-1,0-1,0 0,-1-1,1 0,-2-1,6-5,12-8,-1-1,-1-1,-2-2,0 0,-1-1,-2-2,-1 0,-1-1,-2-1,0 0,-3-2,0 1,-3-2,0 0,-2 0,-2-1,1-13,-7 36,-1 1,0-1,-1 0,0 0,0 1,-1-1,-1 1,0-1,-1 1,0 0,-1-2,3 9,0 0,-1 0,1 0,-1 0,1 0,-1 0,0 1,-1 0,1-1,0 1,-1 0,0 1,0-1,0 1,0-1,0 1,0 0,-1 1,1-1,0 1,-1 0,0 0,1 0,-1 1,1-1,-1 1,0 0,1 1,-2-1,-1 2,0 0,1 0,-1 0,1 1,-1 0,1 1,0-1,0 1,1 0,-1 0,1 1,0 0,0 0,1 0,-1 0,1 1,0 0,0 0,-1 3,-48 127,48-123,1 1,1-1,0 0,1 1,0-1,1 1,0 0,1-1,1 1,0 0,1-1,1 1,0-1,1 0,0 0,1 0,0 0,1-1,0 0,1 0,1 0,0-1,0 0,1-1,0 0,1 0,0-1,5 3,0-3,1-1,0-1,0 0,1-1,-1-1,1-1,11 2,-3-3</inkml:trace>
  <inkml:trace contextRef="#ctx0" brushRef="#br0" timeOffset="556.939">740 384,'-5'14,"1"0,0 1,2 0,-1-1,2 1,0 0,1 0,0 0,1 0,1 0,0-1,1 1,1-1,0 1,4 7,-6-20,-1 0,1 0,-1 0,1 0,0 0,-1-1,1 1,0-1,0 1,0-1,1 1,-1-1,0 0,0 0,1 0,-1-1,0 1,1 0,-1-1,1 1,-1-1,1 0,-1 0,1 0,-1 0,1-1,-1 1,0 0,1-1,-1 0,1 0,-1 1,0-2,0 1,1 0,-1 0,0-1,0 1,0-1,77-67,-55 38,0-1,-2-1,-2-1,10-22,-14 36,-9 33,-8 41,-29 187,17-15,6-132,6-67,-1 0,-1 0,-1 0,-1 0,-2-1,-8 21,15-45,0 0,0 0,0 0,-1-1,1 1,-1 0,1 0,-1-1,0 1,0 0,0-1,0 1,0-1,0 1,0-1,0 1,-1-1,1 0,0 1,-1-1,1 0,-1 0,0 0,1-1,-1 1,0 0,1 0,-1-1,0 1,0-1,0 0,1 1,-1-1,0 0,0 0,0 0,0 0,1-1,-1 1,0 0,0-1,0 1,1-1,-1 0,0 1,1-1,-1 0,0 0,1 0,-1 0,1-1,0 1,-1 0,1 0,0-1,0 1,0-1,-6-9,1-1,1 0,0 0,1-1,0 1,1-1,0 0,1 0,1 0,0 0,1 0,0 0,1 0,0 0,1 0,0 0,1 0,4-8,-2 9,1-1,0 1,1 1,0-1,1 1,0 0,1 1,0 0,0 0,1 1,1 0,0 1,0 0,0 1,1 0,0 1,0 0,1 1,-1 0,1 1,0 0,1 1,-1 1,1 0,-1 1,1 0,4 1,10 0,-4 1</inkml:trace>
  <inkml:trace contextRef="#ctx0" brushRef="#br0" timeOffset="855.903">33 977,'34'0,"54"-5,26-6,4-2,-8 2,-10-2,-11 1,-7 2,-7-1,-8 1,-4 2,-5 2,-6-2,-3 0,-10 2</inkml:trace>
  <inkml:trace contextRef="#ctx0" brushRef="#br0" timeOffset="1586.662">429 1287,'-36'14,"0"1,1 1,1 2,0 2,1 1,2 1,0 2,-15 16,-2 40,48-78,-1 0,1 0,0 1,-1-1,1 0,0 1,1-1,-1 0,0 1,1-1,-1 0,1 0,0 1,0-1,-1 0,2 0,-1 0,0 0,0 0,1 0,-1-1,1 1,-1 0,1-1,0 1,-1-1,1 1,0-1,0 0,0 0,0 0,1 0,-1 0,0 0,0 0,0-1,1 0,0 1,9 0,1-1,0 0,0-1,0 0,-1-1,1 0,0-1,-1-1,0 0,0-1,0 0,0 0,-1-1,0-1,0 0,-1-1,9-7,-16 13,21-15,-1-2,0 0,-1-1,-1-1,-2-1,0-1,-1-1,-1 0,-1-1,-2-1,0 0,-2-1,-1-1,-1 0,1-8,-8 25,-1-1,-1 1,0-1,-1 1,0-1,0 0,-1 1,-1-1,-1-6,2 13,0 1,0-1,-1 1,1-1,-1 1,0 0,0-1,0 1,0 0,-1 0,0 1,0-1,0 0,0 1,0 0,-1 0,0 0,1 0,-1 0,0 1,0 0,-1 0,1 0,-4-1,3 2,0 1,0-1,-1 1,1 0,0 1,0-1,0 1,0 0,0 0,0 1,0 0,0-1,0 2,0-1,1 0,-1 1,1 0,0 0,0 0,0 1,0 0,0-1,1 1,-3 4,-3 4,0 0,1 1,0 0,1 0,1 0,0 1,1 0,-1 5,-1 10,2 1,1 0,1 0,1 0,2 0,1 0,2 1,4 18,-7-39,1 0,0-1,1 1,0 0,1-1,-1 1,2-1,0 0,0 0,0 0,1 0,0-1,1 0,0 0,0 0,1-1,0 0,0 0,1-1,-1 0,2 0,-1 0,0-1,1-1,0 0,0 0,0 0,7 1,83-17,-80 5</inkml:trace>
  <inkml:trace contextRef="#ctx0" brushRef="#br0" timeOffset="1921.845">1050 1090,'-40'59,"3"3,2 0,3 2,3 2,-15 53,42-116,0 1,0-1,0 1,1-1,0 1,-1 0,1 0,1-1,-1 1,0 0,1 0,0 0,0 0,0 0,1 0,-1 0,1 0,0-1,0 1,0 0,0 0,1-1,0 1,0-1,0 1,0-1,0 0,0 0,1 0,0 0,0 0,-1 0,1-1,1 1,-1-1,0 0,1 0,-1 0,1-1,8 2,1-1,-1-1,0 0,1-1,-1 0,0-1,1 0,-1-1,0-1,0 0,0 0,-1-1,1 0,-1-1,0-1,0 0,0 0,3-4,5-20,-19 16</inkml:trace>
  <inkml:trace contextRef="#ctx0" brushRef="#br0" timeOffset="2168.132">683 1428,'43'-5,"24"-1,5 0,-4 1,-10 2,-9 1,-9 1,-5 0,-10 1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0 198,'39'0,"31"0,9 0,-4 0,-10 0,-12 0,-9 0,-8 0,-5 0,-3 0,-6-5,-7-1</inkml:trace>
  <inkml:trace contextRef="#ctx0" brushRef="#br0" timeOffset="264.224">339 0,'-4'39,"-3"26,1 8,1-4,1-10,2-9,1-8,5-7,3-5,-1-2,0-6</inkml:trace>
  <inkml:trace contextRef="#ctx0" brushRef="#br0" timeOffset="884.833">847 227,'44'-21,"-2"-1,0-2,-2-2,-1-2,33-30,-65 52,-7 4,1 1,0-1,0 1,0 0,0-1,0 1,0 0,0 0,0-1,0 1,1 0,-1 0,0 0,1 0,-1 1,1-1,-1 0,1 1,-1-1,1 1,0-1,-1 1,1 0,0 0,-1-1,1 1,0 0,-1 1,1-1,-1 0,1 0,0 1,-1-1,1 1,-1-1,1 1,-1 0,1-1,-1 1,1 0,-1 0,0 0,1 0,-1 1,4 9,-1 0,-1 1,1-1,-2 1,0 0,0 0,-1 0,-1 0,0 0,0 0,-1 1,1 38,53 312,-44-305,-5-38,0-1,-1 1,-2 0,0 0,-1 0,0 0,-2 0,-1 0,-2 8,5-19,-1 0,-1-1,0 1,0 0,0 0,-1-1,-1 1,1-1,-1 0,-1 0,1-1,-1 1,-1-1,1 0,-1 0,0-1,-1 0,0 0,0 0,0-1,-1 0,1 0,-1-1,0 0,-1 0,1-1,-1 0,1-1,-1 0,-7 1,12-3,1 0,0 0,-1 0,1-1,0 1,-1-1,1 0,0 0,0 0,0 0,0-1,0 0,0 1,0-1,0 0,1 0,-1 0,1-1,-1 1,1-1,0 1,0-1,0 0,0 1,1-1,-1 0,1 0,-1-1,1 1,0 0,1 0,-1-1,0 1,1-3,-1-4,0 0,1 0,0 0,1 0,0 1,0-1,1 0,1 0,0 1,0-1,2-2,73-119,-70 113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0 232,'138'-220,"-137"221,0-1,1 0,-1 1,0-1,0 1,1-1,-1 1,0 0,0-1,0 1,0 0,0 0,0 0,0 0,0 0,0 0,0 0,-1 0,1 0,0 0,-1 1,1-1,-1 0,1 0,-1 1,0-1,1 0,-1 0,0 1,0-1,0 0,0 1,0-1,0 1,0-1,-1 1,2 1,2 6,0 1,1-1,0-1,1 1,-1-1,2 1,-1-1,1-1,0 1,7 5,-11-11,1 1,-1-1,1 0,-1 0,1 0,0 0,0 0,0 0,0-1,0 0,0 1,1-1,-1 0,0-1,0 1,1-1,-1 1,1-1,-1 0,0 0,1 0,-1-1,1 1,-1-1,0 0,0 0,1 0,-1 0,0-1,0 1,0-1,1-1,4-3,-1-1,0 0,-1 0,0 0,0-1,0 0,-1 0,0-1,-1 0,0 1,0-1,-1-1,0 1,-1-1,7-14,-3 6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0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340 542,'-7'-2,"0"1,0 0,0 0,0 1,0 0,0 0,0 1,0 0,0 0,0 0,0 1,1 0,-1 1,1-1,-1 1,1 0,0 1,0 0,0 0,0 0,1 0,0 1,0 0,0 0,0 1,1-1,0 1,0 0,1 0,-1 0,1 1,1-1,-1 1,1-1,0 1,1 0,-1 0,1 4,0-6,0-1,0 1,0 0,1-1,-1 1,1 0,0 0,1-1,-1 1,1 0,0-1,0 1,1-1,-1 1,1-1,0 1,0-1,1 0,-1 0,1 0,0 0,0-1,0 1,0-1,1 1,-1-1,1 0,0-1,0 1,0-1,0 1,0-1,1-1,-1 1,1 0,-1-1,1 0,6-2,0 0,0-1,0 0,0-1,-1-1,0 1,1-1,-1-1,-1 0,1-1,-1 1,0-2,0 1,0-1,-1-1,-1 0,2-1,12-14,-2-1,0-1,-2 0,-1-2,-1 0,-1 0,-1-1,-2-1,0 0,4-26,-10 40,-1 0,0-1,-1 1,0-1,-2 0,1 1,-2-1,0 0,-2 0,1 0,-2 0,0 1,-1-1,0 1,-1 0,-1 0,0 1,-1 0,-5-8,-77-64,85 83,1 1,-1 1,1-1,-1 0,0 1,0 0,0 0,0 0,0 0,0 0,0 1,0 0,-1 0,1 0,0 0,0 1,0 0,0 0,0 0,0 0,0 0,0 1,1 0,-1 0,0 0,1 0,0 0,-1 1,1-1,-5 7,0 0,1 0,0 0,0 1,1 0,0 1,1-1,0 1,1 0,0 0,1 1,0-1,1 1,0-1,0 1,2 0,-1 0,2-1,-1 1,3 10,5 3,0 0,2-1,1 0,1 0,1-1,1 0,0-2,2 1,1-2,4 3,206 186,-207-192</inkml:trace>
  <inkml:trace contextRef="#ctx0" brushRef="#br0" timeOffset="371.183">1130 316,'-29'56,"-84"145,29-34,74-152</inkml:trace>
  <inkml:trace contextRef="#ctx0" brushRef="#br0" timeOffset="669.32">820 401,'19'19,"21"16,8 2,1-5,-8-4,-6-6,-4-6,-8-3,-2-2,-6 1,1-1,-4 3,2-2,-2 2,2-1,4-3,-2-3</inkml:trace>
  <inkml:trace contextRef="#ctx0" brushRef="#br0" timeOffset="1053.276">1 1022,'266'-31,"2"12,49 11,-47-19,-240 26</inkml:trace>
  <inkml:trace contextRef="#ctx0" brushRef="#br0" timeOffset="1834.789">424 1360,'-18'9,"1"0,0 1,0 1,1 1,0 0,1 1,0 1,1 0,1 1,0 1,1 0,-7 13,17-26,0 0,1 0,-1 0,1 0,-1 0,1 1,0-1,0 0,0 1,1-1,-1 1,1-1,0 1,0-1,0 1,0-1,1 0,-1 1,1-1,0 1,0-1,0 0,1 0,-1 1,1-1,0 0,-1 0,1 0,1-1,-1 1,0 0,1-1,-1 0,1 1,0-1,-1 0,1 0,0-1,1 1,-1-1,0 1,0-1,1 0,-1 0,0 0,1-1,1 1,9-5,-1 1,1-2,-1 0,1-1,-2 0,1-1,-1 0,0-1,0 0,-1-1,0 0,-1-1,0 0,0-1,-1 0,0-1,-1 1,4-10,7-12,-2 0,-1-1,-2 0,-1-1,-2-1,-1 0,4-33,-12-50,-3 115,0 0,0 0,0 1,0-1,-1 0,1 0,-1 1,0-1,0 1,0-1,-1 1,1 0,-1 0,0 0,0 0,0 0,0 1,0-1,-1 1,1 0,-1 0,1 0,-1 0,0 1,0 0,1 0,-4-1,2 2,0 1,-1 0,1 0,0 1,0-1,0 1,1 0,-1 0,0 1,1-1,-1 1,1 0,0 0,0 1,0-1,1 1,-1 0,1 0,-1 0,2 0,-1 0,0 1,1 0,0-1,0 1,0 0,0 0,1 0,0 0,0 0,0 4,-3 7,1 1,0 0,1 1,1-1,1 0,1 0,0 1,1-1,1 0,0 0,1-1,1 1,1-1,0 0,1 0,1-1,0 0,1 0,3 1,-8-10,6 8,0-1,1 0,1 0,0-1,1-1,0 0,0 0,1-2,1 0,0 0,4 1,3-3</inkml:trace>
  <inkml:trace contextRef="#ctx0" brushRef="#br0" timeOffset="2235.086">1130 1078,'-21'36,"2"-11,2 1,0 0,2 1,1 0,2 2,0-1,2 2,1-1,2 1,0 0,2 1,2 0,0 18,3-46,1 1,0-2,0 1,0 0,0 0,0 0,1 0,-1-1,1 1,0-1,0 1,0-1,0 1,0-1,0 0,1 0,-1 0,1-1,-1 1,1 0,0-1,-1 0,1 1,0-1,0-1,0 1,0 0,0-1,0 1,0-1,0 0,3 0,1 1,0-1,0 0,0-1,0 0,0 0,-1 0,1-1,0 0,-1 0,1 0,-1-1,1 0,-1 0,2-2,6-8</inkml:trace>
  <inkml:trace contextRef="#ctx0" brushRef="#br0" timeOffset="2504.705">820 1332,'38'5,"28"-3,6-3,-3 0,-9 0,-15-1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113 158,'0'547,"-28"-301,27-201,2-34</inkml:trace>
  <inkml:trace contextRef="#ctx0" brushRef="#br0" timeOffset="445.942">0 186,'15'-13,"1"1,0 0,0 1,1 1,0 1,1 0,12-3,0-2,-23 11,19-11,0 2,1 1,0 1,0 1,1 1,1 2,-1 1,17-1,-41 6,1 0,-1 1,0-1,1 1,-1-1,0 1,0 1,0-1,0 1,0-1,0 1,0 0,0 0,-1 1,1-1,-1 1,1 0,-1 0,0 0,0 0,-1 0,1 1,-1-1,1 1,-1 0,0 0,-1 0,1 0,-1 0,1 0,-1 0,0 0,-1 1,1-1,-1 0,0 1,0-1,0 0,-1 1,1-1,-1 0,0 1,-5 16,0 0,-2-1,0 0,-1 0,-1-1,-1 0,-1 0,0-2,-2 1,0-2,0 0,-10 7,-6 7,23-24,-1 0,2 0,-1 1,1 0,0 0,0 1,1 0,0-1,0 2,1-1,-2 7,7-10,0 1,0-1,0 0,1 0,0 1,0-1,0 0,1 0,0-1,0 1,0-1,0 1,1-1,-1 0,1 0,0 0,1-1,-1 1,1-1,-1 0,1-1,0 1,0-1,0 0,0 0,1 0,16 11,-17-11,0 1,-1 0,0 0,1 0,-1 1,0-1,-1 1,1 0,-1 0,1 0,-1 0,0 1,-1-1,1 1,-1 0,0 0,0 0,-1 0,1 0,-1 0,0 0,0 1,-1-1,0 0,0 1,0-1,0 0,-1 0,0 1,0-1,0 0,-1 0,0 0,-1 2,-11 14,-1 0,-1 0,-1-2,-1 0,-1-1,0-1,-2 0,0-2,0 0,-1-2,-1 0,-19 7,-57 15,133-51,-12 7</inkml:trace>
  <inkml:trace contextRef="#ctx0" brushRef="#br0" timeOffset="1030.826">763 666,'-1'11,"0"-1,1 1,0 0,0 0,2 0,-1-1,1 1,1 0,0-1,0 0,1 0,1 2,-4-9,1 1,0-1,0 0,0 0,0 0,0 0,0 0,1-1,-1 1,1-1,0 1,0-1,0 0,0 0,0 0,1-1,-1 1,0-1,1 0,-1 0,1 0,-1 0,1 0,0-1,-1 0,1 0,0 0,-1 0,1 0,0-1,-1 1,1-1,-1 0,1 0,-1-1,4-1,10-5,1-2,-1 0,-1-1,0-1,-1 0,0-1,11-13,65-50,-90 75,0 0,0 0,0 0,0 0,0 0,0 1,0-1,1 0,-1 1,0-1,0 1,1-1,-1 1,0 0,1-1,-1 1,0 0,1 0,-1 0,1 0,-1 0,0 0,1 1,-1-1,0 0,1 1,-1-1,0 1,1-1,-1 1,0-1,0 1,0 0,0 0,1 0,-1 0,0 0,-1 0,1 0,0 0,0 0,0 0,-1 0,1 0,0 1,-1-1,1 0,-1 1,0-1,1 0,-1 1,0-1,0 0,0 1,1 3,-1 0,0 1,1-1,0 0,0 0,1 0,0 0,-1 0,2-1,-1 1,0-1,1 1,0-1,0 0,0 0,1 0,-1 0,1 0,0-1,0 0,0 0,0 0,1 0,-1 0,1-1,0 0,4 1,2-1,0 0,0-1,0 0,1-1,-1 0,0-1,0 0,0 0,0-2,0 1,0-1,0-1,0 0,-1-1,0 0,0 0,0-1,-1 0,0-1,7-5,14-14,-2-2,0 0,-2-2,-1-1,6-9,-5 4,-2 0,-1-1,-1-2,-3 0,-1-1,-1-2,-10 23,0 1,0 0,-1-1,0 0,-2 0,0-1,-1 1,-1-1,-1 1,-1-1,-1-10,1 29,0 1,0-1,0 0,0 1,0-1,0 0,-1 1,1-1,0 0,0 1,0-1,-1 0,1 1,0-1,-1 1,1-1,0 1,-1-1,1 1,-1-1,1 1,-1-1,1 1,-1-1,1 1,-1 0,1-1,-1 1,1 0,-1-1,0 1,1 0,-1 0,0 0,1 0,-1 0,0-1,1 1,-1 0,0 0,1 1,-1-1,0 0,1 0,-1 0,0 0,1 1,-1-1,1 0,-1 0,0 1,1-1,-1 0,1 1,-1-1,1 1,-1-1,1 1,-1-1,1 1,0-1,-1 1,1 0,0-1,-1 1,1-1,0 1,0 0,-1 0,-26 43,15-10,1-1,1 2,3-1,0 1,2 0,2 1,1-1,2 0,4 28,38 97,-23-108,-34-64,1-5</inkml:trace>
  <inkml:trace contextRef="#ctx0" brushRef="#br0" timeOffset="1278.72">1411 242,'44'0,"37"0,15 0,1 0,-11 0,-11 0,-13 0,-8 0,-8 0,-12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565 595,'-36'19,"1"3,0 1,2 1,1 2,1 1,1 2,-19 24,-7 29,55-79,-1 0,0 0,1 0,0 1,-1-1,1 0,1 1,-1-1,0 0,1 1,0-1,0 1,0-1,0 1,0-1,1 1,0-1,-1 0,1 1,0-1,1 0,-1 1,1-1,-1 0,1 0,1 0,1-1,0 0,0 0,1 0,0-1,-1 0,1 0,-1 0,1 0,0-1,0 0,-1 0,1 0,0-1,-1 1,1-1,0 0,-1-1,1 1,-1-1,1 0,-1 0,0 0,0 0,0-1,0 0,0 0,-1 0,1 0,2-4,33-25,0-2,-3-2,-1-1,-2-1,-1-2,-2-2,-2 0,14-32,-25 47,-2-2,0 0,-2-1,-2 0,0-1,-2 0,-2-1,-1 0,-1 0,-1 0,-2-1,-2 1,-3-32,2 56,-1-1,0 1,0 0,-1-1,0 1,-1 0,0 1,0-1,0 1,-1-1,-3-2,6 8,0-1,0 1,-1 0,1 0,-1 0,1 0,-1 1,0-1,0 1,0-1,1 1,-1 0,0 0,-1 0,1 1,0-1,0 1,0-1,0 1,-1 0,1 0,0 1,0-1,0 1,0-1,0 1,0 0,0 0,0 1,0-1,0 1,0-1,-9 8,1 1,0-1,1 2,0-1,1 1,0 1,1 0,0 0,0 1,2 0,0 0,0 0,1 1,1 0,0 0,1 0,-2 14,0 3,2 1,1 0,1-1,2 1,1 0,2-1,1 1,1-1,2 0,1-1,1 0,2 0,0-1,3-1,4 6,-3-4,-10-18,0 1,1-1,1 0,0 0,1-1,0 0,0 0,1-1,9 7,-16-15,-1-1,1 0,-1 1,1-1,0 0,0 0,-1 0,1-1,0 1,0-1,0 0,0 1,0-1,0 0,0-1,0 1,0-1,-1 1,1-1,0 0,0 0,-1 0,1 0,0 0,-1-1,1 1,1-2,9-9</inkml:trace>
  <inkml:trace contextRef="#ctx0" brushRef="#br0" timeOffset="321.014">1299 340,'-191'322,"105"-151,82-164,3-5,1 1,-1-1,0 0,0 1,0-1,-1 0,1 0,0 0,-1 0,1 0,-1 0,0 0,0 0,0-1,0 1,0-1,0 1,0-1,0 0,0 0,-1 0,1 0,0 0,-1-1,-1 1,-4-6</inkml:trace>
  <inkml:trace contextRef="#ctx0" brushRef="#br0" timeOffset="569.168">932 368,'19'29,"16"14,2 5,0-1,-2-4,-2-9,-2-6,-1-2,-2-7,1 0,-2-5,1 1,0 3,0-3,0-2,-5 0,-1-2,-4-3</inkml:trace>
  <inkml:trace contextRef="#ctx0" brushRef="#br0" timeOffset="821.269">1 1130,'387'-43,"287"-24,-608 67,1 2,-1 2,53 13,-54-3,-40-7</inkml:trace>
  <inkml:trace contextRef="#ctx0" brushRef="#br0" timeOffset="1399.859">621 1356,'-55'41,"1"2,2 2,2 2,-39 50,84-90,0-1,1 1,0 0,0 0,0 1,1-1,0 1,1 0,0-1,0 1,1 0,-1 3,2-8,0 0,0 0,0 0,0 0,1 0,-1 1,1-1,0 0,0 0,0 0,0-1,1 1,-1 0,1 0,-1-1,1 1,0-1,0 1,0-1,0 0,1 0,-1 0,1 0,-1 0,1 0,0-1,-1 1,1-1,0 0,0 0,0 0,2 0,5 2,1 0,0-1,0-1,0 0,1 0,-1-1,0 0,0-1,0-1,0 1,0-2,0 0,0 0,-1-1,0 0,1 0,-2-2,1 1,0-1,-1 0,0-1,6-6,5-6,0 0,-2-1,0-2,-1 0,-1 0,-1-2,-1 0,-2 0,0-1,-1-1,-2 0,0 0,-2-1,-1 0,-1-6,-2 23,-2 0,1-1,-2 1,1-1,-1 1,-1-1,0 1,0-1,-1 1,-1 0,1-1,-2 1,1 1,-2-1,1 0,-1 1,0 0,-1 0,0 1,-1-1,0 1,0 1,0-1,-1 1,0 0,-3 0,9 5,-1 1,1 0,-1 0,1 1,-1-1,0 0,1 1,-1 0,0-1,0 1,1 0,-1 1,0-1,0 0,1 1,-1-1,0 1,1 0,-1 0,1 0,-1 0,1 1,0-1,-1 1,1-1,0 1,0 0,0 0,0 0,0 0,0 0,1 0,-1 0,1 1,-1-1,1 0,0 1,0-1,0 1,0 0,1-1,-18 116,22-88,1-1,1 1,2-1,1-1,1 0,1 0,2-1,1 0,1-1,1-1,17 21,9 20,-41-64,0 0,0 0,0 0,0 0,1 0,-1 0,1 0,-1-1,1 1,0-1,-1 1,1-1,0 1,0-1,0 0,0 0,0 0,0 0,0 0,1-1,-1 1,0-1,0 1,1-1,10-3</inkml:trace>
  <inkml:trace contextRef="#ctx0" brushRef="#br0" timeOffset="1702.503">1215 1130,'-183'326,"175"-312,1 0,0 1,1 0,1 0,0 1,1-1,1 1,1 0,0 0,0 0,2 9,3-19,1 1,0 0,0-1,0 0,1 0,-1 0,2 0,-1-1,0 0,1 0,0-1,0 1,1-1,-1 0,1-1,0 0,0 0,0 0,0-1,0 0,1 0,-1-1,1 0,-1 0,1-1,-1 0,5-1,-1 1,0-1,0 0,-1-1,1-1,-1 1,1-2,-1 1,0-1,9-6,6-21,-19 12</inkml:trace>
  <inkml:trace contextRef="#ctx0" brushRef="#br0" timeOffset="1955.089">932 1384,'38'0,"23"0,5 0,-3 0,-8 0,-9 0,-7 0,-5 0,-4 0,-2 0,-1 0,-5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21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1080,'5'0,"7"0,5 0,5 0,4 0,2 0,1 0,0 0,0 0,1 0,-1 0,-1 0,-4 0</inkml:trace>
  <inkml:trace contextRef="#ctx0" brushRef="#br0" timeOffset="248.909">1 1334,'14'5,"24"1,11 0,1-1,-3-6,-4-3,-5-1,-4 0,-4 7,-1 2,-6 0</inkml:trace>
  <inkml:trace contextRef="#ctx0" brushRef="#br0" timeOffset="51218.053">875 685,'0'-3,"-1"1,1 0,-1 0,0 0,1 0,-1 0,0 0,-1 0,1 0,0 1,0-1,-1 0,1 1,-1-1,0 1,1-1,-1 1,0 0,0-1,0 1,0 0,0 0,0 1,0-1,0 0,0 1,0-1,0 1,0 0,-1-1,1 1,0 0,0 0,0 1,-1-1,1 0,0 1,0-1,0 1,0 0,0 0,0 0,0 0,0 0,0 0,0 0,1 1,-1-1,0 1,1-1,-1 1,1 0,-20 13,2 2,0 0,1 1,0 1,2 1,0 0,1 1,2 1,0 0,1 1,-5 14,15-35,1 1,-1 0,0 1,1-1,0 0,0 0,0 1,0-1,0 1,1-1,-1 1,1-1,0 1,0-1,0 1,0-1,1 0,0 1,0-1,-1 1,2-1,-1 0,0 0,1 1,0-1,-1 0,1 0,0-1,1 1,-1 0,0-1,1 1,-1-1,1 0,0 0,0 0,0 0,0 0,0-1,0 1,0-1,1 0,-1 0,1 0,-1 0,0-1,3 1,7-6,0 1,0-2,0 0,0 0,-1-1,0-1,-1 0,0 0,0-1,-1-1,2-2,-4 6,26-25,-2-1,-1-1,-1-2,-2-1,-2-2,-1 0,-2-1,-1-2,-3 0,-1-1,-2-1,-2-1,-2 0,-2 0,-1-1,1-42,-9 73,0 0,1 0,-2 0,0 0,0 0,-2 0,1 0,-2 0,0 1,0-1,-2 1,1 0,-4-4,6 14,0 0,0 1,0-1,-1 1,1-1,-1 1,0 0,0 0,0 0,0 1,0-1,0 1,0-1,0 1,-1 0,1 0,0 1,-1-1,1 1,-1-1,1 1,-1 0,1 0,-1 1,1-1,0 1,-1 0,1 0,-1 0,1 0,0 0,0 1,0-1,-3 3,-94 74,87-65,1 1,0 1,1 0,1 0,0 1,2 0,-1 1,2 0,0 0,2 1,-1 0,2 0,1 0,0 0,1 1,1-1,0 1,2-1,0 1,1-1,1 1,1-1,4 11,0-8,2 0,0-1,1-1,1 0,1 0,0-1,2-1,0 0,1-1,0 0,1-2,1 0,1-1,0-1,0 0,5 0,-3-4,-4-4</inkml:trace>
  <inkml:trace contextRef="#ctx0" brushRef="#br0" timeOffset="51485.526">424 1165,'43'0,"48"-5,18-1,0 0,-4 1,-10 1,-12 2,-15 1,-10 1,-5 0,-6 0,-2 0,-4-4,-4-3,-3 1,-4 1,-5 2</inkml:trace>
  <inkml:trace contextRef="#ctx0" brushRef="#br0" timeOffset="52102.828">1016 1419,'-5'3,"-40"21,2 1,0 3,2 2,2 1,-23 24,52-44,0 1,1 0,0 1,1 0,0 0,1 1,1 0,0 0,0 3,5-13,-1 0,1 0,0 0,0 1,0-1,1 0,-1 1,1-1,0 0,1 1,-1-1,1 0,0 1,0-1,0 0,0 0,1 1,-1-1,1 0,0-1,1 1,-1 0,1-1,-1 1,1-1,0 0,0 1,1-2,-1 1,1 0,-1-1,1 1,1 0,4-2,0 1,0-1,0-1,0 1,0-2,0 1,0-1,0 0,0-1,0 0,-1-1,1 0,-1 0,0-1,0 0,0 0,0-1,0 0,-1 0,0 0,0-1,-1-1,2-1,20-11,-2-1,0-1,-1-2,-1 0,-2-2,0 0,-1-1,-2-2,-1 0,13-26,-23 36,0 0,-1 0,-1-1,0 0,-2 0,0 0,-1-1,-2 0,1 1,-2-1,-1 0,0 1,-2-1,-3-14,5 30,0 1,0-1,-1 1,1 0,-1 0,0 0,0 0,0 0,0 0,-1 0,1 1,-1-1,0 1,1 0,-1 0,0 0,0 0,-1 0,1 1,0-1,0 1,-1 0,1 0,-1 0,1 0,-1 1,1-1,-1 1,0 0,1 0,-1 0,1 1,-1-1,-3 2,-4 1,0 0,1 0,-1 1,1 0,0 1,0 1,0-1,1 1,-1 1,-4 5,4-4,0 2,0-1,1 1,0 1,1 0,0 0,0 1,1-1,1 2,0-1,1 1,1-1,-1 2,2-1,0 0,1 1,0-1,1 1,0 3,0-4,1 1,0 0,1-1,1 1,0-1,1 0,0 0,1 0,1 0,0 0,0-1,1 0,1 0,0 0,1-1,0 0,0-1,1 0,1 0,0-1,3 3,15 11,-17-12,0-1,1 0,1-1,0-1,0 1,0-2,1 0,0-1,1 0,6 1,-1-4</inkml:trace>
  <inkml:trace contextRef="#ctx0" brushRef="#br0" timeOffset="52445.272">1637 1221,'-104'140,"6"4,-3 21,94-155,2 1,-1 0,1 0,1 0,0 0,1 1,0-1,1 1,0 0,1 0,0 0,1 0,0 0,1 0,0 0,1 0,0 0,1-1,0 1,3 4,0-10,-1 1,1-1,1-1,-1 1,1-1,0 0,0-1,0 0,1 0,0 0,-1-1,1 0,0-1,1 0,-1 0,0 0,1-1,-1-1,1 1,-1-1,1-1,-1 0,6-1,78-25,-90 26,1-1,0 1,-1-1,1 0,-1 0,1 1,-1-2,0 1,0 0,0 0,0-1,0 1,-1-1,1 1,-1-1,1 0,-1 0,0 0,0 1,0-1,-1 0,1 0,-1 0,1 0,-1 0,0-1,0 1,-1 0,1-1,-4-12</inkml:trace>
  <inkml:trace contextRef="#ctx0" brushRef="#br0" timeOffset="52700.475">1186 1617,'38'0,"42"0,12 0,-5 0,-13 0,-8 0,-12 0,-14 0</inkml:trace>
  <inkml:trace contextRef="#ctx0" brushRef="#br0" timeOffset="53696.323">2287 149,'-4'-5,"0"-1,-1 1,1 0,-1 0,0 0,0 1,-1-1,1 1,-1 1,0-1,0 1,0 0,0 0,-1 1,1 0,-1 0,0 0,1 1,-1 0,0 0,0 1,0 0,1 0,-1 0,0 1,0 0,0 1,1 0,-1-1,1 2,-1-1,1 1,0 0,0 1,0-1,1 1,-1 0,1 0,0 1,-3 3,-2 13,1 2,0-1,2 1,1 0,0 1,2-1,0 14,0 8,2 1,2-1,2 1,8 43,2 57,-11 339,-5-424,-2-1,-2 0,-17 55,22-101,3-12,-3 9,0 0,1-1,0 1,1 0,0 0,1 0,0 0,1 0,0 0,0 0,2 1,0-9,1 1,0-1,0 1,0-1,0 0,0-1,1 1,-1-1,1 0,0 0,0 0,-1-1,1 0,0 0,0 0,0 0,1-1,-1 0,0 0,0 0,0-1,0 1,0-1,0-1,0 1,0-1,-1 1,1-1,0-1,0 0,13-1,126-12,-120 16</inkml:trace>
  <inkml:trace contextRef="#ctx0" brushRef="#br0" timeOffset="54250.011">2427 741,'36'-24,"1"1,1 3,1 0,1 3,0 1,29-6,-67 20,1 1,-1 0,1 0,-1 0,1 1,0-1,-1 0,1 1,0 0,0 0,-1 0,1 0,0 0,0 0,-1 1,1 0,0-1,-1 1,1 0,-1 0,1 0,-1 0,1 1,-1-1,0 1,0 0,0-1,0 1,0 0,0 0,0 0,0 0,-1 1,1-1,-1 0,0 1,0-1,0 1,0-1,0 1,0-1,0 1,-1 0,0 0,-2 10,-1 0,0 0,-2 0,1 0,-1-1,-1 0,0 0,-1 0,0 0,-1-1,0-1,-1 1,0-1,-1-1,-2 2,-17 22,-2 5,1 1,1 1,3 2,-10 23,32-57,-40 109,43-114,0 0,1 0,0 0,-1 0,1 0,0 0,1 1,-1-1,0 0,1 0,0 0,-1 0,1 0,0-1,1 1,-1 0,0 0,1-1,0 1,0-1,-1 1,1-1,1 0,-1 0,0 0,0 0,1 0,-1 0,1 0,0-1,0 0,-1 1,1-1,0 0,0 0,0-1,2 1,10 3,0-2,0 0,0-1,0 0,0-1,0-1,-1 0,1-1,0-1,0 0,-1-1,0-1,14-5,-10-2</inkml:trace>
  <inkml:trace contextRef="#ctx0" brushRef="#br0" timeOffset="54799.571">2964 1221,'232'-279,"-159"210,-72 69,-1-1,1 1,0 0,0-1,-1 1,1 0,0-1,0 1,0 0,0 0,-1 0,1-1,0 1,0 0,0 0,0 0,-1 0,1 1,0-1,0 0,0 0,0 0,-1 1,1-1,0 0,0 1,-1-1,1 1,0-1,-1 1,1-1,0 1,-1 0,1-1,-1 1,1-1,-1 1,1 0,-1 0,1-1,-1 1,0 0,0 0,1 0,-1-1,0 1,0 0,0 0,0 0,0 0,0-1,0 1,6 56,-6-44,0-11,0 1,0-1,0 1,0-1,1 0,-1 1,1-1,0 0,-1 0,1 1,0-1,0 0,0 0,1 0,-1 0,1 0,-1 0,1-1,-1 1,1 0,0-1,0 1,0-1,0 0,0 1,0-1,0 0,0 0,0 0,1-1,-1 1,0-1,0 1,1-1,-1 0,1 1,-1-1,0 0,1-1,-1 1,0 0,1-1,-1 1,0-1,1 0,-1 0,0 0,0 0,0 0,0 0,0-1,1 0,170-115,-172 115,1 1,-1 0,0-1,0 1,1 0,-1 0,0 0,1 0,-1 0,1 0,-1 0,1 1,0-1,-1 0,1 1,0-1,-1 1,1 0,0-1,0 1,0 0,-1 0,1 0,0 1,0-1,-1 0,1 1,0-1,-1 1,1-1,0 1,-1 0,1 0,-1-1,1 1,-1 0,1 1,-1-1,0 0,1 0,-1 1,0-1,0 0,0 1,0-1,0 1,-1-1,1 1,0 0,-1-1,1 1,-1 0,1 0,-1-1,0 1,5 54,-6-48,1-1,0 0,0 0,1 1,0-1,0 0,1 0,0 0,0 0,1 0,0-1,0 1,0-1,1 1,0-1,1 0,10 9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1222,'38'0,"28"0,7 5,-5 1,-13 0</inkml:trace>
  <inkml:trace contextRef="#ctx0" brushRef="#br0" timeOffset="3403.13">764 968,'0'-24,"2"1,1-1,1 1,1 0,0 0,2 0,1 1,1 0,1 0,0 1,2 0,8-10,46-41,-65 72,0-1,0 1,-1-1,1 1,0 0,0-1,-1 1,1 0,0-1,0 1,0 0,0 0,0 0,-1 0,1 0,0 0,0 0,0 0,0 0,-1 0,1 1,0-1,0 0,0 1,-1-1,1 0,0 1,0-1,-1 1,1-1,0 1,-1-1,1 1,0 0,-1-1,1 1,-1 0,1-1,-1 1,0 0,1 0,-1-1,0 1,1 0,-1 0,0 0,0 0,0-1,0 1,0 0,0 0,7 55,-7-44,0-9,-1-1,1 1,0-1,-1 1,1-1,0 1,1-1,-1 1,0-1,1 1,-1-1,1 0,0 1,-1-1,1 0,1 1,-1-1,0 0,0 0,1 0,-1 0,1 0,0 0,-1 0,1-1,0 1,0-1,0 1,0-1,1 0,-1 0,0 0,0 0,1 0,-1 0,1 0,-1-1,0 0,1 1,-1-1,3 0,8-7,-1 0,1-1,-1 0,-1-1,1 0,-2-1,1 0,-1-1,2-4,8-7,163-145,-183 166,0 0,1 1,-1-1,0 0,1 1,-1-1,1 0,-1 1,1-1,-1 1,1-1,-1 1,1-1,-1 1,1-1,0 1,-1-1,1 1,0 0,0-1,-1 1,1 0,0 0,0 0,-1-1,1 1,0 0,0 0,-1 0,1 0,0 0,0 0,-1 1,1-1,0 0,0 0,-1 0,1 1,0-1,-1 0,1 1,0-1,-1 1,1-1,0 1,-1-1,1 1,-1-1,1 1,-1 0,1-1,-1 1,0 0,1-1,-1 1,0 0,1-1,-1 1,0 0,0 0,0-1,0 1,1 0,-1 0,0-1,-1 2,-5 32,0-1,2 2,2-1,1 0,2 6,14 7,-2-29</inkml:trace>
  <inkml:trace contextRef="#ctx0" brushRef="#br0" timeOffset="3655.553">453 1081,'53'0,"70"-10,28-2,4-1,-16 4,-17 2,-19-3,-23 2,-15 0,-14 3,-10 2,-9 2,-4 0,-6 6,-8 2</inkml:trace>
  <inkml:trace contextRef="#ctx0" brushRef="#br0" timeOffset="4039.137">848 1251,'-31'29,"1"2,2 1,1 2,2 0,1 2,-11 22,33-55,0 0,0 0,0 0,1 1,-1-1,1 0,-1 0,1 1,0-1,0 1,1-1,-1 1,1 0,0-1,0 1,0-1,0 1,0-1,1 1,0 0,0-1,0 1,0-1,0 0,1 1,-1-1,1 0,0 0,0 0,0 0,2 2,11 1,-1 0,1-2,0 1,0-2,0 0,0-1,1 0,-1-2,1 0,0 0,73-25,-75 14</inkml:trace>
  <inkml:trace contextRef="#ctx0" brushRef="#br0" timeOffset="4285.153">1102 1251,'-20'43,"-15"33,-2 9,1-5,6-12,8-12,8-12,6-7,5-6,-2-4,0 0,1-2,5-3,8-12,2-6</inkml:trace>
  <inkml:trace contextRef="#ctx0" brushRef="#br0" timeOffset="4721.139">1441 1476,'-19'4,"0"2,0 0,0 1,1 1,1 1,-1 1,1 0,1 1,-11 9,25-18,0-1,1 0,-1 1,1-1,0 1,-1 0,1-1,0 1,0 0,0 0,0 0,0 0,0 0,1 0,-1 0,1 0,-1 0,1 0,0 0,0 0,0 0,0 0,0 0,0 0,0 0,1 0,-1 0,1 1,0-1,-1-1,1 1,0 0,1 1,52 52,-17-21,-34-30,-1 0,1 0,-1 0,0 0,0 1,0-1,-1 1,0-1,0 1,0 0,0-1,-1 1,1 0,-1 0,0-1,-1 1,1 0,-1 0,0-1,0 1,-1-1,1 1,-1-1,0 1,0-1,0 0,-1 0,0 0,0 0,0-1,0 1,0-1,-2 2,0 0,0 0,0 0,-1 0,1-1,-1 1,0-1,0-1,-1 1,1-1,-1 0,1-1,-1 0,0 0,0 0,0-1,0 0,-1 0,1-1,0 0,0 0,0 0,-2-1,-8-5</inkml:trace>
  <inkml:trace contextRef="#ctx0" brushRef="#br0" timeOffset="5722.618">1582 1222,'30'-8,"-28"7,-1 0,1-1,-1 1,1 0,-1 0,1 1,0-1,-1 0,1 1,0-1,0 1,-1-1,1 1,0 0,0-1,0 1,0 0,-1 0,1 1,0-1,0 0,0 1,-1-1,1 1,0-1,0 1,-1 0,1 0,0 0,-1 0,1 0,-1 0,0 0,1 0,-1 1,0-1,1 0,-1 1,0-1,0 1,0-1,-1 1,2 1,-3 4,1 0,-1 0,0 1,-1-1,0 0,0 0,0 0,-1-1,0 1,-1 0,1-1,-1 0,0 0,-1 0,-1 2,-12 19,16-26,0 1,0 0,1 1,-1-1,0 0,1 1,-1-1,1 0,0 1,-1 0,1-1,1 1,-1 0,0-1,1 1,-1 0,1 0,0 0,0 0,0-1,0 1,0 0,1 0,0 0,-1-1,1 1,0 0,0-1,0 1,0-1,1 1,-1-1,1 1,0-1,-1 0,1 0,0 0,0 0,1 0,-1 0,0-1,0 1,1-1,-1 1,3 0,1-1,0 1,0-1,0 0,0-1,0 1,0-1,0-1,0 1,1-1,-1 0,0 0,-1-1,1 0,0 0,0 0,-1-1,1 0,4-3,4-6</inkml:trace>
  <inkml:trace contextRef="#ctx0" brushRef="#br0" timeOffset="6273.12">2175 544,'1'57,"-2"0,-3-1,-3 0,-10 43,-64 173,79-268,0 0,0 0,1 0,-1 0,1 0,0 0,1 1,-1-1,1 0,0 1,0-1,0 0,0 0,1 1,0-1,-1 0,2 0,-1 0,0 0,1 0,0 0,0 0,0 0,0-1,1 1,-1-1,1 1,0-1,0 0,0 0,1 0,-1-1,1 1,-1-1,1 0,0 0,4 1,1 0,0-2,1 1,-1-1,1-1,-1 0,1 0,-1-1,1 0,-1 0,0-1,1-1,-1 1,0-1,0-1,4-2,0-7</inkml:trace>
  <inkml:trace contextRef="#ctx0" brushRef="#br0" timeOffset="6521.785">1864 968,'44'0,"32"0,9 0,-5 0,-17-5,-19-1</inkml:trace>
  <inkml:trace contextRef="#ctx0" brushRef="#br0" timeOffset="6953.676">2372 460,'3'-4,"1"-1,-1 1,1 0,0 0,0 1,1-1,-1 1,1 0,-1 0,1 0,0 0,0 1,1 0,-1 0,0 1,1-1,-1 1,0 0,1 1,-1-1,1 1,0 0,-1 1,1-1,-1 1,1 0,-4 0,0 0,-1-1,1 1,0 0,-1 0,1 0,-1 0,1 1,-1-1,0 0,1 1,-1-1,0 1,0-1,0 1,0-1,0 1,0 0,-1-1,1 1,-1 0,1 0,-1 0,1-1,-1 1,0 0,0 0,0 0,0 0,0 0,0-1,-1 1,1 0,-1 0,1 0,-1-1,0 2,-29 66,27-67,1 0,0 0,0 0,0 0,0 0,1 1,-1-1,0 1,1-1,0 1,0-1,0 1,0 0,0 0,0 0,1-1,-1 1,1 0,0 0,-1 0,2 0,-1 0,0 0,0 0,1 0,0-1,0 1,0 0,0 0,0-1,0 1,0-1,1 1,0-1,-1 1,1-1,0 0,0 0,0 0,0 0,1 0,15 7,1-4</inkml:trace>
  <inkml:trace contextRef="#ctx0" brushRef="#br0" timeOffset="8254.072">2429 37,'12'-6,"1"0,0 1,0 0,1 1,-1 1,1 0,0 1,0 1,-1 0,1 0,0 2,12 1,-21 1,-1 1,0-1,0 1,0 0,0 1,-1-1,0 1,0-1,0 1,0 0,-1 0,0 0,0 1,0-1,-1 0,1 1,-1-1,-1 1,1-1,-1 1,0 0,0-1,0 1,-1-1,0 1,0-1,-1 1,1-1,-1 1,0 17,22 172,-17 405,-3-346,-53-35,26-130,-4 28,31-113,-1 1,1-1,-1 1,0-1,0 0,0 1,-1-1,1 0,-1 0,0 0,0 0,-1 0,1 0,-1 0,0-1,0 1,0-1,0 0,0 0,-1 0,0-1,1 1,-1-1,0 0,0 0,0 0,-1 0,1-1,0 1,-3-1,-165 8,147-9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4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28 339,'186'-11,"-143"3,1 1,1 3,-1 2,1 1,23 4,23-1,-45-2,-34 0</inkml:trace>
  <inkml:trace contextRef="#ctx0" brushRef="#br0" timeOffset="1316.961">0 593,'73'17,"-13"-9,1-3,0-2,52-6,-15 1,116-26,-164 21,-32 1</inkml:trace>
  <inkml:trace contextRef="#ctx0" brushRef="#br0" timeOffset="2597.699">311 1,'12'28,"-1"-6,1-1,2 0,0 0,1-2,1 1,1-2,0 0,1-2,1 0,1 0,1-2,-1-1,2 0,0-2,19 8,-35-18,1 1,-1 0,0 1,0-1,0 1,-1 1,1-1,-1 1,0-1,0 2,0-1,0 0,-1 1,1 0,-1 0,-1 0,1 1,-1-1,0 1,0 0,0 0,-1 0,0 0,0 0,-1 1,1-1,-1 0,-1 1,1 3,-5 1,1 0,-2-1,1 0,-2 0,1 0,-1-1,-1 1,1-2,-2 1,1-1,-1 0,0 0,-1-1,0 0,0-1,0 1,-8 2,4 0,-23 15,-56 53,91-75,0-1,-1 1,1 0,0-1,0 1,0 0,1 0,-1-1,0 1,1 0,-1 0,1 0,-1 0,1 0,0 0,0 0,0 0,0 0,0 0,1 0,-1 0,1 0,-1 0,1 0,0-1,-1 1,1 0,0 0,1 0,9 9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1,'19'4,"21"3,9-1,0-2,-3 0,-5-2,-4-1,-4 0,-3-1,-1-1,-1 1,-1 0,-9 0,-8-1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0,'34'5,"29"1,11 0,-5-1,-7-1,-11-2,-8-1,-12-1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564 666,'-16'-9,"-1"1,0 1,0 0,-1 1,0 1,0 1,0 1,-1 0,1 1,-1 2,1-1,-1 2,0 0,-1 2,8 2,1 1,0 0,0 0,1 1,0 0,0 1,0 1,1-1,1 1,-1 1,1-1,1 2,0-1,0 1,1 0,1 0,0 0,0 1,1 0,0 0,1 0,1 1,0-1,0 4,1-11,0 0,0 0,1 0,0 0,0 0,0 0,0 0,1 0,-1 0,1 0,1 0,-1 0,1-1,0 1,0 0,0-1,0 1,1-1,0 0,0 0,0 0,0 0,1-1,0 1,-1-1,1 0,0 0,1 0,-1 0,0-1,1 0,-1 0,1 0,0 0,0-1,0 0,0 0,0 0,0-1,3 1,3-2,0-1,0 1,-1-2,1 0,-1 0,1-1,-1 0,0 0,-1-1,1-1,-1 0,0 0,0 0,-1-1,0-1,4-4,8-9,-1 0,-2-2,0 0,-1-1,9-20,-1-1,-3-2,-1 0,-3-1,-2-1,-2-1,-2 0,-2 0,-3-1,-2 0,-2-40,-1 78,-1-1,-1 1,-1 0,0-1,0 1,-1 0,-1 0,0 0,-1 1,0 0,-1-1,-4-5,7 16,-1 0,1 0,0 1,-1-1,1 1,-1 0,1 0,-1 0,0 0,1 1,-1-1,0 1,1 0,-1 0,0 1,0-1,1 1,-1-1,0 1,1 0,-1 1,1-1,0 1,-1-1,1 1,0 0,0 0,0 0,0 1,0-1,0 1,1 0,0-1,-1 1,1 0,0 1,0-1,0 0,1 0,-1 1,1-1,0 1,0-1,0 2,-7 18,2-1,0 1,2 0,0 1,2-1,0 1,2-1,0 1,3 12,-1 1,-2-17,1-1,1 0,1 1,1-1,0 0,2-1,0 1,1-1,0 0,2-1,0 0,1 0,1-1,1 0,-8-10,9 12,1-1,0 0,1-1,1 0,0-1,1-1,1-1,0 0,1-2,11 6,-6-9</inkml:trace>
  <inkml:trace contextRef="#ctx0" brushRef="#br0" timeOffset="247.275">1242 439,'-19'39,"-16"26,-2 8,5-4,4-14,5-12,8-7,6-7,0-6,1-4,3-4</inkml:trace>
  <inkml:trace contextRef="#ctx0" brushRef="#br0" timeOffset="451.585">818 496,'48'34,"21"15,3 0,-5-4,-10-9,-10-7,-7-7,-7-4,-3-4,-3-4,0-5,-1-2,-4-2</inkml:trace>
  <inkml:trace contextRef="#ctx0" brushRef="#br0" timeOffset="743.553">0 1060,'575'-29,"-164"3,-353 23,0 3,1 1,-1 4,0 2,-1 2,56 18,-90-18,-6 1</inkml:trace>
  <inkml:trace contextRef="#ctx0" brushRef="#br0" timeOffset="1282.923">564 1371,'-38'21,"20"-13,-1 2,1 0,1 1,0 0,1 2,0 0,0 0,2 2,0 0,0 0,2 1,-3 5,13-17,0-1,0 1,1 0,0 0,-1 1,1-1,1 0,-1 0,1 0,-1 1,1-1,0 0,1 1,-1-1,1 0,0 0,0 1,0-1,0 0,1 0,0 0,0-1,0 1,0 0,0-1,1 1,0-1,-1 0,1 1,1-2,-1 1,0 0,1-1,-1 1,1-1,0 0,0 0,0 0,7 3,-1 1,1-2,1 1,-1-2,1 0,-1 0,1-1,0 0,0-1,0 0,0-1,0-1,6 0,3-6,0-1,0-1,-1 0,0-2,-1 0,0-1,-1-1,0-1,-1-1,-1 0,0-1,-1-1,-1 0,0-1,-1 0,-2-1,7-13,-6 13,0-1,-2-1,0 0,-2 0,0-1,-1 1,-1-2,-1 1,0-11,-4 23,0 0,0 1,-1-1,-1 0,0 0,0 0,-1 0,0 1,0-1,-1 1,-1-1,0 1,0 0,0 1,-1-1,-1 1,0-1,0 2,0-1,-1 1,0 0,-7-6,10 10,0-1,0 1,0 0,-1 0,1 0,-1 0,0 1,0 0,0 0,0 0,0 1,0-1,0 1,0 0,-1 1,1-1,0 1,0 0,-1 1,1-1,0 1,-1 0,1 0,0 1,0 0,0-1,0 2,1-1,-1 0,0 1,1 0,0 0,-1 1,1-1,1 1,-1 0,0 0,1 0,-3 4,-3 7,0 0,0 0,2 1,0 0,1 0,0 1,2 0,0 0,0 0,2 0,0 1,1-1,1 1,1-1,0 0,1 1,1-1,1 0,0 0,1 0,1-1,0 1,1-1,4 5,-3-9,0 0,1-1,0 0,1 0,0-1,1 0,0-1,0 0,1-1,0 0,0-1,6 2,-14-8,-1 1,1-1,-1 0,1 0,-1-1,1 1,0-1,-1 0,1 0,0 0,-1 0,1-1,0 0,-1 1,1-1,-1 0,1-1,-1 1,0-1,3-1,12-7</inkml:trace>
  <inkml:trace contextRef="#ctx0" brushRef="#br0" timeOffset="1618.031">1271 1117,'-27'49,"3"1,2 1,3 1,1 0,3 2,-4 33,18-83,0-1,0 1,1 0,-1 0,1-1,0 1,0 0,0 0,1 0,-1-1,1 1,0 0,0-1,0 1,1-1,-1 1,1-1,0 1,0-1,0 0,0 0,0 0,1 0,0 0,-1-1,1 1,0-1,0 0,0 0,1 0,-1 0,0 0,1-1,1 1,9 1,0-2,0 0,0-1,0 0,0-1,-1 0,1-1,0-1,-1 0,1-1,-1 0,0-1,0-1,-1 0,5-3,-4 2</inkml:trace>
  <inkml:trace contextRef="#ctx0" brushRef="#br0" timeOffset="1865.449">1017 1399,'24'-4,"27"-3,9 1,0 1,-5 1,-8-3,-7 0,-5 0,-5 3,-1 0,-2 3,-5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1,'312'0,"-250"11,-93 4,-247-13,571-2,-281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145 478,'-17'11,"1"0,0 1,1 1,0 1,1 0,0 1,1 0,11-13,0 0,-1 0,2 1,-1-1,0 0,0 1,1 0,-1-1,1 1,0 0,0-1,0 1,0 0,0 0,1 0,-1 0,1 0,0 0,0 0,0 0,0 0,1 0,-1 0,1-1,-1 1,1 0,0 0,0 0,1-1,-1 1,0 0,1-1,0 1,-1-1,1 0,0 1,0-1,0 0,1 0,-1 0,0-1,1 1,0-1,-1 1,1-1,0 0,-1 0,1 0,0 0,2 0,4 1,1-1,0 0,0-1,-1 0,1 0,0-1,0 0,-1-1,1 0,-1-1,1 0,-1 0,0-1,0 0,0-1,-1 0,1 0,-1-1,-1 0,1 0,-1-1,0 0,0 0,-1 0,5-9,8-10,-2-1,0 0,-2-1,-2-1,0 0,-2-1,4-16,-8 18,-1-1,-1-1,-2 1,-1-1,-1 1,-1-1,-2-2,2 26,0 1,-1 0,1-1,-1 1,0 0,-1 0,1 0,-1 0,0 0,0 0,-1 0,1 0,-1 1,0-1,0 1,-1 0,1 0,-1 0,0 0,0 1,0 0,0 0,-1 0,1 0,-1 0,0 1,0 0,0 0,0 0,0 1,0 0,0 0,-1 0,1 0,0 1,-1 0,1 0,0 1,-1-1,1 1,0 0,0 0,0 1,-4 1,-7 6,0 1,1 1,0 0,1 1,0 0,1 1,1 1,0 0,0 0,2 1,0 1,0 0,0 3,6-11,1 0,0 0,0 0,1 1,0-1,0 1,1 0,0-1,0 1,1 0,1 0,-1-1,1 1,1 0,-1-1,2 1,-1-1,1 0,0 1,1-1,0-1,0 1,1 0,0-1,0 0,0 0,2 0,3 3,0 1,1-1,0-1,1 0,0 0,1-2,0 1,0-2,0 1,1-2,0 0,0 0,0-2,1 1,-1-2,1 0,-1-1,1 0,4-1,14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11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142 406,'0'-17,"4"-5,1 0,1 0,0 0,2 1,1 0,1 1,0 0,1 0,2 1,0 0,1 1,0 1,2 0,0 1,6-4,-16 13,-6 6,1-1,-1 1,1-1,-1 1,1 0,0-1,-1 1,1 0,0-1,0 1,0 0,0 0,0 0,0-1,0 1,0 1,1-1,-1 0,0 0,1 0,-1 1,0-1,1 0,-1 1,1-1,-1 1,1 0,-1 0,1-1,-1 1,1 0,-1 0,1 0,-1 1,1-1,0 0,-1 0,1 1,-1-1,0 1,1 0,-1-1,1 1,-1 0,0 0,0 0,1-1,-1 1,0 1,1 0,14 179,-16-180,0 0,1 1,0-1,-1 0,1 1,0-1,-1 0,1 0,0 0,0 0,0 0,0 0,0 0,0 0,0 0,0 0,1 0,-1-1,0 1,0 0,1-1,-1 1,0-1,1 0,-1 1,1-1,-1 0,0 0,1 0,-1 0,1 0,-1 0,0 0,1 0,-1-1,1 1,-1-1,0 1,1-1,-1 1,0-1,0 0,1 1,-1-2,56-39,-56 40,189-182,-189 181,-1 1,1 0,0-1,0 1,-1 0,1 0,0 0,0-1,0 1,0 0,0 0,1 0,-1 1,0-1,0 0,1 0,-1 1,0-1,1 1,-1-1,0 1,1-1,-1 1,1 0,-1 0,1 0,-1 0,1 0,-1 0,1 0,-1 0,1 0,-1 1,0-1,1 1,-1-1,1 1,-1 0,0-1,0 1,1 0,-1 0,0 0,0 0,0 0,0 0,0 0,0 0,7 193,-6-180,0-1,2 0,0 0,0-1,1 1,1-1,0 0,0 0,1-1,2 2,2 2</inkml:trace>
  <inkml:trace contextRef="#ctx0" brushRef="#br0" timeOffset="340.402">1 519,'898'0,"-883"0,0 1,-1 0,1 0,-1 2,0-1,0 2,0 0,0 1,2 1,1 4</inkml:trace>
  <inkml:trace contextRef="#ctx0" brushRef="#br0" timeOffset="1156.045">57 830,'81'-34,"-55"24,0 1,0 1,1 1,0 1,0 1,0 2,0 1,19 1,-44 0,-1 1,1 0,0 0,0 0,-1 0,1 1,0-1,-1 0,1 1,0-1,-1 1,1 0,0-1,-1 1,1 0,-1 0,1 0,-1 0,0 0,1 0,-1 1,0-1,0 0,0 1,0-1,0 1,0-1,0 1,-1-1,1 1,0 0,-1-1,1 1,-1 0,0-1,1 1,-1 0,0 0,0-1,0 1,0 0,-1 0,1-1,0 1,-1 0,1-1,-1 1,0 0,1-1,-1 1,0-1,0 1,-1 0,-15 22,-1 0,-1-2,-1 0,-1-1,0-1,-5 2,19-16,-44 36,36-31,-1 1,1 1,1 0,0 1,1 1,1 0,0 0,-5 12,15-25,0 1,1 0,0-1,0 1,0 0,0 0,0 0,0 0,1 0,-1 0,1 0,0 0,0 0,0 0,1 0,-1 0,1 0,-1 0,1 0,0 0,0 0,0 0,1-1,-1 1,1 0,-1-1,1 1,0-1,0 0,0 1,0-1,0 0,1 0,-1 0,1-1,-1 1,1 0,0-1,-1 0,1 0,0 0,0 0,0 0,0 0,0-1,0 1,0-1,0 0,1 0,19 1,1-1,-1-1,1-1,-1-1,0-1,23-7,-12 3,-22 6</inkml:trace>
  <inkml:trace contextRef="#ctx0" brushRef="#br0" timeOffset="1890.444">989 914,'-12'-5,"0"1,-1 1,1-1,-1 2,1 0,-1 0,0 1,1 1,-1 0,0 1,0 0,1 1,-1 1,1 0,-1 0,1 1,0 1,-8 4,5-4,-43 22,56-26,1 0,0 0,0-1,1 1,-1 0,0 0,0 0,0 0,0 0,1 0,-1 0,1 0,-1 0,1 1,-1-1,1 0,-1 0,1 0,0 1,0-1,0 0,0 0,0 1,0-1,0 0,0 1,0-1,0 0,1 0,-1 0,0 1,1-1,-1 0,1 0,0 0,-1 0,1 0,0 0,0 0,-1 0,1 0,0 0,0 0,1 0,6 6,0-1,1 0,0-1,0 0,0 0,1 0,0-2,-1 1,1-1,6 1,49 20,-62-24,-1 1,1-1,0 1,-1 0,1 0,-1 1,1-1,-1 0,0 1,0-1,1 1,-1 0,0 0,0 0,-1 0,1 0,0 0,-1 0,1 1,-1-1,0 0,1 1,-1-1,0 1,-1 0,1-1,0 1,-1 0,0-1,1 1,-1 0,0 0,0-1,-1 1,1 0,-1 0,1-1,-1 1,0-1,0 1,0 0,0-1,-1 1,-7 6,-1-1,0-1,-1 0,1 0,-1-1,-1-1,1 0,-1 0,0-1,0 0,0-1,0-1,-1 0,-7 0,18-1,0-1,0 0,1 0,-1 0,0 0,0 0,0 0,0 0,0 0,0-1,0 1,1-1,-1 0,0 1,0-1,1 0,-1 0,0 0,1 0,-1 0,1 0,0-1,-1 1,1 0,0-1,-1 1,1-1,0 0,0 0,0-9</inkml:trace>
  <inkml:trace contextRef="#ctx0" brushRef="#br0" timeOffset="2435.779">1242 689,'77'9,"-75"-9,0 1,0-1,-1 1,1 0,0 0,-1 0,1 0,-1 0,1 0,-1 0,0 0,1 1,-1-1,0 0,0 1,0-1,0 1,0 0,0-1,-1 1,1 0,0-1,-1 1,1 0,-1 0,0-1,1 1,-1 0,0 0,0 0,0 0,-1-1,1 1,0 0,-1 0,1-1,-1 1,1 0,-1 0,0 0,-3 6,-1 1,1-2,-1 1,-1 0,0-1,0 0,0 0,-1-1,1 0,-2 0,-5 4,-42 42,54-51,0 0,0 0,0 0,1 0,-1 0,0 1,1-1,-1 0,1 1,-1-1,1 0,-1 1,1-1,0 0,0 1,0-1,0 1,0-1,0 1,0-1,0 0,1 1,-1-1,0 0,1 1,-1-1,1 0,0 1,-1-1,1 0,0 0,0 0,0 0,0 1,0-1,0-1,0 1,0 0,0 0,0 0,0 0,1-1,-1 1,1 0,62 18,-39-16</inkml:trace>
  <inkml:trace contextRef="#ctx0" brushRef="#br0" timeOffset="3058.051">1891 266,'5'-3,"-5"3,0 1,0-1,0 0,0 1,0-1,0 1,0-1,1 1,-1-1,0 1,0-1,0 0,1 1,-1-1,0 0,0 1,1-1,-1 1,0-1,1 0,-1 0,0 1,1-1,-1 0,0 0,1 1,-1-1,1 0,-1 0,0 0,1 0,-1 1,1-1,-1 0,1 0,-1 0,1 0,-1 0,0 0,1 0,-1 0,1-1,-1 1,1 0,-1 0,1 0,-1 0,0-1,1 1,-1 0,0 0,1-1,-1 1,1 0,-1 0,0-1,0 1,1 0,-1-1,0 1,-135 477,128-460,1-1,2 1,-1 0,2 0,0 1,1-1,1 1,1 15,2-28,1 1,-1-1,1 0,0 0,1 0,-1 0,1-1,0 1,0-1,1 0,-1 0,1 0,0-1,0 0,0 0,0 0,1 0,-1-1,1 0,-1 0,1-1,0 1,0-1,0 0,0-1,0 1,0-1,0-1,0 1,-1-1,1 0,0 0,4-2,128-27,-120 11,-17 7</inkml:trace>
  <inkml:trace contextRef="#ctx0" brushRef="#br0" timeOffset="3334.839">1553 604,'19'0,"16"0,12 0,2 0,-1 0,-6 0,-4 0,-4 0,-3 0,-2 0,-1 0,0 0,-6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694 508,'38'-37,"-37"36,-1 0,1 1,0-1,-1 0,0 0,1 0,-1 0,1 0,-1 0,0 0,0 0,1 0,-1 0,0 0,0 0,0-1,0 1,0 0,0 0,-1 0,1 0,0 0,-1 0,1 0,0 0,-1 0,1 0,-1 0,1 1,-1-1,0 0,1 0,-1 0,0 1,0-1,0 0,1 1,-1-1,0 0,0 1,0-1,0 1,0 0,0-1,0 1,0 0,-1-1,-17-3,0 1,-1 0,1 1,-1 1,0 1,1 1,-15 2,-37 6,0 2,2 4,-1 3,-7 6,76-24,-1-1,1 1,0 0,0 0,-1 0,1 0,0 0,0 0,0 0,-1 0,1 0,0 1,0-1,0 1,0-1,-1 1,1-1,0 1,0-1,0 1,0 0,0 0,0-1,0 1,1 0,-1 0,0 0,0 0,1 0,-1 0,1 0,-1 0,1 0,-1 1,1-1,-1 0,1 0,0 0,0 1,0-1,0 0,0 0,0 0,0 1,0-1,0 0,0 0,1 0,-1 1,0-1,1 0,-1 0,1 0,-1 0,1 0,0 0,0 0,0 0,9 6,1 0,0-1,0-1,0 0,1 0,0-1,0-1,0 0,0 0,5-1,59 17,-75-18,1-1,-1 0,0 0,1 1,-1-1,0 1,1-1,-1 1,0 0,1-1,-1 1,0 0,0 0,0 0,0 0,0 0,0 0,0 0,0 0,0 0,0 1,-1-1,1 0,0 0,-1 1,1-1,-1 1,0-1,1 0,-1 1,0-1,0 1,0-1,0 1,0-1,0 0,0 1,-1-1,1 1,0-1,-1 0,1 1,-1-1,1 0,-2 2,-45 48,-255 185,299-235,1 0,-1 0,1 0,0 1,-1-1,1 1,0-1,0 1,0 0,0 0,0 0,0 0,1 0,-1 0,1 1,-1-1,1 0,0 1,0-1,0 1,0-1,0 1,1 0,-1-1,1 1,0 0,0-1,0 1,0 0,0 0,0-1,1 1,0 0,-1-1,1 1,0-1,0 1,0-1,0 1,1-1,-1 0,1 1,-1-1,2 0,8 3,1-1,-1 0,1 0,0-2,1 1,-1-2,0 1,1-2,-1 0,0 0,1-1,-1 0,0-2,1 1,-1-1,-1-1,3-1,11 0,-11 2,5 0,0-1,0-1,-1 0,0-2,0 0,0-1,15-9,-29 13,-1 0,1 0,-1 0,-1-1,1 1,-1-1,1 0,-1 1,-1-1,1 0,-1 0,1 0,-2-1,1 1,0 0,-1 0,0 0,0-1,-1 1,1 0,-1 0,0 0,-1 0,1 0,-1 0,0 0,-1-1,1-1,-4-17</inkml:trace>
  <inkml:trace contextRef="#ctx0" brushRef="#br0" timeOffset="472.32">412 1,'-6'1,"0"0,1 1,-1-1,0 1,1 1,0-1,-1 1,1 0,0 0,1 1,-1-1,0 1,1 0,0 0,0 1,0-1,1 1,-1 0,1 0,0 0,1 0,-1 0,1 1,0-1,0 1,1 0,0 0,0-1,0 1,0 0,1 0,0 0,0 0,1 0,0 0,0-1,0 1,3 5,2 35,-1 0,-2 0,-2 0,-5 44,-46 345,-49 83,77-323,16-178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370 502,'-19'-2,"-1"0,1 1,0 1,0 0,-1 2,1 0,0 1,0 1,1 1,-1 1,1 0,0 2,1 0,0 1,-3 2,14-5,-1 0,1 0,1 1,-1 0,1 0,0 1,1-1,0 1,0 0,1 1,0-1,0 0,1 1,0-1,0 1,1 0,0 0,1 0,0-1,0 1,1 0,0 0,1 0,-1-1,2 1,-1-1,1 1,1 0,-1-5,-1-1,1 1,0-1,0 1,0-1,1 0,-1 0,1-1,-1 1,1-1,0 0,0 0,0 0,0 0,0-1,1 1,-1-1,0 0,1 0,-1-1,0 0,1 1,-1-1,1-1,-1 1,1-1,-1 1,0-1,1-1,-1 1,0-1,0 1,0-1,0 0,0-1,0 1,0-1,-1 1,0-1,1 0,1-3,20-20,-1-1,-1-1,-2 0,-1-2,-1-1,-1 0,-2-2,-2 1,0-2,0-7,1-4,-1-1,-3-1,-1 1,1-37,-9 72,-1 1,0-1,-1 1,-1 0,1-1,-2 1,1-1,-1 1,-1 0,0 0,0 0,-1 0,0 1,-1 0,0-1,-1 1,1 1,-2-1,5 8,0-1,0 1,0-1,0 1,0 0,-1 0,1 0,0 0,-1 0,1 1,-1-1,1 1,-1-1,1 1,-1 0,1 0,-1 0,1 1,-1-1,1 0,-1 1,1 0,-1-1,1 1,0 0,-1 0,1 0,0 1,0-1,0 1,0-1,0 1,0-1,0 1,1 0,-2 2,-49 78,46-58,1 1,2-1,0 1,2 0,0-1,2 1,1 0,1-1,2 7,5 7,3-1,1 0,2-1,1-1,1 0,3-2,18 26,-27-42,-8-9,33 24,-26-33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6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0,'-6'32,"2"0,1 0,2 1,1-1,1 0,2 0,4 15,-7-45,0 1,0 0,0-1,0 1,1-1,-1 1,1-1,0 1,0-1,0 0,0 1,0-1,0 0,0 0,1 0,-1 0,1 0,0 0,0 0,-1 0,1 0,0-1,1 1,-1-1,0 0,0 0,1 1,-1-1,0-1,1 1,-1 0,1-1,-1 1,1-1,-1 1,1-1,-1 0,1 0,0-1,-1 1,2-1,5-7,0 0,-1-1,0 0,0 0,-1-1,-1 0,0 0,0 0,-1-1,0 0,0 0,-1-3,37-134,-42 147,1 0,0 0,-1 1,1-1,0 0,0 0,0 0,0 0,0 0,0 0,0 0,0 0,0 0,0 0,0 0,1 0,-1 0,0 0,1 1,-1-1,1 0,-1 0,1 0,-1 0,1 1,-1-1,1 0,0 1,-1-1,1 0,0 1,0-1,0 1,-1-1,1 1,0-1,0 1,0 0,0-1,0 1,0 0,0 0,0 0,0 0,0 0,0 0,-1 0,1 0,0 0,0 0,0 0,0 1,0-1,0 0,0 1,0-1,0 1,-1-1,1 1,0-1,0 1,0-1,-1 1,1 0,0 0,39 132,-1 99,-38-221,-1 0,-1-1,1 1,-2 0,0-1,0 1,-1-1,0 0,0 0,-1 0,-1 0,0 0,0-1,-1 0,0 0,0 0,-1-1,-1 0,1-1,-8 6,9-7,0-2,-1 1,1 0,-1-1,-1-1,1 1,0-1,-1 0,1-1,-1 0,0 0,0 0,0-1,0 0,0-1,0 0,0 0,0-1,0 0,0 0,0-1,0 0,-3-1,10 2,-1 0,0 0,0 0,1 0,-1-1,1 1,-1 0,1-1,-1 1,1-1,0 1,0-1,-1 0,1 1,0-1,1 0,-1 0,0 0,1 0,-1 0,1 0,-1 0,1 0,0 0,0 0,0 0,0 0,0 0,0 0,0 0,1 0,-1 0,1 0,0 1,-1-1,1 0,38-66,-10 39,1 1,2 1,0 1,2 2,0 2,2 1,0 1,8-1,-39 18,9-5,0 0,0 1,1 1,-1 0,1 1,1 1,-1 0,1 1,-1 0,4 1,19 15,-26-3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90,'129'-6,"1"-6,-2-5,25-11,-49 15,0 4,0 5,57 6,-43-1,-93-1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198 298,'-21'21,"0"0,1 1,2 1,0 1,1 1,2 0,0 1,2 0,1 2,1-1,0 6,10-30,0 0,0 0,0 0,1 0,-1 0,1 1,0-1,0 0,0 0,0 1,1-1,0 0,-1 0,1 0,0 0,0 0,0 0,1 0,-1 0,1 0,0 0,0-1,0 1,0-1,0 1,0-1,1 0,-1 0,1 0,-1 0,1 0,0-1,0 1,0-1,0 0,0 1,0-2,0 1,0 0,1-1,-1 1,0-1,3 0,2 0,1-1,-1 0,0-1,0 1,0-2,-1 1,1-1,0 0,-1-1,0 0,0 0,0 0,0-1,-1 0,0 0,0-1,0 0,2-3,84-124,-74 105,-2-1,-1-1,-1 0,-2-1,-1 0,-1-1,-2-1,-1 1,0-13,-6 29,1 9,0 0,-1-1,0 1,-1-1,1 0,-1 1,-1-1,0 0,0 1,0-1,-1 1,0 0,0-1,-1 1,0 0,0 0,-1 1,0-1,0 1,0-1,-3-1,4 8,-1 0,0-1,1 1,-1 1,0-1,1 0,-1 1,1 0,-1 0,1 0,-1 0,1 1,0-1,0 1,-1 0,1 0,0 0,1 0,-1 0,0 1,1-1,-1 1,1 0,0 0,-1 0,2 0,-1 0,0 0,1 0,-1 1,1-1,0 0,0 1,-9 13,0 0,2 1,0 0,1 1,0 0,2 0,0 0,1 1,2-1,-1 1,2 0,1 0,0-1,2 1,0 0,1-1,1 1,1-1,1 0,0 0,1-1,1 0,1 0,10 14,-16-26,0-1,0 1,0-1,1 0,0 0,0 0,1-1,-1 1,1-1,0 0,0-1,1 1,-1-1,1 0,-1 0,1 0,0-1,0 0,0 0,0-1,0 0,1 0,0 0,9-5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1,'-6'8,"-58"94,4 2,-11 35,37-16,34-118,-1 0,1-1,0 1,0 0,0-1,1 1,0 0,-1-1,2 1,-1-1,0 1,1-1,0 1,0-1,0 0,1 0,-1 0,1 0,0-1,0 1,1-1,-1 0,1 0,-1 0,2 1,5 2,-1-1,1-1,0 1,0-2,0 1,0-1,1-1,-1 0,1 0,0-1,-1-1,1 1,0-2,0 1,-1-2,1 1,-1-2,9-2,7-22,-24 10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1,'43'0,"24"0,10 0,-3 0,-9 0,-12 0,-9 0,-2 0,-5 0,-8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1 740,'5'0,"15"0,10 0,5 0,0 0,0 0,-2 0,-1 0,-2 0,-1 0,0 0,-1 0,-5-5,-1-1,-10 0,-6 1</inkml:trace>
  <inkml:trace contextRef="#ctx0" brushRef="#br0" timeOffset="248.665">1 967,'38'4,"27"-2,8-3,-4 0,-9-5,-10-2,-9 1,-11 1</inkml:trace>
  <inkml:trace contextRef="#ctx0" brushRef="#br0" timeOffset="5853.062">1186 487,'-7'-4,"0"1,0 0,0 0,0 0,0 1,0 1,-1-1,1 1,-1 0,1 1,-1 0,0 0,1 0,-1 1,1 0,-1 1,1 0,0 0,0 0,0 1,0 0,0 1,0-1,1 1,0 0,0 1,0 0,0 0,0 0,1 0,0 1,1 0,-1 0,1 1,0-1,0 1,-1 5,0 2,-21 93,26-104,0 1,0 0,1 0,-1 0,1 0,0 0,0 0,0-1,1 1,-1 0,1-1,0 1,0-1,0 0,0 1,1-1,-1 0,1-1,0 1,0 0,0-1,0 1,0-1,1 0,-1 0,2 0,0 0,0 0,0 0,1-1,-1 1,1-1,-1-1,1 1,-1-1,1 0,-1 0,1 0,-1-1,1 0,-1 0,0 0,1-1,-1 0,0 0,0 0,0-1,0 0,-1 1,1-2,3-2,93-100,-78 70,-2 0,-2-2,-2-1,-1 0,-2-1,-1 0,-3-1,-1-1,-1-7,-6 34,0 0,-1 1,0-1,-1 0,-1 0,-1 1,0-1,0 1,-2-1,0 1,0 0,-2 0,-3-6,8 17,-1 0,0 0,1 0,-1 1,-1-1,1 1,0 0,-1-1,1 1,-1 0,1 0,-1 1,0-1,0 1,0-1,0 1,0 0,0 0,-1 0,1 0,0 1,0-1,-1 1,1 0,0 0,0 0,-1 0,1 1,0 0,0-1,-1 1,1 0,0 0,0 1,-3 0,1 1,-1-1,0 2,1-1,0 1,0-1,0 1,0 1,1-1,0 1,0-1,0 1,0 0,1 1,0-1,0 1,-1 2,-1 14,0-1,2 1,1 0,0 0,2 0,0 0,2 0,0-1,1 1,2 0,0-1,1 1,6 12,0-1,2-1,2 0,1-1,12 17,-9-15,35 45,-42-66</inkml:trace>
  <inkml:trace contextRef="#ctx0" brushRef="#br0" timeOffset="6186.048">678 853,'38'5,"47"-3,18-7,6-3,-1-4,-10-1,-11 2,-11 4,-9 2,-7 2,-7 2,-10 0,-1 2,-3-1,-4 1,-8-1</inkml:trace>
  <inkml:trace contextRef="#ctx0" brushRef="#br0" timeOffset="6766.177">1157 1107,'-20'16,"0"0,2 2,0 0,1 1,0 0,2 2,0 0,2 0,-7 14,19-32,0 0,-1 0,1-1,0 2,1-1,-1 0,0 0,1 0,0 0,-1 0,1 1,1-1,-1 0,0 0,1 0,-1 0,1 0,0 0,0 0,1 0,-1 0,0 0,1 0,0-1,-1 1,1 0,0-1,1 0,-1 1,0-1,1 0,-1 0,1 0,-1-1,1 1,0-1,0 1,0-1,0 0,0 0,0 0,0-1,0 1,3 0,8-1,-1 0,0-1,0-1,0 0,0-1,0 0,0-1,0 0,-1-1,0 0,0-1,0-1,-1 0,0 0,0-1,-1 0,0-1,0 0,-1-1,5-7,13-15,-1-2,-2 0,-1-2,-2 0,-2-2,9-23,-21 44,-1 1,-1-1,-1 0,0 0,-1 0,-1-1,0-12,-2 26,1-1,-1 1,0 0,-1-1,1 1,-1-1,0 1,0 0,0 0,-1 0,1-1,-1 1,0 1,0-1,-1 0,1 0,-1 1,0-1,0 1,0 0,0 0,0 0,-1 0,1 1,-1 0,0-1,0 1,0 0,0 1,0-1,0 1,0 0,-1 0,0 0,0 0,0 1,0 0,0 0,0 1,0 0,0 0,0 0,0 0,0 1,0-1,0 1,0 0,1 1,-1-1,1 1,0 0,0 0,0 1,0-1,1 1,-1-1,1 1,-1 2,-61 110,60-102,0-1,1 1,0 1,1-1,1 0,0 1,1-1,1 1,0-1,1 1,0-1,1 1,1-1,1 0,-1 0,2 0,0 0,1-1,0 0,1 0,1 0,0-1,0 0,0-2,0 1,1-2,0 1,1-1,0-1,0 0,0 0,1-1,1-1,-1 1,1-2,0 0,0 0,0-1,1 0,0-1,-1-1,11 1,1-2</inkml:trace>
  <inkml:trace contextRef="#ctx0" brushRef="#br0" timeOffset="7135.409">1920 797,'-102'137,"-80"144,179-278,1 1,-1 0,1 0,-1 0,1 0,1 1,-1-1,0 1,1-1,0 1,0-1,1 1,-1 0,1-1,0 1,0 0,0-1,1 1,0 0,-1-1,2 1,-1-1,1 1,-1-1,1 1,0-1,1 0,-1 0,1 0,0 0,0-1,0 1,0-1,0 0,4 3,3 1,1-1,0 0,0 0,1-1,-1 0,1-1,0-1,0 0,0 0,1-1,-1-1,1 0,-1 0,1-2,-1 1,1-2,-1 1,0-2,1 0,-1 0,-1-1,1-1,0 0,-1 0,6-5,-1-2,-5-1</inkml:trace>
  <inkml:trace contextRef="#ctx0" brushRef="#br0" timeOffset="7385.317">1496 1164,'43'0,"39"0,9 0,-5 0,-13 0,-14 0,-12 0,-14 0</inkml:trace>
  <inkml:trace contextRef="#ctx0" brushRef="#br0" timeOffset="8436.924">2738 91,'-33'-8,"1"1,-1 2,0 2,-1 1,1 1,-23 3,51-2,0 0,0 0,0 1,0-1,1 1,-1 0,0 0,1 1,-1-1,0 1,1 0,0 1,0-1,-1 1,1-1,1 1,-1 0,0 1,1-1,0 1,-1-1,1 1,1 0,-1 0,1 1,-1-1,1 0,0 1,1-1,-1 1,1 0,0-1,0 1,0 0,1 2,0 22,1-1,2 1,0 0,2-1,2 0,4 12,17 99,-28-81,-2 0,-2-1,-3 1,-2-1,-3-1,-3 0,-2 0,-5 6,13-31,-19 42,21-58,0 1,1 1,1-1,1 1,0 0,1 0,0 0,1 12,3-25,-1-1,1 1,0-1,0 1,0-1,1 0,-1 0,1 0,0 0,-1 0,1 0,1 0,-1 0,0-1,1 1,-1-1,1 0,0 0,0 0,0 0,0 0,0-1,0 1,0-1,0 0,1 0,-1 0,2 0,100 14,122-34,-148 14,-61 9</inkml:trace>
  <inkml:trace contextRef="#ctx0" brushRef="#br0" timeOffset="11920.563">3077 345,'-17'67,"13"-39,-13 81,6 1,2 57,15-63,0-92</inkml:trace>
  <inkml:trace contextRef="#ctx0" brushRef="#br0" timeOffset="12472.953">3331 600,'131'-168,"-104"143,-27 24,1 1,-1 0,1 0,-1 0,1 0,-1 0,1-1,0 1,-1 0,1 0,-1 0,1 1,-1-1,1 0,0 0,-1 0,1 0,-1 0,1 1,-1-1,1 0,-1 1,1-1,-1 0,1 1,-1-1,0 0,1 1,-1-1,1 1,-1-1,0 1,0-1,1 1,-1-1,0 1,0-1,1 1,-1-1,0 1,0-1,0 1,0-1,0 1,0 0,0-1,0 1,0-1,0 1,0-1,0 1,0 0,-1-1,1 1,0-1,-1 3,0-1,1 1,0 0,-1-1,1 1,0-1,0 1,0 0,1-1,-1 1,0-1,1 1,0-1,0 1,0-1,0 1,0-1,0 0,0 1,1-1,-1 0,1 0,0 0,0 0,-1 0,1-1,0 1,1 0,-1-1,0 0,0 1,1-1,-1 0,1 0,-1 0,1-1,-1 1,1 0,-1-1,1 0,-1 0,1 1,0-2,-1 1,1 0,-1 0,1-1,0 1,0-2,132-91,-52 28,-80 64,0 0,-1 0,1 1,-1-1,1 1,0-1,0 1,-1 0,1 0,0 0,-1 1,1-1,0 1,-1-1,1 1,0 0,-1 0,1 0,-1 0,0 0,1 1,-1-1,0 1,0 0,0-1,0 1,0 0,0 0,0 0,-1 1,1-1,-1 0,1 1,-1-1,0 1,0-1,0 1,0-1,-1 1,1 0,-1 0,18 26,47 21,-49-42</inkml:trace>
  <inkml:trace contextRef="#ctx0" brushRef="#br0" timeOffset="12719.218">3359 712,'43'4,"33"-2,14-2,-3-1,-13-1,-13 1,-13 0,-10 0,-5 1,-5-1,-7 1</inkml:trace>
  <inkml:trace contextRef="#ctx0" brushRef="#br0" timeOffset="13172.756">3754 910,'-33'10,"1"2,0 0,0 3,1 0,-11 10,41-25,-1 1,1-1,-1 1,1 0,-1-1,1 1,0 0,-1 0,1 0,0 0,0 0,0 0,-1 1,1-1,1 0,-1 0,0 1,0-1,0 1,1-1,-1 1,1-1,-1 1,1-1,-1 1,1-1,0 1,0 0,0-1,0 1,0 0,0-1,0 1,1-1,-1 1,1-1,-1 1,1-1,-1 1,1-1,0 1,0-1,-1 1,1-1,0 0,1 0,-1 0,0 1,0-1,0 0,1 0,-1 0,0-1,1 1,1 0,51 24,-44-21,0 0,0 0,0 1,-1 0,1 1,-1 0,-1 0,1 1,-1 0,3 4,-9-9,-1-1,0 1,1 0,-1 0,0 0,0 0,0 0,0 0,-1 0,1 0,-1 0,1 1,-1-1,0 0,0 0,0 1,0-1,0 0,0 0,0 0,-1 1,1-1,-1 0,0 0,0 0,1 0,-1 0,-1 0,1 0,0 0,0 0,-1-1,1 1,-1 0,1-1,-1 1,0-1,0 0,1 0,-1 1,0-1,0 0,-2 0,-93 32,94-32,1-1,-1 1,0-1,1 1,-1-1,0 0,0 0,1-1,-1 1,0 0,1-1,-1 0,0 1,1-1,-1 0,1-1,-1 1,1 0,0-1,-1 1,1-1,0 1,0-1,0 0,0 0,0 0,1 0,-1-1,1 1,-1 0,1-1,0 1,0-1,0 1,0-1,0 0,1 1,-1-1,1 0,-1 1,1-1,0 0,0 1,1-2,3-13</inkml:trace>
  <inkml:trace contextRef="#ctx0" brushRef="#br0" timeOffset="13483.983">4178 317,'183'337,"-176"-326,-1 0,0 1,-1 0,0 0,-1 0,0 1,-1-1,0 1,-1 0,-1 0,0 0,-1 0,0 0,-1 0,0 0,-1-1,-1 1,0 0,-1-1,0 1,0-1,-2 0,1-1,-4 4,-5 8,-2-1,0 0,-2-2,0 0,-1-1,-1-1,-1 0,-15 8,-105 48,110-63</inkml:trace>
  <inkml:trace contextRef="#ctx0" brushRef="#br0" timeOffset="13954.946">2681 176,'-30'57,"2"2,2 1,4 1,2 0,-8 44,19-79,1 1,1-1,2 1,0 1,2-1,1 0,1 1,2 0,0-1,2 1,1-1,2 0,0 0,1-1,2 1,1-2,1 1,1-2,1 1,1-2,8 11,-8-20,1-1,0 0,0-1,2 0,-1-2,1 0,1 0,0-2,14 5,-2-1</inkml:trace>
  <inkml:trace contextRef="#ctx0" brushRef="#br0" timeOffset="14669.214">4939 458,'-3'31,"-1"-1,-2 1,-1-1,-2 0,0 0,-3-1,-5 11,9-22,-93 158,98-173,1 0,0 0,0 1,0-1,0 1,0 0,1-1,0 1,-1 0,2 0,-1 0,0 0,1 0,-1 0,1 0,0 0,1 0,-1 0,1 0,-1 0,1 0,1 0,-1 0,0-1,1 1,0 0,0-1,0 1,0-1,0 0,1 0,-1 0,1 0,0 0,0 0,0-1,1 1,-1-1,0 0,1 0,-1 0,3 0,132 3,-136-5,0 0,0 0,-1 0,1-1,0 1,0 0,0-1,0 1,0-1,0 0,0 1,-1-1,1 0,0 0,-1 0,1-1,0 1,-1 0,0 0,1-1,-1 1,0-1,1 1,-1-1,0 0,0 0,-1 1,1-1,0 0,0 0,-1 0,1 0,-1 0,0 0,1 1,-1-1,0-1,-3-12</inkml:trace>
  <inkml:trace contextRef="#ctx0" brushRef="#br0" timeOffset="14923.948">4544 712,'43'4,"34"3,8-1,-5-1,-12-1,-12-2,-16-1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52.29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13638 1525,'-40'-53,"-3"1,-1 3,-3 2,-2 2,-2 2,-33-21,22 27,-2 3,-1 2,-11 0,-22-11,-110-43,-2 9,-4 10,-128-20,14 20,-186-8,-712-32,-230-5,204 32,-163 68,898 14,-162 6,-376 62,-105 106,748-82,-193 79,-99 44,610-178,2 4,-60 39,132-71,1 0,1 1,0 1,0 1,1 0,1 1,1 1,0 0,1 1,0 1,2 0,0 1,1 0,1 1,1 0,1 1,0 0,2 0,0 0,0 10,2 5,1 1,3 0,0-1,3 1,1-1,1 0,2 0,2 0,1-1,2 0,1-1,15 27,32 52,4-3,5-2,5-3,4-4,4-3,77 68,-98-107,1-2,4-4,1-2,3-3,3-2,69 26,3-5,4-7,1-7,3-6,2-7,7-5,323 54,300 10,1309-8,-1051-102,545-93,-811 6,-6-34,2-35,-365 57,-4-18,-6-17,-8-18,-6-17,11-27,-350 185,-1-2,0-2,-2-2,-2-2,0-2,-2-1,-2-2,-1-1,23-32,-50 54,0 0,-1 0,0-1,-1 0,-1 0,0 0,-1 0,-1-1,0 0,-2 0,1 0,-2 0,0 0,-1 1,0-1,-2 0,0 0,0 1,-2-1,0 1,-6-14,-6-7,0 1,-2 1,-2 1,-1 0,-2 2,-1 0,-1 2,-14-11,-58-47,-4 3,-3 6,-4 4,-109-55,-20 10,-6 10,-3 11,-5 11,-4 11,-2 11,-3 12,-14 9,-358-48,-224 10,-438 35,-245 65,686 29,-158 58,459-23,4 24,-7 27,265-44,4 12,-116 65,290-119,2 5,3 6,2 3,3 6,3 3,-83 78,153-120,1 2,1 1,1 2,2 0,1 2,2 1,2 0,1 2,2 0,1 1,2 0,2 1,2 1,1 0,2 0,0 21,7-33,2-1,0 1,2-1,1 0,1 0,1 0,2-1,1 0,1 0,1-1,1-1,1 0,9 9,8 10,2 0,2-3,2-1,2-1,1-3,29 20,54 29,4-5,4-6,17 2,114 44,5-12,5-11,3-13,4-11,3-13,33-8,424 52,3-32,542-25,-541-51,268-53,-180-35,-5-37,-7-35,514-185,-1039 255,-4-13,270-143,-485 211,-2-2,-1-4,-3-3,-1-3,-1-5,-43 35,-1-1,-2-1,0-1,-2 0,0-2,-2 0,-1-1,-1-1,-1 0,-2-1,0-1,-2 0,-2 0,0-1,-2-2,-2-6,-2-1,-2 1,-1-1,-2 1,-2 0,-1 0,-2 0,-2 1,-1 0,-2 1,-2 0,-1 1,-2 1,-19-28,7 17,-2 2,-2 0,-2 3,-1 0,-2 3,-2 1,-2 2,-1 2,-1 2,-22-10,-74-29,-4 6,-2 6,-2 7,-3 7,-62-7,-225-37,-299-14,-1310-80,-58 173,-640 272,2230-189,5 22,4 22,-268 109,678-195,2 4,2 5,2 3,2 4,1 4,4 4,1 3,-11 17,60-48,1 1,1 2,1 1,2 2,2 0,1 2,1 1,3 1,0 1,-2 14,19-39,1 0,1 0,0 0,1 1,0 0,2-1,-1 1,2-1,0 1,1 0,0-1,1 0,1 1,0-1,1-1,0 1,1-1,1 1,0-2,1 1,0-1,1 0,8 7,28 25,2-1,1-3,3-2,1-2,1-3,2-2,19 6,15 12,385 210,-366-196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2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13,'-16'7,"1"1,0 0,1 1,0 0,0 1,1 1,1 0,0 1,0 1,1-1,1 2,-1 1,7-12,1 0,1 0,-1 1,0-1,1 1,0-1,-1 1,1 0,1 0,-1 0,1 0,-1 0,1 1,1-1,-1 0,0 1,1-1,0 0,0 1,0-1,1 0,-1 1,1-1,0 0,0 0,1 0,-1 0,1 0,0 0,0 0,0 0,1 0,-1-1,1 0,0 1,0-1,0 0,0 0,1 0,-1-1,1 1,-1-1,1 0,0 0,0 0,0-1,0 1,0-1,1 0,-1 0,0-1,3 0,-1 0,0-1,0 0,0 0,0-1,0 0,0 0,0 0,0-1,0 0,-1 0,0 0,1-1,-1 1,-1-1,1-1,0 1,-1-1,0 1,0-1,0-2,66-120,-56 97,-5 4,-13 42,0 0,2-1,0 1,0 1,1-1,2 0,-1 0,2 0,0 0,1 0,0 0,1-1,1 1,1-1,6 12,-11-25,1 0,0 1,0-1,0 0,0 0,0 0,1 0,-1-1,1 1,-1-1,1 1,-1-1,1 0,0 0,0 0,-1 0,1-1,0 1,0-1,0 0,0 1,0-1,0-1,0 1,0 0,0-1,-1 1,1-1,0 0,0 0,0 0,-1 0,1-1,-1 1,1-1,-1 1,0-1,1 0,-1 0,0 0,0 0,0-1,0 1,-1 0,1-1,0-1,13-15,-1 0,-1-1,-1-1,-1 0,0 0,1-8,-1 9,-5 24,-3 38,-3-23,17 58,-16-75,-1 1,1-1,0 0,0 0,0 0,1 0,-1 0,0 0,1 0,0 0,-1 0,1-1,0 1,0 0,0-1,0 0,0 1,0-1,0 0,0 0,1 0,-1-1,0 1,1 0,-1-1,0 1,1-1,-1 0,1 0,-1 0,1 0,2-3,1 0,-1 0,1 0,-1-1,0 0,0 0,-1 0,1-1,-1 0,0 1,0-1,-1-1,1 1,-1 0,0-1,-1 0,1 0,-1 0,0 0,1-5,7-12,-3 3,1 1,2 0,0 1,0 0,2 1,0 0,1 1,1 0,1 1,0 0,12-8,-26 22,0 0,0 1,-1-1,1 0,0 1,0-1,0 1,0-1,0 1,0 0,0-1,0 1,0 0,0 0,0 0,0-1,0 1,0 0,0 0,0 0,0 1,0-1,0 0,0 0,0 1,0-1,0 0,0 1,0-1,-1 1,1-1,0 1,0-1,0 1,0 0,-1-1,1 1,0 0,-1 0,1 0,-1 0,1-1,-1 1,1 0,-1 0,1 0,-1 0,0 0,0 0,1 0,-1 0,0 1,5 60,-5-56,-37 370,-43 121,24-301,6-118,49-78,0 1,0-1,0 1,0-1,0 0,0 1,0-1,0 0,-1 0,1 0,0 0,0 0,0 0,0 0,0 0,0 0,0-1,0 1,0 0,0-1,0 1,0-1,0 1,0-1,0 1,0-1,0 0,0 1,0-1,1 0,-1 0,0 1,1-1,-1 0,0 0,1 0,-1 0,1 0,0 0,-1 0,1 0,-1-1,-15-47,15 24,1 0,0 0,2-1,1 1,2 1,0-1,1 1,1-1,2 2,0-1,2 1,0 1,2 0,0 1,1 0,13-14,-13 14,2 0,0 1,1 1,1 0,1 1,0 1,2 1,0 1,0 1,1 1,1 0,0 2,7-2,-4 6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5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0 988,'476'0,"-476"0</inkml:trace>
  <inkml:trace contextRef="#ctx0" brushRef="#br0" timeOffset="433.429">282 791,'-4'6,"0"0,1 0,0 0,0 1,1-1,0 1,0 0,0 0,1 0,0-1,0 1,1 0,0 1,0 4,-2 21,-23 112,-5-2,17-56,15-79,0-6</inkml:trace>
  <inkml:trace contextRef="#ctx0" brushRef="#br0" timeOffset="3604.407">1156 424,'0'5,"0"6,0 6,0 6,0 2,0 3,0 1,0 0,0 1,0-1,0-10,0-8</inkml:trace>
  <inkml:trace contextRef="#ctx0" brushRef="#br0" timeOffset="3933.72">846 763,'43'0,"39"0,9-5,0-1,-12-1,-13 2,-10 2,-8 1,-9 0,-5 2,-4 0,-2 0,-6 0</inkml:trace>
  <inkml:trace contextRef="#ctx0" brushRef="#br0" timeOffset="4458.259">1044 876,'-31'100,"12"-56,14-31,3-12,0 1,1 0,0-1,-1 1,1 0,0 0,0 0,0 0,0 0,0 0,0 0,1 1,-1-1,1 0,-1 0,1 1,0-1,0 0,0 0,0 1,0-1,1 0,-1 0,1 0,-1 1,1-1,0 0,0 0,0 0,0 0,0 0,1 0,-1 0,0-1,1 1,-1 0,1-1,0 1,-1-1,1 0,1 1,10-1,-1-1,0-1,1 0,-1-1,0 0,0-1,0 0,0-1,-1-1,1 1,-1-2,0 0,-1 0,4-3,2-4,-4 0</inkml:trace>
  <inkml:trace contextRef="#ctx0" brushRef="#br0" timeOffset="4706.072">1298 904,'-14'38,"-10"32,-1 9,4-4,6-10,0-16,3-12,3-7,8-9,10-8,2-5</inkml:trace>
  <inkml:trace contextRef="#ctx0" brushRef="#br0" timeOffset="5004.156">1636 960,'-26'22,"1"1,1 1,1 1,1 1,1 0,2 2,0 1,2 0,-6 16,21-43,1 1,0-1,-1 1,1-1,0 1,0-1,0 1,0-1,1 1,-1 0,1-1,0 1,0 0,-1 0,2-1,-1 1,0 0,1 0,-1-1,1 1,0 0,0-1,0 1,0-1,0 1,0-1,1 0,-1 1,1-1,0 0,0 0,-1 0,1 0,1 0,-1-1,0 1,0-1,1 1,-1-1,1 0,-1 0,1 0,-1 0,3 0,10 0,1-1,0-1,-1 0,0-2,1 1,-1-2,0 0,0-1,-1 0,0-1,0-1,0 0,0-1,-1 0,7-7,-12 9,1 0,-1-1,0 0,-1-1,1 0,-1 0,-1 0,0-1,0 0,-1 0,0-1,0 1,-1-1,0 0,-1 0,0-1,-1 1,0-1,0 1,-2-1,1 0,-1-7,-2 13,0 0,-1 0,0 0,1 0,-1 0,-1 1,1 0,-1 0,0 0,0 0,0 0,0 1,-1-1,1 1,-1 0,0 1,0-1,0 1,0 0,0 0,0 1,-1 0,1-1,-1 2,1-1,-1 1,1 0,-1 0,-4 1,-15 3</inkml:trace>
  <inkml:trace contextRef="#ctx0" brushRef="#br0" timeOffset="6340.594">2003 820,'177'-245,"-174"240,1 0,0 1,0 0,0-1,1 2,-1-1,1 0,0 1,0 0,0 0,1 1,-1-1,1 1,3-1,-8 4,0-1,1 1,-1 0,0 0,0 0,0 0,0 0,0 0,0 0,0 0,0 0,0 1,-1-1,1 0,0 0,-1 1,1-1,-1 1,1-1,-1 0,0 1,0-1,0 1,1-1,-1 1,0-1,-1 0,1 1,0-1,0 1,-1-1,1 1,-1-1,1 0,-1 1,1 15,0-15,0 0,0 1,1-1,-1 0,0 0,1 0,-1 0,1 0,0 0,0-1,0 1,0 0,0 0,0 0,0-1,1 1,-1-1,0 1,1-1,-1 1,1-1,0 0,0 0,-1 0,1 0,0 0,0 0,0 0,0 0,0-1,0 1,0-1,0 0,0 0,0 1,0-1,0 0,0-1,0 1,1 0,-1-1,0 1,0-1,0 1,-1-1,1 0,1 0,10-7,0 0,0 0,-1-2,0 1,-1-1,0-1,-1 0,1-2,33-31,-36 36,-4 4,0 0,1-1,-1 2,0-1,1 0,0 1,0 0,0 0,0 0,1 1,-1 0,1 0,-1 0,2 1,-2 38,-7-24,-1 116,3-124,1 1,0 0,0-1,0 1,1-1,-1 0,1 1,1-1,-1 0,1 0,0 0,0-1,0 1,1-1,0 0,-1 0,1 0,1 0,-1 0,1-1,0 1,13 4</inkml:trace>
  <inkml:trace contextRef="#ctx0" brushRef="#br0" timeOffset="6589.063">2003 847,'39'5,"50"2,20-1,-3-6,-11-3,-16-1,-17 0,-14 1,-11 1,-6 1,-4 0,-2 1,-5 0</inkml:trace>
  <inkml:trace contextRef="#ctx0" brushRef="#br0" timeOffset="7107.784">2567 1017,'-238'104,"236"-103,1-1,-1 1,0-1,1 1,-1 0,0 0,1-1,-1 1,1 1,-1-1,1 0,-1 0,1 0,0 1,0-1,0 1,0-1,0 1,0-1,0 1,0 0,0-1,1 1,-1 0,1-1,-1 1,1 0,0 0,0 0,0 0,0-1,0 1,0 0,0 0,0 0,1-1,-1 1,1 0,0 0,-1-1,1 1,0 0,0-1,0 1,0-1,0 1,0-1,0 0,1 1,-1-1,0 0,1 0,0 0,71 44,-65-43,0 2,0 0,0 0,-1 0,0 1,0 0,0 0,0 0,-1 1,0 0,0 1,0 0,-1-1,0 2,2 3,-6-8,0-1,-1 1,1-1,-1 1,0 0,0-1,0 1,0-1,0 1,-1 0,1-1,-1 1,0-1,1 1,-1-1,0 0,-1 1,1-1,0 0,-1 0,1 0,-1 0,0 0,1 0,-1 0,0 0,0-1,0 1,0-1,-1 1,1-1,0 0,-2 1,-82 30,-32-26,93-6</inkml:trace>
  <inkml:trace contextRef="#ctx0" brushRef="#br0" timeOffset="7806.742">2766 960,'77'10,"-75"-10,-1 1,1-1,-1 1,1 0,-1-1,1 1,-1 0,1 0,-1 0,0 1,1-1,-1 0,0 0,0 1,0-1,0 0,0 1,0-1,-1 1,1-1,0 1,-1 0,1-1,-1 1,0 0,1-1,-1 1,0 0,0-1,0 1,0 0,0-1,-1 1,1 0,0-1,-1 1,0 0,1-1,-1 1,0-1,1 1,-1-1,-1 1,0 2,0 1,0-1,0 0,0 0,1 1,0-1,0 1,0-1,0 1,1-1,0 1,0-1,0 1,0 0,1-1,0 1,0-1,0 1,0-1,1 1,0-2,-1-1,1 1,-1-1,0 1,0 0,0 0,0-1,0 1,-1 0,1 0,-1 0,0 0,0-1,0 1,0 0,0 0,-1 0,1 0,-1 0,0-1,0 1,0 0,0-1,0 1,-1 0,1-1,-1 0,0 1,1-1,-1 0,0 0,0 0,0 0,-1 0,1 0,0-1,-1 1,0-1,1 0,-1 1,-1-1,-48 14,27-12</inkml:trace>
  <inkml:trace contextRef="#ctx0" brushRef="#br0" timeOffset="11187.229">1749 254,'57'46,"-53"-40,14 20,-2 1,-1 1,-2 0,0 1,-2 0,-1 1,-2 0,0 1,0 17,-8-46,16 71,-3 0,-3 2,-3 14,-10-60,-2 0,-1 0,-1-1,-1 0,-1 0,-2-1,-1 0,-1-1,-1 0,-1-1,-2-1,0-1,-2 0,0-1,-1-1,-6 3,-16 21,31-32</inkml:trace>
  <inkml:trace contextRef="#ctx0" brushRef="#br0" timeOffset="11991.612">931 199,'-18'21,"1"1,0 1,2 0,1 2,1-1,1 2,1-1,-8 28,-3 17,2 0,4 1,3 0,3 2,3-1,3 1,4 4,-1-20,-1-34,0 1,1-1,1 1,2 0,0-1,1 0,2 1,0-1,2-1,0 1,1-1,2 0,0-1,1 0,1-1,6 7,-13-23,0 0,0 0,0-1,1 0,-1 0,1 0,0-1,0 0,0 0,0 0,0-1,0 0,1 0,-1-1,0 1,6-2,12 2</inkml:trace>
  <inkml:trace contextRef="#ctx0" brushRef="#br0" timeOffset="13838.901">3330 396,'5'101,"-6"-90,-6 28,-2 0,-2 0,-2-1,-1-1,-1 0,-18 29,25-49,-1 2,1-8,1 0,1 1,0 0,1 0,0 0,1 1,0 0,1-1,0 1,1 1,1-1,0 0,1 0,0 1,1-1,1 0,0 0,3 12,0-19,1 0,0 0,0-1,0 1,1-2,0 1,0-1,0 0,0 0,1-1,-1 0,1 0,0-1,0 0,0 0,0-1,0 0,0 0,0-1,7 0,129-1,-104-15,-28 3</inkml:trace>
  <inkml:trace contextRef="#ctx0" brushRef="#br0" timeOffset="14088.14">3104 763,'38'-5,"33"-6,8-2,-4 2,-11 3,-10 2,-11 3,-7 2,-10 0</inkml:trace>
  <inkml:trace contextRef="#ctx0" brushRef="#br0" timeOffset="14677.693">3697 199,'10'-5,"0"1,0 0,1 0,-1 1,1 1,0 0,-1 0,1 1,0 0,0 1,0 0,0 1,0 0,1 1,-10-1,0 1,0-1,-1 0,1 1,0-1,0 1,-1-1,1 1,-1 0,1 0,-1-1,0 1,1 0,-1 0,0 1,-1-1,1 0,0 0,-1 0,1 1,-1-1,1 0,-1 1,0-1,0 0,0 0,0 1,-1-1,1 0,-1 1,1-1,-1 0,0 0,0 0,0 0,0 0,0 0,0 0,0 0,-1 0,1 0,-1 0,0-1,1 1,-1-1,0 1,0-1,0 0,0 0,0 0,0 0,0 0,0 0,-1 0,-6 6,7-6,0-1,0 1,1-1,-1 1,0 0,0 0,1 0,-1 0,0 0,1 0,-1 0,1 0,0 1,-1-1,1 1,0-1,0 1,0-1,0 1,0 0,0-1,0 1,0 0,1 0,-1 0,1 0,-1 0,1-1,0 1,0 0,0 0,0 0,0 0,0 0,0 0,1 0,-1 0,1 0,0-1,-1 1,1 0,0 0,0-1,0 1,0 0,0-1,0 1,1-1,0 2,51 18,-48-20,0 0,1 0,-1 1,0 0,0 0,1 0,-2 1,1 0,0 0,0 0,-1 0,0 1,0-1,0 1,0 0,0 1,0 1,-4-2,-1 0,0 1,0-1,0 0,0 0,-1 0,0 0,0 0,0-1,0 1,0 0,-1-1,0 1,0-1,0 0,0 0,0 0,0-1,-1 1,0-1,1 0,-1 0,0 0,0 0,-3 1,-58 30,47-25</inkml:trace>
  <inkml:trace contextRef="#ctx0" brushRef="#br0" timeOffset="15389.899">4148 0,'211'6,"-208"-6,1 0,-1 1,1-1,-1 1,0 0,1 0,-1 0,0 1,0-1,1 1,-1 0,0 0,-1 0,1 0,0 0,-1 1,1-1,-1 1,0 0,1 0,-2 0,1 0,0 0,0 0,-1 0,0 0,1 1,-1-1,-1 0,1 1,0-1,-1 1,0 1,0 22,-1 0,-1 0,-1 0,-2-1,-1 1,-1-1,-1 0,-11 47,-2 13,4 1,3 0,5 1,3 0,5 65,30 48,-29-197,2-1,-1 1,-1-1,1 1,0-1,-1 1,0 0,0-1,0 1,0 0,0-1,-1 1,0-1,1 1,-1-1,-1 1,1-1,0 1,-1-1,0 0,0 0,0 0,0 0,0 0,-1 0,1-1,-1 1,0-1,1 1,-1-1,0 0,0 0,-1-1,1 1,0-1,-1 1,-2 0,-5 0,0-1,0 1,-1-2,1 1,0-2,0 0,-1 0,1-1,0 0,0-1,0 0,1-1,-1 0,1 0,0-1,-9-6,5 1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0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0 283,'167'11,"-149"-7,0-1,-1 0,1-1,0-1,0-1,0-1,0 0,13-3,194-32,-147 31,-65 21,-18-5</inkml:trace>
  <inkml:trace contextRef="#ctx0" brushRef="#br0" timeOffset="339.465">57 480,'39'18,"-11"-14,0-1,0-1,0-2,0 0,0-2,0-1,26-7,213-2,-255 12</inkml:trace>
  <inkml:trace contextRef="#ctx0" brushRef="#br0" timeOffset="849.205">311 0,'40'73,"-28"-61,0-2,1 1,1-2,0 0,0 0,1-2,0 1,0-2,0 0,1-1,0-1,0 0,5 0,134 53,-149-55,-1 0,0 0,0 1,0 0,0 0,-1 0,1 0,-1 1,0 0,0-1,0 2,0-1,-1 0,0 1,0-1,0 1,0 0,-1 0,0 0,0 1,0-1,0 0,-1 1,0-1,0 1,-1 0,1-1,-1 1,-1-1,1 1,-1 0,0-1,0 1,0-1,-1 0,0 1,0-1,0 0,-1 1,-125 123,11-25,56-51,50-46,1 1,0 0,0 0,1 1,0 1,1-1,0 1,1 1,-1-1,2 1,-2 5,0 6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0,-1 0,-1 0,0 0,-1 0,0 0,0 0,1 0,-6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1,'38'4,"37"3,11-1,-6-1,-10-2,-17-1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621 436,'-38'11,"1"1,0 2,1 2,0 1,2 2,0 1,-27 22,53-38,0 1,0 0,1 1,0-1,0 2,0-1,1 1,0-1,0 2,1-1,0 1,0 0,0 0,1 0,1 0,-1 1,1 0,1-1,0 1,0 0,1 0,0 1,0-1,1 0,0 0,1 0,0 0,0 1,1-1,1 4,1-5,-1-1,1-1,0 1,1 0,0-1,0 0,0 0,0-1,1 1,0-1,0 0,1-1,-1 0,1 0,0 0,0-1,1 0,-1 0,0 0,1-1,0-1,-1 1,1-1,0 0,0-1,0 0,0 0,0-1,-1 0,1 0,0-1,-1 0,1 0,-1-1,1 0,-1 0,0-1,0 1,5-6,13-6,-2-1,0-1,-1 0,-1-2,0-1,-2-1,0 0,-2-1,0-1,-1-1,-2 0,1-3,4-6,-1-1,-2 0,-1-1,-2-1,-1 0,-2-1,-2 0,4-36,-10 58,0 0,-1-1,0 1,-2 0,1-1,-2 1,0 0,-1 0,-1 0,0 0,-1 0,0 1,-1 0,-1 0,0 0,-1 1,-5-6,12 18,-1-1,1 1,-1-1,0 1,1 0,-1 0,0 0,0 0,0 0,0 0,0 0,0 0,0 1,0-1,0 1,-1 0,1 0,0-1,0 1,0 1,0-1,0 0,-1 0,1 1,0-1,0 1,0 0,0 0,0 0,0 0,0 0,1 0,-1 0,0 0,1 1,-1-1,0 1,1-1,0 1,-1 0,1-1,0 1,0 0,0 0,0 0,-39 95,33-61,1 0,1 1,3 0,0 0,3 0,1-1,2 1,1 0,2-1,1 0,2-1,2 1,1-2,1 0,11 15,-4-9,-15-26,1 0,0-1,1 0,0-1,1 1,1-2,0 1,1-1,2-1</inkml:trace>
  <inkml:trace contextRef="#ctx0" brushRef="#br0" timeOffset="648.191">1186 436,'-25'72,"10"-35,2 0,2 1,2 0,-4 35,23 3,-9-75,0 1,0-1,-1 1,1 0,0-1,0 0,1 1,-1-1,0 1,0-1,1 0,-1 0,1 0,-1 0,1 0,-1 0,1 0,-1-1,1 1,0 0,0-1,-1 1,1-1,0 0,0 0,-1 0,1 0,0 0,0 0,0 0,-1 0,1-1,0 1,0-1,-1 1,1-1,0 0,-1 1,2-2,2-2,1 0,-1-1,0 1,-1-1,1 0,-1-1,0 1,0-1,-1 1,0-1,0 0,0-1,-1 1,0 0,0-1,6-11,76-213,-84 230,1-1,-1 0,1 0,0 0,0 0,0 1,0-1,0 0,0 1,0-1,0 1,1-1,-1 1,1-1,-1 1,1 0,-1 0,1 0,0 0,-1 0,1 0,0 0,0 1,0-1,0 1,0-1,-1 1,1 0,0-1,0 1,0 0,0 0,0 1,0-1,0 0,0 1,0-1,0 1,0-1,0 1,-1 0,1 0,0 0,-1 0,1 0,0 0,-1 1,2 0,4 12,0 0,0 0,-2 0,1 1,-2 0,0 0,-1 0,0 0,-1 0,-1 1,-1-1,0 1,-1-1,0 1,-3 7,2 37,0-41,-1 1,0-1,-2 0,0-1,-1 1,-1-1,0 0,-1-1,-2 0,1 0,-2-1,0 0,-5 4,5-7,-1 0,-1-2,1 1,-2-2,0 0,0 0,0-1,-1-1,-1-1,1 0,-15 4,29-10,0-1,0 1,0 0,0-1,0 1,-1-1,1 1,0-1,-1 0,1 1,0-1,0 0,-1 0,1 0,0 0,-1 0,1 0,0 0,-1-1,1 1,0 0,-1-1,1 1,0-1,0 1,0-1,0 0,-1 0,1 1,0-1,0 0,0 0,1 0,-1 0,0 0,0 0,0 0,1 0,-1 0,0-1,1 1,-1 0,1 0,0-1,-1 1,1 0,0 0,0-1,0 1,0 0,0-1,0 1,0 0,0-1,0 1,1 0,-1-1,5-12,1 1,0-1,1 1,0 1,1-1,1 1,0 1,0 0,1 0,0 1,1 0,2-1,5-6,23-26,2 3,2 1,1 3,2 1,1 3,2 2,3 1,-51 26,1 1,-1 0,0 0,1 1,-1-1,1 1,0 0,-1 0,1 0,0 0,0 1,0-1,0 1,-1 0,1 0,0 0,0 1,0-1,0 1,-1 0,1 0,0 1,-1-1,1 1,-1-1,1 1,-1 0,0 0,0 1,2 1,8 13</inkml:trace>
  <inkml:trace contextRef="#ctx0" brushRef="#br0" timeOffset="1052.005">0 1142,'490'-23,"313"-34,-442 52,-279 22,-62-12</inkml:trace>
  <inkml:trace contextRef="#ctx0" brushRef="#br0" timeOffset="1698.149">480 1565,'-40'38,"1"2,2 2,2 1,-1 5,33-44,-3 2,0 1,0 1,1-1,0 1,0-1,1 2,0-1,0 0,1 1,0-1,0 1,1 0,0 0,1 0,0 0,0 8,2-14,0-1,0 1,0 0,0-1,0 1,1-1,-1 1,1-1,0 0,-1 1,1-1,0 0,0 0,1 0,-1-1,0 1,0 0,1-1,-1 0,1 1,0-1,-1 0,1 0,0 0,0-1,-1 1,1-1,0 0,0 1,0-1,0 0,0-1,91-18,-68 5,-1-1,0-2,-1 0,-1-1,-1-2,-1 0,0-1,-1-1,-2-1,0-1,-2-1,0 0,-2-1,7-17,-6 12,-1-2,-1 0,-2 0,-1-1,-1 0,-3 0,0-1,-3 0,0 0,-3-1,-1-11,-18-37,19 82,-1 0,0 0,0 0,0 0,0 1,0-1,0 0,-1 1,1-1,-1 1,1-1,-1 1,1 0,-1 0,0 0,0-1,1 2,-1-1,0 0,0 0,0 1,0-1,0 1,0-1,0 1,0 0,0 0,0 0,0 0,-1 0,1 0,0 1,0-1,0 1,0-1,0 1,1 0,-3 0,-7 7,0 1,1 0,0 1,0 0,1 0,1 1,-1 0,2 1,-1-1,2 1,0 1,0-1,1 1,1 0,0 1,0-1,0 14,-3-6,-1 1,1 1,1-1,1 2,0-1,2 0,1 1,1 0,1-1,1 1,0-1,2 1,1-1,1 0,1 0,1 0,1-1,1 0,3 3,-8-17,0-2,1 1,0 0,0-1,0 0,1 0,0-1,0 1,0-1,1-1,0 1,0-1,0 0,0-1,1 0,-1 0,1 0,0-1,0 0,0-1,0 0,0 0,0 0,0-1,0 0,0-1,0 0,0 0,0-1,0 0,0 0,2-2,75-62,-61 42</inkml:trace>
  <inkml:trace contextRef="#ctx0" brushRef="#br0" timeOffset="2031.371">1298 1198,'-9'14,"-74"120,5 4,-4 21,79-154,-1 1,0 0,1 0,0 0,1 0,-1 1,1-1,0 1,1-1,-1 1,2 0,-1-1,0 1,1 0,1 0,-1-1,1 1,0 0,0-1,1 1,0-1,0 1,1-1,0 0,0 0,0 0,1 0,-1 0,4 2,4-1,-1-1,2 0,-1-1,0 0,1-1,0 0,0-1,1 0,-1-1,0-1,1 1,-1-2,1 0,-1-1,1 0,-1 0,4-2,20-9,-30 5</inkml:trace>
  <inkml:trace contextRef="#ctx0" brushRef="#br0" timeOffset="2279.34">847 1509,'39'9,"31"4,9-1,-4-2,-6-3,-9-2,-10-8,-14-3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35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0,'-8'187,"-25"137,-31 48,22-225,40-134</inkml:trace>
  <inkml:trace contextRef="#ctx0" brushRef="#br0" timeOffset="589.974">517 395,'224'-255,"-224"253,1 1,-1 0,1-1,0 1,-1 0,1 0,0 0,0-1,-1 1,1 0,0 0,0 0,0 0,0 1,1-1,-1 0,0 0,0 1,0-1,1 0,-1 1,0-1,1 1,-1 0,0 0,1-1,-1 1,1 0,-1 0,0 0,1 0,-1 0,0 1,1-1,-1 0,1 1,-1-1,0 0,0 1,1 0,-1-1,0 1,0 0,0 0,0 0,0-1,0 1,0 0,0 0,0 1,0-1,0 0,0 0,-1 0,1 1,0-1,-11 99,10-98,0 0,0 0,0 0,1 1,-1-1,0 0,1 0,0 0,-1 0,1 0,0 0,0 0,0-1,1 1,-1 0,0-1,0 1,1 0,-1-1,1 1,0-1,-1 0,1 0,0 0,0 0,0 0,0 0,0 0,0 0,0-1,0 1,0-1,0 1,0-1,0 0,0 0,0 0,1 0,-1 0,0-1,0 1,0-1,0 1,0-1,0 0,0 1,0-1,0 0,0 0,-1-1,1 1,0 0,-1-1,1 1,-1-1,1 1,220-161,-220 160,0 0,0 0,0 1,0-1,0 1,1-1,-1 1,1 0,-1 0,1 0,-1 0,1 0,0 1,0-1,-1 1,1 0,0 0,-1 0,1 0,0 0,0 0,-1 1,1 0,0-1,-1 1,1 0,-1 0,1 0,-1 1,1-1,-1 0,0 1,0 0,0-1,0 1,0 0,0 0,0 0,0 1,-1-1,1 0,-1 1,0-1,0 1,0-1,0 1,1 2,0 3,1 1,0-1,0 0,1 0,0 0,0-1,1 1,0-1,0 0,1-1,0 1,0-1,1 0,-1-1,1 1,1-1,-1 0,1-1,-1 0,1 0,5 1,43 3,-31-8</inkml:trace>
  <inkml:trace contextRef="#ctx0" brushRef="#br0" timeOffset="849.093">403 536,'382'6,"-254"-9,668-29,-746 37,-34 2</inkml:trace>
  <inkml:trace contextRef="#ctx0" brushRef="#br0" timeOffset="1382.033">1391 621,'-349'151,"346"-151,1 1,0 0,0-1,0 1,1 0,-1 0,0 0,0 1,0-1,1 0,-1 1,1-1,-1 1,1-1,-1 1,1 0,0-1,0 1,0 0,0 0,0 0,0 0,1 0,-1 0,0 0,1 0,0 0,0 1,-1-1,1 0,0 0,1 0,-1 0,0 0,1 0,-1 1,1-1,-1 0,1 0,0 0,0 0,0-1,0 1,0 0,1 0,-1-1,0 1,1 0,0-1,-1 0,1 1,0-1,-1 0,2 1,16 5,1 0,0-1,-1-1,2-1,-1 0,0-2,14 0,124 28,-155-29,0 0,0 0,0 1,0-1,0 0,-1 1,1 0,0-1,-1 1,1 0,-1 1,1-1,-1 0,0 1,0-1,0 1,-1 0,1-1,-1 1,1 0,-1 0,0 0,0 0,0 0,0 0,-1 0,1 1,-1-1,0 0,0 0,0 0,0 1,-1-1,1 0,-1 0,0 0,0 0,0 0,0 0,0 0,-1 0,1 0,-1 0,-1 1,-7 4,1-2,-1 1,0-1,-1-1,1 0,-1 0,0-1,0 0,-1-1,1-1,-1 1,-5-1,-16 5,11-2,1 0,-1-2,0 0,0-1,0-2,0 0,0-1,-1-1,-3-2,-12-14,25 7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3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1 848,'68'25,"-33"-17,-2 0,0-2,0-1,0-1,1-1,-1-3,21-1,-43 1,64 5,-74-6</inkml:trace>
  <inkml:trace contextRef="#ctx0" brushRef="#br0" timeOffset="395.751">141 538,'0'313,"-27"-95,26-74,1-145</inkml:trace>
  <inkml:trace contextRef="#ctx0" brushRef="#br0" timeOffset="2562.467">1158 1018,'-93'162,"91"-159,1 0,0 1,0-1,0 1,0-1,1 1,-1-1,1 1,0 0,0-1,0 1,0 0,1-1,-1 1,1-1,0 1,0-1,1 1,-1-1,1 0,-1 0,1 1,0-1,0 0,0-1,1 1,-1 0,1-1,0 1,-1-1,1 0,0 0,0 0,0 0,1 0,-1-1,0 1,1-1,-1 0,1 0,-1 0,4-1,4 2,1-1,0 0,-1-1,1 0,0-1,-1-1,1 0,0 0,-1-1,0 0,0-1,0-1,0 1,-1-2,1 1,-1-2,1-1,3-5</inkml:trace>
  <inkml:trace contextRef="#ctx0" brushRef="#br0" timeOffset="2812.879">1524 989,'-29'38,"-14"33,-4 8,5-4,5-10,9-7,9-8,8-8,6-6,9-10,3-4,5-5,1-12,3-5,-1-4</inkml:trace>
  <inkml:trace contextRef="#ctx0" brushRef="#br0" timeOffset="3079.549">1750 1187,'-13'17,"0"0,1 0,1 1,1 1,1-1,0 2,2-1,0 1,1 0,1 1,1-1,0 4,4-20,0-1,0 1,0-1,0 1,1-1,0 0,-1 1,1-1,1 0,-1 0,0 1,1-1,-1 0,1 0,0-1,0 1,0 0,1-1,-1 1,1-1,-1 1,1-1,0 0,0 0,0-1,0 1,0 0,0-1,0 0,0 0,1 0,-1 0,0 0,3-1,4 1,0 0,0-1,0 0,0-1,-1 0,1-1,0 0,-1 0,1-1,-1 0,7-4,-2 2,0-2,0 0,-1-1,0 0,0-1,-1 0,0-1,-1 0,0-1,-1 0,0-1,0 0,-1-1,-1 0,0 0,0-3,-4 10,0-1,0 1,-1-1,0 0,-1 1,1-1,-1 0,-1-1,1 1,-1 0,-1 0,1-1,-1 1,0 0,-1-1,0 1,0 0,0 0,-1-1,0 1,-1 0,1 1,-1-1,-1 0,1 1,-1 0,0 0,-1 0,1 0,-1 1,0-1,-1 1,1 0,-1 1,0 0,-2-1,0 1,0 1,0 1,0 0,0 0,0 0,-1 1,1 0,-1 1,1 0,-1 0,-1 1,-19 5</inkml:trace>
  <inkml:trace contextRef="#ctx0" brushRef="#br0" timeOffset="1845.008">1101 341,'125'-34,"-105"28,0 1,1 0,0 2,-1 0,1 2,15 0,-35 1,1-1,-1 1,1 0,0 0,-1 0,1 0,-1 0,1 0,-1 1,1-1,-1 0,0 1,1-1,-1 1,1 0,-1-1,0 1,1 0,-1 0,0 0,0 0,0 0,0 0,0 0,0 0,0 0,0 1,0-1,0 0,-1 1,1-1,0 0,-1 1,1-1,-1 1,0-1,1 1,-1-1,0 1,0-1,0 1,0-1,0 1,0-1,-1 1,1-1,0 1,-1-1,1 1,-1-1,0 0,1 1,-1-1,0 0,0 1,0-1,0 0,0 0,0 0,0 0,0 0,0 0,-1 0,1 0,-82 70,82-70,0-1,1 1,-1 0,0 0,1-1,-1 1,0 0,1 0,-1 0,1 0,0 0,-1 0,1 0,0 0,-1-1,1 1,0 0,0 1,0-1,0 0,0 0,0 0,0 0,0 0,0 0,1 0,-1 0,0 0,1-1,-1 1,0 0,1 0,0 0,-1 0,1 0,-1-1,1 1,0 0,-1 0,1-1,0 1,0 0,0-1,0 1,-1-1,1 1,0-1,0 0,0 1,1-1,55 18,-48-16,105 43,-111-43,-1-1,0 1,1 0,-1 0,0 0,0 0,0 0,0 0,-1 1,1-1,0 1,-1-1,0 1,1-1,-1 1,0 0,-1 0,1-1,0 1,-1 0,0 0,1 0,-1 0,0 0,0 0,-1 0,1-1,-1 1,1 0,-1 0,0 0,0-1,0 1,-1 0,1-1,-1 1,1-1,-1 1,-1 1,-6 4,-1 1,0-1,0 0,0-1,-1 0,-1-1,1 0,-1-1,1-1,-2 1,1-2,0 1,-1-2,1 0,-1 0,0-1,0-1,1 0,-1-1,0 0,-6-2,-27-9,28 6</inkml:trace>
  <inkml:trace contextRef="#ctx0" brushRef="#br0" timeOffset="2164.092">903 821,'43'4,"39"2,14 0,1-1,-6-1,-10-2,-8-1,-8-1,-9 0,-11 0,-6 0,-7 0,-3 0,-1-1,-2 1,0 0,-4 0</inkml:trace>
  <inkml:trace contextRef="#ctx0" brushRef="#br0" timeOffset="4951.153">2314 312,'18'29,"25"40,-2 1,-4 1,-3 2,-3 2,2 16,-26-62,-1 0,-1 1,-2-1,-1 1,-1-1,-2 1,0 0,-2-1,-2 1,0-1,-2 0,-1-1,-2 1,0-2,-2 1,-1-2,-12 18,-90 104,91-122,-2-2,-1-1,0-1,-2-1,-2 0,-3 3,15-11</inkml:trace>
  <inkml:trace contextRef="#ctx0" brushRef="#br0" timeOffset="5534.494">875 143,'-26'58,"2"1,3 1,3 1,2 1,3 0,3 1,2 3,-1 55,5 1,12 109,-4-182,2 0,2 0,2-1,3 0,1-1,4 2,-13-37,1-1,0 0,0 0,2 0,-1-1,1 0,1 0,-1-1,2 0,-1 0,1-1,1-1,-1 0,1 0,0-1,1 0,0-1,-1 0,2-1,-1-1,2 1,42-2,-31-5</inkml:trace>
  <inkml:trace contextRef="#ctx0" brushRef="#br0" timeOffset="6334.117">2738 848,'85'-125,"90"-134,-175 258,0 1,0-1,0 1,0-1,0 1,0-1,1 1,-1-1,0 1,0-1,0 1,1-1,-1 1,0-1,0 1,1 0,-1-1,0 1,1 0,-1-1,0 1,1 0,-1-1,1 1,-1 0,1 0,-1-1,1 1,-1 0,0 0,1 0,-1 0,1 0,-1-1,1 1,-1 0,1 0,-1 0,1 0,-1 1,1-1,-1 0,1 0,-1 0,1 0,-1 0,1 1,-1-1,1 0,-1 0,1 1,-1-1,0 0,1 1,-1-1,0 0,1 1,-1-1,0 1,1-1,-1 0,0 1,0-1,0 1,1-1,-1 1,3 37,-3-34,3 138,-3-140,1 0,0 0,0 0,1 0,-1 0,0 0,1 0,-1 0,1-1,-1 1,1 0,0-1,0 0,0 1,-1-1,1 0,1 0,-1 0,0 0,0 0,0-1,0 1,1-1,-1 1,0-1,1 0,-1 0,0 0,0 0,1 0,-1 0,0-1,1 1,-1-1,0 0,0 1,0-1,0 0,1-1,81-47,100-115,-183 163,-1 0,1 0,0 1,0-1,-1 0,1 1,0-1,0 1,0-1,0 1,0-1,0 1,0 0,0-1,0 1,0 0,0 0,0 0,0-1,0 1,0 0,0 1,0-1,0 0,0 0,0 0,0 1,0-1,0 0,0 1,0-1,0 1,0-1,0 1,0 0,0-1,-1 1,1 0,0-1,0 1,-1 0,1 0,-1 0,1 0,0 0,-1 0,0-1,1 1,-1 0,0 1,9 63,-7-38,-1-20,0 0,1 1,0-1,0 0,0 0,1 0,0-1,1 1,-1-1,1 1,1-1,-1 0,1-1,0 1,0-1,0 0,1 0,0-1,0 1,0-1,6 2,4 2</inkml:trace>
  <inkml:trace contextRef="#ctx0" brushRef="#br0" timeOffset="6600.776">2653 961,'48'5,"50"-3,17-3,4-5,-9-2,-14 1,-8 1,-15-3,-9 0,-12 2,-5 1,-5 3,-11 6,-4 2,-4 1,-4 4,-6 0</inkml:trace>
  <inkml:trace contextRef="#ctx0" brushRef="#br0" timeOffset="7138.539">3358 1187,'-267'104,"265"-104,1 0,-1 1,1-1,-1 1,1-1,-1 1,1-1,-1 1,1 0,0 0,0-1,-1 1,1 0,0 0,0 1,0-1,0 0,0 0,0 0,0 1,0-1,1 0,-1 1,0-1,1 1,-1-1,1 0,0 1,-1 0,1-1,0 1,0-1,0 1,0-1,0 1,0-1,0 1,1-1,-1 1,1-1,-1 1,1 0,86 36,-81-38,0 1,-1-1,1 2,0-1,-1 1,1-1,-1 2,0-1,1 0,-1 1,0 0,-1 0,1 1,0-1,-1 1,0 0,0 0,0 1,0-1,-1 1,0 0,0 0,0 0,0 0,-1 0,0 1,1 2,-4-3,1 0,-1 0,0 0,0 0,-1 0,0 0,0 0,0 0,0 0,-1-1,0 1,0-1,0 0,0 0,-1 0,1 0,-1-1,0 1,0-1,0 0,-1 0,1 0,-1-1,0 0,1 0,-1 0,0 0,0-1,0 0,-1 0,1 0,0 0,0-1,0 0,-1 0,-3-1,-106-6,90 0</inkml:trace>
  <inkml:trace contextRef="#ctx0" brushRef="#br0" timeOffset="8417.847">3641 1046,'121'-17,"-50"15,-69 2,-1 0,0 1,1-1,-1 1,0-1,0 1,1 0,-1-1,0 1,0 0,0 0,0 0,0 0,0 0,0 0,0 0,-1 0,1 0,0 0,-1 1,1-1,0 0,-1 0,0 1,1-1,-1 0,0 1,1-1,-1 0,0 1,0-1,0 0,0 1,-1-1,1 1,0-1,0 0,-1 1,1-1,-1 0,1 0,-1 1,0-1,0 0,1 0,-1 0,0 0,0 0,0 0,0 0,-64 92,64-93,0 1,1 0,-1-1,0 1,1 0,-1 0,1 0,-1 0,1-1,-1 1,1 0,0 0,-1 0,1 0,0 0,0 0,0 0,0 0,0 0,0 0,0 0,0 0,0 0,0 0,0 0,1 0,-1 0,0 0,1 0,-1 0,1-1,-1 1,1 0,-1 0,1 0,0-1,-1 1,1 0,0-1,-1 1,1 0,0-1,0 1,46 9,-25-7,-20-3,0 0,1 1,-1-1,1 0,-1 1,0-1,1 1,-1 0,0-1,0 1,0 0,1 0,-1 1,0-1,0 0,-1 1,1-1,0 1,0 0,-1 0,1-1,-1 1,1 0,-1 0,0 0,0 1,0-1,0 0,0 0,-1 1,1-1,0 0,-1 1,0-1,0 0,0 1,0-1,0 1,0-1,0 0,-1 1,1-1,-1 0,0 1,0-1,1 0,-2 0,0 2,-3 5,-1 0,-1-1,1 0,-1 0,-1-1,0 0,1 0,-2-1,1 0,-1 0,0-1,-8 4,12-7,0 1,0-1,0 0,0-1,-1 1,1-1,-1 0,1 0,-1-1,1 0,-1 0,1 0,-1 0,1-1,-1 0,1 0,0-1,-1 1,1-1,0 0,0-1,0 1,0-1,-4-3,-4-6</inkml:trace>
  <inkml:trace contextRef="#ctx0" brushRef="#br0" timeOffset="11519.573">4600 284,'-4'42,"-1"1,-2-2,-3 1,0-1,-3 0,-2-1,-9 18,-29 86,34-87,12-41,0 0,1 0,1 1,1 0,0 0,2 0,-1 1,2-1,1 1,0-1,1 1,3 16,-3-30,0-1,1 1,-1-1,1 1,0-1,0 0,0 0,0 0,1 0,-1 0,1 0,0-1,0 1,0-1,0 0,0 0,0 0,0 0,1 0,-1-1,1 0,-1 0,1 0,0 0,-1 0,2 0,106 0,-73-3,31-16,-57 5</inkml:trace>
  <inkml:trace contextRef="#ctx0" brushRef="#br0" timeOffset="11763.43">4121 679,'38'0,"32"0,14 0,-3 0,-5 0,-11 0,-12 0,-10 0,-8 0,-4 0,-8 0</inkml:trace>
  <inkml:trace contextRef="#ctx0" brushRef="#br0" timeOffset="12416.278">4939 114,'-1'0,"1"-1,-1 0,1 0,-1 0,0 0,1 0,-1 0,1 0,0 0,-1 0,1 0,0 0,0 0,0 0,-1 0,1 0,0-1,1 1,-1 0,0 0,0 0,0 0,1 0,-1 0,0 0,1 0,-1 0,1 0,-1 0,1 0,-1 0,1 0,0 1,0-1,-1 0,1 0,0 1,0-1,0 0,0 1,0-1,0 1,1-1,43-24,-40 23,14-7,1 2,1 0,-1 1,1 1,0 1,0 0,2 2,-22 1,1 1,-1 0,0-1,1 1,-1 0,1 0,-1 0,1 0,-1 0,1 0,-1 0,0 1,1-1,-1 0,1 1,-1-1,0 1,1 0,-1-1,0 1,0 0,1 0,-1 0,0 0,0 0,0 0,0 0,0 0,0 0,-1 0,1 1,0-1,-1 0,1 1,0-1,-1 0,0 1,1-1,-1 1,0-1,0 1,1-1,-1 0,0 1,-1-1,1 1,0-1,0 1,-1 0,-36 64,-146 98,182-162,-2-1,1 0,0 0,0 0,0 0,0 0,0 1,0-1,0 0,1 1,-1 0,1 0,-1-1,1 1,-1 0,1 0,0 0,0 0,0 0,0 1,0-1,0 0,1 0,-1 1,1-1,0 0,0 1,-1-1,1 0,1 1,-1-1,0 0,1 1,-1-1,1 0,-1 1,1-1,0 0,0 0,0 0,0 0,1 0,-1 0,1 0,-1 0,1-1,-1 1,2 0,12 5,0-1,1-1,-1 0,1-1,0-1,1-1,-1 0,0-1,1 0,-1-2,0 0,7-1,15 0,-13 2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5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135 141,'21'78,"-2"154,-14-149,-4 1,-4 0,-3 0,-9 28,-6 95,18-70,4-138</inkml:trace>
  <inkml:trace contextRef="#ctx0" brushRef="#br0" timeOffset="414.849">727 28,'-23'325,"17"194,7-359,-23 12,21-172,1 1,-1-1,1 0,-1 1,1-1,0 0,-1 0,1 0,-1 1,1-1,-1 0,1 0,-1 0,1 0,-1 0,1 0,-1 0,1 0,-1 0,1 0,-1 0,1 0,-1 0,1-1,-1 1,1 0,-1 0,1 0,-1-1,1 1,-1 0,1-1,0 1,-1 0,1-1,0 1,-1-1,1 1,0 0,-1-1,1 1,0-1,0 1,-1-1,1 1,0-1,0 1,0-1,0 1,0-1,0 1,0-1,0 1,0-1,0 1,0-1,0 1,0-1,0 1,0-1,1 1,-1-1,0 1,0-1,-76-221,62 192,-1 1,-1 1,-2 0,0 1,-2 1,-1 1,-1 1,-1 1,-1 1,-1 1,-1 1,-1 1,-10-5,30 20,0 0,-1 0,1 1,-1-1,1 2,-1-1,0 1,0 0,0 1,-1 0,1 0,0 0,0 1,-1 1,1 0,0 0,0 0,0 1,0 0,0 0,0 1,1 0,-1 1,1 0,0 0,0 0,0 1,0 0,1 0,0 1,0 0,1 0,-1 0,1 1,0 0,-8 17</inkml:trace>
  <inkml:trace contextRef="#ctx0" brushRef="#br0" timeOffset="1317.741">1009 225,'29'587,"-29"-560,1 0,2 0,0 0,2 0,1-1,6 18,-12-43,0 0,0 1,0-1,0 1,0-1,0 1,0-1,1 1,-1-1,1 0,-1 1,1-1,-1 0,1 1,0-1,0 0,-1 0,1 1,0-1,0 0,0 0,1 0,-1 0,0 0,0-1,0 1,1 0,-1 0,0-1,1 1,-1-1,0 1,1-1,-1 0,1 0,-1 1,1-1,-1 0,0 0,1 0,-1 0,1-1,-1 1,1 0,-1-1,1 1,-1-1,0 1,1-1,-1 0,0 1,0-1,1 0,-1 0,0 0,0 0,0 0,0 0,0-1,219-326,-105 126,-96 177,-8 41,-36 139,21-141,1 0,1 1,0-1,1 1,0 0,1-1,1 1,0 0,1-1,1 1,0-1,1 0,0 0,2 0,-1-1,1 1,1-1,5 6,-10-17,0 0,0 1,1-1,-1 0,1-1,0 1,-1 0,1-1,0 1,0-1,0 0,0 0,0 0,0-1,0 1,0-1,0 1,1-1,-1 0,0 0,0-1,0 1,0 0,0-1,0 0,0 0,0 0,0 0,0 0,0-1,0 1,-1-1,1 0,0 0,0-1,73-88,-49 32,-3-1,-3-1,-2-2,-3 1,7-62,11-37,-1-43,-32 178</inkml:trace>
  <inkml:trace contextRef="#ctx0" brushRef="#br0" timeOffset="1601.925">2307 141,'-14'43,"-5"39,1 9,3-5,5-13,3-14,4-12,2-9,0-12</inkml:trace>
  <inkml:trace contextRef="#ctx0" brushRef="#br0" timeOffset="1847.87">2534 0,'-15'39,"-9"40,-1 18,5-4,4-12,6-16,5-14,2-10,3-8,5-9,2-5,0-4</inkml:trace>
  <inkml:trace contextRef="#ctx0" brushRef="#br0" timeOffset="2053.576">1940 395,'58'-10,"24"-2,7-5,-2 1,-6-2,-12 2,-8-1,-9 3,-5 3,-5 4,-10-2,-5 1,-3 1,-5 3</inkml:trace>
  <inkml:trace contextRef="#ctx0" brushRef="#br0" timeOffset="2299.928">1997 678,'38'-5,"38"-11,14-8,2-5,-5-1,-8 3,-7 3,-12-1,-6 5,-8 0,-6 5,-6 3,-9 5</inkml:trace>
  <inkml:trace contextRef="#ctx0" brushRef="#br0" timeOffset="2781.947">3014 57,'33'-12,"0"1,1 2,1 1,-1 2,1 2,31-1,-58 5,1 0,-1 1,1 0,-1 0,0 1,1 0,-1 1,0 0,-1 0,1 0,0 1,5 4,-11-7,1 1,-1 0,1 0,-1 0,0 1,0-1,0 0,0 1,0 0,0-1,-1 1,1 0,-1 0,0 0,0 0,0 0,0 0,-1 0,1 0,-1 0,0 0,1 0,-1 0,-1 0,1 1,0-1,-1 0,0 0,0 0,0 0,0 0,0 0,0 0,-1-1,0 2,-115 124,-64 54,178-178,1 0,0 0,1 0,-1 0,1 0,0 1,0-1,0 0,0 1,1-1,0 1,0-1,0 0,0 1,1-1,0 1,0-1,0 0,0 0,0 0,1 1,0-1,0-1,0 1,1 0,-1 0,1-1,0 1,0-1,0 0,0 0,0 0,1 0,-1-1,1 0,0 1,0-1,0 0,0-1,0 1,0-1,3 1,-4-1,14 5,-1 0,1 1,-1 1,-1 1,1 0,-1 1,-1 0,0 1,-1 1,0 0,0 1,-2 1,1 0,-2 0,0 1,5 9,-12-12,-1-1,1 1,-2 0,0 0,0 0,-1 0,0 1,-1-1,-1 0,0 0,0-1,-1 1,-1 0,0-1,-1 0,0 0,0 0,-1 0,-1-1,0 0,0-1,-1 1,0-1,0-1,-1 1,-9 5,4-1,-1 0,0-1,-1-1,-1-1,0 0,0-1,-1-1,0 0,0-2,-1 0,1-1,-1-1,-1 0,1-2,0 0,-13-1,-25-17,32 4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4:08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61,'150'-60,"-150"60,1 0,-1 1,0-1,0 1,1-1,-1 1,0-1,0 1,0 0,1-1,-1 1,0-1,0 1,0-1,0 1,0-1,0 1,0 0,0-1,0 1,-1-1,1 1,0-1,0 1,0-1,-1 1,1-1,0 1,0-1,-1 1,1-1,0 1,-1-1,1 0,-1 1,1-1,-1 1,1-1,-1 0,1 0,-1 1,1-1,-1 0,1 0,-1 0,1 1,-1-1,1 0,-1 0,1 0,-1 0,0 0,1 0,-127 84,249-147,-95 48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4:09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0,'-15'0,"-9"5,-1 6,9 2,12-2,11-3,0 3,-6-2,-3 4,-7-1,-6-3,0-7,2-5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4.8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58,'56'-4,"44"7,0-6,60-10,142-10,-54 8,100 13,-286 2,-22 2,0 2,0 2,0 2,22 7,-21-5,155 4,-134 7,-49-10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9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3,'0'0,"1"1,-1-1,1 0,-1 0,0 1,1-1,-1 0,1 1,-1-1,1 0,-1 1,0-1,1 1,-1-1,0 1,0-1,1 0,-1 1,0-1,0 1,0 0,1-1,-1 1,0-1,0 1,0-1,0 1,0-1,0 1,0-1,0 1,0-1,0 1,-1-1,1 1,0 0,0-1,0 0,-1 1,1-1,0 1,-1-1,1 1,0-1,-1 1,1-1,0 0,-1 1,1-1,-1 0,1 1,-1-1,1 0,-1 0,1 1,52 3,740-4,-396 11,298 45,-164-20,-249-23,112-16,57-25,172-2,-500 29,0-5,62-13,291-29,-222 37,67 11,-115 2,141 15,-152-5,155-11,-153-3,380 2,-287 27,68-26,-86 28,35-29,-127 27,131-16,-221 1,0-5,0-3,62-7,-17 1,127 3,-64 26,-27-44,81-6,-174 12,0 4,1 4,74 5,-25 0,-83-2,138 11,-122-1,1-3,0-3,0-2,38-5,10 1,1020 2,-932-28,227 27,-254-26,309 26,-253-16,0-6,-198 17,1 1,0 1,1 2,-1 0,0 3,10 1,-30 0,-1 0,1 1,-1 0,0 0,0 1,0 0,-1 1,0 0,1 0,-2 0,1 1,8 8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3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4460 650,'22'72,"116"419,-136-483,0 1,1 1,-1 0,1-1,1 0,0 0,0 0,1 0,0 0,0-1,1 0,2 2,5-37,-3-175,64-81,-46 170,-10 73,-5 28</inkml:trace>
  <inkml:trace contextRef="#ctx0" brushRef="#br0" timeOffset="-2159.616">1694 960,'-10'39,"-2"26,-1 8,8-4,5-10,1-9,2-8,-1-12</inkml:trace>
  <inkml:trace contextRef="#ctx0" brushRef="#br0" timeOffset="-1897.564">1694 340,'0'0</inkml:trace>
  <inkml:trace contextRef="#ctx0" brushRef="#br0" timeOffset="-1622.73">1948 1384,'248'-435,"-248"435,38-46,-38 45,1 0,-1 0,1 0,0 1,0-1,0 0,-1 0,1 1,0-1,0 1,0-1,0 1,0-1,0 1,0-1,0 1,0 0,0 0,0-1,0 1,0 0,0 0,0 0,1 0,-1 0,0 1,0-1,0 0,0 0,0 1,0-1,0 0,0 1,0-1,0 1,0 0,-1-1,1 1,0 0,0-1,0 1,-1 0,1 0,0 0,-1 0,1-1,-1 1,1 0,-1 0,1 1,47 183,-43-166,1-1,1 0,0-1,2 0,0 0,1 0,0-2,1 1,1-1,13 12,-24-25,1-1,-1 1,1-1,-1 0,1 0,0 0,-1 0,1 0,0 0,0 0,0 0,0-1,-1 1,1-1,0 0,0 1,0-1,0 0,0 0,0 0,0 0,0-1,0 1,0 0,0-1,0 1,0-1,0 0,0 0,-1 0,1 0,0 0,-1 0,1 0,-1 0,1-1,-1 1,1 0,-1-1,1 0,43-78,-36 61,77-203,-74 204</inkml:trace>
  <inkml:trace contextRef="#ctx0" brushRef="#br0" timeOffset="-942.433">3049 904,'-19'9,"1"0,1 2,0 0,0 1,1 0,0 1,2 1,-1 1,2 0,0 1,0 0,2 1,0 0,1 1,1 0,-6 17,13-31,0 1,0 0,1 0,0 0,0 0,0 0,0 0,1 0,0 0,0 0,0 0,1 0,-1 0,1 0,0 0,1 0,-1 0,1 0,0 0,1-1,-1 1,1-1,-1 0,1 0,1 0,-1 0,0 0,1 0,0-1,0 0,0 0,0 0,0 0,1-1,-1 0,1 1,3 0,1-1,0 0,0-1,0 0,0 0,0-1,0 0,0-1,0 0,0 0,0-1,0 0,0 0,-1-1,1 0,-1-1,0 0,0 0,0-1,0 0,-1 0,0-1,6-5,10-11,-1 0,-1-2,-1 0,-2-1,0-1,-1-2,10-14,-2-1,-1-1,-3-1,-2-1,-2-1,-1 0,-3-1,-2-1,-2 0,-3 0,-1-1,-2-40,-5 71,0 0,-1 0,0 0,-2 1,0-1,-1 1,-1 0,-1 1,0 0,-6-7,11 18,-1 0,0 1,0 0,0 0,-1 0,0 0,0 0,0 1,0 0,-1 0,1 1,-1-1,0 1,0 0,-1 1,1 0,0 0,-1 0,1 1,-1-1,0 2,1-1,-1 1,0 0,0 0,1 1,-1 0,1 0,-1 1,-5 1,-1 2,1 1,-1 1,1 0,1 0,-1 1,1 1,1 0,-1 0,1 1,1 0,0 1,1 0,0 1,0 0,1 0,1 0,0 1,1 0,0 0,1 0,0 0,1 1,1 0,0 0,1 0,0 0,1-1,-3 19,1-1,2 0,1 0,1 1,2-1,1 0,1-1,2 1,1-1,1-1,1 0,13 21,6-5,3-2,2-1,1-2,2-1,2-2,18 11,28 7,-63-43</inkml:trace>
  <inkml:trace contextRef="#ctx0" brushRef="#br0" timeOffset="-2904.014">310 255,'7'4,"0"0,0-1,0 0,1-1,-1 0,1 0,-1 0,1-1,0 0,-1 0,1-1,0 0,0-1,24-1,0-2,-1-1,0-1,0-2,0-1,-1-2,-1-1,0-1,0-1,14-11,0-2,0-2,-1-3,-3-1,9-10,-29 38,-28 36,8-28,-36 129,7 2,5 1,5 0,1 127,-13 137,27-85,-13-337,12 12,-1 0,-1 1,0 0,0 1,-1 0,0 0,0 1,-1 0,0 0,-1 1,0 1,0 0,0 0,-1 1,1 0,-1 1,0 1,-1 0,1 0,0 1,-1 1,0 0,1 1,-1 0,1 1,-1 0,1 1,-4 1,-17 4,0 1,1 2,0 0,0 3,2 0,-1 2,2 2,-10 6,11 2,29-26,-1 1,1 0,-1 0,0 0,1 0,-1 0,1 0,-1 0,1 1,-1-1,0 0,1 0,-1 0,1 0,-1 0,0 1,1-1,-1 0,0 0,1 1,-1-1,0 0,1 1,-1-1,0 0,1 1,-1-1,0 0,0 1,0-1,1 0,-1 1,0-1,0 1,0-1,0 1,0-1,0 0,0 1,0-1,0 1,0-1,0 1,0-1,0 0,0 1,0-1,0 1,0-1,-1 0,1 1,0-1,0 1,0-1,-1 0,1 1,0-1,-1 0,1 1,0-1,-1 0,1 0,0 1,-1-1,1 0,0 0,-1 0,1 1,14-3</inkml:trace>
  <inkml:trace contextRef="#ctx0" brushRef="#br0" timeOffset="-2405.643">396 820,'55'-28,"1"3,2 3,52-14,-67 22,291-60,-240 42,-93 32,1 0,0 0,-1 0,1 0,-1 1,1-1,0 0,-1 1,1-1,-1 1,1-1,-1 1,1 0,-1 0,0 0,1 0,-1 0,0 0,0 0,0 0,0 0,0 0,0 1,0-1,0 0,0 1,0-1,-1 1,1-1,0 1,-1-1,0 1,1-1,-1 1,0-1,0 1,0 0,0-1,0 2,2 69,-17 8,11-70,1 1,0 1,1-1,0 0,1 0,0 1,0-1,2 1,-1-1,1 1,1-1,0 0,1 0,0 1,24 17,-11-21</inkml:trace>
  <inkml:trace contextRef="#ctx0" brushRef="#br0" timeOffset="1226.631">5504 706,'5'29,"-12"-4,0 1,-2-1,-1-1,-1 0,-1 0,-2-1,0-1,-1 0,-3 2,-46 76,59-94,1-1,0 1,0 0,0 1,1-1,0 1,0-1,0 1,1 0,0 0,0 0,1 0,0 0,0 1,1-1,0 0,0 0,1 1,0-1,0 0,0 0,1 0,0 0,1 0,-1 0,1-1,3 5,0-5,0 0,1 0,0 0,0-1,0 0,1 0,0 0,0-1,0-1,0 1,1-1,-1-1,1 0,0 0,-1 0,1-1,0 0,0-1,0 0,0-1,0 0,0 0,0 0,-1-1,8-3,2-2</inkml:trace>
  <inkml:trace contextRef="#ctx0" brushRef="#br0" timeOffset="1481.868">5052 933,'43'4,"29"3,7-1,-6-2,-9 0,-12-2,-9-1,-8 0,-4-1,-4-1,-5 1</inkml:trace>
  <inkml:trace contextRef="#ctx0" brushRef="#br0" timeOffset="2532.394">4318 453,'7'-2,"61"-20,1 4,0 2,1 4,1 2,64 1,-135 9,0 1,1-1,-1 0,1 1,-1-1,1 0,0 0,-1 1,1-1,-1 0,1 0,-1 0,1 0,0 0,-1 0,1 0,-1 0,1 0,0 0,-1 0,1 0,-1 0,1 0,-1-1,1 1,-1 0,1 0,-1-1,1 1,-1 0,1-1,-1 1,1 0,-1-1,1 1,-1-1,0 1,1-1,-1 1,0-1,1 1,-1-1,0 1,0-1,0 1,1-1,-1 0,0 1,0-1,0 1,0-1,0 0,0 1,0-1,0 0,-24-25,18 21,5 5,-5-5,0 0,0 0,0 0,1 0,-1-1,1 0,1 0,-1-1,1 1,0-1,1 0,-1 0,2 0,-1-1,1 1,0 0,0-2,3-9</inkml:trace>
  <inkml:trace contextRef="#ctx0" brushRef="#br0" timeOffset="3063.579">5221 453,'-72'107,"45"-63,3 2,1 0,2 1,3 2,1-1,3 2,2 0,2 1,2 0,3 0,1 47,4-89,2 1,0-1,0 0,0 0,1 0,1-1,-1 1,1-1,1 0,-1 0,2 0,-1 0,1-1,0 0,0 0,1-1,0 1,0-1,1-1,-1 0,1 0,1 0,-1-1,0 0,1-1,0 0,0 0,0-1,0 0,0 0,0-1,1-1,-1 1,7-2,9 2</inkml:trace>
  <inkml:trace contextRef="#ctx0" brushRef="#br0" timeOffset="3448.026">5729 480,'34'34,"11"44,-2 19,-9 3,-10-12,-8-10,-8-14,-5-9,-3-8,-1-3,-1-4,0-4,0-3,1-3,1-1,-6-2,-5 1,-1-6</inkml:trace>
  <inkml:trace contextRef="#ctx0" brushRef="#br0" timeOffset="4461.847">0 1835,'876'-85,"144"10,420-58,-347 86,-233 37,-226-9,-164-7,-145-3,-298 28</inkml:trace>
  <inkml:trace contextRef="#ctx0" brushRef="#br0" timeOffset="5067.295">6802 622,'-24'10,"-3"2,3-5,10-3,13-8,11-3,-1 0,-2 6,2 2,1 2</inkml:trace>
  <inkml:trace contextRef="#ctx0" brushRef="#br0" timeOffset="6032.676">6915 989,'-5'0,"-6"5,-6 6,-5 6,-4 0,-2 2,4-6,6-7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32,'2'0,"0"0,0 1,0 0,-1-1,1 1,0 0,0 0,-1 0,1 0,-1 0,1 0,-1 0,1 1,-1-1,1 0,-1 1,0-1,0 1,0 0,0-1,0 1,0 0,-1-1,1 1,0 0,-1 0,1 0,-1 0,0 0,0 0,0 0,0-1,0 1,0 1,2 2,95 347,3-91,-99-260,-1-1,0 1,1-1,-1 0,0 1,1-1,-1 1,1-1,-1 1,0-1,1 0,-1 1,1-1,-1 0,1 0,-1 1,1-1,-1 0,1 0,0 0,-1 0,1 0,-1 1,1-1,-1 0,1 0,0 0,-1-1,1 1,-1 0,1 0,-1 0,1 0,0 0,-1-1,1 1,-1 0,1 0,-1-1,1 1,-1-1,0 1,1 0,-1-1,1 1,-1-1,0 1,1-1,-1 1,0-1,0 1,1-1,-1 1,0-1,0 1,0-1,0 1,1-1,-1 0,0 1,0-1,0 1,0-1,0 1,-1-1,1 0,0 1,0-1,15-55,-13 48,98-321,0 96,-80 190,-13 24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0 158,'541'-28,"-415"28,-159-26,21 20,1 1,0-2,0 0,1 0,0-1,0 0,1-1,0 0,-3-4,6 0,5 2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32 139,'2'-6,"1"-1,1 1,-1 0,1 0,0 0,0 0,1 1,-1 0,1 0,0 0,1 0,-1 1,1 0,0 0,0 1,0-1,0 1,1 1,0-1,-1 1,1 0,0 0,0 1,0 0,0 0,136-32,-142 33,1 0,0-1,-1 1,1 0,-1 0,1 0,-1 0,1 0,0 0,-1 0,1 1,-1-1,1 1,-1-1,1 1,-1-1,1 1,-1 0,0 0,1-1,-1 1,0 0,0 0,0 1,0-1,1 0,-1 0,-1 0,1 1,0-1,0 0,0 1,-1-1,1 1,-1-1,1 1,-1-1,0 1,1-1,-1 1,0 0,0-1,0 1,0-1,0 1,-1-1,1 1,0 0,-1-1,1 1,-1-1,1 0,-1 1,0-1,0 1,0-1,0 0,0 1,-99 115,16-25,82-90,1-1,0 1,-1 0,1 0,0 0,0 0,0 0,1 1,-1-1,0 0,1 0,0 0,-1 1,1-1,0 0,0 0,0 1,0-1,1 0,-1 1,1-1,-1 0,1 0,0 0,0 0,-1 0,2 0,-1 0,0 0,0 0,1 0,-1 0,1-1,-1 1,1 0,0-1,0 0,-1 1,1-1,0 0,0 0,0 0,1 0,-1 0,0-1,1 1,217 100,-217-99,0 0,0 0,-1 0,1 0,-1 1,0-1,0 1,1-1,-2 1,1 0,0 0,0 0,-1 0,0 0,0 0,0 0,0 0,0 1,0-1,-1 0,0 0,1 1,-1-1,-1 0,1 1,0-1,-1 0,1 1,-1-1,0 0,0 0,-1 0,1 0,-1 0,1 0,-1 0,0 0,-1 1,-6 8,0 0,-1 0,-1-1,0-1,0 1,-1-2,-12 9,5-6,1 0,-2-1,0-1,0-1,0 0,-1-2,-1 0,1-2,-1 0,0-2,0 0,0-1,-17-2,20-4,7-3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0,'44'5,"18"2,4-1,-5-1,-7-2,-9 0,-7-2,-10-6,-9-1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1,'53'9,"22"4,3-1,-7-2,-10-3,-12-3,-8-1,-12-2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0,'-142'352,"140"-349,-1 1,1 0,0-1,0 1,0 0,0 0,1 0,0 0,-1 1,2-1,-1 0,0 0,1 1,0-1,0 0,0 1,1-1,-1 0,1 1,0-1,0 0,0 0,1 0,0 0,-1 0,2 0,-1 0,0-1,1 1,-1-1,1 0,0 1,0-1,0 0,1-1,-1 1,1-1,-1 1,1-1,1 0,19 6,1-1,1-1,-1-1,1-2,0 0,12-2,3-15,-29 1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0 252,'38'-16,"-2"-1,0-1,-2-3,0 0,-1-2,-1-2,-1-1,-2-1,19-22,-47 48,-1 0,1 1,-1-1,1 0,-1 1,1-1,0 1,-1-1,1 1,0 0,-1-1,1 1,0 0,-1-1,1 1,0 0,0 0,0-1,-1 1,1 0,0 0,0 0,0 0,-1 0,1 0,0 1,0-1,-1 0,1 0,0 0,0 1,-1-1,1 0,0 1,0-1,-1 1,1-1,-1 1,1-1,0 1,-1-1,1 1,-1 0,1-1,-1 1,1 0,-1-1,0 1,1 0,-1-1,0 1,0 0,1 0,-1 0,0-1,0 1,0 0,0 0,0 0,0-1,0 1,0 0,-1 0,1-1,0 1,0 0,-1 0,1-1,0 1,-1 0,3 6,4 16,0 6,2-1,1 0,1 0,1-1,1 0,15 22,-13-30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1,'-34'23,"17"-9,1 1,1 1,0 1,1 0,1 0,0 2,2-1,0 2,1-1,1 2,1-1,-2 9,-58 262,67-287,-4 14,0 0,2 1,0 0,1 0,1 0,1 0,1 0,0 0,1 0,2-1,-1 1,2-1,1 0,0 0,1 0,1-1,0 0,2 0,0-1,0 0,2 0,-10-15,-1 1,0-1,1 0,-1 1,1-1,-1 0,1 0,-1 0,1 0,0 0,0-1,-1 1,1 0,0-1,0 1,0-1,0 0,0 1,0-1,0 0,-1 0,1 0,0-1,0 1,0 0,0-1,0 1,0-1,-1 0,1 0,0 1,0-1,-1 0,1 0,-1-1,1 1,-1 0,1 0,-1-1,0 1,0-1,1 0,12-14</inkml:trace>
  <inkml:trace contextRef="#ctx0" brushRef="#br0" timeOffset="406.384">567 255,'-3'6,"-30"57,3 1,3 2,-11 45,33-92,1 1,1 0,1 0,1 0,1 0,0 0,3 14,0-28,0 1,0-1,1 0,0 0,0 0,0-1,1 1,0-1,0 0,0 0,0-1,1 1,0-1,0-1,0 1,0-1,1 0,-1 0,1-1,0 0,-1 0,1 0,0-1,0 0,0-1,4 1,-8-1,-1 1,1 0,0-1,0 1,0-1,0 0,0 0,-1 0,1 0,0 0,0-1,0 1,0-1,-1 0,1 0,0 0,-1 0,1 0,0-1,1 0,7-10</inkml:trace>
  <inkml:trace contextRef="#ctx0" brushRef="#br0" timeOffset="653.324">256 565,'29'0,"24"0,7 0,-1 0,-6 0,-7 0,-7 0,-5 0,-4-5,-6-1</inkml:trace>
  <inkml:trace contextRef="#ctx0" brushRef="#br0" timeOffset="940.711">990 86,'32'75,"-4"2,-3 1,-4 1,9 66,-30-144,4 9,-2 0,1-1,-1 1,-1 0,0 0,0 0,-1 1,0-1,-1 0,0 0,-1 0,0 0,0-1,-1 1,0 0,-1-1,0 0,-1 0,0 0,0 0,-4 4,-3-2,-1-1,0-1,-1 0,0 0,0-1,0-1,-1-1,0 0,-1-1,-4 1,-4-2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1 291,'33'-34,"22"-20,5-6,-7 2,-8 12,-12 17,-11 20,-4 10,-6 11,0 7,-2 6,2-2,4 0,-1-3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203 413,'-25'27,"1"1,1 2,2 0,1 1,1 1,2 1,1 1,-7 23,21-54,0 0,0 1,1-1,-1 0,1 1,0 0,0-1,0 1,1-1,-1 1,1 0,0 0,0-1,0 1,1 0,-1-1,1 1,0 0,0-1,0 1,0-1,0 1,1-1,0 0,0 0,0 1,0-1,0 0,1-1,-1 1,1 0,0-1,-1 1,1-1,0 0,1 0,-1 0,0-1,1 1,0 0,10-4,0 0,-1-1,1 0,-1-1,0-1,0 0,0 0,-1-1,0-1,0 0,-1-1,1 0,-2-1,6-5,12-8,-1-1,-1-1,-2-2,0 0,-1-1,-2-2,-1 0,-1-1,-2-1,0 0,-3-2,0 1,-3-2,0 0,-2 0,-2-1,1-13,-7 36,-1 1,0-1,-1 0,0 0,0 1,-1-1,-1 1,0-1,-1 1,0 0,-1-2,3 9,0 0,-1 0,1 0,-1 0,1 0,-1 0,0 1,-1 0,1-1,0 1,-1 0,0 1,0-1,0 1,0-1,0 1,0 0,-1 1,1-1,0 1,-1 0,0 0,1 0,-1 1,1-1,-1 1,0 0,1 1,-2-1,-1 2,0 0,1 0,-1 0,1 1,-1 0,1 1,0-1,0 1,1 0,-1 0,1 1,0 0,0 0,1 0,-1 0,1 1,0 0,0 0,-1 3,-48 127,48-123,1 1,1-1,0 0,1 1,0-1,1 1,0 0,1-1,1 1,0 0,1-1,1 1,0-1,1 0,0 0,1 0,0 0,1-1,0 0,1 0,1 0,0-1,0 0,1-1,0 0,1 0,0-1,5 3,0-3,1-1,0-1,0 0,1-1,-1-1,1-1,11 2,-3-3</inkml:trace>
  <inkml:trace contextRef="#ctx0" brushRef="#br0" timeOffset="556.939">740 384,'-5'14,"1"0,0 1,2 0,-1-1,2 1,0 0,1 0,0 0,1 0,1 0,0-1,1 1,1-1,0 1,4 7,-6-20,-1 0,1 0,-1 0,1 0,0 0,-1-1,1 1,0-1,0 1,0-1,1 1,-1-1,0 0,0 0,1 0,-1-1,0 1,1 0,-1-1,1 1,-1-1,1 0,-1 0,1 0,-1 0,1-1,-1 1,0 0,1-1,-1 0,1 0,-1 1,0-2,0 1,1 0,-1 0,0-1,0 1,0-1,77-67,-55 38,0-1,-2-1,-2-1,10-22,-14 36,-9 33,-8 41,-29 187,17-15,6-132,6-67,-1 0,-1 0,-1 0,-1 0,-2-1,-8 21,15-45,0 0,0 0,0 0,-1-1,1 1,-1 0,1 0,-1-1,0 1,0 0,0-1,0 1,0-1,0 1,0-1,0 1,-1-1,1 0,0 1,-1-1,1 0,-1 0,0 0,1-1,-1 1,0 0,1 0,-1-1,0 1,0-1,0 0,1 1,-1-1,0 0,0 0,0 0,0 0,1-1,-1 1,0 0,0-1,0 1,1-1,-1 0,0 1,1-1,-1 0,0 0,1 0,-1 0,1-1,0 1,-1 0,1 0,0-1,0 1,0-1,-6-9,1-1,1 0,0 0,1-1,0 1,1-1,0 0,1 0,1 0,0 0,1 0,0 0,1 0,0 0,1 0,0 0,1 0,4-8,-2 9,1-1,0 1,1 1,0-1,1 1,0 0,1 1,0 0,0 0,1 1,1 0,0 1,0 0,0 1,1 0,0 1,0 0,1 1,-1 0,1 1,0 0,1 1,-1 1,1 0,-1 1,1 0,4 1,10 0,-4 1</inkml:trace>
  <inkml:trace contextRef="#ctx0" brushRef="#br0" timeOffset="855.903">33 977,'34'0,"54"-5,26-6,4-2,-8 2,-10-2,-11 1,-7 2,-7-1,-8 1,-4 2,-5 2,-6-2,-3 0,-10 2</inkml:trace>
  <inkml:trace contextRef="#ctx0" brushRef="#br0" timeOffset="1586.662">429 1287,'-36'14,"0"1,1 1,1 2,0 2,1 1,2 1,0 2,-15 16,-2 40,48-78,-1 0,1 0,0 1,-1-1,1 0,0 1,1-1,-1 0,0 1,1-1,-1 0,1 0,0 1,0-1,-1 0,2 0,-1 0,0 0,0 0,1 0,-1-1,1 1,-1 0,1-1,0 1,-1-1,1 1,0-1,0 0,0 0,0 0,1 0,-1 0,0 0,0 0,0-1,1 0,0 1,9 0,1-1,0 0,0-1,0 0,-1-1,1 0,0-1,-1-1,0 0,0-1,0 0,0 0,-1-1,0-1,0 0,-1-1,9-7,-16 13,21-15,-1-2,0 0,-1-1,-1-1,-2-1,0-1,-1-1,-1 0,-1-1,-2-1,0 0,-2-1,-1-1,-1 0,1-8,-8 25,-1-1,-1 1,0-1,-1 1,0-1,0 0,-1 1,-1-1,-1-6,2 13,0 1,0-1,-1 1,1-1,-1 1,0 0,0-1,0 1,0 0,-1 0,0 1,0-1,0 0,0 1,0 0,-1 0,0 0,1 0,-1 0,0 1,0 0,-1 0,1 0,-4-1,3 2,0 1,0-1,-1 1,1 0,0 1,0-1,0 1,0 0,0 0,0 1,0 0,0-1,0 2,0-1,1 0,-1 1,1 0,0 0,0 0,0 1,0 0,0-1,1 1,-3 4,-3 4,0 0,1 1,0 0,1 0,1 0,0 1,1 0,-1 5,-1 10,2 1,1 0,1 0,1 0,2 0,1 0,2 1,4 18,-7-39,1 0,0-1,1 1,0 0,1-1,-1 1,2-1,0 0,0 0,0 0,1 0,0-1,1 0,0 0,0 0,1-1,0 0,0 0,1-1,-1 0,2 0,-1 0,0-1,1-1,0 0,0 0,0 0,7 1,83-17,-80 5</inkml:trace>
  <inkml:trace contextRef="#ctx0" brushRef="#br0" timeOffset="1921.845">1050 1090,'-40'59,"3"3,2 0,3 2,3 2,-15 53,42-116,0 1,0-1,0 1,1-1,0 1,-1 0,1 0,1-1,-1 1,0 0,1 0,0 0,0 0,0 0,1 0,-1 0,1 0,0-1,0 1,0 0,0 0,1-1,0 1,0-1,0 1,0-1,0 0,0 0,1 0,0 0,0 0,-1 0,1-1,1 1,-1-1,0 0,1 0,-1 0,1-1,8 2,1-1,-1-1,0 0,1-1,-1 0,0-1,1 0,-1-1,0-1,0 0,0 0,-1-1,1 0,-1-1,0-1,0 0,0 0,3-4,5-20,-19 16</inkml:trace>
  <inkml:trace contextRef="#ctx0" brushRef="#br0" timeOffset="2168.132">683 1428,'43'-5,"24"-1,5 0,-4 1,-10 2,-9 1,-9 1,-5 0,-10 1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0 198,'39'0,"31"0,9 0,-4 0,-10 0,-12 0,-9 0,-8 0,-5 0,-3 0,-6-5,-7-1</inkml:trace>
  <inkml:trace contextRef="#ctx0" brushRef="#br0" timeOffset="264.224">339 0,'-4'39,"-3"26,1 8,1-4,1-10,2-9,1-8,5-7,3-5,-1-2,0-6</inkml:trace>
  <inkml:trace contextRef="#ctx0" brushRef="#br0" timeOffset="884.833">847 227,'44'-21,"-2"-1,0-2,-2-2,-1-2,33-30,-65 52,-7 4,1 1,0-1,0 1,0 0,0-1,0 1,0 0,0 0,0-1,0 1,1 0,-1 0,0 0,1 0,-1 1,1-1,-1 0,1 1,-1-1,1 1,0-1,-1 1,1 0,0 0,-1-1,1 1,0 0,-1 1,1-1,-1 0,1 0,0 1,-1-1,1 1,-1-1,1 1,-1 0,1-1,-1 1,1 0,-1 0,0 0,1 0,-1 1,4 9,-1 0,-1 1,1-1,-2 1,0 0,0 0,-1 0,-1 0,0 0,0 0,-1 1,1 38,53 312,-44-305,-5-38,0-1,-1 1,-2 0,0 0,-1 0,0 0,-2 0,-1 0,-2 8,5-19,-1 0,-1-1,0 1,0 0,0 0,-1-1,-1 1,1-1,-1 0,-1 0,1-1,-1 1,-1-1,1 0,-1 0,0-1,-1 0,0 0,0 0,0-1,-1 0,1 0,-1-1,0 0,-1 0,1-1,-1 0,1-1,-1 0,-7 1,12-3,1 0,0 0,-1 0,1-1,0 1,-1-1,1 0,0 0,0 0,0 0,0-1,0 0,0 1,0-1,0 0,1 0,-1 0,1-1,-1 1,1-1,0 1,0-1,0 0,0 1,1-1,-1 0,1 0,-1-1,1 1,0 0,1 0,-1-1,0 1,1-3,-1-4,0 0,1 0,0 0,1 0,0 1,0-1,1 0,1 0,0 1,0-1,2-2,73-119,-70 113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0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340 542,'-7'-2,"0"1,0 0,0 0,0 1,0 0,0 0,0 1,0 0,0 0,0 0,0 1,1 0,-1 1,1-1,-1 1,1 0,0 1,0 0,0 0,0 0,1 0,0 1,0 0,0 0,0 1,1-1,0 1,0 0,1 0,-1 0,1 1,1-1,-1 1,1-1,0 1,1 0,-1 0,1 4,0-6,0-1,0 1,0 0,1-1,-1 1,1 0,0 0,1-1,-1 1,1 0,0-1,0 1,1-1,-1 1,1-1,0 1,0-1,1 0,-1 0,1 0,0 0,0-1,0 1,0-1,1 1,-1-1,1 0,0-1,0 1,0-1,0 1,0-1,1-1,-1 1,1 0,-1-1,1 0,6-2,0 0,0-1,0 0,0-1,-1-1,0 1,1-1,-1-1,-1 0,1-1,-1 1,0-2,0 1,0-1,-1-1,-1 0,2-1,12-14,-2-1,0-1,-2 0,-1-2,-1 0,-1 0,-1-1,-2-1,0 0,4-26,-10 40,-1 0,0-1,-1 1,0-1,-2 0,1 1,-2-1,0 0,-2 0,1 0,-2 0,0 1,-1-1,0 1,-1 0,-1 0,0 1,-1 0,-5-8,-77-64,85 83,1 1,-1 1,1-1,-1 0,0 1,0 0,0 0,0 0,0 0,0 0,0 1,0 0,-1 0,1 0,0 0,0 1,0 0,0 0,0 0,0 0,0 0,0 1,1 0,-1 0,0 0,1 0,0 0,-1 1,1-1,-5 7,0 0,1 0,0 0,0 1,1 0,0 1,1-1,0 1,1 0,0 0,1 1,0-1,1 1,0-1,0 1,2 0,-1 0,2-1,-1 1,3 10,5 3,0 0,2-1,1 0,1 0,1-1,1 0,0-2,2 1,1-2,4 3,206 186,-207-192</inkml:trace>
  <inkml:trace contextRef="#ctx0" brushRef="#br0" timeOffset="371.183">1130 316,'-29'56,"-84"145,29-34,74-152</inkml:trace>
  <inkml:trace contextRef="#ctx0" brushRef="#br0" timeOffset="669.32">820 401,'19'19,"21"16,8 2,1-5,-8-4,-6-6,-4-6,-8-3,-2-2,-6 1,1-1,-4 3,2-2,-2 2,2-1,4-3,-2-3</inkml:trace>
  <inkml:trace contextRef="#ctx0" brushRef="#br0" timeOffset="1053.276">1 1022,'266'-31,"2"12,49 11,-47-19,-240 26</inkml:trace>
  <inkml:trace contextRef="#ctx0" brushRef="#br0" timeOffset="1834.789">424 1360,'-18'9,"1"0,0 1,0 1,1 1,0 0,1 1,0 1,1 0,1 1,0 1,1 0,-7 13,17-26,0 0,1 0,-1 0,1 0,-1 0,1 1,0-1,0 0,0 1,1-1,-1 1,1-1,0 1,0-1,0 1,0-1,1 0,-1 1,1-1,0 1,0-1,0 0,1 0,-1 1,1-1,0 0,-1 0,1 0,1-1,-1 1,0 0,1-1,-1 0,1 1,0-1,-1 0,1 0,0-1,1 1,-1-1,0 1,0-1,1 0,-1 0,0 0,1-1,1 1,9-5,-1 1,1-2,-1 0,1-1,-2 0,1-1,-1 0,0-1,0 0,-1-1,0 0,-1-1,0 0,0-1,-1 0,0-1,-1 1,4-10,7-12,-2 0,-1-1,-2 0,-1-1,-2-1,-1 0,4-33,-12-50,-3 115,0 0,0 0,0 1,0-1,-1 0,1 0,-1 1,0-1,0 1,0-1,-1 1,1 0,-1 0,0 0,0 0,0 0,0 1,0-1,-1 1,1 0,-1 0,1 0,-1 0,0 1,0 0,1 0,-4-1,2 2,0 1,-1 0,1 0,0 1,0-1,0 1,1 0,-1 0,0 1,1-1,-1 1,1 0,0 0,0 1,0-1,1 1,-1 0,1 0,-1 0,2 0,-1 0,0 1,1 0,0-1,0 1,0 0,0 0,1 0,0 0,0 0,0 4,-3 7,1 1,0 0,1 1,1-1,1 0,1 0,0 1,1-1,1 0,0 0,1-1,1 1,1-1,0 0,1 0,1-1,0 0,1 0,3 1,-8-10,6 8,0-1,1 0,1 0,0-1,1-1,0 0,0 0,1-2,1 0,0 0,4 1,3-3</inkml:trace>
  <inkml:trace contextRef="#ctx0" brushRef="#br0" timeOffset="2235.086">1130 1078,'-21'36,"2"-11,2 1,0 0,2 1,1 0,2 2,0-1,2 2,1-1,2 1,0 0,2 1,2 0,0 18,3-46,1 1,0-2,0 1,0 0,0 0,0 0,1 0,-1-1,1 1,0-1,0 1,0-1,0 1,0-1,0 0,1 0,-1 0,1-1,-1 1,1 0,0-1,-1 0,1 1,0-1,0-1,0 1,0 0,0-1,0 1,0-1,0 0,3 0,1 1,0-1,0 0,0-1,0 0,0 0,-1 0,1-1,0 0,-1 0,1 0,-1-1,1 0,-1 0,2-2,6-8</inkml:trace>
  <inkml:trace contextRef="#ctx0" brushRef="#br0" timeOffset="2504.705">820 1332,'38'5,"28"-3,6-3,-3 0,-9 0,-15-1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113 158,'0'547,"-28"-301,27-201,2-34</inkml:trace>
  <inkml:trace contextRef="#ctx0" brushRef="#br0" timeOffset="445.942">0 186,'15'-13,"1"1,0 0,0 1,1 1,0 1,1 0,12-3,0-2,-23 11,19-11,0 2,1 1,0 1,0 1,1 1,1 2,-1 1,17-1,-41 6,1 0,-1 1,0-1,1 1,-1-1,0 1,0 1,0-1,0 1,0-1,0 1,0 0,0 0,-1 1,1-1,-1 1,1 0,-1 0,0 0,0 0,-1 0,1 1,-1-1,1 1,-1 0,0 0,-1 0,1 0,-1 0,1 0,-1 0,0 0,-1 1,1-1,-1 0,0 1,0-1,0 0,-1 1,1-1,-1 0,0 1,-5 16,0 0,-2-1,0 0,-1 0,-1-1,-1 0,-1 0,0-2,-2 1,0-2,0 0,-10 7,-6 7,23-24,-1 0,2 0,-1 1,1 0,0 0,0 1,1 0,0-1,0 2,1-1,-2 7,7-10,0 1,0-1,0 0,1 0,0 1,0-1,0 0,1 0,0-1,0 1,0-1,0 1,1-1,-1 0,1 0,0 0,1-1,-1 1,1-1,-1 0,1-1,0 1,0-1,0 0,0 0,1 0,16 11,-17-11,0 1,-1 0,0 0,1 0,-1 1,0-1,-1 1,1 0,-1 0,1 0,-1 0,0 1,-1-1,1 1,-1 0,0 0,0 0,-1 0,1 0,-1 0,0 0,0 1,-1-1,0 0,0 1,0-1,0 0,-1 0,0 1,0-1,0 0,-1 0,0 0,-1 2,-11 14,-1 0,-1 0,-1-2,-1 0,-1-1,0-1,-2 0,0-2,0 0,-1-2,-1 0,-19 7,-57 15,133-51,-12 7</inkml:trace>
  <inkml:trace contextRef="#ctx0" brushRef="#br0" timeOffset="1030.826">763 666,'-1'11,"0"-1,1 1,0 0,0 0,2 0,-1-1,1 1,1 0,0-1,0 0,1 0,1 2,-4-9,1 1,0-1,0 0,0 0,0 0,0 0,0 0,1-1,-1 1,1-1,0 1,0-1,0 0,0 0,0 0,1-1,-1 1,0-1,1 0,-1 0,1 0,-1 0,1 0,0-1,-1 0,1 0,0 0,-1 0,1 0,0-1,-1 1,1-1,-1 0,1 0,-1-1,4-1,10-5,1-2,-1 0,-1-1,0-1,-1 0,0-1,11-13,65-50,-90 75,0 0,0 0,0 0,0 0,0 0,0 1,0-1,1 0,-1 1,0-1,0 1,1-1,-1 1,0 0,1-1,-1 1,0 0,1 0,-1 0,1 0,-1 0,0 0,1 1,-1-1,0 0,1 1,-1-1,0 1,1-1,-1 1,0-1,0 1,0 0,0 0,1 0,-1 0,0 0,-1 0,1 0,0 0,0 0,0 0,-1 0,1 0,0 1,-1-1,1 0,-1 1,0-1,1 0,-1 1,0-1,0 0,0 1,1 3,-1 0,0 1,1-1,0 0,0 0,1 0,0 0,-1 0,2-1,-1 1,0-1,1 1,0-1,0 0,0 0,1 0,-1 0,1 0,0-1,0 0,0 0,0 0,1 0,-1 0,1-1,0 0,4 1,2-1,0 0,0-1,0 0,1-1,-1 0,0-1,0 0,0 0,0-2,0 1,0-1,0-1,0 0,-1-1,0 0,0 0,0-1,-1 0,0-1,7-5,14-14,-2-2,0 0,-2-2,-1-1,6-9,-5 4,-2 0,-1-1,-1-2,-3 0,-1-1,-1-2,-10 23,0 1,0 0,-1-1,0 0,-2 0,0-1,-1 1,-1-1,-1 1,-1-1,-1-10,1 29,0 1,0-1,0 0,0 1,0-1,0 0,-1 1,1-1,0 0,0 1,0-1,-1 0,1 1,0-1,-1 1,1-1,0 1,-1-1,1 1,-1-1,1 1,-1-1,1 1,-1-1,1 1,-1 0,1-1,-1 1,1 0,-1-1,0 1,1 0,-1 0,0 0,1 0,-1 0,0-1,1 1,-1 0,0 0,1 1,-1-1,0 0,1 0,-1 0,0 0,1 1,-1-1,1 0,-1 0,0 1,1-1,-1 0,1 1,-1-1,1 1,-1-1,1 1,-1-1,1 1,0-1,-1 1,1 0,0-1,-1 1,1-1,0 1,0 0,-1 0,-26 43,15-10,1-1,1 2,3-1,0 1,2 0,2 1,1-1,2 0,4 28,38 97,-23-108,-34-64,1-5</inkml:trace>
  <inkml:trace contextRef="#ctx0" brushRef="#br0" timeOffset="1278.72">1411 242,'44'0,"37"0,15 0,1 0,-11 0,-11 0,-13 0,-8 0,-8 0,-12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1,'-5'14,"-1"10,0 6,1 2,6-4,8-7,3-7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565 595,'-36'19,"1"3,0 1,2 1,1 2,1 1,1 2,-19 24,-7 29,55-79,-1 0,0 0,1 0,0 1,-1-1,1 0,1 1,-1-1,0 0,1 1,0-1,0 1,0-1,0 1,0-1,1 1,0-1,-1 0,1 1,0-1,1 0,-1 1,1-1,-1 0,1 0,1 0,1-1,0 0,0 0,1 0,0-1,-1 0,1 0,-1 0,1 0,0-1,0 0,-1 0,1 0,0-1,-1 1,1-1,0 0,-1-1,1 1,-1-1,1 0,-1 0,0 0,0 0,0-1,0 0,0 0,-1 0,1 0,2-4,33-25,0-2,-3-2,-1-1,-2-1,-1-2,-2-2,-2 0,14-32,-25 47,-2-2,0 0,-2-1,-2 0,0-1,-2 0,-2-1,-1 0,-1 0,-1 0,-2-1,-2 1,-3-32,2 56,-1-1,0 1,0 0,-1-1,0 1,-1 0,0 1,0-1,0 1,-1-1,-3-2,6 8,0-1,0 1,-1 0,1 0,-1 0,1 0,-1 1,0-1,0 1,0-1,1 1,-1 0,0 0,-1 0,1 1,0-1,0 1,0-1,0 1,-1 0,1 0,0 1,0-1,0 1,0-1,0 1,0 0,0 0,0 1,0-1,0 1,0-1,-9 8,1 1,0-1,1 2,0-1,1 1,0 1,1 0,0 0,0 1,2 0,0 0,0 0,1 1,1 0,0 0,1 0,-2 14,0 3,2 1,1 0,1-1,2 1,1 0,2-1,1 1,1-1,2 0,1-1,1 0,2 0,0-1,3-1,4 6,-3-4,-10-18,0 1,1-1,1 0,0 0,1-1,0 0,0 0,1-1,9 7,-16-15,-1-1,1 0,-1 1,1-1,0 0,0 0,-1 0,1-1,0 1,0-1,0 0,0 1,0-1,0 0,0-1,0 1,0-1,-1 1,1-1,0 0,0 0,-1 0,1 0,0 0,-1-1,1 1,1-2,9-9</inkml:trace>
  <inkml:trace contextRef="#ctx0" brushRef="#br0" timeOffset="321.014">1299 340,'-191'322,"105"-151,82-164,3-5,1 1,-1-1,0 0,0 1,0-1,-1 0,1 0,0 0,-1 0,1 0,-1 0,0 0,0 0,0-1,0 1,0-1,0 1,0-1,0 0,0 0,-1 0,1 0,0 0,-1-1,-1 1,-4-6</inkml:trace>
  <inkml:trace contextRef="#ctx0" brushRef="#br0" timeOffset="569.168">932 368,'19'29,"16"14,2 5,0-1,-2-4,-2-9,-2-6,-1-2,-2-7,1 0,-2-5,1 1,0 3,0-3,0-2,-5 0,-1-2,-4-3</inkml:trace>
  <inkml:trace contextRef="#ctx0" brushRef="#br0" timeOffset="821.269">1 1130,'387'-43,"287"-24,-608 67,1 2,-1 2,53 13,-54-3,-40-7</inkml:trace>
  <inkml:trace contextRef="#ctx0" brushRef="#br0" timeOffset="1399.859">621 1356,'-55'41,"1"2,2 2,2 2,-39 50,84-90,0-1,1 1,0 0,0 0,0 1,1-1,0 1,1 0,0-1,0 1,1 0,-1 3,2-8,0 0,0 0,0 0,0 0,1 0,-1 1,1-1,0 0,0 0,0 0,0-1,1 1,-1 0,1 0,-1-1,1 1,0-1,0 1,0-1,0 0,1 0,-1 0,1 0,-1 0,1 0,0-1,-1 1,1-1,0 0,0 0,0 0,2 0,5 2,1 0,0-1,0-1,0 0,1 0,-1-1,0 0,0-1,0-1,0 1,0-2,0 0,0 0,-1-1,0 0,1 0,-2-2,1 1,0-1,-1 0,0-1,6-6,5-6,0 0,-2-1,0-2,-1 0,-1 0,-1-2,-1 0,-2 0,0-1,-1-1,-2 0,0 0,-2-1,-1 0,-1-6,-2 23,-2 0,1-1,-2 1,1-1,-1 1,-1-1,0 1,0-1,-1 1,-1 0,1-1,-2 1,1 1,-2-1,1 0,-1 1,0 0,-1 0,0 1,-1-1,0 1,0 1,0-1,-1 1,0 0,-3 0,9 5,-1 1,1 0,-1 0,1 1,-1-1,0 0,1 1,-1 0,0-1,0 1,1 0,-1 1,0-1,0 0,1 1,-1-1,0 1,1 0,-1 0,1 0,-1 0,1 1,0-1,-1 1,1-1,0 1,0 0,0 0,0 0,0 0,0 0,1 0,-1 0,1 1,-1-1,1 0,0 1,0-1,0 1,0 0,1-1,-18 116,22-88,1-1,1 1,2-1,1-1,1 0,1 0,2-1,1 0,1-1,1-1,17 21,9 20,-41-64,0 0,0 0,0 0,0 0,1 0,-1 0,1 0,-1-1,1 1,0-1,-1 1,1-1,0 1,0-1,0 0,0 0,0 0,0 0,0 0,1-1,-1 1,0-1,0 1,1-1,10-3</inkml:trace>
  <inkml:trace contextRef="#ctx0" brushRef="#br0" timeOffset="1702.503">1215 1130,'-183'326,"175"-312,1 0,0 1,1 0,1 0,0 1,1-1,1 1,1 0,0 0,0 0,2 9,3-19,1 1,0 0,0-1,0 0,1 0,-1 0,2 0,-1-1,0 0,1 0,0-1,0 1,1-1,-1 0,1-1,0 0,0 0,0 0,0-1,0 0,1 0,-1-1,1 0,-1 0,1-1,-1 0,5-1,-1 1,0-1,0 0,-1-1,1-1,-1 1,1-2,-1 1,0-1,9-6,6-21,-19 12</inkml:trace>
  <inkml:trace contextRef="#ctx0" brushRef="#br0" timeOffset="1955.089">932 1384,'38'0,"23"0,5 0,-3 0,-8 0,-9 0,-7 0,-5 0,-4 0,-2 0,-1 0,-5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21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1080,'5'0,"7"0,5 0,5 0,4 0,2 0,1 0,0 0,0 0,1 0,-1 0,-1 0,-4 0</inkml:trace>
  <inkml:trace contextRef="#ctx0" brushRef="#br0" timeOffset="248.909">1 1334,'14'5,"24"1,11 0,1-1,-3-6,-4-3,-5-1,-4 0,-4 7,-1 2,-6 0</inkml:trace>
  <inkml:trace contextRef="#ctx0" brushRef="#br0" timeOffset="51218.053">875 685,'0'-3,"-1"1,1 0,-1 0,0 0,1 0,-1 0,0 0,-1 0,1 0,0 1,0-1,-1 0,1 1,-1-1,0 1,1-1,-1 1,0 0,0-1,0 1,0 0,0 0,0 1,0-1,0 0,0 1,0-1,0 1,0 0,-1-1,1 1,0 0,0 0,0 1,-1-1,1 0,0 1,0-1,0 1,0 0,0 0,0 0,0 0,0 0,0 0,0 0,1 1,-1-1,0 1,1-1,-1 1,1 0,-20 13,2 2,0 0,1 1,0 1,2 1,0 0,1 1,2 1,0 0,1 1,-5 14,15-35,1 1,-1 0,0 1,1-1,0 0,0 0,0 1,0-1,0 1,1-1,-1 1,1-1,0 1,0-1,0 1,0-1,1 0,0 1,0-1,-1 1,2-1,-1 0,0 0,1 1,0-1,-1 0,1 0,0-1,1 1,-1 0,0-1,1 1,-1-1,1 0,0 0,0 0,0 0,0 0,0-1,0 1,0-1,1 0,-1 0,1 0,-1 0,0-1,3 1,7-6,0 1,0-2,0 0,0 0,-1-1,0-1,-1 0,0 0,0-1,-1-1,2-2,-4 6,26-25,-2-1,-1-1,-1-2,-2-1,-2-2,-1 0,-2-1,-1-2,-3 0,-1-1,-2-1,-2-1,-2 0,-2 0,-1-1,1-42,-9 73,0 0,1 0,-2 0,0 0,0 0,-2 0,1 0,-2 0,0 1,0-1,-2 1,1 0,-4-4,6 14,0 0,0 1,0-1,-1 1,1-1,-1 1,0 0,0 0,0 0,0 1,0-1,0 1,0-1,0 1,-1 0,1 0,0 1,-1-1,1 1,-1-1,1 1,-1 0,1 0,-1 1,1-1,0 1,-1 0,1 0,-1 0,1 0,0 0,0 1,0-1,-3 3,-94 74,87-65,1 1,0 1,1 0,1 0,0 1,2 0,-1 1,2 0,0 0,2 1,-1 0,2 0,1 0,0 0,1 1,1-1,0 1,2-1,0 1,1-1,1 1,1-1,4 11,0-8,2 0,0-1,1-1,1 0,1 0,0-1,2-1,0 0,1-1,0 0,1-2,1 0,1-1,0-1,0 0,5 0,-3-4,-4-4</inkml:trace>
  <inkml:trace contextRef="#ctx0" brushRef="#br0" timeOffset="51485.526">424 1165,'43'0,"48"-5,18-1,0 0,-4 1,-10 1,-12 2,-15 1,-10 1,-5 0,-6 0,-2 0,-4-4,-4-3,-3 1,-4 1,-5 2</inkml:trace>
  <inkml:trace contextRef="#ctx0" brushRef="#br0" timeOffset="52102.828">1016 1419,'-5'3,"-40"21,2 1,0 3,2 2,2 1,-23 24,52-44,0 1,1 0,0 1,1 0,0 0,1 1,1 0,0 0,0 3,5-13,-1 0,1 0,0 0,0 1,0-1,1 0,-1 1,1-1,0 0,1 1,-1-1,1 0,0 1,0-1,0 0,0 0,1 1,-1-1,1 0,0-1,1 1,-1 0,1-1,-1 1,1-1,0 0,0 1,1-2,-1 1,1 0,-1-1,1 1,1 0,4-2,0 1,0-1,0-1,0 1,0-2,0 1,0-1,0 0,0-1,0 0,-1-1,1 0,-1 0,0-1,0 0,0 0,0-1,0 0,-1 0,0 0,0-1,-1-1,2-1,20-11,-2-1,0-1,-1-2,-1 0,-2-2,0 0,-1-1,-2-2,-1 0,13-26,-23 36,0 0,-1 0,-1-1,0 0,-2 0,0 0,-1-1,-2 0,1 1,-2-1,-1 0,0 1,-2-1,-3-14,5 30,0 1,0-1,-1 1,1 0,-1 0,0 0,0 0,0 0,0 0,-1 0,1 1,-1-1,0 1,1 0,-1 0,0 0,0 0,-1 0,1 1,0-1,0 1,-1 0,1 0,-1 0,1 0,-1 1,1-1,-1 1,0 0,1 0,-1 0,1 1,-1-1,-3 2,-4 1,0 0,1 0,-1 1,1 0,0 1,0 1,0-1,1 1,-1 1,-4 5,4-4,0 2,0-1,1 1,0 1,1 0,0 0,0 1,1-1,1 2,0-1,1 1,1-1,-1 2,2-1,0 0,1 1,0-1,1 1,0 3,0-4,1 1,0 0,1-1,1 1,0-1,1 0,0 0,1 0,1 0,0 0,0-1,1 0,1 0,0 0,1-1,0 0,0-1,1 0,1 0,0-1,3 3,15 11,-17-12,0-1,1 0,1-1,0-1,0 1,0-2,1 0,0-1,1 0,6 1,-1-4</inkml:trace>
  <inkml:trace contextRef="#ctx0" brushRef="#br0" timeOffset="52445.272">1637 1221,'-104'140,"6"4,-3 21,94-155,2 1,-1 0,1 0,1 0,0 0,1 1,0-1,1 1,0 0,1 0,0 0,1 0,0 0,1 0,0 0,1 0,0 0,1-1,0 1,3 4,0-10,-1 1,1-1,1-1,-1 1,1-1,0 0,0-1,0 0,1 0,0 0,-1-1,1 0,0-1,1 0,-1 0,0 0,1-1,-1-1,1 1,-1-1,1-1,-1 0,6-1,78-25,-90 26,1-1,0 1,-1-1,1 0,-1 0,1 1,-1-2,0 1,0 0,0 0,0-1,0 1,-1-1,1 1,-1-1,1 0,-1 0,0 0,0 1,0-1,-1 0,1 0,-1 0,1 0,-1 0,0-1,0 1,-1 0,1-1,-4-12</inkml:trace>
  <inkml:trace contextRef="#ctx0" brushRef="#br0" timeOffset="52700.475">1186 1617,'38'0,"42"0,12 0,-5 0,-13 0,-8 0,-12 0,-14 0</inkml:trace>
  <inkml:trace contextRef="#ctx0" brushRef="#br0" timeOffset="53696.323">2287 149,'-4'-5,"0"-1,-1 1,1 0,-1 0,0 0,0 1,-1-1,1 1,-1 1,0-1,0 1,0 0,0 0,-1 1,1 0,-1 0,0 0,1 1,-1 0,0 0,0 1,0 0,1 0,-1 0,0 1,0 0,0 1,1 0,-1-1,1 2,-1-1,1 1,0 0,0 1,0-1,1 1,-1 0,1 0,0 1,-3 3,-2 13,1 2,0-1,2 1,1 0,0 1,2-1,0 14,0 8,2 1,2-1,2 1,8 43,2 57,-11 339,-5-424,-2-1,-2 0,-17 55,22-101,3-12,-3 9,0 0,1-1,0 1,1 0,0 0,1 0,0 0,1 0,0 0,0 0,2 1,0-9,1 1,0-1,0 1,0-1,0 0,0-1,1 1,-1-1,1 0,0 0,0 0,-1-1,1 0,0 0,0 0,0 0,1-1,-1 0,0 0,0 0,0-1,0 1,0-1,0-1,0 1,0-1,-1 1,1-1,0-1,0 0,13-1,126-12,-120 16</inkml:trace>
  <inkml:trace contextRef="#ctx0" brushRef="#br0" timeOffset="54250.011">2427 741,'36'-24,"1"1,1 3,1 0,1 3,0 1,29-6,-67 20,1 1,-1 0,1 0,-1 0,1 1,0-1,-1 0,1 1,0 0,0 0,-1 0,1 0,0 0,0 0,-1 1,1 0,0-1,-1 1,1 0,-1 0,1 0,-1 0,1 1,-1-1,0 1,0 0,0-1,0 1,0 0,0 0,0 0,0 0,-1 1,1-1,-1 0,0 1,0-1,0 1,0-1,0 1,0-1,0 1,-1 0,0 0,-2 10,-1 0,0 0,-2 0,1 0,-1-1,-1 0,0 0,-1 0,0 0,-1-1,0-1,-1 1,0-1,-1-1,-2 2,-17 22,-2 5,1 1,1 1,3 2,-10 23,32-57,-40 109,43-114,0 0,1 0,0 0,-1 0,1 0,0 0,1 1,-1-1,0 0,1 0,0 0,-1 0,1 0,0-1,1 1,-1 0,0 0,1-1,0 1,0-1,-1 1,1-1,1 0,-1 0,0 0,0 0,1 0,-1 0,1 0,0-1,0 0,-1 1,1-1,0 0,0 0,0-1,2 1,10 3,0-2,0 0,0-1,0 0,0-1,0-1,-1 0,1-1,0-1,0 0,-1-1,0-1,14-5,-10-2</inkml:trace>
  <inkml:trace contextRef="#ctx0" brushRef="#br0" timeOffset="54799.571">2964 1221,'232'-279,"-159"210,-72 69,-1-1,1 1,0 0,0-1,-1 1,1 0,0-1,0 1,0 0,0 0,-1 0,1-1,0 1,0 0,0 0,0 0,-1 0,1 1,0-1,0 0,0 0,0 0,-1 1,1-1,0 0,0 1,-1-1,1 1,0-1,-1 1,1-1,0 1,-1 0,1-1,-1 1,1-1,-1 1,1 0,-1 0,1-1,-1 1,0 0,0 0,1 0,-1-1,0 1,0 0,0 0,0 0,0 0,0-1,0 1,6 56,-6-44,0-11,0 1,0-1,0 1,0-1,1 0,-1 1,1-1,0 0,-1 0,1 1,0-1,0 0,0 0,1 0,-1 0,1 0,-1 0,1-1,-1 1,1 0,0-1,0 1,0-1,0 0,0 1,0-1,0 0,0 0,0 0,1-1,-1 1,0-1,0 1,1-1,-1 0,1 1,-1-1,0 0,1-1,-1 1,0 0,1-1,-1 1,0-1,1 0,-1 0,0 0,0 0,0 0,0 0,0-1,1 0,170-115,-172 115,1 1,-1 0,0-1,0 1,1 0,-1 0,0 0,1 0,-1 0,1 0,-1 0,1 1,0-1,-1 0,1 1,0-1,-1 1,1 0,0-1,0 1,0 0,-1 0,1 0,0 1,0-1,-1 0,1 1,0-1,-1 1,1-1,0 1,-1 0,1 0,-1-1,1 1,-1 0,1 1,-1-1,0 0,1 0,-1 1,0-1,0 0,0 1,0-1,0 1,-1-1,1 1,0 0,-1-1,1 1,-1 0,1 0,-1-1,0 1,5 54,-6-48,1-1,0 0,0 0,1 1,0-1,0 0,1 0,0 0,0 0,1 0,0-1,0 1,0-1,1 1,0-1,1 0,10 9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1222,'38'0,"28"0,7 5,-5 1,-13 0</inkml:trace>
  <inkml:trace contextRef="#ctx0" brushRef="#br0" timeOffset="3403.13">764 968,'0'-24,"2"1,1-1,1 1,1 0,0 0,2 0,1 1,1 0,1 0,0 1,2 0,8-10,46-41,-65 72,0-1,0 1,-1-1,1 1,0 0,0-1,-1 1,1 0,0-1,0 1,0 0,0 0,0 0,-1 0,1 0,0 0,0 0,0 0,0 0,-1 0,1 1,0-1,0 0,0 1,-1-1,1 0,0 1,0-1,-1 1,1-1,0 1,-1-1,1 1,0 0,-1-1,1 1,-1 0,1-1,-1 1,0 0,1 0,-1-1,0 1,1 0,-1 0,0 0,0 0,0-1,0 1,0 0,0 0,7 55,-7-44,0-9,-1-1,1 1,0-1,-1 1,1-1,0 1,1-1,-1 1,0-1,1 1,-1-1,1 0,0 1,-1-1,1 0,1 1,-1-1,0 0,0 0,1 0,-1 0,1 0,0 0,-1 0,1-1,0 1,0-1,0 1,0-1,1 0,-1 0,0 0,0 0,1 0,-1 0,1 0,-1-1,0 0,1 1,-1-1,3 0,8-7,-1 0,1-1,-1 0,-1-1,1 0,-2-1,1 0,-1-1,2-4,8-7,163-145,-183 166,0 0,1 1,-1-1,0 0,1 1,-1-1,1 0,-1 1,1-1,-1 1,1-1,-1 1,1-1,-1 1,1-1,0 1,-1-1,1 1,0 0,0-1,-1 1,1 0,0 0,0 0,-1-1,1 1,0 0,0 0,-1 0,1 0,0 0,0 0,-1 1,1-1,0 0,0 0,-1 0,1 1,0-1,-1 0,1 1,0-1,-1 1,1-1,0 1,-1-1,1 1,-1-1,1 1,-1 0,1-1,-1 1,0 0,1-1,-1 1,0 0,1-1,-1 1,0 0,0 0,0-1,0 1,1 0,-1 0,0-1,-1 2,-5 32,0-1,2 2,2-1,1 0,2 6,14 7,-2-29</inkml:trace>
  <inkml:trace contextRef="#ctx0" brushRef="#br0" timeOffset="3655.553">453 1081,'53'0,"70"-10,28-2,4-1,-16 4,-17 2,-19-3,-23 2,-15 0,-14 3,-10 2,-9 2,-4 0,-6 6,-8 2</inkml:trace>
  <inkml:trace contextRef="#ctx0" brushRef="#br0" timeOffset="4039.137">848 1251,'-31'29,"1"2,2 1,1 2,2 0,1 2,-11 22,33-55,0 0,0 0,0 0,1 1,-1-1,1 0,-1 0,1 1,0-1,0 1,1-1,-1 1,1 0,0-1,0 1,0-1,0 1,0-1,1 1,0 0,0-1,0 1,0-1,0 0,1 1,-1-1,1 0,0 0,0 0,0 0,2 2,11 1,-1 0,1-2,0 1,0-2,0 0,0-1,1 0,-1-2,1 0,0 0,73-25,-75 14</inkml:trace>
  <inkml:trace contextRef="#ctx0" brushRef="#br0" timeOffset="4285.153">1102 1251,'-20'43,"-15"33,-2 9,1-5,6-12,8-12,8-12,6-7,5-6,-2-4,0 0,1-2,5-3,8-12,2-6</inkml:trace>
  <inkml:trace contextRef="#ctx0" brushRef="#br0" timeOffset="4721.139">1441 1476,'-19'4,"0"2,0 0,0 1,1 1,1 1,-1 1,1 0,1 1,-11 9,25-18,0-1,1 0,-1 1,1-1,0 1,-1 0,1-1,0 1,0 0,0 0,0 0,0 0,0 0,1 0,-1 0,1 0,-1 0,1 0,0 0,0 0,0 0,0 0,0 0,0 0,0 0,1 0,-1 0,1 1,0-1,-1-1,1 1,0 0,1 1,52 52,-17-21,-34-30,-1 0,1 0,-1 0,0 0,0 1,0-1,-1 1,0-1,0 1,0 0,0-1,-1 1,1 0,-1 0,0-1,-1 1,1 0,-1 0,0-1,0 1,-1-1,1 1,-1-1,0 1,0-1,0 0,-1 0,0 0,0 0,0-1,0 1,0-1,-2 2,0 0,0 0,0 0,-1 0,1-1,-1 1,0-1,0-1,-1 1,1-1,-1 0,1-1,-1 0,0 0,0 0,0-1,0 0,-1 0,1-1,0 0,0 0,0 0,-2-1,-8-5</inkml:trace>
  <inkml:trace contextRef="#ctx0" brushRef="#br0" timeOffset="5722.618">1582 1222,'30'-8,"-28"7,-1 0,1-1,-1 1,1 0,-1 0,1 1,0-1,-1 0,1 1,0-1,0 1,-1-1,1 1,0 0,0-1,0 1,0 0,-1 0,1 1,0-1,0 0,0 1,-1-1,1 1,0-1,0 1,-1 0,1 0,0 0,-1 0,1 0,-1 0,0 0,1 0,-1 1,0-1,1 0,-1 1,0-1,0 1,0-1,-1 1,2 1,-3 4,1 0,-1 0,0 1,-1-1,0 0,0 0,0 0,-1-1,0 1,-1 0,1-1,-1 0,0 0,-1 0,-1 2,-12 19,16-26,0 1,0 0,1 1,-1-1,0 0,1 1,-1-1,1 0,0 1,-1 0,1-1,1 1,-1 0,0-1,1 1,-1 0,1 0,0 0,0 0,0-1,0 1,0 0,1 0,0 0,-1-1,1 1,0 0,0-1,0 1,0-1,1 1,-1-1,1 1,0-1,-1 0,1 0,0 0,0 0,1 0,-1 0,0-1,0 1,1-1,-1 1,3 0,1-1,0 1,0-1,0 0,0-1,0 1,0-1,0-1,0 1,1-1,-1 0,0 0,-1-1,1 0,0 0,0 0,-1-1,1 0,4-3,4-6</inkml:trace>
  <inkml:trace contextRef="#ctx0" brushRef="#br0" timeOffset="6273.12">2175 544,'1'57,"-2"0,-3-1,-3 0,-10 43,-64 173,79-268,0 0,0 0,1 0,-1 0,1 0,0 0,1 1,-1-1,1 0,0 1,0-1,0 0,0 0,1 1,0-1,-1 0,2 0,-1 0,0 0,1 0,0 0,0 0,0 0,0-1,1 1,-1-1,1 1,0-1,0 0,0 0,1 0,-1-1,1 1,-1-1,1 0,0 0,4 1,1 0,0-2,1 1,-1-1,1-1,-1 0,1 0,-1-1,1 0,-1 0,0-1,1-1,-1 1,0-1,0-1,4-2,0-7</inkml:trace>
  <inkml:trace contextRef="#ctx0" brushRef="#br0" timeOffset="6521.785">1864 968,'44'0,"32"0,9 0,-5 0,-17-5,-19-1</inkml:trace>
  <inkml:trace contextRef="#ctx0" brushRef="#br0" timeOffset="6953.676">2372 460,'3'-4,"1"-1,-1 1,1 0,0 0,0 1,1-1,-1 1,1 0,-1 0,1 0,0 0,0 1,1 0,-1 0,0 1,1-1,-1 1,0 0,1 1,-1-1,1 1,0 0,-1 1,1-1,-1 1,1 0,-4 0,0 0,-1-1,1 1,0 0,-1 0,1 0,-1 0,1 1,-1-1,0 0,1 1,-1-1,0 1,0-1,0 1,0-1,0 1,0 0,-1-1,1 1,-1 0,1 0,-1 0,1-1,-1 1,0 0,0 0,0 0,0 0,0 0,0-1,-1 1,1 0,-1 0,1 0,-1-1,0 2,-29 66,27-67,1 0,0 0,0 0,0 0,0 0,1 1,-1-1,0 1,1-1,0 1,0-1,0 1,0 0,0 0,0 0,1-1,-1 1,1 0,0 0,-1 0,2 0,-1 0,0 0,0 0,1 0,0-1,0 1,0 0,0 0,0-1,0 1,0-1,1 1,0-1,-1 1,1-1,0 0,0 0,0 0,0 0,1 0,15 7,1-4</inkml:trace>
  <inkml:trace contextRef="#ctx0" brushRef="#br0" timeOffset="8254.072">2429 37,'12'-6,"1"0,0 1,0 0,1 1,-1 1,1 0,0 1,0 1,-1 0,1 0,0 2,12 1,-21 1,-1 1,0-1,0 1,0 0,0 1,-1-1,0 1,0-1,0 1,0 0,-1 0,0 0,0 1,0-1,-1 0,1 1,-1-1,-1 1,1-1,-1 1,0 0,0-1,0 1,-1-1,0 1,0-1,-1 1,1-1,-1 1,0 17,22 172,-17 405,-3-346,-53-35,26-130,-4 28,31-113,-1 1,1-1,-1 1,0-1,0 0,0 1,-1-1,1 0,-1 0,0 0,0 0,-1 0,1 0,-1 0,0-1,0 1,0-1,0 0,0 0,-1 0,0-1,1 1,-1-1,0 0,0 0,0 0,-1 0,1-1,0 1,-3-1,-165 8,147-9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4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28 339,'186'-11,"-143"3,1 1,1 3,-1 2,1 1,23 4,23-1,-45-2,-34 0</inkml:trace>
  <inkml:trace contextRef="#ctx0" brushRef="#br0" timeOffset="1316.961">0 593,'73'17,"-13"-9,1-3,0-2,52-6,-15 1,116-26,-164 21,-32 1</inkml:trace>
  <inkml:trace contextRef="#ctx0" brushRef="#br0" timeOffset="2597.699">311 1,'12'28,"-1"-6,1-1,2 0,0 0,1-2,1 1,1-2,0 0,1-2,1 0,1 0,1-2,-1-1,2 0,0-2,19 8,-35-18,1 1,-1 0,0 1,0-1,0 1,-1 1,1-1,-1 1,0-1,0 2,0-1,0 0,-1 1,1 0,-1 0,-1 0,1 1,-1-1,0 1,0 0,0 0,-1 0,0 0,0 0,-1 1,1-1,-1 0,-1 1,1 3,-5 1,1 0,-2-1,1 0,-2 0,1 0,-1-1,-1 1,1-2,-2 1,1-1,-1 0,0 0,-1-1,0 0,0-1,0 1,-8 2,4 0,-23 15,-56 53,91-75,0-1,-1 1,1 0,0-1,0 1,0 0,1 0,-1-1,0 1,1 0,-1 0,1 0,-1 0,1 0,0 0,0 0,0 0,0 0,0 0,1 0,-1 0,1 0,-1 0,1 0,0-1,-1 1,1 0,0 0,1 0,9 9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1,'19'4,"21"3,9-1,0-2,-3 0,-5-2,-4-1,-4 0,-3-1,-1-1,-1 1,-1 0,-9 0,-8-1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0,'34'5,"29"1,11 0,-5-1,-7-1,-11-2,-8-1,-12-1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564 666,'-16'-9,"-1"1,0 1,0 0,-1 1,0 1,0 1,0 1,-1 0,1 1,-1 2,1-1,-1 2,0 0,-1 2,8 2,1 1,0 0,0 0,1 1,0 0,0 1,0 1,1-1,1 1,-1 1,1-1,1 2,0-1,0 1,1 0,1 0,0 0,0 1,1 0,0 0,1 0,1 1,0-1,0 4,1-11,0 0,0 0,1 0,0 0,0 0,0 0,0 0,1 0,-1 0,1 0,1 0,-1 0,1-1,0 1,0 0,0-1,0 1,1-1,0 0,0 0,0 0,0 0,1-1,0 1,-1-1,1 0,0 0,1 0,-1 0,0-1,1 0,-1 0,1 0,0 0,0-1,0 0,0 0,0 0,0-1,3 1,3-2,0-1,0 1,-1-2,1 0,-1 0,1-1,-1 0,0 0,-1-1,1-1,-1 0,0 0,0 0,-1-1,0-1,4-4,8-9,-1 0,-2-2,0 0,-1-1,9-20,-1-1,-3-2,-1 0,-3-1,-2-1,-2-1,-2 0,-2 0,-3-1,-2 0,-2-40,-1 78,-1-1,-1 1,-1 0,0-1,0 1,-1 0,-1 0,0 0,-1 1,0 0,-1-1,-4-5,7 16,-1 0,1 0,0 1,-1-1,1 1,-1 0,1 0,-1 0,0 0,1 1,-1-1,0 1,1 0,-1 0,0 1,0-1,1 1,-1-1,0 1,1 0,-1 1,1-1,0 1,-1-1,1 1,0 0,0 0,0 0,0 1,0-1,0 1,1 0,0-1,-1 1,1 0,0 1,0-1,0 0,1 0,-1 1,1-1,0 1,0-1,0 2,-7 18,2-1,0 1,2 0,0 1,2-1,0 1,2-1,0 1,3 12,-1 1,-2-17,1-1,1 0,1 1,1-1,0 0,2-1,0 1,1-1,0 0,2-1,0 0,1 0,1-1,1 0,-8-10,9 12,1-1,0 0,1-1,1 0,0-1,1-1,1-1,0 0,1-2,11 6,-6-9</inkml:trace>
  <inkml:trace contextRef="#ctx0" brushRef="#br0" timeOffset="247.275">1242 439,'-19'39,"-16"26,-2 8,5-4,4-14,5-12,8-7,6-7,0-6,1-4,3-4</inkml:trace>
  <inkml:trace contextRef="#ctx0" brushRef="#br0" timeOffset="451.585">818 496,'48'34,"21"15,3 0,-5-4,-10-9,-10-7,-7-7,-7-4,-3-4,-3-4,0-5,-1-2,-4-2</inkml:trace>
  <inkml:trace contextRef="#ctx0" brushRef="#br0" timeOffset="743.553">0 1060,'575'-29,"-164"3,-353 23,0 3,1 1,-1 4,0 2,-1 2,56 18,-90-18,-6 1</inkml:trace>
  <inkml:trace contextRef="#ctx0" brushRef="#br0" timeOffset="1282.923">564 1371,'-38'21,"20"-13,-1 2,1 0,1 1,0 0,1 2,0 0,0 0,2 2,0 0,0 0,2 1,-3 5,13-17,0-1,0 1,1 0,0 0,-1 1,1-1,1 0,-1 0,1 0,-1 1,1-1,0 0,1 1,-1-1,1 0,0 0,0 1,0-1,0 0,1 0,0 0,0-1,0 1,0 0,0-1,1 1,0-1,-1 0,1 1,1-2,-1 1,0 0,1-1,-1 1,1-1,0 0,0 0,0 0,7 3,-1 1,1-2,1 1,-1-2,1 0,-1 0,1-1,0 0,0-1,0 0,0-1,0-1,6 0,3-6,0-1,0-1,-1 0,0-2,-1 0,0-1,-1-1,0-1,-1-1,-1 0,0-1,-1-1,-1 0,0-1,-1 0,-2-1,7-13,-6 13,0-1,-2-1,0 0,-2 0,0-1,-1 1,-1-2,-1 1,0-11,-4 23,0 0,0 1,-1-1,-1 0,0 0,0 0,-1 0,0 1,0-1,-1 1,-1-1,0 1,0 0,0 1,-1-1,-1 1,0-1,0 2,0-1,-1 1,0 0,-7-6,10 10,0-1,0 1,0 0,-1 0,1 0,-1 0,0 1,0 0,0 0,0 0,0 1,0-1,0 1,0 0,-1 1,1-1,0 1,0 0,-1 1,1-1,0 1,-1 0,1 0,0 1,0 0,0-1,0 2,1-1,-1 0,0 1,1 0,0 0,-1 1,1-1,1 1,-1 0,0 0,1 0,-3 4,-3 7,0 0,0 0,2 1,0 0,1 0,0 1,2 0,0 0,0 0,2 0,0 1,1-1,1 1,1-1,0 0,1 1,1-1,1 0,0 0,1 0,1-1,0 1,1-1,4 5,-3-9,0 0,1-1,0 0,1 0,0-1,1 0,0-1,0 0,1-1,0 0,0-1,6 2,-14-8,-1 1,1-1,-1 0,1 0,-1-1,1 1,0-1,-1 0,1 0,0 0,-1 0,1-1,0 0,-1 1,1-1,-1 0,1-1,-1 1,0-1,3-1,12-7</inkml:trace>
  <inkml:trace contextRef="#ctx0" brushRef="#br0" timeOffset="1618.031">1271 1117,'-27'49,"3"1,2 1,3 1,1 0,3 2,-4 33,18-83,0-1,0 1,1 0,-1 0,1-1,0 1,0 0,0 0,1 0,-1-1,1 1,0 0,0-1,0 1,1-1,-1 1,1-1,0 1,0-1,0 0,0 0,0 0,1 0,0 0,-1-1,1 1,0-1,0 0,0 0,1 0,-1 0,0 0,1-1,1 1,9 1,0-2,0 0,0-1,0 0,0-1,-1 0,1-1,0-1,-1 0,1-1,-1 0,0-1,0-1,-1 0,5-3,-4 2</inkml:trace>
  <inkml:trace contextRef="#ctx0" brushRef="#br0" timeOffset="1865.449">1017 1399,'24'-4,"27"-3,9 1,0 1,-5 1,-8-3,-7 0,-5 0,-5 3,-1 0,-2 3,-5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1,'312'0,"-250"11,-93 4,-247-13,571-2,-281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11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142 406,'0'-17,"4"-5,1 0,1 0,0 0,2 1,1 0,1 1,0 0,1 0,2 1,0 0,1 1,0 1,2 0,0 1,6-4,-16 13,-6 6,1-1,-1 1,1-1,-1 1,1 0,0-1,-1 1,1 0,0-1,0 1,0 0,0 0,0 0,0-1,0 1,0 1,1-1,-1 0,0 0,1 0,-1 1,0-1,1 0,-1 1,1-1,-1 1,1 0,-1 0,1-1,-1 1,1 0,-1 0,1 0,-1 1,1-1,0 0,-1 0,1 1,-1-1,0 1,1 0,-1-1,1 1,-1 0,0 0,0 0,1-1,-1 1,0 1,1 0,14 179,-16-180,0 0,1 1,0-1,-1 0,1 1,0-1,-1 0,1 0,0 0,0 0,0 0,0 0,0 0,0 0,0 0,0 0,1 0,-1-1,0 1,0 0,1-1,-1 1,0-1,1 0,-1 1,1-1,-1 0,0 0,1 0,-1 0,1 0,-1 0,0 0,1 0,-1-1,1 1,-1-1,0 1,1-1,-1 1,0-1,0 0,1 1,-1-2,56-39,-56 40,189-182,-189 181,-1 1,1 0,0-1,0 1,-1 0,1 0,0 0,0-1,0 1,0 0,0 0,1 0,-1 1,0-1,0 0,1 0,-1 1,0-1,1 1,-1-1,0 1,1-1,-1 1,1 0,-1 0,1 0,-1 0,1 0,-1 0,1 0,-1 0,1 0,-1 1,0-1,1 1,-1-1,1 1,-1 0,0-1,0 1,1 0,-1 0,0 0,0 0,0 0,0 0,0 0,0 0,7 193,-6-180,0-1,2 0,0 0,0-1,1 1,1-1,0 0,0 0,1-1,2 2,2 2</inkml:trace>
  <inkml:trace contextRef="#ctx0" brushRef="#br0" timeOffset="340.402">1 519,'898'0,"-883"0,0 1,-1 0,1 0,-1 2,0-1,0 2,0 0,0 1,2 1,1 4</inkml:trace>
  <inkml:trace contextRef="#ctx0" brushRef="#br0" timeOffset="1156.045">57 830,'81'-34,"-55"24,0 1,0 1,1 1,0 1,0 1,0 2,0 1,19 1,-44 0,-1 1,1 0,0 0,0 0,-1 0,1 1,0-1,-1 0,1 1,0-1,-1 1,1 0,0-1,-1 1,1 0,-1 0,1 0,-1 0,0 0,1 0,-1 1,0-1,0 0,0 1,0-1,0 1,0-1,0 1,-1-1,1 1,0 0,-1-1,1 1,-1 0,0-1,1 1,-1 0,0 0,0-1,0 1,0 0,-1 0,1-1,0 1,-1 0,1-1,-1 1,0 0,1-1,-1 1,0-1,0 1,-1 0,-15 22,-1 0,-1-2,-1 0,-1-1,0-1,-5 2,19-16,-44 36,36-31,-1 1,1 1,1 0,0 1,1 1,1 0,0 0,-5 12,15-25,0 1,1 0,0-1,0 1,0 0,0 0,0 0,0 0,1 0,-1 0,1 0,0 0,0 0,0 0,1 0,-1 0,1 0,-1 0,1 0,0 0,0 0,0 0,1-1,-1 1,1 0,-1-1,1 1,0-1,0 0,0 1,0-1,0 0,1 0,-1 0,1-1,-1 1,1 0,0-1,-1 0,1 0,0 0,0 0,0 0,0 0,0-1,0 1,0-1,0 0,1 0,19 1,1-1,-1-1,1-1,-1-1,0-1,23-7,-12 3,-22 6</inkml:trace>
  <inkml:trace contextRef="#ctx0" brushRef="#br0" timeOffset="1890.444">989 914,'-12'-5,"0"1,-1 1,1-1,-1 2,1 0,-1 0,0 1,1 1,-1 0,0 1,0 0,1 1,-1 1,1 0,-1 0,1 1,0 1,-8 4,5-4,-43 22,56-26,1 0,0 0,0-1,1 1,-1 0,0 0,0 0,0 0,0 0,1 0,-1 0,1 0,-1 0,1 1,-1-1,1 0,-1 0,1 0,0 1,0-1,0 0,0 0,0 1,0-1,0 0,0 1,0-1,0 0,1 0,-1 0,0 1,1-1,-1 0,1 0,0 0,-1 0,1 0,0 0,0 0,-1 0,1 0,0 0,0 0,1 0,6 6,0-1,1 0,0-1,0 0,0 0,1 0,0-2,-1 1,1-1,6 1,49 20,-62-24,-1 1,1-1,0 1,-1 0,1 0,-1 1,1-1,-1 0,0 1,0-1,1 1,-1 0,0 0,0 0,-1 0,1 0,0 0,-1 0,1 1,-1-1,0 0,1 1,-1-1,0 1,-1 0,1-1,0 1,-1 0,0-1,1 1,-1 0,0 0,0-1,-1 1,1 0,-1 0,1-1,-1 1,0-1,0 1,0 0,0-1,-1 1,-7 6,-1-1,0-1,-1 0,1 0,-1-1,-1-1,1 0,-1 0,0-1,0 0,0-1,0-1,-1 0,-7 0,18-1,0-1,0 0,1 0,-1 0,0 0,0 0,0 0,0 0,0 0,0-1,0 1,1-1,-1 0,0 1,0-1,1 0,-1 0,0 0,1 0,-1 0,1 0,0-1,-1 1,1 0,0-1,-1 1,1-1,0 0,0 0,0-9</inkml:trace>
  <inkml:trace contextRef="#ctx0" brushRef="#br0" timeOffset="2435.779">1242 689,'77'9,"-75"-9,0 1,0-1,-1 1,1 0,0 0,-1 0,1 0,-1 0,1 0,-1 0,0 0,1 1,-1-1,0 0,0 1,0-1,0 1,0 0,0-1,-1 1,1 0,0-1,-1 1,1 0,-1 0,0-1,1 1,-1 0,0 0,0 0,0 0,-1-1,1 1,0 0,-1 0,1-1,-1 1,1 0,-1 0,0 0,-3 6,-1 1,1-2,-1 1,-1 0,0-1,0 0,0 0,-1-1,1 0,-2 0,-5 4,-42 42,54-51,0 0,0 0,0 0,1 0,-1 0,0 1,1-1,-1 0,1 1,-1-1,1 0,-1 1,1-1,0 0,0 1,0-1,0 1,0-1,0 1,0-1,0 0,1 1,-1-1,0 0,1 1,-1-1,1 0,0 1,-1-1,1 0,0 0,0 0,0 0,0 1,0-1,0-1,0 1,0 0,0 0,0 0,0 0,1-1,-1 1,1 0,62 18,-39-16</inkml:trace>
  <inkml:trace contextRef="#ctx0" brushRef="#br0" timeOffset="3058.051">1891 266,'5'-3,"-5"3,0 1,0-1,0 0,0 1,0-1,0 1,0-1,1 1,-1-1,0 1,0-1,0 0,1 1,-1-1,0 0,0 1,1-1,-1 1,0-1,1 0,-1 0,0 1,1-1,-1 0,0 0,1 1,-1-1,1 0,-1 0,0 0,1 0,-1 1,1-1,-1 0,1 0,-1 0,1 0,-1 0,0 0,1 0,-1 0,1-1,-1 1,1 0,-1 0,1 0,-1 0,0-1,1 1,-1 0,0 0,1-1,-1 1,1 0,-1 0,0-1,0 1,1 0,-1-1,0 1,-135 477,128-460,1-1,2 1,-1 0,2 0,0 1,1-1,1 1,1 15,2-28,1 1,-1-1,1 0,0 0,1 0,-1 0,1-1,0 1,0-1,1 0,-1 0,1 0,0-1,0 0,0 0,0 0,1 0,-1-1,1 0,-1 0,1-1,0 1,0-1,0 0,0-1,0 1,0-1,0-1,0 1,-1-1,1 0,0 0,4-2,128-27,-120 11,-17 7</inkml:trace>
  <inkml:trace contextRef="#ctx0" brushRef="#br0" timeOffset="3334.839">1553 604,'19'0,"16"0,12 0,2 0,-1 0,-6 0,-4 0,-4 0,-3 0,-2 0,-1 0,0 0,-6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694 508,'38'-37,"-37"36,-1 0,1 1,0-1,-1 0,0 0,1 0,-1 0,1 0,-1 0,0 0,0 0,1 0,-1 0,0 0,0 0,0-1,0 1,0 0,0 0,-1 0,1 0,0 0,-1 0,1 0,0 0,-1 0,1 0,-1 0,1 1,-1-1,0 0,1 0,-1 0,0 1,0-1,0 0,1 1,-1-1,0 0,0 1,0-1,0 1,0 0,0-1,0 1,0 0,-1-1,-17-3,0 1,-1 0,1 1,-1 1,0 1,1 1,-15 2,-37 6,0 2,2 4,-1 3,-7 6,76-24,-1-1,1 1,0 0,0 0,-1 0,1 0,0 0,0 0,0 0,-1 0,1 0,0 1,0-1,0 1,0-1,-1 1,1-1,0 1,0-1,0 1,0 0,0 0,0-1,0 1,1 0,-1 0,0 0,0 0,1 0,-1 0,1 0,-1 0,1 0,-1 1,1-1,-1 0,1 0,0 0,0 1,0-1,0 0,0 0,0 0,0 1,0-1,0 0,0 0,1 0,-1 1,0-1,1 0,-1 0,1 0,-1 0,1 0,0 0,0 0,0 0,9 6,1 0,0-1,0-1,0 0,1 0,0-1,0-1,0 0,0 0,5-1,59 17,-75-18,1-1,-1 0,0 0,1 1,-1-1,0 1,1-1,-1 1,0 0,1-1,-1 1,0 0,0 0,0 0,0 0,0 0,0 0,0 0,0 0,0 0,0 1,-1-1,1 0,0 0,-1 1,1-1,-1 1,0-1,1 0,-1 1,0-1,0 1,0-1,0 1,0-1,0 0,0 1,-1-1,1 1,0-1,-1 0,1 1,-1-1,1 0,-2 2,-45 48,-255 185,299-235,1 0,-1 0,1 0,0 1,-1-1,1 1,0-1,0 1,0 0,0 0,0 0,0 0,1 0,-1 0,1 1,-1-1,1 0,0 1,0-1,0 1,0-1,0 1,1 0,-1-1,1 1,0 0,0-1,0 1,0 0,0 0,0-1,1 1,0 0,-1-1,1 1,0-1,0 1,0-1,0 1,1-1,-1 0,1 1,-1-1,2 0,8 3,1-1,-1 0,1 0,0-2,1 1,-1-2,0 1,1-2,-1 0,0 0,1-1,-1 0,0-2,1 1,-1-1,-1-1,3-1,11 0,-11 2,5 0,0-1,0-1,-1 0,0-2,0 0,0-1,15-9,-29 13,-1 0,1 0,-1 0,-1-1,1 1,-1-1,1 0,-1 1,-1-1,1 0,-1 0,1 0,-2-1,1 1,0 0,-1 0,0 0,0-1,-1 1,1 0,-1 0,0 0,-1 0,1 0,-1 0,0 0,-1-1,1-1,-4-17</inkml:trace>
  <inkml:trace contextRef="#ctx0" brushRef="#br0" timeOffset="472.32">412 1,'-6'1,"0"0,1 1,-1-1,0 1,1 1,0-1,-1 1,1 0,0 0,1 1,-1-1,0 1,1 0,0 0,0 1,0-1,1 1,-1 0,1 0,0 0,1 0,-1 0,1 1,0-1,0 1,1 0,0 0,0-1,0 1,0 0,1 0,0 0,0 0,1 0,0 0,0-1,0 1,3 5,2 35,-1 0,-2 0,-2 0,-5 44,-46 345,-49 83,77-323,16-178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0 173,'6'-11,"0"-1,1 1,0 0,1 1,0 0,0 0,1 0,0 1,1 1,0 0,1 0,-1 1,1 0,1 1,-1 0,1 1,0 0,0 1,1 0,-1 1,1 0,0 1,0 1,0 0,0 1,2 0,-12 0,0 0,0 0,1 0,-1 0,0 1,0-1,1 1,-1 0,0 0,0 0,0 0,0 1,0-1,-1 1,1 0,0 0,-1 0,1 0,-1 0,0 1,0-1,0 1,0-1,0 1,0 0,0 0,-1 0,0-1,0 2,1-1,-2 0,1 0,0 0,-1 0,1 1,-1-1,0 0,0 0,0 1,-1-1,1 0,-1 0,1 0,-1 1,-1 1,-12 23,0-1,-2 0,-1-1,-1 0,-1-2,-7 6,7-6,0-2,12-16,0 0,1 0,-1 0,1 1,1 0,-1 0,1 1,1 0,-1-1,1 1,0 1,1-1,0 1,1-1,-1 1,2 0,-1 0,1 0,0 0,1 0,0 0,1 0,0 0,0 0,1-1,0 1,2 6,5-5,0 1,1-1,1-1,-1 1,1-2,1 0,0 0,0-1,0 0,1-1,0-1,0 0,0-1,1 0,-1-1,1 0,0-1,0-1,0 0,0-1,0-1,0 0,0-1,0 0,0-1,126-24,-95 13,-27 7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370 502,'-19'-2,"-1"0,1 1,0 1,0 0,-1 2,1 0,0 1,0 1,1 1,-1 1,1 0,0 2,1 0,0 1,-3 2,14-5,-1 0,1 0,1 1,-1 0,1 0,0 1,1-1,0 1,0 0,1 1,0-1,0 0,1 1,0-1,0 1,1 0,0 0,1 0,0-1,0 1,1 0,0 0,1 0,-1-1,2 1,-1-1,1 1,1 0,-1-5,-1-1,1 1,0-1,0 1,0-1,1 0,-1 0,1-1,-1 1,1-1,0 0,0 0,0 0,0 0,0-1,1 1,-1-1,0 0,1 0,-1-1,0 0,1 1,-1-1,1-1,-1 1,1-1,-1 1,0-1,1-1,-1 1,0-1,0 1,0-1,0 0,0-1,0 1,0-1,-1 1,0-1,1 0,1-3,20-20,-1-1,-1-1,-2 0,-1-2,-1-1,-1 0,-2-2,-2 1,0-2,0-7,1-4,-1-1,-3-1,-1 1,1-37,-9 72,-1 1,0-1,-1 1,-1 0,1-1,-2 1,1-1,-1 1,-1 0,0 0,0 0,-1 0,0 1,-1 0,0-1,-1 1,1 1,-2-1,5 8,0-1,0 1,0-1,0 1,0 0,-1 0,1 0,0 0,-1 0,1 1,-1-1,1 1,-1-1,1 1,-1 0,1 0,-1 0,1 1,-1-1,1 0,-1 1,1 0,-1-1,1 1,0 0,-1 0,1 0,0 1,0-1,0 1,0-1,0 1,0-1,0 1,1 0,-2 2,-49 78,46-58,1 1,2-1,0 1,2 0,0-1,2 1,1 0,1-1,2 7,5 7,3-1,1 0,2-1,1-1,1 0,3-2,18 26,-27-42,-8-9,33 24,-26-33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6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0,'-6'32,"2"0,1 0,2 1,1-1,1 0,2 0,4 15,-7-45,0 1,0 0,0-1,0 1,1-1,-1 1,1-1,0 1,0-1,0 0,0 1,0-1,0 0,0 0,1 0,-1 0,1 0,0 0,0 0,-1 0,1 0,0-1,1 1,-1-1,0 0,0 0,1 1,-1-1,0-1,1 1,-1 0,1-1,-1 1,1-1,-1 1,1-1,-1 0,1 0,0-1,-1 1,2-1,5-7,0 0,-1-1,0 0,0 0,-1-1,-1 0,0 0,0 0,-1-1,0 0,0 0,-1-3,37-134,-42 147,1 0,0 0,-1 1,1-1,0 0,0 0,0 0,0 0,0 0,0 0,0 0,0 0,0 0,0 0,0 0,1 0,-1 0,0 0,1 1,-1-1,1 0,-1 0,1 0,-1 0,1 1,-1-1,1 0,0 1,-1-1,1 0,0 1,0-1,0 1,-1-1,1 1,0-1,0 1,0 0,0-1,0 1,0 0,0 0,0 0,0 0,0 0,0 0,-1 0,1 0,0 0,0 0,0 0,0 1,0-1,0 0,0 1,0-1,0 1,-1-1,1 1,0-1,0 1,0-1,-1 1,1 0,0 0,39 132,-1 99,-38-221,-1 0,-1-1,1 1,-2 0,0-1,0 1,-1-1,0 0,0 0,-1 0,-1 0,0 0,0-1,-1 0,0 0,0 0,-1-1,-1 0,1-1,-8 6,9-7,0-2,-1 1,1 0,-1-1,-1-1,1 1,0-1,-1 0,1-1,-1 0,0 0,0 0,0-1,0 0,0-1,0 0,0 0,0-1,0 0,0 0,0-1,0 0,-3-1,10 2,-1 0,0 0,0 0,1 0,-1-1,1 1,-1 0,1-1,-1 1,1-1,0 1,0-1,-1 0,1 1,0-1,1 0,-1 0,0 0,1 0,-1 0,1 0,-1 0,1 0,0 0,0 0,0 0,0 0,0 0,0 0,0 0,1 0,-1 0,1 0,0 1,-1-1,1 0,38-66,-10 39,1 1,2 1,0 1,2 2,0 2,2 1,0 1,8-1,-39 18,9-5,0 0,0 1,1 1,-1 0,1 1,1 1,-1 0,1 1,-1 0,4 1,19 15,-26-3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90,'129'-6,"1"-6,-2-5,25-11,-49 15,0 4,0 5,57 6,-43-1,-93-1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198 298,'-21'21,"0"0,1 1,2 1,0 1,1 1,2 0,0 1,2 0,1 2,1-1,0 6,10-30,0 0,0 0,0 0,1 0,-1 0,1 1,0-1,0 0,0 0,0 1,1-1,0 0,-1 0,1 0,0 0,0 0,0 0,1 0,-1 0,1 0,0 0,0-1,0 1,0-1,0 1,0-1,1 0,-1 0,1 0,-1 0,1 0,0-1,0 1,0-1,0 0,0 1,0-2,0 1,0 0,1-1,-1 1,0-1,3 0,2 0,1-1,-1 0,0-1,0 1,0-2,-1 1,1-1,0 0,-1-1,0 0,0 0,0 0,0-1,-1 0,0 0,0-1,0 0,2-3,84-124,-74 105,-2-1,-1-1,-1 0,-2-1,-1 0,-1-1,-2-1,-1 1,0-13,-6 29,1 9,0 0,-1-1,0 1,-1-1,1 0,-1 1,-1-1,0 0,0 1,0-1,-1 1,0 0,0-1,-1 1,0 0,0 0,-1 1,0-1,0 1,0-1,-3-1,4 8,-1 0,0-1,1 1,-1 1,0-1,1 0,-1 1,1 0,-1 0,1 0,-1 0,1 1,0-1,0 1,-1 0,1 0,0 0,1 0,-1 0,0 1,1-1,-1 1,1 0,0 0,-1 0,2 0,-1 0,0 0,1 0,-1 1,1-1,0 0,0 1,-9 13,0 0,2 1,0 0,1 1,0 0,2 0,0 0,1 1,2-1,-1 1,2 0,1 0,0-1,2 1,0 0,1-1,1 1,1-1,1 0,0 0,1-1,1 0,1 0,10 14,-16-26,0-1,0 1,0-1,1 0,0 0,0 0,1-1,-1 1,1-1,0 0,0-1,1 1,-1-1,1 0,-1 0,1 0,0-1,0 0,0 0,0-1,0 0,1 0,0 0,9-5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1,'-6'8,"-58"94,4 2,-11 35,37-16,34-118,-1 0,1-1,0 1,0 0,0-1,1 1,0 0,-1-1,2 1,-1-1,0 1,1-1,0 1,0-1,0 0,1 0,-1 0,1 0,0-1,0 1,1-1,-1 0,1 0,-1 0,2 1,5 2,-1-1,1-1,0 1,0-2,0 1,0-1,1-1,-1 0,1 0,0-1,-1-1,1 1,0-2,0 1,-1-2,1 1,-1-2,9-2,7-22,-24 10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1,'43'0,"24"0,10 0,-3 0,-9 0,-12 0,-9 0,-2 0,-5 0,-8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1 740,'5'0,"15"0,10 0,5 0,0 0,0 0,-2 0,-1 0,-2 0,-1 0,0 0,-1 0,-5-5,-1-1,-10 0,-6 1</inkml:trace>
  <inkml:trace contextRef="#ctx0" brushRef="#br0" timeOffset="248.665">1 967,'38'4,"27"-2,8-3,-4 0,-9-5,-10-2,-9 1,-11 1</inkml:trace>
  <inkml:trace contextRef="#ctx0" brushRef="#br0" timeOffset="5853.062">1186 487,'-7'-4,"0"1,0 0,0 0,0 0,0 1,0 1,-1-1,1 1,-1 0,1 1,-1 0,0 0,1 0,-1 1,1 0,-1 1,1 0,0 0,0 0,0 1,0 0,0 1,0-1,1 1,0 0,0 1,0 0,0 0,0 0,1 0,0 1,1 0,-1 0,1 1,0-1,0 1,-1 5,0 2,-21 93,26-104,0 1,0 0,1 0,-1 0,1 0,0 0,0 0,0-1,1 1,-1 0,1-1,0 1,0-1,0 0,0 1,1-1,-1 0,1-1,0 1,0 0,0-1,0 1,0-1,1 0,-1 0,2 0,0 0,0 0,0 0,1-1,-1 1,1-1,-1-1,1 1,-1-1,1 0,-1 0,1 0,-1-1,1 0,-1 0,0 0,1-1,-1 0,0 0,0 0,0-1,0 0,-1 1,1-2,3-2,93-100,-78 70,-2 0,-2-2,-2-1,-1 0,-2-1,-1 0,-3-1,-1-1,-1-7,-6 34,0 0,-1 1,0-1,-1 0,-1 0,-1 1,0-1,0 1,-2-1,0 1,0 0,-2 0,-3-6,8 17,-1 0,0 0,1 0,-1 1,-1-1,1 1,0 0,-1-1,1 1,-1 0,1 0,-1 1,0-1,0 1,0-1,0 1,0 0,0 0,-1 0,1 0,0 1,0-1,-1 1,1 0,0 0,0 0,-1 0,1 1,0 0,0-1,-1 1,1 0,0 0,0 1,-3 0,1 1,-1-1,0 2,1-1,0 1,0-1,0 1,0 1,1-1,0 1,0-1,0 1,0 0,1 1,0-1,0 1,-1 2,-1 14,0-1,2 1,1 0,0 0,2 0,0 0,2 0,0-1,1 1,2 0,0-1,1 1,6 12,0-1,2-1,2 0,1-1,12 17,-9-15,35 45,-42-66</inkml:trace>
  <inkml:trace contextRef="#ctx0" brushRef="#br0" timeOffset="6186.048">678 853,'38'5,"47"-3,18-7,6-3,-1-4,-10-1,-11 2,-11 4,-9 2,-7 2,-7 2,-10 0,-1 2,-3-1,-4 1,-8-1</inkml:trace>
  <inkml:trace contextRef="#ctx0" brushRef="#br0" timeOffset="6766.177">1157 1107,'-20'16,"0"0,2 2,0 0,1 1,0 0,2 2,0 0,2 0,-7 14,19-32,0 0,-1 0,1-1,0 2,1-1,-1 0,0 0,1 0,0 0,-1 0,1 1,1-1,-1 0,0 0,1 0,-1 0,1 0,0 0,0 0,1 0,-1 0,0 0,1 0,0-1,-1 1,1 0,0-1,1 0,-1 1,0-1,1 0,-1 0,1 0,-1-1,1 1,0-1,0 1,0-1,0 0,0 0,0 0,0-1,0 1,3 0,8-1,-1 0,0-1,0-1,0 0,0-1,0 0,0-1,0 0,-1-1,0 0,0-1,0-1,-1 0,0 0,0-1,-1 0,0-1,0 0,-1-1,5-7,13-15,-1-2,-2 0,-1-2,-2 0,-2-2,9-23,-21 44,-1 1,-1-1,-1 0,0 0,-1 0,-1-1,0-12,-2 26,1-1,-1 1,0 0,-1-1,1 1,-1-1,0 1,0 0,0 0,-1 0,1-1,-1 1,0 1,0-1,-1 0,1 0,-1 1,0-1,0 1,0 0,0 0,0 0,-1 0,1 1,-1 0,0-1,0 1,0 0,0 1,0-1,0 1,0 0,-1 0,0 0,0 0,0 1,0 0,0 0,0 1,0 0,0 0,0 0,0 0,0 1,0-1,0 1,0 0,1 1,-1-1,1 1,0 0,0 0,0 1,0-1,1 1,-1-1,1 1,-1 2,-61 110,60-102,0-1,1 1,0 1,1-1,1 0,0 1,1-1,1 1,0-1,1 1,0-1,1 1,1-1,1 0,-1 0,2 0,0 0,1-1,0 0,1 0,1 0,0-1,0 0,0-2,0 1,1-2,0 1,1-1,0-1,0 0,0 0,1-1,1-1,-1 1,1-2,0 0,0 0,0-1,1 0,0-1,-1-1,11 1,1-2</inkml:trace>
  <inkml:trace contextRef="#ctx0" brushRef="#br0" timeOffset="7135.409">1920 797,'-102'137,"-80"144,179-278,1 1,-1 0,1 0,-1 0,1 0,1 1,-1-1,0 1,1-1,0 1,0-1,1 1,-1 0,1-1,0 1,0 0,0-1,1 1,0 0,-1-1,2 1,-1-1,1 1,-1-1,1 1,0-1,1 0,-1 0,1 0,0 0,0-1,0 1,0-1,0 0,4 3,3 1,1-1,0 0,0 0,1-1,-1 0,1-1,0-1,0 0,0 0,1-1,-1-1,1 0,-1 0,1-2,-1 1,1-2,-1 1,0-2,1 0,-1 0,-1-1,1-1,0 0,-1 0,6-5,-1-2,-5-1</inkml:trace>
  <inkml:trace contextRef="#ctx0" brushRef="#br0" timeOffset="7385.317">1496 1164,'43'0,"39"0,9 0,-5 0,-13 0,-14 0,-12 0,-14 0</inkml:trace>
  <inkml:trace contextRef="#ctx0" brushRef="#br0" timeOffset="8436.924">2738 91,'-33'-8,"1"1,-1 2,0 2,-1 1,1 1,-23 3,51-2,0 0,0 0,0 1,0-1,1 1,-1 0,0 0,1 1,-1-1,0 1,1 0,0 1,0-1,-1 1,1-1,1 1,-1 0,0 1,1-1,0 1,-1-1,1 1,1 0,-1 0,1 1,-1-1,1 0,0 1,1-1,-1 1,1 0,0-1,0 1,0 0,1 2,0 22,1-1,2 1,0 0,2-1,2 0,4 12,17 99,-28-81,-2 0,-2-1,-3 1,-2-1,-3-1,-3 0,-2 0,-5 6,13-31,-19 42,21-58,0 1,1 1,1-1,1 1,0 0,1 0,0 0,1 12,3-25,-1-1,1 1,0-1,0 1,0-1,1 0,-1 0,1 0,0 0,-1 0,1 0,1 0,-1 0,0-1,1 1,-1-1,1 0,0 0,0 0,0 0,0 0,0-1,0 1,0-1,0 0,1 0,-1 0,2 0,100 14,122-34,-148 14,-61 9</inkml:trace>
  <inkml:trace contextRef="#ctx0" brushRef="#br0" timeOffset="11920.563">3077 345,'-17'67,"13"-39,-13 81,6 1,2 57,15-63,0-92</inkml:trace>
  <inkml:trace contextRef="#ctx0" brushRef="#br0" timeOffset="12472.953">3331 600,'131'-168,"-104"143,-27 24,1 1,-1 0,1 0,-1 0,1 0,-1 0,1-1,0 1,-1 0,1 0,-1 0,1 1,-1-1,1 0,0 0,-1 0,1 0,-1 0,1 1,-1-1,1 0,-1 1,1-1,-1 0,1 1,-1-1,0 0,1 1,-1-1,1 1,-1-1,0 1,0-1,1 1,-1-1,0 1,0-1,1 1,-1-1,0 1,0-1,0 1,0-1,0 1,0 0,0-1,0 1,0-1,0 1,0-1,0 1,0 0,-1-1,1 1,0-1,-1 3,0-1,1 1,0 0,-1-1,1 1,0-1,0 1,0 0,1-1,-1 1,0-1,1 1,0-1,0 1,0-1,0 1,0-1,0 0,0 1,1-1,-1 0,1 0,0 0,0 0,-1 0,1-1,0 1,1 0,-1-1,0 0,0 1,1-1,-1 0,1 0,-1 0,1-1,-1 1,1 0,-1-1,1 0,-1 0,1 1,0-2,-1 1,1 0,-1 0,1-1,0 1,0-2,132-91,-52 28,-80 64,0 0,-1 0,1 1,-1-1,1 1,0-1,0 1,-1 0,1 0,0 0,-1 1,1-1,0 1,-1-1,1 1,0 0,-1 0,1 0,-1 0,0 0,1 1,-1-1,0 1,0 0,0-1,0 1,0 0,0 0,0 0,-1 1,1-1,-1 0,1 1,-1-1,0 1,0-1,0 1,0-1,-1 1,1 0,-1 0,18 26,47 21,-49-42</inkml:trace>
  <inkml:trace contextRef="#ctx0" brushRef="#br0" timeOffset="12719.218">3359 712,'43'4,"33"-2,14-2,-3-1,-13-1,-13 1,-13 0,-10 0,-5 1,-5-1,-7 1</inkml:trace>
  <inkml:trace contextRef="#ctx0" brushRef="#br0" timeOffset="13172.756">3754 910,'-33'10,"1"2,0 0,0 3,1 0,-11 10,41-25,-1 1,1-1,-1 1,1 0,-1-1,1 1,0 0,-1 0,1 0,0 0,0 0,0 0,-1 1,1-1,1 0,-1 0,0 1,0-1,0 1,1-1,-1 1,1-1,-1 1,1-1,-1 1,1-1,0 1,0 0,0-1,0 1,0 0,0-1,0 1,1-1,-1 1,1-1,-1 1,1-1,-1 1,1-1,0 1,0-1,-1 1,1-1,0 0,1 0,-1 0,0 1,0-1,0 0,1 0,-1 0,0-1,1 1,1 0,51 24,-44-21,0 0,0 0,0 1,-1 0,1 1,-1 0,-1 0,1 1,-1 0,3 4,-9-9,-1-1,0 1,1 0,-1 0,0 0,0 0,0 0,0 0,-1 0,1 0,-1 0,1 1,-1-1,0 0,0 0,0 1,0-1,0 0,0 0,0 0,-1 1,1-1,-1 0,0 0,0 0,1 0,-1 0,-1 0,1 0,0 0,0 0,-1-1,1 1,-1 0,1-1,-1 1,0-1,0 0,1 0,-1 1,0-1,0 0,-2 0,-93 32,94-32,1-1,-1 1,0-1,1 1,-1-1,0 0,0 0,1-1,-1 1,0 0,1-1,-1 0,0 1,1-1,-1 0,1-1,-1 1,1 0,0-1,-1 1,1-1,0 1,0-1,0 0,0 0,0 0,1 0,-1-1,1 1,-1 0,1-1,0 1,0-1,0 1,0-1,0 0,1 1,-1-1,1 0,-1 1,1-1,0 0,0 1,1-2,3-13</inkml:trace>
  <inkml:trace contextRef="#ctx0" brushRef="#br0" timeOffset="13483.983">4178 317,'183'337,"-176"-326,-1 0,0 1,-1 0,0 0,-1 0,0 1,-1-1,0 1,-1 0,-1 0,0 0,-1 0,0 0,-1 0,0 0,-1-1,-1 1,0 0,-1-1,0 1,0-1,-2 0,1-1,-4 4,-5 8,-2-1,0 0,-2-2,0 0,-1-1,-1-1,-1 0,-15 8,-105 48,110-63</inkml:trace>
  <inkml:trace contextRef="#ctx0" brushRef="#br0" timeOffset="13954.946">2681 176,'-30'57,"2"2,2 1,4 1,2 0,-8 44,19-79,1 1,1-1,2 1,0 1,2-1,1 0,1 1,2 0,0-1,2 1,1-1,2 0,0 0,1-1,2 1,1-2,1 1,1-2,1 1,1-2,8 11,-8-20,1-1,0 0,0-1,2 0,-1-2,1 0,1 0,0-2,14 5,-2-1</inkml:trace>
  <inkml:trace contextRef="#ctx0" brushRef="#br0" timeOffset="14669.214">4939 458,'-3'31,"-1"-1,-2 1,-1-1,-2 0,0 0,-3-1,-5 11,9-22,-93 158,98-173,1 0,0 0,0 1,0-1,0 1,0 0,1-1,0 1,-1 0,2 0,-1 0,0 0,1 0,-1 0,1 0,0 0,1 0,-1 0,1 0,-1 0,1 0,1 0,-1 0,0-1,1 1,0 0,0-1,0 1,0-1,0 0,1 0,-1 0,1 0,0 0,0 0,0-1,1 1,-1-1,0 0,1 0,-1 0,3 0,132 3,-136-5,0 0,0 0,-1 0,1-1,0 1,0 0,0-1,0 1,0-1,0 0,0 1,-1-1,1 0,0 0,-1 0,1-1,0 1,-1 0,0 0,1-1,-1 1,0-1,1 1,-1-1,0 0,0 0,-1 1,1-1,0 0,0 0,-1 0,1 0,-1 0,0 0,1 1,-1-1,0-1,-3-12</inkml:trace>
  <inkml:trace contextRef="#ctx0" brushRef="#br0" timeOffset="14923.948">4544 712,'43'4,"34"3,8-1,-5-1,-12-1,-12-2,-16-1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5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0 988,'476'0,"-476"0</inkml:trace>
  <inkml:trace contextRef="#ctx0" brushRef="#br0" timeOffset="433.429">282 791,'-4'6,"0"0,1 0,0 0,0 1,1-1,0 1,0 0,0 0,1 0,0-1,0 1,1 0,0 1,0 4,-2 21,-23 112,-5-2,17-56,15-79,0-6</inkml:trace>
  <inkml:trace contextRef="#ctx0" brushRef="#br0" timeOffset="3604.407">1156 424,'0'5,"0"6,0 6,0 6,0 2,0 3,0 1,0 0,0 1,0-1,0-10,0-8</inkml:trace>
  <inkml:trace contextRef="#ctx0" brushRef="#br0" timeOffset="3933.72">846 763,'43'0,"39"0,9-5,0-1,-12-1,-13 2,-10 2,-8 1,-9 0,-5 2,-4 0,-2 0,-6 0</inkml:trace>
  <inkml:trace contextRef="#ctx0" brushRef="#br0" timeOffset="4458.259">1044 876,'-31'100,"12"-56,14-31,3-12,0 1,1 0,0-1,-1 1,1 0,0 0,0 0,0 0,0 0,0 0,0 0,1 1,-1-1,1 0,-1 0,1 1,0-1,0 0,0 0,0 1,0-1,1 0,-1 0,1 0,-1 1,1-1,0 0,0 0,0 0,0 0,0 0,1 0,-1 0,0-1,1 1,-1 0,1-1,0 1,-1-1,1 0,1 1,10-1,-1-1,0-1,1 0,-1-1,0 0,0-1,0 0,0-1,-1-1,1 1,-1-2,0 0,-1 0,4-3,2-4,-4 0</inkml:trace>
  <inkml:trace contextRef="#ctx0" brushRef="#br0" timeOffset="4706.072">1298 904,'-14'38,"-10"32,-1 9,4-4,6-10,0-16,3-12,3-7,8-9,10-8,2-5</inkml:trace>
  <inkml:trace contextRef="#ctx0" brushRef="#br0" timeOffset="5004.156">1636 960,'-26'22,"1"1,1 1,1 1,1 1,1 0,2 2,0 1,2 0,-6 16,21-43,1 1,0-1,-1 1,1-1,0 1,0-1,0 1,0-1,1 1,-1 0,1-1,0 1,0 0,-1 0,2-1,-1 1,0 0,1 0,-1-1,1 1,0 0,0-1,0 1,0-1,0 1,0-1,1 0,-1 1,1-1,0 0,0 0,-1 0,1 0,1 0,-1-1,0 1,0-1,1 1,-1-1,1 0,-1 0,1 0,-1 0,3 0,10 0,1-1,0-1,-1 0,0-2,1 1,-1-2,0 0,0-1,-1 0,0-1,0-1,0 0,0-1,-1 0,7-7,-12 9,1 0,-1-1,0 0,-1-1,1 0,-1 0,-1 0,0-1,0 0,-1 0,0-1,0 1,-1-1,0 0,-1 0,0-1,-1 1,0-1,0 1,-2-1,1 0,-1-7,-2 13,0 0,-1 0,0 0,1 0,-1 0,-1 1,1 0,-1 0,0 0,0 0,0 0,0 1,-1-1,1 1,-1 0,0 1,0-1,0 1,0 0,0 0,0 1,-1 0,1-1,-1 2,1-1,-1 1,1 0,-1 0,-4 1,-15 3</inkml:trace>
  <inkml:trace contextRef="#ctx0" brushRef="#br0" timeOffset="6340.594">2003 820,'177'-245,"-174"240,1 0,0 1,0 0,0-1,1 2,-1-1,1 0,0 1,0 0,0 0,1 1,-1-1,1 1,3-1,-8 4,0-1,1 1,-1 0,0 0,0 0,0 0,0 0,0 0,0 0,0 0,0 0,0 1,-1-1,1 0,0 0,-1 1,1-1,-1 1,1-1,-1 0,0 1,0-1,0 1,1-1,-1 1,0-1,-1 0,1 1,0-1,0 1,-1-1,1 1,-1-1,1 0,-1 1,1 15,0-15,0 0,0 1,1-1,-1 0,0 0,1 0,-1 0,1 0,0 0,0-1,0 1,0 0,0 0,0 0,0-1,1 1,-1-1,0 1,1-1,-1 1,1-1,0 0,0 0,-1 0,1 0,0 0,0 0,0 0,0 0,0-1,0 1,0-1,0 0,0 0,0 1,0-1,0 0,0-1,0 1,1 0,-1-1,0 1,0-1,0 1,-1-1,1 0,1 0,10-7,0 0,0 0,-1-2,0 1,-1-1,0-1,-1 0,1-2,33-31,-36 36,-4 4,0 0,1-1,-1 2,0-1,1 0,0 1,0 0,0 0,0 0,1 1,-1 0,1 0,-1 0,2 1,-2 38,-7-24,-1 116,3-124,1 1,0 0,0-1,0 1,1-1,-1 0,1 1,1-1,-1 0,1 0,0 0,0-1,0 1,1-1,0 0,-1 0,1 0,1 0,-1 0,1-1,0 1,13 4</inkml:trace>
  <inkml:trace contextRef="#ctx0" brushRef="#br0" timeOffset="6589.063">2003 847,'39'5,"50"2,20-1,-3-6,-11-3,-16-1,-17 0,-14 1,-11 1,-6 1,-4 0,-2 1,-5 0</inkml:trace>
  <inkml:trace contextRef="#ctx0" brushRef="#br0" timeOffset="7107.784">2567 1017,'-238'104,"236"-103,1-1,-1 1,0-1,1 1,-1 0,0 0,1-1,-1 1,1 1,-1-1,1 0,-1 0,1 0,0 1,0-1,0 1,0-1,0 1,0-1,0 1,0 0,0-1,1 1,-1 0,1-1,-1 1,1 0,0 0,0 0,0 0,0-1,0 1,0 0,0 0,0 0,1-1,-1 1,1 0,0 0,-1-1,1 1,0 0,0-1,0 1,0-1,0 1,0-1,0 0,1 1,-1-1,0 0,1 0,0 0,71 44,-65-43,0 2,0 0,0 0,-1 0,0 1,0 0,0 0,0 0,-1 1,0 0,0 1,0 0,-1-1,0 2,2 3,-6-8,0-1,-1 1,1-1,-1 1,0 0,0-1,0 1,0-1,0 1,-1 0,1-1,-1 1,0-1,1 1,-1-1,0 0,-1 1,1-1,0 0,-1 0,1 0,-1 0,0 0,1 0,-1 0,0 0,0-1,0 1,0-1,-1 1,1-1,0 0,-2 1,-82 30,-32-26,93-6</inkml:trace>
  <inkml:trace contextRef="#ctx0" brushRef="#br0" timeOffset="7806.742">2766 960,'77'10,"-75"-10,-1 1,1-1,-1 1,1 0,-1-1,1 1,-1 0,1 0,-1 0,0 1,1-1,-1 0,0 0,0 1,0-1,0 0,0 1,0-1,-1 1,1-1,0 1,-1 0,1-1,-1 1,0 0,1-1,-1 1,0 0,0-1,0 1,0 0,0-1,-1 1,1 0,0-1,-1 1,0 0,1-1,-1 1,0-1,1 1,-1-1,-1 1,0 2,0 1,0-1,0 0,0 0,1 1,0-1,0 1,0-1,0 1,1-1,0 1,0-1,0 1,0 0,1-1,0 1,0-1,0 1,0-1,1 1,0-2,-1-1,1 1,-1-1,0 1,0 0,0 0,0-1,0 1,-1 0,1 0,-1 0,0 0,0-1,0 1,0 0,0 0,-1 0,1 0,-1 0,0-1,0 1,0 0,0-1,0 1,-1 0,1-1,-1 0,0 1,1-1,-1 0,0 0,0 0,0 0,-1 0,1 0,0-1,-1 1,0-1,1 0,-1 1,-1-1,-48 14,27-12</inkml:trace>
  <inkml:trace contextRef="#ctx0" brushRef="#br0" timeOffset="11187.229">1749 254,'57'46,"-53"-40,14 20,-2 1,-1 1,-2 0,0 1,-2 0,-1 1,-2 0,0 1,0 17,-8-46,16 71,-3 0,-3 2,-3 14,-10-60,-2 0,-1 0,-1-1,-1 0,-1 0,-2-1,-1 0,-1-1,-1 0,-1-1,-2-1,0-1,-2 0,0-1,-1-1,-6 3,-16 21,31-32</inkml:trace>
  <inkml:trace contextRef="#ctx0" brushRef="#br0" timeOffset="11991.612">931 199,'-18'21,"1"1,0 1,2 0,1 2,1-1,1 2,1-1,-8 28,-3 17,2 0,4 1,3 0,3 2,3-1,3 1,4 4,-1-20,-1-34,0 1,1-1,1 1,2 0,0-1,1 0,2 1,0-1,2-1,0 1,1-1,2 0,0-1,1 0,1-1,6 7,-13-23,0 0,0 0,0-1,1 0,-1 0,1 0,0-1,0 0,0 0,0 0,0-1,0 0,1 0,-1-1,0 1,6-2,12 2</inkml:trace>
  <inkml:trace contextRef="#ctx0" brushRef="#br0" timeOffset="13838.901">3330 396,'5'101,"-6"-90,-6 28,-2 0,-2 0,-2-1,-1-1,-1 0,-18 29,25-49,-1 2,1-8,1 0,1 1,0 0,1 0,0 0,1 1,0 0,1-1,0 1,1 1,1-1,0 0,1 0,0 1,1-1,1 0,0 0,3 12,0-19,1 0,0 0,0-1,0 1,1-2,0 1,0-1,0 0,0 0,1-1,-1 0,1 0,0-1,0 0,0 0,0-1,0 0,0 0,0-1,7 0,129-1,-104-15,-28 3</inkml:trace>
  <inkml:trace contextRef="#ctx0" brushRef="#br0" timeOffset="14088.14">3104 763,'38'-5,"33"-6,8-2,-4 2,-11 3,-10 2,-11 3,-7 2,-10 0</inkml:trace>
  <inkml:trace contextRef="#ctx0" brushRef="#br0" timeOffset="14677.693">3697 199,'10'-5,"0"1,0 0,1 0,-1 1,1 1,0 0,-1 0,1 1,0 0,0 1,0 0,0 1,0 0,1 1,-10-1,0 1,0-1,-1 0,1 1,0-1,0 1,-1-1,1 1,-1 0,1 0,-1-1,0 1,1 0,-1 0,0 1,-1-1,1 0,0 0,-1 0,1 1,-1-1,1 0,-1 1,0-1,0 0,0 0,0 1,-1-1,1 0,-1 1,1-1,-1 0,0 0,0 0,0 0,0 0,0 0,0 0,0 0,-1 0,1 0,-1 0,0-1,1 1,-1-1,0 1,0-1,0 0,0 0,0 0,0 0,0 0,0 0,-1 0,-6 6,7-6,0-1,0 1,1-1,-1 1,0 0,0 0,1 0,-1 0,0 0,1 0,-1 0,1 0,0 1,-1-1,1 1,0-1,0 1,0-1,0 1,0 0,0-1,0 1,0 0,1 0,-1 0,1 0,-1 0,1-1,0 1,0 0,0 0,0 0,0 0,0 0,0 0,1 0,-1 0,1 0,0-1,-1 1,1 0,0 0,0-1,0 1,0 0,0-1,0 1,1-1,0 2,51 18,-48-20,0 0,1 0,-1 1,0 0,0 0,1 0,-2 1,1 0,0 0,0 0,-1 0,0 1,0-1,0 1,0 0,0 1,0 1,-4-2,-1 0,0 1,0-1,0 0,0 0,-1 0,0 0,0 0,0-1,0 1,0 0,-1-1,0 1,0-1,0 0,0 0,0 0,0-1,-1 1,0-1,1 0,-1 0,0 0,0 0,-3 1,-58 30,47-25</inkml:trace>
  <inkml:trace contextRef="#ctx0" brushRef="#br0" timeOffset="15389.899">4148 0,'211'6,"-208"-6,1 0,-1 1,1-1,-1 1,0 0,1 0,-1 0,0 1,0-1,1 1,-1 0,0 0,-1 0,1 0,0 0,-1 1,1-1,-1 1,0 0,1 0,-2 0,1 0,0 0,0 0,-1 0,0 0,1 1,-1-1,-1 0,1 1,0-1,-1 1,0 1,0 22,-1 0,-1 0,-1 0,-2-1,-1 1,-1-1,-1 0,-11 47,-2 13,4 1,3 0,5 1,3 0,5 65,30 48,-29-197,2-1,-1 1,-1-1,1 1,0-1,-1 1,0 0,0-1,0 1,0 0,0-1,-1 1,0-1,1 1,-1-1,-1 1,1-1,0 1,-1-1,0 0,0 0,0 0,0 0,0 0,-1 0,1-1,-1 1,0-1,1 1,-1-1,0 0,0 0,-1-1,1 1,0-1,-1 1,-2 0,-5 0,0-1,0 1,-1-2,1 1,0-2,0 0,-1 0,1-1,0 0,0-1,0 0,1-1,-1 0,1 0,0-1,-9-6,5 1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0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0 283,'167'11,"-149"-7,0-1,-1 0,1-1,0-1,0-1,0-1,0 0,13-3,194-32,-147 31,-65 21,-18-5</inkml:trace>
  <inkml:trace contextRef="#ctx0" brushRef="#br0" timeOffset="339.465">57 480,'39'18,"-11"-14,0-1,0-1,0-2,0 0,0-2,0-1,26-7,213-2,-255 12</inkml:trace>
  <inkml:trace contextRef="#ctx0" brushRef="#br0" timeOffset="849.205">311 0,'40'73,"-28"-61,0-2,1 1,1-2,0 0,0 0,1-2,0 1,0-2,0 0,1-1,0-1,0 0,5 0,134 53,-149-55,-1 0,0 0,0 1,0 0,0 0,-1 0,1 0,-1 1,0 0,0-1,0 2,0-1,-1 0,0 1,0-1,0 1,0 0,-1 0,0 0,0 1,0-1,0 0,-1 1,0-1,0 1,-1 0,1-1,-1 1,-1-1,1 1,-1 0,0-1,0 1,0-1,-1 0,0 1,0-1,0 0,-1 1,-125 123,11-25,56-51,50-46,1 1,0 0,0 0,1 1,0 1,1-1,0 1,1 1,-1-1,2 1,-2 5,0 6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0,-1 0,-1 0,0 0,-1 0,0 0,0 0,1 0,-6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509 621,'-45'-37,"28"31,-1 1,0 1,1 0,-2 2,1 0,0 0,0 2,0 0,-1 1,-11 3,12-2,1 1,-1 0,1 1,0 1,0 0,1 2,0 0,0 0,0 2,-3 2,17-9,0-1,0 0,0 1,1-1,-1 1,0 0,1 0,-1-1,1 1,0 0,-1 0,1 0,0 1,0-1,0 0,1 0,-1 1,0-1,1 0,0 1,-1-1,1 0,0 1,0-1,0 1,1-1,-1 0,0 1,1-1,0 0,0 0,-1 1,1-1,0 0,1 0,-1 0,0 0,1 0,0 1,73 60,44-40,-118-22,-1 0,1 0,0 0,0 0,0 0,-1 0,1 0,0 0,-1 0,1 0,-1 0,0 0,1 0,-1 0,0 0,1 1,-1-1,0 0,0 0,0 0,0 1,0-1,0 0,-1 0,1 0,0 1,-1-1,1 0,0 0,-1 0,1 0,-1 0,0 0,1 0,-1 0,0 0,0 0,0 0,1 0,-1-1,0 1,0 0,0-1,0 1,0 0,0-1,-1 0,1 1,0-1,0 1,0-1,-4 4,-141 136,142-136,-62 90,64-91,0 1,0-1,1 0,-1 1,1 0,0-1,0 1,0 0,1 0,-1-1,1 1,0 0,0 0,0 0,0-1,1 1,0 0,0 0,0-1,0 1,0 0,1-1,-1 1,1-1,0 0,0 0,2 3,3-2,-1 0,1-1,-1 1,1-2,0 1,0-1,0 0,0 0,1 0,-1-1,0-1,1 1,-1-1,1 0,-1-1,0 0,3 0,8 0,-4 0,-7 3,0-1,-1 0,1-1,0 1,0-1,-1-1,1 1,0-1,-1-1,1 1,0-1,-1 0,0 0,1-1,-1 0,0 0,-1-1,1 1,0-1,-1 0,0-1,0 1,0-1,-1 0,1 0,-1-1,0 1,-1-1,0 0,2-3,1-17,-2 2</inkml:trace>
  <inkml:trace contextRef="#ctx0" brushRef="#br0" timeOffset="1">311 0,'-24'36,"2"0,1 2,3 0,1 1,1 1,2 0,2 1,2 0,2 1,2 0,0 12,7 100,7 0,7-1,9 18,-21-150,4 36,-3 0,-1 0,-4 1,-3 15,5-45,7-37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1,'38'4,"37"3,11-1,-6-1,-10-2,-17-1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621 436,'-38'11,"1"1,0 2,1 2,0 1,2 2,0 1,-27 22,53-38,0 1,0 0,1 1,0-1,0 2,0-1,1 1,0-1,0 2,1-1,0 1,0 0,0 0,1 0,1 0,-1 1,1 0,1-1,0 1,0 0,1 0,0 1,0-1,1 0,0 0,1 0,0 0,0 1,1-1,1 4,1-5,-1-1,1-1,0 1,1 0,0-1,0 0,0 0,0-1,1 1,0-1,0 0,1-1,-1 0,1 0,0 0,0-1,1 0,-1 0,0 0,1-1,0-1,-1 1,1-1,0 0,0-1,0 0,0 0,0-1,-1 0,1 0,0-1,-1 0,1 0,-1-1,1 0,-1 0,0-1,0 1,5-6,13-6,-2-1,0-1,-1 0,-1-2,0-1,-2-1,0 0,-2-1,0-1,-1-1,-2 0,1-3,4-6,-1-1,-2 0,-1-1,-2-1,-1 0,-2-1,-2 0,4-36,-10 58,0 0,-1-1,0 1,-2 0,1-1,-2 1,0 0,-1 0,-1 0,0 0,-1 0,0 1,-1 0,-1 0,0 0,-1 1,-5-6,12 18,-1-1,1 1,-1-1,0 1,1 0,-1 0,0 0,0 0,0 0,0 0,0 0,0 0,0 1,0-1,0 1,-1 0,1 0,0-1,0 1,0 1,0-1,0 0,-1 0,1 1,0-1,0 1,0 0,0 0,0 0,0 0,0 0,1 0,-1 0,0 0,1 1,-1-1,0 1,1-1,0 1,-1 0,1-1,0 1,0 0,0 0,0 0,-39 95,33-61,1 0,1 1,3 0,0 0,3 0,1-1,2 1,1 0,2-1,1 0,2-1,2 1,1-2,1 0,11 15,-4-9,-15-26,1 0,0-1,1 0,0-1,1 1,1-2,0 1,1-1,2-1</inkml:trace>
  <inkml:trace contextRef="#ctx0" brushRef="#br0" timeOffset="648.191">1186 436,'-25'72,"10"-35,2 0,2 1,2 0,-4 35,23 3,-9-75,0 1,0-1,-1 1,1 0,0-1,0 0,1 1,-1-1,0 1,0-1,1 0,-1 0,1 0,-1 0,1 0,-1 0,1 0,-1-1,1 1,0 0,0-1,-1 1,1-1,0 0,0 0,-1 0,1 0,0 0,0 0,0 0,-1 0,1-1,0 1,0-1,-1 1,1-1,0 0,-1 1,2-2,2-2,1 0,-1-1,0 1,-1-1,1 0,-1-1,0 1,0-1,-1 1,0-1,0 0,0-1,-1 1,0 0,0-1,6-11,76-213,-84 230,1-1,-1 0,1 0,0 0,0 0,0 1,0-1,0 0,0 1,0-1,0 1,1-1,-1 1,1-1,-1 1,1 0,-1 0,1 0,0 0,-1 0,1 0,0 0,0 1,0-1,0 1,0-1,-1 1,1 0,0-1,0 1,0 0,0 0,0 1,0-1,0 0,0 1,0-1,0 1,0-1,0 1,-1 0,1 0,0 0,-1 0,1 0,0 0,-1 1,2 0,4 12,0 0,0 0,-2 0,1 1,-2 0,0 0,-1 0,0 0,-1 0,-1 1,-1-1,0 1,-1-1,0 1,-3 7,2 37,0-41,-1 1,0-1,-2 0,0-1,-1 1,-1-1,0 0,-1-1,-2 0,1 0,-2-1,0 0,-5 4,5-7,-1 0,-1-2,1 1,-2-2,0 0,0 0,0-1,-1-1,-1-1,1 0,-15 4,29-10,0-1,0 1,0 0,0-1,0 1,-1-1,1 1,0-1,-1 0,1 1,0-1,0 0,-1 0,1 0,0 0,-1 0,1 0,0 0,-1-1,1 1,0 0,-1-1,1 1,0-1,0 1,0-1,0 0,-1 0,1 1,0-1,0 0,0 0,1 0,-1 0,0 0,0 0,0 0,1 0,-1 0,0-1,1 1,-1 0,1 0,0-1,-1 1,1 0,0 0,0-1,0 1,0 0,0-1,0 1,0 0,0-1,0 1,1 0,-1-1,5-12,1 1,0-1,1 1,0 1,1-1,1 1,0 1,0 0,1 0,0 1,1 0,2-1,5-6,23-26,2 3,2 1,1 3,2 1,1 3,2 2,3 1,-51 26,1 1,-1 0,0 0,1 1,-1-1,1 1,0 0,-1 0,1 0,0 0,0 1,0-1,0 1,-1 0,1 0,0 0,0 1,0-1,0 1,-1 0,1 0,0 1,-1-1,1 1,-1-1,1 1,-1 0,0 0,0 1,2 1,8 13</inkml:trace>
  <inkml:trace contextRef="#ctx0" brushRef="#br0" timeOffset="1052.005">0 1142,'490'-23,"313"-34,-442 52,-279 22,-62-12</inkml:trace>
  <inkml:trace contextRef="#ctx0" brushRef="#br0" timeOffset="1698.149">480 1565,'-40'38,"1"2,2 2,2 1,-1 5,33-44,-3 2,0 1,0 1,1-1,0 1,0-1,1 2,0-1,0 0,1 1,0-1,0 1,1 0,0 0,1 0,0 0,0 8,2-14,0-1,0 1,0 0,0-1,0 1,1-1,-1 1,1-1,0 0,-1 1,1-1,0 0,0 0,1 0,-1-1,0 1,0 0,1-1,-1 0,1 1,0-1,-1 0,1 0,0 0,0-1,-1 1,1-1,0 0,0 1,0-1,0 0,0-1,91-18,-68 5,-1-1,0-2,-1 0,-1-1,-1-2,-1 0,0-1,-1-1,-2-1,0-1,-2-1,0 0,-2-1,7-17,-6 12,-1-2,-1 0,-2 0,-1-1,-1 0,-3 0,0-1,-3 0,0 0,-3-1,-1-11,-18-37,19 82,-1 0,0 0,0 0,0 0,0 1,0-1,0 0,-1 1,1-1,-1 1,1-1,-1 1,1 0,-1 0,0 0,0-1,1 2,-1-1,0 0,0 0,0 1,0-1,0 1,0-1,0 1,0 0,0 0,0 0,0 0,-1 0,1 0,0 1,0-1,0 1,0-1,0 1,1 0,-3 0,-7 7,0 1,1 0,0 1,0 0,1 0,1 1,-1 0,2 1,-1-1,2 1,0 1,0-1,1 1,1 0,0 1,0-1,0 14,-3-6,-1 1,1 1,1-1,1 2,0-1,2 0,1 1,1 0,1-1,1 1,0-1,2 1,1-1,1 0,1 0,1 0,1-1,1 0,3 3,-8-17,0-2,1 1,0 0,0-1,0 0,1 0,0-1,0 1,0-1,1-1,0 1,0-1,0 0,0-1,1 0,-1 0,1 0,0-1,0 0,0-1,0 0,0 0,0 0,0-1,0 0,0-1,0 0,0 0,0-1,0 0,0 0,2-2,75-62,-61 42</inkml:trace>
  <inkml:trace contextRef="#ctx0" brushRef="#br0" timeOffset="2031.371">1298 1198,'-9'14,"-74"120,5 4,-4 21,79-154,-1 1,0 0,1 0,0 0,1 0,-1 1,1-1,0 1,1-1,-1 1,2 0,-1-1,0 1,1 0,1 0,-1-1,1 1,0 0,0-1,1 1,0-1,0 1,1-1,0 0,0 0,0 0,1 0,-1 0,4 2,4-1,-1-1,2 0,-1-1,0 0,1-1,0 0,0-1,1 0,-1-1,0-1,1 1,-1-2,1 0,-1-1,1 0,-1 0,4-2,20-9,-30 5</inkml:trace>
  <inkml:trace contextRef="#ctx0" brushRef="#br0" timeOffset="2279.34">847 1509,'39'9,"31"4,9-1,-4-2,-6-3,-9-2,-10-8,-14-3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35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0,'-8'187,"-25"137,-31 48,22-225,40-134</inkml:trace>
  <inkml:trace contextRef="#ctx0" brushRef="#br0" timeOffset="589.974">517 395,'224'-255,"-224"253,1 1,-1 0,1-1,0 1,-1 0,1 0,0 0,0-1,-1 1,1 0,0 0,0 0,0 0,0 1,1-1,-1 0,0 0,0 1,0-1,1 0,-1 1,0-1,1 1,-1 0,0 0,1-1,-1 1,1 0,-1 0,0 0,1 0,-1 0,0 1,1-1,-1 0,1 1,-1-1,0 0,0 1,1 0,-1-1,0 1,0 0,0 0,0 0,0-1,0 1,0 0,0 0,0 1,0-1,0 0,0 0,-1 0,1 1,0-1,-11 99,10-98,0 0,0 0,0 0,1 1,-1-1,0 0,1 0,0 0,-1 0,1 0,0 0,0 0,0-1,1 1,-1 0,0-1,0 1,1 0,-1-1,1 1,0-1,-1 0,1 0,0 0,0 0,0 0,0 0,0 0,0 0,0-1,0 1,0-1,0 1,0-1,0 0,0 0,0 0,1 0,-1 0,0-1,0 1,0-1,0 1,0-1,0 0,0 1,0-1,0 0,0 0,-1-1,1 1,0 0,-1-1,1 1,-1-1,1 1,220-161,-220 160,0 0,0 0,0 1,0-1,0 1,1-1,-1 1,1 0,-1 0,1 0,-1 0,1 0,0 1,0-1,-1 1,1 0,0 0,-1 0,1 0,0 0,0 0,-1 1,1 0,0-1,-1 1,1 0,-1 0,1 0,-1 1,1-1,-1 0,0 1,0 0,0-1,0 1,0 0,0 0,0 0,0 1,-1-1,1 0,-1 1,0-1,0 1,0-1,0 1,1 2,0 3,1 1,0-1,0 0,1 0,0 0,0-1,1 1,0-1,0 0,1-1,0 1,0-1,1 0,-1-1,1 1,1-1,-1 0,1-1,-1 0,1 0,5 1,43 3,-31-8</inkml:trace>
  <inkml:trace contextRef="#ctx0" brushRef="#br0" timeOffset="849.093">403 536,'382'6,"-254"-9,668-29,-746 37,-34 2</inkml:trace>
  <inkml:trace contextRef="#ctx0" brushRef="#br0" timeOffset="1382.033">1391 621,'-349'151,"346"-151,1 1,0 0,0-1,0 1,1 0,-1 0,0 0,0 1,0-1,1 0,-1 1,1-1,-1 1,1-1,-1 1,1 0,0-1,0 1,0 0,0 0,0 0,0 0,1 0,-1 0,0 0,1 0,0 0,0 1,-1-1,1 0,0 0,1 0,-1 0,0 0,1 0,-1 1,1-1,-1 0,1 0,0 0,0 0,0-1,0 1,0 0,1 0,-1-1,0 1,1 0,0-1,-1 0,1 1,0-1,-1 0,2 1,16 5,1 0,0-1,-1-1,2-1,-1 0,0-2,14 0,124 28,-155-29,0 0,0 0,0 1,0-1,0 0,-1 1,1 0,0-1,-1 1,1 0,-1 1,1-1,-1 0,0 1,0-1,0 1,-1 0,1-1,-1 1,1 0,-1 0,0 0,0 0,0 0,0 0,-1 0,1 1,-1-1,0 0,0 0,0 0,0 1,-1-1,1 0,-1 0,0 0,0 0,0 0,0 0,0 0,-1 0,1 0,-1 0,-1 1,-7 4,1-2,-1 1,0-1,-1-1,1 0,-1 0,0-1,0 0,-1-1,1-1,-1 1,-5-1,-16 5,11-2,1 0,-1-2,0 0,0-1,0-2,0 0,0-1,-1-1,-3-2,-12-14,25 7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3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1 848,'68'25,"-33"-17,-2 0,0-2,0-1,0-1,1-1,-1-3,21-1,-43 1,64 5,-74-6</inkml:trace>
  <inkml:trace contextRef="#ctx0" brushRef="#br0" timeOffset="395.751">141 538,'0'313,"-27"-95,26-74,1-145</inkml:trace>
  <inkml:trace contextRef="#ctx0" brushRef="#br0" timeOffset="2562.467">1158 1018,'-93'162,"91"-159,1 0,0 1,0-1,0 1,0-1,1 1,-1-1,1 1,0 0,0-1,0 1,0 0,1-1,-1 1,1-1,0 1,0-1,1 1,-1-1,1 0,-1 0,1 1,0-1,0 0,0-1,1 1,-1 0,1-1,0 1,-1-1,1 0,0 0,0 0,0 0,1 0,-1-1,0 1,1-1,-1 0,1 0,-1 0,4-1,4 2,1-1,0 0,-1-1,1 0,0-1,-1-1,1 0,0 0,-1-1,0 0,0-1,0-1,0 1,-1-2,1 1,-1-2,1-1,3-5</inkml:trace>
  <inkml:trace contextRef="#ctx0" brushRef="#br0" timeOffset="2812.879">1524 989,'-29'38,"-14"33,-4 8,5-4,5-10,9-7,9-8,8-8,6-6,9-10,3-4,5-5,1-12,3-5,-1-4</inkml:trace>
  <inkml:trace contextRef="#ctx0" brushRef="#br0" timeOffset="3079.549">1750 1187,'-13'17,"0"0,1 0,1 1,1 1,1-1,0 2,2-1,0 1,1 0,1 1,1-1,0 4,4-20,0-1,0 1,0-1,0 1,1-1,0 0,-1 1,1-1,1 0,-1 0,0 1,1-1,-1 0,1 0,0-1,0 1,0 0,1-1,-1 1,1-1,-1 1,1-1,0 0,0 0,0-1,0 1,0 0,0-1,0 0,0 0,1 0,-1 0,0 0,3-1,4 1,0 0,0-1,0 0,0-1,-1 0,1-1,0 0,-1 0,1-1,-1 0,7-4,-2 2,0-2,0 0,-1-1,0 0,0-1,-1 0,0-1,-1 0,0-1,-1 0,0-1,0 0,-1-1,-1 0,0 0,0-3,-4 10,0-1,0 1,-1-1,0 0,-1 1,1-1,-1 0,-1-1,1 1,-1 0,-1 0,1-1,-1 1,0 0,-1-1,0 1,0 0,0 0,-1-1,0 1,-1 0,1 1,-1-1,-1 0,1 1,-1 0,0 0,-1 0,1 0,-1 1,0-1,-1 1,1 0,-1 1,0 0,-2-1,0 1,0 1,0 1,0 0,0 0,0 0,-1 1,1 0,-1 1,1 0,-1 0,-1 1,-19 5</inkml:trace>
  <inkml:trace contextRef="#ctx0" brushRef="#br0" timeOffset="1845.008">1101 341,'125'-34,"-105"28,0 1,1 0,0 2,-1 0,1 2,15 0,-35 1,1-1,-1 1,1 0,0 0,-1 0,1 0,-1 0,1 0,-1 1,1-1,-1 0,0 1,1-1,-1 1,1 0,-1-1,0 1,1 0,-1 0,0 0,0 0,0 0,0 0,0 0,0 0,0 0,0 1,0-1,0 0,-1 1,1-1,0 0,-1 1,1-1,-1 1,0-1,1 1,-1-1,0 1,0-1,0 1,0-1,0 1,0-1,-1 1,1-1,0 1,-1-1,1 1,-1-1,0 0,1 1,-1-1,0 0,0 1,0-1,0 0,0 0,0 0,0 0,0 0,0 0,-1 0,1 0,-82 70,82-70,0-1,1 1,-1 0,0 0,1-1,-1 1,0 0,1 0,-1 0,1 0,0 0,-1 0,1 0,0 0,-1-1,1 1,0 0,0 1,0-1,0 0,0 0,0 0,0 0,0 0,0 0,1 0,-1 0,0 0,1-1,-1 1,0 0,1 0,0 0,-1 0,1 0,-1-1,1 1,0 0,-1 0,1-1,0 1,0 0,0-1,0 1,-1-1,1 1,0-1,0 0,0 1,1-1,55 18,-48-16,105 43,-111-43,-1-1,0 1,1 0,-1 0,0 0,0 0,0 0,0 0,-1 1,1-1,0 1,-1-1,0 1,1-1,-1 1,0 0,-1 0,1-1,0 1,-1 0,0 0,1 0,-1 0,0 0,0 0,-1 0,1-1,-1 1,1 0,-1 0,0 0,0-1,0 1,-1 0,1-1,-1 1,1-1,-1 1,-1 1,-6 4,-1 1,0-1,0 0,0-1,-1 0,-1-1,1 0,-1-1,1-1,-2 1,1-2,0 1,-1-2,1 0,-1 0,0-1,0-1,1 0,-1-1,0 0,-6-2,-27-9,28 6</inkml:trace>
  <inkml:trace contextRef="#ctx0" brushRef="#br0" timeOffset="2164.092">903 821,'43'4,"39"2,14 0,1-1,-6-1,-10-2,-8-1,-8-1,-9 0,-11 0,-6 0,-7 0,-3 0,-1-1,-2 1,0 0,-4 0</inkml:trace>
  <inkml:trace contextRef="#ctx0" brushRef="#br0" timeOffset="4951.153">2314 312,'18'29,"25"40,-2 1,-4 1,-3 2,-3 2,2 16,-26-62,-1 0,-1 1,-2-1,-1 1,-1-1,-2 1,0 0,-2-1,-2 1,0-1,-2 0,-1-1,-2 1,0-2,-2 1,-1-2,-12 18,-90 104,91-122,-2-2,-1-1,0-1,-2-1,-2 0,-3 3,15-11</inkml:trace>
  <inkml:trace contextRef="#ctx0" brushRef="#br0" timeOffset="5534.494">875 143,'-26'58,"2"1,3 1,3 1,2 1,3 0,3 1,2 3,-1 55,5 1,12 109,-4-182,2 0,2 0,2-1,3 0,1-1,4 2,-13-37,1-1,0 0,0 0,2 0,-1-1,1 0,1 0,-1-1,2 0,-1 0,1-1,1-1,-1 0,1 0,0-1,1 0,0-1,-1 0,2-1,-1-1,2 1,42-2,-31-5</inkml:trace>
  <inkml:trace contextRef="#ctx0" brushRef="#br0" timeOffset="6334.117">2738 848,'85'-125,"90"-134,-175 258,0 1,0-1,0 1,0-1,0 1,0-1,1 1,-1-1,0 1,0-1,0 1,1-1,-1 1,0-1,0 1,1 0,-1-1,0 1,1 0,-1-1,0 1,1 0,-1-1,1 1,-1 0,1 0,-1-1,1 1,-1 0,0 0,1 0,-1 0,1 0,-1-1,1 1,-1 0,1 0,-1 0,1 0,-1 1,1-1,-1 0,1 0,-1 0,1 0,-1 0,1 1,-1-1,1 0,-1 0,1 1,-1-1,0 0,1 1,-1-1,0 0,1 1,-1-1,0 1,1-1,-1 0,0 1,0-1,0 1,1-1,-1 1,3 37,-3-34,3 138,-3-140,1 0,0 0,0 0,1 0,-1 0,0 0,1 0,-1 0,1-1,-1 1,1 0,0-1,0 0,0 1,-1-1,1 0,1 0,-1 0,0 0,0 0,0-1,0 1,1-1,-1 1,0-1,1 0,-1 0,0 0,0 0,1 0,-1 0,0-1,1 1,-1-1,0 0,0 1,0-1,0 0,1-1,81-47,100-115,-183 163,-1 0,1 0,0 1,0-1,-1 0,1 1,0-1,0 1,0-1,0 1,0-1,0 1,0 0,0-1,0 1,0 0,0 0,0 0,0-1,0 1,0 0,0 1,0-1,0 0,0 0,0 0,0 1,0-1,0 0,0 1,0-1,0 1,0-1,0 1,0 0,0-1,-1 1,1 0,0-1,0 1,-1 0,1 0,-1 0,1 0,0 0,-1 0,0-1,1 1,-1 0,0 1,9 63,-7-38,-1-20,0 0,1 1,0-1,0 0,0 0,1 0,0-1,1 1,-1-1,1 1,1-1,-1 0,1-1,0 1,0-1,0 0,1 0,0-1,0 1,0-1,6 2,4 2</inkml:trace>
  <inkml:trace contextRef="#ctx0" brushRef="#br0" timeOffset="6600.776">2653 961,'48'5,"50"-3,17-3,4-5,-9-2,-14 1,-8 1,-15-3,-9 0,-12 2,-5 1,-5 3,-11 6,-4 2,-4 1,-4 4,-6 0</inkml:trace>
  <inkml:trace contextRef="#ctx0" brushRef="#br0" timeOffset="7138.539">3358 1187,'-267'104,"265"-104,1 0,-1 1,1-1,-1 1,1-1,-1 1,1-1,-1 1,1 0,0 0,0-1,-1 1,1 0,0 0,0 1,0-1,0 0,0 0,0 0,0 1,0-1,1 0,-1 1,0-1,1 1,-1-1,1 0,0 1,-1 0,1-1,0 1,0-1,0 1,0-1,0 1,0-1,0 1,1-1,-1 1,1-1,-1 1,1 0,86 36,-81-38,0 1,-1-1,1 2,0-1,-1 1,1-1,-1 2,0-1,1 0,-1 1,0 0,-1 0,1 1,0-1,-1 1,0 0,0 0,0 1,0-1,-1 1,0 0,0 0,0 0,0 0,-1 0,0 1,1 2,-4-3,1 0,-1 0,0 0,0 0,-1 0,0 0,0 0,0 0,0 0,-1-1,0 1,0-1,0 0,0 0,-1 0,1 0,-1-1,0 1,0-1,0 0,-1 0,1 0,-1-1,0 0,1 0,-1 0,0 0,0-1,0 0,-1 0,1 0,0 0,0-1,0 0,-1 0,-3-1,-106-6,90 0</inkml:trace>
  <inkml:trace contextRef="#ctx0" brushRef="#br0" timeOffset="8417.847">3641 1046,'121'-17,"-50"15,-69 2,-1 0,0 1,1-1,-1 1,0-1,0 1,1 0,-1-1,0 1,0 0,0 0,0 0,0 0,0 0,0 0,0 0,-1 0,1 0,0 0,-1 1,1-1,0 0,-1 0,0 1,1-1,-1 0,0 1,1-1,-1 0,0 1,0-1,0 0,0 1,-1-1,1 1,0-1,0 0,-1 1,1-1,-1 0,1 0,-1 1,0-1,0 0,1 0,-1 0,0 0,0 0,0 0,0 0,-64 92,64-93,0 1,1 0,-1-1,0 1,1 0,-1 0,1 0,-1 0,1-1,-1 1,1 0,0 0,-1 0,1 0,0 0,0 0,0 0,0 0,0 0,0 0,0 0,0 0,0 0,0 0,0 0,1 0,-1 0,0 0,1 0,-1 0,1-1,-1 1,1 0,-1 0,1 0,0-1,-1 1,1 0,0-1,-1 1,1 0,0-1,0 1,46 9,-25-7,-20-3,0 0,1 1,-1-1,1 0,-1 1,0-1,1 1,-1 0,0-1,0 1,0 0,1 0,-1 1,0-1,0 0,-1 1,1-1,0 1,0 0,-1 0,1-1,-1 1,1 0,-1 0,0 0,0 1,0-1,0 0,0 0,-1 1,1-1,0 0,-1 1,0-1,0 0,0 1,0-1,0 1,0-1,0 0,-1 1,1-1,-1 0,0 1,0-1,1 0,-2 0,0 2,-3 5,-1 0,-1-1,1 0,-1 0,-1-1,0 0,1 0,-2-1,1 0,-1 0,0-1,-8 4,12-7,0 1,0-1,0 0,0-1,-1 1,1-1,-1 0,1 0,-1-1,1 0,-1 0,1 0,-1 0,1-1,-1 0,1 0,0-1,-1 1,1-1,0 0,0-1,0 1,0-1,-4-3,-4-6</inkml:trace>
  <inkml:trace contextRef="#ctx0" brushRef="#br0" timeOffset="11519.573">4600 284,'-4'42,"-1"1,-2-2,-3 1,0-1,-3 0,-2-1,-9 18,-29 86,34-87,12-41,0 0,1 0,1 1,1 0,0 0,2 0,-1 1,2-1,1 1,0-1,1 1,3 16,-3-30,0-1,1 1,-1-1,1 1,0-1,0 0,0 0,0 0,1 0,-1 0,1 0,0-1,0 1,0-1,0 0,0 0,0 0,0 0,1 0,-1-1,1 0,-1 0,1 0,0 0,-1 0,2 0,106 0,-73-3,31-16,-57 5</inkml:trace>
  <inkml:trace contextRef="#ctx0" brushRef="#br0" timeOffset="11763.43">4121 679,'38'0,"32"0,14 0,-3 0,-5 0,-11 0,-12 0,-10 0,-8 0,-4 0,-8 0</inkml:trace>
  <inkml:trace contextRef="#ctx0" brushRef="#br0" timeOffset="12416.278">4939 114,'-1'0,"1"-1,-1 0,1 0,-1 0,0 0,1 0,-1 0,1 0,0 0,-1 0,1 0,0 0,0 0,0 0,-1 0,1 0,0-1,1 1,-1 0,0 0,0 0,0 0,1 0,-1 0,0 0,1 0,-1 0,1 0,-1 0,1 0,-1 0,1 0,0 1,0-1,-1 0,1 0,0 1,0-1,0 0,0 1,0-1,0 1,1-1,43-24,-40 23,14-7,1 2,1 0,-1 1,1 1,0 1,0 0,2 2,-22 1,1 1,-1 0,0-1,1 1,-1 0,1 0,-1 0,1 0,-1 0,1 0,-1 0,0 1,1-1,-1 0,1 1,-1-1,0 1,1 0,-1-1,0 1,0 0,1 0,-1 0,0 0,0 0,0 0,0 0,0 0,0 0,-1 0,1 1,0-1,-1 0,1 1,0-1,-1 0,0 1,1-1,-1 1,0-1,0 1,1-1,-1 0,0 1,-1-1,1 1,0-1,0 1,-1 0,-36 64,-146 98,182-162,-2-1,1 0,0 0,0 0,0 0,0 0,0 1,0-1,0 0,1 1,-1 0,1 0,-1-1,1 1,-1 0,1 0,0 0,0 0,0 0,0 1,0-1,0 0,1 0,-1 1,1-1,0 0,0 1,-1-1,1 0,1 1,-1-1,0 0,1 1,-1-1,1 0,-1 1,1-1,0 0,0 0,0 0,0 0,1 0,-1 0,1 0,-1 0,1-1,-1 1,2 0,12 5,0-1,1-1,-1 0,1-1,0-1,1-1,-1 0,0-1,1 0,-1-2,0 0,7-1,15 0,-13 2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53,'-428'867,"260"-600,136-234,25-51,73-145,125-274,-130 293,-32 72,3 0,2 3,4 0,23-28,-55 89,36-29,-41 38,1 0,-1 1,0-1,1 1,-1-1,0 1,0-1,0 1,0 0,0-1,0 1,0 0,-1 0,1 0,0-1,-1 1,0 0,1 0,-1 0,0 0,0 0,0 0,0 0,-1 0,1 0,0 0,-1 0,0-1,1 2,0-3,-39 250,-5 89,46-53,19-231,-20-54,1 0,-1 0,0 0,0 0,0-1,0 1,1 0,-1-1,0 1,1-1,-1 0,0 1,1-1,-1 0,0 0,1 0,-1 0,1 0,-1 0,0 0,1 0,-1-1,0 1,1-1,-1 1,0-1,1 1,-1-1,0 0,0 1,0-1,0 0,0 0,0 0,0 0,0 0,0 0,0 0,0 0,0-1,74-126,34-136,-72 162,-5-2,-4 0,5-54,-32 152,10-138,-11 145,0-1,0 1,-1-1,1 0,0 1,0-1,0 1,0-1,0 0,0 1,0-1,-1 1,1-1,0 0,0 1,0-1,-1 0,1 0,0 1,-1-1,1 0,0 1,-1-1,1 0,0 0,-1 0,1 1,0-1,-1 0,1 0,-1 0,1 0,0 0,-1 0,1 0,-1 0,1 0,0 0,-1 0,1 0,-1 0,1 0,0 0,-1 0,1 0,0 0,-1-1,1 1,-1 0,1 0,0 0,-1-1,1 1,0 0,0-1,-1 1,1 0,0 0,0-1,-1 1,1 0,0-1,0 1,0-1,-1 1,1 0,0-1,0 1,-6 13</inkml:trace>
  <inkml:trace contextRef="#ctx0" brushRef="#br0" timeOffset="314.965">1086 449,'-22'41,"3"1,1 2,2 0,2 0,2 1,-5 36,16-75,-1 0,1 0,0 1,1-1,-1 0,1 0,1 0,-1 0,1 1,0-1,0 0,1 0,-1 0,1 0,1-1,-1 1,1-1,0 1,0-1,1 0,0 0,0 0,0-1,0 1,1-1,-1 0,1 0,0 0,0-1,1 0,-1 0,5 1,0-2,1 0,0-1,0 0,0-1,0-1,0 1,0-2,0 1,0-2,0 1,-1-2,1 1,-1-1,0-1,0 0,0 0,-1-1,0 0,0-1,7-7,7-7,0-1,-2-1,-1-1,-1-1,-1 0,12-24,-24 40,1 0,-1-1,-1 1,0-1,0 0,-1-1,-1 1,1-1,-2 0,1 0,-2 0,1 0,-2 0,1 0,-1-1,-1 1,0 0,-1 0,0 0,-1 0,0 0,0 1,-1-1,-1 1,0 0,0 0,-1 1,0-1,0 1,-1 1,-1-1,1 1,-2-1,5 6,0 0,0 1,0-1,0 1,-1-1,1 1,-1 1,1-1,-1 1,0-1,1 1,-1 1,0-1,0 1,0 0,0 0,0 0,0 0,0 1,1 0,-1 0,0 0,1 1,-1 0,0 0,-1 1,-14 9</inkml:trace>
  <inkml:trace contextRef="#ctx0" brushRef="#br0" timeOffset="833.111">1848 363,'-9'12,"1"0,1 0,0 1,1 0,0 0,1 0,0 1,1 0,1 0,0 0,1 0,0 0,2 1,-1-1,2 0,0 1,0-1,4 14,-4-26,1 1,-1-1,0 1,1-1,0 1,-1-1,1 0,0 0,0 0,0 0,0 0,1-1,-1 1,0-1,1 1,-1-1,1 0,-1 0,1 0,0 0,-1 0,1-1,0 1,0-1,-1 0,1 0,0 0,0 0,0 0,-1-1,1 1,0-1,0 0,2 0,95-45,-83 36,125-99,-141 108,-1 0,1 0,-1-1,1 1,0 0,-1 0,1 0,0 0,0 0,0 0,0 0,0 0,0 0,0 0,0 1,0-1,0 0,1 1,-1-1,0 1,0-1,1 1,-1-1,0 1,1 0,-1 0,0 0,1 0,-1 0,0 0,1 0,-1 0,0 0,1 1,-1-1,0 0,0 1,1-1,-1 1,0 0,0-1,0 1,0 0,0 0,0 0,0-1,0 1,0 0,0 0,0 1,0-1,-1 0,1 0,0 1,7 36,-8-30,0 1,1 0,0-1,1 1,0-1,0 1,1-1,0 0,0 0,1 0,0 0,0 0,1-1,0 0,0 0,1-1,0 1,0-1,1 0,-1-1,1 1,0-1,1-1,3 2,4-2,0 0,0-2,0 0,0 0,1-2,-1 0,0 0,1-2,-1 0,0 0,0-2,0 1,0-2,-1 0,1-1,-2-1,1 0,-1 0,0-2,0 0,-1 0,0-1,-1 0,10-12,10-8,-2-2,-1-1,-1-2,15-26,63-157,-89 168,-12 29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7:30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16934 2381,'1'-1,"-1"1,0-1,1 1,-1 0,1-1,-1 1,1 0,-1 0,1-1,-1 1,1 0,0 0,-1 0,1 0,-1 0,1 0,-1 0,1 0,-1 0,1 0,0 0,-1 0,1 0,-1 0,1 0,-1 1,1-1,-1 0,1 0,-1 1,1-1,-1 0,1 1,-1-1,0 0,1 1,-1-1,1 1,-1-1,0 0,1 1,-1-1,0 1,0-1,1 1,-1-1,0 1,0 0,0-1,0 1,0-1,0 1,0-1,0 1,0-1,0 1,0 0,0-1,0 1,5 39,-5-39,1 342,-1-319</inkml:trace>
  <inkml:trace contextRef="#ctx0" brushRef="#br0" timeOffset="-139608.966">4348 321,'21'168,"-13"308,-10-301,1-174,1 1,-1 0,0 0,1 0,-1 0,1 0,-1 0,1 0,0 0,0 0,0 0,0 0,0 0,0 0,1 0,-1 0,1 0,-1 0,1 0,0 0,0-1,0 1,0 0,0 0,0-1,0 1,1-1,-1 1,0-1,1 1,0-1,-1 0,1 0,0 0,-1 0,1 0,0 0,0 0,0-1,0 1,0 0,0-1,0 0,0 1,0-1,0 0,0 0,0 0,0-1,0 1,0 0,0-1,1 0,112-84,-78 52,142-120,-177 152,-1-1,1 1,-1 0,1 0,-1 0,1 0,0 0,0 0,-1 1,1-1,0 0,0 1,0-1,0 1,0 0,0 0,-1 0,1 0,0 0,0 0,0 0,0 1,0-1,0 1,0-1,0 1,-1 0,1-1,0 1,-1 0,1 0,0 1,-1-1,1 0,-1 0,0 1,1-1,-1 1,0-1,0 1,0-1,0 1,0 0,0 0,4 12,0 2,0-1,-2 0,0 1,-1 0,0-1,-1 1,-1 0,-1 0,0 6,0 48,1-68,0-1,-1 1,1 0,0-1,0 1,0 0,0-1,1 1,-1-1,0 1,0 0,1-1,-1 1,1-1,0 1,-1-1,1 1,0-1,0 1,0-1,0 0,0 0,0 1,0-1,1 0,-1 0,0 0,1 0,-1 0,1-1,-1 1,1 0,-1-1,1 1,-1-1,1 1,-1-1,1 0,0 0,-1 0,1 1,0-2,-1 1,1 0,0 0,-1 0,1-1,-1 1,1-1,-1 1,1-1,13-9,-1-1,-1-1,0 0,-1 0,0-2,-1 1,0-1,-1-1,-1 0,0 0,-1-1,-1 0,0 0,-1-1,-1 0,0 0,-1-7,6-17,-2-1,-2 0,-2 0,-1 0,-3 0,-1-1,-2 1,-2 0,-2 0,-1 1,-3-1,-1 2,-2 0,-2 1,-1 0,-2 1,-21-31,34 58,0 0,-1 1,1 0,-2 0,0 0,0 1,0 1,-1-1,-1 1,1 0,-1 1,-1 1,1-1,-1 2,0-1,-1 1,1 1,-1 0,0 1,0 0,0 1,0 0,0 1,0 0,-1 1,-8 1,6 4,-1 1,2 0,-1 1,1 1,0 0,0 1,1 1,1 0,-1 0,2 1,-1 1,2 0,-1 1,2 0,0 0,0 1,1 0,-21 34</inkml:trace>
  <inkml:trace contextRef="#ctx0" brushRef="#br0" timeOffset="-139194.194">5307 969,'2'14,"2"0,0 0,0-1,1 0,1 0,0 0,1 0,5 6,-9-15,0 0,-1-1,2 1,-1-1,0 0,1 0,-1 0,1 0,0-1,0 1,0-1,0 0,1 0,-1 0,0-1,1 0,-1 0,1 0,-1 0,1-1,0 1,-1-1,1-1,0 1,-1 0,1-1,-1 0,1 0,12-6,0-1,-1-1,-1 0,1-1,-1 0,-1-1,0-1,-1-1,0 1,-1-2,0 0,-1 0,-1-1,0-1,4-8,-8 13,0 0,-1-1,0 0,-1 0,-1 0,1 0,-2-1,0 1,0-1,-1 1,-1-1,0-3,-1 4</inkml:trace>
  <inkml:trace contextRef="#ctx0" brushRef="#br0" timeOffset="-138874.473">5984 1054,'5'-4,"23"-11,-1-2,-1-1,-1-1,0-1,-2-1,0-1,-1-1,-2 0,0-2,-1-1,13-26,-28 46,-1-1,0 0,-1 1,0-1,0 0,0 0,-1 0,0-1,-1 1,1 0,-1 0,-1 0,1-1,-1 1,0 0,-1 0,0 0,0 0,0 0,-1 1,0-1,-1 1,1 0,-1-1,0 2,-1-1,1 0,-1 1,0 0,-3-2,1 5,0 2,-1-1,1 1,0 0,0 1,0 0,0 0,0 0,0 1,1 0,-1 0,0 1,1-1,-1 2,1-1,0 1,0 0,0 0,1 0,0 1,0 0,0 0,0 0,-2 5,-5 0,2 0,0 1,0 1,1 0,0 0,1 0,1 1,0 1,0-1,2 1,-1 0,2 0,0 0,1 1,0 0,1-1,1 1,0 0,1 0,0 0,2 0,-1 0,2 0,0-1,1 1,0-1,1 0,1 0,0-1,1 1,1-1,-1-1,2 0,2 3,3-2,0-2,1 1,0-2,0 0,1 0,1-2,-1 0,1-1,1 0,-1-2,1 0,0-1,1-1,1 0,262 6,-263-9,19-1</inkml:trace>
  <inkml:trace contextRef="#ctx0" brushRef="#br0" timeOffset="-134608.569">7621 349,'70'36,"-60"-32,0 0,0-1,0 0,1-1,-1 0,1 0,-1-1,1-1,0 0,-1 0,1-1,0 0,-1-1,0 0,1-1,-1 0,0 0,0-1,0-1,-1 0,0 0,0-1,0 0,0 0,-1-1,0 0,3-4,-8 8,0 1,0-1,0 0,-1 0,1 1,0-1,-1-1,0 1,0 0,0-1,0 1,-1-1,1 1,-1-1,0 0,0 0,0 1,0-3,-1 5,-1 1,1-1,0 1,0 0,-1-1,1 1,0-1,-1 1,1 0,0-1,-1 1,1 0,-1 0,1-1,-1 1,1 0,0 0,-1-1,1 1,-1 0,1 0,-1 0,1 0,-1 0,1 0,-1 0,1 0,-1 0,1 0,-1 0,1 0,-1 0,1 0,-1 1,1-1,-1 0,1 0,-1 0,1 1,-1-1,1 0,0 1,-1-1,1 0,0 1,-1-1,1 0,0 1,-1-1,1 1,0-1,0 1,-1-1,1 0,0 1,0-1,0 1,0-1,0 1,0-1,0 1,0-1,0 1,0-1,0 1,-12 25,2 0,0 1,2 0,1 0,1 1,-1 26,2-25,-41 293,18-74,21-185,-4-1,-2 0,-3-1,-12 28,28-87,0-1,0 1,0 0,0-1,-1 1,1 0,-1-1,1 1,-1 0,0-1,1 1,-1-1,0 1,0-1,0 1,0-1,-1 0,1 0,0 1,0-1,-1 0,1 0,-1 0,1 0,-1-1,1 1,-1 0,0-1,1 1,-1-1,0 1,1-1,-1 0,0 0,1 0,-1 0,0 0,0 0,1 0,-1 0,0-1,1 1,-1-1,0 1,1-1,-1 0,1 1,-1-1,1 0,-2-1,-9-9</inkml:trace>
  <inkml:trace contextRef="#ctx0" brushRef="#br0" timeOffset="-133976.658">7424 969,'44'-12,"49"-14,0-4,81-39,-9-3,-163 71,-1 1,1-1,-1 1,1-1,0 1,-1 0,1 0,0 0,-1 0,1 0,0 0,-1 0,1 0,0 1,-1-1,1 1,-1-1,1 1,-1 0,1-1,-1 1,1 0,-1 0,0 0,1 0,-1 0,0 0,0 1,0-1,0 0,0 1,0-1,0 1,0-1,-1 1,1-1,0 1,-1-1,1 1,-1-1,0 2,4 74,-5-64,2 99,15-99,-12-15</inkml:trace>
  <inkml:trace contextRef="#ctx0" brushRef="#br0" timeOffset="-133376.675">8326 942,'0'329,"-1"-363,1 1,2-1,1 1,1-1,2 1,2 1,1-1,1 1,1 1,2 0,2 0,0 2,11-14,-26 42,0 0,0 0,0 0,1 0,-1 0,1 0,-1 1,1-1,-1 0,1 0,-1 0,1 0,0 1,-1-1,1 0,0 0,0 1,-1-1,1 1,0-1,0 1,0-1,0 1,0-1,0 1,0 0,0-1,0 1,0 0,0 0,0 0,0 0,0 0,0 0,0 0,0 0,0 0,0 1,0-1,0 0,0 1,0-1,0 1,0-1,-1 1,1-1,0 1,0-1,0 1,-1 0,1 0,0-1,0 1,-1 0,1 0,-1 0,1 0,-1-1,1 2,5 67,-7-63,0-1,1 1,0-1,0 1,0 0,0-1,1 1,0-1,0 1,1-1,0 0,0 1,0-1,0 0,1 0,0 0,0-1,0 1,0-1,1 1,2 1,10 3</inkml:trace>
  <inkml:trace contextRef="#ctx0" brushRef="#br0" timeOffset="-133123.863">8806 1054,'0'19,"0"2,0-3</inkml:trace>
  <inkml:trace contextRef="#ctx0" brushRef="#br0" timeOffset="-132886.19">8750 602</inkml:trace>
  <inkml:trace contextRef="#ctx0" brushRef="#br0" timeOffset="-132253.455">9230 715,'-20'14,"1"0,1 2,1-1,0 2,1 1,1 0,0 0,2 2,0 0,1 0,1 1,1 1,1 0,1 0,-3 14,9-32,2-1,-1 1,0 0,1-1,-1 1,1 0,0 0,1-1,-1 1,1 0,-1 0,1-1,0 1,0 0,1-1,-1 1,1-1,0 0,0 1,0-1,0 0,0 0,1 0,-1-1,1 1,0 0,0-1,0 0,0 0,0 0,1 0,-1 0,0-1,1 1,0-1,-1 0,1 0,0 0,-1-1,1 1,0-1,0 0,-1 0,1 0,0-1,0 1,-1-1,1 0,0 0,8-6,0 0,0-1,0-1,-1 1,-1-2,0 0,0 0,-1-1,0 0,-1 0,0-1,0 0,-2-1,0 1,0-1,-1-1,1-3,47-143,-64 36,35-31,-15 107,-2 15,-2 1,-1-1,-2 1,0-1,-4-29,0 38,-1 0,-1 0,-1 1,-1-1,-1 1,-1 0,-3-5,10 26,0 0,0 0,1 0,-1 0,0 0,-1 0,1 0,0 0,-1 1,1-1,0 1,-1-1,0 1,1-1,-1 1,0 0,0 0,0 0,0 0,0 0,0 0,0 0,0 1,0-1,0 1,0 0,0-1,-1 1,1 0,0 0,0 0,0 1,0-1,-1 0,1 1,0 0,0-1,0 1,0 0,0 0,0 0,1 0,-1 0,0 1,0-1,1 0,-2 2,-7 11,0 0,1 0,1 1,0 1,1-1,1 1,0 0,1 1,1-1,0 1,2 0,0 0,-6 50,3 1,3 0,6 62,-4-106,1 1,1-1,2 1,0-1,2 0,0 0,1-1,2 0,0 0,2-1,0 0,2-1,0 0,1-1,1-1,1 0,13 11,-26-27,-1 0,1-1,0 1,1-1,-1 0,0 0,1 0,-1 0,1-1,-1 1,1-1,0 0,0 0,-1-1,1 1,0-1,0 1,0-1,0 0,0-1,-1 1,1-1,0 0,0 0,0 0,-1 0,1 0,-1-1,1 0,-1 0,1 0,-1 0,0 0,0-1,0 1,0-1,0-1,6-13</inkml:trace>
  <inkml:trace contextRef="#ctx0" brushRef="#br0" timeOffset="-131293.282">9794 602,'-31'17,"1"0,1 2,1 1,1 2,0 0,2 2,1 1,-18 23,39-45,1-1,-1 1,1 0,0 1,0-1,0 0,0 0,1 1,-1-1,1 1,0 0,0-1,0 1,0 0,1 0,0-1,-1 1,1 0,1 0,-1 0,1-1,-1 1,1 0,0-1,0 1,1 0,-1-1,1 1,-1-1,1 0,0 0,1 1,-1-1,0-1,1 1,0 0,0-1,-1 1,2-1,-1 0,0 0,0 0,1 0,-1 0,1-1,-1 0,1 0,-1 0,1 0,0 0,0-1,-1 1,2-1,7-1,0-1,0-1,0 1,0-2,0 0,-1 0,0-1,0 0,0-1,-1 0,1-1,-2 0,1-1,-1 0,5-5,114-144,-127 155,60-87,-72 135,3-22,2-11,0 0,1 0,1 1,0-1,1 1,1 0,0 0,0 0,1 0,1 1,1-1,0 0,1 0,0 0,3 7,-4-18,1 0,-1-1,1 1,0-1,0 1,0-1,0 0,0 0,0 0,1 0,-1 0,1-1,-1 1,1-1,0 1,-1-1,1 0,0 0,0 0,0-1,0 1,0-1,0 1,0-1,0 0,0 0,0-1,0 1,0 0,0-1,-1 0,1 0,3-1,87-50,-69 28,-2 0,0-2,-1 0,-2-1,-1-1,-1-1,5-13,-17 21,-14 27,-18 29,20-27,1-1,0 2,0-1,0 1,1 0,1 0,0 0,0 1,0-1,1 1,1 0,0 0,0 0,1 0,0 1,1-1,0 0,0 0,1 0,1 1,0-1,0 0,1 1,1-7,-1-1,0 0,1 0,-1 0,1 0,0-1,0 0,0 1,1-1,-1-1,0 1,1-1,-1 1,1-1,-1 0,1-1,0 1,-1-1,1 0,0 0,-1-1,1 1,0-1,-1 0,1 0,-1-1,0 1,1-1,-1 0,0 0,0-1,0 1,0-1,0 0,-1 0,1 0,1-2,15-18,-2 0,0-2,-1 0,-1-1,-2-1,10-23,31-56,-10 36,-44 71,0-1,0 1,0 0,0-1,0 1,0 0,0 0,0 0,0 0,0 0,0 0,0 0,-1 0,1 0,-1 0,1 0,-1 0,1 0,-1 0,1 1,-1-1,0 0,0 0,1 1,-1-1,0 0,0 0,-1 1,1-1,0 1,0-1,11 281,58 175,-65-419,-3-1,-1 1,-2 0,-1-1,-2 0,-2 0,-1 0,-2-1,-1 0,-2-1,-2 0,-1-1,-1-1,-15 20,20-36,8-9,0-1,-1 0,0 0,0 0,-1 0,1-1,-2 0,1 0,-1 0,0-1,0 0,0 0,-1-1,1 0,-9 3,13-8,0 1,0-1,0 0,0 0,0 0,0-1,0 1,1-1,-1 1,0-1,1 0,-1 0,1 0,0 0,0-1,-1 1,2-1,-1 1,0-1,0 0,1 1,0-1,-1 0,1 0,0 0,0 0,1 0,-1 0,1-1,-1 1,1 0,0 0,0 0,1 0,-1-1,1 1,-1 0,1 0,0-1,-1 1,-1-47,1 0,3 1,2-1,2 1,2 0,2 0,3 1,1 1,17-34,19-8,-37 66</inkml:trace>
  <inkml:trace contextRef="#ctx0" brushRef="#br0" timeOffset="-121068.292">11488 969,'12'9,"1"-2,0 0,1 0,0-1,0-1,0 0,0-1,1 0,0-2,0 1,0-2,-1 0,1-1,0 0,0-1,0-1,0 0,0-1,-1-1,1 0,-1-1,0-1,8-4,7-13,0-1,-2-2,-1 0,-1-2,-1-1,14-22,24-43,-3-1,-5-4,7-23,-38 74,53-94,-75 141,-1-1,1 1,0 0,-1 0,1 0,0 0,0 0,0 0,0 0,0 0,0 0,0 1,0-1,0 0,1 1,-1-1,0 1,0-1,1 1,-1-1,0 1,1 0,-1 0,0 0,1 0,-1 0,0 0,1 0,-1 0,0 0,1 1,-1-1,0 0,0 1,1-1,-1 1,0-1,0 1,0 0,0 0,0-1,0 1,0 0,0 0,0 0,0 0,0 0,0 0,-1 1,1-1,0 0,-1 0,1 0,-1 1,1-1,-1 0,0 1,0-1,1 0,-1 1,17 44,-2 1,-2 1,-2 0,-2 1,-3 0,-1 0,-3 1,-2-1,-4 33,4-74,1 9,-1 0,-1 0,-1-1,0 1,-1-1,-1 1,0-1,-1 0,-1 0,-3 5,6-14,-1 1,0 0,-1-1,0 0,0 0,-1 0,1 0,-2-1,1 0,0 0,-1-1,0 0,-1 0,1-1,-1 1,0-2,0 1,0-1,0 0,0-1,-1 0,1 0,-1-1,0 0,-5 0,-12-1,1 0,-1-1,0-2,1 0,0-2,-1-1,2-1,-1-1,1-1,0-1,-12-8,5 1</inkml:trace>
  <inkml:trace contextRef="#ctx0" brushRef="#br0" timeOffset="-120224.272">12644 942,'24'-9,"0"-1,-1-1,0-1,-1-1,0-1,-1-1,-1-1,-1 0,10-11,-24 20,-1 1,0-1,0 1,-1-1,0 0,0-1,-1 1,0 0,0-1,0 1,-1-1,0 0,-1 1,0-1,0 0,-1 1,1-1,-2 0,1 1,-1-1,-1-2,2 8,0 0,0 0,0 0,0 1,0-1,0 0,0 1,-1-1,1 0,-1 1,1 0,-1-1,0 1,1 0,-1 0,0 0,0 0,0 0,0 0,0 0,0 1,0-1,0 1,0 0,0-1,0 1,0 0,0 0,0 0,0 0,0 1,0-1,0 1,-1-1,2 1,-1 0,0-1,0 1,0 0,0 0,0 0,1 1,-1-1,-67 65,63-58,0-1,1 1,0 0,1 1,-1-1,2 1,-1 0,1 0,0 0,1 0,0 1,1-1,0 1,0-1,1 1,0-1,1 1,0-1,0 1,1-1,0 0,1 0,0 0,3 5,0-9,1 0,0-1,0 0,0 0,0-1,1 0,-1 0,1 0,0-1,0 0,0-1,0 0,0 0,0-1,0 0,0 0,1-1,-1 0,0-1,0 1,-1-1,1-1,0 0,2-1,10-3,1 0,-1-2,-1 0,1-1,-2-2,0 1,0-2,-1-1,0 0,-1-1,-1 0,-1-1,0-1,-1-1,0 0,-2 0,0-1,-1 0,0-6,-9 25,-1 1,0-1,0 0,0 0,0 0,1 0,-1 1,0-1,0 0,0 0,1 0,-1 0,0 0,0 0,1 0,-1 0,0 0,0 0,1 0,-1 0,0 0,0 0,1 0,-1 0,0 0,0 0,0 0,1 0,-1 0,0 0,0 0,1 0,-1-1,0 1,0 0,0 0,1 0,-1-1,1 42,-1-21,54 334,-53-333,2 5,-2 0,0 0,-2-1,0 1,-2 0,-1 0,-1-1,-1 0,-1 0,-9 19,16-43,0 0,-1-1,1 1,0-1,0 1,0 0,-1-1,1 1,0-1,0 1,-1-1,1 1,-1-1,1 1,0-1,-1 1,1-1,-1 1,1-1,-1 0,1 1,-1-1,0 0,1 1,-1-1,1 0,-1 0,0 0,1 1,-1-1,1 0,-1 0,0 0,1 0,-1 0,0 0,1 0,-1-1,1 1,-1 0,0 0,1 0,-1 0,1-1,-1 1,0 0,1-1,-1 1,1-1,-1 1,1 0,-1-1,1 1,0-1,-1 1,1-1,0 1,-1-1,1 0,0 1,-1-1,1 1,0-1,0 0,0 1,0-1,0 1,-13-45,14 15,2 0,1 0,1 0,2 1,1 0,1 0,1 1,2 0,4-5,-15 29,18-45,2 2,2 0,3 1,1 2,2 0,2 2,1 2,3 1,6-4,-34 37,1 0,0 0,0 0,1 1,-1 1,1-1,0 1,0 1,1-1,-1 2,3-1,-9 2,0 1,0-1,0 1,0 0,0 0,1 0,-1 0,0 0,0 1,0-1,0 1,0 0,0 0,0 0,0 1,0-1,0 1,-1-1,1 1,-1 0,1 0,-1 0,0 0,1 1,-1-1,0 0,-1 1,1 0,0-1,-1 1,1 0,-1 0,0 0,0 0,0 0,0 0,0 13,-1 0,-1-1,0 1,-1-1,0 1,-1-1,-1 0,-1 0,0 0,-1 0,0-1,-1 0,-1 0,0-1,-1 0,-7 8,9-8,0-1,-1 0,-1-1,1 1,-2-2,0 1,0-1,0-1,-1 0,-1 0,0-1,0-1,0 0,-1-1,0 0,0-1,-1 0,1-1,-9 1,20-4,-1-1,1 0,-1 0,1 0,-1 0,0-1,1 1,-1-1,1 0,0 1,-1-1,1 0,-1 0,1-1,0 1,0 0,0-1,0 1,0-1,0 0,0 0,0 1,1-1,-1 0,1-1,-1 1,1 0,0 0,0-1,0 1,0 0,0-1,1 1,-1-3,13-86,2 62,0 4</inkml:trace>
  <inkml:trace contextRef="#ctx0" brushRef="#br0" timeOffset="-119974.021">14084 179,'0'33,"0"22,0 5,0-2,0-2,0-5,5-7,1-6,0 1,-1-3,-2-2,4-6,1-4,-1-1,-2 0,-2 2,-6-4,-3-6</inkml:trace>
  <inkml:trace contextRef="#ctx0" brushRef="#br0" timeOffset="-119802.434">13830 546,'34'-5,"15"-1,5 0,2 1,-3 2,-6 0,-1 2,-4 1,-5 0,-3 0,-2 0,-3 1,-6-1</inkml:trace>
  <inkml:trace contextRef="#ctx0" brushRef="#br0" timeOffset="-113337.71">15269 179,'1'74,"-13"241,-7-79,-5-97,-1-10,20-128,4-12</inkml:trace>
  <inkml:trace contextRef="#ctx0" brushRef="#br0" timeOffset="-112320.248">15495 179,'-1'358,"-27"-149,28 43,-19-146,22-97</inkml:trace>
  <inkml:trace contextRef="#ctx0" brushRef="#br0" timeOffset="-99847.541">763 2945,'-2'-1,"0"0,0 0,0 1,0-2,1 1,-1 0,0 0,1 0,-1-1,1 1,0-1,-1 1,1-1,0 1,0-1,0 0,0 0,0 1,0-1,1 0,-1 0,1 0,-1 0,1 0,-1 0,1 0,0 0,0 0,0 0,0 0,1 0,-1 0,1 0,-1 0,1 0,-1 0,1 0,0 0,0 1,1-2,59-59,-39 51,0 1,1 0,0 2,0 1,1 0,0 2,0 1,0 1,1 1,-1 0,20 3,-41-1,0 0,0 0,0 0,0 0,0 0,0 1,0 0,0-1,0 1,0 0,0 0,-1 0,1 1,0-1,-1 1,1-1,-1 1,0 0,0 0,1 0,-1 0,0 1,-1-1,1 0,0 1,-1-1,1 1,-1 0,0 0,0-1,0 1,0 0,0 0,-1 0,1 1,-6 15,-1-2,-1 1,0-1,-1 0,-1 0,-1-1,0 0,-1-1,-1 0,0-1,-1 0,0-1,-2 0,-14 10,-12 16,62-36,-14-4,132 1,-134 0,0 1,-1 0,1-1,0 2,-1-1,1 0,-1 1,0 0,1 0,-1 1,0-1,0 1,0-1,0 1,-1 1,1-1,-1 0,0 1,0 0,0 0,-1-1,1 2,-1-1,0 0,0 0,0 1,0 0,-1 1,-1-1,1 1,-1-1,0 1,0-1,-1 1,1-1,-1 0,0 1,-1-1,1 0,-1 0,0 0,-1 0,1 0,-1 0,0 0,0-1,0 0,-1 1,0-1,1 0,-2-1,1 1,0-1,-3 2,-129 66,71-59,59-15</inkml:trace>
  <inkml:trace contextRef="#ctx0" brushRef="#br0" timeOffset="-99581.701">1496 3255,'0'24,"0"3,5-3,2-10,-1-8</inkml:trace>
  <inkml:trace contextRef="#ctx0" brushRef="#br0" timeOffset="-99093.615">1836 2719,'-12'220,"2"-136,3 1,5 0,3 20,0-10,-1-95</inkml:trace>
  <inkml:trace contextRef="#ctx0" brushRef="#br0" timeOffset="-98460.78">2513 3312,'-19'33,"-7"17,2 4,-1-8,5-5,1-11,3-10</inkml:trace>
  <inkml:trace contextRef="#ctx0" brushRef="#br0" timeOffset="-96428.75">2936 2917,'0'-2,"-1"-1,1 0,-1 1,1-1,0 1,0-1,0 0,0 1,1-1,-1 1,1-1,0 0,-1 1,1 0,0-1,0 1,1-1,-1 1,0 0,1 0,-1 0,1 0,0 0,0 0,0 0,0 1,0-1,0 1,0-1,2 0,11-10,1 1,0 0,0 2,1-1,1 2,-1 0,2 2,-1 0,0 0,1 2,0 0,0 2,1 0,14 0,-33 2,1 0,0 0,-1 0,1 0,0 0,0 0,-1 1,1-1,0 0,-1 1,1 0,-1-1,1 1,0 0,-1 0,0-1,1 1,-1 0,1 1,-1-1,0 0,0 0,0 1,0-1,0 0,0 1,0-1,0 1,0-1,-1 1,1-1,0 1,-1 0,0-1,1 1,-1 0,0 0,0-1,0 1,0 0,0-1,0 1,-1 0,1 0,0-1,-1 1,1-1,-1 1,0 1,-45 78,-86 72,131-152,-1 0,1 0,0 0,0 0,0 0,0 0,0 1,0-1,0 0,0 1,0-1,1 0,-1 1,1-1,-1 1,1-1,-1 1,1 0,0-1,0 1,0-1,0 1,0 0,0-1,0 1,0-1,1 1,-1-1,1 1,-1-1,1 1,0-1,-1 1,1-1,0 0,0 1,0-1,0 0,0 0,0 1,0-1,0 0,1 0,-1 0,0-1,1 1,-1 0,1 0,-1-1,1 1,-1-1,1 1,-1-1,1 0,-1 1,2-1,68 12,-62-12,0 0,1 1,-1 1,0 0,0 0,0 0,0 1,-1 1,1 0,4 2,-11-4,1-1,-1 1,0-1,0 1,-1 0,1 0,0 0,-1 0,1 0,-1 0,1 0,-1 1,0-1,0 0,0 1,0-1,-1 1,1-1,0 1,-1-1,0 1,0 0,0-1,0 1,0-1,0 1,-1-1,1 1,-1-1,0 1,1-1,-1 1,-1-1,1 2,-62 63,-31-31,75-45,18 0</inkml:trace>
  <inkml:trace contextRef="#ctx0" brushRef="#br0" timeOffset="-94624.69">4742 2381,'0'623,"1"-623,-1-1,1 1,-1 0,1-1,0 1,-1 0,1-1,-1 1,1 0,0 0,-1 0,1 0,0 0,-1 0,1 0,-1 0,1 0,0 0,-1 0,1 0,0 0,-1 0,1 0,-1 1,1-1,0 0,-1 1,1-1,-1 0,1 1,-1-1,1 0,-1 1,1-1,-1 1,1-1,-1 1,0-1,1 1,-1 0,0-1,1 1,-1-1,0 1,0 0,0-1,0 1,1-1,-1 1,0 0,0-1,0 1,0 0,0-1,-1 1,1 0,0-1,0 1,0-1,0 1,-1 0,11-11,0-4,2 0,0 1,1 1,0 0,1 0,0 1,0 1,1 1,1 0,0 1,0 0,13-3,-25 10,0 0,0 1,0 0,-1 0,1 0,0 0,0 0,0 1,0 0,-1 0,1 0,0 0,-1 0,1 1,-1-1,1 1,-1 0,0 0,0 1,0-1,0 1,0-1,0 1,-1 0,1 0,-1 0,0 0,0 0,0 1,0-1,-1 1,1-1,-1 1,0 0,0-1,0 2,2 6,-1 1,0-1,-1 0,0 1,-1-1,0 0,-1 1,0-1,-1 1,0-1,-4 10,2-9,0-1,-1 1,-1-1,1 0,-2-1,0 1,0-1,-1-1,0 1,0-1,-1-1,0 0,-1 0,0 0,0-1,-1-1,1 0,-1 0,-1-1,1-1,-1 0,0 0,0-1,0-1,0 0,-2 0,9-4,-1 1,0-1,0 0,0 0,1 0,-1-1,1 0,0 0,0 0,0-1,0 0,1 0,-1 0,1 0,0-1,0 0,1 0,0 0,-1 0,2 0,-1 0,0-1,1 0,0 1,1-1,-1 0,1 0,0 0,0 0,1 0,0-1,-3-19</inkml:trace>
  <inkml:trace contextRef="#ctx0" brushRef="#br0" timeOffset="-96179.653">3670 3114,'-14'34,"-6"15,2 1</inkml:trace>
  <inkml:trace contextRef="#ctx0" brushRef="#br0" timeOffset="-95597.741">3924 2747,'59'-52,"-45"46,0 0,1 1,-1 0,1 1,0 1,0 0,0 1,1 1,-1 0,0 1,1 1,0 1,-14-3,0 1,0 0,0 0,-1 0,1 0,0 0,0 0,0 0,-1 1,1-1,0 1,-1-1,1 1,0 0,-1-1,1 1,0 0,-1 0,0 0,1 0,-1 1,1-1,-1 0,0 1,0-1,0 0,0 1,0 0,0-1,0 1,-1-1,1 1,0 0,-1 0,1-1,-1 1,0 0,0 0,0-1,0 1,0 0,0 0,0 0,0-1,-1 1,1 0,0 0,-1-1,0 1,-89 126,89-126,0 0,0 0,0 0,0 0,0 0,1 0,-1 1,1-1,0 0,0 0,0 0,0 1,0-1,0 0,0 0,1 1,-1-1,1 0,-1 0,1 0,0 0,0 0,0 0,0 0,0 0,1 0,-1-1,0 1,1 0,-1-1,1 1,1 0,69 38,-39-25,-29-13,0 0,0 0,0 0,0 0,-1 0,1 1,-1-1,1 1,-1 0,0 0,0 1,-1-1,1 1,-1-1,1 1,-1 0,0 0,0 0,-1 0,1 0,-1 0,0 0,0 0,0 1,-1-1,0 0,0 1,0-1,0 0,0 1,-1-1,0 0,0 1,0-1,0 0,-1 1,-3 4,-1 0,1-1,-1 1,-1-1,0-1,0 1,0-1,-1 0,0-1,0 0,-1 0,1-1,-1 0,-1 0,1-1,-1-1,1 1,-1-1,0-1,0 0,0 0,-1-1,-12-4,4-2</inkml:trace>
  <inkml:trace contextRef="#ctx0" brushRef="#br0" timeOffset="-15603.768">1 3792,'148'-17,"0"7,72 8,-142 2,128 2,0-9,52-15,415-59,-279 64,-131 3,60 12,-299 2,342-26,310-62,-372 60,259 29,-267-29,-165 28,109-11,-142-1,0 5,1 4,32 6,6-1,1496-2,-1139 28,-486-28,296 2,30-15,216-2,-214 12,140-24,883 26,1577 1,-2741-27,31-2,56 29,-140-28,44 16,-144 4,1 2,1 2,-1 1,0 3,29 3,19-1,217-1,-136 25,-149-25</inkml:trace>
  <inkml:trace contextRef="#ctx0" brushRef="#br0" timeOffset="-8298.564">114 2324,'649'0,"-281"28,30-28,-55-27,42 15,-212-2,1 8,50 10,113 24,481-29,-371-27,208 27,-343-26,-186 25,-1 6,55 11,82 14,-154-19,0-6,65-6,-32 0,1991 2,-1679-28,393 28,-450-28,564 27,91 1,-730-28,343 29,-338-31,76 2,49-1,884 30,-1004-29,-290 27,171 14,-157-3,-30-6</inkml:trace>
  <inkml:trace contextRef="#ctx0" brushRef="#br0" timeOffset="-91244.785">1949 4215,'-8'5,"-3"1,0 1,1 1,-1-1,1 2,1-1,0 1,0 1,1 0,0 0,-3 6,11-14,0 0,0 1,1-1,-1 0,1 1,-1-1,1 0,0 0,0 0,0 1,0-1,0 0,1-1,-1 1,0 0,1 0,0 0,-1-1,1 1,0-1,0 1,0-1,0 0,0 0,0 0,0 0,0 0,0 0,1-1,-1 1,0-1,1 1,-1-1,0 0,1 0,-1 0,0 0,1 0,-1-1,1 0,7 3,-1 0,-4-2,1 1,-1-1,1 1,-1 0,0 0,1 1,-1-1,0 1,0 1,0-1,-1 1,1-1,0 1,-1 1,0-1,0 1,0-1,0 1,0 0,-1 0,0 1,0-1,0 1,2 3,-4 2,0 0,0 0,-1-1,0 1,-1 0,0 0,0 0,-1 0,-1-1,1 1,-2-1,1 0,-1 0,-1 0,1 0,-1-1,-1 1,0-1,0-1,0 1,-1-1,0 0,-1-1,0 1,-4 1,10-6,1-1,-1 1,1-1,-1 0,0 0,0 0,1 0,-1 0,0-1,0 1,0 0,0-1,0 1,0-1,0 0,0 0,0 0,0 0,0 0,0 0,-1 0,1-1,0 1,1-1,-1 0,0 1,0-1,-1 0,-7-10</inkml:trace>
  <inkml:trace contextRef="#ctx0" brushRef="#br0" timeOffset="-90997.699">1836 4186,'33'-4,"16"-3,5 1,-2 2,-6 0,-5 2,-5 1,-4 0,-2 1,-7 1</inkml:trace>
  <inkml:trace contextRef="#ctx0" brushRef="#br0" timeOffset="-91893.131">791 4243,'21'-18,"1"1,0 1,1 1,0 2,1 0,1 1,12-3,47-2,-82 17,0 0,0 0,0 1,0-1,0 0,0 1,0-1,0 1,0 0,0-1,0 1,0 0,0 0,0 0,0 1,-1-1,1 0,-1 1,1-1,-1 1,1-1,-1 1,0 0,0 0,0-1,0 1,0 0,0 0,0 0,0 0,-1 0,1 0,-1 0,0 1,0-1,0 0,0 0,0 0,-1 9,0 0,-1-1,-1 1,1-1,-2 0,0 1,0-1,0-1,-1 1,-1-1,0 0,0 0,-1-1,-4 5,-22 34,32-45,-1 0,1 0,0 0,0 1,1-1,-1 0,0 0,1 0,-1 1,1-1,0 0,0 1,0-1,0 0,0 0,0 1,1-1,-1 0,1 0,-1 1,1-1,0 0,0 0,0 0,0 0,0 0,1 0,-1 0,0 0,1-1,0 1,-1 0,1-1,0 1,0-1,0 0,0 0,0 0,0 0,0 0,0 0,0 0,0-1,1 1,-1-1,0 1,1-1,-1 0,0 0,2 0,131 51,-131-49,0 0,0 1,0-1,0 1,0 0,0 0,-1 1,0-1,0 1,0-1,0 1,0 0,-1 0,1 0,-1 1,0-1,-1 0,1 1,-1 0,0-1,0 1,0 0,-1-1,1 1,-1 0,0 0,-1-1,0 5,-2-1,0 0,-1 0,0 0,0-1,-1 0,0 0,0 0,0-1,-1 1,0-1,0-1,-1 1,0-1,0 0,0-1,0 1,-1-1,0-1,0 0,0 0,0 0,0-1,0 0,-1-1,1 0,-1 0,1-1,-3 0,-21-10,26 0</inkml:trace>
  <inkml:trace contextRef="#ctx0" brushRef="#br0" timeOffset="-91626.824">1496 4610,'-4'14,"2"6,2-7,2-5</inkml:trace>
  <inkml:trace contextRef="#ctx0" brushRef="#br0" timeOffset="-88286.527">2569 4018,'-3'6,"-1"0,1 1,0 0,0 0,1-1,0 1,0 1,0-1,1 0,0 0,1 0,0 1,0-1,0 0,1 1,0-1,1 0,-1 0,1 0,2 4,-1 5,5 50,-3 0,-2 1,-5 39,0-12,-9-32,16-76,1 1,0 1,1-1,0 1,1 0,0 0,1 1,0 0,1 1,0 0,0 1,1 0,0 0,1 1,12-6,-19 12,1 0,-1 1,0 0,1 0,-1 0,1 1,-1 0,1 0,-1 0,1 1,-1 0,0 0,1 0,-1 1,0-1,0 1,0 1,0-1,0 1,0-1,-1 1,1 1,-1-1,0 1,0-1,0 1,-1 0,1 1,-1-1,0 1,0-1,0 1,-1 0,0 0,0 0,0 0,0 1,-1-1,0 0,0 1,0-1,-1 1,0-1,0 0,0 1,-2 3,1-1,-1 0,-1-1,1 1,-1-1,-1 1,1-1,-1 0,-1-1,1 1,-1-1,0 0,0 0,-1 0,0-1,0 1,0-2,-1 1,1-1,-1 0,0 0,-1-1,1 1,0-2,-1 1,0-1,0 0,1-1,-1 0,0 0,0-1,0 0,0 0,0-1,0 0,-4-1,4 1,1 1,0-1,0-1,0 1,0-1,1-1,-1 1,0-1,1 0,0-1,0 1,0-1,0-1,0 1,1-1,0 0,0 0,0 0,1-1,-1 1,1-1,1 0,-1-1,1 1,0-1,0-1,0-14</inkml:trace>
  <inkml:trace contextRef="#ctx0" brushRef="#br0" timeOffset="-80239.873">4121 4299,'-6'-2,"-2"-1,1 1,0 0,0 0,-1 1,1 0,-1 0,1 0,-1 1,1 1,-1-1,1 1,0 0,-1 1,1 0,0 0,0 1,0 0,0 0,0 0,1 1,-1 0,1 0,0 1,-1 1,-2 1,0 0,1 1,0 0,1 1,0 0,0 0,1 0,0 0,1 1,0 0,0 1,1-1,1 1,0 0,0-1,-1 10,3-13,0-1,0 1,1 0,0-1,0 1,0 0,1-1,0 1,0 0,1-1,0 1,0-1,0 0,1 0,0 0,0 0,0 0,1 0,0-1,0 0,1 0,-1 0,1 0,0-1,0 0,1 0,-1 0,1 0,3 0,3 1,-1-1,1-1,0 0,0-1,0 0,0-1,0 0,0-1,0 0,0-1,1 0,-1-1,0 0,-1-1,1-1,0 0,-1 0,0-1,0 0,0-1,-1-1,0 1,2-3,3 0</inkml:trace>
  <inkml:trace contextRef="#ctx0" brushRef="#br0" timeOffset="-81326.973">3557 4272,'-5'-6,"-1"1,0 1,0-1,-1 1,1 0,-1 0,0 1,0 0,0 0,0 1,-1 0,1 0,-1 0,1 1,-1 1,0-1,1 1,-1 0,0 1,1 0,-1 0,1 0,-1 1,1 0,0 1,0 0,0 0,0 0,0 1,1 0,-1 0,1 1,0 0,0 0,1 0,0 1,0-1,0 1,0 1,-1 3,3-7,0 0,1 0,-1 0,1 1,0-1,0 1,0 0,1-1,-1 1,1 0,0 0,0 0,0 0,0 0,1 0,0 1,-1-1,2 0,-1 0,0 0,1 0,0 0,0 0,0 0,0 0,1 0,-1 0,1-1,0 1,0-1,1 1,-1-1,1 0,0 0,-1 0,1 0,1 0,-1 0,8 2,1-1,-1 0,1 0,0-1,0-1,1 0,-1 0,0-1,1-1,-1 0,0-1,1 0,8-3,10-6,-24 7,-21 7,-12 6,0 1,1 0,0 2,1 1,0 1,1 1,-7 8,26-19,-1 0,0 0,1 1,0-1,0 1,1 0,0 0,0 1,0-1,1 1,-1-1,2 1,-1 0,1 0,0 0,0 5,1-8,-1-1,1 1,0 0,1-1,-1 1,1 0,-1-1,1 1,0-1,0 1,1-1,-1 1,1-1,0 0,-1 0,2 0,-1 0,0 0,0 0,1 0,0-1,-1 1,1-1,0 0,0 0,0 0,1 0,-1-1,0 1,1-1,-1 0,1 0,4 2,-1-1,1 0,0 0,1-1,-1 0,0-1,0 0,0 0,0-1,0 0,0 0,0-1,0 0,0 0,0-1,-1 0,1 0,-1-1,0 0,0 0,0-1,2-2,7-14,-3-1</inkml:trace>
  <inkml:trace contextRef="#ctx0" brushRef="#br0" timeOffset="-80756.58">3331 3961,'41'255,"-32"-189,-2-1,-4 1,-2 0,-4 12,2 33,1 142,5-230,1-4</inkml:trace>
  <inkml:trace contextRef="#ctx0" brushRef="#br0" timeOffset="-74924.852">4883 4526,'2'1,"0"0,0 1,-1 0,1-1,0 1,-1 0,0 0,1 0,-1 0,0 0,0 0,0 0,0 1,0-1,-1 0,1 1,-1-1,1 0,-1 1,0-1,0 0,0 1,0-1,0 0,-1 1,1-1,-1 0,1 1,-1-1,0 0,0 0,0 1,-5 26,-1-1,-1 1,-2-1,-1-1,-1 0,-1 0,-1-1,-13 16,17-28</inkml:trace>
  <inkml:trace contextRef="#ctx0" brushRef="#br0" timeOffset="-74090.781">5420 4159,'10'-9,"1"2,0-1,1 2,0-1,0 1,0 1,1 1,0-1,2 1,1-1,96-9,-108 14,-1 1,0-1,0 1,-1 0,1 0,0 0,0 1,0-1,-1 1,1-1,0 1,-1 0,0 0,1 0,-1 0,0 0,0 1,0-1,0 1,-1-1,1 1,-1 0,1 0,-1-1,0 1,0 0,0 0,-1 0,1 0,-1 0,0 1,1-1,-1 0,-1 3,0 4,-1 1,0-1,0 1,-1-1,0 0,-1 0,0 0,-1-1,0 1,-1-1,0 0,0-1,-4 5,-22 36,31-45,0 0,1 0,-1 0,1-1,0 1,0 0,1 0,-1 0,1 0,0-1,0 1,0 0,0-1,1 1,-1-1,1 1,0-1,0 0,0 1,0-1,1 0,-1-1,1 1,0 0,0-1,0 1,0-1,0 0,1 0,-1 0,0-1,1 1,0-1,-1 0,2 0,33 28,-34-26,0 1,-1 0,1 0,-1 0,0 0,0 0,-1 1,1-1,-1 1,0-1,0 1,-1 0,1 0,-1 0,0 0,-1 0,1 0,-1 1,0-1,0 0,0 0,-1 0,0 0,0 0,0 0,-1 0,1 0,-1 0,0-1,-1 1,1 0,-1-1,0 0,0 0,-1 1,-8 6,-2-1,1 0,-1-1,0 0,-1-1,0-1,-1 0,1-1,-1 0,0-2,0 0,-1-1,-14 1,30-3,0-1,0 1,0-1,0 0,0 0,-1 1,1-1,0 0,0 0,0 0,0 0,0 0,-1-1,1 1,0 0,0 0,0-1,0 1,0-1,0 1,0-1,0 1,0-1,0 0,0 1,0-1,1 0,-1 0,0 0,0 1,1-1,-1 0,0 0,1 0,-1 0,1 0,-1 0,1-1,5-9</inkml:trace>
  <inkml:trace contextRef="#ctx0" brushRef="#br0" timeOffset="-73838.135">6069 4553,'-9'15,"-4"-1,1-2</inkml:trace>
  <inkml:trace contextRef="#ctx0" brushRef="#br0" timeOffset="-73223.718">6294 4130,'224'-54,"-220"54,-1 0,0-1,1 1,-1 0,0 1,1-1,-1 1,0-1,1 1,-1 0,0 0,0 1,0-1,0 0,0 1,0 0,0 0,0 0,-1 0,1 0,-1 1,1-1,-1 1,0-1,0 1,0 0,-1 0,1 0,-1 0,1 0,-1 0,0 0,0 1,0-1,-1 0,1 1,-1-1,0 0,0 3,0 14,0 0,-2-1,0 1,-1-1,-1 0,-1 0,-1 0,-1 0,0-1,-8 14,1 2,3-5,1 0,1 1,2 0,1 1,1 0,2 0,1 1,2-32,0-10</inkml:trace>
  <inkml:trace contextRef="#ctx0" brushRef="#br0" timeOffset="-72956.491">6267 4469,'33'-5,"16"-1,5-5,-2-1,-6 3,-5 2,-5 2,-4 3,-2-4,-2-1,-6 2</inkml:trace>
  <inkml:trace contextRef="#ctx0" brushRef="#br0" timeOffset="-65018.518">7028 3989,'1'0,"-1"-1,0 1,1 0,-1-1,1 1,-1 0,1-1,-1 1,1 0,-1 0,1 0,0-1,-1 1,1 0,-1 0,1 0,-1 0,1 0,0 0,-1 0,1 0,-1 0,1 0,-1 1,1-1,0 0,-1 0,1 1,-1-1,1 0,-1 0,1 1,-1-1,1 0,-1 1,0-1,1 1,-1-1,0 1,1-1,-1 1,0-1,1 1,-1-1,0 1,0-1,0 1,1-1,-1 1,0 0,0-1,0 1,0-1,0 1,0-1,0 1,0 0,-1 0,7 39,-6-39,1 427,-2-232,-16-139,7-83,9 18,1 0,1 0,-1 0,1 0,1 1,-1-1,1 0,1 1,-1-1,1 1,1 0,-1 0,1 0,0 0,1 1,0-1,0 1,0 0,1 1,-1-1,1 1,1 0,-1 1,2-1,119-40,-121 45,1 0,-1 0,0 1,1 0,-1 0,0 1,0 0,1 0,-2 0,1 1,0 0,0 0,-1 0,0 1,1 0,-1 0,-1 0,1 0,-1 1,1 0,-1 0,-1 0,1 0,-1 1,0 0,0-1,0 1,-1 0,0 0,0 0,-1 1,0-1,0 0,0 1,-1-1,1 0,-2 2,3-1,0 0,-1 0,0 1,-1-1,0 1,0-1,0 0,-1 1,0-1,-1 0,1 1,-1-1,-1 0,0 0,1-1,-2 1,1 0,-1-1,0 0,-1 0,1 0,-1-1,0 1,-1-1,-4 4,3-5,0 1,0-1,-1-1,1 1,-1-1,0-1,0 1,0-1,0-1,0 1,0-1,0-1,-1 0,1 0,0 0,0-1,0 0,0-1,0 0,0 0,0-1,0 0,1 0,-1-1,1 0,0 0,-3-3,-15-8,15 10,0-1,1 0,-1-1,1 0,1 0,-1-1,1 0,0-1,-4-7,-11-16,11 20</inkml:trace>
  <inkml:trace contextRef="#ctx0" brushRef="#br0" timeOffset="-59165.947">848 5485,'48'-33,"-26"21,1 2,0 0,0 2,1 0,0 2,0 1,25-3,-26 4,-19 3,0-1,0 1,0 0,0 0,0 0,0 0,1 1,-1 0,0 0,1 0,-1 0,0 1,0 0,1 0,-1 0,0 0,0 0,0 1,0 0,-1 0,1 0,0 0,-1 1,1-1,-1 1,0 0,0 0,0 0,0 0,0 1,-1-1,0 1,1 0,-1-1,-1 1,1 0,-1 0,1 0,-1 0,0 1,0-1,-6 14,0-1,-1 0,-1 0,-1 0,0-1,-1 0,-1-1,0 0,-1 0,-1-1,0-1,-6 5,1 2,-2 0,-31 51,52-67,-1 0,0 0,1-1,0 1,0 0,0-1,1 1,-1-1,1 0,0 0,-1 0,2 0,-1 0,0-1,0 1,1-1,-1 0,1 0,0 0,0 0,0-1,-1 0,2 0,-2 1,101 69,-101-68,0 0,-1-1,1 1,-1 0,0 0,0 0,0 0,0 1,-1-1,1 0,-1 1,0-1,0 1,0 0,0-1,-1 1,0 0,1-1,-1 1,-1 0,1-1,0 1,-1 0,0-1,0 1,0 0,0-1,-1 0,1 1,-1-1,0 0,0 1,-7 7,-1 0,0-1,0 0,-1-1,0 0,-1-1,0 0,0-1,-5 2,-1 1,16-8,0 0,0 0,-1 0,1 0,0 0,-1-1,1 1,-1-1,0 0,0 0,1 0,-1 0,0 0,0-1,0 1,0-1,0 0,0 0,0 0,0 0,1 0,-1 0,0-1,0 0,0 0,0 1,0-2,1 1,-1 0,1 0,-1-1,1 0,-2 0,3-9</inkml:trace>
  <inkml:trace contextRef="#ctx0" brushRef="#br0" timeOffset="-58849.044">1496 6050,'0'5,"0"6,-4 1,-3 3,1-5,6-4,3-4</inkml:trace>
  <inkml:trace contextRef="#ctx0" brushRef="#br0" timeOffset="-58029.389">1949 5626,'-27'0,"17"-1,-1 0,1 0,0 1,0 1,-1 0,1 0,0 1,0 0,0 1,0 0,1 0,-1 1,1 1,0-1,0 1,0 1,-6 5,11-7,0 0,-1 1,2 0,-1-1,0 2,1-1,0 0,0 1,1-1,-1 1,1 0,0-1,1 1,-1 0,1 0,1 1,-1-1,1 0,0 0,0 0,1 0,-1 0,2 0,-1 0,0 0,1 0,0 0,1 0,-1-1,1 1,0-1,1 0,-1 0,1 0,0 0,0-1,1 1,-1-1,1 0,0-1,2 2,-2-3,0 0,1-1,-1 0,1 0,-1 0,1 0,-1-1,1 0,0 0,-1-1,1 0,-1 0,1 0,-1 0,1-1,-1 0,0 0,0-1,0 1,0-1,0 0,-1 0,1-1,94-93,-25-47,-80 171,-31 132,36-156,-12 62,2 1,3 0,1 47,8 23,-1-136</inkml:trace>
  <inkml:trace contextRef="#ctx0" brushRef="#br0" timeOffset="-55015.518">2541 5908,'-6'-4,"0"1,0 0,0 1,0-1,0 1,-1 0,1 0,0 1,-1 0,0 0,1 1,-1-1,1 1,-1 1,0-1,1 1,-1 1,1-1,-1 1,1 0,0 0,0 1,0 0,0 0,0 0,-4 4,5-1,-1 1,1-1,1 1,-1 1,1-1,1 0,-1 1,1 0,0 0,1 0,0 0,0 0,1 0,0 1,0-1,1 0,0 1,1-1,0 0,0 1,0-1,1 0,1 0,-1 0,1 0,0-1,1 1,0-1,0 0,4 4,-6-9,0-1,0 1,0-1,0 0,0 0,1 0,-1 0,1 0,-1 0,0-1,1 1,-1-1,1 0,-1 1,1-1,0-1,-1 1,1 0,-1 0,1-1,-1 1,0-1,1 0,-1 0,1 0,-1 0,0 0,0-1,0 1,1-1,60-53,41-121,-59 100,-51 128,6-45,0 0,0 0,1 0,0 0,0 0,1 0,-1 0,1 0,1-1,0 1,0-1,0 0,0 0,1 0,0 0,0-1,1 1,0-1,0 0,0 0,0-1,1 1,-1-1,1-1,1 1,-1-1,0 0,1 0,-1-1,1 0,0 0,3 0,17 3,-2-2</inkml:trace>
  <inkml:trace contextRef="#ctx0" brushRef="#br0" timeOffset="-54202.946">3557 5654,'-1'-2,"1"-1,-1 1,-1-1,1 1,0-1,-1 1,1 0,-1 0,1 0,-1 0,0 0,0 0,0 0,0 1,0-1,0 1,-1-1,1 1,0 0,-1 0,1 0,-1 0,1 1,-1-1,0 0,1 1,-1 0,0 0,0 0,-19 1,0 1,0 0,0 2,0 1,0 1,1 1,0 0,0 2,-19 10,38-18,0 0,0 0,0 0,0 0,0 1,0-1,0 0,0 1,1 0,-1-1,0 1,1 0,0 0,-1-1,1 1,0 0,0 1,0-1,0 0,0 0,1 0,-1 0,1 1,-1-1,1 0,0 1,0-1,0 0,0 0,0 1,0-1,1 0,-1 1,1-1,0 0,0 0,-1 0,1 0,1 0,0 1,1 3,0-1,1 0,0 0,0 0,0 0,1-1,-1 0,1 0,0 0,0-1,1 1,-1-1,1 0,5 1,16 2,-25-6,0 0,0-1,0 1,0 0,0 0,0 0,0 0,0 0,0 1,0-1,0 1,0-1,0 1,0 0,0-1,0 1,-1 0,1 0,0 1,-1-1,1 0,-1 0,1 1,-1-1,1 1,-1-1,0 1,0 0,0-1,0 1,0 0,0 0,0 0,-1 0,1 0,-1 0,1 0,-1 0,0 0,0 0,0 0,0 0,0 0,0 0,-1 2,-2 3,-1 0,0 0,-1 0,0-1,0 0,0 1,-1-2,0 1,0-1,0 0,-4 2,-35 36,42-40,0 0,0 0,0 0,0 0,1 0,-1 0,1 1,0-1,0 1,0 0,1-1,-1 1,1 0,0 0,0 0,0 0,1 0,-1 0,1 0,0 0,0 0,1 1,-1-1,1 0,0 0,0 0,0 0,0-1,1 1,-1 0,1 0,0-1,1 1,-1-1,0 0,1 0,0 0,0 0,0 0,0 0,0-1,0 1,1-1,2 1,-1 0,1-1,0 0,-1 0,1 0,0-1,0 0,0 0,0-1,0 0,0 0,0 0,0 0,0-1,0 0,0-1,0 1,0-1,-1 0,1 0,4-4,3-7</inkml:trace>
  <inkml:trace contextRef="#ctx0" brushRef="#br0" timeOffset="-53715.342">3331 5316,'-3'11,"0"0,0 0,1 0,1 1,0-1,0 0,1 1,1-1,0 1,0-1,3 9,1 32,-3 514,12-469,-4 33,-51 67,40-174,4-5</inkml:trace>
  <inkml:trace contextRef="#ctx0" brushRef="#br0" timeOffset="-52426.429">3868 5373,'-26'164,"22"206,-16-286,51-109,-15 5,1 0,0 2,2 0,0 1,1 1,1 1,0 1,9-4,-27 17,-1-1,1 1,-1 0,1 1,0-1,0 0,-1 1,1-1,0 1,0 0,-1 0,1 0,0 0,0 1,-1-1,1 1,0-1,-1 1,1 0,0 0,-1 0,1 1,-1-1,0 0,1 1,-1 0,0 0,0-1,0 1,0 0,0 0,-1 1,1-1,0 0,-1 1,0-1,0 1,1-1,-1 3,28 111,-28-108,0 0,0 0,0 0,-1 1,0-1,0 0,-1 0,-1 1,1-1,-1 0,0 0,-1 0,0-1,0 1,-1-1,0 1,0-1,-1 0,0-1,0 1,0-1,-1 0,0 0,0-1,-1 0,1 0,-1 0,0-1,0 0,-1 0,1-1,-1 0,0 0,-4 1,3-4,1 0,0-1,-1 0,1 0,0-1,-1 0,1 0,0-1,1 0,-1 0,0-1,1 0,0 0,0-1,0 0,0 0,1-1,0 1,0-1,1-1,-1 1,1-1,1 0,-5-7,-1-1</inkml:trace>
  <inkml:trace contextRef="#ctx0" brushRef="#br0" timeOffset="-52051.387">4686 5937,'-15'33,"-9"17,0 3,-2-1,5-6,0-5,-1-5,-1-8,2-5,2-6,2-6</inkml:trace>
  <inkml:trace contextRef="#ctx0" brushRef="#br0" timeOffset="-47415.336">6181 5428,'1'0,"-1"-1,0 1,1-1,-1 1,1 0,-1 0,1-1,-1 1,1 0,0 0,-1-1,1 1,-1 0,1 0,-1 0,1 0,0 0,-1 0,1 0,-1 0,1 0,-1 0,1 0,0 1,-1-1,1 0,-1 0,1 0,-1 1,1-1,-1 0,1 1,-1-1,1 0,-1 1,0-1,1 1,-1-1,1 1,-1-1,0 1,0-1,1 1,-1-1,0 1,0-1,1 1,-1-1,0 1,0-1,0 1,0 0,0-1,0 1,0-1,0 1,0 0,0 0,5 39,-5-39,23 172,-23-147,-1 0,-1 0,-1-1,-2 1,0-1,-2 1,-1-2,-1 1,0-1,-9 12,16-31,-20 75,24-75</inkml:trace>
  <inkml:trace contextRef="#ctx0" brushRef="#br0" timeOffset="-46998.586">6548 5344,'-17'39,"12"-11,0 1,2 0,1 0,1 0,2 0,1 5,0 32,-13 75,-23-1,35-104,3-31</inkml:trace>
  <inkml:trace contextRef="#ctx0" brushRef="#br0" timeOffset="-46696.711">6915 5851,'0'20,"-5"10,-1 6,-5-4,0-2,-4-7,2-6</inkml:trace>
  <inkml:trace contextRef="#ctx0" brushRef="#br0" timeOffset="-48248.317">5166 5570,'0'-6,"0"-1,0 1,1 0,0 0,0 0,0 0,1 0,0 0,0 0,1 1,0-1,0 1,0-1,0 1,1 0,0 0,0 1,0-1,1 1,-1 0,1 0,0 0,0 1,0 0,1 0,1-1,25-13,0 2,1 0,1 3,0 0,2 2,-32 9,0-1,1 1,-1 0,1 0,-1 0,1 1,-1 0,1 0,-1 0,1 0,-1 1,1-1,-1 1,1 0,-1 0,0 1,1 0,-1-1,0 1,0 1,0-1,-1 1,1-1,0 1,-1 0,0 0,0 1,0-1,0 0,0 1,-1 0,1 0,-1 0,0 0,0 0,-1 0,1 1,0 2,-1 0,0 0,0 0,-1 0,1 0,-2 0,1 0,-1 0,0 0,-1 0,1 0,-1 0,-1-1,1 1,-1-1,0 1,-1-1,0 0,1 0,-2-1,1 1,-1-1,0 0,0 0,0 0,-1-1,-2 1,-11 7,16-11,1-1,-1 1,1 0,0-1,-1 1,1 0,0 1,-1-1,1 0,0 1,0-1,0 1,0-1,0 1,1 0,-1 0,0 0,1 0,0 0,-1 0,1 0,0 1,0-1,0 0,0 1,1-1,-1 1,0-1,1 1,0-1,0 1,0-1,0 1,0-1,0 1,1-1,-1 1,1-1,0 2,6 6,1-1,0-1,0 1,1-1,0-1,1 0,0 0,0-1,2 1,63 50,-72-54,-1 0,1 0,-1 0,0 0,0 1,0-1,-1 0,1 1,-1-1,1 1,-1 0,0-1,-1 1,1 0,-1 0,1-1,-1 1,0 0,-1 0,1 0,-1-1,1 1,-1 0,0 0,0-1,-1 1,1-1,-1 1,0-1,0 0,-1 2,-2 2,0 0,-1-1,0 0,0 0,0 0,-1-1,0 1,0-2,0 1,-1-1,1 0,-1-1,-5 2,-185 38,197-43,-28-9,33 3</inkml:trace>
  <inkml:trace contextRef="#ctx0" brushRef="#br0" timeOffset="-47949.921">5843 5908,'-10'14,"-2"10,-1 6,4-8,6-6,5-8</inkml:trace>
  <inkml:trace contextRef="#ctx0" brushRef="#br0" timeOffset="-43429.516">7282 5400,'11'-8,"1"0,0 1,0 0,1 1,0 1,0 0,0 0,0 1,1 1,2 0,10-4,112-7,-134 13,-1 2,1-1,0 0,0 1,0 0,-1 0,1 0,0 0,-1 0,1 1,-1 0,1 0,-1 0,0 0,0 0,0 1,0-1,0 1,0 0,-1-1,1 2,-1-1,0 0,0 0,0 1,-1-1,1 1,-1-1,1 1,-1 0,-1-1,1 1,0 3,-2 0,0 0,0 0,-1 0,0 0,-1 0,1-1,-1 1,0-1,-1 0,0 0,0 0,0 0,0-1,-1 1,0-1,0 0,-1-1,1 1,-6 2,9-5,1-1,0 0,0 0,0 0,0 1,0-1,0 1,0-1,1 0,-1 1,0-1,1 1,-1 0,1-1,0 1,-1-1,1 1,0 0,0-1,0 1,0-1,0 1,0 0,1-1,-1 1,1 0,-1-1,1 1,-1-1,1 1,0-1,0 0,0 1,0-1,0 0,0 1,0-1,0 0,0 0,0 0,2 1,60 45,-55-42,6 5,0 0,-1 1,0 1,-1-1,0 2,-1 0,-1 0,9 15,-18-26,1 1,-1-1,-1 0,1 1,0-1,0 0,-1 1,0-1,1 1,-1-1,0 0,0 1,0-1,-1 1,1-1,0 1,-1-1,0 0,1 1,-1-1,0 0,0 1,-1-1,1 0,0 0,-1 0,1 0,-1 0,0-1,1 1,-1 0,0-1,0 1,0-1,0 0,-1 1,-87 43,80-41,-69 18,54-18</inkml:trace>
  <inkml:trace contextRef="#ctx0" brushRef="#br0" timeOffset="-43113.293">8129 5851,'-14'15,"-5"9,5 1,6-5</inkml:trace>
  <inkml:trace contextRef="#ctx0" brushRef="#br0" timeOffset="-42563.385">8383 5400,'2'1,"-1"0,1 0,0 1,-1-1,1 0,-1 0,1 1,-1-1,0 1,0 0,1-1,-1 1,0 0,0 0,-1-1,1 1,0 0,-1 0,1 0,-1 0,1 0,-1 0,0 0,0 0,0 0,0 1,2 7,29 218,-33 99,2-327,0 0,0-1,0 1,0 0,0 0,0-1,0 1,1 0,-1 0,0-1,0 1,0 0,0 0,0-1,0 1,1 0,-1 0,0 0,0-1,0 1,0 0,1 0,-1 0,0 0,0-1,1 1,-1 0,0 0,0 0,1 0,-1 0,0 0,0 0,1 0,-1 0,0 0,0 0,1 0,-1 0,0 0,1 0,-1 0,0 0,0 0,1 0,-1 0,0 0,0 0,1 0,-1 1,0-1,0 0,0 0,1 0,-1 0,0 1,0-1,0 0,0 0,1 1,5-13</inkml:trace>
  <inkml:trace contextRef="#ctx0" brushRef="#br0" timeOffset="-41809.978">8722 5457,'87'-23,"-49"15,78-6,-113 14,0 0,1 1,-1 0,0-1,0 1,0 0,0 1,1-1,-2 1,1-1,0 1,0 0,0 0,-1 0,1 0,-1 1,0-1,0 1,1-1,-2 1,1 0,0 0,0 0,-1 0,0 0,0 0,0 0,0 0,0 0,0 1,-1-1,1 0,-1 6,0-1,-1 0,1 0,-1 0,-1 0,0 0,0 0,0-1,-1 1,0 0,-1-1,0 0,0 0,0 0,-1 0,0-1,0 0,-6 6,-20 31,30-41,1 0,-1 0,1 1,0-1,0 0,0 0,0 1,0-1,1 0,-1 0,1 0,-1 0,1 1,0-1,0 0,0 0,0 0,0 0,0 0,0-1,1 1,-1 0,1-1,-1 1,1-1,0 1,0-1,-1 0,1 1,0-1,0 0,0 0,0-1,1 1,-1 0,0-1,0 1,0-1,0 0,1 0,-1 1,0-2,0 1,1 0,15 6,-11-4,1 1,-1 0,0 0,0 1,-1-1,1 2,-1-1,1 1,-1 0,-1 0,1 0,-1 1,0 0,0 0,-1 0,1 1,-1-1,-1 1,1 0,-1 0,-1 1,1-1,-1 0,0 5,0-5,-1-1,-1 1,1-1,-1 1,0 0,-1-1,0 1,0-1,0 1,-1-1,1 0,-2 1,1-1,-1 0,0 0,0 0,0-1,-1 1,0-1,0 0,0 0,-1 0,0-1,0 1,0-1,0 0,-1 0,-5 2,0-1,0 0,-1-1,1 0,-1-1,0 0,1-1,-1-1,-1 1,1-2,0 0,0 0,0-1,0 0,0-1,-6-2,-62-31,69 22</inkml:trace>
  <inkml:trace contextRef="#ctx0" brushRef="#br0" timeOffset="-41345.99">9484 5908,'0'24,"0"13,-5 0,-1-2,-5-1,-5-8,0-2,3-6</inkml:trace>
  <inkml:trace contextRef="#ctx0" brushRef="#br0" timeOffset="-37830.298">10020 5344,'92'-43,"-78"38,99-26,-108 30,-1 1,1 0,-1 0,1 0,-1 0,1 1,-1 0,1-1,-1 2,1-1,-1 1,0-1,0 1,0 0,0 0,0 1,0-1,0 1,-1 0,0 0,1 0,-1 1,0-1,0 1,-1-1,0 1,-1-1,1 1,-1-1,0 1,1 0,-2 0,1-1,0 1,-1 0,0 0,0 0,0 0,0-1,0 1,-1 0,0 0,0-1,0 1,0 0,-1-1,1 1,-1-1,0 1,0-1,0 0,0 0,-1 0,0 1,-84 76,85-79,-1 0,1 0,0 0,0 0,0 0,0 0,0 0,0 1,1-1,-1 1,0-1,1 1,-1 0,1-1,-1 1,1 0,0 0,0 0,0 0,0 0,0 1,0-1,1 0,-1 0,1 0,-1 1,1-1,0 0,0 1,0-1,0 0,0 0,1 1,-1-1,1 0,-1 0,1 1,0-1,0 0,0 0,0 0,0 0,1 0,-1 0,0-1,1 1,0 0,-1-1,2 2,37 26,-21-16,0 0,-2 1,0 1,0 0,-2 1,12 16,-25-31,-1 1,0 0,1 0,-1 0,0 0,0 0,0 1,0-1,-1 0,1 0,-1 1,1-1,-1 0,0 1,0-1,0 0,0 1,0-1,0 0,-1 1,1-1,-1 0,1 0,-1 1,0-1,0 0,0 0,0 0,-1 0,1 0,0 0,-1-1,0 1,1 0,-1-1,0 1,0-1,0 1,1-1,-2 0,1 0,0 0,-96 34,-75-7,148-28</inkml:trace>
  <inkml:trace contextRef="#ctx0" brushRef="#br0" timeOffset="-37494.408">10754 5824,'-10'9,"-2"9,4 0,5-2</inkml:trace>
  <inkml:trace contextRef="#ctx0" brushRef="#br0" timeOffset="-36943.859">11064 5231,'0'482,"-29"-328,20-123,9-31,-1 1,1-1,-1 0,1 1,0-1,-1 1,1-1,0 0,0 1,-1-1,1 1,0-1,0 1,0-1,0 1,-1-1,1 1,0-1,0 1,0 0,0-1,0 1,0-1,0 1,1-1,-1 1,0-1,0 1,0-1,0 1,1-1,-1 1,0-1,0 0,1 1,-1-1,0 1,1-1,-1 0,1 1,-1-1,0 0,1 1,-1-1,1 0,-1 1,1-1,-1 0,1 0,-1 0,1 0,-1 0,1 1,-1-1,1 0,-1 0,1 0,-1 0,1 0,0-1,-1 1,1 0,-1 0,10-8</inkml:trace>
  <inkml:trace contextRef="#ctx0" brushRef="#br0" timeOffset="-35837.145">11600 5259,'-54'27,"-5"2,47-25,0 1,1 1,-1 0,1 1,0 0,1 0,-1 1,2 0,-1 1,-1 3,8-9,1 0,-1 1,1-1,0 1,1-1,-1 1,1-1,-1 1,1 0,0 0,0 0,1 0,-1 0,1-1,0 1,0 0,0 0,1 0,-1 0,1 0,0 0,0 0,0-1,1 1,-1 0,1-1,0 1,0-1,0 1,0-1,1 0,-1 0,1 0,0 0,0-1,0 1,0-1,0 0,1 0,-1 0,1 0,-1 0,1-1,69 11,-63-12,0 1,0 0,0 0,0 1,-1 1,1-1,-1 2,1-1,-1 1,0 1,-1-1,1 2,-1-1,-3-1,-1 1,1-1,-1 1,-1 0,1 0,-1 0,1 0,-1 0,-1 1,1 0,-1-1,0 1,-1 0,1 0,-1 0,0 0,0 0,-1 1,0-1,0 0,-1 0,1 0,-1 0,0 0,-1 0,0 0,0 0,0 0,-1-1,1 1,-1-1,0 0,-1 0,0 0,1 0,-2 0,1-1,-2 2,0 1,-1-1,1 1,-1-1,0 0,-1-1,1 0,-1 0,0-1,0 0,-1 0,1-1,-1 0,0 0,0-1,0 0,0-1,0 0,0 0,0-1,0 0,0-1,0 0,-1 0,1-1,-8-2,-13-24,21 12</inkml:trace>
  <inkml:trace contextRef="#ctx0" brushRef="#br0" timeOffset="-35126.563">11572 5203,'5'0,"6"0,6 0,5 0,4 0,2 0,1-5,0-1,1-1,-1 2,0-3,0 0,-1 0,-4 3</inkml:trace>
  <inkml:trace contextRef="#ctx0" brushRef="#br0" timeOffset="-32373.257">12277 5824,'-5'29,"-6"14,-6 4,0 0,-2-9,2-6,-1-3,3-7</inkml:trace>
  <inkml:trace contextRef="#ctx0" brushRef="#br0" timeOffset="-31759.211">12644 5344,'27'-22,"-2"-1,1 2,1 1,1 1,1 1,0 2,1 1,0 1,2 1,0 2,-30 10,0 0,1 0,-1 0,0 1,1-1,-1 0,1 1,-1 0,1 0,-1 0,1 0,-1 0,1 0,-1 1,0-1,1 1,-1-1,1 1,-1 0,0 0,0 0,1 0,-1 1,0-1,0 1,0-1,0 1,-1-1,1 1,0 0,-1 0,1 0,-1 0,0 0,1 1,-1-1,0 0,0 0,-1 1,1-1,0 1,-1-1,0 0,1 3,-3 9,0 0,0 0,-2 0,0 0,0 0,-1-1,-1 0,0 0,-1 0,0-1,-1 0,0 0,-1-1,-1 0,0 0,0-1,-3 2,-150 138,162-149,0-1,0 1,0-1,1 1,-1-1,0 1,0 0,1 0,-1-1,0 1,1 0,-1 0,1-1,-1 1,1 0,-1 0,1 0,0 0,-1 0,1 0,0 0,0 0,-1 0,1 0,0 0,0 0,0 0,0 0,1 0,-1 0,0 0,0 0,1-1,-1 1,0 0,1 0,-1 0,1 0,-1 0,1 0,-1-1,1 1,0 0,-1 0,1-1,0 1,0-1,-1 1,1 0,0-1,0 1,0-1,0 0,0 1,0-1,0 0,0 0,0 1,0-1,0 0,-1 0,2 0,65 7,-64-7,49 0,-32-1,-1 0,1 2,0 0,-1 1,0 1,1 0,-1 2,0 0,-1 1,11 5,-26-9,-1-1,1 1,-1-1,0 1,1 0,-1 0,0 0,0 0,0 0,-1 1,1-1,0 0,-1 1,1 0,-1-1,0 1,0 0,0-1,0 1,-1 0,1 0,-1 0,0 0,1-1,-1 1,-1 0,1 0,0 0,-1 0,1 0,-1 0,0-1,0 1,0 0,0-1,0 1,-2 1,-66 87,42-69,0-1,-2-1,0-2,-1-1,-22 9,48-24,0 1,1-1,-1 0,0-1,0 1,-1-1,1 0,0 0,0 0,0 0,-1-1,1 0,0 0,-1 0,-2-1,3-4</inkml:trace>
  <inkml:trace contextRef="#ctx0" brushRef="#br0" timeOffset="-31505.11">13321 5880,'-4'19,"2"7,2-2</inkml:trace>
  <inkml:trace contextRef="#ctx0" brushRef="#br0" timeOffset="-31141.721">13801 5146,'-4'7,"0"1,1-1,-1 0,1 1,1 0,-1 0,2-1,-1 2,1-1,0 0,0 0,1 0,0 0,1 6,-1 1,-11 275,-36-43,47-220,7-20</inkml:trace>
  <inkml:trace contextRef="#ctx0" brushRef="#br0" timeOffset="-18151.777">14508 5174,'-5'-5,"1"1,-1-1,0 1,0 0,0 1,0-1,-1 1,1 0,-1 0,0 1,0-1,0 1,0 1,0-1,-1 1,1 0,0 0,-1 1,1 0,0 0,-1 1,1-1,0 1,-1 1,1-1,0 1,0 0,0 1,0-1,1 1,-1 0,1 1,-1-1,1 1,0 0,1 0,-1 1,-3 4,0 2,1 0,0 1,1 0,0 0,1 0,0 1,1 0,0 0,1 0,1 0,-1 9,2-17,1 0,-1 1,1-1,0 1,1-1,-1 1,1-1,0 0,0 1,1-1,0 0,-1 0,2 0,-1 0,1 0,-1-1,1 1,1-1,-1 1,0-1,1 0,0 0,0-1,0 1,1-1,-1 0,1 0,0-1,2 2,3-3,0-1,-1 0,1 0,0-1,-1-1,1 1,-1-2,0 1,0-1,0-1,0 1,0-1,-1-1,1 0,-1 0,0-1,-1 0,7-6,-8 8,14-12,-1 0,0-1,-1-1,-1-1,-1 0,-1-1,9-17,0-23,-41 85,-8 203,7 31,-8-41,25-119,2-136,-1 14</inkml:trace>
  <inkml:trace contextRef="#ctx0" brushRef="#br0" timeOffset="-13350.906">284 5203,'81'30,"-40"-20,1-2,1-2,-1-2,1-2,0-1,19-4,-2 2,306-28,596 28,-458-26,113-2,132 1,-284 1,135-3,525 31,-721-30,-298 30,145-12,-132-2,0 6,0 5,1 5,30-2,-67 0,238-13,-169 0,150 7,-282 5,370-29,-225 30,180-12,-162-3,148 10,-253 5,271-29,475 27,35 1,-560-27,117 26,-113-28,-50 18,-108-2,0 6,81 9,-60 0,434-2,-224-29,331 29,-428 30,117-31,-301 18,-76-12</inkml:trace>
  <inkml:trace contextRef="#ctx0" brushRef="#br0" timeOffset="-10619.121">368 6614,'1233'0,"-815"-27,-50-1,225-3,-559 31,216-1,47 14,75 5,72-17,-206-2,266-34,-317 17,209-14,296-24,-285 28,491-53,-288 47,483 35,-641-29,1008 28,-1049 11,-207 5,0-10,17-9,-11 1,127-9,-85-6,194 15,-217 4,600-2,-440-28,-140 38,-114 4,0-7,112-8,-83-1,6-26,-83 28,68-12,-152 11,0 0,-1 0,1 0,0 0,0 1,-1-1,1 1,0-1,0 1,0 0,0 0,-1 0,1 1,0-1,0 1,0 0,-1-1,1 1,0 0,-1 1,1-1,-1 0,1 1,-1-1,1 1,0 1,-2 6</inkml:trace>
  <inkml:trace contextRef="#ctx0" brushRef="#br0" timeOffset="-4329.888">15720 2324,'-5'-4,"0"0,0 1,-1 0,1 0,-1 0,0 0,0 1,0 0,0 0,0 1,-1 0,1 0,0 0,-1 1,1 0,0 0,-1 0,1 1,-1 0,1 0,0 1,0 0,0 0,0 0,0 1,0 0,1 0,-1 0,0 1,1-1,0 0,0 0,1 0,-1 0,1 1,0-1,0 1,0 0,0 1,1-1,-1 1,1-1,0 1,1 0,-1 0,1 0,0 1,0-1,1 0,-1 1,1-1,0 1,1-1,0 1,-1 0,2-1,-1 1,1-1,0 1,0 0,0-1,1 0,0 1,3 0,0 0,0 0,1-1,0 0,0 0,0-1,1 0,0 0,-1 0,1-1,1 0,-1 0,0-1,1 0,-1 0,1-1,0 0,2 0,23 7,-28-7,1 0,-1 0,1 0,-1 1,0 0,1 0,-1 0,0 1,0 0,-1 0,1 0,-1 0,1 1,-1 0,0 0,0 0,-1 0,1 1,-1-1,0 1,0 0,-1 0,1 0,-1 0,0 0,-1 1,1-1,-1 1,0-1,0 1,-1-1,1 1,-2 3,-1 3,-1 1,-1-1,0 0,-1 0,0-1,-1 1,0-1,-1-1,0 1,0-1,-1 0,-1-1,0 1,-3 1,8-6,0-1,0 0,0 0,0 0,-1-1,1 1,-1-1,0 0,0 0,0-1,-1 0,1 0,0 0,-1 0,1-1,-1 0,0 0,0 0,1-1,-1 0,0 0,1-1,-1 1,0-1,0 0,1-1,-1 1,1-1,0 0,-1-1,1 1,0-1,0 0,1 0,-1-1,1 1,-4-4,6 4,0 1,0 0,0-1,0 1,1-1,-1 0,1 0,0 0,-1 0,1 1,1-1,-1-1,0 1,1 0,-1 0,1 0,0 0,0 0,1 0,-1 0,0-1,1 1,0 0,0 0,0 0,0 1,0-1,0 0,1 0,0 0,-1 1,1-1,0 1,0 0,3-3,91-61,-49 40,-78 33,22-4,0 1,1-1,-1 2,1-1,1 1,-1 0,0 1,1 0,0 0,1 1,-1 0,1 0,1 0,-1 1,1-1,0 1,1 1,0-1,-1 5,6-8,0 1,0-1,1 0,0-1,0 1,0 0,1 0,-1-1,1 0,0 1,1-1,-1 0,1 0,-1-1,1 1,0-1,0 0,1 0,-1 0,1-1,0 1,-1-1,1 0,0 0,0-1,0 0,4 1,23 13,-27-12,0 1,0 0,-1 0,1 0,-1 1,0-1,0 1,0 0,0 0,-1 0,0 1,0-1,-1 1,1 0,-1-1,-1 1,1 0,-1 0,0 1,0-1,-1 0,1 0,-1 0,-1 0,1 1,-1-1,0 0,-1 0,1 0,-1 0,-1 0,1-1,-1 1,0-1,0 1,0-1,-1 0,0 0,-1 1,0 3,0-1,-1 0,0-1,0 1,0-1,-1 0,0-1,-1 1,1-1,-1-1,0 0,-1 0,1 0,-1-1,0-1,0 1,0-1,-1-1,1 0,-1 0,1-1,-1 0,0 0,1-1,-1-1,1 0,-1 0,0-1,-2 0,-56-31,49 25</inkml:trace>
  <inkml:trace contextRef="#ctx0" brushRef="#br0" timeOffset="-3081.904">15693 2634,'4'5,"8"2,0 4,-1 0</inkml:trace>
  <inkml:trace contextRef="#ctx0" brushRef="#br0" timeOffset="-1485.699">16031 2521,'2'-9,"2"0,-1 0,1 1,0-1,1 1,0 0,0 0,1 0,0 1,0 0,1 0,0 0,0 1,0 0,1 1,0-1,0 1,0 1,1 0,0 0,-1 1,1-1,8 0,14-10,56-12,-86 26,1-1,0 1,0 0,0-1,0 1,-1 0,1 0,0 0,0 1,0-1,0 0,0 1,-1-1,1 1,0 0,0-1,-1 1,1 0,-1 0,1 0,-1 0,1 0,-1 1,1-1,-1 0,0 1,0-1,0 1,0-1,0 1,0-1,0 1,0 0,0 0,-1-1,1 1,-1 0,0 0,1 0,-1-1,0 1,0 0,0 0,0 0,0 0,-4 14,0-1,-2 0,1 0,-2-1,0 1,0-1,-1-1,-1 0,-1 0,0 0,0-1,-5 3,-6 7,16-18,0 0,0 1,1-1,0 1,0 0,0 0,0 0,1 1,0-1,0 1,0 0,1 0,0 0,-1 3,5-5,0-1,0 0,0 1,0-1,1 0,-1-1,1 1,0 0,-1-1,1 1,1-1,-1 0,0 0,0 0,1-1,-1 1,1-1,-1 0,1 1,0-2,-1 1,1 0,0-1,2 0,6 3,72 41,-82-42,0 0,0 0,0-1,0 2,0-1,0 0,-1 0,1 0,-1 1,1-1,-1 1,0-1,0 1,0-1,-1 1,1 0,-1-1,1 1,-1 0,0 0,0-1,0 1,0 0,0 0,-1-1,0 1,1 0,-1-1,0 1,0 0,0-1,0 1,-1-1,-7 9,0 0,0 0,-1-1,0 0,-1-1,-1 0,1-1,-1 0,0-1,-1-1,0 1,0-2,0 0,-1-1,1 0,-1-1,0 0,-10 0,22-2,1 0,-1 0,0-1,1 1,-1 0,0-1,0 1,1-1,-1 0,0 0,0 0,0 1,0-2,1 1,-1 0,0 0,0 0,0-1,1 1,-1-1,0 0,1 1,-1-1,0 0,1 0,-1 0,1 0,-1 0,1 0,0-1,-1 1,1 0,0-1,0 1,0-1,0 1,0-1,0 0,1 1,-1-1,0 0,1 1,-1-1,1 0,0 0,-1 0,1 1,0-1,0 0,8-15</inkml:trace>
  <inkml:trace contextRef="#ctx0" brushRef="#br0" timeOffset="-1180.096">16567 2775,'-4'15,"-3"9,1 0</inkml:trace>
  <inkml:trace contextRef="#ctx0" brushRef="#br0" timeOffset="1785.162">15806 3707,'-3'-7,"0"0,-1 0,0 0,0 0,0 0,-1 1,0 0,0 0,-1 0,1 1,-1-1,-1 1,1 1,-1-1,1 1,-1 0,0 1,-1 0,1 0,-1 0,1 1,-1 0,0 1,1-1,-1 2,0-1,0 1,0 0,0 1,0-1,0 2,0-1,1 1,-1 0,1 1,-4 1,8-2,0 0,-1 1,1-1,0 1,0 0,0 0,1 0,-1 0,1 0,0 0,0 1,0-1,0 1,0 0,1 0,-1-1,1 1,0 0,1 0,-1 0,1 0,-1 0,1 0,0 0,1 4,26 100,-17-92,1 1,0-2,2 0,0 0,0-1,1-1,3 2,69 79,-82-91,0 1,-1 0,1 0,-1 1,0-1,0 1,-1-1,1 1,-1 0,0 0,0 0,-1 0,0 0,0 0,0 1,0-1,-1 0,0 1,0-1,0 0,-1 1,1-1,-1 0,-1 0,1 0,-1 0,0 0,0 0,-2 2,-7 4,0 0,-1-1,0-1,-1 0,0-1,-1 0,0-1,0-1,0 0,-1-1,0 0,0-1,0-1,0-1,-1 0,1-1,-14 0,27-1,-1 0,1 0,-1-1,1 1,-1-1,1 1,-1-1,1 0,-1 0,1 0,0 0,-1-1,1 1,0 0,0-1,0 0,0 1,0-1,1 0,-1 0,0 0,1 0,0 0,-1-1,1 1,0 0,0-1,0 1,0-1,1 1,-1-1,1 1,-1-1,1 1,0-1,0 1,0-1,0 0,1 1,-1-2,35-100,-27 91,1 1,0 0,1 1,0 0,1 0,0 1,1 0,0 1,0 1,1 0,8-4,-38 21,1 1,1 0,-1 1,2 1,0 0,0 1,1 1,-4 5,13-14,0-1,1 1,-1 0,1 0,0 0,0 0,1 0,-1 1,1 0,1-1,-1 1,1 0,0 0,0-1,0 1,1 0,0 0,0 0,1 0,0 0,0 0,0 0,0-1,1 1,0 0,0-1,1 0,0 1,-1-1,2 1,2 1,1 0,0-1,0 0,1 0,-1 0,1-1,1 0,-1 0,1-1,-1 0,1-1,0 0,1 0,-1-1,0 0,1-1,-1 0,7 0,26 6,-39-7,0 0,1 0,-1 1,0-1,0 1,1-1,-1 1,0 0,0 1,0-1,0 0,0 1,0-1,0 1,-1 0,1 0,-1 0,1 1,-1-1,0 0,0 1,0-1,0 1,0 0,0 0,-1 0,0 0,1 0,-1 0,0 0,0 0,-1 0,1 1,-1-1,0 0,1 0,-1 1,-1-1,1 0,0 1,-1 0,-8 13,0 0,-1-1,-1 0,0 0,-1-1,-1-1,-1 0,1-1,-9 5,13-9,0-1,0-1,-1 1,0-1,-1-1,1 0,-1-1,0 0,-1 0,1-2,-1 1,0-1,0-1,0 0,0 0,0-2,0 1,-1-2,-8 0,3-5</inkml:trace>
  <inkml:trace contextRef="#ctx0" brushRef="#br0" timeOffset="2472.164">15974 3848,'9'-10,"-1"-1,1 2,1-1,0 1,0 1,1 0,0 0,0 1,1 0,0 1,0 1,1 0,-1 0,4 0,-14 5,1-2,-1 0,1 0,-1 1,1-1,0 1,0-1,0 1,0 0,0 1,0-1,0 0,0 1,0-1,0 1,1 0,-1 0,0 1,0-1,0 0,0 1,0 0,0 0,0 0,0 0,0 0,0 1,0-1,-1 1,1 0,-1 0,1 0,-1 0,0 0,1 0,-1 1,0-1,-1 1,1-1,0 1,-1 0,1 0,-1 0,-1 8,-1-1,-1 1,0 0,0-1,-1 0,0 1,0-1,-2 0,1-1,-1 1,0-1,-1 0,0 0,-1 0,0-1,0 0,-7 6,-21 29,34-40,0 1,0-1,0 0,1 1,-1-1,1 1,0-1,0 1,0-1,0 1,1-1,-1 0,1 1,0-1,0 0,0 1,0-1,1 0,-1 0,1 0,0 0,0 0,0 0,0-1,1 1,-1-1,1 1,-1-1,1 0,0 0,0 0,0-1,0 1,0 0,0-1,1 0,-1 0,1 0,20 17,-18-14,-1 1,0-1,0 1,0 0,-1 1,0-1,0 1,0-1,-1 1,0 0,0 1,0-1,-1 0,0 1,0-1,-1 1,0 0,0 0,0-1,-1 1,0 0,0 0,-1 0,0-1,0 1,0 0,-1-1,0 1,0-1,-1 1,0-1,0 0,-1 0,1 0,-1-1,0 1,-1-1,1 0,-4 2,-3 3,-1-1,-1 0,1-1,-1 0,-1-1,1-1,-1 0,-1-1,1 0,-1-1,1-1,-1 0,-10 0,23-3,0 1,0 0,0-1,0 1,0-1,0 0,0 1,0-1,-1 0,1 0,0-1,0 1,0 0,0-1,0 1,0-1,0 0,0 1,0-1,1 0,-1 0,0 0,0-1,1 1,-1 0,0-1,1 1,0-1,-1 1,1-1,0 0,0 1,0-1,0 0,0 0,0 0,0 0,1 0,-1 0,1 0,-1 0,1 0,0 0,0 0,0 0,0 0,0 0,0-1,1 1,0-1,8-8</inkml:trace>
  <inkml:trace contextRef="#ctx0" brushRef="#br0" timeOffset="2705.401">16540 4215,'-5'19,"-2"12,1-1</inkml:trace>
  <inkml:trace contextRef="#ctx0" brushRef="#br0" timeOffset="3185.061">16793 3876,'60'-58,"-39"45,1 2,0 0,1 2,0 0,1 2,0 0,0 2,10-1,-31 6,0-1,1 1,-1 0,0 0,0 0,1 0,-1 1,0-1,0 1,1 0,-1 0,0 0,0 0,0 1,0-1,0 1,-1 0,1-1,0 1,-1 1,1-1,-1 0,0 0,0 1,0 0,0-1,0 1,0 0,-1 0,0 0,1 0,-1 0,0 0,0 0,-1 0,1 1,-1-1,1 0,-1 1,0-1,0 0,-1 0,1 1,-1-1,1 0,-1 0,0 0,-1 2,-5 12,0-1,-1 0,-1 0,-1-1,0 0,-1 0,-1-1,0-1,-1 0,0-1,-13 9,-51 57,71-71,0-2,0 1,0-1,0 1,0 1,1-1,0 1,1 0,0 0,0 0,0 0,1 1,0 0,0 0,1 0,0 0,0 0,1 0,0 0,1 0,-1 1,2-1,-1 0,1 0,2 7,5-5,0 0,1-1,1 0,-1-1,2 0,-1 0,1-1,0 0,0-1,1-1,0 0,0 0,0-1,0 0,1-1,0-1,-1 0,1-1,0 0,0-1,0 0,8-2,-7 0,1-1,-1 0,0-1,0 0,0-1,0-1,-1 0,0-1,0 0,7-7,-2 3</inkml:trace>
  <inkml:trace contextRef="#ctx0" brushRef="#br0" timeOffset="4956.238">15749 5090,'-3'-5,"-1"0,0 1,0-1,-1 1,1 0,-1 0,0 1,0-1,0 1,0 0,-1 0,1 1,-1 0,0 0,1 0,-1 1,0-1,0 1,0 1,0-1,0 1,0 0,-1 1,1-1,0 1,0 0,1 1,-1 0,0-1,-2 3,3-2,1 0,-1 1,1-1,-1 1,1 1,0-1,0 0,1 1,-1 0,1 0,-1 0,1 0,0 1,1-1,-1 1,1 0,0-1,0 1,1 0,-1 0,1 0,0 1,0-1,1 0,-1 0,1 0,1 1,-1-1,1 0,-1 0,2 0,-1 1,0-1,1-1,2 5,14 19,0-1,2-1,2-1,0-1,18 15,-5-4,-29-28,1 1,-1 0,-1 0,0 0,0 1,0-1,-1 1,0 0,-1 0,0 1,0 3,-2-9,0 0,0 0,-1 0,1 0,-1 0,0 0,0 0,0 0,-1 0,0 0,1 0,-1 0,-1 0,1 0,-1 0,1 0,-1-1,0 1,0-1,-1 1,1-1,-1 0,1 0,-1 0,0 0,0-1,-1 1,0 0,-9 3,0 0,-1 0,0-1,0-1,0 0,0-1,-1-1,1 0,-9 0,-47 8,-23-7,91-3,0 0,-1-1,1 1,0-1,0 0,0 0,0 0,-1 0,1 0,1 0,-1 0,0-1,0 1,0-1,1 1,-1-1,1 0,-1 0,1 0,0 0,0 0,0 0,0 0,0 0,0 0,0 0,1 0,-1-1,1 1,-1 0,1 0,0-1,0 1,0 0,0-1,1 1,-1 0,1-2,2-5,1 0,1 1,-1 0,1-1,0 2,1-1,0 1,0-1,1 2,0-1,0 1,0 0,1 0,0 1,0 0,0 1,1 0,4-2,74-16,-119 57,-46 41,76-74,0 0,1 1,-1-1,1 0,-1 0,1 1,0-1,0 1,0-1,0 1,1-1,-1 1,1 0,-1-1,1 1,0 0,0-1,0 1,0 0,1-1,-1 1,1 0,0-1,0 1,-1-1,2 1,-1-1,0 1,0-1,1 0,-1 0,1 0,0 1,0-2,0 1,0 0,0 0,1 0,83 35,-79-36,0 1,0 0,1 0,-1 0,-1 1,1 0,0 0,-1 1,1 0,-1 0,0 1,-1 0,1 0,-1 0,0 0,0 1,0 0,1 3,-2 1,0 0,0 0,-1 0,-1 1,1-1,-2 1,1 0,-2 0,1-1,-2 1,1 0,-1 0,-1-1,0 1,-1-1,0 1,0-1,-1 0,0 0,-1 0,0-1,-1 1,0-1,0-1,-1 1,0-1,0 0,-2 0,3-1,-1 0,0-1,0 0,0 0,0-1,-1 0,0 0,0-1,0 0,-1 0,1-1,-1 0,0-1,0 0,0 0,0-1,0 0,0 0,-1-1,1-1,0 1,0-1,0-1,0 0,-5-1,12 2,0 0,0 0,0 0,0-1,0 1,0 0,0-1,1 1,-1-1,0 0,1 1,0-1,-1 0,1 0,0 0,0 0,0 0,0 0,0 0,0 0,1-1,-1 1,1 0,0 0,-1-1,1 0,2-17</inkml:trace>
  <inkml:trace contextRef="#ctx0" brushRef="#br0" timeOffset="5620.37">16003 5344,'-1'-1,"1"0,-1 1,1-1,0 0,-1 0,1 1,0-1,-1 0,1 0,0 0,0 1,-1-1,1 0,0 0,0 0,0 0,0 0,0 1,0-1,1 0,-1 0,0 0,0 0,1 1,-1-1,0 0,1 0,-1 0,1 1,-1-1,1 0,-1 1,1-1,-1 0,1 1,0-1,-1 1,1-1,0 1,0-1,-1 1,1 0,0-1,0 1,0 0,-1 0,2-1,40-16,-37 15,0 0,0 0,0 1,0-1,1 1,-1 0,0 1,1-1,-1 1,1 0,-1 0,1 1,-1 0,0 0,1 0,-1 0,0 1,0 0,0 0,0 1,0-1,0 1,-1 0,1 0,-1 0,0 1,0 0,0 0,-1 0,1 0,-1 0,0 1,0-1,1 3,-4 2,-1-1,0 0,-1 0,1 0,-1-1,-1 1,0 0,0-1,0 1,-1-1,0 0,0 0,-1-1,0 1,0-1,-1 0,1 0,-6 4,-72 81,83-89,-1 0,1-1,0 1,0 0,0-1,0 1,0 0,0-1,0 1,0 0,1-1,-1 1,1-1,-1 1,1 0,0-1,-1 1,1-1,0 0,0 1,0-1,0 0,0 1,0-1,1 0,-1 0,0 0,1 0,-1 0,0 0,1 0,-1-1,1 1,0-1,-1 1,62 20,-57-20,-1-1,0 0,0 0,0 0,0 1,-1 0,1 0,0 0,-1 1,1-1,-1 1,1 0,-1 0,0 1,0-1,0 1,0 0,0 0,-1 0,1 1,-1-1,0 1,0 0,0 0,0 0,-1 0,0 1,0-1,0 0,0 1,-1 0,1-1,-1 1,0 0,-1 0,1-1,-1 1,-2 3,-1 0,0-1,0 1,0-1,-1 0,0 0,0 0,-1-1,0 0,0 1,0-1,-1-1,0 1,0-1,-1 0,1-1,-1 0,0 0,-2 1,-10 5,0-1,-1-1,0-1,0-1,0-1,-15 2,4-7,25-6</inkml:trace>
  <inkml:trace contextRef="#ctx0" brushRef="#br0" timeOffset="5868.352">16511 5711,'-10'24,"2"3,3-3</inkml:trace>
  <inkml:trace contextRef="#ctx0" brushRef="#br0" timeOffset="6408.162">16765 5316,'0'-5,"1"0,0 1,0-1,0 0,1 1,0-1,0 1,0-1,0 1,1 0,0 0,-1 0,1 0,1 1,-1-1,1 1,-1 0,1 0,0 0,0 0,0 1,3-2,100-39,17 35,-121 8,-1 0,1 0,0 0,0 1,0 0,-1-1,1 1,0 0,-1 1,1-1,0 0,-1 1,0-1,1 1,-1 0,0 0,0 0,0 0,0 0,0 0,0 0,-1 1,1-1,-1 1,0-1,1 1,-1-1,0 1,-1 0,1 0,0 0,-1-1,1 1,-1 0,0 0,0 0,0 0,-1 0,1-1,-1 3,-4 9,-1 0,0 0,-2 0,1-1,-1 0,-1 0,-1-1,1 0,-2-1,0 0,0 0,-1-2,-2 3,-98 69,111-81,-1 1,1-1,0 1,0 0,0-1,0 1,0 0,0-1,0 1,0 0,0 0,0 0,0 0,0 0,1 0,-1 0,0 0,1 0,-1 0,1 1,-1-1,1 0,0 0,-1 1,1-1,0 0,0 0,0 1,0-1,0 0,0 0,0 1,0-1,0 0,1 1,-1-1,1 0,-1 0,1 0,-1 0,1 1,0-1,-1 0,1 0,0 0,0 0,0 0,0-1,0 1,0 0,0 0,0-1,0 1,1 0,104 18,-85-15,-16-5,0 1,0 0,0 0,0 0,0 1,0-1,0 1,0 0,-1 1,1-1,0 1,-1 0,1 0,-1 1,0-1,0 1,0 0,0 0,0 0,0 1,-1-1,0 1,0 0,0 0,0 0,0 0,-1 0,0 1,0-1,0 1,0 0,-1-1,0 1,1 3,-5 3,0 1,-1 0,0-1,-1 0,0 0,-1 0,0-1,-1 0,0 0,-1 0,0-1,0 0,-1-1,0 0,0 0,-1-1,0 0,-9 4,8-2,-1-1,-1 0,1-1,-1-1,-1 0,1-1,-1 0,1-1,-1 0,-1-2,1 1,-2-1,-24-16,28 1</inkml:trace>
  <inkml:trace contextRef="#ctx0" brushRef="#br0" timeOffset="13579.099">14959 2041,'-23'88,"15"156,10-150,-3 187,-25-138,8 36,6 92,-15-129,27 309,0-55,-29-171,30 57,27-56,-45-45,13-164,1 0,0 1,1-1,1 1,1-1,0 1,1 0,1-1,1 1,3 9,0-1,-1 1,-1-1,-2 1,-1 0,0-1,-3 1,0 0,-1-1,-2 1,-1 1,2-11,1 0,1 0,0 0,1 0,1 0,1 0,0 0,1 0,1 0,1 0,4 21,-2 0,-2 0,-1 0,-2 0,-1 1,-3-1,2 34,1-60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3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46,'0'-5,"4"-1,3-5,3 0,-3 1,-4 8,-2 4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1,'0'9,"0"9,0 5,-5 0,-6-5,-2-6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65,'0'111,"-5"1,-8 31,-49 197,70-273,-8-66,1 0,0 1,0-1,0 0,-1 0,1 0,0 0,1 0,-1 0,0 0,0 0,0 0,1 0,-1-1,0 1,1-1,-1 1,1-1,-1 1,0-1,1 0,-1 1,1-1,-1 0,1 0,-1 0,1 0,-1 0,1-1,-1 1,1 0,-1-1,0 1,1-1,-1 0,1 1,-1-1,0 0,0 0,0 0,1 1,-1-1,0-1,0 1,34-24,-2-1,-1-1,-1-2,18-22,-48 49,0-1,0 1,0 0,1 1,-1-1,1 0,-1 0,1 0,-1 1,1-1,0 1,0-1,0 1,0 0,0 0,0 0,0 0,0 0,0 0,0 1,1-1,-1 1,0-1,1 1,-1 0,0 0,0 0,1 0,-1 0,0 1,1-1,-1 1,0-1,0 1,0 0,1 0,-1 0,1 1,27 64,-29-61,0 0,0 0,1 1,0-1,0 0,0-1,0 1,1 0,0-1,0 1,0-1,1 0,-1 0,1 0,0 0,0-1,0 0,1 0,-1 0,1 0,1 0,4 0,0-1,0 0,0-1,0-1,0 1,0-1,1-1,-1 0,0 0,0-1,0-1,-1 1,1-2,0 1,-1-1,0-1,0 1,0-2,-1 1,0-1,0 0,0-1,-1 0,0 0,0-1,0 0,-1 0,-1 0,1-1,-1 0,-1 0,0 0,0 0,0-1,-2 0,1-1,6-12,-1 0,0-1,-2 0,-2 0,0-1,-1 1,-1-1,-1 1,-2-1,0 0,-2 1,0-1,-2 1,-1 0,-1 0,0 1,-2 0,-1 0,-1 1,-1 0,0 1,-7-8,11 21,0-1,0 1,-1 0,0 1,0 0,-1 1,0-1,0 2,0 0,-1 0,0 0,0 2,0-1,0 1,0 1,-1 0,1 1,-1 0,0 1,1 0,-1 0,-5 2,-3 1,1 1,0 1,0 0,0 1,1 1,-1 1,2 1,-1 0,1 2,1-1,0 2,-14 13,19-16,1 1,0 0,0 1,1 0,1 1,0-1,0 1,1 1,1 0,-1 3,-3 15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4.8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58,'56'-4,"44"7,0-6,60-10,142-10,-54 8,100 13,-286 2,-22 2,0 2,0 2,0 2,22 7,-21-5,155 4,-134 7,-49-10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29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3,'0'0,"1"1,-1-1,1 0,-1 0,0 1,1-1,-1 0,1 1,-1-1,1 0,-1 1,0-1,1 1,-1-1,0 1,0-1,1 0,-1 1,0-1,0 1,0 0,1-1,-1 1,0-1,0 1,0-1,0 1,0-1,0 1,0-1,0 1,0-1,0 1,-1-1,1 1,0 0,0-1,0 0,-1 1,1-1,0 1,-1-1,1 1,0-1,-1 1,1-1,0 0,-1 1,1-1,-1 0,1 1,-1-1,1 0,-1 0,1 1,52 3,740-4,-396 11,298 45,-164-20,-249-23,112-16,57-25,172-2,-500 29,0-5,62-13,291-29,-222 37,67 11,-115 2,141 15,-152-5,155-11,-153-3,380 2,-287 27,68-26,-86 28,35-29,-127 27,131-16,-221 1,0-5,0-3,62-7,-17 1,127 3,-64 26,-27-44,81-6,-174 12,0 4,1 4,74 5,-25 0,-83-2,138 11,-122-1,1-3,0-3,0-2,38-5,10 1,1020 2,-932-28,227 27,-254-26,309 26,-253-16,0-6,-198 17,1 1,0 1,1 2,-1 0,0 3,10 1,-30 0,-1 0,1 1,-1 0,0 0,0 1,0 0,-1 1,0 0,1 0,-2 0,1 1,8 8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5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6 309,'-1'5,"0"0,0 0,0 0,0 1,1-1,0 0,0 1,0-1,1 0,0 0,0 1,0-1,0 0,1 0,0 0,0 0,0 0,1-1,0 1,0-1,0 0,0 1,1-1,-1-1,1 1,0-1,0 1,1-1,-1 0,1 0,-1-1,1 1,0-1,0 0,3 0,0 1,-1-1,1 0,-1 0,1 0,-1-1,1-1,0 1,-1-1,1-1,0 1,-1-1,1 0,0-1,-1 0,0 0,1-1,-1 0,0 0,0-1,-1 1,1-2,-1 1,0-1,6-4,-3 0,0 0,0-1,-1 0,0-1,-1 1,0-1,-1-1,0 1,0-1,-2 0,1 0,-2-1,1 1,-1-8,1-4</inkml:trace>
  <inkml:trace contextRef="#ctx0" brushRef="#br0" timeOffset="335.841">571 365,'60'-24,"-38"17,0-1,-1-1,0 0,0-2,-1 0,-1-1,0-1,-1-1,0-1,-1 0,15-18,-29 29,0 0,0 1,0-1,0-1,0 1,-1 0,0-1,0 1,0-1,-1 0,1 1,-1-1,0 0,0 0,-1 0,0 0,0 0,0 0,0 0,-1 0,1 1,-1-1,-1 0,1 0,-1 1,1-1,-1 0,-1 1,1 0,-1-1,1 1,-1 0,-1 1,1-1,0 0,-1 1,0 0,1 0,-2 0,1 0,0 0,0 1,-2-1,-8 3,1 0,0 1,-1 1,1 0,0 1,0 0,0 1,1 1,-1 0,1 0,0 1,1 1,-1 0,1 0,1 1,-1 1,1 0,1 0,-4 5,6-8,0 0,0 0,1 1,0 0,0 0,1 0,-1 0,2 1,-1 0,1 0,0 1,1-1,0 1,1-1,-1 1,1 0,1 0,0 0,0 0,1 0,0 0,1 0,0 0,0 0,1 0,0 0,0 0,1 0,0-1,1 0,0 1,0-1,1-1,0 1,0-1,2 2,9 3,-1 0,2-1,0-1,0-1,0 0,1-2,1 0,-1 0,1-2,0 0,0-2,1 0,-1-1,1-1,-1 0,1-2,0 0,-1-1,0-1,6-3,4-1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3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4460 650,'22'72,"116"419,-136-483,0 1,1 1,-1 0,1-1,1 0,0 0,0 0,1 0,0 0,0-1,1 0,2 2,5-37,-3-175,64-81,-46 170,-10 73,-5 28</inkml:trace>
  <inkml:trace contextRef="#ctx0" brushRef="#br0" timeOffset="-2159.616">1694 960,'-10'39,"-2"26,-1 8,8-4,5-10,1-9,2-8,-1-12</inkml:trace>
  <inkml:trace contextRef="#ctx0" brushRef="#br0" timeOffset="-1897.564">1694 340,'0'0</inkml:trace>
  <inkml:trace contextRef="#ctx0" brushRef="#br0" timeOffset="-1622.73">1948 1384,'248'-435,"-248"435,38-46,-38 45,1 0,-1 0,1 0,0 1,0-1,0 0,-1 0,1 1,0-1,0 1,0-1,0 1,0-1,0 1,0-1,0 1,0 0,0 0,0-1,0 1,0 0,0 0,0 0,1 0,-1 0,0 1,0-1,0 0,0 0,0 1,0-1,0 0,0 1,0-1,0 1,0 0,-1-1,1 1,0 0,0-1,0 1,-1 0,1 0,0 0,-1 0,1-1,-1 1,1 0,-1 0,1 1,47 183,-43-166,1-1,1 0,0-1,2 0,0 0,1 0,0-2,1 1,1-1,13 12,-24-25,1-1,-1 1,1-1,-1 0,1 0,0 0,-1 0,1 0,0 0,0 0,0 0,0-1,-1 1,1-1,0 0,0 1,0-1,0 0,0 0,0 0,0 0,0-1,0 1,0 0,0-1,0 1,0-1,0 0,0 0,-1 0,1 0,0 0,-1 0,1 0,-1 0,1-1,-1 1,1 0,-1-1,1 0,43-78,-36 61,77-203,-74 204</inkml:trace>
  <inkml:trace contextRef="#ctx0" brushRef="#br0" timeOffset="-942.433">3049 904,'-19'9,"1"0,1 2,0 0,0 1,1 0,0 1,2 1,-1 1,2 0,0 1,0 0,2 1,0 0,1 1,1 0,-6 17,13-31,0 1,0 0,1 0,0 0,0 0,0 0,0 0,1 0,0 0,0 0,0 0,1 0,-1 0,1 0,0 0,1 0,-1 0,1 0,0 0,1-1,-1 1,1-1,-1 0,1 0,1 0,-1 0,0 0,1 0,0-1,0 0,0 0,0 0,0 0,1-1,-1 0,1 1,3 0,1-1,0 0,0-1,0 0,0 0,0-1,0 0,0-1,0 0,0 0,0-1,0 0,0 0,-1-1,1 0,-1-1,0 0,0 0,0-1,0 0,-1 0,0-1,6-5,10-11,-1 0,-1-2,-1 0,-2-1,0-1,-1-2,10-14,-2-1,-1-1,-3-1,-2-1,-2-1,-1 0,-3-1,-2-1,-2 0,-3 0,-1-1,-2-40,-5 71,0 0,-1 0,0 0,-2 1,0-1,-1 1,-1 0,-1 1,0 0,-6-7,11 18,-1 0,0 1,0 0,0 0,-1 0,0 0,0 0,0 1,0 0,-1 0,1 1,-1-1,0 1,0 0,-1 1,1 0,0 0,-1 0,1 1,-1-1,0 2,1-1,-1 1,0 0,0 0,1 1,-1 0,1 0,-1 1,-5 1,-1 2,1 1,-1 1,1 0,1 0,-1 1,1 1,1 0,-1 0,1 1,1 0,0 1,1 0,0 1,0 0,1 0,1 0,0 1,1 0,0 0,1 0,0 0,1 1,1 0,0 0,1 0,0 0,1-1,-3 19,1-1,2 0,1 0,1 1,2-1,1 0,1-1,2 1,1-1,1-1,1 0,13 21,6-5,3-2,2-1,1-2,2-1,2-2,18 11,28 7,-63-43</inkml:trace>
  <inkml:trace contextRef="#ctx0" brushRef="#br0" timeOffset="-2904.014">310 255,'7'4,"0"0,0-1,0 0,1-1,-1 0,1 0,-1 0,1-1,0 0,-1 0,1-1,0 0,0-1,24-1,0-2,-1-1,0-1,0-2,0-1,-1-2,-1-1,0-1,0-1,14-11,0-2,0-2,-1-3,-3-1,9-10,-29 38,-28 36,8-28,-36 129,7 2,5 1,5 0,1 127,-13 137,27-85,-13-337,12 12,-1 0,-1 1,0 0,0 1,-1 0,0 0,0 1,-1 0,0 0,-1 1,0 1,0 0,0 0,-1 1,1 0,-1 1,0 1,-1 0,1 0,0 1,-1 1,0 0,1 1,-1 0,1 1,-1 0,1 1,-4 1,-17 4,0 1,1 2,0 0,0 3,2 0,-1 2,2 2,-10 6,11 2,29-26,-1 1,1 0,-1 0,0 0,1 0,-1 0,1 0,-1 0,1 1,-1-1,0 0,1 0,-1 0,1 0,-1 0,0 1,1-1,-1 0,0 0,1 1,-1-1,0 0,1 1,-1-1,0 0,1 1,-1-1,0 0,0 1,0-1,1 0,-1 1,0-1,0 1,0-1,0 1,0-1,0 0,0 1,0-1,0 1,0-1,0 1,0-1,0 0,0 1,0-1,0 1,0-1,-1 0,1 1,0-1,0 1,0-1,-1 0,1 1,0-1,-1 0,1 1,0-1,-1 0,1 0,0 1,-1-1,1 0,0 0,-1 0,1 1,14-3</inkml:trace>
  <inkml:trace contextRef="#ctx0" brushRef="#br0" timeOffset="-2405.643">396 820,'55'-28,"1"3,2 3,52-14,-67 22,291-60,-240 42,-93 32,1 0,0 0,-1 0,1 0,-1 1,1-1,0 0,-1 1,1-1,-1 1,1-1,-1 1,1 0,-1 0,0 0,1 0,-1 0,0 0,0 0,0 0,0 0,0 0,0 1,0-1,0 0,0 1,0-1,-1 1,1-1,0 1,-1-1,0 1,1-1,-1 1,0-1,0 1,0 0,0-1,0 2,2 69,-17 8,11-70,1 1,0 1,1-1,0 0,1 0,0 1,0-1,2 1,-1-1,1 1,1-1,0 0,1 0,0 1,24 17,-11-21</inkml:trace>
  <inkml:trace contextRef="#ctx0" brushRef="#br0" timeOffset="1226.631">5504 706,'5'29,"-12"-4,0 1,-2-1,-1-1,-1 0,-1 0,-2-1,0-1,-1 0,-3 2,-46 76,59-94,1-1,0 1,0 0,0 1,1-1,0 1,0-1,0 1,1 0,0 0,0 0,1 0,0 0,0 1,1-1,0 0,0 0,1 1,0-1,0 0,0 0,1 0,0 0,1 0,-1 0,1-1,3 5,0-5,0 0,1 0,0 0,0-1,0 0,1 0,0 0,0-1,0-1,0 1,1-1,-1-1,1 0,0 0,-1 0,1-1,0 0,0-1,0 0,0-1,0 0,0 0,0 0,-1-1,8-3,2-2</inkml:trace>
  <inkml:trace contextRef="#ctx0" brushRef="#br0" timeOffset="1481.868">5052 933,'43'4,"29"3,7-1,-6-2,-9 0,-12-2,-9-1,-8 0,-4-1,-4-1,-5 1</inkml:trace>
  <inkml:trace contextRef="#ctx0" brushRef="#br0" timeOffset="2532.394">4318 453,'7'-2,"61"-20,1 4,0 2,1 4,1 2,64 1,-135 9,0 1,1-1,-1 0,1 1,-1-1,1 0,0 0,-1 1,1-1,-1 0,1 0,-1 0,1 0,0 0,-1 0,1 0,-1 0,1 0,0 0,-1 0,1 0,-1 0,1 0,-1-1,1 1,-1 0,1 0,-1-1,1 1,-1 0,1-1,-1 1,1 0,-1-1,1 1,-1-1,0 1,1-1,-1 1,0-1,1 1,-1-1,0 1,0-1,0 1,1-1,-1 0,0 1,0-1,0 1,0-1,0 0,0 1,0-1,0 0,-24-25,18 21,5 5,-5-5,0 0,0 0,0 0,1 0,-1-1,1 0,1 0,-1-1,1 1,0-1,1 0,-1 0,2 0,-1-1,1 1,0 0,0-2,3-9</inkml:trace>
  <inkml:trace contextRef="#ctx0" brushRef="#br0" timeOffset="3063.579">5221 453,'-72'107,"45"-63,3 2,1 0,2 1,3 2,1-1,3 2,2 0,2 1,2 0,3 0,1 47,4-89,2 1,0-1,0 0,0 0,1 0,1-1,-1 1,1-1,1 0,-1 0,2 0,-1 0,1-1,0 0,0 0,1-1,0 1,0-1,1-1,-1 0,1 0,1 0,-1-1,0 0,1-1,0 0,0 0,0-1,0 0,0 0,0-1,1-1,-1 1,7-2,9 2</inkml:trace>
  <inkml:trace contextRef="#ctx0" brushRef="#br0" timeOffset="3448.026">5729 480,'34'34,"11"44,-2 19,-9 3,-10-12,-8-10,-8-14,-5-9,-3-8,-1-3,-1-4,0-4,0-3,1-3,1-1,-6-2,-5 1,-1-6</inkml:trace>
  <inkml:trace contextRef="#ctx0" brushRef="#br0" timeOffset="4461.847">0 1835,'876'-85,"144"10,420-58,-347 86,-233 37,-226-9,-164-7,-145-3,-298 28</inkml:trace>
  <inkml:trace contextRef="#ctx0" brushRef="#br0" timeOffset="5067.295">6802 622,'-24'10,"-3"2,3-5,10-3,13-8,11-3,-1 0,-2 6,2 2,1 2</inkml:trace>
  <inkml:trace contextRef="#ctx0" brushRef="#br0" timeOffset="6032.676">6915 989,'-5'0,"-6"5,-6 6,-5 6,-4 0,-2 2,4-6,6-7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32,'2'0,"0"0,0 1,0 0,-1-1,1 1,0 0,0 0,-1 0,1 0,-1 0,1 0,-1 0,1 1,-1-1,1 0,-1 1,0-1,0 1,0 0,0-1,0 1,0 0,-1-1,1 1,0 0,-1 0,1 0,-1 0,0 0,0 0,0 0,0-1,0 1,0 1,2 2,95 347,3-91,-99-260,-1-1,0 1,1-1,-1 0,0 1,1-1,-1 1,1-1,-1 1,0-1,1 0,-1 1,1-1,-1 0,1 0,-1 1,1-1,-1 0,1 0,0 0,-1 0,1 0,-1 1,1-1,-1 0,1 0,0 0,-1-1,1 1,-1 0,1 0,-1 0,1 0,0 0,-1-1,1 1,-1 0,1 0,-1-1,1 1,-1-1,0 1,1 0,-1-1,1 1,-1-1,0 1,1-1,-1 1,0-1,0 1,1-1,-1 1,0-1,0 1,0-1,0 1,1-1,-1 0,0 1,0-1,0 1,0-1,0 1,-1-1,1 0,0 1,0-1,15-55,-13 48,98-321,0 96,-80 190,-13 24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0 158,'541'-28,"-415"28,-159-26,21 20,1 1,0-2,0 0,1 0,0-1,0 0,1-1,0 0,-3-4,6 0,5 2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0,'44'5,"18"2,4-1,-5-1,-7-2,-9 0,-7-2,-10-6,-9-1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1,'53'9,"22"4,3-1,-7-2,-10-3,-12-3,-8-1,-12-2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0,'-142'352,"140"-349,-1 1,1 0,0-1,0 1,0 0,0 0,1 0,0 0,-1 1,2-1,-1 0,0 0,1 1,0-1,0 0,0 1,1-1,-1 0,1 1,0-1,0 0,0 0,1 0,0 0,-1 0,2 0,-1 0,0-1,1 1,-1-1,1 0,0 1,0-1,0 0,1-1,-1 1,1-1,-1 1,1-1,1 0,19 6,1-1,1-1,-1-1,1-2,0 0,12-2,3-15,-29 1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0 252,'38'-16,"-2"-1,0-1,-2-3,0 0,-1-2,-1-2,-1-1,-2-1,19-22,-47 48,-1 0,1 1,-1-1,1 0,-1 1,1-1,0 1,-1-1,1 1,0 0,-1-1,1 1,0 0,-1-1,1 1,0 0,0 0,0-1,-1 1,1 0,0 0,0 0,0 0,-1 0,1 0,0 1,0-1,-1 0,1 0,0 0,0 1,-1-1,1 0,0 1,0-1,-1 1,1-1,-1 1,1-1,0 1,-1-1,1 1,-1 0,1-1,-1 1,1 0,-1-1,0 1,1 0,-1-1,0 1,0 0,1 0,-1 0,0-1,0 1,0 0,0 0,0 0,0-1,0 1,0 0,-1 0,1-1,0 1,0 0,-1 0,1-1,0 1,-1 0,3 6,4 16,0 6,2-1,1 0,1 0,1-1,1 0,15 22,-13-30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1,'-34'23,"17"-9,1 1,1 1,0 1,1 0,1 0,0 2,2-1,0 2,1-1,1 2,1-1,-2 9,-58 262,67-287,-4 14,0 0,2 1,0 0,1 0,1 0,1 0,1 0,0 0,1 0,2-1,-1 1,2-1,1 0,0 0,1 0,1-1,0 0,2 0,0-1,0 0,2 0,-10-15,-1 1,0-1,1 0,-1 1,1-1,-1 0,1 0,-1 0,1 0,0 0,0-1,-1 1,1 0,0-1,0 1,0-1,0 0,0 1,0-1,0 0,-1 0,1 0,0-1,0 1,0 0,0-1,0 1,0-1,-1 0,1 0,0 1,0-1,-1 0,1 0,-1-1,1 1,-1 0,1 0,-1-1,0 1,0-1,1 0,12-14</inkml:trace>
  <inkml:trace contextRef="#ctx0" brushRef="#br0" timeOffset="406.384">567 255,'-3'6,"-30"57,3 1,3 2,-11 45,33-92,1 1,1 0,1 0,1 0,1 0,0 0,3 14,0-28,0 1,0-1,1 0,0 0,0 0,0-1,1 1,0-1,0 0,0 0,0-1,1 1,0-1,0-1,0 1,0-1,1 0,-1 0,1-1,0 0,-1 0,1 0,0-1,0 0,0-1,4 1,-8-1,-1 1,1 0,0-1,0 1,0-1,0 0,0 0,-1 0,1 0,0 0,0-1,0 1,0-1,-1 0,1 0,0 0,-1 0,1 0,0-1,1 0,7-10</inkml:trace>
  <inkml:trace contextRef="#ctx0" brushRef="#br0" timeOffset="653.324">256 565,'29'0,"24"0,7 0,-1 0,-6 0,-7 0,-7 0,-5 0,-4-5,-6-1</inkml:trace>
  <inkml:trace contextRef="#ctx0" brushRef="#br0" timeOffset="940.711">990 86,'32'75,"-4"2,-3 1,-4 1,9 66,-30-144,4 9,-2 0,1-1,-1 1,-1 0,0 0,0 0,-1 1,0-1,-1 0,0 0,-1 0,0 0,0-1,-1 1,0 0,-1-1,0 0,-1 0,0 0,0 0,-4 4,-3-2,-1-1,0-1,-1 0,0 0,0-1,0-1,-1-1,0 0,-1-1,-4 1,-4-2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1 291,'33'-34,"22"-20,5-6,-7 2,-8 12,-12 17,-11 20,-4 10,-6 11,0 7,-2 6,2-2,4 0,-1-3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203 413,'-25'27,"1"1,1 2,2 0,1 1,1 1,2 1,1 1,-7 23,21-54,0 0,0 1,1-1,-1 0,1 1,0 0,0-1,0 1,1-1,-1 1,1 0,0 0,0-1,0 1,1 0,-1-1,1 1,0 0,0-1,0 1,0-1,0 1,1-1,0 0,0 0,0 1,0-1,0 0,1-1,-1 1,1 0,0-1,-1 1,1-1,0 0,1 0,-1 0,0-1,1 1,0 0,10-4,0 0,-1-1,1 0,-1-1,0-1,0 0,0 0,-1-1,0-1,0 0,-1-1,1 0,-2-1,6-5,12-8,-1-1,-1-1,-2-2,0 0,-1-1,-2-2,-1 0,-1-1,-2-1,0 0,-3-2,0 1,-3-2,0 0,-2 0,-2-1,1-13,-7 36,-1 1,0-1,-1 0,0 0,0 1,-1-1,-1 1,0-1,-1 1,0 0,-1-2,3 9,0 0,-1 0,1 0,-1 0,1 0,-1 0,0 1,-1 0,1-1,0 1,-1 0,0 1,0-1,0 1,0-1,0 1,0 0,-1 1,1-1,0 1,-1 0,0 0,1 0,-1 1,1-1,-1 1,0 0,1 1,-2-1,-1 2,0 0,1 0,-1 0,1 1,-1 0,1 1,0-1,0 1,1 0,-1 0,1 1,0 0,0 0,1 0,-1 0,1 1,0 0,0 0,-1 3,-48 127,48-123,1 1,1-1,0 0,1 1,0-1,1 1,0 0,1-1,1 1,0 0,1-1,1 1,0-1,1 0,0 0,1 0,0 0,1-1,0 0,1 0,1 0,0-1,0 0,1-1,0 0,1 0,0-1,5 3,0-3,1-1,0-1,0 0,1-1,-1-1,1-1,11 2,-3-3</inkml:trace>
  <inkml:trace contextRef="#ctx0" brushRef="#br0" timeOffset="556.939">740 384,'-5'14,"1"0,0 1,2 0,-1-1,2 1,0 0,1 0,0 0,1 0,1 0,0-1,1 1,1-1,0 1,4 7,-6-20,-1 0,1 0,-1 0,1 0,0 0,-1-1,1 1,0-1,0 1,0-1,1 1,-1-1,0 0,0 0,1 0,-1-1,0 1,1 0,-1-1,1 1,-1-1,1 0,-1 0,1 0,-1 0,1-1,-1 1,0 0,1-1,-1 0,1 0,-1 1,0-2,0 1,1 0,-1 0,0-1,0 1,0-1,77-67,-55 38,0-1,-2-1,-2-1,10-22,-14 36,-9 33,-8 41,-29 187,17-15,6-132,6-67,-1 0,-1 0,-1 0,-1 0,-2-1,-8 21,15-45,0 0,0 0,0 0,-1-1,1 1,-1 0,1 0,-1-1,0 1,0 0,0-1,0 1,0-1,0 1,0-1,0 1,-1-1,1 0,0 1,-1-1,1 0,-1 0,0 0,1-1,-1 1,0 0,1 0,-1-1,0 1,0-1,0 0,1 1,-1-1,0 0,0 0,0 0,0 0,1-1,-1 1,0 0,0-1,0 1,1-1,-1 0,0 1,1-1,-1 0,0 0,1 0,-1 0,1-1,0 1,-1 0,1 0,0-1,0 1,0-1,-6-9,1-1,1 0,0 0,1-1,0 1,1-1,0 0,1 0,1 0,0 0,1 0,0 0,1 0,0 0,1 0,0 0,1 0,4-8,-2 9,1-1,0 1,1 1,0-1,1 1,0 0,1 1,0 0,0 0,1 1,1 0,0 1,0 0,0 1,1 0,0 1,0 0,1 1,-1 0,1 1,0 0,1 1,-1 1,1 0,-1 1,1 0,4 1,10 0,-4 1</inkml:trace>
  <inkml:trace contextRef="#ctx0" brushRef="#br0" timeOffset="855.903">33 977,'34'0,"54"-5,26-6,4-2,-8 2,-10-2,-11 1,-7 2,-7-1,-8 1,-4 2,-5 2,-6-2,-3 0,-10 2</inkml:trace>
  <inkml:trace contextRef="#ctx0" brushRef="#br0" timeOffset="1586.662">429 1287,'-36'14,"0"1,1 1,1 2,0 2,1 1,2 1,0 2,-15 16,-2 40,48-78,-1 0,1 0,0 1,-1-1,1 0,0 1,1-1,-1 0,0 1,1-1,-1 0,1 0,0 1,0-1,-1 0,2 0,-1 0,0 0,0 0,1 0,-1-1,1 1,-1 0,1-1,0 1,-1-1,1 1,0-1,0 0,0 0,0 0,1 0,-1 0,0 0,0 0,0-1,1 0,0 1,9 0,1-1,0 0,0-1,0 0,-1-1,1 0,0-1,-1-1,0 0,0-1,0 0,0 0,-1-1,0-1,0 0,-1-1,9-7,-16 13,21-15,-1-2,0 0,-1-1,-1-1,-2-1,0-1,-1-1,-1 0,-1-1,-2-1,0 0,-2-1,-1-1,-1 0,1-8,-8 25,-1-1,-1 1,0-1,-1 1,0-1,0 0,-1 1,-1-1,-1-6,2 13,0 1,0-1,-1 1,1-1,-1 1,0 0,0-1,0 1,0 0,-1 0,0 1,0-1,0 0,0 1,0 0,-1 0,0 0,1 0,-1 0,0 1,0 0,-1 0,1 0,-4-1,3 2,0 1,0-1,-1 1,1 0,0 1,0-1,0 1,0 0,0 0,0 1,0 0,0-1,0 2,0-1,1 0,-1 1,1 0,0 0,0 0,0 1,0 0,0-1,1 1,-3 4,-3 4,0 0,1 1,0 0,1 0,1 0,0 1,1 0,-1 5,-1 10,2 1,1 0,1 0,1 0,2 0,1 0,2 1,4 18,-7-39,1 0,0-1,1 1,0 0,1-1,-1 1,2-1,0 0,0 0,0 0,1 0,0-1,1 0,0 0,0 0,1-1,0 0,0 0,1-1,-1 0,2 0,-1 0,0-1,1-1,0 0,0 0,0 0,7 1,83-17,-80 5</inkml:trace>
  <inkml:trace contextRef="#ctx0" brushRef="#br0" timeOffset="1921.845">1050 1090,'-40'59,"3"3,2 0,3 2,3 2,-15 53,42-116,0 1,0-1,0 1,1-1,0 1,-1 0,1 0,1-1,-1 1,0 0,1 0,0 0,0 0,0 0,1 0,-1 0,1 0,0-1,0 1,0 0,0 0,1-1,0 1,0-1,0 1,0-1,0 0,0 0,1 0,0 0,0 0,-1 0,1-1,1 1,-1-1,0 0,1 0,-1 0,1-1,8 2,1-1,-1-1,0 0,1-1,-1 0,0-1,1 0,-1-1,0-1,0 0,0 0,-1-1,1 0,-1-1,0-1,0 0,0 0,3-4,5-20,-19 16</inkml:trace>
  <inkml:trace contextRef="#ctx0" brushRef="#br0" timeOffset="2168.132">683 1428,'43'-5,"24"-1,5 0,-4 1,-10 2,-9 1,-9 1,-5 0,-10 1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1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0,'29'256,"-47"-59,16-184,-1-4,1 1,0 0,0 0,1 0,1 0,-1 0,2 0,-1 0,2 0,1 8,3-12,0-6</inkml:trace>
  <inkml:trace contextRef="#ctx0" brushRef="#br0" timeOffset="254.982">509 0,'0'38,"0"18,-5 4,-1 1,0-4,1-8,1-7,-3-6,0-5,0-2,2-1,2-6</inkml:trace>
  <inkml:trace contextRef="#ctx0" brushRef="#br0" timeOffset="503.637">1 338,'33'-9,"17"-9,9 0,-1 2,-1 4,-5-1,-2 2,-4 3,-6 3,1 1,-3-2,-2 0,-3 0,-2 2,-2 1,-6 6,-6 2</inkml:trace>
  <inkml:trace contextRef="#ctx0" brushRef="#br0" timeOffset="747.256">85 395,'34'0,"20"0,7-5,1-1,-4 0,-8 1,-7-3,-1-1,-3 2,-4-4,-3 2,-6 1</inkml:trace>
  <inkml:trace contextRef="#ctx0" brushRef="#br0" timeOffset="1090.068">1045 28,'-87'146,"78"-130,2 0,-1 0,2 1,0-1,1 1,1 0,1 1,0-1,1 1,2-14,0-1,1 1,-1-1,1 1,0-1,0 1,0-1,0 0,0 1,1-1,-1 0,1 0,0 0,0 0,0 0,1-1,-1 1,0-1,1 1,0-1,0 0,-1 0,1 0,1 0,-1 0,0-1,0 0,1 1,-1-1,0 0,1-1,2 1,118 0,-115-2,1 0,-1-1,1-1,-1 0,0 0,0-1,0 0,0 0,-1-1,1 0,-1 0,0-1,-1 0,0-1,0 0,0 0,-1 0,0-1,0 0,-1 0,0 0,0-1,-1 0,0 0,1-5,1-4</inkml:trace>
  <inkml:trace contextRef="#ctx0" brushRef="#br0" timeOffset="1355.278">1383 28,'-90'312,"29"-17,25-51,31-217,2-3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0 198,'39'0,"31"0,9 0,-4 0,-10 0,-12 0,-9 0,-8 0,-5 0,-3 0,-6-5,-7-1</inkml:trace>
  <inkml:trace contextRef="#ctx0" brushRef="#br0" timeOffset="264.224">339 0,'-4'39,"-3"26,1 8,1-4,1-10,2-9,1-8,5-7,3-5,-1-2,0-6</inkml:trace>
  <inkml:trace contextRef="#ctx0" brushRef="#br0" timeOffset="884.833">847 227,'44'-21,"-2"-1,0-2,-2-2,-1-2,33-30,-65 52,-7 4,1 1,0-1,0 1,0 0,0-1,0 1,0 0,0 0,0-1,0 1,1 0,-1 0,0 0,1 0,-1 1,1-1,-1 0,1 1,-1-1,1 1,0-1,-1 1,1 0,0 0,-1-1,1 1,0 0,-1 1,1-1,-1 0,1 0,0 1,-1-1,1 1,-1-1,1 1,-1 0,1-1,-1 1,1 0,-1 0,0 0,1 0,-1 1,4 9,-1 0,-1 1,1-1,-2 1,0 0,0 0,-1 0,-1 0,0 0,0 0,-1 1,1 38,53 312,-44-305,-5-38,0-1,-1 1,-2 0,0 0,-1 0,0 0,-2 0,-1 0,-2 8,5-19,-1 0,-1-1,0 1,0 0,0 0,-1-1,-1 1,1-1,-1 0,-1 0,1-1,-1 1,-1-1,1 0,-1 0,0-1,-1 0,0 0,0 0,0-1,-1 0,1 0,-1-1,0 0,-1 0,1-1,-1 0,1-1,-1 0,-7 1,12-3,1 0,0 0,-1 0,1-1,0 1,-1-1,1 0,0 0,0 0,0 0,0-1,0 0,0 1,0-1,0 0,1 0,-1 0,1-1,-1 1,1-1,0 1,0-1,0 0,0 1,1-1,-1 0,1 0,-1-1,1 1,0 0,1 0,-1-1,0 1,1-3,-1-4,0 0,1 0,0 0,1 0,0 1,0-1,1 0,1 0,0 1,0-1,2-2,73-119,-70 113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0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340 542,'-7'-2,"0"1,0 0,0 0,0 1,0 0,0 0,0 1,0 0,0 0,0 0,0 1,1 0,-1 1,1-1,-1 1,1 0,0 1,0 0,0 0,0 0,1 0,0 1,0 0,0 0,0 1,1-1,0 1,0 0,1 0,-1 0,1 1,1-1,-1 1,1-1,0 1,1 0,-1 0,1 4,0-6,0-1,0 1,0 0,1-1,-1 1,1 0,0 0,1-1,-1 1,1 0,0-1,0 1,1-1,-1 1,1-1,0 1,0-1,1 0,-1 0,1 0,0 0,0-1,0 1,0-1,1 1,-1-1,1 0,0-1,0 1,0-1,0 1,0-1,1-1,-1 1,1 0,-1-1,1 0,6-2,0 0,0-1,0 0,0-1,-1-1,0 1,1-1,-1-1,-1 0,1-1,-1 1,0-2,0 1,0-1,-1-1,-1 0,2-1,12-14,-2-1,0-1,-2 0,-1-2,-1 0,-1 0,-1-1,-2-1,0 0,4-26,-10 40,-1 0,0-1,-1 1,0-1,-2 0,1 1,-2-1,0 0,-2 0,1 0,-2 0,0 1,-1-1,0 1,-1 0,-1 0,0 1,-1 0,-5-8,-77-64,85 83,1 1,-1 1,1-1,-1 0,0 1,0 0,0 0,0 0,0 0,0 0,0 1,0 0,-1 0,1 0,0 0,0 1,0 0,0 0,0 0,0 0,0 0,0 1,1 0,-1 0,0 0,1 0,0 0,-1 1,1-1,-5 7,0 0,1 0,0 0,0 1,1 0,0 1,1-1,0 1,1 0,0 0,1 1,0-1,1 1,0-1,0 1,2 0,-1 0,2-1,-1 1,3 10,5 3,0 0,2-1,1 0,1 0,1-1,1 0,0-2,2 1,1-2,4 3,206 186,-207-192</inkml:trace>
  <inkml:trace contextRef="#ctx0" brushRef="#br0" timeOffset="371.183">1130 316,'-29'56,"-84"145,29-34,74-152</inkml:trace>
  <inkml:trace contextRef="#ctx0" brushRef="#br0" timeOffset="669.32">820 401,'19'19,"21"16,8 2,1-5,-8-4,-6-6,-4-6,-8-3,-2-2,-6 1,1-1,-4 3,2-2,-2 2,2-1,4-3,-2-3</inkml:trace>
  <inkml:trace contextRef="#ctx0" brushRef="#br0" timeOffset="1053.276">1 1022,'266'-31,"2"12,49 11,-47-19,-240 26</inkml:trace>
  <inkml:trace contextRef="#ctx0" brushRef="#br0" timeOffset="1834.789">424 1360,'-18'9,"1"0,0 1,0 1,1 1,0 0,1 1,0 1,1 0,1 1,0 1,1 0,-7 13,17-26,0 0,1 0,-1 0,1 0,-1 0,1 1,0-1,0 0,0 1,1-1,-1 1,1-1,0 1,0-1,0 1,0-1,1 0,-1 1,1-1,0 1,0-1,0 0,1 0,-1 1,1-1,0 0,-1 0,1 0,1-1,-1 1,0 0,1-1,-1 0,1 1,0-1,-1 0,1 0,0-1,1 1,-1-1,0 1,0-1,1 0,-1 0,0 0,1-1,1 1,9-5,-1 1,1-2,-1 0,1-1,-2 0,1-1,-1 0,0-1,0 0,-1-1,0 0,-1-1,0 0,0-1,-1 0,0-1,-1 1,4-10,7-12,-2 0,-1-1,-2 0,-1-1,-2-1,-1 0,4-33,-12-50,-3 115,0 0,0 0,0 1,0-1,-1 0,1 0,-1 1,0-1,0 1,0-1,-1 1,1 0,-1 0,0 0,0 0,0 0,0 1,0-1,-1 1,1 0,-1 0,1 0,-1 0,0 1,0 0,1 0,-4-1,2 2,0 1,-1 0,1 0,0 1,0-1,0 1,1 0,-1 0,0 1,1-1,-1 1,1 0,0 0,0 1,0-1,1 1,-1 0,1 0,-1 0,2 0,-1 0,0 1,1 0,0-1,0 1,0 0,0 0,1 0,0 0,0 0,0 4,-3 7,1 1,0 0,1 1,1-1,1 0,1 0,0 1,1-1,1 0,0 0,1-1,1 1,1-1,0 0,1 0,1-1,0 0,1 0,3 1,-8-10,6 8,0-1,1 0,1 0,0-1,1-1,0 0,0 0,1-2,1 0,0 0,4 1,3-3</inkml:trace>
  <inkml:trace contextRef="#ctx0" brushRef="#br0" timeOffset="2235.086">1130 1078,'-21'36,"2"-11,2 1,0 0,2 1,1 0,2 2,0-1,2 2,1-1,2 1,0 0,2 1,2 0,0 18,3-46,1 1,0-2,0 1,0 0,0 0,0 0,1 0,-1-1,1 1,0-1,0 1,0-1,0 1,0-1,0 0,1 0,-1 0,1-1,-1 1,1 0,0-1,-1 0,1 1,0-1,0-1,0 1,0 0,0-1,0 1,0-1,0 0,3 0,1 1,0-1,0 0,0-1,0 0,0 0,-1 0,1-1,0 0,-1 0,1 0,-1-1,1 0,-1 0,2-2,6-8</inkml:trace>
  <inkml:trace contextRef="#ctx0" brushRef="#br0" timeOffset="2504.705">820 1332,'38'5,"28"-3,6-3,-3 0,-9 0,-15-1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113 158,'0'547,"-28"-301,27-201,2-34</inkml:trace>
  <inkml:trace contextRef="#ctx0" brushRef="#br0" timeOffset="445.942">0 186,'15'-13,"1"1,0 0,0 1,1 1,0 1,1 0,12-3,0-2,-23 11,19-11,0 2,1 1,0 1,0 1,1 1,1 2,-1 1,17-1,-41 6,1 0,-1 1,0-1,1 1,-1-1,0 1,0 1,0-1,0 1,0-1,0 1,0 0,0 0,-1 1,1-1,-1 1,1 0,-1 0,0 0,0 0,-1 0,1 1,-1-1,1 1,-1 0,0 0,-1 0,1 0,-1 0,1 0,-1 0,0 0,-1 1,1-1,-1 0,0 1,0-1,0 0,-1 1,1-1,-1 0,0 1,-5 16,0 0,-2-1,0 0,-1 0,-1-1,-1 0,-1 0,0-2,-2 1,0-2,0 0,-10 7,-6 7,23-24,-1 0,2 0,-1 1,1 0,0 0,0 1,1 0,0-1,0 2,1-1,-2 7,7-10,0 1,0-1,0 0,1 0,0 1,0-1,0 0,1 0,0-1,0 1,0-1,0 1,1-1,-1 0,1 0,0 0,1-1,-1 1,1-1,-1 0,1-1,0 1,0-1,0 0,0 0,1 0,16 11,-17-11,0 1,-1 0,0 0,1 0,-1 1,0-1,-1 1,1 0,-1 0,1 0,-1 0,0 1,-1-1,1 1,-1 0,0 0,0 0,-1 0,1 0,-1 0,0 0,0 1,-1-1,0 0,0 1,0-1,0 0,-1 0,0 1,0-1,0 0,-1 0,0 0,-1 2,-11 14,-1 0,-1 0,-1-2,-1 0,-1-1,0-1,-2 0,0-2,0 0,-1-2,-1 0,-19 7,-57 15,133-51,-12 7</inkml:trace>
  <inkml:trace contextRef="#ctx0" brushRef="#br0" timeOffset="1030.826">763 666,'-1'11,"0"-1,1 1,0 0,0 0,2 0,-1-1,1 1,1 0,0-1,0 0,1 0,1 2,-4-9,1 1,0-1,0 0,0 0,0 0,0 0,0 0,1-1,-1 1,1-1,0 1,0-1,0 0,0 0,0 0,1-1,-1 1,0-1,1 0,-1 0,1 0,-1 0,1 0,0-1,-1 0,1 0,0 0,-1 0,1 0,0-1,-1 1,1-1,-1 0,1 0,-1-1,4-1,10-5,1-2,-1 0,-1-1,0-1,-1 0,0-1,11-13,65-50,-90 75,0 0,0 0,0 0,0 0,0 0,0 1,0-1,1 0,-1 1,0-1,0 1,1-1,-1 1,0 0,1-1,-1 1,0 0,1 0,-1 0,1 0,-1 0,0 0,1 1,-1-1,0 0,1 1,-1-1,0 1,1-1,-1 1,0-1,0 1,0 0,0 0,1 0,-1 0,0 0,-1 0,1 0,0 0,0 0,0 0,-1 0,1 0,0 1,-1-1,1 0,-1 1,0-1,1 0,-1 1,0-1,0 0,0 1,1 3,-1 0,0 1,1-1,0 0,0 0,1 0,0 0,-1 0,2-1,-1 1,0-1,1 1,0-1,0 0,0 0,1 0,-1 0,1 0,0-1,0 0,0 0,0 0,1 0,-1 0,1-1,0 0,4 1,2-1,0 0,0-1,0 0,1-1,-1 0,0-1,0 0,0 0,0-2,0 1,0-1,0-1,0 0,-1-1,0 0,0 0,0-1,-1 0,0-1,7-5,14-14,-2-2,0 0,-2-2,-1-1,6-9,-5 4,-2 0,-1-1,-1-2,-3 0,-1-1,-1-2,-10 23,0 1,0 0,-1-1,0 0,-2 0,0-1,-1 1,-1-1,-1 1,-1-1,-1-10,1 29,0 1,0-1,0 0,0 1,0-1,0 0,-1 1,1-1,0 0,0 1,0-1,-1 0,1 1,0-1,-1 1,1-1,0 1,-1-1,1 1,-1-1,1 1,-1-1,1 1,-1-1,1 1,-1 0,1-1,-1 1,1 0,-1-1,0 1,1 0,-1 0,0 0,1 0,-1 0,0-1,1 1,-1 0,0 0,1 1,-1-1,0 0,1 0,-1 0,0 0,1 1,-1-1,1 0,-1 0,0 1,1-1,-1 0,1 1,-1-1,1 1,-1-1,1 1,-1-1,1 1,0-1,-1 1,1 0,0-1,-1 1,1-1,0 1,0 0,-1 0,-26 43,15-10,1-1,1 2,3-1,0 1,2 0,2 1,1-1,2 0,4 28,38 97,-23-108,-34-64,1-5</inkml:trace>
  <inkml:trace contextRef="#ctx0" brushRef="#br0" timeOffset="1278.72">1411 242,'44'0,"37"0,15 0,1 0,-11 0,-11 0,-13 0,-8 0,-8 0,-12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565 595,'-36'19,"1"3,0 1,2 1,1 2,1 1,1 2,-19 24,-7 29,55-79,-1 0,0 0,1 0,0 1,-1-1,1 0,1 1,-1-1,0 0,1 1,0-1,0 1,0-1,0 1,0-1,1 1,0-1,-1 0,1 1,0-1,1 0,-1 1,1-1,-1 0,1 0,1 0,1-1,0 0,0 0,1 0,0-1,-1 0,1 0,-1 0,1 0,0-1,0 0,-1 0,1 0,0-1,-1 1,1-1,0 0,-1-1,1 1,-1-1,1 0,-1 0,0 0,0 0,0-1,0 0,0 0,-1 0,1 0,2-4,33-25,0-2,-3-2,-1-1,-2-1,-1-2,-2-2,-2 0,14-32,-25 47,-2-2,0 0,-2-1,-2 0,0-1,-2 0,-2-1,-1 0,-1 0,-1 0,-2-1,-2 1,-3-32,2 56,-1-1,0 1,0 0,-1-1,0 1,-1 0,0 1,0-1,0 1,-1-1,-3-2,6 8,0-1,0 1,-1 0,1 0,-1 0,1 0,-1 1,0-1,0 1,0-1,1 1,-1 0,0 0,-1 0,1 1,0-1,0 1,0-1,0 1,-1 0,1 0,0 1,0-1,0 1,0-1,0 1,0 0,0 0,0 1,0-1,0 1,0-1,-9 8,1 1,0-1,1 2,0-1,1 1,0 1,1 0,0 0,0 1,2 0,0 0,0 0,1 1,1 0,0 0,1 0,-2 14,0 3,2 1,1 0,1-1,2 1,1 0,2-1,1 1,1-1,2 0,1-1,1 0,2 0,0-1,3-1,4 6,-3-4,-10-18,0 1,1-1,1 0,0 0,1-1,0 0,0 0,1-1,9 7,-16-15,-1-1,1 0,-1 1,1-1,0 0,0 0,-1 0,1-1,0 1,0-1,0 0,0 1,0-1,0 0,0-1,0 1,0-1,-1 1,1-1,0 0,0 0,-1 0,1 0,0 0,-1-1,1 1,1-2,9-9</inkml:trace>
  <inkml:trace contextRef="#ctx0" brushRef="#br0" timeOffset="321.014">1299 340,'-191'322,"105"-151,82-164,3-5,1 1,-1-1,0 0,0 1,0-1,-1 0,1 0,0 0,-1 0,1 0,-1 0,0 0,0 0,0-1,0 1,0-1,0 1,0-1,0 0,0 0,-1 0,1 0,0 0,-1-1,-1 1,-4-6</inkml:trace>
  <inkml:trace contextRef="#ctx0" brushRef="#br0" timeOffset="569.168">932 368,'19'29,"16"14,2 5,0-1,-2-4,-2-9,-2-6,-1-2,-2-7,1 0,-2-5,1 1,0 3,0-3,0-2,-5 0,-1-2,-4-3</inkml:trace>
  <inkml:trace contextRef="#ctx0" brushRef="#br0" timeOffset="821.269">1 1130,'387'-43,"287"-24,-608 67,1 2,-1 2,53 13,-54-3,-40-7</inkml:trace>
  <inkml:trace contextRef="#ctx0" brushRef="#br0" timeOffset="1399.859">621 1356,'-55'41,"1"2,2 2,2 2,-39 50,84-90,0-1,1 1,0 0,0 0,0 1,1-1,0 1,1 0,0-1,0 1,1 0,-1 3,2-8,0 0,0 0,0 0,0 0,1 0,-1 1,1-1,0 0,0 0,0 0,0-1,1 1,-1 0,1 0,-1-1,1 1,0-1,0 1,0-1,0 0,1 0,-1 0,1 0,-1 0,1 0,0-1,-1 1,1-1,0 0,0 0,0 0,2 0,5 2,1 0,0-1,0-1,0 0,1 0,-1-1,0 0,0-1,0-1,0 1,0-2,0 0,0 0,-1-1,0 0,1 0,-2-2,1 1,0-1,-1 0,0-1,6-6,5-6,0 0,-2-1,0-2,-1 0,-1 0,-1-2,-1 0,-2 0,0-1,-1-1,-2 0,0 0,-2-1,-1 0,-1-6,-2 23,-2 0,1-1,-2 1,1-1,-1 1,-1-1,0 1,0-1,-1 1,-1 0,1-1,-2 1,1 1,-2-1,1 0,-1 1,0 0,-1 0,0 1,-1-1,0 1,0 1,0-1,-1 1,0 0,-3 0,9 5,-1 1,1 0,-1 0,1 1,-1-1,0 0,1 1,-1 0,0-1,0 1,1 0,-1 1,0-1,0 0,1 1,-1-1,0 1,1 0,-1 0,1 0,-1 0,1 1,0-1,-1 1,1-1,0 1,0 0,0 0,0 0,0 0,0 0,1 0,-1 0,1 1,-1-1,1 0,0 1,0-1,0 1,0 0,1-1,-18 116,22-88,1-1,1 1,2-1,1-1,1 0,1 0,2-1,1 0,1-1,1-1,17 21,9 20,-41-64,0 0,0 0,0 0,0 0,1 0,-1 0,1 0,-1-1,1 1,0-1,-1 1,1-1,0 1,0-1,0 0,0 0,0 0,0 0,0 0,1-1,-1 1,0-1,0 1,1-1,10-3</inkml:trace>
  <inkml:trace contextRef="#ctx0" brushRef="#br0" timeOffset="1702.503">1215 1130,'-183'326,"175"-312,1 0,0 1,1 0,1 0,0 1,1-1,1 1,1 0,0 0,0 0,2 9,3-19,1 1,0 0,0-1,0 0,1 0,-1 0,2 0,-1-1,0 0,1 0,0-1,0 1,1-1,-1 0,1-1,0 0,0 0,0 0,0-1,0 0,1 0,-1-1,1 0,-1 0,1-1,-1 0,5-1,-1 1,0-1,0 0,-1-1,1-1,-1 1,1-2,-1 1,0-1,9-6,6-21,-19 12</inkml:trace>
  <inkml:trace contextRef="#ctx0" brushRef="#br0" timeOffset="1955.089">932 1384,'38'0,"23"0,5 0,-3 0,-8 0,-9 0,-7 0,-5 0,-4 0,-2 0,-1 0,-5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21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1080,'5'0,"7"0,5 0,5 0,4 0,2 0,1 0,0 0,0 0,1 0,-1 0,-1 0,-4 0</inkml:trace>
  <inkml:trace contextRef="#ctx0" brushRef="#br0" timeOffset="248.909">1 1334,'14'5,"24"1,11 0,1-1,-3-6,-4-3,-5-1,-4 0,-4 7,-1 2,-6 0</inkml:trace>
  <inkml:trace contextRef="#ctx0" brushRef="#br0" timeOffset="51218.053">875 685,'0'-3,"-1"1,1 0,-1 0,0 0,1 0,-1 0,0 0,-1 0,1 0,0 1,0-1,-1 0,1 1,-1-1,0 1,1-1,-1 1,0 0,0-1,0 1,0 0,0 0,0 1,0-1,0 0,0 1,0-1,0 1,0 0,-1-1,1 1,0 0,0 0,0 1,-1-1,1 0,0 1,0-1,0 1,0 0,0 0,0 0,0 0,0 0,0 0,0 0,1 1,-1-1,0 1,1-1,-1 1,1 0,-20 13,2 2,0 0,1 1,0 1,2 1,0 0,1 1,2 1,0 0,1 1,-5 14,15-35,1 1,-1 0,0 1,1-1,0 0,0 0,0 1,0-1,0 1,1-1,-1 1,1-1,0 1,0-1,0 1,0-1,1 0,0 1,0-1,-1 1,2-1,-1 0,0 0,1 1,0-1,-1 0,1 0,0-1,1 1,-1 0,0-1,1 1,-1-1,1 0,0 0,0 0,0 0,0 0,0-1,0 1,0-1,1 0,-1 0,1 0,-1 0,0-1,3 1,7-6,0 1,0-2,0 0,0 0,-1-1,0-1,-1 0,0 0,0-1,-1-1,2-2,-4 6,26-25,-2-1,-1-1,-1-2,-2-1,-2-2,-1 0,-2-1,-1-2,-3 0,-1-1,-2-1,-2-1,-2 0,-2 0,-1-1,1-42,-9 73,0 0,1 0,-2 0,0 0,0 0,-2 0,1 0,-2 0,0 1,0-1,-2 1,1 0,-4-4,6 14,0 0,0 1,0-1,-1 1,1-1,-1 1,0 0,0 0,0 0,0 1,0-1,0 1,0-1,0 1,-1 0,1 0,0 1,-1-1,1 1,-1-1,1 1,-1 0,1 0,-1 1,1-1,0 1,-1 0,1 0,-1 0,1 0,0 0,0 1,0-1,-3 3,-94 74,87-65,1 1,0 1,1 0,1 0,0 1,2 0,-1 1,2 0,0 0,2 1,-1 0,2 0,1 0,0 0,1 1,1-1,0 1,2-1,0 1,1-1,1 1,1-1,4 11,0-8,2 0,0-1,1-1,1 0,1 0,0-1,2-1,0 0,1-1,0 0,1-2,1 0,1-1,0-1,0 0,5 0,-3-4,-4-4</inkml:trace>
  <inkml:trace contextRef="#ctx0" brushRef="#br0" timeOffset="51485.526">424 1165,'43'0,"48"-5,18-1,0 0,-4 1,-10 1,-12 2,-15 1,-10 1,-5 0,-6 0,-2 0,-4-4,-4-3,-3 1,-4 1,-5 2</inkml:trace>
  <inkml:trace contextRef="#ctx0" brushRef="#br0" timeOffset="52102.828">1016 1419,'-5'3,"-40"21,2 1,0 3,2 2,2 1,-23 24,52-44,0 1,1 0,0 1,1 0,0 0,1 1,1 0,0 0,0 3,5-13,-1 0,1 0,0 0,0 1,0-1,1 0,-1 1,1-1,0 0,1 1,-1-1,1 0,0 1,0-1,0 0,0 0,1 1,-1-1,1 0,0-1,1 1,-1 0,1-1,-1 1,1-1,0 0,0 1,1-2,-1 1,1 0,-1-1,1 1,1 0,4-2,0 1,0-1,0-1,0 1,0-2,0 1,0-1,0 0,0-1,0 0,-1-1,1 0,-1 0,0-1,0 0,0 0,0-1,0 0,-1 0,0 0,0-1,-1-1,2-1,20-11,-2-1,0-1,-1-2,-1 0,-2-2,0 0,-1-1,-2-2,-1 0,13-26,-23 36,0 0,-1 0,-1-1,0 0,-2 0,0 0,-1-1,-2 0,1 1,-2-1,-1 0,0 1,-2-1,-3-14,5 30,0 1,0-1,-1 1,1 0,-1 0,0 0,0 0,0 0,0 0,-1 0,1 1,-1-1,0 1,1 0,-1 0,0 0,0 0,-1 0,1 1,0-1,0 1,-1 0,1 0,-1 0,1 0,-1 1,1-1,-1 1,0 0,1 0,-1 0,1 1,-1-1,-3 2,-4 1,0 0,1 0,-1 1,1 0,0 1,0 1,0-1,1 1,-1 1,-4 5,4-4,0 2,0-1,1 1,0 1,1 0,0 0,0 1,1-1,1 2,0-1,1 1,1-1,-1 2,2-1,0 0,1 1,0-1,1 1,0 3,0-4,1 1,0 0,1-1,1 1,0-1,1 0,0 0,1 0,1 0,0 0,0-1,1 0,1 0,0 0,1-1,0 0,0-1,1 0,1 0,0-1,3 3,15 11,-17-12,0-1,1 0,1-1,0-1,0 1,0-2,1 0,0-1,1 0,6 1,-1-4</inkml:trace>
  <inkml:trace contextRef="#ctx0" brushRef="#br0" timeOffset="52445.272">1637 1221,'-104'140,"6"4,-3 21,94-155,2 1,-1 0,1 0,1 0,0 0,1 1,0-1,1 1,0 0,1 0,0 0,1 0,0 0,1 0,0 0,1 0,0 0,1-1,0 1,3 4,0-10,-1 1,1-1,1-1,-1 1,1-1,0 0,0-1,0 0,1 0,0 0,-1-1,1 0,0-1,1 0,-1 0,0 0,1-1,-1-1,1 1,-1-1,1-1,-1 0,6-1,78-25,-90 26,1-1,0 1,-1-1,1 0,-1 0,1 1,-1-2,0 1,0 0,0 0,0-1,0 1,-1-1,1 1,-1-1,1 0,-1 0,0 0,0 1,0-1,-1 0,1 0,-1 0,1 0,-1 0,0-1,0 1,-1 0,1-1,-4-12</inkml:trace>
  <inkml:trace contextRef="#ctx0" brushRef="#br0" timeOffset="52700.475">1186 1617,'38'0,"42"0,12 0,-5 0,-13 0,-8 0,-12 0,-14 0</inkml:trace>
  <inkml:trace contextRef="#ctx0" brushRef="#br0" timeOffset="53696.323">2287 149,'-4'-5,"0"-1,-1 1,1 0,-1 0,0 0,0 1,-1-1,1 1,-1 1,0-1,0 1,0 0,0 0,-1 1,1 0,-1 0,0 0,1 1,-1 0,0 0,0 1,0 0,1 0,-1 0,0 1,0 0,0 1,1 0,-1-1,1 2,-1-1,1 1,0 0,0 1,0-1,1 1,-1 0,1 0,0 1,-3 3,-2 13,1 2,0-1,2 1,1 0,0 1,2-1,0 14,0 8,2 1,2-1,2 1,8 43,2 57,-11 339,-5-424,-2-1,-2 0,-17 55,22-101,3-12,-3 9,0 0,1-1,0 1,1 0,0 0,1 0,0 0,1 0,0 0,0 0,2 1,0-9,1 1,0-1,0 1,0-1,0 0,0-1,1 1,-1-1,1 0,0 0,0 0,-1-1,1 0,0 0,0 0,0 0,1-1,-1 0,0 0,0 0,0-1,0 1,0-1,0-1,0 1,0-1,-1 1,1-1,0-1,0 0,13-1,126-12,-120 16</inkml:trace>
  <inkml:trace contextRef="#ctx0" brushRef="#br0" timeOffset="54250.011">2427 741,'36'-24,"1"1,1 3,1 0,1 3,0 1,29-6,-67 20,1 1,-1 0,1 0,-1 0,1 1,0-1,-1 0,1 1,0 0,0 0,-1 0,1 0,0 0,0 0,-1 1,1 0,0-1,-1 1,1 0,-1 0,1 0,-1 0,1 1,-1-1,0 1,0 0,0-1,0 1,0 0,0 0,0 0,0 0,-1 1,1-1,-1 0,0 1,0-1,0 1,0-1,0 1,0-1,0 1,-1 0,0 0,-2 10,-1 0,0 0,-2 0,1 0,-1-1,-1 0,0 0,-1 0,0 0,-1-1,0-1,-1 1,0-1,-1-1,-2 2,-17 22,-2 5,1 1,1 1,3 2,-10 23,32-57,-40 109,43-114,0 0,1 0,0 0,-1 0,1 0,0 0,1 1,-1-1,0 0,1 0,0 0,-1 0,1 0,0-1,1 1,-1 0,0 0,1-1,0 1,0-1,-1 1,1-1,1 0,-1 0,0 0,0 0,1 0,-1 0,1 0,0-1,0 0,-1 1,1-1,0 0,0 0,0-1,2 1,10 3,0-2,0 0,0-1,0 0,0-1,0-1,-1 0,1-1,0-1,0 0,-1-1,0-1,14-5,-10-2</inkml:trace>
  <inkml:trace contextRef="#ctx0" brushRef="#br0" timeOffset="54799.571">2964 1221,'232'-279,"-159"210,-72 69,-1-1,1 1,0 0,0-1,-1 1,1 0,0-1,0 1,0 0,0 0,-1 0,1-1,0 1,0 0,0 0,0 0,-1 0,1 1,0-1,0 0,0 0,0 0,-1 1,1-1,0 0,0 1,-1-1,1 1,0-1,-1 1,1-1,0 1,-1 0,1-1,-1 1,1-1,-1 1,1 0,-1 0,1-1,-1 1,0 0,0 0,1 0,-1-1,0 1,0 0,0 0,0 0,0 0,0-1,0 1,6 56,-6-44,0-11,0 1,0-1,0 1,0-1,1 0,-1 1,1-1,0 0,-1 0,1 1,0-1,0 0,0 0,1 0,-1 0,1 0,-1 0,1-1,-1 1,1 0,0-1,0 1,0-1,0 0,0 1,0-1,0 0,0 0,0 0,1-1,-1 1,0-1,0 1,1-1,-1 0,1 1,-1-1,0 0,1-1,-1 1,0 0,1-1,-1 1,0-1,1 0,-1 0,0 0,0 0,0 0,0 0,0-1,1 0,170-115,-172 115,1 1,-1 0,0-1,0 1,1 0,-1 0,0 0,1 0,-1 0,1 0,-1 0,1 1,0-1,-1 0,1 1,0-1,-1 1,1 0,0-1,0 1,0 0,-1 0,1 0,0 1,0-1,-1 0,1 1,0-1,-1 1,1-1,0 1,-1 0,1 0,-1-1,1 1,-1 0,1 1,-1-1,0 0,1 0,-1 1,0-1,0 0,0 1,0-1,0 1,-1-1,1 1,0 0,-1-1,1 1,-1 0,1 0,-1-1,0 1,5 54,-6-48,1-1,0 0,0 0,1 1,0-1,0 0,1 0,0 0,0 0,1 0,0-1,0 1,0-1,1 1,0-1,1 0,10 9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1222,'38'0,"28"0,7 5,-5 1,-13 0</inkml:trace>
  <inkml:trace contextRef="#ctx0" brushRef="#br0" timeOffset="3403.13">764 968,'0'-24,"2"1,1-1,1 1,1 0,0 0,2 0,1 1,1 0,1 0,0 1,2 0,8-10,46-41,-65 72,0-1,0 1,-1-1,1 1,0 0,0-1,-1 1,1 0,0-1,0 1,0 0,0 0,0 0,-1 0,1 0,0 0,0 0,0 0,0 0,-1 0,1 1,0-1,0 0,0 1,-1-1,1 0,0 1,0-1,-1 1,1-1,0 1,-1-1,1 1,0 0,-1-1,1 1,-1 0,1-1,-1 1,0 0,1 0,-1-1,0 1,1 0,-1 0,0 0,0 0,0-1,0 1,0 0,0 0,7 55,-7-44,0-9,-1-1,1 1,0-1,-1 1,1-1,0 1,1-1,-1 1,0-1,1 1,-1-1,1 0,0 1,-1-1,1 0,1 1,-1-1,0 0,0 0,1 0,-1 0,1 0,0 0,-1 0,1-1,0 1,0-1,0 1,0-1,1 0,-1 0,0 0,0 0,1 0,-1 0,1 0,-1-1,0 0,1 1,-1-1,3 0,8-7,-1 0,1-1,-1 0,-1-1,1 0,-2-1,1 0,-1-1,2-4,8-7,163-145,-183 166,0 0,1 1,-1-1,0 0,1 1,-1-1,1 0,-1 1,1-1,-1 1,1-1,-1 1,1-1,-1 1,1-1,0 1,-1-1,1 1,0 0,0-1,-1 1,1 0,0 0,0 0,-1-1,1 1,0 0,0 0,-1 0,1 0,0 0,0 0,-1 1,1-1,0 0,0 0,-1 0,1 1,0-1,-1 0,1 1,0-1,-1 1,1-1,0 1,-1-1,1 1,-1-1,1 1,-1 0,1-1,-1 1,0 0,1-1,-1 1,0 0,1-1,-1 1,0 0,0 0,0-1,0 1,1 0,-1 0,0-1,-1 2,-5 32,0-1,2 2,2-1,1 0,2 6,14 7,-2-29</inkml:trace>
  <inkml:trace contextRef="#ctx0" brushRef="#br0" timeOffset="3655.553">453 1081,'53'0,"70"-10,28-2,4-1,-16 4,-17 2,-19-3,-23 2,-15 0,-14 3,-10 2,-9 2,-4 0,-6 6,-8 2</inkml:trace>
  <inkml:trace contextRef="#ctx0" brushRef="#br0" timeOffset="4039.137">848 1251,'-31'29,"1"2,2 1,1 2,2 0,1 2,-11 22,33-55,0 0,0 0,0 0,1 1,-1-1,1 0,-1 0,1 1,0-1,0 1,1-1,-1 1,1 0,0-1,0 1,0-1,0 1,0-1,1 1,0 0,0-1,0 1,0-1,0 0,1 1,-1-1,1 0,0 0,0 0,0 0,2 2,11 1,-1 0,1-2,0 1,0-2,0 0,0-1,1 0,-1-2,1 0,0 0,73-25,-75 14</inkml:trace>
  <inkml:trace contextRef="#ctx0" brushRef="#br0" timeOffset="4285.153">1102 1251,'-20'43,"-15"33,-2 9,1-5,6-12,8-12,8-12,6-7,5-6,-2-4,0 0,1-2,5-3,8-12,2-6</inkml:trace>
  <inkml:trace contextRef="#ctx0" brushRef="#br0" timeOffset="4721.139">1441 1476,'-19'4,"0"2,0 0,0 1,1 1,1 1,-1 1,1 0,1 1,-11 9,25-18,0-1,1 0,-1 1,1-1,0 1,-1 0,1-1,0 1,0 0,0 0,0 0,0 0,0 0,1 0,-1 0,1 0,-1 0,1 0,0 0,0 0,0 0,0 0,0 0,0 0,0 0,1 0,-1 0,1 1,0-1,-1-1,1 1,0 0,1 1,52 52,-17-21,-34-30,-1 0,1 0,-1 0,0 0,0 1,0-1,-1 1,0-1,0 1,0 0,0-1,-1 1,1 0,-1 0,0-1,-1 1,1 0,-1 0,0-1,0 1,-1-1,1 1,-1-1,0 1,0-1,0 0,-1 0,0 0,0 0,0-1,0 1,0-1,-2 2,0 0,0 0,0 0,-1 0,1-1,-1 1,0-1,0-1,-1 1,1-1,-1 0,1-1,-1 0,0 0,0 0,0-1,0 0,-1 0,1-1,0 0,0 0,0 0,-2-1,-8-5</inkml:trace>
  <inkml:trace contextRef="#ctx0" brushRef="#br0" timeOffset="5722.618">1582 1222,'30'-8,"-28"7,-1 0,1-1,-1 1,1 0,-1 0,1 1,0-1,-1 0,1 1,0-1,0 1,-1-1,1 1,0 0,0-1,0 1,0 0,-1 0,1 1,0-1,0 0,0 1,-1-1,1 1,0-1,0 1,-1 0,1 0,0 0,-1 0,1 0,-1 0,0 0,1 0,-1 1,0-1,1 0,-1 1,0-1,0 1,0-1,-1 1,2 1,-3 4,1 0,-1 0,0 1,-1-1,0 0,0 0,0 0,-1-1,0 1,-1 0,1-1,-1 0,0 0,-1 0,-1 2,-12 19,16-26,0 1,0 0,1 1,-1-1,0 0,1 1,-1-1,1 0,0 1,-1 0,1-1,1 1,-1 0,0-1,1 1,-1 0,1 0,0 0,0 0,0-1,0 1,0 0,1 0,0 0,-1-1,1 1,0 0,0-1,0 1,0-1,1 1,-1-1,1 1,0-1,-1 0,1 0,0 0,0 0,1 0,-1 0,0-1,0 1,1-1,-1 1,3 0,1-1,0 1,0-1,0 0,0-1,0 1,0-1,0-1,0 1,1-1,-1 0,0 0,-1-1,1 0,0 0,0 0,-1-1,1 0,4-3,4-6</inkml:trace>
  <inkml:trace contextRef="#ctx0" brushRef="#br0" timeOffset="6273.12">2175 544,'1'57,"-2"0,-3-1,-3 0,-10 43,-64 173,79-268,0 0,0 0,1 0,-1 0,1 0,0 0,1 1,-1-1,1 0,0 1,0-1,0 0,0 0,1 1,0-1,-1 0,2 0,-1 0,0 0,1 0,0 0,0 0,0 0,0-1,1 1,-1-1,1 1,0-1,0 0,0 0,1 0,-1-1,1 1,-1-1,1 0,0 0,4 1,1 0,0-2,1 1,-1-1,1-1,-1 0,1 0,-1-1,1 0,-1 0,0-1,1-1,-1 1,0-1,0-1,4-2,0-7</inkml:trace>
  <inkml:trace contextRef="#ctx0" brushRef="#br0" timeOffset="6521.785">1864 968,'44'0,"32"0,9 0,-5 0,-17-5,-19-1</inkml:trace>
  <inkml:trace contextRef="#ctx0" brushRef="#br0" timeOffset="6953.676">2372 460,'3'-4,"1"-1,-1 1,1 0,0 0,0 1,1-1,-1 1,1 0,-1 0,1 0,0 0,0 1,1 0,-1 0,0 1,1-1,-1 1,0 0,1 1,-1-1,1 1,0 0,-1 1,1-1,-1 1,1 0,-4 0,0 0,-1-1,1 1,0 0,-1 0,1 0,-1 0,1 1,-1-1,0 0,1 1,-1-1,0 1,0-1,0 1,0-1,0 1,0 0,-1-1,1 1,-1 0,1 0,-1 0,1-1,-1 1,0 0,0 0,0 0,0 0,0 0,0-1,-1 1,1 0,-1 0,1 0,-1-1,0 2,-29 66,27-67,1 0,0 0,0 0,0 0,0 0,1 1,-1-1,0 1,1-1,0 1,0-1,0 1,0 0,0 0,0 0,1-1,-1 1,1 0,0 0,-1 0,2 0,-1 0,0 0,0 0,1 0,0-1,0 1,0 0,0 0,0-1,0 1,0-1,1 1,0-1,-1 1,1-1,0 0,0 0,0 0,0 0,1 0,15 7,1-4</inkml:trace>
  <inkml:trace contextRef="#ctx0" brushRef="#br0" timeOffset="8254.072">2429 37,'12'-6,"1"0,0 1,0 0,1 1,-1 1,1 0,0 1,0 1,-1 0,1 0,0 2,12 1,-21 1,-1 1,0-1,0 1,0 0,0 1,-1-1,0 1,0-1,0 1,0 0,-1 0,0 0,0 1,0-1,-1 0,1 1,-1-1,-1 1,1-1,-1 1,0 0,0-1,0 1,-1-1,0 1,0-1,-1 1,1-1,-1 1,0 17,22 172,-17 405,-3-346,-53-35,26-130,-4 28,31-113,-1 1,1-1,-1 1,0-1,0 0,0 1,-1-1,1 0,-1 0,0 0,0 0,-1 0,1 0,-1 0,0-1,0 1,0-1,0 0,0 0,-1 0,0-1,1 1,-1-1,0 0,0 0,0 0,-1 0,1-1,0 1,-3-1,-165 8,147-9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4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28 339,'186'-11,"-143"3,1 1,1 3,-1 2,1 1,23 4,23-1,-45-2,-34 0</inkml:trace>
  <inkml:trace contextRef="#ctx0" brushRef="#br0" timeOffset="1316.961">0 593,'73'17,"-13"-9,1-3,0-2,52-6,-15 1,116-26,-164 21,-32 1</inkml:trace>
  <inkml:trace contextRef="#ctx0" brushRef="#br0" timeOffset="2597.699">311 1,'12'28,"-1"-6,1-1,2 0,0 0,1-2,1 1,1-2,0 0,1-2,1 0,1 0,1-2,-1-1,2 0,0-2,19 8,-35-18,1 1,-1 0,0 1,0-1,0 1,-1 1,1-1,-1 1,0-1,0 2,0-1,0 0,-1 1,1 0,-1 0,-1 0,1 1,-1-1,0 1,0 0,0 0,-1 0,0 0,0 0,-1 1,1-1,-1 0,-1 1,1 3,-5 1,1 0,-2-1,1 0,-2 0,1 0,-1-1,-1 1,1-2,-2 1,1-1,-1 0,0 0,-1-1,0 0,0-1,0 1,-8 2,4 0,-23 15,-56 53,91-75,0-1,-1 1,1 0,0-1,0 1,0 0,1 0,-1-1,0 1,1 0,-1 0,1 0,-1 0,1 0,0 0,0 0,0 0,0 0,0 0,1 0,-1 0,1 0,-1 0,1 0,0-1,-1 1,1 0,0 0,1 0,9 9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1,'19'4,"21"3,9-1,0-2,-3 0,-5-2,-4-1,-4 0,-3-1,-1-1,-1 1,-1 0,-9 0,-8-1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0,'34'5,"29"1,11 0,-5-1,-7-1,-11-2,-8-1,-12-1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564 666,'-16'-9,"-1"1,0 1,0 0,-1 1,0 1,0 1,0 1,-1 0,1 1,-1 2,1-1,-1 2,0 0,-1 2,8 2,1 1,0 0,0 0,1 1,0 0,0 1,0 1,1-1,1 1,-1 1,1-1,1 2,0-1,0 1,1 0,1 0,0 0,0 1,1 0,0 0,1 0,1 1,0-1,0 4,1-11,0 0,0 0,1 0,0 0,0 0,0 0,0 0,1 0,-1 0,1 0,1 0,-1 0,1-1,0 1,0 0,0-1,0 1,1-1,0 0,0 0,0 0,0 0,1-1,0 1,-1-1,1 0,0 0,1 0,-1 0,0-1,1 0,-1 0,1 0,0 0,0-1,0 0,0 0,0 0,0-1,3 1,3-2,0-1,0 1,-1-2,1 0,-1 0,1-1,-1 0,0 0,-1-1,1-1,-1 0,0 0,0 0,-1-1,0-1,4-4,8-9,-1 0,-2-2,0 0,-1-1,9-20,-1-1,-3-2,-1 0,-3-1,-2-1,-2-1,-2 0,-2 0,-3-1,-2 0,-2-40,-1 78,-1-1,-1 1,-1 0,0-1,0 1,-1 0,-1 0,0 0,-1 1,0 0,-1-1,-4-5,7 16,-1 0,1 0,0 1,-1-1,1 1,-1 0,1 0,-1 0,0 0,1 1,-1-1,0 1,1 0,-1 0,0 1,0-1,1 1,-1-1,0 1,1 0,-1 1,1-1,0 1,-1-1,1 1,0 0,0 0,0 0,0 1,0-1,0 1,1 0,0-1,-1 1,1 0,0 1,0-1,0 0,1 0,-1 1,1-1,0 1,0-1,0 2,-7 18,2-1,0 1,2 0,0 1,2-1,0 1,2-1,0 1,3 12,-1 1,-2-17,1-1,1 0,1 1,1-1,0 0,2-1,0 1,1-1,0 0,2-1,0 0,1 0,1-1,1 0,-8-10,9 12,1-1,0 0,1-1,1 0,0-1,1-1,1-1,0 0,1-2,11 6,-6-9</inkml:trace>
  <inkml:trace contextRef="#ctx0" brushRef="#br0" timeOffset="247.275">1242 439,'-19'39,"-16"26,-2 8,5-4,4-14,5-12,8-7,6-7,0-6,1-4,3-4</inkml:trace>
  <inkml:trace contextRef="#ctx0" brushRef="#br0" timeOffset="451.585">818 496,'48'34,"21"15,3 0,-5-4,-10-9,-10-7,-7-7,-7-4,-3-4,-3-4,0-5,-1-2,-4-2</inkml:trace>
  <inkml:trace contextRef="#ctx0" brushRef="#br0" timeOffset="743.553">0 1060,'575'-29,"-164"3,-353 23,0 3,1 1,-1 4,0 2,-1 2,56 18,-90-18,-6 1</inkml:trace>
  <inkml:trace contextRef="#ctx0" brushRef="#br0" timeOffset="1282.923">564 1371,'-38'21,"20"-13,-1 2,1 0,1 1,0 0,1 2,0 0,0 0,2 2,0 0,0 0,2 1,-3 5,13-17,0-1,0 1,1 0,0 0,-1 1,1-1,1 0,-1 0,1 0,-1 1,1-1,0 0,1 1,-1-1,1 0,0 0,0 1,0-1,0 0,1 0,0 0,0-1,0 1,0 0,0-1,1 1,0-1,-1 0,1 1,1-2,-1 1,0 0,1-1,-1 1,1-1,0 0,0 0,0 0,7 3,-1 1,1-2,1 1,-1-2,1 0,-1 0,1-1,0 0,0-1,0 0,0-1,0-1,6 0,3-6,0-1,0-1,-1 0,0-2,-1 0,0-1,-1-1,0-1,-1-1,-1 0,0-1,-1-1,-1 0,0-1,-1 0,-2-1,7-13,-6 13,0-1,-2-1,0 0,-2 0,0-1,-1 1,-1-2,-1 1,0-11,-4 23,0 0,0 1,-1-1,-1 0,0 0,0 0,-1 0,0 1,0-1,-1 1,-1-1,0 1,0 0,0 1,-1-1,-1 1,0-1,0 2,0-1,-1 1,0 0,-7-6,10 10,0-1,0 1,0 0,-1 0,1 0,-1 0,0 1,0 0,0 0,0 0,0 1,0-1,0 1,0 0,-1 1,1-1,0 1,0 0,-1 1,1-1,0 1,-1 0,1 0,0 1,0 0,0-1,0 2,1-1,-1 0,0 1,1 0,0 0,-1 1,1-1,1 1,-1 0,0 0,1 0,-3 4,-3 7,0 0,0 0,2 1,0 0,1 0,0 1,2 0,0 0,0 0,2 0,0 1,1-1,1 1,1-1,0 0,1 1,1-1,1 0,0 0,1 0,1-1,0 1,1-1,4 5,-3-9,0 0,1-1,0 0,1 0,0-1,1 0,0-1,0 0,1-1,0 0,0-1,6 2,-14-8,-1 1,1-1,-1 0,1 0,-1-1,1 1,0-1,-1 0,1 0,0 0,-1 0,1-1,0 0,-1 1,1-1,-1 0,1-1,-1 1,0-1,3-1,12-7</inkml:trace>
  <inkml:trace contextRef="#ctx0" brushRef="#br0" timeOffset="1618.031">1271 1117,'-27'49,"3"1,2 1,3 1,1 0,3 2,-4 33,18-83,0-1,0 1,1 0,-1 0,1-1,0 1,0 0,0 0,1 0,-1-1,1 1,0 0,0-1,0 1,1-1,-1 1,1-1,0 1,0-1,0 0,0 0,0 0,1 0,0 0,-1-1,1 1,0-1,0 0,0 0,1 0,-1 0,0 0,1-1,1 1,9 1,0-2,0 0,0-1,0 0,0-1,-1 0,1-1,0-1,-1 0,1-1,-1 0,0-1,0-1,-1 0,5-3,-4 2</inkml:trace>
  <inkml:trace contextRef="#ctx0" brushRef="#br0" timeOffset="1865.449">1017 1399,'24'-4,"27"-3,9 1,0 1,-5 1,-8-3,-7 0,-5 0,-5 3,-1 0,-2 3,-5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0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1,'-12'155,"-17"165,13 56,11-327,-1-31</inkml:trace>
  <inkml:trace contextRef="#ctx0" brushRef="#br0" timeOffset="632.527">697 30,'0'707,"1"-706,0 0,-1 0,1 0,-1 0,1 0,-1 1,1-1,-1 0,0 0,0 0,0 1,1-1,-1 0,0 1,-1-1,1 0,0 0,0 1,0-1,-1 0,1 0,-1 1,1-1,-1 0,1 0,-1 0,0 0,1 0,-1 0,0 0,0 0,0 0,0 0,0 0,0-1,0 1,0 0,0-1,0 1,0-1,-1 1,1-1,0 1,0-1,-1 0,1 0,0 1,0-1,-1 0,1 0,0 0,0-1,-1 1,1 0,0 0,-1-1,-95-107,72 80,0 1,-2 1,-1 2,-1 0,-1 2,-1 2,-1 0,0 2,-2 2,0 1,-19-5,46 16,1 2,-1-1,0 1,0 0,0 0,0 1,0 0,0 0,0 1,0 0,0 0,-1 1,1-1,0 2,0-1,0 1,0 0,1 0,-1 1,0 0,1 0,0 1,0 0,0 0,-3 2,2 29,10-19</inkml:trace>
  <inkml:trace contextRef="#ctx0" brushRef="#br0" timeOffset="1368.471">951 198,'-7'23,"1"1,1 0,1 0,1 0,1 0,1 0,1 0,1 1,1-1,5 21,3 20,-10-54,1 0,0 1,1-1,0 0,0 0,1 0,1 0,0 0,0-1,1 0,1 0,0 0,0 0,6 6,-11-15,1 1,0-1,0 1,0-1,0 0,0 0,0 0,0 0,0 0,1 0,-1 0,0-1,0 1,1-1,-1 0,1 1,-1-1,0 0,1-1,-1 1,0 0,1-1,-1 1,0-1,0 0,1 1,-1-1,0 0,0-1,0 1,0 0,0-1,0 1,0-1,-1 1,1-1,0 0,56-74,-54 68,97-154,-100 161,-1 0,0 1,0 0,1-1,-1 1,0-1,1 1,-1-1,0 1,1 0,-1-1,0 1,1-1,-1 1,1 0,-1 0,1-1,-1 1,1 0,-1 0,1 0,-1-1,1 1,-1 0,1 0,-1 0,1 0,0 0,-1 0,1 0,-1 0,1 0,-1 0,1 1,-1-1,1 0,-1 0,1 0,-1 1,1-1,-1 0,1 1,-1-1,0 0,1 1,-1-1,1 0,-1 1,0-1,1 1,-1-1,0 1,0-1,1 1,-1-1,0 1,0-1,0 1,0-1,1 1,-1-1,0 1,0-1,0 1,17 50,-12-34,1-1,0 0,2-1,0 0,0 0,1-1,1 0,1 0,5 5,-12-14,1-1,0 1,-1-1,2 0,-1 0,0 0,1-1,0 1,-1-1,1-1,0 1,1-1,-1 0,0-1,1 1,-1-1,1-1,-1 1,1-1,-1 0,1 0,-1-1,2 0,2-4,1 0,-1 0,0-1,-1 0,0-1,0 0,0-1,0 1,-1-2,-1 1,0-1,0 0,0-1,-1 0,-1 0,0 0,1-3,20-37,-2-1,-2-1,-3-1,-2-1,5-31,-20 76,0 2,0 1,0-1,0 1,-1-1,0 0,-1 0,1 1,-1-1,-1 0,1 0,-1 0,0 1,-1-1,0 0,0 1,0-1,-1 1,-1-2,3 7,0 0,0 1,0-1,0 1,0-1,0 1,0 0,0 0,-1-1,1 1,0 0,0 0,0 0,0 0,0 0,-1 0,1 1,0-1,0 0,0 1,0-1,0 0,0 1,0-1,0 1,0 0,0-1,0 1,0 0,0 0,0-1,1 1,-1 0,0 0,1 0,-2 0,-10 10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1,'312'0,"-250"11,-93 4,-247-13,571-2,-281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11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142 406,'0'-17,"4"-5,1 0,1 0,0 0,2 1,1 0,1 1,0 0,1 0,2 1,0 0,1 1,0 1,2 0,0 1,6-4,-16 13,-6 6,1-1,-1 1,1-1,-1 1,1 0,0-1,-1 1,1 0,0-1,0 1,0 0,0 0,0 0,0-1,0 1,0 1,1-1,-1 0,0 0,1 0,-1 1,0-1,1 0,-1 1,1-1,-1 1,1 0,-1 0,1-1,-1 1,1 0,-1 0,1 0,-1 1,1-1,0 0,-1 0,1 1,-1-1,0 1,1 0,-1-1,1 1,-1 0,0 0,0 0,1-1,-1 1,0 1,1 0,14 179,-16-180,0 0,1 1,0-1,-1 0,1 1,0-1,-1 0,1 0,0 0,0 0,0 0,0 0,0 0,0 0,0 0,0 0,1 0,-1-1,0 1,0 0,1-1,-1 1,0-1,1 0,-1 1,1-1,-1 0,0 0,1 0,-1 0,1 0,-1 0,0 0,1 0,-1-1,1 1,-1-1,0 1,1-1,-1 1,0-1,0 0,1 1,-1-2,56-39,-56 40,189-182,-189 181,-1 1,1 0,0-1,0 1,-1 0,1 0,0 0,0-1,0 1,0 0,0 0,1 0,-1 1,0-1,0 0,1 0,-1 1,0-1,1 1,-1-1,0 1,1-1,-1 1,1 0,-1 0,1 0,-1 0,1 0,-1 0,1 0,-1 0,1 0,-1 1,0-1,1 1,-1-1,1 1,-1 0,0-1,0 1,1 0,-1 0,0 0,0 0,0 0,0 0,0 0,0 0,7 193,-6-180,0-1,2 0,0 0,0-1,1 1,1-1,0 0,0 0,1-1,2 2,2 2</inkml:trace>
  <inkml:trace contextRef="#ctx0" brushRef="#br0" timeOffset="340.402">1 519,'898'0,"-883"0,0 1,-1 0,1 0,-1 2,0-1,0 2,0 0,0 1,2 1,1 4</inkml:trace>
  <inkml:trace contextRef="#ctx0" brushRef="#br0" timeOffset="1156.045">57 830,'81'-34,"-55"24,0 1,0 1,1 1,0 1,0 1,0 2,0 1,19 1,-44 0,-1 1,1 0,0 0,0 0,-1 0,1 1,0-1,-1 0,1 1,0-1,-1 1,1 0,0-1,-1 1,1 0,-1 0,1 0,-1 0,0 0,1 0,-1 1,0-1,0 0,0 1,0-1,0 1,0-1,0 1,-1-1,1 1,0 0,-1-1,1 1,-1 0,0-1,1 1,-1 0,0 0,0-1,0 1,0 0,-1 0,1-1,0 1,-1 0,1-1,-1 1,0 0,1-1,-1 1,0-1,0 1,-1 0,-15 22,-1 0,-1-2,-1 0,-1-1,0-1,-5 2,19-16,-44 36,36-31,-1 1,1 1,1 0,0 1,1 1,1 0,0 0,-5 12,15-25,0 1,1 0,0-1,0 1,0 0,0 0,0 0,0 0,1 0,-1 0,1 0,0 0,0 0,0 0,1 0,-1 0,1 0,-1 0,1 0,0 0,0 0,0 0,1-1,-1 1,1 0,-1-1,1 1,0-1,0 0,0 1,0-1,0 0,1 0,-1 0,1-1,-1 1,1 0,0-1,-1 0,1 0,0 0,0 0,0 0,0 0,0-1,0 1,0-1,0 0,1 0,19 1,1-1,-1-1,1-1,-1-1,0-1,23-7,-12 3,-22 6</inkml:trace>
  <inkml:trace contextRef="#ctx0" brushRef="#br0" timeOffset="1890.444">989 914,'-12'-5,"0"1,-1 1,1-1,-1 2,1 0,-1 0,0 1,1 1,-1 0,0 1,0 0,1 1,-1 1,1 0,-1 0,1 1,0 1,-8 4,5-4,-43 22,56-26,1 0,0 0,0-1,1 1,-1 0,0 0,0 0,0 0,0 0,1 0,-1 0,1 0,-1 0,1 1,-1-1,1 0,-1 0,1 0,0 1,0-1,0 0,0 0,0 1,0-1,0 0,0 1,0-1,0 0,1 0,-1 0,0 1,1-1,-1 0,1 0,0 0,-1 0,1 0,0 0,0 0,-1 0,1 0,0 0,0 0,1 0,6 6,0-1,1 0,0-1,0 0,0 0,1 0,0-2,-1 1,1-1,6 1,49 20,-62-24,-1 1,1-1,0 1,-1 0,1 0,-1 1,1-1,-1 0,0 1,0-1,1 1,-1 0,0 0,0 0,-1 0,1 0,0 0,-1 0,1 1,-1-1,0 0,1 1,-1-1,0 1,-1 0,1-1,0 1,-1 0,0-1,1 1,-1 0,0 0,0-1,-1 1,1 0,-1 0,1-1,-1 1,0-1,0 1,0 0,0-1,-1 1,-7 6,-1-1,0-1,-1 0,1 0,-1-1,-1-1,1 0,-1 0,0-1,0 0,0-1,0-1,-1 0,-7 0,18-1,0-1,0 0,1 0,-1 0,0 0,0 0,0 0,0 0,0 0,0-1,0 1,1-1,-1 0,0 1,0-1,1 0,-1 0,0 0,1 0,-1 0,1 0,0-1,-1 1,1 0,0-1,-1 1,1-1,0 0,0 0,0-9</inkml:trace>
  <inkml:trace contextRef="#ctx0" brushRef="#br0" timeOffset="2435.779">1242 689,'77'9,"-75"-9,0 1,0-1,-1 1,1 0,0 0,-1 0,1 0,-1 0,1 0,-1 0,0 0,1 1,-1-1,0 0,0 1,0-1,0 1,0 0,0-1,-1 1,1 0,0-1,-1 1,1 0,-1 0,0-1,1 1,-1 0,0 0,0 0,0 0,-1-1,1 1,0 0,-1 0,1-1,-1 1,1 0,-1 0,0 0,-3 6,-1 1,1-2,-1 1,-1 0,0-1,0 0,0 0,-1-1,1 0,-2 0,-5 4,-42 42,54-51,0 0,0 0,0 0,1 0,-1 0,0 1,1-1,-1 0,1 1,-1-1,1 0,-1 1,1-1,0 0,0 1,0-1,0 1,0-1,0 1,0-1,0 0,1 1,-1-1,0 0,1 1,-1-1,1 0,0 1,-1-1,1 0,0 0,0 0,0 0,0 1,0-1,0-1,0 1,0 0,0 0,0 0,0 0,1-1,-1 1,1 0,62 18,-39-16</inkml:trace>
  <inkml:trace contextRef="#ctx0" brushRef="#br0" timeOffset="3058.051">1891 266,'5'-3,"-5"3,0 1,0-1,0 0,0 1,0-1,0 1,0-1,1 1,-1-1,0 1,0-1,0 0,1 1,-1-1,0 0,0 1,1-1,-1 1,0-1,1 0,-1 0,0 1,1-1,-1 0,0 0,1 1,-1-1,1 0,-1 0,0 0,1 0,-1 1,1-1,-1 0,1 0,-1 0,1 0,-1 0,0 0,1 0,-1 0,1-1,-1 1,1 0,-1 0,1 0,-1 0,0-1,1 1,-1 0,0 0,1-1,-1 1,1 0,-1 0,0-1,0 1,1 0,-1-1,0 1,-135 477,128-460,1-1,2 1,-1 0,2 0,0 1,1-1,1 1,1 15,2-28,1 1,-1-1,1 0,0 0,1 0,-1 0,1-1,0 1,0-1,1 0,-1 0,1 0,0-1,0 0,0 0,0 0,1 0,-1-1,1 0,-1 0,1-1,0 1,0-1,0 0,0-1,0 1,0-1,0-1,0 1,-1-1,1 0,0 0,4-2,128-27,-120 11,-17 7</inkml:trace>
  <inkml:trace contextRef="#ctx0" brushRef="#br0" timeOffset="3334.839">1553 604,'19'0,"16"0,12 0,2 0,-1 0,-6 0,-4 0,-4 0,-3 0,-2 0,-1 0,0 0,-6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694 508,'38'-37,"-37"36,-1 0,1 1,0-1,-1 0,0 0,1 0,-1 0,1 0,-1 0,0 0,0 0,1 0,-1 0,0 0,0 0,0-1,0 1,0 0,0 0,-1 0,1 0,0 0,-1 0,1 0,0 0,-1 0,1 0,-1 0,1 1,-1-1,0 0,1 0,-1 0,0 1,0-1,0 0,1 1,-1-1,0 0,0 1,0-1,0 1,0 0,0-1,0 1,0 0,-1-1,-17-3,0 1,-1 0,1 1,-1 1,0 1,1 1,-15 2,-37 6,0 2,2 4,-1 3,-7 6,76-24,-1-1,1 1,0 0,0 0,-1 0,1 0,0 0,0 0,0 0,-1 0,1 0,0 1,0-1,0 1,0-1,-1 1,1-1,0 1,0-1,0 1,0 0,0 0,0-1,0 1,1 0,-1 0,0 0,0 0,1 0,-1 0,1 0,-1 0,1 0,-1 1,1-1,-1 0,1 0,0 0,0 1,0-1,0 0,0 0,0 0,0 1,0-1,0 0,0 0,1 0,-1 1,0-1,1 0,-1 0,1 0,-1 0,1 0,0 0,0 0,0 0,9 6,1 0,0-1,0-1,0 0,1 0,0-1,0-1,0 0,0 0,5-1,59 17,-75-18,1-1,-1 0,0 0,1 1,-1-1,0 1,1-1,-1 1,0 0,1-1,-1 1,0 0,0 0,0 0,0 0,0 0,0 0,0 0,0 0,0 0,0 1,-1-1,1 0,0 0,-1 1,1-1,-1 1,0-1,1 0,-1 1,0-1,0 1,0-1,0 1,0-1,0 0,0 1,-1-1,1 1,0-1,-1 0,1 1,-1-1,1 0,-2 2,-45 48,-255 185,299-235,1 0,-1 0,1 0,0 1,-1-1,1 1,0-1,0 1,0 0,0 0,0 0,0 0,1 0,-1 0,1 1,-1-1,1 0,0 1,0-1,0 1,0-1,0 1,1 0,-1-1,1 1,0 0,0-1,0 1,0 0,0 0,0-1,1 1,0 0,-1-1,1 1,0-1,0 1,0-1,0 1,1-1,-1 0,1 1,-1-1,2 0,8 3,1-1,-1 0,1 0,0-2,1 1,-1-2,0 1,1-2,-1 0,0 0,1-1,-1 0,0-2,1 1,-1-1,-1-1,3-1,11 0,-11 2,5 0,0-1,0-1,-1 0,0-2,0 0,0-1,15-9,-29 13,-1 0,1 0,-1 0,-1-1,1 1,-1-1,1 0,-1 1,-1-1,1 0,-1 0,1 0,-2-1,1 1,0 0,-1 0,0 0,0-1,-1 1,1 0,-1 0,0 0,-1 0,1 0,-1 0,0 0,-1-1,1-1,-4-17</inkml:trace>
  <inkml:trace contextRef="#ctx0" brushRef="#br0" timeOffset="472.32">412 1,'-6'1,"0"0,1 1,-1-1,0 1,1 1,0-1,-1 1,1 0,0 0,1 1,-1-1,0 1,1 0,0 0,0 1,0-1,1 1,-1 0,1 0,0 0,1 0,-1 0,1 1,0-1,0 1,1 0,0 0,0-1,0 1,0 0,1 0,0 0,0 0,1 0,0 0,0-1,0 1,3 5,2 35,-1 0,-2 0,-2 0,-5 44,-46 345,-49 83,77-323,16-178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370 502,'-19'-2,"-1"0,1 1,0 1,0 0,-1 2,1 0,0 1,0 1,1 1,-1 1,1 0,0 2,1 0,0 1,-3 2,14-5,-1 0,1 0,1 1,-1 0,1 0,0 1,1-1,0 1,0 0,1 1,0-1,0 0,1 1,0-1,0 1,1 0,0 0,1 0,0-1,0 1,1 0,0 0,1 0,-1-1,2 1,-1-1,1 1,1 0,-1-5,-1-1,1 1,0-1,0 1,0-1,1 0,-1 0,1-1,-1 1,1-1,0 0,0 0,0 0,0 0,0-1,1 1,-1-1,0 0,1 0,-1-1,0 0,1 1,-1-1,1-1,-1 1,1-1,-1 1,0-1,1-1,-1 1,0-1,0 1,0-1,0 0,0-1,0 1,0-1,-1 1,0-1,1 0,1-3,20-20,-1-1,-1-1,-2 0,-1-2,-1-1,-1 0,-2-2,-2 1,0-2,0-7,1-4,-1-1,-3-1,-1 1,1-37,-9 72,-1 1,0-1,-1 1,-1 0,1-1,-2 1,1-1,-1 1,-1 0,0 0,0 0,-1 0,0 1,-1 0,0-1,-1 1,1 1,-2-1,5 8,0-1,0 1,0-1,0 1,0 0,-1 0,1 0,0 0,-1 0,1 1,-1-1,1 1,-1-1,1 1,-1 0,1 0,-1 0,1 1,-1-1,1 0,-1 1,1 0,-1-1,1 1,0 0,-1 0,1 0,0 1,0-1,0 1,0-1,0 1,0-1,0 1,1 0,-2 2,-49 78,46-58,1 1,2-1,0 1,2 0,0-1,2 1,1 0,1-1,2 7,5 7,3-1,1 0,2-1,1-1,1 0,3-2,18 26,-27-42,-8-9,33 24,-26-33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6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0,'-6'32,"2"0,1 0,2 1,1-1,1 0,2 0,4 15,-7-45,0 1,0 0,0-1,0 1,1-1,-1 1,1-1,0 1,0-1,0 0,0 1,0-1,0 0,0 0,1 0,-1 0,1 0,0 0,0 0,-1 0,1 0,0-1,1 1,-1-1,0 0,0 0,1 1,-1-1,0-1,1 1,-1 0,1-1,-1 1,1-1,-1 1,1-1,-1 0,1 0,0-1,-1 1,2-1,5-7,0 0,-1-1,0 0,0 0,-1-1,-1 0,0 0,0 0,-1-1,0 0,0 0,-1-3,37-134,-42 147,1 0,0 0,-1 1,1-1,0 0,0 0,0 0,0 0,0 0,0 0,0 0,0 0,0 0,0 0,0 0,1 0,-1 0,0 0,1 1,-1-1,1 0,-1 0,1 0,-1 0,1 1,-1-1,1 0,0 1,-1-1,1 0,0 1,0-1,0 1,-1-1,1 1,0-1,0 1,0 0,0-1,0 1,0 0,0 0,0 0,0 0,0 0,0 0,-1 0,1 0,0 0,0 0,0 0,0 1,0-1,0 0,0 1,0-1,0 1,-1-1,1 1,0-1,0 1,0-1,-1 1,1 0,0 0,39 132,-1 99,-38-221,-1 0,-1-1,1 1,-2 0,0-1,0 1,-1-1,0 0,0 0,-1 0,-1 0,0 0,0-1,-1 0,0 0,0 0,-1-1,-1 0,1-1,-8 6,9-7,0-2,-1 1,1 0,-1-1,-1-1,1 1,0-1,-1 0,1-1,-1 0,0 0,0 0,0-1,0 0,0-1,0 0,0 0,0-1,0 0,0 0,0-1,0 0,-3-1,10 2,-1 0,0 0,0 0,1 0,-1-1,1 1,-1 0,1-1,-1 1,1-1,0 1,0-1,-1 0,1 1,0-1,1 0,-1 0,0 0,1 0,-1 0,1 0,-1 0,1 0,0 0,0 0,0 0,0 0,0 0,0 0,0 0,1 0,-1 0,1 0,0 1,-1-1,1 0,38-66,-10 39,1 1,2 1,0 1,2 2,0 2,2 1,0 1,8-1,-39 18,9-5,0 0,0 1,1 1,-1 0,1 1,1 1,-1 0,1 1,-1 0,4 1,19 15,-26-3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90,'129'-6,"1"-6,-2-5,25-11,-49 15,0 4,0 5,57 6,-43-1,-93-1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198 298,'-21'21,"0"0,1 1,2 1,0 1,1 1,2 0,0 1,2 0,1 2,1-1,0 6,10-30,0 0,0 0,0 0,1 0,-1 0,1 1,0-1,0 0,0 0,0 1,1-1,0 0,-1 0,1 0,0 0,0 0,0 0,1 0,-1 0,1 0,0 0,0-1,0 1,0-1,0 1,0-1,1 0,-1 0,1 0,-1 0,1 0,0-1,0 1,0-1,0 0,0 1,0-2,0 1,0 0,1-1,-1 1,0-1,3 0,2 0,1-1,-1 0,0-1,0 1,0-2,-1 1,1-1,0 0,-1-1,0 0,0 0,0 0,0-1,-1 0,0 0,0-1,0 0,2-3,84-124,-74 105,-2-1,-1-1,-1 0,-2-1,-1 0,-1-1,-2-1,-1 1,0-13,-6 29,1 9,0 0,-1-1,0 1,-1-1,1 0,-1 1,-1-1,0 0,0 1,0-1,-1 1,0 0,0-1,-1 1,0 0,0 0,-1 1,0-1,0 1,0-1,-3-1,4 8,-1 0,0-1,1 1,-1 1,0-1,1 0,-1 1,1 0,-1 0,1 0,-1 0,1 1,0-1,0 1,-1 0,1 0,0 0,1 0,-1 0,0 1,1-1,-1 1,1 0,0 0,-1 0,2 0,-1 0,0 0,1 0,-1 1,1-1,0 0,0 1,-9 13,0 0,2 1,0 0,1 1,0 0,2 0,0 0,1 1,2-1,-1 1,2 0,1 0,0-1,2 1,0 0,1-1,1 1,1-1,1 0,0 0,1-1,1 0,1 0,10 14,-16-26,0-1,0 1,0-1,1 0,0 0,0 0,1-1,-1 1,1-1,0 0,0-1,1 1,-1-1,1 0,-1 0,1 0,0-1,0 0,0 0,0-1,0 0,1 0,0 0,9-5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1,'-6'8,"-58"94,4 2,-11 35,37-16,34-118,-1 0,1-1,0 1,0 0,0-1,1 1,0 0,-1-1,2 1,-1-1,0 1,1-1,0 1,0-1,0 0,1 0,-1 0,1 0,0-1,0 1,1-1,-1 0,1 0,-1 0,2 1,5 2,-1-1,1-1,0 1,0-2,0 1,0-1,1-1,-1 0,1 0,0-1,-1-1,1 1,0-2,0 1,-1-2,1 1,-1-2,9-2,7-22,-24 10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1,'43'0,"24"0,10 0,-3 0,-9 0,-12 0,-9 0,-2 0,-5 0,-8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1 740,'5'0,"15"0,10 0,5 0,0 0,0 0,-2 0,-1 0,-2 0,-1 0,0 0,-1 0,-5-5,-1-1,-10 0,-6 1</inkml:trace>
  <inkml:trace contextRef="#ctx0" brushRef="#br0" timeOffset="248.665">1 967,'38'4,"27"-2,8-3,-4 0,-9-5,-10-2,-9 1,-11 1</inkml:trace>
  <inkml:trace contextRef="#ctx0" brushRef="#br0" timeOffset="5853.062">1186 487,'-7'-4,"0"1,0 0,0 0,0 0,0 1,0 1,-1-1,1 1,-1 0,1 1,-1 0,0 0,1 0,-1 1,1 0,-1 1,1 0,0 0,0 0,0 1,0 0,0 1,0-1,1 1,0 0,0 1,0 0,0 0,0 0,1 0,0 1,1 0,-1 0,1 1,0-1,0 1,-1 5,0 2,-21 93,26-104,0 1,0 0,1 0,-1 0,1 0,0 0,0 0,0-1,1 1,-1 0,1-1,0 1,0-1,0 0,0 1,1-1,-1 0,1-1,0 1,0 0,0-1,0 1,0-1,1 0,-1 0,2 0,0 0,0 0,0 0,1-1,-1 1,1-1,-1-1,1 1,-1-1,1 0,-1 0,1 0,-1-1,1 0,-1 0,0 0,1-1,-1 0,0 0,0 0,0-1,0 0,-1 1,1-2,3-2,93-100,-78 70,-2 0,-2-2,-2-1,-1 0,-2-1,-1 0,-3-1,-1-1,-1-7,-6 34,0 0,-1 1,0-1,-1 0,-1 0,-1 1,0-1,0 1,-2-1,0 1,0 0,-2 0,-3-6,8 17,-1 0,0 0,1 0,-1 1,-1-1,1 1,0 0,-1-1,1 1,-1 0,1 0,-1 1,0-1,0 1,0-1,0 1,0 0,0 0,-1 0,1 0,0 1,0-1,-1 1,1 0,0 0,0 0,-1 0,1 1,0 0,0-1,-1 1,1 0,0 0,0 1,-3 0,1 1,-1-1,0 2,1-1,0 1,0-1,0 1,0 1,1-1,0 1,0-1,0 1,0 0,1 1,0-1,0 1,-1 2,-1 14,0-1,2 1,1 0,0 0,2 0,0 0,2 0,0-1,1 1,2 0,0-1,1 1,6 12,0-1,2-1,2 0,1-1,12 17,-9-15,35 45,-42-66</inkml:trace>
  <inkml:trace contextRef="#ctx0" brushRef="#br0" timeOffset="6186.048">678 853,'38'5,"47"-3,18-7,6-3,-1-4,-10-1,-11 2,-11 4,-9 2,-7 2,-7 2,-10 0,-1 2,-3-1,-4 1,-8-1</inkml:trace>
  <inkml:trace contextRef="#ctx0" brushRef="#br0" timeOffset="6766.177">1157 1107,'-20'16,"0"0,2 2,0 0,1 1,0 0,2 2,0 0,2 0,-7 14,19-32,0 0,-1 0,1-1,0 2,1-1,-1 0,0 0,1 0,0 0,-1 0,1 1,1-1,-1 0,0 0,1 0,-1 0,1 0,0 0,0 0,1 0,-1 0,0 0,1 0,0-1,-1 1,1 0,0-1,1 0,-1 1,0-1,1 0,-1 0,1 0,-1-1,1 1,0-1,0 1,0-1,0 0,0 0,0 0,0-1,0 1,3 0,8-1,-1 0,0-1,0-1,0 0,0-1,0 0,0-1,0 0,-1-1,0 0,0-1,0-1,-1 0,0 0,0-1,-1 0,0-1,0 0,-1-1,5-7,13-15,-1-2,-2 0,-1-2,-2 0,-2-2,9-23,-21 44,-1 1,-1-1,-1 0,0 0,-1 0,-1-1,0-12,-2 26,1-1,-1 1,0 0,-1-1,1 1,-1-1,0 1,0 0,0 0,-1 0,1-1,-1 1,0 1,0-1,-1 0,1 0,-1 1,0-1,0 1,0 0,0 0,0 0,-1 0,1 1,-1 0,0-1,0 1,0 0,0 1,0-1,0 1,0 0,-1 0,0 0,0 0,0 1,0 0,0 0,0 1,0 0,0 0,0 0,0 0,0 1,0-1,0 1,0 0,1 1,-1-1,1 1,0 0,0 0,0 1,0-1,1 1,-1-1,1 1,-1 2,-61 110,60-102,0-1,1 1,0 1,1-1,1 0,0 1,1-1,1 1,0-1,1 1,0-1,1 1,1-1,1 0,-1 0,2 0,0 0,1-1,0 0,1 0,1 0,0-1,0 0,0-2,0 1,1-2,0 1,1-1,0-1,0 0,0 0,1-1,1-1,-1 1,1-2,0 0,0 0,0-1,1 0,0-1,-1-1,11 1,1-2</inkml:trace>
  <inkml:trace contextRef="#ctx0" brushRef="#br0" timeOffset="7135.409">1920 797,'-102'137,"-80"144,179-278,1 1,-1 0,1 0,-1 0,1 0,1 1,-1-1,0 1,1-1,0 1,0-1,1 1,-1 0,1-1,0 1,0 0,0-1,1 1,0 0,-1-1,2 1,-1-1,1 1,-1-1,1 1,0-1,1 0,-1 0,1 0,0 0,0-1,0 1,0-1,0 0,4 3,3 1,1-1,0 0,0 0,1-1,-1 0,1-1,0-1,0 0,0 0,1-1,-1-1,1 0,-1 0,1-2,-1 1,1-2,-1 1,0-2,1 0,-1 0,-1-1,1-1,0 0,-1 0,6-5,-1-2,-5-1</inkml:trace>
  <inkml:trace contextRef="#ctx0" brushRef="#br0" timeOffset="7385.317">1496 1164,'43'0,"39"0,9 0,-5 0,-13 0,-14 0,-12 0,-14 0</inkml:trace>
  <inkml:trace contextRef="#ctx0" brushRef="#br0" timeOffset="8436.924">2738 91,'-33'-8,"1"1,-1 2,0 2,-1 1,1 1,-23 3,51-2,0 0,0 0,0 1,0-1,1 1,-1 0,0 0,1 1,-1-1,0 1,1 0,0 1,0-1,-1 1,1-1,1 1,-1 0,0 1,1-1,0 1,-1-1,1 1,1 0,-1 0,1 1,-1-1,1 0,0 1,1-1,-1 1,1 0,0-1,0 1,0 0,1 2,0 22,1-1,2 1,0 0,2-1,2 0,4 12,17 99,-28-81,-2 0,-2-1,-3 1,-2-1,-3-1,-3 0,-2 0,-5 6,13-31,-19 42,21-58,0 1,1 1,1-1,1 1,0 0,1 0,0 0,1 12,3-25,-1-1,1 1,0-1,0 1,0-1,1 0,-1 0,1 0,0 0,-1 0,1 0,1 0,-1 0,0-1,1 1,-1-1,1 0,0 0,0 0,0 0,0 0,0-1,0 1,0-1,0 0,1 0,-1 0,2 0,100 14,122-34,-148 14,-61 9</inkml:trace>
  <inkml:trace contextRef="#ctx0" brushRef="#br0" timeOffset="11920.563">3077 345,'-17'67,"13"-39,-13 81,6 1,2 57,15-63,0-92</inkml:trace>
  <inkml:trace contextRef="#ctx0" brushRef="#br0" timeOffset="12472.953">3331 600,'131'-168,"-104"143,-27 24,1 1,-1 0,1 0,-1 0,1 0,-1 0,1-1,0 1,-1 0,1 0,-1 0,1 1,-1-1,1 0,0 0,-1 0,1 0,-1 0,1 1,-1-1,1 0,-1 1,1-1,-1 0,1 1,-1-1,0 0,1 1,-1-1,1 1,-1-1,0 1,0-1,1 1,-1-1,0 1,0-1,1 1,-1-1,0 1,0-1,0 1,0-1,0 1,0 0,0-1,0 1,0-1,0 1,0-1,0 1,0 0,-1-1,1 1,0-1,-1 3,0-1,1 1,0 0,-1-1,1 1,0-1,0 1,0 0,1-1,-1 1,0-1,1 1,0-1,0 1,0-1,0 1,0-1,0 0,0 1,1-1,-1 0,1 0,0 0,0 0,-1 0,1-1,0 1,1 0,-1-1,0 0,0 1,1-1,-1 0,1 0,-1 0,1-1,-1 1,1 0,-1-1,1 0,-1 0,1 1,0-2,-1 1,1 0,-1 0,1-1,0 1,0-2,132-91,-52 28,-80 64,0 0,-1 0,1 1,-1-1,1 1,0-1,0 1,-1 0,1 0,0 0,-1 1,1-1,0 1,-1-1,1 1,0 0,-1 0,1 0,-1 0,0 0,1 1,-1-1,0 1,0 0,0-1,0 1,0 0,0 0,0 0,-1 1,1-1,-1 0,1 1,-1-1,0 1,0-1,0 1,0-1,-1 1,1 0,-1 0,18 26,47 21,-49-42</inkml:trace>
  <inkml:trace contextRef="#ctx0" brushRef="#br0" timeOffset="12719.218">3359 712,'43'4,"33"-2,14-2,-3-1,-13-1,-13 1,-13 0,-10 0,-5 1,-5-1,-7 1</inkml:trace>
  <inkml:trace contextRef="#ctx0" brushRef="#br0" timeOffset="13172.756">3754 910,'-33'10,"1"2,0 0,0 3,1 0,-11 10,41-25,-1 1,1-1,-1 1,1 0,-1-1,1 1,0 0,-1 0,1 0,0 0,0 0,0 0,-1 1,1-1,1 0,-1 0,0 1,0-1,0 1,1-1,-1 1,1-1,-1 1,1-1,-1 1,1-1,0 1,0 0,0-1,0 1,0 0,0-1,0 1,1-1,-1 1,1-1,-1 1,1-1,-1 1,1-1,0 1,0-1,-1 1,1-1,0 0,1 0,-1 0,0 1,0-1,0 0,1 0,-1 0,0-1,1 1,1 0,51 24,-44-21,0 0,0 0,0 1,-1 0,1 1,-1 0,-1 0,1 1,-1 0,3 4,-9-9,-1-1,0 1,1 0,-1 0,0 0,0 0,0 0,0 0,-1 0,1 0,-1 0,1 1,-1-1,0 0,0 0,0 1,0-1,0 0,0 0,0 0,-1 1,1-1,-1 0,0 0,0 0,1 0,-1 0,-1 0,1 0,0 0,0 0,-1-1,1 1,-1 0,1-1,-1 1,0-1,0 0,1 0,-1 1,0-1,0 0,-2 0,-93 32,94-32,1-1,-1 1,0-1,1 1,-1-1,0 0,0 0,1-1,-1 1,0 0,1-1,-1 0,0 1,1-1,-1 0,1-1,-1 1,1 0,0-1,-1 1,1-1,0 1,0-1,0 0,0 0,0 0,1 0,-1-1,1 1,-1 0,1-1,0 1,0-1,0 1,0-1,0 0,1 1,-1-1,1 0,-1 1,1-1,0 0,0 1,1-2,3-13</inkml:trace>
  <inkml:trace contextRef="#ctx0" brushRef="#br0" timeOffset="13483.983">4178 317,'183'337,"-176"-326,-1 0,0 1,-1 0,0 0,-1 0,0 1,-1-1,0 1,-1 0,-1 0,0 0,-1 0,0 0,-1 0,0 0,-1-1,-1 1,0 0,-1-1,0 1,0-1,-2 0,1-1,-4 4,-5 8,-2-1,0 0,-2-2,0 0,-1-1,-1-1,-1 0,-15 8,-105 48,110-63</inkml:trace>
  <inkml:trace contextRef="#ctx0" brushRef="#br0" timeOffset="13954.946">2681 176,'-30'57,"2"2,2 1,4 1,2 0,-8 44,19-79,1 1,1-1,2 1,0 1,2-1,1 0,1 1,2 0,0-1,2 1,1-1,2 0,0 0,1-1,2 1,1-2,1 1,1-2,1 1,1-2,8 11,-8-20,1-1,0 0,0-1,2 0,-1-2,1 0,1 0,0-2,14 5,-2-1</inkml:trace>
  <inkml:trace contextRef="#ctx0" brushRef="#br0" timeOffset="14669.214">4939 458,'-3'31,"-1"-1,-2 1,-1-1,-2 0,0 0,-3-1,-5 11,9-22,-93 158,98-173,1 0,0 0,0 1,0-1,0 1,0 0,1-1,0 1,-1 0,2 0,-1 0,0 0,1 0,-1 0,1 0,0 0,1 0,-1 0,1 0,-1 0,1 0,1 0,-1 0,0-1,1 1,0 0,0-1,0 1,0-1,0 0,1 0,-1 0,1 0,0 0,0 0,0-1,1 1,-1-1,0 0,1 0,-1 0,3 0,132 3,-136-5,0 0,0 0,-1 0,1-1,0 1,0 0,0-1,0 1,0-1,0 0,0 1,-1-1,1 0,0 0,-1 0,1-1,0 1,-1 0,0 0,1-1,-1 1,0-1,1 1,-1-1,0 0,0 0,-1 1,1-1,0 0,0 0,-1 0,1 0,-1 0,0 0,1 1,-1-1,0-1,-3-12</inkml:trace>
  <inkml:trace contextRef="#ctx0" brushRef="#br0" timeOffset="14923.948">4544 712,'43'4,"34"3,8-1,-5-1,-12-1,-12-2,-16-1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30 336,'-26'204,"24"-174,1 0,1 0,2 1,0-1,8 27,-9-49,1 0,0 0,0 0,1-1,0 1,0-1,1 0,0 0,0 0,1 0,0-1,0 0,0 0,1 0,0-1,0 1,1-1,-1-1,1 1,0-1,0-1,0 1,1-1,3 1,-6-3,0 0,1 0,-1-1,1 1,0-1,-1 0,1-1,-1 0,1 0,-1 0,0 0,1-1,-1 0,0 0,0 0,0 0,0-1,0 0,-1 0,1-1,-1 1,0-1,0 0,0 0,0 0,-1-1,80-128,-77 121,40-81,-45 93,0 1,0-1,0 0,-1 1,1-1,0 1,0-1,0 1,0 0,-1-1,1 1,0 0,-1-1,1 1,0 0,-1 0,1 0,-1 0,1 0,-1-1,0 1,1 0,-1 0,0 0,1 0,-1 0,0 0,0 0,0 0,0 0,0 0,0 0,0 0,-1 0,1 1,0-1,1 12,-1-2,0 0,0 1,2-1,-1 0,1 1,1-1,0 0,0-1,1 1,0 0,1-1,1 0,-1 0,2-1,-1 1,1-2,0 1,1-1,0 0,4 3,-5-6,1-1,1 1,-1-1,1-1,-1 1,1-2,0 1,0-1,0 0,0-1,1 0,-1-1,0 0,0 0,1-1,-1 0,0 0,0-1,0-1,0 1,0-1,-1-1,1 0,-1 0,0-1,0 0,4-3,12-18,-1-2,-2-1,0 0,-2-2,-1 0,-2-1,-1-1,-1 0,-2-1,-2-1,-1 1,-1-2,-2 1,-2-1,1-34,-12 13,7 56,0 0,0 0,0 0,0 0,-1 0,1 0,0 0,-1 0,1 0,0 1,-1-1,1 0,-1 0,0 0,1 0,-1 0,0 1,1-1,-1 0,0 1,0-1,0 0,1 1,-1-1,0 1,0 0,0-1,0 1,0-1,0 1,0 0,0 0,0 0,0 0,0 0,0 0,0 0,0 0,0 0,0 0,0 0,0 1,0-1,0 0,0 1,0-1,0 1,0-1,0 1,0-1,0 2,-39 60,28-37</inkml:trace>
  <inkml:trace contextRef="#ctx0" brushRef="#br0" timeOffset="370.839">1188 816,'42'-18,"-26"14,-1 0,0-2,0 0,0 0,-1-1,0-1,0-1,-1 0,0 0,-1-1,0-1,0 0,-2-1,1 0,-1 0,-1-1,0-1,1-2,-9 12,0 1,0 0,0 0,0-1,0 1,-1 0,1-1,-1 1,0-1,0 1,0 0,-1-1,1 1,-1-1,0 1,0 0,0 0,0-1,0 1,-1 0,1 0,-1 0,0 0,0 1,0-1,-1 0,1 1,0 0,-1-1,0 1,1 0,-1 0,0 0,0 1,0-1,0 1,-1 0,1 0,0 0,0 0,-1 0,1 1,-1-1,1 1,0 0,-1 0,1 0,-1 1,-10 3,0 1,0 1,1 0,-1 1,1 1,1 0,-1 0,1 2,1-1,0 1,0 1,1 0,1 0,0 1,0 1,1-1,0 1,1 0,1 1,0 0,1 0,1 0,0 1,0 5,1-14,2 1,-1-1,1 1,0 0,0-1,0 1,1 0,0-1,1 1,0 0,0-1,0 1,1-1,-1 1,2-1,-1 0,1 0,0 0,0 0,0 0,1 0,0-1,0 0,1 0,-1 0,1 0,0-1,0 0,1 0,-1 0,1-1,0 1,0-1,0-1,3 2,5 0,1-1,0 0,-1 0,1-2,0 0,0 0,0-2,0 0,0 0,0-1,0-1,0-1,-1 0,12-5,7-3</inkml:trace>
  <inkml:trace contextRef="#ctx0" brushRef="#br0" timeOffset="749.086">1865 562,'-27'23,"-3"0,1 2,2 0,0 2,2 1,1 2,1 0,-2 6,23-33,0-1,0 1,0-1,1 1,-1 0,1-1,-1 1,1 0,0 0,0 0,0 0,1 0,-1 0,1 1,-1-1,1 0,0 0,0 0,1 0,-1 1,1-1,-1 0,1 0,0 0,0 0,1 0,-1-1,0 1,1 0,0 0,0-1,-1 1,2-1,-1 0,0 1,0-1,1 0,-1 0,1-1,-1 1,1 0,0-1,0 0,0 1,0-1,0 0,0 0,21 0,0 0,0-1,-1-1,1-1,0-2,-1 0,0-1,0-2,0 0,-1-1,0-2,-1 0,0-1,0-1,-1-1,-1-1,0 0,-1-2,-1 0,0-1,-1-1,-1 0,-1-1,9-14,-15 22,19-19,-2-2,-1-1,-2 0,-1-2,-1-1,-2 0,-2-1,-1-1,-2 0,-2-1,2-15,-12 46,0 0,0 0,0 0,-1 0,-1 0,1 0,-1 0,0 0,-1 0,0 0,0 0,-1 1,0-1,0 1,-1 0,0 0,0 0,-1 0,0 1,0 0,0 0,-1 0,0 1,0-1,0 1,-1 1,1-1,-1 1,0 0,-1 1,1 0,-1 0,-6-2,1 4,1 0,-1 0,0 1,1 0,-1 1,1 1,-1 0,1 1,0 0,0 1,0 0,0 1,1 0,-1 1,2 0,-4 2,-7 6,0 1,0 1,2 1,0 1,1 0,0 2,-6 10,7-7,1 1,1 0,1 1,1 1,2 0,0 1,2 0,0 0,2 1,0 10,5-21,0 0,1 0,1 0,0 0,1 0,2 0,-1 0,2 0,0-1,1 1,1-1,0 0,1-1,1 1,0-1,1-1,10 13,3-5,0-1,2-1,0-2,1 0,0-1,2-2,0 0,1-2,0-1,1-1,0-2,0-1,1-1,0-2,1 0,-1-2,1-2,30-2,-24 1</inkml:trace>
  <inkml:trace contextRef="#ctx0" brushRef="#br0" timeOffset="1751.824">2400 900,'124'-284,"-89"233,-35 73,-3-4,-7 119,10-132,1-1,-1 1,1 0,1-1,-1 1,0-1,1 1,0-1,0 0,1 1,-1-1,1 0,0-1,0 1,0 0,0-1,1 0,-1 0,1 0,0 0,0 0,0-1,0 0,0 1,1-2,-1 1,1 0,2 0,0-1,1 0,-1 0,1 0,-1-1,1 0,0 0,-1-1,1 0,-1 0,0-1,1 0,-1 0,0-1,0 0,0 0,-1-1,1 1,-1-1,0-1,0 1,0-1,3-4,11-11,0 0,-2-2,0 0,-2-1,10-18,-23 35,3 0,-1-1,-1-1,1 1,-1-1,0 1,-1-1,0 0,0-1,-1 1,0 0,0-1,-1 1,0-1,-1 1,0-5,-25-11,8 24</inkml:trace>
  <inkml:trace contextRef="#ctx0" brushRef="#br0" timeOffset="2064.722">3078 759,'65'-49,"-49"39,-1 0,1-2,-2 0,0 0,0-1,-1-1,-1-1,0 0,-1 0,0-1,-10 14,0 0,0 0,0 0,-1-1,1 1,0 0,-1 0,0-1,1 1,-1 0,0 0,0-1,0 1,-1 0,1-1,0 1,-1 0,0 0,1-1,-1 1,0 0,0 0,0 0,0 0,-1 0,1 0,-1 1,1-1,-1 0,1 1,-1-1,0 1,0-1,0 1,0 0,0 0,0 0,0 0,0 0,0 0,0 1,-1-1,1 1,0-1,0 1,-1 0,1 0,0 0,-1 0,1 0,0 0,0 1,-1-1,1 1,-14 2,0 0,1 0,0 2,0 0,0 0,0 2,1 0,0 0,0 1,1 1,0 0,1 1,0 1,0-1,1 2,1 0,0 0,1 1,0 0,-4 7,11-15,0-1,0 1,0 0,1 0,-1-1,1 1,1 0,-1 0,1 0,-1 0,1 0,1 0,-1 0,1 0,0 0,0 0,0 0,1 0,-1-1,1 1,0-1,1 1,-1-1,1 0,0 1,0-1,0-1,0 1,1 0,0-1,0 0,0 0,0 0,0 0,0-1,1 1,-1-1,3 0,5 4,0-1,1-1,-1 0,1 0,0-1,0-1,0 0,1-1,-1 0,0-1,0-1,1 0,-1-1,0 0,0-1,0-1,-1 0,1 0,2-2,4-2,0 1,-1 0,0-2,0 0,-1-1,0 0,0-2,1-2,2-6</inkml:trace>
  <inkml:trace contextRef="#ctx0" brushRef="#br0" timeOffset="2364.862">3925 392,'-270'175,"265"-172,-47 47,51-48,0-1,0 0,0 1,0-1,1 0,-1 1,1-1,-1 1,1-1,-1 1,1-1,0 1,0-1,0 1,0 0,0-1,0 1,0-1,1 1,-1-1,0 1,1-1,-1 1,1-1,0 1,-1-1,1 0,0 1,0-1,0 0,0 0,0 1,0-1,0 0,0 0,0 0,1 0,-1-1,0 1,1 0,-1-1,1 1,7 4,1-1,-1-1,1 1,0-2,0 1,0-1,0-1,0 0,0 0,10-2,60 11,-78-10,0 0,1 1,-1-1,0 1,0-1,0 1,-1 0,1 0,0 0,0 0,0 0,-1 0,1 0,0 1,-1-1,1 0,-1 1,0 0,1-1,-1 1,0 0,0-1,0 1,0 0,0 0,-1 0,1 0,0 0,-1 0,0 0,1 0,-1 0,0 0,0 0,0 1,0-1,-1 0,1 0,0 0,-1 0,0 0,1 0,-1 0,0-1,0 1,0 0,0 0,0 0,-1-1,1 1,0-1,-1 1,0-1,-14 13,-1-1,-1-1,-1-1,1 0,-1-2,-1 0,0-1,0-1,-1-1,0 0,-19 1,18-2,-44 9,39-11</inkml:trace>
  <inkml:trace contextRef="#ctx0" brushRef="#br0" timeOffset="2980.818">4376 590,'-44'27,"2"1,1 3,2 2,0 1,3 1,-25 33,56-61,0 1,0 0,1 0,0 1,0 0,1-1,1 1,-1 0,1 0,1 1,-1 6,2-13,-1 0,1 1,1-1,-1 0,0 1,1-1,-1 0,1 0,0 1,0-1,0 0,1 0,-1 0,1 0,0 0,-1-1,1 1,0 0,1-1,-1 1,0-1,1 0,0 0,-1 0,1 0,0 0,0-1,0 1,0-1,0 0,0 0,0 0,2 0,15 0,-1-1,1 0,-1-2,0-1,0 0,0-1,0-1,0-1,-1 0,0-2,0 0,-1-1,0-1,-1 0,0-1,0-1,-1 0,-1-1,0-1,7-10,12-9,-2-1,-1-1,-1-2,-3-1,-1-1,-1-2,-3 0,-1-1,-3-1,11-35,-4-86,-24 156,0 0,-1-1,0 1,0 0,0 0,-1-1,-1 1,1 0,-1 1,-1-1,1 0,-1 1,0 0,-1 0,0 0,0 1,-1-1,-2-2,2 5,0 0,-1 0,1 1,-1-1,1 1,-1 1,0-1,-1 1,1 0,0 1,0 0,-1 0,1 0,-1 1,1 0,0 1,-1 0,1 0,0 0,-1 1,1 0,-2 1,-10 4,-1 0,2 1,-1 1,1 1,1 0,-1 1,-7 8,11-7,0 1,0 0,1 0,1 1,1 1,0 0,0 1,2 0,0 0,1 1,1 0,0 1,1 0,1 0,1 0,0 0,1 1,2-1,0 1,0 0,2-1,0 1,1-1,1 1,1-1,1 0,0 0,1 0,1-1,1 0,0 0,1-1,1 0,1 0,0-1,8 8,-4-12,0-1,1 0,-1-1,2-1,-1 0,1-1,1-1,-1-1,1 0,0-1,0-1,0-1,0 0,0-2,1 0,-1-1,0-1,6-1,9-2,-4-2</inkml:trace>
  <inkml:trace contextRef="#ctx0" brushRef="#br0" timeOffset="4098.894">5139 534,'-37'7,"2"1,-1 1,1 3,1 0,0 2,-25 16,48-25,0 2,1 0,-1 0,1 1,1 0,0 0,0 1,0 1,1-1,1 1,0 1,0-1,1 1,0 0,1 1,0-1,1 1,0 0,1 0,1 1,-1 2,4-11,-1 0,1 0,0 0,1 0,-1 0,0-1,1 1,0-1,0 1,0-1,1 0,-1 1,1-1,-1 0,1-1,0 1,0 0,1-1,-1 0,0 0,1 0,-1 0,1 0,0-1,-1 1,1-1,0 0,0-1,0 1,0 0,0-1,0 0,0 0,0 0,0-1,0 1,0-1,0 0,0 0,-1 0,1-1,0 1,-1-1,1 0,0 0,27-12,0-1,-2-1,0-1,-1-2,-1 0,0-2,-2-1,0-2,-2 0,10-14,61-56,-87 88,-4 1,1 1,1-1,-1 1,1 0,-1 0,1 1,0 0,0-1,1 2,-1-1,1 1,-1-1,1 1,0 1,0-1,0 1,-5 2,0 0,-1 0,1 0,0 0,-1 0,1 0,-1 0,1 0,-1 0,0 0,1 0,-1 1,0-1,0 0,0 0,0 0,0 0,0 1,0-1,0 0,0 0,-1 0,1 0,0 0,-1 0,1 0,-1 1,1-1,-1 0,1 0,-1-1,0 1,0 0,0 3,-84 215,84-215,1 0,-1-1,1 1,0 0,0 0,1-1,-1 1,1 0,-1-1,1 1,0 0,1-1,-1 1,1-1,-1 1,1-1,0 0,0 0,0 0,1 0,-1 0,1 0,0-1,0 1,-1-1,2 0,-1 0,0 0,0 0,1-1,-1 1,1-1,-1 0,1 0,-1 0,1 0,0 0,0-1,-1 0,1 0,0 0,0 0,-1-1,1 1,0-1,-1 0,1 0,-1 0,1-1,-1 1,2-1,11-8,0 0,-1-1,0-1,-1 0,0-1,-1 0,0-1,-1 0,-1-1,0-1,-1 0,1-3,11-14,60-99,-82 132,0 0,-1-1,1 1,0 0,0 0,0 0,0 0,-1 0,1-1,0 1,0 0,0 0,0 0,0-1,-1 1,1 0,0 0,0 0,0-1,0 1,0 0,0 0,-15 21,10-11,1 0,1 0,0 1,0-1,1 1,0-1,0 1,2 0,-1 0,2 8,-1-15,0-1,0 0,1 1,-1-1,1 0,0 0,0 1,0-1,0 0,1 0,-1 0,1 0,0-1,0 1,0 0,0-1,0 1,1-1,-1 0,1 0,0 0,-1 0,1 0,0 0,0-1,0 0,0 1,0-1,0 0,1 0,-1-1,0 1,1-1,-1 0,0 1,2-2,3 1,1-1,-1 0,0 0,0-1,1 0,-1-1,-1 0,1 0,0-1,-1 0,1 0,-1 0,-1-1,1 0,0-1,-1 0,3-4,91-121,-75 93,131-144,-148 174,-26 30,16-18,0 1,0-1,1 1,0 0,0 0,0 0,1 0,0 0,0-1,0 1,0 0,1 0,0 0,0 0,0 0,0-1,1 1,0 0,0-1,0 0,1 1,-1-1,1 0,0 0,0 0,0-1,2 2,23 44,-14 2,-2 0,-2 2,-2-1,-2 1,-3 0,-3 1,-1-1,-3 0,-2 0,-10 35,16-83,-7 44,-2-1,-3 0,-1-1,-2-1,-2 0,-8 10,-40 31,63-85,0-1,0 1,0-1,-1 1,1-1,0 0,0 0,-1 0,1 0,-1 0,1 0,-1-1,1 1,-1-1,1 0,-1 0,0 0,1 0,-1 0,1-1,-1 1,1-1,-1 1,1-1,-1 0,1 0,0 0,-1 0,1-1,0 1,0 0,0-1,0 0,0 1,0-1,0 0,1 0,-1 0,0-2,-5-7,2-1,-1 0,2 0,-1 0,2 0,-1-1,2 0,0 0,0 0,1 0,1 0,0 0,1 0,1-2,-2-12,0-2,1-1,1 1,2 1,1-1,1 0,2 1,0 0,2 1,1 0,1 1,2 0,0 0,2 2,0 0,3-1,-7 13,0 0,0 1,1 0,1 1,-1 1,2 0,-1 1,1 0,0 1,1 1,-1 1,1 0,1 1,11-2,25-1,0 3,0 2,49 5,-57-2,-18 0</inkml:trace>
  <inkml:trace contextRef="#ctx0" brushRef="#br0" timeOffset="12089.394">6973 788,'14'7,"1"-1,-1-1,1 0,0 0,1-2,-1 0,1-1,-1 0,1-1,0-1,-1-1,1 0,0-1,-1 0,0-1,1-1,-1-1,0 0,30-20,-1-2,-1-2,-2-2,-1-2,-1-1,2-6,12-12,-2-3,-2-1,-2-3,-4-2,-2-1,32-65,-52 104,-47 157,-2 31,22-118,-1 0,-2-1,-3-1,-1 1,-8 11,14-45,0 0,-2 0,0-1,0 0,-1 0,0-1,0 0,-1-1,-1 0,0-1,0 0,0-1,-1 0,0-1,0-1,-1 0,0-1,0 0,0-1,0-1,0 0,-2 0,-133 22,125-22</inkml:trace>
  <inkml:trace contextRef="#ctx0" brushRef="#br0" timeOffset="13053.225">8045 675,'37'-10,"-2"-2,1-2,-2-1,1-1,17-13,2-33,-53 61,0-1,-1 0,1 1,0-1,-1 0,1 0,-1 1,1-1,-1 0,0 0,0 0,0 1,0-1,0 0,0 0,-1 0,1 0,-1 1,1-1,-1 0,1 0,-1 1,0-1,0 0,0 1,0-1,0 1,0-1,0 1,-1 0,1 0,-1-1,1 1,-1 0,1 0,-1 0,1 0,-1 1,0-1,1 0,-3 0,-1-1,0 1,-1 0,1 0,0 0,-1 0,1 1,-1 0,1 0,0 0,-1 1,1 0,-1 0,1 0,0 1,0 0,0-1,0 2,0-1,0 1,0 0,1 0,-1 0,1 0,0 1,-3 3,0 0,0 1,1-1,0 1,0 0,1 0,0 1,0-1,1 1,0 0,1 0,0 1,0-1,1 1,0 0,0-5,1 0,0 0,0 0,0 0,1 0,0 0,0-1,0 1,0 0,1 0,0 0,0 0,0 0,1 0,-1-1,1 1,0 0,1-1,-1 0,1 1,0-1,0 0,0-1,0 1,1 0,-1-1,1 0,0 0,0 0,0 0,4 1,10 0,-1-1,1 0,0-1,0-2,0 1,0-2,-1-1,1 0,0-1,-1-1,10-3,-8 1,0-1,-1-1,0-1,-1 0,0-1,0-1,-1-1,-1 0,0-1,0-1,-1 0,-1-1,-1 0,0-1,-1 0,0-1,-2-1,0 1,1-5,-6 86,-6-20,1 15,-2 0,-3 0,-12 47,-36 117,32-174,12-99,15 16,0 0,3 0,0 0,3 1,0 1,9-14,-16 33,8-18,1 1,1 0,1 1,2 1,1 1,1 0,1 1,1 1,1 1,2 1,0 1,1 1,1 2,17-10,-40 26,0 0,0 1,0-1,1 1,-1 0,0 0,1 0,0 0,-1 1,1-1,0 1,0 0,0 0,0 1,0-1,0 1,0 0,0 0,0 0,0 0,0 1,0-1,0 1,0 0,0 1,-1-1,1 1,0-1,-1 1,1 0,-1 0,1 1,-1-1,0 1,0 0,0-1,-1 1,1 0,-1 1,1-1,-1 0,1 3,-1 6,-1 0,0 1,-1-1,0 0,-1 0,0 1,-1-1,-1 0,0 0,0-1,-1 1,-1-1,0 1,0-1,-1-1,0 1,-1-1,0 0,-1-1,-5 5,6-6,0-1,-1-1,0 1,0-1,0 0,-1-1,0 0,0 0,-1-1,1 0,-1-1,0 0,0-1,0 0,0 0,0-1,0 0,0-1,-1 0,1-1,0 0,0 0,0-1,0-1,-8-2,0-2</inkml:trace>
  <inkml:trace contextRef="#ctx0" brushRef="#br0" timeOffset="13336.938">9428 82,'-5'33,"-1"17,0 4,1-3,1-4,2-6,1-5,1 1,0-1,0-2,0-2,0-1,1-2,-1 0,0-1,0-5</inkml:trace>
  <inkml:trace contextRef="#ctx0" brushRef="#br0" timeOffset="13587.196">9061 392,'33'0,"22"0,5 0,3-4,-6-3,-6 1,-8 1,-6 2,-10 1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5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0 988,'476'0,"-476"0</inkml:trace>
  <inkml:trace contextRef="#ctx0" brushRef="#br0" timeOffset="433.429">282 791,'-4'6,"0"0,1 0,0 0,0 1,1-1,0 1,0 0,0 0,1 0,0-1,0 1,1 0,0 1,0 4,-2 21,-23 112,-5-2,17-56,15-79,0-6</inkml:trace>
  <inkml:trace contextRef="#ctx0" brushRef="#br0" timeOffset="3604.407">1156 424,'0'5,"0"6,0 6,0 6,0 2,0 3,0 1,0 0,0 1,0-1,0-10,0-8</inkml:trace>
  <inkml:trace contextRef="#ctx0" brushRef="#br0" timeOffset="3933.72">846 763,'43'0,"39"0,9-5,0-1,-12-1,-13 2,-10 2,-8 1,-9 0,-5 2,-4 0,-2 0,-6 0</inkml:trace>
  <inkml:trace contextRef="#ctx0" brushRef="#br0" timeOffset="4458.259">1044 876,'-31'100,"12"-56,14-31,3-12,0 1,1 0,0-1,-1 1,1 0,0 0,0 0,0 0,0 0,0 0,0 0,1 1,-1-1,1 0,-1 0,1 1,0-1,0 0,0 0,0 1,0-1,1 0,-1 0,1 0,-1 1,1-1,0 0,0 0,0 0,0 0,0 0,1 0,-1 0,0-1,1 1,-1 0,1-1,0 1,-1-1,1 0,1 1,10-1,-1-1,0-1,1 0,-1-1,0 0,0-1,0 0,0-1,-1-1,1 1,-1-2,0 0,-1 0,4-3,2-4,-4 0</inkml:trace>
  <inkml:trace contextRef="#ctx0" brushRef="#br0" timeOffset="4706.072">1298 904,'-14'38,"-10"32,-1 9,4-4,6-10,0-16,3-12,3-7,8-9,10-8,2-5</inkml:trace>
  <inkml:trace contextRef="#ctx0" brushRef="#br0" timeOffset="5004.156">1636 960,'-26'22,"1"1,1 1,1 1,1 1,1 0,2 2,0 1,2 0,-6 16,21-43,1 1,0-1,-1 1,1-1,0 1,0-1,0 1,0-1,1 1,-1 0,1-1,0 1,0 0,-1 0,2-1,-1 1,0 0,1 0,-1-1,1 1,0 0,0-1,0 1,0-1,0 1,0-1,1 0,-1 1,1-1,0 0,0 0,-1 0,1 0,1 0,-1-1,0 1,0-1,1 1,-1-1,1 0,-1 0,1 0,-1 0,3 0,10 0,1-1,0-1,-1 0,0-2,1 1,-1-2,0 0,0-1,-1 0,0-1,0-1,0 0,0-1,-1 0,7-7,-12 9,1 0,-1-1,0 0,-1-1,1 0,-1 0,-1 0,0-1,0 0,-1 0,0-1,0 1,-1-1,0 0,-1 0,0-1,-1 1,0-1,0 1,-2-1,1 0,-1-7,-2 13,0 0,-1 0,0 0,1 0,-1 0,-1 1,1 0,-1 0,0 0,0 0,0 0,0 1,-1-1,1 1,-1 0,0 1,0-1,0 1,0 0,0 0,0 1,-1 0,1-1,-1 2,1-1,-1 1,1 0,-1 0,-4 1,-15 3</inkml:trace>
  <inkml:trace contextRef="#ctx0" brushRef="#br0" timeOffset="6340.594">2003 820,'177'-245,"-174"240,1 0,0 1,0 0,0-1,1 2,-1-1,1 0,0 1,0 0,0 0,1 1,-1-1,1 1,3-1,-8 4,0-1,1 1,-1 0,0 0,0 0,0 0,0 0,0 0,0 0,0 0,0 0,0 1,-1-1,1 0,0 0,-1 1,1-1,-1 1,1-1,-1 0,0 1,0-1,0 1,1-1,-1 1,0-1,-1 0,1 1,0-1,0 1,-1-1,1 1,-1-1,1 0,-1 1,1 15,0-15,0 0,0 1,1-1,-1 0,0 0,1 0,-1 0,1 0,0 0,0-1,0 1,0 0,0 0,0 0,0-1,1 1,-1-1,0 1,1-1,-1 1,1-1,0 0,0 0,-1 0,1 0,0 0,0 0,0 0,0 0,0-1,0 1,0-1,0 0,0 0,0 1,0-1,0 0,0-1,0 1,1 0,-1-1,0 1,0-1,0 1,-1-1,1 0,1 0,10-7,0 0,0 0,-1-2,0 1,-1-1,0-1,-1 0,1-2,33-31,-36 36,-4 4,0 0,1-1,-1 2,0-1,1 0,0 1,0 0,0 0,0 0,1 1,-1 0,1 0,-1 0,2 1,-2 38,-7-24,-1 116,3-124,1 1,0 0,0-1,0 1,1-1,-1 0,1 1,1-1,-1 0,1 0,0 0,0-1,0 1,1-1,0 0,-1 0,1 0,1 0,-1 0,1-1,0 1,13 4</inkml:trace>
  <inkml:trace contextRef="#ctx0" brushRef="#br0" timeOffset="6589.063">2003 847,'39'5,"50"2,20-1,-3-6,-11-3,-16-1,-17 0,-14 1,-11 1,-6 1,-4 0,-2 1,-5 0</inkml:trace>
  <inkml:trace contextRef="#ctx0" brushRef="#br0" timeOffset="7107.784">2567 1017,'-238'104,"236"-103,1-1,-1 1,0-1,1 1,-1 0,0 0,1-1,-1 1,1 1,-1-1,1 0,-1 0,1 0,0 1,0-1,0 1,0-1,0 1,0-1,0 1,0 0,0-1,1 1,-1 0,1-1,-1 1,1 0,0 0,0 0,0 0,0-1,0 1,0 0,0 0,0 0,1-1,-1 1,1 0,0 0,-1-1,1 1,0 0,0-1,0 1,0-1,0 1,0-1,0 0,1 1,-1-1,0 0,1 0,0 0,71 44,-65-43,0 2,0 0,0 0,-1 0,0 1,0 0,0 0,0 0,-1 1,0 0,0 1,0 0,-1-1,0 2,2 3,-6-8,0-1,-1 1,1-1,-1 1,0 0,0-1,0 1,0-1,0 1,-1 0,1-1,-1 1,0-1,1 1,-1-1,0 0,-1 1,1-1,0 0,-1 0,1 0,-1 0,0 0,1 0,-1 0,0 0,0-1,0 1,0-1,-1 1,1-1,0 0,-2 1,-82 30,-32-26,93-6</inkml:trace>
  <inkml:trace contextRef="#ctx0" brushRef="#br0" timeOffset="7806.742">2766 960,'77'10,"-75"-10,-1 1,1-1,-1 1,1 0,-1-1,1 1,-1 0,1 0,-1 0,0 1,1-1,-1 0,0 0,0 1,0-1,0 0,0 1,0-1,-1 1,1-1,0 1,-1 0,1-1,-1 1,0 0,1-1,-1 1,0 0,0-1,0 1,0 0,0-1,-1 1,1 0,0-1,-1 1,0 0,1-1,-1 1,0-1,1 1,-1-1,-1 1,0 2,0 1,0-1,0 0,0 0,1 1,0-1,0 1,0-1,0 1,1-1,0 1,0-1,0 1,0 0,1-1,0 1,0-1,0 1,0-1,1 1,0-2,-1-1,1 1,-1-1,0 1,0 0,0 0,0-1,0 1,-1 0,1 0,-1 0,0 0,0-1,0 1,0 0,0 0,-1 0,1 0,-1 0,0-1,0 1,0 0,0-1,0 1,-1 0,1-1,-1 0,0 1,1-1,-1 0,0 0,0 0,0 0,-1 0,1 0,0-1,-1 1,0-1,1 0,-1 1,-1-1,-48 14,27-12</inkml:trace>
  <inkml:trace contextRef="#ctx0" brushRef="#br0" timeOffset="11187.229">1749 254,'57'46,"-53"-40,14 20,-2 1,-1 1,-2 0,0 1,-2 0,-1 1,-2 0,0 1,0 17,-8-46,16 71,-3 0,-3 2,-3 14,-10-60,-2 0,-1 0,-1-1,-1 0,-1 0,-2-1,-1 0,-1-1,-1 0,-1-1,-2-1,0-1,-2 0,0-1,-1-1,-6 3,-16 21,31-32</inkml:trace>
  <inkml:trace contextRef="#ctx0" brushRef="#br0" timeOffset="11991.612">931 199,'-18'21,"1"1,0 1,2 0,1 2,1-1,1 2,1-1,-8 28,-3 17,2 0,4 1,3 0,3 2,3-1,3 1,4 4,-1-20,-1-34,0 1,1-1,1 1,2 0,0-1,1 0,2 1,0-1,2-1,0 1,1-1,2 0,0-1,1 0,1-1,6 7,-13-23,0 0,0 0,0-1,1 0,-1 0,1 0,0-1,0 0,0 0,0 0,0-1,0 0,1 0,-1-1,0 1,6-2,12 2</inkml:trace>
  <inkml:trace contextRef="#ctx0" brushRef="#br0" timeOffset="13838.901">3330 396,'5'101,"-6"-90,-6 28,-2 0,-2 0,-2-1,-1-1,-1 0,-18 29,25-49,-1 2,1-8,1 0,1 1,0 0,1 0,0 0,1 1,0 0,1-1,0 1,1 1,1-1,0 0,1 0,0 1,1-1,1 0,0 0,3 12,0-19,1 0,0 0,0-1,0 1,1-2,0 1,0-1,0 0,0 0,1-1,-1 0,1 0,0-1,0 0,0 0,0-1,0 0,0 0,0-1,7 0,129-1,-104-15,-28 3</inkml:trace>
  <inkml:trace contextRef="#ctx0" brushRef="#br0" timeOffset="14088.14">3104 763,'38'-5,"33"-6,8-2,-4 2,-11 3,-10 2,-11 3,-7 2,-10 0</inkml:trace>
  <inkml:trace contextRef="#ctx0" brushRef="#br0" timeOffset="14677.693">3697 199,'10'-5,"0"1,0 0,1 0,-1 1,1 1,0 0,-1 0,1 1,0 0,0 1,0 0,0 1,0 0,1 1,-10-1,0 1,0-1,-1 0,1 1,0-1,0 1,-1-1,1 1,-1 0,1 0,-1-1,0 1,1 0,-1 0,0 1,-1-1,1 0,0 0,-1 0,1 1,-1-1,1 0,-1 1,0-1,0 0,0 0,0 1,-1-1,1 0,-1 1,1-1,-1 0,0 0,0 0,0 0,0 0,0 0,0 0,0 0,-1 0,1 0,-1 0,0-1,1 1,-1-1,0 1,0-1,0 0,0 0,0 0,0 0,0 0,0 0,-1 0,-6 6,7-6,0-1,0 1,1-1,-1 1,0 0,0 0,1 0,-1 0,0 0,1 0,-1 0,1 0,0 1,-1-1,1 1,0-1,0 1,0-1,0 1,0 0,0-1,0 1,0 0,1 0,-1 0,1 0,-1 0,1-1,0 1,0 0,0 0,0 0,0 0,0 0,0 0,1 0,-1 0,1 0,0-1,-1 1,1 0,0 0,0-1,0 1,0 0,0-1,0 1,1-1,0 2,51 18,-48-20,0 0,1 0,-1 1,0 0,0 0,1 0,-2 1,1 0,0 0,0 0,-1 0,0 1,0-1,0 1,0 0,0 1,0 1,-4-2,-1 0,0 1,0-1,0 0,0 0,-1 0,0 0,0 0,0-1,0 1,0 0,-1-1,0 1,0-1,0 0,0 0,0 0,0-1,-1 1,0-1,1 0,-1 0,0 0,0 0,-3 1,-58 30,47-25</inkml:trace>
  <inkml:trace contextRef="#ctx0" brushRef="#br0" timeOffset="15389.899">4148 0,'211'6,"-208"-6,1 0,-1 1,1-1,-1 1,0 0,1 0,-1 0,0 1,0-1,1 1,-1 0,0 0,-1 0,1 0,0 0,-1 1,1-1,-1 1,0 0,1 0,-2 0,1 0,0 0,0 0,-1 0,0 0,1 1,-1-1,-1 0,1 1,0-1,-1 1,0 1,0 22,-1 0,-1 0,-1 0,-2-1,-1 1,-1-1,-1 0,-11 47,-2 13,4 1,3 0,5 1,3 0,5 65,30 48,-29-197,2-1,-1 1,-1-1,1 1,0-1,-1 1,0 0,0-1,0 1,0 0,0-1,-1 1,0-1,1 1,-1-1,-1 1,1-1,0 1,-1-1,0 0,0 0,0 0,0 0,0 0,-1 0,1-1,-1 1,0-1,1 1,-1-1,0 0,0 0,-1-1,1 1,0-1,-1 1,-2 0,-5 0,0-1,0 1,-1-2,1 1,0-2,0 0,-1 0,1-1,0 0,0-1,0 0,1-1,-1 0,1 0,0-1,-9-6,5 1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0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0 283,'167'11,"-149"-7,0-1,-1 0,1-1,0-1,0-1,0-1,0 0,13-3,194-32,-147 31,-65 21,-18-5</inkml:trace>
  <inkml:trace contextRef="#ctx0" brushRef="#br0" timeOffset="339.465">57 480,'39'18,"-11"-14,0-1,0-1,0-2,0 0,0-2,0-1,26-7,213-2,-255 12</inkml:trace>
  <inkml:trace contextRef="#ctx0" brushRef="#br0" timeOffset="849.205">311 0,'40'73,"-28"-61,0-2,1 1,1-2,0 0,0 0,1-2,0 1,0-2,0 0,1-1,0-1,0 0,5 0,134 53,-149-55,-1 0,0 0,0 1,0 0,0 0,-1 0,1 0,-1 1,0 0,0-1,0 2,0-1,-1 0,0 1,0-1,0 1,0 0,-1 0,0 0,0 1,0-1,0 0,-1 1,0-1,0 1,-1 0,1-1,-1 1,-1-1,1 1,-1 0,0-1,0 1,0-1,-1 0,0 1,0-1,0 0,-1 1,-125 123,11-25,56-51,50-46,1 1,0 0,0 0,1 1,0 1,1-1,0 1,1 1,-1-1,2 1,-2 5,0 6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0,-1 0,-1 0,0 0,-1 0,0 0,0 0,1 0,-6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1,'38'4,"37"3,11-1,-6-1,-10-2,-17-1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621 436,'-38'11,"1"1,0 2,1 2,0 1,2 2,0 1,-27 22,53-38,0 1,0 0,1 1,0-1,0 2,0-1,1 1,0-1,0 2,1-1,0 1,0 0,0 0,1 0,1 0,-1 1,1 0,1-1,0 1,0 0,1 0,0 1,0-1,1 0,0 0,1 0,0 0,0 1,1-1,1 4,1-5,-1-1,1-1,0 1,1 0,0-1,0 0,0 0,0-1,1 1,0-1,0 0,1-1,-1 0,1 0,0 0,0-1,1 0,-1 0,0 0,1-1,0-1,-1 1,1-1,0 0,0-1,0 0,0 0,0-1,-1 0,1 0,0-1,-1 0,1 0,-1-1,1 0,-1 0,0-1,0 1,5-6,13-6,-2-1,0-1,-1 0,-1-2,0-1,-2-1,0 0,-2-1,0-1,-1-1,-2 0,1-3,4-6,-1-1,-2 0,-1-1,-2-1,-1 0,-2-1,-2 0,4-36,-10 58,0 0,-1-1,0 1,-2 0,1-1,-2 1,0 0,-1 0,-1 0,0 0,-1 0,0 1,-1 0,-1 0,0 0,-1 1,-5-6,12 18,-1-1,1 1,-1-1,0 1,1 0,-1 0,0 0,0 0,0 0,0 0,0 0,0 0,0 1,0-1,0 1,-1 0,1 0,0-1,0 1,0 1,0-1,0 0,-1 0,1 1,0-1,0 1,0 0,0 0,0 0,0 0,0 0,1 0,-1 0,0 0,1 1,-1-1,0 1,1-1,0 1,-1 0,1-1,0 1,0 0,0 0,0 0,-39 95,33-61,1 0,1 1,3 0,0 0,3 0,1-1,2 1,1 0,2-1,1 0,2-1,2 1,1-2,1 0,11 15,-4-9,-15-26,1 0,0-1,1 0,0-1,1 1,1-2,0 1,1-1,2-1</inkml:trace>
  <inkml:trace contextRef="#ctx0" brushRef="#br0" timeOffset="648.191">1186 436,'-25'72,"10"-35,2 0,2 1,2 0,-4 35,23 3,-9-75,0 1,0-1,-1 1,1 0,0-1,0 0,1 1,-1-1,0 1,0-1,1 0,-1 0,1 0,-1 0,1 0,-1 0,1 0,-1-1,1 1,0 0,0-1,-1 1,1-1,0 0,0 0,-1 0,1 0,0 0,0 0,0 0,-1 0,1-1,0 1,0-1,-1 1,1-1,0 0,-1 1,2-2,2-2,1 0,-1-1,0 1,-1-1,1 0,-1-1,0 1,0-1,-1 1,0-1,0 0,0-1,-1 1,0 0,0-1,6-11,76-213,-84 230,1-1,-1 0,1 0,0 0,0 0,0 1,0-1,0 0,0 1,0-1,0 1,1-1,-1 1,1-1,-1 1,1 0,-1 0,1 0,0 0,-1 0,1 0,0 0,0 1,0-1,0 1,0-1,-1 1,1 0,0-1,0 1,0 0,0 0,0 1,0-1,0 0,0 1,0-1,0 1,0-1,0 1,-1 0,1 0,0 0,-1 0,1 0,0 0,-1 1,2 0,4 12,0 0,0 0,-2 0,1 1,-2 0,0 0,-1 0,0 0,-1 0,-1 1,-1-1,0 1,-1-1,0 1,-3 7,2 37,0-41,-1 1,0-1,-2 0,0-1,-1 1,-1-1,0 0,-1-1,-2 0,1 0,-2-1,0 0,-5 4,5-7,-1 0,-1-2,1 1,-2-2,0 0,0 0,0-1,-1-1,-1-1,1 0,-15 4,29-10,0-1,0 1,0 0,0-1,0 1,-1-1,1 1,0-1,-1 0,1 1,0-1,0 0,-1 0,1 0,0 0,-1 0,1 0,0 0,-1-1,1 1,0 0,-1-1,1 1,0-1,0 1,0-1,0 0,-1 0,1 1,0-1,0 0,0 0,1 0,-1 0,0 0,0 0,0 0,1 0,-1 0,0-1,1 1,-1 0,1 0,0-1,-1 1,1 0,0 0,0-1,0 1,0 0,0-1,0 1,0 0,0-1,0 1,1 0,-1-1,5-12,1 1,0-1,1 1,0 1,1-1,1 1,0 1,0 0,1 0,0 1,1 0,2-1,5-6,23-26,2 3,2 1,1 3,2 1,1 3,2 2,3 1,-51 26,1 1,-1 0,0 0,1 1,-1-1,1 1,0 0,-1 0,1 0,0 0,0 1,0-1,0 1,-1 0,1 0,0 0,0 1,0-1,0 1,-1 0,1 0,0 1,-1-1,1 1,-1-1,1 1,-1 0,0 0,0 1,2 1,8 13</inkml:trace>
  <inkml:trace contextRef="#ctx0" brushRef="#br0" timeOffset="1052.005">0 1142,'490'-23,"313"-34,-442 52,-279 22,-62-12</inkml:trace>
  <inkml:trace contextRef="#ctx0" brushRef="#br0" timeOffset="1698.149">480 1565,'-40'38,"1"2,2 2,2 1,-1 5,33-44,-3 2,0 1,0 1,1-1,0 1,0-1,1 2,0-1,0 0,1 1,0-1,0 1,1 0,0 0,1 0,0 0,0 8,2-14,0-1,0 1,0 0,0-1,0 1,1-1,-1 1,1-1,0 0,-1 1,1-1,0 0,0 0,1 0,-1-1,0 1,0 0,1-1,-1 0,1 1,0-1,-1 0,1 0,0 0,0-1,-1 1,1-1,0 0,0 1,0-1,0 0,0-1,91-18,-68 5,-1-1,0-2,-1 0,-1-1,-1-2,-1 0,0-1,-1-1,-2-1,0-1,-2-1,0 0,-2-1,7-17,-6 12,-1-2,-1 0,-2 0,-1-1,-1 0,-3 0,0-1,-3 0,0 0,-3-1,-1-11,-18-37,19 82,-1 0,0 0,0 0,0 0,0 1,0-1,0 0,-1 1,1-1,-1 1,1-1,-1 1,1 0,-1 0,0 0,0-1,1 2,-1-1,0 0,0 0,0 1,0-1,0 1,0-1,0 1,0 0,0 0,0 0,0 0,-1 0,1 0,0 1,0-1,0 1,0-1,0 1,1 0,-3 0,-7 7,0 1,1 0,0 1,0 0,1 0,1 1,-1 0,2 1,-1-1,2 1,0 1,0-1,1 1,1 0,0 1,0-1,0 14,-3-6,-1 1,1 1,1-1,1 2,0-1,2 0,1 1,1 0,1-1,1 1,0-1,2 1,1-1,1 0,1 0,1 0,1-1,1 0,3 3,-8-17,0-2,1 1,0 0,0-1,0 0,1 0,0-1,0 1,0-1,1-1,0 1,0-1,0 0,0-1,1 0,-1 0,1 0,0-1,0 0,0-1,0 0,0 0,0 0,0-1,0 0,0-1,0 0,0 0,0-1,0 0,0 0,2-2,75-62,-61 42</inkml:trace>
  <inkml:trace contextRef="#ctx0" brushRef="#br0" timeOffset="2031.371">1298 1198,'-9'14,"-74"120,5 4,-4 21,79-154,-1 1,0 0,1 0,0 0,1 0,-1 1,1-1,0 1,1-1,-1 1,2 0,-1-1,0 1,1 0,1 0,-1-1,1 1,0 0,0-1,1 1,0-1,0 1,1-1,0 0,0 0,0 0,1 0,-1 0,4 2,4-1,-1-1,2 0,-1-1,0 0,1-1,0 0,0-1,1 0,-1-1,0-1,1 1,-1-2,1 0,-1-1,1 0,-1 0,4-2,20-9,-30 5</inkml:trace>
  <inkml:trace contextRef="#ctx0" brushRef="#br0" timeOffset="2279.34">847 1509,'39'9,"31"4,9-1,-4-2,-6-3,-9-2,-10-8,-14-3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35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0,'-8'187,"-25"137,-31 48,22-225,40-134</inkml:trace>
  <inkml:trace contextRef="#ctx0" brushRef="#br0" timeOffset="589.974">517 395,'224'-255,"-224"253,1 1,-1 0,1-1,0 1,-1 0,1 0,0 0,0-1,-1 1,1 0,0 0,0 0,0 0,0 1,1-1,-1 0,0 0,0 1,0-1,1 0,-1 1,0-1,1 1,-1 0,0 0,1-1,-1 1,1 0,-1 0,0 0,1 0,-1 0,0 1,1-1,-1 0,1 1,-1-1,0 0,0 1,1 0,-1-1,0 1,0 0,0 0,0 0,0-1,0 1,0 0,0 0,0 1,0-1,0 0,0 0,-1 0,1 1,0-1,-11 99,10-98,0 0,0 0,0 0,1 1,-1-1,0 0,1 0,0 0,-1 0,1 0,0 0,0 0,0-1,1 1,-1 0,0-1,0 1,1 0,-1-1,1 1,0-1,-1 0,1 0,0 0,0 0,0 0,0 0,0 0,0 0,0-1,0 1,0-1,0 1,0-1,0 0,0 0,0 0,1 0,-1 0,0-1,0 1,0-1,0 1,0-1,0 0,0 1,0-1,0 0,0 0,-1-1,1 1,0 0,-1-1,1 1,-1-1,1 1,220-161,-220 160,0 0,0 0,0 1,0-1,0 1,1-1,-1 1,1 0,-1 0,1 0,-1 0,1 0,0 1,0-1,-1 1,1 0,0 0,-1 0,1 0,0 0,0 0,-1 1,1 0,0-1,-1 1,1 0,-1 0,1 0,-1 1,1-1,-1 0,0 1,0 0,0-1,0 1,0 0,0 0,0 0,0 1,-1-1,1 0,-1 1,0-1,0 1,0-1,0 1,1 2,0 3,1 1,0-1,0 0,1 0,0 0,0-1,1 1,0-1,0 0,1-1,0 1,0-1,1 0,-1-1,1 1,1-1,-1 0,1-1,-1 0,1 0,5 1,43 3,-31-8</inkml:trace>
  <inkml:trace contextRef="#ctx0" brushRef="#br0" timeOffset="849.093">403 536,'382'6,"-254"-9,668-29,-746 37,-34 2</inkml:trace>
  <inkml:trace contextRef="#ctx0" brushRef="#br0" timeOffset="1382.033">1391 621,'-349'151,"346"-151,1 1,0 0,0-1,0 1,1 0,-1 0,0 0,0 1,0-1,1 0,-1 1,1-1,-1 1,1-1,-1 1,1 0,0-1,0 1,0 0,0 0,0 0,0 0,1 0,-1 0,0 0,1 0,0 0,0 1,-1-1,1 0,0 0,1 0,-1 0,0 0,1 0,-1 1,1-1,-1 0,1 0,0 0,0 0,0-1,0 1,0 0,1 0,-1-1,0 1,1 0,0-1,-1 0,1 1,0-1,-1 0,2 1,16 5,1 0,0-1,-1-1,2-1,-1 0,0-2,14 0,124 28,-155-29,0 0,0 0,0 1,0-1,0 0,-1 1,1 0,0-1,-1 1,1 0,-1 1,1-1,-1 0,0 1,0-1,0 1,-1 0,1-1,-1 1,1 0,-1 0,0 0,0 0,0 0,0 0,-1 0,1 1,-1-1,0 0,0 0,0 0,0 1,-1-1,1 0,-1 0,0 0,0 0,0 0,0 0,0 0,-1 0,1 0,-1 0,-1 1,-7 4,1-2,-1 1,0-1,-1-1,1 0,-1 0,0-1,0 0,-1-1,1-1,-1 1,-5-1,-16 5,11-2,1 0,-1-2,0 0,0-1,0-2,0 0,0-1,-1-1,-3-2,-12-14,25 7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3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1 848,'68'25,"-33"-17,-2 0,0-2,0-1,0-1,1-1,-1-3,21-1,-43 1,64 5,-74-6</inkml:trace>
  <inkml:trace contextRef="#ctx0" brushRef="#br0" timeOffset="395.751">141 538,'0'313,"-27"-95,26-74,1-145</inkml:trace>
  <inkml:trace contextRef="#ctx0" brushRef="#br0" timeOffset="2562.467">1158 1018,'-93'162,"91"-159,1 0,0 1,0-1,0 1,0-1,1 1,-1-1,1 1,0 0,0-1,0 1,0 0,1-1,-1 1,1-1,0 1,0-1,1 1,-1-1,1 0,-1 0,1 1,0-1,0 0,0-1,1 1,-1 0,1-1,0 1,-1-1,1 0,0 0,0 0,0 0,1 0,-1-1,0 1,1-1,-1 0,1 0,-1 0,4-1,4 2,1-1,0 0,-1-1,1 0,0-1,-1-1,1 0,0 0,-1-1,0 0,0-1,0-1,0 1,-1-2,1 1,-1-2,1-1,3-5</inkml:trace>
  <inkml:trace contextRef="#ctx0" brushRef="#br0" timeOffset="2812.879">1524 989,'-29'38,"-14"33,-4 8,5-4,5-10,9-7,9-8,8-8,6-6,9-10,3-4,5-5,1-12,3-5,-1-4</inkml:trace>
  <inkml:trace contextRef="#ctx0" brushRef="#br0" timeOffset="3079.549">1750 1187,'-13'17,"0"0,1 0,1 1,1 1,1-1,0 2,2-1,0 1,1 0,1 1,1-1,0 4,4-20,0-1,0 1,0-1,0 1,1-1,0 0,-1 1,1-1,1 0,-1 0,0 1,1-1,-1 0,1 0,0-1,0 1,0 0,1-1,-1 1,1-1,-1 1,1-1,0 0,0 0,0-1,0 1,0 0,0-1,0 0,0 0,1 0,-1 0,0 0,3-1,4 1,0 0,0-1,0 0,0-1,-1 0,1-1,0 0,-1 0,1-1,-1 0,7-4,-2 2,0-2,0 0,-1-1,0 0,0-1,-1 0,0-1,-1 0,0-1,-1 0,0-1,0 0,-1-1,-1 0,0 0,0-3,-4 10,0-1,0 1,-1-1,0 0,-1 1,1-1,-1 0,-1-1,1 1,-1 0,-1 0,1-1,-1 1,0 0,-1-1,0 1,0 0,0 0,-1-1,0 1,-1 0,1 1,-1-1,-1 0,1 1,-1 0,0 0,-1 0,1 0,-1 1,0-1,-1 1,1 0,-1 1,0 0,-2-1,0 1,0 1,0 1,0 0,0 0,0 0,-1 1,1 0,-1 1,1 0,-1 0,-1 1,-19 5</inkml:trace>
  <inkml:trace contextRef="#ctx0" brushRef="#br0" timeOffset="1845.008">1101 341,'125'-34,"-105"28,0 1,1 0,0 2,-1 0,1 2,15 0,-35 1,1-1,-1 1,1 0,0 0,-1 0,1 0,-1 0,1 0,-1 1,1-1,-1 0,0 1,1-1,-1 1,1 0,-1-1,0 1,1 0,-1 0,0 0,0 0,0 0,0 0,0 0,0 0,0 0,0 1,0-1,0 0,-1 1,1-1,0 0,-1 1,1-1,-1 1,0-1,1 1,-1-1,0 1,0-1,0 1,0-1,0 1,0-1,-1 1,1-1,0 1,-1-1,1 1,-1-1,0 0,1 1,-1-1,0 0,0 1,0-1,0 0,0 0,0 0,0 0,0 0,0 0,-1 0,1 0,-82 70,82-70,0-1,1 1,-1 0,0 0,1-1,-1 1,0 0,1 0,-1 0,1 0,0 0,-1 0,1 0,0 0,-1-1,1 1,0 0,0 1,0-1,0 0,0 0,0 0,0 0,0 0,0 0,1 0,-1 0,0 0,1-1,-1 1,0 0,1 0,0 0,-1 0,1 0,-1-1,1 1,0 0,-1 0,1-1,0 1,0 0,0-1,0 1,-1-1,1 1,0-1,0 0,0 1,1-1,55 18,-48-16,105 43,-111-43,-1-1,0 1,1 0,-1 0,0 0,0 0,0 0,0 0,-1 1,1-1,0 1,-1-1,0 1,1-1,-1 1,0 0,-1 0,1-1,0 1,-1 0,0 0,1 0,-1 0,0 0,0 0,-1 0,1-1,-1 1,1 0,-1 0,0 0,0-1,0 1,-1 0,1-1,-1 1,1-1,-1 1,-1 1,-6 4,-1 1,0-1,0 0,0-1,-1 0,-1-1,1 0,-1-1,1-1,-2 1,1-2,0 1,-1-2,1 0,-1 0,0-1,0-1,1 0,-1-1,0 0,-6-2,-27-9,28 6</inkml:trace>
  <inkml:trace contextRef="#ctx0" brushRef="#br0" timeOffset="2164.092">903 821,'43'4,"39"2,14 0,1-1,-6-1,-10-2,-8-1,-8-1,-9 0,-11 0,-6 0,-7 0,-3 0,-1-1,-2 1,0 0,-4 0</inkml:trace>
  <inkml:trace contextRef="#ctx0" brushRef="#br0" timeOffset="4951.153">2314 312,'18'29,"25"40,-2 1,-4 1,-3 2,-3 2,2 16,-26-62,-1 0,-1 1,-2-1,-1 1,-1-1,-2 1,0 0,-2-1,-2 1,0-1,-2 0,-1-1,-2 1,0-2,-2 1,-1-2,-12 18,-90 104,91-122,-2-2,-1-1,0-1,-2-1,-2 0,-3 3,15-11</inkml:trace>
  <inkml:trace contextRef="#ctx0" brushRef="#br0" timeOffset="5534.494">875 143,'-26'58,"2"1,3 1,3 1,2 1,3 0,3 1,2 3,-1 55,5 1,12 109,-4-182,2 0,2 0,2-1,3 0,1-1,4 2,-13-37,1-1,0 0,0 0,2 0,-1-1,1 0,1 0,-1-1,2 0,-1 0,1-1,1-1,-1 0,1 0,0-1,1 0,0-1,-1 0,2-1,-1-1,2 1,42-2,-31-5</inkml:trace>
  <inkml:trace contextRef="#ctx0" brushRef="#br0" timeOffset="6334.117">2738 848,'85'-125,"90"-134,-175 258,0 1,0-1,0 1,0-1,0 1,0-1,1 1,-1-1,0 1,0-1,0 1,1-1,-1 1,0-1,0 1,1 0,-1-1,0 1,1 0,-1-1,0 1,1 0,-1-1,1 1,-1 0,1 0,-1-1,1 1,-1 0,0 0,1 0,-1 0,1 0,-1-1,1 1,-1 0,1 0,-1 0,1 0,-1 1,1-1,-1 0,1 0,-1 0,1 0,-1 0,1 1,-1-1,1 0,-1 0,1 1,-1-1,0 0,1 1,-1-1,0 0,1 1,-1-1,0 1,1-1,-1 0,0 1,0-1,0 1,1-1,-1 1,3 37,-3-34,3 138,-3-140,1 0,0 0,0 0,1 0,-1 0,0 0,1 0,-1 0,1-1,-1 1,1 0,0-1,0 0,0 1,-1-1,1 0,1 0,-1 0,0 0,0 0,0-1,0 1,1-1,-1 1,0-1,1 0,-1 0,0 0,0 0,1 0,-1 0,0-1,1 1,-1-1,0 0,0 1,0-1,0 0,1-1,81-47,100-115,-183 163,-1 0,1 0,0 1,0-1,-1 0,1 1,0-1,0 1,0-1,0 1,0-1,0 1,0 0,0-1,0 1,0 0,0 0,0 0,0-1,0 1,0 0,0 1,0-1,0 0,0 0,0 0,0 1,0-1,0 0,0 1,0-1,0 1,0-1,0 1,0 0,0-1,-1 1,1 0,0-1,0 1,-1 0,1 0,-1 0,1 0,0 0,-1 0,0-1,1 1,-1 0,0 1,9 63,-7-38,-1-20,0 0,1 1,0-1,0 0,0 0,1 0,0-1,1 1,-1-1,1 1,1-1,-1 0,1-1,0 1,0-1,0 0,1 0,0-1,0 1,0-1,6 2,4 2</inkml:trace>
  <inkml:trace contextRef="#ctx0" brushRef="#br0" timeOffset="6600.776">2653 961,'48'5,"50"-3,17-3,4-5,-9-2,-14 1,-8 1,-15-3,-9 0,-12 2,-5 1,-5 3,-11 6,-4 2,-4 1,-4 4,-6 0</inkml:trace>
  <inkml:trace contextRef="#ctx0" brushRef="#br0" timeOffset="7138.539">3358 1187,'-267'104,"265"-104,1 0,-1 1,1-1,-1 1,1-1,-1 1,1-1,-1 1,1 0,0 0,0-1,-1 1,1 0,0 0,0 1,0-1,0 0,0 0,0 0,0 1,0-1,1 0,-1 1,0-1,1 1,-1-1,1 0,0 1,-1 0,1-1,0 1,0-1,0 1,0-1,0 1,0-1,0 1,1-1,-1 1,1-1,-1 1,1 0,86 36,-81-38,0 1,-1-1,1 2,0-1,-1 1,1-1,-1 2,0-1,1 0,-1 1,0 0,-1 0,1 1,0-1,-1 1,0 0,0 0,0 1,0-1,-1 1,0 0,0 0,0 0,0 0,-1 0,0 1,1 2,-4-3,1 0,-1 0,0 0,0 0,-1 0,0 0,0 0,0 0,0 0,-1-1,0 1,0-1,0 0,0 0,-1 0,1 0,-1-1,0 1,0-1,0 0,-1 0,1 0,-1-1,0 0,1 0,-1 0,0 0,0-1,0 0,-1 0,1 0,0 0,0-1,0 0,-1 0,-3-1,-106-6,90 0</inkml:trace>
  <inkml:trace contextRef="#ctx0" brushRef="#br0" timeOffset="8417.847">3641 1046,'121'-17,"-50"15,-69 2,-1 0,0 1,1-1,-1 1,0-1,0 1,1 0,-1-1,0 1,0 0,0 0,0 0,0 0,0 0,0 0,0 0,-1 0,1 0,0 0,-1 1,1-1,0 0,-1 0,0 1,1-1,-1 0,0 1,1-1,-1 0,0 1,0-1,0 0,0 1,-1-1,1 1,0-1,0 0,-1 1,1-1,-1 0,1 0,-1 1,0-1,0 0,1 0,-1 0,0 0,0 0,0 0,0 0,-64 92,64-93,0 1,1 0,-1-1,0 1,1 0,-1 0,1 0,-1 0,1-1,-1 1,1 0,0 0,-1 0,1 0,0 0,0 0,0 0,0 0,0 0,0 0,0 0,0 0,0 0,0 0,0 0,1 0,-1 0,0 0,1 0,-1 0,1-1,-1 1,1 0,-1 0,1 0,0-1,-1 1,1 0,0-1,-1 1,1 0,0-1,0 1,46 9,-25-7,-20-3,0 0,1 1,-1-1,1 0,-1 1,0-1,1 1,-1 0,0-1,0 1,0 0,1 0,-1 1,0-1,0 0,-1 1,1-1,0 1,0 0,-1 0,1-1,-1 1,1 0,-1 0,0 0,0 1,0-1,0 0,0 0,-1 1,1-1,0 0,-1 1,0-1,0 0,0 1,0-1,0 1,0-1,0 0,-1 1,1-1,-1 0,0 1,0-1,1 0,-2 0,0 2,-3 5,-1 0,-1-1,1 0,-1 0,-1-1,0 0,1 0,-2-1,1 0,-1 0,0-1,-8 4,12-7,0 1,0-1,0 0,0-1,-1 1,1-1,-1 0,1 0,-1-1,1 0,-1 0,1 0,-1 0,1-1,-1 0,1 0,0-1,-1 1,1-1,0 0,0-1,0 1,0-1,-4-3,-4-6</inkml:trace>
  <inkml:trace contextRef="#ctx0" brushRef="#br0" timeOffset="11519.573">4600 284,'-4'42,"-1"1,-2-2,-3 1,0-1,-3 0,-2-1,-9 18,-29 86,34-87,12-41,0 0,1 0,1 1,1 0,0 0,2 0,-1 1,2-1,1 1,0-1,1 1,3 16,-3-30,0-1,1 1,-1-1,1 1,0-1,0 0,0 0,0 0,1 0,-1 0,1 0,0-1,0 1,0-1,0 0,0 0,0 0,0 0,1 0,-1-1,1 0,-1 0,1 0,0 0,-1 0,2 0,106 0,-73-3,31-16,-57 5</inkml:trace>
  <inkml:trace contextRef="#ctx0" brushRef="#br0" timeOffset="11763.43">4121 679,'38'0,"32"0,14 0,-3 0,-5 0,-11 0,-12 0,-10 0,-8 0,-4 0,-8 0</inkml:trace>
  <inkml:trace contextRef="#ctx0" brushRef="#br0" timeOffset="12416.278">4939 114,'-1'0,"1"-1,-1 0,1 0,-1 0,0 0,1 0,-1 0,1 0,0 0,-1 0,1 0,0 0,0 0,0 0,-1 0,1 0,0-1,1 1,-1 0,0 0,0 0,0 0,1 0,-1 0,0 0,1 0,-1 0,1 0,-1 0,1 0,-1 0,1 0,0 1,0-1,-1 0,1 0,0 1,0-1,0 0,0 1,0-1,0 1,1-1,43-24,-40 23,14-7,1 2,1 0,-1 1,1 1,0 1,0 0,2 2,-22 1,1 1,-1 0,0-1,1 1,-1 0,1 0,-1 0,1 0,-1 0,1 0,-1 0,0 1,1-1,-1 0,1 1,-1-1,0 1,1 0,-1-1,0 1,0 0,1 0,-1 0,0 0,0 0,0 0,0 0,0 0,0 0,-1 0,1 1,0-1,-1 0,1 1,0-1,-1 0,0 1,1-1,-1 1,0-1,0 1,1-1,-1 0,0 1,-1-1,1 1,0-1,0 1,-1 0,-36 64,-146 98,182-162,-2-1,1 0,0 0,0 0,0 0,0 0,0 1,0-1,0 0,1 1,-1 0,1 0,-1-1,1 1,-1 0,1 0,0 0,0 0,0 0,0 1,0-1,0 0,1 0,-1 1,1-1,0 0,0 1,-1-1,1 0,1 1,-1-1,0 0,1 1,-1-1,1 0,-1 1,1-1,0 0,0 0,0 0,0 0,1 0,-1 0,1 0,-1 0,1-1,-1 1,2 0,12 5,0-1,1-1,-1 0,1-1,0-1,1-1,-1 0,0-1,1 0,-1-2,0 0,7-1,15 0,-13 2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53,'-428'867,"260"-600,136-234,25-51,73-145,125-274,-130 293,-32 72,3 0,2 3,4 0,23-28,-55 89,36-29,-41 38,1 0,-1 1,0-1,1 1,-1-1,0 1,0-1,0 1,0 0,0-1,0 1,0 0,-1 0,1 0,0-1,-1 1,0 0,1 0,-1 0,0 0,0 0,0 0,0 0,-1 0,1 0,0 0,-1 0,0-1,1 2,0-3,-39 250,-5 89,46-53,19-231,-20-54,1 0,-1 0,0 0,0 0,0-1,0 1,1 0,-1-1,0 1,1-1,-1 0,0 1,1-1,-1 0,0 0,1 0,-1 0,1 0,-1 0,0 0,1 0,-1-1,0 1,1-1,-1 1,0-1,1 1,-1-1,0 0,0 1,0-1,0 0,0 0,0 0,0 0,0 0,0 0,0 0,0 0,0-1,74-126,34-136,-72 162,-5-2,-4 0,5-54,-32 152,10-138,-11 145,0-1,0 1,-1-1,1 0,0 1,0-1,0 1,0-1,0 0,0 1,0-1,-1 1,1-1,0 0,0 1,0-1,-1 0,1 0,0 1,-1-1,1 0,0 1,-1-1,1 0,0 0,-1 0,1 1,0-1,-1 0,1 0,-1 0,1 0,0 0,-1 0,1 0,-1 0,1 0,0 0,-1 0,1 0,-1 0,1 0,0 0,-1 0,1 0,0 0,-1-1,1 1,-1 0,1 0,0 0,-1-1,1 1,0 0,0-1,-1 1,1 0,0 0,0-1,-1 1,1 0,0-1,0 1,0-1,-1 1,1 0,0-1,0 1,-6 13</inkml:trace>
  <inkml:trace contextRef="#ctx0" brushRef="#br0" timeOffset="314.965">1086 449,'-22'41,"3"1,1 2,2 0,2 0,2 1,-5 36,16-75,-1 0,1 0,0 1,1-1,-1 0,1 0,1 0,-1 0,1 1,0-1,0 0,1 0,-1 0,1 0,1-1,-1 1,1-1,0 1,0-1,1 0,0 0,0 0,0-1,0 1,1-1,-1 0,1 0,0 0,0-1,1 0,-1 0,5 1,0-2,1 0,0-1,0 0,0-1,0-1,0 1,0-2,0 1,0-2,0 1,-1-2,1 1,-1-1,0-1,0 0,0 0,-1-1,0 0,0-1,7-7,7-7,0-1,-2-1,-1-1,-1-1,-1 0,12-24,-24 40,1 0,-1-1,-1 1,0-1,0 0,-1-1,-1 1,1-1,-2 0,1 0,-2 0,1 0,-2 0,1 0,-1-1,-1 1,0 0,-1 0,0 0,-1 0,0 0,0 1,-1-1,-1 1,0 0,0 0,-1 1,0-1,0 1,-1 1,-1-1,1 1,-2-1,5 6,0 0,0 1,0-1,0 1,-1-1,1 1,-1 1,1-1,-1 1,0-1,1 1,-1 1,0-1,0 1,0 0,0 0,0 0,0 0,0 1,1 0,-1 0,0 0,1 1,-1 0,0 0,-1 1,-14 9</inkml:trace>
  <inkml:trace contextRef="#ctx0" brushRef="#br0" timeOffset="833.111">1848 363,'-9'12,"1"0,1 0,0 1,1 0,0 0,1 0,0 1,1 0,1 0,0 0,1 0,0 0,2 1,-1-1,2 0,0 1,0-1,4 14,-4-26,1 1,-1-1,0 1,1-1,0 1,-1-1,1 0,0 0,0 0,0 0,0 0,1-1,-1 1,0-1,1 1,-1-1,1 0,-1 0,1 0,0 0,-1 0,1-1,0 1,0-1,-1 0,1 0,0 0,0 0,0 0,-1-1,1 1,0-1,0 0,2 0,95-45,-83 36,125-99,-141 108,-1 0,1 0,-1-1,1 1,0 0,-1 0,1 0,0 0,0 0,0 0,0 0,0 0,0 0,0 0,0 1,0-1,0 0,1 1,-1-1,0 1,0-1,1 1,-1-1,0 1,1 0,-1 0,0 0,1 0,-1 0,0 0,1 0,-1 0,0 0,1 1,-1-1,0 0,0 1,1-1,-1 1,0 0,0-1,0 1,0 0,0 0,0 0,0-1,0 1,0 0,0 0,0 1,0-1,-1 0,1 0,0 1,7 36,-8-30,0 1,1 0,0-1,1 1,0-1,0 1,1-1,0 0,0 0,1 0,0 0,0 0,1-1,0 0,0 0,1-1,0 1,0-1,1 0,-1-1,1 1,0-1,1-1,3 2,4-2,0 0,0-2,0 0,0 0,1-2,-1 0,0 0,1-2,-1 0,0 0,0-2,0 1,0-2,-1 0,1-1,-2-1,1 0,-1 0,0-2,0 0,-1 0,0-1,-1 0,10-12,10-8,-2-2,-1-1,-1-2,15-26,63-157,-89 168,-12 29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33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28,'-11'139,"-52"175,33-143,20-69,10-91</inkml:trace>
  <inkml:trace contextRef="#ctx0" brushRef="#br0" timeOffset="413.446">539 113,'-17'37,"3"0,0 0,3 1,1 1,2 0,2 0,1 1,3-1,0 1,5 32,-3-65,1-1,0 0,0 0,0 0,1 0,0 0,0 0,1-1,-1 1,1 0,0-1,1 0,-1 0,1 0,0 0,1-1,-1 1,1-1,0 0,0-1,0 1,0-1,0 0,1 0,0-1,-1 1,1-1,0 0,0-1,0 0,1 0,-1 0,4 0,0-1,0 1,-1-1,1-1,-1 0,1 0,-1-1,1 0,-1-1,0 0,0 0,0-1,0 0,-1-1,1 0,-1 0,0-1,-1 1,0-2,0 1,0-1,0 0,3-7,-3 5,0-1,0 0,-2 0,1-1,-1 1,-1-1,0 0,0-1,-1 1,1-10,-3 17,0 0,-1 0,1-1,-1 1,0 0,-1 0,1-1,-1 1,1 0,-1 0,0 0,-1-1,1 1,-1 1,0-1,0 0,0 0,0 1,-1-1,0 1,1-1,-1 1,0 0,-1 0,1 1,0-1,-1 1,0-1,1 1,-1 0,-1 0,-8-1,0 0,0 0,0 1,-1 1,1 0,-1 1,1 0,-1 1,1 1,-1 0,1 1,0 0,0 1,0 1,1 0,-1 0,1 1,1 1,-1 0,1 1,0 0,-6 6,-14 10</inkml:trace>
  <inkml:trace contextRef="#ctx0" brushRef="#br0" timeOffset="2083.987">652 0,'4'0,"3"5,-6 1,-3 5,-5 0,-2 4,-4-2,0 3,-3-2,2 1,-2-1,2-4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9:02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481 734,'33'-48,"-23"35,0 1,0 0,1 1,0 0,1 1,0 0,1 1,0 0,1 1,0 1,0 0,0 1,1 0,0 1,0 1,0 0,16-1,-25 6,-1 1,1 0,0 0,0 0,-1 1,1 0,-1 0,0 0,0 0,0 1,0 0,-1 0,1 1,-1-1,0 1,0 0,-1 0,0 0,0 0,0 1,0-1,-1 1,0 0,0-1,0 1,-1 0,0 0,0 0,-1 1,1-1,-1 0,-1 0,1 0,-1 0,0 0,0 0,-1 0,0 2,-3 10,0 0,-1-1,0 0,-2 0,0-1,-1 1,0-2,-1 1,-1-2,-1 1,0-1,-13 11,-34 30,60-53,0 1,0-1,0 0,0 0,1 1,-1-1,1 0,-1 0,1 0,0-1,0 1,0 0,0-1,0 1,0-1,0 1,0-1,1 0,-1 0,0 0,1 0,-1-1,1 1,-1-1,1 1,-1-1,2 0,8 2,-1 0,0 1,0 1,-1-1,1 2,-1 0,0 0,0 0,0 1,-1 1,1 0,-2 0,1 1,-1 0,0 0,-1 1,0 0,5 9,-8-14,-1 0,-1 0,1 0,0 1,-1-1,0 1,0-1,-1 1,1 0,-1 0,0 0,0 0,-1 0,1 0,-1 0,0 0,-1 0,1 0,-1 0,0 0,0 0,0-1,-1 1,0 0,0-1,0 1,0-1,-1 1,0-1,-3 4,-3 1,-1-1,-1 1,0-2,0 1,-1-2,0 1,0-1,0-1,-1-1,1 1,-1-2,0 0,0 0,-1-2,1 1,0-2,-1 0,1 0,0-1,-1-1,-2-1,12 3,0 0,1 0,-1-1,1 1,0-1,-1 0,1 0,-1 0,1 0,0-1,0 0,0 1,0-1,0 0,0 0,0-1,1 1,-1-1,0-1,0-6</inkml:trace>
  <inkml:trace contextRef="#ctx0" brushRef="#br0" timeOffset="252.972">1242 1242,'-4'5,"-8"1,0 5,1 5,7 0,5-2</inkml:trace>
  <inkml:trace contextRef="#ctx0" brushRef="#br0" timeOffset="837.658">1525 791,'2'-5,"0"0,0 0,0 0,1 1,0-1,0 1,0 0,1 0,-1 0,1 0,0 1,0 0,0-1,0 1,1 1,-1-1,1 1,0 0,0 0,0 0,0 0,0 1,5-1,3-3,160-52,-147 50,-23 5,-1 0,1 1,0 0,0 0,0 0,0 0,1 0,-1 0,0 1,0-1,0 1,1 0,-1 0,0 1,0-1,0 0,0 1,1 0,-1 0,0 0,0 0,2 2,-5 51,-4-40,1 8,-1 0,-1 0,-1-1,-1 0,-1 0,-1-1,-1 0,0 0,-6 6,-137 193,148-213,2 1,-1 0,1 0,0 0,0 0,1 1,0-1,0 0,1 1,0 0,0-1,1 1,-1 0,2-1,-1 1,1 0,1-1,-1 1,1-1,1 0,-1 1,1-1,0 0,1 0,0-1,0 1,0-1,1 0,0 0,0 0,0-1,1 0,0 0,0 0,0 0,1-1,-1 0,1-1,4 2,2-1,0-1,0 0,0-1,0-1,1 0,-1-1,0 0,0-1,1 0,-1-2,0 1,0-1,-1-1,1 0,-1-1,1-1,-2 0,2 0,17-25,-22 15</inkml:trace>
  <inkml:trace contextRef="#ctx0" brushRef="#br0" timeOffset="2001.7">2653 650,'-6'-4,"0"0,-1 1,0-1,1 2,-1-1,0 1,-1 0,1 0,0 1,0 0,-1 0,1 1,-1 0,1 0,0 1,-1 0,-4 1,0 1,1 1,1 0,-1 0,1 1,0 1,0 0,0 0,1 0,-1 2,2-1,-1 1,1 0,0 1,1-1,0 2,1-1,0 1,0 0,1 0,0 0,0 1,2 0,-1 0,1 0,1 0,0 3,1-10,0-1,1 0,0 1,-1-1,1 0,1 1,-1-1,0 0,1 1,0-1,0 0,0 0,0 1,0-1,0 0,1 0,0 0,0-1,-1 1,2 0,-1-1,0 1,0-1,1 1,-1-1,1 0,0 0,0-1,0 1,1 0,107 27,-48-17,-55-9,0 0,0 0,0 0,0 1,-1 1,1-1,-1 1,0 0,0 1,-1 0,0 0,0 0,0 0,-1 1,0 0,0 1,-1-1,0 1,0-1,0 1,-1 0,-1 1,1-1,0 7,-2-7,0 0,0 1,-1-1,0 0,-1 1,0-1,0 0,0 0,-1 1,-1-1,1 0,-1-1,-1 1,1 0,-1-1,-1 0,1 0,-1 0,0-1,-1 1,1-1,-2 0,-1 1,0 0,-1 0,0 0,-1-1,1-1,-1 0,0 0,-1-1,1 0,-1-1,1 0,-1 0,0-1,0-1,0 0,0-1,0 0,-1 0,-8-2,-99-22,102 17</inkml:trace>
  <inkml:trace contextRef="#ctx0" brushRef="#br0" timeOffset="5891.341">3161 1073,'0'10,"0"7,0 6,0 4,0 2,0 1,-5-4,-1-3,-5-4,0-6</inkml:trace>
  <inkml:trace contextRef="#ctx0" brushRef="#br0" timeOffset="6657.442">3641 621,'2'-6,"0"1,1 0,0-1,0 1,0 0,0 1,1-1,0 0,-1 1,2 0,-1 0,0 0,1 1,0-1,0 1,0 0,0 0,1 1,-1 0,1 0,-1 0,1 0,2 1,-3-1,141-39,-142 40,0 0,-1 1,1-1,0 1,0 0,0 0,0 0,-1 0,1 0,0 1,0 0,-1 0,1 0,0 0,-1 1,1-1,-1 1,0 0,1 0,-1 0,0 0,0 1,0-1,-1 1,1 0,0 0,-1 0,0 0,0 0,0 0,0 1,0-1,-1 1,0-1,1 1,-1 0,0-1,-1 1,1 0,-1 0,0 0,0-1,0 1,0 0,-1 3,-2 3,0 0,0 0,-1 0,0 0,-1-1,0 0,-1 0,0 0,0-1,-1 0,0 0,0 0,-38 51,44-57,-1 0,1 1,0-1,-1 0,1 1,1 0,-1-1,0 1,0 0,1-1,0 1,0 0,-1-1,2 1,-1 0,0 0,0-1,1 1,0 0,-1-1,1 1,0 0,0-1,0 1,1-1,-1 0,1 1,-1-1,1 0,0 1,71 50,-43-34,-24-16,0 0,-1 1,1 0,-1 0,0 0,0 1,0 0,-1 0,0 0,0 0,0 1,0-1,-1 1,0 0,0 0,-1 0,1 0,-1 1,-1-1,1 1,-1-1,0 1,-1-1,0 1,0 0,0-1,-1 1,0 0,0-1,0 1,-2 3,-4 1,0-1,0 1,-1-1,-1-1,0 1,0-2,0 1,-1-1,-1-1,1 0,-1 0,0-1,-1 0,1-1,-1-1,0 1,-1-2,1 0,0 0,-1-1,0-1,1 0,-1-1,0 0,0-1,-8-2,19 4,1-1,0 0,0 1,0-1,-1 0,1 0,0 0,0 0,0 0,-1 0,1-1,0 1,0 0,0-1,0 1,-1 0,1-1,0 1,0-1,0 0,0 1,0-1,0 0,0 0,0 0,1 1,-1-1,0 0,0 0,1 0,-1 0,1 0,-1 0,1-1,-1 1,1 0,-1 0,1 0,0 0,0-1,0 1,0 0,0 0,0 0,0-1,0 1,0 0,0 0,1-1,7-8</inkml:trace>
  <inkml:trace contextRef="#ctx0" brushRef="#br0" timeOffset="6921.634">4459 1044,'-4'5,"-8"2,0 4,6 0,4-1</inkml:trace>
  <inkml:trace contextRef="#ctx0" brushRef="#br0" timeOffset="19640.852">4713 508,'60'-34,"164"-55,-221 87,0 0,0 1,0 0,0 0,0 0,0 0,1 0,-1 1,0-1,1 1,-1 0,0 0,0 0,1 0,-1 1,0-1,1 1,-1 0,0 0,0 0,0 1,0-1,0 1,0-1,0 1,-1 0,1 0,-1 0,1 0,-1 1,0-1,0 1,0-1,0 1,0 0,0 0,-1 0,1 0,-1 2,0 9,0 0,-2 0,0 0,0 0,-2 0,1-1,-2 1,0-1,0 1,-1-1,-1-1,0 1,-1-1,-1 0,1 0,-2-1,0 0,-4 4,-28 46,9-10,-48 96,79-144,-1 0,1 0,0 0,0 0,0 1,0-1,1 0,-1 1,1-1,0 0,0 0,0 1,0-1,1 0,-1 1,1-1,0 0,0 0,0 0,0 0,1 1,-1-2,1 1,0 0,-1 0,1-1,1 1,-1 0,0-1,1 0,-1 0,1 0,0 0,-1 0,1 0,0-1,0 1,0-1,0 0,1 0,105 4,-84-6</inkml:trace>
  <inkml:trace contextRef="#ctx0" brushRef="#br0" timeOffset="20824.759">6323 988,'-10'33,"-8"17,0 4,2-3,-1-9,3-7,3-5,0-8,0-2,-2 0,2-4</inkml:trace>
  <inkml:trace contextRef="#ctx0" brushRef="#br0" timeOffset="20312.257">5504 396,'311'1,"-309"-1,0 0,-1 0,1 0,0 0,0 0,-1 1,1-1,0 1,-1-1,1 1,0 0,-1-1,1 1,-1 0,1 0,-1 0,0 0,1 1,-1-1,0 0,0 0,0 1,0-1,0 1,0-1,0 1,0-1,-1 1,1 0,0-1,-1 1,0 0,1-1,-1 1,0 0,0 0,0-1,0 1,0 0,0 0,-1-1,1 1,0 0,-1 0,1-1,-1 1,0 0,-57 193,20-25,-9 26,34-171,4-25</inkml:trace>
  <inkml:trace contextRef="#ctx0" brushRef="#br0" timeOffset="20557.78">5363 875,'38'-5,"18"-1,9 0,-2 1,-7 2,-8 0,-8 2,-5-4,-4-2,-3 1,-1 2,-5 0</inkml:trace>
  <inkml:trace contextRef="#ctx0" brushRef="#br0" timeOffset="24568.316">6745 451,'2'-4,"0"0,0-1,1 1,-1 0,1 0,0 1,0-1,1 1,-1-1,1 1,-1 0,1 0,0 0,0 1,0 0,3-2,-4 2,152-62,-152 63,0-1,-1 1,1 0,0 1,0-1,-1 0,1 1,0 0,0 0,0 0,0 0,0 0,0 0,0 1,-1-1,1 1,0 0,0 0,-1 0,1 0,0 0,-1 1,1-1,-1 1,0-1,1 1,-1 0,0 0,0 0,0 0,-1 1,1-1,0 1,-1-1,1 1,-1-1,0 1,0-1,0 1,0 0,-1 0,1 0,-1 0,1-1,-1 1,0 0,0 0,-1 2,0 8,-2-1,0 1,0-1,-1 1,0-1,-2-1,1 1,-1-1,-1 1,0-2,0 1,-1-1,0 0,-1-1,0 0,-1 0,0-1,-1 0,-30 33,39-40,1 0,-1 1,1-1,-1 1,1-1,-1 1,1-1,0 1,0 0,0 0,0-1,0 1,0 0,0 0,1 0,-1 0,0 0,1 0,0 0,0 0,-1 0,1 0,1 1,-1-1,0 0,0 0,1 0,-1 0,1 0,-1 0,1 0,0 0,0-1,0 1,0 0,0 0,1-1,-1 1,0-1,2 2,55 35,-53-37,0 2,1-1,-1 0,0 1,-1 0,1 1,0-1,-1 1,0-1,0 1,0 0,0 1,-1-1,0 1,1 0,-2 0,1 0,1 2,-2 1,1 0,-2-1,1 1,-1 0,0 0,0 0,-1 0,0 0,-1 0,0-1,0 1,0 0,-1 0,0-1,-1 1,0-1,0 1,0-1,-1 0,0-1,-1 1,1 0,-5 3,0-5,0 1,-1-2,0 1,0-1,0-1,0 1,-1-2,0 0,1 0,-1-1,0 0,0-1,0 0,1 0,-1-2,0 1,0-1,1-1,0 0,-1 0,1-1,0 0,-3-3,-8-3</inkml:trace>
  <inkml:trace contextRef="#ctx0" brushRef="#br0" timeOffset="24858.832">7366 847,'-9'14,"-4"5</inkml:trace>
  <inkml:trace contextRef="#ctx0" brushRef="#br0" timeOffset="25513.792">7564 396,'82'-31,"-73"28,1-1,0 1,0-1,0 2,0 0,1 0,-1 1,1 0,0 0,-1 1,1 1,4 1,-13-2,0 1,-1-1,1 1,0-1,-1 1,1 0,-1 0,1 0,-1 0,0 0,1 0,-1 0,0 1,1-1,-1 0,0 1,0-1,0 1,-1-1,1 1,0 0,0-1,-1 1,1 0,-1-1,0 1,1 0,-1-1,0 1,0 0,0 0,0 0,0-1,0 1,-1 0,1 0,-1-1,1 1,-1 0,0 0,-35 67,32-64,-7 11,8-13,-1 0,1 0,0 0,0 0,0 1,1 0,-1-1,1 1,0 0,0 0,0 0,0 1,1-1,-1 0,1 1,0-1,1 0,-1 1,1-1,0 1,0 0,0-1,1 1,-1-1,1 0,0 1,1-1,-1 0,1 1,0-1,0 0,1 2,76 35,-73-40,0 1,1 0,-1 0,0 1,0 0,0 0,0 0,-1 1,1-1,-1 1,0 1,0-1,0 1,-1 0,1 0,-1 0,0 1,-1-1,0 1,1 0,-2 0,3 4,-5 0,0 1,-1-1,0 0,0 0,-1 0,-1 0,1 0,-2-1,1 1,-1-1,-1 0,1 0,-2 0,1 0,-1-1,-1 0,1 0,-1-1,0 0,-1 0,0 0,0-1,-1-1,1 1,-1-1,0-1,-1 1,1-2,-1 1,1-1,-1-1,0 0,0 0,0-1,-2 0,7-1,-1 0,1-1,-1 0,1 0,0 0,0 0,-1-1,1 0,0 0,0 0,0-1,1 1,-1-1,-4-4,-5-3</inkml:trace>
  <inkml:trace contextRef="#ctx0" brushRef="#br0" timeOffset="26012.781">8326 283,'22'109,"-17"-66,-3 0,-2 0,-1 1,-2-1,-2-1,-2 1,-2-1,-3 4,-20 124,30-153,4-4</inkml:trace>
  <inkml:trace contextRef="#ctx0" brushRef="#br0" timeOffset="28034.814">452 1976,'98'-31,"-51"10,-34 17,-4-1,0 1,0 0,0 1,1 0,0 0,-1 1,1 1,0-1,0 1,0 1,0 0,0 1,0 0,0 0,0 1,-1 0,1 1,-1 0,1 0,1 2,-8-3,1 1,-1 1,0-1,0 0,0 1,0 0,-1-1,0 1,1 0,-1 0,-1 0,1 1,0-1,-1 0,0 1,0-1,0 1,-1-1,0 1,0-1,0 1,0-1,0 1,-1-1,0 1,0-1,-1 4,-1 0,1 1,-1-1,0 1,-1-1,0 0,0 0,-1-1,0 1,0-1,-1 0,0 0,0-1,-6 5,-98 72,109-81,0-1,0 1,0-1,0 1,1-1,-1 1,1 0,-1-1,1 1,-1 0,1 0,0-1,0 1,0 0,0 0,0-1,1 1,-1 0,0 0,1-1,-1 1,1 0,0-1,-1 1,1-1,0 1,0-1,0 1,0-1,0 0,0 1,1-1,-1 0,0 0,2 1,56 38,-49-35,1 1,1-1,-2 1,1 1,-1 0,1 1,-2 0,1 0,-1 1,-1 0,0 1,0-1,-1 2,0-1,0 1,1 5,-8-14,1 1,-1 0,1 0,-1 0,0 0,0 0,-1 0,1-1,-1 1,1 0,-1 0,0 0,0-1,0 1,0 0,0-1,-1 1,1-1,-1 1,0-1,0 0,0 0,0 0,0 0,0 0,0 0,-1-1,1 1,-1-1,1 1,-2 0,-87 24,-83-26,112-23,49 12</inkml:trace>
  <inkml:trace contextRef="#ctx0" brushRef="#br0" timeOffset="29359.445">1242 2540,'0'0</inkml:trace>
  <inkml:trace contextRef="#ctx0" brushRef="#br0" timeOffset="30813.076">1525 1919,'70'-36,"-51"27,1 1,1 0,-1 2,1 1,0 0,0 2,1 0,-1 1,1 1,10 2,-30-1,1 0,0 1,-1-1,1 1,-1-1,1 1,0 0,-1 0,0 0,1 0,-1 1,0-1,1 1,-1-1,0 1,0 0,0 0,0 0,-1 0,1 0,0 0,-1 0,0 0,1 1,-1-1,0 1,0-1,0 1,-1-1,1 1,-1 0,1-1,-1 1,0 0,0-1,0 1,0 1,-1 4,0 0,0 1,-1-1,0 0,0 0,-1 0,0-1,0 1,-1-1,0 1,-4 4,-121 114,97-99,31-26,0 1,0-1,0 1,1-1,-1 1,0-1,1 1,0-1,-1 1,1-1,0 1,0 0,-1-1,1 1,1 0,-1-1,0 1,0-1,0 1,1 0,-1-1,1 1,0-1,-1 1,1-1,0 0,0 1,0-1,0 0,0 1,0-1,0 0,0 0,0 0,1 0,-1 0,0 0,1 0,-1 0,1-1,-1 1,1-1,-1 1,1-1,-1 1,1-1,0 0,-1 0,1 0,0 0,-1 0,18 11,-10-3,1 1,-1 0,-1 0,0 1,0 0,-1 0,0 1,-1 0,0 0,-1 1,0 0,-1-1,0 2,-1-1,0 0,-1 3,-1-8,0 0,-1 0,0 0,0 0,0 0,-1 0,0 0,-1-1,1 1,-1 0,-1 0,1-1,-1 0,0 1,0-1,-1 0,0 0,0-1,-1 1,1-1,-1 0,0 0,-1-1,1 1,-1-1,0 0,0-1,0 1,0-1,0-1,-1 1,0-1,1 0,-1 0,0-1,0 0,0 0,0-1,0 0,0 0,0 0,0-1,-1-1,0 2,1 0,-1-1,1 0,0-1,0 0,-1 0,1 0,1-1,-1 0,0 0,1-1,-1 0,1 0,0-1,0 1,1-1,0 0,-3-4,5-2</inkml:trace>
  <inkml:trace contextRef="#ctx0" brushRef="#br0" timeOffset="32511.03">3161 2343,'-19'33,"-11"17,-1 3,0-6,6-7,2-9,5-7,1-6,3-2,4-3</inkml:trace>
  <inkml:trace contextRef="#ctx0" brushRef="#br0" timeOffset="31667.813">2400 1919,'-12'0,"1"1,0 1,-1 0,1 0,0 1,0 1,1-1,-1 2,1-1,0 2,0-1,0 1,1 1,0 0,0 0,1 1,0 0,0 0,1 1,-1 1,3 0,1 0,0 1,1-1,0 1,1 0,0 0,1 0,0 0,0 0,1 0,1 0,0 0,1 0,0 0,0-1,1 1,0 0,1-1,1 1,-1-5,1 0,0 0,0 0,1-1,-1 1,1-1,1-1,-1 1,1-1,-1 0,1-1,0 1,0-2,1 1,-1-1,1 0,-1 0,1-1,0 0,-1 0,1-1,0 0,4 0,50 9,-57-8,1 0,-1 0,1 1,-1 0,0 0,0 0,0 0,0 1,0 0,0 0,-1 0,1 1,-1 0,0-1,0 1,-1 1,1-1,-1 0,0 1,0 0,0 0,-1 0,1 0,-1 0,0 0,-1 1,0-1,1 1,-2-1,1 1,-1-1,1 1,-2 0,1-1,0 1,-1-1,0 1,-1-1,1 1,-1-1,0 0,-2 3,-4 3,-1-2,0 1,0-1,-1-1,0 0,-1 0,0-1,0 0,0-1,-1 0,0-1,0-1,0 1,-1-2,0 0,1 0,-1-1,0-1,0 0,0-1,-8-1,19 1,-1 0,0 0,0 0,0-1,1 1,-1-1,0 0,0 0,1 0,-1 0,1 0,-1 0,1-1,-1 1,1-1,0 0,0 0,-1 0,2 0,-1 0,0 0,0 0,1-1,-1 1,1 0,-1-1,1 0,0 1,0-1,0 0,1 1,-1-1,1-1,-1-17</inkml:trace>
  <inkml:trace contextRef="#ctx0" brushRef="#br0" timeOffset="32113.133">2287 1948,'0'-5,"4"-2,7 1,7-3,4-1,3 1,3 3,1 3,1 0,-1 3,1-1,-1 2,-1-1,1 0,-6 1</inkml:trace>
  <inkml:trace contextRef="#ctx0" brushRef="#br0" timeOffset="35747.535">3782 1806,'59'-22,"-41"19,1 1,0 0,0 1,1 1,-1 1,0 1,2 1,-17-3,0 1,0 0,1-1,-1 2,0-1,0 0,0 1,-1 0,1 0,0 0,-1 0,1 0,-1 1,1 0,-1 0,0 0,0 0,-1 0,1 0,-1 1,1-1,-1 1,0 0,-1 0,1 0,0 0,-1 0,0 0,0 0,0 0,-1 0,1 0,-1 1,0 1,-2 6,0-1,0 0,-1 0,-1 0,1-1,-2 1,1-1,-2 0,1 0,-1 0,-1-1,0 0,0 0,-1-1,0 0,0 0,-1 0,-5 2,12-9,1-1,-1 1,1-1,0 1,-1-1,1 1,0 0,0 0,-1 0,1 0,0 0,0 0,0 0,0 0,0 0,0 0,0 0,1 1,-1-1,0 0,1 0,-1 1,1-1,-1 1,1-1,0 1,-1-1,1 0,0 1,0-1,0 1,0-1,1 1,-1-1,0 1,0-1,1 1,-1-1,1 0,-1 1,1-1,0 0,0 0,-1 1,1-1,0 0,0 0,61 39,-55-37,1 1,-1 0,1 0,-1 1,-1 0,1 0,-1 0,0 1,0 0,0 0,-1 1,0-1,2 5,-6-9,3 3,-1 0,0 0,0 1,-1 0,1-1,-1 1,-1 0,1 0,-1 0,0 0,0 1,-1-1,1 0,-1 0,-1 0,1 1,-1-1,0 0,-1 0,0 0,1 0,-3 2,-5 3,-1 0,-1 0,0-1,0-1,-1 0,0-1,0 0,-1-1,0 0,-1-1,1 0,-1-1,0-1,-1 0,1-1,-3 0,-79 1,79-21,16 6</inkml:trace>
  <inkml:trace contextRef="#ctx0" brushRef="#br0" timeOffset="36047.142">4432 2399,'-10'10,"-3"7,6 2,3-4</inkml:trace>
  <inkml:trace contextRef="#ctx0" brushRef="#br0" timeOffset="37034.408">4713 1976,'2'-4,"-1"0,1 0,0 0,1 0,-1 1,1-1,-1 1,1 0,0-1,0 1,1 1,-1-1,0 0,1 1,0 0,3-2,1-2,2-1,1-2,-1 1,2 1,-1-1,1 2,0-1,0 2,1 0,-1 0,1 1,4 0,-12 5,0 0,0 1,0 0,0 0,0 0,0 0,-1 1,1 0,-1 0,1 0,-1 1,0-1,-1 1,1 0,-1 0,1 0,-1 0,0 1,-1 0,1-1,-1 1,0 0,0 0,0 0,-1 0,0 0,0 1,0 1,-2 0,0-1,-1 1,0-1,0 1,0-1,-1 1,0-1,0 0,-1-1,0 1,0 0,0-1,0 0,-4 3,-30 46,37-50,1 0,0-1,0 1,0 0,0-1,0 1,1 0,0-1,-1 1,1 0,1-1,-1 1,0-1,1 0,0 0,0 1,0-1,0 0,0 0,1-1,-1 1,1 0,0-1,0 1,0-1,0 0,0 0,0 0,1 0,27 26,-26-22,0 1,-1 0,0 0,0 0,0 0,-1 1,0-1,0 1,-1 0,0 0,0 0,-1 0,0 0,-1 0,1 0,-2 0,1 0,-1 0,0 1,-1-1,0-1,0 1,-1 0,1 0,-2-1,1 0,-1 1,0-1,-4 4,-1-4,1 0,-1-1,1 0,-2-1,1 0,0-1,-1 1,0-2,0 1,0-2,-1 1,1-1,-1-1,1 0,-6 0,-36-2,33-5</inkml:trace>
  <inkml:trace contextRef="#ctx0" brushRef="#br0" timeOffset="38387.662">6124 2286,'0'34,"0"15,-4 5,-8-2,0-6,-4-5,-3-5,-4-9,2-3,0-7,4-6</inkml:trace>
  <inkml:trace contextRef="#ctx0" brushRef="#br0" timeOffset="37881.393">5447 1778,'168'-11,"-152"8,-11 0,1 1,-1 1,0-1,1 1,-1 0,1 0,-1 1,1 0,-1 0,1 0,0 0,-1 1,1 0,-1 0,0 0,1 1,-1 0,0 0,3 2,-7 0,1 0,-1 1,0-1,0 1,0 0,-1-1,0 1,0-1,0 1,0 0,-1-1,1 1,-1-1,0 1,-1-1,1 1,-1-1,0 0,-1 2,3-6,-82 204,-66 163,122-287,23-72</inkml:trace>
  <inkml:trace contextRef="#ctx0" brushRef="#br0" timeOffset="38134.995">5306 2202,'15'4,"9"3,5-1,3-2,1 0,4-7,0-2,0 0,-3 0,-1 1,-3 2,-1 0,-5-3,-2-2,-1 1,2 1,-3 2</inkml:trace>
  <inkml:trace contextRef="#ctx0" brushRef="#br0" timeOffset="41400.34">6633 1835,'39'-23,"-20"11,1 0,1 1,0 1,0 1,1 1,0 0,0 2,1 1,0 1,6 0,-26 3,0 1,0 0,0 0,0 0,0 0,0 0,0 1,0-1,-1 1,1 0,0 0,0 0,-1 0,1 0,-1 1,1-1,-1 1,1-1,-1 1,0 0,0 0,0 0,0 1,0-1,0 0,-1 1,1-1,-1 1,1-1,-1 1,0 0,0-1,0 1,-1 0,1 0,-1 0,1 0,-1 0,0-1,0 1,0 0,-1 0,1 0,-1 0,1 0,-1 0,0-1,0 1,0 0,-1-1,1 1,-2 1,-11 22,-1-2,-1 0,-1-1,-1-1,0 0,-2-2,-8 6,27-24,-1-1,1 0,0 1,-1-1,1 1,0-1,0 1,0-1,0 1,1 0,-1-1,0 1,1 0,-1 0,1 0,0-1,-1 1,1 0,0 0,0 0,0 0,0 0,1-1,-1 1,0 0,1 0,-1 0,1-1,0 1,-1 0,1 0,0-1,0 1,0-1,0 1,1-1,-1 1,0-1,1 0,-1 0,1 1,-1-1,1 0,-1 0,1-1,0 1,-1 0,1 0,0-1,0 1,0-1,-1 0,2 1,2 1,9 4,0 0,0 0,-1 2,1 0,-1 0,-1 1,0 1,0 0,-1 0,0 1,-1 1,0 0,-1 0,4 7,-12-15,0 0,1-1,-1 1,-1 0,1 0,-1 0,1 0,-1 0,0 0,0-1,-1 1,1 0,-1 0,0 0,0 0,0-1,-1 1,1 0,-1-1,0 1,0-1,0 0,0 0,0 1,-1-1,0-1,1 1,-1 0,0-1,0 1,-1-1,-1 1,-117 55,113-55,-1 0,0 0,0 0,0-1,0-1,0 0,0 0,0-1,-1 0,1-1,-9-2,6-3</inkml:trace>
  <inkml:trace contextRef="#ctx0" brushRef="#br0" timeOffset="41686.067">7338 2315,'-4'14,"-3"5</inkml:trace>
  <inkml:trace contextRef="#ctx0" brushRef="#br0" timeOffset="42053.47">7733 1863,'-66'181,"63"-176,0 0,1 0,-1 0,1 0,0 0,0 0,1 1,-1-1,1 1,1-1,-1 1,1-1,0 1,0 0,0-1,1 1,0-1,0 1,0-1,1 1,0-1,0 0,0 0,1 0,-1 0,1 0,0 0,1-1,-1 0,1 1,0-1,0-1,0 1,1 0,2 1,2-2,0-1,0 1,0-2,1 1,-1-1,0-1,0 0,1 0,-1-1,0 0,0 0,0-1,0 0,0-1,0 0,0-1,-1 1,7-5,-2-4</inkml:trace>
  <inkml:trace contextRef="#ctx0" brushRef="#br0" timeOffset="42379.991">8100 1835,'-18'23,"1"1,1 1,1 0,1 1,1 0,2 2,0-1,2 1,2 0,0 1,1 1,-66 290,23-177,46-128,4-3</inkml:trace>
  <inkml:trace contextRef="#ctx0" brushRef="#br0" timeOffset="42736.022">8410 1863,'-2'29,"-2"1,-1-1,-1 0,-1 0,-6 13,-5 18,-30 184,20-56,24-164</inkml:trace>
  <inkml:trace contextRef="#ctx0" brushRef="#br0" timeOffset="45605.301">1 1609,'314'-29,"-34"0,-203 30,128-12,4-4,-78 12,37-24,2 15,-102 2,1 3,0 4,0 2,18 4,31-1,1038-2,-986 27,253-26,-187-29,77 17,-216-1,1 5,0 4,36 6,3-1,143-13,9-9,-7-6,687 27,-713-2,-87-27,312 28,-59-1,-149-25,72 24,-116-26,-139 28,102-11,34-18,0 11,-29-9,57 27,-187-16,-48 10</inkml:trace>
  <inkml:trace contextRef="#ctx0" brushRef="#br0" timeOffset="47150.92">9032 0,'-27'168,"-15"43,17-101,5 1,5 1,0 78,16 432,-26-377,-4-18,-1 39,31-194,-12 136,-9-10,-3-58,21-116</inkml:trace>
  <inkml:trace contextRef="#ctx0" brushRef="#br0" timeOffset="48872.139">10048 1242,'169'-27,"227"26,-372 1</inkml:trace>
  <inkml:trace contextRef="#ctx0" brushRef="#br0" timeOffset="50667.296">9737 226,'-15'0,"-1"1,1 0,0 1,0 1,0 0,0 1,0 1,1 0,0 1,0 0,0 1,1 1,0 0,-5 5,15-12,-1 1,1 0,-1 0,1 0,0 0,0 0,0 1,0-1,0 1,0 0,1 0,0 0,-1 0,1 1,0-1,0 1,1-1,-1 1,1-1,0 1,0 0,0 0,0-1,1 1,-1 0,1 0,0 0,0 0,1 0,-1 0,1-1,0 1,0 0,0 0,0-1,1 1,0 0,-1-1,2 2,10 7,-1-1,2 0,0-1,0 0,1-1,0-1,0 0,2 0,60 34,-74-40,1-1,-1 1,0 0,0 0,0 0,0 0,0 0,-1 1,1-1,-1 1,1 0,-1 0,0 0,0 0,0 0,-1 0,1 0,-1 1,1-1,-1 1,0-1,-1 1,1-1,0 1,-1 0,0-1,0 1,0-1,0 1,-1 0,0-1,1 1,-1-1,0 1,-1-1,1 1,-1-1,1 0,-3 3,-8 3,0 1,-1-2,-1 0,1 0,-1-2,0 1,-1-2,1 0,-1-1,0 0,-1-1,1-1,0 0,-1-1,-6-1,17 1,0-1,0 0,-1 0,1 0,0-1,0 1,0-1,0-1,0 1,0-1,1 1,-1-1,0-1,1 1,-1-1,1 1,0-1,0-1,0 1,0 0,1-1,-1 0,1 0,0 0,0 0,0 0,1-1,0 1,-2-4,4 6,-1 0,1 0,0 0,0 0,-1 0,1 0,1 0,-1 0,0 1,0-1,1 0,-1 0,1 0,-1 0,1 0,0 1,0-1,0 0,0 0,0 1,0-1,0 1,1-1,-1 1,1 0,-1-1,1 1,-1 0,1 0,0 0,-1 0,2 0,61-26,-62 26,203-47,-180 44,-16 4,-19 3,-150 58,155-60,1 0,0 0,0 0,0 1,0 0,0-1,0 1,0 1,1-1,-1 1,1-1,0 1,-1 0,1 0,1 0,-1 1,0-1,1 1,-1 0,1-1,0 1,1 0,-1 0,1 0,-1 0,1 1,0-1,1 0,-1 1,1-1,0 0,0 0,0 1,1-1,-1 0,1 1,0-1,1 2,109 115,-61-76,-40-38,-1 0,0 1,0 0,-1 0,0 1,0 0,-1 1,0 0,-1 0,0 0,0 1,3 10,-9-19,0 0,1 0,-1 0,0 0,0 0,0 0,-1 1,1-1,0 0,-1 0,1 0,-1 0,0 0,0 0,0 0,0 0,0-1,0 1,0 0,-1 0,1-1,0 1,-1-1,0 1,1-1,-1 0,0 0,0 1,1-1,-1-1,0 1,0 0,0 0,-1 0,-79 18,69-18,-2 2,0 0,0-2,-1 1,1-2,-1 0,1-1,-1-1,-2-1,5-3,7-1</inkml:trace>
  <inkml:trace contextRef="#ctx0" brushRef="#br0" timeOffset="51566.39">10020 424,'19'-10,"0"1,0 1,1 1,0 1,1 0,-1 2,1 0,0 2,0 0,0 1,11 2,-30-1,0 0,1 0,-1 0,0 1,1-1,-1 1,0 0,0-1,0 1,0 0,0 0,0 1,0-1,0 0,0 1,0-1,-1 1,1-1,0 1,-1 0,0 0,1 0,-1 0,0 0,0 0,0 0,0 0,0 0,-1 0,1 0,-1 1,1-1,-1 0,0 1,0-1,0 0,0 0,0 1,0-1,-1 0,1 1,-1-1,0 0,1 0,-1 0,0 0,0 0,-2 2,-10 19,-2-1,0 0,-2-1,0-1,-1-1,-17 14,13-11,20-21,0 0,0 1,0-1,0 1,0-1,1 1,-1 0,0 0,1 0,-1 0,1 0,0 0,0 0,-1 0,2 1,-1-1,0 0,0 1,1-1,-1 1,1-1,0 1,0-1,0 0,0 1,0-1,0 1,1-1,-1 1,1-1,-1 1,1-1,0 0,0 0,0 1,1-1,-1 0,0 0,1 0,-1 0,1 0,0-1,0 1,-1 0,1-1,2 2,27 6,37 15,-67-24,1 1,-1 0,0 0,1 0,-1 0,0 0,1 0,-1 1,0-1,0 0,0 1,0-1,0 0,0 1,-1 0,1-1,0 1,-1-1,1 1,-1 0,0-1,1 1,-1 0,0-1,0 1,0 0,0-1,0 1,-1 0,1-1,0 1,-1 0,1-1,-1 1,0 0,0-1,-3 6,-1 1,0-1,0-1,-1 1,0-1,0 0,0 0,-1-1,0 1,0-2,0 1,-1-1,-4 2,-48 36,57-35,10-9</inkml:trace>
  <inkml:trace contextRef="#ctx0" brushRef="#br0" timeOffset="51836.106">10499 734,'0'14,"-5"5,-1 4,0-1</inkml:trace>
  <inkml:trace contextRef="#ctx0" brushRef="#br0" timeOffset="52237.5">10781 451,'-1'22,"-1"0,-1-1,-1 1,-1-1,-1 0,-1 0,-1 0,8-20,-13 69,13-69,1 1,-1 0,0-1,0 1,1 0,-1-1,1 1,-1 0,1-1,0 1,0-1,0 1,0-1,0 0,0 1,0-1,0 0,0 0,0 0,1 0,-1 0,1 0,-1 0,0 0,1 0,0 0,-1-1,1 1,-1-1,1 1,0-1,-1 0,1 0,0 0,-1 0,1 0,0 0,0 0,0 0,6-2,0 0,1 0,-1 0,0-1,-1 0,1-1,0 0,-1 0,0 0,0-1,0 0,-1-1,2-1,-5 5,12-10</inkml:trace>
  <inkml:trace contextRef="#ctx0" brushRef="#br0" timeOffset="52519.361">11035 396,'-30'81,"-24"183,-22-4,71-241</inkml:trace>
  <inkml:trace contextRef="#ctx0" brushRef="#br0" timeOffset="54590.202">9821 1496,'-12'1,"0"0,0 1,0 1,0 0,0 0,0 1,1 1,0 0,0 1,0 0,0 0,1 1,0 1,1 0,0 0,0 0,-2 4,9-10,1 0,-1 0,0 0,1 0,0 0,-1 0,1 0,0 1,0-1,0 1,0-1,1 1,-1-1,1 1,-1-1,1 1,0-1,0 1,0-1,0 1,1-1,-1 1,1 0,-1-1,1 0,0 1,0-1,0 1,0-1,0 0,1 0,-1 0,1 0,0 0,-1 0,1 0,0 0,0 0,0-1,1 1,95 49,-97-50,106 65,-104-63,0 0,0 0,-1 0,1 0,-1 1,0-1,0 1,0-1,0 1,-1 0,1 0,-1-1,0 1,0 0,0 0,-1 1,1-1,-1 0,0 0,-1 0,1 0,0 0,-1 0,0 0,0 0,0 0,-1 0,1-1,-1 2,-4 3,1 1,-1-1,0 0,-1 0,0-1,0 0,0 0,-1-1,0 0,0 0,-1-1,0 0,0-1,0 1,0-2,-1 1,1-1,-1-1,0 0,0 0,0-1,0 0,0-1,0 0,0-1,-3 0,10 0,-1 0,0-1,1 1,-1-1,1 0,0 0,0 0,0-1,0 1,0-1,0 1,1-1,-1 0,1 0,-1 0,1-1,0 1,1 0,-1-1,1 1,-1-1,1 1,0-1,0 0,1 0,-1 0,1 1,-1-1,1 0,1 0,-1 0,0 1,1-1,0 0,0 0,0 1,0-1,1 0,-1 1,1 0,0-1,0 1,0 0,0 0,1 0,77-38,-39 26,73-29,-200 84,54-34,25-6,0 1,0 0,0 0,0 1,0-1,0 2,0-1,1 1,-1 0,1 0,0 1,0-1,0 1,0 1,1-1,0 1,0 0,0 0,0 1,1 0,0-3,1 1,1-1,-1 1,0-1,1 1,0 0,0 0,0 0,0 0,0 1,1-1,0 0,0 1,0-1,1 1,-1-1,1 1,0-1,0 1,1-1,-1 1,1-1,0 0,0 1,1-1,-1 0,1 1,0-1,0 0,1-1,-1 1,1 0,-1 0,1-1,0 0,1 0,5 3,2-1,-1 0,0-1,1 0,0-1,0 0,0-1,0 0,1-1,2 0,48 9,-58-10,-1 0,0 1,1-1,-1 1,0 0,1 0,-1 0,0 0,0 0,0 1,0-1,0 1,0 0,-1 0,1 0,0 0,-1 0,0 1,1-1,-1 1,0 0,0-1,0 1,-1 0,1 0,-1 0,0 1,0-1,0 0,0 0,0 0,-1 1,1-1,-1 1,0-1,0 0,0 1,0-1,-1 0,1 1,-1-1,0 0,0 0,0 0,-1 1,-7 7,0 0,-1-1,0 0,0-1,-1 0,-1 0,1-1,-1-1,-1 0,1-1,-1 0,0-1,0 0,-1-1,0-1,1 0,-1-1,-7 1,-20-11,29-3</inkml:trace>
  <inkml:trace contextRef="#ctx0" brushRef="#br0" timeOffset="55620.807">10104 1722,'111'-64,"-86"53,-17 7,-1 0,1 0,1 0,-1 1,0 0,1 0,0 1,-1 1,1-1,0 1,0 1,0-1,0 2,0-1,0 1,-1 0,1 1,7 2,-14-2,1 0,-1-1,0 1,0 0,0 0,0 0,0 0,0 0,-1 1,1-1,-1 1,1-1,-1 1,0-1,0 1,0-1,0 1,-1 0,1 0,-1 0,0-1,0 1,0 0,0 0,0 0,0-1,-1 1,1 0,-1 0,0-1,0 1,0 0,0-1,0 1,-1-1,1 1,-1 0,-70 86,68-84,-80 90,83-94,1 1,-1-1,0 0,0 1,1-1,-1 1,1-1,-1 0,1 1,0-1,0 1,-1-1,1 1,0 0,0-1,1 1,-1-1,0 1,0-1,1 1,-1-1,1 0,-1 1,1-1,0 1,-1-1,1 0,0 1,0-1,0 0,0 0,0 0,0 0,0 0,0 0,1 0,-1 0,0 0,1-1,0 1,61 25,-59-25,2 1,79 34,-83-35,0 1,0-1,0 1,0 0,0-1,0 1,-1 0,1 0,-1 0,1 0,-1 1,0-1,0 0,0 1,0-1,0 0,0 1,-1-1,1 1,-1-1,0 1,0-1,0 1,0 0,0-1,0 1,-1-1,1 1,-1-1,0 1,1-1,-1 0,-1 3,-5 3,1-1,-1 1,1-1,-2-1,1 1,-1-1,0-1,-1 1,1-1,-1-1,0 0,0 0,0 0,-1-1,1-1,-5 1,-80 8,82-11</inkml:trace>
  <inkml:trace contextRef="#ctx0" brushRef="#br0" timeOffset="55908.074">10641 2032,'-15'29,"1"9,2-1</inkml:trace>
  <inkml:trace contextRef="#ctx0" brushRef="#br0" timeOffset="56404.18">11008 1694,'-11'1,"1"1,1 0,-1 1,0 0,1 1,-1-1,1 2,0 0,0 0,1 0,-1 1,1 0,-6 6,12-10,0 0,0-1,0 1,0 0,1 0,-1 0,1 0,-1 1,1-1,0 0,-1 1,1-1,0 0,1 1,-1-1,0 1,1 0,0-1,-1 1,1-1,0 1,0 0,0-1,1 1,-1-1,1 1,-1 0,1-1,0 0,0 1,0-1,0 1,1-1,-1 0,0 0,1 0,0 0,-1 0,1 0,0 0,0 0,0-1,0 1,1-1,-1 1,0-1,1 0,-1 0,0 0,1 0,0 0,121 83,-120-80,1 0,-1 1,0 0,-1 0,1 0,-1 0,0 1,0-1,0 1,-1 0,0 0,0 0,-1 0,0 0,0 0,0 0,0 0,-1 0,0 1,-1-1,1 0,-1 0,-1 1,-52 121,51-123,0-1,-1 1,0 0,0-1,0 0,0 1,0-2,-1 1,0 0,0-1,0 0,0 0,0-1,-1 1,1-1,-1 0,1-1,-1 1,0-1,0 0,-5 0,-13-3</inkml:trace>
  <inkml:trace contextRef="#ctx0" brushRef="#br0" timeOffset="56655.398">10922 1722,'34'0,"15"0,10 0,-1 0,-5 0,-12 0</inkml:trace>
  <inkml:trace contextRef="#ctx0" brushRef="#br0" timeOffset="61059.925">57 451,'117'-16,"1"5,0 6,98 8,-50-1,123-31,269 30,-360-29,-82 27,78-10,-128 1,0 3,1 3,-1 3,29 4,25-1,783-2,-706-28,-157 25,0 2,0 1,0 3,0 0,14 6,-38-5,-1 0,0-1,1-1,0 0,0-1,-1-1,1 0,0-2,0 1,14-5,206-24,-167 20,1 3,0 3,0 4,12 3,38-1,162-32,-141 20,-91 2,1 2,-1 3,1 2,1 2,145-29,-67 27,77-9,-124-1,0 4,0 4,42 6,-16-2,87-30,2 18,56-23,-192 26,0 3,1 3,42 5,-2-2,208-1,-142-28,198 27,-170-27,537 29,-311-1,-252-28,195 27,-169 29,-173-26,0-2,0-1,0-1,0-1,0-1,13-4,-24 5,1 0,-1 1,1 1,-1 1,1 0,0 0,-1 1,1 1,-1 0,1 1,5 2,77 13,-78-11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21.0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725 432,'32'79,"-3"0,-3 2,-4 1,-3 0,-5 2,-2 0,-5 0,-3 25,-4 23,-7 0,-5 0,-6-1,-5-1,-7-1,-35 96,5 12,55-198,1 0,2 0,1 1,2-1,3 12,-3-45,0 0,0 0,1 0,-1 0,1 0,1-1,-1 1,1-1,0 1,0-1,0 0,1 0,0-1,0 1,0-1,0 0,1 0,-1 0,1 0,0-1,1 0,0 1,131 42,-92-34,16 0,0-3,0-2,1-3,0-3,47-5,7 2,661 1,-307-25,54-1,217-4,-50 3,1108 28,660 0,-1643-28,-2-2,-511 31,413-12,204-7,-203-8,1034 26,-895-28,253 16,-61-3,-354 12,92-25,-64 0,-465 28,-254 0,-1 0,0-1,1 1,-1-1,0 1,1-1,-1 0,0 1,0-1,1-1,-1 1,0 0,0 0,0-1,-1 1,1-1,0 1,0-1,-1 0,1 0,-1 0,0 0,1 0,-1 0,0 0,0 0,0-1,-1 1,1 0,0 0,-1-1,0 1,1-1,-1 1,0-1,-13-91,10 79,-97-305,50 164,8-3,6-1,7-2,7-1,7 0,8-1,7-43,54-312,-52 496,1 15,-1-1,-1 0,1 0,-2 0,1 0,-1 0,-1 0,1 0,-1 0,-1 0,0 1,0-1,-1 0,0 1,0 0,-1-1,0 2,0-1,-5-6,4 12,0 0,0 1,0 0,-1-1,1 2,0-1,0 1,-1-1,1 2,0-1,0 0,-1 1,1 0,0 0,0 1,0-1,0 1,0 0,0 1,1-1,-1 1,-13 4,-62 15,-2-3,0-4,-1-4,-14-2,75-6,-1121 82,-1104 55,703-93,545-21,-857 27,1012-24,-598 5,-127-53,347-29,258 10,67 16,-782 4,1123 20,195-3,90-27,-265 29,330 31,-37 11,-16 13,222-52,34-4,0-1,-1 0,1 1,-1 0,1 0,-1 0,1 0,-1 0,1 1,-1-1,1 1,-1 0,1 0,0 1,0-1,0 1,-1-1,1 1,1 0,-1 0,0 0,0 1,1-1,-1 0,1 1,0 0,0 0,0-1,0 1,0 1,1-1,-1 0,1 0,0 0,0 1,-1 2,27 163,-24 283,-56 260,54-274,7-367,3 1,3-1,6 11,-9-34,22 62,-26-105,0-1,0 0,0 0,1-1,-1 1,1-1,0 0,0-1,0 0,0 0,1 0,-1 0,0-1,1 0,-1-1,1 1,-1-1,1 0,0-1,-1 0,0 0,6-2,12 2,184-14,159-14,-37 11,124 18,-196 2,427 25,-74-37,172-41,-400 16,733-38,334 73,-887-25,156-4,-116 0,254-1,-807 30,1328 28,340 4,-1201-34,583-27,213-23,-1025 36,1033-57,-1094 62,17-2,222 18,102 41,-117-15,17-32,-458 1,0 0,0 0,0-1,0 0,0-1,-1 0,1-1,0 0,-1 0,9-5,-17 8,0-1,1 0,-1 0,0 1,0-1,0 0,-1 0,1 0,0 0,0 0,0 0,-1 0,1 0,0 0,-1-1,1 1,-1 0,0 0,1-1,-1 1,0 0,0 0,0-1,0 1,0 0,0-1,0 1,0 0,0 0,0-1,-1 1,1 0,-1 0,1-1,-1 1,1 0,-1 0,0 0,0 0,1 0,-1-1,-42-42,35 37,-25-21,18 16,0 0,1-1,1-1,0 0,1-1,0 0,2-1,-8-12,-33-125,33 4,6-1,7 0,7-10,-1 103,-2-55,-4 0,-6 0,-4 1,-5 1,-5 1,13 69,-2 2,-1 0,-2 1,-2 0,-1 2,-2 0,-2 0,17 25,-1-1,0 1,0 1,-1-1,-1 1,1 1,-2 0,1 0,-1 1,0 0,0 1,-1 1,1-1,-1 2,-1 0,1 0,-1 1,1 0,-1 2,-7-1,-30 4,0 2,0 3,1 2,0 2,1 2,-26 11,-12 2,-128 22,-2-9,-1-10,-159-1,373-28,-812 28,-471 27,-322-36,1086-21,195 1,-868 13,-387 6,1403-19,-773 28,-1340 78,464-66,843-19,260-30,242-2,-764 52,-79 72,1070-85,-184-7,225-21,279 1,-39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1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7 269,'-6'-6,"6"6,15 2,203 1,-47-30,-37 20,-133 7,-1 0,1 0,0 0,-1 0,1 0,-1-1,1 1,-1 0,1-1,-1 1,1 0,-1-1,1 1,-1 0,1-1,-1 1,0-1,1 1,-1-1,0 1,1-1,-1 1,0-1,0 0,1 1,-1-1,0 1,0-1,0 0,0 1,0-1,0 1,0-1,0 0,0 1,0-1,0 1,0-1,0 0,-1 1,1-1,0 1,0-1,-1 1,1-1,0 1,-1-1,1 1,0-1,-1 1,1-1,-1 1,1 0,-1-1,1 1,-1 0,1-1,-1 1,1 0,-1-1,0 1,-39-29,35 26,-224-164,220 161,4 5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0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74,'4'2,"-1"0,0-1,0 1,0 1,0-1,0 0,-1 1,1-1,-1 1,0 0,1 0,-1 0,0 0,-1 0,1 1,-1-1,1 1,2 4,70 140,58 158,-93-198,43 81,-82-188,0-1,0 1,0 0,1-1,-1 1,0 0,0-1,1 1,-1-1,0 1,1 0,-1-1,1 1,-1-1,1 1,-1-1,1 0,-1 1,1-1,0 1,-1-1,1 0,0 1,-1-1,1 0,0 0,-1 0,1 0,0 1,-1-1,1 0,0 0,-1 0,1 0,0 0,-1-1,1 1,0 0,-1 0,1 0,0-1,-1 1,1 0,0-1,-1 1,1 0,-1-1,1 1,-1-1,1 1,-1-1,1 1,-1-1,1 1,-1-1,0 1,1-1,-1 0,0 1,15-42,17-136,92-302,-94 348,-24 93,-9 25</inkml:trace>
  <inkml:trace contextRef="#ctx0" brushRef="#br0" timeOffset="2114.501">763 638,'-3'13,"1"0,0 0,1 0,0-1,1 1,1 0,0 0,0 0,1 0,4 11,29 46,-34-68,0-1,0 0,0 0,1 1,-1-1,0 0,1 0,-1 0,1 0,-1 0,1-1,-1 1,1 0,-1-1,1 1,0-1,-1 0,1 1,0-1,0 0,-1 0,1 0,0 0,-1 0,1-1,0 1,-1 0,1-1,0 1,-1-1,1 0,-1 1,1-1,-1 0,1 0,-1 0,1 0,-1 0,0 0,0-1,0 1,1-1,6-8,0-2,-1 1,0-1,-1 0,0-1,-1 1,-1-1,0 0,0-1,-1 1,-1 0,0-4,-8-81,5 95,0 1,1-1,-1 1,0 0,-1-1,1 1,0 0,-1 0,1 0,-1 0,0 0,0 0,0 0,1 1,-2-1,1 1,0-1,0 1,0 0,-1 0,1 0,0 0,-1 0,1 0,-1 1,1-1,-1 1,0 0,1 0,-1 0,1 0,-1 0,1 0,-1 1,0-1,0 1,-9 3,1 1,0 0,-1 0,2 1,-1 0,1 1,0 1,1-1,-4 4,-9 7,3-4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2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30 370,'90'-18,"211"-22,-108 13,-182 25</inkml:trace>
  <inkml:trace contextRef="#ctx0" brushRef="#br0" timeOffset="368.232">1 623,'14'0,"10"0,6 0,2 0,1 0,-1 0,-1 0,0 0,-2 0,0 0,-1 0,0 0,0 0,1 0,-1 0,0 0,-5 0</inkml:trace>
  <inkml:trace contextRef="#ctx0" brushRef="#br0" timeOffset="1554.61">1356 200,'-20'26,"2"0,1 2,1 0,2 1,0 0,2 1,-8 30,16-52,0 1,0 0,1 0,1 1,-1-1,1 1,1-1,-1 1,2-1,-1 1,2 0,-1-1,1 1,1 0,-1-1,2 1,-1-1,1 0,1 0,-1 0,2 0,-1-1,1 1,1-1,-1 0,1-1,1 1,1 1,4-2,-1-1,1 1,1-2,-1 0,1 0,0-1,0-1,0 0,1 0,-1-2,1 0,-1 0,1-1,-1-1,1 0,12-3,0-2,0 0,0-2,-1-1,0-1,-1-1,0-1,0-1,1-3,10-8,-1-1,-2-2,0-2,-2-1,-2-1,0-1,-2-2,-18 25,-1 0,0 0,0 0,-1-1,-1 0,1 0,-2-1,1 0,-1 0,-1 0,0 0,-1 0,0 0,-1-1,0 1,0-1,-1 1,-1-1,0 1,-1-1,0 1,-1 0,0-1,0 2,-1-1,-1 0,0 1,0 0,-1 0,-1 0,1 1,-7-7,1 6,-1 1,0 0,0 1,-1 0,0 1,0 1,-1 0,0 1,0 1,0 0,0 1,-1 1,1 0,-14 1,-6 0,0 2,1 2,-1 1,1 2,-1 1,-2 3,-27 8</inkml:trace>
  <inkml:trace contextRef="#ctx0" brushRef="#br0" timeOffset="2070.882">707 483,'23'-9,"1"1,0 1,1 1,-1 1,1 1,0 2,0 0,0 2,20 2,62 7,0-4,47-6,-49 0,426-28,-240 31,-238 8,-30-4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1,'-19'19,"-11"21,-6 8,-1 1,6-3,3-9,2-7,5-3,1-1,0-1,3 0,-1-3,3-2,0-3,6-6,10-3,5-4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1 272,'32'-13,"1"2,0 1,1 2,0 2,0 0,1 3,-1 1,1 1,0 2,12 2,130-5,-32-23,-93 14,-52 11,1-1,0 1,-1 0,1 0,0-1,0 1,-1-1,1 1,-1-1,1 1,0-1,-1 1,1-1,-1 1,1-1,-1 1,1-1,-1 0,0 0,1 1,-1-1,0 0,0 1,1-1,-1 0,0 0,0 1,0-1,0 0,0 0,0 0,0 1,0-1,0 0,0 0,-1 1,1-1,0 0,0 0,-1 1,1-1,0 0,-1 1,1-1,-1 0,1 1,-1-1,1 1,-1-1,0 1,1-1,-1 1,1-1,-1 1,0 0,0-1,1 1,-1 0,0 0,1-1,-1 1,0 0,0 0,-80-44,68 39,0-1,0-1,0 0,1 0,0-1,0-1,1 0,-6-8,9 4,5 2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9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0 198,'313'0,"-116"-28,-64 2,-125 34,-13-3</inkml:trace>
  <inkml:trace contextRef="#ctx0" brushRef="#br0" timeOffset="248.533">29 452,'38'5,"28"1,11 0,-2-1,-9-2,-11-1,-10-1,-3 0,-4-6,1-1,-1-1,2-2,0-1,-3 1,-7 3</inkml:trace>
  <inkml:trace contextRef="#ctx0" brushRef="#br0" timeOffset="648.483">1637 1,'-22'11,"0"2,1 0,0 1,1 2,0 0,2 1,0 0,0 2,2 0,1 1,-13 20,22-30,0-1,0 1,1 0,0 0,1 1,0-1,0 1,1 0,1 0,0 0,0 0,1 0,1 1,0-1,0 0,1 1,1-1,0 0,0 0,1 0,1 0,-1-1,2 1,-1-1,2 0,-1 0,1-1,1 0,0 0,0 0,1-1,0 0,6 5,2-2,0 0,0-2,2 0,-1-1,1 0,0-2,0 0,1-1,-1-1,1-1,1 0,-1-1,0-1,0-1,0-1,0-1,1 0,12-5,1 0,0-2,-1-1,0-1,-1-2,0-2,-1 0,-1-2,-1-1,0-2,6-6,-22 16,0-1,-1 0,-1 0,0-1,0 0,-1-1,-1 0,0 0,-1-1,3-8,-8 16,1-1,-1 1,-1-1,1 1,-1-1,0 0,-1 0,0 1,0-1,0 0,-1 0,0 1,0-1,0 0,-1 1,0-1,-1 1,1 0,-1 0,0 0,-1 0,1 0,-1 1,-1-1,0 0,-16-12,-1 2,-1 0,-1 2,0 0,0 1,-1 2,-1 1,0 0,0 2,-1 2,0 0,0 1,-1 2,1 1,-1 1,1 1,-8 2,-21-3</inkml:trace>
  <inkml:trace contextRef="#ctx0" brushRef="#br0" timeOffset="1046.926">1017 226,'95'5,"0"4,0 4,2 5,133 18,-28-16,96-7,172-14,-391 12,-68-5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0:5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29 186,'0'0,"0"0,0 1,-1-1,1 1,0-1,-1 1,1-1,0 0,-1 1,1-1,0 0,-1 1,1-1,0 0,-1 0,1 1,-1-1,1 0,-1 0,1 0,-1 0,1 1,-1-1,1 0,-1 0,1 0,-1 0,1 0,-1 0,1 0,-1 0,1-1,-1 1,1 0,-1 0,1 0,0 0,-1-1,1 1,-1 0,1 0,-1-1,1 1,0 0,-1-1,1 1,0-1,-1 1,1 0,0-1,0 1,-1-1,1 1,0-1,0 1,0 0,0-1,-1 1,1-1,0 1,0-1,0 1,0-1,0 1,0-1,0 1,0-1,1 1,-1-1,0 1,-7 39,8-6,1 1,1 0,2 0,1-1,3 1,11 72,14 145,-29-60,-4-284,-2 31,2 0,4 0,11-56,3 35,4 1,3 1,4 1,31-58,5 39,-65 98,0 1,0-1,0 0,0 1,0-1,0 1,0-1,0 1,0 0,0-1,0 1,0 0,0-1,0 1,0 0,0 0,0 0,0 0,0 0,1 0,-1 1,0-1,0 0,0 1,0-1,0 0,0 1,0-1,0 1,0-1,0 1,-1 0,1-1,0 1,0 0,0 0,-1 0,1-1,0 1,-1 0,1 0,-1 0,1 0,-1 1,18 45,-15-30,-1-1,1 1,0-1,2 0,-1 0,2 0,0 0,1-1,0 0,2 0,7 11,0-14,-2-6</inkml:trace>
  <inkml:trace contextRef="#ctx0" brushRef="#br0" timeOffset="920.611">650 693,'-8'13,"1"0,0 0,1 1,0-1,1 1,0 1,2-1,-1 1,2-1,0 1,1 0,0 0,1 0,1 0,0 0,1-1,1 1,2 7,-3-18,0 0,1 0,-1 0,1 0,-1 0,1-1,1 1,-1-1,0 0,1 0,-1 0,1 0,0-1,0 0,0 1,1-1,-1-1,0 1,1-1,-1 1,1-1,-1-1,1 1,-1 0,1-1,0 0,-1 0,1-1,0 1,-1-1,1 0,-1 0,1-1,-1 1,0-1,1 0,-1 0,0 0,0-1,0 0,-1 1,1-1,-1 0,1-1,-1 1,0-1,3-1,-1 0,1-1,-1 0,-1 0,1 0,-1 0,0-1,0 1,-1-1,0 0,0 0,-1 0,0-1,0 1,0-1,-1 1,0-1,-1 1,0-1,0 1,-1-1,1 0,-2 1,1-1,-1 1,0 0,0 0,-1-1,0 2,-1-1,1 0,-1 1,-1-1,1 1,-1 0,0 1,-4-4,3 4,-2 1,1-1,0 2,-1-1,1 1,-1 0,0 1,0 0,0 0,-1 1,1 0,0 0,-1 1,1 0,0 0,-8 2,-10 3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16,'0'0,"0"-1,0 1,0-1,0 1,0-1,-1 1,1-1,0 1,0-1,0 1,0-1,1 1,-1 0,0-1,0 1,0-1,0 1,0-1,1 1,-1-1,0 1,0 0,1-1,-1 1,0 0,0-1,1 1,-1 0,0-1,1 1,-1 0,1-1,-1 1,0 0,1 0,-1 0,1-1,-1 1,1 0,-1 0,1 0,-1 0,1 0,-1 0,0 0,1 0,-1 0,1 0,-1 0,1 0,-1 0,1 0,-1 1,1-1,-1 0,0 0,1 0,-1 1,1-1,-1 0,0 1,1-1,-1 0,0 1,1-1,-1 0,0 1,1 0,2 34,-11-10,-1 0,-1 0,-1-1,0 0,-2-1,-1-1,-1 0,-1-1,-1 0,0-1,-6 3,10-8,0 0,-1 0,0-1,-1-1,0-1,-2 0,-8 5,8-10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8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1,'-113'158,"56"-69,-59 85,43-69,-37 42,91-132,14-31,8-3,0-2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1,'24'34,"47"57,-30-41,-2 2,-2 1,-3 2,10 24,41 107,-85-185,0-1,0 1,0 0,0-1,0 1,0-1,0 1,1 0,-1-1,0 1,0-1,1 1,-1-1,0 1,1 0,-1-1,0 1,1-1,-1 0,1 1,-1-1,1 1,-1-1,1 0,-1 1,1-1,-1 0,1 1,-1-1,1 0,0 0,-1 0,1 0,-1 1,1-1,0 0,-1 0,1 0,0 0,-1 0,1-1,0 1,-1 0,1 0,-1 0,1 0,-1-1,1 1,0 0,-1-1,1 1,-1 0,1-1,-1 1,1-1,7-10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1,6 0,3-1,5-1,2-2,1-1,1 0,0-1,0 0,0-1,0 1,-10 0,-9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1,'19'5,"16"1,7 0,1-6,-2-2,-3-2,-3 0,-3 1,-2 1,-1 1,-6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1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87,'0'-3,"1"1,-1 0,0 0,0 0,1 0,-1 0,1-1,0 1,-1 0,1 0,0 0,0 0,0 1,1-1,-1 0,0 0,1 1,-1-1,1 1,0-1,-1 1,1 0,0-1,0 1,0 0,0 0,0 0,0 1,0-1,0 0,0 1,0-1,0 1,1 0,0 0,1-2,11-4,0 0,0 1,0 1,1 0,-1 1,1 1,0 0,0 2,0-1,1 2,-14-1,-1 0,1 1,0-1,-1 1,1 0,-1-1,1 1,-1 0,1 1,-1-1,1 0,-1 1,0-1,0 1,0 0,0 0,0-1,0 1,0 1,-1-1,1 0,-1 0,1 1,-1-1,0 0,0 1,0 0,0-1,-1 1,1-1,0 1,-1 0,0-1,0 1,0 0,0 0,-23 100,-186 268,207-366,0 0,0 0,0 0,1 0,-1 0,1 1,0-1,1 0,-1 0,1 1,0-1,1 0,-1 1,1-1,0 0,0 1,1-1,-1 0,1 0,1 0,-1-1,0 1,1 0,0-1,0 1,1-1,-1 0,1 0,0-1,0 1,0-1,1 1,5 1,-1 0,1-1,1 0,-1-1,0 0,1-1,0 0,-1 0,1-1,0-1,0 0,0 0,0-1,-1 0,1-1,0 0,0-1,17-2,-3 1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0 427,'149'-244,"-140"230,1 1,0 1,1-1,0 2,1 0,0 0,13-8,-24 18,0 0,0 0,0 0,0 0,1 0,-1 0,0 1,1-1,-1 0,0 1,1-1,-1 1,1 0,-1-1,0 1,1 0,-1 0,1 0,-1 0,1 0,-1 0,1 0,-1 1,1-1,-1 0,0 1,1-1,-1 1,0 0,1-1,-1 1,0 0,0 0,0 0,1 0,-1 0,0 0,0 0,0 0,-1 0,1 1,0-1,0 0,-1 0,1 1,-1-1,1 1,-1-1,1 0,-1 1,0-1,0 1,0 0,7 87,-7-83,-1-4,0 0,0 0,1 0,-1 1,0-1,1 0,0 0,-1 0,1 1,0-1,0 0,0 0,1 0,-1 1,0-1,1 0,0 0,-1 0,1 0,0 0,0 0,0 0,0 0,0 0,1 0,-1 0,1-1,-1 1,1-1,-1 1,1-1,0 1,0-1,0 0,0 0,0 0,0 0,0 0,0-1,0 1,0 0,0-1,0 0,1 1,-1-1,0 0,0 0,1 0,0-1,12-7,0-1,-1 0,0-2,-1 1,0-2,-1 1,0-2,7-9,24-22,77-66,-119 109,-1 0,1 1,0-1,0 0,0 0,0 1,0-1,0 0,0 1,0-1,0 1,0-1,1 1,-1-1,0 1,0 0,0 0,0 0,1 0,-1 0,0 0,0 0,1 0,-1 0,0 0,0 1,0-1,0 0,1 1,-1-1,0 1,0-1,0 1,0 0,0-1,0 1,0 0,-1 0,1 0,0 0,0 0,0 0,-1 0,1 0,-1 0,1 0,-1 0,1 0,-1 0,1 0,-1 0,0 1,0-1,0 0,0 0,0 1,5 192,1-181,0-6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0,'29'5,"14"2,4-1,0-1,-4-2,-4 0,-4-2,-9-1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 4,-2 4,-1 2,-5 1,-3 0,0 1,1-1,1 0,6-5,8-7,2-6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2,'19'5,"26"1,9 0,6-1,-3-1,-1-7,-6-2,-1-1,-5 1,-5 1,-3 2,-5 0,-6 2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1,'-14'28,"-10"15,-1 5,4-2,6-3,10-9,5-5,9-8,2-3,4-4,4-5,-1 1,2 0,1-4,-2-6,-5-4</inkml:trace>
  <inkml:trace contextRef="#ctx0" brushRef="#br0" timeOffset="270.384">331 113,'-9'19,"-9"21,0 8,-3 1,3-3,4-4,-1-5,4-4,2-3,3-1,3-2,-3 1,-1-1,1 1,2-1,1 1,6-5,3-6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28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508 860,'-44'18,"29"-13,-1 1,1 0,0 1,1 1,0 0,0 1,0 1,1 0,1 0,-2 3,13-12,0 0,-1 1,1-1,0 0,0 1,0-1,0 1,0-1,0 1,0 0,1-1,-1 1,0 0,1-1,-1 1,1 0,0 0,0 0,0-1,0 1,0 0,0 0,0 0,0-1,1 1,-1 0,1 0,-1-1,1 1,0 0,0-1,-1 1,1-1,0 1,1-1,-1 1,0-1,0 0,1 1,-1-1,0 0,1 0,-1 0,1 0,0 0,-1 0,1-1,88 31,-83-30,160 51,-165-51,0 0,0 0,0 1,-1-1,1 0,0 1,0-1,-1 1,1 0,-1 0,1-1,-1 1,0 0,0 0,0 0,0 0,0 1,0-1,0 0,-1 0,1 1,-1-1,0 0,1 0,-1 1,0-1,-1 0,1 1,0-1,-1 0,1 0,-1 1,1-1,-1 0,0 0,0 0,-1 1,-1 3,-1 0,1 0,-1-1,-1 1,1-1,-1-1,1 1,-1 0,-1-1,1 0,-1 0,-3 1,-10 4,0-1,0 0,-1-2,0-1,0 0,-1-1,1-1,-1-1,1-1,-1-1,0-1,0 0,-2-4,4-2</inkml:trace>
  <inkml:trace contextRef="#ctx0" brushRef="#br0" timeOffset="-749.082">57 606,'2'-14,"1"-1,0 1,1-1,1 1,0 0,1 1,1-1,0 1,1 0,3-3,21-30,1 2,3 1,1 2,25-19,-62 59,1 1,-1 0,1-1,-1 1,0 0,1-1,-1 1,1 0,-1-1,1 1,-1 0,1 0,0 0,-1-1,1 1,-1 0,1 0,-1 0,1 0,-1 0,1 0,0 0,-1 0,1 0,-1 0,1 1,-1-1,1 0,-1 0,1 0,-1 1,1-1,-1 0,1 1,-1-1,1 0,-1 1,1-1,-1 0,0 1,1-1,-1 1,0-1,1 1,-1-1,0 1,0-1,1 1,-1-1,0 1,0 0,0-1,0 1,0-1,0 1,0-1,0 1,0-1,0 1,0 0,0-1,0 1,0-1,-1 1,1-1,0 1,1 51,-1-46,-2 21,1-22,0 1,0 0,1 0,0 0,0 0,0 0,0 0,1 0,0 0,1 0,-1 0,1 0,0 0,1-1,-1 1,4 3,-2-8,1 0,-1 0,1-1,-1 0,1 0,-1 0,1 0,-1-1,1 0,-1 0,0 0,1 0,-1-1,0 0,0 0,0 0,0 0,0-1,0 1,-1-1,1 0,-1 0,0 0,0-1,0 1,1-2,63-66,79-64,-144 134,-1-1,1 1,-1-1,1 1,0 0,0 0,0 0,0 0,-1 0,1 0,1 0,-1 1,0-1,0 1,0 0,0-1,0 1,0 0,0 0,1 0,-1 0,0 1,0-1,0 1,0-1,0 1,0 0,0 0,0-1,0 1,0 1,0-1,-1 0,1 0,0 1,-1-1,1 1,-1-1,1 1,-1 0,0 0,0-1,0 1,0 0,0 0,0 0,0 0,-1 0,1 0,-1 0,0 1,1-1,-1 1,5 46,-6-42,1 1,0-1,0 1,1-1,0 0,0 0,1 1,0-1,0 0,1 0,0 0,0-1,0 1,1-1,0 1,0-1,1-1,0 1,0 0,0-1,2 1,10 2</inkml:trace>
  <inkml:trace contextRef="#ctx0" brushRef="#br0" timeOffset="-483.105">0 691,'43'0,"44"0,15 0,1 0,-8 0,-10 0,-15 0,-10 0,-10 0,-9 0,-6 0,-5 0,-2 4,-2 3,-5-1</inkml:trace>
  <inkml:trace contextRef="#ctx0" brushRef="#br0" timeOffset="2167.64">846 804,'129'-22,"-117"21,-6-1,-1 1,1 0,-1 0,1 1,-1-1,1 1,0 1,-1-1,1 1,-1 0,1 0,-1 0,0 1,1 0,-1 0,5 3,-10-2,1 0,0 0,-1 0,1 0,-1 0,0 0,0 0,0 0,0 1,-1-1,1 0,-1 0,0 0,0 0,0 0,0 0,0-1,-1 1,1 0,-1-1,0 1,0-1,0 1,0-1,0 0,-1 0,1 0,0 0,-1 0,0 0,1-1,-2 1,0 1,1 1,1-4,0 1,1-1,-1 1,1 0,-1 0,1-1,-1 1,1 0,0 0,-1 0,1 1,0-1,0 0,0 0,0 1,0-1,0 1,0-1,0 0,0 1,1 0,-1-1,1 1,-1-1,1 1,0 0,-1-1,1 1,0 0,0 0,0-1,0 1,1 0,-1-1,0 1,1 0,-1-1,1 1,-1-1,1 1,0-1,0 1,0-1,0 1,0-1,0 0,0 1,0-1,0 0,1 0,-1 0,1 0,0 1,7 2,1-1,-1 0,1 0,0-1,-1 0,1-1,0 0,0 0,0-1,0-1,0 1,0-2,0 1,1-2,8-3</inkml:trace>
  <inkml:trace contextRef="#ctx0" brushRef="#br0" timeOffset="3335.759">1919 155,'2'2,"0"-1,0 1,0-1,-1 1,1 0,0 0,-1 0,1 0,-1 0,0 0,0 0,0 0,0 0,0 1,0-1,-1 0,1 1,-1-1,1 1,-1-1,0 0,0 1,0-1,0 1,-1 0,-1 23,-2 0,-1-1,-2 0,0 0,-1 0,-2-1,0 0,-2 0,-4 5,6-8,-144 273,109-193,44-99,0 0,0 0,0 1,0-1,0 1,0-1,1 1,-1 0,1-1,0 1,-1-1,1 1,0 0,1-1,-1 1,0-1,1 1,0 0,-1-1,1 1,0-1,0 0,0 1,1-1,-1 0,1 0,-1 1,1-1,0 0,-1-1,1 1,0 0,0 0,1-1,-1 1,0-1,0 0,1 0,-1 0,1 0,-1 0,1 0,1 0,159 4,-100-7,-37 2,-20 1,0 0,0 0,0-1,0 0,0 0,0-1,0 0,0 0,0 0,0-1,0 0,-1 0,1 0,-1-1,5-2,-3-7,-6 1</inkml:trace>
  <inkml:trace contextRef="#ctx0" brushRef="#br0" timeOffset="3599.038">1411 635,'29'0,"38"0,13-5,1-1,-7-1,-12 2,-11 2,-10-4,-7 0,-5 0,-2 2,-5 2</inkml:trace>
  <inkml:trace contextRef="#ctx0" brushRef="#br0" timeOffset="4114.823">2286 99,'17'-13,"1"0,0 2,1 0,0 2,0 0,1 1,1 1,-1 0,17-2,-36 9,1-1,0 1,0 0,0-1,0 1,0 0,0 0,0 0,0 0,0 1,0-1,0 0,0 1,0-1,0 1,-1 0,1 0,0 0,0 0,-1 0,1 0,0 0,-1 0,1 1,-1-1,0 0,1 1,-1 0,0-1,0 1,0 0,0-1,0 1,0 0,-1 0,1 0,-1 0,1 0,-1 0,0-1,1 1,-1 0,0 0,0 0,-1 0,1 0,0 0,-1 0,1 0,-1 0,1 0,-88 154,88-153,-1-1,1 1,-1 0,1-1,0 1,0-1,0 1,0-1,1 1,-1-1,1 1,0-1,-1 1,1-1,0 1,1-1,-1 0,0 0,0 0,1 1,0-1,-1-1,1 1,0 0,0 0,0-1,0 1,0-1,0 1,0-1,1 0,-1 0,0 0,1 0,-1 0,1-1,-1 1,3-1,101 8,-104-8,85-3,-62 3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607 367,'-7'-6,"0"0,0 1,-1 0,0 0,0 1,0-1,-1 2,1-1,-1 1,0 1,1 0,-1 0,-1 0,1 1,0 1,0-1,0 2,0-1,0 1,-8 2,-182 57,169-49,-116 43,144-55,1 1,-1 0,0 0,1 0,-1 0,0 0,1 0,-1 1,0-1,1 1,-1-1,1 1,-1-1,1 1,-1 0,1 0,-1 0,1 0,0 0,-1 0,1 0,0 0,0 0,0 1,0-1,0 0,0 1,0-1,0 1,1-1,-1 1,1 0,-1-1,1 1,-1-1,1 1,0 0,0-1,0 1,0 0,0-1,0 1,0 0,1-1,-1 1,0 0,1-1,0 1,-1-1,1 1,0-1,0 1,0-1,0 0,0 1,0-1,0 0,0 1,191 52,-190-53,-1 1,0-1,1 0,-1 0,0 1,1-1,-1 1,0-1,0 1,0 0,0-1,-1 1,1 0,0 0,-1 0,1-1,-1 1,0 0,1 0,-1 0,0 0,0 0,0 0,0 0,-1-1,1 1,0 0,-1 0,0 0,1 0,-1-1,0 1,0 0,0-1,0 1,-42 56,42-57,-44 41,38-38,0 1,1 0,0 0,0 0,0 1,1 0,-1 0,1 1,1-1,0 1,0 0,0 0,0 1,1-1,1 1,-1 0,1-1,0 5,2-9,0 0,0 0,1 1,-1-1,1 0,0 0,0 0,0 0,1 0,-1 0,1 0,-1 0,1 0,0-1,0 1,0-1,1 1,-1-1,0 0,1 0,0 0,-1 0,1-1,0 1,0 0,0-1,0 0,0 0,0 0,0 0,2 0,101 11,-93-12,-9 0,0 1,0 0,0-1,0 0,0 0,0 0,0-1,1 1,-1-1,0 0,0 0,0-1,-1 1,1-1,0 1,0-1,-1-1,0 1,1 0,-1-1,0 1,0-1,0 0,0 0,1-3,3-11</inkml:trace>
  <inkml:trace contextRef="#ctx0" brushRef="#br0" timeOffset="283.767">381 0,'-12'8,"1"0,0 1,0 0,1 1,0 0,1 0,0 1,1 0,0 1,0 0,1 0,1 0,0 1,0 3,-12 30,3 1,1 0,3 1,1 0,3 1,2 0,2 0,2 24,-7 61,-47 282,49-384,-2-1,-1 0,-2-1,-1 0,-12 22,15-35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60 135,'-16'12,"5"22,2-1,1 2,2-1,2 1,0 0,3 0,1 0,2 12,24 40,-25-85,0 0,0 0,0-1,0 1,0 0,1-1,-1 1,1-1,-1 1,1-1,0 1,-1-1,1 0,0 0,0 0,0 0,0 0,0-1,0 1,0 0,0-1,0 0,0 1,0-1,0 0,0 0,0 0,1 0,-1 0,0-1,0 1,0-1,0 1,0-1,0 0,0 0,0 0,0 0,-1 0,3-1,6-8,1-1,-1 0,-1 0,0-1,-1 0,0-1,-1 0,0 0,-1 0,0-1,0-3,0 2,138-349,-127 318,-6 58,15 215,71 461,-90-643,-2 0,-2 0,-3 0,-1 1,-6 36,4-69,-1 0,0 0,0 0,-1 0,-1-1,0 0,-1 0,0 0,-1-1,0 0,-1-1,0 1,-1-2,-2 3,9-10,0 1,0-1,-1 0,1 0,0 0,-1 0,1-1,-1 1,0-1,0 0,1 0,-1 0,0-1,0 1,0-1,0 0,0 0,1 0,-1-1,0 1,0-1,0 0,1 0,-1 0,0-1,1 1,-1-1,1 0,-1 0,1 0,0-1,0 1,0-1,0 1,1-1,-1 0,1 0,-1 0,1 0,0-1,0 1,1-1,-1 1,1-1,-1-3,-7-36,3-1,1-1,3 1,1-1,2 1,6-29,51-184,-52 235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0,-3 0,-3 0,-3 0,0 0,-1 0,-10 0,-8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1,'29'5,"19"1,6 0,-1-1,-5-1,-6-2,-5-1,-9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2:5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456 282,'-17'73,"-75"469,80-491,8-40,1 1,0-1,1 1,0-1,1 1,0 0,1 0,0 0,1 6,4-1</inkml:trace>
  <inkml:trace contextRef="#ctx0" brushRef="#br0" timeOffset="501.585">626 875,'65'-109,"4"2,18-15,-29 60,-57 61,0 0,0 1,0-1,0 1,-1 0,1-1,0 1,0 0,0-1,0 1,0 0,0 0,0 0,0 0,0 0,0 0,0 0,0 0,0 0,-1 0,1 1,0-1,0 0,0 1,0-1,0 1,0-1,-1 1,1-1,0 1,0-1,-1 1,1 0,0-1,-1 1,1 0,-1 0,1 0,-1-1,1 1,-1 0,1 0,-1 0,0 0,0 0,1 0,-1 0,0 0,0 0,0-1,0 1,0 0,0 0,0 1,1 55,-22 61,22-117,-1 1,0-1,0 0,0 0,1 1,-1-1,1 0,-1 0,1 0,-1 1,1-1,0 0,0 0,-1 0,1 0,0 0,0-1,0 1,0 0,0 0,0 0,0-1,0 1,1-1,-1 1,0-1,0 1,0-1,1 0,-1 1,0-1,0 0,1 0,-1 0,0 0,1 0,-1 0,0-1,0 1,1 0,-1 0,1-1,52-23,139-146,-192 169,0 0,0 0,1 0,-1-1,0 1,1 0,-1 1,0-1,1 0,-1 0,1 1,-1-1,1 1,0-1,-1 1,1 0,-1-1,1 1,0 0,-1 0,1 0,0 0,-1 0,1 1,0-1,-1 1,1-1,-1 1,1-1,-1 1,1 0,-1 0,1-1,-1 1,0 0,1 0,-1 1,0-1,0 0,0 0,0 0,0 1,0-1,0 1,0-1,-1 1,1-1,-1 1,1-1,-1 1,1-1,-1 1,0 0,0-1,1 1,-1 0,-1-1,1 2,-21 170,21-171,-1 0,1 0,0 0,0 0,0 0,0-1,0 1,0 0,0 0,1 0,-1 0,1 0,-1-1,1 1,0 0,-1 0,1-1,0 1,0-1,1 1,-1-1,0 1,0-1,1 1,-1-1,1 0,-1 0,1 0,-1 0,1 0,0 0,-1 0,1-1,0 1,0-1,0 1,0-1,-1 1,1-1,0 0,0 0,2 0,17-3</inkml:trace>
  <inkml:trace contextRef="#ctx0" brushRef="#br0" timeOffset="741.03">1783 395,'-28'43,"-30"34,-14 13,1-4,2-6,9-13,9-13,9-11,6-7,5-6,7-2,4-7,5-2,4-4</inkml:trace>
  <inkml:trace contextRef="#ctx0" brushRef="#br0" timeOffset="4057.291">1811 819,'-1'-2,"-1"0,1 0,-1 0,1 1,-1-1,0 0,1 1,-1 0,0-1,0 1,0 0,0 0,-1 0,1 0,0 0,0 1,-1-1,1 1,0-1,0 1,-1 0,1 0,-1 0,1 0,-1 0,0 0,-3-2,0 1,0 0,-1 0,1 1,0 0,-1 0,1 0,-1 1,1 0,0 0,0 1,0-1,0 2,0-1,0 0,0 1,1 0,-1 1,1-1,0 1,0 0,0 0,0 0,1 1,0 0,-3 3,6-6,1 0,-1 0,1 0,-1 0,1 0,-1 0,1 1,0-1,0 0,0 0,1 0,-1 0,0 0,1 0,-1 0,1 0,0 0,-1 0,1 0,0 0,0 0,1 0,-1-1,0 1,0 0,1-1,-1 1,1-1,0 0,-1 1,1-1,0 0,1 1,66 30,-64-32,-1 1,1 0,-1 0,1 0,-1 0,0 1,0-1,0 1,0 0,0 1,0-1,0 1,-1-1,1 1,-1 0,0 0,0 1,0-1,0 1,-1-1,1 1,-1 0,0 0,0 0,0 0,-1 1,0-1,1 0,-1 1,-1-1,1 0,-1 5,0-3,-1 1,0 0,-1 0,1-1,-1 1,-1-1,1 1,-1-1,0 0,-1 0,1 0,-1-1,-1 1,1-1,-1 0,1 0,-1 0,-1-1,1 0,-1 0,0 0,1 0,-2-1,1 0,0-1,-1 1,1-1,-1-1,1 1,-1-1,0 0,0 0,0-1,0 0,1 0,-1-1,0 0,0 0,1 0,-1-1,0 0,1 0,0-1,-1 0,1 0,-3-2,-11-8</inkml:trace>
  <inkml:trace contextRef="#ctx0" brushRef="#br0" timeOffset="8076.563">2799 282,'-1'19,"0"0,-1 0,-1 0,0-1,-2 0,0 1,-1-1,-1-1,-7 15,-102 253,48-86,67-194,0 0,-1 0,1 0,1 0,-1 0,1 1,0-1,0 0,1 0,-1 0,1 0,0 0,0 0,1 0,0 0,0-1,0 1,0 0,1-1,-1 0,1 1,0-1,1 0,-1-1,1 1,-1 0,1-1,0 0,0 0,1 0,-1-1,1 1,-1-1,1 0,0 0,14 6,0 0,0-1,0-1,0-1,1-1,0 0,0-2,0 0,1-1,-1-1,7-2,-4-3,-4-1</inkml:trace>
  <inkml:trace contextRef="#ctx0" brushRef="#br0" timeOffset="8341.091">2291 735,'39'0,"31"0,13 0,-1 0,-12 0,-11 0,-12 0,-9 0,-6 0,-8 0</inkml:trace>
  <inkml:trace contextRef="#ctx0" brushRef="#br0" timeOffset="8871.553">2065 1,'33'103,"-6"-29,-5 1,-2 2,-4 0,-3 0,-3 6,0 18,-6-67,0 1,-3 0,0-1,-3 1,-4 31,1-45,-1 0,-1 0,-1 0,-1-1,-1 0,0-1,-2 0,0 0,-1-1,0-1,-2 0,0-1,-1-1,0-1,-2 0,1 0,-18 8,11-7</inkml:trace>
  <inkml:trace contextRef="#ctx0" brushRef="#br0" timeOffset="9741.302">118 1,'-15'35,"2"1,1 1,2 0,1 0,1 8,-3 7,-3 23,2 0,4 1,4 0,3 0,4 22,-2-75,1 0,1-1,1 1,1-1,1 0,1 0,1-1,1 0,1 0,0-1,2 0,0-1,1 0,1-1,1-1,1 0,6 5,121 95,-119-96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1,'0'0,"-1"0,1 1,0-1,0 1,-1-1,1 1,0-1,0 1,0-1,0 1,0-1,-1 0,1 1,0-1,0 1,0-1,0 1,1-1,-1 1,0-1,0 1,0-1,0 1,0-1,1 1,-1-1,0 1,0-1,1 0,-1 1,0-1,1 1,-1-1,0 0,1 1,-1-1,0 0,1 0,-1 1,1-1,-1 0,1 0,-1 0,1 1,-1-1,1 0,-1 0,1 0,-1 0,1 0,-1 0,0 0,1 0,-1 0,1 0,-1 0,1 0,-1-1,1 1,16 5,0-2,1 0,-1 0,1-2,0 0,-1-1,12-2,108 11,-131-8,-3 1,0 0,1 0,-1-1,0 0,1 1,-1-1,1 0,-1-1,1 1,0-1,-1 1,1-1,0 0,-1-1,1 1,0 0,-1-1,1 0,-1 0,1 0,-1 0,0-1,1 0,-1 1,0-1,0 0,0 0,0-1,0 1,1-2,-4-7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0,'-5'19,"-2"16,1 7,1 1,2-2,0-3,2-3,1-4,0-1,0-1,0-1,0 0,1-1,-1 1,0 0,5-5,1-6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3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4041 52,'16'-9,"0"2,1 0,0 0,0 2,0 0,1 1,-1 1,1 1,0 0,0 1,15 2,-32-1,1 0,0 0,0 0,0 0,0 1,-1-1,1 1,0-1,0 1,-1 0,1-1,0 1,-1 0,1 0,-1 0,1 1,-1-1,0 0,1 0,-1 1,0-1,0 1,0-1,0 1,0-1,0 1,0 0,-1-1,1 1,0 0,-1 0,0 0,1-1,-1 1,0 0,0 0,0 0,0 0,0-1,0 1,-1 0,1 0,-1 0,1-1,-1 1,0 0,1 0,-1-1,0 1,0-1,0 1,-1-1,1 1,0-1,0 0,-1 1,-95 99,97-97,0 0,0 0,0 0,1 0,-1-1,1 1,0 0,0-1,0 1,1 0,-1-1,1 0,0 1,0-1,0 0,0 0,1 0,-1 0,1 0,0-1,0 1,0-1,2 2,15 17,-17-18,-1 0,1 0,0 0,-1 0,0 0,0 1,1-1,-2 1,1-1,0 1,-1 0,0-1,0 1,0 0,0 0,-1 0,1 0,-1 0,0 0,0 0,-1 0,1 0,-1 0,0-1,0 1,0 0,0 0,-1 0,1-1,-1 1,0-1,0 0,0 1,-1-1,1 0,-1 0,0 0,0-1,0 1,0-1,0 1,-4 1,-140 40,126-41</inkml:trace>
  <inkml:trace contextRef="#ctx0" brushRef="#br0" timeOffset="-12575.445">654 79,'0'396,"12"-366,-6-34</inkml:trace>
  <inkml:trace contextRef="#ctx0" brushRef="#br0" timeOffset="-12236.753">119 701,'798'-76,"-734"69,0 3,0 2,49 6,-111-4,-1 0,0-1,0 1,1 0,-1 0,0 1,0-1,1 0,-1 0,0 1,0-1,0 0,1 1,-1-1,0 1,0 0,0-1,0 1,0 0,0 0,0-1,0 1,0 0,0 0,-1 0,1 0,0 0,-1 0,1 0,0 1,-1-1,0 0,1 0,-1 0,0 1,1-1,-1 0,0 0,0 1,0-1,0 0,0 0,0 1,-6 16</inkml:trace>
  <inkml:trace contextRef="#ctx0" brushRef="#br0" timeOffset="-11839.625">486 813,'-10'15,"-8"9,0 5,2 3,4 1,4-1,8-5,9-8,8-7,6-5,3-5,3-1,0-2,-4-5,-1-2,-1 1,1 1,-3 2</inkml:trace>
  <inkml:trace contextRef="#ctx0" brushRef="#br0" timeOffset="-7736.536">796 813,'0'29,"-2"0,-1-1,-1 1,-2-1,-1 0,0 0,-3-1,-1 3,-63 171,58-131,16-70,0 0,0 1,0-1,0 1,0-1,0 0,0 1,0-1,0 1,0-1,0 0,0 1,0-1,1 1,-1-1,0 0,0 1,0-1,1 0,-1 1,0-1,0 0,1 1,-1-1,0 0,1 0,-1 1,0-1,1 0,-1 0,0 0,1 1,-1-1,1 0,-1 0,0 0,1 0,-1 0,1 0,-1 0,1 0,-1 0,0 0,1 0,-1 0,1 0,-1 0,0 0,1 0,-1-1,1 1,-1 0,0 0,1 0,-1-1,0 1,1 0,-1 0,0-1,0 1,1 0,-1-1,0 1,0 0,1-1,-1 1,25-23,-23 22,28-34,-16 16</inkml:trace>
  <inkml:trace contextRef="#ctx0" brushRef="#br0" timeOffset="-7285.691">1134 899,'-19'15,"1"2,0 1,2 0,0 1,0 1,2 0,1 1,-4 9,12-21,1 1,0 0,0 0,1 0,0 0,1 0,0 1,1-1,0 1,1 0,0-1,0 1,1-1,1 1,-1-1,2 0,0 1,0-1,1 1,0-7,1 1,0-1,0 0,1 0,-1-1,1 1,0-1,0 0,0-1,0 0,0 0,0 0,1-1,-1 1,1-1,-1-1,1 0,-1 0,1 0,-1 0,1-1,-1 0,1-1,-1 1,0-1,0-1,0 1,0-1,0 0,1-1,7-4,1-1,-1-1,-1-1,0 0,0-1,-1 0,-1 0,0-2,-1 1,0-1,-1-1,-1 0,0 0,-1-1,0 1,-2-1,0-1,0 1,-2-1,0 0,-1 0,-1 0,0-16,-1 29,-1 0,1 0,-1-1,0 2,0-1,0 0,-1 0,1 0,-1 0,0 1,0-1,0 1,-1 0,1-1,-1 1,0 0,0 0,0 1,0-1,0 1,0-1,-1 1,1 0,-1 0,0 1,0-1,1 1,-1 0,0 0,0 0,0 0,0 1,0-1,0 1,-1 0,1 0,0 1,0-1,0 1,-11 1,1 0,0 0,0 1,0 1,0 1,1 0,-1 0,-10 7,-5 5</inkml:trace>
  <inkml:trace contextRef="#ctx0" brushRef="#br0" timeOffset="-6701.275">1501 79,'-3'-5,"20"19,0 5,0 1,-1 1,-2 0,0 1,-1 0,-1 1,-1 1,-1 0,-1 0,5 23,0 23,-2 2,-4-1,-3 1,-3 1,-6 63,-1-94,-2-1,-1 0,-3 0,-1-1,-1 0,-3-1,-1-1,-2-1,-19 29,22-43,0 0,-1 0,-2-2,0 0,-1-1,-1-1,-1-1,-1-1,0-1,-4 0,0-2,2-3</inkml:trace>
  <inkml:trace contextRef="#ctx0" brushRef="#br0" timeOffset="-6171.305">259 108,'-30'36,"1"1,2 1,1 1,2 2,2 0,2 2,2 0,1 1,3 0,-5 29,13-28,1-1,3 1,2-1,2 1,1 0,3-1,2 0,1 0,2-1,3 0,12 27,-18-49,0 0,1-1,1-1,1 0,0 0,2-1,0 0,1-1,1-1,0 0,1-1,1-1,0-1,1 0,1-1,0-1,0 0,1-2,2 0,3-2</inkml:trace>
  <inkml:trace contextRef="#ctx0" brushRef="#br0" timeOffset="-4771.471">1981 672,'10'-57,"3"0,2 1,3 1,2 0,17-31,19 7,-55 79,0-1,0 1,0-1,0 0,1 1,-1 0,0-1,0 1,0 0,1 0,-1 0,0-1,0 1,1 0,-1 1,0-1,0 0,0 0,1 0,-1 1,0-1,0 1,0-1,0 1,0-1,0 1,0 0,0-1,0 1,0 0,0 0,0 0,0 0,0 0,-1 0,1 0,0 0,-1 0,1 0,-1 0,1 0,-1 0,0 1,1 0,12 53,-11-33,-3-19,0-1,0 1,0 0,1 0,0 0,-1 0,1 0,0 0,1 0,-1 0,0 0,1 0,0 0,0 0,-1 0,2-1,-1 1,0 0,1-1,-1 1,1 0,-1-1,1 0,0 1,0-1,1 0,-1 0,0 0,1-1,-1 1,1 0,-1-1,1 0,0 1,-1-1,1 0,0-1,0 1,3 0,2-4,1 0,0 0,-1-1,0 0,0-1,0 0,0 0,-1-1,0 0,0 0,0-1,-1 0,0 0,0 0,3-6,22-23,71-76,-101 111,-1 1,0-1,0 0,0 1,1-1,-1 1,0-1,1 1,-1-1,1 1,-1-1,1 1,-1-1,0 1,1-1,0 1,-1 0,1-1,-1 1,1 0,-1-1,1 1,0 0,-1 0,1 0,0-1,-1 1,1 0,0 0,-1 0,1 0,-1 0,1 0,0 1,-1-1,1 0,0 0,-1 0,1 0,-1 1,1-1,0 0,-1 1,1-1,-1 0,1 1,-1-1,1 1,-1-1,1 1,-1-1,0 1,1-1,-1 1,0-1,1 1,-1 0,0-1,0 1,1 0,-1-1,0 1,0-1,0 1,0 0,0 0,1 52,-1-44,-3 47,1-35,1 1,1-1,0 1,2-1,0 1,2-1,2 8,51 55,-38-63,-6-6</inkml:trace>
  <inkml:trace contextRef="#ctx0" brushRef="#br0" timeOffset="-4522.103">1868 813,'38'0,"52"-5,19-1,1 0,-3-4,-11 1,-12 0,-11 3,-12 2,-13 2,-9 1,-6 1,-5 0,-1 0,-7 6,0 1,-5-1</inkml:trace>
  <inkml:trace contextRef="#ctx0" brushRef="#br0" timeOffset="-4037.936">2405 1012,'-44'21,"11"-6,0 1,2 1,0 2,1 1,-10 11,38-31,1 1,-1 0,1-1,0 1,0 0,-1 0,1 0,0-1,0 1,0 0,0 1,0-1,0 0,0 0,0 0,1 1,-1-1,0 0,1 0,-1 1,1-1,-1 1,1-1,0 1,-1-1,1 0,0 1,0-1,0 1,0-1,1 1,-1-1,0 1,0-1,1 1,-1-1,1 0,-1 1,1-1,0 0,0 1,-1-1,1 0,0 0,0 0,0 0,0 0,0 0,1 0,-1 0,0 0,0 0,1-1,-1 1,0-1,1 1,-1-1,1 1,0-1,197 34,-190-32,-3-2,1 1,-1-1,0 1,0 1,0-1,0 1,0 0,-1 0,1 0,0 1,-1 0,0 0,0 1,0-1,0 1,0 0,-1 1,0-1,1 1,-2-1,1 1,-1 1,1-1,-1 0,-1 1,1-1,1 5,-7-3,0 0,-1-1,1 0,-1 0,-1 0,1 0,-1 0,0-1,0 0,0 0,-1-1,0 1,0-1,0 0,0-1,-1 1,1-1,-1-1,0 1,0-1,0 0,-4 0,9-1,-14 6,1-1,-1 0,0-1,0-1,0 0,0-1,-1-1,1-1,-1 0,0-1,1-1,-15-2,13-15,18 6</inkml:trace>
  <inkml:trace contextRef="#ctx0" brushRef="#br0" timeOffset="-3104.619">3590 278,'-18'140,"1"-54,-4-1,-4-1,-14 27,-28 96,28-41,39-163,0-1,0 1,1-1,-1 1,1-1,0 1,0-1,0 1,0-1,0 0,0 0,0 1,1-1,-1 0,1 0,0-1,-1 1,1 0,0 0,0-1,0 1,0-1,0 0,1 1,-1-1,0 0,1 0,-1-1,0 1,1 0,-1-1,1 1,-1-1,1 0,0 0,-1 0,3-1,96-12,27-25,-65 22,-52 8</inkml:trace>
  <inkml:trace contextRef="#ctx0" brushRef="#br0" timeOffset="-2850.364">3195 757,'43'0,"34"0,12 0,-3 0,-11 0,-15 0,-12 0,-4 0,-6 0,-8 0</inkml:trace>
  <inkml:trace contextRef="#ctx0" brushRef="#br0" timeOffset="8032.553">2686 983,'0'-1,"-1"0,1 0,0 0,0 0,0 0,-1 0,1 1,0-1,0 0,0 0,0 0,0 0,1 0,-1 0,0 0,0 0,1 0,-1 0,0 1,1-1,-1 0,1 0,-1 0,1 1,-1-1,1 0,0 0,-1 1,1-1,0 1,0-1,-1 1,1-1,0 1,1-1,6-8,0 1,0 1,1-1,0 2,1-1,-1 1,1 0,0 1,1 0,8-2,-19 7,1-1,0 1,0-1,0 1,0-1,-1 1,1 0,0 0,0-1,0 1,0 0,0 0,0 0,0 0,0 0,0 0,0 0,0 0,0 1,0-1,0 0,0 0,-1 1,1-1,0 1,0-1,0 1,0-1,-1 1,1-1,0 1,-1 0,1-1,0 1,-1 0,1 0,-1 0,1-1,-1 1,1 0,-1 0,0 0,1 0,-1 0,0 0,0 0,0 0,1 0,-1 0,0 0,0-1,-1 2,-14 50,14-50,-1 2,0-1,1 0,-1 1,1-1,0 1,0-1,0 1,0 0,1-1,-1 1,1 0,0-1,0 1,1 0,-1 0,1-1,0 1,-1 0,2-1,-1 1,0-1,1 0,-1 1,1-1,0 0,0 0,1 0,1 2,-2-4,1 1,-1-1,0 1,1 0,-1-1,0 1,0 0,0 1,0-1,-1 0,1 0,-1 1,1-1,-1 1,0-1,0 1,0 0,0 0,0-1,-1 1,1 0,-1 0,1 0,-1-1,0 1,-1 0,1 0,0 0,-1 0,1-1,-1 1,0 0,0 0,-72 54,53-49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05:1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0,'1'15,"0"0,-2 0,0 0,0 0,-1 0,-1 0,-1-1,0 1,-1-1,0 0,-1-1,-1 1,0-1,-8 12,-21 18,-2-2,-2-1,-2-2,-1-2,-7 3,-84 68,116-94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3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4460 650,'22'72,"116"419,-136-483,0 1,1 1,-1 0,1-1,1 0,0 0,0 0,1 0,0 0,0-1,1 0,2 2,5-37,-3-175,64-81,-46 170,-10 73,-5 28</inkml:trace>
  <inkml:trace contextRef="#ctx0" brushRef="#br0" timeOffset="-2159.616">1694 960,'-10'39,"-2"26,-1 8,8-4,5-10,1-9,2-8,-1-12</inkml:trace>
  <inkml:trace contextRef="#ctx0" brushRef="#br0" timeOffset="-1897.564">1694 340,'0'0</inkml:trace>
  <inkml:trace contextRef="#ctx0" brushRef="#br0" timeOffset="-1622.73">1948 1384,'248'-435,"-248"435,38-46,-38 45,1 0,-1 0,1 0,0 1,0-1,0 0,-1 0,1 1,0-1,0 1,0-1,0 1,0-1,0 1,0-1,0 1,0 0,0 0,0-1,0 1,0 0,0 0,0 0,1 0,-1 0,0 1,0-1,0 0,0 0,0 1,0-1,0 0,0 1,0-1,0 1,0 0,-1-1,1 1,0 0,0-1,0 1,-1 0,1 0,0 0,-1 0,1-1,-1 1,1 0,-1 0,1 1,47 183,-43-166,1-1,1 0,0-1,2 0,0 0,1 0,0-2,1 1,1-1,13 12,-24-25,1-1,-1 1,1-1,-1 0,1 0,0 0,-1 0,1 0,0 0,0 0,0 0,0-1,-1 1,1-1,0 0,0 1,0-1,0 0,0 0,0 0,0 0,0-1,0 1,0 0,0-1,0 1,0-1,0 0,0 0,-1 0,1 0,0 0,-1 0,1 0,-1 0,1-1,-1 1,1 0,-1-1,1 0,43-78,-36 61,77-203,-74 204</inkml:trace>
  <inkml:trace contextRef="#ctx0" brushRef="#br0" timeOffset="-942.433">3049 904,'-19'9,"1"0,1 2,0 0,0 1,1 0,0 1,2 1,-1 1,2 0,0 1,0 0,2 1,0 0,1 1,1 0,-6 17,13-31,0 1,0 0,1 0,0 0,0 0,0 0,0 0,1 0,0 0,0 0,0 0,1 0,-1 0,1 0,0 0,1 0,-1 0,1 0,0 0,1-1,-1 1,1-1,-1 0,1 0,1 0,-1 0,0 0,1 0,0-1,0 0,0 0,0 0,0 0,1-1,-1 0,1 1,3 0,1-1,0 0,0-1,0 0,0 0,0-1,0 0,0-1,0 0,0 0,0-1,0 0,0 0,-1-1,1 0,-1-1,0 0,0 0,0-1,0 0,-1 0,0-1,6-5,10-11,-1 0,-1-2,-1 0,-2-1,0-1,-1-2,10-14,-2-1,-1-1,-3-1,-2-1,-2-1,-1 0,-3-1,-2-1,-2 0,-3 0,-1-1,-2-40,-5 71,0 0,-1 0,0 0,-2 1,0-1,-1 1,-1 0,-1 1,0 0,-6-7,11 18,-1 0,0 1,0 0,0 0,-1 0,0 0,0 0,0 1,0 0,-1 0,1 1,-1-1,0 1,0 0,-1 1,1 0,0 0,-1 0,1 1,-1-1,0 2,1-1,-1 1,0 0,0 0,1 1,-1 0,1 0,-1 1,-5 1,-1 2,1 1,-1 1,1 0,1 0,-1 1,1 1,1 0,-1 0,1 1,1 0,0 1,1 0,0 1,0 0,1 0,1 0,0 1,1 0,0 0,1 0,0 0,1 1,1 0,0 0,1 0,0 0,1-1,-3 19,1-1,2 0,1 0,1 1,2-1,1 0,1-1,2 1,1-1,1-1,1 0,13 21,6-5,3-2,2-1,1-2,2-1,2-2,18 11,28 7,-63-43</inkml:trace>
  <inkml:trace contextRef="#ctx0" brushRef="#br0" timeOffset="-2904.014">310 255,'7'4,"0"0,0-1,0 0,1-1,-1 0,1 0,-1 0,1-1,0 0,-1 0,1-1,0 0,0-1,24-1,0-2,-1-1,0-1,0-2,0-1,-1-2,-1-1,0-1,0-1,14-11,0-2,0-2,-1-3,-3-1,9-10,-29 38,-28 36,8-28,-36 129,7 2,5 1,5 0,1 127,-13 137,27-85,-13-337,12 12,-1 0,-1 1,0 0,0 1,-1 0,0 0,0 1,-1 0,0 0,-1 1,0 1,0 0,0 0,-1 1,1 0,-1 1,0 1,-1 0,1 0,0 1,-1 1,0 0,1 1,-1 0,1 1,-1 0,1 1,-4 1,-17 4,0 1,1 2,0 0,0 3,2 0,-1 2,2 2,-10 6,11 2,29-26,-1 1,1 0,-1 0,0 0,1 0,-1 0,1 0,-1 0,1 1,-1-1,0 0,1 0,-1 0,1 0,-1 0,0 1,1-1,-1 0,0 0,1 1,-1-1,0 0,1 1,-1-1,0 0,1 1,-1-1,0 0,0 1,0-1,1 0,-1 1,0-1,0 1,0-1,0 1,0-1,0 0,0 1,0-1,0 1,0-1,0 1,0-1,0 0,0 1,0-1,0 1,0-1,-1 0,1 1,0-1,0 1,0-1,-1 0,1 1,0-1,-1 0,1 1,0-1,-1 0,1 0,0 1,-1-1,1 0,0 0,-1 0,1 1,14-3</inkml:trace>
  <inkml:trace contextRef="#ctx0" brushRef="#br0" timeOffset="-2405.643">396 820,'55'-28,"1"3,2 3,52-14,-67 22,291-60,-240 42,-93 32,1 0,0 0,-1 0,1 0,-1 1,1-1,0 0,-1 1,1-1,-1 1,1-1,-1 1,1 0,-1 0,0 0,1 0,-1 0,0 0,0 0,0 0,0 0,0 0,0 1,0-1,0 0,0 1,0-1,-1 1,1-1,0 1,-1-1,0 1,1-1,-1 1,0-1,0 1,0 0,0-1,0 2,2 69,-17 8,11-70,1 1,0 1,1-1,0 0,1 0,0 1,0-1,2 1,-1-1,1 1,1-1,0 0,1 0,0 1,24 17,-11-21</inkml:trace>
  <inkml:trace contextRef="#ctx0" brushRef="#br0" timeOffset="1226.631">5504 706,'5'29,"-12"-4,0 1,-2-1,-1-1,-1 0,-1 0,-2-1,0-1,-1 0,-3 2,-46 76,59-94,1-1,0 1,0 0,0 1,1-1,0 1,0-1,0 1,1 0,0 0,0 0,1 0,0 0,0 1,1-1,0 0,0 0,1 1,0-1,0 0,0 0,1 0,0 0,1 0,-1 0,1-1,3 5,0-5,0 0,1 0,0 0,0-1,0 0,1 0,0 0,0-1,0-1,0 1,1-1,-1-1,1 0,0 0,-1 0,1-1,0 0,0-1,0 0,0-1,0 0,0 0,0 0,-1-1,8-3,2-2</inkml:trace>
  <inkml:trace contextRef="#ctx0" brushRef="#br0" timeOffset="1481.868">5052 933,'43'4,"29"3,7-1,-6-2,-9 0,-12-2,-9-1,-8 0,-4-1,-4-1,-5 1</inkml:trace>
  <inkml:trace contextRef="#ctx0" brushRef="#br0" timeOffset="2532.394">4318 453,'7'-2,"61"-20,1 4,0 2,1 4,1 2,64 1,-135 9,0 1,1-1,-1 0,1 1,-1-1,1 0,0 0,-1 1,1-1,-1 0,1 0,-1 0,1 0,0 0,-1 0,1 0,-1 0,1 0,0 0,-1 0,1 0,-1 0,1 0,-1-1,1 1,-1 0,1 0,-1-1,1 1,-1 0,1-1,-1 1,1 0,-1-1,1 1,-1-1,0 1,1-1,-1 1,0-1,1 1,-1-1,0 1,0-1,0 1,1-1,-1 0,0 1,0-1,0 1,0-1,0 0,0 1,0-1,0 0,-24-25,18 21,5 5,-5-5,0 0,0 0,0 0,1 0,-1-1,1 0,1 0,-1-1,1 1,0-1,1 0,-1 0,2 0,-1-1,1 1,0 0,0-2,3-9</inkml:trace>
  <inkml:trace contextRef="#ctx0" brushRef="#br0" timeOffset="3063.579">5221 453,'-72'107,"45"-63,3 2,1 0,2 1,3 2,1-1,3 2,2 0,2 1,2 0,3 0,1 47,4-89,2 1,0-1,0 0,0 0,1 0,1-1,-1 1,1-1,1 0,-1 0,2 0,-1 0,1-1,0 0,0 0,1-1,0 1,0-1,1-1,-1 0,1 0,1 0,-1-1,0 0,1-1,0 0,0 0,0-1,0 0,0 0,0-1,1-1,-1 1,7-2,9 2</inkml:trace>
  <inkml:trace contextRef="#ctx0" brushRef="#br0" timeOffset="3448.026">5729 480,'34'34,"11"44,-2 19,-9 3,-10-12,-8-10,-8-14,-5-9,-3-8,-1-3,-1-4,0-4,0-3,1-3,1-1,-6-2,-5 1,-1-6</inkml:trace>
  <inkml:trace contextRef="#ctx0" brushRef="#br0" timeOffset="4461.847">0 1835,'876'-85,"144"10,420-58,-347 86,-233 37,-226-9,-164-7,-145-3,-298 28</inkml:trace>
  <inkml:trace contextRef="#ctx0" brushRef="#br0" timeOffset="5067.295">6802 622,'-24'10,"-3"2,3-5,10-3,13-8,11-3,-1 0,-2 6,2 2,1 2</inkml:trace>
  <inkml:trace contextRef="#ctx0" brushRef="#br0" timeOffset="6032.676">6915 989,'-5'0,"-6"5,-6 6,-5 6,-4 0,-2 2,4-6,6-7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32,'2'0,"0"0,0 1,0 0,-1-1,1 1,0 0,0 0,-1 0,1 0,-1 0,1 0,-1 0,1 1,-1-1,1 0,-1 1,0-1,0 1,0 0,0-1,0 1,0 0,-1-1,1 1,0 0,-1 0,1 0,-1 0,0 0,0 0,0 0,0-1,0 1,0 1,2 2,95 347,3-91,-99-260,-1-1,0 1,1-1,-1 0,0 1,1-1,-1 1,1-1,-1 1,0-1,1 0,-1 1,1-1,-1 0,1 0,-1 1,1-1,-1 0,1 0,0 0,-1 0,1 0,-1 1,1-1,-1 0,1 0,0 0,-1-1,1 1,-1 0,1 0,-1 0,1 0,0 0,-1-1,1 1,-1 0,1 0,-1-1,1 1,-1-1,0 1,1 0,-1-1,1 1,-1-1,0 1,1-1,-1 1,0-1,0 1,1-1,-1 1,0-1,0 1,0-1,0 1,1-1,-1 0,0 1,0-1,0 1,0-1,0 1,-1-1,1 0,0 1,0-1,15-55,-13 48,98-321,0 96,-80 190,-13 24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0 158,'541'-28,"-415"28,-159-26,21 20,1 1,0-2,0 0,1 0,0-1,0 0,1-1,0 0,-3-4,6 0,5 2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0,'44'5,"18"2,4-1,-5-1,-7-2,-9 0,-7-2,-10-6,-9-1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1,'53'9,"22"4,3-1,-7-2,-10-3,-12-3,-8-1,-12-2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0,'-142'352,"140"-349,-1 1,1 0,0-1,0 1,0 0,0 0,1 0,0 0,-1 1,2-1,-1 0,0 0,1 1,0-1,0 0,0 1,1-1,-1 0,1 1,0-1,0 0,0 0,1 0,0 0,-1 0,2 0,-1 0,0-1,1 1,-1-1,1 0,0 1,0-1,0 0,1-1,-1 1,1-1,-1 1,1-1,1 0,19 6,1-1,1-1,-1-1,1-2,0 0,12-2,3-15,-29 1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2:0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0 252,'38'-16,"-2"-1,0-1,-2-3,0 0,-1-2,-1-2,-1-1,-2-1,19-22,-47 48,-1 0,1 1,-1-1,1 0,-1 1,1-1,0 1,-1-1,1 1,0 0,-1-1,1 1,0 0,-1-1,1 1,0 0,0 0,0-1,-1 1,1 0,0 0,0 0,0 0,-1 0,1 0,0 1,0-1,-1 0,1 0,0 0,0 1,-1-1,1 0,0 1,0-1,-1 1,1-1,-1 1,1-1,0 1,-1-1,1 1,-1 0,1-1,-1 1,1 0,-1-1,0 1,1 0,-1-1,0 1,0 0,1 0,-1 0,0-1,0 1,0 0,0 0,0 0,0-1,0 1,0 0,-1 0,1-1,0 1,0 0,-1 0,1-1,0 1,-1 0,3 6,4 16,0 6,2-1,1 0,1 0,1-1,1 0,15 22,-13-30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1:58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1,'-34'23,"17"-9,1 1,1 1,0 1,1 0,1 0,0 2,2-1,0 2,1-1,1 2,1-1,-2 9,-58 262,67-287,-4 14,0 0,2 1,0 0,1 0,1 0,1 0,1 0,0 0,1 0,2-1,-1 1,2-1,1 0,0 0,1 0,1-1,0 0,2 0,0-1,0 0,2 0,-10-15,-1 1,0-1,1 0,-1 1,1-1,-1 0,1 0,-1 0,1 0,0 0,0-1,-1 1,1 0,0-1,0 1,0-1,0 0,0 1,0-1,0 0,-1 0,1 0,0-1,0 1,0 0,0-1,0 1,0-1,-1 0,1 0,0 1,0-1,-1 0,1 0,-1-1,1 1,-1 0,1 0,-1-1,0 1,0-1,1 0,12-14</inkml:trace>
  <inkml:trace contextRef="#ctx0" brushRef="#br0" timeOffset="406.384">567 255,'-3'6,"-30"57,3 1,3 2,-11 45,33-92,1 1,1 0,1 0,1 0,1 0,0 0,3 14,0-28,0 1,0-1,1 0,0 0,0 0,0-1,1 1,0-1,0 0,0 0,0-1,1 1,0-1,0-1,0 1,0-1,1 0,-1 0,1-1,0 0,-1 0,1 0,0-1,0 0,0-1,4 1,-8-1,-1 1,1 0,0-1,0 1,0-1,0 0,0 0,-1 0,1 0,0 0,0-1,0 1,0-1,-1 0,1 0,0 0,-1 0,1 0,0-1,1 0,7-10</inkml:trace>
  <inkml:trace contextRef="#ctx0" brushRef="#br0" timeOffset="653.324">256 565,'29'0,"24"0,7 0,-1 0,-6 0,-7 0,-7 0,-5 0,-4-5,-6-1</inkml:trace>
  <inkml:trace contextRef="#ctx0" brushRef="#br0" timeOffset="940.711">990 86,'32'75,"-4"2,-3 1,-4 1,9 66,-30-144,4 9,-2 0,1-1,-1 1,-1 0,0 0,0 0,-1 1,0-1,-1 0,0 0,-1 0,0 0,0-1,-1 1,0 0,-1-1,0 0,-1 0,0 0,0 0,-4 4,-3-2,-1-1,0-1,-1 0,0 0,0-1,0-1,-1-1,0 0,-1-1,-4 1,-4-2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1 291,'33'-34,"22"-20,5-6,-7 2,-8 12,-12 17,-11 20,-4 10,-6 11,0 7,-2 6,2-2,4 0,-1-3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203 413,'-25'27,"1"1,1 2,2 0,1 1,1 1,2 1,1 1,-7 23,21-54,0 0,0 1,1-1,-1 0,1 1,0 0,0-1,0 1,1-1,-1 1,1 0,0 0,0-1,0 1,1 0,-1-1,1 1,0 0,0-1,0 1,0-1,0 1,1-1,0 0,0 0,0 1,0-1,0 0,1-1,-1 1,1 0,0-1,-1 1,1-1,0 0,1 0,-1 0,0-1,1 1,0 0,10-4,0 0,-1-1,1 0,-1-1,0-1,0 0,0 0,-1-1,0-1,0 0,-1-1,1 0,-2-1,6-5,12-8,-1-1,-1-1,-2-2,0 0,-1-1,-2-2,-1 0,-1-1,-2-1,0 0,-3-2,0 1,-3-2,0 0,-2 0,-2-1,1-13,-7 36,-1 1,0-1,-1 0,0 0,0 1,-1-1,-1 1,0-1,-1 1,0 0,-1-2,3 9,0 0,-1 0,1 0,-1 0,1 0,-1 0,0 1,-1 0,1-1,0 1,-1 0,0 1,0-1,0 1,0-1,0 1,0 0,-1 1,1-1,0 1,-1 0,0 0,1 0,-1 1,1-1,-1 1,0 0,1 1,-2-1,-1 2,0 0,1 0,-1 0,1 1,-1 0,1 1,0-1,0 1,1 0,-1 0,1 1,0 0,0 0,1 0,-1 0,1 1,0 0,0 0,-1 3,-48 127,48-123,1 1,1-1,0 0,1 1,0-1,1 1,0 0,1-1,1 1,0 0,1-1,1 1,0-1,1 0,0 0,1 0,0 0,1-1,0 0,1 0,1 0,0-1,0 0,1-1,0 0,1 0,0-1,5 3,0-3,1-1,0-1,0 0,1-1,-1-1,1-1,11 2,-3-3</inkml:trace>
  <inkml:trace contextRef="#ctx0" brushRef="#br0" timeOffset="556.939">740 384,'-5'14,"1"0,0 1,2 0,-1-1,2 1,0 0,1 0,0 0,1 0,1 0,0-1,1 1,1-1,0 1,4 7,-6-20,-1 0,1 0,-1 0,1 0,0 0,-1-1,1 1,0-1,0 1,0-1,1 1,-1-1,0 0,0 0,1 0,-1-1,0 1,1 0,-1-1,1 1,-1-1,1 0,-1 0,1 0,-1 0,1-1,-1 1,0 0,1-1,-1 0,1 0,-1 1,0-2,0 1,1 0,-1 0,0-1,0 1,0-1,77-67,-55 38,0-1,-2-1,-2-1,10-22,-14 36,-9 33,-8 41,-29 187,17-15,6-132,6-67,-1 0,-1 0,-1 0,-1 0,-2-1,-8 21,15-45,0 0,0 0,0 0,-1-1,1 1,-1 0,1 0,-1-1,0 1,0 0,0-1,0 1,0-1,0 1,0-1,0 1,-1-1,1 0,0 1,-1-1,1 0,-1 0,0 0,1-1,-1 1,0 0,1 0,-1-1,0 1,0-1,0 0,1 1,-1-1,0 0,0 0,0 0,0 0,1-1,-1 1,0 0,0-1,0 1,1-1,-1 0,0 1,1-1,-1 0,0 0,1 0,-1 0,1-1,0 1,-1 0,1 0,0-1,0 1,0-1,-6-9,1-1,1 0,0 0,1-1,0 1,1-1,0 0,1 0,1 0,0 0,1 0,0 0,1 0,0 0,1 0,0 0,1 0,4-8,-2 9,1-1,0 1,1 1,0-1,1 1,0 0,1 1,0 0,0 0,1 1,1 0,0 1,0 0,0 1,1 0,0 1,0 0,1 1,-1 0,1 1,0 0,1 1,-1 1,1 0,-1 1,1 0,4 1,10 0,-4 1</inkml:trace>
  <inkml:trace contextRef="#ctx0" brushRef="#br0" timeOffset="855.903">33 977,'34'0,"54"-5,26-6,4-2,-8 2,-10-2,-11 1,-7 2,-7-1,-8 1,-4 2,-5 2,-6-2,-3 0,-10 2</inkml:trace>
  <inkml:trace contextRef="#ctx0" brushRef="#br0" timeOffset="1586.662">429 1287,'-36'14,"0"1,1 1,1 2,0 2,1 1,2 1,0 2,-15 16,-2 40,48-78,-1 0,1 0,0 1,-1-1,1 0,0 1,1-1,-1 0,0 1,1-1,-1 0,1 0,0 1,0-1,-1 0,2 0,-1 0,0 0,0 0,1 0,-1-1,1 1,-1 0,1-1,0 1,-1-1,1 1,0-1,0 0,0 0,0 0,1 0,-1 0,0 0,0 0,0-1,1 0,0 1,9 0,1-1,0 0,0-1,0 0,-1-1,1 0,0-1,-1-1,0 0,0-1,0 0,0 0,-1-1,0-1,0 0,-1-1,9-7,-16 13,21-15,-1-2,0 0,-1-1,-1-1,-2-1,0-1,-1-1,-1 0,-1-1,-2-1,0 0,-2-1,-1-1,-1 0,1-8,-8 25,-1-1,-1 1,0-1,-1 1,0-1,0 0,-1 1,-1-1,-1-6,2 13,0 1,0-1,-1 1,1-1,-1 1,0 0,0-1,0 1,0 0,-1 0,0 1,0-1,0 0,0 1,0 0,-1 0,0 0,1 0,-1 0,0 1,0 0,-1 0,1 0,-4-1,3 2,0 1,0-1,-1 1,1 0,0 1,0-1,0 1,0 0,0 0,0 1,0 0,0-1,0 2,0-1,1 0,-1 1,1 0,0 0,0 0,0 1,0 0,0-1,1 1,-3 4,-3 4,0 0,1 1,0 0,1 0,1 0,0 1,1 0,-1 5,-1 10,2 1,1 0,1 0,1 0,2 0,1 0,2 1,4 18,-7-39,1 0,0-1,1 1,0 0,1-1,-1 1,2-1,0 0,0 0,0 0,1 0,0-1,1 0,0 0,0 0,1-1,0 0,0 0,1-1,-1 0,2 0,-1 0,0-1,1-1,0 0,0 0,0 0,7 1,83-17,-80 5</inkml:trace>
  <inkml:trace contextRef="#ctx0" brushRef="#br0" timeOffset="1921.845">1050 1090,'-40'59,"3"3,2 0,3 2,3 2,-15 53,42-116,0 1,0-1,0 1,1-1,0 1,-1 0,1 0,1-1,-1 1,0 0,1 0,0 0,0 0,0 0,1 0,-1 0,1 0,0-1,0 1,0 0,0 0,1-1,0 1,0-1,0 1,0-1,0 0,0 0,1 0,0 0,0 0,-1 0,1-1,1 1,-1-1,0 0,1 0,-1 0,1-1,8 2,1-1,-1-1,0 0,1-1,-1 0,0-1,1 0,-1-1,0-1,0 0,0 0,-1-1,1 0,-1-1,0-1,0 0,0 0,3-4,5-20,-19 16</inkml:trace>
  <inkml:trace contextRef="#ctx0" brushRef="#br0" timeOffset="2168.132">683 1428,'43'-5,"24"-1,5 0,-4 1,-10 2,-9 1,-9 1,-5 0,-10 1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0 198,'39'0,"31"0,9 0,-4 0,-10 0,-12 0,-9 0,-8 0,-5 0,-3 0,-6-5,-7-1</inkml:trace>
  <inkml:trace contextRef="#ctx0" brushRef="#br0" timeOffset="264.224">339 0,'-4'39,"-3"26,1 8,1-4,1-10,2-9,1-8,5-7,3-5,-1-2,0-6</inkml:trace>
  <inkml:trace contextRef="#ctx0" brushRef="#br0" timeOffset="884.833">847 227,'44'-21,"-2"-1,0-2,-2-2,-1-2,33-30,-65 52,-7 4,1 1,0-1,0 1,0 0,0-1,0 1,0 0,0 0,0-1,0 1,1 0,-1 0,0 0,1 0,-1 1,1-1,-1 0,1 1,-1-1,1 1,0-1,-1 1,1 0,0 0,-1-1,1 1,0 0,-1 1,1-1,-1 0,1 0,0 1,-1-1,1 1,-1-1,1 1,-1 0,1-1,-1 1,1 0,-1 0,0 0,1 0,-1 1,4 9,-1 0,-1 1,1-1,-2 1,0 0,0 0,-1 0,-1 0,0 0,0 0,-1 1,1 38,53 312,-44-305,-5-38,0-1,-1 1,-2 0,0 0,-1 0,0 0,-2 0,-1 0,-2 8,5-19,-1 0,-1-1,0 1,0 0,0 0,-1-1,-1 1,1-1,-1 0,-1 0,1-1,-1 1,-1-1,1 0,-1 0,0-1,-1 0,0 0,0 0,0-1,-1 0,1 0,-1-1,0 0,-1 0,1-1,-1 0,1-1,-1 0,-7 1,12-3,1 0,0 0,-1 0,1-1,0 1,-1-1,1 0,0 0,0 0,0 0,0-1,0 0,0 1,0-1,0 0,1 0,-1 0,1-1,-1 1,1-1,0 1,0-1,0 0,0 1,1-1,-1 0,1 0,-1-1,1 1,0 0,1 0,-1-1,0 1,1-3,-1-4,0 0,1 0,0 0,1 0,0 1,0-1,1 0,1 0,0 1,0-1,2-2,73-119,-70 113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00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340 542,'-7'-2,"0"1,0 0,0 0,0 1,0 0,0 0,0 1,0 0,0 0,0 0,0 1,1 0,-1 1,1-1,-1 1,1 0,0 1,0 0,0 0,0 0,1 0,0 1,0 0,0 0,0 1,1-1,0 1,0 0,1 0,-1 0,1 1,1-1,-1 1,1-1,0 1,1 0,-1 0,1 4,0-6,0-1,0 1,0 0,1-1,-1 1,1 0,0 0,1-1,-1 1,1 0,0-1,0 1,1-1,-1 1,1-1,0 1,0-1,1 0,-1 0,1 0,0 0,0-1,0 1,0-1,1 1,-1-1,1 0,0-1,0 1,0-1,0 1,0-1,1-1,-1 1,1 0,-1-1,1 0,6-2,0 0,0-1,0 0,0-1,-1-1,0 1,1-1,-1-1,-1 0,1-1,-1 1,0-2,0 1,0-1,-1-1,-1 0,2-1,12-14,-2-1,0-1,-2 0,-1-2,-1 0,-1 0,-1-1,-2-1,0 0,4-26,-10 40,-1 0,0-1,-1 1,0-1,-2 0,1 1,-2-1,0 0,-2 0,1 0,-2 0,0 1,-1-1,0 1,-1 0,-1 0,0 1,-1 0,-5-8,-77-64,85 83,1 1,-1 1,1-1,-1 0,0 1,0 0,0 0,0 0,0 0,0 0,0 1,0 0,-1 0,1 0,0 0,0 1,0 0,0 0,0 0,0 0,0 0,0 1,1 0,-1 0,0 0,1 0,0 0,-1 1,1-1,-5 7,0 0,1 0,0 0,0 1,1 0,0 1,1-1,0 1,1 0,0 0,1 1,0-1,1 1,0-1,0 1,2 0,-1 0,2-1,-1 1,3 10,5 3,0 0,2-1,1 0,1 0,1-1,1 0,0-2,2 1,1-2,4 3,206 186,-207-192</inkml:trace>
  <inkml:trace contextRef="#ctx0" brushRef="#br0" timeOffset="371.183">1130 316,'-29'56,"-84"145,29-34,74-152</inkml:trace>
  <inkml:trace contextRef="#ctx0" brushRef="#br0" timeOffset="669.32">820 401,'19'19,"21"16,8 2,1-5,-8-4,-6-6,-4-6,-8-3,-2-2,-6 1,1-1,-4 3,2-2,-2 2,2-1,4-3,-2-3</inkml:trace>
  <inkml:trace contextRef="#ctx0" brushRef="#br0" timeOffset="1053.276">1 1022,'266'-31,"2"12,49 11,-47-19,-240 26</inkml:trace>
  <inkml:trace contextRef="#ctx0" brushRef="#br0" timeOffset="1834.789">424 1360,'-18'9,"1"0,0 1,0 1,1 1,0 0,1 1,0 1,1 0,1 1,0 1,1 0,-7 13,17-26,0 0,1 0,-1 0,1 0,-1 0,1 1,0-1,0 0,0 1,1-1,-1 1,1-1,0 1,0-1,0 1,0-1,1 0,-1 1,1-1,0 1,0-1,0 0,1 0,-1 1,1-1,0 0,-1 0,1 0,1-1,-1 1,0 0,1-1,-1 0,1 1,0-1,-1 0,1 0,0-1,1 1,-1-1,0 1,0-1,1 0,-1 0,0 0,1-1,1 1,9-5,-1 1,1-2,-1 0,1-1,-2 0,1-1,-1 0,0-1,0 0,-1-1,0 0,-1-1,0 0,0-1,-1 0,0-1,-1 1,4-10,7-12,-2 0,-1-1,-2 0,-1-1,-2-1,-1 0,4-33,-12-50,-3 115,0 0,0 0,0 1,0-1,-1 0,1 0,-1 1,0-1,0 1,0-1,-1 1,1 0,-1 0,0 0,0 0,0 0,0 1,0-1,-1 1,1 0,-1 0,1 0,-1 0,0 1,0 0,1 0,-4-1,2 2,0 1,-1 0,1 0,0 1,0-1,0 1,1 0,-1 0,0 1,1-1,-1 1,1 0,0 0,0 1,0-1,1 1,-1 0,1 0,-1 0,2 0,-1 0,0 1,1 0,0-1,0 1,0 0,0 0,1 0,0 0,0 0,0 4,-3 7,1 1,0 0,1 1,1-1,1 0,1 0,0 1,1-1,1 0,0 0,1-1,1 1,1-1,0 0,1 0,1-1,0 0,1 0,3 1,-8-10,6 8,0-1,1 0,1 0,0-1,1-1,0 0,0 0,1-2,1 0,0 0,4 1,3-3</inkml:trace>
  <inkml:trace contextRef="#ctx0" brushRef="#br0" timeOffset="2235.086">1130 1078,'-21'36,"2"-11,2 1,0 0,2 1,1 0,2 2,0-1,2 2,1-1,2 1,0 0,2 1,2 0,0 18,3-46,1 1,0-2,0 1,0 0,0 0,0 0,1 0,-1-1,1 1,0-1,0 1,0-1,0 1,0-1,0 0,1 0,-1 0,1-1,-1 1,1 0,0-1,-1 0,1 1,0-1,0-1,0 1,0 0,0-1,0 1,0-1,0 0,3 0,1 1,0-1,0 0,0-1,0 0,0 0,-1 0,1-1,0 0,-1 0,1 0,-1-1,1 0,-1 0,2-2,6-8</inkml:trace>
  <inkml:trace contextRef="#ctx0" brushRef="#br0" timeOffset="2504.705">820 1332,'38'5,"28"-3,6-3,-3 0,-9 0,-15-1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113 158,'0'547,"-28"-301,27-201,2-34</inkml:trace>
  <inkml:trace contextRef="#ctx0" brushRef="#br0" timeOffset="445.942">0 186,'15'-13,"1"1,0 0,0 1,1 1,0 1,1 0,12-3,0-2,-23 11,19-11,0 2,1 1,0 1,0 1,1 1,1 2,-1 1,17-1,-41 6,1 0,-1 1,0-1,1 1,-1-1,0 1,0 1,0-1,0 1,0-1,0 1,0 0,0 0,-1 1,1-1,-1 1,1 0,-1 0,0 0,0 0,-1 0,1 1,-1-1,1 1,-1 0,0 0,-1 0,1 0,-1 0,1 0,-1 0,0 0,-1 1,1-1,-1 0,0 1,0-1,0 0,-1 1,1-1,-1 0,0 1,-5 16,0 0,-2-1,0 0,-1 0,-1-1,-1 0,-1 0,0-2,-2 1,0-2,0 0,-10 7,-6 7,23-24,-1 0,2 0,-1 1,1 0,0 0,0 1,1 0,0-1,0 2,1-1,-2 7,7-10,0 1,0-1,0 0,1 0,0 1,0-1,0 0,1 0,0-1,0 1,0-1,0 1,1-1,-1 0,1 0,0 0,1-1,-1 1,1-1,-1 0,1-1,0 1,0-1,0 0,0 0,1 0,16 11,-17-11,0 1,-1 0,0 0,1 0,-1 1,0-1,-1 1,1 0,-1 0,1 0,-1 0,0 1,-1-1,1 1,-1 0,0 0,0 0,-1 0,1 0,-1 0,0 0,0 1,-1-1,0 0,0 1,0-1,0 0,-1 0,0 1,0-1,0 0,-1 0,0 0,-1 2,-11 14,-1 0,-1 0,-1-2,-1 0,-1-1,0-1,-2 0,0-2,0 0,-1-2,-1 0,-19 7,-57 15,133-51,-12 7</inkml:trace>
  <inkml:trace contextRef="#ctx0" brushRef="#br0" timeOffset="1030.826">763 666,'-1'11,"0"-1,1 1,0 0,0 0,2 0,-1-1,1 1,1 0,0-1,0 0,1 0,1 2,-4-9,1 1,0-1,0 0,0 0,0 0,0 0,0 0,1-1,-1 1,1-1,0 1,0-1,0 0,0 0,0 0,1-1,-1 1,0-1,1 0,-1 0,1 0,-1 0,1 0,0-1,-1 0,1 0,0 0,-1 0,1 0,0-1,-1 1,1-1,-1 0,1 0,-1-1,4-1,10-5,1-2,-1 0,-1-1,0-1,-1 0,0-1,11-13,65-50,-90 75,0 0,0 0,0 0,0 0,0 0,0 1,0-1,1 0,-1 1,0-1,0 1,1-1,-1 1,0 0,1-1,-1 1,0 0,1 0,-1 0,1 0,-1 0,0 0,1 1,-1-1,0 0,1 1,-1-1,0 1,1-1,-1 1,0-1,0 1,0 0,0 0,1 0,-1 0,0 0,-1 0,1 0,0 0,0 0,0 0,-1 0,1 0,0 1,-1-1,1 0,-1 1,0-1,1 0,-1 1,0-1,0 0,0 1,1 3,-1 0,0 1,1-1,0 0,0 0,1 0,0 0,-1 0,2-1,-1 1,0-1,1 1,0-1,0 0,0 0,1 0,-1 0,1 0,0-1,0 0,0 0,0 0,1 0,-1 0,1-1,0 0,4 1,2-1,0 0,0-1,0 0,1-1,-1 0,0-1,0 0,0 0,0-2,0 1,0-1,0-1,0 0,-1-1,0 0,0 0,0-1,-1 0,0-1,7-5,14-14,-2-2,0 0,-2-2,-1-1,6-9,-5 4,-2 0,-1-1,-1-2,-3 0,-1-1,-1-2,-10 23,0 1,0 0,-1-1,0 0,-2 0,0-1,-1 1,-1-1,-1 1,-1-1,-1-10,1 29,0 1,0-1,0 0,0 1,0-1,0 0,-1 1,1-1,0 0,0 1,0-1,-1 0,1 1,0-1,-1 1,1-1,0 1,-1-1,1 1,-1-1,1 1,-1-1,1 1,-1-1,1 1,-1 0,1-1,-1 1,1 0,-1-1,0 1,1 0,-1 0,0 0,1 0,-1 0,0-1,1 1,-1 0,0 0,1 1,-1-1,0 0,1 0,-1 0,0 0,1 1,-1-1,1 0,-1 0,0 1,1-1,-1 0,1 1,-1-1,1 1,-1-1,1 1,-1-1,1 1,0-1,-1 1,1 0,0-1,-1 1,1-1,0 1,0 0,-1 0,-26 43,15-10,1-1,1 2,3-1,0 1,2 0,2 1,1-1,2 0,4 28,38 97,-23-108,-34-64,1-5</inkml:trace>
  <inkml:trace contextRef="#ctx0" brushRef="#br0" timeOffset="1278.72">1411 242,'44'0,"37"0,15 0,1 0,-11 0,-11 0,-13 0,-8 0,-8 0,-12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1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565 595,'-36'19,"1"3,0 1,2 1,1 2,1 1,1 2,-19 24,-7 29,55-79,-1 0,0 0,1 0,0 1,-1-1,1 0,1 1,-1-1,0 0,1 1,0-1,0 1,0-1,0 1,0-1,1 1,0-1,-1 0,1 1,0-1,1 0,-1 1,1-1,-1 0,1 0,1 0,1-1,0 0,0 0,1 0,0-1,-1 0,1 0,-1 0,1 0,0-1,0 0,-1 0,1 0,0-1,-1 1,1-1,0 0,-1-1,1 1,-1-1,1 0,-1 0,0 0,0 0,0-1,0 0,0 0,-1 0,1 0,2-4,33-25,0-2,-3-2,-1-1,-2-1,-1-2,-2-2,-2 0,14-32,-25 47,-2-2,0 0,-2-1,-2 0,0-1,-2 0,-2-1,-1 0,-1 0,-1 0,-2-1,-2 1,-3-32,2 56,-1-1,0 1,0 0,-1-1,0 1,-1 0,0 1,0-1,0 1,-1-1,-3-2,6 8,0-1,0 1,-1 0,1 0,-1 0,1 0,-1 1,0-1,0 1,0-1,1 1,-1 0,0 0,-1 0,1 1,0-1,0 1,0-1,0 1,-1 0,1 0,0 1,0-1,0 1,0-1,0 1,0 0,0 0,0 1,0-1,0 1,0-1,-9 8,1 1,0-1,1 2,0-1,1 1,0 1,1 0,0 0,0 1,2 0,0 0,0 0,1 1,1 0,0 0,1 0,-2 14,0 3,2 1,1 0,1-1,2 1,1 0,2-1,1 1,1-1,2 0,1-1,1 0,2 0,0-1,3-1,4 6,-3-4,-10-18,0 1,1-1,1 0,0 0,1-1,0 0,0 0,1-1,9 7,-16-15,-1-1,1 0,-1 1,1-1,0 0,0 0,-1 0,1-1,0 1,0-1,0 0,0 1,0-1,0 0,0-1,0 1,0-1,-1 1,1-1,0 0,0 0,-1 0,1 0,0 0,-1-1,1 1,1-2,9-9</inkml:trace>
  <inkml:trace contextRef="#ctx0" brushRef="#br0" timeOffset="321.014">1299 340,'-191'322,"105"-151,82-164,3-5,1 1,-1-1,0 0,0 1,0-1,-1 0,1 0,0 0,-1 0,1 0,-1 0,0 0,0 0,0-1,0 1,0-1,0 1,0-1,0 0,0 0,-1 0,1 0,0 0,-1-1,-1 1,-4-6</inkml:trace>
  <inkml:trace contextRef="#ctx0" brushRef="#br0" timeOffset="569.168">932 368,'19'29,"16"14,2 5,0-1,-2-4,-2-9,-2-6,-1-2,-2-7,1 0,-2-5,1 1,0 3,0-3,0-2,-5 0,-1-2,-4-3</inkml:trace>
  <inkml:trace contextRef="#ctx0" brushRef="#br0" timeOffset="821.269">1 1130,'387'-43,"287"-24,-608 67,1 2,-1 2,53 13,-54-3,-40-7</inkml:trace>
  <inkml:trace contextRef="#ctx0" brushRef="#br0" timeOffset="1399.859">621 1356,'-55'41,"1"2,2 2,2 2,-39 50,84-90,0-1,1 1,0 0,0 0,0 1,1-1,0 1,1 0,0-1,0 1,1 0,-1 3,2-8,0 0,0 0,0 0,0 0,1 0,-1 1,1-1,0 0,0 0,0 0,0-1,1 1,-1 0,1 0,-1-1,1 1,0-1,0 1,0-1,0 0,1 0,-1 0,1 0,-1 0,1 0,0-1,-1 1,1-1,0 0,0 0,0 0,2 0,5 2,1 0,0-1,0-1,0 0,1 0,-1-1,0 0,0-1,0-1,0 1,0-2,0 0,0 0,-1-1,0 0,1 0,-2-2,1 1,0-1,-1 0,0-1,6-6,5-6,0 0,-2-1,0-2,-1 0,-1 0,-1-2,-1 0,-2 0,0-1,-1-1,-2 0,0 0,-2-1,-1 0,-1-6,-2 23,-2 0,1-1,-2 1,1-1,-1 1,-1-1,0 1,0-1,-1 1,-1 0,1-1,-2 1,1 1,-2-1,1 0,-1 1,0 0,-1 0,0 1,-1-1,0 1,0 1,0-1,-1 1,0 0,-3 0,9 5,-1 1,1 0,-1 0,1 1,-1-1,0 0,1 1,-1 0,0-1,0 1,1 0,-1 1,0-1,0 0,1 1,-1-1,0 1,1 0,-1 0,1 0,-1 0,1 1,0-1,-1 1,1-1,0 1,0 0,0 0,0 0,0 0,0 0,1 0,-1 0,1 1,-1-1,1 0,0 1,0-1,0 1,0 0,1-1,-18 116,22-88,1-1,1 1,2-1,1-1,1 0,1 0,2-1,1 0,1-1,1-1,17 21,9 20,-41-64,0 0,0 0,0 0,0 0,1 0,-1 0,1 0,-1-1,1 1,0-1,-1 1,1-1,0 1,0-1,0 0,0 0,0 0,0 0,0 0,1-1,-1 1,0-1,0 1,1-1,10-3</inkml:trace>
  <inkml:trace contextRef="#ctx0" brushRef="#br0" timeOffset="1702.503">1215 1130,'-183'326,"175"-312,1 0,0 1,1 0,1 0,0 1,1-1,1 1,1 0,0 0,0 0,2 9,3-19,1 1,0 0,0-1,0 0,1 0,-1 0,2 0,-1-1,0 0,1 0,0-1,0 1,1-1,-1 0,1-1,0 0,0 0,0 0,0-1,0 0,1 0,-1-1,1 0,-1 0,1-1,-1 0,5-1,-1 1,0-1,0 0,-1-1,1-1,-1 1,1-2,-1 1,0-1,9-6,6-21,-19 12</inkml:trace>
  <inkml:trace contextRef="#ctx0" brushRef="#br0" timeOffset="1955.089">932 1384,'38'0,"23"0,5 0,-3 0,-8 0,-9 0,-7 0,-5 0,-4 0,-2 0,-1 0,-5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4:21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1080,'5'0,"7"0,5 0,5 0,4 0,2 0,1 0,0 0,0 0,1 0,-1 0,-1 0,-4 0</inkml:trace>
  <inkml:trace contextRef="#ctx0" brushRef="#br0" timeOffset="248.909">1 1334,'14'5,"24"1,11 0,1-1,-3-6,-4-3,-5-1,-4 0,-4 7,-1 2,-6 0</inkml:trace>
  <inkml:trace contextRef="#ctx0" brushRef="#br0" timeOffset="51218.053">875 685,'0'-3,"-1"1,1 0,-1 0,0 0,1 0,-1 0,0 0,-1 0,1 0,0 1,0-1,-1 0,1 1,-1-1,0 1,1-1,-1 1,0 0,0-1,0 1,0 0,0 0,0 1,0-1,0 0,0 1,0-1,0 1,0 0,-1-1,1 1,0 0,0 0,0 1,-1-1,1 0,0 1,0-1,0 1,0 0,0 0,0 0,0 0,0 0,0 0,0 0,1 1,-1-1,0 1,1-1,-1 1,1 0,-20 13,2 2,0 0,1 1,0 1,2 1,0 0,1 1,2 1,0 0,1 1,-5 14,15-35,1 1,-1 0,0 1,1-1,0 0,0 0,0 1,0-1,0 1,1-1,-1 1,1-1,0 1,0-1,0 1,0-1,1 0,0 1,0-1,-1 1,2-1,-1 0,0 0,1 1,0-1,-1 0,1 0,0-1,1 1,-1 0,0-1,1 1,-1-1,1 0,0 0,0 0,0 0,0 0,0-1,0 1,0-1,1 0,-1 0,1 0,-1 0,0-1,3 1,7-6,0 1,0-2,0 0,0 0,-1-1,0-1,-1 0,0 0,0-1,-1-1,2-2,-4 6,26-25,-2-1,-1-1,-1-2,-2-1,-2-2,-1 0,-2-1,-1-2,-3 0,-1-1,-2-1,-2-1,-2 0,-2 0,-1-1,1-42,-9 73,0 0,1 0,-2 0,0 0,0 0,-2 0,1 0,-2 0,0 1,0-1,-2 1,1 0,-4-4,6 14,0 0,0 1,0-1,-1 1,1-1,-1 1,0 0,0 0,0 0,0 1,0-1,0 1,0-1,0 1,-1 0,1 0,0 1,-1-1,1 1,-1-1,1 1,-1 0,1 0,-1 1,1-1,0 1,-1 0,1 0,-1 0,1 0,0 0,0 1,0-1,-3 3,-94 74,87-65,1 1,0 1,1 0,1 0,0 1,2 0,-1 1,2 0,0 0,2 1,-1 0,2 0,1 0,0 0,1 1,1-1,0 1,2-1,0 1,1-1,1 1,1-1,4 11,0-8,2 0,0-1,1-1,1 0,1 0,0-1,2-1,0 0,1-1,0 0,1-2,1 0,1-1,0-1,0 0,5 0,-3-4,-4-4</inkml:trace>
  <inkml:trace contextRef="#ctx0" brushRef="#br0" timeOffset="51485.526">424 1165,'43'0,"48"-5,18-1,0 0,-4 1,-10 1,-12 2,-15 1,-10 1,-5 0,-6 0,-2 0,-4-4,-4-3,-3 1,-4 1,-5 2</inkml:trace>
  <inkml:trace contextRef="#ctx0" brushRef="#br0" timeOffset="52102.828">1016 1419,'-5'3,"-40"21,2 1,0 3,2 2,2 1,-23 24,52-44,0 1,1 0,0 1,1 0,0 0,1 1,1 0,0 0,0 3,5-13,-1 0,1 0,0 0,0 1,0-1,1 0,-1 1,1-1,0 0,1 1,-1-1,1 0,0 1,0-1,0 0,0 0,1 1,-1-1,1 0,0-1,1 1,-1 0,1-1,-1 1,1-1,0 0,0 1,1-2,-1 1,1 0,-1-1,1 1,1 0,4-2,0 1,0-1,0-1,0 1,0-2,0 1,0-1,0 0,0-1,0 0,-1-1,1 0,-1 0,0-1,0 0,0 0,0-1,0 0,-1 0,0 0,0-1,-1-1,2-1,20-11,-2-1,0-1,-1-2,-1 0,-2-2,0 0,-1-1,-2-2,-1 0,13-26,-23 36,0 0,-1 0,-1-1,0 0,-2 0,0 0,-1-1,-2 0,1 1,-2-1,-1 0,0 1,-2-1,-3-14,5 30,0 1,0-1,-1 1,1 0,-1 0,0 0,0 0,0 0,0 0,-1 0,1 1,-1-1,0 1,1 0,-1 0,0 0,0 0,-1 0,1 1,0-1,0 1,-1 0,1 0,-1 0,1 0,-1 1,1-1,-1 1,0 0,1 0,-1 0,1 1,-1-1,-3 2,-4 1,0 0,1 0,-1 1,1 0,0 1,0 1,0-1,1 1,-1 1,-4 5,4-4,0 2,0-1,1 1,0 1,1 0,0 0,0 1,1-1,1 2,0-1,1 1,1-1,-1 2,2-1,0 0,1 1,0-1,1 1,0 3,0-4,1 1,0 0,1-1,1 1,0-1,1 0,0 0,1 0,1 0,0 0,0-1,1 0,1 0,0 0,1-1,0 0,0-1,1 0,1 0,0-1,3 3,15 11,-17-12,0-1,1 0,1-1,0-1,0 1,0-2,1 0,0-1,1 0,6 1,-1-4</inkml:trace>
  <inkml:trace contextRef="#ctx0" brushRef="#br0" timeOffset="52445.272">1637 1221,'-104'140,"6"4,-3 21,94-155,2 1,-1 0,1 0,1 0,0 0,1 1,0-1,1 1,0 0,1 0,0 0,1 0,0 0,1 0,0 0,1 0,0 0,1-1,0 1,3 4,0-10,-1 1,1-1,1-1,-1 1,1-1,0 0,0-1,0 0,1 0,0 0,-1-1,1 0,0-1,1 0,-1 0,0 0,1-1,-1-1,1 1,-1-1,1-1,-1 0,6-1,78-25,-90 26,1-1,0 1,-1-1,1 0,-1 0,1 1,-1-2,0 1,0 0,0 0,0-1,0 1,-1-1,1 1,-1-1,1 0,-1 0,0 0,0 1,0-1,-1 0,1 0,-1 0,1 0,-1 0,0-1,0 1,-1 0,1-1,-4-12</inkml:trace>
  <inkml:trace contextRef="#ctx0" brushRef="#br0" timeOffset="52700.475">1186 1617,'38'0,"42"0,12 0,-5 0,-13 0,-8 0,-12 0,-14 0</inkml:trace>
  <inkml:trace contextRef="#ctx0" brushRef="#br0" timeOffset="53696.323">2287 149,'-4'-5,"0"-1,-1 1,1 0,-1 0,0 0,0 1,-1-1,1 1,-1 1,0-1,0 1,0 0,0 0,-1 1,1 0,-1 0,0 0,1 1,-1 0,0 0,0 1,0 0,1 0,-1 0,0 1,0 0,0 1,1 0,-1-1,1 2,-1-1,1 1,0 0,0 1,0-1,1 1,-1 0,1 0,0 1,-3 3,-2 13,1 2,0-1,2 1,1 0,0 1,2-1,0 14,0 8,2 1,2-1,2 1,8 43,2 57,-11 339,-5-424,-2-1,-2 0,-17 55,22-101,3-12,-3 9,0 0,1-1,0 1,1 0,0 0,1 0,0 0,1 0,0 0,0 0,2 1,0-9,1 1,0-1,0 1,0-1,0 0,0-1,1 1,-1-1,1 0,0 0,0 0,-1-1,1 0,0 0,0 0,0 0,1-1,-1 0,0 0,0 0,0-1,0 1,0-1,0-1,0 1,0-1,-1 1,1-1,0-1,0 0,13-1,126-12,-120 16</inkml:trace>
  <inkml:trace contextRef="#ctx0" brushRef="#br0" timeOffset="54250.011">2427 741,'36'-24,"1"1,1 3,1 0,1 3,0 1,29-6,-67 20,1 1,-1 0,1 0,-1 0,1 1,0-1,-1 0,1 1,0 0,0 0,-1 0,1 0,0 0,0 0,-1 1,1 0,0-1,-1 1,1 0,-1 0,1 0,-1 0,1 1,-1-1,0 1,0 0,0-1,0 1,0 0,0 0,0 0,0 0,-1 1,1-1,-1 0,0 1,0-1,0 1,0-1,0 1,0-1,0 1,-1 0,0 0,-2 10,-1 0,0 0,-2 0,1 0,-1-1,-1 0,0 0,-1 0,0 0,-1-1,0-1,-1 1,0-1,-1-1,-2 2,-17 22,-2 5,1 1,1 1,3 2,-10 23,32-57,-40 109,43-114,0 0,1 0,0 0,-1 0,1 0,0 0,1 1,-1-1,0 0,1 0,0 0,-1 0,1 0,0-1,1 1,-1 0,0 0,1-1,0 1,0-1,-1 1,1-1,1 0,-1 0,0 0,0 0,1 0,-1 0,1 0,0-1,0 0,-1 1,1-1,0 0,0 0,0-1,2 1,10 3,0-2,0 0,0-1,0 0,0-1,0-1,-1 0,1-1,0-1,0 0,-1-1,0-1,14-5,-10-2</inkml:trace>
  <inkml:trace contextRef="#ctx0" brushRef="#br0" timeOffset="54799.571">2964 1221,'232'-279,"-159"210,-72 69,-1-1,1 1,0 0,0-1,-1 1,1 0,0-1,0 1,0 0,0 0,-1 0,1-1,0 1,0 0,0 0,0 0,-1 0,1 1,0-1,0 0,0 0,0 0,-1 1,1-1,0 0,0 1,-1-1,1 1,0-1,-1 1,1-1,0 1,-1 0,1-1,-1 1,1-1,-1 1,1 0,-1 0,1-1,-1 1,0 0,0 0,1 0,-1-1,0 1,0 0,0 0,0 0,0 0,0-1,0 1,6 56,-6-44,0-11,0 1,0-1,0 1,0-1,1 0,-1 1,1-1,0 0,-1 0,1 1,0-1,0 0,0 0,1 0,-1 0,1 0,-1 0,1-1,-1 1,1 0,0-1,0 1,0-1,0 0,0 1,0-1,0 0,0 0,0 0,1-1,-1 1,0-1,0 1,1-1,-1 0,1 1,-1-1,0 0,1-1,-1 1,0 0,1-1,-1 1,0-1,1 0,-1 0,0 0,0 0,0 0,0 0,0-1,1 0,170-115,-172 115,1 1,-1 0,0-1,0 1,1 0,-1 0,0 0,1 0,-1 0,1 0,-1 0,1 1,0-1,-1 0,1 1,0-1,-1 1,1 0,0-1,0 1,0 0,-1 0,1 0,0 1,0-1,-1 0,1 1,0-1,-1 1,1-1,0 1,-1 0,1 0,-1-1,1 1,-1 0,1 1,-1-1,0 0,1 0,-1 1,0-1,0 0,0 1,0-1,0 1,-1-1,1 1,0 0,-1-1,1 1,-1 0,1 0,-1-1,0 1,5 54,-6-48,1-1,0 0,0 0,1 1,0-1,0 0,1 0,0 0,0 0,1 0,0-1,0 1,0-1,1 1,0-1,1 0,10 9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1222,'38'0,"28"0,7 5,-5 1,-13 0</inkml:trace>
  <inkml:trace contextRef="#ctx0" brushRef="#br0" timeOffset="3403.13">764 968,'0'-24,"2"1,1-1,1 1,1 0,0 0,2 0,1 1,1 0,1 0,0 1,2 0,8-10,46-41,-65 72,0-1,0 1,-1-1,1 1,0 0,0-1,-1 1,1 0,0-1,0 1,0 0,0 0,0 0,-1 0,1 0,0 0,0 0,0 0,0 0,-1 0,1 1,0-1,0 0,0 1,-1-1,1 0,0 1,0-1,-1 1,1-1,0 1,-1-1,1 1,0 0,-1-1,1 1,-1 0,1-1,-1 1,0 0,1 0,-1-1,0 1,1 0,-1 0,0 0,0 0,0-1,0 1,0 0,0 0,7 55,-7-44,0-9,-1-1,1 1,0-1,-1 1,1-1,0 1,1-1,-1 1,0-1,1 1,-1-1,1 0,0 1,-1-1,1 0,1 1,-1-1,0 0,0 0,1 0,-1 0,1 0,0 0,-1 0,1-1,0 1,0-1,0 1,0-1,1 0,-1 0,0 0,0 0,1 0,-1 0,1 0,-1-1,0 0,1 1,-1-1,3 0,8-7,-1 0,1-1,-1 0,-1-1,1 0,-2-1,1 0,-1-1,2-4,8-7,163-145,-183 166,0 0,1 1,-1-1,0 0,1 1,-1-1,1 0,-1 1,1-1,-1 1,1-1,-1 1,1-1,-1 1,1-1,0 1,-1-1,1 1,0 0,0-1,-1 1,1 0,0 0,0 0,-1-1,1 1,0 0,0 0,-1 0,1 0,0 0,0 0,-1 1,1-1,0 0,0 0,-1 0,1 1,0-1,-1 0,1 1,0-1,-1 1,1-1,0 1,-1-1,1 1,-1-1,1 1,-1 0,1-1,-1 1,0 0,1-1,-1 1,0 0,1-1,-1 1,0 0,0 0,0-1,0 1,1 0,-1 0,0-1,-1 2,-5 32,0-1,2 2,2-1,1 0,2 6,14 7,-2-29</inkml:trace>
  <inkml:trace contextRef="#ctx0" brushRef="#br0" timeOffset="3655.553">453 1081,'53'0,"70"-10,28-2,4-1,-16 4,-17 2,-19-3,-23 2,-15 0,-14 3,-10 2,-9 2,-4 0,-6 6,-8 2</inkml:trace>
  <inkml:trace contextRef="#ctx0" brushRef="#br0" timeOffset="4039.137">848 1251,'-31'29,"1"2,2 1,1 2,2 0,1 2,-11 22,33-55,0 0,0 0,0 0,1 1,-1-1,1 0,-1 0,1 1,0-1,0 1,1-1,-1 1,1 0,0-1,0 1,0-1,0 1,0-1,1 1,0 0,0-1,0 1,0-1,0 0,1 1,-1-1,1 0,0 0,0 0,0 0,2 2,11 1,-1 0,1-2,0 1,0-2,0 0,0-1,1 0,-1-2,1 0,0 0,73-25,-75 14</inkml:trace>
  <inkml:trace contextRef="#ctx0" brushRef="#br0" timeOffset="4285.153">1102 1251,'-20'43,"-15"33,-2 9,1-5,6-12,8-12,8-12,6-7,5-6,-2-4,0 0,1-2,5-3,8-12,2-6</inkml:trace>
  <inkml:trace contextRef="#ctx0" brushRef="#br0" timeOffset="4721.139">1441 1476,'-19'4,"0"2,0 0,0 1,1 1,1 1,-1 1,1 0,1 1,-11 9,25-18,0-1,1 0,-1 1,1-1,0 1,-1 0,1-1,0 1,0 0,0 0,0 0,0 0,0 0,1 0,-1 0,1 0,-1 0,1 0,0 0,0 0,0 0,0 0,0 0,0 0,0 0,1 0,-1 0,1 1,0-1,-1-1,1 1,0 0,1 1,52 52,-17-21,-34-30,-1 0,1 0,-1 0,0 0,0 1,0-1,-1 1,0-1,0 1,0 0,0-1,-1 1,1 0,-1 0,0-1,-1 1,1 0,-1 0,0-1,0 1,-1-1,1 1,-1-1,0 1,0-1,0 0,-1 0,0 0,0 0,0-1,0 1,0-1,-2 2,0 0,0 0,0 0,-1 0,1-1,-1 1,0-1,0-1,-1 1,1-1,-1 0,1-1,-1 0,0 0,0 0,0-1,0 0,-1 0,1-1,0 0,0 0,0 0,-2-1,-8-5</inkml:trace>
  <inkml:trace contextRef="#ctx0" brushRef="#br0" timeOffset="5722.618">1582 1222,'30'-8,"-28"7,-1 0,1-1,-1 1,1 0,-1 0,1 1,0-1,-1 0,1 1,0-1,0 1,-1-1,1 1,0 0,0-1,0 1,0 0,-1 0,1 1,0-1,0 0,0 1,-1-1,1 1,0-1,0 1,-1 0,1 0,0 0,-1 0,1 0,-1 0,0 0,1 0,-1 1,0-1,1 0,-1 1,0-1,0 1,0-1,-1 1,2 1,-3 4,1 0,-1 0,0 1,-1-1,0 0,0 0,0 0,-1-1,0 1,-1 0,1-1,-1 0,0 0,-1 0,-1 2,-12 19,16-26,0 1,0 0,1 1,-1-1,0 0,1 1,-1-1,1 0,0 1,-1 0,1-1,1 1,-1 0,0-1,1 1,-1 0,1 0,0 0,0 0,0-1,0 1,0 0,1 0,0 0,-1-1,1 1,0 0,0-1,0 1,0-1,1 1,-1-1,1 1,0-1,-1 0,1 0,0 0,0 0,1 0,-1 0,0-1,0 1,1-1,-1 1,3 0,1-1,0 1,0-1,0 0,0-1,0 1,0-1,0-1,0 1,1-1,-1 0,0 0,-1-1,1 0,0 0,0 0,-1-1,1 0,4-3,4-6</inkml:trace>
  <inkml:trace contextRef="#ctx0" brushRef="#br0" timeOffset="6273.12">2175 544,'1'57,"-2"0,-3-1,-3 0,-10 43,-64 173,79-268,0 0,0 0,1 0,-1 0,1 0,0 0,1 1,-1-1,1 0,0 1,0-1,0 0,0 0,1 1,0-1,-1 0,2 0,-1 0,0 0,1 0,0 0,0 0,0 0,0-1,1 1,-1-1,1 1,0-1,0 0,0 0,1 0,-1-1,1 1,-1-1,1 0,0 0,4 1,1 0,0-2,1 1,-1-1,1-1,-1 0,1 0,-1-1,1 0,-1 0,0-1,1-1,-1 1,0-1,0-1,4-2,0-7</inkml:trace>
  <inkml:trace contextRef="#ctx0" brushRef="#br0" timeOffset="6521.785">1864 968,'44'0,"32"0,9 0,-5 0,-17-5,-19-1</inkml:trace>
  <inkml:trace contextRef="#ctx0" brushRef="#br0" timeOffset="6953.676">2372 460,'3'-4,"1"-1,-1 1,1 0,0 0,0 1,1-1,-1 1,1 0,-1 0,1 0,0 0,0 1,1 0,-1 0,0 1,1-1,-1 1,0 0,1 1,-1-1,1 1,0 0,-1 1,1-1,-1 1,1 0,-4 0,0 0,-1-1,1 1,0 0,-1 0,1 0,-1 0,1 1,-1-1,0 0,1 1,-1-1,0 1,0-1,0 1,0-1,0 1,0 0,-1-1,1 1,-1 0,1 0,-1 0,1-1,-1 1,0 0,0 0,0 0,0 0,0 0,0-1,-1 1,1 0,-1 0,1 0,-1-1,0 2,-29 66,27-67,1 0,0 0,0 0,0 0,0 0,1 1,-1-1,0 1,1-1,0 1,0-1,0 1,0 0,0 0,0 0,1-1,-1 1,1 0,0 0,-1 0,2 0,-1 0,0 0,0 0,1 0,0-1,0 1,0 0,0 0,0-1,0 1,0-1,1 1,0-1,-1 1,1-1,0 0,0 0,0 0,0 0,1 0,15 7,1-4</inkml:trace>
  <inkml:trace contextRef="#ctx0" brushRef="#br0" timeOffset="8254.072">2429 37,'12'-6,"1"0,0 1,0 0,1 1,-1 1,1 0,0 1,0 1,-1 0,1 0,0 2,12 1,-21 1,-1 1,0-1,0 1,0 0,0 1,-1-1,0 1,0-1,0 1,0 0,-1 0,0 0,0 1,0-1,-1 0,1 1,-1-1,-1 1,1-1,-1 1,0 0,0-1,0 1,-1-1,0 1,0-1,-1 1,1-1,-1 1,0 17,22 172,-17 405,-3-346,-53-35,26-130,-4 28,31-113,-1 1,1-1,-1 1,0-1,0 0,0 1,-1-1,1 0,-1 0,0 0,0 0,-1 0,1 0,-1 0,0-1,0 1,0-1,0 0,0 0,-1 0,0-1,1 1,-1-1,0 0,0 0,0 0,-1 0,1-1,0 1,-3-1,-165 8,147-9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5:4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28 339,'186'-11,"-143"3,1 1,1 3,-1 2,1 1,23 4,23-1,-45-2,-34 0</inkml:trace>
  <inkml:trace contextRef="#ctx0" brushRef="#br0" timeOffset="1316.961">0 593,'73'17,"-13"-9,1-3,0-2,52-6,-15 1,116-26,-164 21,-32 1</inkml:trace>
  <inkml:trace contextRef="#ctx0" brushRef="#br0" timeOffset="2597.699">311 1,'12'28,"-1"-6,1-1,2 0,0 0,1-2,1 1,1-2,0 0,1-2,1 0,1 0,1-2,-1-1,2 0,0-2,19 8,-35-18,1 1,-1 0,0 1,0-1,0 1,-1 1,1-1,-1 1,0-1,0 2,0-1,0 0,-1 1,1 0,-1 0,-1 0,1 1,-1-1,0 1,0 0,0 0,-1 0,0 0,0 0,-1 1,1-1,-1 0,-1 1,1 3,-5 1,1 0,-2-1,1 0,-2 0,1 0,-1-1,-1 1,1-2,-2 1,1-1,-1 0,0 0,-1-1,0 0,0-1,0 1,-8 2,4 0,-23 15,-56 53,91-75,0-1,-1 1,1 0,0-1,0 1,0 0,1 0,-1-1,0 1,1 0,-1 0,1 0,-1 0,1 0,0 0,0 0,0 0,0 0,0 0,1 0,-1 0,1 0,-1 0,1 0,0-1,-1 1,1 0,0 0,1 0,9 9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1,'19'4,"21"3,9-1,0-2,-3 0,-5-2,-4-1,-4 0,-3-1,-1-1,-1 1,-1 0,-9 0,-8-1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0,'34'5,"29"1,11 0,-5-1,-7-1,-11-2,-8-1,-12-1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564 666,'-16'-9,"-1"1,0 1,0 0,-1 1,0 1,0 1,0 1,-1 0,1 1,-1 2,1-1,-1 2,0 0,-1 2,8 2,1 1,0 0,0 0,1 1,0 0,0 1,0 1,1-1,1 1,-1 1,1-1,1 2,0-1,0 1,1 0,1 0,0 0,0 1,1 0,0 0,1 0,1 1,0-1,0 4,1-11,0 0,0 0,1 0,0 0,0 0,0 0,0 0,1 0,-1 0,1 0,1 0,-1 0,1-1,0 1,0 0,0-1,0 1,1-1,0 0,0 0,0 0,0 0,1-1,0 1,-1-1,1 0,0 0,1 0,-1 0,0-1,1 0,-1 0,1 0,0 0,0-1,0 0,0 0,0 0,0-1,3 1,3-2,0-1,0 1,-1-2,1 0,-1 0,1-1,-1 0,0 0,-1-1,1-1,-1 0,0 0,0 0,-1-1,0-1,4-4,8-9,-1 0,-2-2,0 0,-1-1,9-20,-1-1,-3-2,-1 0,-3-1,-2-1,-2-1,-2 0,-2 0,-3-1,-2 0,-2-40,-1 78,-1-1,-1 1,-1 0,0-1,0 1,-1 0,-1 0,0 0,-1 1,0 0,-1-1,-4-5,7 16,-1 0,1 0,0 1,-1-1,1 1,-1 0,1 0,-1 0,0 0,1 1,-1-1,0 1,1 0,-1 0,0 1,0-1,1 1,-1-1,0 1,1 0,-1 1,1-1,0 1,-1-1,1 1,0 0,0 0,0 0,0 1,0-1,0 1,1 0,0-1,-1 1,1 0,0 1,0-1,0 0,1 0,-1 1,1-1,0 1,0-1,0 2,-7 18,2-1,0 1,2 0,0 1,2-1,0 1,2-1,0 1,3 12,-1 1,-2-17,1-1,1 0,1 1,1-1,0 0,2-1,0 1,1-1,0 0,2-1,0 0,1 0,1-1,1 0,-8-10,9 12,1-1,0 0,1-1,1 0,0-1,1-1,1-1,0 0,1-2,11 6,-6-9</inkml:trace>
  <inkml:trace contextRef="#ctx0" brushRef="#br0" timeOffset="247.275">1242 439,'-19'39,"-16"26,-2 8,5-4,4-14,5-12,8-7,6-7,0-6,1-4,3-4</inkml:trace>
  <inkml:trace contextRef="#ctx0" brushRef="#br0" timeOffset="451.585">818 496,'48'34,"21"15,3 0,-5-4,-10-9,-10-7,-7-7,-7-4,-3-4,-3-4,0-5,-1-2,-4-2</inkml:trace>
  <inkml:trace contextRef="#ctx0" brushRef="#br0" timeOffset="743.553">0 1060,'575'-29,"-164"3,-353 23,0 3,1 1,-1 4,0 2,-1 2,56 18,-90-18,-6 1</inkml:trace>
  <inkml:trace contextRef="#ctx0" brushRef="#br0" timeOffset="1282.923">564 1371,'-38'21,"20"-13,-1 2,1 0,1 1,0 0,1 2,0 0,0 0,2 2,0 0,0 0,2 1,-3 5,13-17,0-1,0 1,1 0,0 0,-1 1,1-1,1 0,-1 0,1 0,-1 1,1-1,0 0,1 1,-1-1,1 0,0 0,0 1,0-1,0 0,1 0,0 0,0-1,0 1,0 0,0-1,1 1,0-1,-1 0,1 1,1-2,-1 1,0 0,1-1,-1 1,1-1,0 0,0 0,0 0,7 3,-1 1,1-2,1 1,-1-2,1 0,-1 0,1-1,0 0,0-1,0 0,0-1,0-1,6 0,3-6,0-1,0-1,-1 0,0-2,-1 0,0-1,-1-1,0-1,-1-1,-1 0,0-1,-1-1,-1 0,0-1,-1 0,-2-1,7-13,-6 13,0-1,-2-1,0 0,-2 0,0-1,-1 1,-1-2,-1 1,0-11,-4 23,0 0,0 1,-1-1,-1 0,0 0,0 0,-1 0,0 1,0-1,-1 1,-1-1,0 1,0 0,0 1,-1-1,-1 1,0-1,0 2,0-1,-1 1,0 0,-7-6,10 10,0-1,0 1,0 0,-1 0,1 0,-1 0,0 1,0 0,0 0,0 0,0 1,0-1,0 1,0 0,-1 1,1-1,0 1,0 0,-1 1,1-1,0 1,-1 0,1 0,0 1,0 0,0-1,0 2,1-1,-1 0,0 1,1 0,0 0,-1 1,1-1,1 1,-1 0,0 0,1 0,-3 4,-3 7,0 0,0 0,2 1,0 0,1 0,0 1,2 0,0 0,0 0,2 0,0 1,1-1,1 1,1-1,0 0,1 1,1-1,1 0,0 0,1 0,1-1,0 1,1-1,4 5,-3-9,0 0,1-1,0 0,1 0,0-1,1 0,0-1,0 0,1-1,0 0,0-1,6 2,-14-8,-1 1,1-1,-1 0,1 0,-1-1,1 1,0-1,-1 0,1 0,0 0,-1 0,1-1,0 0,-1 1,1-1,-1 0,1-1,-1 1,0-1,3-1,12-7</inkml:trace>
  <inkml:trace contextRef="#ctx0" brushRef="#br0" timeOffset="1618.031">1271 1117,'-27'49,"3"1,2 1,3 1,1 0,3 2,-4 33,18-83,0-1,0 1,1 0,-1 0,1-1,0 1,0 0,0 0,1 0,-1-1,1 1,0 0,0-1,0 1,1-1,-1 1,1-1,0 1,0-1,0 0,0 0,0 0,1 0,0 0,-1-1,1 1,0-1,0 0,0 0,1 0,-1 0,0 0,1-1,1 1,9 1,0-2,0 0,0-1,0 0,0-1,-1 0,1-1,0-1,-1 0,1-1,-1 0,0-1,0-1,-1 0,5-3,-4 2</inkml:trace>
  <inkml:trace contextRef="#ctx0" brushRef="#br0" timeOffset="1865.449">1017 1399,'24'-4,"27"-3,9 1,0 1,-5 1,-8-3,-7 0,-5 0,-5 3,-1 0,-2 3,-5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06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1,'312'0,"-250"11,-93 4,-247-13,571-2,-281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11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142 406,'0'-17,"4"-5,1 0,1 0,0 0,2 1,1 0,1 1,0 0,1 0,2 1,0 0,1 1,0 1,2 0,0 1,6-4,-16 13,-6 6,1-1,-1 1,1-1,-1 1,1 0,0-1,-1 1,1 0,0-1,0 1,0 0,0 0,0 0,0-1,0 1,0 1,1-1,-1 0,0 0,1 0,-1 1,0-1,1 0,-1 1,1-1,-1 1,1 0,-1 0,1-1,-1 1,1 0,-1 0,1 0,-1 1,1-1,0 0,-1 0,1 1,-1-1,0 1,1 0,-1-1,1 1,-1 0,0 0,0 0,1-1,-1 1,0 1,1 0,14 179,-16-180,0 0,1 1,0-1,-1 0,1 1,0-1,-1 0,1 0,0 0,0 0,0 0,0 0,0 0,0 0,0 0,0 0,1 0,-1-1,0 1,0 0,1-1,-1 1,0-1,1 0,-1 1,1-1,-1 0,0 0,1 0,-1 0,1 0,-1 0,0 0,1 0,-1-1,1 1,-1-1,0 1,1-1,-1 1,0-1,0 0,1 1,-1-2,56-39,-56 40,189-182,-189 181,-1 1,1 0,0-1,0 1,-1 0,1 0,0 0,0-1,0 1,0 0,0 0,1 0,-1 1,0-1,0 0,1 0,-1 1,0-1,1 1,-1-1,0 1,1-1,-1 1,1 0,-1 0,1 0,-1 0,1 0,-1 0,1 0,-1 0,1 0,-1 1,0-1,1 1,-1-1,1 1,-1 0,0-1,0 1,1 0,-1 0,0 0,0 0,0 0,0 0,0 0,0 0,7 193,-6-180,0-1,2 0,0 0,0-1,1 1,1-1,0 0,0 0,1-1,2 2,2 2</inkml:trace>
  <inkml:trace contextRef="#ctx0" brushRef="#br0" timeOffset="340.402">1 519,'898'0,"-883"0,0 1,-1 0,1 0,-1 2,0-1,0 2,0 0,0 1,2 1,1 4</inkml:trace>
  <inkml:trace contextRef="#ctx0" brushRef="#br0" timeOffset="1156.045">57 830,'81'-34,"-55"24,0 1,0 1,1 1,0 1,0 1,0 2,0 1,19 1,-44 0,-1 1,1 0,0 0,0 0,-1 0,1 1,0-1,-1 0,1 1,0-1,-1 1,1 0,0-1,-1 1,1 0,-1 0,1 0,-1 0,0 0,1 0,-1 1,0-1,0 0,0 1,0-1,0 1,0-1,0 1,-1-1,1 1,0 0,-1-1,1 1,-1 0,0-1,1 1,-1 0,0 0,0-1,0 1,0 0,-1 0,1-1,0 1,-1 0,1-1,-1 1,0 0,1-1,-1 1,0-1,0 1,-1 0,-15 22,-1 0,-1-2,-1 0,-1-1,0-1,-5 2,19-16,-44 36,36-31,-1 1,1 1,1 0,0 1,1 1,1 0,0 0,-5 12,15-25,0 1,1 0,0-1,0 1,0 0,0 0,0 0,0 0,1 0,-1 0,1 0,0 0,0 0,0 0,1 0,-1 0,1 0,-1 0,1 0,0 0,0 0,0 0,1-1,-1 1,1 0,-1-1,1 1,0-1,0 0,0 1,0-1,0 0,1 0,-1 0,1-1,-1 1,1 0,0-1,-1 0,1 0,0 0,0 0,0 0,0 0,0-1,0 1,0-1,0 0,1 0,19 1,1-1,-1-1,1-1,-1-1,0-1,23-7,-12 3,-22 6</inkml:trace>
  <inkml:trace contextRef="#ctx0" brushRef="#br0" timeOffset="1890.444">989 914,'-12'-5,"0"1,-1 1,1-1,-1 2,1 0,-1 0,0 1,1 1,-1 0,0 1,0 0,1 1,-1 1,1 0,-1 0,1 1,0 1,-8 4,5-4,-43 22,56-26,1 0,0 0,0-1,1 1,-1 0,0 0,0 0,0 0,0 0,1 0,-1 0,1 0,-1 0,1 1,-1-1,1 0,-1 0,1 0,0 1,0-1,0 0,0 0,0 1,0-1,0 0,0 1,0-1,0 0,1 0,-1 0,0 1,1-1,-1 0,1 0,0 0,-1 0,1 0,0 0,0 0,-1 0,1 0,0 0,0 0,1 0,6 6,0-1,1 0,0-1,0 0,0 0,1 0,0-2,-1 1,1-1,6 1,49 20,-62-24,-1 1,1-1,0 1,-1 0,1 0,-1 1,1-1,-1 0,0 1,0-1,1 1,-1 0,0 0,0 0,-1 0,1 0,0 0,-1 0,1 1,-1-1,0 0,1 1,-1-1,0 1,-1 0,1-1,0 1,-1 0,0-1,1 1,-1 0,0 0,0-1,-1 1,1 0,-1 0,1-1,-1 1,0-1,0 1,0 0,0-1,-1 1,-7 6,-1-1,0-1,-1 0,1 0,-1-1,-1-1,1 0,-1 0,0-1,0 0,0-1,0-1,-1 0,-7 0,18-1,0-1,0 0,1 0,-1 0,0 0,0 0,0 0,0 0,0 0,0-1,0 1,1-1,-1 0,0 1,0-1,1 0,-1 0,0 0,1 0,-1 0,1 0,0-1,-1 1,1 0,0-1,-1 1,1-1,0 0,0 0,0-9</inkml:trace>
  <inkml:trace contextRef="#ctx0" brushRef="#br0" timeOffset="2435.779">1242 689,'77'9,"-75"-9,0 1,0-1,-1 1,1 0,0 0,-1 0,1 0,-1 0,1 0,-1 0,0 0,1 1,-1-1,0 0,0 1,0-1,0 1,0 0,0-1,-1 1,1 0,0-1,-1 1,1 0,-1 0,0-1,1 1,-1 0,0 0,0 0,0 0,-1-1,1 1,0 0,-1 0,1-1,-1 1,1 0,-1 0,0 0,-3 6,-1 1,1-2,-1 1,-1 0,0-1,0 0,0 0,-1-1,1 0,-2 0,-5 4,-42 42,54-51,0 0,0 0,0 0,1 0,-1 0,0 1,1-1,-1 0,1 1,-1-1,1 0,-1 1,1-1,0 0,0 1,0-1,0 1,0-1,0 1,0-1,0 0,1 1,-1-1,0 0,1 1,-1-1,1 0,0 1,-1-1,1 0,0 0,0 0,0 0,0 1,0-1,0-1,0 1,0 0,0 0,0 0,0 0,1-1,-1 1,1 0,62 18,-39-16</inkml:trace>
  <inkml:trace contextRef="#ctx0" brushRef="#br0" timeOffset="3058.051">1891 266,'5'-3,"-5"3,0 1,0-1,0 0,0 1,0-1,0 1,0-1,1 1,-1-1,0 1,0-1,0 0,1 1,-1-1,0 0,0 1,1-1,-1 1,0-1,1 0,-1 0,0 1,1-1,-1 0,0 0,1 1,-1-1,1 0,-1 0,0 0,1 0,-1 1,1-1,-1 0,1 0,-1 0,1 0,-1 0,0 0,1 0,-1 0,1-1,-1 1,1 0,-1 0,1 0,-1 0,0-1,1 1,-1 0,0 0,1-1,-1 1,1 0,-1 0,0-1,0 1,1 0,-1-1,0 1,-135 477,128-460,1-1,2 1,-1 0,2 0,0 1,1-1,1 1,1 15,2-28,1 1,-1-1,1 0,0 0,1 0,-1 0,1-1,0 1,0-1,1 0,-1 0,1 0,0-1,0 0,0 0,0 0,1 0,-1-1,1 0,-1 0,1-1,0 1,0-1,0 0,0-1,0 1,0-1,0-1,0 1,-1-1,1 0,0 0,4-2,128-27,-120 11,-17 7</inkml:trace>
  <inkml:trace contextRef="#ctx0" brushRef="#br0" timeOffset="3334.839">1553 604,'19'0,"16"0,12 0,2 0,-1 0,-6 0,-4 0,-4 0,-3 0,-2 0,-1 0,0 0,-6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3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694 508,'38'-37,"-37"36,-1 0,1 1,0-1,-1 0,0 0,1 0,-1 0,1 0,-1 0,0 0,0 0,1 0,-1 0,0 0,0 0,0-1,0 1,0 0,0 0,-1 0,1 0,0 0,-1 0,1 0,0 0,-1 0,1 0,-1 0,1 1,-1-1,0 0,1 0,-1 0,0 1,0-1,0 0,1 1,-1-1,0 0,0 1,0-1,0 1,0 0,0-1,0 1,0 0,-1-1,-17-3,0 1,-1 0,1 1,-1 1,0 1,1 1,-15 2,-37 6,0 2,2 4,-1 3,-7 6,76-24,-1-1,1 1,0 0,0 0,-1 0,1 0,0 0,0 0,0 0,-1 0,1 0,0 1,0-1,0 1,0-1,-1 1,1-1,0 1,0-1,0 1,0 0,0 0,0-1,0 1,1 0,-1 0,0 0,0 0,1 0,-1 0,1 0,-1 0,1 0,-1 1,1-1,-1 0,1 0,0 0,0 1,0-1,0 0,0 0,0 0,0 1,0-1,0 0,0 0,1 0,-1 1,0-1,1 0,-1 0,1 0,-1 0,1 0,0 0,0 0,0 0,9 6,1 0,0-1,0-1,0 0,1 0,0-1,0-1,0 0,0 0,5-1,59 17,-75-18,1-1,-1 0,0 0,1 1,-1-1,0 1,1-1,-1 1,0 0,1-1,-1 1,0 0,0 0,0 0,0 0,0 0,0 0,0 0,0 0,0 0,0 1,-1-1,1 0,0 0,-1 1,1-1,-1 1,0-1,1 0,-1 1,0-1,0 1,0-1,0 1,0-1,0 0,0 1,-1-1,1 1,0-1,-1 0,1 1,-1-1,1 0,-2 2,-45 48,-255 185,299-235,1 0,-1 0,1 0,0 1,-1-1,1 1,0-1,0 1,0 0,0 0,0 0,0 0,1 0,-1 0,1 1,-1-1,1 0,0 1,0-1,0 1,0-1,0 1,1 0,-1-1,1 1,0 0,0-1,0 1,0 0,0 0,0-1,1 1,0 0,-1-1,1 1,0-1,0 1,0-1,0 1,1-1,-1 0,1 1,-1-1,2 0,8 3,1-1,-1 0,1 0,0-2,1 1,-1-2,0 1,1-2,-1 0,0 0,1-1,-1 0,0-2,1 1,-1-1,-1-1,3-1,11 0,-11 2,5 0,0-1,0-1,-1 0,0-2,0 0,0-1,15-9,-29 13,-1 0,1 0,-1 0,-1-1,1 1,-1-1,1 0,-1 1,-1-1,1 0,-1 0,1 0,-2-1,1 1,0 0,-1 0,0 0,0-1,-1 1,1 0,-1 0,0 0,-1 0,1 0,-1 0,0 0,-1-1,1-1,-4-17</inkml:trace>
  <inkml:trace contextRef="#ctx0" brushRef="#br0" timeOffset="472.32">412 1,'-6'1,"0"0,1 1,-1-1,0 1,1 1,0-1,-1 1,1 0,0 0,1 1,-1-1,0 1,1 0,0 0,0 1,0-1,1 1,-1 0,1 0,0 0,1 0,-1 0,1 1,0-1,0 1,1 0,0 0,0-1,0 1,0 0,1 0,0 0,0 0,1 0,0 0,0-1,0 1,3 5,2 35,-1 0,-2 0,-2 0,-5 44,-46 345,-49 83,77-323,16-178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370 502,'-19'-2,"-1"0,1 1,0 1,0 0,-1 2,1 0,0 1,0 1,1 1,-1 1,1 0,0 2,1 0,0 1,-3 2,14-5,-1 0,1 0,1 1,-1 0,1 0,0 1,1-1,0 1,0 0,1 1,0-1,0 0,1 1,0-1,0 1,1 0,0 0,1 0,0-1,0 1,1 0,0 0,1 0,-1-1,2 1,-1-1,1 1,1 0,-1-5,-1-1,1 1,0-1,0 1,0-1,1 0,-1 0,1-1,-1 1,1-1,0 0,0 0,0 0,0 0,0-1,1 1,-1-1,0 0,1 0,-1-1,0 0,1 1,-1-1,1-1,-1 1,1-1,-1 1,0-1,1-1,-1 1,0-1,0 1,0-1,0 0,0-1,0 1,0-1,-1 1,0-1,1 0,1-3,20-20,-1-1,-1-1,-2 0,-1-2,-1-1,-1 0,-2-2,-2 1,0-2,0-7,1-4,-1-1,-3-1,-1 1,1-37,-9 72,-1 1,0-1,-1 1,-1 0,1-1,-2 1,1-1,-1 1,-1 0,0 0,0 0,-1 0,0 1,-1 0,0-1,-1 1,1 1,-2-1,5 8,0-1,0 1,0-1,0 1,0 0,-1 0,1 0,0 0,-1 0,1 1,-1-1,1 1,-1-1,1 1,-1 0,1 0,-1 0,1 1,-1-1,1 0,-1 1,1 0,-1-1,1 1,0 0,-1 0,1 0,0 1,0-1,0 1,0-1,0 1,0-1,0 1,1 0,-2 2,-49 78,46-58,1 1,2-1,0 1,2 0,0-1,2 1,1 0,1-1,2 7,5 7,3-1,1 0,2-1,1-1,1 0,3-2,18 26,-27-42,-8-9,33 24,-26-33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6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0,'-6'32,"2"0,1 0,2 1,1-1,1 0,2 0,4 15,-7-45,0 1,0 0,0-1,0 1,1-1,-1 1,1-1,0 1,0-1,0 0,0 1,0-1,0 0,0 0,1 0,-1 0,1 0,0 0,0 0,-1 0,1 0,0-1,1 1,-1-1,0 0,0 0,1 1,-1-1,0-1,1 1,-1 0,1-1,-1 1,1-1,-1 1,1-1,-1 0,1 0,0-1,-1 1,2-1,5-7,0 0,-1-1,0 0,0 0,-1-1,-1 0,0 0,0 0,-1-1,0 0,0 0,-1-3,37-134,-42 147,1 0,0 0,-1 1,1-1,0 0,0 0,0 0,0 0,0 0,0 0,0 0,0 0,0 0,0 0,0 0,1 0,-1 0,0 0,1 1,-1-1,1 0,-1 0,1 0,-1 0,1 1,-1-1,1 0,0 1,-1-1,1 0,0 1,0-1,0 1,-1-1,1 1,0-1,0 1,0 0,0-1,0 1,0 0,0 0,0 0,0 0,0 0,0 0,-1 0,1 0,0 0,0 0,0 0,0 1,0-1,0 0,0 1,0-1,0 1,-1-1,1 1,0-1,0 1,0-1,-1 1,1 0,0 0,39 132,-1 99,-38-221,-1 0,-1-1,1 1,-2 0,0-1,0 1,-1-1,0 0,0 0,-1 0,-1 0,0 0,0-1,-1 0,0 0,0 0,-1-1,-1 0,1-1,-8 6,9-7,0-2,-1 1,1 0,-1-1,-1-1,1 1,0-1,-1 0,1-1,-1 0,0 0,0 0,0-1,0 0,0-1,0 0,0 0,0-1,0 0,0 0,0-1,0 0,-3-1,10 2,-1 0,0 0,0 0,1 0,-1-1,1 1,-1 0,1-1,-1 1,1-1,0 1,0-1,-1 0,1 1,0-1,1 0,-1 0,0 0,1 0,-1 0,1 0,-1 0,1 0,0 0,0 0,0 0,0 0,0 0,0 0,0 0,1 0,-1 0,1 0,0 1,-1-1,1 0,38-66,-10 39,1 1,2 1,0 1,2 2,0 2,2 1,0 1,8-1,-39 18,9-5,0 0,0 1,1 1,-1 0,1 1,1 1,-1 0,1 1,-1 0,4 1,19 15,-26-3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90,'129'-6,"1"-6,-2-5,25-11,-49 15,0 4,0 5,57 6,-43-1,-93-1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198 298,'-21'21,"0"0,1 1,2 1,0 1,1 1,2 0,0 1,2 0,1 2,1-1,0 6,10-30,0 0,0 0,0 0,1 0,-1 0,1 1,0-1,0 0,0 0,0 1,1-1,0 0,-1 0,1 0,0 0,0 0,0 0,1 0,-1 0,1 0,0 0,0-1,0 1,0-1,0 1,0-1,1 0,-1 0,1 0,-1 0,1 0,0-1,0 1,0-1,0 0,0 1,0-2,0 1,0 0,1-1,-1 1,0-1,3 0,2 0,1-1,-1 0,0-1,0 1,0-2,-1 1,1-1,0 0,-1-1,0 0,0 0,0 0,0-1,-1 0,0 0,0-1,0 0,2-3,84-124,-74 105,-2-1,-1-1,-1 0,-2-1,-1 0,-1-1,-2-1,-1 1,0-13,-6 29,1 9,0 0,-1-1,0 1,-1-1,1 0,-1 1,-1-1,0 0,0 1,0-1,-1 1,0 0,0-1,-1 1,0 0,0 0,-1 1,0-1,0 1,0-1,-3-1,4 8,-1 0,0-1,1 1,-1 1,0-1,1 0,-1 1,1 0,-1 0,1 0,-1 0,1 1,0-1,0 1,-1 0,1 0,0 0,1 0,-1 0,0 1,1-1,-1 1,1 0,0 0,-1 0,2 0,-1 0,0 0,1 0,-1 1,1-1,0 0,0 1,-9 13,0 0,2 1,0 0,1 1,0 0,2 0,0 0,1 1,2-1,-1 1,2 0,1 0,0-1,2 1,0 0,1-1,1 1,1-1,1 0,0 0,1-1,1 0,1 0,10 14,-16-26,0-1,0 1,0-1,1 0,0 0,0 0,1-1,-1 1,1-1,0 0,0-1,1 1,-1-1,1 0,-1 0,1 0,0-1,0 0,0 0,0-1,0 0,1 0,0 0,9-5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1,'-6'8,"-58"94,4 2,-11 35,37-16,34-118,-1 0,1-1,0 1,0 0,0-1,1 1,0 0,-1-1,2 1,-1-1,0 1,1-1,0 1,0-1,0 0,1 0,-1 0,1 0,0-1,0 1,1-1,-1 0,1 0,-1 0,2 1,5 2,-1-1,1-1,0 1,0-2,0 1,0-1,1-1,-1 0,1 0,0-1,-1-1,1 1,0-2,0 1,-1-2,1 1,-1-2,9-2,7-22,-24 10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1,'43'0,"24"0,10 0,-3 0,-9 0,-12 0,-9 0,-2 0,-5 0,-8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2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1 740,'5'0,"15"0,10 0,5 0,0 0,0 0,-2 0,-1 0,-2 0,-1 0,0 0,-1 0,-5-5,-1-1,-10 0,-6 1</inkml:trace>
  <inkml:trace contextRef="#ctx0" brushRef="#br0" timeOffset="248.665">1 967,'38'4,"27"-2,8-3,-4 0,-9-5,-10-2,-9 1,-11 1</inkml:trace>
  <inkml:trace contextRef="#ctx0" brushRef="#br0" timeOffset="5853.062">1186 487,'-7'-4,"0"1,0 0,0 0,0 0,0 1,0 1,-1-1,1 1,-1 0,1 1,-1 0,0 0,1 0,-1 1,1 0,-1 1,1 0,0 0,0 0,0 1,0 0,0 1,0-1,1 1,0 0,0 1,0 0,0 0,0 0,1 0,0 1,1 0,-1 0,1 1,0-1,0 1,-1 5,0 2,-21 93,26-104,0 1,0 0,1 0,-1 0,1 0,0 0,0 0,0-1,1 1,-1 0,1-1,0 1,0-1,0 0,0 1,1-1,-1 0,1-1,0 1,0 0,0-1,0 1,0-1,1 0,-1 0,2 0,0 0,0 0,0 0,1-1,-1 1,1-1,-1-1,1 1,-1-1,1 0,-1 0,1 0,-1-1,1 0,-1 0,0 0,1-1,-1 0,0 0,0 0,0-1,0 0,-1 1,1-2,3-2,93-100,-78 70,-2 0,-2-2,-2-1,-1 0,-2-1,-1 0,-3-1,-1-1,-1-7,-6 34,0 0,-1 1,0-1,-1 0,-1 0,-1 1,0-1,0 1,-2-1,0 1,0 0,-2 0,-3-6,8 17,-1 0,0 0,1 0,-1 1,-1-1,1 1,0 0,-1-1,1 1,-1 0,1 0,-1 1,0-1,0 1,0-1,0 1,0 0,0 0,-1 0,1 0,0 1,0-1,-1 1,1 0,0 0,0 0,-1 0,1 1,0 0,0-1,-1 1,1 0,0 0,0 1,-3 0,1 1,-1-1,0 2,1-1,0 1,0-1,0 1,0 1,1-1,0 1,0-1,0 1,0 0,1 1,0-1,0 1,-1 2,-1 14,0-1,2 1,1 0,0 0,2 0,0 0,2 0,0-1,1 1,2 0,0-1,1 1,6 12,0-1,2-1,2 0,1-1,12 17,-9-15,35 45,-42-66</inkml:trace>
  <inkml:trace contextRef="#ctx0" brushRef="#br0" timeOffset="6186.048">678 853,'38'5,"47"-3,18-7,6-3,-1-4,-10-1,-11 2,-11 4,-9 2,-7 2,-7 2,-10 0,-1 2,-3-1,-4 1,-8-1</inkml:trace>
  <inkml:trace contextRef="#ctx0" brushRef="#br0" timeOffset="6766.177">1157 1107,'-20'16,"0"0,2 2,0 0,1 1,0 0,2 2,0 0,2 0,-7 14,19-32,0 0,-1 0,1-1,0 2,1-1,-1 0,0 0,1 0,0 0,-1 0,1 1,1-1,-1 0,0 0,1 0,-1 0,1 0,0 0,0 0,1 0,-1 0,0 0,1 0,0-1,-1 1,1 0,0-1,1 0,-1 1,0-1,1 0,-1 0,1 0,-1-1,1 1,0-1,0 1,0-1,0 0,0 0,0 0,0-1,0 1,3 0,8-1,-1 0,0-1,0-1,0 0,0-1,0 0,0-1,0 0,-1-1,0 0,0-1,0-1,-1 0,0 0,0-1,-1 0,0-1,0 0,-1-1,5-7,13-15,-1-2,-2 0,-1-2,-2 0,-2-2,9-23,-21 44,-1 1,-1-1,-1 0,0 0,-1 0,-1-1,0-12,-2 26,1-1,-1 1,0 0,-1-1,1 1,-1-1,0 1,0 0,0 0,-1 0,1-1,-1 1,0 1,0-1,-1 0,1 0,-1 1,0-1,0 1,0 0,0 0,0 0,-1 0,1 1,-1 0,0-1,0 1,0 0,0 1,0-1,0 1,0 0,-1 0,0 0,0 0,0 1,0 0,0 0,0 1,0 0,0 0,0 0,0 0,0 1,0-1,0 1,0 0,1 1,-1-1,1 1,0 0,0 0,0 1,0-1,1 1,-1-1,1 1,-1 2,-61 110,60-102,0-1,1 1,0 1,1-1,1 0,0 1,1-1,1 1,0-1,1 1,0-1,1 1,1-1,1 0,-1 0,2 0,0 0,1-1,0 0,1 0,1 0,0-1,0 0,0-2,0 1,1-2,0 1,1-1,0-1,0 0,0 0,1-1,1-1,-1 1,1-2,0 0,0 0,0-1,1 0,0-1,-1-1,11 1,1-2</inkml:trace>
  <inkml:trace contextRef="#ctx0" brushRef="#br0" timeOffset="7135.409">1920 797,'-102'137,"-80"144,179-278,1 1,-1 0,1 0,-1 0,1 0,1 1,-1-1,0 1,1-1,0 1,0-1,1 1,-1 0,1-1,0 1,0 0,0-1,1 1,0 0,-1-1,2 1,-1-1,1 1,-1-1,1 1,0-1,1 0,-1 0,1 0,0 0,0-1,0 1,0-1,0 0,4 3,3 1,1-1,0 0,0 0,1-1,-1 0,1-1,0-1,0 0,0 0,1-1,-1-1,1 0,-1 0,1-2,-1 1,1-2,-1 1,0-2,1 0,-1 0,-1-1,1-1,0 0,-1 0,6-5,-1-2,-5-1</inkml:trace>
  <inkml:trace contextRef="#ctx0" brushRef="#br0" timeOffset="7385.317">1496 1164,'43'0,"39"0,9 0,-5 0,-13 0,-14 0,-12 0,-14 0</inkml:trace>
  <inkml:trace contextRef="#ctx0" brushRef="#br0" timeOffset="8436.924">2738 91,'-33'-8,"1"1,-1 2,0 2,-1 1,1 1,-23 3,51-2,0 0,0 0,0 1,0-1,1 1,-1 0,0 0,1 1,-1-1,0 1,1 0,0 1,0-1,-1 1,1-1,1 1,-1 0,0 1,1-1,0 1,-1-1,1 1,1 0,-1 0,1 1,-1-1,1 0,0 1,1-1,-1 1,1 0,0-1,0 1,0 0,1 2,0 22,1-1,2 1,0 0,2-1,2 0,4 12,17 99,-28-81,-2 0,-2-1,-3 1,-2-1,-3-1,-3 0,-2 0,-5 6,13-31,-19 42,21-58,0 1,1 1,1-1,1 1,0 0,1 0,0 0,1 12,3-25,-1-1,1 1,0-1,0 1,0-1,1 0,-1 0,1 0,0 0,-1 0,1 0,1 0,-1 0,0-1,1 1,-1-1,1 0,0 0,0 0,0 0,0 0,0-1,0 1,0-1,0 0,1 0,-1 0,2 0,100 14,122-34,-148 14,-61 9</inkml:trace>
  <inkml:trace contextRef="#ctx0" brushRef="#br0" timeOffset="11920.563">3077 345,'-17'67,"13"-39,-13 81,6 1,2 57,15-63,0-92</inkml:trace>
  <inkml:trace contextRef="#ctx0" brushRef="#br0" timeOffset="12472.953">3331 600,'131'-168,"-104"143,-27 24,1 1,-1 0,1 0,-1 0,1 0,-1 0,1-1,0 1,-1 0,1 0,-1 0,1 1,-1-1,1 0,0 0,-1 0,1 0,-1 0,1 1,-1-1,1 0,-1 1,1-1,-1 0,1 1,-1-1,0 0,1 1,-1-1,1 1,-1-1,0 1,0-1,1 1,-1-1,0 1,0-1,1 1,-1-1,0 1,0-1,0 1,0-1,0 1,0 0,0-1,0 1,0-1,0 1,0-1,0 1,0 0,-1-1,1 1,0-1,-1 3,0-1,1 1,0 0,-1-1,1 1,0-1,0 1,0 0,1-1,-1 1,0-1,1 1,0-1,0 1,0-1,0 1,0-1,0 0,0 1,1-1,-1 0,1 0,0 0,0 0,-1 0,1-1,0 1,1 0,-1-1,0 0,0 1,1-1,-1 0,1 0,-1 0,1-1,-1 1,1 0,-1-1,1 0,-1 0,1 1,0-2,-1 1,1 0,-1 0,1-1,0 1,0-2,132-91,-52 28,-80 64,0 0,-1 0,1 1,-1-1,1 1,0-1,0 1,-1 0,1 0,0 0,-1 1,1-1,0 1,-1-1,1 1,0 0,-1 0,1 0,-1 0,0 0,1 1,-1-1,0 1,0 0,0-1,0 1,0 0,0 0,0 0,-1 1,1-1,-1 0,1 1,-1-1,0 1,0-1,0 1,0-1,-1 1,1 0,-1 0,18 26,47 21,-49-42</inkml:trace>
  <inkml:trace contextRef="#ctx0" brushRef="#br0" timeOffset="12719.218">3359 712,'43'4,"33"-2,14-2,-3-1,-13-1,-13 1,-13 0,-10 0,-5 1,-5-1,-7 1</inkml:trace>
  <inkml:trace contextRef="#ctx0" brushRef="#br0" timeOffset="13172.756">3754 910,'-33'10,"1"2,0 0,0 3,1 0,-11 10,41-25,-1 1,1-1,-1 1,1 0,-1-1,1 1,0 0,-1 0,1 0,0 0,0 0,0 0,-1 1,1-1,1 0,-1 0,0 1,0-1,0 1,1-1,-1 1,1-1,-1 1,1-1,-1 1,1-1,0 1,0 0,0-1,0 1,0 0,0-1,0 1,1-1,-1 1,1-1,-1 1,1-1,-1 1,1-1,0 1,0-1,-1 1,1-1,0 0,1 0,-1 0,0 1,0-1,0 0,1 0,-1 0,0-1,1 1,1 0,51 24,-44-21,0 0,0 0,0 1,-1 0,1 1,-1 0,-1 0,1 1,-1 0,3 4,-9-9,-1-1,0 1,1 0,-1 0,0 0,0 0,0 0,0 0,-1 0,1 0,-1 0,1 1,-1-1,0 0,0 0,0 1,0-1,0 0,0 0,0 0,-1 1,1-1,-1 0,0 0,0 0,1 0,-1 0,-1 0,1 0,0 0,0 0,-1-1,1 1,-1 0,1-1,-1 1,0-1,0 0,1 0,-1 1,0-1,0 0,-2 0,-93 32,94-32,1-1,-1 1,0-1,1 1,-1-1,0 0,0 0,1-1,-1 1,0 0,1-1,-1 0,0 1,1-1,-1 0,1-1,-1 1,1 0,0-1,-1 1,1-1,0 1,0-1,0 0,0 0,0 0,1 0,-1-1,1 1,-1 0,1-1,0 1,0-1,0 1,0-1,0 0,1 1,-1-1,1 0,-1 1,1-1,0 0,0 1,1-2,3-13</inkml:trace>
  <inkml:trace contextRef="#ctx0" brushRef="#br0" timeOffset="13483.983">4178 317,'183'337,"-176"-326,-1 0,0 1,-1 0,0 0,-1 0,0 1,-1-1,0 1,-1 0,-1 0,0 0,-1 0,0 0,-1 0,0 0,-1-1,-1 1,0 0,-1-1,0 1,0-1,-2 0,1-1,-4 4,-5 8,-2-1,0 0,-2-2,0 0,-1-1,-1-1,-1 0,-15 8,-105 48,110-63</inkml:trace>
  <inkml:trace contextRef="#ctx0" brushRef="#br0" timeOffset="13954.946">2681 176,'-30'57,"2"2,2 1,4 1,2 0,-8 44,19-79,1 1,1-1,2 1,0 1,2-1,1 0,1 1,2 0,0-1,2 1,1-1,2 0,0 0,1-1,2 1,1-2,1 1,1-2,1 1,1-2,8 11,-8-20,1-1,0 0,0-1,2 0,-1-2,1 0,1 0,0-2,14 5,-2-1</inkml:trace>
  <inkml:trace contextRef="#ctx0" brushRef="#br0" timeOffset="14669.214">4939 458,'-3'31,"-1"-1,-2 1,-1-1,-2 0,0 0,-3-1,-5 11,9-22,-93 158,98-173,1 0,0 0,0 1,0-1,0 1,0 0,1-1,0 1,-1 0,2 0,-1 0,0 0,1 0,-1 0,1 0,0 0,1 0,-1 0,1 0,-1 0,1 0,1 0,-1 0,0-1,1 1,0 0,0-1,0 1,0-1,0 0,1 0,-1 0,1 0,0 0,0 0,0-1,1 1,-1-1,0 0,1 0,-1 0,3 0,132 3,-136-5,0 0,0 0,-1 0,1-1,0 1,0 0,0-1,0 1,0-1,0 0,0 1,-1-1,1 0,0 0,-1 0,1-1,0 1,-1 0,0 0,1-1,-1 1,0-1,1 1,-1-1,0 0,0 0,-1 1,1-1,0 0,0 0,-1 0,1 0,-1 0,0 0,1 1,-1-1,0-1,-3-12</inkml:trace>
  <inkml:trace contextRef="#ctx0" brushRef="#br0" timeOffset="14923.948">4544 712,'43'4,"34"3,8-1,-5-1,-12-1,-12-2,-16-1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6:5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0 988,'476'0,"-476"0</inkml:trace>
  <inkml:trace contextRef="#ctx0" brushRef="#br0" timeOffset="433.429">282 791,'-4'6,"0"0,1 0,0 0,0 1,1-1,0 1,0 0,0 0,1 0,0-1,0 1,1 0,0 1,0 4,-2 21,-23 112,-5-2,17-56,15-79,0-6</inkml:trace>
  <inkml:trace contextRef="#ctx0" brushRef="#br0" timeOffset="3604.407">1156 424,'0'5,"0"6,0 6,0 6,0 2,0 3,0 1,0 0,0 1,0-1,0-10,0-8</inkml:trace>
  <inkml:trace contextRef="#ctx0" brushRef="#br0" timeOffset="3933.72">846 763,'43'0,"39"0,9-5,0-1,-12-1,-13 2,-10 2,-8 1,-9 0,-5 2,-4 0,-2 0,-6 0</inkml:trace>
  <inkml:trace contextRef="#ctx0" brushRef="#br0" timeOffset="4458.259">1044 876,'-31'100,"12"-56,14-31,3-12,0 1,1 0,0-1,-1 1,1 0,0 0,0 0,0 0,0 0,0 0,0 0,1 1,-1-1,1 0,-1 0,1 1,0-1,0 0,0 0,0 1,0-1,1 0,-1 0,1 0,-1 1,1-1,0 0,0 0,0 0,0 0,0 0,1 0,-1 0,0-1,1 1,-1 0,1-1,0 1,-1-1,1 0,1 1,10-1,-1-1,0-1,1 0,-1-1,0 0,0-1,0 0,0-1,-1-1,1 1,-1-2,0 0,-1 0,4-3,2-4,-4 0</inkml:trace>
  <inkml:trace contextRef="#ctx0" brushRef="#br0" timeOffset="4706.072">1298 904,'-14'38,"-10"32,-1 9,4-4,6-10,0-16,3-12,3-7,8-9,10-8,2-5</inkml:trace>
  <inkml:trace contextRef="#ctx0" brushRef="#br0" timeOffset="5004.156">1636 960,'-26'22,"1"1,1 1,1 1,1 1,1 0,2 2,0 1,2 0,-6 16,21-43,1 1,0-1,-1 1,1-1,0 1,0-1,0 1,0-1,1 1,-1 0,1-1,0 1,0 0,-1 0,2-1,-1 1,0 0,1 0,-1-1,1 1,0 0,0-1,0 1,0-1,0 1,0-1,1 0,-1 1,1-1,0 0,0 0,-1 0,1 0,1 0,-1-1,0 1,0-1,1 1,-1-1,1 0,-1 0,1 0,-1 0,3 0,10 0,1-1,0-1,-1 0,0-2,1 1,-1-2,0 0,0-1,-1 0,0-1,0-1,0 0,0-1,-1 0,7-7,-12 9,1 0,-1-1,0 0,-1-1,1 0,-1 0,-1 0,0-1,0 0,-1 0,0-1,0 1,-1-1,0 0,-1 0,0-1,-1 1,0-1,0 1,-2-1,1 0,-1-7,-2 13,0 0,-1 0,0 0,1 0,-1 0,-1 1,1 0,-1 0,0 0,0 0,0 0,0 1,-1-1,1 1,-1 0,0 1,0-1,0 1,0 0,0 0,0 1,-1 0,1-1,-1 2,1-1,-1 1,1 0,-1 0,-4 1,-15 3</inkml:trace>
  <inkml:trace contextRef="#ctx0" brushRef="#br0" timeOffset="6340.594">2003 820,'177'-245,"-174"240,1 0,0 1,0 0,0-1,1 2,-1-1,1 0,0 1,0 0,0 0,1 1,-1-1,1 1,3-1,-8 4,0-1,1 1,-1 0,0 0,0 0,0 0,0 0,0 0,0 0,0 0,0 0,0 1,-1-1,1 0,0 0,-1 1,1-1,-1 1,1-1,-1 0,0 1,0-1,0 1,1-1,-1 1,0-1,-1 0,1 1,0-1,0 1,-1-1,1 1,-1-1,1 0,-1 1,1 15,0-15,0 0,0 1,1-1,-1 0,0 0,1 0,-1 0,1 0,0 0,0-1,0 1,0 0,0 0,0 0,0-1,1 1,-1-1,0 1,1-1,-1 1,1-1,0 0,0 0,-1 0,1 0,0 0,0 0,0 0,0 0,0-1,0 1,0-1,0 0,0 0,0 1,0-1,0 0,0-1,0 1,1 0,-1-1,0 1,0-1,0 1,-1-1,1 0,1 0,10-7,0 0,0 0,-1-2,0 1,-1-1,0-1,-1 0,1-2,33-31,-36 36,-4 4,0 0,1-1,-1 2,0-1,1 0,0 1,0 0,0 0,0 0,1 1,-1 0,1 0,-1 0,2 1,-2 38,-7-24,-1 116,3-124,1 1,0 0,0-1,0 1,1-1,-1 0,1 1,1-1,-1 0,1 0,0 0,0-1,0 1,1-1,0 0,-1 0,1 0,1 0,-1 0,1-1,0 1,13 4</inkml:trace>
  <inkml:trace contextRef="#ctx0" brushRef="#br0" timeOffset="6589.063">2003 847,'39'5,"50"2,20-1,-3-6,-11-3,-16-1,-17 0,-14 1,-11 1,-6 1,-4 0,-2 1,-5 0</inkml:trace>
  <inkml:trace contextRef="#ctx0" brushRef="#br0" timeOffset="7107.784">2567 1017,'-238'104,"236"-103,1-1,-1 1,0-1,1 1,-1 0,0 0,1-1,-1 1,1 1,-1-1,1 0,-1 0,1 0,0 1,0-1,0 1,0-1,0 1,0-1,0 1,0 0,0-1,1 1,-1 0,1-1,-1 1,1 0,0 0,0 0,0 0,0-1,0 1,0 0,0 0,0 0,1-1,-1 1,1 0,0 0,-1-1,1 1,0 0,0-1,0 1,0-1,0 1,0-1,0 0,1 1,-1-1,0 0,1 0,0 0,71 44,-65-43,0 2,0 0,0 0,-1 0,0 1,0 0,0 0,0 0,-1 1,0 0,0 1,0 0,-1-1,0 2,2 3,-6-8,0-1,-1 1,1-1,-1 1,0 0,0-1,0 1,0-1,0 1,-1 0,1-1,-1 1,0-1,1 1,-1-1,0 0,-1 1,1-1,0 0,-1 0,1 0,-1 0,0 0,1 0,-1 0,0 0,0-1,0 1,0-1,-1 1,1-1,0 0,-2 1,-82 30,-32-26,93-6</inkml:trace>
  <inkml:trace contextRef="#ctx0" brushRef="#br0" timeOffset="7806.742">2766 960,'77'10,"-75"-10,-1 1,1-1,-1 1,1 0,-1-1,1 1,-1 0,1 0,-1 0,0 1,1-1,-1 0,0 0,0 1,0-1,0 0,0 1,0-1,-1 1,1-1,0 1,-1 0,1-1,-1 1,0 0,1-1,-1 1,0 0,0-1,0 1,0 0,0-1,-1 1,1 0,0-1,-1 1,0 0,1-1,-1 1,0-1,1 1,-1-1,-1 1,0 2,0 1,0-1,0 0,0 0,1 1,0-1,0 1,0-1,0 1,1-1,0 1,0-1,0 1,0 0,1-1,0 1,0-1,0 1,0-1,1 1,0-2,-1-1,1 1,-1-1,0 1,0 0,0 0,0-1,0 1,-1 0,1 0,-1 0,0 0,0-1,0 1,0 0,0 0,-1 0,1 0,-1 0,0-1,0 1,0 0,0-1,0 1,-1 0,1-1,-1 0,0 1,1-1,-1 0,0 0,0 0,0 0,-1 0,1 0,0-1,-1 1,0-1,1 0,-1 1,-1-1,-48 14,27-12</inkml:trace>
  <inkml:trace contextRef="#ctx0" brushRef="#br0" timeOffset="11187.229">1749 254,'57'46,"-53"-40,14 20,-2 1,-1 1,-2 0,0 1,-2 0,-1 1,-2 0,0 1,0 17,-8-46,16 71,-3 0,-3 2,-3 14,-10-60,-2 0,-1 0,-1-1,-1 0,-1 0,-2-1,-1 0,-1-1,-1 0,-1-1,-2-1,0-1,-2 0,0-1,-1-1,-6 3,-16 21,31-32</inkml:trace>
  <inkml:trace contextRef="#ctx0" brushRef="#br0" timeOffset="11991.612">931 199,'-18'21,"1"1,0 1,2 0,1 2,1-1,1 2,1-1,-8 28,-3 17,2 0,4 1,3 0,3 2,3-1,3 1,4 4,-1-20,-1-34,0 1,1-1,1 1,2 0,0-1,1 0,2 1,0-1,2-1,0 1,1-1,2 0,0-1,1 0,1-1,6 7,-13-23,0 0,0 0,0-1,1 0,-1 0,1 0,0-1,0 0,0 0,0 0,0-1,0 0,1 0,-1-1,0 1,6-2,12 2</inkml:trace>
  <inkml:trace contextRef="#ctx0" brushRef="#br0" timeOffset="13838.901">3330 396,'5'101,"-6"-90,-6 28,-2 0,-2 0,-2-1,-1-1,-1 0,-18 29,25-49,-1 2,1-8,1 0,1 1,0 0,1 0,0 0,1 1,0 0,1-1,0 1,1 1,1-1,0 0,1 0,0 1,1-1,1 0,0 0,3 12,0-19,1 0,0 0,0-1,0 1,1-2,0 1,0-1,0 0,0 0,1-1,-1 0,1 0,0-1,0 0,0 0,0-1,0 0,0 0,0-1,7 0,129-1,-104-15,-28 3</inkml:trace>
  <inkml:trace contextRef="#ctx0" brushRef="#br0" timeOffset="14088.14">3104 763,'38'-5,"33"-6,8-2,-4 2,-11 3,-10 2,-11 3,-7 2,-10 0</inkml:trace>
  <inkml:trace contextRef="#ctx0" brushRef="#br0" timeOffset="14677.693">3697 199,'10'-5,"0"1,0 0,1 0,-1 1,1 1,0 0,-1 0,1 1,0 0,0 1,0 0,0 1,0 0,1 1,-10-1,0 1,0-1,-1 0,1 1,0-1,0 1,-1-1,1 1,-1 0,1 0,-1-1,0 1,1 0,-1 0,0 1,-1-1,1 0,0 0,-1 0,1 1,-1-1,1 0,-1 1,0-1,0 0,0 0,0 1,-1-1,1 0,-1 1,1-1,-1 0,0 0,0 0,0 0,0 0,0 0,0 0,0 0,-1 0,1 0,-1 0,0-1,1 1,-1-1,0 1,0-1,0 0,0 0,0 0,0 0,0 0,0 0,-1 0,-6 6,7-6,0-1,0 1,1-1,-1 1,0 0,0 0,1 0,-1 0,0 0,1 0,-1 0,1 0,0 1,-1-1,1 1,0-1,0 1,0-1,0 1,0 0,0-1,0 1,0 0,1 0,-1 0,1 0,-1 0,1-1,0 1,0 0,0 0,0 0,0 0,0 0,0 0,1 0,-1 0,1 0,0-1,-1 1,1 0,0 0,0-1,0 1,0 0,0-1,0 1,1-1,0 2,51 18,-48-20,0 0,1 0,-1 1,0 0,0 0,1 0,-2 1,1 0,0 0,0 0,-1 0,0 1,0-1,0 1,0 0,0 1,0 1,-4-2,-1 0,0 1,0-1,0 0,0 0,-1 0,0 0,0 0,0-1,0 1,0 0,-1-1,0 1,0-1,0 0,0 0,0 0,0-1,-1 1,0-1,1 0,-1 0,0 0,0 0,-3 1,-58 30,47-25</inkml:trace>
  <inkml:trace contextRef="#ctx0" brushRef="#br0" timeOffset="15389.899">4148 0,'211'6,"-208"-6,1 0,-1 1,1-1,-1 1,0 0,1 0,-1 0,0 1,0-1,1 1,-1 0,0 0,-1 0,1 0,0 0,-1 1,1-1,-1 1,0 0,1 0,-2 0,1 0,0 0,0 0,-1 0,0 0,1 1,-1-1,-1 0,1 1,0-1,-1 1,0 1,0 22,-1 0,-1 0,-1 0,-2-1,-1 1,-1-1,-1 0,-11 47,-2 13,4 1,3 0,5 1,3 0,5 65,30 48,-29-197,2-1,-1 1,-1-1,1 1,0-1,-1 1,0 0,0-1,0 1,0 0,0-1,-1 1,0-1,1 1,-1-1,-1 1,1-1,0 1,-1-1,0 0,0 0,0 0,0 0,0 0,-1 0,1-1,-1 1,0-1,1 1,-1-1,0 0,0 0,-1-1,1 1,0-1,-1 1,-2 0,-5 0,0-1,0 1,-1-2,1 1,0-2,0 0,-1 0,1-1,0 0,0-1,0 0,1-1,-1 0,1 0,0-1,-9-6,5 1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0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0 283,'167'11,"-149"-7,0-1,-1 0,1-1,0-1,0-1,0-1,0 0,13-3,194-32,-147 31,-65 21,-18-5</inkml:trace>
  <inkml:trace contextRef="#ctx0" brushRef="#br0" timeOffset="339.465">57 480,'39'18,"-11"-14,0-1,0-1,0-2,0 0,0-2,0-1,26-7,213-2,-255 12</inkml:trace>
  <inkml:trace contextRef="#ctx0" brushRef="#br0" timeOffset="849.205">311 0,'40'73,"-28"-61,0-2,1 1,1-2,0 0,0 0,1-2,0 1,0-2,0 0,1-1,0-1,0 0,5 0,134 53,-149-55,-1 0,0 0,0 1,0 0,0 0,-1 0,1 0,-1 1,0 0,0-1,0 2,0-1,-1 0,0 1,0-1,0 1,0 0,-1 0,0 0,0 1,0-1,0 0,-1 1,0-1,0 1,-1 0,1-1,-1 1,-1-1,1 1,-1 0,0-1,0 1,0-1,-1 0,0 1,0-1,0 0,-1 1,-125 123,11-25,56-51,50-46,1 1,0 0,0 0,1 1,0 1,1-1,0 1,1 1,-1-1,2 1,-2 5,0 6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0,4 0,3 0,0 0,0 0,0 0,-1 0,-1 0,0 0,-1 0,0 0,0 0,1 0,-6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1,'38'4,"37"3,11-1,-6-1,-10-2,-17-1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621 436,'-38'11,"1"1,0 2,1 2,0 1,2 2,0 1,-27 22,53-38,0 1,0 0,1 1,0-1,0 2,0-1,1 1,0-1,0 2,1-1,0 1,0 0,0 0,1 0,1 0,-1 1,1 0,1-1,0 1,0 0,1 0,0 1,0-1,1 0,0 0,1 0,0 0,0 1,1-1,1 4,1-5,-1-1,1-1,0 1,1 0,0-1,0 0,0 0,0-1,1 1,0-1,0 0,1-1,-1 0,1 0,0 0,0-1,1 0,-1 0,0 0,1-1,0-1,-1 1,1-1,0 0,0-1,0 0,0 0,0-1,-1 0,1 0,0-1,-1 0,1 0,-1-1,1 0,-1 0,0-1,0 1,5-6,13-6,-2-1,0-1,-1 0,-1-2,0-1,-2-1,0 0,-2-1,0-1,-1-1,-2 0,1-3,4-6,-1-1,-2 0,-1-1,-2-1,-1 0,-2-1,-2 0,4-36,-10 58,0 0,-1-1,0 1,-2 0,1-1,-2 1,0 0,-1 0,-1 0,0 0,-1 0,0 1,-1 0,-1 0,0 0,-1 1,-5-6,12 18,-1-1,1 1,-1-1,0 1,1 0,-1 0,0 0,0 0,0 0,0 0,0 0,0 0,0 1,0-1,0 1,-1 0,1 0,0-1,0 1,0 1,0-1,0 0,-1 0,1 1,0-1,0 1,0 0,0 0,0 0,0 0,0 0,1 0,-1 0,0 0,1 1,-1-1,0 1,1-1,0 1,-1 0,1-1,0 1,0 0,0 0,0 0,-39 95,33-61,1 0,1 1,3 0,0 0,3 0,1-1,2 1,1 0,2-1,1 0,2-1,2 1,1-2,1 0,11 15,-4-9,-15-26,1 0,0-1,1 0,0-1,1 1,1-2,0 1,1-1,2-1</inkml:trace>
  <inkml:trace contextRef="#ctx0" brushRef="#br0" timeOffset="648.191">1186 436,'-25'72,"10"-35,2 0,2 1,2 0,-4 35,23 3,-9-75,0 1,0-1,-1 1,1 0,0-1,0 0,1 1,-1-1,0 1,0-1,1 0,-1 0,1 0,-1 0,1 0,-1 0,1 0,-1-1,1 1,0 0,0-1,-1 1,1-1,0 0,0 0,-1 0,1 0,0 0,0 0,0 0,-1 0,1-1,0 1,0-1,-1 1,1-1,0 0,-1 1,2-2,2-2,1 0,-1-1,0 1,-1-1,1 0,-1-1,0 1,0-1,-1 1,0-1,0 0,0-1,-1 1,0 0,0-1,6-11,76-213,-84 230,1-1,-1 0,1 0,0 0,0 0,0 1,0-1,0 0,0 1,0-1,0 1,1-1,-1 1,1-1,-1 1,1 0,-1 0,1 0,0 0,-1 0,1 0,0 0,0 1,0-1,0 1,0-1,-1 1,1 0,0-1,0 1,0 0,0 0,0 1,0-1,0 0,0 1,0-1,0 1,0-1,0 1,-1 0,1 0,0 0,-1 0,1 0,0 0,-1 1,2 0,4 12,0 0,0 0,-2 0,1 1,-2 0,0 0,-1 0,0 0,-1 0,-1 1,-1-1,0 1,-1-1,0 1,-3 7,2 37,0-41,-1 1,0-1,-2 0,0-1,-1 1,-1-1,0 0,-1-1,-2 0,1 0,-2-1,0 0,-5 4,5-7,-1 0,-1-2,1 1,-2-2,0 0,0 0,0-1,-1-1,-1-1,1 0,-15 4,29-10,0-1,0 1,0 0,0-1,0 1,-1-1,1 1,0-1,-1 0,1 1,0-1,0 0,-1 0,1 0,0 0,-1 0,1 0,0 0,-1-1,1 1,0 0,-1-1,1 1,0-1,0 1,0-1,0 0,-1 0,1 1,0-1,0 0,0 0,1 0,-1 0,0 0,0 0,0 0,1 0,-1 0,0-1,1 1,-1 0,1 0,0-1,-1 1,1 0,0 0,0-1,0 1,0 0,0-1,0 1,0 0,0-1,0 1,1 0,-1-1,5-12,1 1,0-1,1 1,0 1,1-1,1 1,0 1,0 0,1 0,0 1,1 0,2-1,5-6,23-26,2 3,2 1,1 3,2 1,1 3,2 2,3 1,-51 26,1 1,-1 0,0 0,1 1,-1-1,1 1,0 0,-1 0,1 0,0 0,0 1,0-1,0 1,-1 0,1 0,0 0,0 1,0-1,0 1,-1 0,1 0,0 1,-1-1,1 1,-1-1,1 1,-1 0,0 0,0 1,2 1,8 13</inkml:trace>
  <inkml:trace contextRef="#ctx0" brushRef="#br0" timeOffset="1052.005">0 1142,'490'-23,"313"-34,-442 52,-279 22,-62-12</inkml:trace>
  <inkml:trace contextRef="#ctx0" brushRef="#br0" timeOffset="1698.149">480 1565,'-40'38,"1"2,2 2,2 1,-1 5,33-44,-3 2,0 1,0 1,1-1,0 1,0-1,1 2,0-1,0 0,1 1,0-1,0 1,1 0,0 0,1 0,0 0,0 8,2-14,0-1,0 1,0 0,0-1,0 1,1-1,-1 1,1-1,0 0,-1 1,1-1,0 0,0 0,1 0,-1-1,0 1,0 0,1-1,-1 0,1 1,0-1,-1 0,1 0,0 0,0-1,-1 1,1-1,0 0,0 1,0-1,0 0,0-1,91-18,-68 5,-1-1,0-2,-1 0,-1-1,-1-2,-1 0,0-1,-1-1,-2-1,0-1,-2-1,0 0,-2-1,7-17,-6 12,-1-2,-1 0,-2 0,-1-1,-1 0,-3 0,0-1,-3 0,0 0,-3-1,-1-11,-18-37,19 82,-1 0,0 0,0 0,0 0,0 1,0-1,0 0,-1 1,1-1,-1 1,1-1,-1 1,1 0,-1 0,0 0,0-1,1 2,-1-1,0 0,0 0,0 1,0-1,0 1,0-1,0 1,0 0,0 0,0 0,0 0,-1 0,1 0,0 1,0-1,0 1,0-1,0 1,1 0,-3 0,-7 7,0 1,1 0,0 1,0 0,1 0,1 1,-1 0,2 1,-1-1,2 1,0 1,0-1,1 1,1 0,0 1,0-1,0 14,-3-6,-1 1,1 1,1-1,1 2,0-1,2 0,1 1,1 0,1-1,1 1,0-1,2 1,1-1,1 0,1 0,1 0,1-1,1 0,3 3,-8-17,0-2,1 1,0 0,0-1,0 0,1 0,0-1,0 1,0-1,1-1,0 1,0-1,0 0,0-1,1 0,-1 0,1 0,0-1,0 0,0-1,0 0,0 0,0 0,0-1,0 0,0-1,0 0,0 0,0-1,0 0,0 0,2-2,75-62,-61 42</inkml:trace>
  <inkml:trace contextRef="#ctx0" brushRef="#br0" timeOffset="2031.371">1298 1198,'-9'14,"-74"120,5 4,-4 21,79-154,-1 1,0 0,1 0,0 0,1 0,-1 1,1-1,0 1,1-1,-1 1,2 0,-1-1,0 1,1 0,1 0,-1-1,1 1,0 0,0-1,1 1,0-1,0 1,1-1,0 0,0 0,0 0,1 0,-1 0,4 2,4-1,-1-1,2 0,-1-1,0 0,1-1,0 0,0-1,1 0,-1-1,0-1,1 1,-1-2,1 0,-1-1,1 0,-1 0,4-2,20-9,-30 5</inkml:trace>
  <inkml:trace contextRef="#ctx0" brushRef="#br0" timeOffset="2279.34">847 1509,'39'9,"31"4,9-1,-4-2,-6-3,-9-2,-10-8,-14-3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35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0,'-8'187,"-25"137,-31 48,22-225,40-134</inkml:trace>
  <inkml:trace contextRef="#ctx0" brushRef="#br0" timeOffset="589.974">517 395,'224'-255,"-224"253,1 1,-1 0,1-1,0 1,-1 0,1 0,0 0,0-1,-1 1,1 0,0 0,0 0,0 0,0 1,1-1,-1 0,0 0,0 1,0-1,1 0,-1 1,0-1,1 1,-1 0,0 0,1-1,-1 1,1 0,-1 0,0 0,1 0,-1 0,0 1,1-1,-1 0,1 1,-1-1,0 0,0 1,1 0,-1-1,0 1,0 0,0 0,0 0,0-1,0 1,0 0,0 0,0 1,0-1,0 0,0 0,-1 0,1 1,0-1,-11 99,10-98,0 0,0 0,0 0,1 1,-1-1,0 0,1 0,0 0,-1 0,1 0,0 0,0 0,0-1,1 1,-1 0,0-1,0 1,1 0,-1-1,1 1,0-1,-1 0,1 0,0 0,0 0,0 0,0 0,0 0,0 0,0-1,0 1,0-1,0 1,0-1,0 0,0 0,0 0,1 0,-1 0,0-1,0 1,0-1,0 1,0-1,0 0,0 1,0-1,0 0,0 0,-1-1,1 1,0 0,-1-1,1 1,-1-1,1 1,220-161,-220 160,0 0,0 0,0 1,0-1,0 1,1-1,-1 1,1 0,-1 0,1 0,-1 0,1 0,0 1,0-1,-1 1,1 0,0 0,-1 0,1 0,0 0,0 0,-1 1,1 0,0-1,-1 1,1 0,-1 0,1 0,-1 1,1-1,-1 0,0 1,0 0,0-1,0 1,0 0,0 0,0 0,0 1,-1-1,1 0,-1 1,0-1,0 1,0-1,0 1,1 2,0 3,1 1,0-1,0 0,1 0,0 0,0-1,1 1,0-1,0 0,1-1,0 1,0-1,1 0,-1-1,1 1,1-1,-1 0,1-1,-1 0,1 0,5 1,43 3,-31-8</inkml:trace>
  <inkml:trace contextRef="#ctx0" brushRef="#br0" timeOffset="849.093">403 536,'382'6,"-254"-9,668-29,-746 37,-34 2</inkml:trace>
  <inkml:trace contextRef="#ctx0" brushRef="#br0" timeOffset="1382.033">1391 621,'-349'151,"346"-151,1 1,0 0,0-1,0 1,1 0,-1 0,0 0,0 1,0-1,1 0,-1 1,1-1,-1 1,1-1,-1 1,1 0,0-1,0 1,0 0,0 0,0 0,0 0,1 0,-1 0,0 0,1 0,0 0,0 1,-1-1,1 0,0 0,1 0,-1 0,0 0,1 0,-1 1,1-1,-1 0,1 0,0 0,0 0,0-1,0 1,0 0,1 0,-1-1,0 1,1 0,0-1,-1 0,1 1,0-1,-1 0,2 1,16 5,1 0,0-1,-1-1,2-1,-1 0,0-2,14 0,124 28,-155-29,0 0,0 0,0 1,0-1,0 0,-1 1,1 0,0-1,-1 1,1 0,-1 1,1-1,-1 0,0 1,0-1,0 1,-1 0,1-1,-1 1,1 0,-1 0,0 0,0 0,0 0,0 0,-1 0,1 1,-1-1,0 0,0 0,0 0,0 1,-1-1,1 0,-1 0,0 0,0 0,0 0,0 0,0 0,-1 0,1 0,-1 0,-1 1,-7 4,1-2,-1 1,0-1,-1-1,1 0,-1 0,0-1,0 0,-1-1,1-1,-1 1,-5-1,-16 5,11-2,1 0,-1-2,0 0,0-1,0-2,0 0,0-1,-1-1,-3-2,-12-14,25 7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7:3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1 848,'68'25,"-33"-17,-2 0,0-2,0-1,0-1,1-1,-1-3,21-1,-43 1,64 5,-74-6</inkml:trace>
  <inkml:trace contextRef="#ctx0" brushRef="#br0" timeOffset="395.751">141 538,'0'313,"-27"-95,26-74,1-145</inkml:trace>
  <inkml:trace contextRef="#ctx0" brushRef="#br0" timeOffset="2562.467">1158 1018,'-93'162,"91"-159,1 0,0 1,0-1,0 1,0-1,1 1,-1-1,1 1,0 0,0-1,0 1,0 0,1-1,-1 1,1-1,0 1,0-1,1 1,-1-1,1 0,-1 0,1 1,0-1,0 0,0-1,1 1,-1 0,1-1,0 1,-1-1,1 0,0 0,0 0,0 0,1 0,-1-1,0 1,1-1,-1 0,1 0,-1 0,4-1,4 2,1-1,0 0,-1-1,1 0,0-1,-1-1,1 0,0 0,-1-1,0 0,0-1,0-1,0 1,-1-2,1 1,-1-2,1-1,3-5</inkml:trace>
  <inkml:trace contextRef="#ctx0" brushRef="#br0" timeOffset="2812.879">1524 989,'-29'38,"-14"33,-4 8,5-4,5-10,9-7,9-8,8-8,6-6,9-10,3-4,5-5,1-12,3-5,-1-4</inkml:trace>
  <inkml:trace contextRef="#ctx0" brushRef="#br0" timeOffset="3079.549">1750 1187,'-13'17,"0"0,1 0,1 1,1 1,1-1,0 2,2-1,0 1,1 0,1 1,1-1,0 4,4-20,0-1,0 1,0-1,0 1,1-1,0 0,-1 1,1-1,1 0,-1 0,0 1,1-1,-1 0,1 0,0-1,0 1,0 0,1-1,-1 1,1-1,-1 1,1-1,0 0,0 0,0-1,0 1,0 0,0-1,0 0,0 0,1 0,-1 0,0 0,3-1,4 1,0 0,0-1,0 0,0-1,-1 0,1-1,0 0,-1 0,1-1,-1 0,7-4,-2 2,0-2,0 0,-1-1,0 0,0-1,-1 0,0-1,-1 0,0-1,-1 0,0-1,0 0,-1-1,-1 0,0 0,0-3,-4 10,0-1,0 1,-1-1,0 0,-1 1,1-1,-1 0,-1-1,1 1,-1 0,-1 0,1-1,-1 1,0 0,-1-1,0 1,0 0,0 0,-1-1,0 1,-1 0,1 1,-1-1,-1 0,1 1,-1 0,0 0,-1 0,1 0,-1 1,0-1,-1 1,1 0,-1 1,0 0,-2-1,0 1,0 1,0 1,0 0,0 0,0 0,-1 1,1 0,-1 1,1 0,-1 0,-1 1,-19 5</inkml:trace>
  <inkml:trace contextRef="#ctx0" brushRef="#br0" timeOffset="1845.008">1101 341,'125'-34,"-105"28,0 1,1 0,0 2,-1 0,1 2,15 0,-35 1,1-1,-1 1,1 0,0 0,-1 0,1 0,-1 0,1 0,-1 1,1-1,-1 0,0 1,1-1,-1 1,1 0,-1-1,0 1,1 0,-1 0,0 0,0 0,0 0,0 0,0 0,0 0,0 0,0 1,0-1,0 0,-1 1,1-1,0 0,-1 1,1-1,-1 1,0-1,1 1,-1-1,0 1,0-1,0 1,0-1,0 1,0-1,-1 1,1-1,0 1,-1-1,1 1,-1-1,0 0,1 1,-1-1,0 0,0 1,0-1,0 0,0 0,0 0,0 0,0 0,0 0,-1 0,1 0,-82 70,82-70,0-1,1 1,-1 0,0 0,1-1,-1 1,0 0,1 0,-1 0,1 0,0 0,-1 0,1 0,0 0,-1-1,1 1,0 0,0 1,0-1,0 0,0 0,0 0,0 0,0 0,0 0,1 0,-1 0,0 0,1-1,-1 1,0 0,1 0,0 0,-1 0,1 0,-1-1,1 1,0 0,-1 0,1-1,0 1,0 0,0-1,0 1,-1-1,1 1,0-1,0 0,0 1,1-1,55 18,-48-16,105 43,-111-43,-1-1,0 1,1 0,-1 0,0 0,0 0,0 0,0 0,-1 1,1-1,0 1,-1-1,0 1,1-1,-1 1,0 0,-1 0,1-1,0 1,-1 0,0 0,1 0,-1 0,0 0,0 0,-1 0,1-1,-1 1,1 0,-1 0,0 0,0-1,0 1,-1 0,1-1,-1 1,1-1,-1 1,-1 1,-6 4,-1 1,0-1,0 0,0-1,-1 0,-1-1,1 0,-1-1,1-1,-2 1,1-2,0 1,-1-2,1 0,-1 0,0-1,0-1,1 0,-1-1,0 0,-6-2,-27-9,28 6</inkml:trace>
  <inkml:trace contextRef="#ctx0" brushRef="#br0" timeOffset="2164.092">903 821,'43'4,"39"2,14 0,1-1,-6-1,-10-2,-8-1,-8-1,-9 0,-11 0,-6 0,-7 0,-3 0,-1-1,-2 1,0 0,-4 0</inkml:trace>
  <inkml:trace contextRef="#ctx0" brushRef="#br0" timeOffset="4951.153">2314 312,'18'29,"25"40,-2 1,-4 1,-3 2,-3 2,2 16,-26-62,-1 0,-1 1,-2-1,-1 1,-1-1,-2 1,0 0,-2-1,-2 1,0-1,-2 0,-1-1,-2 1,0-2,-2 1,-1-2,-12 18,-90 104,91-122,-2-2,-1-1,0-1,-2-1,-2 0,-3 3,15-11</inkml:trace>
  <inkml:trace contextRef="#ctx0" brushRef="#br0" timeOffset="5534.494">875 143,'-26'58,"2"1,3 1,3 1,2 1,3 0,3 1,2 3,-1 55,5 1,12 109,-4-182,2 0,2 0,2-1,3 0,1-1,4 2,-13-37,1-1,0 0,0 0,2 0,-1-1,1 0,1 0,-1-1,2 0,-1 0,1-1,1-1,-1 0,1 0,0-1,1 0,0-1,-1 0,2-1,-1-1,2 1,42-2,-31-5</inkml:trace>
  <inkml:trace contextRef="#ctx0" brushRef="#br0" timeOffset="6334.117">2738 848,'85'-125,"90"-134,-175 258,0 1,0-1,0 1,0-1,0 1,0-1,1 1,-1-1,0 1,0-1,0 1,1-1,-1 1,0-1,0 1,1 0,-1-1,0 1,1 0,-1-1,0 1,1 0,-1-1,1 1,-1 0,1 0,-1-1,1 1,-1 0,0 0,1 0,-1 0,1 0,-1-1,1 1,-1 0,1 0,-1 0,1 0,-1 1,1-1,-1 0,1 0,-1 0,1 0,-1 0,1 1,-1-1,1 0,-1 0,1 1,-1-1,0 0,1 1,-1-1,0 0,1 1,-1-1,0 1,1-1,-1 0,0 1,0-1,0 1,1-1,-1 1,3 37,-3-34,3 138,-3-140,1 0,0 0,0 0,1 0,-1 0,0 0,1 0,-1 0,1-1,-1 1,1 0,0-1,0 0,0 1,-1-1,1 0,1 0,-1 0,0 0,0 0,0-1,0 1,1-1,-1 1,0-1,1 0,-1 0,0 0,0 0,1 0,-1 0,0-1,1 1,-1-1,0 0,0 1,0-1,0 0,1-1,81-47,100-115,-183 163,-1 0,1 0,0 1,0-1,-1 0,1 1,0-1,0 1,0-1,0 1,0-1,0 1,0 0,0-1,0 1,0 0,0 0,0 0,0-1,0 1,0 0,0 1,0-1,0 0,0 0,0 0,0 1,0-1,0 0,0 1,0-1,0 1,0-1,0 1,0 0,0-1,-1 1,1 0,0-1,0 1,-1 0,1 0,-1 0,1 0,0 0,-1 0,0-1,1 1,-1 0,0 1,9 63,-7-38,-1-20,0 0,1 1,0-1,0 0,0 0,1 0,0-1,1 1,-1-1,1 1,1-1,-1 0,1-1,0 1,0-1,0 0,1 0,0-1,0 1,0-1,6 2,4 2</inkml:trace>
  <inkml:trace contextRef="#ctx0" brushRef="#br0" timeOffset="6600.776">2653 961,'48'5,"50"-3,17-3,4-5,-9-2,-14 1,-8 1,-15-3,-9 0,-12 2,-5 1,-5 3,-11 6,-4 2,-4 1,-4 4,-6 0</inkml:trace>
  <inkml:trace contextRef="#ctx0" brushRef="#br0" timeOffset="7138.539">3358 1187,'-267'104,"265"-104,1 0,-1 1,1-1,-1 1,1-1,-1 1,1-1,-1 1,1 0,0 0,0-1,-1 1,1 0,0 0,0 1,0-1,0 0,0 0,0 0,0 1,0-1,1 0,-1 1,0-1,1 1,-1-1,1 0,0 1,-1 0,1-1,0 1,0-1,0 1,0-1,0 1,0-1,0 1,1-1,-1 1,1-1,-1 1,1 0,86 36,-81-38,0 1,-1-1,1 2,0-1,-1 1,1-1,-1 2,0-1,1 0,-1 1,0 0,-1 0,1 1,0-1,-1 1,0 0,0 0,0 1,0-1,-1 1,0 0,0 0,0 0,0 0,-1 0,0 1,1 2,-4-3,1 0,-1 0,0 0,0 0,-1 0,0 0,0 0,0 0,0 0,-1-1,0 1,0-1,0 0,0 0,-1 0,1 0,-1-1,0 1,0-1,0 0,-1 0,1 0,-1-1,0 0,1 0,-1 0,0 0,0-1,0 0,-1 0,1 0,0 0,0-1,0 0,-1 0,-3-1,-106-6,90 0</inkml:trace>
  <inkml:trace contextRef="#ctx0" brushRef="#br0" timeOffset="8417.847">3641 1046,'121'-17,"-50"15,-69 2,-1 0,0 1,1-1,-1 1,0-1,0 1,1 0,-1-1,0 1,0 0,0 0,0 0,0 0,0 0,0 0,0 0,-1 0,1 0,0 0,-1 1,1-1,0 0,-1 0,0 1,1-1,-1 0,0 1,1-1,-1 0,0 1,0-1,0 0,0 1,-1-1,1 1,0-1,0 0,-1 1,1-1,-1 0,1 0,-1 1,0-1,0 0,1 0,-1 0,0 0,0 0,0 0,0 0,-64 92,64-93,0 1,1 0,-1-1,0 1,1 0,-1 0,1 0,-1 0,1-1,-1 1,1 0,0 0,-1 0,1 0,0 0,0 0,0 0,0 0,0 0,0 0,0 0,0 0,0 0,0 0,0 0,1 0,-1 0,0 0,1 0,-1 0,1-1,-1 1,1 0,-1 0,1 0,0-1,-1 1,1 0,0-1,-1 1,1 0,0-1,0 1,46 9,-25-7,-20-3,0 0,1 1,-1-1,1 0,-1 1,0-1,1 1,-1 0,0-1,0 1,0 0,1 0,-1 1,0-1,0 0,-1 1,1-1,0 1,0 0,-1 0,1-1,-1 1,1 0,-1 0,0 0,0 1,0-1,0 0,0 0,-1 1,1-1,0 0,-1 1,0-1,0 0,0 1,0-1,0 1,0-1,0 0,-1 1,1-1,-1 0,0 1,0-1,1 0,-2 0,0 2,-3 5,-1 0,-1-1,1 0,-1 0,-1-1,0 0,1 0,-2-1,1 0,-1 0,0-1,-8 4,12-7,0 1,0-1,0 0,0-1,-1 1,1-1,-1 0,1 0,-1-1,1 0,-1 0,1 0,-1 0,1-1,-1 0,1 0,0-1,-1 1,1-1,0 0,0-1,0 1,0-1,-4-3,-4-6</inkml:trace>
  <inkml:trace contextRef="#ctx0" brushRef="#br0" timeOffset="11519.573">4600 284,'-4'42,"-1"1,-2-2,-3 1,0-1,-3 0,-2-1,-9 18,-29 86,34-87,12-41,0 0,1 0,1 1,1 0,0 0,2 0,-1 1,2-1,1 1,0-1,1 1,3 16,-3-30,0-1,1 1,-1-1,1 1,0-1,0 0,0 0,0 0,1 0,-1 0,1 0,0-1,0 1,0-1,0 0,0 0,0 0,0 0,1 0,-1-1,1 0,-1 0,1 0,0 0,-1 0,2 0,106 0,-73-3,31-16,-57 5</inkml:trace>
  <inkml:trace contextRef="#ctx0" brushRef="#br0" timeOffset="11763.43">4121 679,'38'0,"32"0,14 0,-3 0,-5 0,-11 0,-12 0,-10 0,-8 0,-4 0,-8 0</inkml:trace>
  <inkml:trace contextRef="#ctx0" brushRef="#br0" timeOffset="12416.278">4939 114,'-1'0,"1"-1,-1 0,1 0,-1 0,0 0,1 0,-1 0,1 0,0 0,-1 0,1 0,0 0,0 0,0 0,-1 0,1 0,0-1,1 1,-1 0,0 0,0 0,0 0,1 0,-1 0,0 0,1 0,-1 0,1 0,-1 0,1 0,-1 0,1 0,0 1,0-1,-1 0,1 0,0 1,0-1,0 0,0 1,0-1,0 1,1-1,43-24,-40 23,14-7,1 2,1 0,-1 1,1 1,0 1,0 0,2 2,-22 1,1 1,-1 0,0-1,1 1,-1 0,1 0,-1 0,1 0,-1 0,1 0,-1 0,0 1,1-1,-1 0,1 1,-1-1,0 1,1 0,-1-1,0 1,0 0,1 0,-1 0,0 0,0 0,0 0,0 0,0 0,0 0,-1 0,1 1,0-1,-1 0,1 1,0-1,-1 0,0 1,1-1,-1 1,0-1,0 1,1-1,-1 0,0 1,-1-1,1 1,0-1,0 1,-1 0,-36 64,-146 98,182-162,-2-1,1 0,0 0,0 0,0 0,0 0,0 1,0-1,0 0,1 1,-1 0,1 0,-1-1,1 1,-1 0,1 0,0 0,0 0,0 0,0 1,0-1,0 0,1 0,-1 1,1-1,0 0,0 1,-1-1,1 0,1 1,-1-1,0 0,1 1,-1-1,1 0,-1 1,1-1,0 0,0 0,0 0,0 0,1 0,-1 0,1 0,-1 0,1-1,-1 1,2 0,12 5,0-1,1-1,-1 0,1-1,0-1,1-1,-1 0,0-1,1 0,-1-2,0 0,7-1,15 0,-13 2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53,'-428'867,"260"-600,136-234,25-51,73-145,125-274,-130 293,-32 72,3 0,2 3,4 0,23-28,-55 89,36-29,-41 38,1 0,-1 1,0-1,1 1,-1-1,0 1,0-1,0 1,0 0,0-1,0 1,0 0,-1 0,1 0,0-1,-1 1,0 0,1 0,-1 0,0 0,0 0,0 0,0 0,-1 0,1 0,0 0,-1 0,0-1,1 2,0-3,-39 250,-5 89,46-53,19-231,-20-54,1 0,-1 0,0 0,0 0,0-1,0 1,1 0,-1-1,0 1,1-1,-1 0,0 1,1-1,-1 0,0 0,1 0,-1 0,1 0,-1 0,0 0,1 0,-1-1,0 1,1-1,-1 1,0-1,1 1,-1-1,0 0,0 1,0-1,0 0,0 0,0 0,0 0,0 0,0 0,0 0,0 0,0-1,74-126,34-136,-72 162,-5-2,-4 0,5-54,-32 152,10-138,-11 145,0-1,0 1,-1-1,1 0,0 1,0-1,0 1,0-1,0 0,0 1,0-1,-1 1,1-1,0 0,0 1,0-1,-1 0,1 0,0 1,-1-1,1 0,0 1,-1-1,1 0,0 0,-1 0,1 1,0-1,-1 0,1 0,-1 0,1 0,0 0,-1 0,1 0,-1 0,1 0,0 0,-1 0,1 0,-1 0,1 0,0 0,-1 0,1 0,0 0,-1-1,1 1,-1 0,1 0,0 0,-1-1,1 1,0 0,0-1,-1 1,1 0,0 0,0-1,-1 1,1 0,0-1,0 1,0-1,-1 1,1 0,0-1,0 1,-6 13</inkml:trace>
  <inkml:trace contextRef="#ctx0" brushRef="#br0" timeOffset="314.965">1086 449,'-22'41,"3"1,1 2,2 0,2 0,2 1,-5 36,16-75,-1 0,1 0,0 1,1-1,-1 0,1 0,1 0,-1 0,1 1,0-1,0 0,1 0,-1 0,1 0,1-1,-1 1,1-1,0 1,0-1,1 0,0 0,0 0,0-1,0 1,1-1,-1 0,1 0,0 0,0-1,1 0,-1 0,5 1,0-2,1 0,0-1,0 0,0-1,0-1,0 1,0-2,0 1,0-2,0 1,-1-2,1 1,-1-1,0-1,0 0,0 0,-1-1,0 0,0-1,7-7,7-7,0-1,-2-1,-1-1,-1-1,-1 0,12-24,-24 40,1 0,-1-1,-1 1,0-1,0 0,-1-1,-1 1,1-1,-2 0,1 0,-2 0,1 0,-2 0,1 0,-1-1,-1 1,0 0,-1 0,0 0,-1 0,0 0,0 1,-1-1,-1 1,0 0,0 0,-1 1,0-1,0 1,-1 1,-1-1,1 1,-2-1,5 6,0 0,0 1,0-1,0 1,-1-1,1 1,-1 1,1-1,-1 1,0-1,1 1,-1 1,0-1,0 1,0 0,0 0,0 0,0 0,0 1,1 0,-1 0,0 0,1 1,-1 0,0 0,-1 1,-14 9</inkml:trace>
  <inkml:trace contextRef="#ctx0" brushRef="#br0" timeOffset="833.111">1848 363,'-9'12,"1"0,1 0,0 1,1 0,0 0,1 0,0 1,1 0,1 0,0 0,1 0,0 0,2 1,-1-1,2 0,0 1,0-1,4 14,-4-26,1 1,-1-1,0 1,1-1,0 1,-1-1,1 0,0 0,0 0,0 0,0 0,1-1,-1 1,0-1,1 1,-1-1,1 0,-1 0,1 0,0 0,-1 0,1-1,0 1,0-1,-1 0,1 0,0 0,0 0,0 0,-1-1,1 1,0-1,0 0,2 0,95-45,-83 36,125-99,-141 108,-1 0,1 0,-1-1,1 1,0 0,-1 0,1 0,0 0,0 0,0 0,0 0,0 0,0 0,0 0,0 1,0-1,0 0,1 1,-1-1,0 1,0-1,1 1,-1-1,0 1,1 0,-1 0,0 0,1 0,-1 0,0 0,1 0,-1 0,0 0,1 1,-1-1,0 0,0 1,1-1,-1 1,0 0,0-1,0 1,0 0,0 0,0 0,0-1,0 1,0 0,0 0,0 1,0-1,-1 0,1 0,0 1,7 36,-8-30,0 1,1 0,0-1,1 1,0-1,0 1,1-1,0 0,0 0,1 0,0 0,0 0,1-1,0 0,0 0,1-1,0 1,0-1,1 0,-1-1,1 1,0-1,1-1,3 2,4-2,0 0,0-2,0 0,0 0,1-2,-1 0,0 0,1-2,-1 0,0 0,0-2,0 1,0-2,-1 0,1-1,-2-1,1 0,-1 0,0-2,0 0,-1 0,0-1,-1 0,10-12,10-8,-2-2,-1-1,-1-2,15-26,63-157,-89 168,-12 29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55.9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4434 736,'-61'-64,"-4"4,-2 2,-2 4,-3 2,-2 4,-2 3,-1 3,-24-6,18 15,-1 3,-2 4,0 4,-2 4,-31-1,-148-4,-1 12,-81 14,59 19,-190 41,414-54,0 3,1 2,1 3,0 3,1 3,2 2,0 4,-10 8,39-12,0 2,3 1,0 1,1 1,2 1,2 2,1 1,1 0,-11 27,-170 271,90-130,107-187,1 1,1-1,0 1,1 0,0 0,1 1,1-1,1 0,0 1,1-1,1 0,1 1,0-1,1 0,1 0,12 37,3-1,2 0,22 36,-30-62,1 0,2 0,0-2,2 0,1-1,0-1,2 0,0-2,2-1,5 3,114 83,-99-79,1-1,1-3,1-2,0-2,2-1,0-3,1-2,0-3,0-1,20-2,44-10,0-5,-2-5,1-6,12-7,22-2,-19 3,-2 0,0 5,2 6,12 5,96-2,-1-10,159-38,-310 41,-2-5,-1-2,-1-5,56-29,-67 21,-2-3,-1-2,-3-4,-1-2,-3-2,22-29,-68 70,0-1,-1 0,0 0,-1-1,-1 0,0-1,-1-1,0 1,-1-1,-1-1,-1 1,0-1,0 0,-2-1,0 1,-1-1,-1 0,0 0,-1 0,-1 0,-1 0,0 0,-1 0,-1 1,-1-1,-7-9,-2 1,-1 1,-1 1,-1 0,0 1,-2 0,-1 1,0 2,-2 0,0 1,-1 0,-1 2,0 1,-16-7,-31-21</inkml:trace>
  <inkml:trace contextRef="#ctx0" brushRef="#br0" timeOffset="1616.972">2599 199,'-140'-25,"-2"6,-3 6,-52-6,146 14,0 2,-1 3,1 1,-1 3,1 2,0 2,1 3,-18 7,-3 3,1 3,1 3,-62 34,40-7,2 4,3 4,3 3,-49 52,60-51,-46 40,6 5,-35 50,105-106,3 1,2 2,2 1,-19 49,49-89,0 0,2 0,0 1,1-1,1 0,0 1,2-1,0 1,2-1,0 0,1 1,0-2,2 1,0 0,2-1,7 14,-3-2,1-2,1 0,2 0,1-2,1 0,1-1,21 21,-21-26,0-1,2-1,0-1,1-1,1-1,0-1,1-1,1-1,0-1,0-1,1-1,13 1,22 3,0-2,1-4,0-2,0-2,0-4,38-5,65-9,417-20,-34 37,-79 26,-343-27,0-6,0-5,49-14,495-125,-584 127,30-9,-1-5,-1-6,102-53,-179 77,10-3,-1-2,-1-3,-1-1,-1-2,-2-2,3-5,-38 31,-1 0,1-1,-1 0,0 0,-1 0,1 0,-1-1,0 0,-1 0,0 0,0 0,0 0,-1-1,0 1,-1-1,0 0,0 1,0-1,-1 0,0 0,-1 1,0-1,0 0,0 1,-1-1,0 1,-1-1,1 1,-3-2,-9-14,-1 0,-1 2,-1 0,0 0,-2 2,-1 0,0 2,-1 0,-1 1,0 1,-1 1,-16-7,-266-153,88 51,-165-124,231 134,36 23,-4 5,-3 6,-4 5,-6 4,54 35,12 6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1,'-14'24,"0"8,7-2,5-10,7-9,3-11,5-6,1-6,2-1,-7 1,-8 3,-6 8,-1 4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55.9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4434 736,'-61'-64,"-4"4,-2 2,-2 4,-3 2,-2 4,-2 3,-1 3,-24-6,18 15,-1 3,-2 4,0 4,-2 4,-31-1,-148-4,-1 12,-81 14,59 19,-190 41,414-54,0 3,1 2,1 3,0 3,1 3,2 2,0 4,-10 8,39-12,0 2,3 1,0 1,1 1,2 1,2 2,1 1,1 0,-11 27,-170 271,90-130,107-187,1 1,1-1,0 1,1 0,0 0,1 1,1-1,1 0,0 1,1-1,1 0,1 1,0-1,1 0,1 0,12 37,3-1,2 0,22 36,-30-62,1 0,2 0,0-2,2 0,1-1,0-1,2 0,0-2,2-1,5 3,114 83,-99-79,1-1,1-3,1-2,0-2,2-1,0-3,1-2,0-3,0-1,20-2,44-10,0-5,-2-5,1-6,12-7,22-2,-19 3,-2 0,0 5,2 6,12 5,96-2,-1-10,159-38,-310 41,-2-5,-1-2,-1-5,56-29,-67 21,-2-3,-1-2,-3-4,-1-2,-3-2,22-29,-68 70,0-1,-1 0,0 0,-1-1,-1 0,0-1,-1-1,0 1,-1-1,-1-1,-1 1,0-1,0 0,-2-1,0 1,-1-1,-1 0,0 0,-1 0,-1 0,-1 0,0 0,-1 0,-1 1,-1-1,-7-9,-2 1,-1 1,-1 1,-1 0,0 1,-2 0,-1 1,0 2,-2 0,0 1,-1 0,-1 2,0 1,-16-7,-31-21</inkml:trace>
  <inkml:trace contextRef="#ctx0" brushRef="#br0" timeOffset="1616.972">2599 199,'-140'-25,"-2"6,-3 6,-52-6,146 14,0 2,-1 3,1 1,-1 3,1 2,0 2,1 3,-18 7,-3 3,1 3,1 3,-62 34,40-7,2 4,3 4,3 3,-49 52,60-51,-46 40,6 5,-35 50,105-106,3 1,2 2,2 1,-19 49,49-89,0 0,2 0,0 1,1-1,1 0,0 1,2-1,0 1,2-1,0 0,1 1,0-2,2 1,0 0,2-1,7 14,-3-2,1-2,1 0,2 0,1-2,1 0,1-1,21 21,-21-26,0-1,2-1,0-1,1-1,1-1,0-1,1-1,1-1,0-1,0-1,1-1,13 1,22 3,0-2,1-4,0-2,0-2,0-4,38-5,65-9,417-20,-34 37,-79 26,-343-27,0-6,0-5,49-14,495-125,-584 127,30-9,-1-5,-1-6,102-53,-179 77,10-3,-1-2,-1-3,-1-1,-1-2,-2-2,3-5,-38 31,-1 0,1-1,-1 0,0 0,-1 0,1 0,-1-1,0 0,-1 0,0 0,0 0,0 0,-1-1,0 1,-1-1,0 0,0 1,0-1,-1 0,0 0,-1 1,0-1,0 0,0 1,-1-1,0 1,-1-1,1 1,-3-2,-9-14,-1 0,-1 2,-1 0,0 0,-2 2,-1 0,0 2,-1 0,-1 1,0 1,-1 1,-16-7,-266-153,88 51,-165-124,231 134,36 23,-4 5,-3 6,-4 5,-6 4,54 35,12 6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1,'-24'10,"-13"7,0 6,11 0,15-5,14-10,2-7,-1-3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795 1,'-49'22,"2"2,0 2,2 2,1 2,1 2,-11 14,10-10,3 3,1 1,2 2,2 1,1 2,3 1,2 2,2 1,2 1,2 2,2 0,3 1,-11 53,25-92,0 1,2 0,0 0,1 0,0 1,1-1,1 0,1 1,0-1,0 0,2 0,0 0,1 0,0 0,1-1,1 1,0-1,1-1,1 1,0-1,0-1,1 1,1-1,0-1,1 0,0 0,1-1,5 3,6-1,0-1,0-1,1-1,0-1,1-1,0-1,0-1,1-2,-1 0,1-2,-1 0,1-2,-1-1,25-5,2-3,0-2,-1-2,-1-2,-1-3,0-2,36-21,-32 13,-1-2,-2-2,-1-2,-2-2,1-4,-30 24,0-2,0 0,-2 0,-1-2,0 0,-2-1,0 0,-1-1,-2 0,0-1,-1 0,-2-1,0-2,-3 1,-1-1,-1 0,-2 0,-1 0,0 1,-3-1,0 0,-1 1,-2 0,0 0,-2 1,-1 0,-1 0,-1 1,-1 0,-1 1,-1 1,-1 0,-1 2,0-1,-2 2,-1 1,0 0,-1 1,-1 1,-22-12,16 14,0 0,-1 2,-1 1,1 2,-2 0,1 2,-1 2,0 0,-1 2,1 2,0 1,-1 1,1 1,0 2,0 2,0 0,1 2,-25 10,-24 12</inkml:trace>
  <inkml:trace contextRef="#ctx0" brushRef="#br0" timeOffset="330.1">654 481,'0'5,"0"1</inkml:trace>
  <inkml:trace contextRef="#ctx0" brushRef="#br0" timeOffset="581.319">992 509,'0'0</inkml:trace>
  <inkml:trace contextRef="#ctx0" brushRef="#br0" timeOffset="1093.822">484 819,'6'12,"1"0,-1 0,2-1,0 0,0 0,1-1,0 0,10 7,-9-6,4 1,1-1,0 0,0-1,1-1,0 0,0-1,1-1,0-1,1 0,0-1,-1-1,1-1,1 0,-1-1,0-1,0-1,1-1,-1 0,0-1,0-1,0-1,0-1,0 0,-1-1,0-1,0-1,15-9,-25 13,0-1,0-1,0 1,-1-1,0 0,0 0,0-1,-1 0,0 0,0 0,3-7,2-8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29 822,'-10'33,"2"17,2-6,3-10</inkml:trace>
  <inkml:trace contextRef="#ctx0" brushRef="#br0" timeOffset="147.728">0 314,'0'0</inkml:trace>
  <inkml:trace contextRef="#ctx0" brushRef="#br0" timeOffset="568.262">396 568,'-22'31,"1"1,2 0,1 2,2 0,1 1,2 0,-7 32,17-61,2 0,-1 1,1-1,0 1,0 0,0-1,1 1,0-1,1 1,0 0,0-1,0 1,0-1,1 1,0-1,1 0,-1 0,1 0,1 0,-1 0,1-1,0 1,0-1,0 0,1 0,0 0,0-1,0 0,0 0,1 0,-1-1,1 0,0 0,4 1,-1 0,1-2,0 0,0 0,1 0,-1-1,0-1,0 0,1 0,-1-1,0-1,0 1,0-2,0 1,0-1,-1-1,1 0,-1 0,0-1,0 0,0 0,-1-1,1 0,0-2,11-9,0-1,-2-1,0 0,-1-2,-1 0,0 0,-2-2,6-13,4-12,-3-1,-1-1,-3-1,-2-1,-2 0,-3 0,4-45,-12 70,-1-1,-1 1,-2 0,-1-1,0 1,-5-11,6 29,0-1,-1 1,0 0,0 0,-1 0,0 1,-1-1,0 1,-1 0,1 0,-1 1,-1-1,1 1,-1 1,-1-1,1 1,-1 1,0-1,-7-2,10 6,0 0,0 0,0 1,-1-1,1 1,0 1,-1-1,1 1,-1 0,1 0,0 0,-1 1,1 0,0 0,0 0,-1 1,1 0,0 0,0 0,1 0,-1 1,0 0,1 0,-1 0,-2 4,-89 105,80-86,1 0,2 1,1 1,1 0,1 0,1 1,2 1,1-1,1 1,2 0,1 0,1 0,2 0,1 0,3 14,-3-32,0 1,1-1,1 1,0-1,0 0,2-1,-1 1,1-1,1 0,0 0,1-1,0 0,0 0,1-1,0 0,1-1,0 0,0 0,1-1,0 0,0-1,0 0,1-1,0-1,0 1,11 1,15 0,1-1,-1-2,1-1,34-4,-59 1,27 0</inkml:trace>
  <inkml:trace contextRef="#ctx0" brushRef="#br0" timeOffset="1487.789">1440 596,'-60'39,"1"2,2 3,2 2,-5 11,-14 47,73-102,0 1,0-1,0 0,0 1,0-1,0 1,1 0,-1-1,1 1,0 0,0-1,0 1,0 0,0-1,0 1,1-1,0 1,-1 0,1-1,0 1,0-1,0 0,0 1,1-1,-1 0,1 0,-1 0,1 0,0 0,0 0,0 0,0 0,0-1,0 1,0-1,1 1,-1-1,1 0,-1 0,1 0,-1-1,1 1,-1 0,3-1,10 2,0-1,0-1,0-1,1 0,-1-1,0-1,0 0,-1-1,1 0,-1-1,0-1,0-1,0 0,-1 0,0-1,8-8,-1 3,-1-2,0 0,-1-2,-1 0,-1 0,1-3,33-33,-50 53,1 1,0 0,-1 0,1-1,0 1,-1 0,1 0,-1 0,0-1,1 1,-1 0,0 0,1 0,-1 0,0 0,0 0,0 0,0 0,0 0,0 0,0 0,0 0,0 0,0 0,0 0,-1 0,1-1,0 1,-1 0,1 0,-1 0,1 0,-1 0,1-1,-1 1,0 0,1-1,-1 1,0 0,0 0,0 1,-19 118,19-116,1 1,0-1,1 0,-1 0,1 0,-1 1,1-1,0 0,1 0,-1 0,1 0,0-1,0 1,0 0,0-1,1 1,-1-1,1 0,0 0,0 0,0 0,0 0,1-1,-1 1,1-1,0 0,1 1,2-3,1 0,-1-1,1 0,-1 0,0-1,1 1,-1-2,0 1,0-1,0 0,-1 0,1-1,-1 0,0 0,0-1,0 1,0-1,-1 0,0-1,0 0,-1 1,1-1,-1-1,1-1,108-173,-121 231,5-42,0 1,1 0,0 0,0 0,1 1,1-1,-1 0,1 1,1-1,0 0,0 0,1 0,0 0,1 0,0 0,0 0,0-1,2 1,-1-1,1 0,0 0,0-1,1 1,0-1,0-1,1 1,0-1,0 0,8 4,-11-8,1-1,0 0,-1 0,1 0,0-1,0 0,0 0,0 0,-1 0,1-1,0 1,0-2,-1 1,1 0,0-1,-1 0,1 0,-1 0,0 0,0-1,0 0,0 1,0-2,0 1,-1 0,79-98,59-204,-141 304,0 0,0 0,0 0,0 0,0 0,0 1,0-1,1 0,-1 0,0 0,1 0,-1 1,0-1,1 0,-1 0,1 1,-1-1,1 0,0 1,-1-1,1 1,0-1,-1 0,1 1,0 0,0-1,-1 1,1-1,0 1,0 0,0 0,0-1,-1 1,1 0,0 0,0 0,0 0,0 0,0 0,0 0,0 0,-1 0,1 1,0-1,0 0,0 0,0 1,-1-1,1 1,0-1,0 1,-1-1,1 1,0-1,-1 1,1-1,-1 1,1 0,0 0,-1-1,0 1,1 0,-1 0,1-1,-1 1,0 1,-16 172,2-1,2 155,20-202,4 15,-6 0,-6 1,-14 92,10-200,-2 0,-1 0,-2-1,-2 0,0 0,-7 9,12-29,-1 0,0-1,-1 0,0 0,-1-1,-1 0,1 0,-2-1,1 0,-2-1,1 0,-1-1,0-1,-1 0,1 0,-8 2,17-8,1 0,-1 1,0-1,0-1,0 1,-1 0,1-1,0 1,0-1,0 0,0 0,0 0,-1 0,1-1,0 1,0-1,0 0,0 0,0 0,0 0,0-1,0 1,1-1,-1 1,0-1,1 0,0 0,-1 0,1-1,0 1,0 0,0-1,0 0,0 1,1-1,-1 0,1 0,0 0,0 0,0 0,0 0,0 0,1 0,0 0,-6-35,2 0,2 0,1 0,2 0,2 0,1 0,5-14,3-12,2 1,3 0,2 1,4 1,2 1,2 1,3 2,3 0,18-21,-19 31,-7 10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0,'-10'48,"-3"49,1 23,2 5,3-4,3-13,2-15,-4-15,0-10,0-7,2-4,1-8,1-7,-3-5,-2-5,-4-3,-5-6,0-8</inkml:trace>
  <inkml:trace contextRef="#ctx0" brushRef="#br0" timeOffset="365.407">518 225,'-27'485,"27"-458,-2 17,3 0,1 0,3 0,1 0,2-1,3 0,1 0,1-1,5 3,10 0,-18-75,-9 11,0 1,-2 0,0-1,-2 1,0 0,0 0,-2 0,0 1,-1-1,-1 1,-1 1,0-1,-1 1,0 1,-2 0,0 0,0 1,-11-10,3 6,0 1,-1 0,-1 2,0 0,-1 2,-1 0,-12-4,25 12,0 1,-1 0,1 0,-1 1,0 1,1 0,-1 0,0 1,-1 0,1 1,0 0,0 1,0 1,0-1,0 2,1-1,-1 2,-6 2,-56 57,55-40</inkml:trace>
  <inkml:trace contextRef="#ctx0" brushRef="#br0" timeOffset="1066.87">1054 762,'-34'34,"8"-11,2 1,0 2,2 0,1 1,1 1,-8 18,26-43,0 0,0 0,1 1,-1-1,1 0,0 1,0-1,0 1,0-1,1 1,-1 0,1-1,0 1,0-1,0 1,1 0,-1-1,1 1,0-1,0 1,0-1,0 1,1-1,-1 0,1 1,0-1,0 0,0 0,0-1,1 1,-1 0,1-1,0 1,0-1,0 0,0 0,0 0,0 0,0-1,0 1,1-1,2 1,6 0,-1-1,1-1,0 0,0-1,-1 0,1 0,-1-1,1-1,-1 0,0-1,0 0,0 0,-1-1,1-1,-1 0,-1 0,1-1,-1 0,0 0,0-1,-1-1,0 1,-1-1,0-1,-1 2,-1 1,0-1,-1 0,0-1,0 1,0-1,-1 0,-1 0,0 0,0 0,0 0,-1 0,-1 0,0-1,0 1,0 0,-1-1,-1 1,0 0,0 0,0 0,-1 0,-1 1,0-1,0 1,0 0,-1 0,0 0,-1 1,1-1,-2 1,1 1,-1-1,0 1,0 0,0 1,-1 0,0 0,0 0,-1 1,1 0,-1 1,0 0,0 0,0 1,0 0,0 1,-8-1,12 3,1 0,-1 1,1-1,0 1,-1-1,1 1,0 1,0-1,0 0,0 1,1 0,-1 0,1 0,0 0,0 1,0-1,0 1,0 0,1 0,-1 0,1 0,0 0,1 0,-1 1,1-1,0 1,0-1,0 1,0-1,1 1,0 0,0-1,0 1,0 0,1-1,0 1,0-1,0 1,1-1,-1 0,1 1,0-1,2 3,6 5,0-2,0 1,1-1,1-1,-1 0,2 0,-1-1,1-1,0 0,1-1,-1 0,1-1,0-1,1 0,-1-1,11 1,-7-2,0-1,1-1,-1 0,1-2,-1 0,0-1,0 0,0-2,0 0,0-1,-1-1,0-1,-1 0,0-1,6-5,7-5,-1-2,-2-1,0-1,-1-1,-2-1,0-1,16-25,-20 27,-2-1,0 0,-2-1,0-1,-2 0,-1-1,-2-1,0 1,-2-2,-1 1,-2-1,-1 0,-1 0,-1 0,-2-1,-1 1,-3-15,2 37,0 0,-1 0,0 1,0-1,-1 1,0-1,0 1,-1 0,0 1,0-1,-1 1,1 0,-1 0,-5-3,8 7,0 0,0 0,0 0,-1 0,1 1,0 0,-1-1,1 1,-1 0,1 1,-1-1,0 0,1 1,-1 0,0 0,1 0,-1 1,1-1,-1 1,0 0,1-1,-1 2,1-1,0 0,-1 1,1 0,0-1,0 1,0 0,0 1,0-1,1 1,-1-1,0 1,-11 17,0 0,1 1,1 0,2 1,0 1,1-1,1 2,1-1,1 1,1 0,1 0,2 0,0 0,2 17,-4-6,2-1,2 1,1 0,2-1,2 1,0-1,3 0,0 0,3-1,0 0,2-1,2 0,1-2,1 1,1-2,2 0,8 7,-27-33,0-1,1 0,-1 0,1 0,-1 0,1 0,0 0,0-1,0 1,0 0,0-1,0 1,0-1,0 0,0 0,1 0,-1 0,1 0,-1-1,0 1,1-1,-1 1,1-1,0 0,-1 0,1 0,-1 0,1 0,-1-1,1 1,-1-1,1 0,-1 1,0-1,1 0,-1-1,0 1,0 0,0-1,0 1,0-1,0 1,0-1,0 0,-1 0,1 0,0-2,9-18,-2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55.9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4434 736,'-61'-64,"-4"4,-2 2,-2 4,-3 2,-2 4,-2 3,-1 3,-24-6,18 15,-1 3,-2 4,0 4,-2 4,-31-1,-148-4,-1 12,-81 14,59 19,-190 41,414-54,0 3,1 2,1 3,0 3,1 3,2 2,0 4,-10 8,39-12,0 2,3 1,0 1,1 1,2 1,2 2,1 1,1 0,-11 27,-170 271,90-130,107-187,1 1,1-1,0 1,1 0,0 0,1 1,1-1,1 0,0 1,1-1,1 0,1 1,0-1,1 0,1 0,12 37,3-1,2 0,22 36,-30-62,1 0,2 0,0-2,2 0,1-1,0-1,2 0,0-2,2-1,5 3,114 83,-99-79,1-1,1-3,1-2,0-2,2-1,0-3,1-2,0-3,0-1,20-2,44-10,0-5,-2-5,1-6,12-7,22-2,-19 3,-2 0,0 5,2 6,12 5,96-2,-1-10,159-38,-310 41,-2-5,-1-2,-1-5,56-29,-67 21,-2-3,-1-2,-3-4,-1-2,-3-2,22-29,-68 70,0-1,-1 0,0 0,-1-1,-1 0,0-1,-1-1,0 1,-1-1,-1-1,-1 1,0-1,0 0,-2-1,0 1,-1-1,-1 0,0 0,-1 0,-1 0,-1 0,0 0,-1 0,-1 1,-1-1,-7-9,-2 1,-1 1,-1 1,-1 0,0 1,-2 0,-1 1,0 2,-2 0,0 1,-1 0,-1 2,0 1,-16-7,-31-21</inkml:trace>
  <inkml:trace contextRef="#ctx0" brushRef="#br0" timeOffset="1616.972">2599 199,'-140'-25,"-2"6,-3 6,-52-6,146 14,0 2,-1 3,1 1,-1 3,1 2,0 2,1 3,-18 7,-3 3,1 3,1 3,-62 34,40-7,2 4,3 4,3 3,-49 52,60-51,-46 40,6 5,-35 50,105-106,3 1,2 2,2 1,-19 49,49-89,0 0,2 0,0 1,1-1,1 0,0 1,2-1,0 1,2-1,0 0,1 1,0-2,2 1,0 0,2-1,7 14,-3-2,1-2,1 0,2 0,1-2,1 0,1-1,21 21,-21-26,0-1,2-1,0-1,1-1,1-1,0-1,1-1,1-1,0-1,0-1,1-1,13 1,22 3,0-2,1-4,0-2,0-2,0-4,38-5,65-9,417-20,-34 37,-79 26,-343-27,0-6,0-5,49-14,495-125,-584 127,30-9,-1-5,-1-6,102-53,-179 77,10-3,-1-2,-1-3,-1-1,-1-2,-2-2,3-5,-38 31,-1 0,1-1,-1 0,0 0,-1 0,1 0,-1-1,0 0,-1 0,0 0,0 0,0 0,-1-1,0 1,-1-1,0 0,0 1,0-1,-1 0,0 0,-1 1,0-1,0 0,0 1,-1-1,0 1,-1-1,1 1,-3-2,-9-14,-1 0,-1 2,-1 0,0 0,-2 2,-1 0,0 2,-1 0,-1 1,0 1,-1 1,-16-7,-266-153,88 51,-165-124,231 134,36 23,-4 5,-3 6,-4 5,-6 4,54 35,12 6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3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1 306,'8'-23,"2"0,1 0,0 1,2 0,0 1,2 0,0 2,1-1,1 2,1 0,0 1,1 1,5-2,-21 16,-1-1,1 1,0 0,-1 0,1 0,0 1,0-1,0 1,1-1,-1 1,0 0,0 0,1 0,-1 1,1-1,-1 1,0 0,1 0,-1 0,1 0,-1 1,0-1,1 1,-1 0,0 0,1 0,-1 1,0-1,0 1,0-1,0 1,0 0,-1 0,1 0,0 1,-1 0,6 13,-1 0,0 0,-2 1,0 0,-1 0,0 0,-2 1,0-1,-1 1,0-1,-2 8,1-13,-1 65,-4 0,-3 0,-4 0,-3-2,-22 65,-39 94,79-218,204-431,3 36,-158 305,-50 74,-1 0,0 1,0-1,0 0,0 1,0-1,0 1,0-1,0 1,0 0,0-1,0 1,0 0,0 0,-1 0,1-1,0 1,0 0,-1 0,1 0,-1 0,1 0,-1 0,1 1,-1-1,0 0,1 0,-1 0,0 0,0 0,0 1,0-1,0 0,0 0,0 0,-1 0,1 0,0 1,0-1,0 1,2 70,-3-1,-3 1,-7 26,-4 97,14 39,1-234,0 1,-1 0,1 0,0-1,0 1,-1 0,1 0,0 0,0 0,0-1,0 1,0 0,0 0,0 0,0-1,0 1,0 0,1 0,-1 0,0-1,1 1,-1 0,0 0,1-1,-1 1,1 0,-1-1,1 1,-1 0,1-1,0 1,-1-1,1 1,0-1,-1 1,1-1,0 0,-1 1,1-1,0 0,0 1,0-1,-1 0,1 0,0 0,0 0,0 0,0 0,-1 0,1 0,0 0,0 0,0 0,0-1,70-106,-54 74,263-509,-198 367,-61 138,-32 82,-82 372,90-396,-3 1,2 0,1 0,1 0,0 1,2-1,1 0,0 1,2-1,5 21,-8-41,1 0,-1 0,1 1,0-1,0 0,0 0,0 0,0 0,0 0,0-1,1 1,-1 0,1-1,-1 1,1 0,-1-1,1 0,0 1,0-1,0 0,0 0,0 0,0 0,0 0,0-1,0 1,1-1,-1 1,0-1,0 0,0 0,1 0,-1 0,0 0,14-4</inkml:trace>
  <inkml:trace contextRef="#ctx0" brushRef="#br0" timeOffset="270.49">1496 532,'-6'15,"0"0,1 0,1 0,0 1,1 0,0 0,2-1,0 1,0 0,2 0,0 0,1 0,0 0,1 0,1 0,-3-15,-1 0,0 1,1-1,-1 0,1 0,0 1,-1-1,1 0,0 0,0 0,-1 0,1 0,0 0,0 0,0 0,1 0,-1 0,0 0,0-1,0 1,0-1,1 1,-1 0,0-1,1 0,-1 1,0-1,1 0,-1 0,0 0,1 0,-1 0,0 0,1 0,-1 0,1-1,-1 1,0 0,0-1,1 1,-1-1,0 1,0-1,1 0,-1 0,0 1,0-1,0 0,0 0,1-1,41-56,-36 45,-1 0,-1 0,0-1,-1 0,-1 0,0 0,-1 0,0 0,-1 0,0-1,-2-12,0 23,0 0,0 0,0 0,-1 1,1-1,-1 0,0 1,0-1,0 1,0-1,-1 1,0 0,1 0,-1 0,0 0,0 1,-1-1,1 1,-1 0,1 0,-1 0,1 0,-1 0,0 1,0 0,0 0,0 0,0 0,0 1,0-1,0 1,0 0,0 0,0 1,-1-1,1 1,0 0,1 0,-1 0,0 1,0-1,0 1,1 0,-1 0,1 0,-1 1,1-1,0 1,0-1,0 1,-1 2,-19 17,4-1</inkml:trace>
  <inkml:trace contextRef="#ctx0" brushRef="#br0" timeOffset="667.541">1750 872,'11'-52,"3"0,1 2,3 0,11-18,-29 67,16-29,-15 29,-1 1,1 0,-1 0,1-1,-1 1,0 0,1 0,-1 0,1 0,-1 0,1 0,-1 0,1 0,-1 0,1 0,-1 0,1 0,-1 0,1 0,-1 0,1 0,-1 0,1 0,-1 1,1-1,-1 0,1 0,-1 1,0-1,1 0,-1 1,1-1,-1 0,0 1,0-1,1 1,-1-1,0 1,1-1,-1 0,0 1,0-1,0 1,0-1,1 1,-1-1,0 1,0-1,0 1,0-1,0 1,0-1,0 1,0-1,-1 1,1-1,15 62,-14-53,0-1,0 0,1 0,0 0,0 0,1 0,0 0,1-1,-1 1,1-1,1 0,-1 0,1 0,1-1,3 5,-6-10,-1 1,0-1,0 0,1 0,-1 1,1-2,-1 1,1 0,-1 0,1-1,0 1,-1-1,1 0,0 0,-1 0,1 0,0-1,-1 1,1-1,-1 1,1-1,-1 0,1 0,-1 0,1 0,-1 0,0-1,0 1,1-1,-1 1,0-1,0 0,-1 0,1 0,0 0,0-1,50-86,-47 66,-1 2</inkml:trace>
  <inkml:trace contextRef="#ctx0" brushRef="#br0" timeOffset="1117.098">2427 476,'-12'17,"0"0,1 1,1 0,0 1,2 0,0 0,1 1,1 0,1 0,-2 15,6-31,0 0,0 0,0 0,1 0,-1 0,1 0,0 0,1 0,-1 0,1 0,0 0,0 0,0 0,0 0,0 0,1-1,0 1,0 0,0-1,0 0,1 1,-1-1,1 0,0 0,-1 0,2-1,-1 1,0-1,0 1,1-1,-1 0,1-1,0 1,-1 0,1-1,0 0,1 0,4 1,1-1,-1 0,0-1,0 0,1 0,-1-1,0-1,0 1,0-1,0-1,0 0,0 0,0 0,-1-1,0-1,0 1,0-1,0-1,-1 0,0 0,0 0,-1 0,1-1,-1 0,-1-1,0 0,5-7,5-8,0-1,-2 0,-1-1,-1 0,-1-1,-1 0,-1-1,-2 0,0 0,0-17,-4 18,-1-1,-1 0,-2 1,0-1,-2 1,-1-1,-6-19,9 39,-1 0,1-1,-1 1,-1 0,1 0,-1 1,-1-1,1 1,-1 0,0 0,0 1,-1-1,0 1,0 0,0 1,0-1,-1 1,0 0,0 1,0 0,0 0,0 0,-1 1,1 0,-1 1,1 0,-1 0,-7 0,6 1,0 1,0 0,0 0,0 1,0 1,0-1,0 1,1 1,-1-1,1 2,0-1,0 1,1 0,-1 1,1-1,0 2,1-1,0 1,0 0,0 0,1 0,0 1,0 0,1 0,-1 1,-2 4,1 0,1 0,0 0,1 1,0 0,1-1,0 1,2 0,-1 1,2-1,0 0,0 0,1 0,1 0,1 0,0 2,3 0,0-1,1 1,0-1,2 0,-1-1,2 0,0-1,1 0,0 0,0-1,2 0,-1-1,2-1,-1 0,1-1,1 0,0-1,0-1,0 0,1-1,0-1,0 0,1-1,-1-1,1 0,12-1,-1-1</inkml:trace>
  <inkml:trace contextRef="#ctx0" brushRef="#br0" timeOffset="2375.277">2964 448,'-13'19,"1"1,0 0,2 1,0 0,2 0,0 1,1 0,1 1,2 0,0-1,0 13,4-32,-1-1,1 0,0 1,0-1,0 1,0-1,0 1,0-1,1 0,-1 1,1-1,0 0,0 1,0-1,0 0,0 0,0 0,0 0,1 0,-1 0,1 0,-1 0,1 0,0-1,0 1,0-1,0 1,0-1,0 0,0 0,0 0,1 0,-1 0,0-1,1 1,-1 0,0-1,1 0,-1 0,1 1,-1-1,1-1,-1 1,0 0,1-1,-1 1,0-1,1 0,-1 1,0-1,0 0,1-1,-1 1,0-1,14-8,0-1,-1-1,0 0,-1-1,-1 0,0-1,-1-1,-1 0,0-1,-1 0,0 0,-1-1,0-3,16-24,-31 65,1 1,1 0,2 0,0 0,1 0,1 0,1 0,1 1,-2-20,0 1,1-1,0 1,-1-1,1 1,1-1,-1 1,0-1,1 0,0 0,0 1,0-1,0-1,0 1,1 0,-1 0,1-1,-1 0,1 1,0-1,0 0,0 0,1-1,-1 1,0-1,0 1,1-1,-1 0,1 0,0-1,-1 1,1-1,-1 1,1-1,0 0,-1-1,1 1,-1-1,1 1,-1-1,1 0,-1-1,1 1,-1 0,0-1,0 0,0 0,1 0,-2 0,1 0,0 0,0-1,-1 0,12-12,0 0,-1-1,-1-1,-1 0,-1-1,0 0,-1 0,-1-1,0-1,-2 1,1-7,26-62,-37 147,8-53</inkml:trace>
  <inkml:trace contextRef="#ctx0" brushRef="#br0" timeOffset="2935.635">3105 730,'4'-7,"0"0,0 0,-1-1,0 1,0-1,-1 0,0 1,0-1,-1 0,0 0,0 0,-1 0,0 0,-1-8,1 1,1 12,0 0,-1 0,0-1,0 1,0 0,0 0,0 0,0 0,-1-1,0 1,1 0,-1 0,0 0,-1 0,1 0,0 1,-1-1,0 0,1 0,-1 1,0-1,0 1,-1 0,1 0,0 0,-1 0,0 0,1 0,-1 0,0 1,0 0,0-1,0 1,0 0,0 0,0 1,-4-2,-1 2,1-1,-1 1,1 0,0 0,-1 1,1 0,0 0,0 1,-1 0,1 0,1 1,-1-1,0 2,1-1,-1 1,1 0,-4 3,-5 4</inkml:trace>
  <inkml:trace contextRef="#ctx0" brushRef="#br0" timeOffset="3934.212">3387 532,'-1'55,"0"-33,0 1,2-1,0 0,1 1,2-1,3 15,-6-34,0 0,0 0,1 0,-1-1,1 1,0 0,-1 0,1-1,0 1,1-1,-1 0,0 0,1 1,-1-1,1-1,-1 1,1 0,0-1,0 1,0-1,0 0,0 0,0 0,0 0,0-1,1 1,-1-1,0 0,0 0,0 0,1 0,-1-1,0 1,0-1,0 0,0 0,0 0,0 0,0 0,0-1,0 1,-1-1,1 0,0 0,-1 0,1 0,-1 0,0-1,12-9,-1-1,-1 0,0-1,0 0,-2-1,0 0,0-1,-2 0,0-1,0 1,-2-2,0 1,-1 0,-1-1,0-4,17-64,-21 86,0 0,0 0,0 0,-1 0,1 0,0 1,0-1,0 0,0 0,-1 0,1 0,0 0,0 0,-1 0,1 0,0 0,0 0,0 0,-1 0,1 0,0 0,0 0,-1 0,1 0,0 0,0 0,0 0,-1 0,1 0,0 0,0 0,0 0,-1 0,1 0,0-1,0 1,0 0,-1 0,1 0,0 0,0-1,-7 27,8-9,0 0,0 0,2 0,0 0,1 0,0 0,2-1,0 0,0 0,2-1,0 1,5 5,25 60,-23-37,-3 0,-1 0,-2 1,-2 0,-2 1,-3-1,-1 1,-2 0,-2 0,-6 25,-6 44,-5 0,-4-2,-6 0,-13 23,40-125,0 0,-1 0,0 0,-1 0,0-1,-1 0,0 0,-1 0,0-1,-1 0,1 0,-2-1,1 0,-1 0,0-1,-3 1,11-7,-1-1,1 1,0-1,-1 1,1-1,-1 0,1 0,-1 0,1 0,-1 0,1 0,-1 0,1 0,-1 0,1-1,-1 1,1-1,-1 1,1-1,0 1,-1-1,1 0,0 0,0 0,0 0,-1 0,1 0,0 0,0 0,0 0,0 0,1 0,-1-1,0 1,0 0,1-1,-1 1,1-1,-1 1,1 0,0-1,-1 1,1-2,-7-70,7 66,5-87,4-1,5 1,3 1,4 1,5 0,3 2,24-45,-14 51,-21 54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3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1,'-33'28,"12"-13,1 2,1 0,0 2,1 0,1 1,1 0,1 1,-2 6,17-26,-1 0,0 0,0 0,0 0,0 1,1-1,-1 0,1 0,-1 1,1-1,-1 1,1-1,0 0,0 1,0-1,0 1,0-1,0 1,0-1,0 0,0 1,1-1,-1 1,1-1,-1 0,1 1,-1-1,1 0,0 0,-1 1,1-1,0 0,0 0,0 0,0 0,0 0,0 0,0 0,1 0,-1-1,0 1,0 0,1-1,0 1,67 5,-51-6,-12 0,0-1,0 1,0 0,1 0,-1 0,0 1,0 0,0 1,0-1,0 1,0 0,-1 1,1-1,-1 1,1 0,-1 0,0 1,0 0,0 0,-1 0,1 0,-1 1,0 0,0-1,-1 1,0 1,1-1,0 3,-2 1,0-1,-1 1,0 0,0-1,-1 1,0 0,-1 0,0-1,0 1,-1 0,0-1,0 1,-1-1,0 0,0 0,-1 0,0 0,-1 0,0-1,0 0,0 0,-1 0,0-1,-1 0,1 0,-1-1,0 1,0-2,0 1,-1-1,1 0,-1-1,0 0,0 0,0 0,-1-1,1-1,-6 1,-9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0 541,'18'-102,"-11"94,-4 29,3 87,-2 0,5-1,5 0,5 1,28 18,-44-121,0 0,0 0,0 0,1 0,0 0,0-1,0 0,1 0,-1 0,1 0,0-1,0 0,0 0,0 0,1-1,-1 1,1-1,-1 0,1-1,0 0,2 1,0-4,0 0,0-1,0 0,0 0,-1 0,0-1,1 0,-1-1,-1 1,1-1,-1-1,1 1,-2-1,1 0,-1-1,0 1,0-1,0 0,-1 0,0-1,-1 1,2-6,7-7,21-36,-3-1,-3-2,8-27,13-73,-39 182,-6 5,1-1,1 0,2-1,1 1,0-2,2 1,2-1,6 12,-15-33,0 1,0-1,0 1,0-1,1 0,0 0,0-1,0 1,0-1,1 0,-1 0,1 0,0-1,-1 1,1-1,0 0,1-1,-1 1,0-1,0 0,1-1,-1 1,0-1,1 0,-1 0,1 0,-1-1,0 0,1 0,-1-1,0 1,0-1,0 0,3-2,7-9,0-2,-1 0,0-1,-2 0,1-1,-2 0,0-1,-2-1,0 1,0-1,-2-1,-1 0,2-6,5-14,-1-1,-2 0,-2-1,-1 0,-3 0,-1-1,-3-24,-23-18,19 82,1 7</inkml:trace>
  <inkml:trace contextRef="#ctx0" brushRef="#br0" timeOffset="350.08">1270 1021,'26'-17,"-2"-2,0 0,-1-1,-1-2,-1 0,-1-1,-1-1,-1-1,-1-1,-1 0,-1-2,-13 24,0 1,0-1,0 0,-1 0,1 0,-1 0,0 0,0 0,-1 0,1 0,-1 0,0 0,0-1,0 1,-1 0,1 0,-1 0,0 0,0 0,0 0,-1 0,0 0,1 0,-1 1,-1-1,1 1,0-1,-1 1,0 0,0 0,0 0,0 0,0 1,0-1,-1 1,1 0,-1 0,0 0,1 0,-1 0,0 1,0 0,0 0,-4-1,2 3,0-1,-1 1,1 0,0 0,0 0,0 1,0 0,0 0,1 1,-1-1,0 1,1 1,0-1,0 1,0 0,0 0,1 0,-1 1,1-1,0 1,1 0,-1 0,1 1,-67 135,67-133,-3 8,0 1,1 1,0-1,2 1,0 0,1 0,1 0,0 0,2 1,-1-13,0 0,1 0,0-1,0 1,1 0,-1-1,1 1,0-1,1 1,-1-1,1 0,0 0,0 0,1 0,0-1,0 1,0-1,0 0,0 0,1-1,0 1,0-1,0 0,0 0,0-1,0 1,1-1,-1 0,5 0,4 1,0-1,0 0,0-2,0 1,0-2,0 0,0-1,0 0,0-1,0 0,-1-1,1-1,-1 0,0-1,-1 0,1-1,-1 0,-1-1,1-1,-1 0,-1 0,0-1,7-8,7-6</inkml:trace>
  <inkml:trace contextRef="#ctx0" brushRef="#br0" timeOffset="704.921">1891 710,'-19'26,"-4"2,2 0,1 1,1 1,1 1,2 1,1 0,-2 13,15-42,0 0,1 1,0-1,0 0,0 1,0-1,0 1,1-1,0 1,-1-1,1 1,1-1,-1 1,0 0,1-1,0 1,0-1,0 0,0 1,0-1,1 0,-1 1,1-1,0 0,0 0,0-1,0 1,1 0,-1-1,1 1,0-1,-1 0,1 0,0 0,0 0,1 0,-1-1,0 1,0-1,4 1,7-3,0-1,0-1,-1 0,1 0,0-2,-1 1,0-2,0 0,-1 0,0-1,0-1,0 0,-1 0,0-1,-1-1,0 0,0 0,4-7,16-18,-1-2,-2-1,-1-1,-3-1,-1-1,-2 0,-1-2,-3-1,-1 0,-3-1,-1 0,-3 0,2-28,-6 52,-1 0,-2-1,0 1,-1 0,0 0,-2-1,-1 1,-1 0,0 0,-2 1,0-1,-1 1,-2 0,-8-16,15 33,0 0,-1 0,1 0,-1 0,0 0,0 0,0 0,0 1,0 0,0-1,-1 1,1 0,-1 1,1-1,-1 1,0-1,0 1,1 0,-1 1,0-1,0 1,0-1,0 1,0 1,0-1,0 0,0 1,0 0,0 0,1 0,-1 0,0 1,0-1,1 1,-1 0,1 0,0 0,0 1,-2 0,-11 14,0 1,1 0,1 1,1 0,1 1,1 1,0 0,2 0,0 1,-3 16,1 1,1-1,3 1,1 1,2-1,2 1,1 0,2 0,2-1,2 4,-3-29,1 1,1-1,0 0,0-1,2 1,-1-1,2 0,0 0,0-1,1 0,1 0,0-1,0 0,1-1,1 0,0 0,0-1,1 0,0-1,0-1,1 0,0-1,0 0,1 0,-1-2,1 0,9 1,76 0,-73-6</inkml:trace>
  <inkml:trace contextRef="#ctx0" brushRef="#br0" timeOffset="1153.066">2428 1134,'40'-59,"-2"-1,-3-2,-3-2,-3-1,-1-5,0-29,-33 295,4-191,1 0,-1 0,1 0,1 0,-1 1,1-1,0 0,0 0,0 0,1 0,0 0,0-1,0 1,0 0,1-1,0 1,0-1,0 0,0 0,1 0,0-1,-1 1,1-1,1 0,-1 0,0 0,1-1,-1 1,1-1,0 0,0 0,0-1,0 1,0-1,4 0,-3-1,0-1,0 0,-1 0,1-1,-1 0,1 0,-1 0,1 0,-1-1,0 0,0 0,-1 0,1-1,-1 0,1 0,-1 0,0 0,0 0,-1-1,0 0,3-4,49-113,-52 115,0-1,0 1,-1-1,0 0,0 0,-1 0,0 0,0 0,-1 0,0 0,-1 0,0 0,0 0,0 0,-1 0,0 0,-1 1,-3-7,-6 2</inkml:trace>
  <inkml:trace contextRef="#ctx0" brushRef="#br0" timeOffset="1454.485">3076 937,'27'-22,"-1"0,-1-2,-1 0,-2-2,0-1,-2 0,0-2,10-23,-28 51,-1-1,1 1,-1-1,0 1,0-1,0 0,0 0,0 0,0 0,0 1,0-1,-1 0,1 0,-1 0,0-1,1 1,-1 0,0 0,0 0,0 0,-1 0,1 0,0 0,-1 0,1 0,-1 0,0 0,0 0,0 0,0 0,0 1,0-1,0 0,0 1,-1-1,1 1,-1-1,1 1,-1-1,0 1,1 0,-1 0,0 0,0 0,0 0,0 0,0 1,0-1,0 1,0-1,0 1,0 0,0 0,0 0,-10 4,-1 0,2 1,-1 1,0 0,1 1,1 0,-1 0,1 1,0 1,1 0,0 0,0 1,1 0,0 0,1 1,0 0,-2 5,-38 102,46-114,1-1,-1 1,1-1,0 1,1-1,-1 0,1 1,-1-1,1 1,0-1,0 0,0 0,1 1,-1-1,1 0,0 0,0 0,0-1,0 1,0 0,0-1,1 1,-1-1,1 0,0 0,0 0,0 0,0-1,0 1,0-1,0 1,1-1,-1 0,3 0,9 3,0-2,0 0,0-1,0 0,0-1,0-1,0 0,0-1,8-2,9-3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375 678,'-20'0,"1"2,-1 0,1 2,-1 0,1 1,1 0,-1 2,1 0,0 2,0 0,1 0,0 2,1 0,0 1,1 0,1 1,-13 15,22-22,0 1,0 0,1-1,0 1,0 1,1-1,0 0,1 1,-1 0,1-1,1 1,-1 0,1 0,1 0,0 0,0 0,0 0,1 0,0 0,1 0,0 0,0 0,0-1,1 1,0-1,1 1,0-1,0 0,0-1,1 1,0-1,0 0,1 0,-1 0,1-1,1 0,-1 0,1-1,0 1,0-1,0-1,0 1,6 0,-2-1,1-1,1 0,-1-1,0 0,0-1,0 0,1-1,-1-1,0 1,0-2,0 0,-1 0,1-2,-1 1,0-1,0-1,0 0,-1 0,1-1,-2 0,5-4,12-12,-2-1,0-1,-1-1,-1-1,-2 0,-1-2,0-2,6-16,-2-1,-2-1,-2-1,-2-1,-2 0,1-22,-10 50,0-1,-2 0,0 0,-2 0,-1 0,0-1,-2 1,-1 0,-1-1,-1 1,-1 1,-1-1,-1 1,-1 0,-1 0,-2 1,-1-2,10 20,-1 0,1 1,-1-1,0 1,0 0,0 0,0 0,-1 0,1 0,-1 1,0-1,0 1,0 0,0 0,0 0,0 1,0 0,-1 0,1 0,0 0,-1 0,1 1,-1 0,1 0,0 0,-1 1,1-1,-1 1,1 0,0 0,-1 1,1-1,0 1,0 0,0 0,0 0,1 1,-1-1,1 1,-1 0,-2 2,-11 15,1-1,0 2,2 0,0 1,1 0,2 1,0 1,1 0,-5 22,6-17,2 0,1 0,1 1,1 0,2 0,1 0,2 0,0 0,2 0,6 23,-6-38,0 1,2-1,0 1,0-1,2-1,0 1,0-1,1 0,1-1,1 0,-1 0,2-1,0 0,0-1,1 0,1-1,0-1,0 0,0 0,14 5,-15-8,0 0,0-1,1-1,0 0,0 0,0-2,0 1,1-2,-1 1,1-2,-1 0,0-1,1 0,-1-1,3-1,8-4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5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19,'-70'52,"2"3,2 3,3 3,-37 48,85-92,3-6,0 1,1 0,1 1,0 0,1 1,0 0,1 0,1 0,0 1,1 1,0 3,6-14,1-1,0 1,0 0,0-1,0 1,1-1,0 1,0-1,0 0,1 1,-1-1,1 0,0-1,0 1,0 0,1-1,-1 0,1 0,0 0,0 0,0-1,0 1,0-1,1 0,-1 0,1-1,-1 1,1-1,0 0,-1 0,1-1,0 1,0-1,-1 0,1 0,0-1,0 1,0-1,2-1,18-5,-1-1,1-2,-2 0,1-1,-2-1,0-2,0 0,-1-1,-1-1,0-1,-2-1,0 0,-1-2,0 0,7-12,146-199,-118 168,-51 64,-1-1,1 0,0 0,0 0,0 0,-1 1,1-1,0 0,0 1,-1-1,1 1,0-1,-1 1,1-1,0 1,-1-1,1 1,-1-1,1 1,-1 0,1-1,-1 1,0 0,1 0,-1-1,0 1,1 0,-1 0,0-1,0 1,0 0,0 0,0 0,0 0,0-1,0 1,0 0,0 0,0 0,0-1,-1 1,1 0,0 0,0-1,-1 1,-42 170,35-154,1 0,1 0,1 1,0 0,1 0,1 0,1 0,0 0,2 1,0-1,1 1,1-1,1 6,-2-20,0 1,1-1,-1 0,1-1,0 1,0 0,0 0,0-1,1 1,0-1,-1 0,1 0,0 0,1 0,-1 0,0-1,1 1,-1-1,1 0,0 0,0 0,0-1,0 0,0 1,0-1,0 0,1-1,-1 1,0-1,0 0,1 0,-1 0,0-1,0 1,0-1,1 0,-1 0,0-1,0 1,0-1,0 0,14-12,-1 0,0-1,-1-1,-1 0,-1-1,0-1,-1 0,-1-1,-1 0,-1-1,0 0,-1 0,-1-2,45-138,-52 158,0 0,0 0,0-1,-1 1,1 0,-1 0,1-1,-1 1,0 0,0-1,0 1,0-1,0 1,0 0,-1-1,1 1,-1 0,1 0,-1-1,0 1,0 0,0 0,0 0,-1 0,1 0,0 0,-1 0,0 0,-1-1,0 5,0 0,0 0,0 0,0 1,1-1,-1 0,1 1,-1 0,1 0,0-1,0 1,0 1,1-1,-1 0,1 0,0 1,-1-1,1 2,-3 5,-5 9,1 0,1 0,0 1,2 0,1 0,0 1,1-1,1 13,1-26,1 1,0-1,1 0,-1 0,2 1,-1-1,1 0,0 0,0 0,1 0,0-1,0 1,0-1,1 0,0 0,1 0,-1 0,1-1,0 1,0-1,1-1,-1 1,1-1,0 0,1 0,0 0,-1-1,1 0,-1-1,1 0,0 0,0 0,0-1,0 0,0-1,0 1,0-1,0 0,0-1,0 0,0 0,0-1,-1 1,1-2,0 1,-1-1,1 0,-1 0,0 0,0-1,0 0,0 0,-1-1,0 0,0 0,0 0,0 0,-1-1,0 0,2-3,9-18,-2 0,0-1,-2 0,-1-1,-2 0,0 0,-2-1,-1 0,0-30,9-32,-1 1,-10 202,-16 166,-2 195,12-203,-1-203,-2-1,-3-1,-3 1,-3-1,-3-1,-2-1,-3-1,-3-1,-3-1,-2 0,26-50,0-1,-1 0,0-1,0 1,-1-1,0 0,0-1,-1 0,1 0,-9 4,13-8,1-1,-1 1,0-1,0 0,0 0,0 0,0 0,-1 0,1-1,0 0,0 1,0-1,0 0,-1-1,1 1,0 0,0-1,0 0,0 0,0 0,0 0,0 0,0-1,0 1,0-1,1 0,-1 1,0-1,1-1,0 1,0 0,-1 0,0-3,-5-9,0 0,1-1,1 0,0 0,1-1,1 0,0 1,1-1,1-1,1 1,0 0,1 0,0-1,2-1,-2-1,-1-73,4 0,5 1,8-32,-9 84,1 1,2 0,2 0,2 1,1 1,2 0,1 1,2 1,4-3,33-29,-32 43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55.9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4434 736,'-61'-64,"-4"4,-2 2,-2 4,-3 2,-2 4,-2 3,-1 3,-24-6,18 15,-1 3,-2 4,0 4,-2 4,-31-1,-148-4,-1 12,-81 14,59 19,-190 41,414-54,0 3,1 2,1 3,0 3,1 3,2 2,0 4,-10 8,39-12,0 2,3 1,0 1,1 1,2 1,2 2,1 1,1 0,-11 27,-170 271,90-130,107-187,1 1,1-1,0 1,1 0,0 0,1 1,1-1,1 0,0 1,1-1,1 0,1 1,0-1,1 0,1 0,12 37,3-1,2 0,22 36,-30-62,1 0,2 0,0-2,2 0,1-1,0-1,2 0,0-2,2-1,5 3,114 83,-99-79,1-1,1-3,1-2,0-2,2-1,0-3,1-2,0-3,0-1,20-2,44-10,0-5,-2-5,1-6,12-7,22-2,-19 3,-2 0,0 5,2 6,12 5,96-2,-1-10,159-38,-310 41,-2-5,-1-2,-1-5,56-29,-67 21,-2-3,-1-2,-3-4,-1-2,-3-2,22-29,-68 70,0-1,-1 0,0 0,-1-1,-1 0,0-1,-1-1,0 1,-1-1,-1-1,-1 1,0-1,0 0,-2-1,0 1,-1-1,-1 0,0 0,-1 0,-1 0,-1 0,0 0,-1 0,-1 1,-1-1,-7-9,-2 1,-1 1,-1 1,-1 0,0 1,-2 0,-1 1,0 2,-2 0,0 1,-1 0,-1 2,0 1,-16-7,-31-21</inkml:trace>
  <inkml:trace contextRef="#ctx0" brushRef="#br0" timeOffset="1616.972">2599 199,'-140'-25,"-2"6,-3 6,-52-6,146 14,0 2,-1 3,1 1,-1 3,1 2,0 2,1 3,-18 7,-3 3,1 3,1 3,-62 34,40-7,2 4,3 4,3 3,-49 52,60-51,-46 40,6 5,-35 50,105-106,3 1,2 2,2 1,-19 49,49-89,0 0,2 0,0 1,1-1,1 0,0 1,2-1,0 1,2-1,0 0,1 1,0-2,2 1,0 0,2-1,7 14,-3-2,1-2,1 0,2 0,1-2,1 0,1-1,21 21,-21-26,0-1,2-1,0-1,1-1,1-1,0-1,1-1,1-1,0-1,0-1,1-1,13 1,22 3,0-2,1-4,0-2,0-2,0-4,38-5,65-9,417-20,-34 37,-79 26,-343-27,0-6,0-5,49-14,495-125,-584 127,30-9,-1-5,-1-6,102-53,-179 77,10-3,-1-2,-1-3,-1-1,-1-2,-2-2,3-5,-38 31,-1 0,1-1,-1 0,0 0,-1 0,1 0,-1-1,0 0,-1 0,0 0,0 0,0 0,-1-1,0 1,-1-1,0 0,0 1,0-1,-1 0,0 0,-1 1,0-1,0 0,0 1,-1-1,0 1,-1-1,1 1,-3-2,-9-14,-1 0,-1 2,-1 0,0 0,-2 2,-1 0,0 2,-1 0,-1 1,0 1,-1 1,-16-7,-266-153,88 51,-165-124,231 134,36 23,-4 5,-3 6,-4 5,-6 4,54 35,12 6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43,'5'-4,"6"-8,-3 0,-9 1,-3 7,-1 5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1,'-10'14,"2"5,3-5,6-6,3-8,-3 0,-8 0,3 0,2 1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1206,'54'-70,"-3"-3,-3-1,-3-3,9-29,24-59,-8-4,3-31,-64 170,2 0,0 1,2 0,2 1,0 1,2 0,0 1,3 0,-20 25,1 0,0 0,-1 0,1 0,-1 0,1 1,0-1,0 0,0 0,-1 1,1-1,0 0,0 1,0-1,0 1,0-1,0 1,0 0,0-1,0 1,0 0,0 0,0-1,1 1,-1 0,0 0,0 0,0 0,0 1,0-1,0 0,0 0,0 1,0-1,0 1,0-1,0 1,0-1,0 1,0-1,0 1,0 0,-1-1,1 1,0 0,0 0,-1 0,1 0,-1 0,1 0,21 58,-21-55,16 54,-3 0,-2 1,-3 1,-2-1,-3 1,-3 0,-2 0,-3 0,-2 0,-3-1,-3 0,-4 7,10-48,-2-2,0 1,0-1,-2 0,0-1,-1 0,0 0,-1-1,-1-1,0 0,-1-1,0 0,-1-1,0-1,-1 0,0-1,-1-1,1-1,-2 0,1-1,-1 0,1-2,-6 1,17-4,0 0,0 0,0 0,1-1,-1 0,0 0,0-1,0 1,0-1,0 0,0-1,1 1,-1-1,1-1,-1 1,1-1,0 0,0 0,0 0,0-1,0 1,1-1,0 0,0-1,0 1,0-1,1 0,-1 1,1-2,1 1,-1 0,1-1,-1 1,1-4,-2-15</inkml:trace>
  <inkml:trace contextRef="#ctx0" brushRef="#br0" timeOffset="914.806">593 952,'34'5,"1"-2,-1-1,1-2,-1-2,1-1,-1-1,0-2,0-2,0-1,-1-1,-1-2,0-1,0-2,-1-1,4-5,-26 15,0 0,0-1,0 0,-1 0,-1-1,1 0,-1-1,-1 1,1-2,-1 1,-1 0,0-1,0 0,-1 0,-1-1,2-6,-4 15,-1 0,-1 0,1 0,0 0,-1-1,1 1,-1 0,1 0,-1 0,0 0,0 0,0 0,0 1,0-1,0 0,-1 0,1 1,-1-1,1 1,-1-1,1 1,-1 0,0-1,0 1,0 0,0 0,1 1,-1-1,-1 0,1 0,0 1,0-1,0 1,0 0,0 0,0 0,0 0,-1 0,1 0,-87 15,77-10,0 0,-1 2,2-1,-1 1,1 1,0 0,1 1,0 0,0 0,1 1,0 1,1-1,0 1,1 1,0-1,0 1,2 0,-1 1,1-1,1 1,1 0,0 0,0 1,0 12,3-20,0 0,1 0,0-1,0 1,1 0,-1-1,1 1,0-1,0 1,1-1,0 0,0 0,0 0,0-1,1 1,0-1,0 0,0 0,0 0,1 0,0-1,-1 1,1-1,0-1,1 1,-1-1,0 0,1 0,-1 0,1-1,3 1,20 4,1-1,0-2,0-1,0-1,13-2,-19-1,0 0,0-2,0 0,0-2,-1-1,1 0,-2-2,1-1,-1 0,-1-2,0 0,-1-2,16-13,238-192,-264 211,-4 1,0 1,0 0,1 1,0 0,0 0,1 0,-1 1,1 0,0 0,0 1,0 0,2 0,-9 3,-1 0,1 0,0 1,0-1,0 0,0 0,0 0,-1 1,1-1,0 0,0 1,-1-1,1 1,0-1,0 1,-1-1,1 1,-1 0,1-1,0 1,-1 0,1-1,-1 1,0 0,1 0,-1-1,1 1,-1 0,0 0,0 0,0 0,1-1,-1 1,0 0,0 0,0 0,0 0,0 0,0 0,-1-1,1 1,0 0,0 0,-1 0,1-1,0 1,-1 0,1 0,-1 0,1-1,-1 1,1 0,-1-1,0 1,1-1,-1 1,0-1,1 1,-1-1,0 1,0-1,1 1,-1-1,0 0,0 0,0 1,0-1,1 0,-2 0,-142 72,136-65,0-1,0 2,1-1,0 1,0 0,1 0,0 1,1 0,0 0,-1 2,4-7,1-1,0 1,0-1,0 1,0 0,0-1,1 1,0 0,0 0,0-1,0 1,0 0,1 0,0-1,-1 1,1 0,1-1,-1 1,1-1,-1 1,1-1,0 0,0 0,0 1,1-2,-1 1,1 0,-1 0,3 1,8 3,1 0,-1 0,1-1,1-1,-1 0,1-1,0 0,0-2,0 1,0-2,0 0,0-1,1-1,-1 0,0-1,0 0,0-1,4-2,35-10,0-2,-2-3,0-2,-1-2,-1-2,-2-2,-1-3,-1-1,34-33,-38 33,-2-2,-2-1,-1-2,-2-2,-2-1,-1-2,-2-1,-2-1,-2-4,-16 28,-1-2,0 1,-2-1,-1 0,-1 0,-1-1,0 0,-2 1,-1-1,-1-2,1 22,0 0,-1 1,1-1,-1 0,0 1,0-1,0 0,0 0,-1 1,1-1,-1 0,1 0,-1 1,0-1,0 1,0-1,-1 1,1-1,0 1,-1 0,0-1,1 1,-1 0,0 0,0 0,0 1,0-1,-1 0,1 1,0-1,-1 1,1 0,-1 0,1 0,-1 0,0 0,1 1,-1-1,0 1,0-1,1 1,-1 0,0 0,0 1,1-1,-1 0,0 1,1 0,-1-1,0 1,-10 11,0 0,0 1,1 0,1 0,1 1,-1 1,2 0,0 0,1 1,1 0,0 1,1-1,-1 8,-9 27,2 0,3 1,2 0,1 0,4 1,1 2,2-24,2-1,1 0,1 0,1 0,2 0,1-1,1 0,1 0,2-1,1 0,1-1,15 22,15 27,-43-77</inkml:trace>
  <inkml:trace contextRef="#ctx0" brushRef="#br0" timeOffset="1152.253">2343 472,'43'-4,"34"-3,13 1,0 1,-4 1,-13 2,-9 1,-6 0,-8 1,-2 1,-6-1,-4 0,-5 0,-7 1</inkml:trace>
  <inkml:trace contextRef="#ctx0" brushRef="#br0" timeOffset="1315.003">3331 755,'-5'34,"3"20,3 1</inkml:trace>
  <inkml:trace contextRef="#ctx0" brushRef="#br0" timeOffset="7018.872">3443 444,'5'0,"1"-5,5-6,-4-1,-4 6,-7 4,2 2,6 2,3-5,-1-2</inkml:trace>
  <inkml:trace contextRef="#ctx0" brushRef="#br0" timeOffset="7540.878">3782 500,'-120'172,"112"-161,2 0,-1 1,1 0,1 0,0 0,1 1,0 0,1-1,1 2,0-1,0 9,2-16,0 0,0 1,0-1,1 0,0 0,1 0,-1 0,1 0,0 0,1 0,-1-1,1 1,0-1,1 0,-1 1,1-2,0 1,0 0,0-1,1 0,0 0,0 0,0 0,0-1,4 2,1-2,0 0,0-1,1-1,-1 1,0-2,1 1,-1-1,1-1,-1 0,0-1,0 1,1-2,-1 0,-1 0,1-1,0 0,-1 0,0-1,0-1,0 1,-1-1,1-1,-2 0,1 0,-1 0,0-1,0 0,-1 0,3-6,-4 9,0-1,-1 0,0 0,0-1,0 1,-1-1,0 0,0 1,0-2,-1 1,0 0,-1 0,0-1,0 1,0 0,-1-1,0 1,-1-1,1 1,-1-1,-1 1,1 0,-1 0,-1 0,1 0,-1 0,-1 0,1 0,-1 1,-2-4,-3 3,0 0,0 0,0 1,-1 0,0 0,0 1,0 1,-1 0,0 0,0 1,0 0,0 1,0 0,0 1,-1 0,1 1,0 0,-1 1,1 0,0 1,0 0,0 1,0 0,-3 2,-5 2</inkml:trace>
  <inkml:trace contextRef="#ctx0" brushRef="#br0" timeOffset="8117.222">4036 1009,'145'-159,"57"-89,-164 200,-56 189,18-130,1 0,0 0,0 0,2 1,-1-2,1 1,1 0,0-1,1 1,0-1,0 0,1-1,2 3,-6-8,1-1,-1 1,1 0,1-1,-1 0,0 1,1-1,0 0,-1-1,1 1,0-1,0 0,1 0,-1 0,0 0,1-1,-1 0,1 0,-1 0,1 0,0-1,-1 1,1-1,0-1,-1 1,1-1,-1 1,1-1,0 0,-1-1,0 1,3-2,5-5,0 0,-1-1,0 0,0 0,-1-1,-1-1,1 0,-2 0,1-1,4-9,-5 9,7-7,-2-1,0-1,-1 0,-1-1,-1 0,-1 0,-1-1,-1 0,-1-1,-1 1,-1-1,-1 0,-1-1,-2 1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0 254,'51'-45,"-19"29,0 1,1 2,1 1,0 1,3 2,-13 2,0 2,0 0,0 2,1 0,-1 2,1 1,6 1,-28 0,0-1,-1 0,1 1,0 0,-1 0,1-1,-1 2,1-1,-1 0,1 0,-1 1,0-1,0 1,0 0,0 0,0 0,0 0,0 0,0 0,-1 0,1 1,-1-1,0 0,1 1,-1-1,-1 1,1 0,0-1,0 1,-1 0,0-1,1 1,-1 0,0 0,-1 1,-23 97,-92 71,115-170,-1 0,1 0,0 1,-1-1,1 0,0 1,0-1,1 1,-1-1,0 1,1 0,0-1,0 1,-1 0,1-1,1 1,-1-1,0 1,1 0,-1-1,1 1,0-1,0 1,0-1,0 0,0 1,1-1,-1 0,1 0,-1 0,1 0,0 0,0 0,-1 0,2 0,-1-1,0 1,0-1,0 0,1 1,-1-1,1 0,-1 0,1-1,-1 1,1-1,-1 1,1-1,1 0,60 18,-53-16,-1-1,0 1,0 1,0-1,0 2,0-1,-1 2,0-1,1 1,-2 0,1 1,-1 0,1 1,-2 0,1 0,-1 0,0 1,0 0,-1 0,0 2,-3-3,-1-1,0 1,0 0,-1 0,1 0,-2 1,1-1,-1 0,0 0,0 0,-1 1,0-1,0 0,-1 0,0 0,0 0,-1-1,1 1,-2 0,1-1,-1 0,0 0,0 0,0 0,-1-1,0 0,0 0,0 0,-1 0,0-1,0 0,0 0,0 0,-1-1,1 0,-5 1,-8 6,0-1,0-1,-1 0,0-1,0-2,0 0,-1-1,0-1,0-1,0-1,-14-1,12-4,5-3</inkml:trace>
  <inkml:trace contextRef="#ctx0" brushRef="#br0" timeOffset="251.128">1072 762,'-24'28,"-3"11,3-3</inkml:trace>
  <inkml:trace contextRef="#ctx0" brushRef="#br0" timeOffset="855.598">1326 197,'157'-99,"-108"77,0 3,2 2,0 2,17-2,-65 16,0 0,0-1,0 1,0 1,0-1,0 0,1 1,-1-1,0 1,0 0,1 0,-1 1,0-1,0 1,1-1,-1 1,0 0,0 0,0 0,0 1,0-1,0 1,0-1,-1 1,1 0,-1 0,1 1,-1-1,0 0,1 1,-1-1,0 1,-1 0,1 0,0-1,-1 1,0 0,0 1,0-1,0 0,0 0,0 0,-1 0,0 1,1-1,-1 0,-1 3,-3 6,-2 1,1-1,-2 0,1-1,-2 0,1 0,-2 0,1-1,-1 0,-9 6,0 3,-153 129,170-147,-1 0,0 0,0-1,0 1,0 0,0 0,1 0,-1 0,0 1,1-1,-1 0,1 1,-1-1,1 1,0-1,0 1,0 0,0-1,0 1,0 0,0 0,0 0,1 0,-1 0,1 0,-1 0,1 0,0 0,0 0,0 0,0 0,0 0,0 0,0 0,1 0,-1 0,1 0,0 0,-1 0,1-1,0 1,0 0,176 79,-160-67,-2 0,0 1,-1 0,0 1,-2 1,0 0,0 1,-2 0,6 13,-14-27,0 0,-1 0,1 0,-1 0,0 1,-1-1,1 0,-1 1,1-1,-1 0,-1 1,1-1,-1 0,1 0,-1 1,0-1,-1 0,1 0,-1 0,0 0,0 0,0 0,0-1,0 1,-1-1,0 0,0 1,0-1,0 0,0-1,-1 1,1 0,-1-1,0 0,1 0,-1 0,-4 1,-11 6,0-1,-1-1,0-1,0-1,0 0,-13 0,-4 2,-32-14,52-5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30,'-11'397,"8"-360,-24 205,-23 69,4-81,47-206,4-25</inkml:trace>
  <inkml:trace contextRef="#ctx0" brushRef="#br0" timeOffset="412.236">706 1,'-29'128,"6"1,6 1,5 0,6 36,23-30,-2 33,-15-168,1-1,-1 1,0-1,1 1,-1-1,0 1,0 0,0-1,1 1,-1-1,0 1,0-1,0 1,0 0,0-1,0 1,0-1,0 1,0 0,-1-1,1 1,0-1,0 1,0-1,-1 1,1 0,0-1,-1 1,1-1,0 0,-1 1,1-1,0 1,-1-1,1 1,-1-1,1 0,-1 1,1-1,-1 0,1 0,-1 1,0-1,1 0,-1 0,1 0,-1 0,0 0,1 0,-1 0,1 0,-1 0,0 0,1 0,-1 0,1 0,-1 0,1 0,-1-1,0 1,1 0,-1 0,1-1,-1 1,1-1,-27-33,24 29,-69-118,58 91,-3 2,0 0,-2 1,-1 1,-2 0,0 2,-2 0,-1 2,-14-11,33 31,1-1,-1 1,0 0,0 1,0-1,-1 1,1 1,-1-1,0 1,0 0,1 0,-1 1,0 0,0 0,-1 1,1 0,0 0,0 1,0 0,0 0,0 0,0 1,1 0,-1 0,0 1,1 0,0 0,-1 1,1-1,0 1,1 1,-1-1,1 1,-1 1,-3 5,-1 1,2 0,0 0,0 1,1 0,1 1,0-1,1 1,0 0,1 3,-4 17</inkml:trace>
  <inkml:trace contextRef="#ctx0" brushRef="#br0" timeOffset="1045.281">1018 255,'-13'30,"1"0,1 1,2 0,2 1,-3 21,3-17,7-34,-14 56,3 0,2 1,3 0,3 0,2 0,7 57,-7-112,1 0,0 1,1-1,-1 0,1 0,0 0,0 1,0-1,1 0,-1 0,1 0,0-1,0 1,0 0,1-1,-1 1,1-1,0 0,0 0,0 0,0 0,0 0,1-1,-1 1,1-1,0 0,0 0,0-1,0 1,0-1,0 0,0 0,0 0,0 0,1-1,-1 0,0 0,4 0,3-4,-1 0,-1-1,1 0,-1 0,0-1,0 0,0-1,-1 0,0 0,0-1,-1 0,0 0,0-1,-1 0,-1 0,1 0,-1-1,-1 0,2-4,14-21,154-291,-136 274,-25 99,-12-26,-2 0,1-1,1 1,1-1,1 1,1-1,1 0,1 0,0-1,1 0,1 0,3 4,-8-17,0-1,0 1,0-1,1 0,0 0,0 0,0 0,0-1,1 0,0 0,0 0,0 0,0-1,1 1,-1-2,1 1,0 0,0-1,0 0,0-1,0 1,0-1,0 0,0-1,1 1,-1-1,0-1,1 1,-1-1,0 0,3-1,2-2,0 0,-1-1,0 0,0-1,0 0,0-1,-1 0,0 0,-1-1,0 0,0 0,0-1,-1 0,-1 0,0-1,0 0,0 0,0-4,63-201,-68 210,9-45,-1-1,-3 0,-2-1,-2 1,-3-1,-2-5,-8 16,-1 51,8 5</inkml:trace>
  <inkml:trace contextRef="#ctx0" brushRef="#br0" timeOffset="1500.283">2400 114,'-17'73,"-6"80,-6 100,13-64,16-189,0-10</inkml:trace>
  <inkml:trace contextRef="#ctx0" brushRef="#br0" timeOffset="1751.943">2626 86,'-14'38,"-10"28,-1 6,4-3,6-9,5-10,4-9,4-6,1-4,2-3,0-2,0 0,0-4</inkml:trace>
  <inkml:trace contextRef="#ctx0" brushRef="#br0" timeOffset="1982.439">2061 453,'38'-5,"37"-6,11-2,0 2,-5 3,-12-2,-12 0,-11 2,-9 2,-6 3,-3 1,-7 2</inkml:trace>
  <inkml:trace contextRef="#ctx0" brushRef="#br0" timeOffset="2197.315">2090 735,'38'-10,"27"-3,8-4,-4 1,-5 3,-7 4,-10 3,-7 3,-6-3,-4 0,-7 0</inkml:trace>
  <inkml:trace contextRef="#ctx0" brushRef="#br0" timeOffset="2584.564">2738 368,'47'-22,"1"2,1 2,0 2,1 3,1 1,9 2,-51 9,0 0,0 0,0 1,0 1,0-1,0 2,0-1,0 1,0 0,7 4,-14-5,1 0,0 0,-1 0,1 1,-1-1,1 1,-1 0,0 0,1 0,-1 0,0 0,0 0,-1 1,1-1,0 1,-1-1,0 1,1 0,-1-1,0 1,0 0,-1 0,1 0,-1 0,1-1,-1 1,0 0,0 0,0 0,0 0,-1 0,1 0,-1 0,0 2,-6 14,-1 1,-1-2,-1 1,-1-1,0 0,-1-1,-1-1,-3 3,6-6,-104 123,68-84,2 2,2 1,3 2,-12 27,19 20,31-101,1 0,0 0,0 1,1-1,-1 0,0 0,1 0,0 1,0-1,0 0,0 0,1 0,-1 0,1-1,0 1,-1 0,1-1,1 1,-1-1,0 1,0-1,1 0,-1 0,1 0,0 0,0-1,0 1,0-1,0 0,0 1,1-1,14 2,1 0,-1-2,1 0,-1-1,1-1,-1 0,1-1,-1-2,0 0,0 0,0-2,0 0,-1-1,0-1,1-1,23-8,144-53,-162 66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55.9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4434 736,'-61'-64,"-4"4,-2 2,-2 4,-3 2,-2 4,-2 3,-1 3,-24-6,18 15,-1 3,-2 4,0 4,-2 4,-31-1,-148-4,-1 12,-81 14,59 19,-190 41,414-54,0 3,1 2,1 3,0 3,1 3,2 2,0 4,-10 8,39-12,0 2,3 1,0 1,1 1,2 1,2 2,1 1,1 0,-11 27,-170 271,90-130,107-187,1 1,1-1,0 1,1 0,0 0,1 1,1-1,1 0,0 1,1-1,1 0,1 1,0-1,1 0,1 0,12 37,3-1,2 0,22 36,-30-62,1 0,2 0,0-2,2 0,1-1,0-1,2 0,0-2,2-1,5 3,114 83,-99-79,1-1,1-3,1-2,0-2,2-1,0-3,1-2,0-3,0-1,20-2,44-10,0-5,-2-5,1-6,12-7,22-2,-19 3,-2 0,0 5,2 6,12 5,96-2,-1-10,159-38,-310 41,-2-5,-1-2,-1-5,56-29,-67 21,-2-3,-1-2,-3-4,-1-2,-3-2,22-29,-68 70,0-1,-1 0,0 0,-1-1,-1 0,0-1,-1-1,0 1,-1-1,-1-1,-1 1,0-1,0 0,-2-1,0 1,-1-1,-1 0,0 0,-1 0,-1 0,-1 0,0 0,-1 0,-1 1,-1-1,-7-9,-2 1,-1 1,-1 1,-1 0,0 1,-2 0,-1 1,0 2,-2 0,0 1,-1 0,-1 2,0 1,-16-7,-31-21</inkml:trace>
  <inkml:trace contextRef="#ctx0" brushRef="#br0" timeOffset="1616.972">2599 199,'-140'-25,"-2"6,-3 6,-52-6,146 14,0 2,-1 3,1 1,-1 3,1 2,0 2,1 3,-18 7,-3 3,1 3,1 3,-62 34,40-7,2 4,3 4,3 3,-49 52,60-51,-46 40,6 5,-35 50,105-106,3 1,2 2,2 1,-19 49,49-89,0 0,2 0,0 1,1-1,1 0,0 1,2-1,0 1,2-1,0 0,1 1,0-2,2 1,0 0,2-1,7 14,-3-2,1-2,1 0,2 0,1-2,1 0,1-1,21 21,-21-26,0-1,2-1,0-1,1-1,1-1,0-1,1-1,1-1,0-1,0-1,1-1,13 1,22 3,0-2,1-4,0-2,0-2,0-4,38-5,65-9,417-20,-34 37,-79 26,-343-27,0-6,0-5,49-14,495-125,-584 127,30-9,-1-5,-1-6,102-53,-179 77,10-3,-1-2,-1-3,-1-1,-1-2,-2-2,3-5,-38 31,-1 0,1-1,-1 0,0 0,-1 0,1 0,-1-1,0 0,-1 0,0 0,0 0,0 0,-1-1,0 1,-1-1,0 0,0 1,0-1,-1 0,0 0,-1 1,0-1,0 0,0 1,-1-1,0 1,-1-1,1 1,-3-2,-9-14,-1 0,-1 2,-1 0,0 0,-2 2,-1 0,0 2,-1 0,-1 1,0 1,-1 1,-16-7,-266-153,88 51,-165-124,231 134,36 23,-4 5,-3 6,-4 5,-6 4,54 35,12 6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87,'0'5,"0"6,0-3,5-9,1-8,1-7,2-2,1-2,-2-2,-2 7,-7 6,-3 9,-1 10,1 8,0 1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4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10,'-5'10,"4"2,1-4,6-10,6-3,2-7,-7 0,-4 6,-8 4,2 2,2 2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1,'-15'51,"3"1,2 0,2 0,3 1,1 25,16 115,-10-183,0 0,0 0,1-1,0 1,1-1,0 0,1 0,0 0,0 0,1-1,0 0,0 0,1-1,0 1,0-1,1-1,7 5,-12-9,0 0,0 0,1-1,-1 1,1-1,-1 0,1 0,0 0,-1-1,1 1,0-1,-1 0,1 0,0 0,-1-1,1 1,0-1,-1 0,1 0,-1 0,1 0,-1-1,1 1,-1-1,0 0,0 0,0 0,0 0,0-1,0 1,-1-1,1 0,0-1,69-113,-65 104,66-159,-63 154,-4 23,-3 33,-3 0,11 124,-9-156,-1 1,1-2,0 1,0 0,0 0,1-1,0 1,0-1,1 0,-1 0,1 0,0 0,0-1,1 1,-1-1,1 0,0-1,0 1,1-1,-1 0,1 0,-1-1,1 1,1-1,-1-1,0 0,0 0,0 0,0-1,0 0,0 0,0-1,0 0,0 0,0 0,0-1,0 0,-1 0,1 0,-1-1,1 1,-1-2,0 1,0 0,0-1,0 0,-1 0,4-4,80-118,-68 87,-2-1,-1-1,-3-1,-1 0,-2-1,-1 0,-3-1,-2 0,0-26,-6 41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0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0,'-15'34,"1"11,7-3,4-12,4-12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2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323 622,'-16'0,"0"2,0 1,0 0,0 0,1 2,-1 0,1 1,1 0,-1 1,1 1,0 0,1 1,0 0,0 1,1 1,0 0,1 1,1 0,-1 1,5-4,0 1,1 0,0 0,0 0,2 1,-1 0,1 0,0 0,1 0,1 0,0 0,0 0,1 1,0-1,1 0,1 0,0 1,0-1,1-1,0 1,3 6,-2-13,0 1,0 0,0-1,0 0,1 0,0 0,-1-1,2 1,-1-1,0-1,1 1,-1-1,1 1,-1-2,1 1,0-1,0 1,0-2,0 1,0-1,0 0,0 0,0 0,0-1,0 0,0 0,0-1,0 1,0-1,-1-1,1 1,-1-1,0 0,0 0,0 0,0-1,0 0,-1 0,1 0,2-4,25-22,-2-1,0-2,-3-1,0-1,-3-1,0-2,-1-4,9-11,-20 39,-11 23,-12 32,9-32,-22 164,25-169,0 1,1-1,-1 0,1 1,-1-1,1 0,1 0,-1 0,0 0,1 0,0 0,0-1,0 1,0-1,1 0,-1 0,1 0,0-1,0 1,0-1,0 0,0 0,1 0,-1-1,0 1,1-1,-1 0,1-1,0 1,-1-1,1 1,-1-1,1-1,0 1,-1-1,1 0,-1 0,1 0,-1 0,0-1,1 0,-1 0,0 0,0 0,2-2,20-8</inkml:trace>
  <inkml:trace contextRef="#ctx0" brushRef="#br0" timeOffset="246.861">1225 508,'-40'20,"1"2,2 1,0 2,1 2,1 1,-27 29,11 22,50-77,0 1,0-1,1 0,-1 1,1-1,0 1,0-1,0 1,0-1,0 1,0-1,1 1,-1-1,1 0,-1 1,1-1,0 0,0 1,0-1,0 0,1 0,-1 0,0 0,1 0,0 0,-1 0,1-1,0 1,0-1,0 1,0-1,0 1,0-1,1 0,-1 0,0 0,12 3,0 0,0-1,0 0,0-1,1-1,-1 0,0-1,1 0,13-3,7 1,-10 1</inkml:trace>
  <inkml:trace contextRef="#ctx0" brushRef="#br0" timeOffset="550.094">1621 508,'-10'7,"-5"1,-1 1,2 1,-1 0,1 1,1 0,0 1,0 1,2 0,-1 0,2 1,0 1,0 0,2 0,-4 7,11-18,0-1,0 1,0-1,1 1,-1 0,1-1,-1 1,1 0,1-1,-1 1,0 0,1-1,0 1,0-1,0 1,0-1,0 1,1-1,-1 0,1 1,0-1,0 0,0 0,1-1,-1 1,1 0,-1-1,1 1,0-1,0 0,0 0,0 0,0 0,1-1,-1 1,1-1,-1 0,1 0,-1 0,1 0,-1-1,1 0,0 1,0-1,26 1,0-1,0-2,0-1,0-1,0-1,20-7,-33 6,-1 0,0-1,0 0,0-1,-1-1,0 0,3-5,0 2</inkml:trace>
  <inkml:trace contextRef="#ctx0" brushRef="#br0" timeOffset="1581.739">1988 622,'5'5,"0"-1,0 1,1 0,0-1,0 0,0-1,0 1,0-1,1-1,0 1,-1-1,1 0,0 0,0-1,0 0,0 0,1-1,-1 0,0 0,0 0,0-1,0 0,0-1,0 0,0 0,-1 0,1-1,0 0,-1 0,0 0,0-1,0 0,0 0,-1-1,1 0,-1 0,0 0,-1 0,1-1,-1 0,0 0,-1 0,1 0,-1-1,2-5,-4 10,0-1,0 1,0-1,0 1,-1-1,1 1,-1-1,0 1,0-1,1 0,-2 1,1-1,0 1,0-1,-1 0,0 1,1-1,-1 1,0 0,0-1,0 1,-1 0,1-1,0 1,-1 0,0 0,1 0,-1 0,0 1,0-1,0 0,0 1,0-1,0 1,-1 0,1 0,0-1,-1 2,1-1,-1 0,1 0,-1 1,0 0,1-1,-1 1,1 0,-1 0,1 0,-1 1,0-1,1 1,-3 0,-9 4,0 0,0 1,1 1,-1 0,1 1,1 1,0 0,0 0,1 1,0 1,0 0,1 0,1 1,0 0,1 1,-5 9,5-11,0 1,1 0,0 0,1 0,0 1,1 0,1 1,-1 5,3-14,2-1,-1 1,0 0,1 0,0 0,0-1,0 1,1 0,0 0,0 0,0-1,0 1,1-1,0 1,-1-1,2 1,-1-1,0 0,1 0,0 0,0 0,0-1,1 1,-1-1,4 3,4-1,1 0,-1-1,1 0,-1-1,1 0,0-1,0 0,0-1,1-1,-1 0,0 0,0-1,0-1,2 0,10-3,0-1,0-2,-1 0,0-1,-1-2,0 0,0-1,-1-1,-1-1,16-14,11-12,-2-3,-2-1,22-31,-5 7,-77 132,10-39,1-1,1 1,2 0,0 0,2 0,0 0,2 1,2 12,-7 128,-1-128,3-18,-1-1,0 1,-2-1,0 1,-1-1,-1-1,0 1,-2-1,0 0,9-19,0 0,0 0,0 0,0 0,0 0,0 0,0 0,0 0,0 0,0 0,0 0,-1 0,1 0,0 0,-1 1,1-1,-1 0,1 0,-1 0,0 1,1-1,-1 0,1 0,-1 1,0-1,0 1,0-1,1 0,-1 1,0 0,0-1,0 1,0-1,0 1,0 0,0 0,1-1,-1 1,0 0,0 0,0 0,0 0,0 0,0 1,0-1,0 0,0 0,0 0,0 1,0-1,0 1,0-1,1 1,-1-1,0 1,0-1,0 1,1-1,-1 1,0 0,0 0,8-38,2 0,1 0,2 1,1 1,2 0,1 0,3 1,13-34,-21 39,2 1,1 0,0 1,3 0,0 1,1 1,2 1,0 1,1 0,2 2,0 0,1 2,1 1,1 0,1 2,0 1,1 2,0 0,19-4,-44 15,1 0,-1 1,1 0,0 0,0 0,0 0,-1 1,1-1,0 1,0 0,0 0,0 1,0-1,0 1,0 0,-1 0,1 0,0 0,-1 0,1 1,-1 0,1 0,-1 0,0 0,0 0,0 1,0 0,0-1,0 1,-1 0,1 0,-1 0,0 1,0-1,0 1,0-1,0 4,-2 10,0 0,-1 0,-1 1,-1-1,0 0,-1-1,-1 1,-1-1,0 0,-1 0,-1 0,0-1,-1 0,-1-1,0 0,-1-1,-1 0,0 0,0-1,-1-1,-13 9,17-13,1-1,-1 0,0 0,0 0,-1-2,0 1,1-1,-2 0,1-1,0 0,-1-1,1 0,-1-1,0 0,1 0,-1-1,0-1,0 0,0 0,8 0,1 1,-1-1,0 0,0 0,1 0,-1 0,0 0,1-1,-1 1,1-1,0 1,-1-1,1 0,0 0,0 0,0 0,0-1,1 1,-1 0,1-1,-1 1,1-1,0 1,0-1,0 0,0 0,0 1,1-1,-1 0,1 0,0 0,-1 0,2 0,-1 1,0-1,0 0,1 0,0-1,5-20</inkml:trace>
  <inkml:trace contextRef="#ctx0" brushRef="#br0" timeOffset="1895.899">3512 1,'-5'38,"-6"42,-2 16,2-3,3-7,2-10,3-12,1-7,2-10,0-6,1-7,-1-4,1-2,-1-5</inkml:trace>
  <inkml:trace contextRef="#ctx0" brushRef="#br0" timeOffset="2132.217">3173 480,'43'-10,"34"-7,12-2,-3 3,-6 5,-13 3,-18 3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0,'-10'43,"-3"39,1 14,2 1,3-12,3-10,2-13,1-8,1-8,0-2,1-4,-1-4,1-3,-1-3,0-1,5-6,1-6</inkml:trace>
  <inkml:trace contextRef="#ctx0" brushRef="#br0" timeOffset="207.548">398 0,'-15'58,"-9"28,0 9,3-2,6-11,4-16,6-9,2-9,3-9,5-10,3-6,-1-1,-1-5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55.9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4434 736,'-61'-64,"-4"4,-2 2,-2 4,-3 2,-2 4,-2 3,-1 3,-24-6,18 15,-1 3,-2 4,0 4,-2 4,-31-1,-148-4,-1 12,-81 14,59 19,-190 41,414-54,0 3,1 2,1 3,0 3,1 3,2 2,0 4,-10 8,39-12,0 2,3 1,0 1,1 1,2 1,2 2,1 1,1 0,-11 27,-170 271,90-130,107-187,1 1,1-1,0 1,1 0,0 0,1 1,1-1,1 0,0 1,1-1,1 0,1 1,0-1,1 0,1 0,12 37,3-1,2 0,22 36,-30-62,1 0,2 0,0-2,2 0,1-1,0-1,2 0,0-2,2-1,5 3,114 83,-99-79,1-1,1-3,1-2,0-2,2-1,0-3,1-2,0-3,0-1,20-2,44-10,0-5,-2-5,1-6,12-7,22-2,-19 3,-2 0,0 5,2 6,12 5,96-2,-1-10,159-38,-310 41,-2-5,-1-2,-1-5,56-29,-67 21,-2-3,-1-2,-3-4,-1-2,-3-2,22-29,-68 70,0-1,-1 0,0 0,-1-1,-1 0,0-1,-1-1,0 1,-1-1,-1-1,-1 1,0-1,0 0,-2-1,0 1,-1-1,-1 0,0 0,-1 0,-1 0,-1 0,0 0,-1 0,-1 1,-1-1,-7-9,-2 1,-1 1,-1 1,-1 0,0 1,-2 0,-1 1,0 2,-2 0,0 1,-1 0,-1 2,0 1,-16-7,-31-21</inkml:trace>
  <inkml:trace contextRef="#ctx0" brushRef="#br0" timeOffset="1616.972">2599 199,'-140'-25,"-2"6,-3 6,-52-6,146 14,0 2,-1 3,1 1,-1 3,1 2,0 2,1 3,-18 7,-3 3,1 3,1 3,-62 34,40-7,2 4,3 4,3 3,-49 52,60-51,-46 40,6 5,-35 50,105-106,3 1,2 2,2 1,-19 49,49-89,0 0,2 0,0 1,1-1,1 0,0 1,2-1,0 1,2-1,0 0,1 1,0-2,2 1,0 0,2-1,7 14,-3-2,1-2,1 0,2 0,1-2,1 0,1-1,21 21,-21-26,0-1,2-1,0-1,1-1,1-1,0-1,1-1,1-1,0-1,0-1,1-1,13 1,22 3,0-2,1-4,0-2,0-2,0-4,38-5,65-9,417-20,-34 37,-79 26,-343-27,0-6,0-5,49-14,495-125,-584 127,30-9,-1-5,-1-6,102-53,-179 77,10-3,-1-2,-1-3,-1-1,-1-2,-2-2,3-5,-38 31,-1 0,1-1,-1 0,0 0,-1 0,1 0,-1-1,0 0,-1 0,0 0,0 0,0 0,-1-1,0 1,-1-1,0 0,0 1,0-1,-1 0,0 0,-1 1,0-1,0 0,0 1,-1-1,0 1,-1-1,1 1,-3-2,-9-14,-1 0,-1 2,-1 0,0 0,-2 2,-1 0,0 2,-1 0,-1 1,0 1,-1 1,-16-7,-266-153,88 51,-165-124,231 134,36 23,-4 5,-3 6,-4 5,-6 4,54 35,12 6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0,'-27'467,"23"-416,-3 0,-1-1,-3 0,-2-1,-3 0,-1-2,-2 1,-18 28,8 0,31-74,-1-1,1 0,-1 0,1 1,-1-1,1 0,0 0,-1-1,1 1,0 0,0-1,0 1,0-1,-1 1,1-1,0 0,0 0,0 0,0 0,0 0,0 0,0 0,0-1,0 1,-1-1,1 1,0-1,0 0,-1 0,1 0,0 0,-1 0,1 0,-1 0,1 0,-1-1,1 1,0-1,-1 1,26-14,-1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9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1,'-21'11,"1"2,1 0,0 1,0 1,1 1,1 0,1 2,1 0,0 0,1 1,1 1,1 0,1 1,-6 16,3 47,14-82,0 0,1 0,-1 1,1-1,0 0,0 0,0 0,0 0,0 0,0 0,0 0,1 0,-1 0,1-1,-1 1,1 0,0-1,0 0,-1 1,1-1,0 0,0 0,0 0,1 0,-1 0,0 0,0-1,0 1,1-1,-1 1,0-1,0 0,1 0,-1 0,0 0,16-3,0-1,-1 0,0-1,0-1,0 0,-1-2,0 0,0 0,-1-2,0 1,0-2,-1 0,-1-1,0-1,11-12,6-5,109-86,-138 116,0-1,-1 0,1 0,0 1,0-1,0 0,-1 1,1-1,0 1,0-1,0 1,0 0,0-1,0 1,0 0,0 0,0-1,0 1,0 0,0 0,0 0,0 0,0 0,0 1,0-1,0 0,0 0,0 1,0-1,0 0,0 1,0-1,0 1,0 0,0-1,-1 1,1 0,0-1,0 1,-1 0,1 0,-1-1,1 1,0 0,-1 0,1 0,-1 0,0 0,1 0,-1 0,0 0,0 0,1 0,-1 0,0 0,0 0,0 0,0 0,-1 0,1 0,0 0,0 0,0 0,-1 0,1 0,-1 1,0 21,-2-14,2-1,-1 0,1 1,0-1,1 1,-1-1,2 1,-1-1,2 1,-1-1,1 0,0 1,0-1,1 0,0 0,1-1,0 1,0-1,1 1,-1-1,1-1,1 1,0-1,0 0,0 0,0 0,7 3,66 10,-54-17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1,'-18'11,"2"0,0 2,0 0,1 1,1 0,0 2,1-1,0 1,0 3,11-16,1 0,-1-1,1 1,0 0,-1 0,1 0,1 0,-1 0,0 0,1 0,-1 0,1 0,0 1,0-1,0 0,1 0,-1 0,1 0,0 0,-1 0,1 0,1 0,-1 0,0 0,1 0,-1-1,1 1,0-1,0 1,0-1,0 0,0 1,1-1,-1 0,1 0,-1-1,1 1,0-1,0 1,-1-1,1 0,0 0,0 0,0 0,0 0,1-1,17 7,78 35,-97-40,1-1,-1 1,0 0,0 0,0 0,0 0,0 0,0 1,-1-1,1 0,-1 1,0-1,1 1,-1 0,0-1,-1 1,1 0,0 0,-1-1,0 1,1 0,-1 0,0 0,0 0,-1 0,1-1,-1 1,1 0,-1 0,0-1,0 1,0 0,0-1,-1 2,-3 4,1 1,-1-2,0 1,-1-1,0 1,0-1,-1-1,1 1,-1-1,-1-1,1 1,-1-1,0-1,0 1,-1-1,1-1,-2 1,-16 4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8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203 671,'-25'19,"2"1,1 1,0 1,2 1,1 1,0 0,2 1,-11 22,21-7,7-40,1 1,-1 0,1 0,-1-1,1 1,-1-1,1 1,0 0,-1-1,1 1,0-1,-1 1,1-1,0 0,0 1,-1-1,1 0,0 1,0-1,0 0,-1 0,1 0,0 0,0 0,0 0,0 0,0 0,-1 0,1 0,0 0,0-1,0 1,-1 0,1-1,0 1,0 0,-1-1,1 1,0-1,-1 1,1-1,170-112,-159 106,-10 5,1-1,-1 1,1 0,-1 0,1 0,0 0,0 0,0 0,0 1,0 0,0-1,0 1,1 0,-1 1,0-1,1 0,-1 1,0 0,1 0,-1 0,1 0,-1 0,0 1,1 0,-1 0,0-1,0 2,1-1,-1 0,0 1,0-1,0 1,-1 0,1 0,0 0,1 2,26 76,8 11,-32-87,0 0,0-1,0 1,0-2,1 1,-1-1,1 0,0 0,-1-1,1 1,0-2,0 1,0-1,0 0,0 0,0-1,0 0,0 0,-1-1,1 0,0 0,-1 0,1-1,-1 0,1-1,15-10,-1-1,0-2,-2 0,0 0,0-2,-2-1,0 0,-2-1,0 0,-1-2,6-15,0-7,-3-1,-2-1,-2 0,-2-1,-2-1,-2 0,-2 0,-3 0,-1 0,-6-43,5 75,0-1,-1 1,-1 0,-1 0,0 0,-1 0,-1 1,-1 0,-5-13,10 30,1-1,0 0,0 1,-1-1,1 1,0-1,0 0,-1 1,1-1,0 0,-1 1,1-1,-1 0,1 1,0-1,-1 0,1 0,-1 0,1 1,-1-1,1 0,0 0,-1 0,1 0,-1 0,1 0,-1 0,1 0,-1 0,1 0,-1 0,1 0,-1 0,1 0,-1-1,1 1,0 0,-1 0,1 0,-1-1,1 1,0 0,-1-1,1 1,-1 0,1-1,0 1,0 0,-1-1,1 1,0-1,0 1,-1 0,1-1,0 1,0-1,0 1,0-1,0 1,-1-1,-3 43,4-42,2 575,-2-553,0 0,2 0,0 0,1-1,2 1,0-1,1 1,1-2,1 1,1-1,0 0,2-1,0 0,2 0,-9-14</inkml:trace>
  <inkml:trace contextRef="#ctx0" brushRef="#br0" timeOffset="244.385">541 558,'43'-9,"38"-9,15 0,-3 2,-9 4,-14 4,-13 9,-12 3,-9 2,-11-1</inkml:trace>
  <inkml:trace contextRef="#ctx0" brushRef="#br0" timeOffset="484.601">1275 671,'38'-9,"1"-1,-2-2,1-2,-2-1,34-20,-32 2,-37 33,-1-1,1 0,0 1,-1-1,1 0,-1 1,1-1,-1 0,0 0,1 0,-1 1,0-1,1 0,-1 0,0 0,0 0,0 0,0 0,0 1,0-1,0 0,0 0,0 0,0 0,0 0,0 0,-1 1,1-1,0 0,-1 0,1 0,-1 1,1-1,-1 0,1 0,-1 1,1-1,-1 0,0 1,1-1,-1 1,0-1,0 1,1-1,-1 1,0 0,0-1,0 1,0 0,0 0,-6-2,-1 1,0 1,1 0,-1 0,0 0,1 1,-1 0,0 1,1 0,-1 0,1 0,0 1,0 0,0 1,0-1,1 1,-1 1,1-1,0 1,-4 4,-4 2,1 1,0 1,0-1,1 2,1 0,1 0,0 1,0 1,-5 13,12-21,0-1,0 0,1 1,0-1,0 1,1 0,0 0,0 0,1-1,0 1,0 0,1 0,0 0,0 0,1-1,0 1,1-1,-1 1,1-1,1 0,-1 0,1 0,2 2,5 3,1-1,-1 0,2-1,-1 0,2-1,-1 0,1-1,0-1,1 0,0-1,0-1,0 0,1-1,-1 0,1-2,0 0,0 0,16-2,-8 1</inkml:trace>
  <inkml:trace contextRef="#ctx0" brushRef="#br0" timeOffset="2434.445">1585 558,'10'0,"2"5,1 6,-4 7,-2 4,-7-1,-4 0,-6-2,-6-1,-5-3,0 1,1-3,-3 2,-1-2,-2-3,-2-4,5-2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2:56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358 226,'-12'-3,"1"1,-1 0,-1 1,1 0,0 0,0 2,0-1,0 1,0 1,0 0,0 1,0 1,1-1,-1 2,1-1,0 2,0 0,1 0,0 0,0 2,0-1,1 1,0 0,1 1,0 0,0 1,1-1,0 1,1 1,0-1,5-9,-3 3,1 1,-1 0,0 0,1 1,0-1,0 1,1 0,0 0,0-1,0 1,1 1,-1-1,1 0,1 0,-1 0,1 1,0-1,1 0,0 0,0 0,0 1,0-1,1 0,2 5,1-9,0 0,0 0,0 0,0-1,0 0,0 0,1 0,-1-1,0 0,0 0,1 0,-1-1,0 1,0-1,1 0,-1-1,0 1,0-1,-1 0,1-1,0 1,-1-1,1 0,-1 0,0 0,0 0,3-4,1 2,22-15,0-2,-2-1,0-1,-2-1,0-2,2-5,-28 31,0-1,0 1,1 0,-1 0,0 0,1 0,0 0,-1 0,1 0,-1 0,1 0,0 0,0 0,-1 0,1 0,0 0,0 1,0-1,0 0,0 1,0-1,0 1,0-1,1 1,-1-1,0 1,0 0,0-1,0 1,1 0,-1 0,0 0,0 0,0 0,1 0,-1 0,0 1,0-1,0 0,0 1,0-1,1 1,-1-1,0 1,0-1,0 1,0 0,0-1,0 1,-1 0,1 0,0 0,0 0,-1 0,1 0,0 0,-1 0,1 0,-1 0,1 0,-1 0,0 0,1 1,-1-1,0 1,9 38,23 51,-29-87,0 1,0 0,0-1,1 0,0 0,0 0,0 0,0-1,0 0,1 0,-1 0,1 0,0 0,0-1,0 0,0 0,0-1,1 1,-1-1,0 0,1 0,-1-1,1 0,-1 0,1 0,-1-1,1 1,-1-1,0 0,1-1,-1 0,9-2,-1-1,1 0,-1-1,0 0,-1-1,0-1,0 0,0-1,3-3,-2-2</inkml:trace>
  <inkml:trace contextRef="#ctx0" brushRef="#br0" timeOffset="400.874">1375 0,'-45'11,"0"2,1 2,1 2,1 2,0 1,1 3,39-22,0-1,0 1,0-1,0 1,0 0,0 0,0 0,0 0,0 0,1 0,-1 1,0-1,1 1,-1-1,1 1,0-1,-1 1,1 0,0 0,0-1,0 1,0 0,0 0,1 0,-1 0,0 0,1 0,0 0,-1 1,1-1,0 0,0 0,0 0,1 0,-1 0,0 0,1 0,-1 0,1 0,0 0,-1 0,1 0,0 0,0 0,1 0,-1-1,0 1,1 0,82 30,-79-32,-1 0,1 1,0-1,-1 1,1 0,-1 0,1 1,-1-1,1 1,-1 0,0 0,0 0,0 1,0-1,0 1,-1 0,1 0,-1 1,0-1,0 1,0-1,0 1,-1 0,1 0,-1 0,0 0,0 1,-1-1,2 4,-4 1,0-1,-1 1,0-1,0 1,-1-1,0 0,0 0,-1 0,0 0,-1-1,1 1,-1-1,-1-1,1 1,-1-1,-1 1,1-2,-1 1,0-1,0 0,0 0,-1-1,1 0,-1-1,0 1,-4 0,8-2,0 0,0 0,0-1,0 1,0-1,0 0,0 0,-1-1,1 1,0-1,-1 0,1 0,0 0,-1-1,1 1,0-1,0 0,-4-1,-11-9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5:36.5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409 1,'9'3,"0"1,-1 0,1 1,-1-1,1 2,-1-1,-1 1,1 0,-1 1,0 0,-1 0,0 0,0 1,0 0,-1 0,0 0,-1 1,1 2,12 52,-4 0,-2 0,-3 1,-2 27,7 268,-34 334,17-607,-54 703,53-525,4-259,1-1,0 0,0 1,0-1,1 0,0 1,-1-1,1 0,1 0,-1 1,1-1,-1 0,1-1,0 1,1 0,-1 0,1-1,-1 1,1-1,0 0,0 0,1 0,-1 0,1-1,-1 1,1-1,0 0,0 0,0 0,0-1,0 0,0 1,0-1,3 0,216-5,103-21,153 36,-173 2,177-12,181-35,2647-206,-30 91,-1247 119,-1780 31,2207 58,-2282-59,905-13,175-5,-989 18,-111 23,-159-24,0 1,0-1,0 1,0-1,0 1,0-1,0 1,0-1,0 1,0-1,0 1,0-1,0 1,0-1,0 1,0-1,0 1,1-1,-1 1,0-1,0 1,1 0,-1-1,0 1,1-1,-1 1,0 0,1-1,-1 1,1 0,-1-1,0 1,1 0,-1 0,1 0,-1-1,1 1,-1 0,1 0,-1 0,1 0,-1 0,1 0,-1 0,1 0,-1 0,1 0,-1 0,1 0,-1 0,1 0,-1 0,1 1,-1-1,1 0,-1 0,0 0,1 1,-1-1,1 0,-1 1,0-1,-34-35,25 28,-2-3,0 0,0-1,1 0,1-1,0 0,0 0,1-1,1 0,0-1,1 0,0 0,1 0,1 0,0-1,0-4,-17-218,11 0,9-1,18-81,-16 297,8-99,-6 1,-5-1,-5 1,-12-51,18 160,0 1,0-1,-1 1,-1-1,0 1,0 0,-1 0,0 0,-1 1,0-1,0 1,-1 0,0 1,-1-1,0 1,0 1,-1-1,0 1,0 0,0 1,-1 0,0 0,0 1,-1 0,0 1,0 0,-8-2,-6 4,1 2,-1 0,1 2,-1 1,1 0,-5 3,-79 9,-436-15,-632 0,262-27,-725 16,-836-8,1674 21,-1950-2,1358-26,-365-6,373 5,318 0,554 51,202 8,309-32,0 0,-1 0,1 0,0 0,-1 0,1 0,0 0,0 0,-1 1,1-1,0 0,0 1,-1-1,1 1,0-1,0 1,0 0,0 0,0-1,0 1,0 0,0 0,0 0,0 0,0 0,1 0,-1 0,0 0,1 0,-1 1,1-1,-1 0,1 0,0 1,-1-1,1 0,0 0,0 1,0-1,0 0,0 1,0-1,0 0,0 1,1-1,-1 0,0 0,1 0,-1 1,1-1,-1 0,1 0,0 0,0 0,-1 0,1 0,0 0,0 0,0 0,0 0,0 0,0-1,0 1,0 0,0-1,1 1,-1-1,0 1,1-1,120 72,30 24,-119-60,-2 0,-1 3,-2 0,-1 2,-2 1,-3 1,-1 1,-2 0,-2 2,-2 0,-2 1,5 34,10 85,-8 2,-7 0,-7 105,-3-140,10 118,0 157,-43-160,23-211,5-34,0 0,0 1,1-1,-1 1,1 0,0-1,0 1,0 0,0 0,1-1,-1 1,1 0,0 0,0 0,1 0,-1 0,1-1,0 1,0 0,0 0,0-1,1 1,-1-1,1 1,0-1,0 0,0 1,1-1,-1 0,1-1,0 1,0 0,0-1,0 1,0-1,0 0,0 0,4 1,12-1,1 0,0-2,-1 0,1-1,0-1,-1-1,1 0,-1-2,6-2,9-1,26-5,223-48,73 2,331-14,259 23,427 21,-196 18,510-24,-618 13,201-12,594-23,243 18,-1304 23,113-13,-28 18,-613 12,-191 9,-84-10,1 1,0-1,-1 1,1-1,-1 0,1 0,0 1,-1-1,1 0,0 0,0 1,-1-1,1 0,0 0,-1 0,1 0,0 0,0 0,-1 0,1 0,0-1,-1 1,1 0,0 0,-1-1,1 1,0 0,-1-1,1 1,-1 0,1-1,0 1,-1-1,1 1,-1-1,1 1,-1-1,0 1,1-1,-1 0,0 1,1-1,-1 0,0 1,0-1,1 0,-1 1,0-1,0 0,0 0,0 1,0-1,0 0,0 1,0-1,0 0,0 0,-1 1,1-1,-23-38,14 28,0 0,0-1,1 0,1 0,0-1,1 0,0 0,1-1,1 0,0 0,0 0,2 0,0 0,0-1,1-8,-9-304,-18-99,10-210,12 491,-6 1,-20-88,31 227,1 0,-1 0,1 1,-2-1,1 0,0 1,-1-1,0 0,0 1,0 0,0-1,-1 1,0 0,0 1,0-1,0 0,-1 1,1-1,-1 1,0 0,0 1,0-1,0 0,0 1,-1 0,1 0,-1 1,0-1,1 1,-1 0,0 0,0 0,1 1,-1 0,0 0,0 0,0 0,0 1,0 0,1 0,-2 0,-127 69,38-15,-22-16,59-28,-251 32,-597-41,-67-28,-66-3,-1001-1,-2240 31,2672 29,-1338 198,2035-139,172-28,581-55,99-9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0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1 844,'269'-487,"-251"454,2 1,1 1,2 1,0 1,9-6,-32 34,1 0,-1 0,1 0,-1 1,1-1,-1 0,1 0,-1 0,1 1,0-1,0 0,-1 1,1-1,0 1,0-1,0 1,0-1,-1 1,1 0,0-1,0 1,0 0,0 0,0 0,0-1,0 1,0 0,0 0,0 0,0 1,0-1,0 0,0 0,0 0,0 1,0-1,0 1,-1-1,1 0,0 1,0 0,0-1,-1 1,1-1,0 1,0 0,-1 0,1-1,-1 1,1 0,-1 0,1 0,-1 0,1-1,-1 1,0 0,1 0,-1 0,0 0,0 0,0 0,0 0,0 1,6 71,-6-66,2 209,-2-213,0-1,0 0,1 0,-1 1,1-1,-1 0,1 0,-1 1,1-1,0 0,0 0,0 0,0 0,1 0,-1 0,1-1,-1 1,1 0,-1-1,1 1,0-1,0 1,0-1,-1 0,1 0,1 0,-1 0,0 0,0 0,0-1,0 1,1-1,-1 1,0-1,0 0,1 0,-1 0,0 0,1 0,-1 0,0-1,0 1,1-1,-1 0,0 0,0 0,1 0,9-7,-1-1,0-1,-1 1,0-2,0 1,-1-2,0 1,-1-1,6-11,-1 3,259-315,-266 326,40-33,-44 44,-1 0,0 0,0 0,0 0,0 0,0 1,-1-1,1 0,-1 0,1 1,-1-1,0 0,0 1,0-1,0 0,0 1,-1-1,1 0,-1 0,1 1,-1-1,0 0,0 0,0 0,1 0,-63 174,49-145,1 0,2 1,1 0,1 1,2 0,0 6,5-33,1 1,0 0,0 0,0 0,1 0,0 0,0 0,1 0,0 0,0 0,1 0,0-1,0 1,0 0,1-1,0 0,0 1,1-1,0-1,0 1,0 0,1-1,0 0,0 0,0 0,0-1,4 3,10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0,'-7'1,"0"1,0 0,0 0,0 0,0 1,0 0,1 0,-1 0,1 1,0 0,0 1,1-1,-1 1,1 0,0 0,0 1,1-1,0 1,0 0,0 1,0-1,1 1,0-1,1 1,-1 0,1 0,1 0,-1 0,1 0,1 0,-1 1,1-1,0 0,1 0,0 1,0 0,0-4,-1 0,1-1,0 1,0-1,1 1,-1-1,1 0,-1 1,1-1,0 0,1 0,-1 0,0 0,1-1,-1 1,1-1,0 1,0-1,0 0,0 0,0 0,1-1,-1 1,0-1,1 0,0 0,-1 0,1 0,-1-1,1 1,0-1,-1 0,1 0,0 0,-1 0,1-1,0 0,-1 0,1 0,-1 0,1 0,-1-1,0 1,1-1,-1 0,0 0,0 0,2-2,-1 1,0-1,0 1,0-1,0 0,0 0,-1 0,0 0,0-1,0 1,0-1,-1 0,0 1,0-1,0 0,0-1,-1 1,0 0,0 0,-1-1,1 1,-1 0,0-1,0 1,-1 0,0-1,0 1,0 0,0 0,-1 0,0 0,0 0,0 0,-1 0,0 1,0-1,0 1,0 0,-1 0,1 0,-1 0,0 0,0 1,-2-1,-74-17,55 19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0 232,'138'-220,"-137"221,0-1,1 0,-1 1,0-1,0 1,1-1,-1 1,0 0,0-1,0 1,0 0,0 0,0 0,0 0,0 0,0 0,0 0,-1 0,1 0,0 0,-1 1,1-1,-1 0,1 0,-1 1,0-1,1 0,-1 0,0 1,0-1,0 0,0 1,0-1,0 1,0-1,-1 1,2 1,2 6,0 1,1-1,0-1,1 1,-1-1,2 1,-1-1,1-1,0 1,7 5,-11-11,1 1,-1-1,1 0,-1 0,1 0,0 0,0 0,0 0,0-1,0 0,0 1,1-1,-1 0,0-1,0 1,1-1,-1 1,1-1,-1 0,0 0,1 0,-1-1,1 1,-1-1,0 0,0 0,1 0,-1 0,0-1,0 1,0-1,1-1,4-3,-1-1,0 0,-1 0,0 0,0-1,0 0,-1 0,0-1,-1 0,0 1,0-1,-1-1,0 1,-1-1,7-14,-3 6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1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145 478,'-17'11,"1"0,0 1,1 1,0 1,1 0,0 1,1 0,11-13,0 0,-1 0,2 1,-1-1,0 0,0 1,1 0,-1-1,1 1,0 0,0-1,0 1,0 0,0 0,1 0,-1 0,1 0,0 0,0 0,0 0,0 0,1 0,-1 0,1-1,-1 1,1 0,0 0,0 0,1-1,-1 1,0 0,1-1,0 1,-1-1,1 0,0 1,0-1,0 0,1 0,-1 0,0-1,1 1,0-1,-1 1,1-1,0 0,-1 0,1 0,0 0,2 0,4 1,1-1,0 0,0-1,-1 0,1 0,0-1,0 0,-1-1,1 0,-1-1,1 0,-1 0,0-1,0 0,0-1,-1 0,1 0,-1-1,-1 0,1 0,-1-1,0 0,0 0,-1 0,5-9,8-10,-2-1,0 0,-2-1,-2-1,0 0,-2-1,4-16,-8 18,-1-1,-1-1,-2 1,-1-1,-1 1,-1-1,-2-2,2 26,0 1,-1 0,1-1,-1 1,0 0,-1 0,1 0,-1 0,0 0,0 0,-1 0,1 0,-1 1,0-1,0 1,-1 0,1 0,-1 0,0 0,0 1,0 0,0 0,-1 0,1 0,-1 0,0 1,0 0,0 0,0 0,0 1,0 0,0 0,-1 0,1 0,0 1,-1 0,1 0,0 1,-1-1,1 1,0 0,0 0,0 1,-4 1,-7 6,0 1,1 1,0 0,1 1,0 0,1 1,1 1,0 0,0 0,2 1,0 1,0 0,0 3,6-11,1 0,0 0,0 0,1 1,0-1,0 1,1 0,0-1,0 1,1 0,1 0,-1-1,1 1,1 0,-1-1,2 1,-1-1,1 0,0 1,1-1,0-1,0 1,1 0,0-1,0 0,0 0,2 0,3 3,0 1,1-1,0-1,1 0,0 0,1-2,0 1,0-2,0 1,1-2,0 0,0 0,0-2,1 1,-1-2,1 0,-1-1,1 0,4-1,14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12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13,'-16'7,"1"1,0 0,1 1,0 0,0 1,1 1,1 0,0 1,0 1,1-1,1 2,-1 1,7-12,1 0,1 0,-1 1,0-1,1 1,0-1,-1 1,1 0,1 0,-1 0,1 0,-1 0,1 1,1-1,-1 0,0 1,1-1,0 0,0 1,0-1,1 0,-1 1,1-1,0 0,0 0,1 0,-1 0,1 0,0 0,0 0,0 0,1 0,-1-1,1 0,0 1,0-1,0 0,0 0,1 0,-1-1,1 1,-1-1,1 0,0 0,0 0,0-1,0 1,0-1,1 0,-1 0,0-1,3 0,-1 0,0-1,0 0,0 0,0-1,0 0,0 0,0 0,0-1,0 0,-1 0,0 0,1-1,-1 1,-1-1,1-1,0 1,-1-1,0 1,0-1,0-2,66-120,-56 97,-5 4,-13 42,0 0,2-1,0 1,0 1,1-1,2 0,-1 0,2 0,0 0,1 0,0 0,1-1,1 1,1-1,6 12,-11-25,1 0,0 1,0-1,0 0,0 0,0 0,1 0,-1-1,1 1,-1-1,1 1,-1-1,1 0,0 0,0 0,-1 0,1-1,0 1,0-1,0 0,0 1,0-1,0-1,0 1,0 0,0-1,-1 1,1-1,0 0,0 0,0 0,-1 0,1-1,-1 1,1-1,-1 1,0-1,1 0,-1 0,0 0,0 0,0-1,0 1,-1 0,1-1,0-1,13-15,-1 0,-1-1,-1-1,-1 0,0 0,1-8,-1 9,-5 24,-3 38,-3-23,17 58,-16-75,-1 1,1-1,0 0,0 0,0 0,1 0,-1 0,0 0,1 0,0 0,-1 0,1-1,0 1,0 0,0-1,0 0,0 1,0-1,0 0,0 0,1 0,-1-1,0 1,1 0,-1-1,0 1,1-1,-1 0,1 0,-1 0,1 0,2-3,1 0,-1 0,1 0,-1-1,0 0,0 0,-1 0,1-1,-1 0,0 1,0-1,-1-1,1 1,-1 0,0-1,-1 0,1 0,-1 0,0 0,1-5,7-12,-3 3,1 1,2 0,0 1,0 0,2 1,0 0,1 1,1 0,1 1,0 0,12-8,-26 22,0 0,0 1,-1-1,1 0,0 1,0-1,0 1,0-1,0 1,0 0,0-1,0 1,0 0,0 0,0 0,0-1,0 1,0 0,0 0,0 0,0 1,0-1,0 0,0 0,0 1,0-1,0 0,0 1,0-1,-1 1,1-1,0 1,0-1,0 1,0 0,-1-1,1 1,0 0,-1 0,1 0,-1 0,1-1,-1 1,1 0,-1 0,1 0,-1 0,0 0,0 0,1 0,-1 0,0 1,5 60,-5-56,-37 370,-43 121,24-301,6-118,49-78,0 1,0-1,0 1,0-1,0 0,0 1,0-1,0 0,-1 0,1 0,0 0,0 0,0 0,0 0,0 0,0 0,0-1,0 1,0 0,0-1,0 1,0-1,0 1,0-1,0 1,0-1,0 0,0 1,0-1,1 0,-1 0,0 1,1-1,-1 0,0 0,1 0,-1 0,1 0,0 0,-1 0,1 0,-1-1,-15-47,15 24,1 0,0 0,2-1,1 1,2 1,0-1,1 1,1-1,2 2,0-1,2 1,0 1,2 0,0 1,1 0,13-14,-13 14,2 0,0 1,1 1,1 0,1 1,0 1,2 1,0 1,0 1,1 1,1 0,0 2,7-2,-4 6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3:5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135 141,'21'78,"-2"154,-14-149,-4 1,-4 0,-3 0,-9 28,-6 95,18-70,4-138</inkml:trace>
  <inkml:trace contextRef="#ctx0" brushRef="#br0" timeOffset="414.849">727 28,'-23'325,"17"194,7-359,-23 12,21-172,1 1,-1-1,1 0,-1 1,1-1,0 0,-1 0,1 0,-1 1,1-1,-1 0,1 0,-1 0,1 0,-1 0,1 0,-1 0,1 0,-1 0,1 0,-1 0,1 0,-1 0,1-1,-1 1,1 0,-1 0,1 0,-1-1,1 1,-1 0,1-1,0 1,-1 0,1-1,0 1,-1-1,1 1,0 0,-1-1,1 1,0-1,0 1,-1-1,1 1,0-1,0 1,0-1,0 1,0-1,0 1,0-1,0 1,0-1,0 1,0-1,0 1,0-1,0 1,0-1,1 1,-1-1,0 1,0-1,-76-221,62 192,-1 1,-1 1,-2 0,0 1,-2 1,-1 1,-1 1,-1 1,-1 1,-1 1,-1 1,-1 1,-10-5,30 20,0 0,-1 0,1 1,-1-1,1 2,-1-1,0 1,0 0,0 1,-1 0,1 0,0 0,0 1,-1 1,1 0,0 0,0 0,0 1,0 0,0 0,0 1,1 0,-1 1,1 0,0 0,0 0,0 1,0 0,1 0,0 1,0 0,1 0,-1 0,1 1,0 0,-8 17</inkml:trace>
  <inkml:trace contextRef="#ctx0" brushRef="#br0" timeOffset="1317.741">1009 225,'29'587,"-29"-560,1 0,2 0,0 0,2 0,1-1,6 18,-12-43,0 0,0 1,0-1,0 1,0-1,0 1,0-1,1 1,-1-1,1 0,-1 1,1-1,-1 0,1 1,0-1,0 0,-1 0,1 1,0-1,0 0,0 0,1 0,-1 0,0 0,0-1,0 1,1 0,-1 0,0-1,1 1,-1-1,0 1,1-1,-1 0,1 0,-1 1,1-1,-1 0,0 0,1 0,-1 0,1-1,-1 1,1 0,-1-1,1 1,-1-1,0 1,1-1,-1 0,0 1,0-1,1 0,-1 0,0 0,0 0,0 0,0 0,0-1,219-326,-105 126,-96 177,-8 41,-36 139,21-141,1 0,1 1,0-1,1 1,0 0,1-1,1 1,0 0,1-1,1 1,0-1,1 0,0 0,2 0,-1-1,1 1,1-1,5 6,-10-17,0 0,0 1,1-1,-1 0,1-1,0 1,-1 0,1-1,0 1,0-1,0 0,0 0,0 0,0-1,0 1,0-1,0 1,1-1,-1 0,0 0,0-1,0 1,0 0,0-1,0 0,0 0,0 0,0 0,0 0,0-1,0 1,-1-1,1 0,0 0,0-1,73-88,-49 32,-3-1,-3-1,-2-2,-3 1,7-62,11-37,-1-43,-32 178</inkml:trace>
  <inkml:trace contextRef="#ctx0" brushRef="#br0" timeOffset="1601.925">2307 141,'-14'43,"-5"39,1 9,3-5,5-13,3-14,4-12,2-9,0-12</inkml:trace>
  <inkml:trace contextRef="#ctx0" brushRef="#br0" timeOffset="1847.87">2534 0,'-15'39,"-9"40,-1 18,5-4,4-12,6-16,5-14,2-10,3-8,5-9,2-5,0-4</inkml:trace>
  <inkml:trace contextRef="#ctx0" brushRef="#br0" timeOffset="2053.576">1940 395,'58'-10,"24"-2,7-5,-2 1,-6-2,-12 2,-8-1,-9 3,-5 3,-5 4,-10-2,-5 1,-3 1,-5 3</inkml:trace>
  <inkml:trace contextRef="#ctx0" brushRef="#br0" timeOffset="2299.928">1997 678,'38'-5,"38"-11,14-8,2-5,-5-1,-8 3,-7 3,-12-1,-6 5,-8 0,-6 5,-6 3,-9 5</inkml:trace>
  <inkml:trace contextRef="#ctx0" brushRef="#br0" timeOffset="2781.947">3014 57,'33'-12,"0"1,1 2,1 1,-1 2,1 2,31-1,-58 5,1 0,-1 1,1 0,-1 0,0 1,1 0,-1 1,0 0,-1 0,1 0,0 1,5 4,-11-7,1 1,-1 0,1 0,-1 0,0 1,0-1,0 0,0 1,0 0,0-1,-1 1,1 0,-1 0,0 0,0 0,0 0,0 0,-1 0,1 0,-1 0,0 0,1 0,-1 0,-1 0,1 1,0-1,-1 0,0 0,0 0,0 0,0 0,0 0,0 0,-1-1,0 2,-115 124,-64 54,178-178,1 0,0 0,1 0,-1 0,1 0,0 1,0-1,0 0,0 1,1-1,0 1,0-1,0 0,0 1,1-1,0 1,0-1,0 0,0 0,0 0,1 1,0-1,0-1,0 1,1 0,-1 0,1-1,0 1,0-1,0 0,0 0,0 0,1 0,-1-1,1 0,0 1,0-1,0 0,0-1,0 1,0-1,3 1,-4-1,14 5,-1 0,1 1,-1 1,-1 1,1 0,-1 1,-1 0,0 1,-1 1,0 0,0 1,-2 1,1 0,-2 0,0 1,5 9,-12-12,-1-1,1 1,-2 0,0 0,0 0,-1 0,0 1,-1-1,-1 0,0 0,0-1,-1 1,-1 0,0-1,-1 0,0 0,0 0,-1 0,-1-1,0 0,0-1,-1 1,0-1,0-1,-1 1,-9 5,4-1,-1 0,0-1,-1-1,-1-1,0 0,0-1,-1-1,0 0,0-2,-1 0,1-1,-1-1,-1 0,1-2,0 0,-13-1,-25-17,32 4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4:08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61,'150'-60,"-150"60,1 0,-1 1,0-1,0 1,1-1,-1 1,0-1,0 1,0 0,1-1,-1 1,0-1,0 1,0-1,0 1,0-1,0 1,0 0,0-1,0 1,-1-1,1 1,0-1,0 1,0-1,-1 1,1-1,0 1,0-1,-1 1,1-1,0 1,-1-1,1 0,-1 1,1-1,-1 1,1-1,-1 0,1 0,-1 1,1-1,-1 0,1 0,-1 0,1 1,-1-1,1 0,-1 0,1 0,-1 0,0 0,1 0,-127 84,249-147,-95 48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4:09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0,'-15'0,"-9"5,-1 6,9 2,12-2,11-3,0 3,-6-2,-3 4,-7-1,-6-3,0-7,2-5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32 139,'2'-6,"1"-1,1 1,-1 0,1 0,0 0,0 0,1 1,-1 0,1 0,0 0,1 0,-1 1,1 0,0 0,0 1,0-1,0 1,1 1,0-1,-1 1,1 0,0 0,0 1,0 0,0 0,136-32,-142 33,1 0,0-1,-1 1,1 0,-1 0,1 0,-1 0,1 0,0 0,-1 0,1 1,-1-1,1 1,-1-1,1 1,-1-1,1 1,-1 0,0 0,1-1,-1 1,0 0,0 0,0 1,0-1,1 0,-1 0,-1 0,1 1,0-1,0 0,0 1,-1-1,1 1,-1-1,1 1,-1-1,0 1,1-1,-1 1,0 0,0-1,0 1,0-1,0 1,-1-1,1 1,0 0,-1-1,1 1,-1-1,1 0,-1 1,0-1,0 1,0-1,0 0,0 1,-99 115,16-25,82-90,1-1,0 1,-1 0,1 0,0 0,0 0,0 0,1 1,-1-1,0 0,1 0,0 0,-1 1,1-1,0 0,0 0,0 1,0-1,1 0,-1 1,1-1,-1 0,1 0,0 0,0 0,-1 0,2 0,-1 0,0 0,0 0,1 0,-1 0,1-1,-1 1,1 0,0-1,0 0,-1 1,1-1,0 0,0 0,0 0,1 0,-1 0,0-1,1 1,217 100,-217-99,0 0,0 0,-1 0,1 0,-1 1,0-1,0 1,1-1,-2 1,1 0,0 0,0 0,-1 0,0 0,0 0,0 0,0 0,0 1,0-1,-1 0,0 0,1 1,-1-1,-1 0,1 1,0-1,-1 0,1 1,-1-1,0 0,0 0,-1 0,1 0,-1 0,1 0,-1 0,0 0,-1 1,-6 8,0 0,-1 0,-1-1,0-1,0 1,-1-2,-12 9,5-6,1 0,-2-1,0-1,0-1,0 0,-1-2,-1 0,1-2,-1 0,0-2,0 0,0-1,-17-2,20-4,7-3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1,'-5'14,"-1"10,0 6,1 2,6-4,8-7,3-7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0 173,'6'-11,"0"-1,1 1,0 0,1 1,0 0,0 0,1 0,0 1,1 1,0 0,1 0,-1 1,1 0,1 1,-1 0,1 1,0 0,0 1,1 0,-1 1,1 0,0 1,0 1,0 0,0 1,2 0,-12 0,0 0,0 0,1 0,-1 0,0 1,0-1,1 1,-1 0,0 0,0 0,0 0,0 1,0-1,-1 1,1 0,0 0,-1 0,1 0,-1 0,0 1,0-1,0 1,0-1,0 1,0 0,0 0,-1 0,0-1,0 2,1-1,-2 0,1 0,0 0,-1 0,1 1,-1-1,0 0,0 0,0 1,-1-1,1 0,-1 0,1 0,-1 1,-1 1,-12 23,0-1,-2 0,-1-1,-1 0,-1-2,-7 6,7-6,0-2,12-16,0 0,1 0,-1 0,1 1,1 0,-1 0,1 1,1 0,-1-1,1 1,0 1,1-1,0 1,1-1,-1 1,2 0,-1 0,1 0,0 0,1 0,0 0,1 0,0 0,0 0,1-1,0 1,2 6,5-5,0 1,1-1,1-1,-1 1,1-2,1 0,0 0,0-1,0 0,1-1,0-1,0 0,0-1,1 0,-1-1,1 0,0-1,0-1,0 0,0-1,0-1,0 0,0-1,0 0,0-1,126-24,-95 13,-27 7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9:1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509 621,'-45'-37,"28"31,-1 1,0 1,1 0,-2 2,1 0,0 0,0 2,0 0,-1 1,-11 3,12-2,1 1,-1 0,1 1,0 1,0 0,1 2,0 0,0 0,0 2,-3 2,17-9,0-1,0 0,0 1,1-1,-1 1,0 0,1 0,-1-1,1 1,0 0,-1 0,1 0,0 1,0-1,0 0,1 0,-1 1,0-1,1 0,0 1,-1-1,1 0,0 1,0-1,0 1,1-1,-1 0,0 1,1-1,0 0,0 0,-1 1,1-1,0 0,1 0,-1 0,0 0,1 0,0 1,73 60,44-40,-118-22,-1 0,1 0,0 0,0 0,0 0,-1 0,1 0,0 0,-1 0,1 0,-1 0,0 0,1 0,-1 0,0 0,1 1,-1-1,0 0,0 0,0 0,0 1,0-1,0 0,-1 0,1 0,0 1,-1-1,1 0,0 0,-1 0,1 0,-1 0,0 0,1 0,-1 0,0 0,0 0,0 0,1 0,-1-1,0 1,0 0,0-1,0 1,0 0,0-1,-1 0,1 1,0-1,0 1,0-1,-4 4,-141 136,142-136,-62 90,64-91,0 1,0-1,1 0,-1 1,1 0,0-1,0 1,0 0,1 0,-1-1,1 1,0 0,0 0,0 0,0-1,1 1,0 0,0 0,0-1,0 1,0 0,1-1,-1 1,1-1,0 0,0 0,2 3,3-2,-1 0,1-1,-1 1,1-2,0 1,0-1,0 0,0 0,1 0,-1-1,0-1,1 1,-1-1,1 0,-1-1,0 0,3 0,8 0,-4 0,-7 3,0-1,-1 0,1-1,0 1,0-1,-1-1,1 1,0-1,-1-1,1 1,0-1,-1 0,0 0,1-1,-1 0,0 0,-1-1,1 1,0-1,-1 0,0-1,0 1,0-1,-1 0,1 0,-1-1,0 1,-1-1,0 0,2-3,1-17,-2 2</inkml:trace>
  <inkml:trace contextRef="#ctx0" brushRef="#br0" timeOffset="1">311 0,'-24'36,"2"0,1 2,3 0,1 1,1 1,2 0,2 1,2 0,2 1,2 0,0 12,7 100,7 0,7-1,9 18,-21-150,4 36,-3 0,-1 0,-4 1,-3 15,5-45,7-37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7:30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16934 2381,'1'-1,"-1"1,0-1,1 1,-1 0,1-1,-1 1,1 0,-1 0,1-1,-1 1,1 0,0 0,-1 0,1 0,-1 0,1 0,-1 0,1 0,-1 0,1 0,0 0,-1 0,1 0,-1 0,1 0,-1 1,1-1,-1 0,1 0,-1 1,1-1,-1 0,1 1,-1-1,0 0,1 1,-1-1,1 1,-1-1,0 0,1 1,-1-1,0 1,0-1,1 1,-1-1,0 1,0 0,0-1,0 1,0-1,0 1,0-1,0 1,0-1,0 1,0 0,0-1,0 1,5 39,-5-39,1 342,-1-319</inkml:trace>
  <inkml:trace contextRef="#ctx0" brushRef="#br0" timeOffset="-139608.966">4348 321,'21'168,"-13"308,-10-301,1-174,1 1,-1 0,0 0,1 0,-1 0,1 0,-1 0,1 0,0 0,0 0,0 0,0 0,0 0,0 0,1 0,-1 0,1 0,-1 0,1 0,0 0,0-1,0 1,0 0,0 0,0-1,0 1,1-1,-1 1,0-1,1 1,0-1,-1 0,1 0,0 0,-1 0,1 0,0 0,0 0,0-1,0 1,0 0,0-1,0 0,0 1,0-1,0 0,0 0,0 0,0-1,0 1,0 0,0-1,1 0,112-84,-78 52,142-120,-177 152,-1-1,1 1,-1 0,1 0,-1 0,1 0,0 0,0 0,-1 1,1-1,0 0,0 1,0-1,0 1,0 0,0 0,-1 0,1 0,0 0,0 0,0 0,0 1,0-1,0 1,0-1,0 1,-1 0,1-1,0 1,-1 0,1 0,0 1,-1-1,1 0,-1 0,0 1,1-1,-1 1,0-1,0 1,0-1,0 1,0 0,0 0,4 12,0 2,0-1,-2 0,0 1,-1 0,0-1,-1 1,-1 0,-1 0,0 6,0 48,1-68,0-1,-1 1,1 0,0-1,0 1,0 0,0-1,1 1,-1-1,0 1,0 0,1-1,-1 1,1-1,0 1,-1-1,1 1,0-1,0 1,0-1,0 0,0 0,0 1,0-1,1 0,-1 0,0 0,1 0,-1 0,1-1,-1 1,1 0,-1-1,1 1,-1-1,1 1,-1-1,1 0,0 0,-1 0,1 1,0-2,-1 1,1 0,0 0,-1 0,1-1,-1 1,1-1,-1 1,1-1,13-9,-1-1,-1-1,0 0,-1 0,0-2,-1 1,0-1,-1-1,-1 0,0 0,-1-1,-1 0,0 0,-1-1,-1 0,0 0,-1-7,6-17,-2-1,-2 0,-2 0,-1 0,-3 0,-1-1,-2 1,-2 0,-2 0,-1 1,-3-1,-1 2,-2 0,-2 1,-1 0,-2 1,-21-31,34 58,0 0,-1 1,1 0,-2 0,0 0,0 1,0 1,-1-1,-1 1,1 0,-1 1,-1 1,1-1,-1 2,0-1,-1 1,1 1,-1 0,0 1,0 0,0 1,0 0,0 1,0 0,-1 1,-8 1,6 4,-1 1,2 0,-1 1,1 1,0 0,0 1,1 1,1 0,-1 0,2 1,-1 1,2 0,-1 1,2 0,0 0,0 1,1 0,-21 34</inkml:trace>
  <inkml:trace contextRef="#ctx0" brushRef="#br0" timeOffset="-139194.194">5307 969,'2'14,"2"0,0 0,0-1,1 0,1 0,0 0,1 0,5 6,-9-15,0 0,-1-1,2 1,-1-1,0 0,1 0,-1 0,1 0,0-1,0 1,0-1,0 0,1 0,-1 0,0-1,1 0,-1 0,1 0,-1 0,1-1,0 1,-1-1,1-1,0 1,-1 0,1-1,-1 0,1 0,12-6,0-1,-1-1,-1 0,1-1,-1 0,-1-1,0-1,-1-1,0 1,-1-2,0 0,-1 0,-1-1,0-1,4-8,-8 13,0 0,-1-1,0 0,-1 0,-1 0,1 0,-2-1,0 1,0-1,-1 1,-1-1,0-3,-1 4</inkml:trace>
  <inkml:trace contextRef="#ctx0" brushRef="#br0" timeOffset="-138874.473">5984 1054,'5'-4,"23"-11,-1-2,-1-1,-1-1,0-1,-2-1,0-1,-1-1,-2 0,0-2,-1-1,13-26,-28 46,-1-1,0 0,-1 1,0-1,0 0,0 0,-1 0,0-1,-1 1,1 0,-1 0,-1 0,1-1,-1 1,0 0,-1 0,0 0,0 0,0 0,-1 1,0-1,-1 1,1 0,-1-1,0 2,-1-1,1 0,-1 1,0 0,-3-2,1 5,0 2,-1-1,1 1,0 0,0 1,0 0,0 0,0 0,0 1,1 0,-1 0,0 1,1-1,-1 2,1-1,0 1,0 0,0 0,1 0,0 1,0 0,0 0,0 0,-2 5,-5 0,2 0,0 1,0 1,1 0,0 0,1 0,1 1,0 1,0-1,2 1,-1 0,2 0,0 0,1 1,0 0,1-1,1 1,0 0,1 0,0 0,2 0,-1 0,2 0,0-1,1 1,0-1,1 0,1 0,0-1,1 1,1-1,-1-1,2 0,2 3,3-2,0-2,1 1,0-2,0 0,1 0,1-2,-1 0,1-1,1 0,-1-2,1 0,0-1,1-1,1 0,262 6,-263-9,19-1</inkml:trace>
  <inkml:trace contextRef="#ctx0" brushRef="#br0" timeOffset="-134608.569">7621 349,'70'36,"-60"-32,0 0,0-1,0 0,1-1,-1 0,1 0,-1-1,1-1,0 0,-1 0,1-1,0 0,-1-1,0 0,1-1,-1 0,0 0,0-1,0-1,-1 0,0 0,0-1,0 0,0 0,-1-1,0 0,3-4,-8 8,0 1,0-1,0 0,-1 0,1 1,0-1,-1-1,0 1,0 0,0-1,0 1,-1-1,1 1,-1-1,0 0,0 0,0 1,0-3,-1 5,-1 1,1-1,0 1,0 0,-1-1,1 1,0-1,-1 1,1 0,0-1,-1 1,1 0,-1 0,1-1,-1 1,1 0,0 0,-1-1,1 1,-1 0,1 0,-1 0,1 0,-1 0,1 0,-1 0,1 0,-1 0,1 0,-1 0,1 0,-1 0,1 0,-1 1,1-1,-1 0,1 0,-1 0,1 1,-1-1,1 0,0 1,-1-1,1 0,0 1,-1-1,1 0,0 1,-1-1,1 1,0-1,0 1,-1-1,1 0,0 1,0-1,0 1,0-1,0 1,0-1,0 1,0-1,0 1,0-1,0 1,-12 25,2 0,0 1,2 0,1 0,1 1,-1 26,2-25,-41 293,18-74,21-185,-4-1,-2 0,-3-1,-12 28,28-87,0-1,0 1,0 0,0-1,-1 1,1 0,-1-1,1 1,-1 0,0-1,1 1,-1-1,0 1,0-1,0 1,0-1,-1 0,1 0,0 1,0-1,-1 0,1 0,-1 0,1 0,-1-1,1 1,-1 0,0-1,1 1,-1-1,0 1,1-1,-1 0,0 0,1 0,-1 0,0 0,0 0,1 0,-1 0,0-1,1 1,-1-1,0 1,1-1,-1 0,1 1,-1-1,1 0,-2-1,-9-9</inkml:trace>
  <inkml:trace contextRef="#ctx0" brushRef="#br0" timeOffset="-133976.658">7424 969,'44'-12,"49"-14,0-4,81-39,-9-3,-163 71,-1 1,1-1,-1 1,1-1,0 1,-1 0,1 0,0 0,-1 0,1 0,0 0,-1 0,1 0,0 1,-1-1,1 1,-1-1,1 1,-1 0,1-1,-1 1,1 0,-1 0,0 0,1 0,-1 0,0 0,0 1,0-1,0 0,0 1,0-1,0 1,0-1,-1 1,1-1,0 1,-1-1,1 1,-1-1,0 2,4 74,-5-64,2 99,15-99,-12-15</inkml:trace>
  <inkml:trace contextRef="#ctx0" brushRef="#br0" timeOffset="-133376.675">8326 942,'0'329,"-1"-363,1 1,2-1,1 1,1-1,2 1,2 1,1-1,1 1,1 1,2 0,2 0,0 2,11-14,-26 42,0 0,0 0,0 0,1 0,-1 0,1 0,-1 1,1-1,-1 0,1 0,-1 0,1 0,0 1,-1-1,1 0,0 0,0 1,-1-1,1 1,0-1,0 1,0-1,0 1,0-1,0 1,0 0,0-1,0 1,0 0,0 0,0 0,0 0,0 0,0 0,0 0,0 0,0 0,0 1,0-1,0 0,0 1,0-1,0 1,0-1,-1 1,1-1,0 1,0-1,0 1,-1 0,1 0,0-1,0 1,-1 0,1 0,-1 0,1 0,-1-1,1 2,5 67,-7-63,0-1,1 1,0-1,0 1,0 0,0-1,1 1,0-1,0 1,1-1,0 0,0 1,0-1,0 0,1 0,0 0,0-1,0 1,0-1,1 1,2 1,10 3</inkml:trace>
  <inkml:trace contextRef="#ctx0" brushRef="#br0" timeOffset="-133123.863">8806 1054,'0'19,"0"2,0-3</inkml:trace>
  <inkml:trace contextRef="#ctx0" brushRef="#br0" timeOffset="-132886.19">8750 602</inkml:trace>
  <inkml:trace contextRef="#ctx0" brushRef="#br0" timeOffset="-132253.455">9230 715,'-20'14,"1"0,1 2,1-1,0 2,1 1,1 0,0 0,2 2,0 0,1 0,1 1,1 1,1 0,1 0,-3 14,9-32,2-1,-1 1,0 0,1-1,-1 1,1 0,0 0,1-1,-1 1,1 0,-1 0,1-1,0 1,0 0,1-1,-1 1,1-1,0 0,0 1,0-1,0 0,0 0,1 0,-1-1,1 1,0 0,0-1,0 0,0 0,0 0,1 0,-1 0,0-1,1 1,0-1,-1 0,1 0,0 0,-1-1,1 1,0-1,0 0,-1 0,1 0,0-1,0 1,-1-1,1 0,0 0,8-6,0 0,0-1,0-1,-1 1,-1-2,0 0,0 0,-1-1,0 0,-1 0,0-1,0 0,-2-1,0 1,0-1,-1-1,1-3,47-143,-64 36,35-31,-15 107,-2 15,-2 1,-1-1,-2 1,0-1,-4-29,0 38,-1 0,-1 0,-1 1,-1-1,-1 1,-1 0,-3-5,10 26,0 0,0 0,1 0,-1 0,0 0,-1 0,1 0,0 0,-1 1,1-1,0 1,-1-1,0 1,1-1,-1 1,0 0,0 0,0 0,0 0,0 0,0 0,0 0,0 1,0-1,0 1,0 0,0-1,-1 1,1 0,0 0,0 0,0 1,0-1,-1 0,1 1,0 0,0-1,0 1,0 0,0 0,0 0,1 0,-1 0,0 1,0-1,1 0,-2 2,-7 11,0 0,1 0,1 1,0 1,1-1,1 1,0 0,1 1,1-1,0 1,2 0,0 0,-6 50,3 1,3 0,6 62,-4-106,1 1,1-1,2 1,0-1,2 0,0 0,1-1,2 0,0 0,2-1,0 0,2-1,0 0,1-1,1-1,1 0,13 11,-26-27,-1 0,1-1,0 1,1-1,-1 0,0 0,1 0,-1 0,1-1,-1 1,1-1,0 0,0 0,-1-1,1 1,0-1,0 1,0-1,0 0,0-1,-1 1,1-1,0 0,0 0,0 0,-1 0,1 0,-1-1,1 0,-1 0,1 0,-1 0,0 0,0-1,0 1,0-1,0-1,6-13</inkml:trace>
  <inkml:trace contextRef="#ctx0" brushRef="#br0" timeOffset="-131293.282">9794 602,'-31'17,"1"0,1 2,1 1,1 2,0 0,2 2,1 1,-18 23,39-45,1-1,-1 1,1 0,0 1,0-1,0 0,0 0,1 1,-1-1,1 1,0 0,0-1,0 1,0 0,1 0,0-1,-1 1,1 0,1 0,-1 0,1-1,-1 1,1 0,0-1,0 1,1 0,-1-1,1 1,-1-1,1 0,0 0,1 1,-1-1,0-1,1 1,0 0,0-1,-1 1,2-1,-1 0,0 0,0 0,1 0,-1 0,1-1,-1 0,1 0,-1 0,1 0,0 0,0-1,-1 1,2-1,7-1,0-1,0-1,0 1,0-2,0 0,-1 0,0-1,0 0,0-1,-1 0,1-1,-2 0,1-1,-1 0,5-5,114-144,-127 155,60-87,-72 135,3-22,2-11,0 0,1 0,1 1,0-1,1 1,1 0,0 0,0 0,1 0,1 1,1-1,0 0,1 0,0 0,3 7,-4-18,1 0,-1-1,1 1,0-1,0 1,0-1,0 0,0 0,0 0,1 0,-1 0,1-1,-1 1,1-1,0 1,-1-1,1 0,0 0,0 0,0-1,0 1,0-1,0 1,0-1,0 0,0 0,0-1,0 1,0 0,0-1,-1 0,1 0,3-1,87-50,-69 28,-2 0,0-2,-1 0,-2-1,-1-1,-1-1,5-13,-17 21,-14 27,-18 29,20-27,1-1,0 2,0-1,0 1,1 0,1 0,0 0,0 1,0-1,1 1,1 0,0 0,0 0,1 0,0 1,1-1,0 0,0 0,1 0,1 1,0-1,0 0,1 1,1-7,-1-1,0 0,1 0,-1 0,1 0,0-1,0 0,0 1,1-1,-1-1,0 1,1-1,-1 1,1-1,-1 0,1-1,0 1,-1-1,1 0,0 0,-1-1,1 1,0-1,-1 0,1 0,-1-1,0 1,1-1,-1 0,0 0,0-1,0 1,0-1,0 0,-1 0,1 0,1-2,15-18,-2 0,0-2,-1 0,-1-1,-2-1,10-23,31-56,-10 36,-44 71,0-1,0 1,0 0,0-1,0 1,0 0,0 0,0 0,0 0,0 0,0 0,0 0,-1 0,1 0,-1 0,1 0,-1 0,1 0,-1 0,1 1,-1-1,0 0,0 0,1 1,-1-1,0 0,0 0,-1 1,1-1,0 1,0-1,11 281,58 175,-65-419,-3-1,-1 1,-2 0,-1-1,-2 0,-2 0,-1 0,-2-1,-1 0,-2-1,-2 0,-1-1,-1-1,-15 20,20-36,8-9,0-1,-1 0,0 0,0 0,-1 0,1-1,-2 0,1 0,-1 0,0-1,0 0,0 0,-1-1,1 0,-9 3,13-8,0 1,0-1,0 0,0 0,0 0,0-1,0 1,1-1,-1 1,0-1,1 0,-1 0,1 0,0 0,0-1,-1 1,2-1,-1 1,0-1,0 0,1 1,0-1,-1 0,1 0,0 0,0 0,1 0,-1 0,1-1,-1 1,1 0,0 0,0 0,1 0,-1-1,1 1,-1 0,1 0,0-1,-1 1,-1-47,1 0,3 1,2-1,2 1,2 0,2 0,3 1,1 1,17-34,19-8,-37 66</inkml:trace>
  <inkml:trace contextRef="#ctx0" brushRef="#br0" timeOffset="-121068.292">11488 969,'12'9,"1"-2,0 0,1 0,0-1,0-1,0 0,0-1,1 0,0-2,0 1,0-2,-1 0,1-1,0 0,0-1,0-1,0 0,0-1,-1-1,1 0,-1-1,0-1,8-4,7-13,0-1,-2-2,-1 0,-1-2,-1-1,14-22,24-43,-3-1,-5-4,7-23,-38 74,53-94,-75 141,-1-1,1 1,0 0,-1 0,1 0,0 0,0 0,0 0,0 0,0 0,0 0,0 1,0-1,0 0,1 1,-1-1,0 1,0-1,1 1,-1-1,0 1,1 0,-1 0,0 0,1 0,-1 0,0 0,1 0,-1 0,0 0,1 1,-1-1,0 0,0 1,1-1,-1 1,0-1,0 1,0 0,0 0,0-1,0 1,0 0,0 0,0 0,0 0,0 0,0 0,-1 1,1-1,0 0,-1 0,1 0,-1 1,1-1,-1 0,0 1,0-1,1 0,-1 1,17 44,-2 1,-2 1,-2 0,-2 1,-3 0,-1 0,-3 1,-2-1,-4 33,4-74,1 9,-1 0,-1 0,-1-1,0 1,-1-1,-1 1,0-1,-1 0,-1 0,-3 5,6-14,-1 1,0 0,-1-1,0 0,0 0,-1 0,1 0,-2-1,1 0,0 0,-1-1,0 0,-1 0,1-1,-1 1,0-2,0 1,0-1,0 0,0-1,-1 0,1 0,-1-1,0 0,-5 0,-12-1,1 0,-1-1,0-2,1 0,0-2,-1-1,2-1,-1-1,1-1,0-1,-12-8,5 1</inkml:trace>
  <inkml:trace contextRef="#ctx0" brushRef="#br0" timeOffset="-120224.272">12644 942,'24'-9,"0"-1,-1-1,0-1,-1-1,0-1,-1-1,-1-1,-1 0,10-11,-24 20,-1 1,0-1,0 1,-1-1,0 0,0-1,-1 1,0 0,0-1,0 1,-1-1,0 0,-1 1,0-1,0 0,-1 1,1-1,-2 0,1 1,-1-1,-1-2,2 8,0 0,0 0,0 0,0 1,0-1,0 0,0 1,-1-1,1 0,-1 1,1 0,-1-1,0 1,1 0,-1 0,0 0,0 0,0 0,0 0,0 0,0 1,0-1,0 1,0 0,0-1,0 1,0 0,0 0,0 0,0 0,0 1,0-1,0 1,-1-1,2 1,-1 0,0-1,0 1,0 0,0 0,0 0,1 1,-1-1,-67 65,63-58,0-1,1 1,0 0,1 1,-1-1,2 1,-1 0,1 0,0 0,1 0,0 1,1-1,0 1,0-1,1 1,0-1,1 1,0-1,0 1,1-1,0 0,1 0,0 0,3 5,0-9,1 0,0-1,0 0,0 0,0-1,1 0,-1 0,1 0,0-1,0 0,0-1,0 0,0 0,0-1,0 0,0 0,1-1,-1 0,0-1,0 1,-1-1,1-1,0 0,2-1,10-3,1 0,-1-2,-1 0,1-1,-2-2,0 1,0-2,-1-1,0 0,-1-1,-1 0,-1-1,0-1,-1-1,0 0,-2 0,0-1,-1 0,0-6,-9 25,-1 1,0-1,0 0,0 0,0 0,1 0,-1 1,0-1,0 0,0 0,1 0,-1 0,0 0,0 0,1 0,-1 0,0 0,0 0,1 0,-1 0,0 0,0 0,1 0,-1 0,0 0,0 0,0 0,1 0,-1 0,0 0,0 0,1 0,-1-1,0 1,0 0,0 0,1 0,-1-1,1 42,-1-21,54 334,-53-333,2 5,-2 0,0 0,-2-1,0 1,-2 0,-1 0,-1-1,-1 0,-1 0,-9 19,16-43,0 0,-1-1,1 1,0-1,0 1,0 0,-1-1,1 1,0-1,0 1,-1-1,1 1,-1-1,1 1,0-1,-1 1,1-1,-1 1,1-1,-1 0,1 1,-1-1,0 0,1 1,-1-1,1 0,-1 0,0 0,1 1,-1-1,1 0,-1 0,0 0,1 0,-1 0,0 0,1 0,-1-1,1 1,-1 0,0 0,1 0,-1 0,1-1,-1 1,0 0,1-1,-1 1,1-1,-1 1,1 0,-1-1,1 1,0-1,-1 1,1-1,0 1,-1-1,1 0,0 1,-1-1,1 1,0-1,0 0,0 1,0-1,0 1,-13-45,14 15,2 0,1 0,1 0,2 1,1 0,1 0,1 1,2 0,4-5,-15 29,18-45,2 2,2 0,3 1,1 2,2 0,2 2,1 2,3 1,6-4,-34 37,1 0,0 0,0 0,1 1,-1 1,1-1,0 1,0 1,1-1,-1 2,3-1,-9 2,0 1,0-1,0 1,0 0,0 0,1 0,-1 0,0 0,0 1,0-1,0 1,0 0,0 0,0 0,0 1,0-1,0 1,-1-1,1 1,-1 0,1 0,-1 0,0 0,1 1,-1-1,0 0,-1 1,1 0,0-1,-1 1,1 0,-1 0,0 0,0 0,0 0,0 0,0 13,-1 0,-1-1,0 1,-1-1,0 1,-1-1,-1 0,-1 0,0 0,-1 0,0-1,-1 0,-1 0,0-1,-1 0,-7 8,9-8,0-1,-1 0,-1-1,1 1,-2-2,0 1,0-1,0-1,-1 0,-1 0,0-1,0-1,0 0,-1-1,0 0,0-1,-1 0,1-1,-9 1,20-4,-1-1,1 0,-1 0,1 0,-1 0,0-1,1 1,-1-1,1 0,0 1,-1-1,1 0,-1 0,1-1,0 1,0 0,0-1,0 1,0-1,0 0,0 0,0 1,1-1,-1 0,1-1,-1 1,1 0,0 0,0-1,0 1,0 0,0-1,1 1,-1-3,13-86,2 62,0 4</inkml:trace>
  <inkml:trace contextRef="#ctx0" brushRef="#br0" timeOffset="-119974.021">14084 179,'0'33,"0"22,0 5,0-2,0-2,0-5,5-7,1-6,0 1,-1-3,-2-2,4-6,1-4,-1-1,-2 0,-2 2,-6-4,-3-6</inkml:trace>
  <inkml:trace contextRef="#ctx0" brushRef="#br0" timeOffset="-119802.434">13830 546,'34'-5,"15"-1,5 0,2 1,-3 2,-6 0,-1 2,-4 1,-5 0,-3 0,-2 0,-3 1,-6-1</inkml:trace>
  <inkml:trace contextRef="#ctx0" brushRef="#br0" timeOffset="-113337.71">15269 179,'1'74,"-13"241,-7-79,-5-97,-1-10,20-128,4-12</inkml:trace>
  <inkml:trace contextRef="#ctx0" brushRef="#br0" timeOffset="-112320.248">15495 179,'-1'358,"-27"-149,28 43,-19-146,22-97</inkml:trace>
  <inkml:trace contextRef="#ctx0" brushRef="#br0" timeOffset="-99847.541">763 2945,'-2'-1,"0"0,0 0,0 1,0-2,1 1,-1 0,0 0,1 0,-1-1,1 1,0-1,-1 1,1-1,0 1,0-1,0 0,0 0,0 1,0-1,1 0,-1 0,1 0,-1 0,1 0,-1 0,1 0,0 0,0 0,0 0,0 0,1 0,-1 0,1 0,-1 0,1 0,-1 0,1 0,0 0,0 1,1-2,59-59,-39 51,0 1,1 0,0 2,0 1,1 0,0 2,0 1,0 1,1 1,-1 0,20 3,-41-1,0 0,0 0,0 0,0 0,0 0,0 1,0 0,0-1,0 1,0 0,0 0,-1 0,1 1,0-1,-1 1,1-1,-1 1,0 0,0 0,1 0,-1 0,0 1,-1-1,1 0,0 1,-1-1,1 1,-1 0,0 0,0-1,0 1,0 0,0 0,-1 0,1 1,-6 15,-1-2,-1 1,0-1,-1 0,-1 0,-1-1,0 0,-1-1,-1 0,0-1,-1 0,0-1,-2 0,-14 10,-12 16,62-36,-14-4,132 1,-134 0,0 1,-1 0,1-1,0 2,-1-1,1 0,-1 1,0 0,1 0,-1 1,0-1,0 1,0-1,0 1,-1 1,1-1,-1 0,0 1,0 0,0 0,-1-1,1 2,-1-1,0 0,0 0,0 1,0 0,-1 1,-1-1,1 1,-1-1,0 1,0-1,-1 1,1-1,-1 0,0 1,-1-1,1 0,-1 0,0 0,-1 0,1 0,-1 0,0 0,0-1,0 0,-1 1,0-1,1 0,-2-1,1 1,0-1,-3 2,-129 66,71-59,59-15</inkml:trace>
  <inkml:trace contextRef="#ctx0" brushRef="#br0" timeOffset="-99581.701">1496 3255,'0'24,"0"3,5-3,2-10,-1-8</inkml:trace>
  <inkml:trace contextRef="#ctx0" brushRef="#br0" timeOffset="-99093.615">1836 2719,'-12'220,"2"-136,3 1,5 0,3 20,0-10,-1-95</inkml:trace>
  <inkml:trace contextRef="#ctx0" brushRef="#br0" timeOffset="-98460.78">2513 3312,'-19'33,"-7"17,2 4,-1-8,5-5,1-11,3-10</inkml:trace>
  <inkml:trace contextRef="#ctx0" brushRef="#br0" timeOffset="-96428.75">2936 2917,'0'-2,"-1"-1,1 0,-1 1,1-1,0 1,0-1,0 0,0 1,1-1,-1 1,1-1,0 0,-1 1,1 0,0-1,0 1,1-1,-1 1,0 0,1 0,-1 0,1 0,0 0,0 0,0 0,0 1,0-1,0 1,0-1,2 0,11-10,1 1,0 0,0 2,1-1,1 2,-1 0,2 2,-1 0,0 0,1 2,0 0,0 2,1 0,14 0,-33 2,1 0,0 0,-1 0,1 0,0 0,0 0,-1 1,1-1,0 0,-1 1,1 0,-1-1,1 1,0 0,-1 0,0-1,1 1,-1 0,1 1,-1-1,0 0,0 0,0 1,0-1,0 0,0 1,0-1,0 1,0-1,-1 1,1-1,0 1,-1 0,0-1,1 1,-1 0,0 0,0-1,0 1,0 0,0-1,0 1,-1 0,1 0,0-1,-1 1,1-1,-1 1,0 1,-45 78,-86 72,131-152,-1 0,1 0,0 0,0 0,0 0,0 0,0 1,0-1,0 0,0 1,0-1,1 0,-1 1,1-1,-1 1,1-1,-1 1,1 0,0-1,0 1,0-1,0 1,0 0,0-1,0 1,0-1,1 1,-1-1,1 1,-1-1,1 1,0-1,-1 1,1-1,0 0,0 1,0-1,0 0,0 0,0 1,0-1,0 0,1 0,-1 0,0-1,1 1,-1 0,1 0,-1-1,1 1,-1-1,1 1,-1-1,1 0,-1 1,2-1,68 12,-62-12,0 0,1 1,-1 1,0 0,0 0,0 0,0 1,-1 1,1 0,4 2,-11-4,1-1,-1 1,0-1,0 1,-1 0,1 0,0 0,-1 0,1 0,-1 0,1 0,-1 1,0-1,0 0,0 1,0-1,-1 1,1-1,0 1,-1-1,0 1,0 0,0-1,0 1,0-1,0 1,-1-1,1 1,-1-1,0 1,1-1,-1 1,-1-1,1 2,-62 63,-31-31,75-45,18 0</inkml:trace>
  <inkml:trace contextRef="#ctx0" brushRef="#br0" timeOffset="-94624.69">4742 2381,'0'623,"1"-623,-1-1,1 1,-1 0,1-1,0 1,-1 0,1-1,-1 1,1 0,0 0,-1 0,1 0,0 0,-1 0,1 0,-1 0,1 0,0 0,-1 0,1 0,0 0,-1 0,1 0,-1 1,1-1,0 0,-1 1,1-1,-1 0,1 1,-1-1,1 0,-1 1,1-1,-1 1,1-1,-1 1,0-1,1 1,-1 0,0-1,1 1,-1-1,0 1,0 0,0-1,0 1,1-1,-1 1,0 0,0-1,0 1,0 0,0-1,-1 1,1 0,0-1,0 1,0-1,0 1,-1 0,11-11,0-4,2 0,0 1,1 1,0 0,1 0,0 1,0 1,1 1,1 0,0 1,0 0,13-3,-25 10,0 0,0 1,0 0,-1 0,1 0,0 0,0 0,0 1,0 0,-1 0,1 0,0 0,-1 0,1 1,-1-1,1 1,-1 0,0 0,0 1,0-1,0 1,0-1,0 1,-1 0,1 0,-1 0,0 0,0 0,0 1,0-1,-1 1,1-1,-1 1,0 0,0-1,0 2,2 6,-1 1,0-1,-1 0,0 1,-1-1,0 0,-1 1,0-1,-1 1,0-1,-4 10,2-9,0-1,-1 1,-1-1,1 0,-2-1,0 1,0-1,-1-1,0 1,0-1,-1-1,0 0,-1 0,0 0,0-1,-1-1,1 0,-1 0,-1-1,1-1,-1 0,0 0,0-1,0-1,0 0,-2 0,9-4,-1 1,0-1,0 0,0 0,1 0,-1-1,1 0,0 0,0 0,0-1,0 0,1 0,-1 0,1 0,0-1,0 0,1 0,0 0,-1 0,2 0,-1 0,0-1,1 0,0 1,1-1,-1 0,1 0,0 0,0 0,1 0,0-1,-3-19</inkml:trace>
  <inkml:trace contextRef="#ctx0" brushRef="#br0" timeOffset="-96179.653">3670 3114,'-14'34,"-6"15,2 1</inkml:trace>
  <inkml:trace contextRef="#ctx0" brushRef="#br0" timeOffset="-95597.741">3924 2747,'59'-52,"-45"46,0 0,1 1,-1 0,1 1,0 1,0 0,0 1,1 1,-1 0,0 1,1 1,0 1,-14-3,0 1,0 0,0 0,-1 0,1 0,0 0,0 0,0 0,-1 1,1-1,0 1,-1-1,1 1,0 0,-1-1,1 1,0 0,-1 0,0 0,1 0,-1 1,1-1,-1 0,0 1,0-1,0 0,0 1,0 0,0-1,0 1,-1-1,1 1,0 0,-1 0,1-1,-1 1,0 0,0 0,0-1,0 1,0 0,0 0,0 0,0-1,-1 1,1 0,0 0,-1-1,0 1,-89 126,89-126,0 0,0 0,0 0,0 0,0 0,1 0,-1 1,1-1,0 0,0 0,0 0,0 1,0-1,0 0,0 0,1 1,-1-1,1 0,-1 0,1 0,0 0,0 0,0 0,0 0,0 0,1 0,-1-1,0 1,1 0,-1-1,1 1,1 0,69 38,-39-25,-29-13,0 0,0 0,0 0,0 0,-1 0,1 1,-1-1,1 1,-1 0,0 0,0 1,-1-1,1 1,-1-1,1 1,-1 0,0 0,0 0,-1 0,1 0,-1 0,0 0,0 0,0 1,-1-1,0 0,0 1,0-1,0 0,0 1,-1-1,0 0,0 1,0-1,0 0,-1 1,-3 4,-1 0,1-1,-1 1,-1-1,0-1,0 1,0-1,-1 0,0-1,0 0,-1 0,1-1,-1 0,-1 0,1-1,-1-1,1 1,-1-1,0-1,0 0,0 0,-1-1,-12-4,4-2</inkml:trace>
  <inkml:trace contextRef="#ctx0" brushRef="#br0" timeOffset="-15603.768">1 3792,'148'-17,"0"7,72 8,-142 2,128 2,0-9,52-15,415-59,-279 64,-131 3,60 12,-299 2,342-26,310-62,-372 60,259 29,-267-29,-165 28,109-11,-142-1,0 5,1 4,32 6,6-1,1496-2,-1139 28,-486-28,296 2,30-15,216-2,-214 12,140-24,883 26,1577 1,-2741-27,31-2,56 29,-140-28,44 16,-144 4,1 2,1 2,-1 1,0 3,29 3,19-1,217-1,-136 25,-149-25</inkml:trace>
  <inkml:trace contextRef="#ctx0" brushRef="#br0" timeOffset="-8298.564">114 2324,'649'0,"-281"28,30-28,-55-27,42 15,-212-2,1 8,50 10,113 24,481-29,-371-27,208 27,-343-26,-186 25,-1 6,55 11,82 14,-154-19,0-6,65-6,-32 0,1991 2,-1679-28,393 28,-450-28,564 27,91 1,-730-28,343 29,-338-31,76 2,49-1,884 30,-1004-29,-290 27,171 14,-157-3,-30-6</inkml:trace>
  <inkml:trace contextRef="#ctx0" brushRef="#br0" timeOffset="-91244.785">1949 4215,'-8'5,"-3"1,0 1,1 1,-1-1,1 2,1-1,0 1,0 1,1 0,0 0,-3 6,11-14,0 0,0 1,1-1,-1 0,1 1,-1-1,1 0,0 0,0 0,0 1,0-1,0 0,1-1,-1 1,0 0,1 0,0 0,-1-1,1 1,0-1,0 1,0-1,0 0,0 0,0 0,0 0,0 0,0 0,1-1,-1 1,0-1,1 1,-1-1,0 0,1 0,-1 0,0 0,1 0,-1-1,1 0,7 3,-1 0,-4-2,1 1,-1-1,1 1,-1 0,0 0,1 1,-1-1,0 1,0 1,0-1,-1 1,1-1,0 1,-1 1,0-1,0 1,0-1,0 1,0 0,-1 0,0 1,0-1,0 1,2 3,-4 2,0 0,0 0,-1-1,0 1,-1 0,0 0,0 0,-1 0,-1-1,1 1,-2-1,1 0,-1 0,-1 0,1 0,-1-1,-1 1,0-1,0-1,0 1,-1-1,0 0,-1-1,0 1,-4 1,10-6,1-1,-1 1,1-1,-1 0,0 0,0 0,1 0,-1 0,0-1,0 1,0 0,0-1,0 1,0-1,0 0,0 0,0 0,0 0,0 0,0 0,-1 0,1-1,0 1,1-1,-1 0,0 1,0-1,-1 0,-7-10</inkml:trace>
  <inkml:trace contextRef="#ctx0" brushRef="#br0" timeOffset="-90997.699">1836 4186,'33'-4,"16"-3,5 1,-2 2,-6 0,-5 2,-5 1,-4 0,-2 1,-7 1</inkml:trace>
  <inkml:trace contextRef="#ctx0" brushRef="#br0" timeOffset="-91893.131">791 4243,'21'-18,"1"1,0 1,1 1,0 2,1 0,1 1,12-3,47-2,-82 17,0 0,0 0,0 1,0-1,0 0,0 1,0-1,0 1,0 0,0-1,0 1,0 0,0 0,0 0,0 1,-1-1,1 0,-1 1,1-1,-1 1,1-1,-1 1,0 0,0 0,0-1,0 1,0 0,0 0,0 0,0 0,-1 0,1 0,-1 0,0 1,0-1,0 0,0 0,0 0,-1 9,0 0,-1-1,-1 1,1-1,-2 0,0 1,0-1,0-1,-1 1,-1-1,0 0,0 0,-1-1,-4 5,-22 34,32-45,-1 0,1 0,0 0,0 1,1-1,-1 0,0 0,1 0,-1 1,1-1,0 0,0 1,0-1,0 0,0 0,0 1,1-1,-1 0,1 0,-1 1,1-1,0 0,0 0,0 0,0 0,0 0,1 0,-1 0,0 0,1-1,0 1,-1 0,1-1,0 1,0-1,0 0,0 0,0 0,0 0,0 0,0 0,0 0,0-1,1 1,-1-1,0 1,1-1,-1 0,0 0,2 0,131 51,-131-49,0 0,0 1,0-1,0 1,0 0,0 0,-1 1,0-1,0 1,0-1,0 1,0 0,-1 0,1 0,-1 1,0-1,-1 0,1 1,-1 0,0-1,0 1,0 0,-1-1,1 1,-1 0,0 0,-1-1,0 5,-2-1,0 0,-1 0,0 0,0-1,-1 0,0 0,0 0,0-1,-1 1,0-1,0-1,-1 1,0-1,0 0,0-1,0 1,-1-1,0-1,0 0,0 0,0 0,0-1,0 0,-1-1,1 0,-1 0,1-1,-3 0,-21-10,26 0</inkml:trace>
  <inkml:trace contextRef="#ctx0" brushRef="#br0" timeOffset="-91626.824">1496 4610,'-4'14,"2"6,2-7,2-5</inkml:trace>
  <inkml:trace contextRef="#ctx0" brushRef="#br0" timeOffset="-88286.527">2569 4018,'-3'6,"-1"0,1 1,0 0,0 0,1-1,0 1,0 1,0-1,1 0,0 0,1 0,0 1,0-1,0 0,1 1,0-1,1 0,-1 0,1 0,2 4,-1 5,5 50,-3 0,-2 1,-5 39,0-12,-9-32,16-76,1 1,0 1,1-1,0 1,1 0,0 0,1 1,0 0,1 1,0 0,0 1,1 0,0 0,1 1,12-6,-19 12,1 0,-1 1,0 0,1 0,-1 0,1 1,-1 0,1 0,-1 0,1 1,-1 0,0 0,1 0,-1 1,0-1,0 1,0 1,0-1,0 1,0-1,-1 1,1 1,-1-1,0 1,0-1,0 1,-1 0,1 1,-1-1,0 1,0-1,0 1,-1 0,0 0,0 0,0 0,0 1,-1-1,0 0,0 1,0-1,-1 1,0-1,0 0,0 1,-2 3,1-1,-1 0,-1-1,1 1,-1-1,-1 1,1-1,-1 0,-1-1,1 1,-1-1,0 0,0 0,-1 0,0-1,0 1,0-2,-1 1,1-1,-1 0,0 0,-1-1,1 1,0-2,-1 1,0-1,0 0,1-1,-1 0,0 0,0-1,0 0,0 0,0-1,0 0,-4-1,4 1,1 1,0-1,0-1,0 1,0-1,1-1,-1 1,0-1,1 0,0-1,0 1,0-1,0-1,0 1,1-1,0 0,0 0,0 0,1-1,-1 1,1-1,1 0,-1-1,1 1,0-1,0-1,0-14</inkml:trace>
  <inkml:trace contextRef="#ctx0" brushRef="#br0" timeOffset="-80239.873">4121 4299,'-6'-2,"-2"-1,1 1,0 0,0 0,-1 1,1 0,-1 0,1 0,-1 1,1 1,-1-1,1 1,0 0,-1 1,1 0,0 0,0 1,0 0,0 0,0 0,1 1,-1 0,1 0,0 1,-1 1,-2 1,0 0,1 1,0 0,1 1,0 0,0 0,1 0,0 0,1 1,0 0,0 1,1-1,1 1,0 0,0-1,-1 10,3-13,0-1,0 1,1 0,0-1,0 1,0 0,1-1,0 1,0 0,1-1,0 1,0-1,0 0,1 0,0 0,0 0,0 0,1 0,0-1,0 0,1 0,-1 0,1 0,0-1,0 0,1 0,-1 0,1 0,3 0,3 1,-1-1,1-1,0 0,0-1,0 0,0-1,0 0,0-1,0 0,0-1,1 0,-1-1,0 0,-1-1,1-1,0 0,-1 0,0-1,0 0,0-1,-1-1,0 1,2-3,3 0</inkml:trace>
  <inkml:trace contextRef="#ctx0" brushRef="#br0" timeOffset="-81326.973">3557 4272,'-5'-6,"-1"1,0 1,0-1,-1 1,1 0,-1 0,0 1,0 0,0 0,0 1,-1 0,1 0,-1 0,1 1,-1 1,0-1,1 1,-1 0,0 1,1 0,-1 0,1 0,-1 1,1 0,0 1,0 0,0 0,0 0,0 1,1 0,-1 0,1 1,0 0,0 0,1 0,0 1,0-1,0 1,0 1,-1 3,3-7,0 0,1 0,-1 0,1 1,0-1,0 1,0 0,1-1,-1 1,1 0,0 0,0 0,0 0,0 0,1 0,0 1,-1-1,2 0,-1 0,0 0,1 0,0 0,0 0,0 0,0 0,1 0,-1 0,1-1,0 1,0-1,1 1,-1-1,1 0,0 0,-1 0,1 0,1 0,-1 0,8 2,1-1,-1 0,1 0,0-1,0-1,1 0,-1 0,0-1,1-1,-1 0,0-1,1 0,8-3,10-6,-24 7,-21 7,-12 6,0 1,1 0,0 2,1 1,0 1,1 1,-7 8,26-19,-1 0,0 0,1 1,0-1,0 1,1 0,0 0,0 1,0-1,1 1,-1-1,2 1,-1 0,1 0,0 0,0 5,1-8,-1-1,1 1,0 0,1-1,-1 1,1 0,-1-1,1 1,0-1,0 1,1-1,-1 1,1-1,0 0,-1 0,2 0,-1 0,0 0,0 0,1 0,0-1,-1 1,1-1,0 0,0 0,0 0,1 0,-1-1,0 1,1-1,-1 0,1 0,4 2,-1-1,1 0,0 0,1-1,-1 0,0-1,0 0,0 0,0-1,0 0,0 0,0-1,0 0,0 0,0-1,-1 0,1 0,-1-1,0 0,0 0,0-1,2-2,7-14,-3-1</inkml:trace>
  <inkml:trace contextRef="#ctx0" brushRef="#br0" timeOffset="-80756.58">3331 3961,'41'255,"-32"-189,-2-1,-4 1,-2 0,-4 12,2 33,1 142,5-230,1-4</inkml:trace>
  <inkml:trace contextRef="#ctx0" brushRef="#br0" timeOffset="-74924.852">4883 4526,'2'1,"0"0,0 1,-1 0,1-1,0 1,-1 0,0 0,1 0,-1 0,0 0,0 0,0 0,0 1,0-1,-1 0,1 1,-1-1,1 0,-1 1,0-1,0 0,0 1,0-1,0 0,-1 1,1-1,-1 0,1 1,-1-1,0 0,0 0,0 1,-5 26,-1-1,-1 1,-2-1,-1-1,-1 0,-1 0,-1-1,-13 16,17-28</inkml:trace>
  <inkml:trace contextRef="#ctx0" brushRef="#br0" timeOffset="-74090.781">5420 4159,'10'-9,"1"2,0-1,1 2,0-1,0 1,0 1,1 1,0-1,2 1,1-1,96-9,-108 14,-1 1,0-1,0 1,-1 0,1 0,0 0,0 1,0-1,-1 1,1-1,0 1,-1 0,0 0,1 0,-1 0,0 0,0 1,0-1,0 1,-1-1,1 1,-1 0,1 0,-1-1,0 1,0 0,0 0,-1 0,1 0,-1 0,0 1,1-1,-1 0,-1 3,0 4,-1 1,0-1,0 1,-1-1,0 0,-1 0,0 0,-1-1,0 1,-1-1,0 0,0-1,-4 5,-22 36,31-45,0 0,1 0,-1 0,1-1,0 1,0 0,1 0,-1 0,1 0,0-1,0 1,0 0,0-1,1 1,-1-1,1 1,0-1,0 0,0 1,0-1,1 0,-1-1,1 1,0 0,0-1,0 1,0-1,0 0,1 0,-1 0,0-1,1 1,0-1,-1 0,2 0,33 28,-34-26,0 1,-1 0,1 0,-1 0,0 0,0 0,-1 1,1-1,-1 1,0-1,0 1,-1 0,1 0,-1 0,0 0,-1 0,1 0,-1 1,0-1,0 0,0 0,-1 0,0 0,0 0,0 0,-1 0,1 0,-1 0,0-1,-1 1,1 0,-1-1,0 0,0 0,-1 1,-8 6,-2-1,1 0,-1-1,0 0,-1-1,0-1,-1 0,1-1,-1 0,0-2,0 0,-1-1,-14 1,30-3,0-1,0 1,0-1,0 0,0 0,-1 1,1-1,0 0,0 0,0 0,0 0,0 0,-1-1,1 1,0 0,0 0,0-1,0 1,0-1,0 1,0-1,0 1,0-1,0 0,0 1,0-1,1 0,-1 0,0 0,0 1,1-1,-1 0,0 0,1 0,-1 0,1 0,-1 0,1-1,5-9</inkml:trace>
  <inkml:trace contextRef="#ctx0" brushRef="#br0" timeOffset="-73838.135">6069 4553,'-9'15,"-4"-1,1-2</inkml:trace>
  <inkml:trace contextRef="#ctx0" brushRef="#br0" timeOffset="-73223.718">6294 4130,'224'-54,"-220"54,-1 0,0-1,1 1,-1 0,0 1,1-1,-1 1,0-1,1 1,-1 0,0 0,0 1,0-1,0 0,0 1,0 0,0 0,0 0,-1 0,1 0,-1 1,1-1,-1 1,0-1,0 1,0 0,-1 0,1 0,-1 0,1 0,-1 0,0 0,0 1,0-1,-1 0,1 1,-1-1,0 0,0 3,0 14,0 0,-2-1,0 1,-1-1,-1 0,-1 0,-1 0,-1 0,0-1,-8 14,1 2,3-5,1 0,1 1,2 0,1 1,1 0,2 0,1 1,2-32,0-10</inkml:trace>
  <inkml:trace contextRef="#ctx0" brushRef="#br0" timeOffset="-72956.491">6267 4469,'33'-5,"16"-1,5-5,-2-1,-6 3,-5 2,-5 2,-4 3,-2-4,-2-1,-6 2</inkml:trace>
  <inkml:trace contextRef="#ctx0" brushRef="#br0" timeOffset="-65018.518">7028 3989,'1'0,"-1"-1,0 1,1 0,-1-1,1 1,-1 0,1-1,-1 1,1 0,-1 0,1 0,0-1,-1 1,1 0,-1 0,1 0,-1 0,1 0,0 0,-1 0,1 0,-1 0,1 0,-1 1,1-1,0 0,-1 0,1 1,-1-1,1 0,-1 0,1 1,-1-1,1 0,-1 1,0-1,1 1,-1-1,0 1,1-1,-1 1,0-1,1 1,-1-1,0 1,0-1,0 1,1-1,-1 1,0 0,0-1,0 1,0-1,0 1,0-1,0 1,0 0,-1 0,7 39,-6-39,1 427,-2-232,-16-139,7-83,9 18,1 0,1 0,-1 0,1 0,1 1,-1-1,1 0,1 1,-1-1,1 1,1 0,-1 0,1 0,0 0,1 1,0-1,0 1,0 0,1 1,-1-1,1 1,1 0,-1 1,2-1,119-40,-121 45,1 0,-1 0,0 1,1 0,-1 0,0 1,0 0,1 0,-2 0,1 1,0 0,0 0,-1 0,0 1,1 0,-1 0,-1 0,1 0,-1 1,1 0,-1 0,-1 0,1 0,-1 1,0 0,0-1,0 1,-1 0,0 0,0 0,-1 1,0-1,0 0,0 1,-1-1,1 0,-2 2,3-1,0 0,-1 0,0 1,-1-1,0 1,0-1,0 0,-1 1,0-1,-1 0,1 1,-1-1,-1 0,0 0,1-1,-2 1,1 0,-1-1,0 0,-1 0,1 0,-1-1,0 1,-1-1,-4 4,3-5,0 1,0-1,-1-1,1 1,-1-1,0-1,0 1,0-1,0-1,0 1,0-1,0-1,-1 0,1 0,0 0,0-1,0 0,0-1,0 0,0 0,0-1,0 0,1 0,-1-1,1 0,0 0,-3-3,-15-8,15 10,0-1,1 0,-1-1,1 0,1 0,-1-1,1 0,0-1,-4-7,-11-16,11 20</inkml:trace>
  <inkml:trace contextRef="#ctx0" brushRef="#br0" timeOffset="-59165.947">848 5485,'48'-33,"-26"21,1 2,0 0,0 2,1 0,0 2,0 1,25-3,-26 4,-19 3,0-1,0 1,0 0,0 0,0 0,0 0,1 1,-1 0,0 0,1 0,-1 0,0 1,0 0,1 0,-1 0,0 0,0 0,0 1,0 0,-1 0,1 0,0 0,-1 1,1-1,-1 1,0 0,0 0,0 0,0 0,0 1,-1-1,0 1,1 0,-1-1,-1 1,1 0,-1 0,1 0,-1 0,0 1,0-1,-6 14,0-1,-1 0,-1 0,-1 0,0-1,-1 0,-1-1,0 0,-1 0,-1-1,0-1,-6 5,1 2,-2 0,-31 51,52-67,-1 0,0 0,1-1,0 1,0 0,0-1,1 1,-1-1,1 0,0 0,-1 0,2 0,-1 0,0-1,0 1,1-1,-1 0,1 0,0 0,0 0,0-1,-1 0,2 0,-2 1,101 69,-101-68,0 0,-1-1,1 1,-1 0,0 0,0 0,0 0,0 1,-1-1,1 0,-1 1,0-1,0 1,0 0,0-1,-1 1,0 0,1-1,-1 1,-1 0,1-1,0 1,-1 0,0-1,0 1,0 0,0-1,-1 0,1 1,-1-1,0 0,0 1,-7 7,-1 0,0-1,0 0,-1-1,0 0,-1-1,0 0,0-1,-5 2,-1 1,16-8,0 0,0 0,-1 0,1 0,0 0,-1-1,1 1,-1-1,0 0,0 0,1 0,-1 0,0 0,0-1,0 1,0-1,0 0,0 0,0 0,0 0,1 0,-1 0,0-1,0 0,0 0,0 1,0-2,1 1,-1 0,1 0,-1-1,1 0,-2 0,3-9</inkml:trace>
  <inkml:trace contextRef="#ctx0" brushRef="#br0" timeOffset="-58849.044">1496 6050,'0'5,"0"6,-4 1,-3 3,1-5,6-4,3-4</inkml:trace>
  <inkml:trace contextRef="#ctx0" brushRef="#br0" timeOffset="-58029.389">1949 5626,'-27'0,"17"-1,-1 0,1 0,0 1,0 1,-1 0,1 0,0 1,0 0,0 1,0 0,1 0,-1 1,1 1,0-1,0 1,0 1,-6 5,11-7,0 0,-1 1,2 0,-1-1,0 2,1-1,0 0,0 1,1-1,-1 1,1 0,0-1,1 1,-1 0,1 0,1 1,-1-1,1 0,0 0,0 0,1 0,-1 0,2 0,-1 0,0 0,1 0,0 0,1 0,-1-1,1 1,0-1,1 0,-1 0,1 0,0 0,0-1,1 1,-1-1,1 0,0-1,2 2,-2-3,0 0,1-1,-1 0,1 0,-1 0,1 0,-1-1,1 0,0 0,-1-1,1 0,-1 0,1 0,-1 0,1-1,-1 0,0 0,0-1,0 1,0-1,0 0,-1 0,1-1,94-93,-25-47,-80 171,-31 132,36-156,-12 62,2 1,3 0,1 47,8 23,-1-136</inkml:trace>
  <inkml:trace contextRef="#ctx0" brushRef="#br0" timeOffset="-55015.518">2541 5908,'-6'-4,"0"1,0 0,0 1,0-1,0 1,-1 0,1 0,0 1,-1 0,0 0,1 1,-1-1,1 1,-1 1,0-1,1 1,-1 1,1-1,-1 1,1 0,0 0,0 1,0 0,0 0,0 0,-4 4,5-1,-1 1,1-1,1 1,-1 1,1-1,1 0,-1 1,1 0,0 0,1 0,0 0,0 0,1 0,0 1,0-1,1 0,0 1,1-1,0 0,0 1,0-1,1 0,1 0,-1 0,1 0,0-1,1 1,0-1,0 0,4 4,-6-9,0-1,0 1,0-1,0 0,0 0,1 0,-1 0,1 0,-1 0,0-1,1 1,-1-1,1 0,-1 1,1-1,0-1,-1 1,1 0,-1 0,1-1,-1 1,0-1,1 0,-1 0,1 0,-1 0,0 0,0-1,0 1,1-1,60-53,41-121,-59 100,-51 128,6-45,0 0,0 0,1 0,0 0,0 0,1 0,-1 0,1 0,1-1,0 1,0-1,0 0,0 0,1 0,0 0,0-1,1 1,0-1,0 0,0 0,0-1,1 1,-1-1,1-1,1 1,-1-1,0 0,1 0,-1-1,1 0,0 0,3 0,17 3,-2-2</inkml:trace>
  <inkml:trace contextRef="#ctx0" brushRef="#br0" timeOffset="-54202.946">3557 5654,'-1'-2,"1"-1,-1 1,-1-1,1 1,0-1,-1 1,1 0,-1 0,1 0,-1 0,0 0,0 0,0 0,0 1,0-1,0 1,-1-1,1 1,0 0,-1 0,1 0,-1 0,1 1,-1-1,0 0,1 1,-1 0,0 0,0 0,-19 1,0 1,0 0,0 2,0 1,0 1,1 1,0 0,0 2,-19 10,38-18,0 0,0 0,0 0,0 0,0 1,0-1,0 0,0 1,1 0,-1-1,0 1,1 0,0 0,-1-1,1 1,0 0,0 1,0-1,0 0,0 0,1 0,-1 0,1 1,-1-1,1 0,0 1,0-1,0 0,0 0,0 1,0-1,1 0,-1 1,1-1,0 0,0 0,-1 0,1 0,1 0,0 1,1 3,0-1,1 0,0 0,0 0,0 0,1-1,-1 0,1 0,0 0,0-1,1 1,-1-1,1 0,5 1,16 2,-25-6,0 0,0-1,0 1,0 0,0 0,0 0,0 0,0 0,0 1,0-1,0 1,0-1,0 1,0 0,0-1,0 1,-1 0,1 0,0 1,-1-1,1 0,-1 0,1 1,-1-1,1 1,-1-1,0 1,0 0,0-1,0 1,0 0,0 0,0 0,-1 0,1 0,-1 0,1 0,-1 0,0 0,0 0,0 0,0 0,0 0,0 0,-1 2,-2 3,-1 0,0 0,-1 0,0-1,0 0,0 1,-1-2,0 1,0-1,0 0,-4 2,-35 36,42-40,0 0,0 0,0 0,0 0,1 0,-1 0,1 1,0-1,0 1,0 0,1-1,-1 1,1 0,0 0,0 0,0 0,1 0,-1 0,1 0,0 0,0 0,1 1,-1-1,1 0,0 0,0 0,0 0,0-1,1 1,-1 0,1 0,0-1,1 1,-1-1,0 0,1 0,0 0,0 0,0 0,0 0,0-1,0 1,1-1,2 1,-1 0,1-1,0 0,-1 0,1 0,0-1,0 0,0 0,0-1,0 0,0 0,0 0,0 0,0-1,0 0,0-1,0 1,0-1,-1 0,1 0,4-4,3-7</inkml:trace>
  <inkml:trace contextRef="#ctx0" brushRef="#br0" timeOffset="-53715.342">3331 5316,'-3'11,"0"0,0 0,1 0,1 1,0-1,0 0,1 1,1-1,0 1,0-1,3 9,1 32,-3 514,12-469,-4 33,-51 67,40-174,4-5</inkml:trace>
  <inkml:trace contextRef="#ctx0" brushRef="#br0" timeOffset="-52426.429">3868 5373,'-26'164,"22"206,-16-286,51-109,-15 5,1 0,0 2,2 0,0 1,1 1,1 1,0 1,9-4,-27 17,-1-1,1 1,-1 0,1 1,0-1,0 0,-1 1,1-1,0 1,0 0,-1 0,1 0,0 0,0 1,-1-1,1 1,0-1,-1 1,1 0,0 0,-1 0,1 1,-1-1,0 0,1 1,-1 0,0 0,0-1,0 1,0 0,0 0,-1 1,1-1,0 0,-1 1,0-1,0 1,1-1,-1 3,28 111,-28-108,0 0,0 0,0 0,-1 1,0-1,0 0,-1 0,-1 1,1-1,-1 0,0 0,-1 0,0-1,0 1,-1-1,0 1,0-1,-1 0,0-1,0 1,0-1,-1 0,0 0,0-1,-1 0,1 0,-1 0,0-1,0 0,-1 0,1-1,-1 0,0 0,-4 1,3-4,1 0,0-1,-1 0,1 0,0-1,-1 0,1 0,0-1,1 0,-1 0,0-1,1 0,0 0,0-1,0 0,0 0,1-1,0 1,0-1,1-1,-1 1,1-1,1 0,-5-7,-1-1</inkml:trace>
  <inkml:trace contextRef="#ctx0" brushRef="#br0" timeOffset="-52051.387">4686 5937,'-15'33,"-9"17,0 3,-2-1,5-6,0-5,-1-5,-1-8,2-5,2-6,2-6</inkml:trace>
  <inkml:trace contextRef="#ctx0" brushRef="#br0" timeOffset="-47415.336">6181 5428,'1'0,"-1"-1,0 1,1-1,-1 1,1 0,-1 0,1-1,-1 1,1 0,0 0,-1-1,1 1,-1 0,1 0,-1 0,1 0,0 0,-1 0,1 0,-1 0,1 0,-1 0,1 0,0 1,-1-1,1 0,-1 0,1 0,-1 1,1-1,-1 0,1 1,-1-1,1 0,-1 1,0-1,1 1,-1-1,1 1,-1-1,0 1,0-1,1 1,-1-1,0 1,0-1,1 1,-1-1,0 1,0-1,0 1,0 0,0-1,0 1,0-1,0 1,0 0,0 0,5 39,-5-39,23 172,-23-147,-1 0,-1 0,-1-1,-2 1,0-1,-2 1,-1-2,-1 1,0-1,-9 12,16-31,-20 75,24-75</inkml:trace>
  <inkml:trace contextRef="#ctx0" brushRef="#br0" timeOffset="-46998.586">6548 5344,'-17'39,"12"-11,0 1,2 0,1 0,1 0,2 0,1 5,0 32,-13 75,-23-1,35-104,3-31</inkml:trace>
  <inkml:trace contextRef="#ctx0" brushRef="#br0" timeOffset="-46696.711">6915 5851,'0'20,"-5"10,-1 6,-5-4,0-2,-4-7,2-6</inkml:trace>
  <inkml:trace contextRef="#ctx0" brushRef="#br0" timeOffset="-48248.317">5166 5570,'0'-6,"0"-1,0 1,1 0,0 0,0 0,0 0,1 0,0 0,0 0,1 1,0-1,0 1,0-1,0 1,1 0,0 0,0 1,0-1,1 1,-1 0,1 0,0 0,0 1,0 0,1 0,1-1,25-13,0 2,1 0,1 3,0 0,2 2,-32 9,0-1,1 1,-1 0,1 0,-1 0,1 1,-1 0,1 0,-1 0,1 0,-1 1,1-1,-1 1,1 0,-1 0,0 1,1 0,-1-1,0 1,0 1,0-1,-1 1,1-1,0 1,-1 0,0 0,0 1,0-1,0 0,0 1,-1 0,1 0,-1 0,0 0,0 0,-1 0,1 1,0 2,-1 0,0 0,0 0,-1 0,1 0,-2 0,1 0,-1 0,0 0,-1 0,1 0,-1 0,-1-1,1 1,-1-1,0 1,-1-1,0 0,1 0,-2-1,1 1,-1-1,0 0,0 0,0 0,-1-1,-2 1,-11 7,16-11,1-1,-1 1,1 0,0-1,-1 1,1 0,0 1,-1-1,1 0,0 1,0-1,0 1,0-1,0 1,1 0,-1 0,0 0,1 0,0 0,-1 0,1 0,0 1,0-1,0 0,0 1,1-1,-1 1,0-1,1 1,0-1,0 1,0-1,0 1,0-1,0 1,1-1,-1 1,1-1,0 2,6 6,1-1,0-1,0 1,1-1,0-1,1 0,0 0,0-1,2 1,63 50,-72-54,-1 0,1 0,-1 0,0 0,0 1,0-1,-1 0,1 1,-1-1,1 1,-1 0,0-1,-1 1,1 0,-1 0,1-1,-1 1,0 0,-1 0,1 0,-1-1,1 1,-1 0,0 0,0-1,-1 1,1-1,-1 1,0-1,0 0,-1 2,-2 2,0 0,-1-1,0 0,0 0,0 0,-1-1,0 1,0-2,0 1,-1-1,1 0,-1-1,-5 2,-185 38,197-43,-28-9,33 3</inkml:trace>
  <inkml:trace contextRef="#ctx0" brushRef="#br0" timeOffset="-47949.921">5843 5908,'-10'14,"-2"10,-1 6,4-8,6-6,5-8</inkml:trace>
  <inkml:trace contextRef="#ctx0" brushRef="#br0" timeOffset="-43429.516">7282 5400,'11'-8,"1"0,0 1,0 0,1 1,0 1,0 0,0 0,0 1,1 1,2 0,10-4,112-7,-134 13,-1 2,1-1,0 0,0 1,0 0,-1 0,1 0,0 0,-1 0,1 1,-1 0,1 0,-1 0,0 0,0 0,0 1,0-1,0 1,0 0,-1-1,1 2,-1-1,0 0,0 0,0 1,-1-1,1 1,-1-1,1 1,-1 0,-1-1,1 1,0 3,-2 0,0 0,0 0,-1 0,0 0,-1 0,1-1,-1 1,0-1,-1 0,0 0,0 0,0 0,0-1,-1 1,0-1,0 0,-1-1,1 1,-6 2,9-5,1-1,0 0,0 0,0 0,0 1,0-1,0 1,0-1,1 0,-1 1,0-1,1 1,-1 0,1-1,0 1,-1-1,1 1,0 0,0-1,0 1,0-1,0 1,0 0,1-1,-1 1,1 0,-1-1,1 1,-1-1,1 1,0-1,0 0,0 1,0-1,0 0,0 1,0-1,0 0,0 0,0 0,2 1,60 45,-55-42,6 5,0 0,-1 1,0 1,-1-1,0 2,-1 0,-1 0,9 15,-18-26,1 1,-1-1,-1 0,1 1,0-1,0 0,-1 1,0-1,1 1,-1-1,0 0,0 1,0-1,-1 1,1-1,0 1,-1-1,0 0,1 1,-1-1,0 0,0 1,-1-1,1 0,0 0,-1 0,1 0,-1 0,0-1,1 1,-1 0,0-1,0 1,0-1,0 0,-1 1,-87 43,80-41,-69 18,54-18</inkml:trace>
  <inkml:trace contextRef="#ctx0" brushRef="#br0" timeOffset="-43113.293">8129 5851,'-14'15,"-5"9,5 1,6-5</inkml:trace>
  <inkml:trace contextRef="#ctx0" brushRef="#br0" timeOffset="-42563.385">8383 5400,'2'1,"-1"0,1 0,0 1,-1-1,1 0,-1 0,1 1,-1-1,0 1,0 0,1-1,-1 1,0 0,0 0,-1-1,1 1,0 0,-1 0,1 0,-1 0,1 0,-1 0,0 0,0 0,0 0,0 1,2 7,29 218,-33 99,2-327,0 0,0-1,0 1,0 0,0 0,0-1,0 1,1 0,-1 0,0-1,0 1,0 0,0 0,0-1,0 1,1 0,-1 0,0 0,0-1,0 1,0 0,1 0,-1 0,0 0,0-1,1 1,-1 0,0 0,0 0,1 0,-1 0,0 0,0 0,1 0,-1 0,0 0,0 0,1 0,-1 0,0 0,1 0,-1 0,0 0,0 0,1 0,-1 0,0 0,0 0,1 0,-1 1,0-1,0 0,0 0,1 0,-1 0,0 1,0-1,0 0,0 0,1 1,5-13</inkml:trace>
  <inkml:trace contextRef="#ctx0" brushRef="#br0" timeOffset="-41809.978">8722 5457,'87'-23,"-49"15,78-6,-113 14,0 0,1 1,-1 0,0-1,0 1,0 0,0 1,1-1,-2 1,1-1,0 1,0 0,0 0,-1 0,1 0,-1 1,0-1,0 1,1-1,-2 1,1 0,0 0,0 0,-1 0,0 0,0 0,0 0,0 0,0 0,0 1,-1-1,1 0,-1 6,0-1,-1 0,1 0,-1 0,-1 0,0 0,0 0,0-1,-1 1,0 0,-1-1,0 0,0 0,0 0,-1 0,0-1,0 0,-6 6,-20 31,30-41,1 0,-1 0,1 1,0-1,0 0,0 0,0 1,0-1,1 0,-1 0,1 0,-1 0,1 1,0-1,0 0,0 0,0 0,0 0,0 0,0-1,1 1,-1 0,1-1,-1 1,1-1,0 1,0-1,-1 0,1 1,0-1,0 0,0 0,0-1,1 1,-1 0,0-1,0 1,0-1,0 0,1 0,-1 1,0-2,0 1,1 0,15 6,-11-4,1 1,-1 0,0 0,0 1,-1-1,1 2,-1-1,1 1,-1 0,-1 0,1 0,-1 1,0 0,0 0,-1 0,1 1,-1-1,-1 1,1 0,-1 0,-1 1,1-1,-1 0,0 5,0-5,-1-1,-1 1,1-1,-1 1,0 0,-1-1,0 1,0-1,0 1,-1-1,1 0,-2 1,1-1,-1 0,0 0,0 0,0-1,-1 1,0-1,0 0,0 0,-1 0,0-1,0 1,0-1,0 0,-1 0,-5 2,0-1,0 0,-1-1,1 0,-1-1,0 0,1-1,-1-1,-1 1,1-2,0 0,0 0,0-1,0 0,0-1,-6-2,-62-31,69 22</inkml:trace>
  <inkml:trace contextRef="#ctx0" brushRef="#br0" timeOffset="-41345.99">9484 5908,'0'24,"0"13,-5 0,-1-2,-5-1,-5-8,0-2,3-6</inkml:trace>
  <inkml:trace contextRef="#ctx0" brushRef="#br0" timeOffset="-37830.298">10020 5344,'92'-43,"-78"38,99-26,-108 30,-1 1,1 0,-1 0,1 0,-1 0,1 1,-1 0,1-1,-1 2,1-1,-1 1,0-1,0 1,0 0,0 0,0 1,0-1,0 1,-1 0,0 0,1 0,-1 1,0-1,0 1,-1-1,0 1,-1-1,1 1,-1-1,0 1,1 0,-2 0,1-1,0 1,-1 0,0 0,0 0,0 0,0-1,0 1,-1 0,0 0,0-1,0 1,0 0,-1-1,1 1,-1-1,0 1,0-1,0 0,0 0,-1 0,0 1,-84 76,85-79,-1 0,1 0,0 0,0 0,0 0,0 0,0 0,0 1,1-1,-1 1,0-1,1 1,-1 0,1-1,-1 1,1 0,0 0,0 0,0 0,0 0,0 1,0-1,1 0,-1 0,1 0,-1 1,1-1,0 0,0 1,0-1,0 0,0 0,1 1,-1-1,1 0,-1 0,1 1,0-1,0 0,0 0,0 0,0 0,1 0,-1 0,0-1,1 1,0 0,-1-1,2 2,37 26,-21-16,0 0,-2 1,0 1,0 0,-2 1,12 16,-25-31,-1 1,0 0,1 0,-1 0,0 0,0 0,0 1,0-1,-1 0,1 0,-1 1,1-1,-1 0,0 1,0-1,0 0,0 1,0-1,0 0,-1 1,1-1,-1 0,1 0,-1 1,0-1,0 0,0 0,0 0,-1 0,1 0,0 0,-1-1,0 1,1 0,-1-1,0 1,0-1,0 1,1-1,-2 0,1 0,0 0,-96 34,-75-7,148-28</inkml:trace>
  <inkml:trace contextRef="#ctx0" brushRef="#br0" timeOffset="-37494.408">10754 5824,'-10'9,"-2"9,4 0,5-2</inkml:trace>
  <inkml:trace contextRef="#ctx0" brushRef="#br0" timeOffset="-36943.859">11064 5231,'0'482,"-29"-328,20-123,9-31,-1 1,1-1,-1 0,1 1,0-1,-1 1,1-1,0 0,0 1,-1-1,1 1,0-1,0 1,0-1,0 1,-1-1,1 1,0-1,0 1,0 0,0-1,0 1,0-1,0 1,1-1,-1 1,0-1,0 1,0-1,0 1,1-1,-1 1,0-1,0 0,1 1,-1-1,0 1,1-1,-1 0,1 1,-1-1,0 0,1 1,-1-1,1 0,-1 1,1-1,-1 0,1 0,-1 0,1 0,-1 0,1 1,-1-1,1 0,-1 0,1 0,-1 0,1 0,0-1,-1 1,1 0,-1 0,10-8</inkml:trace>
  <inkml:trace contextRef="#ctx0" brushRef="#br0" timeOffset="-35837.145">11600 5259,'-54'27,"-5"2,47-25,0 1,1 1,-1 0,1 1,0 0,1 0,-1 1,2 0,-1 1,-1 3,8-9,1 0,-1 1,1-1,0 1,1-1,-1 1,1-1,-1 1,1 0,0 0,0 0,1 0,-1 0,1-1,0 1,0 0,0 0,1 0,-1 0,1 0,0 0,0 0,0-1,1 1,-1 0,1-1,0 1,0-1,0 1,0-1,1 0,-1 0,1 0,0 0,0-1,0 1,0-1,0 0,1 0,-1 0,1 0,-1 0,1-1,69 11,-63-12,0 1,0 0,0 0,0 1,-1 1,1-1,-1 2,1-1,-1 1,0 1,-1-1,1 2,-1-1,-3-1,-1 1,1-1,-1 1,-1 0,1 0,-1 0,1 0,-1 0,-1 1,1 0,-1-1,0 1,-1 0,1 0,-1 0,0 0,0 0,-1 1,0-1,0 0,-1 0,1 0,-1 0,0 0,-1 0,0 0,0 0,0 0,-1-1,1 1,-1-1,0 0,-1 0,0 0,1 0,-2 0,1-1,-2 2,0 1,-1-1,1 1,-1-1,0 0,-1-1,1 0,-1 0,0-1,0 0,-1 0,1-1,-1 0,0 0,0-1,0 0,0-1,0 0,0 0,0-1,0 0,0-1,0 0,-1 0,1-1,-8-2,-13-24,21 12</inkml:trace>
  <inkml:trace contextRef="#ctx0" brushRef="#br0" timeOffset="-35126.563">11572 5203,'5'0,"6"0,6 0,5 0,4 0,2 0,1-5,0-1,1-1,-1 2,0-3,0 0,-1 0,-4 3</inkml:trace>
  <inkml:trace contextRef="#ctx0" brushRef="#br0" timeOffset="-32373.257">12277 5824,'-5'29,"-6"14,-6 4,0 0,-2-9,2-6,-1-3,3-7</inkml:trace>
  <inkml:trace contextRef="#ctx0" brushRef="#br0" timeOffset="-31759.211">12644 5344,'27'-22,"-2"-1,1 2,1 1,1 1,1 1,0 2,1 1,0 1,2 1,0 2,-30 10,0 0,1 0,-1 0,0 1,1-1,-1 0,1 1,-1 0,1 0,-1 0,1 0,-1 0,1 0,-1 1,0-1,1 1,-1-1,1 1,-1 0,0 0,0 0,1 0,-1 1,0-1,0 1,0-1,0 1,-1-1,1 1,0 0,-1 0,1 0,-1 0,0 0,1 1,-1-1,0 0,0 0,-1 1,1-1,0 1,-1-1,0 0,1 3,-3 9,0 0,0 0,-2 0,0 0,0 0,-1-1,-1 0,0 0,-1 0,0-1,-1 0,0 0,-1-1,-1 0,0 0,0-1,-3 2,-150 138,162-149,0-1,0 1,0-1,1 1,-1-1,0 1,0 0,1 0,-1-1,0 1,1 0,-1 0,1-1,-1 1,1 0,-1 0,1 0,0 0,-1 0,1 0,0 0,0 0,-1 0,1 0,0 0,0 0,0 0,0 0,1 0,-1 0,0 0,0 0,1-1,-1 1,0 0,1 0,-1 0,1 0,-1 0,1 0,-1-1,1 1,0 0,-1 0,1-1,0 1,0-1,-1 1,1 0,0-1,0 1,0-1,0 0,0 1,0-1,0 0,0 0,0 1,0-1,0 0,-1 0,2 0,65 7,-64-7,49 0,-32-1,-1 0,1 2,0 0,-1 1,0 1,1 0,-1 2,0 0,-1 1,11 5,-26-9,-1-1,1 1,-1-1,0 1,1 0,-1 0,0 0,0 0,0 0,-1 1,1-1,0 0,-1 1,1 0,-1-1,0 1,0 0,0-1,0 1,-1 0,1 0,-1 0,0 0,1-1,-1 1,-1 0,1 0,0 0,-1 0,1 0,-1 0,0-1,0 1,0 0,0-1,0 1,-2 1,-66 87,42-69,0-1,-2-1,0-2,-1-1,-22 9,48-24,0 1,1-1,-1 0,0-1,0 1,-1-1,1 0,0 0,0 0,0 0,-1-1,1 0,0 0,-1 0,-2-1,3-4</inkml:trace>
  <inkml:trace contextRef="#ctx0" brushRef="#br0" timeOffset="-31505.11">13321 5880,'-4'19,"2"7,2-2</inkml:trace>
  <inkml:trace contextRef="#ctx0" brushRef="#br0" timeOffset="-31141.721">13801 5146,'-4'7,"0"1,1-1,-1 0,1 1,1 0,-1 0,2-1,-1 2,1-1,0 0,0 0,1 0,0 0,1 6,-1 1,-11 275,-36-43,47-220,7-20</inkml:trace>
  <inkml:trace contextRef="#ctx0" brushRef="#br0" timeOffset="-18151.777">14508 5174,'-5'-5,"1"1,-1-1,0 1,0 0,0 1,0-1,-1 1,1 0,-1 0,0 1,0-1,0 1,0 1,0-1,-1 1,1 0,0 0,-1 1,1 0,0 0,-1 1,1-1,0 1,-1 1,1-1,0 1,0 0,0 1,0-1,1 1,-1 0,1 1,-1-1,1 1,0 0,1 0,-1 1,-3 4,0 2,1 0,0 1,1 0,0 0,1 0,0 1,1 0,0 0,1 0,1 0,-1 9,2-17,1 0,-1 1,1-1,0 1,1-1,-1 1,1-1,0 0,0 1,1-1,0 0,-1 0,2 0,-1 0,1 0,-1-1,1 1,1-1,-1 1,0-1,1 0,0 0,0-1,0 1,1-1,-1 0,1 0,0-1,2 2,3-3,0-1,-1 0,1 0,0-1,-1-1,1 1,-1-2,0 1,0-1,0-1,0 1,0-1,-1-1,1 0,-1 0,0-1,-1 0,7-6,-8 8,14-12,-1 0,0-1,-1-1,-1-1,-1 0,-1-1,9-17,0-23,-41 85,-8 203,7 31,-8-41,25-119,2-136,-1 14</inkml:trace>
  <inkml:trace contextRef="#ctx0" brushRef="#br0" timeOffset="-13350.906">284 5203,'81'30,"-40"-20,1-2,1-2,-1-2,1-2,0-1,19-4,-2 2,306-28,596 28,-458-26,113-2,132 1,-284 1,135-3,525 31,-721-30,-298 30,145-12,-132-2,0 6,0 5,1 5,30-2,-67 0,238-13,-169 0,150 7,-282 5,370-29,-225 30,180-12,-162-3,148 10,-253 5,271-29,475 27,35 1,-560-27,117 26,-113-28,-50 18,-108-2,0 6,81 9,-60 0,434-2,-224-29,331 29,-428 30,117-31,-301 18,-76-12</inkml:trace>
  <inkml:trace contextRef="#ctx0" brushRef="#br0" timeOffset="-10619.121">368 6614,'1233'0,"-815"-27,-50-1,225-3,-559 31,216-1,47 14,75 5,72-17,-206-2,266-34,-317 17,209-14,296-24,-285 28,491-53,-288 47,483 35,-641-29,1008 28,-1049 11,-207 5,0-10,17-9,-11 1,127-9,-85-6,194 15,-217 4,600-2,-440-28,-140 38,-114 4,0-7,112-8,-83-1,6-26,-83 28,68-12,-152 11,0 0,-1 0,1 0,0 0,0 1,-1-1,1 1,0-1,0 1,0 0,0 0,-1 0,1 1,0-1,0 1,0 0,-1-1,1 1,0 0,-1 1,1-1,-1 0,1 1,-1-1,1 1,0 1,-2 6</inkml:trace>
  <inkml:trace contextRef="#ctx0" brushRef="#br0" timeOffset="-4329.888">15720 2324,'-5'-4,"0"0,0 1,-1 0,1 0,-1 0,0 0,0 1,0 0,0 0,0 1,-1 0,1 0,0 0,-1 1,1 0,0 0,-1 0,1 1,-1 0,1 0,0 1,0 0,0 0,0 0,0 1,0 0,1 0,-1 0,0 1,1-1,0 0,0 0,1 0,-1 0,1 1,0-1,0 1,0 0,0 1,1-1,-1 1,1-1,0 1,1 0,-1 0,1 0,0 1,0-1,1 0,-1 1,1-1,0 1,1-1,0 1,-1 0,2-1,-1 1,1-1,0 1,0 0,0-1,1 0,0 1,3 0,0 0,0 0,1-1,0 0,0 0,0-1,1 0,0 0,-1 0,1-1,1 0,-1 0,0-1,1 0,-1 0,1-1,0 0,2 0,23 7,-28-7,1 0,-1 0,1 0,-1 1,0 0,1 0,-1 0,0 1,0 0,-1 0,1 0,-1 0,1 1,-1 0,0 0,0 0,-1 0,1 1,-1-1,0 1,0 0,-1 0,1 0,-1 0,0 0,-1 1,1-1,-1 1,0-1,0 1,-1-1,1 1,-2 3,-1 3,-1 1,-1-1,0 0,-1 0,0-1,-1 1,0-1,-1-1,0 1,0-1,-1 0,-1-1,0 1,-3 1,8-6,0-1,0 0,0 0,0 0,-1-1,1 1,-1-1,0 0,0 0,0-1,-1 0,1 0,0 0,-1 0,1-1,-1 0,0 0,0 0,1-1,-1 0,0 0,1-1,-1 1,0-1,0 0,1-1,-1 1,1-1,0 0,-1-1,1 1,0-1,0 0,1 0,-1-1,1 1,-4-4,6 4,0 1,0 0,0-1,0 1,1-1,-1 0,1 0,0 0,-1 0,1 1,1-1,-1-1,0 1,1 0,-1 0,1 0,0 0,0 0,1 0,-1 0,0-1,1 1,0 0,0 0,0 0,0 1,0-1,0 0,1 0,0 0,-1 1,1-1,0 1,0 0,3-3,91-61,-49 40,-78 33,22-4,0 1,1-1,-1 2,1-1,1 1,-1 0,0 1,1 0,0 0,1 1,-1 0,1 0,1 0,-1 1,1-1,0 1,1 1,0-1,-1 5,6-8,0 1,0-1,1 0,0-1,0 1,0 0,1 0,-1-1,1 0,0 1,1-1,-1 0,1 0,-1-1,1 1,0-1,0 0,1 0,-1 0,1-1,0 1,-1-1,1 0,0 0,0-1,0 0,4 1,23 13,-27-12,0 1,0 0,-1 0,1 0,-1 1,0-1,0 1,0 0,0 0,-1 0,0 1,0-1,-1 1,1 0,-1-1,-1 1,1 0,-1 0,0 1,0-1,-1 0,1 0,-1 0,-1 0,1 1,-1-1,0 0,-1 0,1 0,-1 0,-1 0,1-1,-1 1,0-1,0 1,0-1,-1 0,0 0,-1 1,0 3,0-1,-1 0,0-1,0 1,0-1,-1 0,0-1,-1 1,1-1,-1-1,0 0,-1 0,1 0,-1-1,0-1,0 1,0-1,-1-1,1 0,-1 0,1-1,-1 0,0 0,1-1,-1-1,1 0,-1 0,0-1,-2 0,-56-31,49 25</inkml:trace>
  <inkml:trace contextRef="#ctx0" brushRef="#br0" timeOffset="-3081.904">15693 2634,'4'5,"8"2,0 4,-1 0</inkml:trace>
  <inkml:trace contextRef="#ctx0" brushRef="#br0" timeOffset="-1485.699">16031 2521,'2'-9,"2"0,-1 0,1 1,0-1,1 1,0 0,0 0,1 0,0 1,0 0,1 0,0 0,0 1,0 0,1 1,0-1,0 1,0 1,1 0,0 0,-1 1,1-1,8 0,14-10,56-12,-86 26,1-1,0 1,0 0,0-1,0 1,-1 0,1 0,0 0,0 1,0-1,0 0,0 1,-1-1,1 1,0 0,0-1,-1 1,1 0,-1 0,1 0,-1 0,1 0,-1 1,1-1,-1 0,0 1,0-1,0 1,0-1,0 1,0-1,0 1,0 0,0 0,-1-1,1 1,-1 0,0 0,1 0,-1-1,0 1,0 0,0 0,0 0,0 0,-4 14,0-1,-2 0,1 0,-2-1,0 1,0-1,-1-1,-1 0,-1 0,0 0,0-1,-5 3,-6 7,16-18,0 0,0 1,1-1,0 1,0 0,0 0,0 0,1 1,0-1,0 1,0 0,1 0,0 0,-1 3,5-5,0-1,0 0,0 1,0-1,1 0,-1-1,1 1,0 0,-1-1,1 1,1-1,-1 0,0 0,0 0,1-1,-1 1,1-1,-1 0,1 1,0-2,-1 1,1 0,0-1,2 0,6 3,72 41,-82-42,0 0,0 0,0-1,0 2,0-1,0 0,-1 0,1 0,-1 1,1-1,-1 1,0-1,0 1,0-1,-1 1,1 0,-1-1,1 1,-1 0,0 0,0-1,0 1,0 0,0 0,-1-1,0 1,1 0,-1-1,0 1,0 0,0-1,0 1,-1-1,-7 9,0 0,0 0,-1-1,0 0,-1-1,-1 0,1-1,-1 0,0-1,-1-1,0 1,0-2,0 0,-1-1,1 0,-1-1,0 0,-10 0,22-2,1 0,-1 0,0-1,1 1,-1 0,0-1,0 1,1-1,-1 0,0 0,0 0,0 1,0-2,1 1,-1 0,0 0,0 0,0-1,1 1,-1-1,0 0,1 1,-1-1,0 0,1 0,-1 0,1 0,-1 0,1 0,0-1,-1 1,1 0,0-1,0 1,0-1,0 1,0-1,0 0,1 1,-1-1,0 0,1 1,-1-1,1 0,0 0,-1 0,1 1,0-1,0 0,8-15</inkml:trace>
  <inkml:trace contextRef="#ctx0" brushRef="#br0" timeOffset="-1180.096">16567 2775,'-4'15,"-3"9,1 0</inkml:trace>
  <inkml:trace contextRef="#ctx0" brushRef="#br0" timeOffset="1785.162">15806 3707,'-3'-7,"0"0,-1 0,0 0,0 0,0 0,-1 1,0 0,0 0,-1 0,1 1,-1-1,-1 1,1 1,-1-1,1 1,-1 0,0 1,-1 0,1 0,-1 0,1 1,-1 0,0 1,1-1,-1 2,0-1,0 1,0 0,0 1,0-1,0 2,0-1,1 1,-1 0,1 1,-4 1,8-2,0 0,-1 1,1-1,0 1,0 0,0 0,1 0,-1 0,1 0,0 0,0 1,0-1,0 1,0 0,1 0,-1-1,1 1,0 0,1 0,-1 0,1 0,-1 0,1 0,0 0,1 4,26 100,-17-92,1 1,0-2,2 0,0 0,0-1,1-1,3 2,69 79,-82-91,0 1,-1 0,1 0,-1 1,0-1,0 1,-1-1,1 1,-1 0,0 0,0 0,-1 0,0 0,0 0,0 1,0-1,-1 0,0 1,0-1,0 0,-1 1,1-1,-1 0,-1 0,1 0,-1 0,0 0,0 0,-2 2,-7 4,0 0,-1-1,0-1,-1 0,0-1,-1 0,0-1,0-1,0 0,-1-1,0 0,0-1,0-1,0-1,-1 0,1-1,-14 0,27-1,-1 0,1 0,-1-1,1 1,-1-1,1 1,-1-1,1 0,-1 0,1 0,0 0,-1-1,1 1,0 0,0-1,0 0,0 1,0-1,1 0,-1 0,0 0,1 0,0 0,-1-1,1 1,0 0,0-1,0 1,0-1,1 1,-1-1,1 1,-1-1,1 1,0-1,0 1,0-1,0 0,1 1,-1-2,35-100,-27 91,1 1,0 0,1 1,0 0,1 0,0 1,1 0,0 1,0 1,1 0,8-4,-38 21,1 1,1 0,-1 1,2 1,0 0,0 1,1 1,-4 5,13-14,0-1,1 1,-1 0,1 0,0 0,0 0,1 0,-1 1,1 0,1-1,-1 1,1 0,0 0,0-1,0 1,1 0,0 0,0 0,1 0,0 0,0 0,0 0,0-1,1 1,0 0,0-1,1 0,0 1,-1-1,2 1,2 1,1 0,0-1,0 0,1 0,-1 0,1-1,1 0,-1 0,1-1,-1 0,1-1,0 0,1 0,-1-1,0 0,1-1,-1 0,7 0,26 6,-39-7,0 0,1 0,-1 1,0-1,0 1,1-1,-1 1,0 0,0 1,0-1,0 0,0 1,0-1,0 1,-1 0,1 0,-1 0,1 1,-1-1,0 0,0 1,0-1,0 1,0 0,0 0,-1 0,0 0,1 0,-1 0,0 0,0 0,-1 0,1 1,-1-1,0 0,1 0,-1 1,-1-1,1 0,0 1,-1 0,-8 13,0 0,-1-1,-1 0,0 0,-1-1,-1-1,-1 0,1-1,-9 5,13-9,0-1,0-1,-1 1,0-1,-1-1,1 0,-1-1,0 0,-1 0,1-2,-1 1,0-1,0-1,0 0,0 0,0-2,0 1,-1-2,-8 0,3-5</inkml:trace>
  <inkml:trace contextRef="#ctx0" brushRef="#br0" timeOffset="2472.164">15974 3848,'9'-10,"-1"-1,1 2,1-1,0 1,0 1,1 0,0 0,0 1,1 0,0 1,0 1,1 0,-1 0,4 0,-14 5,1-2,-1 0,1 0,-1 1,1-1,0 1,0-1,0 1,0 0,0 1,0-1,0 0,0 1,0-1,0 1,1 0,-1 0,0 1,0-1,0 0,0 1,0 0,0 0,0 0,0 0,0 0,0 1,0-1,-1 1,1 0,-1 0,1 0,-1 0,0 0,1 0,-1 1,0-1,-1 1,1-1,0 1,-1 0,1 0,-1 0,-1 8,-1-1,-1 1,0 0,0-1,-1 0,0 1,0-1,-2 0,1-1,-1 1,0-1,-1 0,0 0,-1 0,0-1,0 0,-7 6,-21 29,34-40,0 1,0-1,0 0,1 1,-1-1,1 1,0-1,0 1,0-1,0 1,1-1,-1 0,1 1,0-1,0 0,0 1,0-1,1 0,-1 0,1 0,0 0,0 0,0 0,0-1,1 1,-1-1,1 1,-1-1,1 0,0 0,0 0,0-1,0 1,0 0,0-1,1 0,-1 0,1 0,20 17,-18-14,-1 1,0-1,0 1,0 0,-1 1,0-1,0 1,0-1,-1 1,0 0,0 1,0-1,-1 0,0 1,0-1,-1 1,0 0,0 0,0-1,-1 1,0 0,0 0,-1 0,0-1,0 1,0 0,-1-1,0 1,0-1,-1 1,0-1,0 0,-1 0,1 0,-1-1,0 1,-1-1,1 0,-4 2,-3 3,-1-1,-1 0,1-1,-1 0,-1-1,1-1,-1 0,-1-1,1 0,-1-1,1-1,-1 0,-10 0,23-3,0 1,0 0,0-1,0 1,0-1,0 0,0 1,0-1,-1 0,1 0,0-1,0 1,0 0,0-1,0 1,0-1,0 0,0 1,0-1,1 0,-1 0,0 0,0-1,1 1,-1 0,0-1,1 1,0-1,-1 1,1-1,0 0,0 1,0-1,0 0,0 0,0 0,0 0,1 0,-1 0,1 0,-1 0,1 0,0 0,0 0,0 0,0 0,0 0,0-1,1 1,0-1,8-8</inkml:trace>
  <inkml:trace contextRef="#ctx0" brushRef="#br0" timeOffset="2705.401">16540 4215,'-5'19,"-2"12,1-1</inkml:trace>
  <inkml:trace contextRef="#ctx0" brushRef="#br0" timeOffset="3185.061">16793 3876,'60'-58,"-39"45,1 2,0 0,1 2,0 0,1 2,0 0,0 2,10-1,-31 6,0-1,1 1,-1 0,0 0,0 0,1 0,-1 1,0-1,0 1,1 0,-1 0,0 0,0 0,0 1,0-1,0 1,-1 0,1-1,0 1,-1 1,1-1,-1 0,0 0,0 1,0 0,0-1,0 1,0 0,-1 0,0 0,1 0,-1 0,0 0,0 0,-1 0,1 1,-1-1,1 0,-1 1,0-1,0 0,-1 0,1 1,-1-1,1 0,-1 0,0 0,-1 2,-5 12,0-1,-1 0,-1 0,-1-1,0 0,-1 0,-1-1,0-1,-1 0,0-1,-13 9,-51 57,71-71,0-2,0 1,0-1,0 1,0 1,1-1,0 1,1 0,0 0,0 0,0 0,1 1,0 0,0 0,1 0,0 0,0 0,1 0,0 0,1 0,-1 1,2-1,-1 0,1 0,2 7,5-5,0 0,1-1,1 0,-1-1,2 0,-1 0,1-1,0 0,0-1,1-1,0 0,0 0,0-1,0 0,1-1,0-1,-1 0,1-1,0 0,0-1,0 0,8-2,-7 0,1-1,-1 0,0-1,0 0,0-1,0-1,-1 0,0-1,0 0,7-7,-2 3</inkml:trace>
  <inkml:trace contextRef="#ctx0" brushRef="#br0" timeOffset="4956.238">15749 5090,'-3'-5,"-1"0,0 1,0-1,-1 1,1 0,-1 0,0 1,0-1,0 1,0 0,-1 0,1 1,-1 0,0 0,1 0,-1 1,0-1,0 1,0 1,0-1,0 1,0 0,-1 1,1-1,0 1,0 0,1 1,-1 0,0-1,-2 3,3-2,1 0,-1 1,1-1,-1 1,1 1,0-1,0 0,1 1,-1 0,1 0,-1 0,1 0,0 1,1-1,-1 1,1 0,0-1,0 1,1 0,-1 0,1 0,0 1,0-1,1 0,-1 0,1 0,1 1,-1-1,1 0,-1 0,2 0,-1 1,0-1,1-1,2 5,14 19,0-1,2-1,2-1,0-1,18 15,-5-4,-29-28,1 1,-1 0,-1 0,0 0,0 1,0-1,-1 1,0 0,-1 0,0 1,0 3,-2-9,0 0,0 0,-1 0,1 0,-1 0,0 0,0 0,0 0,-1 0,0 0,1 0,-1 0,-1 0,1 0,-1 0,1 0,-1-1,0 1,0-1,-1 1,1-1,-1 0,1 0,-1 0,0 0,0-1,-1 1,0 0,-9 3,0 0,-1 0,0-1,0-1,0 0,0-1,-1-1,1 0,-9 0,-47 8,-23-7,91-3,0 0,-1-1,1 1,0-1,0 0,0 0,0 0,-1 0,1 0,1 0,-1 0,0-1,0 1,0-1,1 1,-1-1,1 0,-1 0,1 0,0 0,0 0,0 0,0 0,0 0,0 0,0 0,1 0,-1-1,1 1,-1 0,1 0,0-1,0 1,0 0,0-1,1 1,-1 0,1-2,2-5,1 0,1 1,-1 0,1-1,0 2,1-1,0 1,0-1,1 2,0-1,0 1,0 0,1 0,0 1,0 0,0 1,1 0,4-2,74-16,-119 57,-46 41,76-74,0 0,1 1,-1-1,1 0,-1 0,1 1,0-1,0 1,0-1,0 1,1-1,-1 1,1 0,-1-1,1 1,0 0,0-1,0 1,0 0,1-1,-1 1,1 0,0-1,0 1,-1-1,2 1,-1-1,0 1,0-1,1 0,-1 0,1 0,0 1,0-2,0 1,0 0,0 0,1 0,83 35,-79-36,0 1,0 0,1 0,-1 0,-1 1,1 0,0 0,-1 1,1 0,-1 0,0 1,-1 0,1 0,-1 0,0 0,0 1,0 0,1 3,-2 1,0 0,0 0,-1 0,-1 1,1-1,-2 1,1 0,-2 0,1-1,-2 1,1 0,-1 0,-1-1,0 1,-1-1,0 1,0-1,-1 0,0 0,-1 0,0-1,-1 1,0-1,0-1,-1 1,0-1,0 0,-2 0,3-1,-1 0,0-1,0 0,0 0,0-1,-1 0,0 0,0-1,0 0,-1 0,1-1,-1 0,0-1,0 0,0 0,0-1,0 0,0 0,-1-1,1-1,0 1,0-1,0-1,0 0,-5-1,12 2,0 0,0 0,0 0,0-1,0 1,0 0,0-1,1 1,-1-1,0 0,1 1,0-1,-1 0,1 0,0 0,0 0,0 0,0 0,0 0,0 0,1-1,-1 1,1 0,0 0,-1-1,1 0,2-17</inkml:trace>
  <inkml:trace contextRef="#ctx0" brushRef="#br0" timeOffset="5620.37">16003 5344,'-1'-1,"1"0,-1 1,1-1,0 0,-1 0,1 1,0-1,-1 0,1 0,0 0,0 1,-1-1,1 0,0 0,0 0,0 0,0 0,0 1,0-1,1 0,-1 0,0 0,0 0,1 1,-1-1,0 0,1 0,-1 0,1 1,-1-1,1 0,-1 1,1-1,-1 0,1 1,0-1,-1 1,1-1,0 1,0-1,-1 1,1 0,0-1,0 1,0 0,-1 0,2-1,40-16,-37 15,0 0,0 0,0 1,0-1,1 1,-1 0,0 1,1-1,-1 1,1 0,-1 0,1 1,-1 0,0 0,1 0,-1 0,0 1,0 0,0 0,0 1,0-1,0 1,-1 0,1 0,-1 0,0 1,0 0,0 0,-1 0,1 0,-1 0,0 1,0-1,1 3,-4 2,-1-1,0 0,-1 0,1 0,-1-1,-1 1,0 0,0-1,0 1,-1-1,0 0,0 0,-1-1,0 1,0-1,-1 0,1 0,-6 4,-72 81,83-89,-1 0,1-1,0 1,0 0,0-1,0 1,0 0,0-1,0 1,0 0,1-1,-1 1,1-1,-1 1,1 0,0-1,-1 1,1-1,0 0,0 1,0-1,0 0,0 1,0-1,1 0,-1 0,0 0,1 0,-1 0,0 0,1 0,-1-1,1 1,0-1,-1 1,62 20,-57-20,-1-1,0 0,0 0,0 0,0 1,-1 0,1 0,0 0,-1 1,1-1,-1 1,1 0,-1 0,0 1,0-1,0 1,0 0,0 0,-1 0,1 1,-1-1,0 1,0 0,0 0,0 0,-1 0,0 1,0-1,0 0,0 1,-1 0,1-1,-1 1,0 0,-1 0,1-1,-1 1,-2 3,-1 0,0-1,0 1,0-1,-1 0,0 0,0 0,-1-1,0 0,0 1,0-1,-1-1,0 1,0-1,-1 0,1-1,-1 0,0 0,-2 1,-10 5,0-1,-1-1,0-1,0-1,0-1,-15 2,4-7,25-6</inkml:trace>
  <inkml:trace contextRef="#ctx0" brushRef="#br0" timeOffset="5868.352">16511 5711,'-10'24,"2"3,3-3</inkml:trace>
  <inkml:trace contextRef="#ctx0" brushRef="#br0" timeOffset="6408.162">16765 5316,'0'-5,"1"0,0 1,0-1,0 0,1 1,0-1,0 1,0-1,0 1,1 0,0 0,-1 0,1 0,1 1,-1-1,1 1,-1 0,1 0,0 0,0 0,0 1,3-2,100-39,17 35,-121 8,-1 0,1 0,0 0,0 1,0 0,-1-1,1 1,0 0,-1 1,1-1,0 0,-1 1,0-1,1 1,-1 0,0 0,0 0,0 0,0 0,0 0,0 0,-1 1,1-1,-1 1,0-1,1 1,-1-1,0 1,-1 0,1 0,0 0,-1-1,1 1,-1 0,0 0,0 0,0 0,-1 0,1-1,-1 3,-4 9,-1 0,0 0,-2 0,1-1,-1 0,-1 0,-1-1,1 0,-2-1,0 0,0 0,-1-2,-2 3,-98 69,111-81,-1 1,1-1,0 1,0 0,0-1,0 1,0 0,0-1,0 1,0 0,0 0,0 0,0 0,0 0,1 0,-1 0,0 0,1 0,-1 0,1 1,-1-1,1 0,0 0,-1 1,1-1,0 0,0 0,0 1,0-1,0 0,0 0,0 1,0-1,0 0,1 1,-1-1,1 0,-1 0,1 0,-1 0,1 1,0-1,-1 0,1 0,0 0,0 0,0 0,0-1,0 1,0 0,0 0,0-1,0 1,1 0,104 18,-85-15,-16-5,0 1,0 0,0 0,0 0,0 1,0-1,0 1,0 0,-1 1,1-1,0 1,-1 0,1 0,-1 1,0-1,0 1,0 0,0 0,0 0,0 1,-1-1,0 1,0 0,0 0,0 0,0 0,-1 0,0 1,0-1,0 1,0 0,-1-1,0 1,1 3,-5 3,0 1,-1 0,0-1,-1 0,0 0,-1 0,0-1,-1 0,0 0,-1 0,0-1,0 0,-1-1,0 0,0 0,-1-1,0 0,-9 4,8-2,-1-1,-1 0,1-1,-1-1,-1 0,1-1,-1 0,1-1,-1 0,-1-2,1 1,-2-1,-24-16,28 1</inkml:trace>
  <inkml:trace contextRef="#ctx0" brushRef="#br0" timeOffset="13579.099">14959 2041,'-23'88,"15"156,10-150,-3 187,-25-138,8 36,6 92,-15-129,27 309,0-55,-29-171,30 57,27-56,-45-45,13-164,1 0,0 1,1-1,1 1,1-1,0 1,1 0,1-1,1 1,3 9,0-1,-1 1,-1-1,-2 1,-1 0,0-1,-3 1,0 0,-1-1,-2 1,-1 1,2-11,1 0,1 0,0 0,1 0,1 0,1 0,0 0,1 0,1 0,1 0,4 21,-2 0,-2 0,-1 0,-2 0,-1 1,-3-1,2 34,1-60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3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46,'0'-5,"4"-1,3-5,3 0,-3 1,-4 8,-2 4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1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55,'119'248,"-105"-213,6 16,-2 0,-2 0,-2 2,-3 0,-1 5,22 192,-28-229,4-30,6-35,-13 41,88-280,68-126,-95 231,-57 183,-5 7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0,'121'18,"-82"-12,0-1,0-2,1-2,34-3,-12 0,-50 2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31,'43'0,"29"-5,7-1,-5-1,-11 2,-11 2,-9 1,-8 0,-4 2,-4 0,-5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5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236 395,'-25'4,"0"1,0 1,0 1,1 1,0 1,1 1,-8 5,29-14,0 0,0-1,0 1,1 0,-1 1,0-1,0 0,1 0,-1 1,1-1,-1 1,1-1,0 1,-1 0,1 0,0-1,0 1,0 0,0 0,1 0,-1 0,0 0,1 0,0 0,-1 0,1 1,0-1,0 0,0 0,0 0,0 0,1 0,-1 0,1 0,-1 0,1 0,0 0,0 0,0 0,0 0,0 0,0-1,0 1,1 0,-1-1,1 1,-1-1,1 1,1 0,135 108,-134-107,0 2,0-1,0 0,0 1,-1 0,0 0,0 0,0 0,-1 0,1 1,-1-1,-1 1,1-1,-1 1,0 0,0 0,0 0,-1-1,0 1,0 0,-1 0,0 0,0 0,0-1,0 1,-1 0,0-1,0 0,-1 1,1-1,-1 0,0 0,-1 0,1-1,-1 1,0-1,-4 4,-57 13,42-19</inkml:trace>
  <inkml:trace contextRef="#ctx0" brushRef="#br0" timeOffset="342.689">349 1,'222'325,"-211"-313,-2 1,0 0,0 0,-2 1,1-1,-2 2,0-1,0 1,-2 0,0 0,0 0,-1 1,-1 0,-1-1,0 1,-1 0,-1-1,-1 1,0 0,0-1,-2 0,-1 4,-7 5,-1-2,-1 1,-1-1,-1-1,-1-1,0 0,-2-2,0 0,-1-1,-1 0,0-2,-2-1,1 0,-2-2,1-1,-6 1,5-1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1,'-57'42,"54"-39,-14 19,2 1,0 0,1 1,1 1,1 0,2 1,0 0,2 1,1-1,1 2,1-1,2 1,0-1,2 16,-2-10,2 0,1 0,2 1,1-1,2 0,1 0,1-1,2 0,2 0,0-1,2 0,9 13,-20-38,0-1,0 1,1-1,0 0,0 0,0 0,1 0,-1-1,1 1,0-1,0 0,1 0,-1-1,1 1,0-1,0 0,0 0,0-1,1 1,-1-1,0 0,1-1,0 1,-1-1,1 0,0-1,0 1,0-1,4-1,10-9,-2 0</inkml:trace>
  <inkml:trace contextRef="#ctx0" brushRef="#br0" timeOffset="468.676">373 284,'36'-14,"-7"2,2 1,0 2,0 0,0 3,1 0,5 2,-35 3,0 0,0 0,1 0,-1 1,0-1,1 1,-1 0,0 0,1-1,-1 2,1-1,-1 0,0 0,1 1,-1-1,0 1,1 0,-1 0,0 0,0 0,0 0,0 0,0 1,0-1,0 0,0 1,0 0,-1-1,1 1,-1 0,1 0,-1 0,0 0,0 0,0 0,0 1,0-1,0 0,0 0,-1 1,1-1,-1 0,0 1,0-1,0 1,0-1,0 0,0 1,0-1,-1 1,-8 15,-1 0,-1-1,0 0,-1-1,-1 0,-14 13,-37 49,52-63,1 1,1 0,0 1,1 0,1 1,1 0,0 0,1 0,1 1,1 0,-1 15,5-30,0-1,1 0,0 0,-1 0,1 0,0 0,1 0,-1 0,1 0,-1-1,1 1,0 0,0-1,0 1,0-1,0 0,1 0,-1 0,0 0,1 0,0 0,0-1,-1 1,1-1,0 0,0 0,0 0,0 0,0 0,3 0,98 3,-91-6,-1-1,1 0,-1-1,1 0,-1-1,-1 0,1-1,-1-1,0 1,0-2,9-8,-9 4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1 480,'656'-41,"-346"7,-90 6,-193 25,-27 7</inkml:trace>
  <inkml:trace contextRef="#ctx0" brushRef="#br0" timeOffset="268.058">283 649,'100'1,"44"0,0-5,0-7,-1-6,195-28,-191 24,-121 14</inkml:trace>
  <inkml:trace contextRef="#ctx0" brushRef="#br0" timeOffset="801.896">820 1,'3'7,"0"0,1 1,0-1,0-1,1 1,0-1,0 0,0 0,1 0,0-1,0 1,0-2,1 1,0-1,-1 0,2 0,-1 0,0-1,1-1,-1 1,1-1,0 0,0-1,0 0,1 2,402 133,-391-129,-1 0,0 2,0 1,-1 0,0 1,-1 1,0 1,-1 0,11 12,-24-21,0 0,0 0,-1 0,0 0,0 1,0-1,0 1,-1-1,1 1,-1 0,0-1,-1 1,1 0,-1 0,0 0,0 0,-1-1,1 1,-1 0,0 0,0-1,-1 1,1 0,-1-1,0 0,0 1,-1-1,1 0,-1 0,0 0,0 0,-4 3,-122 103,57-62,-114 90,161-114,-125 140,135-124,17-26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1,'0'9,"0"9,0 5,-5 0,-6-5,-2-6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8,'-9'-2,"0"0,0 1,0 0,0 0,0 1,0 0,0 0,0 1,0 1,0-1,1 1,-1 1,0 0,-3 2,3-2,0 1,1 0,-1 1,1 0,0 0,0 0,0 1,1 1,0-1,0 1,1 1,0-1,0 1,1 0,-1 0,2 0,-1 1,1 0,1 0,0 0,0 0,1 1,0-1,0 1,1-1,0 1,1 0,0-1,-26 212,25 128,-27-126,17-123,11-99,0 0,0 0,0 0,0 0,0 0,0 0,0 0,0 0,0 0,1 0,-1-1,0 1,1 0,-1 0,0 0,1 0,-1 0,1 0,0-1,-1 1,1 0,-1 0,1-1,0 1,0 0,-1-1,1 1,0-1,0 1,0-1,0 0,0 1,0-1,0 0,-1 1,1-1,0 0,0 0,0 0,0 0,0 0,0 0,0 0,0 0,0 0,0-1,0 1,0 0,0-1,0 1,0 0,0-1,-1 1,1-1,0 1,0-1,-1 0,1 1,0-1,-1 0,1 0,0 1,-1-1,1-1,165-49,-95 67,-41-3,18-19,-37-3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1 222,'22'216,"10"-14,-3-52,0-51,-28-98,1-1,0-1,-1 1,1 0,-1 0,1-1,-1 1,1 0,-1-1,1 0,-1 1,1-1,-1 0,0 0,0 0,1 1,-1-2,0 1,0 0,0 0,0 0,0 0,0-1,0 1,0 0,-1-1,1 1,0-1,-1 1,1-1,-1 1,0-1,1 1,-1-1,0 1,0-1,0 1,0-1,178-501,-130 361,-48 136,-1 6</inkml:trace>
  <inkml:trace contextRef="#ctx0" brushRef="#br0" timeOffset="292.662">649 617,'-24'38,"-8"18,-3-1,4-4,8-8,2-4,0-11,5-8</inkml:trace>
  <inkml:trace contextRef="#ctx0" brushRef="#br0" timeOffset="552.47">368 617,'19'38,"16"18,1 4,1-8,-7-9,-3-10,-7-8,-2-6,2-8,1-5,-2-9,-5-3</inkml:trace>
  <inkml:trace contextRef="#ctx0" brushRef="#br0" timeOffset="848.514">988 165,'-16'18,"1"0,1 0,0 2,2-1,0 2,1 0,1 0,1 1,1 0,1 0,1 1,1 0,1 0,1 0,1 1,0-1,2 1,1-1,1 1,2-1,0 2,-1-12,0 1,1-1,1 1,0-1,1-1,1 1,0-1,0 0,1 0,0-1,1 0,1-1,7 7,0-4</inkml:trace>
  <inkml:trace contextRef="#ctx0" brushRef="#br0" timeOffset="1283.871">1073 392,'68'-17,"84"-8,-150 25,-1 0,1 0,-1 0,1 0,0 0,-1 0,1 1,-1-1,1 0,-1 1,0-1,1 1,-1 0,1 0,-1-1,0 1,0 0,1 0,-1 0,0 0,0 1,0-1,0 0,0 0,0 1,-1-1,1 0,0 1,-1-1,1 1,0-1,-1 1,0-1,1 1,-1-1,0 1,0-1,0 1,0-1,0 1,0-1,-1 1,1 0,0-1,-1 1,1-1,-1 0,0 1,1-1,-1 1,0-1,0 0,0 0,0 1,0-1,0 0,0 0,0 0,-63 76,54-68,1 0,1 0,-1 1,1 0,1 0,0 1,0 0,1 0,1 0,0 1,0 0,1 0,-1 8,5-17,-1 0,1 0,0 1,1-1,-1 0,1 0,-1 1,1-1,0 0,0 0,0 0,1 0,-1 0,1 0,-1-1,1 1,0 0,0-1,1 1,-1-1,0 0,1 0,-1 0,1 0,0 0,-1 0,1-1,0 1,0-1,0 0,0 0,0 0,1 0,-1-1,3 1,119-3,-73-17,-33 7</inkml:trace>
  <inkml:trace contextRef="#ctx0" brushRef="#br0" timeOffset="1667.172">1750 392,'-21'4,"15"-4,1 1,-1 0,1 0,-1 0,1 1,0-1,0 1,0 1,0-1,0 1,0-1,0 1,1 1,-1-1,1 1,0 0,-2 2,7-3,0-1,0 1,0-1,0 1,0-1,0 0,1 1,-1-1,1 0,0 0,-1 0,1 0,0 0,0 0,1-1,-1 1,0-1,0 1,1-1,-1 0,1 0,-1 0,1 0,-1 0,1-1,0 1,-1-1,1 1,0-1,3 2,-1-1,1 0,-1 0,0 1,1 0,-1 0,0 0,0 1,-1 0,1 0,0 0,-1 0,0 1,0 0,0 0,0 0,-1 0,1 0,-1 1,0 0,0-1,-1 1,0 0,0 0,0 1,0-1,0 3,-1-2,-1 0,1-1,-1 1,0-1,-1 1,1 0,-1-1,0 1,-1-1,1 0,-1 1,0-1,0 0,-1 0,0 0,0 0,0-1,0 1,-1-1,1 0,-1 1,0-2,-1 1,-1 1,-7 4,0 1,-1-2,0 0,-1-1,0 0,0-1,-14 4,9-5</inkml:trace>
  <inkml:trace contextRef="#ctx0" brushRef="#br0" timeOffset="1978.264">1920 165,'3'4,"29"34,-1 0,-2 2,-2 2,-2 0,-1 2,-3 0,7 23,-25-60,-1 0,0 1,0 0,-1-1,0 1,0 0,-1-1,0 1,0 0,-1 0,0-1,0 1,-1 0,0-1,0 1,-1-1,0 0,0 0,-1 0,0 0,0-1,0 1,-3 1,-10 10,0-1,-1 0,-1-2,-1 0,0-1,-1-1,-21 10,24-12,3-1</inkml:trace>
  <inkml:trace contextRef="#ctx0" brushRef="#br0" timeOffset="2832.665">2286 52,'82'-36,"-16"22,-64 14,-1 0,0-1,1 1,-1 0,0 0,0 0,1 0,-1 0,0 0,1 0,-1 0,0 1,1-1,-1 0,0 1,0-1,0 1,1 0,-1-1,0 1,0 0,0 0,0-1,0 1,0 0,0 0,0 0,-1 0,1 0,0 0,-1 1,1-1,0 0,-1 0,1 0,-1 1,0-1,1 0,-1 0,0 1,0-1,0 0,0 1,0-1,0 0,0 1,0-1,-1 1,-81 144,81-143,0 0,0 0,1 0,-1 1,1-1,0 0,0 1,0-1,1 0,-1 0,1 1,0-1,-1 0,1 0,1 0,-1 0,0 0,1 0,0 0,-1 0,1-1,0 1,1-1,-1 1,0-1,1 0,-1 0,1 0,0 0,-1 0,1-1,0 1,0-1,0 0,0 0,0 0,1 0,-1 0,0-1,0 1,1-1,-1 0,0 0,1 0,-1 0,0-1,2 0,52 2,-32-2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0 142,'18'142,"32"173,-21-161,-29-154,0-1,0 1,0-1,0 1,1-1,-1 1,0-1,0 1,0-1,1 1,-1-1,0 1,0-1,1 1,-1 0,0-1,1 1,-1 0,0-1,1 1,-1 0,1-1,-1 1,1 0,-1 0,0-1,1 1,-1 0,1 0,-1 0,1 0,-1 0,1 0,-1 0,1 0,-1 0,1 0,-1 0,1 0,-1 0,1 0,-1 0,1 0,-1 1,1-1,-1 0,1 0,-1 1,1-1,-1 0,0 0,1 1,-1-1,0 1,1-1,-1 0,0 1,1-1,-1 1,0-1,0 1,1-1,-1 0,0 1,0-1,0 1,0 0,16-43,-15 41,143-360,-52 146,-45 90,-43 118,-2 7</inkml:trace>
  <inkml:trace contextRef="#ctx0" brushRef="#br0" timeOffset="608.751">508 593,'-6'7,"0"-1,0 1,1 0,0 1,0-1,1 1,-1 0,2 0,-1 1,1-1,1 1,0-1,0 1,0 0,1 0,1 0,-1 0,1 0,2 7,-2-15,1 0,-1 0,1 1,0-1,0 0,0 0,0 0,0 0,0 0,0 0,0 0,0 0,0 0,0 0,1-1,-1 1,0 0,1-1,-1 1,0-1,1 0,-1 1,0-1,1 0,-1 0,1 0,-1 0,1 0,-1 0,1 0,-1 0,0-1,1 1,-1 0,0-1,1 0,-1 1,0-1,1 0,-1 1,0-1,0 0,0 0,0 0,0 0,0 0,0 0,55-53,-53 51,119-163,-122 165,0 0,1 0,-1 0,0 0,0 0,1 0,-1 0,1 0,-1 0,1 0,-1 0,1 0,0 0,-1 1,1-1,0 0,-1 1,1-1,0 0,0 1,0-1,0 1,0-1,0 1,0-1,0 1,0 0,0 0,0-1,0 1,0 0,0 0,0 0,0 0,0 0,0 0,0 0,0 1,0-1,0 0,0 0,0 1,0-1,0 1,0-1,-1 1,1-1,0 1,0-1,0 1,-1 0,1 0,0-1,0 1,-1 0,1 0,-1 0,1 0,-1 0,6 142,-8-92,2 12,1-30,-1 0,-2 0,-1-1,-2 1,-1-1,-7 21,-44 75,54-123,-1 0,1 0,-1-1,0 1,0-1,0 0,-1 0,0 0,0-1,0 1,0-1,0 0,0-1,-1 1,1-1,-1 0,0-1,0 1,0-1,0 0,0-1,0 1,3-1,0 0,-1-1,1 1,0-1,-1 1,1-1,0 0,0 0,0-1,-1 1,2-1,-1 1,0-1,0 0,0 0,1 0,-1 0,1-1,0 1,-1-1,1 1,0-1,0 0,1 0,-1 0,1 0,-1 0,1 0,0 0,0 0,1-1,-1 1,1 0,-1-4,10-114,60-21,-35 84,-21 34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0 340,'110'-22,"65"-13,-18 13,-151 19,-6 1</inkml:trace>
  <inkml:trace contextRef="#ctx0" brushRef="#br0" timeOffset="248.979">226 1,'0'43,"0"39,0 9,0-5,0-13,5-14,1-12,0-9,4-11,0-11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1,'-9'24,"-9"22,-1 9,-2-1,3-5,4-5,5-6,-1-10,0-4,3-1,-2-5,0-6</inkml:trace>
  <inkml:trace contextRef="#ctx0" brushRef="#br0" timeOffset="248.459">464 114,'-39'33,"-31"27,-9 6,4-2,15-8,13-8,9-12,12-13</inkml:trace>
  <inkml:trace contextRef="#ctx0" brushRef="#br0" timeOffset="614.731">266 453,'40'-6,"-21"2,1 0,-1 2,1 0,-1 1,1 1,-1 1,17 3,-35-4,0 0,-1 0,1 0,0 0,0 1,0-1,0 0,-1 0,1 1,0-1,0 0,0 1,-1-1,1 0,0 1,-1-1,1 1,0 0,-1-1,1 1,-1-1,1 1,-1 0,1-1,-1 1,1 0,-1 0,0-1,1 1,-1 0,0 0,0 0,0 0,1-1,-1 1,0 0,0 0,0 0,0 0,-1-1,1 1,0 0,0 0,0 0,-1-1,1 1,0 0,-1 0,1 0,-1-1,1 1,0 0,-1-1,0 1,-36 37,32-33,1-2,-70 77,72-78,1 0,-1 0,1 0,-1 1,1-1,0 1,0-1,0 1,0-1,0 1,0-1,1 1,0 0,-1-1,1 1,0 0,0 0,0-1,1 1,-1 0,1-1,-1 1,1-1,0 1,0 0,0-1,0 0,1 1,-1-1,1 0,-1 0,1 1,0-1,0 0,0-1,0 1,0 0,8 3,0-1,0 0,1-1,-1 0,1-1,0 0,-1 0,1-1,0-1,0 0,0 0,0-1,0 0,5-2,42-10,-33 6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129 429,'-13'8,"-1"1,2 0,-1 1,1 1,0 0,1 0,1 1,0 0,-2 5,11-16,0 1,0-1,0 1,0-1,0 1,0-1,1 1,-1 0,1-1,-1 1,1 0,0-1,0 1,-1 0,1 0,0-1,1 1,-1 0,0-1,0 1,1 0,-1 0,1-1,-1 1,1-1,0 1,0-1,0 1,0-1,0 1,0-1,0 0,0 1,0-1,1 0,-1 0,63 29,-28-16,-33-13,-1 1,0-1,1 1,-1-1,0 1,0 0,0 0,-1 0,1 0,0 0,-1 1,1-1,-1 0,0 1,0-1,0 1,0-1,0 1,-1 0,1-1,-1 1,0 0,1-1,-1 1,0 0,-1 0,1-1,0 1,-1 0,0-1,1 1,-1-1,0 1,0-1,0 1,-1-1,1 1,-1-1,0 1,-69 88,34-57,20-21</inkml:trace>
  <inkml:trace contextRef="#ctx0" brushRef="#br0" timeOffset="311.892">299 204,'70'99,"-43"-66,-2 2,-2 0,-1 2,-1 0,-2 2,-2 0,-2 1,2 12,-16-45,0 1,0-1,-1 1,0-1,-1 1,1-1,-1 1,-1-1,0 1,0-1,0 0,-1 0,0 0,0 0,-1 0,0-1,0 1,0-1,-1 0,0-1,0 1,0-1,-1 0,0 0,0 0,-4 1,-174 111,164-107</inkml:trace>
  <inkml:trace contextRef="#ctx0" brushRef="#br0" timeOffset="834.067">750 175,'14'-5,"0"2,0 0,1 0,-1 1,1 1,-1 1,1 0,-1 0,15 4,-28-4,0 0,0 0,-1 0,1 1,0-1,0 1,0-1,-1 0,1 1,0 0,0-1,-1 1,1-1,0 1,-1 0,1-1,-1 1,1 0,-1 0,1-1,-1 1,1 0,-1 0,0 0,0 0,1 0,-1-1,0 1,0 0,0 0,0 0,0 0,0 0,0 0,0 0,0 0,0 0,-1-1,1 1,0 0,-1 0,1 0,-1 0,1-1,-1 1,1 0,-1 0,1-1,-1 1,-35 41,30-36,-45 62,50-66,0 0,0 0,0 0,0 1,1-1,-1 0,1 0,0 0,-1 1,1-1,0 0,0 0,0 1,1-1,-1 0,0 0,1 0,0 1,-1-1,1 0,0 0,0 0,0 0,0 0,1 0,-1-1,0 1,1 0,-1 0,1-1,0 1,0-1,-1 0,1 0,0 1,1-1,5 3,1-1,0 0,0 0,0 0,1-2,-1 1,0-1,1 0,-1-1,1 0,-1-1,1 0,-1 0,0-1,2 0,9-5</inkml:trace>
  <inkml:trace contextRef="#ctx0" brushRef="#br0" timeOffset="1464.74">1089 6,'6'-1,"0"-1,1 1,-1 1,0-1,0 1,0 0,1 0,-1 1,0-1,0 2,0-1,0 1,0-1,0 2,-1-1,1 1,0-1,-1 2,0-1,0 1,0-1,0 1,-1 1,1-1,-1 1,0-1,0 1,-1 0,0 1,1-1,-2 0,2 4,-1 21,-1 0,-2-1,-1 1,-2-1,0 1,-7 23,-9 98,20 203,27-128,-29-222,-1 0,1 0,-1 0,0-1,0 1,0-1,-1 1,1-1,-1 0,0 0,1 0,-1 0,-1 0,1-1,0 0,-1 1,1-1,-1 0,0-1,0 1,1-1,-1 1,0-1,0 0,0-1,0 1,-1-1,1 1,0-1,0-1,0 1,-3-1,-22 5,-88 9,92-12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8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1,'-32'21,"0"1,1 2,2 2,1 0,0 2,3 1,0 1,2 1,-15 25,28-37,2 1,-1 1,2-1,1 1,1 1,0-1,2 1,0-1,2 1,0 0,1 0,1 0,2 0,0-1,1 1,1-1,1 0,1 0,8 17,-14-34,1 0,-1 0,1 0,0 0,0 0,1 0,-1-1,1 1,0-1,0 1,0-1,0 0,0 0,1-1,0 1,-1-1,1 1,0-1,0 0,0-1,0 1,0-1,1 0,-1 0,0 0,1 0,-1-1,1 1,-1-1,0-1,1 1,-1 0,1-1,-1 0,0 0,0 0,1-1,-1 0,0 1,0-1,0-1,-1 1,1-1,-1 1,1-1,10-14</inkml:trace>
  <inkml:trace contextRef="#ctx0" brushRef="#br0" timeOffset="404.481">322 395,'29'-20,"1"1,0 1,1 2,1 1,0 1,1 2,5 0,14 10,-51 2,0 0,0 0,0 1,-1-1,1 1,0-1,0 1,-1-1,1 1,0-1,-1 1,1 0,0-1,-1 1,1 0,-1-1,1 1,-1 0,0 0,1 0,-1-1,0 1,1 0,-1 0,0 0,0 0,0 0,0-1,0 1,0 0,0 0,0 0,0 0,0 0,-1 0,1 0,0-1,0 1,-1 0,1 0,-1 0,1-1,-1 1,1 0,-1-1,1 1,-1 0,0-1,1 1,-1 0,0-1,1 1,-101 93,89-82,1-3,1 0,0 1,0 0,1 1,0 0,1 0,0 1,1 0,0 0,1 1,1-1,0 2,0-1,-1 11,6-21,0 0,0 0,0 0,0 0,1 0,0 0,-1 0,1 0,0 0,0-1,1 1,-1 0,1-1,-1 1,1-1,0 0,0 1,0-1,0 0,0 0,0 0,0 0,1-1,-1 1,1-1,0 1,-1-1,1 0,0 0,0 0,-1 0,1-1,0 1,2-1,100-2,-39-31,-53 19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65,'0'111,"-5"1,-8 31,-49 197,70-273,-8-66,1 0,0 1,0-1,0 0,-1 0,1 0,0 0,1 0,-1 0,0 0,0 0,0 0,1 0,-1-1,0 1,1-1,-1 1,1-1,-1 1,0-1,1 0,-1 1,1-1,-1 0,1 0,-1 0,1 0,-1 0,1-1,-1 1,1 0,-1-1,0 1,1-1,-1 0,1 1,-1-1,0 0,0 0,0 0,1 1,-1-1,0-1,0 1,34-24,-2-1,-1-1,-1-2,18-22,-48 49,0-1,0 1,0 0,1 1,-1-1,1 0,-1 0,1 0,-1 1,1-1,0 1,0-1,0 1,0 0,0 0,0 0,0 0,0 0,0 0,0 1,1-1,-1 1,0-1,1 1,-1 0,0 0,0 0,1 0,-1 0,0 1,1-1,-1 1,0-1,0 1,0 0,1 0,-1 0,1 1,27 64,-29-61,0 0,0 0,1 1,0-1,0 0,0-1,0 1,1 0,0-1,0 1,0-1,1 0,-1 0,1 0,0 0,0-1,0 0,1 0,-1 0,1 0,1 0,4 0,0-1,0 0,0-1,0-1,0 1,0-1,1-1,-1 0,0 0,0-1,0-1,-1 1,1-2,0 1,-1-1,0-1,0 1,0-2,-1 1,0-1,0 0,0-1,-1 0,0 0,0-1,0 0,-1 0,-1 0,1-1,-1 0,-1 0,0 0,0 0,0-1,-2 0,1-1,6-12,-1 0,0-1,-2 0,-2 0,0-1,-1 1,-1-1,-1 1,-2-1,0 0,-2 1,0-1,-2 1,-1 0,-1 0,0 1,-2 0,-1 0,-1 1,-1 0,0 1,-7-8,11 21,0-1,0 1,-1 0,0 1,0 0,-1 1,0-1,0 2,0 0,-1 0,0 0,0 2,0-1,0 1,0 1,-1 0,1 1,-1 0,0 1,1 0,-1 0,-5 2,-3 1,1 1,0 1,0 0,0 1,1 1,-1 1,2 1,-1 0,1 2,1-1,0 2,-14 13,19-16,1 1,0 0,0 1,1 0,1 1,0-1,0 1,1 1,1 0,-1 3,-3 15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5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6 309,'-1'5,"0"0,0 0,0 0,0 1,1-1,0 0,0 1,0-1,1 0,0 0,0 1,0-1,0 0,1 0,0 0,0 0,0 0,1-1,0 1,0-1,0 0,0 1,1-1,-1-1,1 1,0-1,0 1,1-1,-1 0,1 0,-1-1,1 1,0-1,0 0,3 0,0 1,-1-1,1 0,-1 0,1 0,-1-1,1-1,0 1,-1-1,1-1,0 1,-1-1,1 0,0-1,-1 0,0 0,1-1,-1 0,0 0,0-1,-1 1,1-2,-1 1,0-1,6-4,-3 0,0 0,0-1,-1 0,0-1,-1 1,0-1,-1-1,0 1,0-1,-2 0,1 0,-2-1,1 1,-1-8,1-4</inkml:trace>
  <inkml:trace contextRef="#ctx0" brushRef="#br0" timeOffset="335.841">571 365,'60'-24,"-38"17,0-1,-1-1,0 0,0-2,-1 0,-1-1,0-1,-1-1,0-1,-1 0,15-18,-29 29,0 0,0 1,0-1,0-1,0 1,-1 0,0-1,0 1,0-1,-1 0,1 1,-1-1,0 0,0 0,-1 0,0 0,0 0,0 0,0 0,-1 0,1 1,-1-1,-1 0,1 0,-1 1,1-1,-1 0,-1 1,1 0,-1-1,1 1,-1 0,-1 1,1-1,0 0,-1 1,0 0,1 0,-2 0,1 0,0 0,0 1,-2-1,-8 3,1 0,0 1,-1 1,1 0,0 1,0 0,0 1,1 1,-1 0,1 0,0 1,1 1,-1 0,1 0,1 1,-1 1,1 0,1 0,-4 5,6-8,0 0,0 0,1 1,0 0,0 0,1 0,-1 0,2 1,-1 0,1 0,0 1,1-1,0 1,1-1,-1 1,1 0,1 0,0 0,0 0,1 0,0 0,1 0,0 0,0 0,1 0,0 0,0 0,1 0,0-1,1 0,0 1,0-1,1-1,0 1,0-1,2 2,9 3,-1 0,2-1,0-1,0-1,0 0,1-2,1 0,-1 0,1-2,0 0,0-2,1 0,-1-1,1-1,-1 0,1-2,0 0,-1-1,0-1,6-3,4-1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1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0,'29'256,"-47"-59,16-184,-1-4,1 1,0 0,0 0,1 0,1 0,-1 0,2 0,-1 0,2 0,1 8,3-12,0-6</inkml:trace>
  <inkml:trace contextRef="#ctx0" brushRef="#br0" timeOffset="254.982">509 0,'0'38,"0"18,-5 4,-1 1,0-4,1-8,1-7,-3-6,0-5,0-2,2-1,2-6</inkml:trace>
  <inkml:trace contextRef="#ctx0" brushRef="#br0" timeOffset="503.637">1 338,'33'-9,"17"-9,9 0,-1 2,-1 4,-5-1,-2 2,-4 3,-6 3,1 1,-3-2,-2 0,-3 0,-2 2,-2 1,-6 6,-6 2</inkml:trace>
  <inkml:trace contextRef="#ctx0" brushRef="#br0" timeOffset="747.256">85 395,'34'0,"20"0,7-5,1-1,-4 0,-8 1,-7-3,-1-1,-3 2,-4-4,-3 2,-6 1</inkml:trace>
  <inkml:trace contextRef="#ctx0" brushRef="#br0" timeOffset="1090.068">1045 28,'-87'146,"78"-130,2 0,-1 0,2 1,0-1,1 1,1 0,1 1,0-1,1 1,2-14,0-1,1 1,-1-1,1 1,0-1,0 1,0-1,0 0,0 1,1-1,-1 0,1 0,0 0,0 0,0 0,1-1,-1 1,0-1,1 1,0-1,0 0,-1 0,1 0,1 0,-1 0,0-1,0 0,1 1,-1-1,0 0,1-1,2 1,118 0,-115-2,1 0,-1-1,1-1,-1 0,0 0,0-1,0 0,0 0,-1-1,1 0,-1 0,0-1,-1 0,0-1,0 0,0 0,-1 0,0-1,0 0,-1 0,0 0,0-1,-1 0,0 0,1-5,1-4</inkml:trace>
  <inkml:trace contextRef="#ctx0" brushRef="#br0" timeOffset="1355.278">1383 28,'-90'312,"29"-17,25-51,31-217,2-3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0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1,'-12'155,"-17"165,13 56,11-327,-1-31</inkml:trace>
  <inkml:trace contextRef="#ctx0" brushRef="#br0" timeOffset="632.527">697 30,'0'707,"1"-706,0 0,-1 0,1 0,-1 0,1 0,-1 1,1-1,-1 0,0 0,0 0,0 1,1-1,-1 0,0 1,-1-1,1 0,0 0,0 1,0-1,-1 0,1 0,-1 1,1-1,-1 0,1 0,-1 0,0 0,1 0,-1 0,0 0,0 0,0 0,0 0,0 0,0-1,0 1,0 0,0-1,0 1,0-1,-1 1,1-1,0 1,0-1,-1 0,1 0,0 1,0-1,-1 0,1 0,0 0,0-1,-1 1,1 0,0 0,-1-1,-95-107,72 80,0 1,-2 1,-1 2,-1 0,-1 2,-1 2,-1 0,0 2,-2 2,0 1,-19-5,46 16,1 2,-1-1,0 1,0 0,0 0,0 1,0 0,0 0,0 1,0 0,0 0,-1 1,1-1,0 2,0-1,0 1,0 0,1 0,-1 1,0 0,1 0,0 1,0 0,0 0,-3 2,2 29,10-19</inkml:trace>
  <inkml:trace contextRef="#ctx0" brushRef="#br0" timeOffset="1368.471">951 198,'-7'23,"1"1,1 0,1 0,1 0,1 0,1 0,1 0,1 1,1-1,5 21,3 20,-10-54,1 0,0 1,1-1,0 0,0 0,1 0,1 0,0 0,0-1,1 0,1 0,0 0,0 0,6 6,-11-15,1 1,0-1,0 1,0-1,0 0,0 0,0 0,0 0,0 0,1 0,-1 0,0-1,0 1,1-1,-1 0,1 1,-1-1,0 0,1-1,-1 1,0 0,1-1,-1 1,0-1,0 0,1 1,-1-1,0 0,0-1,0 1,0 0,0-1,0 1,0-1,-1 1,1-1,0 0,56-74,-54 68,97-154,-100 161,-1 0,0 1,0 0,1-1,-1 1,0-1,1 1,-1-1,0 1,1 0,-1-1,0 1,1-1,-1 1,1 0,-1 0,1-1,-1 1,1 0,-1 0,1 0,-1-1,1 1,-1 0,1 0,-1 0,1 0,0 0,-1 0,1 0,-1 0,1 0,-1 0,1 1,-1-1,1 0,-1 0,1 0,-1 1,1-1,-1 0,1 1,-1-1,0 0,1 1,-1-1,1 0,-1 1,0-1,1 1,-1-1,0 1,0-1,1 1,-1-1,0 1,0-1,0 1,0-1,1 1,-1-1,0 1,0-1,0 1,17 50,-12-34,1-1,0 0,2-1,0 0,0 0,1-1,1 0,1 0,5 5,-12-14,1-1,0 1,-1-1,2 0,-1 0,0 0,1-1,0 1,-1-1,1-1,0 1,1-1,-1 0,0-1,1 1,-1-1,1-1,-1 1,1-1,-1 0,1 0,-1-1,2 0,2-4,1 0,-1 0,0-1,-1 0,0-1,0 0,0-1,0 1,-1-2,-1 1,0-1,0 0,0-1,-1 0,-1 0,0 0,1-3,20-37,-2-1,-2-1,-3-1,-2-1,5-31,-20 76,0 2,0 1,0-1,0 1,-1-1,0 0,-1 0,1 1,-1-1,-1 0,1 0,-1 0,0 1,-1-1,0 0,0 1,0-1,-1 1,-1-2,3 7,0 0,0 1,0-1,0 1,0-1,0 1,0 0,0 0,-1-1,1 1,0 0,0 0,0 0,0 0,0 0,-1 0,1 1,0-1,0 0,0 1,0-1,0 0,0 1,0-1,0 1,0 0,0-1,0 1,0 0,0 0,0-1,1 1,-1 0,0 0,1 0,-2 0,-10 10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30 336,'-26'204,"24"-174,1 0,1 0,2 1,0-1,8 27,-9-49,1 0,0 0,0 0,1-1,0 1,0-1,1 0,0 0,0 0,1 0,0-1,0 0,0 0,1 0,0-1,0 1,1-1,-1-1,1 1,0-1,0-1,0 1,1-1,3 1,-6-3,0 0,1 0,-1-1,1 1,0-1,-1 0,1-1,-1 0,1 0,-1 0,0 0,1-1,-1 0,0 0,0 0,0 0,0-1,0 0,-1 0,1-1,-1 1,0-1,0 0,0 0,0 0,-1-1,80-128,-77 121,40-81,-45 93,0 1,0-1,0 0,-1 1,1-1,0 1,0-1,0 1,0 0,-1-1,1 1,0 0,-1-1,1 1,0 0,-1 0,1 0,-1 0,1 0,-1-1,0 1,1 0,-1 0,0 0,1 0,-1 0,0 0,0 0,0 0,0 0,0 0,0 0,0 0,-1 0,1 1,0-1,1 12,-1-2,0 0,0 1,2-1,-1 0,1 1,1-1,0 0,0-1,1 1,0 0,1-1,1 0,-1 0,2-1,-1 1,1-2,0 1,1-1,0 0,4 3,-5-6,1-1,1 1,-1-1,1-1,-1 1,1-2,0 1,0-1,0 0,0-1,1 0,-1-1,0 0,0 0,1-1,-1 0,0 0,0-1,0-1,0 1,0-1,-1-1,1 0,-1 0,0-1,0 0,4-3,12-18,-1-2,-2-1,0 0,-2-2,-1 0,-2-1,-1-1,-1 0,-2-1,-2-1,-1 1,-1-2,-2 1,-2-1,1-34,-12 13,7 56,0 0,0 0,0 0,0 0,-1 0,1 0,0 0,-1 0,1 0,0 1,-1-1,1 0,-1 0,0 0,1 0,-1 0,0 1,1-1,-1 0,0 1,0-1,0 0,1 1,-1-1,0 1,0 0,0-1,0 1,0-1,0 1,0 0,0 0,0 0,0 0,0 0,0 0,0 0,0 0,0 0,0 0,0 0,0 1,0-1,0 0,0 1,0-1,0 1,0-1,0 1,0-1,0 2,-39 60,28-37</inkml:trace>
  <inkml:trace contextRef="#ctx0" brushRef="#br0" timeOffset="370.839">1188 816,'42'-18,"-26"14,-1 0,0-2,0 0,0 0,-1-1,0-1,0-1,-1 0,0 0,-1-1,0-1,0 0,-2-1,1 0,-1 0,-1-1,0-1,1-2,-9 12,0 1,0 0,0 0,0-1,0 1,-1 0,1-1,-1 1,0-1,0 1,0 0,-1-1,1 1,-1-1,0 1,0 0,0 0,0-1,0 1,-1 0,1 0,-1 0,0 0,0 1,0-1,-1 0,1 1,0 0,-1-1,0 1,1 0,-1 0,0 0,0 1,0-1,0 1,-1 0,1 0,0 0,0 0,-1 0,1 1,-1-1,1 1,0 0,-1 0,1 0,-1 1,-10 3,0 1,0 1,1 0,-1 1,1 1,1 0,-1 0,1 2,1-1,0 1,0 1,1 0,1 0,0 1,0 1,1-1,0 1,1 0,1 1,0 0,1 0,1 0,0 1,0 5,1-14,2 1,-1-1,1 1,0 0,0-1,0 1,1 0,0-1,1 1,0 0,0-1,0 1,1-1,-1 1,2-1,-1 0,1 0,0 0,0 0,0 0,1 0,0-1,0 0,1 0,-1 0,1 0,0-1,0 0,1 0,-1 0,1-1,0 1,0-1,0-1,3 2,5 0,1-1,0 0,-1 0,1-2,0 0,0 0,0-2,0 0,0 0,0-1,0-1,0-1,-1 0,12-5,7-3</inkml:trace>
  <inkml:trace contextRef="#ctx0" brushRef="#br0" timeOffset="749.086">1865 562,'-27'23,"-3"0,1 2,2 0,0 2,2 1,1 2,1 0,-2 6,23-33,0-1,0 1,0-1,1 1,-1 0,1-1,-1 1,1 0,0 0,0 0,0 0,1 0,-1 0,1 1,-1-1,1 0,0 0,0 0,1 0,-1 1,1-1,-1 0,1 0,0 0,0 0,1 0,-1-1,0 1,1 0,0 0,0-1,-1 1,2-1,-1 0,0 1,0-1,1 0,-1 0,1-1,-1 1,1 0,0-1,0 0,0 1,0-1,0 0,0 0,21 0,0 0,0-1,-1-1,1-1,0-2,-1 0,0-1,0-2,0 0,-1-1,0-2,-1 0,0-1,0-1,-1-1,-1-1,0 0,-1-2,-1 0,0-1,-1-1,-1 0,-1-1,9-14,-15 22,19-19,-2-2,-1-1,-2 0,-1-2,-1-1,-2 0,-2-1,-1-1,-2 0,-2-1,2-15,-12 46,0 0,0 0,0 0,-1 0,-1 0,1 0,-1 0,0 0,-1 0,0 0,0 0,-1 1,0-1,0 1,-1 0,0 0,0 0,-1 0,0 1,0 0,0 0,-1 0,0 1,0-1,0 1,-1 1,1-1,-1 1,0 0,-1 1,1 0,-1 0,-6-2,1 4,1 0,-1 0,0 1,1 0,-1 1,1 1,-1 0,1 1,0 0,0 1,0 0,0 1,1 0,-1 1,2 0,-4 2,-7 6,0 1,0 1,2 1,0 1,1 0,0 2,-6 10,7-7,1 1,1 0,1 1,1 1,2 0,0 1,2 0,0 0,2 1,0 10,5-21,0 0,1 0,1 0,0 0,1 0,2 0,-1 0,2 0,0-1,1 1,1-1,0 0,1-1,1 1,0-1,1-1,10 13,3-5,0-1,2-1,0-2,1 0,0-1,2-2,0 0,1-2,0-1,1-1,0-2,0-1,1-1,0-2,1 0,-1-2,1-2,30-2,-24 1</inkml:trace>
  <inkml:trace contextRef="#ctx0" brushRef="#br0" timeOffset="1751.824">2400 900,'124'-284,"-89"233,-35 73,-3-4,-7 119,10-132,1-1,-1 1,1 0,1-1,-1 1,0-1,1 1,0-1,0 0,1 1,-1-1,1 0,0-1,0 1,0 0,0-1,1 0,-1 0,1 0,0 0,0 0,0-1,0 0,0 1,1-2,-1 1,1 0,2 0,0-1,1 0,-1 0,1 0,-1-1,1 0,0 0,-1-1,1 0,-1 0,0-1,1 0,-1 0,0-1,0 0,0 0,-1-1,1 1,-1-1,0-1,0 1,0-1,3-4,11-11,0 0,-2-2,0 0,-2-1,10-18,-23 35,3 0,-1-1,-1-1,1 1,-1-1,0 1,-1-1,0 0,0-1,-1 1,0 0,0-1,-1 1,0-1,-1 1,0-5,-25-11,8 24</inkml:trace>
  <inkml:trace contextRef="#ctx0" brushRef="#br0" timeOffset="2064.722">3078 759,'65'-49,"-49"39,-1 0,1-2,-2 0,0 0,0-1,-1-1,-1-1,0 0,-1 0,0-1,-10 14,0 0,0 0,0 0,-1-1,1 1,0 0,-1 0,0-1,1 1,-1 0,0 0,0-1,0 1,-1 0,1-1,0 1,-1 0,0 0,1-1,-1 1,0 0,0 0,0 0,0 0,-1 0,1 0,-1 1,1-1,-1 0,1 1,-1-1,0 1,0-1,0 1,0 0,0 0,0 0,0 0,0 0,0 0,0 1,-1-1,1 1,0-1,0 1,-1 0,1 0,0 0,-1 0,1 0,0 0,0 1,-1-1,1 1,-14 2,0 0,1 0,0 2,0 0,0 0,0 2,1 0,0 0,0 1,1 1,0 0,1 1,0 1,0-1,1 2,1 0,0 0,1 1,0 0,-4 7,11-15,0-1,0 1,0 0,1 0,-1-1,1 1,1 0,-1 0,1 0,-1 0,1 0,1 0,-1 0,1 0,0 0,0 0,0 0,1 0,-1-1,1 1,0-1,1 1,-1-1,1 0,0 1,0-1,0-1,0 1,1 0,0-1,0 0,0 0,0 0,0 0,0-1,1 1,-1-1,3 0,5 4,0-1,1-1,-1 0,1 0,0-1,0-1,0 0,1-1,-1 0,0-1,0-1,1 0,-1-1,0 0,0-1,0-1,-1 0,1 0,2-2,4-2,0 1,-1 0,0-2,0 0,-1-1,0 0,0-2,1-2,2-6</inkml:trace>
  <inkml:trace contextRef="#ctx0" brushRef="#br0" timeOffset="2364.862">3925 392,'-270'175,"265"-172,-47 47,51-48,0-1,0 0,0 1,0-1,1 0,-1 1,1-1,-1 1,1-1,-1 1,1-1,0 1,0-1,0 1,0 0,0-1,0 1,0-1,1 1,-1-1,0 1,1-1,-1 1,1-1,0 1,-1-1,1 0,0 1,0-1,0 0,0 0,0 1,0-1,0 0,0 0,0 0,1 0,-1-1,0 1,1 0,-1-1,1 1,7 4,1-1,-1-1,1 1,0-2,0 1,0-1,0-1,0 0,0 0,10-2,60 11,-78-10,0 0,1 1,-1-1,0 1,0-1,0 1,-1 0,1 0,0 0,0 0,0 0,-1 0,1 0,0 1,-1-1,1 0,-1 1,0 0,1-1,-1 1,0 0,0-1,0 1,0 0,0 0,-1 0,1 0,0 0,-1 0,0 0,1 0,-1 0,0 0,0 0,0 1,0-1,-1 0,1 0,0 0,-1 0,0 0,1 0,-1 0,0-1,0 1,0 0,0 0,0 0,-1-1,1 1,0-1,-1 1,0-1,-14 13,-1-1,-1-1,-1-1,1 0,-1-2,-1 0,0-1,0-1,-1-1,0 0,-19 1,18-2,-44 9,39-11</inkml:trace>
  <inkml:trace contextRef="#ctx0" brushRef="#br0" timeOffset="2980.818">4376 590,'-44'27,"2"1,1 3,2 2,0 1,3 1,-25 33,56-61,0 1,0 0,1 0,0 1,0 0,1-1,1 1,-1 0,1 0,1 1,-1 6,2-13,-1 0,1 1,1-1,-1 0,0 1,1-1,-1 0,1 0,0 1,0-1,0 0,1 0,-1 0,1 0,0 0,-1-1,1 1,0 0,1-1,-1 1,0-1,1 0,0 0,-1 0,1 0,0 0,0-1,0 1,0-1,0 0,0 0,0 0,2 0,15 0,-1-1,1 0,-1-2,0-1,0 0,0-1,0-1,0-1,-1 0,0-2,0 0,-1-1,0-1,-1 0,0-1,0-1,-1 0,-1-1,0-1,7-10,12-9,-2-1,-1-1,-1-2,-3-1,-1-1,-1-2,-3 0,-1-1,-3-1,11-35,-4-86,-24 156,0 0,-1-1,0 1,0 0,0 0,-1-1,-1 1,1 0,-1 1,-1-1,1 0,-1 1,0 0,-1 0,0 0,0 1,-1-1,-2-2,2 5,0 0,-1 0,1 1,-1-1,1 1,-1 1,0-1,-1 1,1 0,0 1,0 0,-1 0,1 0,-1 1,1 0,0 1,-1 0,1 0,0 0,-1 1,1 0,-2 1,-10 4,-1 0,2 1,-1 1,1 1,1 0,-1 1,-7 8,11-7,0 1,0 0,1 0,1 1,1 1,0 0,0 1,2 0,0 0,1 1,1 0,0 1,1 0,1 0,1 0,0 0,1 1,2-1,0 1,0 0,2-1,0 1,1-1,1 1,1-1,1 0,0 0,1 0,1-1,1 0,0 0,1-1,1 0,1 0,0-1,8 8,-4-12,0-1,1 0,-1-1,2-1,-1 0,1-1,1-1,-1-1,1 0,0-1,0-1,0-1,0 0,0-2,1 0,-1-1,0-1,6-1,9-2,-4-2</inkml:trace>
  <inkml:trace contextRef="#ctx0" brushRef="#br0" timeOffset="4098.894">5139 534,'-37'7,"2"1,-1 1,1 3,1 0,0 2,-25 16,48-25,0 2,1 0,-1 0,1 1,1 0,0 0,0 1,0 1,1-1,1 1,0 1,0-1,1 1,0 0,1 1,0-1,1 1,0 0,1 0,1 1,-1 2,4-11,-1 0,1 0,0 0,1 0,-1 0,0-1,1 1,0-1,0 1,0-1,1 0,-1 1,1-1,-1 0,1-1,0 1,0 0,1-1,-1 0,0 0,1 0,-1 0,1 0,0-1,-1 1,1-1,0 0,0-1,0 1,0 0,0-1,0 0,0 0,0 0,0-1,0 1,0-1,0 0,0 0,-1 0,1-1,0 1,-1-1,1 0,0 0,27-12,0-1,-2-1,0-1,-1-2,-1 0,0-2,-2-1,0-2,-2 0,10-14,61-56,-87 88,-4 1,1 1,1-1,-1 1,1 0,-1 0,1 1,0 0,0-1,1 2,-1-1,1 1,-1-1,1 1,0 1,0-1,0 1,-5 2,0 0,-1 0,1 0,0 0,-1 0,1 0,-1 0,1 0,-1 0,0 0,1 0,-1 1,0-1,0 0,0 0,0 0,0 0,0 1,0-1,0 0,0 0,-1 0,1 0,0 0,-1 0,1 0,-1 1,1-1,-1 0,1 0,-1-1,0 1,0 0,0 3,-84 215,84-215,1 0,-1-1,1 1,0 0,0 0,1-1,-1 1,1 0,-1-1,1 1,0 0,1-1,-1 1,1-1,-1 1,1-1,0 0,0 0,0 0,1 0,-1 0,1 0,0-1,0 1,-1-1,2 0,-1 0,0 0,0 0,1-1,-1 1,1-1,-1 0,1 0,-1 0,1 0,0 0,0-1,-1 0,1 0,0 0,0 0,-1-1,1 1,0-1,-1 0,1 0,-1 0,1-1,-1 1,2-1,11-8,0 0,-1-1,0-1,-1 0,0-1,-1 0,0-1,-1 0,-1-1,0-1,-1 0,1-3,11-14,60-99,-82 132,0 0,-1-1,1 1,0 0,0 0,0 0,0 0,-1 0,1-1,0 1,0 0,0 0,0 0,0-1,-1 1,1 0,0 0,0 0,0-1,0 1,0 0,0 0,-15 21,10-11,1 0,1 0,0 1,0-1,1 1,0-1,0 1,2 0,-1 0,2 8,-1-15,0-1,0 0,1 1,-1-1,1 0,0 0,0 1,0-1,0 0,1 0,-1 0,1 0,0-1,0 1,0 0,0-1,0 1,1-1,-1 0,1 0,0 0,-1 0,1 0,0 0,0-1,0 0,0 1,0-1,0 0,1 0,-1-1,0 1,1-1,-1 0,0 1,2-2,3 1,1-1,-1 0,0 0,0-1,1 0,-1-1,-1 0,1 0,0-1,-1 0,1 0,-1 0,-1-1,1 0,0-1,-1 0,3-4,91-121,-75 93,131-144,-148 174,-26 30,16-18,0 1,0-1,1 1,0 0,0 0,0 0,1 0,0 0,0-1,0 1,0 0,1 0,0 0,0 0,0 0,0-1,1 1,0 0,0-1,0 0,1 1,-1-1,1 0,0 0,0 0,0-1,2 2,23 44,-14 2,-2 0,-2 2,-2-1,-2 1,-3 0,-3 1,-1-1,-3 0,-2 0,-10 35,16-83,-7 44,-2-1,-3 0,-1-1,-2-1,-2 0,-8 10,-40 31,63-85,0-1,0 1,0-1,-1 1,1-1,0 0,0 0,-1 0,1 0,-1 0,1 0,-1-1,1 1,-1-1,1 0,-1 0,0 0,1 0,-1 0,1-1,-1 1,1-1,-1 1,1-1,-1 0,1 0,0 0,-1 0,1-1,0 1,0 0,0-1,0 0,0 1,0-1,0 0,1 0,-1 0,0-2,-5-7,2-1,-1 0,2 0,-1 0,2 0,-1-1,2 0,0 0,0 0,1 0,1 0,0 0,1 0,1-2,-2-12,0-2,1-1,1 1,2 1,1-1,1 0,2 1,0 0,2 1,1 0,1 1,2 0,0 0,2 2,0 0,3-1,-7 13,0 0,0 1,1 0,1 1,-1 1,2 0,-1 1,1 0,0 1,1 1,-1 1,1 0,1 1,11-2,25-1,0 3,0 2,49 5,-57-2,-18 0</inkml:trace>
  <inkml:trace contextRef="#ctx0" brushRef="#br0" timeOffset="12089.394">6973 788,'14'7,"1"-1,-1-1,1 0,0 0,1-2,-1 0,1-1,-1 0,1-1,0-1,-1-1,1 0,0-1,-1 0,0-1,1-1,-1-1,0 0,30-20,-1-2,-1-2,-2-2,-1-2,-1-1,2-6,12-12,-2-3,-2-1,-2-3,-4-2,-2-1,32-65,-52 104,-47 157,-2 31,22-118,-1 0,-2-1,-3-1,-1 1,-8 11,14-45,0 0,-2 0,0-1,0 0,-1 0,0-1,0 0,-1-1,-1 0,0-1,0 0,0-1,-1 0,0-1,0-1,-1 0,0-1,0 0,0-1,0-1,0 0,-2 0,-133 22,125-22</inkml:trace>
  <inkml:trace contextRef="#ctx0" brushRef="#br0" timeOffset="13053.225">8045 675,'37'-10,"-2"-2,1-2,-2-1,1-1,17-13,2-33,-53 61,0-1,-1 0,1 1,0-1,-1 0,1 0,-1 1,1-1,-1 0,0 0,0 0,0 1,0-1,0 0,0 0,-1 0,1 0,-1 1,1-1,-1 0,1 0,-1 1,0-1,0 0,0 1,0-1,0 1,0-1,0 1,-1 0,1 0,-1-1,1 1,-1 0,1 0,-1 0,1 0,-1 1,0-1,1 0,-3 0,-1-1,0 1,-1 0,1 0,0 0,-1 0,1 1,-1 0,1 0,0 0,-1 1,1 0,-1 0,1 0,0 1,0 0,0-1,0 2,0-1,0 1,0 0,1 0,-1 0,1 0,0 1,-3 3,0 0,0 1,1-1,0 1,0 0,1 0,0 1,0-1,1 1,0 0,1 0,0 1,0-1,1 1,0 0,0-5,1 0,0 0,0 0,0 0,1 0,0 0,0-1,0 1,0 0,1 0,0 0,0 0,0 0,1 0,-1-1,1 1,0 0,1-1,-1 0,1 1,0-1,0 0,0-1,0 1,1 0,-1-1,1 0,0 0,0 0,0 0,4 1,10 0,-1-1,1 0,0-1,0-2,0 1,0-2,-1-1,1 0,0-1,-1-1,10-3,-8 1,0-1,-1-1,0-1,-1 0,0-1,0-1,-1-1,-1 0,0-1,0-1,-1 0,-1-1,-1 0,0-1,-1 0,0-1,-2-1,0 1,1-5,-6 86,-6-20,1 15,-2 0,-3 0,-12 47,-36 117,32-174,12-99,15 16,0 0,3 0,0 0,3 1,0 1,9-14,-16 33,8-18,1 1,1 0,1 1,2 1,1 1,1 0,1 1,1 1,1 1,2 1,0 1,1 1,1 2,17-10,-40 26,0 0,0 1,0-1,1 1,-1 0,0 0,1 0,0 0,-1 1,1-1,0 1,0 0,0 0,0 1,0-1,0 1,0 0,0 0,0 0,0 0,0 1,0-1,0 1,0 0,0 1,-1-1,1 1,0-1,-1 1,1 0,-1 0,1 1,-1-1,0 1,0 0,0-1,-1 1,1 0,-1 1,1-1,-1 0,1 3,-1 6,-1 0,0 1,-1-1,0 0,-1 0,0 1,-1-1,-1 0,0 0,0-1,-1 1,-1-1,0 1,0-1,-1-1,0 1,-1-1,0 0,-1-1,-5 5,6-6,0-1,-1-1,0 1,0-1,0 0,-1-1,0 0,0 0,-1-1,1 0,-1-1,0 0,0-1,0 0,0 0,0-1,0 0,0-1,-1 0,1-1,0 0,0 0,0-1,0-1,-8-2,0-2</inkml:trace>
  <inkml:trace contextRef="#ctx0" brushRef="#br0" timeOffset="13336.938">9428 82,'-5'33,"-1"17,0 4,1-3,1-4,2-6,1-5,1 1,0-1,0-2,0-2,0-1,1-2,-1 0,0-1,0-5</inkml:trace>
  <inkml:trace contextRef="#ctx0" brushRef="#br0" timeOffset="13587.196">9061 392,'33'0,"22"0,5 0,3-4,-6-3,-6 1,-8 1,-6 2,-10 1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8:33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28,'-11'139,"-52"175,33-143,20-69,10-91</inkml:trace>
  <inkml:trace contextRef="#ctx0" brushRef="#br0" timeOffset="413.446">539 113,'-17'37,"3"0,0 0,3 1,1 1,2 0,2 0,1 1,3-1,0 1,5 32,-3-65,1-1,0 0,0 0,0 0,1 0,0 0,0 0,1-1,-1 1,1 0,0-1,1 0,-1 0,1 0,0 0,1-1,-1 1,1-1,0 0,0-1,0 1,0-1,0 0,1 0,0-1,-1 1,1-1,0 0,0-1,0 0,1 0,-1 0,4 0,0-1,0 1,-1-1,1-1,-1 0,1 0,-1-1,1 0,-1-1,0 0,0 0,0-1,0 0,-1-1,1 0,-1 0,0-1,-1 1,0-2,0 1,0-1,0 0,3-7,-3 5,0-1,0 0,-2 0,1-1,-1 1,-1-1,0 0,0-1,-1 1,1-10,-3 17,0 0,-1 0,1-1,-1 1,0 0,-1 0,1-1,-1 1,1 0,-1 0,0 0,-1-1,1 1,-1 1,0-1,0 0,0 0,0 1,-1-1,0 1,1-1,-1 1,0 0,-1 0,1 1,0-1,-1 1,0-1,1 1,-1 0,-1 0,-8-1,0 0,0 0,0 1,-1 1,1 0,-1 1,1 0,-1 1,1 1,-1 0,1 1,0 0,0 1,0 1,1 0,-1 0,1 1,1 1,-1 0,1 1,0 0,-6 6,-14 10</inkml:trace>
  <inkml:trace contextRef="#ctx0" brushRef="#br0" timeOffset="2083.987">652 0,'4'0,"3"5,-6 1,-3 5,-5 0,-2 4,-4-2,0 3,-3-2,2 1,-2-1,2-4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09:02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481 734,'33'-48,"-23"35,0 1,0 0,1 1,0 0,1 1,0 0,1 1,0 0,1 1,0 1,0 0,0 1,1 0,0 1,0 1,0 0,16-1,-25 6,-1 1,1 0,0 0,0 0,-1 1,1 0,-1 0,0 0,0 0,0 1,0 0,-1 0,1 1,-1-1,0 1,0 0,-1 0,0 0,0 0,0 1,0-1,-1 1,0 0,0-1,0 1,-1 0,0 0,0 0,-1 1,1-1,-1 0,-1 0,1 0,-1 0,0 0,0 0,-1 0,0 2,-3 10,0 0,-1-1,0 0,-2 0,0-1,-1 1,0-2,-1 1,-1-2,-1 1,0-1,-13 11,-34 30,60-53,0 1,0-1,0 0,0 0,1 1,-1-1,1 0,-1 0,1 0,0-1,0 1,0 0,0-1,0 1,0-1,0 1,0-1,1 0,-1 0,0 0,1 0,-1-1,1 1,-1-1,1 1,-1-1,2 0,8 2,-1 0,0 1,0 1,-1-1,1 2,-1 0,0 0,0 0,0 1,-1 1,1 0,-2 0,1 1,-1 0,0 0,-1 1,0 0,5 9,-8-14,-1 0,-1 0,1 0,0 1,-1-1,0 1,0-1,-1 1,1 0,-1 0,0 0,0 0,-1 0,1 0,-1 0,0 0,-1 0,1 0,-1 0,0 0,0 0,0-1,-1 1,0 0,0-1,0 1,0-1,-1 1,0-1,-3 4,-3 1,-1-1,-1 1,0-2,0 1,-1-2,0 1,0-1,0-1,-1-1,1 1,-1-2,0 0,0 0,-1-2,1 1,0-2,-1 0,1 0,0-1,-1-1,-2-1,12 3,0 0,1 0,-1-1,1 1,0-1,-1 0,1 0,-1 0,1 0,0-1,0 0,0 1,0-1,0 0,0 0,0-1,1 1,-1-1,0-1,0-6</inkml:trace>
  <inkml:trace contextRef="#ctx0" brushRef="#br0" timeOffset="252.972">1242 1242,'-4'5,"-8"1,0 5,1 5,7 0,5-2</inkml:trace>
  <inkml:trace contextRef="#ctx0" brushRef="#br0" timeOffset="837.658">1525 791,'2'-5,"0"0,0 0,0 0,1 1,0-1,0 1,0 0,1 0,-1 0,1 0,0 1,0 0,0-1,0 1,1 1,-1-1,1 1,0 0,0 0,0 0,0 0,0 1,5-1,3-3,160-52,-147 50,-23 5,-1 0,1 1,0 0,0 0,0 0,0 0,1 0,-1 0,0 1,0-1,0 1,1 0,-1 0,0 1,0-1,0 0,0 1,1 0,-1 0,0 0,0 0,2 2,-5 51,-4-40,1 8,-1 0,-1 0,-1-1,-1 0,-1 0,-1-1,-1 0,0 0,-6 6,-137 193,148-213,2 1,-1 0,1 0,0 0,0 0,1 1,0-1,0 0,1 1,0 0,0-1,1 1,-1 0,2-1,-1 1,1 0,1-1,-1 1,1-1,1 0,-1 1,1-1,0 0,1 0,0-1,0 1,0-1,1 0,0 0,0 0,0-1,1 0,0 0,0 0,0 0,1-1,-1 0,1-1,4 2,2-1,0-1,0 0,0-1,0-1,1 0,-1-1,0 0,0-1,1 0,-1-2,0 1,0-1,-1-1,1 0,-1-1,1-1,-2 0,2 0,17-25,-22 15</inkml:trace>
  <inkml:trace contextRef="#ctx0" brushRef="#br0" timeOffset="2001.7">2653 650,'-6'-4,"0"0,-1 1,0-1,1 2,-1-1,0 1,-1 0,1 0,0 1,0 0,-1 0,1 1,-1 0,1 0,0 1,-1 0,-4 1,0 1,1 1,1 0,-1 0,1 1,0 1,0 0,0 0,1 0,-1 2,2-1,-1 1,1 0,0 1,1-1,0 2,1-1,0 1,0 0,1 0,0 0,0 1,2 0,-1 0,1 0,1 0,0 3,1-10,0-1,1 0,0 1,-1-1,1 0,1 1,-1-1,0 0,1 1,0-1,0 0,0 0,0 1,0-1,0 0,1 0,0 0,0-1,-1 1,2 0,-1-1,0 1,0-1,1 1,-1-1,1 0,0 0,0-1,0 1,1 0,107 27,-48-17,-55-9,0 0,0 0,0 0,0 1,-1 1,1-1,-1 1,0 0,0 1,-1 0,0 0,0 0,0 0,-1 1,0 0,0 1,-1-1,0 1,0-1,0 1,-1 0,-1 1,1-1,0 7,-2-7,0 0,0 1,-1-1,0 0,-1 1,0-1,0 0,0 0,-1 1,-1-1,1 0,-1-1,-1 1,1 0,-1-1,-1 0,1 0,-1 0,0-1,-1 1,1-1,-2 0,-1 1,0 0,-1 0,0 0,-1-1,1-1,-1 0,0 0,-1-1,1 0,-1-1,1 0,-1 0,0-1,0-1,0 0,0-1,0 0,-1 0,-8-2,-99-22,102 17</inkml:trace>
  <inkml:trace contextRef="#ctx0" brushRef="#br0" timeOffset="5891.341">3161 1073,'0'10,"0"7,0 6,0 4,0 2,0 1,-5-4,-1-3,-5-4,0-6</inkml:trace>
  <inkml:trace contextRef="#ctx0" brushRef="#br0" timeOffset="6657.442">3641 621,'2'-6,"0"1,1 0,0-1,0 1,0 0,0 1,1-1,0 0,-1 1,2 0,-1 0,0 0,1 1,0-1,0 1,0 0,0 0,1 1,-1 0,1 0,-1 0,1 0,2 1,-3-1,141-39,-142 40,0 0,-1 1,1-1,0 1,0 0,0 0,0 0,-1 0,1 0,0 1,0 0,-1 0,1 0,0 0,-1 1,1-1,-1 1,0 0,1 0,-1 0,0 0,0 1,0-1,-1 1,1 0,0 0,-1 0,0 0,0 0,0 0,0 1,0-1,-1 1,0-1,1 1,-1 0,0-1,-1 1,1 0,-1 0,0 0,0-1,0 1,0 0,-1 3,-2 3,0 0,0 0,-1 0,0 0,-1-1,0 0,-1 0,0 0,0-1,-1 0,0 0,0 0,-38 51,44-57,-1 0,1 1,0-1,-1 0,1 1,1 0,-1-1,0 1,0 0,1-1,0 1,0 0,-1-1,2 1,-1 0,0 0,0-1,1 1,0 0,-1-1,1 1,0 0,0-1,0 1,1-1,-1 0,1 1,-1-1,1 0,0 1,71 50,-43-34,-24-16,0 0,-1 1,1 0,-1 0,0 0,0 1,0 0,-1 0,0 0,0 0,0 1,0-1,-1 1,0 0,0 0,-1 0,1 0,-1 1,-1-1,1 1,-1-1,0 1,-1-1,0 1,0 0,0-1,-1 1,0 0,0-1,0 1,-2 3,-4 1,0-1,0 1,-1-1,-1-1,0 1,0-2,0 1,-1-1,-1-1,1 0,-1 0,0-1,-1 0,1-1,-1-1,0 1,-1-2,1 0,0 0,-1-1,0-1,1 0,-1-1,0 0,0-1,-8-2,19 4,1-1,0 0,0 1,0-1,-1 0,1 0,0 0,0 0,0 0,-1 0,1-1,0 1,0 0,0-1,0 1,-1 0,1-1,0 1,0-1,0 0,0 1,0-1,0 0,0 0,0 0,1 1,-1-1,0 0,0 0,1 0,-1 0,1 0,-1 0,1-1,-1 1,1 0,-1 0,1 0,0 0,0-1,0 1,0 0,0 0,0 0,0-1,0 1,0 0,0 0,1-1,7-8</inkml:trace>
  <inkml:trace contextRef="#ctx0" brushRef="#br0" timeOffset="6921.634">4459 1044,'-4'5,"-8"2,0 4,6 0,4-1</inkml:trace>
  <inkml:trace contextRef="#ctx0" brushRef="#br0" timeOffset="19640.852">4713 508,'60'-34,"164"-55,-221 87,0 0,0 1,0 0,0 0,0 0,0 0,1 0,-1 1,0-1,1 1,-1 0,0 0,0 0,1 0,-1 1,0-1,1 1,-1 0,0 0,0 0,0 1,0-1,0 1,0-1,0 1,-1 0,1 0,-1 0,1 0,-1 1,0-1,0 1,0-1,0 1,0 0,0 0,-1 0,1 0,-1 2,0 9,0 0,-2 0,0 0,0 0,-2 0,1-1,-2 1,0-1,0 1,-1-1,-1-1,0 1,-1-1,-1 0,1 0,-2-1,0 0,-4 4,-28 46,9-10,-48 96,79-144,-1 0,1 0,0 0,0 0,0 1,0-1,1 0,-1 1,1-1,0 0,0 0,0 1,0-1,1 0,-1 1,1-1,0 0,0 0,0 0,0 0,1 1,-1-2,1 1,0 0,-1 0,1-1,1 1,-1 0,0-1,1 0,-1 0,1 0,0 0,-1 0,1 0,0-1,0 1,0-1,0 0,1 0,105 4,-84-6</inkml:trace>
  <inkml:trace contextRef="#ctx0" brushRef="#br0" timeOffset="20824.759">6323 988,'-10'33,"-8"17,0 4,2-3,-1-9,3-7,3-5,0-8,0-2,-2 0,2-4</inkml:trace>
  <inkml:trace contextRef="#ctx0" brushRef="#br0" timeOffset="20312.257">5504 396,'311'1,"-309"-1,0 0,-1 0,1 0,0 0,0 0,-1 1,1-1,0 1,-1-1,1 1,0 0,-1-1,1 1,-1 0,1 0,-1 0,0 0,1 1,-1-1,0 0,0 0,0 1,0-1,0 1,0-1,0 1,0-1,-1 1,1 0,0-1,-1 1,0 0,1-1,-1 1,0 0,0 0,0-1,0 1,0 0,0 0,-1-1,1 1,0 0,-1 0,1-1,-1 1,0 0,-57 193,20-25,-9 26,34-171,4-25</inkml:trace>
  <inkml:trace contextRef="#ctx0" brushRef="#br0" timeOffset="20557.78">5363 875,'38'-5,"18"-1,9 0,-2 1,-7 2,-8 0,-8 2,-5-4,-4-2,-3 1,-1 2,-5 0</inkml:trace>
  <inkml:trace contextRef="#ctx0" brushRef="#br0" timeOffset="24568.316">6745 451,'2'-4,"0"0,0-1,1 1,-1 0,1 0,0 1,0-1,1 1,-1-1,1 1,-1 0,1 0,0 0,0 1,0 0,3-2,-4 2,152-62,-152 63,0-1,-1 1,1 0,0 1,0-1,-1 0,1 1,0 0,0 0,0 0,0 0,0 0,0 0,0 1,-1-1,1 1,0 0,0 0,-1 0,1 0,0 0,-1 1,1-1,-1 1,0-1,1 1,-1 0,0 0,0 0,0 0,-1 1,1-1,0 1,-1-1,1 1,-1-1,0 1,0-1,0 1,0 0,-1 0,1 0,-1 0,1-1,-1 1,0 0,0 0,-1 2,0 8,-2-1,0 1,0-1,-1 1,0-1,-2-1,1 1,-1-1,-1 1,0-2,0 1,-1-1,0 0,-1-1,0 0,-1 0,0-1,-1 0,-30 33,39-40,1 0,-1 1,1-1,-1 1,1-1,-1 1,1-1,0 1,0 0,0 0,0-1,0 1,0 0,0 0,1 0,-1 0,0 0,1 0,0 0,0 0,-1 0,1 0,1 1,-1-1,0 0,0 0,1 0,-1 0,1 0,-1 0,1 0,0 0,0-1,0 1,0 0,0 0,1-1,-1 1,0-1,2 2,55 35,-53-37,0 2,1-1,-1 0,0 1,-1 0,1 1,0-1,-1 1,0-1,0 1,0 0,0 1,-1-1,0 1,1 0,-2 0,1 0,1 2,-2 1,1 0,-2-1,1 1,-1 0,0 0,0 0,-1 0,0 0,-1 0,0-1,0 1,0 0,-1 0,0-1,-1 1,0-1,0 1,0-1,-1 0,0-1,-1 1,1 0,-5 3,0-5,0 1,-1-2,0 1,0-1,0-1,0 1,-1-2,0 0,1 0,-1-1,0 0,0-1,0 0,1 0,-1-2,0 1,0-1,1-1,0 0,-1 0,1-1,0 0,-3-3,-8-3</inkml:trace>
  <inkml:trace contextRef="#ctx0" brushRef="#br0" timeOffset="24858.832">7366 847,'-9'14,"-4"5</inkml:trace>
  <inkml:trace contextRef="#ctx0" brushRef="#br0" timeOffset="25513.792">7564 396,'82'-31,"-73"28,1-1,0 1,0-1,0 2,0 0,1 0,-1 1,1 0,0 0,-1 1,1 1,4 1,-13-2,0 1,-1-1,1 1,0-1,-1 1,1 0,-1 0,1 0,-1 0,0 0,1 0,-1 0,0 1,1-1,-1 0,0 1,0-1,0 1,-1-1,1 1,0 0,0-1,-1 1,1 0,-1-1,0 1,1 0,-1-1,0 1,0 0,0 0,0 0,0-1,0 1,-1 0,1 0,-1-1,1 1,-1 0,0 0,-35 67,32-64,-7 11,8-13,-1 0,1 0,0 0,0 0,0 1,1 0,-1-1,1 1,0 0,0 0,0 0,0 1,1-1,-1 0,1 1,0-1,1 0,-1 1,1-1,0 1,0 0,0-1,1 1,-1-1,1 0,0 1,1-1,-1 0,1 1,0-1,0 0,1 2,76 35,-73-40,0 1,1 0,-1 0,0 1,0 0,0 0,0 0,-1 1,1-1,-1 1,0 1,0-1,0 1,-1 0,1 0,-1 0,0 1,-1-1,0 1,1 0,-2 0,3 4,-5 0,0 1,-1-1,0 0,0 0,-1 0,-1 0,1 0,-2-1,1 1,-1-1,-1 0,1 0,-2 0,1 0,-1-1,-1 0,1 0,-1-1,0 0,-1 0,0 0,0-1,-1-1,1 1,-1-1,0-1,-1 1,1-2,-1 1,1-1,-1-1,0 0,0 0,0-1,-2 0,7-1,-1 0,1-1,-1 0,1 0,0 0,0 0,-1-1,1 0,0 0,0 0,0-1,1 1,-1-1,-4-4,-5-3</inkml:trace>
  <inkml:trace contextRef="#ctx0" brushRef="#br0" timeOffset="26012.781">8326 283,'22'109,"-17"-66,-3 0,-2 0,-1 1,-2-1,-2-1,-2 1,-2-1,-3 4,-20 124,30-153,4-4</inkml:trace>
  <inkml:trace contextRef="#ctx0" brushRef="#br0" timeOffset="28034.814">452 1976,'98'-31,"-51"10,-34 17,-4-1,0 1,0 0,0 1,1 0,0 0,-1 1,1 1,0-1,0 1,0 1,0 0,0 1,0 0,0 0,0 1,-1 0,1 1,-1 0,1 0,1 2,-8-3,1 1,-1 1,0-1,0 0,0 1,0 0,-1-1,0 1,1 0,-1 0,-1 0,1 1,0-1,-1 0,0 1,0-1,0 1,-1-1,0 1,0-1,0 1,0-1,0 1,-1-1,0 1,0-1,-1 4,-1 0,1 1,-1-1,0 1,-1-1,0 0,0 0,-1-1,0 1,0-1,-1 0,0 0,0-1,-6 5,-98 72,109-81,0-1,0 1,0-1,0 1,1-1,-1 1,1 0,-1-1,1 1,-1 0,1 0,0-1,0 1,0 0,0 0,0-1,1 1,-1 0,0 0,1-1,-1 1,1 0,0-1,-1 1,1-1,0 1,0-1,0 1,0-1,0 0,0 1,1-1,-1 0,0 0,2 1,56 38,-49-35,1 1,1-1,-2 1,1 1,-1 0,1 1,-2 0,1 0,-1 1,-1 0,0 1,0-1,-1 2,0-1,0 1,1 5,-8-14,1 1,-1 0,1 0,-1 0,0 0,0 0,-1 0,1-1,-1 1,1 0,-1 0,0 0,0-1,0 1,0 0,0-1,-1 1,1-1,-1 1,0-1,0 0,0 0,0 0,0 0,0 0,0 0,-1-1,1 1,-1-1,1 1,-2 0,-87 24,-83-26,112-23,49 12</inkml:trace>
  <inkml:trace contextRef="#ctx0" brushRef="#br0" timeOffset="29359.445">1242 2540,'0'0</inkml:trace>
  <inkml:trace contextRef="#ctx0" brushRef="#br0" timeOffset="30813.076">1525 1919,'70'-36,"-51"27,1 1,1 0,-1 2,1 1,0 0,0 2,1 0,-1 1,1 1,10 2,-30-1,1 0,0 1,-1-1,1 1,-1-1,1 1,0 0,-1 0,0 0,1 0,-1 1,0-1,1 1,-1-1,0 1,0 0,0 0,0 0,-1 0,1 0,0 0,-1 0,0 0,1 1,-1-1,0 1,0-1,0 1,-1-1,1 1,-1 0,1-1,-1 1,0 0,0-1,0 1,0 1,-1 4,0 0,0 1,-1-1,0 0,0 0,-1 0,0-1,0 1,-1-1,0 1,-4 4,-121 114,97-99,31-26,0 1,0-1,0 1,1-1,-1 1,0-1,1 1,0-1,-1 1,1-1,0 1,0 0,-1-1,1 1,1 0,-1-1,0 1,0-1,0 1,1 0,-1-1,1 1,0-1,-1 1,1-1,0 0,0 1,0-1,0 0,0 1,0-1,0 0,0 0,0 0,1 0,-1 0,0 0,1 0,-1 0,1-1,-1 1,1-1,-1 1,1-1,-1 1,1-1,0 0,-1 0,1 0,0 0,-1 0,18 11,-10-3,1 1,-1 0,-1 0,0 1,0 0,-1 0,0 1,-1 0,0 0,-1 1,0 0,-1-1,0 2,-1-1,0 0,-1 3,-1-8,0 0,-1 0,0 0,0 0,0 0,-1 0,0 0,-1-1,1 1,-1 0,-1 0,1-1,-1 0,0 1,0-1,-1 0,0 0,0-1,-1 1,1-1,-1 0,0 0,-1-1,1 1,-1-1,0 0,0-1,0 1,0-1,0-1,-1 1,0-1,1 0,-1 0,0-1,0 0,0 0,0-1,0 0,0 0,0 0,0-1,-1-1,0 2,1 0,-1-1,1 0,0-1,0 0,-1 0,1 0,1-1,-1 0,0 0,1-1,-1 0,1 0,0-1,0 1,1-1,0 0,-3-4,5-2</inkml:trace>
  <inkml:trace contextRef="#ctx0" brushRef="#br0" timeOffset="32511.03">3161 2343,'-19'33,"-11"17,-1 3,0-6,6-7,2-9,5-7,1-6,3-2,4-3</inkml:trace>
  <inkml:trace contextRef="#ctx0" brushRef="#br0" timeOffset="31667.813">2400 1919,'-12'0,"1"1,0 1,-1 0,1 0,0 1,0 1,1-1,-1 2,1-1,0 2,0-1,0 1,1 1,0 0,0 0,1 1,0 0,0 0,1 1,-1 1,3 0,1 0,0 1,1-1,0 1,1 0,0 0,1 0,0 0,0 0,1 0,1 0,0 0,1 0,0 0,0-1,1 1,0 0,1-1,1 1,-1-5,1 0,0 0,0 0,1-1,-1 1,1-1,1-1,-1 1,1-1,-1 0,1-1,0 1,0-2,1 1,-1-1,1 0,-1 0,1-1,0 0,-1 0,1-1,0 0,4 0,50 9,-57-8,1 0,-1 0,1 1,-1 0,0 0,0 0,0 0,0 1,0 0,0 0,-1 0,1 1,-1 0,0-1,0 1,-1 1,1-1,-1 0,0 1,0 0,0 0,-1 0,1 0,-1 0,0 0,-1 1,0-1,1 1,-2-1,1 1,-1-1,1 1,-2 0,1-1,0 1,-1-1,0 1,-1-1,1 1,-1-1,0 0,-2 3,-4 3,-1-2,0 1,0-1,-1-1,0 0,-1 0,0-1,0 0,0-1,-1 0,0-1,0-1,0 1,-1-2,0 0,1 0,-1-1,0-1,0 0,0-1,-8-1,19 1,-1 0,0 0,0 0,0-1,1 1,-1-1,0 0,0 0,1 0,-1 0,1 0,-1 0,1-1,-1 1,1-1,0 0,0 0,-1 0,2 0,-1 0,0 0,0 0,1-1,-1 1,1 0,-1-1,1 0,0 1,0-1,0 0,1 1,-1-1,1-1,-1-17</inkml:trace>
  <inkml:trace contextRef="#ctx0" brushRef="#br0" timeOffset="32113.133">2287 1948,'0'-5,"4"-2,7 1,7-3,4-1,3 1,3 3,1 3,1 0,-1 3,1-1,-1 2,-1-1,1 0,-6 1</inkml:trace>
  <inkml:trace contextRef="#ctx0" brushRef="#br0" timeOffset="35747.535">3782 1806,'59'-22,"-41"19,1 1,0 0,0 1,1 1,-1 1,0 1,2 1,-17-3,0 1,0 0,1-1,-1 2,0-1,0 0,0 1,-1 0,1 0,0 0,-1 0,1 0,-1 1,1 0,-1 0,0 0,0 0,-1 0,1 0,-1 1,1-1,-1 1,0 0,-1 0,1 0,0 0,-1 0,0 0,0 0,0 0,-1 0,1 0,-1 1,0 1,-2 6,0-1,0 0,-1 0,-1 0,1-1,-2 1,1-1,-2 0,1 0,-1 0,-1-1,0 0,0 0,-1-1,0 0,0 0,-1 0,-5 2,12-9,1-1,-1 1,1-1,0 1,-1-1,1 1,0 0,0 0,-1 0,1 0,0 0,0 0,0 0,0 0,0 0,0 0,0 0,1 1,-1-1,0 0,1 0,-1 1,1-1,-1 1,1-1,0 1,-1-1,1 0,0 1,0-1,0 1,0-1,1 1,-1-1,0 1,0-1,1 1,-1-1,1 0,-1 1,1-1,0 0,0 0,-1 1,1-1,0 0,0 0,61 39,-55-37,1 1,-1 0,1 0,-1 1,-1 0,1 0,-1 0,0 1,0 0,0 0,-1 1,0-1,2 5,-6-9,3 3,-1 0,0 0,0 1,-1 0,1-1,-1 1,-1 0,1 0,-1 0,0 0,0 1,-1-1,1 0,-1 0,-1 0,1 1,-1-1,0 0,-1 0,0 0,1 0,-3 2,-5 3,-1 0,-1 0,0-1,0-1,-1 0,0-1,0 0,-1-1,0 0,-1-1,1 0,-1-1,0-1,-1 0,1-1,-3 0,-79 1,79-21,16 6</inkml:trace>
  <inkml:trace contextRef="#ctx0" brushRef="#br0" timeOffset="36047.142">4432 2399,'-10'10,"-3"7,6 2,3-4</inkml:trace>
  <inkml:trace contextRef="#ctx0" brushRef="#br0" timeOffset="37034.408">4713 1976,'2'-4,"-1"0,1 0,0 0,1 0,-1 1,1-1,-1 1,1 0,0-1,0 1,1 1,-1-1,0 0,1 1,0 0,3-2,1-2,2-1,1-2,-1 1,2 1,-1-1,1 2,0-1,0 2,1 0,-1 0,1 1,4 0,-12 5,0 0,0 1,0 0,0 0,0 0,0 0,-1 1,1 0,-1 0,1 0,-1 1,0-1,-1 1,1 0,-1 0,1 0,-1 0,0 1,-1 0,1-1,-1 1,0 0,0 0,0 0,-1 0,0 0,0 1,0 1,-2 0,0-1,-1 1,0-1,0 1,0-1,-1 1,0-1,0 0,-1-1,0 1,0 0,0-1,0 0,-4 3,-30 46,37-50,1 0,0-1,0 1,0 0,0-1,0 1,1 0,0-1,-1 1,1 0,1-1,-1 1,0-1,1 0,0 0,0 1,0-1,0 0,0 0,1-1,-1 1,1 0,0-1,0 1,0-1,0 0,0 0,0 0,1 0,27 26,-26-22,0 1,-1 0,0 0,0 0,0 0,-1 1,0-1,0 1,-1 0,0 0,0 0,-1 0,0 0,-1 0,1 0,-2 0,1 0,-1 0,0 1,-1-1,0-1,0 1,-1 0,1 0,-2-1,1 0,-1 1,0-1,-4 4,-1-4,1 0,-1-1,1 0,-2-1,1 0,0-1,-1 1,0-2,0 1,0-2,-1 1,1-1,-1-1,1 0,-6 0,-36-2,33-5</inkml:trace>
  <inkml:trace contextRef="#ctx0" brushRef="#br0" timeOffset="38387.662">6124 2286,'0'34,"0"15,-4 5,-8-2,0-6,-4-5,-3-5,-4-9,2-3,0-7,4-6</inkml:trace>
  <inkml:trace contextRef="#ctx0" brushRef="#br0" timeOffset="37881.393">5447 1778,'168'-11,"-152"8,-11 0,1 1,-1 1,0-1,1 1,-1 0,1 0,-1 1,1 0,-1 0,1 0,0 0,-1 1,1 0,-1 0,0 0,1 1,-1 0,0 0,3 2,-7 0,1 0,-1 1,0-1,0 1,0 0,-1-1,0 1,0-1,0 1,0 0,-1-1,1 1,-1-1,0 1,-1-1,1 1,-1-1,0 0,-1 2,3-6,-82 204,-66 163,122-287,23-72</inkml:trace>
  <inkml:trace contextRef="#ctx0" brushRef="#br0" timeOffset="38134.995">5306 2202,'15'4,"9"3,5-1,3-2,1 0,4-7,0-2,0 0,-3 0,-1 1,-3 2,-1 0,-5-3,-2-2,-1 1,2 1,-3 2</inkml:trace>
  <inkml:trace contextRef="#ctx0" brushRef="#br0" timeOffset="41400.34">6633 1835,'39'-23,"-20"11,1 0,1 1,0 1,0 1,1 1,0 0,0 2,1 1,0 1,6 0,-26 3,0 1,0 0,0 0,0 0,0 0,0 0,0 1,0-1,-1 1,1 0,0 0,0 0,-1 0,1 0,-1 1,1-1,-1 1,1-1,-1 1,0 0,0 0,0 0,0 1,0-1,0 0,-1 1,1-1,-1 1,1-1,-1 1,0 0,0-1,0 1,-1 0,1 0,-1 0,1 0,-1 0,0-1,0 1,0 0,-1 0,1 0,-1 0,1 0,-1 0,0-1,0 1,0 0,-1-1,1 1,-2 1,-11 22,-1-2,-1 0,-1-1,-1-1,0 0,-2-2,-8 6,27-24,-1-1,1 0,0 1,-1-1,1 1,0-1,0 1,0-1,0 1,1 0,-1-1,0 1,1 0,-1 0,1 0,0-1,-1 1,1 0,0 0,0 0,0 0,0 0,1-1,-1 1,0 0,1 0,-1 0,1-1,0 1,-1 0,1 0,0-1,0 1,0-1,0 1,1-1,-1 1,0-1,1 0,-1 0,1 1,-1-1,1 0,-1 0,1-1,0 1,-1 0,1 0,0-1,0 1,0-1,-1 0,2 1,2 1,9 4,0 0,0 0,-1 2,1 0,-1 0,-1 1,0 1,0 0,-1 0,0 1,-1 1,0 0,-1 0,4 7,-12-15,0 0,1-1,-1 1,-1 0,1 0,-1 0,1 0,-1 0,0 0,0-1,-1 1,1 0,-1 0,0 0,0 0,0-1,-1 1,1 0,-1-1,0 1,0-1,0 0,0 0,0 1,-1-1,0-1,1 1,-1 0,0-1,0 1,-1-1,-1 1,-117 55,113-55,-1 0,0 0,0 0,0-1,0-1,0 0,0 0,0-1,-1 0,1-1,-9-2,6-3</inkml:trace>
  <inkml:trace contextRef="#ctx0" brushRef="#br0" timeOffset="41686.067">7338 2315,'-4'14,"-3"5</inkml:trace>
  <inkml:trace contextRef="#ctx0" brushRef="#br0" timeOffset="42053.47">7733 1863,'-66'181,"63"-176,0 0,1 0,-1 0,1 0,0 0,0 0,1 1,-1-1,1 1,1-1,-1 1,1-1,0 1,0 0,0-1,1 1,0-1,0 1,0-1,1 1,0-1,0 0,0 0,1 0,-1 0,1 0,0 0,1-1,-1 0,1 1,0-1,0-1,0 1,1 0,2 1,2-2,0-1,0 1,0-2,1 1,-1-1,0-1,0 0,1 0,-1-1,0 0,0 0,0-1,0 0,0-1,0 0,0-1,-1 1,7-5,-2-4</inkml:trace>
  <inkml:trace contextRef="#ctx0" brushRef="#br0" timeOffset="42379.991">8100 1835,'-18'23,"1"1,1 1,1 0,1 1,1 0,2 2,0-1,2 1,2 0,0 1,1 1,-66 290,23-177,46-128,4-3</inkml:trace>
  <inkml:trace contextRef="#ctx0" brushRef="#br0" timeOffset="42736.022">8410 1863,'-2'29,"-2"1,-1-1,-1 0,-1 0,-6 13,-5 18,-30 184,20-56,24-164</inkml:trace>
  <inkml:trace contextRef="#ctx0" brushRef="#br0" timeOffset="45605.301">1 1609,'314'-29,"-34"0,-203 30,128-12,4-4,-78 12,37-24,2 15,-102 2,1 3,0 4,0 2,18 4,31-1,1038-2,-986 27,253-26,-187-29,77 17,-216-1,1 5,0 4,36 6,3-1,143-13,9-9,-7-6,687 27,-713-2,-87-27,312 28,-59-1,-149-25,72 24,-116-26,-139 28,102-11,34-18,0 11,-29-9,57 27,-187-16,-48 10</inkml:trace>
  <inkml:trace contextRef="#ctx0" brushRef="#br0" timeOffset="47150.92">9032 0,'-27'168,"-15"43,17-101,5 1,5 1,0 78,16 432,-26-377,-4-18,-1 39,31-194,-12 136,-9-10,-3-58,21-116</inkml:trace>
  <inkml:trace contextRef="#ctx0" brushRef="#br0" timeOffset="48872.139">10048 1242,'169'-27,"227"26,-372 1</inkml:trace>
  <inkml:trace contextRef="#ctx0" brushRef="#br0" timeOffset="50667.296">9737 226,'-15'0,"-1"1,1 0,0 1,0 1,0 0,0 1,0 1,1 0,0 1,0 0,0 1,1 1,0 0,-5 5,15-12,-1 1,1 0,-1 0,1 0,0 0,0 0,0 1,0-1,0 1,0 0,1 0,0 0,-1 0,1 1,0-1,0 1,1-1,-1 1,1-1,0 1,0 0,0 0,0-1,1 1,-1 0,1 0,0 0,0 0,1 0,-1 0,1-1,0 1,0 0,0 0,0-1,1 1,0 0,-1-1,2 2,10 7,-1-1,2 0,0-1,0 0,1-1,0-1,0 0,2 0,60 34,-74-40,1-1,-1 1,0 0,0 0,0 0,0 0,0 0,-1 1,1-1,-1 1,1 0,-1 0,0 0,0 0,0 0,-1 0,1 0,-1 1,1-1,-1 1,0-1,-1 1,1-1,0 1,-1 0,0-1,0 1,0-1,0 1,-1 0,0-1,1 1,-1-1,0 1,-1-1,1 1,-1-1,1 0,-3 3,-8 3,0 1,-1-2,-1 0,1 0,-1-2,0 1,-1-2,1 0,-1-1,0 0,-1-1,1-1,0 0,-1-1,-6-1,17 1,0-1,0 0,-1 0,1 0,0-1,0 1,0-1,0-1,0 1,0-1,1 1,-1-1,0-1,1 1,-1-1,1 1,0-1,0-1,0 1,0 0,1-1,-1 0,1 0,0 0,0 0,0 0,1-1,0 1,-2-4,4 6,-1 0,1 0,0 0,0 0,-1 0,1 0,1 0,-1 0,0 1,0-1,1 0,-1 0,1 0,-1 0,1 0,0 1,0-1,0 0,0 0,0 1,0-1,0 1,1-1,-1 1,1 0,-1-1,1 1,-1 0,1 0,0 0,-1 0,2 0,61-26,-62 26,203-47,-180 44,-16 4,-19 3,-150 58,155-60,1 0,0 0,0 0,0 1,0 0,0-1,0 1,0 1,1-1,-1 1,1-1,0 1,-1 0,1 0,1 0,-1 1,0-1,1 1,-1 0,1-1,0 1,1 0,-1 0,1 0,-1 0,1 1,0-1,1 0,-1 1,1-1,0 0,0 0,0 1,1-1,-1 0,1 1,0-1,1 2,109 115,-61-76,-40-38,-1 0,0 1,0 0,-1 0,0 1,0 0,-1 1,0 0,-1 0,0 0,0 1,3 10,-9-19,0 0,1 0,-1 0,0 0,0 0,0 0,-1 1,1-1,0 0,-1 0,1 0,-1 0,0 0,0 0,0 0,0 0,0-1,0 1,0 0,-1 0,1-1,0 1,-1-1,0 1,1-1,-1 0,0 0,0 1,1-1,-1-1,0 1,0 0,0 0,-1 0,-79 18,69-18,-2 2,0 0,0-2,-1 1,1-2,-1 0,1-1,-1-1,-2-1,5-3,7-1</inkml:trace>
  <inkml:trace contextRef="#ctx0" brushRef="#br0" timeOffset="51566.39">10020 424,'19'-10,"0"1,0 1,1 1,0 1,1 0,-1 2,1 0,0 2,0 0,0 1,11 2,-30-1,0 0,1 0,-1 0,0 1,1-1,-1 1,0 0,0-1,0 1,0 0,0 0,0 1,0-1,0 0,0 1,0-1,-1 1,1-1,0 1,-1 0,0 0,1 0,-1 0,0 0,0 0,0 0,0 0,0 0,-1 0,1 0,-1 1,1-1,-1 0,0 1,0-1,0 0,0 0,0 1,0-1,-1 0,1 1,-1-1,0 0,1 0,-1 0,0 0,0 0,-2 2,-10 19,-2-1,0 0,-2-1,0-1,-1-1,-17 14,13-11,20-21,0 0,0 1,0-1,0 1,0-1,1 1,-1 0,0 0,1 0,-1 0,1 0,0 0,0 0,-1 0,2 1,-1-1,0 0,0 1,1-1,-1 1,1-1,0 1,0-1,0 0,0 1,0-1,0 1,1-1,-1 1,1-1,-1 1,1-1,0 0,0 0,0 1,1-1,-1 0,0 0,1 0,-1 0,1 0,0-1,0 1,-1 0,1-1,2 2,27 6,37 15,-67-24,1 1,-1 0,0 0,1 0,-1 0,0 0,1 0,-1 1,0-1,0 0,0 1,0-1,0 0,0 1,-1 0,1-1,0 1,-1-1,1 1,-1 0,0-1,1 1,-1 0,0-1,0 1,0 0,0-1,0 1,-1 0,1-1,0 1,-1 0,1-1,-1 1,0 0,0-1,-3 6,-1 1,0-1,0-1,-1 1,0-1,0 0,0 0,-1-1,0 1,0-2,0 1,-1-1,-4 2,-48 36,57-35,10-9</inkml:trace>
  <inkml:trace contextRef="#ctx0" brushRef="#br0" timeOffset="51836.106">10499 734,'0'14,"-5"5,-1 4,0-1</inkml:trace>
  <inkml:trace contextRef="#ctx0" brushRef="#br0" timeOffset="52237.5">10781 451,'-1'22,"-1"0,-1-1,-1 1,-1-1,-1 0,-1 0,-1 0,8-20,-13 69,13-69,1 1,-1 0,0-1,0 1,1 0,-1-1,1 1,-1 0,1-1,0 1,0-1,0 1,0-1,0 0,0 1,0-1,0 0,0 0,0 0,1 0,-1 0,1 0,-1 0,0 0,1 0,0 0,-1-1,1 1,-1-1,1 1,0-1,-1 0,1 0,0 0,-1 0,1 0,0 0,0 0,0 0,6-2,0 0,1 0,-1 0,0-1,-1 0,1-1,0 0,-1 0,0 0,0-1,0 0,-1-1,2-1,-5 5,12-10</inkml:trace>
  <inkml:trace contextRef="#ctx0" brushRef="#br0" timeOffset="52519.361">11035 396,'-30'81,"-24"183,-22-4,71-241</inkml:trace>
  <inkml:trace contextRef="#ctx0" brushRef="#br0" timeOffset="54590.202">9821 1496,'-12'1,"0"0,0 1,0 1,0 0,0 0,0 1,1 1,0 0,0 1,0 0,0 0,1 1,0 1,1 0,0 0,0 0,-2 4,9-10,1 0,-1 0,0 0,1 0,0 0,-1 0,1 0,0 1,0-1,0 1,0-1,1 1,-1-1,1 1,-1-1,1 1,0-1,0 1,0-1,0 1,1-1,-1 1,1 0,-1-1,1 0,0 1,0-1,0 1,0-1,0 0,1 0,-1 0,1 0,0 0,-1 0,1 0,0 0,0 0,0-1,1 1,95 49,-97-50,106 65,-104-63,0 0,0 0,-1 0,1 0,-1 1,0-1,0 1,0-1,0 1,-1 0,1 0,-1-1,0 1,0 0,0 0,-1 1,1-1,-1 0,0 0,-1 0,1 0,0 0,-1 0,0 0,0 0,0 0,-1 0,1-1,-1 2,-4 3,1 1,-1-1,0 0,-1 0,0-1,0 0,0 0,-1-1,0 0,0 0,-1-1,0 0,0-1,0 1,0-2,-1 1,1-1,-1-1,0 0,0 0,0-1,0 0,0-1,0 0,0-1,-3 0,10 0,-1 0,0-1,1 1,-1-1,1 0,0 0,0 0,0-1,0 1,0-1,0 1,1-1,-1 0,1 0,-1 0,1-1,0 1,1 0,-1-1,1 1,-1-1,1 1,0-1,0 0,1 0,-1 0,1 1,-1-1,1 0,1 0,-1 0,0 1,1-1,0 0,0 0,0 1,0-1,1 0,-1 1,1 0,0-1,0 1,0 0,0 0,1 0,77-38,-39 26,73-29,-200 84,54-34,25-6,0 1,0 0,0 0,0 1,0-1,0 2,0-1,1 1,-1 0,1 0,0 1,0-1,0 1,0 1,1-1,0 1,0 0,0 0,0 1,1 0,0-3,1 1,1-1,-1 1,0-1,1 1,0 0,0 0,0 0,0 0,0 1,1-1,0 0,0 1,0-1,1 1,-1-1,1 1,0-1,0 1,1-1,-1 1,1-1,0 0,0 1,1-1,-1 0,1 1,0-1,0 0,1-1,-1 1,1 0,-1 0,1-1,0 0,1 0,5 3,2-1,-1 0,0-1,1 0,0-1,0 0,0-1,0 0,1-1,2 0,48 9,-58-10,-1 0,0 1,1-1,-1 1,0 0,1 0,-1 0,0 0,0 0,0 1,0-1,0 1,0 0,-1 0,1 0,0 0,-1 0,0 1,1-1,-1 1,0 0,0-1,0 1,-1 0,1 0,-1 0,0 1,0-1,0 0,0 0,0 0,-1 1,1-1,-1 1,0-1,0 0,0 1,0-1,-1 0,1 1,-1-1,0 0,0 0,0 0,-1 1,-7 7,0 0,-1-1,0 0,0-1,-1 0,-1 0,1-1,-1-1,-1 0,1-1,-1 0,0-1,0 0,-1-1,0-1,1 0,-1-1,-7 1,-20-11,29-3</inkml:trace>
  <inkml:trace contextRef="#ctx0" brushRef="#br0" timeOffset="55620.807">10104 1722,'111'-64,"-86"53,-17 7,-1 0,1 0,1 0,-1 1,0 0,1 0,0 1,-1 1,1-1,0 1,0 1,0-1,0 2,0-1,0 1,-1 0,1 1,7 2,-14-2,1 0,-1-1,0 1,0 0,0 0,0 0,0 0,0 0,-1 1,1-1,-1 1,1-1,-1 1,0-1,0 1,0-1,0 1,-1 0,1 0,-1 0,0-1,0 1,0 0,0 0,0 0,0-1,-1 1,1 0,-1 0,0-1,0 1,0 0,0-1,0 1,-1-1,1 1,-1 0,-70 86,68-84,-80 90,83-94,1 1,-1-1,0 0,0 1,1-1,-1 1,1-1,-1 0,1 1,0-1,0 1,-1-1,1 1,0 0,0-1,1 1,-1-1,0 1,0-1,1 1,-1-1,1 0,-1 1,1-1,0 1,-1-1,1 0,0 1,0-1,0 0,0 0,0 0,0 0,0 0,0 0,1 0,-1 0,0 0,1-1,0 1,61 25,-59-25,2 1,79 34,-83-35,0 1,0-1,0 1,0 0,0-1,0 1,-1 0,1 0,-1 0,1 0,-1 1,0-1,0 0,0 1,0-1,0 0,0 1,-1-1,1 1,-1-1,0 1,0-1,0 1,0 0,0-1,0 1,-1-1,1 1,-1-1,0 1,1-1,-1 0,-1 3,-5 3,1-1,-1 1,1-1,-2-1,1 1,-1-1,0-1,-1 1,1-1,-1-1,0 0,0 0,0 0,-1-1,1-1,-5 1,-80 8,82-11</inkml:trace>
  <inkml:trace contextRef="#ctx0" brushRef="#br0" timeOffset="55908.074">10641 2032,'-15'29,"1"9,2-1</inkml:trace>
  <inkml:trace contextRef="#ctx0" brushRef="#br0" timeOffset="56404.18">11008 1694,'-11'1,"1"1,1 0,-1 1,0 0,1 1,-1-1,1 2,0 0,0 0,1 0,-1 1,1 0,-6 6,12-10,0 0,0-1,0 1,0 0,1 0,-1 0,1 0,-1 1,1-1,0 0,-1 1,1-1,0 0,1 1,-1-1,0 1,1 0,0-1,-1 1,1-1,0 1,0 0,0-1,1 1,-1-1,1 1,-1 0,1-1,0 0,0 1,0-1,0 1,1-1,-1 0,0 0,1 0,0 0,-1 0,1 0,0 0,0 0,0-1,0 1,1-1,-1 1,0-1,1 0,-1 0,0 0,1 0,0 0,121 83,-120-80,1 0,-1 1,0 0,-1 0,1 0,-1 0,0 1,0-1,0 1,-1 0,0 0,0 0,-1 0,0 0,0 0,0 0,0 0,-1 0,0 1,-1-1,1 0,-1 0,-1 1,-52 121,51-123,0-1,-1 1,0 0,0-1,0 0,0 1,0-2,-1 1,0 0,0-1,0 0,0 0,0-1,-1 1,1-1,-1 0,1-1,-1 1,0-1,0 0,-5 0,-13-3</inkml:trace>
  <inkml:trace contextRef="#ctx0" brushRef="#br0" timeOffset="56655.398">10922 1722,'34'0,"15"0,10 0,-1 0,-5 0,-12 0</inkml:trace>
  <inkml:trace contextRef="#ctx0" brushRef="#br0" timeOffset="61059.925">57 451,'117'-16,"1"5,0 6,98 8,-50-1,123-31,269 30,-360-29,-82 27,78-10,-128 1,0 3,1 3,-1 3,29 4,25-1,783-2,-706-28,-157 25,0 2,0 1,0 3,0 0,14 6,-38-5,-1 0,0-1,1-1,0 0,0-1,-1-1,1 0,0-2,0 1,14-5,206-24,-167 20,1 3,0 3,0 4,12 3,38-1,162-32,-141 20,-91 2,1 2,-1 3,1 2,1 2,145-29,-67 27,77-9,-124-1,0 4,0 4,42 6,-16-2,87-30,2 18,56-23,-192 26,0 3,1 3,42 5,-2-2,208-1,-142-28,198 27,-170-27,537 29,-311-1,-252-28,195 27,-169 29,-173-26,0-2,0-1,0-1,0-1,0-1,13-4,-24 5,1 0,-1 1,1 1,-1 1,1 0,0 0,-1 1,1 1,-1 0,1 1,5 2,77 13,-78-11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1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55,'119'248,"-105"-213,6 16,-2 0,-2 0,-2 2,-3 0,-1 5,22 192,-28-229,4-30,6-35,-13 41,88-280,68-126,-95 231,-57 183,-5 7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0,'121'18,"-82"-12,0-1,0-2,1-2,34-3,-12 0,-50 2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31,'43'0,"29"-5,7-1,-5-1,-11 2,-11 2,-9 1,-8 0,-4 2,-4 0,-5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5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236 395,'-25'4,"0"1,0 1,0 1,1 1,0 1,1 1,-8 5,29-14,0 0,0-1,0 1,1 0,-1 1,0-1,0 0,1 0,-1 1,1-1,-1 1,1-1,0 1,-1 0,1 0,0-1,0 1,0 0,0 0,1 0,-1 0,0 0,1 0,0 0,-1 0,1 1,0-1,0 0,0 0,0 0,0 0,1 0,-1 0,1 0,-1 0,1 0,0 0,0 0,0 0,0 0,0 0,0-1,0 1,1 0,-1-1,1 1,-1-1,1 1,1 0,135 108,-134-107,0 2,0-1,0 0,0 1,-1 0,0 0,0 0,0 0,-1 0,1 1,-1-1,-1 1,1-1,-1 1,0 0,0 0,0 0,-1-1,0 1,0 0,-1 0,0 0,0 0,0-1,0 1,-1 0,0-1,0 0,-1 1,1-1,-1 0,0 0,-1 0,1-1,-1 1,0-1,-4 4,-57 13,42-19</inkml:trace>
  <inkml:trace contextRef="#ctx0" brushRef="#br0" timeOffset="342.689">349 1,'222'325,"-211"-313,-2 1,0 0,0 0,-2 1,1-1,-2 2,0-1,0 1,-2 0,0 0,0 0,-1 1,-1 0,-1-1,0 1,-1 0,-1-1,-1 1,0 0,0-1,-2 0,-1 4,-7 5,-1-2,-1 1,-1-1,-1-1,-1-1,0 0,-2-2,0 0,-1-1,-1 0,0-2,-2-1,1 0,-2-2,1-1,-6 1,5-1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11:19.5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12059 373,'-1'-2,"0"0,0 0,1-1,-1 1,0 0,1-1,-1 1,1-1,0 1,0-1,0 1,0-1,0 1,0-1,1 1,-1 0,1-1,0 1,0-1,-1 1,2-2,24 31,-8 13,-2 0,-1 2,-3 0,4 23,17 54,113 279,82 230,-105-222,-115-375,1-6,-2 1,0 0,-2 1,-1-1,-1 1,-1 9,-3-34,1 1,0 0,-1-1,1 1,-1-1,0 1,0-1,0 1,0-1,0 1,0-1,-1 0,1 1,-1-1,0 0,1 0,-1 0,0-1,0 1,0 0,-1-1,1 1,0-1,-1 0,1 0,0 1,-1-2,0 1,1 0,-1 0,1-1,-1 0,0 1,1-1,-4 0,-96-12,74 6,-1 1,1 2,0 0,-1 2,0 2,1 0,-12 4,-128 8,-127-6,-51 2,-393 10,203 5,-676 34,249-28,-5-30,464 24,-242 26,484-28,-788 50,481-44,-241 2,-160-31,338-27,384 25,0 11,-114 23,-163 45,503-75,-95-6,114 1,-1 0,1 0,-1 0,1 0,0-1,1 1,-1-1,1 0,0 0,0 0,1 0,-1 0,1 0,0 0,0 0,1-1,0 1,0 0,0-1,0 1,1 0,0 0,0 0,0-1,1 1,0 0,0 0,0 0,0-4,126-787,-99 590,-20 146,140-827,-146 876,-3 6,0-1,0 1,1 0,0 0,0-1,0 1,1 0,0 0,0 0,0 0,1 0,-1 1,1-1,0 1,0-1,1 1,0 0,-1 1,1-1,0 0,1 1,-1 0,1 0,-1 1,1-1,3-1,197 7,467-4,-205-25,467-36,7 20,409 31,-433-17,61 46,-215-5,-116 14,-17-27,-183 26,224 31,-276-27,-135-19,-10 6,-56 10,287-26,-257 10,-52 44,-11-30,-152-22,0 1,-1 0,0 1,1-1,-2 1,1 1,0 0,-1 0,0 0,-1 1,1 0,-1 0,-1 1,1-1,-1 1,-1 1,1-1,-1 1,-1-1,0 1,0 0,0 0,-1 1,-1-1,0 0,0 2,10 87,2 111,-80 279,37-308,7 1,4 72,3 46,15-255,1 1,2-1,3 0,1 0,2 0,2 0,2 0,19 60,-33-103,0-1,0 1,0-1,0 0,0 0,0 0,0 0,0 0,0 0,0 0,0-1,0 1,0-1,0 1,0-1,1 0,-1 0,0 0,0 0,1 0,-1 0,1-1,-1 1,1 0,-1-1,0 0,1 1,-29-15,-1 2,0 1,0 1,-2 2,1 1,-1 2,0 1,-1 2,-7 0,-22-5,-282-19,-148 0,-521-27,227 19,-526 24,834 15,-1706 116,1638-75,-1209 65,669-97,796-14,-316-26,270 0,335 29,-1-1,0 1,1-1,-1 1,0-1,0 0,0 0,1 0,-1-1,0 1,1-1,-1 1,0-1,1 0,-1 0,0 0,1 0,-1 0,1-1,0 1,0-1,-1 0,1 0,0 0,0 0,1 0,-1 0,0 0,1 0,-1-1,1 1,0-1,-1 1,1-1,1 1,-1-1,0 0,1 1,-1-1,1-2,46-122,-24 80,85-294,-38 54,-13-4,0-103,-35 237,74-703,-93 837,1-31,2 0,3 0,2 0,3 1,1 1,16-35,-27 81,0 0,0 0,0 1,0 0,1-1,0 1,0 0,0 1,1-1,0 1,0 0,0 0,0 0,0 1,1 0,0 0,-1 0,7-1,11-2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1,'-57'42,"54"-39,-14 19,2 1,0 0,1 1,1 1,1 0,2 1,0 0,2 1,1-1,1 2,1-1,2 1,0-1,2 16,-2-10,2 0,1 0,2 1,1-1,2 0,1 0,1-1,2 0,2 0,0-1,2 0,9 13,-20-38,0-1,0 1,1-1,0 0,0 0,0 0,1 0,-1-1,1 1,0-1,0 0,1 0,-1-1,1 1,0-1,0 0,0 0,0-1,1 1,-1-1,0 0,1-1,0 1,-1-1,1 0,0-1,0 1,0-1,4-1,10-9,-2 0</inkml:trace>
  <inkml:trace contextRef="#ctx0" brushRef="#br0" timeOffset="468.676">373 284,'36'-14,"-7"2,2 1,0 2,0 0,0 3,1 0,5 2,-35 3,0 0,0 0,1 0,-1 1,0-1,1 1,-1 0,0 0,1-1,-1 2,1-1,-1 0,0 0,1 1,-1-1,0 1,1 0,-1 0,0 0,0 0,0 0,0 0,0 1,0-1,0 0,0 1,0 0,-1-1,1 1,-1 0,1 0,-1 0,0 0,0 0,0 0,0 1,0-1,0 0,0 0,-1 1,1-1,-1 0,0 1,0-1,0 1,0-1,0 0,0 1,0-1,-1 1,-8 15,-1 0,-1-1,0 0,-1-1,-1 0,-14 13,-37 49,52-63,1 1,1 0,0 1,1 0,1 1,1 0,0 0,1 0,1 1,1 0,-1 15,5-30,0-1,1 0,0 0,-1 0,1 0,0 0,1 0,-1 0,1 0,-1-1,1 1,0 0,0-1,0 1,0-1,0 0,1 0,-1 0,0 0,1 0,0 0,0-1,-1 1,1-1,0 0,0 0,0 0,0 0,0 0,3 0,98 3,-91-6,-1-1,1 0,-1-1,1 0,-1-1,-1 0,1-1,-1-1,0 1,0-2,9-8,-9 4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1 480,'656'-41,"-346"7,-90 6,-193 25,-27 7</inkml:trace>
  <inkml:trace contextRef="#ctx0" brushRef="#br0" timeOffset="268.058">283 649,'100'1,"44"0,0-5,0-7,-1-6,195-28,-191 24,-121 14</inkml:trace>
  <inkml:trace contextRef="#ctx0" brushRef="#br0" timeOffset="801.896">820 1,'3'7,"0"0,1 1,0-1,0-1,1 1,0-1,0 0,0 0,1 0,0-1,0 1,0-2,1 1,0-1,-1 0,2 0,-1 0,0-1,1-1,-1 1,1-1,0 0,0-1,0 0,1 2,402 133,-391-129,-1 0,0 2,0 1,-1 0,0 1,-1 1,0 1,-1 0,11 12,-24-21,0 0,0 0,-1 0,0 0,0 1,0-1,0 1,-1-1,1 1,-1 0,0-1,-1 1,1 0,-1 0,0 0,0 0,-1-1,1 1,-1 0,0 0,0-1,-1 1,1 0,-1-1,0 0,0 1,-1-1,1 0,-1 0,0 0,0 0,-4 3,-122 103,57-62,-114 90,161-114,-125 140,135-124,17-26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8,'-9'-2,"0"0,0 1,0 0,0 0,0 1,0 0,0 0,0 1,0 1,0-1,1 1,-1 1,0 0,-3 2,3-2,0 1,1 0,-1 1,1 0,0 0,0 0,0 1,1 1,0-1,0 1,1 1,0-1,0 1,1 0,-1 0,2 0,-1 1,1 0,1 0,0 0,0 0,1 1,0-1,0 1,1-1,0 1,1 0,0-1,-26 212,25 128,-27-126,17-123,11-99,0 0,0 0,0 0,0 0,0 0,0 0,0 0,0 0,0 0,1 0,-1-1,0 1,1 0,-1 0,0 0,1 0,-1 0,1 0,0-1,-1 1,1 0,-1 0,1-1,0 1,0 0,-1-1,1 1,0-1,0 1,0-1,0 0,0 1,0-1,0 0,-1 1,1-1,0 0,0 0,0 0,0 0,0 0,0 0,0 0,0 0,0 0,0-1,0 1,0 0,0-1,0 1,0 0,0-1,-1 1,1-1,0 1,0-1,-1 0,1 1,0-1,-1 0,1 0,0 1,-1-1,1-1,165-49,-95 67,-41-3,18-19,-37-3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1 222,'22'216,"10"-14,-3-52,0-51,-28-98,1-1,0-1,-1 1,1 0,-1 0,1-1,-1 1,1 0,-1-1,1 0,-1 1,1-1,-1 0,0 0,0 0,1 1,-1-2,0 1,0 0,0 0,0 0,0 0,0-1,0 1,0 0,-1-1,1 1,0-1,-1 1,1-1,-1 1,0-1,1 1,-1-1,0 1,0-1,0 1,0-1,178-501,-130 361,-48 136,-1 6</inkml:trace>
  <inkml:trace contextRef="#ctx0" brushRef="#br0" timeOffset="292.662">649 617,'-24'38,"-8"18,-3-1,4-4,8-8,2-4,0-11,5-8</inkml:trace>
  <inkml:trace contextRef="#ctx0" brushRef="#br0" timeOffset="552.47">368 617,'19'38,"16"18,1 4,1-8,-7-9,-3-10,-7-8,-2-6,2-8,1-5,-2-9,-5-3</inkml:trace>
  <inkml:trace contextRef="#ctx0" brushRef="#br0" timeOffset="848.514">988 165,'-16'18,"1"0,1 0,0 2,2-1,0 2,1 0,1 0,1 1,1 0,1 0,1 1,1 0,1 0,1 0,1 1,0-1,2 1,1-1,1 1,2-1,0 2,-1-12,0 1,1-1,1 1,0-1,1-1,1 1,0-1,0 0,1 0,0-1,1 0,1-1,7 7,0-4</inkml:trace>
  <inkml:trace contextRef="#ctx0" brushRef="#br0" timeOffset="1283.871">1073 392,'68'-17,"84"-8,-150 25,-1 0,1 0,-1 0,1 0,0 0,-1 0,1 1,-1-1,1 0,-1 1,0-1,1 1,-1 0,1 0,-1-1,0 1,0 0,1 0,-1 0,0 0,0 1,0-1,0 0,0 0,0 1,-1-1,1 0,0 1,-1-1,1 1,0-1,-1 1,0-1,1 1,-1-1,0 1,0-1,0 1,0-1,0 1,0-1,-1 1,1 0,0-1,-1 1,1-1,-1 0,0 1,1-1,-1 1,0-1,0 0,0 0,0 1,0-1,0 0,0 0,0 0,-63 76,54-68,1 0,1 0,-1 1,1 0,1 0,0 1,0 0,1 0,1 0,0 1,0 0,1 0,-1 8,5-17,-1 0,1 0,0 1,1-1,-1 0,1 0,-1 1,1-1,0 0,0 0,0 0,1 0,-1 0,1 0,-1-1,1 1,0 0,0-1,1 1,-1-1,0 0,1 0,-1 0,1 0,0 0,-1 0,1-1,0 1,0-1,0 0,0 0,0 0,1 0,-1-1,3 1,119-3,-73-17,-33 7</inkml:trace>
  <inkml:trace contextRef="#ctx0" brushRef="#br0" timeOffset="1667.172">1750 392,'-21'4,"15"-4,1 1,-1 0,1 0,-1 0,1 1,0-1,0 1,0 1,0-1,0 1,0-1,0 1,1 1,-1-1,1 1,0 0,-2 2,7-3,0-1,0 1,0-1,0 1,0-1,0 0,1 1,-1-1,1 0,0 0,-1 0,1 0,0 0,0 0,1-1,-1 1,0-1,0 1,1-1,-1 0,1 0,-1 0,1 0,-1 0,1-1,0 1,-1-1,1 1,0-1,3 2,-1-1,1 0,-1 0,0 1,1 0,-1 0,0 0,0 1,-1 0,1 0,0 0,-1 0,0 1,0 0,0 0,0 0,-1 0,1 0,-1 1,0 0,0-1,-1 1,0 0,0 0,0 1,0-1,0 3,-1-2,-1 0,1-1,-1 1,0-1,-1 1,1 0,-1-1,0 1,-1-1,1 0,-1 1,0-1,0 0,-1 0,0 0,0 0,0-1,0 1,-1-1,1 0,-1 1,0-2,-1 1,-1 1,-7 4,0 1,-1-2,0 0,-1-1,0 0,0-1,-14 4,9-5</inkml:trace>
  <inkml:trace contextRef="#ctx0" brushRef="#br0" timeOffset="1978.264">1920 165,'3'4,"29"34,-1 0,-2 2,-2 2,-2 0,-1 2,-3 0,7 23,-25-60,-1 0,0 1,0 0,-1-1,0 1,0 0,-1-1,0 1,0 0,-1 0,0-1,0 1,-1 0,0-1,0 1,-1-1,0 0,0 0,-1 0,0 0,0-1,0 1,-3 1,-10 10,0-1,-1 0,-1-2,-1 0,0-1,-1-1,-21 10,24-12,3-1</inkml:trace>
  <inkml:trace contextRef="#ctx0" brushRef="#br0" timeOffset="2832.665">2286 52,'82'-36,"-16"22,-64 14,-1 0,0-1,1 1,-1 0,0 0,0 0,1 0,-1 0,0 0,1 0,-1 0,0 1,1-1,-1 0,0 1,0-1,0 1,1 0,-1-1,0 1,0 0,0 0,0-1,0 1,0 0,0 0,0 0,-1 0,1 0,0 0,-1 1,1-1,0 0,-1 0,1 0,-1 1,0-1,1 0,-1 0,0 1,0-1,0 0,0 1,0-1,0 0,0 1,0-1,-1 1,-81 144,81-143,0 0,0 0,1 0,-1 1,1-1,0 0,0 1,0-1,1 0,-1 0,1 1,0-1,-1 0,1 0,1 0,-1 0,0 0,1 0,0 0,-1 0,1-1,0 1,1-1,-1 1,0-1,1 0,-1 0,1 0,0 0,-1 0,1-1,0 1,0-1,0 0,0 0,0 0,1 0,-1 0,0-1,0 1,1-1,-1 0,0 0,1 0,-1 0,0-1,2 0,52 2,-32-2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0 142,'18'142,"32"173,-21-161,-29-154,0-1,0 1,0-1,0 1,1-1,-1 1,0-1,0 1,0-1,1 1,-1-1,0 1,0-1,1 1,-1 0,0-1,1 1,-1 0,0-1,1 1,-1 0,1-1,-1 1,1 0,-1 0,0-1,1 1,-1 0,1 0,-1 0,1 0,-1 0,1 0,-1 0,1 0,-1 0,1 0,-1 0,1 0,-1 0,1 0,-1 0,1 0,-1 1,1-1,-1 0,1 0,-1 1,1-1,-1 0,0 0,1 1,-1-1,0 1,1-1,-1 0,0 1,1-1,-1 1,0-1,0 1,1-1,-1 0,0 1,0-1,0 1,0 0,16-43,-15 41,143-360,-52 146,-45 90,-43 118,-2 7</inkml:trace>
  <inkml:trace contextRef="#ctx0" brushRef="#br0" timeOffset="608.751">508 593,'-6'7,"0"-1,0 1,1 0,0 1,0-1,1 1,-1 0,2 0,-1 1,1-1,1 1,0-1,0 1,0 0,1 0,1 0,-1 0,1 0,2 7,-2-15,1 0,-1 0,1 1,0-1,0 0,0 0,0 0,0 0,0 0,0 0,0 0,0 0,0 0,0 0,1-1,-1 1,0 0,1-1,-1 1,0-1,1 0,-1 1,0-1,1 0,-1 0,1 0,-1 0,1 0,-1 0,1 0,-1 0,0-1,1 1,-1 0,0-1,1 0,-1 1,0-1,1 0,-1 1,0-1,0 0,0 0,0 0,0 0,0 0,0 0,55-53,-53 51,119-163,-122 165,0 0,1 0,-1 0,0 0,0 0,1 0,-1 0,1 0,-1 0,1 0,-1 0,1 0,0 0,-1 1,1-1,0 0,-1 1,1-1,0 0,0 1,0-1,0 1,0-1,0 1,0-1,0 1,0 0,0 0,0-1,0 1,0 0,0 0,0 0,0 0,0 0,0 0,0 0,0 1,0-1,0 0,0 0,0 1,0-1,0 1,0-1,-1 1,1-1,0 1,0-1,0 1,-1 0,1 0,0-1,0 1,-1 0,1 0,-1 0,1 0,-1 0,6 142,-8-92,2 12,1-30,-1 0,-2 0,-1-1,-2 1,-1-1,-7 21,-44 75,54-123,-1 0,1 0,-1-1,0 1,0-1,0 0,-1 0,0 0,0-1,0 1,0-1,0 0,0-1,-1 1,1-1,-1 0,0-1,0 1,0-1,0 0,0-1,0 1,3-1,0 0,-1-1,1 1,0-1,-1 1,1-1,0 0,0 0,0-1,-1 1,2-1,-1 1,0-1,0 0,0 0,1 0,-1 0,1-1,0 1,-1-1,1 1,0-1,0 0,1 0,-1 0,1 0,-1 0,1 0,0 0,0 0,1-1,-1 1,1 0,-1-4,10-114,60-21,-35 84,-21 34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0 340,'110'-22,"65"-13,-18 13,-151 19,-6 1</inkml:trace>
  <inkml:trace contextRef="#ctx0" brushRef="#br0" timeOffset="248.979">226 1,'0'43,"0"39,0 9,0-5,0-13,5-14,1-12,0-9,4-11,0-11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1,'-9'24,"-9"22,-1 9,-2-1,3-5,4-5,5-6,-1-10,0-4,3-1,-2-5,0-6</inkml:trace>
  <inkml:trace contextRef="#ctx0" brushRef="#br0" timeOffset="248.459">464 114,'-39'33,"-31"27,-9 6,4-2,15-8,13-8,9-12,12-13</inkml:trace>
  <inkml:trace contextRef="#ctx0" brushRef="#br0" timeOffset="614.731">266 453,'40'-6,"-21"2,1 0,-1 2,1 0,-1 1,1 1,-1 1,17 3,-35-4,0 0,-1 0,1 0,0 0,0 1,0-1,0 0,-1 0,1 1,0-1,0 0,0 1,-1-1,1 0,0 1,-1-1,1 1,0 0,-1-1,1 1,-1-1,1 1,-1 0,1-1,-1 1,1 0,-1 0,0-1,1 1,-1 0,0 0,0 0,0 0,1-1,-1 1,0 0,0 0,0 0,0 0,-1-1,1 1,0 0,0 0,0 0,-1-1,1 1,0 0,-1 0,1 0,-1-1,1 1,0 0,-1-1,0 1,-36 37,32-33,1-2,-70 77,72-78,1 0,-1 0,1 0,-1 1,1-1,0 1,0-1,0 1,0-1,0 1,0-1,1 1,0 0,-1-1,1 1,0 0,0 0,0-1,1 1,-1 0,1-1,-1 1,1-1,0 1,0 0,0-1,0 0,1 1,-1-1,1 0,-1 0,1 1,0-1,0 0,0-1,0 1,0 0,8 3,0-1,0 0,1-1,-1 0,1-1,0 0,-1 0,1-1,0-1,0 0,0 0,0-1,0 0,5-2,42-10,-33 6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129 429,'-13'8,"-1"1,2 0,-1 1,1 1,0 0,1 0,1 1,0 0,-2 5,11-16,0 1,0-1,0 1,0-1,0 1,0-1,1 1,-1 0,1-1,-1 1,1 0,0-1,0 1,-1 0,1 0,0-1,1 1,-1 0,0-1,0 1,1 0,-1 0,1-1,-1 1,1-1,0 1,0-1,0 1,0-1,0 1,0-1,0 0,0 1,0-1,1 0,-1 0,63 29,-28-16,-33-13,-1 1,0-1,1 1,-1-1,0 1,0 0,0 0,-1 0,1 0,0 0,-1 1,1-1,-1 0,0 1,0-1,0 1,0-1,0 1,-1 0,1-1,-1 1,0 0,1-1,-1 1,0 0,-1 0,1-1,0 1,-1 0,0-1,1 1,-1-1,0 1,0-1,0 1,-1-1,1 1,-1-1,0 1,-69 88,34-57,20-21</inkml:trace>
  <inkml:trace contextRef="#ctx0" brushRef="#br0" timeOffset="311.892">299 204,'70'99,"-43"-66,-2 2,-2 0,-1 2,-1 0,-2 2,-2 0,-2 1,2 12,-16-45,0 1,0-1,-1 1,0-1,-1 1,1-1,-1 1,-1-1,0 1,0-1,0 0,-1 0,0 0,0 0,-1 0,0-1,0 1,0-1,-1 0,0-1,0 1,0-1,-1 0,0 0,0 0,-4 1,-174 111,164-107</inkml:trace>
  <inkml:trace contextRef="#ctx0" brushRef="#br0" timeOffset="834.067">750 175,'14'-5,"0"2,0 0,1 0,-1 1,1 1,-1 1,1 0,-1 0,15 4,-28-4,0 0,0 0,-1 0,1 1,0-1,0 1,0-1,-1 0,1 1,0 0,0-1,-1 1,1-1,0 1,-1 0,1-1,-1 1,1 0,-1 0,1-1,-1 1,1 0,-1 0,0 0,0 0,1 0,-1-1,0 1,0 0,0 0,0 0,0 0,0 0,0 0,0 0,0 0,0 0,-1-1,1 1,0 0,-1 0,1 0,-1 0,1-1,-1 1,1 0,-1 0,1-1,-1 1,-35 41,30-36,-45 62,50-66,0 0,0 0,0 0,0 1,1-1,-1 0,1 0,0 0,-1 1,1-1,0 0,0 0,0 1,1-1,-1 0,0 0,1 0,0 1,-1-1,1 0,0 0,0 0,0 0,0 0,1 0,-1-1,0 1,1 0,-1 0,1-1,0 1,0-1,-1 0,1 0,0 1,1-1,5 3,1-1,0 0,0 0,0 0,1-2,-1 1,0-1,1 0,-1-1,1 0,-1-1,1 0,-1 0,0-1,2 0,9-5</inkml:trace>
  <inkml:trace contextRef="#ctx0" brushRef="#br0" timeOffset="1464.74">1089 6,'6'-1,"0"-1,1 1,-1 1,0-1,0 1,0 0,1 0,-1 1,0-1,0 2,0-1,0 1,0-1,0 2,-1-1,1 1,0-1,-1 2,0-1,0 1,0-1,0 1,-1 1,1-1,-1 1,0-1,0 1,-1 0,0 1,1-1,-2 0,2 4,-1 21,-1 0,-2-1,-1 1,-2-1,0 1,-7 23,-9 98,20 203,27-128,-29-222,-1 0,1 0,-1 0,0-1,0 1,0-1,-1 1,1-1,-1 0,0 0,1 0,-1 0,-1 0,1-1,0 0,-1 1,1-1,-1 0,0-1,0 1,1-1,-1 1,0-1,0 0,0-1,0 1,-1-1,1 1,0-1,0-1,0 1,-3-1,-22 5,-88 9,92-12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8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1,'-32'21,"0"1,1 2,2 2,1 0,0 2,3 1,0 1,2 1,-15 25,28-37,2 1,-1 1,2-1,1 1,1 1,0-1,2 1,0-1,2 1,0 0,1 0,1 0,2 0,0-1,1 1,1-1,1 0,1 0,8 17,-14-34,1 0,-1 0,1 0,0 0,0 0,1 0,-1-1,1 1,0-1,0 1,0-1,0 0,0 0,1-1,0 1,-1-1,1 1,0-1,0 0,0-1,0 1,0-1,1 0,-1 0,0 0,1 0,-1-1,1 1,-1-1,0-1,1 1,-1 0,1-1,-1 0,0 0,0 0,1-1,-1 0,0 1,0-1,0-1,-1 1,1-1,-1 1,1-1,10-14</inkml:trace>
  <inkml:trace contextRef="#ctx0" brushRef="#br0" timeOffset="404.481">322 395,'29'-20,"1"1,0 1,1 2,1 1,0 1,1 2,5 0,14 10,-51 2,0 0,0 0,0 1,-1-1,1 1,0-1,0 1,-1-1,1 1,0-1,-1 1,1 0,0-1,-1 1,1 0,-1-1,1 1,-1 0,0 0,1 0,-1-1,0 1,1 0,-1 0,0 0,0 0,0 0,0-1,0 1,0 0,0 0,0 0,0 0,0 0,-1 0,1 0,0-1,0 1,-1 0,1 0,-1 0,1-1,-1 1,1 0,-1-1,1 1,-1 0,0-1,1 1,-1 0,0-1,1 1,-101 93,89-82,1-3,1 0,0 1,0 0,1 1,0 0,1 0,0 1,1 0,0 0,1 1,1-1,0 2,0-1,-1 11,6-21,0 0,0 0,0 0,0 0,1 0,0 0,-1 0,1 0,0 0,0-1,1 1,-1 0,1-1,-1 1,1-1,0 0,0 1,0-1,0 0,0 0,0 0,0 0,1-1,-1 1,1-1,0 1,-1-1,1 0,0 0,0 0,-1 0,1-1,0 1,2-1,100-2,-39-31,-53 19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30,'295'-1,"-108"-26,-163 25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11:30.3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60 276,'-26'222,"12"26,5-180,3 0,3 0,5 53,-3-119,0-1,1 1,0 0,-1 0,1 0,0 0,0 0,0 0,0 0,0 0,0 0,1 0,-1 0,1 0,-1 0,1-1,0 1,0 0,0 0,0 0,0-1,0 1,0-1,0 1,1-1,-1 1,1-1,-1 0,1 0,-1 1,1-1,0 0,-1-1,1 1,0 0,0 0,0-1,0 1,0-1,0 0,0 1,0-1,0 0,0 0,0 0,-1-1,1 1,0 0,0-1,0 1,0-1,0 1,0-1,0 0,0-1,68-69,-63 62,0 0,0 1,0-1,1 1,1 1,-1 0,1 0,1 0,8-3,-16 8,1 1,-1 0,1 0,0 0,-1 1,1-1,0 1,0-1,-1 1,1 0,0 0,0 0,-1 0,1 1,0-1,0 1,-1 0,1-1,0 1,-1 0,1 1,-1-1,1 0,-1 1,0-1,0 1,0 0,0 0,1 1,47 75,-11-16,-37-60,-1 0,1-1,0 0,-1 1,1-1,0 0,0 0,0 0,0 0,0 0,0 0,1-1,-1 1,0-1,0 1,0-1,1 0,-1 0,0 0,0 0,1-1,-1 1,0 0,0-1,0 1,1-1,-1 0,0 0,0 0,0 0,0 0,-1 0,1-1,0 1,0-1,-1 1,1-1,-1 0,1 1,-1-1,0 0,1-1,50-85,-31 30,-2-1,-3-1,-3-1,-2 0,-3 0,-3-1,-2-50,-5 77,-1 0,-1-1,-2 1,-2 1,-1-1,-2 2,-11-26,17 47,0 1,0-1,-1 1,-1 0,0 1,0 0,-1 0,0 0,-1 1,0 0,-1 1,1 0,-2 0,1 1,-1 1,0-1,0 2,-1 0,1 0,-1 1,-1 0,1 1,0 1,-1 0,1 0,-1 1,0 1,1 0,-1 1,1 0,-4 2,5 1,0 0,1 0,0 1,0 0,1 1,-1 0,1 1,0 0,1 0,0 1,0 0,1 1,0-1,0 1,1 1,0-1,1 1,0 0,0 0,1 1,0-1,1 1,0 0,1 0,0 0,0 11,0 20,2-6</inkml:trace>
  <inkml:trace contextRef="#ctx0" brushRef="#br0" timeOffset="798.737">1132 812,'-11'-3,"-1"1,0 0,0 0,0 1,0 0,0 1,0 1,0 0,1 1,-1 0,0 0,0 1,1 1,0 0,0 1,0 0,0 0,1 1,0 1,0-1,-3 5,3-4,2 1,-1 0,1 1,0 0,1 0,0 0,1 1,0 0,0 1,1-1,0 1,1 0,0 0,1 0,0 1,1-1,0 1,1 0,0-1,1 1,1 5,-1-15,1 1,0 0,0 0,0 0,0-1,1 1,-1 0,1-1,-1 1,1-1,0 0,0 1,0-1,0 0,0 0,1-1,-1 1,1 0,-1-1,1 1,0-1,-1 0,1 0,0 0,0 0,0 0,0-1,-1 1,1-1,0 0,0 0,2 0,91-29,-70 11,-1-2,0 0,-2-2,0 0,-2-2,0 0,-2-1,10-17,84-96,-96 130,-19 34,2-25,-10 40,7-34,0 1,0 0,1 0,0 0,0 0,1 0,0 0,0 0,1 1,0-1,1 0,0 0,0 1,0-1,1 0,1 0,-1-1,1 1,1 0,-1-1,1 0,0 0,3 3,0-6,0-1,1 0,-1 0,1 0,-1-1,1 0,0-1,0 1,0-2,0 1,0-1,0 0,0-1,0 0,0 0,0-1,0 0,0 0,-1-1,1 1,-1-2,0 1,0-1,0-1,0 1,-1-1,0 0,2-2,85-113,-81 101,9-17,-1-1,-3-1,0-1,-3 0,-1-1,-2-1,-1 0,-3 0,-1 0,-2-1,-2 0,-2-7,-7-55,6 104,1-1,-1 0,1 0,-1 0,0 1,1-1,-1 0,0 1,0-1,1 1,-1-1,0 1,0-1,0 1,0 0,0-1,0 1,0 0,1 0,-1 0,0-1,0 1,0 0,0 0,0 0,0 0,0 1,0-1,0 0,0 0,0 1,0-1,0 0,1 1,-1-1,0 1,0-1,0 1,1-1,-1 1,0 0,0-1,1 1,-1 0,1 0,-1-1,1 1,-1 0,1 0,-1 0,1 0,0 0,-1 0,1 0,0-1,0 1,0 0,0 0,0 0,0 0,0 0,0 0,0 0,0 0,0 0,1 1,-12 30,2 1,1 0,1 0,2 1,2 0,1 0,1 0,2 0,1 1,6 22,1 0,3-1,3-1,2 0,9 17,-24-65,-1-2,0 0,1 1,-1-1,1 0,0 0,0 0,0 0,1 0,0-1,0 1,0-1,0 0,1 0,0 0,0 0,0 0,0-1,0 0,1 0,-1 0,1 0,0-1,1 1,-3-5,-1 0,1 1,-1-1,1 0,-1 0,0-1,0 1,0 0,0-1,0 1,0-1,-1 0,1 0,-1 1,0-1,0 0,0 0,0 0,-1 0,1 0,-1 0,1-1,-1 1,0 0,0 0,-1 0,1 0,-1 0,2-3,0-25</inkml:trace>
  <inkml:trace contextRef="#ctx0" brushRef="#br0" timeOffset="1069.703">1302 615,'33'0,"22"0,10-5,-1-1,-2-5,-2 0,-1 1,-1-2,-6 1,-2-3,-5 2,-5 2,-5-1,-3 0,-2 3,-7 2</inkml:trace>
  <inkml:trace contextRef="#ctx0" brushRef="#br0" timeOffset="1315.103">2036 699,'2'1,"181"9,-175-10,-1-1,1 0,-1-1,1 0,-1 0,0 0,0-1,0 0,0 0,0-1,-1 0,1 0,-1-1,0 0,-1 0,1 0,-1 0,0-1,0 0,-1 0,1-1,1-3,-1-2,0 1,0-1,-1 0,-1 0,0-1,-1 1,0 0,-1-1,0 0,-1 1,-2-12,2 19,0 1,-1-1,0 1,0-1,0 1,-1-1,0 1,1 0,-1 0,-1 0,1 0,-1 0,1 0,-1 1,0-1,0 1,-1 0,1 0,-1 0,1 0,-1 0,0 1,0 0,0 0,-1 0,1 0,0 1,-1-1,1 1,-1 0,1 1,-1-1,-2 1,0 0,1 0,0 1,-1 0,1 1,0-1,0 1,0 0,0 1,0-1,1 1,-1 0,1 1,0-1,0 1,0 0,0 0,1 1,-1 0,1-1,0 1,-2 5,-64 119,60-103,2 0,1 0,1 1,1 0,2 0,0 1,2-1,1 1,1 3,2-18,0-1,1 0,0 0,1 0,0-1,0 0,2 0,-1 0,1 0,1-1,0 0,0-1,1 0,0 0,1-1,0 0,0-1,0 0,1 0,0-1,1-1,-1 0,1 0,0-2,0 1,1-1,-1-1,2 0,15 2</inkml:trace>
  <inkml:trace contextRef="#ctx0" brushRef="#br0" timeOffset="2299.732">512 1828,'-25'30,"2"1,2 1,1 1,1 1,2 1,2 0,1 1,1 1,12-34,-1 1,1 0,0-1,0 1,0 0,0-1,1 1,-1 0,1 0,0 0,0-1,1 1,-1 0,1 0,0-1,0 1,0 0,0-1,1 1,-1-1,1 1,0-1,0 0,0 0,0 0,1 0,0 0,-1 0,1-1,0 1,0-1,0 0,0 0,1 0,-1 0,0 0,3 0,1-1,1 1,0-1,0-1,-1 0,1 0,0 0,0-1,-1 0,1 0,0-1,-1 0,1-1,-1 1,0-2,0 1,0-1,0 0,-1 0,0 0,1-1,-1 0,-1-1,1 1,-1-1,0-1,7-7,0 0,-2-1,0-1,0 1,-2-2,0 1,-1-1,0 0,-1-1,0-6,-1 2,0 0,-2 0,0-1,-2 1,-1-1,0 1,-2-1,0 1,-2 0,0-1,-2 1,-4-13,8 30,-1 0,1 0,-1 0,0 0,0 0,0 1,-1-1,1 1,-1 0,0 0,-1 0,1 1,-1 0,1-1,-1 1,0 1,0-1,0 1,-1 0,1 0,0 0,-1 1,1 0,-1 0,0 0,1 1,-1 0,0 0,1 0,-1 1,1 0,-1 0,1 0,-1 1,1 0,-1 0,1 0,0 0,0 1,-2 2,0 1,1 1,-1 0,1 0,1 0,-1 1,1 0,1 0,-1 0,1 1,1 0,0 0,0 0,0 0,1 5,1-11,0 1,0 0,1 0,-1 0,1 0,0 0,0 0,1 0,-1 0,1 0,0 0,0 0,0 0,1 0,-1-1,1 1,0 0,0-1,0 0,0 1,1-1,-1 0,1 0,0 0,0-1,0 1,0-1,1 1,-1-1,1 0,-1 0,1-1,0 1,1 0,16 1,0 0,0-1,0-1,1-1,-1 0,0-2,0-1,0 0,0-2,0 0,-1-2,0 0,0-1,-1-1,0 0,5-5,14-10,-1-1,-1-2,-2-1,-1-2,-1-1,-1-2,23-32,-36 45,139-158,-157 177,0 1,1-1,-1 1,0-1,1 1,-1 0,0-1,1 1,-1-1,0 1,1 0,-1-1,1 1,-1 0,0 0,1-1,-1 1,1 0,-1 0,1 0,-1-1,1 1,-1 0,1 0,-1 0,1 0,0 0,-1 0,1 0,-1 0,1 0,-1 0,1 1,-1-1,1 0,-1 0,1 0,-1 1,1-1,-1 0,0 0,1 1,-1-1,1 0,-1 1,0-1,1 1,-1-1,0 0,1 1,-1-1,0 1,0-1,0 1,1-1,-1 1,0-1,0 1,0-1,0 1,0-1,5 44,-4-28,41 647,10-307,-49-341,2 111,-5-123,-1 1,0 0,0-1,0 1,0 0,-1-1,1 0,-1 1,0-1,0 0,0 0,0 0,0 0,-1 0,0 0,1-1,-1 1,0-1,0 0,0 0,0 0,-1 0,1 0,-1-1,1 0,-1 0,1 0,-1 0,0 0,-3 0,-12-1,0-1,0-1,0 0,0-1,0-2,1 1,0-2,0-1,0 0,-13-8,18 8,-1 0,2 0,-1-1,1-1,0 0,1-1,0 0,0 0,-4-8,12 14,0 1,0-1,0 0,1 0,0 0,0 0,0 0,0-1,1 1,0-1,0 1,0-1,0 1,1-1,-1 0,1 1,1-1,-1 0,0 1,1-1,0 1,0-1,1 1,-1-1,1 1,0 0,0 0,0 0,1 0,-1 0,1 0,1 0,25-26,1 1,1 2,2 1,0 2,2 1,1 1,0 2,27-9,-15 4,-1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30,'24'-5,"22"-1,8 0,0 1,-4 2,-7 0,-5 2,-4 1,-4 0,-6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0 225,'324'-1,"-149"-25,-169 25,-6 0</inkml:trace>
  <inkml:trace contextRef="#ctx0" brushRef="#br0" timeOffset="403.05">310 0,'-12'65,"3"1,3 0,3 1,3 42,-9 18,-5-70,16-53,3-6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454 342,'-17'90,"9"-8,3 0,6 74,0-55,26 84,-26-179,0-6</inkml:trace>
  <inkml:trace contextRef="#ctx0" brushRef="#br0" timeOffset="929.735">482 4,'-19'-2,"-1"0,0 2,0 1,0 0,0 1,0 1,1 1,-1 1,1 1,0 1,1 0,-1 1,2 1,-1 1,1 0,-13 11,22-11,1-1,1 1,-1 0,2 0,-1 1,2 0,-1 0,1 0,1 0,0 1,1-1,0 1,1 0,0 4,-8 36,-35 259,16-59,29 34,-2-283,0 0,1 0,0 1,0-1,0 0,0 0,0 0,1 0,-1 0,1 0,0 0,0 0,0 0,0-1,0 1,1 0,-1-1,1 1,0-1,0 1,0-1,0 0,0 1,0-1,1 0,-1-1,1 1,-1 0,1-1,0 1,0-1,-1 0,1 0,0 0,0 0,1-1,160 5,-146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1,'-1'-1,"0"1,0 0,0 0,0 1,-1-1,1 0,0 0,0 0,0 1,0-1,0 1,0-1,0 1,0-1,0 1,0-1,0 1,0 0,0 0,1-1,-1 1,0 0,0 0,1 0,-1 0,0 0,1 0,-1 0,1 0,0 0,-1 0,1 0,0 0,0 0,-1 1,1-1,0 0,0 0,0 0,0 0,0 0,1 1,-1-1,0 0,1 0,-1 0,0 0,1 0,0 0,-2 2,-1 399,1-233,1-157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0 213,'160'5,"-158"-4,-1 0,1 0,-1 1,0-1,0 0,0 1,0-1,0 1,0-1,0 1,0-1,0 1,-1-1,1 1,-1 0,1-1,-1 1,0 0,1 0,-1-1,0 1,0 0,0 0,-1 0,1-1,0 1,-1 0,1-1,-1 1,1 0,-1-1,0 1,0-1,0 1,0-1,0 1,0-1,0 1,0-1,0 0,-1 0,1 0,-1 0,1 0,-1 0,1 0,-1 0,-1 0,-3 7,-25 27,23-28,1 0,0 0,1 1,0-1,0 1,0 1,1-1,0 1,1 0,0 0,0 0,1 1,0-1,0 7,4-13,-1 0,1 0,0 0,1 0,-1 0,1 0,-1 0,1 0,0 0,0-1,0 1,0-1,0 0,1 1,-1-1,1 0,0 0,-1-1,1 1,0 0,0-1,0 0,0 0,0 0,0 0,0 0,1 0,-1-1,0 0,0 0,1 0,-1 0,0 0,0 0,1-1,-1 0,0 1,0-1,0-1,0 1,0 0,0-1,0 1,0-1,-1 0,1 0,0 0,16-10</inkml:trace>
  <inkml:trace contextRef="#ctx0" brushRef="#br0" timeOffset="1361.755">311 43,'40'-33,"-39"32,1 0,-1 0,1 0,0 0,0 0,-1 1,1-1,0 0,0 1,0-1,0 1,0 0,0-1,-1 1,1 0,0 0,0 0,0 1,0-1,0 0,0 1,0-1,0 1,-1 0,1 0,0-1,0 1,-1 0,1 0,-1 1,1-1,-1 0,1 1,-1-1,0 0,1 1,-1-1,0 1,0 0,0-1,0 1,-1 0,1 0,0 0,-1 0,1-1,-1 1,0 0,0 0,7 16,-2 1,-1 0,0-1,-1 1,-1 0,-1 1,-1-1,0 0,-1 0,-2 0,0 3,-33 250,27-166,4 0,7 62,0-29,-1-115,0-20,0 0,0 0,0-1,-1 1,1 0,-1 0,0 0,0 0,0 0,-1 0,1 0,-1 0,0-1,0 1,-1 0,1 0,-1-1,1 1,-1-1,0 1,0-1,-1 0,1 0,-1 0,0 0,1 0,-1-1,0 1,-1-1,1 0,0 0,-1 0,1 0,-1-1,-2 2,-100-7,86-3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6 493,'-4'24,"2"8,2-2</inkml:trace>
  <inkml:trace contextRef="#ctx0" brushRef="#br0" timeOffset="483.528">119 69,'8'-7,"0"0,0 1,0 0,1 0,-1 1,1 0,1 1,-1-1,1 2,0-1,-1 2,1-1,0 1,1 1,-1 0,0 0,0 1,1 0,0 1,-9-1,0 1,0 0,1 0,-1 0,0 0,0 0,0 0,0 1,0-1,-1 1,1-1,0 1,-1 0,1 0,-1 0,1 0,-1 0,0 0,0 0,0 0,0 0,0 0,-1 1,1-1,-1 0,1 0,-1 1,0-1,0 1,0-1,0 0,0 1,0-1,-1 0,0 2,-31 78,27-73,2-6,0 0,0 0,0 0,1 0,-1 1,1-1,0 1,0 0,1 0,-1-1,1 1,0 0,0 0,0 0,0 1,1-1,-1 0,1 0,0 0,0 0,1 1,-1-1,1 0,0 0,0 0,1 0,-1 0,1 0,0-1,0 1,0 0,2 1,38 25,-36-27,0 0,0 0,0 1,-1-1,1 1,-1 0,0 1,-1-1,1 1,-1 0,0 0,0 1,0-1,-1 1,1 0,-1 0,-1 0,1 0,-1 0,-1 1,1-1,0 7,-2-4,-1 1,0-1,0 1,-1-1,-1 0,1 0,-2 1,1-2,-1 1,0 0,-1-1,0 0,0 0,-1 0,-1 0,4-4,0 0,-1 0,0 0,0 0,0-1,0 1,-1-1,0 0,1 0,-1-1,0 0,0 1,0-2,0 1,-1-1,1 1,0-1,-1-1,1 1,-1-1,1 0,-1 0,1-1,-1 1,1-1,-3-1,-9-4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20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1,'-23'7,"0"1,0 1,1 2,0 0,0 1,2 1,-1 1,-1 3,21-16,0 0,0 0,0 0,0 0,0 0,1 0,-1 0,0 1,1-1,-1 0,1 1,-1-1,1 0,-1 1,1-1,0 0,0 1,0-1,0 1,0-1,0 0,0 1,0-1,0 1,1-1,-1 0,1 1,-1-1,1 0,-1 0,1 1,0-1,0 0,-1 0,1 0,0 0,0 0,0 0,0 0,0 0,0 0,1 0,-1-1,0 1,0 0,1-1,0 1,63 28,-40-22,-17-7,-1 1,0 0,1 1,-1 0,0 0,0 0,0 1,0 0,-1 0,1 1,-1 0,0 0,0 0,0 1,-1 0,1 0,-1 0,0 1,-1 0,1 0,-1 0,0 0,2 6,-6-9,1 0,-1 0,0 1,0-1,0 0,0 0,-1 0,1 0,-1 0,0 0,0 0,0 0,0 0,-1 0,1 0,-1 0,0-1,0 1,1-1,-2 1,1-1,0 0,0 0,-1 0,1 0,-1 0,0 0,1-1,-1 1,-87 35,-55-19,120-18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28 337,'6'-30,"2"1,1 0,2 1,0-1,2 2,1 0,1 0,14-16,-29 41,0 1,0 0,0 0,1 0,-1-1,0 1,1 0,-1 0,1 0,-1 0,1 0,0 0,-1 0,1 0,0 0,0 0,0 0,0 1,-1-1,1 0,0 1,1-1,-1 0,0 1,0-1,0 1,0-1,0 1,0 0,1 0,-1-1,0 1,0 0,0 0,0 0,1 0,-1 0,0 1,0-1,0 0,1 1,-1-1,0 0,0 1,0-1,0 1,0 0,0-1,0 1,0 0,0 0,0-1,0 1,-1 0,1 0,0 0,0 0,6 51,-7-47,0 1,0 0,1 0,0 0,0 0,0 0,1-1,-1 1,1 0,1-1,-1 0,1 1,0-1,0 0,1 0,0 0,-1-4,0-1,0 1,0-1,0 0,0 0,0 0,0 0,0 0,0-1,0 1,0-1,0 0,0 0,-1 0,1 0,0 0,0-1,-1 1,1-1,-1 0,0 0,1 0,-1 0,0 0,0 0,0-1,0 1,-1-1,147-151,-147 153,-1 0,1 0,0 0,-1 0,1 0,0 0,0 0,0 0,0 1,0-1,0 0,0 1,0-1,0 0,0 1,0 0,0-1,0 1,0 0,0-1,1 1,-1 0,0 0,0 0,0 0,1 0,-1 0,0 0,0 1,0-1,0 0,0 0,1 1,-1-1,0 1,0-1,0 1,0 0,0-1,0 1,0 0,-1 0,1 0,0-1,0 1,-1 0,1 0,0 0,-1 0,1 0,-1 1,1-1,-1 0,0 0,1 0,-1 0,0 1,7 46,-8-43,0 0,1 0,0-1,0 1,1 0,-1 0,1-1,0 1,0 0,0-1,1 1,0-1,-1 1,2-1,-1 0,0 0,1 0,0 0,0 0,0-1,0 1,1-1,-1 0,1 0,0 0,0-1,0 1,0-1,0 0,1 0,-1 0,3 0,18 1,-1-2</inkml:trace>
  <inkml:trace contextRef="#ctx0" brushRef="#br0" timeOffset="264.929">0 478,'38'0,"33"0,12 0,3-5,-9-1,-7-1,-12 2,-10 2,-9 1,-6 0,-4 2,-2 0,-1 0,-5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7,'0'-5,"0"4,-5 1,-1 6,0 7,1 5,2 6,-4 2,-1 2,2 1,1 1,1-1,-3-4,0-3,1 1,1-5</inkml:trace>
  <inkml:trace contextRef="#ctx0" brushRef="#br0" timeOffset="248.948">447 36,'-43'38,"-29"32,-2 9,12-4,11-15,15-13,13-9,15-12,9-10</inkml:trace>
  <inkml:trace contextRef="#ctx0" brushRef="#br0" timeOffset="619.261">250 430,'29'-5,"-14"1,1 1,0 1,-1 0,1 1,0 0,0 1,0 1,0 1,-1 0,11 3,-24-4,-1-1,1 1,-1 0,0-1,1 1,-1 0,0 0,0 0,0 0,1 0,-1 0,0 0,0 0,0 1,-1-1,1 0,0 0,0 1,-1-1,1 1,-1-1,1 1,-1-1,0 1,1-1,-1 1,0-1,0 1,0-1,0 1,0-1,0 1,-1-1,1 1,-1-1,1 1,-1-1,1 0,-1 1,0-1,0 1,-39 56,36-52,-44 41,-24 37,71-82,0 0,0 1,0-1,1 0,-1 0,1 1,0-1,0 1,0-1,0 0,0 1,0-1,1 0,-1 1,1-1,-1 0,1 1,0-1,0 0,0 0,0 0,1 0,-1 0,0 0,1 0,0 0,-1-1,1 1,0-1,0 1,0-1,0 1,0-1,0 0,0 0,0 0,0 0,1-1,-1 1,0 0,0-1,1 0,-1 1,1-1,-1 0,0 0,1-1,-1 1,0 0,1-1,-1 1,2-2,83-14,-61 10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11:38.9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933 172,'1'-7,"0"1,-1-1,0 1,0-1,-1 1,0-1,0 1,0 0,-1-1,0 1,0 0,-1 0,0 0,0 0,0 1,-1-1,1 1,-1 0,0 0,-1 0,0 0,1 1,-1 0,-1 0,1 0,0 1,-1-1,0 1,0 1,0-1,0 1,0 0,0 0,-1 1,1 0,-1 0,1 1,-1-1,1 1,-1 1,-3 0,-24 8,0 2,1 2,1 1,0 2,0 0,2 3,0 0,-24 21,42-32,1 0,0 1,1 0,0 1,0 0,1 1,0 0,0 0,2 1,-1 0,2 0,-1 0,2 1,0 0,0 1,1-1,-1 10,4-18,-1-1,2 1,-1 0,0 0,1-1,0 1,0 0,1 0,-1 0,1-1,0 1,0 0,1-1,-1 1,1-1,0 1,0-1,1 0,-1 0,1 0,0 0,0 0,0-1,1 1,-1-1,1 0,0 0,-1 0,1-1,1 1,-1-1,0 0,1 0,-1 0,1-1,3 2,126 2,-134-5,1 1,-1 0,0-1,0 1,1 0,-1-1,0 1,0 0,0 0,0-1,0 1,0 0,0-1,0 1,0 0,0 0,0-1,0 1,-1 0,1-1,0 1,-1 0,1-1,0 1,-1 0,1-1,-1 1,1-1,-1 1,1-1,-1 1,1-1,-1 1,1-1,-1 1,0-1,1 0,-1 1,0-1,1 0,-1 0,0 1,1-1,-1 0,0 0,0 0,-55 40,2 2,3 3,1 2,-8 13,6-1,3 3,3 2,-12 25,53-83,1-1,0 1,0 0,1 1,0-1,0 1,0-1,1 1,0 0,0 0,1 0,0 0,0 0,0 0,1 0,0 0,1 0,0 0,0 0,0 0,1 0,0 0,0 0,1 0,-1-1,2 0,-1 1,1-1,0 0,0 0,0-1,1 0,0 1,0-1,2 0,6 3,0-2,1 0,0 0,0-1,0-1,0 0,1-2,0 1,0-1,-1-1,1-1,0 0,0-1,0-1,12-2,3-3,0-1,-1-1,0-1,-1-2,0 0,0-2,5-6,23-23,-38 22</inkml:trace>
  <inkml:trace contextRef="#ctx0" brushRef="#br0" timeOffset="332.59">1441 708,'-35'49,"3"2,2 1,2 1,2 1,0 11,1-12,-1 0,-3-2,-2-1,-26 31,28-47,18-25</inkml:trace>
  <inkml:trace contextRef="#ctx0" brushRef="#br0" timeOffset="684.497">906 793,'59'17,"66"33,-96-27,-1 1,-1 2,-1 1,-1 1,-1 0,-2 2,-1 1,-2 1,0 0,-3 2,0 0,8 31,-17-46,1-1,0 0,2-1,0 0,0 0,14 15,-23-32,0 1,1 0,-1 0,0-1,1 1,-1-1,0 1,1-1,-1 0,1 1,-1-1,1 0,-1 0,1 0,-1 0,1 0,-1 0,1-1,-1 1,1 0,-1-1,0 1,1-1,-1 0,1 1,-1-1,0 0,0 0,0 0,1 0,-1 0,0 0,0 0,0 0,0 0,-1-1,1 1,0 0,0 0,-1-1,1 1,-1-1,1 1,-1 0,0-1,1 1,-1-1,0 1,0-2,6-16</inkml:trace>
  <inkml:trace contextRef="#ctx0" brushRef="#br0" timeOffset="1295.58">2034 934,'0'-3,"0"1,0 0,-1 0,1 0,-1 0,1-1,-1 1,0 0,0 0,0 0,0 0,0 1,0-1,0 0,-1 0,1 1,-1-1,1 1,-1-1,0 1,1-1,-1 1,0 0,0 0,0 0,0 0,0 0,0 1,0-1,0 1,0-1,-1 1,1 0,0-1,0 1,0 0,0 1,-2-1,-83 19,61-3,0 2,2 0,0 2,1 1,1 1,1 0,-5 9,24-28,-8 7,2 1,-1 0,1 1,1 0,0 0,1 1,0 0,1 0,0 0,1 0,0 1,2 0,-1 0,2-1,0 1,0 12,2-22,-1-1,1 1,0 0,0-1,1 1,-1-1,1 1,0-1,0 1,0-1,0 0,0 0,1 0,-1 0,1-1,0 1,0-1,0 0,0 1,0-1,1 0,-1-1,1 1,-1-1,1 1,-1-1,1 0,0-1,0 1,-1 0,1-1,0 0,0 0,0 0,-1-1,1 1,0-1,0 0,-1 0,1 0,0 0,-1-1,1 1,-1-1,0 0,0 0,1-1,17-10,-1-1,0-1,-1 0,-1-1,-1-2,0 1,-1-2,-1 0,-1-1,10-18,6-5,99-119,-129 162,0 1,0 0,0 0,0 0,0 0,0 0,0 0,0 0,1 0,-1 0,0-1,1 1,-1 0,0 0,1 0,-1 0,1-1,-1 1,1 0,0-1,-1 1,1 0,0-1,-1 1,1-1,0 1,0-1,-1 1,1-1,0 1,0-1,0 0,0 0,0 1,0-1,-1 0,1 0,0 0,0 0,0 0,0 0,0 0,0 0,0 0,0-1,-1 1,1 0,0 0,0-1,0 1,0-1,-1 1,1-1,0 1,0-1,-1 1,1-1,0 0,-1 1,1-1,-1 0,1 0,-1 1,1-1,-1 0,1 0,-1 0,0 0,0 0,1 0,0 92,-3-78,1 0,0 0,1 0,1 0,0 0,1 0,0 0,1 0,1-1,0 1,0-1,1 0,6 10,64 25,-53-39</inkml:trace>
  <inkml:trace contextRef="#ctx0" brushRef="#br0" timeOffset="1933.527">2458 1442,'-6'-15,"1"0,1-1,0 1,1-1,1 0,1 0,0 0,1 0,1 0,0 0,1 0,1 0,0 0,1 1,5-11,8-19,-14 33,1-1,0 1,1 0,1 0,0 0,0 1,1 0,0 0,1 1,1 0,-1 0,10-7,-15 17,-1 0,1 0,-1 0,1 0,-1 1,1 0,-1-1,1 1,-1 0,0 0,1 0,-1 0,0 1,0-1,0 0,0 1,0 0,0-1,0 1,-1 0,1 0,-1 0,1 0,-1 0,0 1,0-1,0 0,0 0,0 1,0-1,0 1,-1-1,0 1,1-1,-1 1,0-1,0 1,0 1,4 25,-2-15,0 1,0-1,2 1,0-1,0 0,1-1,1 1,0-1,1 0,1 0,-7-12,1 1,-1-1,1 1,-1-1,1 1,0-1,0 0,0 0,0 0,0 0,0 0,0-1,0 1,0-1,0 1,0-1,0 0,0 1,0-1,0 0,1 0,-1-1,0 1,0 0,0-1,0 0,0 1,0-1,0 0,0 0,0 0,0 0,0 0,-1 0,1-1,0 1,-1 0,1-2,58-62,-39 32,-5 7,1 0,1 1,1 1,1 0,1 2,1 1,5-3,-26 22,0 1,0 0,0 0,0 0,0 0,0 1,0-1,0 0,1 0,-1 1,0-1,0 1,1-1,-1 1,0-1,1 1,-1 0,1-1,-1 1,0 0,1 0,-1 0,1 0,-1 1,0-1,1 0,-1 1,0-1,1 0,-1 1,0 0,1-1,-1 1,0 0,0-1,0 1,0 0,0 0,0 0,0 0,0 0,0 0,0 0,0 1,-1-1,1 0,0 0,-1 1,1-1,-1 0,0 1,1-1,-1 0,0 1,0-1,0 1,-1 228,0-223,0-1,0 1,1 0,-1-1,1 1,1 0,-1-1,1 1,1 0,-1-1,1 1,0-1,1 0,-1 0,1 1,0-2,1 1,-1 0,1-1,1 0,-1 1,1-2,-1 1,1 0,1-1,4 3,7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11:52.5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1,'0'1175,"0"-1163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11:43.1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231 28,'1'1,"1"0,-1 0,1 0,-1 0,0 0,0 1,1-1,-1 0,0 1,0-1,-1 1,1-1,0 1,0-1,-1 1,1 0,-1-1,1 1,-1 0,0-1,1 1,-1 0,0 0,0-1,0 1,-1 0,1-1,0 1,-1 0,1 0,-1-1,1 1,-1-1,0 1,1 1,-14 84,-16 208,36-172,0-104</inkml:trace>
  <inkml:trace contextRef="#ctx0" brushRef="#br0" timeOffset="301.536">514 0,'-5'20,"-2"10,1 6,1 0,1 1,2-3,6-2,2-1,0-1,-1-2,-1 0,-1 0,-2 0,4-5,2-1,-6-5,-3-5</inkml:trace>
  <inkml:trace contextRef="#ctx0" brushRef="#br0" timeOffset="7572.623">5 254,'127'-11,"165"-81,-256 80,-22 7,1 0,0 0,0 1,0 1,0 1,0 0,1 1,-1 1,7 0,-16 5,-6 1</inkml:trace>
  <inkml:trace contextRef="#ctx0" brushRef="#br0" timeOffset="8167.511">5 537,'-1'0,"1"1,0-1,-1 1,1-1,0 0,-1 1,1-1,0 1,0-1,-1 1,1-1,0 1,0-1,0 1,0-1,0 1,0 0,0-1,0 1,0-1,0 1,0-1,0 1,0-1,0 1,0-1,0 1,1-1,-1 1,0-1,0 1,1-1,-1 1,0-1,1 1,-1-1,0 1,1-1,-1 0,1 1,-1-1,1 0,-1 0,0 1,1-1,-1 0,1 0,0 1,-1-1,1 0,-1 0,1 0,-1 0,1 0,-1 0,1 0,-1 0,1 0,-1 0,1 0,0 0,-1-1,1 1,-1 0,41 1,12-12,-1-3,0-2,39-18,48-15,34-9,-162 52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1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55,'119'248,"-105"-213,6 16,-2 0,-2 0,-2 2,-3 0,-1 5,22 192,-28-229,4-30,6-35,-13 41,88-280,68-126,-95 231,-57 183,-5 7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0,'121'18,"-82"-12,0-1,0-2,1-2,34-3,-12 0,-50 2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31,'43'0,"29"-5,7-1,-5-1,-11 2,-11 2,-9 1,-8 0,-4 2,-4 0,-5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5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236 395,'-25'4,"0"1,0 1,0 1,1 1,0 1,1 1,-8 5,29-14,0 0,0-1,0 1,1 0,-1 1,0-1,0 0,1 0,-1 1,1-1,-1 1,1-1,0 1,-1 0,1 0,0-1,0 1,0 0,0 0,1 0,-1 0,0 0,1 0,0 0,-1 0,1 1,0-1,0 0,0 0,0 0,0 0,1 0,-1 0,1 0,-1 0,1 0,0 0,0 0,0 0,0 0,0 0,0-1,0 1,1 0,-1-1,1 1,-1-1,1 1,1 0,135 108,-134-107,0 2,0-1,0 0,0 1,-1 0,0 0,0 0,0 0,-1 0,1 1,-1-1,-1 1,1-1,-1 1,0 0,0 0,0 0,-1-1,0 1,0 0,-1 0,0 0,0 0,0-1,0 1,-1 0,0-1,0 0,-1 1,1-1,-1 0,0 0,-1 0,1-1,-1 1,0-1,-4 4,-57 13,42-19</inkml:trace>
  <inkml:trace contextRef="#ctx0" brushRef="#br0" timeOffset="342.689">349 1,'222'325,"-211"-313,-2 1,0 0,0 0,-2 1,1-1,-2 2,0-1,0 1,-2 0,0 0,0 0,-1 1,-1 0,-1-1,0 1,-1 0,-1-1,-1 1,0 0,0-1,-2 0,-1 4,-7 5,-1-2,-1 1,-1-1,-1-1,-1-1,0 0,-2-2,0 0,-1-1,-1 0,0-2,-2-1,1 0,-2-2,1-1,-6 1,5-1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1,'-57'42,"54"-39,-14 19,2 1,0 0,1 1,1 1,1 0,2 1,0 0,2 1,1-1,1 2,1-1,2 1,0-1,2 16,-2-10,2 0,1 0,2 1,1-1,2 0,1 0,1-1,2 0,2 0,0-1,2 0,9 13,-20-38,0-1,0 1,1-1,0 0,0 0,0 0,1 0,-1-1,1 1,0-1,0 0,1 0,-1-1,1 1,0-1,0 0,0 0,0-1,1 1,-1-1,0 0,1-1,0 1,-1-1,1 0,0-1,0 1,0-1,4-1,10-9,-2 0</inkml:trace>
  <inkml:trace contextRef="#ctx0" brushRef="#br0" timeOffset="468.676">373 284,'36'-14,"-7"2,2 1,0 2,0 0,0 3,1 0,5 2,-35 3,0 0,0 0,1 0,-1 1,0-1,1 1,-1 0,0 0,1-1,-1 2,1-1,-1 0,0 0,1 1,-1-1,0 1,1 0,-1 0,0 0,0 0,0 0,0 0,0 1,0-1,0 0,0 1,0 0,-1-1,1 1,-1 0,1 0,-1 0,0 0,0 0,0 0,0 1,0-1,0 0,0 0,-1 1,1-1,-1 0,0 1,0-1,0 1,0-1,0 0,0 1,0-1,-1 1,-8 15,-1 0,-1-1,0 0,-1-1,-1 0,-14 13,-37 49,52-63,1 1,1 0,0 1,1 0,1 1,1 0,0 0,1 0,1 1,1 0,-1 15,5-30,0-1,1 0,0 0,-1 0,1 0,0 0,1 0,-1 0,1 0,-1-1,1 1,0 0,0-1,0 1,0-1,0 0,1 0,-1 0,0 0,1 0,0 0,0-1,-1 1,1-1,0 0,0 0,0 0,0 0,0 0,3 0,98 3,-91-6,-1-1,1 0,-1-1,1 0,-1-1,-1 0,1-1,-1-1,0 1,0-2,9-8,-9 4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1 480,'656'-41,"-346"7,-90 6,-193 25,-27 7</inkml:trace>
  <inkml:trace contextRef="#ctx0" brushRef="#br0" timeOffset="268.058">283 649,'100'1,"44"0,0-5,0-7,-1-6,195-28,-191 24,-121 14</inkml:trace>
  <inkml:trace contextRef="#ctx0" brushRef="#br0" timeOffset="801.896">820 1,'3'7,"0"0,1 1,0-1,0-1,1 1,0-1,0 0,0 0,1 0,0-1,0 1,0-2,1 1,0-1,-1 0,2 0,-1 0,0-1,1-1,-1 1,1-1,0 0,0-1,0 0,1 2,402 133,-391-129,-1 0,0 2,0 1,-1 0,0 1,-1 1,0 1,-1 0,11 12,-24-21,0 0,0 0,-1 0,0 0,0 1,0-1,0 1,-1-1,1 1,-1 0,0-1,-1 1,1 0,-1 0,0 0,0 0,-1-1,1 1,-1 0,0 0,0-1,-1 1,1 0,-1-1,0 0,0 1,-1-1,1 0,-1 0,0 0,0 0,-4 3,-122 103,57-62,-114 90,161-114,-125 140,135-124,17-26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8,'-9'-2,"0"0,0 1,0 0,0 0,0 1,0 0,0 0,0 1,0 1,0-1,1 1,-1 1,0 0,-3 2,3-2,0 1,1 0,-1 1,1 0,0 0,0 0,0 1,1 1,0-1,0 1,1 1,0-1,0 1,1 0,-1 0,2 0,-1 1,1 0,1 0,0 0,0 0,1 1,0-1,0 1,1-1,0 1,1 0,0-1,-26 212,25 128,-27-126,17-123,11-99,0 0,0 0,0 0,0 0,0 0,0 0,0 0,0 0,0 0,1 0,-1-1,0 1,1 0,-1 0,0 0,1 0,-1 0,1 0,0-1,-1 1,1 0,-1 0,1-1,0 1,0 0,-1-1,1 1,0-1,0 1,0-1,0 0,0 1,0-1,0 0,-1 1,1-1,0 0,0 0,0 0,0 0,0 0,0 0,0 0,0 0,0 0,0-1,0 1,0 0,0-1,0 1,0 0,0-1,-1 1,1-1,0 1,0-1,-1 0,1 1,0-1,-1 0,1 0,0 1,-1-1,1-1,165-49,-95 67,-41-3,18-19,-37-3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1 222,'22'216,"10"-14,-3-52,0-51,-28-98,1-1,0-1,-1 1,1 0,-1 0,1-1,-1 1,1 0,-1-1,1 0,-1 1,1-1,-1 0,0 0,0 0,1 1,-1-2,0 1,0 0,0 0,0 0,0 0,0-1,0 1,0 0,-1-1,1 1,0-1,-1 1,1-1,-1 1,0-1,1 1,-1-1,0 1,0-1,0 1,0-1,178-501,-130 361,-48 136,-1 6</inkml:trace>
  <inkml:trace contextRef="#ctx0" brushRef="#br0" timeOffset="292.662">649 617,'-24'38,"-8"18,-3-1,4-4,8-8,2-4,0-11,5-8</inkml:trace>
  <inkml:trace contextRef="#ctx0" brushRef="#br0" timeOffset="552.47">368 617,'19'38,"16"18,1 4,1-8,-7-9,-3-10,-7-8,-2-6,2-8,1-5,-2-9,-5-3</inkml:trace>
  <inkml:trace contextRef="#ctx0" brushRef="#br0" timeOffset="848.514">988 165,'-16'18,"1"0,1 0,0 2,2-1,0 2,1 0,1 0,1 1,1 0,1 0,1 1,1 0,1 0,1 0,1 1,0-1,2 1,1-1,1 1,2-1,0 2,-1-12,0 1,1-1,1 1,0-1,1-1,1 1,0-1,0 0,1 0,0-1,1 0,1-1,7 7,0-4</inkml:trace>
  <inkml:trace contextRef="#ctx0" brushRef="#br0" timeOffset="1283.871">1073 392,'68'-17,"84"-8,-150 25,-1 0,1 0,-1 0,1 0,0 0,-1 0,1 1,-1-1,1 0,-1 1,0-1,1 1,-1 0,1 0,-1-1,0 1,0 0,1 0,-1 0,0 0,0 1,0-1,0 0,0 0,0 1,-1-1,1 0,0 1,-1-1,1 1,0-1,-1 1,0-1,1 1,-1-1,0 1,0-1,0 1,0-1,0 1,0-1,-1 1,1 0,0-1,-1 1,1-1,-1 0,0 1,1-1,-1 1,0-1,0 0,0 0,0 1,0-1,0 0,0 0,0 0,-63 76,54-68,1 0,1 0,-1 1,1 0,1 0,0 1,0 0,1 0,1 0,0 1,0 0,1 0,-1 8,5-17,-1 0,1 0,0 1,1-1,-1 0,1 0,-1 1,1-1,0 0,0 0,0 0,1 0,-1 0,1 0,-1-1,1 1,0 0,0-1,1 1,-1-1,0 0,1 0,-1 0,1 0,0 0,-1 0,1-1,0 1,0-1,0 0,0 0,0 0,1 0,-1-1,3 1,119-3,-73-17,-33 7</inkml:trace>
  <inkml:trace contextRef="#ctx0" brushRef="#br0" timeOffset="1667.172">1750 392,'-21'4,"15"-4,1 1,-1 0,1 0,-1 0,1 1,0-1,0 1,0 1,0-1,0 1,0-1,0 1,1 1,-1-1,1 1,0 0,-2 2,7-3,0-1,0 1,0-1,0 1,0-1,0 0,1 1,-1-1,1 0,0 0,-1 0,1 0,0 0,0 0,1-1,-1 1,0-1,0 1,1-1,-1 0,1 0,-1 0,1 0,-1 0,1-1,0 1,-1-1,1 1,0-1,3 2,-1-1,1 0,-1 0,0 1,1 0,-1 0,0 0,0 1,-1 0,1 0,0 0,-1 0,0 1,0 0,0 0,0 0,-1 0,1 0,-1 1,0 0,0-1,-1 1,0 0,0 0,0 1,0-1,0 3,-1-2,-1 0,1-1,-1 1,0-1,-1 1,1 0,-1-1,0 1,-1-1,1 0,-1 1,0-1,0 0,-1 0,0 0,0 0,0-1,0 1,-1-1,1 0,-1 1,0-2,-1 1,-1 1,-7 4,0 1,-1-2,0 0,-1-1,0 0,0-1,-14 4,9-5</inkml:trace>
  <inkml:trace contextRef="#ctx0" brushRef="#br0" timeOffset="1978.264">1920 165,'3'4,"29"34,-1 0,-2 2,-2 2,-2 0,-1 2,-3 0,7 23,-25-60,-1 0,0 1,0 0,-1-1,0 1,0 0,-1-1,0 1,0 0,-1 0,0-1,0 1,-1 0,0-1,0 1,-1-1,0 0,0 0,-1 0,0 0,0-1,0 1,-3 1,-10 10,0-1,-1 0,-1-2,-1 0,0-1,-1-1,-21 10,24-12,3-1</inkml:trace>
  <inkml:trace contextRef="#ctx0" brushRef="#br0" timeOffset="2832.665">2286 52,'82'-36,"-16"22,-64 14,-1 0,0-1,1 1,-1 0,0 0,0 0,1 0,-1 0,0 0,1 0,-1 0,0 1,1-1,-1 0,0 1,0-1,0 1,1 0,-1-1,0 1,0 0,0 0,0-1,0 1,0 0,0 0,0 0,-1 0,1 0,0 0,-1 1,1-1,0 0,-1 0,1 0,-1 1,0-1,1 0,-1 0,0 1,0-1,0 0,0 1,0-1,0 0,0 1,0-1,-1 1,-81 144,81-143,0 0,0 0,1 0,-1 1,1-1,0 0,0 1,0-1,1 0,-1 0,1 1,0-1,-1 0,1 0,1 0,-1 0,0 0,1 0,0 0,-1 0,1-1,0 1,1-1,-1 1,0-1,1 0,-1 0,1 0,0 0,-1 0,1-1,0 1,0-1,0 0,0 0,0 0,1 0,-1 0,0-1,0 1,1-1,-1 0,0 0,1 0,-1 0,0-1,2 0,52 2,-32-2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0 142,'18'142,"32"173,-21-161,-29-154,0-1,0 1,0-1,0 1,1-1,-1 1,0-1,0 1,0-1,1 1,-1-1,0 1,0-1,1 1,-1 0,0-1,1 1,-1 0,0-1,1 1,-1 0,1-1,-1 1,1 0,-1 0,0-1,1 1,-1 0,1 0,-1 0,1 0,-1 0,1 0,-1 0,1 0,-1 0,1 0,-1 0,1 0,-1 0,1 0,-1 0,1 0,-1 1,1-1,-1 0,1 0,-1 1,1-1,-1 0,0 0,1 1,-1-1,0 1,1-1,-1 0,0 1,1-1,-1 1,0-1,0 1,1-1,-1 0,0 1,0-1,0 1,0 0,16-43,-15 41,143-360,-52 146,-45 90,-43 118,-2 7</inkml:trace>
  <inkml:trace contextRef="#ctx0" brushRef="#br0" timeOffset="608.751">508 593,'-6'7,"0"-1,0 1,1 0,0 1,0-1,1 1,-1 0,2 0,-1 1,1-1,1 1,0-1,0 1,0 0,1 0,1 0,-1 0,1 0,2 7,-2-15,1 0,-1 0,1 1,0-1,0 0,0 0,0 0,0 0,0 0,0 0,0 0,0 0,0 0,0 0,1-1,-1 1,0 0,1-1,-1 1,0-1,1 0,-1 1,0-1,1 0,-1 0,1 0,-1 0,1 0,-1 0,1 0,-1 0,0-1,1 1,-1 0,0-1,1 0,-1 1,0-1,1 0,-1 1,0-1,0 0,0 0,0 0,0 0,0 0,0 0,55-53,-53 51,119-163,-122 165,0 0,1 0,-1 0,0 0,0 0,1 0,-1 0,1 0,-1 0,1 0,-1 0,1 0,0 0,-1 1,1-1,0 0,-1 1,1-1,0 0,0 1,0-1,0 1,0-1,0 1,0-1,0 1,0 0,0 0,0-1,0 1,0 0,0 0,0 0,0 0,0 0,0 0,0 0,0 1,0-1,0 0,0 0,0 1,0-1,0 1,0-1,-1 1,1-1,0 1,0-1,0 1,-1 0,1 0,0-1,0 1,-1 0,1 0,-1 0,1 0,-1 0,6 142,-8-92,2 12,1-30,-1 0,-2 0,-1-1,-2 1,-1-1,-7 21,-44 75,54-123,-1 0,1 0,-1-1,0 1,0-1,0 0,-1 0,0 0,0-1,0 1,0-1,0 0,0-1,-1 1,1-1,-1 0,0-1,0 1,0-1,0 0,0-1,0 1,3-1,0 0,-1-1,1 1,0-1,-1 1,1-1,0 0,0 0,0-1,-1 1,2-1,-1 1,0-1,0 0,0 0,1 0,-1 0,1-1,0 1,-1-1,1 1,0-1,0 0,1 0,-1 0,1 0,-1 0,1 0,0 0,0 0,1-1,-1 1,1 0,-1-4,10-114,60-21,-35 84,-21 34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0 340,'110'-22,"65"-13,-18 13,-151 19,-6 1</inkml:trace>
  <inkml:trace contextRef="#ctx0" brushRef="#br0" timeOffset="248.979">226 1,'0'43,"0"39,0 9,0-5,0-13,5-14,1-12,0-9,4-11,0-11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1,'-9'24,"-9"22,-1 9,-2-1,3-5,4-5,5-6,-1-10,0-4,3-1,-2-5,0-6</inkml:trace>
  <inkml:trace contextRef="#ctx0" brushRef="#br0" timeOffset="248.459">464 114,'-39'33,"-31"27,-9 6,4-2,15-8,13-8,9-12,12-13</inkml:trace>
  <inkml:trace contextRef="#ctx0" brushRef="#br0" timeOffset="614.731">266 453,'40'-6,"-21"2,1 0,-1 2,1 0,-1 1,1 1,-1 1,17 3,-35-4,0 0,-1 0,1 0,0 0,0 1,0-1,0 0,-1 0,1 1,0-1,0 0,0 1,-1-1,1 0,0 1,-1-1,1 1,0 0,-1-1,1 1,-1-1,1 1,-1 0,1-1,-1 1,1 0,-1 0,0-1,1 1,-1 0,0 0,0 0,0 0,1-1,-1 1,0 0,0 0,0 0,0 0,-1-1,1 1,0 0,0 0,0 0,-1-1,1 1,0 0,-1 0,1 0,-1-1,1 1,0 0,-1-1,0 1,-36 37,32-33,1-2,-70 77,72-78,1 0,-1 0,1 0,-1 1,1-1,0 1,0-1,0 1,0-1,0 1,0-1,1 1,0 0,-1-1,1 1,0 0,0 0,0-1,1 1,-1 0,1-1,-1 1,1-1,0 1,0 0,0-1,0 0,1 1,-1-1,1 0,-1 0,1 1,0-1,0 0,0-1,0 1,0 0,8 3,0-1,0 0,1-1,-1 0,1-1,0 0,-1 0,1-1,0-1,0 0,0 0,0-1,0 0,5-2,42-10,-33 6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129 429,'-13'8,"-1"1,2 0,-1 1,1 1,0 0,1 0,1 1,0 0,-2 5,11-16,0 1,0-1,0 1,0-1,0 1,0-1,1 1,-1 0,1-1,-1 1,1 0,0-1,0 1,-1 0,1 0,0-1,1 1,-1 0,0-1,0 1,1 0,-1 0,1-1,-1 1,1-1,0 1,0-1,0 1,0-1,0 1,0-1,0 0,0 1,0-1,1 0,-1 0,63 29,-28-16,-33-13,-1 1,0-1,1 1,-1-1,0 1,0 0,0 0,-1 0,1 0,0 0,-1 1,1-1,-1 0,0 1,0-1,0 1,0-1,0 1,-1 0,1-1,-1 1,0 0,1-1,-1 1,0 0,-1 0,1-1,0 1,-1 0,0-1,1 1,-1-1,0 1,0-1,0 1,-1-1,1 1,-1-1,0 1,-69 88,34-57,20-21</inkml:trace>
  <inkml:trace contextRef="#ctx0" brushRef="#br0" timeOffset="311.892">299 204,'70'99,"-43"-66,-2 2,-2 0,-1 2,-1 0,-2 2,-2 0,-2 1,2 12,-16-45,0 1,0-1,-1 1,0-1,-1 1,1-1,-1 1,-1-1,0 1,0-1,0 0,-1 0,0 0,0 0,-1 0,0-1,0 1,0-1,-1 0,0-1,0 1,0-1,-1 0,0 0,0 0,-4 1,-174 111,164-107</inkml:trace>
  <inkml:trace contextRef="#ctx0" brushRef="#br0" timeOffset="834.067">750 175,'14'-5,"0"2,0 0,1 0,-1 1,1 1,-1 1,1 0,-1 0,15 4,-28-4,0 0,0 0,-1 0,1 1,0-1,0 1,0-1,-1 0,1 1,0 0,0-1,-1 1,1-1,0 1,-1 0,1-1,-1 1,1 0,-1 0,1-1,-1 1,1 0,-1 0,0 0,0 0,1 0,-1-1,0 1,0 0,0 0,0 0,0 0,0 0,0 0,0 0,0 0,0 0,-1-1,1 1,0 0,-1 0,1 0,-1 0,1-1,-1 1,1 0,-1 0,1-1,-1 1,-35 41,30-36,-45 62,50-66,0 0,0 0,0 0,0 1,1-1,-1 0,1 0,0 0,-1 1,1-1,0 0,0 0,0 1,1-1,-1 0,0 0,1 0,0 1,-1-1,1 0,0 0,0 0,0 0,0 0,1 0,-1-1,0 1,1 0,-1 0,1-1,0 1,0-1,-1 0,1 0,0 1,1-1,5 3,1-1,0 0,0 0,0 0,1-2,-1 1,0-1,1 0,-1-1,1 0,-1-1,1 0,-1 0,0-1,2 0,9-5</inkml:trace>
  <inkml:trace contextRef="#ctx0" brushRef="#br0" timeOffset="1464.74">1089 6,'6'-1,"0"-1,1 1,-1 1,0-1,0 1,0 0,1 0,-1 1,0-1,0 2,0-1,0 1,0-1,0 2,-1-1,1 1,0-1,-1 2,0-1,0 1,0-1,0 1,-1 1,1-1,-1 1,0-1,0 1,-1 0,0 1,1-1,-2 0,2 4,-1 21,-1 0,-2-1,-1 1,-2-1,0 1,-7 23,-9 98,20 203,27-128,-29-222,-1 0,1 0,-1 0,0-1,0 1,0-1,-1 1,1-1,-1 0,0 0,1 0,-1 0,-1 0,1-1,0 0,-1 1,1-1,-1 0,0-1,0 1,1-1,-1 1,0-1,0 0,0-1,0 1,-1-1,1 1,0-1,0-1,0 1,-3-1,-22 5,-88 9,92-12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8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1,'-32'21,"0"1,1 2,2 2,1 0,0 2,3 1,0 1,2 1,-15 25,28-37,2 1,-1 1,2-1,1 1,1 1,0-1,2 1,0-1,2 1,0 0,1 0,1 0,2 0,0-1,1 1,1-1,1 0,1 0,8 17,-14-34,1 0,-1 0,1 0,0 0,0 0,1 0,-1-1,1 1,0-1,0 1,0-1,0 0,0 0,1-1,0 1,-1-1,1 1,0-1,0 0,0-1,0 1,0-1,1 0,-1 0,0 0,1 0,-1-1,1 1,-1-1,0-1,1 1,-1 0,1-1,-1 0,0 0,0 0,1-1,-1 0,0 1,0-1,0-1,-1 1,1-1,-1 1,1-1,10-14</inkml:trace>
  <inkml:trace contextRef="#ctx0" brushRef="#br0" timeOffset="404.481">322 395,'29'-20,"1"1,0 1,1 2,1 1,0 1,1 2,5 0,14 10,-51 2,0 0,0 0,0 1,-1-1,1 1,0-1,0 1,-1-1,1 1,0-1,-1 1,1 0,0-1,-1 1,1 0,-1-1,1 1,-1 0,0 0,1 0,-1-1,0 1,1 0,-1 0,0 0,0 0,0 0,0-1,0 1,0 0,0 0,0 0,0 0,0 0,-1 0,1 0,0-1,0 1,-1 0,1 0,-1 0,1-1,-1 1,1 0,-1-1,1 1,-1 0,0-1,1 1,-1 0,0-1,1 1,-101 93,89-82,1-3,1 0,0 1,0 0,1 1,0 0,1 0,0 1,1 0,0 0,1 1,1-1,0 2,0-1,-1 11,6-21,0 0,0 0,0 0,0 0,1 0,0 0,-1 0,1 0,0 0,0-1,1 1,-1 0,1-1,-1 1,1-1,0 0,0 1,0-1,0 0,0 0,0 0,0 0,1-1,-1 1,1-1,0 1,-1-1,1 0,0 0,0 0,-1 0,1-1,0 1,2-1,100-2,-39-31,-53 19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30,'295'-1,"-108"-26,-163 25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30,'24'-5,"22"-1,8 0,0 1,-4 2,-7 0,-5 2,-4 1,-4 0,-6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0 225,'324'-1,"-149"-25,-169 25,-6 0</inkml:trace>
  <inkml:trace contextRef="#ctx0" brushRef="#br0" timeOffset="403.05">310 0,'-12'65,"3"1,3 0,3 1,3 42,-9 18,-5-70,16-53,3-6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454 342,'-17'90,"9"-8,3 0,6 74,0-55,26 84,-26-179,0-6</inkml:trace>
  <inkml:trace contextRef="#ctx0" brushRef="#br0" timeOffset="929.735">482 4,'-19'-2,"-1"0,0 2,0 1,0 0,0 1,0 1,1 1,-1 1,1 1,0 1,1 0,-1 1,2 1,-1 1,1 0,-13 11,22-11,1-1,1 1,-1 0,2 0,-1 1,2 0,-1 0,1 0,1 0,0 1,1-1,0 1,1 0,0 4,-8 36,-35 259,16-59,29 34,-2-283,0 0,1 0,0 1,0-1,0 0,0 0,0 0,1 0,-1 0,1 0,0 0,0 0,0 0,0-1,0 1,1 0,-1-1,1 1,0-1,0 1,0-1,0 0,0 1,0-1,1 0,-1-1,1 1,-1 0,1-1,0 1,0-1,-1 0,1 0,0 0,0 0,1-1,160 5,-146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1,'-1'-1,"0"1,0 0,0 0,0 1,-1-1,1 0,0 0,0 0,0 1,0-1,0 1,0-1,0 1,0-1,0 1,0-1,0 1,0 0,0 0,1-1,-1 1,0 0,0 0,1 0,-1 0,0 0,1 0,-1 0,1 0,0 0,-1 0,1 0,0 0,0 0,-1 1,1-1,0 0,0 0,0 0,0 0,0 0,1 1,-1-1,0 0,1 0,-1 0,0 0,1 0,0 0,-2 2,-1 399,1-233,1-157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0 213,'160'5,"-158"-4,-1 0,1 0,-1 1,0-1,0 0,0 1,0-1,0 1,0-1,0 1,0-1,0 1,-1-1,1 1,-1 0,1-1,-1 1,0 0,1 0,-1-1,0 1,0 0,0 0,-1 0,1-1,0 1,-1 0,1-1,-1 1,1 0,-1-1,0 1,0-1,0 1,0-1,0 1,0-1,0 1,0-1,0 0,-1 0,1 0,-1 0,1 0,-1 0,1 0,-1 0,-1 0,-3 7,-25 27,23-28,1 0,0 0,1 1,0-1,0 1,0 1,1-1,0 1,1 0,0 0,0 0,1 1,0-1,0 7,4-13,-1 0,1 0,0 0,1 0,-1 0,1 0,-1 0,1 0,0 0,0-1,0 1,0-1,0 0,1 1,-1-1,1 0,0 0,-1-1,1 1,0 0,0-1,0 0,0 0,0 0,0 0,0 0,1 0,-1-1,0 0,0 0,1 0,-1 0,0 0,0 0,1-1,-1 0,0 1,0-1,0-1,0 1,0 0,0-1,0 1,0-1,-1 0,1 0,0 0,16-10</inkml:trace>
  <inkml:trace contextRef="#ctx0" brushRef="#br0" timeOffset="1361.755">311 43,'40'-33,"-39"32,1 0,-1 0,1 0,0 0,0 0,-1 1,1-1,0 0,0 1,0-1,0 1,0 0,0-1,-1 1,1 0,0 0,0 0,0 1,0-1,0 0,0 1,0-1,0 1,-1 0,1 0,0-1,0 1,-1 0,1 0,-1 1,1-1,-1 0,1 1,-1-1,0 0,1 1,-1-1,0 1,0 0,0-1,0 1,-1 0,1 0,0 0,-1 0,1-1,-1 1,0 0,0 0,7 16,-2 1,-1 0,0-1,-1 1,-1 0,-1 1,-1-1,0 0,-1 0,-2 0,0 3,-33 250,27-166,4 0,7 62,0-29,-1-115,0-20,0 0,0 0,0-1,-1 1,1 0,-1 0,0 0,0 0,0 0,-1 0,1 0,-1 0,0-1,0 1,-1 0,1 0,-1-1,1 1,-1-1,0 1,0-1,-1 0,1 0,-1 0,0 0,1 0,-1-1,0 1,-1-1,1 0,0 0,-1 0,1 0,-1-1,-2 2,-100-7,86-3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6 493,'-4'24,"2"8,2-2</inkml:trace>
  <inkml:trace contextRef="#ctx0" brushRef="#br0" timeOffset="483.528">119 69,'8'-7,"0"0,0 1,0 0,1 0,-1 1,1 0,1 1,-1-1,1 2,0-1,-1 2,1-1,0 1,1 1,-1 0,0 0,0 1,1 0,0 1,-9-1,0 1,0 0,1 0,-1 0,0 0,0 0,0 0,0 1,0-1,-1 1,1-1,0 1,-1 0,1 0,-1 0,1 0,-1 0,0 0,0 0,0 0,0 0,0 0,-1 1,1-1,-1 0,1 0,-1 1,0-1,0 1,0-1,0 0,0 1,0-1,-1 0,0 2,-31 78,27-73,2-6,0 0,0 0,0 0,1 0,-1 1,1-1,0 1,0 0,1 0,-1-1,1 1,0 0,0 0,0 0,0 1,1-1,-1 0,1 0,0 0,0 0,1 1,-1-1,1 0,0 0,0 0,1 0,-1 0,1 0,0-1,0 1,0 0,2 1,38 25,-36-27,0 0,0 0,0 1,-1-1,1 1,-1 0,0 1,-1-1,1 1,-1 0,0 0,0 1,0-1,-1 1,1 0,-1 0,-1 0,1 0,-1 0,-1 1,1-1,0 7,-2-4,-1 1,0-1,0 1,-1-1,-1 0,1 0,-2 1,1-2,-1 1,0 0,-1-1,0 0,0 0,-1 0,-1 0,4-4,0 0,-1 0,0 0,0 0,0-1,0 1,-1-1,0 0,1 0,-1-1,0 0,0 1,0-2,0 1,-1-1,1 1,0-1,-1-1,1 1,-1-1,1 0,-1 0,1-1,-1 1,1-1,-3-1,-9-4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20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1,'-23'7,"0"1,0 1,1 2,0 0,0 1,2 1,-1 1,-1 3,21-16,0 0,0 0,0 0,0 0,0 0,1 0,-1 0,0 1,1-1,-1 0,1 1,-1-1,1 0,-1 1,1-1,0 0,0 1,0-1,0 1,0-1,0 0,0 1,0-1,0 1,1-1,-1 0,1 1,-1-1,1 0,-1 0,1 1,0-1,0 0,-1 0,1 0,0 0,0 0,0 0,0 0,0 0,0 0,1 0,-1-1,0 1,0 0,1-1,0 1,63 28,-40-22,-17-7,-1 1,0 0,1 1,-1 0,0 0,0 0,0 1,0 0,-1 0,1 1,-1 0,0 0,0 0,0 1,-1 0,1 0,-1 0,0 1,-1 0,1 0,-1 0,0 0,2 6,-6-9,1 0,-1 0,0 1,0-1,0 0,0 0,-1 0,1 0,-1 0,0 0,0 0,0 0,0 0,-1 0,1 0,-1 0,0-1,0 1,1-1,-2 1,1-1,0 0,0 0,-1 0,1 0,-1 0,0 0,1-1,-1 1,-87 35,-55-19,120-18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28 337,'6'-30,"2"1,1 0,2 1,0-1,2 2,1 0,1 0,14-16,-29 41,0 1,0 0,0 0,1 0,-1-1,0 1,1 0,-1 0,1 0,-1 0,1 0,0 0,-1 0,1 0,0 0,0 0,0 0,0 1,-1-1,1 0,0 1,1-1,-1 0,0 1,0-1,0 1,0-1,0 1,0 0,1 0,-1-1,0 1,0 0,0 0,0 0,1 0,-1 0,0 1,0-1,0 0,1 1,-1-1,0 0,0 1,0-1,0 1,0 0,0-1,0 1,0 0,0 0,0-1,0 1,-1 0,1 0,0 0,0 0,6 51,-7-47,0 1,0 0,1 0,0 0,0 0,0 0,1-1,-1 1,1 0,1-1,-1 0,1 1,0-1,0 0,1 0,0 0,-1-4,0-1,0 1,0-1,0 0,0 0,0 0,0 0,0 0,0-1,0 1,0-1,0 0,0 0,-1 0,1 0,0 0,0-1,-1 1,1-1,-1 0,0 0,1 0,-1 0,0 0,0 0,0-1,0 1,-1-1,147-151,-147 153,-1 0,1 0,0 0,-1 0,1 0,0 0,0 0,0 0,0 1,0-1,0 0,0 1,0-1,0 0,0 1,0 0,0-1,0 1,0 0,0-1,1 1,-1 0,0 0,0 0,0 0,1 0,-1 0,0 0,0 1,0-1,0 0,0 0,1 1,-1-1,0 1,0-1,0 1,0 0,0-1,0 1,0 0,-1 0,1 0,0-1,0 1,-1 0,1 0,0 0,-1 0,1 0,-1 1,1-1,-1 0,0 0,1 0,-1 0,0 1,7 46,-8-43,0 0,1 0,0-1,0 1,1 0,-1 0,1-1,0 1,0 0,0-1,1 1,0-1,-1 1,2-1,-1 0,0 0,1 0,0 0,0 0,0-1,0 1,1-1,-1 0,1 0,0 0,0-1,0 1,0-1,0 0,1 0,-1 0,3 0,18 1,-1-2</inkml:trace>
  <inkml:trace contextRef="#ctx0" brushRef="#br0" timeOffset="264.929">0 478,'38'0,"33"0,12 0,3-5,-9-1,-7-1,-12 2,-10 2,-9 1,-6 0,-4 2,-2 0,-1 0,-5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7,'0'-5,"0"4,-5 1,-1 6,0 7,1 5,2 6,-4 2,-1 2,2 1,1 1,1-1,-3-4,0-3,1 1,1-5</inkml:trace>
  <inkml:trace contextRef="#ctx0" brushRef="#br0" timeOffset="248.948">447 36,'-43'38,"-29"32,-2 9,12-4,11-15,15-13,13-9,15-12,9-10</inkml:trace>
  <inkml:trace contextRef="#ctx0" brushRef="#br0" timeOffset="619.261">250 430,'29'-5,"-14"1,1 1,0 1,-1 0,1 1,0 0,0 1,0 1,0 1,-1 0,11 3,-24-4,-1-1,1 1,-1 0,0-1,1 1,-1 0,0 0,0 0,0 0,1 0,-1 0,0 0,0 0,0 1,-1-1,1 0,0 0,0 1,-1-1,1 1,-1-1,1 1,-1-1,0 1,1-1,-1 1,0-1,0 1,0-1,0 1,0-1,0 1,-1-1,1 1,-1-1,1 1,-1-1,1 0,-1 1,0-1,0 1,-39 56,36-52,-44 41,-24 37,71-82,0 0,0 1,0-1,1 0,-1 0,1 1,0-1,0 1,0-1,0 0,0 1,0-1,1 0,-1 1,1-1,-1 0,1 1,0-1,0 0,0 0,0 0,1 0,-1 0,0 0,1 0,0 0,-1-1,1 1,0-1,0 1,0-1,0 1,0-1,0 0,0 0,0 0,0 0,1-1,-1 1,0 0,0-1,1 0,-1 1,1-1,-1 0,0 0,1-1,-1 1,0 0,1-1,-1 1,2-2,83-14,-61 10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55,'5'3,"1"0,0 0,0 0,1-1,-1 0,0 0,1 0,0-1,-1 0,1 0,-1-1,1 0,0 0,-1-1,1 0,0 0,-1 0,1-1,-1 0,1 0,25-4,113-13,98-20,-231 36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27,'15'5,"1"0,-1 0,1-1,0-1,0-1,0 0,1-1,-1-1,0 0,0-2,4 0,155-22,-58 2,-96 18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0,'0'54,"2"33,-5 1,-3-1,-14 67,-48 193,31-175,36-168,1-3,-1-1,1 0,0 1,-1-1,1 1,0-1,-1 1,1-1,0 1,-1 0,1-1,0 1,0-1,0 1,0 0,0-1,-1 1,1-1,0 1,0 0,0-1,1 1,-1-1,0 1,0 0,0-1,0 1,1-1,-1 1,0 0,0-1,1 1,-1-1,0 1,1-1,-1 1,1-1,-1 0,1 1,-1-1,1 1,-1-1,1 0,-1 0,1 1,-1-1,1 0,-1 0,1 1,0-1,-1 0,1 0,10-5</inkml:trace>
  <inkml:trace contextRef="#ctx0" brushRef="#br0" timeOffset="269.922">363 762,'-14'33,"-5"17,1 4,8-8,6-15,8-14,4-9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5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334 174,'-1'-1,"0"0,0 1,0-1,0 0,0 0,1 0,-2 1,1-1,0 1,0-1,0 1,0-1,0 1,0-1,0 1,-1 0,1 0,0 0,0 0,-1 0,1 0,0 0,0 0,0 0,-1 0,1 1,0-1,0 0,0 1,0-1,0 1,0-1,0 1,0 0,0-1,0 1,0 0,0 0,0 0,0 0,0 0,1 0,-1 0,0 0,1 0,-2 0,-18 17,0 1,1 1,1 0,1 2,1 0,1 0,0 2,2 0,1 0,1 1,-1 6,10-27,-13 33,1 1,2 0,2 1,1 0,3 1,0-1,3 1,1 0,2 1,5 29,-5-62,0 0,1 0,0 0,1 0,0 0,0 0,0 0,1-1,0 1,1-1,0 0,0 0,0 0,1 0,0-1,0 0,1 0,-1 0,1-1,1 0,-1 0,1 0,4 2,0 0,1-1,-1 0,1-1,1-1,-1 1,1-2,-1 0,1 0,0-2,0 1,0-2,0 1,0-2,0 0,0 0,0-1,2-2,0 1,-1-1,0 0,-1-1,1-1,-1 0,0-1,0 0,-1-1,0-1,-1 0,0 0,0-1,-1-1,0 1,-1-2,0 1,0-1,-2-1,0 1,0-1,-1-1,0 1,3-14,-8 20,0 0,0-1,0 1,-1 0,0-1,-1 1,0 0,0 0,0 0,-1-1,0 1,0 1,-1-1,0 0,0 1,0-1,-1 1,0 0,0 0,-1 0,0 1,0-1,0 1,0 1,-1-1,0 1,-4-3,-6-3,0 0,-1 0,0 2,-1 0,0 1,0 1,0 0,-1 2,0 0,0 1,6 0,0 0,0 1,0 1,-1 0,1 1,0 1,0 0,0 0,0 1,0 1,0 0,0 1,1 0,-1 1,1 1,1 0,-1 0,1 1,0 1,0 0,1 0,0 1,1 0,0 1,-6 7,3 7</inkml:trace>
  <inkml:trace contextRef="#ctx0" brushRef="#br0" timeOffset="1431.41">785 485,'9'-30,"1"0,2 1,1 0,1 1,1 0,1 1,7-6,-22 32,129-156,-130 156,0 0,1 0,-1 1,1-1,-1 0,1 1,0-1,-1 0,1 1,0-1,-1 1,1-1,0 1,0-1,-1 1,1-1,0 1,0 0,0 0,0-1,-1 1,1 0,0 0,0 0,0 0,0 0,0 0,0 0,0 0,-1 0,1 0,0 1,0-1,0 0,0 1,0-1,-1 0,1 1,0-1,0 1,-1-1,1 1,0 0,-1-1,1 1,-1 0,1-1,0 1,-1 0,0 0,1-1,-1 1,1 0,-1 0,0 0,0 0,1-1,-1 1,0 1,5 59,-5-56,-2 25,1-24,0 0,0 1,1-1,-1 1,2-1,-1 1,1-1,0 0,0 1,0-1,1 0,0 0,1 0,-1 0,2 2,-2-7,1 0,-1-1,0 1,1-1,-1 1,0-1,1 0,-1 0,1 0,-1 0,0 0,1 0,-1-1,0 1,1-1,-1 0,0 1,0-1,1 0,-1 0,0-1,0 1,0 0,0-1,0 1,-1-1,1 0,0 1,-1-1,1 0,-1 0,0 0,0 0,1 0,-1-1,0 0,4-2,120-166,-57 90,-68 80,0 1,1-1,-1 1,0 0,0-1,1 1,-1-1,0 1,0-1,1 1,-1 0,0-1,1 1,-1 0,1-1,-1 1,0 0,1 0,-1-1,1 1,-1 0,1 0,-1 0,1 0,-1-1,1 1,-1 0,1 0,-1 0,1 0,-1 0,1 0,-1 0,1 0,-1 1,1-1,-1 0,1 0,-1 0,1 0,-1 1,0-1,1 0,-1 1,1-1,-1 0,0 1,1-1,-1 0,0 1,1-1,-1 0,0 1,1-1,-1 1,0-1,0 1,0-1,0 1,1-1,-1 1,0-1,0 1,2 37,-2-32,-1 11,1 1,1-1,0 1,1-1,1 0,0 0,2 0,0 0,1 0,0-1,1 0,1-1,1 1,0-1,1-1,5 6,17 3,-15-16</inkml:trace>
  <inkml:trace contextRef="#ctx0" brushRef="#br0" timeOffset="1833.086">814 625,'62'-4,"26"-3,7 1,-8-4,-13 0,-11 2,-10 2,-10 2,-7 2,-5 1,-4 1,0 0,-1 1,-5-1</inkml:trace>
  <inkml:trace contextRef="#ctx0" brushRef="#br0" timeOffset="2351.459">1434 823,'-21'-1,"0"2,0 0,0 1,0 1,0 1,1 1,-1 1,1 1,-5 2,23-8,0 0,0-1,0 1,1 0,-1 0,0 0,1 0,-1 0,1 0,-1 0,1 1,-1-1,1 0,0 1,0-1,0 1,0 0,0-1,0 1,0 0,0 0,1-1,-1 1,1 0,-1 0,1 0,0 0,-1 0,1 0,0 0,0-1,1 1,-1 0,0 0,1 0,-1 0,1 0,-1 0,1-1,0 1,0 0,0-1,0 1,0 0,0-1,0 1,1-1,-1 0,1 1,-1-1,1 0,-1 0,175 131,-171-128,1 0,-1 0,0 1,0 0,-1 0,1 0,-1 1,0-1,-1 1,1 0,-1 0,0 0,-1 1,1-1,-1 0,-1 1,1 0,-1 0,0-1,-1 1,0 0,0 0,0 0,-1-1,1 1,-2 0,1-1,-1 1,-2 4,-4-2,-1 0,0 0,-1-1,1 0,-2-1,1 0,-1 0,0-1,0-1,-1 0,0 0,0-1,0-1,0 0,-1-1,1 0,-1-1,1 0,-13-1,17 0,0-1,0 1,0-2,0 1,0-1,1 0,-1-1,0 0,1 0,0-1,-1 0,2 0,-1 0,0-1,1 0,0-1,0 1,0-1,1 0,0-1,0 1,0-1,-4-14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1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55,'119'248,"-105"-213,6 16,-2 0,-2 0,-2 2,-3 0,-1 5,22 192,-28-229,4-30,6-35,-13 41,88-280,68-126,-95 231,-57 183,-5 7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0,'121'18,"-82"-12,0-1,0-2,1-2,34-3,-12 0,-50 2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31,'43'0,"29"-5,7-1,-5-1,-11 2,-11 2,-9 1,-8 0,-4 2,-4 0,-5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5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236 395,'-25'4,"0"1,0 1,0 1,1 1,0 1,1 1,-8 5,29-14,0 0,0-1,0 1,1 0,-1 1,0-1,0 0,1 0,-1 1,1-1,-1 1,1-1,0 1,-1 0,1 0,0-1,0 1,0 0,0 0,1 0,-1 0,0 0,1 0,0 0,-1 0,1 1,0-1,0 0,0 0,0 0,0 0,1 0,-1 0,1 0,-1 0,1 0,0 0,0 0,0 0,0 0,0 0,0-1,0 1,1 0,-1-1,1 1,-1-1,1 1,1 0,135 108,-134-107,0 2,0-1,0 0,0 1,-1 0,0 0,0 0,0 0,-1 0,1 1,-1-1,-1 1,1-1,-1 1,0 0,0 0,0 0,-1-1,0 1,0 0,-1 0,0 0,0 0,0-1,0 1,-1 0,0-1,0 0,-1 1,1-1,-1 0,0 0,-1 0,1-1,-1 1,0-1,-4 4,-57 13,42-19</inkml:trace>
  <inkml:trace contextRef="#ctx0" brushRef="#br0" timeOffset="342.689">349 1,'222'325,"-211"-313,-2 1,0 0,0 0,-2 1,1-1,-2 2,0-1,0 1,-2 0,0 0,0 0,-1 1,-1 0,-1-1,0 1,-1 0,-1-1,-1 1,0 0,0-1,-2 0,-1 4,-7 5,-1-2,-1 1,-1-1,-1-1,-1-1,0 0,-2-2,0 0,-1-1,-1 0,0-2,-2-1,1 0,-2-2,1-1,-6 1,5-1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1,'-57'42,"54"-39,-14 19,2 1,0 0,1 1,1 1,1 0,2 1,0 0,2 1,1-1,1 2,1-1,2 1,0-1,2 16,-2-10,2 0,1 0,2 1,1-1,2 0,1 0,1-1,2 0,2 0,0-1,2 0,9 13,-20-38,0-1,0 1,1-1,0 0,0 0,0 0,1 0,-1-1,1 1,0-1,0 0,1 0,-1-1,1 1,0-1,0 0,0 0,0-1,1 1,-1-1,0 0,1-1,0 1,-1-1,1 0,0-1,0 1,0-1,4-1,10-9,-2 0</inkml:trace>
  <inkml:trace contextRef="#ctx0" brushRef="#br0" timeOffset="468.676">373 284,'36'-14,"-7"2,2 1,0 2,0 0,0 3,1 0,5 2,-35 3,0 0,0 0,1 0,-1 1,0-1,1 1,-1 0,0 0,1-1,-1 2,1-1,-1 0,0 0,1 1,-1-1,0 1,1 0,-1 0,0 0,0 0,0 0,0 0,0 1,0-1,0 0,0 1,0 0,-1-1,1 1,-1 0,1 0,-1 0,0 0,0 0,0 0,0 1,0-1,0 0,0 0,-1 1,1-1,-1 0,0 1,0-1,0 1,0-1,0 0,0 1,0-1,-1 1,-8 15,-1 0,-1-1,0 0,-1-1,-1 0,-14 13,-37 49,52-63,1 1,1 0,0 1,1 0,1 1,1 0,0 0,1 0,1 1,1 0,-1 15,5-30,0-1,1 0,0 0,-1 0,1 0,0 0,1 0,-1 0,1 0,-1-1,1 1,0 0,0-1,0 1,0-1,0 0,1 0,-1 0,0 0,1 0,0 0,0-1,-1 1,1-1,0 0,0 0,0 0,0 0,0 0,3 0,98 3,-91-6,-1-1,1 0,-1-1,1 0,-1-1,-1 0,1-1,-1-1,0 1,0-2,9-8,-9 4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1 480,'656'-41,"-346"7,-90 6,-193 25,-27 7</inkml:trace>
  <inkml:trace contextRef="#ctx0" brushRef="#br0" timeOffset="268.058">283 649,'100'1,"44"0,0-5,0-7,-1-6,195-28,-191 24,-121 14</inkml:trace>
  <inkml:trace contextRef="#ctx0" brushRef="#br0" timeOffset="801.896">820 1,'3'7,"0"0,1 1,0-1,0-1,1 1,0-1,0 0,0 0,1 0,0-1,0 1,0-2,1 1,0-1,-1 0,2 0,-1 0,0-1,1-1,-1 1,1-1,0 0,0-1,0 0,1 2,402 133,-391-129,-1 0,0 2,0 1,-1 0,0 1,-1 1,0 1,-1 0,11 12,-24-21,0 0,0 0,-1 0,0 0,0 1,0-1,0 1,-1-1,1 1,-1 0,0-1,-1 1,1 0,-1 0,0 0,0 0,-1-1,1 1,-1 0,0 0,0-1,-1 1,1 0,-1-1,0 0,0 1,-1-1,1 0,-1 0,0 0,0 0,-4 3,-122 103,57-62,-114 90,161-114,-125 140,135-124,17-26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8,'-9'-2,"0"0,0 1,0 0,0 0,0 1,0 0,0 0,0 1,0 1,0-1,1 1,-1 1,0 0,-3 2,3-2,0 1,1 0,-1 1,1 0,0 0,0 0,0 1,1 1,0-1,0 1,1 1,0-1,0 1,1 0,-1 0,2 0,-1 1,1 0,1 0,0 0,0 0,1 1,0-1,0 1,1-1,0 1,1 0,0-1,-26 212,25 128,-27-126,17-123,11-99,0 0,0 0,0 0,0 0,0 0,0 0,0 0,0 0,0 0,1 0,-1-1,0 1,1 0,-1 0,0 0,1 0,-1 0,1 0,0-1,-1 1,1 0,-1 0,1-1,0 1,0 0,-1-1,1 1,0-1,0 1,0-1,0 0,0 1,0-1,0 0,-1 1,1-1,0 0,0 0,0 0,0 0,0 0,0 0,0 0,0 0,0 0,0-1,0 1,0 0,0-1,0 1,0 0,0-1,-1 1,1-1,0 1,0-1,-1 0,1 1,0-1,-1 0,1 0,0 1,-1-1,1-1,165-49,-95 67,-41-3,18-19,-37-3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1 222,'22'216,"10"-14,-3-52,0-51,-28-98,1-1,0-1,-1 1,1 0,-1 0,1-1,-1 1,1 0,-1-1,1 0,-1 1,1-1,-1 0,0 0,0 0,1 1,-1-2,0 1,0 0,0 0,0 0,0 0,0-1,0 1,0 0,-1-1,1 1,0-1,-1 1,1-1,-1 1,0-1,1 1,-1-1,0 1,0-1,0 1,0-1,178-501,-130 361,-48 136,-1 6</inkml:trace>
  <inkml:trace contextRef="#ctx0" brushRef="#br0" timeOffset="292.662">649 617,'-24'38,"-8"18,-3-1,4-4,8-8,2-4,0-11,5-8</inkml:trace>
  <inkml:trace contextRef="#ctx0" brushRef="#br0" timeOffset="552.47">368 617,'19'38,"16"18,1 4,1-8,-7-9,-3-10,-7-8,-2-6,2-8,1-5,-2-9,-5-3</inkml:trace>
  <inkml:trace contextRef="#ctx0" brushRef="#br0" timeOffset="848.514">988 165,'-16'18,"1"0,1 0,0 2,2-1,0 2,1 0,1 0,1 1,1 0,1 0,1 1,1 0,1 0,1 0,1 1,0-1,2 1,1-1,1 1,2-1,0 2,-1-12,0 1,1-1,1 1,0-1,1-1,1 1,0-1,0 0,1 0,0-1,1 0,1-1,7 7,0-4</inkml:trace>
  <inkml:trace contextRef="#ctx0" brushRef="#br0" timeOffset="1283.871">1073 392,'68'-17,"84"-8,-150 25,-1 0,1 0,-1 0,1 0,0 0,-1 0,1 1,-1-1,1 0,-1 1,0-1,1 1,-1 0,1 0,-1-1,0 1,0 0,1 0,-1 0,0 0,0 1,0-1,0 0,0 0,0 1,-1-1,1 0,0 1,-1-1,1 1,0-1,-1 1,0-1,1 1,-1-1,0 1,0-1,0 1,0-1,0 1,0-1,-1 1,1 0,0-1,-1 1,1-1,-1 0,0 1,1-1,-1 1,0-1,0 0,0 0,0 1,0-1,0 0,0 0,0 0,-63 76,54-68,1 0,1 0,-1 1,1 0,1 0,0 1,0 0,1 0,1 0,0 1,0 0,1 0,-1 8,5-17,-1 0,1 0,0 1,1-1,-1 0,1 0,-1 1,1-1,0 0,0 0,0 0,1 0,-1 0,1 0,-1-1,1 1,0 0,0-1,1 1,-1-1,0 0,1 0,-1 0,1 0,0 0,-1 0,1-1,0 1,0-1,0 0,0 0,0 0,1 0,-1-1,3 1,119-3,-73-17,-33 7</inkml:trace>
  <inkml:trace contextRef="#ctx0" brushRef="#br0" timeOffset="1667.172">1750 392,'-21'4,"15"-4,1 1,-1 0,1 0,-1 0,1 1,0-1,0 1,0 1,0-1,0 1,0-1,0 1,1 1,-1-1,1 1,0 0,-2 2,7-3,0-1,0 1,0-1,0 1,0-1,0 0,1 1,-1-1,1 0,0 0,-1 0,1 0,0 0,0 0,1-1,-1 1,0-1,0 1,1-1,-1 0,1 0,-1 0,1 0,-1 0,1-1,0 1,-1-1,1 1,0-1,3 2,-1-1,1 0,-1 0,0 1,1 0,-1 0,0 0,0 1,-1 0,1 0,0 0,-1 0,0 1,0 0,0 0,0 0,-1 0,1 0,-1 1,0 0,0-1,-1 1,0 0,0 0,0 1,0-1,0 3,-1-2,-1 0,1-1,-1 1,0-1,-1 1,1 0,-1-1,0 1,-1-1,1 0,-1 1,0-1,0 0,-1 0,0 0,0 0,0-1,0 1,-1-1,1 0,-1 1,0-2,-1 1,-1 1,-7 4,0 1,-1-2,0 0,-1-1,0 0,0-1,-14 4,9-5</inkml:trace>
  <inkml:trace contextRef="#ctx0" brushRef="#br0" timeOffset="1978.264">1920 165,'3'4,"29"34,-1 0,-2 2,-2 2,-2 0,-1 2,-3 0,7 23,-25-60,-1 0,0 1,0 0,-1-1,0 1,0 0,-1-1,0 1,0 0,-1 0,0-1,0 1,-1 0,0-1,0 1,-1-1,0 0,0 0,-1 0,0 0,0-1,0 1,-3 1,-10 10,0-1,-1 0,-1-2,-1 0,0-1,-1-1,-21 10,24-12,3-1</inkml:trace>
  <inkml:trace contextRef="#ctx0" brushRef="#br0" timeOffset="2832.665">2286 52,'82'-36,"-16"22,-64 14,-1 0,0-1,1 1,-1 0,0 0,0 0,1 0,-1 0,0 0,1 0,-1 0,0 1,1-1,-1 0,0 1,0-1,0 1,1 0,-1-1,0 1,0 0,0 0,0-1,0 1,0 0,0 0,0 0,-1 0,1 0,0 0,-1 1,1-1,0 0,-1 0,1 0,-1 1,0-1,1 0,-1 0,0 1,0-1,0 0,0 1,0-1,0 0,0 1,0-1,-1 1,-81 144,81-143,0 0,0 0,1 0,-1 1,1-1,0 0,0 1,0-1,1 0,-1 0,1 1,0-1,-1 0,1 0,1 0,-1 0,0 0,1 0,0 0,-1 0,1-1,0 1,1-1,-1 1,0-1,1 0,-1 0,1 0,0 0,-1 0,1-1,0 1,0-1,0 0,0 0,0 0,1 0,-1 0,0-1,0 1,1-1,-1 0,0 0,1 0,-1 0,0-1,2 0,52 2,-32-2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0 142,'18'142,"32"173,-21-161,-29-154,0-1,0 1,0-1,0 1,1-1,-1 1,0-1,0 1,0-1,1 1,-1-1,0 1,0-1,1 1,-1 0,0-1,1 1,-1 0,0-1,1 1,-1 0,1-1,-1 1,1 0,-1 0,0-1,1 1,-1 0,1 0,-1 0,1 0,-1 0,1 0,-1 0,1 0,-1 0,1 0,-1 0,1 0,-1 0,1 0,-1 0,1 0,-1 1,1-1,-1 0,1 0,-1 1,1-1,-1 0,0 0,1 1,-1-1,0 1,1-1,-1 0,0 1,1-1,-1 1,0-1,0 1,1-1,-1 0,0 1,0-1,0 1,0 0,16-43,-15 41,143-360,-52 146,-45 90,-43 118,-2 7</inkml:trace>
  <inkml:trace contextRef="#ctx0" brushRef="#br0" timeOffset="608.751">508 593,'-6'7,"0"-1,0 1,1 0,0 1,0-1,1 1,-1 0,2 0,-1 1,1-1,1 1,0-1,0 1,0 0,1 0,1 0,-1 0,1 0,2 7,-2-15,1 0,-1 0,1 1,0-1,0 0,0 0,0 0,0 0,0 0,0 0,0 0,0 0,0 0,0 0,1-1,-1 1,0 0,1-1,-1 1,0-1,1 0,-1 1,0-1,1 0,-1 0,1 0,-1 0,1 0,-1 0,1 0,-1 0,0-1,1 1,-1 0,0-1,1 0,-1 1,0-1,1 0,-1 1,0-1,0 0,0 0,0 0,0 0,0 0,0 0,55-53,-53 51,119-163,-122 165,0 0,1 0,-1 0,0 0,0 0,1 0,-1 0,1 0,-1 0,1 0,-1 0,1 0,0 0,-1 1,1-1,0 0,-1 1,1-1,0 0,0 1,0-1,0 1,0-1,0 1,0-1,0 1,0 0,0 0,0-1,0 1,0 0,0 0,0 0,0 0,0 0,0 0,0 0,0 1,0-1,0 0,0 0,0 1,0-1,0 1,0-1,-1 1,1-1,0 1,0-1,0 1,-1 0,1 0,0-1,0 1,-1 0,1 0,-1 0,1 0,-1 0,6 142,-8-92,2 12,1-30,-1 0,-2 0,-1-1,-2 1,-1-1,-7 21,-44 75,54-123,-1 0,1 0,-1-1,0 1,0-1,0 0,-1 0,0 0,0-1,0 1,0-1,0 0,0-1,-1 1,1-1,-1 0,0-1,0 1,0-1,0 0,0-1,0 1,3-1,0 0,-1-1,1 1,0-1,-1 1,1-1,0 0,0 0,0-1,-1 1,2-1,-1 1,0-1,0 0,0 0,1 0,-1 0,1-1,0 1,-1-1,1 1,0-1,0 0,1 0,-1 0,1 0,-1 0,1 0,0 0,0 0,1-1,-1 1,1 0,-1-4,10-114,60-21,-35 84,-21 34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0 340,'110'-22,"65"-13,-18 13,-151 19,-6 1</inkml:trace>
  <inkml:trace contextRef="#ctx0" brushRef="#br0" timeOffset="248.979">226 1,'0'43,"0"39,0 9,0-5,0-13,5-14,1-12,0-9,4-11,0-11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1,'-9'24,"-9"22,-1 9,-2-1,3-5,4-5,5-6,-1-10,0-4,3-1,-2-5,0-6</inkml:trace>
  <inkml:trace contextRef="#ctx0" brushRef="#br0" timeOffset="248.459">464 114,'-39'33,"-31"27,-9 6,4-2,15-8,13-8,9-12,12-13</inkml:trace>
  <inkml:trace contextRef="#ctx0" brushRef="#br0" timeOffset="614.731">266 453,'40'-6,"-21"2,1 0,-1 2,1 0,-1 1,1 1,-1 1,17 3,-35-4,0 0,-1 0,1 0,0 0,0 1,0-1,0 0,-1 0,1 1,0-1,0 0,0 1,-1-1,1 0,0 1,-1-1,1 1,0 0,-1-1,1 1,-1-1,1 1,-1 0,1-1,-1 1,1 0,-1 0,0-1,1 1,-1 0,0 0,0 0,0 0,1-1,-1 1,0 0,0 0,0 0,0 0,-1-1,1 1,0 0,0 0,0 0,-1-1,1 1,0 0,-1 0,1 0,-1-1,1 1,0 0,-1-1,0 1,-36 37,32-33,1-2,-70 77,72-78,1 0,-1 0,1 0,-1 1,1-1,0 1,0-1,0 1,0-1,0 1,0-1,1 1,0 0,-1-1,1 1,0 0,0 0,0-1,1 1,-1 0,1-1,-1 1,1-1,0 1,0 0,0-1,0 0,1 1,-1-1,1 0,-1 0,1 1,0-1,0 0,0-1,0 1,0 0,8 3,0-1,0 0,1-1,-1 0,1-1,0 0,-1 0,1-1,0-1,0 0,0 0,0-1,0 0,5-2,42-10,-33 6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129 429,'-13'8,"-1"1,2 0,-1 1,1 1,0 0,1 0,1 1,0 0,-2 5,11-16,0 1,0-1,0 1,0-1,0 1,0-1,1 1,-1 0,1-1,-1 1,1 0,0-1,0 1,-1 0,1 0,0-1,1 1,-1 0,0-1,0 1,1 0,-1 0,1-1,-1 1,1-1,0 1,0-1,0 1,0-1,0 1,0-1,0 0,0 1,0-1,1 0,-1 0,63 29,-28-16,-33-13,-1 1,0-1,1 1,-1-1,0 1,0 0,0 0,-1 0,1 0,0 0,-1 1,1-1,-1 0,0 1,0-1,0 1,0-1,0 1,-1 0,1-1,-1 1,0 0,1-1,-1 1,0 0,-1 0,1-1,0 1,-1 0,0-1,1 1,-1-1,0 1,0-1,0 1,-1-1,1 1,-1-1,0 1,-69 88,34-57,20-21</inkml:trace>
  <inkml:trace contextRef="#ctx0" brushRef="#br0" timeOffset="311.892">299 204,'70'99,"-43"-66,-2 2,-2 0,-1 2,-1 0,-2 2,-2 0,-2 1,2 12,-16-45,0 1,0-1,-1 1,0-1,-1 1,1-1,-1 1,-1-1,0 1,0-1,0 0,-1 0,0 0,0 0,-1 0,0-1,0 1,0-1,-1 0,0-1,0 1,0-1,-1 0,0 0,0 0,-4 1,-174 111,164-107</inkml:trace>
  <inkml:trace contextRef="#ctx0" brushRef="#br0" timeOffset="834.067">750 175,'14'-5,"0"2,0 0,1 0,-1 1,1 1,-1 1,1 0,-1 0,15 4,-28-4,0 0,0 0,-1 0,1 1,0-1,0 1,0-1,-1 0,1 1,0 0,0-1,-1 1,1-1,0 1,-1 0,1-1,-1 1,1 0,-1 0,1-1,-1 1,1 0,-1 0,0 0,0 0,1 0,-1-1,0 1,0 0,0 0,0 0,0 0,0 0,0 0,0 0,0 0,0 0,-1-1,1 1,0 0,-1 0,1 0,-1 0,1-1,-1 1,1 0,-1 0,1-1,-1 1,-35 41,30-36,-45 62,50-66,0 0,0 0,0 0,0 1,1-1,-1 0,1 0,0 0,-1 1,1-1,0 0,0 0,0 1,1-1,-1 0,0 0,1 0,0 1,-1-1,1 0,0 0,0 0,0 0,0 0,1 0,-1-1,0 1,1 0,-1 0,1-1,0 1,0-1,-1 0,1 0,0 1,1-1,5 3,1-1,0 0,0 0,0 0,1-2,-1 1,0-1,1 0,-1-1,1 0,-1-1,1 0,-1 0,0-1,2 0,9-5</inkml:trace>
  <inkml:trace contextRef="#ctx0" brushRef="#br0" timeOffset="1464.74">1089 6,'6'-1,"0"-1,1 1,-1 1,0-1,0 1,0 0,1 0,-1 1,0-1,0 2,0-1,0 1,0-1,0 2,-1-1,1 1,0-1,-1 2,0-1,0 1,0-1,0 1,-1 1,1-1,-1 1,0-1,0 1,-1 0,0 1,1-1,-2 0,2 4,-1 21,-1 0,-2-1,-1 1,-2-1,0 1,-7 23,-9 98,20 203,27-128,-29-222,-1 0,1 0,-1 0,0-1,0 1,0-1,-1 1,1-1,-1 0,0 0,1 0,-1 0,-1 0,1-1,0 0,-1 1,1-1,-1 0,0-1,0 1,1-1,-1 1,0-1,0 0,0-1,0 1,-1-1,1 1,0-1,0-1,0 1,-3-1,-22 5,-88 9,92-12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8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1,'-32'21,"0"1,1 2,2 2,1 0,0 2,3 1,0 1,2 1,-15 25,28-37,2 1,-1 1,2-1,1 1,1 1,0-1,2 1,0-1,2 1,0 0,1 0,1 0,2 0,0-1,1 1,1-1,1 0,1 0,8 17,-14-34,1 0,-1 0,1 0,0 0,0 0,1 0,-1-1,1 1,0-1,0 1,0-1,0 0,0 0,1-1,0 1,-1-1,1 1,0-1,0 0,0-1,0 1,0-1,1 0,-1 0,0 0,1 0,-1-1,1 1,-1-1,0-1,1 1,-1 0,1-1,-1 0,0 0,0 0,1-1,-1 0,0 1,0-1,0-1,-1 1,1-1,-1 1,1-1,10-14</inkml:trace>
  <inkml:trace contextRef="#ctx0" brushRef="#br0" timeOffset="404.481">322 395,'29'-20,"1"1,0 1,1 2,1 1,0 1,1 2,5 0,14 10,-51 2,0 0,0 0,0 1,-1-1,1 1,0-1,0 1,-1-1,1 1,0-1,-1 1,1 0,0-1,-1 1,1 0,-1-1,1 1,-1 0,0 0,1 0,-1-1,0 1,1 0,-1 0,0 0,0 0,0 0,0-1,0 1,0 0,0 0,0 0,0 0,0 0,-1 0,1 0,0-1,0 1,-1 0,1 0,-1 0,1-1,-1 1,1 0,-1-1,1 1,-1 0,0-1,1 1,-1 0,0-1,1 1,-101 93,89-82,1-3,1 0,0 1,0 0,1 1,0 0,1 0,0 1,1 0,0 0,1 1,1-1,0 2,0-1,-1 11,6-21,0 0,0 0,0 0,0 0,1 0,0 0,-1 0,1 0,0 0,0-1,1 1,-1 0,1-1,-1 1,1-1,0 0,0 1,0-1,0 0,0 0,0 0,0 0,1-1,-1 1,1-1,0 1,-1-1,1 0,0 0,0 0,-1 0,1-1,0 1,2-1,100-2,-39-31,-53 19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30,'295'-1,"-108"-26,-163 25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30,'24'-5,"22"-1,8 0,0 1,-4 2,-7 0,-5 2,-4 1,-4 0,-6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0 225,'324'-1,"-149"-25,-169 25,-6 0</inkml:trace>
  <inkml:trace contextRef="#ctx0" brushRef="#br0" timeOffset="403.05">310 0,'-12'65,"3"1,3 0,3 1,3 42,-9 18,-5-70,16-53,3-6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454 342,'-17'90,"9"-8,3 0,6 74,0-55,26 84,-26-179,0-6</inkml:trace>
  <inkml:trace contextRef="#ctx0" brushRef="#br0" timeOffset="929.735">482 4,'-19'-2,"-1"0,0 2,0 1,0 0,0 1,0 1,1 1,-1 1,1 1,0 1,1 0,-1 1,2 1,-1 1,1 0,-13 11,22-11,1-1,1 1,-1 0,2 0,-1 1,2 0,-1 0,1 0,1 0,0 1,1-1,0 1,1 0,0 4,-8 36,-35 259,16-59,29 34,-2-283,0 0,1 0,0 1,0-1,0 0,0 0,0 0,1 0,-1 0,1 0,0 0,0 0,0 0,0-1,0 1,1 0,-1-1,1 1,0-1,0 1,0-1,0 0,0 1,0-1,1 0,-1-1,1 1,-1 0,1-1,0 1,0-1,-1 0,1 0,0 0,0 0,1-1,160 5,-146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1,'-1'-1,"0"1,0 0,0 0,0 1,-1-1,1 0,0 0,0 0,0 1,0-1,0 1,0-1,0 1,0-1,0 1,0-1,0 1,0 0,0 0,1-1,-1 1,0 0,0 0,1 0,-1 0,0 0,1 0,-1 0,1 0,0 0,-1 0,1 0,0 0,0 0,-1 1,1-1,0 0,0 0,0 0,0 0,0 0,1 1,-1-1,0 0,1 0,-1 0,0 0,1 0,0 0,-2 2,-1 399,1-233,1-157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0 213,'160'5,"-158"-4,-1 0,1 0,-1 1,0-1,0 0,0 1,0-1,0 1,0-1,0 1,0-1,0 1,-1-1,1 1,-1 0,1-1,-1 1,0 0,1 0,-1-1,0 1,0 0,0 0,-1 0,1-1,0 1,-1 0,1-1,-1 1,1 0,-1-1,0 1,0-1,0 1,0-1,0 1,0-1,0 1,0-1,0 0,-1 0,1 0,-1 0,1 0,-1 0,1 0,-1 0,-1 0,-3 7,-25 27,23-28,1 0,0 0,1 1,0-1,0 1,0 1,1-1,0 1,1 0,0 0,0 0,1 1,0-1,0 7,4-13,-1 0,1 0,0 0,1 0,-1 0,1 0,-1 0,1 0,0 0,0-1,0 1,0-1,0 0,1 1,-1-1,1 0,0 0,-1-1,1 1,0 0,0-1,0 0,0 0,0 0,0 0,0 0,1 0,-1-1,0 0,0 0,1 0,-1 0,0 0,0 0,1-1,-1 0,0 1,0-1,0-1,0 1,0 0,0-1,0 1,0-1,-1 0,1 0,0 0,16-10</inkml:trace>
  <inkml:trace contextRef="#ctx0" brushRef="#br0" timeOffset="1361.755">311 43,'40'-33,"-39"32,1 0,-1 0,1 0,0 0,0 0,-1 1,1-1,0 0,0 1,0-1,0 1,0 0,0-1,-1 1,1 0,0 0,0 0,0 1,0-1,0 0,0 1,0-1,0 1,-1 0,1 0,0-1,0 1,-1 0,1 0,-1 1,1-1,-1 0,1 1,-1-1,0 0,1 1,-1-1,0 1,0 0,0-1,0 1,-1 0,1 0,0 0,-1 0,1-1,-1 1,0 0,0 0,7 16,-2 1,-1 0,0-1,-1 1,-1 0,-1 1,-1-1,0 0,-1 0,-2 0,0 3,-33 250,27-166,4 0,7 62,0-29,-1-115,0-20,0 0,0 0,0-1,-1 1,1 0,-1 0,0 0,0 0,0 0,-1 0,1 0,-1 0,0-1,0 1,-1 0,1 0,-1-1,1 1,-1-1,0 1,0-1,-1 0,1 0,-1 0,0 0,1 0,-1-1,0 1,-1-1,1 0,0 0,-1 0,1 0,-1-1,-2 2,-100-7,86-3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6 493,'-4'24,"2"8,2-2</inkml:trace>
  <inkml:trace contextRef="#ctx0" brushRef="#br0" timeOffset="483.528">119 69,'8'-7,"0"0,0 1,0 0,1 0,-1 1,1 0,1 1,-1-1,1 2,0-1,-1 2,1-1,0 1,1 1,-1 0,0 0,0 1,1 0,0 1,-9-1,0 1,0 0,1 0,-1 0,0 0,0 0,0 0,0 1,0-1,-1 1,1-1,0 1,-1 0,1 0,-1 0,1 0,-1 0,0 0,0 0,0 0,0 0,0 0,-1 1,1-1,-1 0,1 0,-1 1,0-1,0 1,0-1,0 0,0 1,0-1,-1 0,0 2,-31 78,27-73,2-6,0 0,0 0,0 0,1 0,-1 1,1-1,0 1,0 0,1 0,-1-1,1 1,0 0,0 0,0 0,0 1,1-1,-1 0,1 0,0 0,0 0,1 1,-1-1,1 0,0 0,0 0,1 0,-1 0,1 0,0-1,0 1,0 0,2 1,38 25,-36-27,0 0,0 0,0 1,-1-1,1 1,-1 0,0 1,-1-1,1 1,-1 0,0 0,0 1,0-1,-1 1,1 0,-1 0,-1 0,1 0,-1 0,-1 1,1-1,0 7,-2-4,-1 1,0-1,0 1,-1-1,-1 0,1 0,-2 1,1-2,-1 1,0 0,-1-1,0 0,0 0,-1 0,-1 0,4-4,0 0,-1 0,0 0,0 0,0-1,0 1,-1-1,0 0,1 0,-1-1,0 0,0 1,0-2,0 1,-1-1,1 1,0-1,-1-1,1 1,-1-1,1 0,-1 0,1-1,-1 1,1-1,-3-1,-9-4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20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1,'-23'7,"0"1,0 1,1 2,0 0,0 1,2 1,-1 1,-1 3,21-16,0 0,0 0,0 0,0 0,0 0,1 0,-1 0,0 1,1-1,-1 0,1 1,-1-1,1 0,-1 1,1-1,0 0,0 1,0-1,0 1,0-1,0 0,0 1,0-1,0 1,1-1,-1 0,1 1,-1-1,1 0,-1 0,1 1,0-1,0 0,-1 0,1 0,0 0,0 0,0 0,0 0,0 0,0 0,1 0,-1-1,0 1,0 0,1-1,0 1,63 28,-40-22,-17-7,-1 1,0 0,1 1,-1 0,0 0,0 0,0 1,0 0,-1 0,1 1,-1 0,0 0,0 0,0 1,-1 0,1 0,-1 0,0 1,-1 0,1 0,-1 0,0 0,2 6,-6-9,1 0,-1 0,0 1,0-1,0 0,0 0,-1 0,1 0,-1 0,0 0,0 0,0 0,0 0,-1 0,1 0,-1 0,0-1,0 1,1-1,-2 1,1-1,0 0,0 0,-1 0,1 0,-1 0,0 0,1-1,-1 1,-87 35,-55-19,120-18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28 337,'6'-30,"2"1,1 0,2 1,0-1,2 2,1 0,1 0,14-16,-29 41,0 1,0 0,0 0,1 0,-1-1,0 1,1 0,-1 0,1 0,-1 0,1 0,0 0,-1 0,1 0,0 0,0 0,0 0,0 1,-1-1,1 0,0 1,1-1,-1 0,0 1,0-1,0 1,0-1,0 1,0 0,1 0,-1-1,0 1,0 0,0 0,0 0,1 0,-1 0,0 1,0-1,0 0,1 1,-1-1,0 0,0 1,0-1,0 1,0 0,0-1,0 1,0 0,0 0,0-1,0 1,-1 0,1 0,0 0,0 0,6 51,-7-47,0 1,0 0,1 0,0 0,0 0,0 0,1-1,-1 1,1 0,1-1,-1 0,1 1,0-1,0 0,1 0,0 0,-1-4,0-1,0 1,0-1,0 0,0 0,0 0,0 0,0 0,0-1,0 1,0-1,0 0,0 0,-1 0,1 0,0 0,0-1,-1 1,1-1,-1 0,0 0,1 0,-1 0,0 0,0 0,0-1,0 1,-1-1,147-151,-147 153,-1 0,1 0,0 0,-1 0,1 0,0 0,0 0,0 0,0 1,0-1,0 0,0 1,0-1,0 0,0 1,0 0,0-1,0 1,0 0,0-1,1 1,-1 0,0 0,0 0,0 0,1 0,-1 0,0 0,0 1,0-1,0 0,0 0,1 1,-1-1,0 1,0-1,0 1,0 0,0-1,0 1,0 0,-1 0,1 0,0-1,0 1,-1 0,1 0,0 0,-1 0,1 0,-1 1,1-1,-1 0,0 0,1 0,-1 0,0 1,7 46,-8-43,0 0,1 0,0-1,0 1,1 0,-1 0,1-1,0 1,0 0,0-1,1 1,0-1,-1 1,2-1,-1 0,0 0,1 0,0 0,0 0,0-1,0 1,1-1,-1 0,1 0,0 0,0-1,0 1,0-1,0 0,1 0,-1 0,3 0,18 1,-1-2</inkml:trace>
  <inkml:trace contextRef="#ctx0" brushRef="#br0" timeOffset="264.929">0 478,'38'0,"33"0,12 0,3-5,-9-1,-7-1,-12 2,-10 2,-9 1,-6 0,-4 2,-2 0,-1 0,-5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7,'0'-5,"0"4,-5 1,-1 6,0 7,1 5,2 6,-4 2,-1 2,2 1,1 1,1-1,-3-4,0-3,1 1,1-5</inkml:trace>
  <inkml:trace contextRef="#ctx0" brushRef="#br0" timeOffset="248.948">447 36,'-43'38,"-29"32,-2 9,12-4,11-15,15-13,13-9,15-12,9-10</inkml:trace>
  <inkml:trace contextRef="#ctx0" brushRef="#br0" timeOffset="619.261">250 430,'29'-5,"-14"1,1 1,0 1,-1 0,1 1,0 0,0 1,0 1,0 1,-1 0,11 3,-24-4,-1-1,1 1,-1 0,0-1,1 1,-1 0,0 0,0 0,0 0,1 0,-1 0,0 0,0 0,0 1,-1-1,1 0,0 0,0 1,-1-1,1 1,-1-1,1 1,-1-1,0 1,1-1,-1 1,0-1,0 1,0-1,0 1,0-1,0 1,-1-1,1 1,-1-1,1 1,-1-1,1 0,-1 1,0-1,0 1,-39 56,36-52,-44 41,-24 37,71-82,0 0,0 1,0-1,1 0,-1 0,1 1,0-1,0 1,0-1,0 0,0 1,0-1,1 0,-1 1,1-1,-1 0,1 1,0-1,0 0,0 0,0 0,1 0,-1 0,0 0,1 0,0 0,-1-1,1 1,0-1,0 1,0-1,0 1,0-1,0 0,0 0,0 0,0 0,1-1,-1 1,0 0,0-1,1 0,-1 1,1-1,-1 0,0 0,1-1,-1 1,0 0,1-1,-1 1,2-2,83-14,-61 10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55,'5'3,"1"0,0 0,0 0,1-1,-1 0,0 0,1 0,0-1,-1 0,1 0,-1-1,1 0,0 0,-1-1,1 0,0 0,-1 0,1-1,-1 0,1 0,25-4,113-13,98-20,-231 36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27,'15'5,"1"0,-1 0,1-1,0-1,0-1,0 0,1-1,-1-1,0 0,0-2,4 0,155-22,-58 2,-96 18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0,'0'54,"2"33,-5 1,-3-1,-14 67,-48 193,31-175,36-168,1-3,-1-1,1 0,0 1,-1-1,1 1,0-1,-1 1,1-1,0 1,-1 0,1-1,0 1,0-1,0 1,0 0,0-1,-1 1,1-1,0 1,0 0,0-1,1 1,-1-1,0 1,0 0,0-1,0 1,1-1,-1 1,0 0,0-1,1 1,-1-1,0 1,1-1,-1 1,1-1,-1 0,1 1,-1-1,1 1,-1-1,1 0,-1 0,1 1,-1-1,1 0,-1 0,1 1,0-1,-1 0,1 0,10-5</inkml:trace>
  <inkml:trace contextRef="#ctx0" brushRef="#br0" timeOffset="269.922">363 762,'-14'33,"-5"17,1 4,8-8,6-15,8-14,4-9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5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334 174,'-1'-1,"0"0,0 1,0-1,0 0,0 0,1 0,-2 1,1-1,0 1,0-1,0 1,0-1,0 1,0-1,0 1,-1 0,1 0,0 0,0 0,-1 0,1 0,0 0,0 0,0 0,-1 0,1 1,0-1,0 0,0 1,0-1,0 1,0-1,0 1,0 0,0-1,0 1,0 0,0 0,0 0,0 0,0 0,1 0,-1 0,0 0,1 0,-2 0,-18 17,0 1,1 1,1 0,1 2,1 0,1 0,0 2,2 0,1 0,1 1,-1 6,10-27,-13 33,1 1,2 0,2 1,1 0,3 1,0-1,3 1,1 0,2 1,5 29,-5-62,0 0,1 0,0 0,1 0,0 0,0 0,0 0,1-1,0 1,1-1,0 0,0 0,0 0,1 0,0-1,0 0,1 0,-1 0,1-1,1 0,-1 0,1 0,4 2,0 0,1-1,-1 0,1-1,1-1,-1 1,1-2,-1 0,1 0,0-2,0 1,0-2,0 1,0-2,0 0,0 0,0-1,2-2,0 1,-1-1,0 0,-1-1,1-1,-1 0,0-1,0 0,-1-1,0-1,-1 0,0 0,0-1,-1-1,0 1,-1-2,0 1,0-1,-2-1,0 1,0-1,-1-1,0 1,3-14,-8 20,0 0,0-1,0 1,-1 0,0-1,-1 1,0 0,0 0,0 0,-1-1,0 1,0 1,-1-1,0 0,0 1,0-1,-1 1,0 0,0 0,-1 0,0 1,0-1,0 1,0 1,-1-1,0 1,-4-3,-6-3,0 0,-1 0,0 2,-1 0,0 1,0 1,0 0,-1 2,0 0,0 1,6 0,0 0,0 1,0 1,-1 0,1 1,0 1,0 0,0 0,0 1,0 1,0 0,0 1,1 0,-1 1,1 1,1 0,-1 0,1 1,0 1,0 0,1 0,0 1,1 0,0 1,-6 7,3 7</inkml:trace>
  <inkml:trace contextRef="#ctx0" brushRef="#br0" timeOffset="1431.41">785 485,'9'-30,"1"0,2 1,1 0,1 1,1 0,1 1,7-6,-22 32,129-156,-130 156,0 0,1 0,-1 1,1-1,-1 0,1 1,0-1,-1 0,1 1,0-1,-1 1,1-1,0 1,0-1,-1 1,1-1,0 1,0 0,0 0,0-1,-1 1,1 0,0 0,0 0,0 0,0 0,0 0,0 0,0 0,-1 0,1 0,0 1,0-1,0 0,0 1,0-1,-1 0,1 1,0-1,0 1,-1-1,1 1,0 0,-1-1,1 1,-1 0,1-1,0 1,-1 0,0 0,1-1,-1 1,1 0,-1 0,0 0,0 0,1-1,-1 1,0 1,5 59,-5-56,-2 25,1-24,0 0,0 1,1-1,-1 1,2-1,-1 1,1-1,0 0,0 1,0-1,1 0,0 0,1 0,-1 0,2 2,-2-7,1 0,-1-1,0 1,1-1,-1 1,0-1,1 0,-1 0,1 0,-1 0,0 0,1 0,-1-1,0 1,1-1,-1 0,0 1,0-1,1 0,-1 0,0-1,0 1,0 0,0-1,0 1,-1-1,1 0,0 1,-1-1,1 0,-1 0,0 0,0 0,1 0,-1-1,0 0,4-2,120-166,-57 90,-68 80,0 1,1-1,-1 1,0 0,0-1,1 1,-1-1,0 1,0-1,1 1,-1 0,0-1,1 1,-1 0,1-1,-1 1,0 0,1 0,-1-1,1 1,-1 0,1 0,-1 0,1 0,-1-1,1 1,-1 0,1 0,-1 0,1 0,-1 0,1 0,-1 0,1 0,-1 1,1-1,-1 0,1 0,-1 0,1 0,-1 1,0-1,1 0,-1 1,1-1,-1 0,0 1,1-1,-1 0,0 1,1-1,-1 0,0 1,1-1,-1 1,0-1,0 1,0-1,0 1,1-1,-1 1,0-1,0 1,2 37,-2-32,-1 11,1 1,1-1,0 1,1-1,1 0,0 0,2 0,0 0,1 0,0-1,1 0,1-1,1 1,0-1,1-1,5 6,17 3,-15-16</inkml:trace>
  <inkml:trace contextRef="#ctx0" brushRef="#br0" timeOffset="1833.086">814 625,'62'-4,"26"-3,7 1,-8-4,-13 0,-11 2,-10 2,-10 2,-7 2,-5 1,-4 1,0 0,-1 1,-5-1</inkml:trace>
  <inkml:trace contextRef="#ctx0" brushRef="#br0" timeOffset="2351.459">1434 823,'-21'-1,"0"2,0 0,0 1,0 1,0 1,1 1,-1 1,1 1,-5 2,23-8,0 0,0-1,0 1,1 0,-1 0,0 0,1 0,-1 0,1 0,-1 0,1 1,-1-1,1 0,0 1,0-1,0 1,0 0,0-1,0 1,0 0,0 0,1-1,-1 1,1 0,-1 0,1 0,0 0,-1 0,1 0,0 0,0-1,1 1,-1 0,0 0,1 0,-1 0,1 0,-1 0,1-1,0 1,0 0,0-1,0 1,0 0,0-1,0 1,1-1,-1 0,1 1,-1-1,1 0,-1 0,175 131,-171-128,1 0,-1 0,0 1,0 0,-1 0,1 0,-1 1,0-1,-1 1,1 0,-1 0,0 0,-1 1,1-1,-1 0,-1 1,1 0,-1 0,0-1,-1 1,0 0,0 0,0 0,-1-1,1 1,-2 0,1-1,-1 1,-2 4,-4-2,-1 0,0 0,-1-1,1 0,-2-1,1 0,-1 0,0-1,0-1,-1 0,0 0,0-1,0-1,0 0,-1-1,1 0,-1-1,1 0,-13-1,17 0,0-1,0 1,0-2,0 1,0-1,1 0,-1-1,0 0,1 0,0-1,-1 0,2 0,-1 0,0-1,1 0,0-1,0 1,0-1,1 0,0-1,0 1,0-1,-4-14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2343,'67'0,"201"-12,235-44,182-8,-144 55,-136 8,-31-26,594 26,-600-26,599 26,-671 28,-52-14,-158-2,1-5,0-3,65-6,152-27,81 30,-170-27,376 27,-422-26,0-2,-145 26</inkml:trace>
  <inkml:trace contextRef="#ctx0" brushRef="#br0" timeOffset="1834.839">4178 0,'46'168,"-39"-122,-2 1,-2-1,-2 1,-4 35,0 15,-14 76,-7-3,-4 91,18-176,3 1,4 0,6 41,-2-8,28 135,-29 367,27-425,-27 284,12-311,7 29,8-1,-28 283,29-254,-45-74,5 33,12-161</inkml:trace>
  <inkml:trace contextRef="#ctx0" brushRef="#br0" timeOffset="101745.276">8580 1891,'0'1,"-1"-1,1 0,0 1,0-1,0 0,-1 1,1-1,0 0,0 1,0-1,0 1,0-1,0 0,0 1,-1-1,1 1,0-1,1 0,-1 1,0-1,0 0,0 1,0-1,0 1,0-1,0 0,0 1,1-1,-1 0,0 1,0-1,1 0,-1 1,0-1,0 0,1 0,-1 1,0-1,1 0,-1 0,0 1,1-1,-1 0,0 0,1 0,-1 0,0 0,1 0,-1 0,1 1,-1-1,0 0,1 0,-1 0,1-1,-1 1,0 0,1 0,-1 0,1 0,-10 39,-21 44,-3-2,-3-1,-4-1,-21 25,-91 123,199-335,-37 82</inkml:trace>
  <inkml:trace contextRef="#ctx0" brushRef="#br0" timeOffset="102107.434">8298 1947,'3'14,"1"0,0 0,1-1,0 0,1 0,1 0,0 0,0-1,2 0,-1-1,1 0,1 0,0-1,-9-9,37 47,-1 1,-3 1,-2 2,-3 1,-2 2,-2 0,8 31,-3 5,-24-86</inkml:trace>
  <inkml:trace contextRef="#ctx0" brushRef="#br0" timeOffset="103579.74">3557 141,'-11'138,"4"-109,2 0,1 0,2 1,1-1,2 27,-1-54,-1 0,1-1,0 1,1 0,-1 0,0-1,0 1,1 0,-1-1,1 1,-1 0,1-1,0 1,0 0,0-1,0 1,0-1,0 0,0 1,0-1,0 0,1 0,-1 0,0 1,1-2,-1 1,1 0,0 0,-1 0,1-1,-1 1,1-1,0 1,0-1,-1 1,1-1,0 0,0 0,-1 0,1 0,0 0,0-1,-1 1,1 0,0-1,-1 1,1-1,0 0,-1 0,1 1,-1-1,1 0,-1 0,10-7,-2 0,1-1,-1 0,0 0,-1-1,0 0,-1 0,0-1,0 1,0-3,12-18,15-22,-2-2,-2-1,-3-2,4-18,-28 63,-16 48,5-10,1 0,2 0,0 1,2 0,0 0,2 0,1 0,1 0,2 0,0 0,2 1,82 267,-84-280,-1 1,0-1,-1 1,0 0,-1-1,-1 1,0 0,-1-1,-1 1,0-1,-1 0,0 0,-1 0,-1 0,0-1,-1 0,-1 0,0-1,0 0,-1 0,0-1,-1 0,-1-1,0 0,0-1,-7 5,13-10,1 0,-1-1,1 1,-1-1,0 0,0-1,-1 1,1-1,0 0,-1 0,1 0,-1-1,0 0,0 0,1-1,-1 1,0-1,0 0,0-1,1 0,-1 0,0 0,1 0,-1-1,1 0,-1 0,1 0,0-1,0 0,0 0,0 0,0-1,1 1,0-1,-1 0,2-1,-1 1,0-1,1 1,0-1,0 0,0 0,-1-4,4-4,0 1,1 0,1-1,0 1,0 0,1 0,1 0,0 0,1 0,0 1,0 0,1 0,1 0,7-9,-10 13,9-13,0 1,1 0,1 1,0 0,1 2,1-1,1 2,1 0,0 2,0 0,1 1,1 0,1 1,3 1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1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55,'119'248,"-105"-213,6 16,-2 0,-2 0,-2 2,-3 0,-1 5,22 192,-28-229,4-30,6-35,-13 41,88-280,68-126,-95 231,-57 183,-5 7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0,'121'18,"-82"-12,0-1,0-2,1-2,34-3,-12 0,-50 2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31,'43'0,"29"-5,7-1,-5-1,-11 2,-11 2,-9 1,-8 0,-4 2,-4 0,-5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5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236 395,'-25'4,"0"1,0 1,0 1,1 1,0 1,1 1,-8 5,29-14,0 0,0-1,0 1,1 0,-1 1,0-1,0 0,1 0,-1 1,1-1,-1 1,1-1,0 1,-1 0,1 0,0-1,0 1,0 0,0 0,1 0,-1 0,0 0,1 0,0 0,-1 0,1 1,0-1,0 0,0 0,0 0,0 0,1 0,-1 0,1 0,-1 0,1 0,0 0,0 0,0 0,0 0,0 0,0-1,0 1,1 0,-1-1,1 1,-1-1,1 1,1 0,135 108,-134-107,0 2,0-1,0 0,0 1,-1 0,0 0,0 0,0 0,-1 0,1 1,-1-1,-1 1,1-1,-1 1,0 0,0 0,0 0,-1-1,0 1,0 0,-1 0,0 0,0 0,0-1,0 1,-1 0,0-1,0 0,-1 1,1-1,-1 0,0 0,-1 0,1-1,-1 1,0-1,-4 4,-57 13,42-19</inkml:trace>
  <inkml:trace contextRef="#ctx0" brushRef="#br0" timeOffset="342.689">349 1,'222'325,"-211"-313,-2 1,0 0,0 0,-2 1,1-1,-2 2,0-1,0 1,-2 0,0 0,0 0,-1 1,-1 0,-1-1,0 1,-1 0,-1-1,-1 1,0 0,0-1,-2 0,-1 4,-7 5,-1-2,-1 1,-1-1,-1-1,-1-1,0 0,-2-2,0 0,-1-1,-1 0,0-2,-2-1,1 0,-2-2,1-1,-6 1,5-1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1,'-57'42,"54"-39,-14 19,2 1,0 0,1 1,1 1,1 0,2 1,0 0,2 1,1-1,1 2,1-1,2 1,0-1,2 16,-2-10,2 0,1 0,2 1,1-1,2 0,1 0,1-1,2 0,2 0,0-1,2 0,9 13,-20-38,0-1,0 1,1-1,0 0,0 0,0 0,1 0,-1-1,1 1,0-1,0 0,1 0,-1-1,1 1,0-1,0 0,0 0,0-1,1 1,-1-1,0 0,1-1,0 1,-1-1,1 0,0-1,0 1,0-1,4-1,10-9,-2 0</inkml:trace>
  <inkml:trace contextRef="#ctx0" brushRef="#br0" timeOffset="468.676">373 284,'36'-14,"-7"2,2 1,0 2,0 0,0 3,1 0,5 2,-35 3,0 0,0 0,1 0,-1 1,0-1,1 1,-1 0,0 0,1-1,-1 2,1-1,-1 0,0 0,1 1,-1-1,0 1,1 0,-1 0,0 0,0 0,0 0,0 0,0 1,0-1,0 0,0 1,0 0,-1-1,1 1,-1 0,1 0,-1 0,0 0,0 0,0 0,0 1,0-1,0 0,0 0,-1 1,1-1,-1 0,0 1,0-1,0 1,0-1,0 0,0 1,0-1,-1 1,-8 15,-1 0,-1-1,0 0,-1-1,-1 0,-14 13,-37 49,52-63,1 1,1 0,0 1,1 0,1 1,1 0,0 0,1 0,1 1,1 0,-1 15,5-30,0-1,1 0,0 0,-1 0,1 0,0 0,1 0,-1 0,1 0,-1-1,1 1,0 0,0-1,0 1,0-1,0 0,1 0,-1 0,0 0,1 0,0 0,0-1,-1 1,1-1,0 0,0 0,0 0,0 0,0 0,3 0,98 3,-91-6,-1-1,1 0,-1-1,1 0,-1-1,-1 0,1-1,-1-1,0 1,0-2,9-8,-9 4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1 480,'656'-41,"-346"7,-90 6,-193 25,-27 7</inkml:trace>
  <inkml:trace contextRef="#ctx0" brushRef="#br0" timeOffset="268.058">283 649,'100'1,"44"0,0-5,0-7,-1-6,195-28,-191 24,-121 14</inkml:trace>
  <inkml:trace contextRef="#ctx0" brushRef="#br0" timeOffset="801.896">820 1,'3'7,"0"0,1 1,0-1,0-1,1 1,0-1,0 0,0 0,1 0,0-1,0 1,0-2,1 1,0-1,-1 0,2 0,-1 0,0-1,1-1,-1 1,1-1,0 0,0-1,0 0,1 2,402 133,-391-129,-1 0,0 2,0 1,-1 0,0 1,-1 1,0 1,-1 0,11 12,-24-21,0 0,0 0,-1 0,0 0,0 1,0-1,0 1,-1-1,1 1,-1 0,0-1,-1 1,1 0,-1 0,0 0,0 0,-1-1,1 1,-1 0,0 0,0-1,-1 1,1 0,-1-1,0 0,0 1,-1-1,1 0,-1 0,0 0,0 0,-4 3,-122 103,57-62,-114 90,161-114,-125 140,135-124,17-26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8,'-9'-2,"0"0,0 1,0 0,0 0,0 1,0 0,0 0,0 1,0 1,0-1,1 1,-1 1,0 0,-3 2,3-2,0 1,1 0,-1 1,1 0,0 0,0 0,0 1,1 1,0-1,0 1,1 1,0-1,0 1,1 0,-1 0,2 0,-1 1,1 0,1 0,0 0,0 0,1 1,0-1,0 1,1-1,0 1,1 0,0-1,-26 212,25 128,-27-126,17-123,11-99,0 0,0 0,0 0,0 0,0 0,0 0,0 0,0 0,0 0,1 0,-1-1,0 1,1 0,-1 0,0 0,1 0,-1 0,1 0,0-1,-1 1,1 0,-1 0,1-1,0 1,0 0,-1-1,1 1,0-1,0 1,0-1,0 0,0 1,0-1,0 0,-1 1,1-1,0 0,0 0,0 0,0 0,0 0,0 0,0 0,0 0,0 0,0-1,0 1,0 0,0-1,0 1,0 0,0-1,-1 1,1-1,0 1,0-1,-1 0,1 1,0-1,-1 0,1 0,0 1,-1-1,1-1,165-49,-95 67,-41-3,18-19,-37-3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1 222,'22'216,"10"-14,-3-52,0-51,-28-98,1-1,0-1,-1 1,1 0,-1 0,1-1,-1 1,1 0,-1-1,1 0,-1 1,1-1,-1 0,0 0,0 0,1 1,-1-2,0 1,0 0,0 0,0 0,0 0,0-1,0 1,0 0,-1-1,1 1,0-1,-1 1,1-1,-1 1,0-1,1 1,-1-1,0 1,0-1,0 1,0-1,178-501,-130 361,-48 136,-1 6</inkml:trace>
  <inkml:trace contextRef="#ctx0" brushRef="#br0" timeOffset="292.662">649 617,'-24'38,"-8"18,-3-1,4-4,8-8,2-4,0-11,5-8</inkml:trace>
  <inkml:trace contextRef="#ctx0" brushRef="#br0" timeOffset="552.47">368 617,'19'38,"16"18,1 4,1-8,-7-9,-3-10,-7-8,-2-6,2-8,1-5,-2-9,-5-3</inkml:trace>
  <inkml:trace contextRef="#ctx0" brushRef="#br0" timeOffset="848.514">988 165,'-16'18,"1"0,1 0,0 2,2-1,0 2,1 0,1 0,1 1,1 0,1 0,1 1,1 0,1 0,1 0,1 1,0-1,2 1,1-1,1 1,2-1,0 2,-1-12,0 1,1-1,1 1,0-1,1-1,1 1,0-1,0 0,1 0,0-1,1 0,1-1,7 7,0-4</inkml:trace>
  <inkml:trace contextRef="#ctx0" brushRef="#br0" timeOffset="1283.871">1073 392,'68'-17,"84"-8,-150 25,-1 0,1 0,-1 0,1 0,0 0,-1 0,1 1,-1-1,1 0,-1 1,0-1,1 1,-1 0,1 0,-1-1,0 1,0 0,1 0,-1 0,0 0,0 1,0-1,0 0,0 0,0 1,-1-1,1 0,0 1,-1-1,1 1,0-1,-1 1,0-1,1 1,-1-1,0 1,0-1,0 1,0-1,0 1,0-1,-1 1,1 0,0-1,-1 1,1-1,-1 0,0 1,1-1,-1 1,0-1,0 0,0 0,0 1,0-1,0 0,0 0,0 0,-63 76,54-68,1 0,1 0,-1 1,1 0,1 0,0 1,0 0,1 0,1 0,0 1,0 0,1 0,-1 8,5-17,-1 0,1 0,0 1,1-1,-1 0,1 0,-1 1,1-1,0 0,0 0,0 0,1 0,-1 0,1 0,-1-1,1 1,0 0,0-1,1 1,-1-1,0 0,1 0,-1 0,1 0,0 0,-1 0,1-1,0 1,0-1,0 0,0 0,0 0,1 0,-1-1,3 1,119-3,-73-17,-33 7</inkml:trace>
  <inkml:trace contextRef="#ctx0" brushRef="#br0" timeOffset="1667.172">1750 392,'-21'4,"15"-4,1 1,-1 0,1 0,-1 0,1 1,0-1,0 1,0 1,0-1,0 1,0-1,0 1,1 1,-1-1,1 1,0 0,-2 2,7-3,0-1,0 1,0-1,0 1,0-1,0 0,1 1,-1-1,1 0,0 0,-1 0,1 0,0 0,0 0,1-1,-1 1,0-1,0 1,1-1,-1 0,1 0,-1 0,1 0,-1 0,1-1,0 1,-1-1,1 1,0-1,3 2,-1-1,1 0,-1 0,0 1,1 0,-1 0,0 0,0 1,-1 0,1 0,0 0,-1 0,0 1,0 0,0 0,0 0,-1 0,1 0,-1 1,0 0,0-1,-1 1,0 0,0 0,0 1,0-1,0 3,-1-2,-1 0,1-1,-1 1,0-1,-1 1,1 0,-1-1,0 1,-1-1,1 0,-1 1,0-1,0 0,-1 0,0 0,0 0,0-1,0 1,-1-1,1 0,-1 1,0-2,-1 1,-1 1,-7 4,0 1,-1-2,0 0,-1-1,0 0,0-1,-14 4,9-5</inkml:trace>
  <inkml:trace contextRef="#ctx0" brushRef="#br0" timeOffset="1978.264">1920 165,'3'4,"29"34,-1 0,-2 2,-2 2,-2 0,-1 2,-3 0,7 23,-25-60,-1 0,0 1,0 0,-1-1,0 1,0 0,-1-1,0 1,0 0,-1 0,0-1,0 1,-1 0,0-1,0 1,-1-1,0 0,0 0,-1 0,0 0,0-1,0 1,-3 1,-10 10,0-1,-1 0,-1-2,-1 0,0-1,-1-1,-21 10,24-12,3-1</inkml:trace>
  <inkml:trace contextRef="#ctx0" brushRef="#br0" timeOffset="2832.665">2286 52,'82'-36,"-16"22,-64 14,-1 0,0-1,1 1,-1 0,0 0,0 0,1 0,-1 0,0 0,1 0,-1 0,0 1,1-1,-1 0,0 1,0-1,0 1,1 0,-1-1,0 1,0 0,0 0,0-1,0 1,0 0,0 0,0 0,-1 0,1 0,0 0,-1 1,1-1,0 0,-1 0,1 0,-1 1,0-1,1 0,-1 0,0 1,0-1,0 0,0 1,0-1,0 0,0 1,0-1,-1 1,-81 144,81-143,0 0,0 0,1 0,-1 1,1-1,0 0,0 1,0-1,1 0,-1 0,1 1,0-1,-1 0,1 0,1 0,-1 0,0 0,1 0,0 0,-1 0,1-1,0 1,1-1,-1 1,0-1,1 0,-1 0,1 0,0 0,-1 0,1-1,0 1,0-1,0 0,0 0,0 0,1 0,-1 0,0-1,0 1,1-1,-1 0,0 0,1 0,-1 0,0-1,2 0,52 2,-32-2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0 142,'18'142,"32"173,-21-161,-29-154,0-1,0 1,0-1,0 1,1-1,-1 1,0-1,0 1,0-1,1 1,-1-1,0 1,0-1,1 1,-1 0,0-1,1 1,-1 0,0-1,1 1,-1 0,1-1,-1 1,1 0,-1 0,0-1,1 1,-1 0,1 0,-1 0,1 0,-1 0,1 0,-1 0,1 0,-1 0,1 0,-1 0,1 0,-1 0,1 0,-1 0,1 0,-1 1,1-1,-1 0,1 0,-1 1,1-1,-1 0,0 0,1 1,-1-1,0 1,1-1,-1 0,0 1,1-1,-1 1,0-1,0 1,1-1,-1 0,0 1,0-1,0 1,0 0,16-43,-15 41,143-360,-52 146,-45 90,-43 118,-2 7</inkml:trace>
  <inkml:trace contextRef="#ctx0" brushRef="#br0" timeOffset="608.751">508 593,'-6'7,"0"-1,0 1,1 0,0 1,0-1,1 1,-1 0,2 0,-1 1,1-1,1 1,0-1,0 1,0 0,1 0,1 0,-1 0,1 0,2 7,-2-15,1 0,-1 0,1 1,0-1,0 0,0 0,0 0,0 0,0 0,0 0,0 0,0 0,0 0,0 0,1-1,-1 1,0 0,1-1,-1 1,0-1,1 0,-1 1,0-1,1 0,-1 0,1 0,-1 0,1 0,-1 0,1 0,-1 0,0-1,1 1,-1 0,0-1,1 0,-1 1,0-1,1 0,-1 1,0-1,0 0,0 0,0 0,0 0,0 0,0 0,55-53,-53 51,119-163,-122 165,0 0,1 0,-1 0,0 0,0 0,1 0,-1 0,1 0,-1 0,1 0,-1 0,1 0,0 0,-1 1,1-1,0 0,-1 1,1-1,0 0,0 1,0-1,0 1,0-1,0 1,0-1,0 1,0 0,0 0,0-1,0 1,0 0,0 0,0 0,0 0,0 0,0 0,0 0,0 1,0-1,0 0,0 0,0 1,0-1,0 1,0-1,-1 1,1-1,0 1,0-1,0 1,-1 0,1 0,0-1,0 1,-1 0,1 0,-1 0,1 0,-1 0,6 142,-8-92,2 12,1-30,-1 0,-2 0,-1-1,-2 1,-1-1,-7 21,-44 75,54-123,-1 0,1 0,-1-1,0 1,0-1,0 0,-1 0,0 0,0-1,0 1,0-1,0 0,0-1,-1 1,1-1,-1 0,0-1,0 1,0-1,0 0,0-1,0 1,3-1,0 0,-1-1,1 1,0-1,-1 1,1-1,0 0,0 0,0-1,-1 1,2-1,-1 1,0-1,0 0,0 0,1 0,-1 0,1-1,0 1,-1-1,1 1,0-1,0 0,1 0,-1 0,1 0,-1 0,1 0,0 0,0 0,1-1,-1 1,1 0,-1-4,10-114,60-21,-35 84,-21 34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0 340,'110'-22,"65"-13,-18 13,-151 19,-6 1</inkml:trace>
  <inkml:trace contextRef="#ctx0" brushRef="#br0" timeOffset="248.979">226 1,'0'43,"0"39,0 9,0-5,0-13,5-14,1-12,0-9,4-11,0-11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1,'-9'24,"-9"22,-1 9,-2-1,3-5,4-5,5-6,-1-10,0-4,3-1,-2-5,0-6</inkml:trace>
  <inkml:trace contextRef="#ctx0" brushRef="#br0" timeOffset="248.459">464 114,'-39'33,"-31"27,-9 6,4-2,15-8,13-8,9-12,12-13</inkml:trace>
  <inkml:trace contextRef="#ctx0" brushRef="#br0" timeOffset="614.731">266 453,'40'-6,"-21"2,1 0,-1 2,1 0,-1 1,1 1,-1 1,17 3,-35-4,0 0,-1 0,1 0,0 0,0 1,0-1,0 0,-1 0,1 1,0-1,0 0,0 1,-1-1,1 0,0 1,-1-1,1 1,0 0,-1-1,1 1,-1-1,1 1,-1 0,1-1,-1 1,1 0,-1 0,0-1,1 1,-1 0,0 0,0 0,0 0,1-1,-1 1,0 0,0 0,0 0,0 0,-1-1,1 1,0 0,0 0,0 0,-1-1,1 1,0 0,-1 0,1 0,-1-1,1 1,0 0,-1-1,0 1,-36 37,32-33,1-2,-70 77,72-78,1 0,-1 0,1 0,-1 1,1-1,0 1,0-1,0 1,0-1,0 1,0-1,1 1,0 0,-1-1,1 1,0 0,0 0,0-1,1 1,-1 0,1-1,-1 1,1-1,0 1,0 0,0-1,0 0,1 1,-1-1,1 0,-1 0,1 1,0-1,0 0,0-1,0 1,0 0,8 3,0-1,0 0,1-1,-1 0,1-1,0 0,-1 0,1-1,0-1,0 0,0 0,0-1,0 0,5-2,42-10,-33 6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129 429,'-13'8,"-1"1,2 0,-1 1,1 1,0 0,1 0,1 1,0 0,-2 5,11-16,0 1,0-1,0 1,0-1,0 1,0-1,1 1,-1 0,1-1,-1 1,1 0,0-1,0 1,-1 0,1 0,0-1,1 1,-1 0,0-1,0 1,1 0,-1 0,1-1,-1 1,1-1,0 1,0-1,0 1,0-1,0 1,0-1,0 0,0 1,0-1,1 0,-1 0,63 29,-28-16,-33-13,-1 1,0-1,1 1,-1-1,0 1,0 0,0 0,-1 0,1 0,0 0,-1 1,1-1,-1 0,0 1,0-1,0 1,0-1,0 1,-1 0,1-1,-1 1,0 0,1-1,-1 1,0 0,-1 0,1-1,0 1,-1 0,0-1,1 1,-1-1,0 1,0-1,0 1,-1-1,1 1,-1-1,0 1,-69 88,34-57,20-21</inkml:trace>
  <inkml:trace contextRef="#ctx0" brushRef="#br0" timeOffset="311.892">299 204,'70'99,"-43"-66,-2 2,-2 0,-1 2,-1 0,-2 2,-2 0,-2 1,2 12,-16-45,0 1,0-1,-1 1,0-1,-1 1,1-1,-1 1,-1-1,0 1,0-1,0 0,-1 0,0 0,0 0,-1 0,0-1,0 1,0-1,-1 0,0-1,0 1,0-1,-1 0,0 0,0 0,-4 1,-174 111,164-107</inkml:trace>
  <inkml:trace contextRef="#ctx0" brushRef="#br0" timeOffset="834.067">750 175,'14'-5,"0"2,0 0,1 0,-1 1,1 1,-1 1,1 0,-1 0,15 4,-28-4,0 0,0 0,-1 0,1 1,0-1,0 1,0-1,-1 0,1 1,0 0,0-1,-1 1,1-1,0 1,-1 0,1-1,-1 1,1 0,-1 0,1-1,-1 1,1 0,-1 0,0 0,0 0,1 0,-1-1,0 1,0 0,0 0,0 0,0 0,0 0,0 0,0 0,0 0,0 0,-1-1,1 1,0 0,-1 0,1 0,-1 0,1-1,-1 1,1 0,-1 0,1-1,-1 1,-35 41,30-36,-45 62,50-66,0 0,0 0,0 0,0 1,1-1,-1 0,1 0,0 0,-1 1,1-1,0 0,0 0,0 1,1-1,-1 0,0 0,1 0,0 1,-1-1,1 0,0 0,0 0,0 0,0 0,1 0,-1-1,0 1,1 0,-1 0,1-1,0 1,0-1,-1 0,1 0,0 1,1-1,5 3,1-1,0 0,0 0,0 0,1-2,-1 1,0-1,1 0,-1-1,1 0,-1-1,1 0,-1 0,0-1,2 0,9-5</inkml:trace>
  <inkml:trace contextRef="#ctx0" brushRef="#br0" timeOffset="1464.74">1089 6,'6'-1,"0"-1,1 1,-1 1,0-1,0 1,0 0,1 0,-1 1,0-1,0 2,0-1,0 1,0-1,0 2,-1-1,1 1,0-1,-1 2,0-1,0 1,0-1,0 1,-1 1,1-1,-1 1,0-1,0 1,-1 0,0 1,1-1,-2 0,2 4,-1 21,-1 0,-2-1,-1 1,-2-1,0 1,-7 23,-9 98,20 203,27-128,-29-222,-1 0,1 0,-1 0,0-1,0 1,0-1,-1 1,1-1,-1 0,0 0,1 0,-1 0,-1 0,1-1,0 0,-1 1,1-1,-1 0,0-1,0 1,1-1,-1 1,0-1,0 0,0-1,0 1,-1-1,1 1,0-1,0-1,0 1,-3-1,-22 5,-88 9,92-12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8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1,'-32'21,"0"1,1 2,2 2,1 0,0 2,3 1,0 1,2 1,-15 25,28-37,2 1,-1 1,2-1,1 1,1 1,0-1,2 1,0-1,2 1,0 0,1 0,1 0,2 0,0-1,1 1,1-1,1 0,1 0,8 17,-14-34,1 0,-1 0,1 0,0 0,0 0,1 0,-1-1,1 1,0-1,0 1,0-1,0 0,0 0,1-1,0 1,-1-1,1 1,0-1,0 0,0-1,0 1,0-1,1 0,-1 0,0 0,1 0,-1-1,1 1,-1-1,0-1,1 1,-1 0,1-1,-1 0,0 0,0 0,1-1,-1 0,0 1,0-1,0-1,-1 1,1-1,-1 1,1-1,10-14</inkml:trace>
  <inkml:trace contextRef="#ctx0" brushRef="#br0" timeOffset="404.481">322 395,'29'-20,"1"1,0 1,1 2,1 1,0 1,1 2,5 0,14 10,-51 2,0 0,0 0,0 1,-1-1,1 1,0-1,0 1,-1-1,1 1,0-1,-1 1,1 0,0-1,-1 1,1 0,-1-1,1 1,-1 0,0 0,1 0,-1-1,0 1,1 0,-1 0,0 0,0 0,0 0,0-1,0 1,0 0,0 0,0 0,0 0,0 0,-1 0,1 0,0-1,0 1,-1 0,1 0,-1 0,1-1,-1 1,1 0,-1-1,1 1,-1 0,0-1,1 1,-1 0,0-1,1 1,-101 93,89-82,1-3,1 0,0 1,0 0,1 1,0 0,1 0,0 1,1 0,0 0,1 1,1-1,0 2,0-1,-1 11,6-21,0 0,0 0,0 0,0 0,1 0,0 0,-1 0,1 0,0 0,0-1,1 1,-1 0,1-1,-1 1,1-1,0 0,0 1,0-1,0 0,0 0,0 0,0 0,1-1,-1 1,1-1,0 1,-1-1,1 0,0 0,0 0,-1 0,1-1,0 1,2-1,100-2,-39-31,-53 19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30,'295'-1,"-108"-26,-163 25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30,'24'-5,"22"-1,8 0,0 1,-4 2,-7 0,-5 2,-4 1,-4 0,-6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0 225,'324'-1,"-149"-25,-169 25,-6 0</inkml:trace>
  <inkml:trace contextRef="#ctx0" brushRef="#br0" timeOffset="403.05">310 0,'-12'65,"3"1,3 0,3 1,3 42,-9 18,-5-70,16-53,3-6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454 342,'-17'90,"9"-8,3 0,6 74,0-55,26 84,-26-179,0-6</inkml:trace>
  <inkml:trace contextRef="#ctx0" brushRef="#br0" timeOffset="929.735">482 4,'-19'-2,"-1"0,0 2,0 1,0 0,0 1,0 1,1 1,-1 1,1 1,0 1,1 0,-1 1,2 1,-1 1,1 0,-13 11,22-11,1-1,1 1,-1 0,2 0,-1 1,2 0,-1 0,1 0,1 0,0 1,1-1,0 1,1 0,0 4,-8 36,-35 259,16-59,29 34,-2-283,0 0,1 0,0 1,0-1,0 0,0 0,0 0,1 0,-1 0,1 0,0 0,0 0,0 0,0-1,0 1,1 0,-1-1,1 1,0-1,0 1,0-1,0 0,0 1,0-1,1 0,-1-1,1 1,-1 0,1-1,0 1,0-1,-1 0,1 0,0 0,0 0,1-1,160 5,-146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1,'-1'-1,"0"1,0 0,0 0,0 1,-1-1,1 0,0 0,0 0,0 1,0-1,0 1,0-1,0 1,0-1,0 1,0-1,0 1,0 0,0 0,1-1,-1 1,0 0,0 0,1 0,-1 0,0 0,1 0,-1 0,1 0,0 0,-1 0,1 0,0 0,0 0,-1 1,1-1,0 0,0 0,0 0,0 0,0 0,1 1,-1-1,0 0,1 0,-1 0,0 0,1 0,0 0,-2 2,-1 399,1-233,1-157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0 213,'160'5,"-158"-4,-1 0,1 0,-1 1,0-1,0 0,0 1,0-1,0 1,0-1,0 1,0-1,0 1,-1-1,1 1,-1 0,1-1,-1 1,0 0,1 0,-1-1,0 1,0 0,0 0,-1 0,1-1,0 1,-1 0,1-1,-1 1,1 0,-1-1,0 1,0-1,0 1,0-1,0 1,0-1,0 1,0-1,0 0,-1 0,1 0,-1 0,1 0,-1 0,1 0,-1 0,-1 0,-3 7,-25 27,23-28,1 0,0 0,1 1,0-1,0 1,0 1,1-1,0 1,1 0,0 0,0 0,1 1,0-1,0 7,4-13,-1 0,1 0,0 0,1 0,-1 0,1 0,-1 0,1 0,0 0,0-1,0 1,0-1,0 0,1 1,-1-1,1 0,0 0,-1-1,1 1,0 0,0-1,0 0,0 0,0 0,0 0,0 0,1 0,-1-1,0 0,0 0,1 0,-1 0,0 0,0 0,1-1,-1 0,0 1,0-1,0-1,0 1,0 0,0-1,0 1,0-1,-1 0,1 0,0 0,16-10</inkml:trace>
  <inkml:trace contextRef="#ctx0" brushRef="#br0" timeOffset="1361.755">311 43,'40'-33,"-39"32,1 0,-1 0,1 0,0 0,0 0,-1 1,1-1,0 0,0 1,0-1,0 1,0 0,0-1,-1 1,1 0,0 0,0 0,0 1,0-1,0 0,0 1,0-1,0 1,-1 0,1 0,0-1,0 1,-1 0,1 0,-1 1,1-1,-1 0,1 1,-1-1,0 0,1 1,-1-1,0 1,0 0,0-1,0 1,-1 0,1 0,0 0,-1 0,1-1,-1 1,0 0,0 0,7 16,-2 1,-1 0,0-1,-1 1,-1 0,-1 1,-1-1,0 0,-1 0,-2 0,0 3,-33 250,27-166,4 0,7 62,0-29,-1-115,0-20,0 0,0 0,0-1,-1 1,1 0,-1 0,0 0,0 0,0 0,-1 0,1 0,-1 0,0-1,0 1,-1 0,1 0,-1-1,1 1,-1-1,0 1,0-1,-1 0,1 0,-1 0,0 0,1 0,-1-1,0 1,-1-1,1 0,0 0,-1 0,1 0,-1-1,-2 2,-100-7,86-3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6 493,'-4'24,"2"8,2-2</inkml:trace>
  <inkml:trace contextRef="#ctx0" brushRef="#br0" timeOffset="483.528">119 69,'8'-7,"0"0,0 1,0 0,1 0,-1 1,1 0,1 1,-1-1,1 2,0-1,-1 2,1-1,0 1,1 1,-1 0,0 0,0 1,1 0,0 1,-9-1,0 1,0 0,1 0,-1 0,0 0,0 0,0 0,0 1,0-1,-1 1,1-1,0 1,-1 0,1 0,-1 0,1 0,-1 0,0 0,0 0,0 0,0 0,0 0,-1 1,1-1,-1 0,1 0,-1 1,0-1,0 1,0-1,0 0,0 1,0-1,-1 0,0 2,-31 78,27-73,2-6,0 0,0 0,0 0,1 0,-1 1,1-1,0 1,0 0,1 0,-1-1,1 1,0 0,0 0,0 0,0 1,1-1,-1 0,1 0,0 0,0 0,1 1,-1-1,1 0,0 0,0 0,1 0,-1 0,1 0,0-1,0 1,0 0,2 1,38 25,-36-27,0 0,0 0,0 1,-1-1,1 1,-1 0,0 1,-1-1,1 1,-1 0,0 0,0 1,0-1,-1 1,1 0,-1 0,-1 0,1 0,-1 0,-1 1,1-1,0 7,-2-4,-1 1,0-1,0 1,-1-1,-1 0,1 0,-2 1,1-2,-1 1,0 0,-1-1,0 0,0 0,-1 0,-1 0,4-4,0 0,-1 0,0 0,0 0,0-1,0 1,-1-1,0 0,1 0,-1-1,0 0,0 1,0-2,0 1,-1-1,1 1,0-1,-1-1,1 1,-1-1,1 0,-1 0,1-1,-1 1,1-1,-3-1,-9-4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20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1,'-23'7,"0"1,0 1,1 2,0 0,0 1,2 1,-1 1,-1 3,21-16,0 0,0 0,0 0,0 0,0 0,1 0,-1 0,0 1,1-1,-1 0,1 1,-1-1,1 0,-1 1,1-1,0 0,0 1,0-1,0 1,0-1,0 0,0 1,0-1,0 1,1-1,-1 0,1 1,-1-1,1 0,-1 0,1 1,0-1,0 0,-1 0,1 0,0 0,0 0,0 0,0 0,0 0,0 0,1 0,-1-1,0 1,0 0,1-1,0 1,63 28,-40-22,-17-7,-1 1,0 0,1 1,-1 0,0 0,0 0,0 1,0 0,-1 0,1 1,-1 0,0 0,0 0,0 1,-1 0,1 0,-1 0,0 1,-1 0,1 0,-1 0,0 0,2 6,-6-9,1 0,-1 0,0 1,0-1,0 0,0 0,-1 0,1 0,-1 0,0 0,0 0,0 0,0 0,-1 0,1 0,-1 0,0-1,0 1,1-1,-2 1,1-1,0 0,0 0,-1 0,1 0,-1 0,0 0,1-1,-1 1,-87 35,-55-19,120-18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28 337,'6'-30,"2"1,1 0,2 1,0-1,2 2,1 0,1 0,14-16,-29 41,0 1,0 0,0 0,1 0,-1-1,0 1,1 0,-1 0,1 0,-1 0,1 0,0 0,-1 0,1 0,0 0,0 0,0 0,0 1,-1-1,1 0,0 1,1-1,-1 0,0 1,0-1,0 1,0-1,0 1,0 0,1 0,-1-1,0 1,0 0,0 0,0 0,1 0,-1 0,0 1,0-1,0 0,1 1,-1-1,0 0,0 1,0-1,0 1,0 0,0-1,0 1,0 0,0 0,0-1,0 1,-1 0,1 0,0 0,0 0,6 51,-7-47,0 1,0 0,1 0,0 0,0 0,0 0,1-1,-1 1,1 0,1-1,-1 0,1 1,0-1,0 0,1 0,0 0,-1-4,0-1,0 1,0-1,0 0,0 0,0 0,0 0,0 0,0-1,0 1,0-1,0 0,0 0,-1 0,1 0,0 0,0-1,-1 1,1-1,-1 0,0 0,1 0,-1 0,0 0,0 0,0-1,0 1,-1-1,147-151,-147 153,-1 0,1 0,0 0,-1 0,1 0,0 0,0 0,0 0,0 1,0-1,0 0,0 1,0-1,0 0,0 1,0 0,0-1,0 1,0 0,0-1,1 1,-1 0,0 0,0 0,0 0,1 0,-1 0,0 0,0 1,0-1,0 0,0 0,1 1,-1-1,0 1,0-1,0 1,0 0,0-1,0 1,0 0,-1 0,1 0,0-1,0 1,-1 0,1 0,0 0,-1 0,1 0,-1 1,1-1,-1 0,0 0,1 0,-1 0,0 1,7 46,-8-43,0 0,1 0,0-1,0 1,1 0,-1 0,1-1,0 1,0 0,0-1,1 1,0-1,-1 1,2-1,-1 0,0 0,1 0,0 0,0 0,0-1,0 1,1-1,-1 0,1 0,0 0,0-1,0 1,0-1,0 0,1 0,-1 0,3 0,18 1,-1-2</inkml:trace>
  <inkml:trace contextRef="#ctx0" brushRef="#br0" timeOffset="264.929">0 478,'38'0,"33"0,12 0,3-5,-9-1,-7-1,-12 2,-10 2,-9 1,-6 0,-4 2,-2 0,-1 0,-5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7,'0'-5,"0"4,-5 1,-1 6,0 7,1 5,2 6,-4 2,-1 2,2 1,1 1,1-1,-3-4,0-3,1 1,1-5</inkml:trace>
  <inkml:trace contextRef="#ctx0" brushRef="#br0" timeOffset="248.948">447 36,'-43'38,"-29"32,-2 9,12-4,11-15,15-13,13-9,15-12,9-10</inkml:trace>
  <inkml:trace contextRef="#ctx0" brushRef="#br0" timeOffset="619.261">250 430,'29'-5,"-14"1,1 1,0 1,-1 0,1 1,0 0,0 1,0 1,0 1,-1 0,11 3,-24-4,-1-1,1 1,-1 0,0-1,1 1,-1 0,0 0,0 0,0 0,1 0,-1 0,0 0,0 0,0 1,-1-1,1 0,0 0,0 1,-1-1,1 1,-1-1,1 1,-1-1,0 1,1-1,-1 1,0-1,0 1,0-1,0 1,0-1,0 1,-1-1,1 1,-1-1,1 1,-1-1,1 0,-1 1,0-1,0 1,-39 56,36-52,-44 41,-24 37,71-82,0 0,0 1,0-1,1 0,-1 0,1 1,0-1,0 1,0-1,0 0,0 1,0-1,1 0,-1 1,1-1,-1 0,1 1,0-1,0 0,0 0,0 0,1 0,-1 0,0 0,1 0,0 0,-1-1,1 1,0-1,0 1,0-1,0 1,0-1,0 0,0 0,0 0,0 0,1-1,-1 1,0 0,0-1,1 0,-1 1,1-1,-1 0,0 0,1-1,-1 1,0 0,1-1,-1 1,2-2,83-14,-61 10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55,'5'3,"1"0,0 0,0 0,1-1,-1 0,0 0,1 0,0-1,-1 0,1 0,-1-1,1 0,0 0,-1-1,1 0,0 0,-1 0,1-1,-1 0,1 0,25-4,113-13,98-20,-231 36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27,'15'5,"1"0,-1 0,1-1,0-1,0-1,0 0,1-1,-1-1,0 0,0-2,4 0,155-22,-58 2,-96 18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0,'0'54,"2"33,-5 1,-3-1,-14 67,-48 193,31-175,36-168,1-3,-1-1,1 0,0 1,-1-1,1 1,0-1,-1 1,1-1,0 1,-1 0,1-1,0 1,0-1,0 1,0 0,0-1,-1 1,1-1,0 1,0 0,0-1,1 1,-1-1,0 1,0 0,0-1,0 1,1-1,-1 1,0 0,0-1,1 1,-1-1,0 1,1-1,-1 1,1-1,-1 0,1 1,-1-1,1 1,-1-1,1 0,-1 0,1 1,-1-1,1 0,-1 0,1 1,0-1,-1 0,1 0,10-5</inkml:trace>
  <inkml:trace contextRef="#ctx0" brushRef="#br0" timeOffset="269.922">363 762,'-14'33,"-5"17,1 4,8-8,6-15,8-14,4-9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5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334 174,'-1'-1,"0"0,0 1,0-1,0 0,0 0,1 0,-2 1,1-1,0 1,0-1,0 1,0-1,0 1,0-1,0 1,-1 0,1 0,0 0,0 0,-1 0,1 0,0 0,0 0,0 0,-1 0,1 1,0-1,0 0,0 1,0-1,0 1,0-1,0 1,0 0,0-1,0 1,0 0,0 0,0 0,0 0,0 0,1 0,-1 0,0 0,1 0,-2 0,-18 17,0 1,1 1,1 0,1 2,1 0,1 0,0 2,2 0,1 0,1 1,-1 6,10-27,-13 33,1 1,2 0,2 1,1 0,3 1,0-1,3 1,1 0,2 1,5 29,-5-62,0 0,1 0,0 0,1 0,0 0,0 0,0 0,1-1,0 1,1-1,0 0,0 0,0 0,1 0,0-1,0 0,1 0,-1 0,1-1,1 0,-1 0,1 0,4 2,0 0,1-1,-1 0,1-1,1-1,-1 1,1-2,-1 0,1 0,0-2,0 1,0-2,0 1,0-2,0 0,0 0,0-1,2-2,0 1,-1-1,0 0,-1-1,1-1,-1 0,0-1,0 0,-1-1,0-1,-1 0,0 0,0-1,-1-1,0 1,-1-2,0 1,0-1,-2-1,0 1,0-1,-1-1,0 1,3-14,-8 20,0 0,0-1,0 1,-1 0,0-1,-1 1,0 0,0 0,0 0,-1-1,0 1,0 1,-1-1,0 0,0 1,0-1,-1 1,0 0,0 0,-1 0,0 1,0-1,0 1,0 1,-1-1,0 1,-4-3,-6-3,0 0,-1 0,0 2,-1 0,0 1,0 1,0 0,-1 2,0 0,0 1,6 0,0 0,0 1,0 1,-1 0,1 1,0 1,0 0,0 0,0 1,0 1,0 0,0 1,1 0,-1 1,1 1,1 0,-1 0,1 1,0 1,0 0,1 0,0 1,1 0,0 1,-6 7,3 7</inkml:trace>
  <inkml:trace contextRef="#ctx0" brushRef="#br0" timeOffset="1431.41">785 485,'9'-30,"1"0,2 1,1 0,1 1,1 0,1 1,7-6,-22 32,129-156,-130 156,0 0,1 0,-1 1,1-1,-1 0,1 1,0-1,-1 0,1 1,0-1,-1 1,1-1,0 1,0-1,-1 1,1-1,0 1,0 0,0 0,0-1,-1 1,1 0,0 0,0 0,0 0,0 0,0 0,0 0,0 0,-1 0,1 0,0 1,0-1,0 0,0 1,0-1,-1 0,1 1,0-1,0 1,-1-1,1 1,0 0,-1-1,1 1,-1 0,1-1,0 1,-1 0,0 0,1-1,-1 1,1 0,-1 0,0 0,0 0,1-1,-1 1,0 1,5 59,-5-56,-2 25,1-24,0 0,0 1,1-1,-1 1,2-1,-1 1,1-1,0 0,0 1,0-1,1 0,0 0,1 0,-1 0,2 2,-2-7,1 0,-1-1,0 1,1-1,-1 1,0-1,1 0,-1 0,1 0,-1 0,0 0,1 0,-1-1,0 1,1-1,-1 0,0 1,0-1,1 0,-1 0,0-1,0 1,0 0,0-1,0 1,-1-1,1 0,0 1,-1-1,1 0,-1 0,0 0,0 0,1 0,-1-1,0 0,4-2,120-166,-57 90,-68 80,0 1,1-1,-1 1,0 0,0-1,1 1,-1-1,0 1,0-1,1 1,-1 0,0-1,1 1,-1 0,1-1,-1 1,0 0,1 0,-1-1,1 1,-1 0,1 0,-1 0,1 0,-1-1,1 1,-1 0,1 0,-1 0,1 0,-1 0,1 0,-1 0,1 0,-1 1,1-1,-1 0,1 0,-1 0,1 0,-1 1,0-1,1 0,-1 1,1-1,-1 0,0 1,1-1,-1 0,0 1,1-1,-1 0,0 1,1-1,-1 1,0-1,0 1,0-1,0 1,1-1,-1 1,0-1,0 1,2 37,-2-32,-1 11,1 1,1-1,0 1,1-1,1 0,0 0,2 0,0 0,1 0,0-1,1 0,1-1,1 1,0-1,1-1,5 6,17 3,-15-16</inkml:trace>
  <inkml:trace contextRef="#ctx0" brushRef="#br0" timeOffset="1833.086">814 625,'62'-4,"26"-3,7 1,-8-4,-13 0,-11 2,-10 2,-10 2,-7 2,-5 1,-4 1,0 0,-1 1,-5-1</inkml:trace>
  <inkml:trace contextRef="#ctx0" brushRef="#br0" timeOffset="2351.459">1434 823,'-21'-1,"0"2,0 0,0 1,0 1,0 1,1 1,-1 1,1 1,-5 2,23-8,0 0,0-1,0 1,1 0,-1 0,0 0,1 0,-1 0,1 0,-1 0,1 1,-1-1,1 0,0 1,0-1,0 1,0 0,0-1,0 1,0 0,0 0,1-1,-1 1,1 0,-1 0,1 0,0 0,-1 0,1 0,0 0,0-1,1 1,-1 0,0 0,1 0,-1 0,1 0,-1 0,1-1,0 1,0 0,0-1,0 1,0 0,0-1,0 1,1-1,-1 0,1 1,-1-1,1 0,-1 0,175 131,-171-128,1 0,-1 0,0 1,0 0,-1 0,1 0,-1 1,0-1,-1 1,1 0,-1 0,0 0,-1 1,1-1,-1 0,-1 1,1 0,-1 0,0-1,-1 1,0 0,0 0,0 0,-1-1,1 1,-2 0,1-1,-1 1,-2 4,-4-2,-1 0,0 0,-1-1,1 0,-2-1,1 0,-1 0,0-1,0-1,-1 0,0 0,0-1,0-1,0 0,-1-1,1 0,-1-1,1 0,-13-1,17 0,0-1,0 1,0-2,0 1,0-1,1 0,-1-1,0 0,1 0,0-1,-1 0,2 0,-1 0,0-1,1 0,0-1,0 1,0-1,1 0,0-1,0 1,0-1,-4-14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2508,'67'0,"201"-12,235-44,182-8,-144 55,-136 8,-31-26,594 26,-600-26,599 26,-671 28,-52-14,-158-2,1-5,0-3,65-6,152-27,81 30,-170-27,376 27,-422-26,0-2,-145 26</inkml:trace>
  <inkml:trace contextRef="#ctx0" brushRef="#br0" timeOffset="1834.839">4178 165,'46'168,"-39"-122,-2 1,-2-1,-2 1,-4 35,0 15,-14 76,-7-3,-4 91,18-176,3 1,4 0,6 41,-2-8,28 135,-29 367,27-425,-27 284,12-311,7 29,8-1,-28 283,29-254,-45-74,5 33,12-161</inkml:trace>
  <inkml:trace contextRef="#ctx0" brushRef="#br0" timeOffset="11531.832">2371 843,'14'2,"0"1,-1 0,1 1,-1 1,0 0,0 1,0 0,-1 1,0 1,0-1,7 8,132 112,-16-7,5-8,14 44,-55-85,28 27,72 72,-97-97,-88-65,-1 0,0 0,0 1,0 1,-1 0,-1 0,0 1,0 1,-1 0,2 4,-1 1,1-1,1 0,0 0,2-1,-1-1,2-1,0 0,15 9,41 38,45 26,-98-78</inkml:trace>
  <inkml:trace contextRef="#ctx0" brushRef="#br0" timeOffset="12995.726">2314 730,'-16'55,"-35"146,50-198,-1 0,0 0,1-1,-1 1,1 0,0-1,0 1,0 0,1 0,-1 0,0 0,1 0,0 0,0 0,0 0,0 0,0 0,1 0,-1 0,1 0,0 0,0 0,0 0,0-1,0 1,1 0,-1-1,1 1,0-1,0 1,0-1,0 0,0 0,0 0,1 0,0 0,9-2,0-2,0 1,0-2,-1 1,1-2,0 0,-1 0,0-1,0 0,0-1,-1 0,0-1,0 0,7-7,3 0,380-210,-399 223,0 1,0 0,0-1,0 1,0 0,0-1,0 1,0-1,-1 1,1-1,0 0,0 1,-1-1,1 0,0 1,-1-1,1 0,-1 0,1 0,-1 1,1-1,-1 0,0 0,1 0,-1 0,0 0,0 0,0 0,1 0,-1 0,0 0,0 0,-1 0,1 0,0 0,0 0,0 0,-1 1,1-1,0 0,-1 0,1 0,-1 0,1 0,-1 0,1 1,-1-1,1 0,-1 1,0-1,0 0,1 1,-1-1,0 1,0-1,0 1,0-1,1 1,-1-1,0 1,0 0,0 0,0-1,0 1,0 0,0 0,-169-7,105 10,-213-2,254-1</inkml:trace>
  <inkml:trace contextRef="#ctx0" brushRef="#br0" timeOffset="37195.248">2935 306,'0'510,"0"-510,4 47,-4-47,0 1,0 0,1-1,-1 1,0 0,0-1,0 1,1 0,-1-1,0 1,0-1,1 1,-1 0,1-1,-1 1,0-1,1 1,-1-1,1 1,-1-1,1 0,-1 1,1-1,0 0,-1 1,1-1,-1 0,1 0,0 1,-1-1,1 0,0 0,-1 0,1 0,0 0,-1 0,1 0,0 0,-1 0,1 0,0 0,-1-1,1 1,0 0,-1 0,1-1,-1 1,1 0,-1-1,1 1,0 0,-1-1,1 1,-1-1,0 1,1-1,-1 1,1-1,-1 0,0 1,1-1,-1 1,0-1,108-136,24-9,-66 74,-53 56</inkml:trace>
  <inkml:trace contextRef="#ctx0" brushRef="#br0" timeOffset="37862.8">2935 109,'226'27,"-201"-24,0 0,0 2,-1 1,0 1,0 1,10 6,-34-15,0 1,-1-1,1 1,0-1,-1 1,1-1,0 1,0-1,0 1,-1-1,1 0,0 1,0-1,0 1,0-1,0 1,0-1,0 0,0 1,1-1,-1 1,0-1,0 1,0-1,0 1,1-1,-1 0,0 1,1 0,-1-1,0 1,1-1,-1 1,1-1,-1 1,0 0,1-1,-1 1,1 0,-1-1,1 1,-1 0,1 0,0-1,-1 1,1 0,-1 0,1 0,-1 0,1 0,0 0,-1 0,1 0,-1 0,1 0,-1 0,1 0,0 1,-1-1,1 0,-1 0,1 0,-1 1,1-1,-1 0,1 1,-1-1,1 1,-26-49,23 44,-29-85,28 67</inkml:trace>
  <inkml:trace contextRef="#ctx0" brushRef="#br0" timeOffset="38511.076">3500 503,'-25'18,"1"0,0 2,1 1,1 0,2 2,0 0,1 1,1 1,1 1,2 1,1 0,0 0,3 2,0 0,1 0,2 0,1 1,2 0,0 5,5-30,-1 0,1 1,0-1,1 1,-1-1,1 0,0 1,0-1,1 0,-1 0,1 0,0 0,1 0,-1 0,1 0,0-1,0 1,0-1,1 0,0 0,-1 0,1-1,1 1,-1-1,0 0,3 1,5-3</inkml:trace>
  <inkml:trace contextRef="#ctx0" brushRef="#br0" timeOffset="38979.951">3500 757,'103'3,"-101"-3,0 0,1 1,-1 0,1-1,-1 1,0 0,0 0,1 1,-1-1,0 0,0 1,0-1,0 1,-1-1,1 1,0 0,-1 0,1 0,-1 0,0 0,1 0,-1 0,0 1,0-1,0 0,-1 1,1-1,-1 0,1 1,-1-1,0 1,0-1,0 1,0-1,0 1,0-1,-1 1,0-1,1 1,-3 4,-1 1,1-1,-1 0,0 0,-1 0,0-1,0 1,0-1,-1 0,1-1,-2 1,1-1,-4 2,3-2,0 1,0-1,1 1,0 0,0 1,1-1,-1 1,2 0,-1 1,1-1,0 1,0 0,1 0,2-5,0 1,0-1,1 0,-1 1,1-1,0 1,0-1,0 1,1-1,-1 1,1-1,0 1,0-1,0 0,0 1,1-1,-1 0,2 2,10 13</inkml:trace>
  <inkml:trace contextRef="#ctx0" brushRef="#br0" timeOffset="39423.38">3895 956,'-18'9,"-66"42,82-49,0 0,1 0,-1 0,1 0,-1 0,1 1,0-1,0 0,0 0,0 1,0-1,1 1,-1-1,1 1,-1-1,1 1,0-1,0 1,0-1,0 1,1 0,-1-1,1 1,-1-1,1 0,0 1,0-1,0 1,0-1,1 0,-1 0,0 0,1 0,0 0,1 2,0-2,0 1,0 0,0 0,-1 1,1-1,-1 0,0 1,0 0,0-1,0 1,-1 0,1 0,-1 0,0 0,0 0,-1 0,1 0,-1 0,0 0,0 0,0 0,-1 1,1-1,-1 0,0 0,0 0,-1 0,1-1,-1 1,0 0,1 0,-2-1,1 1,0-1,-1 0,0 0,1 0,-1 0,-1 0,-62 35,43-31</inkml:trace>
  <inkml:trace contextRef="#ctx0" brushRef="#br0" timeOffset="39775.994">3979 757,'10'15,"-1"0,-1 0,0 1,-1 0,-1 0,0 0,-1 1,-1 0,-1 0,0 0,-1 1,-1-1,-1 1,0-1,-1 0,-1 1,-1-1,0 0,-5 11,-10 7,-2-1,-1-2,-2 0,0-1,-3-1,0-2,-2 0,-1-2,-1-1,-2-1,-11 3,24-19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1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55,'119'248,"-105"-213,6 16,-2 0,-2 0,-2 2,-3 0,-1 5,22 192,-28-229,4-30,6-35,-13 41,88-280,68-126,-95 231,-57 183,-5 7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0,'121'18,"-82"-12,0-1,0-2,1-2,34-3,-12 0,-50 2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31,'43'0,"29"-5,7-1,-5-1,-11 2,-11 2,-9 1,-8 0,-4 2,-4 0,-5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5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236 395,'-25'4,"0"1,0 1,0 1,1 1,0 1,1 1,-8 5,29-14,0 0,0-1,0 1,1 0,-1 1,0-1,0 0,1 0,-1 1,1-1,-1 1,1-1,0 1,-1 0,1 0,0-1,0 1,0 0,0 0,1 0,-1 0,0 0,1 0,0 0,-1 0,1 1,0-1,0 0,0 0,0 0,0 0,1 0,-1 0,1 0,-1 0,1 0,0 0,0 0,0 0,0 0,0 0,0-1,0 1,1 0,-1-1,1 1,-1-1,1 1,1 0,135 108,-134-107,0 2,0-1,0 0,0 1,-1 0,0 0,0 0,0 0,-1 0,1 1,-1-1,-1 1,1-1,-1 1,0 0,0 0,0 0,-1-1,0 1,0 0,-1 0,0 0,0 0,0-1,0 1,-1 0,0-1,0 0,-1 1,1-1,-1 0,0 0,-1 0,1-1,-1 1,0-1,-4 4,-57 13,42-19</inkml:trace>
  <inkml:trace contextRef="#ctx0" brushRef="#br0" timeOffset="342.689">349 1,'222'325,"-211"-313,-2 1,0 0,0 0,-2 1,1-1,-2 2,0-1,0 1,-2 0,0 0,0 0,-1 1,-1 0,-1-1,0 1,-1 0,-1-1,-1 1,0 0,0-1,-2 0,-1 4,-7 5,-1-2,-1 1,-1-1,-1-1,-1-1,0 0,-2-2,0 0,-1-1,-1 0,0-2,-2-1,1 0,-2-2,1-1,-6 1,5-1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1,'-57'42,"54"-39,-14 19,2 1,0 0,1 1,1 1,1 0,2 1,0 0,2 1,1-1,1 2,1-1,2 1,0-1,2 16,-2-10,2 0,1 0,2 1,1-1,2 0,1 0,1-1,2 0,2 0,0-1,2 0,9 13,-20-38,0-1,0 1,1-1,0 0,0 0,0 0,1 0,-1-1,1 1,0-1,0 0,1 0,-1-1,1 1,0-1,0 0,0 0,0-1,1 1,-1-1,0 0,1-1,0 1,-1-1,1 0,0-1,0 1,0-1,4-1,10-9,-2 0</inkml:trace>
  <inkml:trace contextRef="#ctx0" brushRef="#br0" timeOffset="468.676">373 284,'36'-14,"-7"2,2 1,0 2,0 0,0 3,1 0,5 2,-35 3,0 0,0 0,1 0,-1 1,0-1,1 1,-1 0,0 0,1-1,-1 2,1-1,-1 0,0 0,1 1,-1-1,0 1,1 0,-1 0,0 0,0 0,0 0,0 0,0 1,0-1,0 0,0 1,0 0,-1-1,1 1,-1 0,1 0,-1 0,0 0,0 0,0 0,0 1,0-1,0 0,0 0,-1 1,1-1,-1 0,0 1,0-1,0 1,0-1,0 0,0 1,0-1,-1 1,-8 15,-1 0,-1-1,0 0,-1-1,-1 0,-14 13,-37 49,52-63,1 1,1 0,0 1,1 0,1 1,1 0,0 0,1 0,1 1,1 0,-1 15,5-30,0-1,1 0,0 0,-1 0,1 0,0 0,1 0,-1 0,1 0,-1-1,1 1,0 0,0-1,0 1,0-1,0 0,1 0,-1 0,0 0,1 0,0 0,0-1,-1 1,1-1,0 0,0 0,0 0,0 0,0 0,3 0,98 3,-91-6,-1-1,1 0,-1-1,1 0,-1-1,-1 0,1-1,-1-1,0 1,0-2,9-8,-9 4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1 480,'656'-41,"-346"7,-90 6,-193 25,-27 7</inkml:trace>
  <inkml:trace contextRef="#ctx0" brushRef="#br0" timeOffset="268.058">283 649,'100'1,"44"0,0-5,0-7,-1-6,195-28,-191 24,-121 14</inkml:trace>
  <inkml:trace contextRef="#ctx0" brushRef="#br0" timeOffset="801.896">820 1,'3'7,"0"0,1 1,0-1,0-1,1 1,0-1,0 0,0 0,1 0,0-1,0 1,0-2,1 1,0-1,-1 0,2 0,-1 0,0-1,1-1,-1 1,1-1,0 0,0-1,0 0,1 2,402 133,-391-129,-1 0,0 2,0 1,-1 0,0 1,-1 1,0 1,-1 0,11 12,-24-21,0 0,0 0,-1 0,0 0,0 1,0-1,0 1,-1-1,1 1,-1 0,0-1,-1 1,1 0,-1 0,0 0,0 0,-1-1,1 1,-1 0,0 0,0-1,-1 1,1 0,-1-1,0 0,0 1,-1-1,1 0,-1 0,0 0,0 0,-4 3,-122 103,57-62,-114 90,161-114,-125 140,135-124,17-26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8,'-9'-2,"0"0,0 1,0 0,0 0,0 1,0 0,0 0,0 1,0 1,0-1,1 1,-1 1,0 0,-3 2,3-2,0 1,1 0,-1 1,1 0,0 0,0 0,0 1,1 1,0-1,0 1,1 1,0-1,0 1,1 0,-1 0,2 0,-1 1,1 0,1 0,0 0,0 0,1 1,0-1,0 1,1-1,0 1,1 0,0-1,-26 212,25 128,-27-126,17-123,11-99,0 0,0 0,0 0,0 0,0 0,0 0,0 0,0 0,0 0,1 0,-1-1,0 1,1 0,-1 0,0 0,1 0,-1 0,1 0,0-1,-1 1,1 0,-1 0,1-1,0 1,0 0,-1-1,1 1,0-1,0 1,0-1,0 0,0 1,0-1,0 0,-1 1,1-1,0 0,0 0,0 0,0 0,0 0,0 0,0 0,0 0,0 0,0-1,0 1,0 0,0-1,0 1,0 0,0-1,-1 1,1-1,0 1,0-1,-1 0,1 1,0-1,-1 0,1 0,0 1,-1-1,1-1,165-49,-95 67,-41-3,18-19,-37-3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1 222,'22'216,"10"-14,-3-52,0-51,-28-98,1-1,0-1,-1 1,1 0,-1 0,1-1,-1 1,1 0,-1-1,1 0,-1 1,1-1,-1 0,0 0,0 0,1 1,-1-2,0 1,0 0,0 0,0 0,0 0,0-1,0 1,0 0,-1-1,1 1,0-1,-1 1,1-1,-1 1,0-1,1 1,-1-1,0 1,0-1,0 1,0-1,178-501,-130 361,-48 136,-1 6</inkml:trace>
  <inkml:trace contextRef="#ctx0" brushRef="#br0" timeOffset="292.662">649 617,'-24'38,"-8"18,-3-1,4-4,8-8,2-4,0-11,5-8</inkml:trace>
  <inkml:trace contextRef="#ctx0" brushRef="#br0" timeOffset="552.47">368 617,'19'38,"16"18,1 4,1-8,-7-9,-3-10,-7-8,-2-6,2-8,1-5,-2-9,-5-3</inkml:trace>
  <inkml:trace contextRef="#ctx0" brushRef="#br0" timeOffset="848.514">988 165,'-16'18,"1"0,1 0,0 2,2-1,0 2,1 0,1 0,1 1,1 0,1 0,1 1,1 0,1 0,1 0,1 1,0-1,2 1,1-1,1 1,2-1,0 2,-1-12,0 1,1-1,1 1,0-1,1-1,1 1,0-1,0 0,1 0,0-1,1 0,1-1,7 7,0-4</inkml:trace>
  <inkml:trace contextRef="#ctx0" brushRef="#br0" timeOffset="1283.871">1073 392,'68'-17,"84"-8,-150 25,-1 0,1 0,-1 0,1 0,0 0,-1 0,1 1,-1-1,1 0,-1 1,0-1,1 1,-1 0,1 0,-1-1,0 1,0 0,1 0,-1 0,0 0,0 1,0-1,0 0,0 0,0 1,-1-1,1 0,0 1,-1-1,1 1,0-1,-1 1,0-1,1 1,-1-1,0 1,0-1,0 1,0-1,0 1,0-1,-1 1,1 0,0-1,-1 1,1-1,-1 0,0 1,1-1,-1 1,0-1,0 0,0 0,0 1,0-1,0 0,0 0,0 0,-63 76,54-68,1 0,1 0,-1 1,1 0,1 0,0 1,0 0,1 0,1 0,0 1,0 0,1 0,-1 8,5-17,-1 0,1 0,0 1,1-1,-1 0,1 0,-1 1,1-1,0 0,0 0,0 0,1 0,-1 0,1 0,-1-1,1 1,0 0,0-1,1 1,-1-1,0 0,1 0,-1 0,1 0,0 0,-1 0,1-1,0 1,0-1,0 0,0 0,0 0,1 0,-1-1,3 1,119-3,-73-17,-33 7</inkml:trace>
  <inkml:trace contextRef="#ctx0" brushRef="#br0" timeOffset="1667.172">1750 392,'-21'4,"15"-4,1 1,-1 0,1 0,-1 0,1 1,0-1,0 1,0 1,0-1,0 1,0-1,0 1,1 1,-1-1,1 1,0 0,-2 2,7-3,0-1,0 1,0-1,0 1,0-1,0 0,1 1,-1-1,1 0,0 0,-1 0,1 0,0 0,0 0,1-1,-1 1,0-1,0 1,1-1,-1 0,1 0,-1 0,1 0,-1 0,1-1,0 1,-1-1,1 1,0-1,3 2,-1-1,1 0,-1 0,0 1,1 0,-1 0,0 0,0 1,-1 0,1 0,0 0,-1 0,0 1,0 0,0 0,0 0,-1 0,1 0,-1 1,0 0,0-1,-1 1,0 0,0 0,0 1,0-1,0 3,-1-2,-1 0,1-1,-1 1,0-1,-1 1,1 0,-1-1,0 1,-1-1,1 0,-1 1,0-1,0 0,-1 0,0 0,0 0,0-1,0 1,-1-1,1 0,-1 1,0-2,-1 1,-1 1,-7 4,0 1,-1-2,0 0,-1-1,0 0,0-1,-14 4,9-5</inkml:trace>
  <inkml:trace contextRef="#ctx0" brushRef="#br0" timeOffset="1978.264">1920 165,'3'4,"29"34,-1 0,-2 2,-2 2,-2 0,-1 2,-3 0,7 23,-25-60,-1 0,0 1,0 0,-1-1,0 1,0 0,-1-1,0 1,0 0,-1 0,0-1,0 1,-1 0,0-1,0 1,-1-1,0 0,0 0,-1 0,0 0,0-1,0 1,-3 1,-10 10,0-1,-1 0,-1-2,-1 0,0-1,-1-1,-21 10,24-12,3-1</inkml:trace>
  <inkml:trace contextRef="#ctx0" brushRef="#br0" timeOffset="2832.665">2286 52,'82'-36,"-16"22,-64 14,-1 0,0-1,1 1,-1 0,0 0,0 0,1 0,-1 0,0 0,1 0,-1 0,0 1,1-1,-1 0,0 1,0-1,0 1,1 0,-1-1,0 1,0 0,0 0,0-1,0 1,0 0,0 0,0 0,-1 0,1 0,0 0,-1 1,1-1,0 0,-1 0,1 0,-1 1,0-1,1 0,-1 0,0 1,0-1,0 0,0 1,0-1,0 0,0 1,0-1,-1 1,-81 144,81-143,0 0,0 0,1 0,-1 1,1-1,0 0,0 1,0-1,1 0,-1 0,1 1,0-1,-1 0,1 0,1 0,-1 0,0 0,1 0,0 0,-1 0,1-1,0 1,1-1,-1 1,0-1,1 0,-1 0,1 0,0 0,-1 0,1-1,0 1,0-1,0 0,0 0,0 0,1 0,-1 0,0-1,0 1,1-1,-1 0,0 0,1 0,-1 0,0-1,2 0,52 2,-32-2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0 142,'18'142,"32"173,-21-161,-29-154,0-1,0 1,0-1,0 1,1-1,-1 1,0-1,0 1,0-1,1 1,-1-1,0 1,0-1,1 1,-1 0,0-1,1 1,-1 0,0-1,1 1,-1 0,1-1,-1 1,1 0,-1 0,0-1,1 1,-1 0,1 0,-1 0,1 0,-1 0,1 0,-1 0,1 0,-1 0,1 0,-1 0,1 0,-1 0,1 0,-1 0,1 0,-1 1,1-1,-1 0,1 0,-1 1,1-1,-1 0,0 0,1 1,-1-1,0 1,1-1,-1 0,0 1,1-1,-1 1,0-1,0 1,1-1,-1 0,0 1,0-1,0 1,0 0,16-43,-15 41,143-360,-52 146,-45 90,-43 118,-2 7</inkml:trace>
  <inkml:trace contextRef="#ctx0" brushRef="#br0" timeOffset="608.751">508 593,'-6'7,"0"-1,0 1,1 0,0 1,0-1,1 1,-1 0,2 0,-1 1,1-1,1 1,0-1,0 1,0 0,1 0,1 0,-1 0,1 0,2 7,-2-15,1 0,-1 0,1 1,0-1,0 0,0 0,0 0,0 0,0 0,0 0,0 0,0 0,0 0,0 0,1-1,-1 1,0 0,1-1,-1 1,0-1,1 0,-1 1,0-1,1 0,-1 0,1 0,-1 0,1 0,-1 0,1 0,-1 0,0-1,1 1,-1 0,0-1,1 0,-1 1,0-1,1 0,-1 1,0-1,0 0,0 0,0 0,0 0,0 0,0 0,55-53,-53 51,119-163,-122 165,0 0,1 0,-1 0,0 0,0 0,1 0,-1 0,1 0,-1 0,1 0,-1 0,1 0,0 0,-1 1,1-1,0 0,-1 1,1-1,0 0,0 1,0-1,0 1,0-1,0 1,0-1,0 1,0 0,0 0,0-1,0 1,0 0,0 0,0 0,0 0,0 0,0 0,0 0,0 1,0-1,0 0,0 0,0 1,0-1,0 1,0-1,-1 1,1-1,0 1,0-1,0 1,-1 0,1 0,0-1,0 1,-1 0,1 0,-1 0,1 0,-1 0,6 142,-8-92,2 12,1-30,-1 0,-2 0,-1-1,-2 1,-1-1,-7 21,-44 75,54-123,-1 0,1 0,-1-1,0 1,0-1,0 0,-1 0,0 0,0-1,0 1,0-1,0 0,0-1,-1 1,1-1,-1 0,0-1,0 1,0-1,0 0,0-1,0 1,3-1,0 0,-1-1,1 1,0-1,-1 1,1-1,0 0,0 0,0-1,-1 1,2-1,-1 1,0-1,0 0,0 0,1 0,-1 0,1-1,0 1,-1-1,1 1,0-1,0 0,1 0,-1 0,1 0,-1 0,1 0,0 0,0 0,1-1,-1 1,1 0,-1-4,10-114,60-21,-35 84,-21 34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0 340,'110'-22,"65"-13,-18 13,-151 19,-6 1</inkml:trace>
  <inkml:trace contextRef="#ctx0" brushRef="#br0" timeOffset="248.979">226 1,'0'43,"0"39,0 9,0-5,0-13,5-14,1-12,0-9,4-11,0-11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1,'-9'24,"-9"22,-1 9,-2-1,3-5,4-5,5-6,-1-10,0-4,3-1,-2-5,0-6</inkml:trace>
  <inkml:trace contextRef="#ctx0" brushRef="#br0" timeOffset="248.459">464 114,'-39'33,"-31"27,-9 6,4-2,15-8,13-8,9-12,12-13</inkml:trace>
  <inkml:trace contextRef="#ctx0" brushRef="#br0" timeOffset="614.731">266 453,'40'-6,"-21"2,1 0,-1 2,1 0,-1 1,1 1,-1 1,17 3,-35-4,0 0,-1 0,1 0,0 0,0 1,0-1,0 0,-1 0,1 1,0-1,0 0,0 1,-1-1,1 0,0 1,-1-1,1 1,0 0,-1-1,1 1,-1-1,1 1,-1 0,1-1,-1 1,1 0,-1 0,0-1,1 1,-1 0,0 0,0 0,0 0,1-1,-1 1,0 0,0 0,0 0,0 0,-1-1,1 1,0 0,0 0,0 0,-1-1,1 1,0 0,-1 0,1 0,-1-1,1 1,0 0,-1-1,0 1,-36 37,32-33,1-2,-70 77,72-78,1 0,-1 0,1 0,-1 1,1-1,0 1,0-1,0 1,0-1,0 1,0-1,1 1,0 0,-1-1,1 1,0 0,0 0,0-1,1 1,-1 0,1-1,-1 1,1-1,0 1,0 0,0-1,0 0,1 1,-1-1,1 0,-1 0,1 1,0-1,0 0,0-1,0 1,0 0,8 3,0-1,0 0,1-1,-1 0,1-1,0 0,-1 0,1-1,0-1,0 0,0 0,0-1,0 0,5-2,42-10,-33 6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129 429,'-13'8,"-1"1,2 0,-1 1,1 1,0 0,1 0,1 1,0 0,-2 5,11-16,0 1,0-1,0 1,0-1,0 1,0-1,1 1,-1 0,1-1,-1 1,1 0,0-1,0 1,-1 0,1 0,0-1,1 1,-1 0,0-1,0 1,1 0,-1 0,1-1,-1 1,1-1,0 1,0-1,0 1,0-1,0 1,0-1,0 0,0 1,0-1,1 0,-1 0,63 29,-28-16,-33-13,-1 1,0-1,1 1,-1-1,0 1,0 0,0 0,-1 0,1 0,0 0,-1 1,1-1,-1 0,0 1,0-1,0 1,0-1,0 1,-1 0,1-1,-1 1,0 0,1-1,-1 1,0 0,-1 0,1-1,0 1,-1 0,0-1,1 1,-1-1,0 1,0-1,0 1,-1-1,1 1,-1-1,0 1,-69 88,34-57,20-21</inkml:trace>
  <inkml:trace contextRef="#ctx0" brushRef="#br0" timeOffset="311.892">299 204,'70'99,"-43"-66,-2 2,-2 0,-1 2,-1 0,-2 2,-2 0,-2 1,2 12,-16-45,0 1,0-1,-1 1,0-1,-1 1,1-1,-1 1,-1-1,0 1,0-1,0 0,-1 0,0 0,0 0,-1 0,0-1,0 1,0-1,-1 0,0-1,0 1,0-1,-1 0,0 0,0 0,-4 1,-174 111,164-107</inkml:trace>
  <inkml:trace contextRef="#ctx0" brushRef="#br0" timeOffset="834.067">750 175,'14'-5,"0"2,0 0,1 0,-1 1,1 1,-1 1,1 0,-1 0,15 4,-28-4,0 0,0 0,-1 0,1 1,0-1,0 1,0-1,-1 0,1 1,0 0,0-1,-1 1,1-1,0 1,-1 0,1-1,-1 1,1 0,-1 0,1-1,-1 1,1 0,-1 0,0 0,0 0,1 0,-1-1,0 1,0 0,0 0,0 0,0 0,0 0,0 0,0 0,0 0,0 0,-1-1,1 1,0 0,-1 0,1 0,-1 0,1-1,-1 1,1 0,-1 0,1-1,-1 1,-35 41,30-36,-45 62,50-66,0 0,0 0,0 0,0 1,1-1,-1 0,1 0,0 0,-1 1,1-1,0 0,0 0,0 1,1-1,-1 0,0 0,1 0,0 1,-1-1,1 0,0 0,0 0,0 0,0 0,1 0,-1-1,0 1,1 0,-1 0,1-1,0 1,0-1,-1 0,1 0,0 1,1-1,5 3,1-1,0 0,0 0,0 0,1-2,-1 1,0-1,1 0,-1-1,1 0,-1-1,1 0,-1 0,0-1,2 0,9-5</inkml:trace>
  <inkml:trace contextRef="#ctx0" brushRef="#br0" timeOffset="1464.74">1089 6,'6'-1,"0"-1,1 1,-1 1,0-1,0 1,0 0,1 0,-1 1,0-1,0 2,0-1,0 1,0-1,0 2,-1-1,1 1,0-1,-1 2,0-1,0 1,0-1,0 1,-1 1,1-1,-1 1,0-1,0 1,-1 0,0 1,1-1,-2 0,2 4,-1 21,-1 0,-2-1,-1 1,-2-1,0 1,-7 23,-9 98,20 203,27-128,-29-222,-1 0,1 0,-1 0,0-1,0 1,0-1,-1 1,1-1,-1 0,0 0,1 0,-1 0,-1 0,1-1,0 0,-1 1,1-1,-1 0,0-1,0 1,1-1,-1 1,0-1,0 0,0-1,0 1,-1-1,1 1,0-1,0-1,0 1,-3-1,-22 5,-88 9,92-12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8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1,'-32'21,"0"1,1 2,2 2,1 0,0 2,3 1,0 1,2 1,-15 25,28-37,2 1,-1 1,2-1,1 1,1 1,0-1,2 1,0-1,2 1,0 0,1 0,1 0,2 0,0-1,1 1,1-1,1 0,1 0,8 17,-14-34,1 0,-1 0,1 0,0 0,0 0,1 0,-1-1,1 1,0-1,0 1,0-1,0 0,0 0,1-1,0 1,-1-1,1 1,0-1,0 0,0-1,0 1,0-1,1 0,-1 0,0 0,1 0,-1-1,1 1,-1-1,0-1,1 1,-1 0,1-1,-1 0,0 0,0 0,1-1,-1 0,0 1,0-1,0-1,-1 1,1-1,-1 1,1-1,10-14</inkml:trace>
  <inkml:trace contextRef="#ctx0" brushRef="#br0" timeOffset="404.481">322 395,'29'-20,"1"1,0 1,1 2,1 1,0 1,1 2,5 0,14 10,-51 2,0 0,0 0,0 1,-1-1,1 1,0-1,0 1,-1-1,1 1,0-1,-1 1,1 0,0-1,-1 1,1 0,-1-1,1 1,-1 0,0 0,1 0,-1-1,0 1,1 0,-1 0,0 0,0 0,0 0,0-1,0 1,0 0,0 0,0 0,0 0,0 0,-1 0,1 0,0-1,0 1,-1 0,1 0,-1 0,1-1,-1 1,1 0,-1-1,1 1,-1 0,0-1,1 1,-1 0,0-1,1 1,-101 93,89-82,1-3,1 0,0 1,0 0,1 1,0 0,1 0,0 1,1 0,0 0,1 1,1-1,0 2,0-1,-1 11,6-21,0 0,0 0,0 0,0 0,1 0,0 0,-1 0,1 0,0 0,0-1,1 1,-1 0,1-1,-1 1,1-1,0 0,0 1,0-1,0 0,0 0,0 0,0 0,1-1,-1 1,1-1,0 1,-1-1,1 0,0 0,0 0,-1 0,1-1,0 1,2-1,100-2,-39-31,-53 19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30,'295'-1,"-108"-26,-163 25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30,'24'-5,"22"-1,8 0,0 1,-4 2,-7 0,-5 2,-4 1,-4 0,-6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0 225,'324'-1,"-149"-25,-169 25,-6 0</inkml:trace>
  <inkml:trace contextRef="#ctx0" brushRef="#br0" timeOffset="403.05">310 0,'-12'65,"3"1,3 0,3 1,3 42,-9 18,-5-70,16-53,3-6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454 342,'-17'90,"9"-8,3 0,6 74,0-55,26 84,-26-179,0-6</inkml:trace>
  <inkml:trace contextRef="#ctx0" brushRef="#br0" timeOffset="929.735">482 4,'-19'-2,"-1"0,0 2,0 1,0 0,0 1,0 1,1 1,-1 1,1 1,0 1,1 0,-1 1,2 1,-1 1,1 0,-13 11,22-11,1-1,1 1,-1 0,2 0,-1 1,2 0,-1 0,1 0,1 0,0 1,1-1,0 1,1 0,0 4,-8 36,-35 259,16-59,29 34,-2-283,0 0,1 0,0 1,0-1,0 0,0 0,0 0,1 0,-1 0,1 0,0 0,0 0,0 0,0-1,0 1,1 0,-1-1,1 1,0-1,0 1,0-1,0 0,0 1,0-1,1 0,-1-1,1 1,-1 0,1-1,0 1,0-1,-1 0,1 0,0 0,0 0,1-1,160 5,-146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1,'-1'-1,"0"1,0 0,0 0,0 1,-1-1,1 0,0 0,0 0,0 1,0-1,0 1,0-1,0 1,0-1,0 1,0-1,0 1,0 0,0 0,1-1,-1 1,0 0,0 0,1 0,-1 0,0 0,1 0,-1 0,1 0,0 0,-1 0,1 0,0 0,0 0,-1 1,1-1,0 0,0 0,0 0,0 0,0 0,1 1,-1-1,0 0,1 0,-1 0,0 0,1 0,0 0,-2 2,-1 399,1-233,1-157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0 213,'160'5,"-158"-4,-1 0,1 0,-1 1,0-1,0 0,0 1,0-1,0 1,0-1,0 1,0-1,0 1,-1-1,1 1,-1 0,1-1,-1 1,0 0,1 0,-1-1,0 1,0 0,0 0,-1 0,1-1,0 1,-1 0,1-1,-1 1,1 0,-1-1,0 1,0-1,0 1,0-1,0 1,0-1,0 1,0-1,0 0,-1 0,1 0,-1 0,1 0,-1 0,1 0,-1 0,-1 0,-3 7,-25 27,23-28,1 0,0 0,1 1,0-1,0 1,0 1,1-1,0 1,1 0,0 0,0 0,1 1,0-1,0 7,4-13,-1 0,1 0,0 0,1 0,-1 0,1 0,-1 0,1 0,0 0,0-1,0 1,0-1,0 0,1 1,-1-1,1 0,0 0,-1-1,1 1,0 0,0-1,0 0,0 0,0 0,0 0,0 0,1 0,-1-1,0 0,0 0,1 0,-1 0,0 0,0 0,1-1,-1 0,0 1,0-1,0-1,0 1,0 0,0-1,0 1,0-1,-1 0,1 0,0 0,16-10</inkml:trace>
  <inkml:trace contextRef="#ctx0" brushRef="#br0" timeOffset="1361.755">311 43,'40'-33,"-39"32,1 0,-1 0,1 0,0 0,0 0,-1 1,1-1,0 0,0 1,0-1,0 1,0 0,0-1,-1 1,1 0,0 0,0 0,0 1,0-1,0 0,0 1,0-1,0 1,-1 0,1 0,0-1,0 1,-1 0,1 0,-1 1,1-1,-1 0,1 1,-1-1,0 0,1 1,-1-1,0 1,0 0,0-1,0 1,-1 0,1 0,0 0,-1 0,1-1,-1 1,0 0,0 0,7 16,-2 1,-1 0,0-1,-1 1,-1 0,-1 1,-1-1,0 0,-1 0,-2 0,0 3,-33 250,27-166,4 0,7 62,0-29,-1-115,0-20,0 0,0 0,0-1,-1 1,1 0,-1 0,0 0,0 0,0 0,-1 0,1 0,-1 0,0-1,0 1,-1 0,1 0,-1-1,1 1,-1-1,0 1,0-1,-1 0,1 0,-1 0,0 0,1 0,-1-1,0 1,-1-1,1 0,0 0,-1 0,1 0,-1-1,-2 2,-100-7,86-3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6 493,'-4'24,"2"8,2-2</inkml:trace>
  <inkml:trace contextRef="#ctx0" brushRef="#br0" timeOffset="483.528">119 69,'8'-7,"0"0,0 1,0 0,1 0,-1 1,1 0,1 1,-1-1,1 2,0-1,-1 2,1-1,0 1,1 1,-1 0,0 0,0 1,1 0,0 1,-9-1,0 1,0 0,1 0,-1 0,0 0,0 0,0 0,0 1,0-1,-1 1,1-1,0 1,-1 0,1 0,-1 0,1 0,-1 0,0 0,0 0,0 0,0 0,0 0,-1 1,1-1,-1 0,1 0,-1 1,0-1,0 1,0-1,0 0,0 1,0-1,-1 0,0 2,-31 78,27-73,2-6,0 0,0 0,0 0,1 0,-1 1,1-1,0 1,0 0,1 0,-1-1,1 1,0 0,0 0,0 0,0 1,1-1,-1 0,1 0,0 0,0 0,1 1,-1-1,1 0,0 0,0 0,1 0,-1 0,1 0,0-1,0 1,0 0,2 1,38 25,-36-27,0 0,0 0,0 1,-1-1,1 1,-1 0,0 1,-1-1,1 1,-1 0,0 0,0 1,0-1,-1 1,1 0,-1 0,-1 0,1 0,-1 0,-1 1,1-1,0 7,-2-4,-1 1,0-1,0 1,-1-1,-1 0,1 0,-2 1,1-2,-1 1,0 0,-1-1,0 0,0 0,-1 0,-1 0,4-4,0 0,-1 0,0 0,0 0,0-1,0 1,-1-1,0 0,1 0,-1-1,0 0,0 1,0-2,0 1,-1-1,1 1,0-1,-1-1,1 1,-1-1,1 0,-1 0,1-1,-1 1,1-1,-3-1,-9-4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20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1,'-23'7,"0"1,0 1,1 2,0 0,0 1,2 1,-1 1,-1 3,21-16,0 0,0 0,0 0,0 0,0 0,1 0,-1 0,0 1,1-1,-1 0,1 1,-1-1,1 0,-1 1,1-1,0 0,0 1,0-1,0 1,0-1,0 0,0 1,0-1,0 1,1-1,-1 0,1 1,-1-1,1 0,-1 0,1 1,0-1,0 0,-1 0,1 0,0 0,0 0,0 0,0 0,0 0,0 0,1 0,-1-1,0 1,0 0,1-1,0 1,63 28,-40-22,-17-7,-1 1,0 0,1 1,-1 0,0 0,0 0,0 1,0 0,-1 0,1 1,-1 0,0 0,0 0,0 1,-1 0,1 0,-1 0,0 1,-1 0,1 0,-1 0,0 0,2 6,-6-9,1 0,-1 0,0 1,0-1,0 0,0 0,-1 0,1 0,-1 0,0 0,0 0,0 0,0 0,-1 0,1 0,-1 0,0-1,0 1,1-1,-2 1,1-1,0 0,0 0,-1 0,1 0,-1 0,0 0,1-1,-1 1,-87 35,-55-19,120-18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28 337,'6'-30,"2"1,1 0,2 1,0-1,2 2,1 0,1 0,14-16,-29 41,0 1,0 0,0 0,1 0,-1-1,0 1,1 0,-1 0,1 0,-1 0,1 0,0 0,-1 0,1 0,0 0,0 0,0 0,0 1,-1-1,1 0,0 1,1-1,-1 0,0 1,0-1,0 1,0-1,0 1,0 0,1 0,-1-1,0 1,0 0,0 0,0 0,1 0,-1 0,0 1,0-1,0 0,1 1,-1-1,0 0,0 1,0-1,0 1,0 0,0-1,0 1,0 0,0 0,0-1,0 1,-1 0,1 0,0 0,0 0,6 51,-7-47,0 1,0 0,1 0,0 0,0 0,0 0,1-1,-1 1,1 0,1-1,-1 0,1 1,0-1,0 0,1 0,0 0,-1-4,0-1,0 1,0-1,0 0,0 0,0 0,0 0,0 0,0-1,0 1,0-1,0 0,0 0,-1 0,1 0,0 0,0-1,-1 1,1-1,-1 0,0 0,1 0,-1 0,0 0,0 0,0-1,0 1,-1-1,147-151,-147 153,-1 0,1 0,0 0,-1 0,1 0,0 0,0 0,0 0,0 1,0-1,0 0,0 1,0-1,0 0,0 1,0 0,0-1,0 1,0 0,0-1,1 1,-1 0,0 0,0 0,0 0,1 0,-1 0,0 0,0 1,0-1,0 0,0 0,1 1,-1-1,0 1,0-1,0 1,0 0,0-1,0 1,0 0,-1 0,1 0,0-1,0 1,-1 0,1 0,0 0,-1 0,1 0,-1 1,1-1,-1 0,0 0,1 0,-1 0,0 1,7 46,-8-43,0 0,1 0,0-1,0 1,1 0,-1 0,1-1,0 1,0 0,0-1,1 1,0-1,-1 1,2-1,-1 0,0 0,1 0,0 0,0 0,0-1,0 1,1-1,-1 0,1 0,0 0,0-1,0 1,0-1,0 0,1 0,-1 0,3 0,18 1,-1-2</inkml:trace>
  <inkml:trace contextRef="#ctx0" brushRef="#br0" timeOffset="264.929">0 478,'38'0,"33"0,12 0,3-5,-9-1,-7-1,-12 2,-10 2,-9 1,-6 0,-4 2,-2 0,-1 0,-5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7,'0'-5,"0"4,-5 1,-1 6,0 7,1 5,2 6,-4 2,-1 2,2 1,1 1,1-1,-3-4,0-3,1 1,1-5</inkml:trace>
  <inkml:trace contextRef="#ctx0" brushRef="#br0" timeOffset="248.948">447 36,'-43'38,"-29"32,-2 9,12-4,11-15,15-13,13-9,15-12,9-10</inkml:trace>
  <inkml:trace contextRef="#ctx0" brushRef="#br0" timeOffset="619.261">250 430,'29'-5,"-14"1,1 1,0 1,-1 0,1 1,0 0,0 1,0 1,0 1,-1 0,11 3,-24-4,-1-1,1 1,-1 0,0-1,1 1,-1 0,0 0,0 0,0 0,1 0,-1 0,0 0,0 0,0 1,-1-1,1 0,0 0,0 1,-1-1,1 1,-1-1,1 1,-1-1,0 1,1-1,-1 1,0-1,0 1,0-1,0 1,0-1,0 1,-1-1,1 1,-1-1,1 1,-1-1,1 0,-1 1,0-1,0 1,-39 56,36-52,-44 41,-24 37,71-82,0 0,0 1,0-1,1 0,-1 0,1 1,0-1,0 1,0-1,0 0,0 1,0-1,1 0,-1 1,1-1,-1 0,1 1,0-1,0 0,0 0,0 0,1 0,-1 0,0 0,1 0,0 0,-1-1,1 1,0-1,0 1,0-1,0 1,0-1,0 0,0 0,0 0,0 0,1-1,-1 1,0 0,0-1,1 0,-1 1,1-1,-1 0,0 0,1-1,-1 1,0 0,1-1,-1 1,2-2,83-14,-61 10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55,'5'3,"1"0,0 0,0 0,1-1,-1 0,0 0,1 0,0-1,-1 0,1 0,-1-1,1 0,0 0,-1-1,1 0,0 0,-1 0,1-1,-1 0,1 0,25-4,113-13,98-20,-231 36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27,'15'5,"1"0,-1 0,1-1,0-1,0-1,0 0,1-1,-1-1,0 0,0-2,4 0,155-22,-58 2,-96 18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0,'0'54,"2"33,-5 1,-3-1,-14 67,-48 193,31-175,36-168,1-3,-1-1,1 0,0 1,-1-1,1 1,0-1,-1 1,1-1,0 1,-1 0,1-1,0 1,0-1,0 1,0 0,0-1,-1 1,1-1,0 1,0 0,0-1,1 1,-1-1,0 1,0 0,0-1,0 1,1-1,-1 1,0 0,0-1,1 1,-1-1,0 1,1-1,-1 1,1-1,-1 0,1 1,-1-1,1 1,-1-1,1 0,-1 0,1 1,-1-1,1 0,-1 0,1 1,0-1,-1 0,1 0,10-5</inkml:trace>
  <inkml:trace contextRef="#ctx0" brushRef="#br0" timeOffset="269.922">363 762,'-14'33,"-5"17,1 4,8-8,6-15,8-14,4-9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5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334 174,'-1'-1,"0"0,0 1,0-1,0 0,0 0,1 0,-2 1,1-1,0 1,0-1,0 1,0-1,0 1,0-1,0 1,-1 0,1 0,0 0,0 0,-1 0,1 0,0 0,0 0,0 0,-1 0,1 1,0-1,0 0,0 1,0-1,0 1,0-1,0 1,0 0,0-1,0 1,0 0,0 0,0 0,0 0,0 0,1 0,-1 0,0 0,1 0,-2 0,-18 17,0 1,1 1,1 0,1 2,1 0,1 0,0 2,2 0,1 0,1 1,-1 6,10-27,-13 33,1 1,2 0,2 1,1 0,3 1,0-1,3 1,1 0,2 1,5 29,-5-62,0 0,1 0,0 0,1 0,0 0,0 0,0 0,1-1,0 1,1-1,0 0,0 0,0 0,1 0,0-1,0 0,1 0,-1 0,1-1,1 0,-1 0,1 0,4 2,0 0,1-1,-1 0,1-1,1-1,-1 1,1-2,-1 0,1 0,0-2,0 1,0-2,0 1,0-2,0 0,0 0,0-1,2-2,0 1,-1-1,0 0,-1-1,1-1,-1 0,0-1,0 0,-1-1,0-1,-1 0,0 0,0-1,-1-1,0 1,-1-2,0 1,0-1,-2-1,0 1,0-1,-1-1,0 1,3-14,-8 20,0 0,0-1,0 1,-1 0,0-1,-1 1,0 0,0 0,0 0,-1-1,0 1,0 1,-1-1,0 0,0 1,0-1,-1 1,0 0,0 0,-1 0,0 1,0-1,0 1,0 1,-1-1,0 1,-4-3,-6-3,0 0,-1 0,0 2,-1 0,0 1,0 1,0 0,-1 2,0 0,0 1,6 0,0 0,0 1,0 1,-1 0,1 1,0 1,0 0,0 0,0 1,0 1,0 0,0 1,1 0,-1 1,1 1,1 0,-1 0,1 1,0 1,0 0,1 0,0 1,1 0,0 1,-6 7,3 7</inkml:trace>
  <inkml:trace contextRef="#ctx0" brushRef="#br0" timeOffset="1431.41">785 485,'9'-30,"1"0,2 1,1 0,1 1,1 0,1 1,7-6,-22 32,129-156,-130 156,0 0,1 0,-1 1,1-1,-1 0,1 1,0-1,-1 0,1 1,0-1,-1 1,1-1,0 1,0-1,-1 1,1-1,0 1,0 0,0 0,0-1,-1 1,1 0,0 0,0 0,0 0,0 0,0 0,0 0,0 0,-1 0,1 0,0 1,0-1,0 0,0 1,0-1,-1 0,1 1,0-1,0 1,-1-1,1 1,0 0,-1-1,1 1,-1 0,1-1,0 1,-1 0,0 0,1-1,-1 1,1 0,-1 0,0 0,0 0,1-1,-1 1,0 1,5 59,-5-56,-2 25,1-24,0 0,0 1,1-1,-1 1,2-1,-1 1,1-1,0 0,0 1,0-1,1 0,0 0,1 0,-1 0,2 2,-2-7,1 0,-1-1,0 1,1-1,-1 1,0-1,1 0,-1 0,1 0,-1 0,0 0,1 0,-1-1,0 1,1-1,-1 0,0 1,0-1,1 0,-1 0,0-1,0 1,0 0,0-1,0 1,-1-1,1 0,0 1,-1-1,1 0,-1 0,0 0,0 0,1 0,-1-1,0 0,4-2,120-166,-57 90,-68 80,0 1,1-1,-1 1,0 0,0-1,1 1,-1-1,0 1,0-1,1 1,-1 0,0-1,1 1,-1 0,1-1,-1 1,0 0,1 0,-1-1,1 1,-1 0,1 0,-1 0,1 0,-1-1,1 1,-1 0,1 0,-1 0,1 0,-1 0,1 0,-1 0,1 0,-1 1,1-1,-1 0,1 0,-1 0,1 0,-1 1,0-1,1 0,-1 1,1-1,-1 0,0 1,1-1,-1 0,0 1,1-1,-1 0,0 1,1-1,-1 1,0-1,0 1,0-1,0 1,1-1,-1 1,0-1,0 1,2 37,-2-32,-1 11,1 1,1-1,0 1,1-1,1 0,0 0,2 0,0 0,1 0,0-1,1 0,1-1,1 1,0-1,1-1,5 6,17 3,-15-16</inkml:trace>
  <inkml:trace contextRef="#ctx0" brushRef="#br0" timeOffset="1833.086">814 625,'62'-4,"26"-3,7 1,-8-4,-13 0,-11 2,-10 2,-10 2,-7 2,-5 1,-4 1,0 0,-1 1,-5-1</inkml:trace>
  <inkml:trace contextRef="#ctx0" brushRef="#br0" timeOffset="2351.459">1434 823,'-21'-1,"0"2,0 0,0 1,0 1,0 1,1 1,-1 1,1 1,-5 2,23-8,0 0,0-1,0 1,1 0,-1 0,0 0,1 0,-1 0,1 0,-1 0,1 1,-1-1,1 0,0 1,0-1,0 1,0 0,0-1,0 1,0 0,0 0,1-1,-1 1,1 0,-1 0,1 0,0 0,-1 0,1 0,0 0,0-1,1 1,-1 0,0 0,1 0,-1 0,1 0,-1 0,1-1,0 1,0 0,0-1,0 1,0 0,0-1,0 1,1-1,-1 0,1 1,-1-1,1 0,-1 0,175 131,-171-128,1 0,-1 0,0 1,0 0,-1 0,1 0,-1 1,0-1,-1 1,1 0,-1 0,0 0,-1 1,1-1,-1 0,-1 1,1 0,-1 0,0-1,-1 1,0 0,0 0,0 0,-1-1,1 1,-2 0,1-1,-1 1,-2 4,-4-2,-1 0,0 0,-1-1,1 0,-2-1,1 0,-1 0,0-1,0-1,-1 0,0 0,0-1,0-1,0 0,-1-1,1 0,-1-1,1 0,-13-1,17 0,0-1,0 1,0-2,0 1,0-1,1 0,-1-1,0 0,1 0,0-1,-1 0,2 0,-1 0,0-1,1 0,0-1,0 1,0-1,1 0,0-1,0 1,0-1,-4-14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2508,'67'0,"201"-12,235-44,182-8,-144 55,-136 8,-31-26,594 26,-600-26,599 26,-671 28,-52-14,-158-2,1-5,0-3,65-6,152-27,81 30,-170-27,376 27,-422-26,0-2,-145 26</inkml:trace>
  <inkml:trace contextRef="#ctx0" brushRef="#br0" timeOffset="1834.839">4178 165,'46'168,"-39"-122,-2 1,-2-1,-2 1,-4 35,0 15,-14 76,-7-3,-4 91,18-176,3 1,4 0,6 41,-2-8,28 135,-29 367,27-425,-27 284,12-311,7 29,8-1,-28 283,29-254,-45-74,5 33,12-161</inkml:trace>
  <inkml:trace contextRef="#ctx0" brushRef="#br0" timeOffset="11531.832">2371 843,'14'2,"0"1,-1 0,1 1,-1 1,0 0,0 1,0 0,-1 1,0 1,0-1,7 8,132 112,-16-7,5-8,14 44,-55-85,28 27,72 72,-97-97,-88-65,-1 0,0 0,0 1,0 1,-1 0,-1 0,0 1,0 1,-1 0,2 4,-1 1,1-1,1 0,0 0,2-1,-1-1,2-1,0 0,15 9,41 38,45 26,-98-78</inkml:trace>
  <inkml:trace contextRef="#ctx0" brushRef="#br0" timeOffset="12995.726">2314 730,'-16'55,"-35"146,50-198,-1 0,0 0,1-1,-1 1,1 0,0-1,0 1,0 0,1 0,-1 0,0 0,1 0,0 0,0 0,0 0,0 0,0 0,1 0,-1 0,1 0,0 0,0 0,0 0,0-1,0 1,1 0,-1-1,1 1,0-1,0 1,0-1,0 0,0 0,0 0,1 0,0 0,9-2,0-2,0 1,0-2,-1 1,1-2,0 0,-1 0,0-1,0 0,0-1,-1 0,0-1,0 0,7-7,3 0,380-210,-399 223,0 1,0 0,0-1,0 1,0 0,0-1,0 1,0-1,-1 1,1-1,0 0,0 1,-1-1,1 0,0 1,-1-1,1 0,-1 0,1 0,-1 1,1-1,-1 0,0 0,1 0,-1 0,0 0,0 0,0 0,1 0,-1 0,0 0,0 0,-1 0,1 0,0 0,0 0,0 0,-1 1,1-1,0 0,-1 0,1 0,-1 0,1 0,-1 0,1 1,-1-1,1 0,-1 1,0-1,0 0,1 1,-1-1,0 1,0-1,0 1,0-1,1 1,-1-1,0 1,0 0,0 0,0-1,0 1,0 0,0 0,-169-7,105 10,-213-2,254-1</inkml:trace>
  <inkml:trace contextRef="#ctx0" brushRef="#br0" timeOffset="15199.29">2258 2197,'0'5,"0"6,0 6,0 6,0 2,0 3,0 1,0 0,5 1,1-1,0 0,-1 0,-1-1,-2 0,-1 1,0-6</inkml:trace>
  <inkml:trace contextRef="#ctx0" brushRef="#br0" timeOffset="16937.802">2314 2451,'-3'-13,"2"17,5 402,-15-333,5-55</inkml:trace>
  <inkml:trace contextRef="#ctx0" brushRef="#br0" timeOffset="17799.303">2004 2648,'562'0,"-360"30,503-31,414 1,-1107 0</inkml:trace>
  <inkml:trace contextRef="#ctx0" brushRef="#br0" timeOffset="18100.299">4601 2422,'-38'10,"-28"12,-7 8,5-1,8-2,5 1,7-1,7 1,6 0,3 0,3 0,2-5,0-1,0 0,5-3</inkml:trace>
  <inkml:trace contextRef="#ctx0" brushRef="#br0" timeOffset="18817.593">2427 2535,'-4'-1,"0"0,0 1,0-1,0 1,0-1,0 1,0 0,0 1,0-1,-1 1,1 0,0 0,0 0,1 0,-1 1,0 0,0-1,1 1,-1 1,1-1,-1 0,-1 3,-200 168,146-116,42-41</inkml:trace>
  <inkml:trace contextRef="#ctx0" brushRef="#br0" timeOffset="19888.171">2540 2875,'29'157,"-13"-91,24 107,-34-150,6-29,26-151,76-163,-104 299</inkml:trace>
  <inkml:trace contextRef="#ctx0" brushRef="#br0" timeOffset="22067.306">3020 3156,'0'5,"0"6,0 7,-4 4,-3 4,-4-3,0-1,1 2,-2-4,1-1,-2 2,-4 1,-4 3,1 1,0-4,4 0,3-5</inkml:trace>
  <inkml:trace contextRef="#ctx0" brushRef="#br0" timeOffset="22386.877">2823 3156,'19'34,"11"20,6 2,1-5,-1-5,-7-7,-12-9,-10-10</inkml:trace>
  <inkml:trace contextRef="#ctx0" brushRef="#br0" timeOffset="22937.009">3274 2762,'-14'38,"-10"27,-1 8,4-4,6-10,5-9,4-8,9-7,3-5,1-2,3-6,1-2,3-4,-1-1,3-2,-3-8,-2-6</inkml:trace>
  <inkml:trace contextRef="#ctx0" brushRef="#br0" timeOffset="23455.508">3331 2988,'7'-6,"1"1,0 0,0 0,0 1,1 0,-1 0,1 1,0 0,0 1,0 0,0 0,0 1,1 0,-1 1,0 0,1 1,-1-1,4 2,-11 1,0-1,-1 0,1 1,-1 0,1-1,-1 1,0 0,0 0,0 0,0-1,-1 1,1 0,-1 0,1 0,-1 0,0 0,0 0,-1 0,1 0,-1 0,1 0,-1 0,0 0,0 0,0 0,-1-1,1 1,-1 0,1-1,-1 1,0-1,0 0,0 0,0 1,0-1,-1 0,1-1,-3 6,-22 34,19-32,0 0,1 1,1 1,-1-1,2 1,-1 0,2 0,-1 0,2 1,-1 0,2-1,-2 11,5-18,0-1,1 1,-1-1,1 0,-1 0,1 0,0 0,1 0,-1 0,0 0,1-1,-1 1,1-1,0 1,0-1,0 0,0 0,0-1,1 1,-1-1,0 1,1-1,-1 0,1-1,-1 1,1 0,0-1,-1 0,1 0,-1 0,1 0,0-1,-1 1,1-1,-1 0,1 0,-1 0,1 0,-1-1,0 0,3-1,13-4</inkml:trace>
  <inkml:trace contextRef="#ctx0" brushRef="#br0" timeOffset="24022.331">3782 2875,'-89'105,"89"-101,-1-1,1 1,-1 0,1 0,0 0,1-1,-1 1,1 0,-1 0,1 0,0-1,1 1,-1-1,0 1,1-1,0 1,0-1,0 0,0 0,1 0,-1 0,1 0,0 0,0-1,0 0,0 1,0-1,0 0,1 0,-1-1,0 1,1-1,0 1,-1-1,2 0,10 8,-11-6,1 0,0 0,-1 0,0 1,0-1,0 1,0 0,-1 0,1 1,-1-1,0 1,0-1,-1 1,1 0,-1 0,0 0,-1 1,1-1,-1 0,0 1,0-1,-1 1,0-1,0 1,0-1,0 0,-1 1,0-1,0 2,-2 0,1 0,-1-1,-1 1,1-1,-1 0,0 0,0 0,-1-1,0 1,0-1,0 0,0 0,-1-1,0 0,0 0,0 0,-1-1,1 1,-1-2,1 1,-1-1,-5 2,-7-4,5-2</inkml:trace>
  <inkml:trace contextRef="#ctx0" brushRef="#br0" timeOffset="24438.486">3952 2762,'18'18,"0"2,-1 0,-1 1,-1 0,-1 1,-1 1,-1 0,-1 1,-1 1,-1-1,3 17,-12-26,-1 0,0 0,-1 0,-1-1,0 1,-1-1,-1 0,0 0,-1 0,-1-1,0 0,0 0,-1-1,-1 1,0-2,-1 1,0-2,0 1,-2-1,1-1,-1 0,0-1,-1 0,0 0,-1-1,-13 6,3-4</inkml:trace>
  <inkml:trace contextRef="#ctx0" brushRef="#br0" timeOffset="37195.248">2935 306,'0'510,"0"-510,4 47,-4-47,0 1,0 0,1-1,-1 1,0 0,0-1,0 1,1 0,-1-1,0 1,0-1,1 1,-1 0,1-1,-1 1,0-1,1 1,-1-1,1 1,-1-1,1 0,-1 1,1-1,0 0,-1 1,1-1,-1 0,1 0,0 1,-1-1,1 0,0 0,-1 0,1 0,0 0,-1 0,1 0,0 0,-1 0,1 0,0 0,-1-1,1 1,0 0,-1 0,1-1,-1 1,1 0,-1-1,1 1,0 0,-1-1,1 1,-1-1,0 1,1-1,-1 1,1-1,-1 0,0 1,1-1,-1 1,0-1,108-136,24-9,-66 74,-53 56</inkml:trace>
  <inkml:trace contextRef="#ctx0" brushRef="#br0" timeOffset="37862.8">2935 109,'226'27,"-201"-24,0 0,0 2,-1 1,0 1,0 1,10 6,-34-15,0 1,-1-1,1 1,0-1,-1 1,1-1,0 1,0-1,0 1,-1-1,1 0,0 1,0-1,0 1,0-1,0 1,0-1,0 0,0 1,1-1,-1 1,0-1,0 1,0-1,0 1,1-1,-1 0,0 1,1 0,-1-1,0 1,1-1,-1 1,1-1,-1 1,0 0,1-1,-1 1,1 0,-1-1,1 1,-1 0,1 0,0-1,-1 1,1 0,-1 0,1 0,-1 0,1 0,0 0,-1 0,1 0,-1 0,1 0,-1 0,1 0,0 1,-1-1,1 0,-1 0,1 0,-1 1,1-1,-1 0,1 1,-1-1,1 1,-26-49,23 44,-29-85,28 67</inkml:trace>
  <inkml:trace contextRef="#ctx0" brushRef="#br0" timeOffset="38511.076">3500 503,'-25'18,"1"0,0 2,1 1,1 0,2 2,0 0,1 1,1 1,1 1,2 1,1 0,0 0,3 2,0 0,1 0,2 0,1 1,2 0,0 5,5-30,-1 0,1 1,0-1,1 1,-1-1,1 0,0 1,0-1,1 0,-1 0,1 0,0 0,1 0,-1 0,1 0,0-1,0 1,0-1,1 0,0 0,-1 0,1-1,1 1,-1-1,0 0,3 1,5-3</inkml:trace>
  <inkml:trace contextRef="#ctx0" brushRef="#br0" timeOffset="38979.951">3500 757,'103'3,"-101"-3,0 0,1 1,-1 0,1-1,-1 1,0 0,0 0,1 1,-1-1,0 0,0 1,0-1,0 1,-1-1,1 1,0 0,-1 0,1 0,-1 0,0 0,1 0,-1 0,0 1,0-1,0 0,-1 1,1-1,-1 0,1 1,-1-1,0 1,0-1,0 1,0-1,0 1,0-1,-1 1,0-1,1 1,-3 4,-1 1,1-1,-1 0,0 0,-1 0,0-1,0 1,0-1,-1 0,1-1,-2 1,1-1,-4 2,3-2,0 1,0-1,1 1,0 0,0 1,1-1,-1 1,2 0,-1 1,1-1,0 1,0 0,1 0,2-5,0 1,0-1,1 0,-1 1,1-1,0 1,0-1,0 1,1-1,-1 1,1-1,0 1,0-1,0 0,0 1,1-1,-1 0,2 2,10 13</inkml:trace>
  <inkml:trace contextRef="#ctx0" brushRef="#br0" timeOffset="39423.38">3895 956,'-18'9,"-66"42,82-49,0 0,1 0,-1 0,1 0,-1 0,1 1,0-1,0 0,0 0,0 1,0-1,1 1,-1-1,1 1,-1-1,1 1,0-1,0 1,0-1,0 1,1 0,-1-1,1 1,-1-1,1 0,0 1,0-1,0 1,0-1,1 0,-1 0,0 0,1 0,0 0,1 2,0-2,0 1,0 0,0 0,-1 1,1-1,-1 0,0 1,0 0,0-1,0 1,-1 0,1 0,-1 0,0 0,0 0,-1 0,1 0,-1 0,0 0,0 0,0 0,-1 1,1-1,-1 0,0 0,0 0,-1 0,1-1,-1 1,0 0,1 0,-2-1,1 1,0-1,-1 0,0 0,1 0,-1 0,-1 0,-62 35,43-31</inkml:trace>
  <inkml:trace contextRef="#ctx0" brushRef="#br0" timeOffset="39775.994">3979 757,'10'15,"-1"0,-1 0,0 1,-1 0,-1 0,0 0,-1 1,-1 0,-1 0,0 0,-1 1,-1-1,-1 1,0-1,-1 0,-1 1,-1-1,0 0,-5 11,-10 7,-2-1,-1-2,-2 0,0-1,-3-1,0-2,-2 0,-1-2,-1-1,-2-1,-11 3,24-19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1,'-14'24,"0"8,7-2,5-10,7-9,3-11,5-6,1-6,2-1,-7 1,-8 3,-6 8,-1 4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1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55,'119'248,"-105"-213,6 16,-2 0,-2 0,-2 2,-3 0,-1 5,22 192,-28-229,4-30,6-35,-13 41,88-280,68-126,-95 231,-57 183,-5 7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0,'121'18,"-82"-12,0-1,0-2,1-2,34-3,-12 0,-50 2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31,'43'0,"29"-5,7-1,-5-1,-11 2,-11 2,-9 1,-8 0,-4 2,-4 0,-5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5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236 395,'-25'4,"0"1,0 1,0 1,1 1,0 1,1 1,-8 5,29-14,0 0,0-1,0 1,1 0,-1 1,0-1,0 0,1 0,-1 1,1-1,-1 1,1-1,0 1,-1 0,1 0,0-1,0 1,0 0,0 0,1 0,-1 0,0 0,1 0,0 0,-1 0,1 1,0-1,0 0,0 0,0 0,0 0,1 0,-1 0,1 0,-1 0,1 0,0 0,0 0,0 0,0 0,0 0,0-1,0 1,1 0,-1-1,1 1,-1-1,1 1,1 0,135 108,-134-107,0 2,0-1,0 0,0 1,-1 0,0 0,0 0,0 0,-1 0,1 1,-1-1,-1 1,1-1,-1 1,0 0,0 0,0 0,-1-1,0 1,0 0,-1 0,0 0,0 0,0-1,0 1,-1 0,0-1,0 0,-1 1,1-1,-1 0,0 0,-1 0,1-1,-1 1,0-1,-4 4,-57 13,42-19</inkml:trace>
  <inkml:trace contextRef="#ctx0" brushRef="#br0" timeOffset="342.689">349 1,'222'325,"-211"-313,-2 1,0 0,0 0,-2 1,1-1,-2 2,0-1,0 1,-2 0,0 0,0 0,-1 1,-1 0,-1-1,0 1,-1 0,-1-1,-1 1,0 0,0-1,-2 0,-1 4,-7 5,-1-2,-1 1,-1-1,-1-1,-1-1,0 0,-2-2,0 0,-1-1,-1 0,0-2,-2-1,1 0,-2-2,1-1,-6 1,5-1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1,'-57'42,"54"-39,-14 19,2 1,0 0,1 1,1 1,1 0,2 1,0 0,2 1,1-1,1 2,1-1,2 1,0-1,2 16,-2-10,2 0,1 0,2 1,1-1,2 0,1 0,1-1,2 0,2 0,0-1,2 0,9 13,-20-38,0-1,0 1,1-1,0 0,0 0,0 0,1 0,-1-1,1 1,0-1,0 0,1 0,-1-1,1 1,0-1,0 0,0 0,0-1,1 1,-1-1,0 0,1-1,0 1,-1-1,1 0,0-1,0 1,0-1,4-1,10-9,-2 0</inkml:trace>
  <inkml:trace contextRef="#ctx0" brushRef="#br0" timeOffset="468.676">373 284,'36'-14,"-7"2,2 1,0 2,0 0,0 3,1 0,5 2,-35 3,0 0,0 0,1 0,-1 1,0-1,1 1,-1 0,0 0,1-1,-1 2,1-1,-1 0,0 0,1 1,-1-1,0 1,1 0,-1 0,0 0,0 0,0 0,0 0,0 1,0-1,0 0,0 1,0 0,-1-1,1 1,-1 0,1 0,-1 0,0 0,0 0,0 0,0 1,0-1,0 0,0 0,-1 1,1-1,-1 0,0 1,0-1,0 1,0-1,0 0,0 1,0-1,-1 1,-8 15,-1 0,-1-1,0 0,-1-1,-1 0,-14 13,-37 49,52-63,1 1,1 0,0 1,1 0,1 1,1 0,0 0,1 0,1 1,1 0,-1 15,5-30,0-1,1 0,0 0,-1 0,1 0,0 0,1 0,-1 0,1 0,-1-1,1 1,0 0,0-1,0 1,0-1,0 0,1 0,-1 0,0 0,1 0,0 0,0-1,-1 1,1-1,0 0,0 0,0 0,0 0,0 0,3 0,98 3,-91-6,-1-1,1 0,-1-1,1 0,-1-1,-1 0,1-1,-1-1,0 1,0-2,9-8,-9 4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1 480,'656'-41,"-346"7,-90 6,-193 25,-27 7</inkml:trace>
  <inkml:trace contextRef="#ctx0" brushRef="#br0" timeOffset="268.058">283 649,'100'1,"44"0,0-5,0-7,-1-6,195-28,-191 24,-121 14</inkml:trace>
  <inkml:trace contextRef="#ctx0" brushRef="#br0" timeOffset="801.896">820 1,'3'7,"0"0,1 1,0-1,0-1,1 1,0-1,0 0,0 0,1 0,0-1,0 1,0-2,1 1,0-1,-1 0,2 0,-1 0,0-1,1-1,-1 1,1-1,0 0,0-1,0 0,1 2,402 133,-391-129,-1 0,0 2,0 1,-1 0,0 1,-1 1,0 1,-1 0,11 12,-24-21,0 0,0 0,-1 0,0 0,0 1,0-1,0 1,-1-1,1 1,-1 0,0-1,-1 1,1 0,-1 0,0 0,0 0,-1-1,1 1,-1 0,0 0,0-1,-1 1,1 0,-1-1,0 0,0 1,-1-1,1 0,-1 0,0 0,0 0,-4 3,-122 103,57-62,-114 90,161-114,-125 140,135-124,17-26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8,'-9'-2,"0"0,0 1,0 0,0 0,0 1,0 0,0 0,0 1,0 1,0-1,1 1,-1 1,0 0,-3 2,3-2,0 1,1 0,-1 1,1 0,0 0,0 0,0 1,1 1,0-1,0 1,1 1,0-1,0 1,1 0,-1 0,2 0,-1 1,1 0,1 0,0 0,0 0,1 1,0-1,0 1,1-1,0 1,1 0,0-1,-26 212,25 128,-27-126,17-123,11-99,0 0,0 0,0 0,0 0,0 0,0 0,0 0,0 0,0 0,1 0,-1-1,0 1,1 0,-1 0,0 0,1 0,-1 0,1 0,0-1,-1 1,1 0,-1 0,1-1,0 1,0 0,-1-1,1 1,0-1,0 1,0-1,0 0,0 1,0-1,0 0,-1 1,1-1,0 0,0 0,0 0,0 0,0 0,0 0,0 0,0 0,0 0,0-1,0 1,0 0,0-1,0 1,0 0,0-1,-1 1,1-1,0 1,0-1,-1 0,1 1,0-1,-1 0,1 0,0 1,-1-1,1-1,165-49,-95 67,-41-3,18-19,-37-3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1 222,'22'216,"10"-14,-3-52,0-51,-28-98,1-1,0-1,-1 1,1 0,-1 0,1-1,-1 1,1 0,-1-1,1 0,-1 1,1-1,-1 0,0 0,0 0,1 1,-1-2,0 1,0 0,0 0,0 0,0 0,0-1,0 1,0 0,-1-1,1 1,0-1,-1 1,1-1,-1 1,0-1,1 1,-1-1,0 1,0-1,0 1,0-1,178-501,-130 361,-48 136,-1 6</inkml:trace>
  <inkml:trace contextRef="#ctx0" brushRef="#br0" timeOffset="292.662">649 617,'-24'38,"-8"18,-3-1,4-4,8-8,2-4,0-11,5-8</inkml:trace>
  <inkml:trace contextRef="#ctx0" brushRef="#br0" timeOffset="552.47">368 617,'19'38,"16"18,1 4,1-8,-7-9,-3-10,-7-8,-2-6,2-8,1-5,-2-9,-5-3</inkml:trace>
  <inkml:trace contextRef="#ctx0" brushRef="#br0" timeOffset="848.514">988 165,'-16'18,"1"0,1 0,0 2,2-1,0 2,1 0,1 0,1 1,1 0,1 0,1 1,1 0,1 0,1 0,1 1,0-1,2 1,1-1,1 1,2-1,0 2,-1-12,0 1,1-1,1 1,0-1,1-1,1 1,0-1,0 0,1 0,0-1,1 0,1-1,7 7,0-4</inkml:trace>
  <inkml:trace contextRef="#ctx0" brushRef="#br0" timeOffset="1283.871">1073 392,'68'-17,"84"-8,-150 25,-1 0,1 0,-1 0,1 0,0 0,-1 0,1 1,-1-1,1 0,-1 1,0-1,1 1,-1 0,1 0,-1-1,0 1,0 0,1 0,-1 0,0 0,0 1,0-1,0 0,0 0,0 1,-1-1,1 0,0 1,-1-1,1 1,0-1,-1 1,0-1,1 1,-1-1,0 1,0-1,0 1,0-1,0 1,0-1,-1 1,1 0,0-1,-1 1,1-1,-1 0,0 1,1-1,-1 1,0-1,0 0,0 0,0 1,0-1,0 0,0 0,0 0,-63 76,54-68,1 0,1 0,-1 1,1 0,1 0,0 1,0 0,1 0,1 0,0 1,0 0,1 0,-1 8,5-17,-1 0,1 0,0 1,1-1,-1 0,1 0,-1 1,1-1,0 0,0 0,0 0,1 0,-1 0,1 0,-1-1,1 1,0 0,0-1,1 1,-1-1,0 0,1 0,-1 0,1 0,0 0,-1 0,1-1,0 1,0-1,0 0,0 0,0 0,1 0,-1-1,3 1,119-3,-73-17,-33 7</inkml:trace>
  <inkml:trace contextRef="#ctx0" brushRef="#br0" timeOffset="1667.172">1750 392,'-21'4,"15"-4,1 1,-1 0,1 0,-1 0,1 1,0-1,0 1,0 1,0-1,0 1,0-1,0 1,1 1,-1-1,1 1,0 0,-2 2,7-3,0-1,0 1,0-1,0 1,0-1,0 0,1 1,-1-1,1 0,0 0,-1 0,1 0,0 0,0 0,1-1,-1 1,0-1,0 1,1-1,-1 0,1 0,-1 0,1 0,-1 0,1-1,0 1,-1-1,1 1,0-1,3 2,-1-1,1 0,-1 0,0 1,1 0,-1 0,0 0,0 1,-1 0,1 0,0 0,-1 0,0 1,0 0,0 0,0 0,-1 0,1 0,-1 1,0 0,0-1,-1 1,0 0,0 0,0 1,0-1,0 3,-1-2,-1 0,1-1,-1 1,0-1,-1 1,1 0,-1-1,0 1,-1-1,1 0,-1 1,0-1,0 0,-1 0,0 0,0 0,0-1,0 1,-1-1,1 0,-1 1,0-2,-1 1,-1 1,-7 4,0 1,-1-2,0 0,-1-1,0 0,0-1,-14 4,9-5</inkml:trace>
  <inkml:trace contextRef="#ctx0" brushRef="#br0" timeOffset="1978.264">1920 165,'3'4,"29"34,-1 0,-2 2,-2 2,-2 0,-1 2,-3 0,7 23,-25-60,-1 0,0 1,0 0,-1-1,0 1,0 0,-1-1,0 1,0 0,-1 0,0-1,0 1,-1 0,0-1,0 1,-1-1,0 0,0 0,-1 0,0 0,0-1,0 1,-3 1,-10 10,0-1,-1 0,-1-2,-1 0,0-1,-1-1,-21 10,24-12,3-1</inkml:trace>
  <inkml:trace contextRef="#ctx0" brushRef="#br0" timeOffset="2832.665">2286 52,'82'-36,"-16"22,-64 14,-1 0,0-1,1 1,-1 0,0 0,0 0,1 0,-1 0,0 0,1 0,-1 0,0 1,1-1,-1 0,0 1,0-1,0 1,1 0,-1-1,0 1,0 0,0 0,0-1,0 1,0 0,0 0,0 0,-1 0,1 0,0 0,-1 1,1-1,0 0,-1 0,1 0,-1 1,0-1,1 0,-1 0,0 1,0-1,0 0,0 1,0-1,0 0,0 1,0-1,-1 1,-81 144,81-143,0 0,0 0,1 0,-1 1,1-1,0 0,0 1,0-1,1 0,-1 0,1 1,0-1,-1 0,1 0,1 0,-1 0,0 0,1 0,0 0,-1 0,1-1,0 1,1-1,-1 1,0-1,1 0,-1 0,1 0,0 0,-1 0,1-1,0 1,0-1,0 0,0 0,0 0,1 0,-1 0,0-1,0 1,1-1,-1 0,0 0,1 0,-1 0,0-1,2 0,52 2,-32-2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0 142,'18'142,"32"173,-21-161,-29-154,0-1,0 1,0-1,0 1,1-1,-1 1,0-1,0 1,0-1,1 1,-1-1,0 1,0-1,1 1,-1 0,0-1,1 1,-1 0,0-1,1 1,-1 0,1-1,-1 1,1 0,-1 0,0-1,1 1,-1 0,1 0,-1 0,1 0,-1 0,1 0,-1 0,1 0,-1 0,1 0,-1 0,1 0,-1 0,1 0,-1 0,1 0,-1 1,1-1,-1 0,1 0,-1 1,1-1,-1 0,0 0,1 1,-1-1,0 1,1-1,-1 0,0 1,1-1,-1 1,0-1,0 1,1-1,-1 0,0 1,0-1,0 1,0 0,16-43,-15 41,143-360,-52 146,-45 90,-43 118,-2 7</inkml:trace>
  <inkml:trace contextRef="#ctx0" brushRef="#br0" timeOffset="608.751">508 593,'-6'7,"0"-1,0 1,1 0,0 1,0-1,1 1,-1 0,2 0,-1 1,1-1,1 1,0-1,0 1,0 0,1 0,1 0,-1 0,1 0,2 7,-2-15,1 0,-1 0,1 1,0-1,0 0,0 0,0 0,0 0,0 0,0 0,0 0,0 0,0 0,0 0,1-1,-1 1,0 0,1-1,-1 1,0-1,1 0,-1 1,0-1,1 0,-1 0,1 0,-1 0,1 0,-1 0,1 0,-1 0,0-1,1 1,-1 0,0-1,1 0,-1 1,0-1,1 0,-1 1,0-1,0 0,0 0,0 0,0 0,0 0,0 0,55-53,-53 51,119-163,-122 165,0 0,1 0,-1 0,0 0,0 0,1 0,-1 0,1 0,-1 0,1 0,-1 0,1 0,0 0,-1 1,1-1,0 0,-1 1,1-1,0 0,0 1,0-1,0 1,0-1,0 1,0-1,0 1,0 0,0 0,0-1,0 1,0 0,0 0,0 0,0 0,0 0,0 0,0 0,0 1,0-1,0 0,0 0,0 1,0-1,0 1,0-1,-1 1,1-1,0 1,0-1,0 1,-1 0,1 0,0-1,0 1,-1 0,1 0,-1 0,1 0,-1 0,6 142,-8-92,2 12,1-30,-1 0,-2 0,-1-1,-2 1,-1-1,-7 21,-44 75,54-123,-1 0,1 0,-1-1,0 1,0-1,0 0,-1 0,0 0,0-1,0 1,0-1,0 0,0-1,-1 1,1-1,-1 0,0-1,0 1,0-1,0 0,0-1,0 1,3-1,0 0,-1-1,1 1,0-1,-1 1,1-1,0 0,0 0,0-1,-1 1,2-1,-1 1,0-1,0 0,0 0,1 0,-1 0,1-1,0 1,-1-1,1 1,0-1,0 0,1 0,-1 0,1 0,-1 0,1 0,0 0,0 0,1-1,-1 1,1 0,-1-4,10-114,60-21,-35 84,-21 34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0 340,'110'-22,"65"-13,-18 13,-151 19,-6 1</inkml:trace>
  <inkml:trace contextRef="#ctx0" brushRef="#br0" timeOffset="248.979">226 1,'0'43,"0"39,0 9,0-5,0-13,5-14,1-12,0-9,4-11,0-11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1,'-9'24,"-9"22,-1 9,-2-1,3-5,4-5,5-6,-1-10,0-4,3-1,-2-5,0-6</inkml:trace>
  <inkml:trace contextRef="#ctx0" brushRef="#br0" timeOffset="248.459">464 114,'-39'33,"-31"27,-9 6,4-2,15-8,13-8,9-12,12-13</inkml:trace>
  <inkml:trace contextRef="#ctx0" brushRef="#br0" timeOffset="614.731">266 453,'40'-6,"-21"2,1 0,-1 2,1 0,-1 1,1 1,-1 1,17 3,-35-4,0 0,-1 0,1 0,0 0,0 1,0-1,0 0,-1 0,1 1,0-1,0 0,0 1,-1-1,1 0,0 1,-1-1,1 1,0 0,-1-1,1 1,-1-1,1 1,-1 0,1-1,-1 1,1 0,-1 0,0-1,1 1,-1 0,0 0,0 0,0 0,1-1,-1 1,0 0,0 0,0 0,0 0,-1-1,1 1,0 0,0 0,0 0,-1-1,1 1,0 0,-1 0,1 0,-1-1,1 1,0 0,-1-1,0 1,-36 37,32-33,1-2,-70 77,72-78,1 0,-1 0,1 0,-1 1,1-1,0 1,0-1,0 1,0-1,0 1,0-1,1 1,0 0,-1-1,1 1,0 0,0 0,0-1,1 1,-1 0,1-1,-1 1,1-1,0 1,0 0,0-1,0 0,1 1,-1-1,1 0,-1 0,1 1,0-1,0 0,0-1,0 1,0 0,8 3,0-1,0 0,1-1,-1 0,1-1,0 0,-1 0,1-1,0-1,0 0,0 0,0-1,0 0,5-2,42-10,-33 6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129 429,'-13'8,"-1"1,2 0,-1 1,1 1,0 0,1 0,1 1,0 0,-2 5,11-16,0 1,0-1,0 1,0-1,0 1,0-1,1 1,-1 0,1-1,-1 1,1 0,0-1,0 1,-1 0,1 0,0-1,1 1,-1 0,0-1,0 1,1 0,-1 0,1-1,-1 1,1-1,0 1,0-1,0 1,0-1,0 1,0-1,0 0,0 1,0-1,1 0,-1 0,63 29,-28-16,-33-13,-1 1,0-1,1 1,-1-1,0 1,0 0,0 0,-1 0,1 0,0 0,-1 1,1-1,-1 0,0 1,0-1,0 1,0-1,0 1,-1 0,1-1,-1 1,0 0,1-1,-1 1,0 0,-1 0,1-1,0 1,-1 0,0-1,1 1,-1-1,0 1,0-1,0 1,-1-1,1 1,-1-1,0 1,-69 88,34-57,20-21</inkml:trace>
  <inkml:trace contextRef="#ctx0" brushRef="#br0" timeOffset="311.892">299 204,'70'99,"-43"-66,-2 2,-2 0,-1 2,-1 0,-2 2,-2 0,-2 1,2 12,-16-45,0 1,0-1,-1 1,0-1,-1 1,1-1,-1 1,-1-1,0 1,0-1,0 0,-1 0,0 0,0 0,-1 0,0-1,0 1,0-1,-1 0,0-1,0 1,0-1,-1 0,0 0,0 0,-4 1,-174 111,164-107</inkml:trace>
  <inkml:trace contextRef="#ctx0" brushRef="#br0" timeOffset="834.067">750 175,'14'-5,"0"2,0 0,1 0,-1 1,1 1,-1 1,1 0,-1 0,15 4,-28-4,0 0,0 0,-1 0,1 1,0-1,0 1,0-1,-1 0,1 1,0 0,0-1,-1 1,1-1,0 1,-1 0,1-1,-1 1,1 0,-1 0,1-1,-1 1,1 0,-1 0,0 0,0 0,1 0,-1-1,0 1,0 0,0 0,0 0,0 0,0 0,0 0,0 0,0 0,0 0,-1-1,1 1,0 0,-1 0,1 0,-1 0,1-1,-1 1,1 0,-1 0,1-1,-1 1,-35 41,30-36,-45 62,50-66,0 0,0 0,0 0,0 1,1-1,-1 0,1 0,0 0,-1 1,1-1,0 0,0 0,0 1,1-1,-1 0,0 0,1 0,0 1,-1-1,1 0,0 0,0 0,0 0,0 0,1 0,-1-1,0 1,1 0,-1 0,1-1,0 1,0-1,-1 0,1 0,0 1,1-1,5 3,1-1,0 0,0 0,0 0,1-2,-1 1,0-1,1 0,-1-1,1 0,-1-1,1 0,-1 0,0-1,2 0,9-5</inkml:trace>
  <inkml:trace contextRef="#ctx0" brushRef="#br0" timeOffset="1464.74">1089 6,'6'-1,"0"-1,1 1,-1 1,0-1,0 1,0 0,1 0,-1 1,0-1,0 2,0-1,0 1,0-1,0 2,-1-1,1 1,0-1,-1 2,0-1,0 1,0-1,0 1,-1 1,1-1,-1 1,0-1,0 1,-1 0,0 1,1-1,-2 0,2 4,-1 21,-1 0,-2-1,-1 1,-2-1,0 1,-7 23,-9 98,20 203,27-128,-29-222,-1 0,1 0,-1 0,0-1,0 1,0-1,-1 1,1-1,-1 0,0 0,1 0,-1 0,-1 0,1-1,0 0,-1 1,1-1,-1 0,0-1,0 1,1-1,-1 1,0-1,0 0,0-1,0 1,-1-1,1 1,0-1,0-1,0 1,-3-1,-22 5,-88 9,92-12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8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1,'-32'21,"0"1,1 2,2 2,1 0,0 2,3 1,0 1,2 1,-15 25,28-37,2 1,-1 1,2-1,1 1,1 1,0-1,2 1,0-1,2 1,0 0,1 0,1 0,2 0,0-1,1 1,1-1,1 0,1 0,8 17,-14-34,1 0,-1 0,1 0,0 0,0 0,1 0,-1-1,1 1,0-1,0 1,0-1,0 0,0 0,1-1,0 1,-1-1,1 1,0-1,0 0,0-1,0 1,0-1,1 0,-1 0,0 0,1 0,-1-1,1 1,-1-1,0-1,1 1,-1 0,1-1,-1 0,0 0,0 0,1-1,-1 0,0 1,0-1,0-1,-1 1,1-1,-1 1,1-1,10-14</inkml:trace>
  <inkml:trace contextRef="#ctx0" brushRef="#br0" timeOffset="404.481">322 395,'29'-20,"1"1,0 1,1 2,1 1,0 1,1 2,5 0,14 10,-51 2,0 0,0 0,0 1,-1-1,1 1,0-1,0 1,-1-1,1 1,0-1,-1 1,1 0,0-1,-1 1,1 0,-1-1,1 1,-1 0,0 0,1 0,-1-1,0 1,1 0,-1 0,0 0,0 0,0 0,0-1,0 1,0 0,0 0,0 0,0 0,0 0,-1 0,1 0,0-1,0 1,-1 0,1 0,-1 0,1-1,-1 1,1 0,-1-1,1 1,-1 0,0-1,1 1,-1 0,0-1,1 1,-101 93,89-82,1-3,1 0,0 1,0 0,1 1,0 0,1 0,0 1,1 0,0 0,1 1,1-1,0 2,0-1,-1 11,6-21,0 0,0 0,0 0,0 0,1 0,0 0,-1 0,1 0,0 0,0-1,1 1,-1 0,1-1,-1 1,1-1,0 0,0 1,0-1,0 0,0 0,0 0,0 0,1-1,-1 1,1-1,0 1,-1-1,1 0,0 0,0 0,-1 0,1-1,0 1,2-1,100-2,-39-31,-53 19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30,'295'-1,"-108"-26,-163 25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30,'24'-5,"22"-1,8 0,0 1,-4 2,-7 0,-5 2,-4 1,-4 0,-6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23.7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290 21,'22'87,"-17"-44,-2 1,-1 0,-3 1,-2 11,-22 141,9-74,9-88,2-1,2 1,1-1,2 1,1 1,16 48,-23-77,2-14</inkml:trace>
  <inkml:trace contextRef="#ctx0" brushRef="#br0" timeOffset="556.585">318 48,'-3'1,"-47"15,0 1,2 3,0 2,-44 28,66-22,50-10,236-20,-11 2,-281-34,-118-138,136 161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0 225,'324'-1,"-149"-25,-169 25,-6 0</inkml:trace>
  <inkml:trace contextRef="#ctx0" brushRef="#br0" timeOffset="403.05">310 0,'-12'65,"3"1,3 0,3 1,3 42,-9 18,-5-70,16-53,3-6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454 342,'-17'90,"9"-8,3 0,6 74,0-55,26 84,-26-179,0-6</inkml:trace>
  <inkml:trace contextRef="#ctx0" brushRef="#br0" timeOffset="929.735">482 4,'-19'-2,"-1"0,0 2,0 1,0 0,0 1,0 1,1 1,-1 1,1 1,0 1,1 0,-1 1,2 1,-1 1,1 0,-13 11,22-11,1-1,1 1,-1 0,2 0,-1 1,2 0,-1 0,1 0,1 0,0 1,1-1,0 1,1 0,0 4,-8 36,-35 259,16-59,29 34,-2-283,0 0,1 0,0 1,0-1,0 0,0 0,0 0,1 0,-1 0,1 0,0 0,0 0,0 0,0-1,0 1,1 0,-1-1,1 1,0-1,0 1,0-1,0 0,0 1,0-1,1 0,-1-1,1 1,-1 0,1-1,0 1,0-1,-1 0,1 0,0 0,0 0,1-1,160 5,-146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1,'-1'-1,"0"1,0 0,0 0,0 1,-1-1,1 0,0 0,0 0,0 1,0-1,0 1,0-1,0 1,0-1,0 1,0-1,0 1,0 0,0 0,1-1,-1 1,0 0,0 0,1 0,-1 0,0 0,1 0,-1 0,1 0,0 0,-1 0,1 0,0 0,0 0,-1 1,1-1,0 0,0 0,0 0,0 0,0 0,1 1,-1-1,0 0,1 0,-1 0,0 0,1 0,0 0,-2 2,-1 399,1-233,1-157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0 213,'160'5,"-158"-4,-1 0,1 0,-1 1,0-1,0 0,0 1,0-1,0 1,0-1,0 1,0-1,0 1,-1-1,1 1,-1 0,1-1,-1 1,0 0,1 0,-1-1,0 1,0 0,0 0,-1 0,1-1,0 1,-1 0,1-1,-1 1,1 0,-1-1,0 1,0-1,0 1,0-1,0 1,0-1,0 1,0-1,0 0,-1 0,1 0,-1 0,1 0,-1 0,1 0,-1 0,-1 0,-3 7,-25 27,23-28,1 0,0 0,1 1,0-1,0 1,0 1,1-1,0 1,1 0,0 0,0 0,1 1,0-1,0 7,4-13,-1 0,1 0,0 0,1 0,-1 0,1 0,-1 0,1 0,0 0,0-1,0 1,0-1,0 0,1 1,-1-1,1 0,0 0,-1-1,1 1,0 0,0-1,0 0,0 0,0 0,0 0,0 0,1 0,-1-1,0 0,0 0,1 0,-1 0,0 0,0 0,1-1,-1 0,0 1,0-1,0-1,0 1,0 0,0-1,0 1,0-1,-1 0,1 0,0 0,16-10</inkml:trace>
  <inkml:trace contextRef="#ctx0" brushRef="#br0" timeOffset="1361.755">311 43,'40'-33,"-39"32,1 0,-1 0,1 0,0 0,0 0,-1 1,1-1,0 0,0 1,0-1,0 1,0 0,0-1,-1 1,1 0,0 0,0 0,0 1,0-1,0 0,0 1,0-1,0 1,-1 0,1 0,0-1,0 1,-1 0,1 0,-1 1,1-1,-1 0,1 1,-1-1,0 0,1 1,-1-1,0 1,0 0,0-1,0 1,-1 0,1 0,0 0,-1 0,1-1,-1 1,0 0,0 0,7 16,-2 1,-1 0,0-1,-1 1,-1 0,-1 1,-1-1,0 0,-1 0,-2 0,0 3,-33 250,27-166,4 0,7 62,0-29,-1-115,0-20,0 0,0 0,0-1,-1 1,1 0,-1 0,0 0,0 0,0 0,-1 0,1 0,-1 0,0-1,0 1,-1 0,1 0,-1-1,1 1,-1-1,0 1,0-1,-1 0,1 0,-1 0,0 0,1 0,-1-1,0 1,-1-1,1 0,0 0,-1 0,1 0,-1-1,-2 2,-100-7,86-3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6 493,'-4'24,"2"8,2-2</inkml:trace>
  <inkml:trace contextRef="#ctx0" brushRef="#br0" timeOffset="483.528">119 69,'8'-7,"0"0,0 1,0 0,1 0,-1 1,1 0,1 1,-1-1,1 2,0-1,-1 2,1-1,0 1,1 1,-1 0,0 0,0 1,1 0,0 1,-9-1,0 1,0 0,1 0,-1 0,0 0,0 0,0 0,0 1,0-1,-1 1,1-1,0 1,-1 0,1 0,-1 0,1 0,-1 0,0 0,0 0,0 0,0 0,0 0,-1 1,1-1,-1 0,1 0,-1 1,0-1,0 1,0-1,0 0,0 1,0-1,-1 0,0 2,-31 78,27-73,2-6,0 0,0 0,0 0,1 0,-1 1,1-1,0 1,0 0,1 0,-1-1,1 1,0 0,0 0,0 0,0 1,1-1,-1 0,1 0,0 0,0 0,1 1,-1-1,1 0,0 0,0 0,1 0,-1 0,1 0,0-1,0 1,0 0,2 1,38 25,-36-27,0 0,0 0,0 1,-1-1,1 1,-1 0,0 1,-1-1,1 1,-1 0,0 0,0 1,0-1,-1 1,1 0,-1 0,-1 0,1 0,-1 0,-1 1,1-1,0 7,-2-4,-1 1,0-1,0 1,-1-1,-1 0,1 0,-2 1,1-2,-1 1,0 0,-1-1,0 0,0 0,-1 0,-1 0,4-4,0 0,-1 0,0 0,0 0,0-1,0 1,-1-1,0 0,1 0,-1-1,0 0,0 1,0-2,0 1,-1-1,1 1,0-1,-1-1,1 1,-1-1,1 0,-1 0,1-1,-1 1,1-1,-3-1,-9-4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20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1,'-23'7,"0"1,0 1,1 2,0 0,0 1,2 1,-1 1,-1 3,21-16,0 0,0 0,0 0,0 0,0 0,1 0,-1 0,0 1,1-1,-1 0,1 1,-1-1,1 0,-1 1,1-1,0 0,0 1,0-1,0 1,0-1,0 0,0 1,0-1,0 1,1-1,-1 0,1 1,-1-1,1 0,-1 0,1 1,0-1,0 0,-1 0,1 0,0 0,0 0,0 0,0 0,0 0,0 0,1 0,-1-1,0 1,0 0,1-1,0 1,63 28,-40-22,-17-7,-1 1,0 0,1 1,-1 0,0 0,0 0,0 1,0 0,-1 0,1 1,-1 0,0 0,0 0,0 1,-1 0,1 0,-1 0,0 1,-1 0,1 0,-1 0,0 0,2 6,-6-9,1 0,-1 0,0 1,0-1,0 0,0 0,-1 0,1 0,-1 0,0 0,0 0,0 0,0 0,-1 0,1 0,-1 0,0-1,0 1,1-1,-2 1,1-1,0 0,0 0,-1 0,1 0,-1 0,0 0,1-1,-1 1,-87 35,-55-19,120-18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28 337,'6'-30,"2"1,1 0,2 1,0-1,2 2,1 0,1 0,14-16,-29 41,0 1,0 0,0 0,1 0,-1-1,0 1,1 0,-1 0,1 0,-1 0,1 0,0 0,-1 0,1 0,0 0,0 0,0 0,0 1,-1-1,1 0,0 1,1-1,-1 0,0 1,0-1,0 1,0-1,0 1,0 0,1 0,-1-1,0 1,0 0,0 0,0 0,1 0,-1 0,0 1,0-1,0 0,1 1,-1-1,0 0,0 1,0-1,0 1,0 0,0-1,0 1,0 0,0 0,0-1,0 1,-1 0,1 0,0 0,0 0,6 51,-7-47,0 1,0 0,1 0,0 0,0 0,0 0,1-1,-1 1,1 0,1-1,-1 0,1 1,0-1,0 0,1 0,0 0,-1-4,0-1,0 1,0-1,0 0,0 0,0 0,0 0,0 0,0-1,0 1,0-1,0 0,0 0,-1 0,1 0,0 0,0-1,-1 1,1-1,-1 0,0 0,1 0,-1 0,0 0,0 0,0-1,0 1,-1-1,147-151,-147 153,-1 0,1 0,0 0,-1 0,1 0,0 0,0 0,0 0,0 1,0-1,0 0,0 1,0-1,0 0,0 1,0 0,0-1,0 1,0 0,0-1,1 1,-1 0,0 0,0 0,0 0,1 0,-1 0,0 0,0 1,0-1,0 0,0 0,1 1,-1-1,0 1,0-1,0 1,0 0,0-1,0 1,0 0,-1 0,1 0,0-1,0 1,-1 0,1 0,0 0,-1 0,1 0,-1 1,1-1,-1 0,0 0,1 0,-1 0,0 1,7 46,-8-43,0 0,1 0,0-1,0 1,1 0,-1 0,1-1,0 1,0 0,0-1,1 1,0-1,-1 1,2-1,-1 0,0 0,1 0,0 0,0 0,0-1,0 1,1-1,-1 0,1 0,0 0,0-1,0 1,0-1,0 0,1 0,-1 0,3 0,18 1,-1-2</inkml:trace>
  <inkml:trace contextRef="#ctx0" brushRef="#br0" timeOffset="264.929">0 478,'38'0,"33"0,12 0,3-5,-9-1,-7-1,-12 2,-10 2,-9 1,-6 0,-4 2,-2 0,-1 0,-5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7,'0'-5,"0"4,-5 1,-1 6,0 7,1 5,2 6,-4 2,-1 2,2 1,1 1,1-1,-3-4,0-3,1 1,1-5</inkml:trace>
  <inkml:trace contextRef="#ctx0" brushRef="#br0" timeOffset="248.948">447 36,'-43'38,"-29"32,-2 9,12-4,11-15,15-13,13-9,15-12,9-10</inkml:trace>
  <inkml:trace contextRef="#ctx0" brushRef="#br0" timeOffset="619.261">250 430,'29'-5,"-14"1,1 1,0 1,-1 0,1 1,0 0,0 1,0 1,0 1,-1 0,11 3,-24-4,-1-1,1 1,-1 0,0-1,1 1,-1 0,0 0,0 0,0 0,1 0,-1 0,0 0,0 0,0 1,-1-1,1 0,0 0,0 1,-1-1,1 1,-1-1,1 1,-1-1,0 1,1-1,-1 1,0-1,0 1,0-1,0 1,0-1,0 1,-1-1,1 1,-1-1,1 1,-1-1,1 0,-1 1,0-1,0 1,-39 56,36-52,-44 41,-24 37,71-82,0 0,0 1,0-1,1 0,-1 0,1 1,0-1,0 1,0-1,0 0,0 1,0-1,1 0,-1 1,1-1,-1 0,1 1,0-1,0 0,0 0,0 0,1 0,-1 0,0 0,1 0,0 0,-1-1,1 1,0-1,0 1,0-1,0 1,0-1,0 0,0 0,0 0,0 0,1-1,-1 1,0 0,0-1,1 0,-1 1,1-1,-1 0,0 0,1-1,-1 1,0 0,1-1,-1 1,2-2,83-14,-61 10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55,'5'3,"1"0,0 0,0 0,1-1,-1 0,0 0,1 0,0-1,-1 0,1 0,-1-1,1 0,0 0,-1-1,1 0,0 0,-1 0,1-1,-1 0,1 0,25-4,113-13,98-20,-231 36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27,'15'5,"1"0,-1 0,1-1,0-1,0-1,0 0,1-1,-1-1,0 0,0-2,4 0,155-22,-58 2,-96 18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27.5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114 452,'0'38,"0"23,0 5,0-3,0-8,-5-14,-1-8,0-10</inkml:trace>
  <inkml:trace contextRef="#ctx0" brushRef="#br0" timeOffset="151.136">1 85,'0'0</inkml:trace>
  <inkml:trace contextRef="#ctx0" brushRef="#br0" timeOffset="419.772">453 1,'5'38,"6"32,2 14,-2-3,-3-10,-2-8,-3-10,-1-8,-2-8,0-5,0-4,-1-1,1 0,-1-1,-4-4,-2-2,-4-3,0-5</inkml:trace>
  <inkml:trace contextRef="#ctx0" brushRef="#br0" timeOffset="660.056">284 368,'43'0,"33"0,9 0,-5-5,-12-2,-7 1,-10 1,-13 2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0,'0'54,"2"33,-5 1,-3-1,-14 67,-48 193,31-175,36-168,1-3,-1-1,1 0,0 1,-1-1,1 1,0-1,-1 1,1-1,0 1,-1 0,1-1,0 1,0-1,0 1,0 0,0-1,-1 1,1-1,0 1,0 0,0-1,1 1,-1-1,0 1,0 0,0-1,0 1,1-1,-1 1,0 0,0-1,1 1,-1-1,0 1,1-1,-1 1,1-1,-1 0,1 1,-1-1,1 1,-1-1,1 0,-1 0,1 1,-1-1,1 0,-1 0,1 1,0-1,-1 0,1 0,10-5</inkml:trace>
  <inkml:trace contextRef="#ctx0" brushRef="#br0" timeOffset="269.922">363 762,'-14'33,"-5"17,1 4,8-8,6-15,8-14,4-9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5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334 174,'-1'-1,"0"0,0 1,0-1,0 0,0 0,1 0,-2 1,1-1,0 1,0-1,0 1,0-1,0 1,0-1,0 1,-1 0,1 0,0 0,0 0,-1 0,1 0,0 0,0 0,0 0,-1 0,1 1,0-1,0 0,0 1,0-1,0 1,0-1,0 1,0 0,0-1,0 1,0 0,0 0,0 0,0 0,0 0,1 0,-1 0,0 0,1 0,-2 0,-18 17,0 1,1 1,1 0,1 2,1 0,1 0,0 2,2 0,1 0,1 1,-1 6,10-27,-13 33,1 1,2 0,2 1,1 0,3 1,0-1,3 1,1 0,2 1,5 29,-5-62,0 0,1 0,0 0,1 0,0 0,0 0,0 0,1-1,0 1,1-1,0 0,0 0,0 0,1 0,0-1,0 0,1 0,-1 0,1-1,1 0,-1 0,1 0,4 2,0 0,1-1,-1 0,1-1,1-1,-1 1,1-2,-1 0,1 0,0-2,0 1,0-2,0 1,0-2,0 0,0 0,0-1,2-2,0 1,-1-1,0 0,-1-1,1-1,-1 0,0-1,0 0,-1-1,0-1,-1 0,0 0,0-1,-1-1,0 1,-1-2,0 1,0-1,-2-1,0 1,0-1,-1-1,0 1,3-14,-8 20,0 0,0-1,0 1,-1 0,0-1,-1 1,0 0,0 0,0 0,-1-1,0 1,0 1,-1-1,0 0,0 1,0-1,-1 1,0 0,0 0,-1 0,0 1,0-1,0 1,0 1,-1-1,0 1,-4-3,-6-3,0 0,-1 0,0 2,-1 0,0 1,0 1,0 0,-1 2,0 0,0 1,6 0,0 0,0 1,0 1,-1 0,1 1,0 1,0 0,0 0,0 1,0 1,0 0,0 1,1 0,-1 1,1 1,1 0,-1 0,1 1,0 1,0 0,1 0,0 1,1 0,0 1,-6 7,3 7</inkml:trace>
  <inkml:trace contextRef="#ctx0" brushRef="#br0" timeOffset="1431.41">785 485,'9'-30,"1"0,2 1,1 0,1 1,1 0,1 1,7-6,-22 32,129-156,-130 156,0 0,1 0,-1 1,1-1,-1 0,1 1,0-1,-1 0,1 1,0-1,-1 1,1-1,0 1,0-1,-1 1,1-1,0 1,0 0,0 0,0-1,-1 1,1 0,0 0,0 0,0 0,0 0,0 0,0 0,0 0,-1 0,1 0,0 1,0-1,0 0,0 1,0-1,-1 0,1 1,0-1,0 1,-1-1,1 1,0 0,-1-1,1 1,-1 0,1-1,0 1,-1 0,0 0,1-1,-1 1,1 0,-1 0,0 0,0 0,1-1,-1 1,0 1,5 59,-5-56,-2 25,1-24,0 0,0 1,1-1,-1 1,2-1,-1 1,1-1,0 0,0 1,0-1,1 0,0 0,1 0,-1 0,2 2,-2-7,1 0,-1-1,0 1,1-1,-1 1,0-1,1 0,-1 0,1 0,-1 0,0 0,1 0,-1-1,0 1,1-1,-1 0,0 1,0-1,1 0,-1 0,0-1,0 1,0 0,0-1,0 1,-1-1,1 0,0 1,-1-1,1 0,-1 0,0 0,0 0,1 0,-1-1,0 0,4-2,120-166,-57 90,-68 80,0 1,1-1,-1 1,0 0,0-1,1 1,-1-1,0 1,0-1,1 1,-1 0,0-1,1 1,-1 0,1-1,-1 1,0 0,1 0,-1-1,1 1,-1 0,1 0,-1 0,1 0,-1-1,1 1,-1 0,1 0,-1 0,1 0,-1 0,1 0,-1 0,1 0,-1 1,1-1,-1 0,1 0,-1 0,1 0,-1 1,0-1,1 0,-1 1,1-1,-1 0,0 1,1-1,-1 0,0 1,1-1,-1 0,0 1,1-1,-1 1,0-1,0 1,0-1,0 1,1-1,-1 1,0-1,0 1,2 37,-2-32,-1 11,1 1,1-1,0 1,1-1,1 0,0 0,2 0,0 0,1 0,0-1,1 0,1-1,1 1,0-1,1-1,5 6,17 3,-15-16</inkml:trace>
  <inkml:trace contextRef="#ctx0" brushRef="#br0" timeOffset="1833.086">814 625,'62'-4,"26"-3,7 1,-8-4,-13 0,-11 2,-10 2,-10 2,-7 2,-5 1,-4 1,0 0,-1 1,-5-1</inkml:trace>
  <inkml:trace contextRef="#ctx0" brushRef="#br0" timeOffset="2351.459">1434 823,'-21'-1,"0"2,0 0,0 1,0 1,0 1,1 1,-1 1,1 1,-5 2,23-8,0 0,0-1,0 1,1 0,-1 0,0 0,1 0,-1 0,1 0,-1 0,1 1,-1-1,1 0,0 1,0-1,0 1,0 0,0-1,0 1,0 0,0 0,1-1,-1 1,1 0,-1 0,1 0,0 0,-1 0,1 0,0 0,0-1,1 1,-1 0,0 0,1 0,-1 0,1 0,-1 0,1-1,0 1,0 0,0-1,0 1,0 0,0-1,0 1,1-1,-1 0,1 1,-1-1,1 0,-1 0,175 131,-171-128,1 0,-1 0,0 1,0 0,-1 0,1 0,-1 1,0-1,-1 1,1 0,-1 0,0 0,-1 1,1-1,-1 0,-1 1,1 0,-1 0,0-1,-1 1,0 0,0 0,0 0,-1-1,1 1,-2 0,1-1,-1 1,-2 4,-4-2,-1 0,0 0,-1-1,1 0,-2-1,1 0,-1 0,0-1,0-1,-1 0,0 0,0-1,0-1,0 0,-1-1,1 0,-1-1,1 0,-13-1,17 0,0-1,0 1,0-2,0 1,0-1,1 0,-1-1,0 0,1 0,0-1,-1 0,2 0,-1 0,0-1,1 0,0-1,0 1,0-1,1 0,0-1,0 1,0-1,-4-14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2508,'67'0,"201"-12,235-44,182-8,-144 55,-136 8,-31-26,594 26,-600-26,599 26,-671 28,-52-14,-158-2,1-5,0-3,65-6,152-27,81 30,-170-27,376 27,-422-26,0-2,-145 26</inkml:trace>
  <inkml:trace contextRef="#ctx0" brushRef="#br0" timeOffset="1834.839">4178 165,'46'168,"-39"-122,-2 1,-2-1,-2 1,-4 35,0 15,-14 76,-7-3,-4 91,18-176,3 1,4 0,6 41,-2-8,28 135,-29 367,27-425,-27 284,12-311,7 29,8-1,-28 283,29-254,-45-74,5 33,12-161</inkml:trace>
  <inkml:trace contextRef="#ctx0" brushRef="#br0" timeOffset="11531.832">2371 843,'14'2,"0"1,-1 0,1 1,-1 1,0 0,0 1,0 0,-1 1,0 1,0-1,7 8,132 112,-16-7,5-8,14 44,-55-85,28 27,72 72,-97-97,-88-65,-1 0,0 0,0 1,0 1,-1 0,-1 0,0 1,0 1,-1 0,2 4,-1 1,1-1,1 0,0 0,2-1,-1-1,2-1,0 0,15 9,41 38,45 26,-98-78</inkml:trace>
  <inkml:trace contextRef="#ctx0" brushRef="#br0" timeOffset="12995.726">2314 730,'-16'55,"-35"146,50-198,-1 0,0 0,1-1,-1 1,1 0,0-1,0 1,0 0,1 0,-1 0,0 0,1 0,0 0,0 0,0 0,0 0,0 0,1 0,-1 0,1 0,0 0,0 0,0 0,0-1,0 1,1 0,-1-1,1 1,0-1,0 1,0-1,0 0,0 0,0 0,1 0,0 0,9-2,0-2,0 1,0-2,-1 1,1-2,0 0,-1 0,0-1,0 0,0-1,-1 0,0-1,0 0,7-7,3 0,380-210,-399 223,0 1,0 0,0-1,0 1,0 0,0-1,0 1,0-1,-1 1,1-1,0 0,0 1,-1-1,1 0,0 1,-1-1,1 0,-1 0,1 0,-1 1,1-1,-1 0,0 0,1 0,-1 0,0 0,0 0,0 0,1 0,-1 0,0 0,0 0,-1 0,1 0,0 0,0 0,0 0,-1 1,1-1,0 0,-1 0,1 0,-1 0,1 0,-1 0,1 1,-1-1,1 0,-1 1,0-1,0 0,1 1,-1-1,0 1,0-1,0 1,0-1,1 1,-1-1,0 1,0 0,0 0,0-1,0 1,0 0,0 0,-169-7,105 10,-213-2,254-1</inkml:trace>
  <inkml:trace contextRef="#ctx0" brushRef="#br0" timeOffset="15199.29">2258 2197,'0'5,"0"6,0 6,0 6,0 2,0 3,0 1,0 0,5 1,1-1,0 0,-1 0,-1-1,-2 0,-1 1,0-6</inkml:trace>
  <inkml:trace contextRef="#ctx0" brushRef="#br0" timeOffset="16937.802">2314 2451,'-3'-13,"2"17,5 402,-15-333,5-55</inkml:trace>
  <inkml:trace contextRef="#ctx0" brushRef="#br0" timeOffset="17799.303">2004 2648,'562'0,"-360"30,503-31,414 1,-1107 0</inkml:trace>
  <inkml:trace contextRef="#ctx0" brushRef="#br0" timeOffset="18100.299">4601 2422,'-38'10,"-28"12,-7 8,5-1,8-2,5 1,7-1,7 1,6 0,3 0,3 0,2-5,0-1,0 0,5-3</inkml:trace>
  <inkml:trace contextRef="#ctx0" brushRef="#br0" timeOffset="18817.593">2427 2535,'-4'-1,"0"0,0 1,0-1,0 1,0-1,0 1,0 0,0 1,0-1,-1 1,1 0,0 0,0 0,1 0,-1 1,0 0,0-1,1 1,-1 1,1-1,-1 0,-1 3,-200 168,146-116,42-41</inkml:trace>
  <inkml:trace contextRef="#ctx0" brushRef="#br0" timeOffset="19888.171">2540 2875,'29'157,"-13"-91,24 107,-34-150,6-29,26-151,76-163,-104 299</inkml:trace>
  <inkml:trace contextRef="#ctx0" brushRef="#br0" timeOffset="22067.306">3020 3156,'0'5,"0"6,0 7,-4 4,-3 4,-4-3,0-1,1 2,-2-4,1-1,-2 2,-4 1,-4 3,1 1,0-4,4 0,3-5</inkml:trace>
  <inkml:trace contextRef="#ctx0" brushRef="#br0" timeOffset="22386.877">2823 3156,'19'34,"11"20,6 2,1-5,-1-5,-7-7,-12-9,-10-10</inkml:trace>
  <inkml:trace contextRef="#ctx0" brushRef="#br0" timeOffset="22937.009">3274 2762,'-14'38,"-10"27,-1 8,4-4,6-10,5-9,4-8,9-7,3-5,1-2,3-6,1-2,3-4,-1-1,3-2,-3-8,-2-6</inkml:trace>
  <inkml:trace contextRef="#ctx0" brushRef="#br0" timeOffset="23455.508">3331 2988,'7'-6,"1"1,0 0,0 0,0 1,1 0,-1 0,1 1,0 0,0 1,0 0,0 0,0 1,1 0,-1 1,0 0,1 1,-1-1,4 2,-11 1,0-1,-1 0,1 1,-1 0,1-1,-1 1,0 0,0 0,0 0,0-1,-1 1,1 0,-1 0,1 0,-1 0,0 0,0 0,-1 0,1 0,-1 0,1 0,-1 0,0 0,0 0,0 0,-1-1,1 1,-1 0,1-1,-1 1,0-1,0 0,0 0,0 1,0-1,-1 0,1-1,-3 6,-22 34,19-32,0 0,1 1,1 1,-1-1,2 1,-1 0,2 0,-1 0,2 1,-1 0,2-1,-2 11,5-18,0-1,1 1,-1-1,1 0,-1 0,1 0,0 0,1 0,-1 0,0 0,1-1,-1 1,1-1,0 1,0-1,0 0,0 0,0-1,1 1,-1-1,0 1,1-1,-1 0,1-1,-1 1,1 0,0-1,-1 0,1 0,-1 0,1 0,0-1,-1 1,1-1,-1 0,1 0,-1 0,1 0,-1-1,0 0,3-1,13-4</inkml:trace>
  <inkml:trace contextRef="#ctx0" brushRef="#br0" timeOffset="24022.331">3782 2875,'-89'105,"89"-101,-1-1,1 1,-1 0,1 0,0 0,1-1,-1 1,1 0,-1 0,1 0,0-1,1 1,-1-1,0 1,1-1,0 1,0-1,0 0,0 0,1 0,-1 0,1 0,0 0,0-1,0 0,0 1,0-1,0 0,1 0,-1-1,0 1,1-1,0 1,-1-1,2 0,10 8,-11-6,1 0,0 0,-1 0,0 1,0-1,0 1,0 0,-1 0,1 1,-1-1,0 1,0-1,-1 1,1 0,-1 0,0 0,-1 1,1-1,-1 0,0 1,0-1,-1 1,0-1,0 1,0-1,0 0,-1 1,0-1,0 2,-2 0,1 0,-1-1,-1 1,1-1,-1 0,0 0,0 0,-1-1,0 1,0-1,0 0,0 0,-1-1,0 0,0 0,0 0,-1-1,1 1,-1-2,1 1,-1-1,-5 2,-7-4,5-2</inkml:trace>
  <inkml:trace contextRef="#ctx0" brushRef="#br0" timeOffset="24438.486">3952 2762,'18'18,"0"2,-1 0,-1 1,-1 0,-1 1,-1 1,-1 0,-1 1,-1 1,-1-1,3 17,-12-26,-1 0,0 0,-1 0,-1-1,0 1,-1-1,-1 0,0 0,-1 0,-1-1,0 0,0 0,-1-1,-1 1,0-2,-1 1,0-2,0 1,-2-1,1-1,-1 0,0-1,-1 0,0 0,-1-1,-13 6,3-4</inkml:trace>
  <inkml:trace contextRef="#ctx0" brushRef="#br0" timeOffset="27239.741">4262 476,'369'0,"-284"-13,-74 10,-1 0,1 1,-1 1,1-1,0 2,0-1,-1 2,1-1,0 1,-1 1,1 0,84 32,-71-18,-24-7</inkml:trace>
  <inkml:trace contextRef="#ctx0" brushRef="#br0" timeOffset="28054.001">4770 278,'10'43,"-1"1,-2-1,-2 1,-2 1,-2-1,-2 0,-2 4,1 49,2 1006,28-878,-18-153,-4 42,-21-50,-14 107,53-65,-22-102,0-5</inkml:trace>
  <inkml:trace contextRef="#ctx0" brushRef="#br0" timeOffset="28323.337">5137 1915,'-39'38,"-16"18,-5 4,3-4,7-6,7-6,11-7,6-5,7-2,2-2,0-6,2-2,-1 1,-3-3,3-1,3-2</inkml:trace>
  <inkml:trace contextRef="#ctx0" brushRef="#br0" timeOffset="29285.71">4967 193,'-9'24,"-13"18,-3 6,-2-1,4-2,1 0,-1-3,4-3,0-5,3-1,0-4,-2 0,1-1,0-1,-3 1,3-1,3 1,5-5</inkml:trace>
  <inkml:trace contextRef="#ctx0" brushRef="#br0" timeOffset="30656.317">5109 927,'42'93,"-32"-61,79 269,-51-212,-37-89,0 0,0-1,0 1,0 0,0-1,0 1,-1 0,1-1,0 1,0-1,-1 1,1-1,0 0,-1 1,1-1,0 0,-1 1,1-1,-1 0,1 0,-1 1,0-1,1 0,-1 0,0 0,1 0,-1 0,0 1,0-1,0 0,0 0,0 0,0 0,0 0,0 0,0 0,0 0,0-3,95-370,-64 233,-25 117</inkml:trace>
  <inkml:trace contextRef="#ctx0" brushRef="#br0" timeOffset="31537.452">5504 1237,'4'7,"0"0,0 1,-1-1,0 1,0 0,-1 0,0 0,0 0,-1 0,0 0,0 0,-1 1,0-1,-1 6,1 1,0-10,0 0,-1 0,1 0,0 0,1 0,-1 0,1 0,0-1,0 1,1 0,-1 0,1-1,0 1,0-1,1 1,-1-1,3 3,-3-7,1 0,-1 0,0 0,0 0,1-1,-1 1,0-1,0 1,0-1,0 0,0 1,0-1,0 0,0 0,0-1,0 1,0 0,0-1,-1 1,1-1,-1 1,1-1,-1 0,0 0,1 0,-1 0,0 0,1-2,19-29,-17 25,0-1,1 2,0-1,1 0,-1 1,1 0,1 0,-1 1,1 0,1 0,-1 0,6-2,-11 7,0 1,-1 0,1 0,0 0,-1 0,1 0,-1 0,1 0,0 1,-1-1,1 0,0 1,-1-1,1 1,-1 0,1 0,-1 0,0-1,1 1,-1 0,0 1,0-1,1 0,-1 0,0 0,0 1,0-1,-1 1,1-1,0 0,0 1,-1-1,1 1,-1 0,1-1,-1 1,19 62,-19-62,6 38,-1 0,-3 0,-1 1,-2-1,-4 21,-26 57,29-114,0 1,0 0,0-1,-1 0,0 1,0-1,0 0,0 0,-1-1,1 1,-1-1,0 0,0 0,0 0,-1 0,1-1,-1 0,1 1,-1-2,0 1,0 0,-2-1,5-1,0 1,0-1,0-1,0 1,0 0,0 0,0-1,0 1,0-1,0 0,0 0,0 1,1-1,-1 0,0-1,1 1,-1 0,0 0,1-1,0 1,-1-1,1 1,0-1,0 1,-1-1,1 0,1 0,-1 0,0 1,0-1,1 0,-1 0,1 0,-1 0,1-2,-5-78,5 73,1-4,1-1,0 1,1 0,1 0,0 0,1 0,0 0,1 1,0 0,1 0,1 1,-1 0,2-1,9-11</inkml:trace>
  <inkml:trace contextRef="#ctx0" brushRef="#br0" timeOffset="31922.553">6124 757,'-18'53,"3"1,1 1,3 0,2 0,3 1,2 15,4-51,0 0,2 0,0 0,1 0,1-1,1 1,1-1,0 0,2-1,0 1,7 10,-12-26,0 1,0-1,0 0,0-1,0 1,1-1,-1 1,1-1,-1 0,1 0,0-1,0 1,0-1,0 0,0 0,0 0,0 0,1-1,-1 1,0-1,0 0,0-1,1 1,-1-1,3-1,17-3</inkml:trace>
  <inkml:trace contextRef="#ctx0" brushRef="#br0" timeOffset="32425.412">6407 983,'9'-4,"9"-6,2 0,-1 1,2 1,-1 0,1 2,0 1,0 0,12 0,-31 5,-1-1,1 1,0 0,-1 0,1 0,0 0,-1 0,1 0,0 0,-1 1,1-1,0 0,-1 1,1-1,-1 1,1 0,0 0,-1 0,0-1,1 1,-1 1,0-1,1 0,-1 0,0 0,0 1,0-1,0 0,0 1,0-1,0 1,-1-1,1 1,0-1,-1 1,0 0,1-1,-1 1,0 0,0-1,1 1,-2 0,1 0,0-1,0 1,0 0,-1-1,1 1,-1 0,1-1,-1 1,0 1,-46 80,21-54,19-24,1 1,0 0,0 0,0 1,1-1,0 1,0 0,1 1,0-1,0 1,1 0,0 0,0 0,1 0,0 0,1 1,-1-1,1 5,4-8,0-1,1 0,0-1,-1 1,1-1,0 1,0-1,1 0,-1-1,1 1,-1-1,1 0,0 0,0 0,0-1,0 1,0-1,0-1,0 1,1-1,-1 0,0 0,0 0,0-1,0 1,1-1,-1-1,2 0,8 2,61-14,-57 7</inkml:trace>
  <inkml:trace contextRef="#ctx0" brushRef="#br0" timeOffset="33158.733">7169 956,'-9'-1,"0"1,0 1,0 0,0 0,0 1,0 0,1 0,-1 1,1 0,0 0,-1 1,2 0,-1 1,0 0,1 0,-2 2,8-5,0 1,0-1,0 1,0-1,0 1,1-1,-1 1,1-1,0 1,0 0,0-1,0 1,0-1,0 1,1 0,-1-1,1 1,0-1,0 1,0-1,0 0,0 1,0-1,1 0,-1 0,1 0,-1 0,1 0,0 0,0 0,0 0,0-1,0 1,0-1,1 1,-1-1,0 0,3 1,16 18,-18-17,0 0,-1 0,1 0,0 0,-1 0,0 0,0 1,0-1,0 1,-1 0,0 0,1-1,-1 1,0 0,-1 0,1 0,-1 0,0 0,0 0,0 0,0 0,-1 0,1 0,-1 0,0 0,-1 0,1-1,0 1,-1 0,0-1,0 1,0-1,0 0,-1 0,1 1,-1-1,0-1,0 1,0 0,0-1,0 0,-1 1,-3 0,-18 4,1-3</inkml:trace>
  <inkml:trace contextRef="#ctx0" brushRef="#br0" timeOffset="33576.467">7311 645,'25'15,"0"2,-1 0,0 2,-2 0,0 2,-1 0,-2 1,18 25,-31-36,0 1,-1 1,0-1,-1 1,-1 0,0-1,0 2,-1-1,-1 0,0 0,-1 1,0-1,-1 0,-1 0,0 0,-1 0,0 0,-1 0,0 0,-1-1,-1 0,0 0,0-1,-1 1,-1-1,0-1,0 1,-1-1,-1 0,-18 21,0-1,-2-2,-1-1,-26 17,33-29,1-3</inkml:trace>
  <inkml:trace contextRef="#ctx0" brushRef="#br0" timeOffset="37195.248">2935 306,'0'510,"0"-510,4 47,-4-47,0 1,0 0,1-1,-1 1,0 0,0-1,0 1,1 0,-1-1,0 1,0-1,1 1,-1 0,1-1,-1 1,0-1,1 1,-1-1,1 1,-1-1,1 0,-1 1,1-1,0 0,-1 1,1-1,-1 0,1 0,0 1,-1-1,1 0,0 0,-1 0,1 0,0 0,-1 0,1 0,0 0,-1 0,1 0,0 0,-1-1,1 1,0 0,-1 0,1-1,-1 1,1 0,-1-1,1 1,0 0,-1-1,1 1,-1-1,0 1,1-1,-1 1,1-1,-1 0,0 1,1-1,-1 1,0-1,108-136,24-9,-66 74,-53 56</inkml:trace>
  <inkml:trace contextRef="#ctx0" brushRef="#br0" timeOffset="37862.8">2935 109,'226'27,"-201"-24,0 0,0 2,-1 1,0 1,0 1,10 6,-34-15,0 1,-1-1,1 1,0-1,-1 1,1-1,0 1,0-1,0 1,-1-1,1 0,0 1,0-1,0 1,0-1,0 1,0-1,0 0,0 1,1-1,-1 1,0-1,0 1,0-1,0 1,1-1,-1 0,0 1,1 0,-1-1,0 1,1-1,-1 1,1-1,-1 1,0 0,1-1,-1 1,1 0,-1-1,1 1,-1 0,1 0,0-1,-1 1,1 0,-1 0,1 0,-1 0,1 0,0 0,-1 0,1 0,-1 0,1 0,-1 0,1 0,0 1,-1-1,1 0,-1 0,1 0,-1 1,1-1,-1 0,1 1,-1-1,1 1,-26-49,23 44,-29-85,28 67</inkml:trace>
  <inkml:trace contextRef="#ctx0" brushRef="#br0" timeOffset="38511.076">3500 503,'-25'18,"1"0,0 2,1 1,1 0,2 2,0 0,1 1,1 1,1 1,2 1,1 0,0 0,3 2,0 0,1 0,2 0,1 1,2 0,0 5,5-30,-1 0,1 1,0-1,1 1,-1-1,1 0,0 1,0-1,1 0,-1 0,1 0,0 0,1 0,-1 0,1 0,0-1,0 1,0-1,1 0,0 0,-1 0,1-1,1 1,-1-1,0 0,3 1,5-3</inkml:trace>
  <inkml:trace contextRef="#ctx0" brushRef="#br0" timeOffset="38979.951">3500 757,'103'3,"-101"-3,0 0,1 1,-1 0,1-1,-1 1,0 0,0 0,1 1,-1-1,0 0,0 1,0-1,0 1,-1-1,1 1,0 0,-1 0,1 0,-1 0,0 0,1 0,-1 0,0 1,0-1,0 0,-1 1,1-1,-1 0,1 1,-1-1,0 1,0-1,0 1,0-1,0 1,0-1,-1 1,0-1,1 1,-3 4,-1 1,1-1,-1 0,0 0,-1 0,0-1,0 1,0-1,-1 0,1-1,-2 1,1-1,-4 2,3-2,0 1,0-1,1 1,0 0,0 1,1-1,-1 1,2 0,-1 1,1-1,0 1,0 0,1 0,2-5,0 1,0-1,1 0,-1 1,1-1,0 1,0-1,0 1,1-1,-1 1,1-1,0 1,0-1,0 0,0 1,1-1,-1 0,2 2,10 13</inkml:trace>
  <inkml:trace contextRef="#ctx0" brushRef="#br0" timeOffset="39423.38">3895 956,'-18'9,"-66"42,82-49,0 0,1 0,-1 0,1 0,-1 0,1 1,0-1,0 0,0 0,0 1,0-1,1 1,-1-1,1 1,-1-1,1 1,0-1,0 1,0-1,0 1,1 0,-1-1,1 1,-1-1,1 0,0 1,0-1,0 1,0-1,1 0,-1 0,0 0,1 0,0 0,1 2,0-2,0 1,0 0,0 0,-1 1,1-1,-1 0,0 1,0 0,0-1,0 1,-1 0,1 0,-1 0,0 0,0 0,-1 0,1 0,-1 0,0 0,0 0,0 0,-1 1,1-1,-1 0,0 0,0 0,-1 0,1-1,-1 1,0 0,1 0,-2-1,1 1,0-1,-1 0,0 0,1 0,-1 0,-1 0,-62 35,43-31</inkml:trace>
  <inkml:trace contextRef="#ctx0" brushRef="#br0" timeOffset="39775.994">3979 757,'10'15,"-1"0,-1 0,0 1,-1 0,-1 0,0 0,-1 1,-1 0,-1 0,0 0,-1 1,-1-1,-1 1,0-1,-1 0,-1 1,-1-1,0 0,-5 11,-10 7,-2-1,-1-2,-2 0,0-1,-3-1,0-2,-2 0,-1-2,-1-1,-2-1,-11 3,24-19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26.7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93,'-37'45,"32"-31,0 0,1 1,0-1,1 1,1 0,1 0,0 0,0 1,-5 49,4-56,-1 2,0-1,0 0,1 1,0 0,1-1,0 1,1 0,0 0,1 0,0-1,1 1,0 0,0-1,1 0,1 1,0-1,0 0,1-1,0 1,1-1,0 0,1 0,-4-6,0-1,0 0,1-1,-1 1,1 0,-1-1,1 0,0 0,0 0,0 0,-1-1,1 1,0-1,0 0,0 0,0-1,0 1,-1-1,1 0,0 0,0 0,-1 0,1 0,0-1,-1 0,0 0,1 0,-1 0,3-3,87-79,-55 38,-1-1,-3-3,-2 0,-2-2,-3-1,9-25,4-30,-41 107,1 1,0-1,-1 1,1-1,0 1,-1-1,1 1,-1-1,1 1,-1-1,1 1,-1 0,1-1,-1 1,1 0,-1 0,0-1,1 1,-1 0,1 0,-1 0,0 0,1 0,-1 0,0 0,1 0,-1 0,1 0,-1 0,0 0,1 0,-1 1,1-1,-1 0,0 0,1 1,-1-1,1 0,-1 1,1-1,-1 0,1 1,-1-1,1 1,0-1,-1 1,1-1,0 1,-1-1,1 1,0-1,-1 1,1 0,0-1,0 1,0-1,0 1,0 0,0-1,0 1,0 0,0-1,0 1,-13 20,2 0,0 1,2 0,0 0,2 1,0 0,2 1,0 0,2-1,1 1,0 1,2-1,1 0,1 10,2-13,1-1,0 1,2-1,0 0,1 0,1-1,1 0,0-1,2 0,4 5,-4-5</inkml:trace>
  <inkml:trace contextRef="#ctx0" brushRef="#br0" timeOffset="560.688">679 573,'14'-18,"0"-1,-1 0,-1-1,0-1,-2 0,-1 0,0-1,-2 0,0 0,-2-1,0-1,21-65,-1-11,-22 183,-4-52,8 109,-6-134,0-1,0 0,1 0,0 1,0-1,0 0,0-1,1 1,0 0,0-1,0 1,1-1,-1 0,1 0,0-1,0 1,0-1,1 1,-1-2,1 1,0 0,0-1,2 1,-2-1,0-1,0 0,0-1,0 1,0-1,0 0,-1 0,1-1,0 0,0 1,0-2,0 1,-1 0,1-1,0 0,-1 0,0 0,1-1,-1 0,0 1,0-1,-1-1,1 1,0 0,-1-1,0 0,2-3,68-119,-34-28,-38 153,0-1,0 1,-1-1,1 0,0 1,-1-1,1 0,-1 1,0-1,1 0,-1 1,0-1,0 0,0 0,0 1,-1-1,1 0,0 0,-1 1,1-1,-1 0,0 1,1-1,-1 1,0-1,0 1,0-1,0 1,0-1,0 1,-1 0,1 0,0 0,-1-1,1 1,-1 0,-8 6,1 5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1,'-24'10,"-13"7,0 6,11 0,15-5,14-10,2-7,-1-3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30.6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19 387,'-9'-9,"1"-19,7-8,3-3,7 0,7 2,-1 3,4 1,2 8,3 2,2 1,1 4,1 0,1 3,-5 5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31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1,'-9'38,"-4"28,1 6,2-3,3-9,3-15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31.5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31.8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0 346,'180'-300,"-142"254,-36 47,-1 0,0 0,0 0,1 0,-1 0,0 1,0-1,0 0,0 0,-1 1,1-1,0 1,-1-1,1 0,0 1,-1-1,0 1,1 0,-1-1,0 1,0-1,0 1,0-1,0 1,0 0,0-1,-1 1,1 0,0 4,1 2,1 1,0-1,0 1,0-1,1 0,1 0,-1-1,1 1,1-1,-1 1,1-1,0 0,1-1,0 0,4 5,-7-9,0 1,0-1,1 1,-1-1,0 0,1 0,-1-1,1 1,0-1,-1 0,1 1,0-2,0 1,0 0,0-1,0 0,0 0,0 0,0 0,0-1,0 1,0-1,-1 0,1 0,0-1,0 1,-1-1,1 0,-1 1,1-2,-1 1,0 0,0-1,1-1,4-3,0-1,0 0,-1-1,-1 0,1 0,-2 0,1-1,-1 1,-1-1,1-1,-2 1,1-1,1-10,-2 1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29.0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1 142,'207'527,"-180"-453,-27-74,1 1,-1-1,0 0,0 1,1-1,-1 1,0-1,1 0,-1 1,0-1,1 1,-1-1,1 0,-1 0,1 1,-1-1,1 0,-1 0,1 1,-1-1,1 0,-1 0,1 0,-1 0,1 0,-1 0,1 0,-1 0,1 0,-1 0,1 0,-1 0,1 0,-1-1,1 1,-1 0,1 0,-1 0,1-1,-1 1,1 0,-1-1,0 1,1 0,-1-1,0 1,1-1,-1 1,0 0,1-1,-1 1,0-1,0 1,1-1,-1 1,0-1,0 1,0-1,0 1,0-1,0 1,0-1,15-36,-15 36,116-412,-61 188,-58 215,-1 15</inkml:trace>
  <inkml:trace contextRef="#ctx0" brushRef="#br0" timeOffset="367.495">594 509,'47'-18,"0"-1,-1-2,-1-2,-2-3,0-1,34-29,-21-3,-54 58,-1-1,1 0,-1 0,0 0,1 0,-1-1,0 1,0 0,0 0,-1-1,1 1,0 0,-1-1,0 1,1-1,-1 1,0 0,0-1,-1 1,1-1,0 1,-1-1,1 1,-1 0,0-1,0 1,0 0,0 0,0 0,-1-2,-3 1,0 1,1-1,-1 1,0 0,0 0,0 0,0 0,0 1,-1 0,1 0,0 1,-1 0,1-1,0 2,-1-1,1 1,0-1,-1 2,1-1,0 0,0 1,0 0,0 0,0 1,1-1,-1 1,1 0,-1 0,-3 4,-7 4,0 0,0 1,1 1,1 0,0 1,1 0,0 1,1 0,1 1,1 0,0 1,1 0,1 0,0 1,1 0,1 0,1 0,1 1,-2 16,5-30,1 1,-1-1,1 1,0-1,0 0,0 0,1 1,0-1,0 0,0 0,1-1,0 1,0 0,0-1,0 1,1-1,-1 0,1-1,0 1,0 0,1-1,-1 0,1 0,-1 0,1-1,0 0,0 0,0 0,1 0,-1-1,0 0,1 0,-1 0,0-1,1 1,3-1,5 2,0-1,1 0,-1-1,1-1,-1 0,1-1,-1 0,0-2,0 1,0-2,0 1,-1-2,0 0,10-6,22-22,-25 17</inkml:trace>
  <inkml:trace contextRef="#ctx0" brushRef="#br0" timeOffset="680.58">1525 226,'-36'13,"0"2,0 1,2 2,0 2,-27 20,57-37,0 0,0 1,0 0,0 0,1 0,-1 0,1 0,0 1,0 0,1-1,-1 1,1 0,0 0,0 1,1-1,-1 0,1 0,1 1,-1-1,1 1,0-1,0 1,0-1,1 0,0 1,0-1,0 0,0 1,1-1,0 0,0 0,1 0,0 0,-1-1,1 1,1-1,-1 0,1 0,-1 0,3 2,1 0,1-1,0 1,0-1,1-1,-1 1,1-1,0-1,0 0,0 0,1 0,-1-1,0-1,1 0,0 0,-1-1,1 0,-1 0,1-1,-1-1,1 0,-1 0,0 0,1-1,-1-1,-1 0,1 0,0 0,-1-1,0-1,0 1,-1-1,0 0,0-1,0 0,2-3,5-3,-1 2</inkml:trace>
  <inkml:trace contextRef="#ctx0" brushRef="#br0" timeOffset="930.688">1836 1,'4'29,"3"28,3 14,2 1,-3-8,-1-10,1-9,0-8,-2-5,-2-3,-2-2,4-6,0-6</inkml:trace>
  <inkml:trace contextRef="#ctx0" brushRef="#br0" timeOffset="1165.759">1638 311,'39'-5,"26"-1,8 0,-5 1,-8 1,-10 2,-8 1,-12 0</inkml:trace>
  <inkml:trace contextRef="#ctx0" brushRef="#br0" timeOffset="1351.863">2174 255,'-7'18,"0"-5,1 2,0-1,1 1,1-1,0 1,1 1,1-1,0 0,1 1,1-1,0 1,1-1,3 15,-3-27,0-1,0 1,0 0,0-1,0 1,1-1,-1 0,1 1,0-1,0 0,0 0,0 0,0 0,0 0,0 0,1-1,-1 1,0-1,1 0,0 1,-1-1,1 0,0-1,-1 1,1 0,0-1,0 0,0 1,-1-1,1 0,0 0,0-1,0 1,0-1,-1 1,3-2,4 0,-1-1,0 0,0-1,0 0,0 0,-1-1,0 0,0 0,0-1,0 1,2-5,-2 3,-1-1,1 0,-2-1,1 1,-1-1,0 0,-1-1,0 1,-1-1,0 1,1-5,-3 10,-1-1,1 1,-1 0,0 0,0 0,0 0,0 0,-1 0,1 0,-1 0,0 0,-1 0,1 0,-1 0,1 1,-1-1,0 0,-1 1,1 0,-1-1,1 1,-1 0,0 0,0 1,0-1,0 0,-1 1,1 0,-2-1,-1 0,0 0,-1 1,1 0,-1 0,1 1,-1-1,1 1,-1 1,0-1,1 1,-1 1,0-1,1 1,-1 0,1 0,-4 2,-16 4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47.3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9 422,'-3'16,"1"0,0 0,1 1,1-1,0 0,1 1,1-1,1 0,0 0,1 0,1 0,0 0,1-1,4 7,-8-19,1 0,-1-1,0 1,1 0,0-1,0 1,0-1,0 0,0 0,0 0,1 0,-1-1,0 1,1-1,0 0,-1 0,1 0,0 0,-1-1,1 0,0 1,-1-1,1-1,0 1,0 0,-1-1,1 0,0 0,-1 0,1 0,-1-1,1 1,-1-1,0 0,0 0,0 0,0 0,0-1,0 1,0-1,-1 0,1 0,-1 0,0 0,0 0,0 0,1-3,4-5,-1 0,0 0,-1-1,0 0,0 0,-1 0,-1 0,0 0,-1-1,0 1,-1-1,-1 0,0 0,0 1,-1-1,-1 1,0-1,-1 1,0-1,-1 1,0 0,-1 1,-1-1,-5-9,9 19,1-1,-1 1,1 0,-1 1,0-1,0 0,0 0,0 1,-1-1,1 1,0 0,0 0,-1 0,1 0,-1 0,1 0,-1 0,0 1,1 0,-1-1,1 1,-1 0,-17 2</inkml:trace>
  <inkml:trace contextRef="#ctx0" brushRef="#br0" timeOffset="384.989">348 535,'36'-46,"85"-92,-119 136,0 1,0-1,0 1,0-1,0 1,0 0,0-1,1 1,-1 0,0 1,1-1,-1 0,0 1,1-1,-1 1,1 0,-1 0,1 0,-1 0,1 0,-1 0,1 1,-1-1,1 1,-1 0,0 0,1-1,-1 2,0-1,0 0,0 0,0 1,0-1,0 1,0-1,0 1,0 1,12 10,-9-8,0 0,0 0,0 0,1-1,0 0,-1 0,1-1,1 1,-1-1,0 0,1-1,0 0,-1 0,3 0,8 0,1 0,0-1,0-1,0 0,0-2,-1 0,1-1,0 0,-1-2,0 0,0-1,-1-1,1 0,-1-1,-1-1,0 0,0-1,0-1,-2-1,1 0,-2 0,1-1,-2-1,0 0,0 0,-1-1,-1-1,-1 0,0 0,-1 0,-1-1,0 0,-2 0,1-1,-2 1,0-12,-2 1,-2 4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1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55,'119'248,"-105"-213,6 16,-2 0,-2 0,-2 2,-3 0,-1 5,22 192,-28-229,4-30,6-35,-13 41,88-280,68-126,-95 231,-57 183,-5 7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0,'121'18,"-82"-12,0-1,0-2,1-2,34-3,-12 0,-50 2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31,'43'0,"29"-5,7-1,-5-1,-11 2,-11 2,-9 1,-8 0,-4 2,-4 0,-5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5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236 395,'-25'4,"0"1,0 1,0 1,1 1,0 1,1 1,-8 5,29-14,0 0,0-1,0 1,1 0,-1 1,0-1,0 0,1 0,-1 1,1-1,-1 1,1-1,0 1,-1 0,1 0,0-1,0 1,0 0,0 0,1 0,-1 0,0 0,1 0,0 0,-1 0,1 1,0-1,0 0,0 0,0 0,0 0,1 0,-1 0,1 0,-1 0,1 0,0 0,0 0,0 0,0 0,0 0,0-1,0 1,1 0,-1-1,1 1,-1-1,1 1,1 0,135 108,-134-107,0 2,0-1,0 0,0 1,-1 0,0 0,0 0,0 0,-1 0,1 1,-1-1,-1 1,1-1,-1 1,0 0,0 0,0 0,-1-1,0 1,0 0,-1 0,0 0,0 0,0-1,0 1,-1 0,0-1,0 0,-1 1,1-1,-1 0,0 0,-1 0,1-1,-1 1,0-1,-4 4,-57 13,42-19</inkml:trace>
  <inkml:trace contextRef="#ctx0" brushRef="#br0" timeOffset="342.689">349 1,'222'325,"-211"-313,-2 1,0 0,0 0,-2 1,1-1,-2 2,0-1,0 1,-2 0,0 0,0 0,-1 1,-1 0,-1-1,0 1,-1 0,-1-1,-1 1,0 0,0-1,-2 0,-1 4,-7 5,-1-2,-1 1,-1-1,-1-1,-1-1,0 0,-2-2,0 0,-1-1,-1 0,0-2,-2-1,1 0,-2-2,1-1,-6 1,5-1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1,'-57'42,"54"-39,-14 19,2 1,0 0,1 1,1 1,1 0,2 1,0 0,2 1,1-1,1 2,1-1,2 1,0-1,2 16,-2-10,2 0,1 0,2 1,1-1,2 0,1 0,1-1,2 0,2 0,0-1,2 0,9 13,-20-38,0-1,0 1,1-1,0 0,0 0,0 0,1 0,-1-1,1 1,0-1,0 0,1 0,-1-1,1 1,0-1,0 0,0 0,0-1,1 1,-1-1,0 0,1-1,0 1,-1-1,1 0,0-1,0 1,0-1,4-1,10-9,-2 0</inkml:trace>
  <inkml:trace contextRef="#ctx0" brushRef="#br0" timeOffset="468.676">373 284,'36'-14,"-7"2,2 1,0 2,0 0,0 3,1 0,5 2,-35 3,0 0,0 0,1 0,-1 1,0-1,1 1,-1 0,0 0,1-1,-1 2,1-1,-1 0,0 0,1 1,-1-1,0 1,1 0,-1 0,0 0,0 0,0 0,0 0,0 1,0-1,0 0,0 1,0 0,-1-1,1 1,-1 0,1 0,-1 0,0 0,0 0,0 0,0 1,0-1,0 0,0 0,-1 1,1-1,-1 0,0 1,0-1,0 1,0-1,0 0,0 1,0-1,-1 1,-8 15,-1 0,-1-1,0 0,-1-1,-1 0,-14 13,-37 49,52-63,1 1,1 0,0 1,1 0,1 1,1 0,0 0,1 0,1 1,1 0,-1 15,5-30,0-1,1 0,0 0,-1 0,1 0,0 0,1 0,-1 0,1 0,-1-1,1 1,0 0,0-1,0 1,0-1,0 0,1 0,-1 0,0 0,1 0,0 0,0-1,-1 1,1-1,0 0,0 0,0 0,0 0,0 0,3 0,98 3,-91-6,-1-1,1 0,-1-1,1 0,-1-1,-1 0,1-1,-1-1,0 1,0-2,9-8,-9 4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1 480,'656'-41,"-346"7,-90 6,-193 25,-27 7</inkml:trace>
  <inkml:trace contextRef="#ctx0" brushRef="#br0" timeOffset="268.058">283 649,'100'1,"44"0,0-5,0-7,-1-6,195-28,-191 24,-121 14</inkml:trace>
  <inkml:trace contextRef="#ctx0" brushRef="#br0" timeOffset="801.896">820 1,'3'7,"0"0,1 1,0-1,0-1,1 1,0-1,0 0,0 0,1 0,0-1,0 1,0-2,1 1,0-1,-1 0,2 0,-1 0,0-1,1-1,-1 1,1-1,0 0,0-1,0 0,1 2,402 133,-391-129,-1 0,0 2,0 1,-1 0,0 1,-1 1,0 1,-1 0,11 12,-24-21,0 0,0 0,-1 0,0 0,0 1,0-1,0 1,-1-1,1 1,-1 0,0-1,-1 1,1 0,-1 0,0 0,0 0,-1-1,1 1,-1 0,0 0,0-1,-1 1,1 0,-1-1,0 0,0 1,-1-1,1 0,-1 0,0 0,0 0,-4 3,-122 103,57-62,-114 90,161-114,-125 140,135-124,17-26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8,'-9'-2,"0"0,0 1,0 0,0 0,0 1,0 0,0 0,0 1,0 1,0-1,1 1,-1 1,0 0,-3 2,3-2,0 1,1 0,-1 1,1 0,0 0,0 0,0 1,1 1,0-1,0 1,1 1,0-1,0 1,1 0,-1 0,2 0,-1 1,1 0,1 0,0 0,0 0,1 1,0-1,0 1,1-1,0 1,1 0,0-1,-26 212,25 128,-27-126,17-123,11-99,0 0,0 0,0 0,0 0,0 0,0 0,0 0,0 0,0 0,1 0,-1-1,0 1,1 0,-1 0,0 0,1 0,-1 0,1 0,0-1,-1 1,1 0,-1 0,1-1,0 1,0 0,-1-1,1 1,0-1,0 1,0-1,0 0,0 1,0-1,0 0,-1 1,1-1,0 0,0 0,0 0,0 0,0 0,0 0,0 0,0 0,0 0,0-1,0 1,0 0,0-1,0 1,0 0,0-1,-1 1,1-1,0 1,0-1,-1 0,1 1,0-1,-1 0,1 0,0 1,-1-1,1-1,165-49,-95 67,-41-3,18-19,-37-3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1 222,'22'216,"10"-14,-3-52,0-51,-28-98,1-1,0-1,-1 1,1 0,-1 0,1-1,-1 1,1 0,-1-1,1 0,-1 1,1-1,-1 0,0 0,0 0,1 1,-1-2,0 1,0 0,0 0,0 0,0 0,0-1,0 1,0 0,-1-1,1 1,0-1,-1 1,1-1,-1 1,0-1,1 1,-1-1,0 1,0-1,0 1,0-1,178-501,-130 361,-48 136,-1 6</inkml:trace>
  <inkml:trace contextRef="#ctx0" brushRef="#br0" timeOffset="292.662">649 617,'-24'38,"-8"18,-3-1,4-4,8-8,2-4,0-11,5-8</inkml:trace>
  <inkml:trace contextRef="#ctx0" brushRef="#br0" timeOffset="552.47">368 617,'19'38,"16"18,1 4,1-8,-7-9,-3-10,-7-8,-2-6,2-8,1-5,-2-9,-5-3</inkml:trace>
  <inkml:trace contextRef="#ctx0" brushRef="#br0" timeOffset="848.514">988 165,'-16'18,"1"0,1 0,0 2,2-1,0 2,1 0,1 0,1 1,1 0,1 0,1 1,1 0,1 0,1 0,1 1,0-1,2 1,1-1,1 1,2-1,0 2,-1-12,0 1,1-1,1 1,0-1,1-1,1 1,0-1,0 0,1 0,0-1,1 0,1-1,7 7,0-4</inkml:trace>
  <inkml:trace contextRef="#ctx0" brushRef="#br0" timeOffset="1283.871">1073 392,'68'-17,"84"-8,-150 25,-1 0,1 0,-1 0,1 0,0 0,-1 0,1 1,-1-1,1 0,-1 1,0-1,1 1,-1 0,1 0,-1-1,0 1,0 0,1 0,-1 0,0 0,0 1,0-1,0 0,0 0,0 1,-1-1,1 0,0 1,-1-1,1 1,0-1,-1 1,0-1,1 1,-1-1,0 1,0-1,0 1,0-1,0 1,0-1,-1 1,1 0,0-1,-1 1,1-1,-1 0,0 1,1-1,-1 1,0-1,0 0,0 0,0 1,0-1,0 0,0 0,0 0,-63 76,54-68,1 0,1 0,-1 1,1 0,1 0,0 1,0 0,1 0,1 0,0 1,0 0,1 0,-1 8,5-17,-1 0,1 0,0 1,1-1,-1 0,1 0,-1 1,1-1,0 0,0 0,0 0,1 0,-1 0,1 0,-1-1,1 1,0 0,0-1,1 1,-1-1,0 0,1 0,-1 0,1 0,0 0,-1 0,1-1,0 1,0-1,0 0,0 0,0 0,1 0,-1-1,3 1,119-3,-73-17,-33 7</inkml:trace>
  <inkml:trace contextRef="#ctx0" brushRef="#br0" timeOffset="1667.172">1750 392,'-21'4,"15"-4,1 1,-1 0,1 0,-1 0,1 1,0-1,0 1,0 1,0-1,0 1,0-1,0 1,1 1,-1-1,1 1,0 0,-2 2,7-3,0-1,0 1,0-1,0 1,0-1,0 0,1 1,-1-1,1 0,0 0,-1 0,1 0,0 0,0 0,1-1,-1 1,0-1,0 1,1-1,-1 0,1 0,-1 0,1 0,-1 0,1-1,0 1,-1-1,1 1,0-1,3 2,-1-1,1 0,-1 0,0 1,1 0,-1 0,0 0,0 1,-1 0,1 0,0 0,-1 0,0 1,0 0,0 0,0 0,-1 0,1 0,-1 1,0 0,0-1,-1 1,0 0,0 0,0 1,0-1,0 3,-1-2,-1 0,1-1,-1 1,0-1,-1 1,1 0,-1-1,0 1,-1-1,1 0,-1 1,0-1,0 0,-1 0,0 0,0 0,0-1,0 1,-1-1,1 0,-1 1,0-2,-1 1,-1 1,-7 4,0 1,-1-2,0 0,-1-1,0 0,0-1,-14 4,9-5</inkml:trace>
  <inkml:trace contextRef="#ctx0" brushRef="#br0" timeOffset="1978.264">1920 165,'3'4,"29"34,-1 0,-2 2,-2 2,-2 0,-1 2,-3 0,7 23,-25-60,-1 0,0 1,0 0,-1-1,0 1,0 0,-1-1,0 1,0 0,-1 0,0-1,0 1,-1 0,0-1,0 1,-1-1,0 0,0 0,-1 0,0 0,0-1,0 1,-3 1,-10 10,0-1,-1 0,-1-2,-1 0,0-1,-1-1,-21 10,24-12,3-1</inkml:trace>
  <inkml:trace contextRef="#ctx0" brushRef="#br0" timeOffset="2832.665">2286 52,'82'-36,"-16"22,-64 14,-1 0,0-1,1 1,-1 0,0 0,0 0,1 0,-1 0,0 0,1 0,-1 0,0 1,1-1,-1 0,0 1,0-1,0 1,1 0,-1-1,0 1,0 0,0 0,0-1,0 1,0 0,0 0,0 0,-1 0,1 0,0 0,-1 1,1-1,0 0,-1 0,1 0,-1 1,0-1,1 0,-1 0,0 1,0-1,0 0,0 1,0-1,0 0,0 1,0-1,-1 1,-81 144,81-143,0 0,0 0,1 0,-1 1,1-1,0 0,0 1,0-1,1 0,-1 0,1 1,0-1,-1 0,1 0,1 0,-1 0,0 0,1 0,0 0,-1 0,1-1,0 1,1-1,-1 1,0-1,1 0,-1 0,1 0,0 0,-1 0,1-1,0 1,0-1,0 0,0 0,0 0,1 0,-1 0,0-1,0 1,1-1,-1 0,0 0,1 0,-1 0,0-1,2 0,52 2,-32-2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46.2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161 424,'-24'14,"-13"14,0 8,6 2,9 0,12-2,14-3,9-6,9-8,5-7,2-6,2-4,0-2,-1-1,0-6,-1-1,-5 1</inkml:trace>
  <inkml:trace contextRef="#ctx0" brushRef="#br0" timeOffset="278.2">471 0,'0'38,"5"38,1 9,0-4,4-11,0-13,-2-12,3-8,-1-5,3-4,0-2,1 0,-1 0,-2-5</inkml:trace>
  <inkml:trace contextRef="#ctx0" brushRef="#br0" timeOffset="463.878">273 451,'53'-14,"22"-5,3 1,-7 3,-10 5,-12 3,-13 4</inkml:trace>
  <inkml:trace contextRef="#ctx0" brushRef="#br0" timeOffset="666.207">950 424,'0'33,"5"17,1-1</inkml:trace>
  <inkml:trace contextRef="#ctx0" brushRef="#br0" timeOffset="829.883">866 84,'0'0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0 142,'18'142,"32"173,-21-161,-29-154,0-1,0 1,0-1,0 1,1-1,-1 1,0-1,0 1,0-1,1 1,-1-1,0 1,0-1,1 1,-1 0,0-1,1 1,-1 0,0-1,1 1,-1 0,1-1,-1 1,1 0,-1 0,0-1,1 1,-1 0,1 0,-1 0,1 0,-1 0,1 0,-1 0,1 0,-1 0,1 0,-1 0,1 0,-1 0,1 0,-1 0,1 0,-1 1,1-1,-1 0,1 0,-1 1,1-1,-1 0,0 0,1 1,-1-1,0 1,1-1,-1 0,0 1,1-1,-1 1,0-1,0 1,1-1,-1 0,0 1,0-1,0 1,0 0,16-43,-15 41,143-360,-52 146,-45 90,-43 118,-2 7</inkml:trace>
  <inkml:trace contextRef="#ctx0" brushRef="#br0" timeOffset="608.751">508 593,'-6'7,"0"-1,0 1,1 0,0 1,0-1,1 1,-1 0,2 0,-1 1,1-1,1 1,0-1,0 1,0 0,1 0,1 0,-1 0,1 0,2 7,-2-15,1 0,-1 0,1 1,0-1,0 0,0 0,0 0,0 0,0 0,0 0,0 0,0 0,0 0,0 0,1-1,-1 1,0 0,1-1,-1 1,0-1,1 0,-1 1,0-1,1 0,-1 0,1 0,-1 0,1 0,-1 0,1 0,-1 0,0-1,1 1,-1 0,0-1,1 0,-1 1,0-1,1 0,-1 1,0-1,0 0,0 0,0 0,0 0,0 0,0 0,55-53,-53 51,119-163,-122 165,0 0,1 0,-1 0,0 0,0 0,1 0,-1 0,1 0,-1 0,1 0,-1 0,1 0,0 0,-1 1,1-1,0 0,-1 1,1-1,0 0,0 1,0-1,0 1,0-1,0 1,0-1,0 1,0 0,0 0,0-1,0 1,0 0,0 0,0 0,0 0,0 0,0 0,0 0,0 1,0-1,0 0,0 0,0 1,0-1,0 1,0-1,-1 1,1-1,0 1,0-1,0 1,-1 0,1 0,0-1,0 1,-1 0,1 0,-1 0,1 0,-1 0,6 142,-8-92,2 12,1-30,-1 0,-2 0,-1-1,-2 1,-1-1,-7 21,-44 75,54-123,-1 0,1 0,-1-1,0 1,0-1,0 0,-1 0,0 0,0-1,0 1,0-1,0 0,0-1,-1 1,1-1,-1 0,0-1,0 1,0-1,0 0,0-1,0 1,3-1,0 0,-1-1,1 1,0-1,-1 1,1-1,0 0,0 0,0-1,-1 1,2-1,-1 1,0-1,0 0,0 0,1 0,-1 0,1-1,0 1,-1-1,1 1,0-1,0 0,1 0,-1 0,1 0,-1 0,1 0,0 0,0 0,1-1,-1 1,1 0,-1-4,10-114,60-21,-35 84,-21 34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0 340,'110'-22,"65"-13,-18 13,-151 19,-6 1</inkml:trace>
  <inkml:trace contextRef="#ctx0" brushRef="#br0" timeOffset="248.979">226 1,'0'43,"0"39,0 9,0-5,0-13,5-14,1-12,0-9,4-11,0-11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1,'-9'24,"-9"22,-1 9,-2-1,3-5,4-5,5-6,-1-10,0-4,3-1,-2-5,0-6</inkml:trace>
  <inkml:trace contextRef="#ctx0" brushRef="#br0" timeOffset="248.459">464 114,'-39'33,"-31"27,-9 6,4-2,15-8,13-8,9-12,12-13</inkml:trace>
  <inkml:trace contextRef="#ctx0" brushRef="#br0" timeOffset="614.731">266 453,'40'-6,"-21"2,1 0,-1 2,1 0,-1 1,1 1,-1 1,17 3,-35-4,0 0,-1 0,1 0,0 0,0 1,0-1,0 0,-1 0,1 1,0-1,0 0,0 1,-1-1,1 0,0 1,-1-1,1 1,0 0,-1-1,1 1,-1-1,1 1,-1 0,1-1,-1 1,1 0,-1 0,0-1,1 1,-1 0,0 0,0 0,0 0,1-1,-1 1,0 0,0 0,0 0,0 0,-1-1,1 1,0 0,0 0,0 0,-1-1,1 1,0 0,-1 0,1 0,-1-1,1 1,0 0,-1-1,0 1,-36 37,32-33,1-2,-70 77,72-78,1 0,-1 0,1 0,-1 1,1-1,0 1,0-1,0 1,0-1,0 1,0-1,1 1,0 0,-1-1,1 1,0 0,0 0,0-1,1 1,-1 0,1-1,-1 1,1-1,0 1,0 0,0-1,0 0,1 1,-1-1,1 0,-1 0,1 1,0-1,0 0,0-1,0 1,0 0,8 3,0-1,0 0,1-1,-1 0,1-1,0 0,-1 0,1-1,0-1,0 0,0 0,0-1,0 0,5-2,42-10,-33 6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129 429,'-13'8,"-1"1,2 0,-1 1,1 1,0 0,1 0,1 1,0 0,-2 5,11-16,0 1,0-1,0 1,0-1,0 1,0-1,1 1,-1 0,1-1,-1 1,1 0,0-1,0 1,-1 0,1 0,0-1,1 1,-1 0,0-1,0 1,1 0,-1 0,1-1,-1 1,1-1,0 1,0-1,0 1,0-1,0 1,0-1,0 0,0 1,0-1,1 0,-1 0,63 29,-28-16,-33-13,-1 1,0-1,1 1,-1-1,0 1,0 0,0 0,-1 0,1 0,0 0,-1 1,1-1,-1 0,0 1,0-1,0 1,0-1,0 1,-1 0,1-1,-1 1,0 0,1-1,-1 1,0 0,-1 0,1-1,0 1,-1 0,0-1,1 1,-1-1,0 1,0-1,0 1,-1-1,1 1,-1-1,0 1,-69 88,34-57,20-21</inkml:trace>
  <inkml:trace contextRef="#ctx0" brushRef="#br0" timeOffset="311.892">299 204,'70'99,"-43"-66,-2 2,-2 0,-1 2,-1 0,-2 2,-2 0,-2 1,2 12,-16-45,0 1,0-1,-1 1,0-1,-1 1,1-1,-1 1,-1-1,0 1,0-1,0 0,-1 0,0 0,0 0,-1 0,0-1,0 1,0-1,-1 0,0-1,0 1,0-1,-1 0,0 0,0 0,-4 1,-174 111,164-107</inkml:trace>
  <inkml:trace contextRef="#ctx0" brushRef="#br0" timeOffset="834.067">750 175,'14'-5,"0"2,0 0,1 0,-1 1,1 1,-1 1,1 0,-1 0,15 4,-28-4,0 0,0 0,-1 0,1 1,0-1,0 1,0-1,-1 0,1 1,0 0,0-1,-1 1,1-1,0 1,-1 0,1-1,-1 1,1 0,-1 0,1-1,-1 1,1 0,-1 0,0 0,0 0,1 0,-1-1,0 1,0 0,0 0,0 0,0 0,0 0,0 0,0 0,0 0,0 0,-1-1,1 1,0 0,-1 0,1 0,-1 0,1-1,-1 1,1 0,-1 0,1-1,-1 1,-35 41,30-36,-45 62,50-66,0 0,0 0,0 0,0 1,1-1,-1 0,1 0,0 0,-1 1,1-1,0 0,0 0,0 1,1-1,-1 0,0 0,1 0,0 1,-1-1,1 0,0 0,0 0,0 0,0 0,1 0,-1-1,0 1,1 0,-1 0,1-1,0 1,0-1,-1 0,1 0,0 1,1-1,5 3,1-1,0 0,0 0,0 0,1-2,-1 1,0-1,1 0,-1-1,1 0,-1-1,1 0,-1 0,0-1,2 0,9-5</inkml:trace>
  <inkml:trace contextRef="#ctx0" brushRef="#br0" timeOffset="1464.74">1089 6,'6'-1,"0"-1,1 1,-1 1,0-1,0 1,0 0,1 0,-1 1,0-1,0 2,0-1,0 1,0-1,0 2,-1-1,1 1,0-1,-1 2,0-1,0 1,0-1,0 1,-1 1,1-1,-1 1,0-1,0 1,-1 0,0 1,1-1,-2 0,2 4,-1 21,-1 0,-2-1,-1 1,-2-1,0 1,-7 23,-9 98,20 203,27-128,-29-222,-1 0,1 0,-1 0,0-1,0 1,0-1,-1 1,1-1,-1 0,0 0,1 0,-1 0,-1 0,1-1,0 0,-1 1,1-1,-1 0,0-1,0 1,1-1,-1 1,0-1,0 0,0-1,0 1,-1-1,1 1,0-1,0-1,0 1,-3-1,-22 5,-88 9,92-12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8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1,'-32'21,"0"1,1 2,2 2,1 0,0 2,3 1,0 1,2 1,-15 25,28-37,2 1,-1 1,2-1,1 1,1 1,0-1,2 1,0-1,2 1,0 0,1 0,1 0,2 0,0-1,1 1,1-1,1 0,1 0,8 17,-14-34,1 0,-1 0,1 0,0 0,0 0,1 0,-1-1,1 1,0-1,0 1,0-1,0 0,0 0,1-1,0 1,-1-1,1 1,0-1,0 0,0-1,0 1,0-1,1 0,-1 0,0 0,1 0,-1-1,1 1,-1-1,0-1,1 1,-1 0,1-1,-1 0,0 0,0 0,1-1,-1 0,0 1,0-1,0-1,-1 1,1-1,-1 1,1-1,10-14</inkml:trace>
  <inkml:trace contextRef="#ctx0" brushRef="#br0" timeOffset="404.481">322 395,'29'-20,"1"1,0 1,1 2,1 1,0 1,1 2,5 0,14 10,-51 2,0 0,0 0,0 1,-1-1,1 1,0-1,0 1,-1-1,1 1,0-1,-1 1,1 0,0-1,-1 1,1 0,-1-1,1 1,-1 0,0 0,1 0,-1-1,0 1,1 0,-1 0,0 0,0 0,0 0,0-1,0 1,0 0,0 0,0 0,0 0,0 0,-1 0,1 0,0-1,0 1,-1 0,1 0,-1 0,1-1,-1 1,1 0,-1-1,1 1,-1 0,0-1,1 1,-1 0,0-1,1 1,-101 93,89-82,1-3,1 0,0 1,0 0,1 1,0 0,1 0,0 1,1 0,0 0,1 1,1-1,0 2,0-1,-1 11,6-21,0 0,0 0,0 0,0 0,1 0,0 0,-1 0,1 0,0 0,0-1,1 1,-1 0,1-1,-1 1,1-1,0 0,0 1,0-1,0 0,0 0,0 0,0 0,1-1,-1 1,1-1,0 1,-1-1,1 0,0 0,0 0,-1 0,1-1,0 1,2-1,100-2,-39-31,-53 19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30,'295'-1,"-108"-26,-163 25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30,'24'-5,"22"-1,8 0,0 1,-4 2,-7 0,-5 2,-4 1,-4 0,-6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0 225,'324'-1,"-149"-25,-169 25,-6 0</inkml:trace>
  <inkml:trace contextRef="#ctx0" brushRef="#br0" timeOffset="403.05">310 0,'-12'65,"3"1,3 0,3 1,3 42,-9 18,-5-70,16-53,3-6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454 342,'-17'90,"9"-8,3 0,6 74,0-55,26 84,-26-179,0-6</inkml:trace>
  <inkml:trace contextRef="#ctx0" brushRef="#br0" timeOffset="929.735">482 4,'-19'-2,"-1"0,0 2,0 1,0 0,0 1,0 1,1 1,-1 1,1 1,0 1,1 0,-1 1,2 1,-1 1,1 0,-13 11,22-11,1-1,1 1,-1 0,2 0,-1 1,2 0,-1 0,1 0,1 0,0 1,1-1,0 1,1 0,0 4,-8 36,-35 259,16-59,29 34,-2-283,0 0,1 0,0 1,0-1,0 0,0 0,0 0,1 0,-1 0,1 0,0 0,0 0,0 0,0-1,0 1,1 0,-1-1,1 1,0-1,0 1,0-1,0 0,0 1,0-1,1 0,-1-1,1 1,-1 0,1-1,0 1,0-1,-1 0,1 0,0 0,0 0,1-1,160 5,-146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1,'-1'-1,"0"1,0 0,0 0,0 1,-1-1,1 0,0 0,0 0,0 1,0-1,0 1,0-1,0 1,0-1,0 1,0-1,0 1,0 0,0 0,1-1,-1 1,0 0,0 0,1 0,-1 0,0 0,1 0,-1 0,1 0,0 0,-1 0,1 0,0 0,0 0,-1 1,1-1,0 0,0 0,0 0,0 0,0 0,1 1,-1-1,0 0,1 0,-1 0,0 0,1 0,0 0,-2 2,-1 399,1-233,1-157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45.6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0 423,'5'-53,"1"-21,5 0,1 10,2 14,0 12,1 11,-1 7,2 6,-3 5</inkml:trace>
  <inkml:trace contextRef="#ctx0" brushRef="#br0" timeOffset="247.625">283 226,'7'-9,"8"-7,0-1,-1 0,-2-1,1 0,-2-1,-1 0,7-18,-17 38,-1-1,0 1,0-1,1 1,-1-1,0 1,0-1,0 1,0-1,0 0,0 1,0-1,0 0,1 0,-1 0,0 0,0 0,0 0,0 0,0 0,0 0,0 0,0 0,0-1,0 1,0 0,0-1,0 1,0-1,1 1,-1-1,0 1,0-1,1 1,-1-1,0 0,1 0,-1 1,0-1,1 0,-1 0,1 0,-1 1,1-1,0 0,-1 0,1 0,0 0,0 0,0 0,-1 0,1 0,0 0,0 0,0 0,1 0,-1 0,0 0,0 0,0 0,1 0,-1 1,1-2,-12 13,0-1,2 1,-1 1,1 0,1 0,0 1,1 0,0 0,1 1,1 0,0 0,1 0,0 0,1 5,2-16,0 1,0 0,0 0,1 0,0 0,0 0,0 0,0-1,0 1,1 0,0 0,0 0,0 0,0-1,1 1,-1 0,1-1,0 1,0-1,0 0,0 0,1 0,-1 0,1 0,0 0,0-1,0 1,0-1,0 0,1 0,-1 0,1 0,-1 0,4 0,4 0,0-1,1 0,0 0,-1-1,1-1,-1 0,1 0,-1-1,0-1,1 0,-1 0,-1-1,1-1,5-2,5-4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0 213,'160'5,"-158"-4,-1 0,1 0,-1 1,0-1,0 0,0 1,0-1,0 1,0-1,0 1,0-1,0 1,-1-1,1 1,-1 0,1-1,-1 1,0 0,1 0,-1-1,0 1,0 0,0 0,-1 0,1-1,0 1,-1 0,1-1,-1 1,1 0,-1-1,0 1,0-1,0 1,0-1,0 1,0-1,0 1,0-1,0 0,-1 0,1 0,-1 0,1 0,-1 0,1 0,-1 0,-1 0,-3 7,-25 27,23-28,1 0,0 0,1 1,0-1,0 1,0 1,1-1,0 1,1 0,0 0,0 0,1 1,0-1,0 7,4-13,-1 0,1 0,0 0,1 0,-1 0,1 0,-1 0,1 0,0 0,0-1,0 1,0-1,0 0,1 1,-1-1,1 0,0 0,-1-1,1 1,0 0,0-1,0 0,0 0,0 0,0 0,0 0,1 0,-1-1,0 0,0 0,1 0,-1 0,0 0,0 0,1-1,-1 0,0 1,0-1,0-1,0 1,0 0,0-1,0 1,0-1,-1 0,1 0,0 0,16-10</inkml:trace>
  <inkml:trace contextRef="#ctx0" brushRef="#br0" timeOffset="1361.755">311 43,'40'-33,"-39"32,1 0,-1 0,1 0,0 0,0 0,-1 1,1-1,0 0,0 1,0-1,0 1,0 0,0-1,-1 1,1 0,0 0,0 0,0 1,0-1,0 0,0 1,0-1,0 1,-1 0,1 0,0-1,0 1,-1 0,1 0,-1 1,1-1,-1 0,1 1,-1-1,0 0,1 1,-1-1,0 1,0 0,0-1,0 1,-1 0,1 0,0 0,-1 0,1-1,-1 1,0 0,0 0,7 16,-2 1,-1 0,0-1,-1 1,-1 0,-1 1,-1-1,0 0,-1 0,-2 0,0 3,-33 250,27-166,4 0,7 62,0-29,-1-115,0-20,0 0,0 0,0-1,-1 1,1 0,-1 0,0 0,0 0,0 0,-1 0,1 0,-1 0,0-1,0 1,-1 0,1 0,-1-1,1 1,-1-1,0 1,0-1,-1 0,1 0,-1 0,0 0,1 0,-1-1,0 1,-1-1,1 0,0 0,-1 0,1 0,-1-1,-2 2,-100-7,86-3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6 493,'-4'24,"2"8,2-2</inkml:trace>
  <inkml:trace contextRef="#ctx0" brushRef="#br0" timeOffset="483.528">119 69,'8'-7,"0"0,0 1,0 0,1 0,-1 1,1 0,1 1,-1-1,1 2,0-1,-1 2,1-1,0 1,1 1,-1 0,0 0,0 1,1 0,0 1,-9-1,0 1,0 0,1 0,-1 0,0 0,0 0,0 0,0 1,0-1,-1 1,1-1,0 1,-1 0,1 0,-1 0,1 0,-1 0,0 0,0 0,0 0,0 0,0 0,-1 1,1-1,-1 0,1 0,-1 1,0-1,0 1,0-1,0 0,0 1,0-1,-1 0,0 2,-31 78,27-73,2-6,0 0,0 0,0 0,1 0,-1 1,1-1,0 1,0 0,1 0,-1-1,1 1,0 0,0 0,0 0,0 1,1-1,-1 0,1 0,0 0,0 0,1 1,-1-1,1 0,0 0,0 0,1 0,-1 0,1 0,0-1,0 1,0 0,2 1,38 25,-36-27,0 0,0 0,0 1,-1-1,1 1,-1 0,0 1,-1-1,1 1,-1 0,0 0,0 1,0-1,-1 1,1 0,-1 0,-1 0,1 0,-1 0,-1 1,1-1,0 7,-2-4,-1 1,0-1,0 1,-1-1,-1 0,1 0,-2 1,1-2,-1 1,0 0,-1-1,0 0,0 0,-1 0,-1 0,4-4,0 0,-1 0,0 0,0 0,0-1,0 1,-1-1,0 0,1 0,-1-1,0 0,0 1,0-2,0 1,-1-1,1 1,0-1,-1-1,1 1,-1-1,1 0,-1 0,1-1,-1 1,1-1,-3-1,-9-4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20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1,'-23'7,"0"1,0 1,1 2,0 0,0 1,2 1,-1 1,-1 3,21-16,0 0,0 0,0 0,0 0,0 0,1 0,-1 0,0 1,1-1,-1 0,1 1,-1-1,1 0,-1 1,1-1,0 0,0 1,0-1,0 1,0-1,0 0,0 1,0-1,0 1,1-1,-1 0,1 1,-1-1,1 0,-1 0,1 1,0-1,0 0,-1 0,1 0,0 0,0 0,0 0,0 0,0 0,0 0,1 0,-1-1,0 1,0 0,1-1,0 1,63 28,-40-22,-17-7,-1 1,0 0,1 1,-1 0,0 0,0 0,0 1,0 0,-1 0,1 1,-1 0,0 0,0 0,0 1,-1 0,1 0,-1 0,0 1,-1 0,1 0,-1 0,0 0,2 6,-6-9,1 0,-1 0,0 1,0-1,0 0,0 0,-1 0,1 0,-1 0,0 0,0 0,0 0,0 0,-1 0,1 0,-1 0,0-1,0 1,1-1,-2 1,1-1,0 0,0 0,-1 0,1 0,-1 0,0 0,1-1,-1 1,-87 35,-55-19,120-18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28 337,'6'-30,"2"1,1 0,2 1,0-1,2 2,1 0,1 0,14-16,-29 41,0 1,0 0,0 0,1 0,-1-1,0 1,1 0,-1 0,1 0,-1 0,1 0,0 0,-1 0,1 0,0 0,0 0,0 0,0 1,-1-1,1 0,0 1,1-1,-1 0,0 1,0-1,0 1,0-1,0 1,0 0,1 0,-1-1,0 1,0 0,0 0,0 0,1 0,-1 0,0 1,0-1,0 0,1 1,-1-1,0 0,0 1,0-1,0 1,0 0,0-1,0 1,0 0,0 0,0-1,0 1,-1 0,1 0,0 0,0 0,6 51,-7-47,0 1,0 0,1 0,0 0,0 0,0 0,1-1,-1 1,1 0,1-1,-1 0,1 1,0-1,0 0,1 0,0 0,-1-4,0-1,0 1,0-1,0 0,0 0,0 0,0 0,0 0,0-1,0 1,0-1,0 0,0 0,-1 0,1 0,0 0,0-1,-1 1,1-1,-1 0,0 0,1 0,-1 0,0 0,0 0,0-1,0 1,-1-1,147-151,-147 153,-1 0,1 0,0 0,-1 0,1 0,0 0,0 0,0 0,0 1,0-1,0 0,0 1,0-1,0 0,0 1,0 0,0-1,0 1,0 0,0-1,1 1,-1 0,0 0,0 0,0 0,1 0,-1 0,0 0,0 1,0-1,0 0,0 0,1 1,-1-1,0 1,0-1,0 1,0 0,0-1,0 1,0 0,-1 0,1 0,0-1,0 1,-1 0,1 0,0 0,-1 0,1 0,-1 1,1-1,-1 0,0 0,1 0,-1 0,0 1,7 46,-8-43,0 0,1 0,0-1,0 1,1 0,-1 0,1-1,0 1,0 0,0-1,1 1,0-1,-1 1,2-1,-1 0,0 0,1 0,0 0,0 0,0-1,0 1,1-1,-1 0,1 0,0 0,0-1,0 1,0-1,0 0,1 0,-1 0,3 0,18 1,-1-2</inkml:trace>
  <inkml:trace contextRef="#ctx0" brushRef="#br0" timeOffset="264.929">0 478,'38'0,"33"0,12 0,3-5,-9-1,-7-1,-12 2,-10 2,-9 1,-6 0,-4 2,-2 0,-1 0,-5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7,'0'-5,"0"4,-5 1,-1 6,0 7,1 5,2 6,-4 2,-1 2,2 1,1 1,1-1,-3-4,0-3,1 1,1-5</inkml:trace>
  <inkml:trace contextRef="#ctx0" brushRef="#br0" timeOffset="248.948">447 36,'-43'38,"-29"32,-2 9,12-4,11-15,15-13,13-9,15-12,9-10</inkml:trace>
  <inkml:trace contextRef="#ctx0" brushRef="#br0" timeOffset="619.261">250 430,'29'-5,"-14"1,1 1,0 1,-1 0,1 1,0 0,0 1,0 1,0 1,-1 0,11 3,-24-4,-1-1,1 1,-1 0,0-1,1 1,-1 0,0 0,0 0,0 0,1 0,-1 0,0 0,0 0,0 1,-1-1,1 0,0 0,0 1,-1-1,1 1,-1-1,1 1,-1-1,0 1,1-1,-1 1,0-1,0 1,0-1,0 1,0-1,0 1,-1-1,1 1,-1-1,1 1,-1-1,1 0,-1 1,0-1,0 1,-39 56,36-52,-44 41,-24 37,71-82,0 0,0 1,0-1,1 0,-1 0,1 1,0-1,0 1,0-1,0 0,0 1,0-1,1 0,-1 1,1-1,-1 0,1 1,0-1,0 0,0 0,0 0,1 0,-1 0,0 0,1 0,0 0,-1-1,1 1,0-1,0 1,0-1,0 1,0-1,0 0,0 0,0 0,0 0,1-1,-1 1,0 0,0-1,1 0,-1 1,1-1,-1 0,0 0,1-1,-1 1,0 0,1-1,-1 1,2-2,83-14,-61 10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55,'5'3,"1"0,0 0,0 0,1-1,-1 0,0 0,1 0,0-1,-1 0,1 0,-1-1,1 0,0 0,-1-1,1 0,0 0,-1 0,1-1,-1 0,1 0,25-4,113-13,98-20,-231 36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27,'15'5,"1"0,-1 0,1-1,0-1,0-1,0 0,1-1,-1-1,0 0,0-2,4 0,155-22,-58 2,-96 18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0,'0'54,"2"33,-5 1,-3-1,-14 67,-48 193,31-175,36-168,1-3,-1-1,1 0,0 1,-1-1,1 1,0-1,-1 1,1-1,0 1,-1 0,1-1,0 1,0-1,0 1,0 0,0-1,-1 1,1-1,0 1,0 0,0-1,1 1,-1-1,0 1,0 0,0-1,0 1,1-1,-1 1,0 0,0-1,1 1,-1-1,0 1,1-1,-1 1,1-1,-1 0,1 1,-1-1,1 1,-1-1,1 0,-1 0,1 1,-1-1,1 0,-1 0,1 1,0-1,-1 0,1 0,10-5</inkml:trace>
  <inkml:trace contextRef="#ctx0" brushRef="#br0" timeOffset="269.922">363 762,'-14'33,"-5"17,1 4,8-8,6-15,8-14,4-9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5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334 174,'-1'-1,"0"0,0 1,0-1,0 0,0 0,1 0,-2 1,1-1,0 1,0-1,0 1,0-1,0 1,0-1,0 1,-1 0,1 0,0 0,0 0,-1 0,1 0,0 0,0 0,0 0,-1 0,1 1,0-1,0 0,0 1,0-1,0 1,0-1,0 1,0 0,0-1,0 1,0 0,0 0,0 0,0 0,0 0,1 0,-1 0,0 0,1 0,-2 0,-18 17,0 1,1 1,1 0,1 2,1 0,1 0,0 2,2 0,1 0,1 1,-1 6,10-27,-13 33,1 1,2 0,2 1,1 0,3 1,0-1,3 1,1 0,2 1,5 29,-5-62,0 0,1 0,0 0,1 0,0 0,0 0,0 0,1-1,0 1,1-1,0 0,0 0,0 0,1 0,0-1,0 0,1 0,-1 0,1-1,1 0,-1 0,1 0,4 2,0 0,1-1,-1 0,1-1,1-1,-1 1,1-2,-1 0,1 0,0-2,0 1,0-2,0 1,0-2,0 0,0 0,0-1,2-2,0 1,-1-1,0 0,-1-1,1-1,-1 0,0-1,0 0,-1-1,0-1,-1 0,0 0,0-1,-1-1,0 1,-1-2,0 1,0-1,-2-1,0 1,0-1,-1-1,0 1,3-14,-8 20,0 0,0-1,0 1,-1 0,0-1,-1 1,0 0,0 0,0 0,-1-1,0 1,0 1,-1-1,0 0,0 1,0-1,-1 1,0 0,0 0,-1 0,0 1,0-1,0 1,0 1,-1-1,0 1,-4-3,-6-3,0 0,-1 0,0 2,-1 0,0 1,0 1,0 0,-1 2,0 0,0 1,6 0,0 0,0 1,0 1,-1 0,1 1,0 1,0 0,0 0,0 1,0 1,0 0,0 1,1 0,-1 1,1 1,1 0,-1 0,1 1,0 1,0 0,1 0,0 1,1 0,0 1,-6 7,3 7</inkml:trace>
  <inkml:trace contextRef="#ctx0" brushRef="#br0" timeOffset="1431.41">785 485,'9'-30,"1"0,2 1,1 0,1 1,1 0,1 1,7-6,-22 32,129-156,-130 156,0 0,1 0,-1 1,1-1,-1 0,1 1,0-1,-1 0,1 1,0-1,-1 1,1-1,0 1,0-1,-1 1,1-1,0 1,0 0,0 0,0-1,-1 1,1 0,0 0,0 0,0 0,0 0,0 0,0 0,0 0,-1 0,1 0,0 1,0-1,0 0,0 1,0-1,-1 0,1 1,0-1,0 1,-1-1,1 1,0 0,-1-1,1 1,-1 0,1-1,0 1,-1 0,0 0,1-1,-1 1,1 0,-1 0,0 0,0 0,1-1,-1 1,0 1,5 59,-5-56,-2 25,1-24,0 0,0 1,1-1,-1 1,2-1,-1 1,1-1,0 0,0 1,0-1,1 0,0 0,1 0,-1 0,2 2,-2-7,1 0,-1-1,0 1,1-1,-1 1,0-1,1 0,-1 0,1 0,-1 0,0 0,1 0,-1-1,0 1,1-1,-1 0,0 1,0-1,1 0,-1 0,0-1,0 1,0 0,0-1,0 1,-1-1,1 0,0 1,-1-1,1 0,-1 0,0 0,0 0,1 0,-1-1,0 0,4-2,120-166,-57 90,-68 80,0 1,1-1,-1 1,0 0,0-1,1 1,-1-1,0 1,0-1,1 1,-1 0,0-1,1 1,-1 0,1-1,-1 1,0 0,1 0,-1-1,1 1,-1 0,1 0,-1 0,1 0,-1-1,1 1,-1 0,1 0,-1 0,1 0,-1 0,1 0,-1 0,1 0,-1 1,1-1,-1 0,1 0,-1 0,1 0,-1 1,0-1,1 0,-1 1,1-1,-1 0,0 1,1-1,-1 0,0 1,1-1,-1 0,0 1,1-1,-1 1,0-1,0 1,0-1,0 1,1-1,-1 1,0-1,0 1,2 37,-2-32,-1 11,1 1,1-1,0 1,1-1,1 0,0 0,2 0,0 0,1 0,0-1,1 0,1-1,1 1,0-1,1-1,5 6,17 3,-15-16</inkml:trace>
  <inkml:trace contextRef="#ctx0" brushRef="#br0" timeOffset="1833.086">814 625,'62'-4,"26"-3,7 1,-8-4,-13 0,-11 2,-10 2,-10 2,-7 2,-5 1,-4 1,0 0,-1 1,-5-1</inkml:trace>
  <inkml:trace contextRef="#ctx0" brushRef="#br0" timeOffset="2351.459">1434 823,'-21'-1,"0"2,0 0,0 1,0 1,0 1,1 1,-1 1,1 1,-5 2,23-8,0 0,0-1,0 1,1 0,-1 0,0 0,1 0,-1 0,1 0,-1 0,1 1,-1-1,1 0,0 1,0-1,0 1,0 0,0-1,0 1,0 0,0 0,1-1,-1 1,1 0,-1 0,1 0,0 0,-1 0,1 0,0 0,0-1,1 1,-1 0,0 0,1 0,-1 0,1 0,-1 0,1-1,0 1,0 0,0-1,0 1,0 0,0-1,0 1,1-1,-1 0,1 1,-1-1,1 0,-1 0,175 131,-171-128,1 0,-1 0,0 1,0 0,-1 0,1 0,-1 1,0-1,-1 1,1 0,-1 0,0 0,-1 1,1-1,-1 0,-1 1,1 0,-1 0,0-1,-1 1,0 0,0 0,0 0,-1-1,1 1,-2 0,1-1,-1 1,-2 4,-4-2,-1 0,0 0,-1-1,1 0,-2-1,1 0,-1 0,0-1,0-1,-1 0,0 0,0-1,0-1,0 0,-1-1,1 0,-1-1,1 0,-13-1,17 0,0-1,0 1,0-2,0 1,0-1,1 0,-1-1,0 0,1 0,0-1,-1 0,2 0,-1 0,0-1,1 0,0-1,0 1,0-1,1 0,0-1,0 1,0-1,-4-14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2508,'67'0,"201"-12,235-44,182-8,-144 55,-136 8,-31-26,594 26,-600-26,599 26,-671 28,-52-14,-158-2,1-5,0-3,65-6,152-27,81 30,-170-27,376 27,-422-26,0-2,-145 26</inkml:trace>
  <inkml:trace contextRef="#ctx0" brushRef="#br0" timeOffset="1834.839">4178 165,'46'168,"-39"-122,-2 1,-2-1,-2 1,-4 35,0 15,-14 76,-7-3,-4 91,18-176,3 1,4 0,6 41,-2-8,28 135,-29 367,27-425,-27 284,12-311,7 29,8-1,-28 283,29-254,-45-74,5 33,12-161</inkml:trace>
  <inkml:trace contextRef="#ctx0" brushRef="#br0" timeOffset="11531.832">2371 843,'14'2,"0"1,-1 0,1 1,-1 1,0 0,0 1,0 0,-1 1,0 1,0-1,7 8,132 112,-16-7,5-8,14 44,-55-85,28 27,72 72,-97-97,-88-65,-1 0,0 0,0 1,0 1,-1 0,-1 0,0 1,0 1,-1 0,2 4,-1 1,1-1,1 0,0 0,2-1,-1-1,2-1,0 0,15 9,41 38,45 26,-98-78</inkml:trace>
  <inkml:trace contextRef="#ctx0" brushRef="#br0" timeOffset="12995.726">2314 730,'-16'55,"-35"146,50-198,-1 0,0 0,1-1,-1 1,1 0,0-1,0 1,0 0,1 0,-1 0,0 0,1 0,0 0,0 0,0 0,0 0,0 0,1 0,-1 0,1 0,0 0,0 0,0 0,0-1,0 1,1 0,-1-1,1 1,0-1,0 1,0-1,0 0,0 0,0 0,1 0,0 0,9-2,0-2,0 1,0-2,-1 1,1-2,0 0,-1 0,0-1,0 0,0-1,-1 0,0-1,0 0,7-7,3 0,380-210,-399 223,0 1,0 0,0-1,0 1,0 0,0-1,0 1,0-1,-1 1,1-1,0 0,0 1,-1-1,1 0,0 1,-1-1,1 0,-1 0,1 0,-1 1,1-1,-1 0,0 0,1 0,-1 0,0 0,0 0,0 0,1 0,-1 0,0 0,0 0,-1 0,1 0,0 0,0 0,0 0,-1 1,1-1,0 0,-1 0,1 0,-1 0,1 0,-1 0,1 1,-1-1,1 0,-1 1,0-1,0 0,1 1,-1-1,0 1,0-1,0 1,0-1,1 1,-1-1,0 1,0 0,0 0,0-1,0 1,0 0,0 0,-169-7,105 10,-213-2,254-1</inkml:trace>
  <inkml:trace contextRef="#ctx0" brushRef="#br0" timeOffset="15199.29">2258 2197,'0'5,"0"6,0 6,0 6,0 2,0 3,0 1,0 0,5 1,1-1,0 0,-1 0,-1-1,-2 0,-1 1,0-6</inkml:trace>
  <inkml:trace contextRef="#ctx0" brushRef="#br0" timeOffset="16937.802">2314 2451,'-3'-13,"2"17,5 402,-15-333,5-55</inkml:trace>
  <inkml:trace contextRef="#ctx0" brushRef="#br0" timeOffset="17799.303">2004 2648,'562'0,"-360"30,503-31,414 1,-1107 0</inkml:trace>
  <inkml:trace contextRef="#ctx0" brushRef="#br0" timeOffset="18100.299">4601 2422,'-38'10,"-28"12,-7 8,5-1,8-2,5 1,7-1,7 1,6 0,3 0,3 0,2-5,0-1,0 0,5-3</inkml:trace>
  <inkml:trace contextRef="#ctx0" brushRef="#br0" timeOffset="18817.593">2427 2535,'-4'-1,"0"0,0 1,0-1,0 1,0-1,0 1,0 0,0 1,0-1,-1 1,1 0,0 0,0 0,1 0,-1 1,0 0,0-1,1 1,-1 1,1-1,-1 0,-1 3,-200 168,146-116,42-41</inkml:trace>
  <inkml:trace contextRef="#ctx0" brushRef="#br0" timeOffset="19888.171">2540 2875,'29'157,"-13"-91,24 107,-34-150,6-29,26-151,76-163,-104 299</inkml:trace>
  <inkml:trace contextRef="#ctx0" brushRef="#br0" timeOffset="22067.306">3020 3156,'0'5,"0"6,0 7,-4 4,-3 4,-4-3,0-1,1 2,-2-4,1-1,-2 2,-4 1,-4 3,1 1,0-4,4 0,3-5</inkml:trace>
  <inkml:trace contextRef="#ctx0" brushRef="#br0" timeOffset="22386.877">2823 3156,'19'34,"11"20,6 2,1-5,-1-5,-7-7,-12-9,-10-10</inkml:trace>
  <inkml:trace contextRef="#ctx0" brushRef="#br0" timeOffset="22937.009">3274 2762,'-14'38,"-10"27,-1 8,4-4,6-10,5-9,4-8,9-7,3-5,1-2,3-6,1-2,3-4,-1-1,3-2,-3-8,-2-6</inkml:trace>
  <inkml:trace contextRef="#ctx0" brushRef="#br0" timeOffset="23455.508">3331 2988,'7'-6,"1"1,0 0,0 0,0 1,1 0,-1 0,1 1,0 0,0 1,0 0,0 0,0 1,1 0,-1 1,0 0,1 1,-1-1,4 2,-11 1,0-1,-1 0,1 1,-1 0,1-1,-1 1,0 0,0 0,0 0,0-1,-1 1,1 0,-1 0,1 0,-1 0,0 0,0 0,-1 0,1 0,-1 0,1 0,-1 0,0 0,0 0,0 0,-1-1,1 1,-1 0,1-1,-1 1,0-1,0 0,0 0,0 1,0-1,-1 0,1-1,-3 6,-22 34,19-32,0 0,1 1,1 1,-1-1,2 1,-1 0,2 0,-1 0,2 1,-1 0,2-1,-2 11,5-18,0-1,1 1,-1-1,1 0,-1 0,1 0,0 0,1 0,-1 0,0 0,1-1,-1 1,1-1,0 1,0-1,0 0,0 0,0-1,1 1,-1-1,0 1,1-1,-1 0,1-1,-1 1,1 0,0-1,-1 0,1 0,-1 0,1 0,0-1,-1 1,1-1,-1 0,1 0,-1 0,1 0,-1-1,0 0,3-1,13-4</inkml:trace>
  <inkml:trace contextRef="#ctx0" brushRef="#br0" timeOffset="24022.331">3782 2875,'-89'105,"89"-101,-1-1,1 1,-1 0,1 0,0 0,1-1,-1 1,1 0,-1 0,1 0,0-1,1 1,-1-1,0 1,1-1,0 1,0-1,0 0,0 0,1 0,-1 0,1 0,0 0,0-1,0 0,0 1,0-1,0 0,1 0,-1-1,0 1,1-1,0 1,-1-1,2 0,10 8,-11-6,1 0,0 0,-1 0,0 1,0-1,0 1,0 0,-1 0,1 1,-1-1,0 1,0-1,-1 1,1 0,-1 0,0 0,-1 1,1-1,-1 0,0 1,0-1,-1 1,0-1,0 1,0-1,0 0,-1 1,0-1,0 2,-2 0,1 0,-1-1,-1 1,1-1,-1 0,0 0,0 0,-1-1,0 1,0-1,0 0,0 0,-1-1,0 0,0 0,0 0,-1-1,1 1,-1-2,1 1,-1-1,-5 2,-7-4,5-2</inkml:trace>
  <inkml:trace contextRef="#ctx0" brushRef="#br0" timeOffset="24438.486">3952 2762,'18'18,"0"2,-1 0,-1 1,-1 0,-1 1,-1 1,-1 0,-1 1,-1 1,-1-1,3 17,-12-26,-1 0,0 0,-1 0,-1-1,0 1,-1-1,-1 0,0 0,-1 0,-1-1,0 0,0 0,-1-1,-1 1,0-2,-1 1,0-2,0 1,-2-1,1-1,-1 0,0-1,-1 0,0 0,-1-1,-13 6,3-4</inkml:trace>
  <inkml:trace contextRef="#ctx0" brushRef="#br0" timeOffset="27239.741">4262 476,'369'0,"-284"-13,-74 10,-1 0,1 1,-1 1,1-1,0 2,0-1,-1 2,1-1,0 1,-1 1,1 0,84 32,-71-18,-24-7</inkml:trace>
  <inkml:trace contextRef="#ctx0" brushRef="#br0" timeOffset="28054.001">4770 278,'10'43,"-1"1,-2-1,-2 1,-2 1,-2-1,-2 0,-2 4,1 49,2 1006,28-878,-18-153,-4 42,-21-50,-14 107,53-65,-22-102,0-5</inkml:trace>
  <inkml:trace contextRef="#ctx0" brushRef="#br0" timeOffset="28323.337">5137 1915,'-39'38,"-16"18,-5 4,3-4,7-6,7-6,11-7,6-5,7-2,2-2,0-6,2-2,-1 1,-3-3,3-1,3-2</inkml:trace>
  <inkml:trace contextRef="#ctx0" brushRef="#br0" timeOffset="29285.71">4967 193,'-9'24,"-13"18,-3 6,-2-1,4-2,1 0,-1-3,4-3,0-5,3-1,0-4,-2 0,1-1,0-1,-3 1,3-1,3 1,5-5</inkml:trace>
  <inkml:trace contextRef="#ctx0" brushRef="#br0" timeOffset="30656.317">5109 927,'42'93,"-32"-61,79 269,-51-212,-37-89,0 0,0-1,0 1,0 0,0-1,0 1,-1 0,1-1,0 1,0-1,-1 1,1-1,0 0,-1 1,1-1,0 0,-1 1,1-1,-1 0,1 0,-1 1,0-1,1 0,-1 0,0 0,1 0,-1 0,0 1,0-1,0 0,0 0,0 0,0 0,0 0,0 0,0 0,0 0,0-3,95-370,-64 233,-25 117</inkml:trace>
  <inkml:trace contextRef="#ctx0" brushRef="#br0" timeOffset="31537.452">5504 1237,'4'7,"0"0,0 1,-1-1,0 1,0 0,-1 0,0 0,0 0,-1 0,0 0,0 0,-1 1,0-1,-1 6,1 1,0-10,0 0,-1 0,1 0,0 0,1 0,-1 0,1 0,0-1,0 1,1 0,-1 0,1-1,0 1,0-1,1 1,-1-1,3 3,-3-7,1 0,-1 0,0 0,0 0,1-1,-1 1,0-1,0 1,0-1,0 0,0 1,0-1,0 0,0 0,0-1,0 1,0 0,0-1,-1 1,1-1,-1 1,1-1,-1 0,0 0,1 0,-1 0,0 0,1-2,19-29,-17 25,0-1,1 2,0-1,1 0,-1 1,1 0,1 0,-1 1,1 0,1 0,-1 0,6-2,-11 7,0 1,-1 0,1 0,0 0,-1 0,1 0,-1 0,1 0,0 1,-1-1,1 0,0 1,-1-1,1 1,-1 0,1 0,-1 0,0-1,1 1,-1 0,0 1,0-1,1 0,-1 0,0 0,0 1,0-1,-1 1,1-1,0 0,0 1,-1-1,1 1,-1 0,1-1,-1 1,19 62,-19-62,6 38,-1 0,-3 0,-1 1,-2-1,-4 21,-26 57,29-114,0 1,0 0,0-1,-1 0,0 1,0-1,0 0,0 0,-1-1,1 1,-1-1,0 0,0 0,0 0,-1 0,1-1,-1 0,1 1,-1-2,0 1,0 0,-2-1,5-1,0 1,0-1,0-1,0 1,0 0,0 0,0-1,0 1,0-1,0 0,0 0,0 1,1-1,-1 0,0-1,1 1,-1 0,0 0,1-1,0 1,-1-1,1 1,0-1,0 1,-1-1,1 0,1 0,-1 0,0 1,0-1,1 0,-1 0,1 0,-1 0,1-2,-5-78,5 73,1-4,1-1,0 1,1 0,1 0,0 0,1 0,0 0,1 1,0 0,1 0,1 1,-1 0,2-1,9-11</inkml:trace>
  <inkml:trace contextRef="#ctx0" brushRef="#br0" timeOffset="31922.553">6124 757,'-18'53,"3"1,1 1,3 0,2 0,3 1,2 15,4-51,0 0,2 0,0 0,1 0,1-1,1 1,1-1,0 0,2-1,0 1,7 10,-12-26,0 1,0-1,0 0,0-1,0 1,1-1,-1 1,1-1,-1 0,1 0,0-1,0 1,0-1,0 0,0 0,0 0,0 0,1-1,-1 1,0-1,0 0,0-1,1 1,-1-1,3-1,17-3</inkml:trace>
  <inkml:trace contextRef="#ctx0" brushRef="#br0" timeOffset="32425.412">6407 983,'9'-4,"9"-6,2 0,-1 1,2 1,-1 0,1 2,0 1,0 0,12 0,-31 5,-1-1,1 1,0 0,-1 0,1 0,0 0,-1 0,1 0,0 0,-1 1,1-1,0 0,-1 1,1-1,-1 1,1 0,0 0,-1 0,0-1,1 1,-1 1,0-1,1 0,-1 0,0 0,0 1,0-1,0 0,0 1,0-1,0 1,-1-1,1 1,0-1,-1 1,0 0,1-1,-1 1,0 0,0-1,1 1,-2 0,1 0,0-1,0 1,0 0,-1-1,1 1,-1 0,1-1,-1 1,0 1,-46 80,21-54,19-24,1 1,0 0,0 0,0 1,1-1,0 1,0 0,1 1,0-1,0 1,1 0,0 0,0 0,1 0,0 0,1 1,-1-1,1 5,4-8,0-1,1 0,0-1,-1 1,1-1,0 1,0-1,1 0,-1-1,1 1,-1-1,1 0,0 0,0 0,0-1,0 1,0-1,0-1,0 1,1-1,-1 0,0 0,0 0,0-1,0 1,1-1,-1-1,2 0,8 2,61-14,-57 7</inkml:trace>
  <inkml:trace contextRef="#ctx0" brushRef="#br0" timeOffset="33158.733">7169 956,'-9'-1,"0"1,0 1,0 0,0 0,0 1,0 0,1 0,-1 1,1 0,0 0,-1 1,2 0,-1 1,0 0,1 0,-2 2,8-5,0 1,0-1,0 1,0-1,0 1,1-1,-1 1,1-1,0 1,0 0,0-1,0 1,0-1,0 1,1 0,-1-1,1 1,0-1,0 1,0-1,0 0,0 1,0-1,1 0,-1 0,1 0,-1 0,1 0,0 0,0 0,0 0,0-1,0 1,0-1,1 1,-1-1,0 0,3 1,16 18,-18-17,0 0,-1 0,1 0,0 0,-1 0,0 0,0 1,0-1,0 1,-1 0,0 0,1-1,-1 1,0 0,-1 0,1 0,-1 0,0 0,0 0,0 0,0 0,-1 0,1 0,-1 0,0 0,-1 0,1-1,0 1,-1 0,0-1,0 1,0-1,0 0,-1 0,1 1,-1-1,0-1,0 1,0 0,0-1,0 0,-1 1,-3 0,-18 4,1-3</inkml:trace>
  <inkml:trace contextRef="#ctx0" brushRef="#br0" timeOffset="33576.467">7311 645,'25'15,"0"2,-1 0,0 2,-2 0,0 2,-1 0,-2 1,18 25,-31-36,0 1,-1 1,0-1,-1 1,-1 0,0-1,0 2,-1-1,-1 0,0 0,-1 1,0-1,-1 0,-1 0,0 0,-1 0,0 0,-1 0,0 0,-1-1,-1 0,0 0,0-1,-1 1,-1-1,0-1,0 1,-1-1,-1 0,-18 21,0-1,-2-2,-1-1,-26 17,33-29,1-3</inkml:trace>
  <inkml:trace contextRef="#ctx0" brushRef="#br0" timeOffset="37195.248">2935 306,'0'510,"0"-510,4 47,-4-47,0 1,0 0,1-1,-1 1,0 0,0-1,0 1,1 0,-1-1,0 1,0-1,1 1,-1 0,1-1,-1 1,0-1,1 1,-1-1,1 1,-1-1,1 0,-1 1,1-1,0 0,-1 1,1-1,-1 0,1 0,0 1,-1-1,1 0,0 0,-1 0,1 0,0 0,-1 0,1 0,0 0,-1 0,1 0,0 0,-1-1,1 1,0 0,-1 0,1-1,-1 1,1 0,-1-1,1 1,0 0,-1-1,1 1,-1-1,0 1,1-1,-1 1,1-1,-1 0,0 1,1-1,-1 1,0-1,108-136,24-9,-66 74,-53 56</inkml:trace>
  <inkml:trace contextRef="#ctx0" brushRef="#br0" timeOffset="37862.8">2935 109,'226'27,"-201"-24,0 0,0 2,-1 1,0 1,0 1,10 6,-34-15,0 1,-1-1,1 1,0-1,-1 1,1-1,0 1,0-1,0 1,-1-1,1 0,0 1,0-1,0 1,0-1,0 1,0-1,0 0,0 1,1-1,-1 1,0-1,0 1,0-1,0 1,1-1,-1 0,0 1,1 0,-1-1,0 1,1-1,-1 1,1-1,-1 1,0 0,1-1,-1 1,1 0,-1-1,1 1,-1 0,1 0,0-1,-1 1,1 0,-1 0,1 0,-1 0,1 0,0 0,-1 0,1 0,-1 0,1 0,-1 0,1 0,0 1,-1-1,1 0,-1 0,1 0,-1 1,1-1,-1 0,1 1,-1-1,1 1,-26-49,23 44,-29-85,28 67</inkml:trace>
  <inkml:trace contextRef="#ctx0" brushRef="#br0" timeOffset="38511.076">3500 503,'-25'18,"1"0,0 2,1 1,1 0,2 2,0 0,1 1,1 1,1 1,2 1,1 0,0 0,3 2,0 0,1 0,2 0,1 1,2 0,0 5,5-30,-1 0,1 1,0-1,1 1,-1-1,1 0,0 1,0-1,1 0,-1 0,1 0,0 0,1 0,-1 0,1 0,0-1,0 1,0-1,1 0,0 0,-1 0,1-1,1 1,-1-1,0 0,3 1,5-3</inkml:trace>
  <inkml:trace contextRef="#ctx0" brushRef="#br0" timeOffset="38979.951">3500 757,'103'3,"-101"-3,0 0,1 1,-1 0,1-1,-1 1,0 0,0 0,1 1,-1-1,0 0,0 1,0-1,0 1,-1-1,1 1,0 0,-1 0,1 0,-1 0,0 0,1 0,-1 0,0 1,0-1,0 0,-1 1,1-1,-1 0,1 1,-1-1,0 1,0-1,0 1,0-1,0 1,0-1,-1 1,0-1,1 1,-3 4,-1 1,1-1,-1 0,0 0,-1 0,0-1,0 1,0-1,-1 0,1-1,-2 1,1-1,-4 2,3-2,0 1,0-1,1 1,0 0,0 1,1-1,-1 1,2 0,-1 1,1-1,0 1,0 0,1 0,2-5,0 1,0-1,1 0,-1 1,1-1,0 1,0-1,0 1,1-1,-1 1,1-1,0 1,0-1,0 0,0 1,1-1,-1 0,2 2,10 13</inkml:trace>
  <inkml:trace contextRef="#ctx0" brushRef="#br0" timeOffset="39423.38">3895 956,'-18'9,"-66"42,82-49,0 0,1 0,-1 0,1 0,-1 0,1 1,0-1,0 0,0 0,0 1,0-1,1 1,-1-1,1 1,-1-1,1 1,0-1,0 1,0-1,0 1,1 0,-1-1,1 1,-1-1,1 0,0 1,0-1,0 1,0-1,1 0,-1 0,0 0,1 0,0 0,1 2,0-2,0 1,0 0,0 0,-1 1,1-1,-1 0,0 1,0 0,0-1,0 1,-1 0,1 0,-1 0,0 0,0 0,-1 0,1 0,-1 0,0 0,0 0,0 0,-1 1,1-1,-1 0,0 0,0 0,-1 0,1-1,-1 1,0 0,1 0,-2-1,1 1,0-1,-1 0,0 0,1 0,-1 0,-1 0,-62 35,43-31</inkml:trace>
  <inkml:trace contextRef="#ctx0" brushRef="#br0" timeOffset="39775.994">3979 757,'10'15,"-1"0,-1 0,0 1,-1 0,-1 0,0 0,-1 1,-1 0,-1 0,0 0,-1 1,-1-1,-1 1,0-1,-1 0,-1 1,-1-1,0 0,-5 11,-10 7,-2-1,-1-2,-2 0,0-1,-3-1,0-2,-2 0,-1-2,-1-1,-2-1,-11 3,24-19</inkml:trace>
  <inkml:trace contextRef="#ctx0" brushRef="#br0" timeOffset="41428.925">1976 589,'-9'0,"-9"-5,-5-2,0-4,1 0,-2 2,3-3,1 1,4 2</inkml:trace>
  <inkml:trace contextRef="#ctx0" brushRef="#br0" timeOffset="41757.143">1693 306,'-14'0,"-10"0,-5 0,2-5,5-1</inkml:trace>
  <inkml:trace contextRef="#ctx0" brushRef="#br0" timeOffset="42008.596">1412 136,'-19'-14,"-12"-5,0-4,5 2</inkml:trace>
  <inkml:trace contextRef="#ctx0" brushRef="#br0" timeOffset="44230.308">1412 1210,'-68'95,"39"-60,-2-1,-1-1,-1-2,-1-1,-2-1,-1-3,-2-1,0-1,-2-2,32-16,1-1,-1-1,0 1,0-1,0-1,-1 0,1 0,-1-1,0 0,0 0,0-1,0-1,0 1,1-2,-1 1,-10-3,18 2,0 0,0 0,0-1,0 1,0 0,1-1,-1 1,0-1,1 0,-1 1,1-1,-1 0,1 0,0 0,0 0,0 0,0 0,0-1,0 1,1 0,-1 0,1-1,-1 1,1 0,0 0,0-1,0 1,0 0,1-1,-1 1,0 0,1-1,0 1,-1 0,1 0,0 0,1-1,43-77,-35 66,0 1,1-1,1 2,0 0,1 0,0 1,1 1,0 0,1 1,0 0,0 2,8-3,-19 9,1 1,-1 0,1 1,0-1,-1 1,1 0,-1 0,1 1,-1-1,0 1,0 0,0 0,0 1,0-1,0 1,0-1,-1 1,1 0,-1 1,0-1,0 1,0-1,0 1,-1 0,0 0,1 0,-1 0,-1 1,1-1,-1 0,1 1,-1-1,-1 1,1 0,23 42,-14-30,1 1,1-2,1 0,0 0,1-1,1-1,0 0,1-1,0-1,1-1,2 1,43 26,-48-26</inkml:trace>
  <inkml:trace contextRef="#ctx0" brushRef="#br0" timeOffset="44896.287">1270 476,'-5'0,"-6"4,-6 8,0 5,-2 0,2 2,-1 3,3 2,-1 2,2 2,4 0,-2 0,2 1,2-1,3 1,6-5,4-7</inkml:trace>
  <inkml:trace contextRef="#ctx0" brushRef="#br0" timeOffset="45590.582">903 1858,'-17'56,"13"-31,0-1,2 1,1 0,0 0,2 0,1 0,1-1,1 1,2-1,0 0,1 0,1 0,2-1,0 0,13 15,-10-25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32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339 452,'-14'39,"-10"26,-1 8,4-4,1-10,4-9,-1-13,3-9,0-3,1-7</inkml:trace>
  <inkml:trace contextRef="#ctx0" brushRef="#br0" timeOffset="244.896">1 480,'19'15,"21"23,8 11,1 1,-3-2,-5-6,-4-9,-4-6,-2-7,-3-7,-5-1,-2-3,-5-2</inkml:trace>
  <inkml:trace contextRef="#ctx0" brushRef="#br0" timeOffset="12083.077">593 622,'5'0,"6"0,2-5,2-1,0-5,2-1,2 3,4-3,1 1,-2 7,-6 4</inkml:trace>
  <inkml:trace contextRef="#ctx0" brushRef="#br0" timeOffset="12600.713">1016 480,'-27'41,"9"-16,1 0,1 2,1 0,1 1,-1 8,13-34,1 1,0 0,0 0,0 0,1 1,-1-1,1 0,-1 0,1 0,0 0,0 1,1-1,-1 0,1 0,-1 0,1 0,0 0,0 0,0 0,1 0,-1 0,1 0,0-1,-1 1,1 0,0-1,0 0,1 1,-1-1,1 0,-1 0,1 0,-1-1,1 1,0-1,0 1,0-1,0 0,0 0,0 0,0-1,0 1,0-1,0 1,1-1,-1 0,0 0,0-1,0 1,0-1,1 1,0-1,8-5,-1 0,1 0,-1-1,0 0,0-1,-1-1,0 1,-1-1,0-1,0 0,-1 0,0-1,-1 0,0 0,0-2,14-22,-2-1,-2-1,-1-1,-1 0,-3-1,-1 0,6-38,-13 59,0 0,-2 0,1 0,-2-1,-1 1,0 0,-1-1,-1 1,-1 0,0 0,-2 0,0 1,-2-5,5 18,0 1,-1-1,1 1,-1-1,0 1,0 0,0 0,0 0,0 1,-1-1,1 1,-1-1,0 1,0 1,0-1,0 0,0 1,0 0,0 0,0 0,0 0,-1 1,1 0,0-1,0 2,-1-1,1 0,0 1,0 0,0 0,-1 0,1 0,0 1,1 0,-1 0,0 0,0 0,1 0,-1 1,1-1,0 1,-1 1,-7 10,2 0,0 0,0 1,2 0,0 1,0 0,2 0,0 0,1 1,0-1,1 1,1 0,1 0,0 0,2 0,0 0,0 0,2 0,0-1,1 1,1 2,1-5,0-1,1 1,1-1,0-1,0 0,1 0,1 0,0-1,1-1,0 0,0 0,1-1,0-1,1 0,0 0,9 3,-17-8,0 0,0 0,1-1,-1 0,0 0,1-1,-1 1,1-1,-1 0,1 0,0-1,0 0,-1 0,1 0,0-1,-1 0,1 0,-1 0,1-1,-1 1,1-2,-1 1,0 0,0-1,0 0,0 0,1-2,7-7</inkml:trace>
  <inkml:trace contextRef="#ctx0" brushRef="#br0" timeOffset="12867.303">1553 452,'5'20,"1"5</inkml:trace>
  <inkml:trace contextRef="#ctx0" brushRef="#br0" timeOffset="13109.789">1496 29,'0'0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1 112,'38'84,"31"60,42 110,-54-120,-56-133,-1 0,1 0,-1-1,1 1,-1 0,1-1,0 1,-1 0,1-1,0 1,-1-1,1 1,0-1,0 1,-1-1,1 1,0-1,0 0,0 0,0 1,0-1,-1 0,1 0,0 0,0 0,0 0,0 0,0 0,0 0,0 0,-1-1,1 1,0 0,0-1,0 1,0 0,-1-1,1 1,0-1,0 1,-1-1,1 1,0-1,-1 0,1 1,0-1,-1 0,1 1,-1-1,0 0,1 0,-1 0,1 1,-1-1,0-1,23-55,-20 47,74-248,53-76,-111 273,-18 57,0 6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12 283,'-12'-2,"35"-4,-7 3,235-41,-19 43,-206 8,-18-4,-19-3,-7-5,-1-1,1-1,0-1,1 0,0-1,0-1,1-1,0 0,1-1,0-1,1 0,-3-5,-40-56,64 49,4 18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15,'1'-2,"0"1,0 0,0 0,0 0,1 0,-1 0,0 0,1 0,-1 0,1 1,-1-1,1 0,-1 1,1-1,0 1,-1 0,1-1,0 1,-1 0,1 0,0 0,-1 0,1 1,-1-1,1 0,0 1,-1-1,1 1,-1-1,1 1,0 0,6 0,444 7,-422 4,-35-6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7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1,'0'5,"10"1,7 1,6-2,4-2,2-1,1-1,0 0,0-1,0 0,-1-1,0 1,-1 0,0 0,1 0,-1 0,0 0,-5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0,'-9'12,"0"0,0 0,2 1,-1 0,2 1,0-1,0 1,1 3,-1-2,-81 191,83-194,1 0,0 0,1 0,0 0,1 1,0-1,1 0,0 1,1-1,1 0,0 1,0-1,1 0,2 2,0-9,0-1,0 1,0-1,1 0,0 0,-1-1,2 1,-1-2,0 1,0 0,1-1,0 0,-1-1,1 0,0 0,0 0,0-1,-1 0,1 0,0 0,0-1,0 0,-1-1,4 0,16 0,81-19,-104 20,0 0,0-1,0 1,0-1,0 1,0-1,-1 0,1 0,0 0,-1-1,1 1,-1-1,0 1,0-1,0 0,0 1,-1-1,1 0,-1 0,1-1,-1 1,0 0,-1 0,1 0,0-1,-1 1,0 0,1-1,-1 1,-1-1,-2-14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1 344,'21'-31,"2"1,1 1,2 1,21-18,-24 23,122-107,-143 128,-1 0,-1 1,0 0,1-1,0 1,-1 0,1 0,0-1,0 1,-1 0,1 0,0 0,0 0,0 0,0 0,1 0,-1 1,0-1,0 0,0 0,1 1,-1-1,0 1,1-1,-1 1,0 0,1 0,-1-1,1 1,-1 0,0 0,1 0,-1 0,1 1,-1-1,0 0,1 0,-1 1,0-1,1 1,-1 0,0-1,0 1,1 0,-1-1,0 1,0 0,0 1,9 100,-10-93,1-1,0 1,0 0,1 0,0 0,0-1,1 1,0-1,1 0,0 0,0 0,1 0,0-1,0 0,0 0,1 0,0-1,1 1,0-1,6 4,4-3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0,'-11'2,"0"0,1 0,-1 1,1 1,0 0,0 0,0 1,1 0,-1 0,1 1,1 1,-1-1,-4 6,7-6,0 0,1 0,0 0,0 1,0-1,1 1,0 0,0 0,1 1,0-1,1 1,-1 0,1 0,1-1,-1 1,1 0,1 1,0-1,0 0,1 6,-26 219,25 197,-54-159,34-136,23-132,0 0,-1 1,1-1,0 0,1 0,-1 0,0-1,1 1,0-1,-1 0,1 0,0 0,0-1,0 1,0-1,1 0,-1 0,0 0,0-1,1 1,-1-1,0 0,1-1,-1 1,0-1,1 1,-1-1,3-1,5 1,105-3,-92 3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1,'5'4,"16"3,9-1,4-1,2 3,-2 1,0-2,-3-2,0-1,-2-2,-5-1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1 754,'38'0,"42"-5,12-1,0 0,-11 1,-15 2,-13 1,-11 1,-8 0,-5 1,-3 0,0 1,-5-6,-11-1,-8 0</inkml:trace>
  <inkml:trace contextRef="#ctx0" brushRef="#br0" timeOffset="255.759">453 416,'-5'38,"-1"37,-1 11,2-6,2-10,1-13,0-11,2-9,0-6,0-3,5-7,2-6</inkml:trace>
  <inkml:trace contextRef="#ctx0" brushRef="#br0" timeOffset="957.815">1017 726,'233'-177,"-230"175,-1-1,1 0,0 1,0 0,0 0,0-1,0 2,1-1,-1 0,0 1,1-1,0 1,-1 0,1 1,0-1,-1 0,1 1,0 0,-1 0,1 0,0 0,0 1,-1-1,1 1,0 0,-1 0,1 0,-1 1,1-1,-1 1,0 0,0 0,0 0,3 2,43 103,-32-58,8 20,-2 0,-3 1,-3 1,-4 1,1 26,-10 134,-4-222,-1 0,0 0,-1 1,0-1,-1-1,0 1,0 0,-1-1,0 1,-1-1,0 0,0-1,-1 1,0-1,0 0,-1-1,0 0,-1 0,0 0,0-1,0 0,0 0,-1-1,0 0,0-1,-1 0,1 0,-3 0,6-2,1 0,-1 0,1-1,-1 0,0 0,1 0,-1 0,0-1,0 0,0 0,1-1,-1 0,0 0,1 0,-1-1,1 1,-1-1,1-1,0 1,-1-1,1 0,1 0,-1 0,0-1,1 1,0-1,0 0,0-1,0 1,0-1,1 1,-2-5,5-6,0 1,1 0,1 0,0-1,1 1,0 0,1 1,1-1,0 1,1 0,1 0,0 0,0 1,1 0,1 1,0 0,0 0,1 0,1 2,0-1,8-5,16-14,1 2,2 2,0 1,36-16,-67 36,17-10,-6 0</inkml:trace>
  <inkml:trace contextRef="#ctx0" brushRef="#br0" timeOffset="1452.842">988 331,'265'-306,"-264"304,0 1,0-1,0 0,0 1,1-1,-1 1,1-1,-1 1,1 0,0 0,-1 0,1 0,0 0,0 0,0 0,-1 0,1 1,0-1,0 1,0-1,0 1,0 0,0 0,0 0,0 0,0 0,1 0,-1 1,0-1,-1 0,1 1,0 0,0-1,0 1,0 0,0 0,-1 0,1 1,0-1,-1 0,1 0,-1 1,1-1,-1 1,0-1,1 3,88 182,-61-159,-13-19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0 907,'36'-45,"4"-31,3 1,3 2,25-26,-54 75,46-43,-62 68,1-1,-1 1,1 0,0 0,-1-1,1 1,-1 0,0 0,1 0,-1 1,0-1,0 0,0 0,1 1,-1-1,-1 1,1-1,0 1,0-1,0 1,-1-1,1 1,-1 0,1-1,-1 1,0 0,0-1,0 1,0 0,0 0,0-1,0 1,0 0,-1-1,1 1,-1 0,1-1,0 2,-1 50,0-42,0 1,0-1,1 0,1 0,0 0,0 0,1 1,0-2,1 1,1 0,0 0,0-1,2 2,-5-11,1 0,-1 0,1 0,-1-1,1 1,0 0,0-1,-1 1,1-1,0 0,0 1,-1-1,1 0,0 0,0 0,0-1,-1 1,1 0,0-1,0 1,-1-1,1 1,0-1,-1 0,1 0,0 1,-1-1,1-1,-1 1,0 0,1 0,-1 0,0-1,0 1,0-1,0 1,0-1,0 1,0-1,0 1,0-1,-1 0,1 0,4-3,159-195,-69 109,-94 91,0-1,1 0,-1 0,0 1,1-1,-1 1,0-1,1 1,-1-1,1 1,-1 0,0 0,1 0,-1-1,1 2,-1-1,1 0,-1 0,1 0,-1 1,0-1,1 1,-1-1,0 1,1-1,-1 1,0 0,0 0,1-1,-1 1,0 0,0 0,0 0,0 0,0 1,0-1,0 0,-1 0,1 1,0-1,-1 0,1 1,-1-1,1 0,-1 1,16 67,-15-54,1 1,1 0,0-1,1 0,1 0,0 0,2 0,-1-1,2 2</inkml:trace>
  <inkml:trace contextRef="#ctx0" brushRef="#br0" timeOffset="333.335">84 907,'48'-5,"21"-1,8 0,0 1,-2-4,-11 1,-5 1,-4 2,-6-4,-7 1,0 1,-4 2,-2 1,-3 2,-3 2,-5 4,-8 3</inkml:trace>
  <inkml:trace contextRef="#ctx0" brushRef="#br0" timeOffset="1079.828">254 1161,'28'-22,"100"-24,-65 36,-62 11,0-1,1 0,-1 1,0-1,1 1,-1-1,0 1,0-1,1 1,-1 0,0 0,0 0,0 0,0 0,0 0,0 0,0 0,0 0,0 0,-1 0,1 0,0 1,-1-1,1 0,-1 1,1-1,-1 0,0 1,0-1,1 1,-1-1,0 0,0 1,0-1,-1 1,1-1,0 0,0 1,-1-1,1 0,-1 1,0 0,-2 6,0 1,-1-1,0 0,-1 0,0 0,0 0,-1-1,1 0,-2 0,1-1,-1 1,-25 30,-16 18,39-46,-1 1,1-1,0 1,1 1,0 0,1 0,0 0,1 1,0 0,1 0,0 1,1 0,1-1,0 1,-1 6,4-15,0-1,0 0,0 1,1-1,-1 1,1-1,0 0,0 0,0 1,0-1,1 0,-1 0,1 0,0 0,0 0,0-1,0 1,0-1,0 1,1-1,-1 0,1 0,0 0,0 0,0 0,0 0,0-1,0 0,0 1,0-1,0 0,1-1,-1 1,0-1,4 1,3 0,-1-1,1 0,0-1,-1 0,1-1,-1 0,1 0,-1-1,0 0,0 0,0-1,2-2,8-4,-3 1</inkml:trace>
  <inkml:trace contextRef="#ctx0" brushRef="#br0" timeOffset="1663.997">959 1189,'-17'0,"0"1,0 0,1 2,-1-1,1 2,-1 1,1 0,0 0,1 2,-1 0,1 1,1 0,0 2,-3 2,14-10,0 0,0 0,1 0,-1 0,1 1,-1-1,1 1,0 0,0 0,0 0,1 0,-1 0,1 0,-1 0,1 1,0-1,1 0,-1 1,0-1,1 0,0 1,0-1,0 1,0-1,0 1,1-1,-1 1,1-1,0 0,0 1,1-1,-1 0,0 0,1 0,0 0,0 0,0 0,0-1,0 1,3 2,76 38,-72-40,0 1,0-1,0 2,0-1,-1 1,0 1,0-1,0 1,-1 1,5 4,-10-9,-1 0,0 0,0 0,0 0,0 0,0 0,-1 0,1 0,-1 0,1 0,-1 0,0 0,1 0,-1 1,0-1,-1 0,1 0,0 0,-1 0,1 0,-1 0,1 0,-1 0,0 0,0 0,0 0,0 0,0 0,-1 0,1-1,0 1,-1-1,1 1,-1-1,0 1,1-1,-1 0,-2 1,-75 44,74-43,0 0,-1 0,1-1,0 0,-1 0,1 0,-1-1,0 1,0-1,1-1,-1 1,0-1,0 0,0 0,1-1,-1 0,0 0,0 0,1-1,-6-1,4-9,6 1</inkml:trace>
  <inkml:trace contextRef="#ctx0" brushRef="#br0" timeOffset="2246.074">1016 1076,'16'-17,"-14"13,1 0,-1 1,0 0,1-1,0 1,0 0,0 1,0-1,0 0,1 1,-1 0,1-1,-1 1,1 1,0-1,0 1,0-1,0 1,0 0,0 1,0-1,0 1,1-1,-1 1,0 0,0 1,0-1,0 1,0 0,0 0,3 1,-4 1,0 0,0 0,0 0,0 1,-1-1,1 1,-1-1,0 1,0 0,-1 0,1 0,-1 0,1 0,-2 0,1 0,0 0,-1 1,1-1,-1 0,0 0,-1 1,1-1,-1 0,0 0,0 0,0 0,0 0,-1 0,0 0,0 0,0 0,0-1,0 1,-1-1,1 1,-1-1,0 0,0 0,-1 0,1-1,-2 2,-34 34,40-37,-1 1,0-1,1 1,-1-1,0 0,1 1,0-1,-1 0,1 1,0-1,0 0,-1 0,1 0,0 0,0 0,0 0,1 0,-1 0,0 0,0 0,0-1,1 1,-1 0,0-1,1 1,-1-1,0 1,1-1,-1 0,1 0,-1 0,1 1,73 7,-50-7</inkml:trace>
  <inkml:trace contextRef="#ctx0" brushRef="#br0" timeOffset="3481.52">1835 512,'-56'197,"-38"48,71-188,9-27,1 0,1 1,2 0,1 1,1 0,2 1,1 0,2 0,1 30,2-59,1 1,-1-1,1 0,0 0,0-1,0 1,1 0,0 0,-1 0,1-1,1 1,-1-1,0 0,1 0,-1 1,1-2,0 1,0 0,1 0,-1-1,0 0,1 0,-1 0,1 0,0 0,0-1,-1 0,1 1,0-1,0-1,0 1,0-1,1 1,-1-1,0 0,0-1,0 1,1-1,132-7,-136 8,0 0,0 0,0-1,-1 1,1 0,0 0,0-1,-1 1,1 0,0-1,0 1,-1-1,1 1,0-1,-1 1,1-1,-1 1,1-1,-1 0,1 1,-1-1,1 0,-1 1,0-1,1 0,-1 0,0 1,0-1,1 0,-1 0,0 1,0-1,0 0,0 0,0 0,0 0,0 1,0-1,0 0,-1 0,1 1,0-1,0 0,-1 0,1 1,-1-1,1 0,-8-9</inkml:trace>
  <inkml:trace contextRef="#ctx0" brushRef="#br0" timeOffset="3728.629">1411 1020,'29'0,"29"0,8 0,-1 0,-7 0,-9 0,-8 0,-5 0,-6 0,-6 0</inkml:trace>
  <inkml:trace contextRef="#ctx0" brushRef="#br0" timeOffset="4701.41">2003 4,'4'0,"3"-1,0 0,0 0,0 1,0 0,0 0,0 0,0 1,0 0,0 1,0 0,-1 0,1 0,-1 1,1-1,-1 2,0-1,0 1,0 0,-1 0,1 0,-1 1,0 0,0 0,2 4,2 15,-1 0,-1 0,-1 1,-1 0,-2 0,0 1,-2-1,0 0,-2 1,-4 23,3 30,2 400,28-234,0-76,-44-47,8-91,8-24,-1 0,0 1,0-1,-1 0,0 0,0 0,0 0,-1 0,0-1,-1 1,1-1,-1 0,-1 0,1 0,-1 0,0-1,0 0,-1 0,1 0,-1-1,0 1,0-2,-1 1,-3 1,-8-1,0 0,0-2,0 0,0-1,0-1,0-1,-5-1,-17 1,16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1 214,'151'-192,"-151"191,1 0,-1 0,0 0,1 0,-1 0,1 0,-1 1,1-1,-1 0,1 0,0 1,-1-1,1 0,0 1,0-1,-1 0,1 1,0-1,0 1,0 0,0-1,0 1,0 0,-1-1,1 1,0 0,0 0,0 0,0 0,0 0,0 0,0 0,0 0,0 0,0 0,0 1,0-1,0 0,0 1,0-1,0 0,-1 1,1-1,0 1,0 0,0-1,-1 1,1-1,0 1,-1 0,1 0,-1 0,1-1,-1 1,1 0,-1 0,1 0,-1 0,0 0,7 26,21 52,-27-77,0 0,1 0,-1-1,1 1,0 0,-1 0,1-1,0 1,0-1,0 1,0-1,0 0,0 0,0 0,0 0,1 0,-1 0,0-1,1 1,-1-1,0 0,1 0,-1 1,1-1,-1-1,0 1,1 0,-1-1,0 1,1-1,-1 0,1 0,13-6,0-1,-1-1,0-1,0 0,-1-1,0-1,-1 0,-1-1,2-2,-10 11,-2 1,0 0,0 0,0 1,0-1,1 1,-1-1,1 1,-1 0,1 0,0 0,0 0,0 1,0-1,0 1,0 0,0 0,0 0,1 0,-1 0,0 1,1-1,-1 1,0 0,1 0,-1 0,1 1,-1-1,0 1,0 0,1 0,-1 0,0 0,2 1,154 93,-126-72,-21-11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59,'44'0,"51"-5,21-6,-1-1,-14 1,-16 2,-12 4,-14 1,-12 3,-9 0,-7 1,-3 1,-2-1,0 1,0-1,-5 0</inkml:trace>
  <inkml:trace contextRef="#ctx0" brushRef="#br0" timeOffset="515.035">621 200,'-177'65,"175"-65,1 0,0 0,0 0,0 1,0-1,-1 0,1 0,0 1,0-1,0 1,0-1,0 1,0-1,0 1,0 0,0 0,0-1,0 1,0 0,1 0,-1 0,0 0,0 0,1 0,-1 0,1 0,-1 0,1 0,-1 0,1 0,0 0,0 1,-1-1,1 0,0 0,0 0,0 0,0 1,0-1,1 0,-1 0,0 0,0 0,1 1,-1-1,1 0,-1 0,1 0,-1 0,1 0,0 0,-1 0,1 0,0-1,0 1,0 1,111 34,-33-15,-72-18,0 0,-1 0,1 1,-1 0,0 0,0 1,0 0,-1 0,1 0,-1 1,-1-1,2 3,-5-6,1 0,-1 0,0 0,0 0,0 1,0-1,0 0,0 1,-1-1,1 1,-1-1,0 1,0-1,0 1,0-1,0 1,0-1,0 1,-1-1,0 0,1 1,-1-1,0 1,0-1,0 0,0 0,-1 0,1 0,-1 0,1 0,-1 0,1 0,-1 0,0-1,0 1,0-1,-1 1,-6 5,0-2,0 1,0-1,-1-1,1 1,-1-2,0 1,-1-1,1-1,0 0,-1-1,1 1,-1-2,0 0,-2 0,-6-5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3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1,'-19'0,"-1"2,2 1,-1 0,0 2,1 0,-1 1,1 0,1 2,0 0,-10 7,19-10,1 0,0 1,1 0,-1 0,1 1,0 0,1 0,0 0,0 1,0 0,1-1,0 2,1-1,0 0,0 1,1-1,-1 8,-9 153,13 707,-2-874,1 1,-1 0,1-1,0 1,0 0,0-1,0 1,0 0,0 0,1-1,-1 1,1 0,0-1,0 1,0-1,0 1,0-1,0 0,1 1,-1-1,1 0,0 0,-1 0,1 0,0 0,0 0,0 0,1-1,-1 1,0-1,1 0,-1 1,1-1,-1 0,1-1,-1 1,1 0,2 0,140-26,26 19,-146 0</inkml:trace>
  <inkml:trace contextRef="#ctx0" brushRef="#br0" timeOffset="1246.262">737 311,'-26'407,"11"-290,8-76,2 1,1 0,2 0,4 34,-2-75,0 1,0-1,0 1,0-1,0 1,0 0,0-1,1 1,-1-1,1 1,-1-1,1 1,-1-1,1 0,0 1,0-1,0 0,0 1,0-1,0 0,0 0,0 0,0 0,0 0,1 0,-1 0,0 0,1-1,-1 1,1 0,-1-1,1 1,-1-1,1 1,-1-1,1 0,-1 0,1 0,0 0,-1 0,1 0,-1 0,1 0,-1-1,1 1,-1-1,1 1,0-1,13-9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1044,'29'0,"23"0,9 0,-2 0,-6 0,-8 0,-6 0,-5 0,-3 0,-3 0,-6-5,-6-1</inkml:trace>
  <inkml:trace contextRef="#ctx0" brushRef="#br0" timeOffset="246.136">198 791,'-5'38,"-1"32,0 9,1-4,2-11,1-10,1-11,0-12</inkml:trace>
  <inkml:trace contextRef="#ctx0" brushRef="#br0" timeOffset="1100.086">988 338,'29'-17,"-7"8,1 1,1 1,-1 2,1 0,0 2,0 0,1 2,-1 0,18 3,-40-2,0 1,1-1,-1 1,0-1,0 1,1 0,-1 0,0 0,0 0,0 1,0-1,0 0,-1 1,1-1,0 1,-1 0,1 0,-1-1,1 1,-1 0,0 0,0 0,0 1,0-1,0 0,0 0,-1 0,1 1,-1-1,0 0,1 1,-1-1,0 0,0 1,-1-1,1 0,0 1,-1-1,1 0,-1 0,0 1,0-1,0 0,0 0,0 0,0 0,-1 0,1 0,-1 0,1-1,-1 1,0 0,1-1,-1 0,-2 2,-107 98,112-100,-1 1,0 0,1 0,-1 0,1 0,0 0,0 0,0 0,0-1,0 1,0 0,0-1,0 1,1-1,-1 1,0-1,1 0,0 0,-1 1,1-1,0 0,-1 0,1-1,0 1,0 0,0 0,0-1,0 1,0-1,0 0,0 0,0 0,0 0,0 0,0 1,28 7,-21-7,-1 0,1 1,-1 0,0 1,1 0,-1 0,-1 0,1 1,0 0,-1 1,0 0,0 0,0 0,-1 1,0 0,3 3,-8-6,0 0,0-1,0 1,0 0,0 0,-1 0,1-1,-1 1,0 0,0 0,0 0,0 0,-1 0,1 0,-1 0,1-1,-1 1,0 0,0 0,0-1,-1 1,1 0,-1-1,1 1,-1-1,0 0,0 0,0 0,0 0,0 0,0 0,-1 0,-1 1,-88 47,-27-23,94-26</inkml:trace>
  <inkml:trace contextRef="#ctx0" brushRef="#br0" timeOffset="1363.785">735 875,'43'0,"43"0,17-5,0-2,-3 1,-9 1,-10 2,-10 0,-6 2,-6-4,-7-1,-4 0,-4 1,-6 2,-4 1,-3 1,-2 1,-6 0</inkml:trace>
  <inkml:trace contextRef="#ctx0" brushRef="#br0" timeOffset="1729.802">1271 1016,'-17'13,"0"1,2 1,-1 0,2 1,0 1,1 1,1-1,0 2,-7 16,18-33,0 1,-1 0,1-1,0 1,0 0,0 0,1 0,-1 0,1 0,0 0,0 0,0 0,0 0,0 0,1 0,-1 0,1 0,0 0,-1 0,2 0,-1 0,0-1,0 1,1 0,0-1,-1 1,1-1,0 0,0 1,0-1,1 0,-1 0,0 0,1-1,0 1,-1-1,1 1,0-1,-1 0,1 0,0 0,0 0,0 0,0-1,2 1,11 0,1-1,-1 0,1-1,-1 0,1-1,-1-1,0-1,1-1,-2 0,1-1,14-3,-4 2,-2 0</inkml:trace>
  <inkml:trace contextRef="#ctx0" brushRef="#br0" timeOffset="1980.799">1609 988,'-24'38,"-12"23,-1 5,1-4,8-2,7-7,4-8,3-6,5-5,4-4,3-2,6-6,3-7</inkml:trace>
  <inkml:trace contextRef="#ctx0" brushRef="#br0" timeOffset="2264.795">1835 1213,'-9'14,"0"1,1 0,1 0,0 1,1 0,1 0,0 1,1-1,1 1,1 0,0 0,1 11,1-25,0 0,1 1,-1-1,0 0,1 0,0 0,0 0,0 0,0 0,0 0,1-1,-1 1,1 0,0-1,0 1,0-1,0 1,0-1,1 0,-1 0,0 0,1 0,0 0,-1-1,1 1,0-1,0 0,0 0,0 0,0 0,0 0,0-1,0 1,0-1,1 0,-1 0,0 0,0 0,1-1,8 1,0-2,0 0,0 0,0-1,0-1,-1 1,1-2,-1 0,7-5,-6 3,-1-2,0 1,-1-2,0 1,0-2,-1 1,0-1,-1 0,0-1,-1 0,-1 0,1-1,-2 0,0 0,2-8,-7 15,1 0,-1-1,-1 1,1 0,-1 0,0 0,-1 0,1 0,-1 0,0 0,-1 0,1 1,-1-1,0 1,-1 0,1 0,-1 0,0 0,0 1,-1-1,1 1,-1 0,0 0,0 1,0 0,-1 0,1 0,-1 0,1 1,-1 0,0 0,0 0,0 1,0 0,0 0,-1 1,1-1,0 1,0 1,-3 0,-19 3,2 2</inkml:trace>
  <inkml:trace contextRef="#ctx0" brushRef="#br0" timeOffset="3632.399">2146 367,'28'19,"0"2,-1 0,-1 2,-2 1,0 1,13 19,-21-19,0 2,-2 0,0 1,-2 0,-2 1,0 0,-2 1,-1 0,-2 0,0 1,-3-1,0 1,-2 0,-1 0,-2 3,2-7,-1 0,-1 0,-1-1,-2 1,-1-1,0 0,-2-1,-1 0,-2 0,0-1,-4 5,-2-5,0-1,-2 0,-1-2,0 0,-2-1,0-2,-1 0,-2-1,2 0</inkml:trace>
  <inkml:trace contextRef="#ctx0" brushRef="#br0" timeOffset="4266.215">819 0,'-88'369,"68"-276,3 1,5 1,5 0,3 1,4 0,5-1,4 0,11 42,-20-126,2 1,0-1,0 0,1 0,0 0,1-1,0 1,1-1,0 0,0 0,1 0,1-1,-1 1,1-2,1 1,0-1,0 0,1-1,0 0,0 0,0-1,1 0,0-1,0 0,10 3,7-5,-3-2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8:4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1016,'22'-47,"2"2,2 0,2 2,6-4,118-144,-152 191,0 1,0-1,0 0,0 1,0-1,0 1,0-1,1 0,-1 1,0-1,0 1,0-1,1 0,-1 1,0-1,1 0,-1 0,0 1,1-1,-1 0,0 1,1-1,-1 0,0 0,1 0,-1 0,1 1,-1-1,1 0,-1 0,0 0,1 0,-1 0,1 0,-1 0,1 0,-1 0,0 0,1 0,-1 0,1-1,-1 1,0 0,1 0,-1 0,1-1,-1 1,0 0,1 0,-1-1,0 1,1 0,-1 0,0-1,0 1,1 0,-1-1,0 1,0-1,0 1,1 0,-1-1,0 1,0-1,0 1,0 0,0-1,0 0,-6 38,4-28,9 81,-7-88,1 0,-1 0,1 0,0 0,0 0,0 0,0 0,0 0,0 0,1 0,-1-1,0 1,1-1,0 1,-1-1,1 1,0-1,0 0,-1 0,1 0,0 0,0 0,0 0,1-1,-1 1,0-1,0 1,0-1,0 0,0 0,1 0,-1 0,0 0,0 0,0-1,0 1,1-1,-1 1,0-1,0 0,11-6,0-1,0-1,-1 0,0 0,-1-1,0-1,-1 0,0 0,-1-1,6-10,12-11,59-56,-85 89,0-1,-1 1,1-1,0 1,0 0,0-1,0 1,-1 0,1 0,0-1,0 1,0 0,0 0,0 0,0 0,0 0,0 1,-1-1,1 0,0 0,0 0,0 1,0-1,0 0,-1 1,1-1,0 1,0-1,-1 1,1 0,0-1,-1 1,1-1,0 1,-1 0,1 0,-1-1,1 1,-1 0,0 0,1 0,-1 0,0-1,1 1,-1 0,0 0,0 0,0 0,0 0,0 0,0 0,0 0,0 0,4 59,-4-55,0 11,1 0,0 0,1 0,1 0,1-1,0 1,1-1,0 0,7 11,15 2,-11-20</inkml:trace>
  <inkml:trace contextRef="#ctx0" brushRef="#br0" timeOffset="246.17">0 988,'39'0,"50"-5,20-2,1 1,-8 1,-12 2,-12 0,-10 2,-11 1,-6 0,-7 0,-6 0,-4 0,-4 1,-2-1,-6 0</inkml:trace>
  <inkml:trace contextRef="#ctx0" brushRef="#br0" timeOffset="753.506">649 1101,'-4'1,"-43"16,1 1,1 3,0 1,-27 20,70-41,0-1,-1 1,1 0,0 1,0-1,0 0,0 0,0 1,0 0,0-1,0 1,1 0,-1 0,0 0,1 0,0 0,-1 0,1 0,0 0,0 0,0 1,1-1,-1 0,0 1,1-1,0 1,-1-1,1 1,0-1,0 1,1-1,-1 1,0-1,1 0,-1 1,1-1,0 0,0 1,0-1,0 0,0 0,1 0,0 2,109 27,-64-25,-39-6,1 0,-1 1,1 0,-1 1,1 0,-1 0,0 0,0 1,0 0,0 1,-1 0,3 2,-9-3,0 1,0-1,-1 0,0 1,0-1,0 0,0 1,0-1,-1 0,1 1,-1-1,0 0,0 0,0 0,0 1,-1-1,1 0,-1-1,0 1,0 0,0 0,0-1,0 1,-1-1,1 0,-1 1,1-1,-1-1,0 1,0 0,0-1,0 1,-1-1,-3 5,0 0,0-1,-1-1,0 1,0-1,0 0,0-1,0 0,-1 0,0-1,1 0,-1 0,0-1,0-1,0 1,0-1,-3-1,-5-5</inkml:trace>
  <inkml:trace contextRef="#ctx0" brushRef="#br0" timeOffset="1431.028">904 1072,'3'-3,"1"0,0 1,-1 0,1-1,1 1,-1 0,0 1,0-1,1 1,-1 0,1 0,-1 0,1 1,-1-1,1 1,-1 0,1 1,-1-1,1 1,-1 0,5 1,-7-2,0 1,0 0,0-1,0 1,-1 0,1 0,0 0,0 0,-1 0,1 0,0 1,-1-1,1 1,-1-1,0 1,1-1,-1 1,0 0,0-1,0 1,0 0,-1 0,1 0,0 0,-1 0,1 0,-1 0,0 0,1 0,-1 0,0 0,0 0,-1 0,1 0,0 0,-1 0,1 0,-1 0,0 0,1 0,-1 0,0 0,0-1,0 1,0 0,-1-1,0 2,-2 3,2-5,1 1,0-1,-1 0,1 1,0-1,-1 1,1-1,0 1,0 0,0-1,0 1,1 0,-1 0,0-1,1 1,-1 0,1 0,0 0,-1 0,1 0,0 0,0 0,0 0,1 0,-1 0,0-1,1 1,-1 0,1 0,0 0,-1 0,1-1,0 1,0 0,0-1,0 1,1-1,-1 1,0-1,1 1,-1-1,1 0,12 5,-12-6,0 0,0 0,0 0,0 0,0 1,0-1,-1 0,1 1,0 0,0-1,0 1,-1 0,1 0,0 0,-1 0,1 0,-1 1,1-1,-1 0,0 1,1-1,-1 1,0-1,0 1,0 0,0-1,0 1,-1 0,1 0,0 0,-1 0,1-1,-1 1,0 0,0 0,0 0,0 0,0 0,0 0,0 0,0 0,-1 0,1 0,-1-1,0 2,-4 5,-1 1,-1-2,1 1,-1-1,-1 0,1 0,-1-1,0 0,-1 0,1-1,-1 0,0-1,0 0,-1 0,-4 1,-4-4,3-3</inkml:trace>
  <inkml:trace contextRef="#ctx0" brushRef="#br0" timeOffset="2665.887">1665 508,'3'16,"-1"1,-1 0,0 0,-2 0,0 0,0 0,-2-1,0 1,-1-1,0 1,-2-1,-5 11,-79 166,68-153,2 1,1 0,2 1,-6 28,21-66,0 1,1 0,0 0,0 0,0 0,1 0,-1 0,1 0,0 1,1-1,-1 0,1 0,0 0,0 0,1 0,0-1,-1 1,1 0,1-1,-1 1,1-1,0 0,0 0,0 0,0 0,1 0,0-1,0 1,-1-1,2 0,-1 0,0-1,1 1,-1-1,1 0,4 1,3 0,0-1,0 0,0-1,1 0,-1-1,1-1,-1 0,0 0,0-1,0-1,9-2,55-8,-13-1,-57 8</inkml:trace>
  <inkml:trace contextRef="#ctx0" brushRef="#br0" timeOffset="2913.855">1298 931,'39'0,"31"0,9-4,-4-3,-11 1,-10-3,-11-1,-11 1</inkml:trace>
  <inkml:trace contextRef="#ctx0" brushRef="#br0" timeOffset="3316.283">2089 367,'10'-5,"14"-8,1 0,0 2,1 1,0 1,1 1,26-4,-52 12,1-1,-1 0,1 1,-1-1,1 1,-1-1,1 1,-1 0,1 0,-1 0,1-1,-1 1,1 1,-1-1,1 0,0 0,-1 1,1-1,-1 0,0 1,1 0,-1-1,1 1,-1 0,0 0,1 0,-1 0,0 0,0 0,0 0,0 0,0 0,0 0,0 1,0-1,0 0,-1 1,1-1,0 1,-1-1,1 0,-1 1,0 0,0-1,1 1,-1-1,0 1,0-1,0 1,0-1,-1 2,-6 7,0 0,-1-1,-1 1,0-1,0-1,0 0,-1 0,0-1,-10 5,11-7,1 0,-1 1,1 0,0 0,1 1,-1 0,1 0,0 0,1 1,0 0,0 1,1-1,0 1,1 0,-2 5,5-12,0 1,1-1,0 1,-1-1,1 1,0-1,0 1,1 0,-1-1,0 0,1 1,0-1,-1 1,1-1,0 1,0-1,0 0,1 0,-1 0,0 0,1 0,0 0,-1 0,1 0,0 0,0-1,0 1,0-1,0 1,0-1,0 0,2 1,82 26,-75-26,119 30,-111-27</inkml:trace>
  <inkml:trace contextRef="#ctx0" brushRef="#br0" timeOffset="5264.906">2512 0,'280'6,"-275"-6,-1 0,0 1,1 0,-1 0,0 0,0 0,0 1,1-1,-2 1,1 0,0 0,0 1,-1-1,1 1,-1 0,0-1,0 2,0-1,0 0,0 1,-1-1,1 1,-1 0,0-1,0 1,-1 0,1 1,-1-1,0 0,0 0,0 0,0 1,-1-1,0 0,0 1,0 1,-52 185,29-101,5 1,4 1,3 0,5 1,5 77,1 142,-27-114,27-195,1 0,-1 1,0-1,0 0,0 0,-1 0,1 0,-1 0,1 0,-1 0,0 0,0 0,0 0,-1 0,1-1,-1 1,1 0,-1-1,0 1,0-1,0 0,-1 1,1-1,0 0,-1 0,1-1,-1 1,0-1,0 1,1-1,-1 0,0 0,0 0,0 0,0 0,-22 1,1-2,-1 0,1-1,0-2,0 0,0-2,-19-5,1 0,-3-3,26 6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15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0,'-23'38,"-29"42,-8 17,0-3,6-14,11-14,10-15,4-10,8-9,7-8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3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1,'-10'10,"-7"2,-2 5,-1-1,6-3,11-4,2-3,-5-3,4-6,2-4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3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  <inkml:trace contextRef="#ctx0" brushRef="#br0" timeOffset="1615.047">57 29,'-5'0,"-6"0,3 0,4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29 822,'-10'33,"2"17,2-6,3-10</inkml:trace>
  <inkml:trace contextRef="#ctx0" brushRef="#br0" timeOffset="147.728">0 314,'0'0</inkml:trace>
  <inkml:trace contextRef="#ctx0" brushRef="#br0" timeOffset="568.262">396 568,'-22'31,"1"1,2 0,1 2,2 0,1 1,2 0,-7 32,17-61,2 0,-1 1,1-1,0 1,0 0,0-1,1 1,0-1,1 1,0 0,0-1,0 1,0-1,1 1,0-1,1 0,-1 0,1 0,1 0,-1 0,1-1,0 1,0-1,0 0,1 0,0 0,0-1,0 0,0 0,1 0,-1-1,1 0,0 0,4 1,-1 0,1-2,0 0,0 0,1 0,-1-1,0-1,0 0,1 0,-1-1,0-1,0 1,0-2,0 1,0-1,-1-1,1 0,-1 0,0-1,0 0,0 0,-1-1,1 0,0-2,11-9,0-1,-2-1,0 0,-1-2,-1 0,0 0,-2-2,6-13,4-12,-3-1,-1-1,-3-1,-2-1,-2 0,-3 0,4-45,-12 70,-1-1,-1 1,-2 0,-1-1,0 1,-5-11,6 29,0-1,-1 1,0 0,0 0,-1 0,0 1,-1-1,0 1,-1 0,1 0,-1 1,-1-1,1 1,-1 1,-1-1,1 1,-1 1,0-1,-7-2,10 6,0 0,0 0,0 1,-1-1,1 1,0 1,-1-1,1 1,-1 0,1 0,0 0,-1 1,1 0,0 0,0 0,-1 1,1 0,0 0,0 0,1 0,-1 1,0 0,1 0,-1 0,-2 4,-89 105,80-86,1 0,2 1,1 1,1 0,1 0,1 1,2 1,1-1,1 1,2 0,1 0,1 0,2 0,1 0,3 14,-3-32,0 1,1-1,1 1,0-1,0 0,2-1,-1 1,1-1,1 0,0 0,1-1,0 0,0 0,1-1,0 0,1-1,0 0,0 0,1-1,0 0,0-1,0 0,1-1,0-1,0 1,11 1,15 0,1-1,-1-2,1-1,34-4,-59 1,27 0</inkml:trace>
  <inkml:trace contextRef="#ctx0" brushRef="#br0" timeOffset="1487.789">1440 596,'-60'39,"1"2,2 3,2 2,-5 11,-14 47,73-102,0 1,0-1,0 0,0 1,0-1,0 1,1 0,-1-1,1 1,0 0,0-1,0 1,0 0,0-1,0 1,1-1,0 1,-1 0,1-1,0 1,0-1,0 0,0 1,1-1,-1 0,1 0,-1 0,1 0,0 0,0 0,0 0,0 0,0-1,0 1,0-1,1 1,-1-1,1 0,-1 0,1 0,-1-1,1 1,-1 0,3-1,10 2,0-1,0-1,0-1,1 0,-1-1,0-1,0 0,-1-1,1 0,-1-1,0-1,0-1,0 0,-1 0,0-1,8-8,-1 3,-1-2,0 0,-1-2,-1 0,-1 0,1-3,33-33,-50 53,1 1,0 0,-1 0,1-1,0 1,-1 0,1 0,-1 0,0-1,1 1,-1 0,0 0,1 0,-1 0,0 0,0 0,0 0,0 0,0 0,0 0,0 0,0 0,0 0,0 0,0 0,-1 0,1-1,0 1,-1 0,1 0,-1 0,1 0,-1 0,1-1,-1 1,0 0,1-1,-1 1,0 0,0 0,0 1,-19 118,19-116,1 1,0-1,1 0,-1 0,1 0,-1 1,1-1,0 0,1 0,-1 0,1 0,0-1,0 1,0 0,0-1,1 1,-1-1,1 0,0 0,0 0,0 0,0 0,1-1,-1 1,1-1,0 0,1 1,2-3,1 0,-1-1,1 0,-1 0,0-1,1 1,-1-2,0 1,0-1,0 0,-1 0,1-1,-1 0,0 0,0-1,0 1,0-1,-1 0,0-1,0 0,-1 1,1-1,-1-1,1-1,108-173,-121 231,5-42,0 1,1 0,0 0,0 0,1 1,1-1,-1 0,1 1,1-1,0 0,0 0,1 0,0 0,1 0,0 0,0 0,0-1,2 1,-1-1,1 0,0 0,0-1,1 1,0-1,0-1,1 1,0-1,0 0,8 4,-11-8,1-1,0 0,-1 0,1 0,0-1,0 0,0 0,0 0,-1 0,1-1,0 1,0-2,-1 1,1 0,0-1,-1 0,1 0,-1 0,0 0,0-1,0 0,0 1,0-2,0 1,-1 0,79-98,59-204,-141 304,0 0,0 0,0 0,0 0,0 0,0 1,0-1,1 0,-1 0,0 0,1 0,-1 1,0-1,1 0,-1 0,1 1,-1-1,1 0,0 1,-1-1,1 1,0-1,-1 0,1 1,0 0,0-1,-1 1,1-1,0 1,0 0,0 0,0-1,-1 1,1 0,0 0,0 0,0 0,0 0,0 0,0 0,0 0,-1 0,1 1,0-1,0 0,0 0,0 1,-1-1,1 1,0-1,0 1,-1-1,1 1,0-1,-1 1,1-1,-1 1,1 0,0 0,-1-1,0 1,1 0,-1 0,1-1,-1 1,0 1,-16 172,2-1,2 155,20-202,4 15,-6 0,-6 1,-14 92,10-200,-2 0,-1 0,-2-1,-2 0,0 0,-7 9,12-29,-1 0,0-1,-1 0,0 0,-1-1,-1 0,1 0,-2-1,1 0,-2-1,1 0,-1-1,0-1,-1 0,1 0,-8 2,17-8,1 0,-1 1,0-1,0-1,0 1,-1 0,1-1,0 1,0-1,0 0,0 0,0 0,-1 0,1-1,0 1,0-1,0 0,0 0,0 0,0 0,0-1,0 1,1-1,-1 1,0-1,1 0,0 0,-1 0,1-1,0 1,0 0,0-1,0 0,0 1,1-1,-1 0,1 0,0 0,0 0,0 0,0 0,0 0,1 0,0 0,-6-35,2 0,2 0,1 0,2 0,2 0,1 0,5-14,3-12,2 1,3 0,2 1,4 1,2 1,2 1,3 2,3 0,18-21,-19 31,-7 10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1:23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420 338,'112'-47,"-2"-5,72-47,-104 60,-76 39,-1 1,1-1,-1 0,1 0,-1 1,0-1,1 1,-1-1,0 1,1 0,-1-1,0 1,0 0,0 0,1 0,-1 0,0 0,0 0,0 0,-1 0,1 0,0 0,0 1,-1-1,1 0,0 1,-1-1,0 0,1 1,-1-1,0 1,1-1,-1 1,0-1,0 0,0 1,-1-1,1 1,0-1,0 1,-1-1,1 0,-1 1,1-1,-1 0,1 1,-1-1,0 0,0 0,0 0,0 1,0-1,-2 11,-19 124,6 1,2 108,16-143,4 0,6-1,16 66,-6-66,-22-101,-1 0,1-1,0 1,0 0,-1 0,1 0,0 0,0 0,-1-1,1 1,0 0,-1 0,1 0,0 0,-1 0,1 0,0 0,0 0,-1 0,1 0,0 0,-1 0,1 0,0 0,-1 0,1 0,0 1,0-1,-1 0,1 0,0 0,0 0,-1 1,1-1,0 0,0 0,-1 0,1 1,0-1,0 0,0 0,0 1,-1-1,1 0,0 0,0 1,0-1,0 0,0 1,0-1,0 0,0 1,0-1,0 0,0 1,0-1,0 0,0 0,-26-22,25 21,-13-14,0 2,-1 0,0 1,-1 1,0 0,0 1,-2 0,1 2,-1 0,0 1,0 1,-1 0,0 2,0 0,0 1,-1 1,1 1,-1 0,1 2,-5 1,-29 8,2 4,-1 1,2 3,0 2,1 2,1 2,2 2,-34 25,39-13,40-37,1-1,-1 1,1 0,-1-1,0 1,1 0,-1-1,1 1,0 0,-1 0,1 0,0 0,-1 0,1-1,0 1,0 0,0 0,0 0,0 0,0 0,0 0,0 0,0 0,0-1,0 1,1 0,-1 0,0 0,1 0,-1 0,0-1,1 1,-1 0,1 0,0-1,-1 1,1 0,-1-1,1 1,0-1,0 1,-1 0,1-1,0 0,0 1,-1-1,1 1,0-1,0 0,0 0,0 0,0 1,0-1,0 0,-1 0,1 0,0 0,48-3,-24-3</inkml:trace>
  <inkml:trace contextRef="#ctx0" brushRef="#br0" timeOffset="281.621">336 958,'43'-24,"53"-22,19-9,0 1,-15 10,-14 7,-18 10,-15 9,-12 9,-8 0,-5 2,-3 2,-5 2</inkml:trace>
  <inkml:trace contextRef="#ctx0" brushRef="#br0" timeOffset="685.641">1464 789,'0'33,"0"22,0 5,0-2,-4-12,-3-8,1-11</inkml:trace>
  <inkml:trace contextRef="#ctx0" brushRef="#br0" timeOffset="935.765">1437 338,'0'0</inkml:trace>
  <inkml:trace contextRef="#ctx0" brushRef="#br0" timeOffset="1280.678">1747 1183,'124'-400,"-110"384,-9 47,-4-22,0 4,2 1,-1-2,2 1,0 0,0-1,1 1,1-1,0-1,1 2,-5-9,0-1,0 0,0 1,0-1,1 0,-1 0,1-1,0 1,0 0,0-1,0 0,0 0,0 0,1 0,-1 0,1-1,-1 1,1-1,0 0,0 0,-1 0,1-1,0 1,0-1,0 0,0 0,0 0,-1-1,1 1,0-1,0 0,3-1,0-3,0-1,1 1,-2-1,1 0,-1-1,0 0,0 0,0 0,-1 0,-1-1,1 0,-1 0,0 0,-1-1,0 1,0-3,13-25,-2 11,0 6</inkml:trace>
  <inkml:trace contextRef="#ctx0" brushRef="#br0" timeOffset="1754.46">2509 619,'-17'20,"1"0,1 1,0 1,2 0,1 0,1 2,0-1,2 2,1-1,1 1,0 5,5-25,1 0,0 0,1 1,-1-1,1 0,0 0,0 0,0 1,1-1,0 0,0 0,0 0,0 0,1 0,0 0,0 0,1-1,-1 1,1-1,0 0,0 1,0-1,1 0,-1-1,1 1,0-1,0 1,0-1,1-1,-1 1,1 0,-1-1,1 0,2 1,5-1,0-1,0 0,0 0,0-1,0-1,0 0,0-1,-1 0,1-1,0 0,-1 0,0-1,0-1,0 0,0-1,-1 0,0 0,0-1,-1 0,5-5,10-10,0-1,-1-1,-1-1,-1-1,-2-1,15-26,-5 5,-2-1,-2-1,-3-1,-2-1,10-39,-26 75,0-1,0 0,-2 0,0-1,-1 1,-1 0,0 0,-1-1,-1 1,-1 0,-1 0,0 0,-1 1,-1-1,0 1,-1 0,-1 1,0 0,-1 0,-5-4,10 12,0 1,-1 0,0 0,0 1,-1 0,1-1,-1 2,0-1,-1 1,1 0,-1 0,1 1,-1 0,0 0,-1 0,1 1,0 0,-1 1,1 0,-1 0,1 0,-1 1,1 0,-1 0,0 1,1 0,-1 1,1-1,0 1,-4 2,-1 2,0 0,0 1,0 0,1 1,0 0,0 1,1 0,0 1,1 0,0 1,1-1,0 2,0-1,1 1,1 0,0 1,1-1,0 1,1 1,-3 9,1 1,0 0,2 0,1 1,2-1,0 1,1 0,1-1,2 1,1 6,3-2,0-2,2 1,1-1,2 0,0-1,2 0,0-1,2-1,1 0,1-1,1-1,0-1,19 15,-6-8,0-2,2-1,1-2,0-1,2-2,1-1,0-2,1-2,12 2,76 15,-104-30</inkml:trace>
  <inkml:trace contextRef="#ctx0" brushRef="#br0" timeOffset="7050.491">6516 591,'-47'12,"14"-5,1 1,1 1,0 2,0 1,0 2,30-13,-1-1,1 0,-1 1,1-1,-1 1,1-1,0 1,-1 0,1 0,0 0,-1-1,1 1,0 0,0 0,0 1,0-1,0 0,0 0,0 0,0 1,1-1,-1 1,0-1,1 0,-1 1,1-1,0 1,-1-1,1 1,0-1,0 1,0-1,0 1,0-1,0 1,0 0,1-1,-1 1,1-1,-1 0,1 1,-1-1,1 1,0-1,0 0,-1 1,1-1,0 0,0 0,0 0,1 0,-1 0,0 0,0 0,0 0,1 0,-1-1,0 1,1 0,-1-1,1 1,-1-1,1 1,62 26,-58-26,1 0,-1 1,0 0,1 0,-1 0,0 1,-1 0,1 0,0 1,-1 0,0-1,0 2,0-1,0 1,-1-1,0 1,0 1,0-1,0 0,-1 1,0 0,1 2,-4 3,0 0,0 0,-1 0,-1 0,0-1,0 1,-1 0,0-1,-1 1,0-1,-1 0,0-1,0 1,-1-1,-1 0,1 0,-1-1,-1 0,1 0,-2 0,1-1,-1-1,0 1,0-1,-2 0,-29 18,26-21</inkml:trace>
  <inkml:trace contextRef="#ctx0" brushRef="#br0" timeOffset="7397.452">6545 309,'31'18,"0"1,-1 2,-1 1,-1 2,-2 0,0 2,-1 1,-2 0,3 7,-11-13,-2-1,0 2,-1-1,-2 2,0 0,-1 0,-1 0,-2 1,0 0,-1 1,-2-1,0 1,-2 0,0 0,-2-1,-1 1,-1 0,-2 7,-3-12,0 1,-1-2,-1 1,-1-2,-1 1,0-1,-2-1,0 0,0-1,-2-1,0 0,0-1,-1-1,-1-1,-1 0,1-1,-16 6,-24 6,33-18</inkml:trace>
  <inkml:trace contextRef="#ctx0" brushRef="#br0" timeOffset="6124.72">5359 196,'-13'5,"1"1,0 0,0 1,0 0,1 1,0 0,1 1,0 0,0 0,1 1,0 1,1 0,0 0,1 0,0 1,0 0,-1 6,-3 7,2 0,0 1,1 0,2 0,1 0,1 1,1 0,1-1,2 1,1 0,1 0,1 0,1-1,1 1,2-1,4 11,-5-14,2-2,0 1,2-1,0 0,1-1,1 0,1-1,0-1,2 0,0 0,1-2,1 0,17 13,12-9,-25-16</inkml:trace>
  <inkml:trace contextRef="#ctx0" brushRef="#br0" timeOffset="6636.505">5472 535,'27'-7,"2"-1,1 0,0 2,0 2,1 0,-1 2,11 2,-39 0,1 0,0 0,0 0,-1 0,1 1,0-1,-1 1,1 0,0 0,-1 0,1 0,-1 0,0 1,1-1,-1 1,0-1,0 1,0 0,0 0,0 0,0 0,0 0,-1 0,1 1,-1-1,0 0,1 1,-1-1,0 1,-1 0,1-1,0 1,-1 0,1-1,-1 1,0 0,0 0,0-1,0 1,-1 0,1 0,-1-1,1 1,-1 0,0-1,0 1,-1 0,-7 20,-1 0,0-1,-2 0,-1-1,-1 0,-1-1,-40 66,52-81,-1-1,1 1,1 0,-1 0,0 1,1-1,0 0,1 1,-1-1,1 1,0 0,0-1,1 1,-1 0,1 0,1-1,-1 1,1 0,0-1,0 1,1 0,-1-1,1 1,1-1,-1 0,1 0,0 0,0 0,0 0,2 2,6-1,0 0,0 0,1-1,-1 0,1-1,0-1,0 0,1 0,-1-1,0-1,1 0,-1 0,1-1,-1-1,1 0,-1-1,1-1,-1 1,11-6,18-14,-29 8</inkml:trace>
  <inkml:trace contextRef="#ctx0" brushRef="#br0" timeOffset="5147.749">4343 535,'46'194,"-29"-137,3-1,3-1,19 35,-37-79,0 0,0-1,1 0,1 0,-1-1,1 0,1 0,0 0,0-1,1 0,-7-8,-1 0,1 0,0 0,-1 0,1 0,0-1,-1 1,1 0,-1-1,1 1,0-1,-1 0,1 0,-1 1,0-1,1 0,-1 0,0 0,1 0,-1-1,0 1,0 0,0 0,0-1,0 1,0-1,0 1,-1-1,1 1,0-1,-1 1,0-1,1 0,-1 1,0-1,1 0,-1 1,0-1,0 0,-1 1,1-1,0 0,0 1,-1-1,1 1,-1-1,0 0,3-11,52-226,-34 180,3 1,2 2,3 0,32-49,-40 61,-44 64,16-4</inkml:trace>
  <inkml:trace contextRef="#ctx0" brushRef="#br0" timeOffset="5699.721">4201 252,'22'-10,"0"2,1 0,0 1,0 1,0 1,1 1,0 1,-1 2,1 0,0 1,0 2,12 2,-16 0,-10-1,1 0,-1 0,1-2,0 1,0-1,0-1,0 0,0-1,5 0,-15 1,0-1,0 1,-1 0,1 0,0-1,0 1,-1-1,1 1,0-1,0 1,-1-1,1 1,0-1,-1 1,1-1,-1 0,1 1,-1-1,1 0,-1 0,0 1,1-1,-1 0,0 0,1 0,-1 1,0-1,0 0,0 0,0 0,0 0,0 1,0-1,0 0,0 0,0 0,0 0,-1 0,1 1,0-1,-1 0,1 0,0 1,-1-1,1 0,-1 0,1 1,-1-1,-31-41,24 33,-77-94,82 78,10 17</inkml:trace>
  <inkml:trace contextRef="#ctx0" brushRef="#br0" timeOffset="8415.55">787 1663,'867'-83,"298"-22,-336 44,-276 36,327 34,220 78,-707-49,-249-17,-122-22,-5-3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5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0,'0'1,"1"-1,-1 0,0 1,0-1,0 1,0-1,1 0,-1 1,0-1,0 1,0-1,0 1,0-1,0 1,0-1,0 0,0 1,0-1,-1 1,1-1,0 1,0-1,0 0,0 1,-1-1,1 1,0-1,0 0,-1 1,1-1,0 0,-1 1,1-1,0 0,-1 0,1 1,0-1,-1 0,1 0,-1 1,1-1,-1 0,1 0,0 0,-1 0,1 0,-1 0,1 0,-1 0,1 0,-1 0,1 0,0 0,-1 0,1 0,-1 0,1 0,-1-1,1 1,0 0,-1 0,1 0,0-1,-1 1,6 41,86 351,-59-198,-5-67,-27-127,1-1,-1 1,1-1,-1 1,1-1,0 1,-1 0,1-1,-1 1,1 0,0-1,-1 1,1 0,-1 0,1 0,0 0,-1 0,1 0,0-1,0 1,-1 1,1-1,0 0,-1 0,1 0,-1 0,1 0,0 1,-1-1,1 0,0 0,-1 1,1-1,-1 1,1-1,-1 0,1 1,-1-1,1 1,-1-1,1 1,-1-1,0 1,1 0,-1-1,0 1,1-1,-1 1,0 0,0-1,0 1,0 0,0-1,1 1,-1 0,0-1,0 1,-1 0,1-1,0 1,0 0,0-1,0 1,-1 0,1-1,0 1,-1 0,102-274,103-97,-171 314,-19 37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0 159,'426'0,"-355"11,-71-11,0-1,0 1,-1 0,1 0,0-1,0 1,-1 0,1-1,0 1,0 0,0 0,0-1,-1 1,1 0,0-1,0 1,0 0,0-1,0 1,0-1,0 1,0 0,0-1,0 1,0 0,0-1,0 1,0 0,0-1,0 1,1 0,-1-1,0 1,0 0,0-1,1 1,-1 0,0-1,0 1,0 0,1 0,-1 0,0-1,1 1,-1 0,0 0,1 0,-1-1,0 1,1 0,-1 0,-30-26,-93-72,109 81,8 4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1,'4'0,"7"0,2 4,2 3,5-1,3-1,2-2,3-1,0-1,1 0,0-1,0 0,-1-1,1 1,0 0,-6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1,'15'9,"14"9,6 0,4-2,-2-4,-1-4,-3-9,-1-3,-2-1,-6-1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7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186 311,'-13'1,"1"1,0 0,0 1,0 0,0 1,0 0,1 1,0 0,0 1,0 0,0 1,1 0,0 1,1 0,-7 7,16-12,0 0,-1 0,1 0,0 0,1 0,-1 0,0 0,1 0,0 0,0-1,0 1,0 0,0 0,0 0,1-1,-1 1,1-1,0 1,-1-1,1 0,0 0,1 0,-1 0,0 0,1 0,-1 0,1-1,-1 1,1-1,0 0,0 0,-1 0,1 0,0 0,0-1,0 1,0-1,0 0,0 0,1 0,11 6,-9-4,-1-1,1 1,-1 0,0 1,0-1,0 1,0 0,0 1,-1-1,1 1,-1 0,0 0,0 0,0 0,-1 1,1-1,-1 1,0 0,-1 0,1 0,-1 1,0-1,0 1,-1-1,0 1,1 3,-1-4,0 0,0-1,-1 1,1 0,-1 0,0 0,-1 0,1 0,-1-1,0 1,0 0,0 0,-1-1,0 1,0-1,0 1,0-1,-1 0,1 0,-1 0,0 0,-1 0,1-1,-1 1,1-1,-1 0,0 0,0-1,0 1,0-1,-1 0,1 0,-1 0,1 0,-1-1,0 0,0 0,-19 2,1-1</inkml:trace>
  <inkml:trace contextRef="#ctx0" brushRef="#br0" timeOffset="317.558">299 0,'31'14,"0"2,-1 0,-1 2,0 2,-2 0,0 2,-1 0,-2 2,20 25,-34-40,0 1,-1 1,0-1,-1 2,0-1,-1 1,0 0,-1 1,-1-1,0 1,0 0,-1 1,-1-1,0 1,-1-1,-1 1,0 0,0 0,-2 0,1 0,-2-1,0 1,-2 6,-5 2,0-1,-2 0,0 0,-1-1,-1-1,-1 0,-1-1,0-1,-2 0,1-1,-2-1,0 0,-1-1,-1-1,-16 7,8-5,4-5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1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1,'-17'17,"0"2,1 0,1 0,0 1,2 1,0 1,2 0,0 0,2 1,0 1,1-1,-3 22,0 1,1 1,2 0,3 1,1-1,3 1,2 0,4 30,-3-66,0 1,1-1,0 0,1 0,0 0,1 0,0-1,1 0,0 0,2 2,-5-8,0-1,1 1,-1-1,1 0,0 0,0 0,0 0,0 0,1-1,0 0,-1 0,1 0,0-1,0 0,1 0,-1 0,0 0,1-1,-1 0,1 0,0 0,-1-1,3 0,11-3</inkml:trace>
  <inkml:trace contextRef="#ctx0" brushRef="#br0" timeOffset="531.353">317 340,'25'-8,"0"2,0 0,0 2,0 1,1 1,0 1,22 2,-45-1,-1 0,1 0,-1 0,1 1,-1-1,0 1,1-1,-1 1,0 0,1 0,-1 0,0 1,0-1,0 0,0 1,0-1,0 1,0 0,-1-1,1 1,0 0,-1 0,0 0,1 0,-1 1,0-1,0 0,0 0,0 1,-1-1,1 0,-1 1,1-1,-1 1,0-1,0 1,0-1,0 1,0-1,-1 1,-30 98,-87 101,116-199,1 1,-1-1,1 1,0 0,0-1,0 1,0 0,1 0,-1-1,1 1,0 0,0 0,1 0,-1 0,1-1,-1 1,1 0,1 0,-1-1,0 1,1-1,0 1,0-1,0 0,0 0,0 1,1-2,-1 1,1 0,0 0,0-1,0 1,0-1,0 0,0 0,1 0,-1-1,1 1,-1-1,1 0,0 0,0 0,8 2,0 0,1-1,-1-1,0 0,0-1,0 0,1-1,-1 0,0-1,0-1,0 0,0 0,-1-1,1 0,7-5,-3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0,'-37'83,"17"-40,2 0,3 1,1 1,2 0,1 1,3 0,1 13,6-56,1 1,-1 0,1 0,0 0,0 0,0 0,0 0,1 0,-1 0,1 0,0 0,0-1,1 1,-1 0,1-1,0 1,-1-1,2 1,-1-1,0 0,1 0,-1 0,1 0,0 0,0-1,0 1,1-1,-1 0,0 0,1 0,-1 0,1-1,0 1,0-1,-1 0,1 0,0-1,0 1,3-1,1 1,0-2,0 1,1-1,-1-1,0 1,0-1,0-1,0 1,-1-1,1-1,-1 0,0 0,0 0,0-1,2-1,4-10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0 289,'43'-34,"153"-149,-119 112,-74 71,-1 0,0 1,1 0,-1-1,0 1,1 0,-1 0,0 0,0 1,0-1,0 0,0 1,0-1,0 1,-1 0,1 0,-1 0,1-1,-1 1,1 1,-1-1,0 0,0 0,0 0,0 1,-1-1,1 0,-1 1,1-1,-1 0,0 1,0-1,0 1,0 1,6 40,-6-31,1 1,1-1,1 1,-1-1,2 1,0-1,1 0,0-1,1 1,0-1,4 5,1-5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2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1,'-19'0,"1"0,-1 0,1 2,0 1,0 0,0 1,0 1,0 0,1 2,0 0,-10 6,20-6,1 0,0 1,0-1,0 1,1 1,1-1,-1 1,1 0,0 0,1 0,0 0,1 1,0-1,0 1,1-1,0 1,1 0,0 4,-5 32,-27 225,4-100,5-41,10-88,6-24,1 0,1 0,1 1,1 0,0 0,1 0,1 15,1-31,0 0,1-1,-1 1,1 0,0-1,0 1,0-1,0 1,0-1,0 1,1-1,-1 0,1 0,0 0,-1 0,1 0,0 0,0 0,0 0,1-1,-1 1,0-1,1 0,-1 1,1-1,-1 0,1-1,-1 1,1 0,2 0,89 2,-74-4,95-3,-90 4</inkml:trace>
  <inkml:trace contextRef="#ctx0" brushRef="#br0" timeOffset="497.998">622 538,'0'4,"5"3,6-1,6-1,6-2,2-1,3-1,1 0,0-1,1 0,-1-1,0 1,0 0,0 0,-1 0,-4-1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4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58 276,'-1'404,"-23"-242,-7-3,29-148</inkml:trace>
  <inkml:trace contextRef="#ctx0" brushRef="#br0" timeOffset="1881.369">199 22,'2'-2,"-1"0,1 0,0 0,0 1,0-1,1 1,-1-1,0 1,1 0,-1 0,1 0,-1 0,1 0,-1 1,1-1,-1 1,1 0,0-1,-1 1,2 0,117 19,-114-18,0 1,1 0,-1 0,0 1,0 0,0 0,-1 1,1 0,-1 0,0 0,0 1,-1 0,1 0,-1 1,0-1,0 1,-1 0,1 0,-2 1,1-1,-1 1,1 0,-2 0,1 0,-1 0,0 1,-1-1,0 0,0 1,0-1,-1 3,-4 301,-24-54,29 81,-3-318,-1 0,0 0,-2 0,0-1,-1 0,-1 0,-1 1,0 1,6-18,-1-1,1 1,-1-1,0 0,0 0,0 0,0 0,0-1,0 1,-1-1,1 0,0 0,-1 0,1 0,-1 0,1-1,-1 0,1 0,-1 0,0 0,1 0,-1-1,1 1,-1-1,1 0,0 0,-1 0,1-1,0 1,0-1,0 0,-1 0,-9-2,-73-12,61 13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0 191,'55'-29,"97"-105,-150 131,0 1,1-1,0 1,0 0,-1 0,1 0,0 0,0 1,1-1,-1 1,0 0,0 0,1 0,-1 0,1 1,-1-1,1 1,-1 0,0 0,1 0,-1 1,1-1,-1 1,1-1,-1 1,0 0,1 1,-1-1,0 0,0 1,0 0,0 0,0 0,-1 0,1 0,0 1,-1-1,0 1,1-1,-1 1,0 0,-1 0,1 0,0 1,15 27,-2 1,-1 0,-2 1,-1 1,-1 0,-2 0,2 23,-4-24,4 4,-2 1,-1-1,-2 1,-2 0,-1 0,-2 0,-2 1,-1-1,-9 34,6-49,-1-1,-1 0,-2 0,0-1,-1 0,-1-1,-1 0,0-1,-2 0,0-1,-1-1,-1-1,-1 0,0-1,-9 5,25-18,0 0,-1 0,1 0,-1 0,0 0,0 0,0-1,1 1,-1-1,-1 0,1 0,0 0,0 0,0 0,-1-1,1 1,0-1,0 0,-1 0,1 0,0-1,-1 1,1-1,0 0,0 0,0 0,0 0,0 0,0-1,0 1,0-1,0 0,1 0,-1 0,1 0,-1 0,1-1,0 1,0-1,0 0,0 1,0-1,1 0,-1-1,1-6,0-1,1 1,1 0,0 0,0 0,1 0,0 0,1 1,0-1,1 1,-1-1,2 1,-1 0,2 1,-1-1,1 1,0 0,1 0,4-4,-2 0,83-104,-80 94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0 333,'75'-116,"-60"97,140-155,-154 172,0 0,0 1,1-1,-1 0,1 1,0-1,-1 1,1 0,0-1,0 1,0 0,-1 0,1 0,0 1,1-1,-1 0,0 1,0-1,0 1,0 0,0 0,1 0,-1 0,0 0,0 0,0 0,0 1,0-1,1 1,-1 0,0-1,0 1,0 0,0 0,-1 0,1 1,0-1,0 0,-1 1,1-1,-1 1,1-1,-1 1,0 0,1 0,-1 0,38 163,-28-120,-5-27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2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28,'-5'-3,"1"0,-1 0,0 0,0 0,0 1,0 0,0 0,0 0,-1 1,1 0,0 0,-1 0,1 1,-1-1,0 1,1 1,-1-1,1 1,0 0,-1 0,1 1,0-1,-1 1,1 0,0 1,0-1,1 1,-1 0,0 0,1 0,0 1,0 0,0 0,0 0,1 0,-1 0,-2 5,-1 9,0 1,1 0,0 0,2 0,0 1,1 0,1-1,1 19,0-18,-24 223,-5 67,2-32,18-138,8-137,1 0,0 1,0-1,1 0,-1 1,1-1,-1 1,1-1,0 1,1-1,-1 0,0 1,1-1,0 1,0-1,0 0,0 0,1 1,-1-1,1 0,0 0,-1-1,1 1,1 0,-1 0,0-1,1 0,-1 1,1-1,0 0,0 0,-1 0,2-1,-1 1,0-1,1 1,6 0,0 0,0 0,1-1,-1-1,0 0,1 0,-1-1,0 0,0-1,0 0,0-1,9-3,-15 5,102 6,-53 3,-30-6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0 283,'20'0,"29"0,12 0,1-5,-7-2,-6 1,-8 1,-6 2,-4 0,-2 2,-2 1,0 0,-10 0,-12 0,-7 0</inkml:trace>
  <inkml:trace contextRef="#ctx0" brushRef="#br0" timeOffset="280.799">198 0,'-5'39,"3"31,3 9,0-4,0-10,1-12,-1-9,-1-8,1-5,-1-3,0-2,0 0,0 0,0-4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3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1 530,'20'-56,"152"-228,-131 222,-39 63,-1-1,0 1,1 0,-1 0,1 0,-1 0,0 0,1 0,-1 0,0 0,0 0,0 1,0-1,0 0,0 1,0-1,-1 1,1-1,0 1,-1-1,1 1,-1 0,0-1,0 1,1-1,-1 1,0 0,0-1,0 1,-1 0,1-1,0 1,-1 0,1-1,1 6,-2-5,1 0,0 0,0 0,0 0,1 0,-1-1,0 1,1 0,-1 0,1 0,-1 0,1-1,0 1,0 0,0-1,0 1,0 0,0-1,0 1,1-1,-1 0,1 1,-1-1,1 0,-1 0,1 0,-1 0,1 0,0 0,0-1,-1 1,1-1,0 1,0-1,0 1,0-1,0 0,0 0,0 0,-1 0,1 0,0-1,0 1,0 0,0-1,0 1,-1-1,2 0,128-110,-19-2,-111 112,0 1,0-1,0 1,0-1,0 1,0 0,0 0,0-1,1 1,-1 0,0 0,0 0,0 0,0 0,0 0,0 1,0-1,0 0,0 0,0 1,0-1,0 1,0-1,0 1,0-1,0 1,0 0,-1-1,1 1,0 0,0 0,-1-1,1 1,0 0,-1 0,1 0,-1 0,1 0,-1 0,0 0,1 0,-1 0,0 1,15 47,-15-49,1 8,0 0,1 0,0 0,1-1,-1 1,2 0,-1-1,1 0,0 0,0 0,1 0,2 1,28 52,-34-41</inkml:trace>
  <inkml:trace contextRef="#ctx0" brushRef="#br0" timeOffset="244.594">1 558,'38'0,"42"-5,16-1,-2 0,-9 1,-13 2,-10 1,-10 0,-5-3,-5-1,0 0,-3 2,-3 1,-2 1,-3 1,-7 0</inkml:trace>
  <inkml:trace contextRef="#ctx0" brushRef="#br0" timeOffset="696.554">678 700,'-23'3,"-1"1,1 1,0 2,0 0,0 1,1 1,1 2,0 0,-15 10,34-20,-1 0,1 0,0 0,0 1,-1-1,1 1,0 0,1-1,-1 1,0 0,0 0,1 0,-1 0,1 0,0 1,-1-1,1 0,0 1,0-1,1 1,-1-1,0 1,1-1,0 1,-1-1,1 1,0 0,0-1,1 1,-1-1,0 1,1-1,0 1,-1-1,1 1,0-1,0 1,0-1,1 0,-1 0,1 0,-1 0,1 0,0 0,-1 0,1 0,0 0,66 33,-62-33,1-1,-1 1,1 0,-1 1,0 0,0 0,0 0,0 1,0 0,-1 0,0 0,1 1,-2-1,1 1,0 0,-1 1,0-1,-1 1,1 0,-1 0,0 0,0 0,-1 1,0-1,0 1,0-1,-1 1,0 1,-2-2,0-1,0 1,0-1,-1 1,0-1,0 0,0 0,-1 0,1 0,-1 0,-1-1,1 1,0-1,-1 0,0 0,0 0,0 0,-1-1,1 0,-1 0,0 0,0 0,-117 42,81-35,28-5,0-2,0 1,0-2,0 0,-1 0,1-1,0-1,-1 0,1-1,-8-1,3-15,17 6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0,'-11'249,"-59"144,64-246,7-147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4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1 311,'28'5,"30"1,9 0,-2-1,-7-1,-9-2,-8-1,-6 0,-4-1,-3 0,-6-6,-11 0,-8-1</inkml:trace>
  <inkml:trace contextRef="#ctx0" brushRef="#br0" timeOffset="419.594">227 0,'-6'57,"0"111,-29 33,24-61,11-116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1,'-53'24,"37"-18,-1 1,1 1,1 0,-1 1,2 1,-1 0,1 1,1 1,-2 2,13-13,1 1,0-1,0 1,-1-1,1 1,0 0,0 0,1-1,-1 1,0 0,0 0,1 0,0 0,-1 0,1 0,0 0,0 0,0 0,0 0,0 0,0 0,1 0,-1 0,0 0,1 0,0 0,0 0,-1 0,1-1,0 1,0 0,1 0,-1-1,0 1,1-1,-1 1,0-1,2 1,75 45,-51-34,-16-7,0 1,-1 1,0 0,0 0,-1 1,0 0,0 1,-1 0,2 3,-8-10,0-1,0 1,0 0,0 0,-1 0,1 1,-1-1,0 0,0 1,0-1,-1 0,1 1,-1-1,1 1,-1-1,0 1,-1-1,1 1,0-1,-1 1,0-1,0 1,0-1,0 0,-1 0,1 1,-1-1,0 0,0 0,0-1,0 1,0 0,-1-1,1 1,-2 0,-6 5,1-1,-1-1,-1 0,1 0,-1-1,0-1,0 1,0-2,-1 0,0 0,1-1,-1 0,0-1,0 0,0-1,0-1,0 0,1 0,-1-1,-5-2,-1-2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6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0 431,'207'-278,"-168"224,-38 54,0 1,0 0,0-1,0 1,0 0,0 0,0 0,0 0,0 0,-1 0,1 0,0 0,-1 0,1 0,-1 0,1 0,-1 0,1 0,-1 0,0 1,0-1,0 0,1 0,-1 1,0-1,0 0,-1 0,1 0,0 1,0-1,-1 0,1 0,0 0,-1 1,1 3,0-2,0-1,0 1,1-1,-1 0,1 1,-1-1,1 0,0 0,0 1,0-1,0 0,0 0,0 0,1 0,-1 0,1 0,-1-1,1 1,0 0,-1-1,1 1,0-1,0 0,0 1,0-1,1 0,-1 0,0-1,0 1,1 0,-1-1,0 1,1-1,-1 0,0 0,1 0,-1 0,1 0,-1 0,0-1,1 1,-1-1,0 1,0-1,1 0,-1 0,0 0,0 0,0-1,1 0,115-105,-97 83,36-30,-55 54,-1 1,1 0,0 0,-1-1,1 1,-1 0,1 0,-1 0,0 1,1-1,-1 0,0 0,0 1,0-1,0 1,0-1,0 1,0-1,-1 1,1-1,0 1,-1 0,1-1,-1 1,0 0,0 0,1-1,-1 1,0 0,-1 0,1-1,0 1,0 0,-1 0,1-1,-1 1,1 1,-1 8,0 0,1 0,1 0,-1 0,2 0,0 0,0-1,0 1,2 0,-1-1,1 0,1 0,0 0,0-1,1 1,0-1,1 0,0-1,0 0,1 0,0 0,1 0,8-1</inkml:trace>
  <inkml:trace contextRef="#ctx0" brushRef="#br0" timeOffset="255.678">0 544,'39'5,"45"1,15 0,-1-1,-7-1,-15-2,-15-1,-13 0,-10-1,-7-1,-4 1,-1 0,-5 4,-2 3,-4-2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2:5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282 880,'-10'33,"-7"21,-2 7,3-4,4-5,5-8,-3-5,2-6,2-3,-4-7,1-2,2-1,1-2</inkml:trace>
  <inkml:trace contextRef="#ctx0" brushRef="#br0" timeOffset="306.002">480 1021,'-12'20,"2"2,0-1,1 2,1-1,2 1,0 0,1 0,0 9,5-28,-1-1,1 0,0 1,1-1,-1 0,0 0,1 1,0-1,0 0,0 0,0 0,0 0,1 0,-1 0,1 0,0 0,-1 0,2-1,-1 1,0-1,0 0,1 1,-1-1,1 0,0 0,-1-1,1 1,0-1,0 1,0-1,1 0,-1 0,0 0,0-1,0 1,1-1,-1 1,0-1,1 0,-1 0,0-1,0 1,1-1,6 1,0-1,0 0,-1 0,1-1,0 0,-1-1,0 0,1-1,-1 1,0-2,-1 1,1-1,-1-1,0 0,0 0,-1 0,0-1,0 0,0 0,-1-1,0 0,-1 0,0 0,0-1,0 0,-1 0,1-4,-4 9,0 0,0 0,0 0,0 0,-1 0,0 0,1-1,-2 1,1 0,0 0,-1 0,0 0,0-1,0 1,0 0,-1 1,0-1,1 0,-1 0,-1 1,1-1,0 1,-1 0,0-1,0 1,0 1,0-1,0 0,-1 1,1-1,-3 0,0-1,0 1,-1 0,0 0,0 0,0 1,0 0,0 0,-1 1,1 0,0 0,-1 1,1-1,0 2,-1-1,1 1,0 0,-5 2,-17 8,4 1</inkml:trace>
  <inkml:trace contextRef="#ctx0" brushRef="#br0" timeOffset="-646.296">141 287,'1'-5,"1"1,0 0,0 0,1 0,-1 0,1 1,-1-1,1 1,1-1,-1 1,0 0,1 0,-1 1,1-1,3-1,1-2,8-7,1 1,0 0,1 2,0 0,1 1,0 1,1 1,-1 0,16-2,-34 8,1 1,-1-1,0 1,0-1,1 1,-1 0,1-1,-1 1,0 0,1 0,-1 0,0 0,1 0,-1 0,1 1,-1-1,0 0,1 1,-1-1,0 1,0-1,1 1,-1-1,0 1,0 0,0 0,0 0,0 0,0 0,0 0,0 0,0 0,0 0,-1 0,1 0,0 1,-1-1,1 0,-1 0,1 1,-1-1,0 0,1 1,-1-1,0 0,0 1,0-1,0 1,0-1,0 0,0 1,-1 0,-31 68,-40 3,73-70,-1-1,0 0,1 0,0 1,0-1,-1 0,1 0,1 0,-1 0,0 0,0 0,1 0,-1-1,1 1,-1 0,1-1,0 1,0-1,0 1,0-1,0 0,0 0,0 0,0 0,0 0,0-1,1 1,-1-1,0 1,0-1,1 0,-1 0,0 0,1 0,-1 0,9 3,14 5,65 27,-87-34,-1 1,0-1,1 1,-1-1,0 1,0 0,0 0,0 0,-1 0,1 0,0 0,-1 0,0 1,1-1,-1 0,0 1,0-1,0 1,-1 0,1-1,-1 1,1 0,-1-1,0 1,0 0,0-1,0 1,-1 0,1-1,-1 1,0 2,-4 4,-1 0,1-1,-1 0,-1 0,0-1,0 1,0-1,-1-1,0 0,0 0,-1 0,0-1,0 0,0-1,0 0,-1-1,1 0,-1 0,0-1,0 0,-8 0,-6 2</inkml:trace>
  <inkml:trace contextRef="#ctx0" brushRef="#br0" timeOffset="-352.196">0 710,'43'0,"39"-5,9-1,0 0,-7 1,-8 2,-11-4,-13-1,-10 2,-3 1,-3 1,-3 2,-2 1,-1 1,-2 5,-5 2</inkml:trace>
  <inkml:trace contextRef="#ctx0" brushRef="#br0" timeOffset="4455.712">1129 5,'28'-1,"-22"0,0 0,0 0,1 0,-1 1,0 0,0 0,1 1,-1-1,0 1,0 1,0-1,0 1,0 0,0 0,-1 1,1 0,0 0,-1 0,0 1,0 0,0-1,-1 2,1-1,-1 1,0-1,3 5,-2 6,0 0,-1 1,-1 0,0-1,-1 1,-1 0,0 0,-1 0,-1 0,-2 12,1 54,28 179,-25 399,-1-656,1 0,-1 1,1-1,-1 0,-1 0,1 0,0 1,-1-1,0 0,0 0,0 0,-1 0,1 0,-1 0,0-1,0 1,0-1,-1 1,1-1,-1 0,0 1,0-1,0-1,0 1,0 0,-1-1,1 0,-1 0,0 0,1 0,-2 0,-104 4,99-7,-1 0,1 0,-1 1,0 0,1 1,-1 0,1 1,0 0,-1 1,1 0,0 1,1 0,-1 0,1 1,-2 1,1 2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8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1,'8'0,"-22"21,-3 0,0 1,1 0,2 1,0 1,1 0,2 1,0 1,2-1,0 3,8-24,0-1,1 1,-1-1,1 1,0 0,0-1,0 1,0 0,0-1,1 1,0 0,0-1,0 1,0-1,1 1,-1-1,1 0,0 0,0 0,0 0,0 0,0 0,1 0,-1 0,1-1,0 0,0 1,0-1,0 0,0 0,0-1,0 1,1-1,-1 1,1-1,-1 0,1 0,0-1,-1 1,1-1,1 0,132-5,-119-2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29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1 266,'29'-15,"0"-1,-1-1,-1-1,0-2,-1 0,-2-2,0-1,-1-1,17-24,-36 43,23-27,-26 31,-1 1,0-1,1 1,-1-1,1 1,0 0,-1-1,1 1,-1 0,1 0,-1-1,1 1,0 0,-1 0,1 0,0 0,-1-1,1 1,0 0,-1 0,1 0,0 1,-1-1,1 0,-1 0,1 0,0 0,-1 1,1-1,-1 0,1 0,0 1,-1-1,1 1,-1-1,1 0,-1 1,0-1,1 1,-1-1,1 1,-1-1,0 1,1 0,-1-1,0 1,0-1,1 1,-1 0,0-1,0 1,0 0,0-1,0 1,0-1,0 1,16 181,-15-177,0 1,1-1,0 1,-1-1,2 0,-1 0,1 0,-1 0,1 0,1-1,-1 1,1-1,0 0,0 0,0 0,0 0,4 2,9 1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08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1 514,'340'-57,"-203"37,-126 24,-7 1</inkml:trace>
  <inkml:trace contextRef="#ctx0" brushRef="#br0" timeOffset="327.885">57 740,'5'0,"11"0,7 0,6 0,1 0,1 0,1 0,-2 0,0 0,-1 0,0 0,0 0,-1 0,0 0,0 0,-5 0</inkml:trace>
  <inkml:trace contextRef="#ctx0" brushRef="#br0" timeOffset="4094.459">1214 627,'-5'0,"3"0,8 0,6 0,7 0,4 0,4 0,2 0,0 0,1 0,-1 0,1 0,-2 0,1 0,-1 0,1 0,-11 0,-7 0</inkml:trace>
  <inkml:trace contextRef="#ctx0" brushRef="#br0" timeOffset="27719.468">1129 6,'-33'0,"20"-2,1 0,-1 1,1 1,-1 0,1 0,-1 2,1-1,-1 2,1-1,0 2,0-1,0 2,1 0,-1 0,1 1,0 0,1 1,-1 0,1 1,1 0,-3 3,7 0,1 0,0 0,0 1,1-1,1 1,0 0,1 0,0-1,0 1,1 0,1 0,0 0,2 3,-1 24,-2 188,-3-212,-1 0,0 0,-1-1,-1 1,0-1,-1-1,0 1,-1-1,-1-1,0 1,-1-1,0-1,-1 0,0 0,0-1,-2-1,1 0,-1 0,0-2,-11 6,100-12,-71-2,0 1,0-1,-1 1,1 1,0-1,0 1,-1-1,1 1,0 1,-1-1,1 1,-1 0,0 0,1 0,-1 0,0 1,0-1,-1 1,1 0,0 0,-1 1,0-1,0 1,0 0,0 0,0 0,-1 0,0 0,0 0,0 1,0-1,0 4,-1 8,0 0,-1 0,-1 0,0 0,-1 0,-1-1,0 1,-1 0,-1-1,-1 0,0 0,-5 8,-31 106,41-124,0 0,1 0,-1 0,1 0,0 1,0-1,1 0,-1 0,1 0,0 0,1 0,-1 0,1 0,0-1,0 1,1 0,-1-1,1 0,0 0,0 1,0-2,1 1,-1 0,1-1,0 1,0-1,0 0,1-1,2 3,7 1,0 0,1-1,0 0,-1-1,2-1,-1-1,0 0,0 0,1-2,-1 0,0 0,1-2,-1 0,9-3,-2-1,-3 1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8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0 170,'1'2,"0"0,0-1,1 1,-1-1,0 1,0-1,1 1,-1-1,1 0,-1 1,1-1,0 0,0 0,-1 0,1 0,0-1,0 1,0 0,0-1,0 0,-1 1,1-1,0 0,0 0,0 0,2 0,6 2,133 28,138-30,-251-11,-34 5</inkml:trace>
  <inkml:trace contextRef="#ctx0" brushRef="#br0" timeOffset="320.149">339 1,'-10'14,"-3"10,1 6,2 2,3 0,3 1,2-2,1-1,1 0,0-1,1-1,-1 0,1 0,-1 0,0-4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0,'-1'280,"-27"-77,11-63,14-90,7-32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4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0 703,'39'-19,"-1"-1,0-3,-2 0,19-18,-54 40,0-1,0 1,1 0,-1-1,1 1,-1 0,1 0,0 0,-1 0,1 0,0 0,0 0,0 1,0-1,-1 1,1-1,0 1,0 0,0 0,0 0,0 0,0 0,0 0,0 0,0 1,0-1,0 1,-1-1,1 1,0 0,0 0,0-1,-1 1,1 1,-1-1,1 0,0 0,-1 1,0-1,1 0,-1 1,0-1,0 1,0 0,0-1,0 1,0 0,-1 0,1 1,13 29,-2 1,-2 1,-1 0,-1 0,-2 1,-1 0,-2 1,4 19,-1-30,-2 1,-1-1,0 1,-2-1,-1 1,-1 0,-2-1,0 1,-1-1,-2 0,-1 0,0-1,-2 0,-1 0,-1-1,-13 22,21-40,-1 0,0-1,1 0,-1 1,-1-1,1-1,-1 1,1-1,-1 1,0-1,0-1,0 1,-1-1,1 0,-1 0,1 0,-1-1,0 0,1 0,-1 0,0-1,0 0,1 0,-1-1,0 1,0-1,1 0,-1-1,0 1,1-1,0 0,-1-1,1 1,0-1,0 0,0-1,0-1,1 0,0 0,0 0,0-1,1 1,-1-1,1 0,1 0,-1 0,1-1,0 1,1-1,-1 1,1-1,0 1,1-1,0 0,0 1,0-1,1 0,0 1,0-1,1 1,0-1,0 1,0 0,1 0,0 0,0 0,0 0,1 0,6-10,1 0,1 1,0 0,1 0,1 1,0 1,0 1,2 0,-1 0,7-2,-3 2,-4 1</inkml:trace>
  <inkml:trace contextRef="#ctx0" brushRef="#br0" timeOffset="578.009">57 308,'81'-55,"116"-103,-196 157,-1 0,1 0,0 0,0 0,0 0,0 1,0-1,0 0,1 0,-1 1,0-1,0 1,0-1,1 1,-1-1,0 1,0 0,1 0,-1 0,0-1,1 1,-1 0,0 1,1-1,-1 0,0 0,0 0,1 1,-1-1,0 1,0-1,1 1,-1-1,0 1,0 0,0 0,0 0,0-1,0 1,0 0,0 0,0 0,-1 0,1 0,0 1,-1-1,1 0,0 0,-1 0,0 1,1-1,-1 0,0 0,1 1,-1-1,0 0,0 1,0-1,2 8,0 3,1 0,0 1,1-1,0 0,1 0,0-1,1 0,0 0,1 0,0 0,1-1,3 3,5 2</inkml:trace>
  <inkml:trace contextRef="#ctx0" brushRef="#br0" timeOffset="2018.823">621 25,'11'-4,"-1"0,1 0,0 1,0 0,0 1,0 0,1 1,-1 0,0 1,1 0,-1 1,0 0,1 1,-1 0,0 1,1 0,-8-1,1 1,-1-1,1 1,-1 0,0 0,0 1,0-1,0 1,-1 0,0 0,0 0,0 0,0 1,0-1,-1 1,0 0,0 0,0-1,-1 1,1 0,-1 1,-1-1,1 4,-4 124,2-128,-4 22,-2 1,0-1,-2-1,-1 1,-1-2,-6 10,-22 52,34-73,1-9,1 1,0-1,0 1,0-1,0 1,1 0,0 0,0 0,1 0,0 1,0-1,0 0,1 1,0-1,0 0,1 1,-1-1,1 0,1 0,-1 1,1-1,0 0,1-1,-1 1,1 0,0-1,1 1,-1-1,1 0,0 0,0 0,1 0,111 39,-198-52,80 8,-1 1,1-1,0 1,-1 0,1-1,0 1,-1 1,1-1,0 0,0 0,0 1,0-1,0 1,0-1,1 1,-1 0,0 0,1 0,-1 0,1 0,0 0,0 0,0 1,0-1,0 0,0 1,1-1,-1 0,1 1,-1-1,1 1,0-1,0 1,0-1,0 1,1 0,1 10,1 0,1-1,0 1,1-1,0 0,0 0,2-1,-1 1,4 3,31 63,-38-70,-1 0,1 0,-2 0,1 1,-1-1,0 0,0 1,-1-1,-1 1,1-1,-1 0,-1 1,1-1,-1 0,-1 0,0 0,0 0,0-1,-1 1,0-1,-1 1,1-2,-1 1,-1 0,1-1,-1 0,0 0,-1-1,1 0,-2 1,2-3,0 2,0-1,-1 0,0 0,1 0,-1-1,-1 0,1 0,0-1,-1 0,1 0,-1-1,0 0,0 0,1 0,-1-1,0-1,0 1,1-1,-1-1,0 1,1-1,-3-2,-2-8</inkml:trace>
  <inkml:trace contextRef="#ctx0" brushRef="#br0" timeOffset="2983.154">1185 646,'179'-332,"-162"299,-11 57,-7 5,0-20,1 0,-1-1,1 1,1 0,0 0,0-1,1 1,0 0,0-1,1 0,1 3,-3-10,-1 0,1 0,0 0,-1 0,1 0,0 0,0 0,0 0,0-1,0 1,0 0,0-1,0 1,0 0,0-1,0 1,0-1,0 0,0 1,1-1,-1 0,0 0,0 1,0-1,1 0,-1 0,0 0,0-1,1 1,-1 0,0 0,0-1,0 1,0-1,1 1,-1-1,0 1,0-1,0 1,0-1,0 0,0 0,0 0,41-40,-39 37,106-158,-109 161,0 0,0 1,0-1,-1 0,1 0,1 0,-1 1,0-1,0 0,0 0,0 1,0-1,1 0,-1 0,0 1,1-1,-1 0,1 0,-1 1,0-1,1 1,0-1,-1 0,1 1,-1-1,1 1,0-1,-1 1,1 0,0-1,-1 1,1 0,0-1,0 1,-1 0,1 0,0 0,0-1,0 1,-1 0,1 0,0 0,0 0,0 1,-1-1,1 0,0 0,0 0,-1 1,1-1,0 0,0 1,-1-1,1 0,0 1,-1-1,1 1,-1-1,1 1,0 0,-1-1,1 1,-1-1,0 1,1 0,-1 0,22 131,-18-110,-3-6,1 1,1-1,1 0,0 0,1 0,1 0,0-1,1 0,1 0,3 3,-9-15,0-1,0 0,0 0,0 0,0 0,1 0,-1 0,0-1,1 1,0-1,-1 0,1 0,0 0,0 0,-1 0,1-1,0 1,0-1,0 1,3-1,10-3</inkml:trace>
  <inkml:trace contextRef="#ctx0" brushRef="#br0" timeOffset="3231.756">1101 731,'43'5,"44"1,15 0,1-1,-7-6,-11-3,-16-1,-8 1,-11 0,-5 2,-4 0,-5 2,-3 0,-3 0,-6 0</inkml:trace>
  <inkml:trace contextRef="#ctx0" brushRef="#br0" timeOffset="3736.705">1665 872,'-59'28,"-94"59,151-87,0 1,1 0,-1 0,0 0,1 0,-1 0,1 1,-1-1,1 0,0 1,0-1,-1 1,1-1,0 1,0-1,1 1,-1 0,0-1,0 1,1 0,-1 0,1 0,0 0,-1-1,1 1,0 0,0 0,0 0,0 0,1 0,-1 0,0-1,1 1,-1 0,1 0,0 0,0-1,0 1,-1 0,2-1,-1 1,0-1,0 1,0-1,1 0,-1 1,155 48,-61 14,-93-62,0 0,0 0,0 0,0 1,-1-1,1 0,-1 1,1-1,-1 1,0 0,0-1,0 1,0 0,-1 0,1 0,-1-1,0 1,1 0,-1 0,0 0,-1 0,1 0,-1 0,1-1,-1 1,0 0,0 0,0-1,0 1,0-1,-1 1,1-1,-1 1,0-1,0 0,0 0,0 1,-8 5,0-1,-1-1,1 0,-1 0,0-1,-1-1,1 0,-1 0,0-1,0 0,0-1,0-1,0 0,0 0,-1-1,1-1,0 0,0-1,-3-1,-34 1,-24-10,55 6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3:3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13 447,'-5'24,"-1"13,4 0,4-7</inkml:trace>
  <inkml:trace contextRef="#ctx0" brushRef="#br0" timeOffset="535.129">210 108,'17'-14,"1"1,0 0,0 2,2 0,-1 1,1 0,1 2,11-3,-31 10,1 0,0 0,0 1,0-1,-1 0,1 1,0-1,0 1,0 0,0-1,0 1,0 0,0 0,0 1,0-1,0 0,0 1,0-1,0 1,0-1,0 1,-1 0,1 0,0 0,0 0,-1 0,1 0,-1 0,1 1,-1-1,1 1,-1-1,0 1,0-1,0 1,0 0,0-1,0 1,0 0,0 0,-1 0,1 0,-1 0,1 0,-1 0,0 0,0 0,0-1,0 1,0 0,0 0,-1 0,1 0,-1 0,1 1,-35 54,31-52,0-1,1 1,-1 0,1 0,0 0,0 0,0 0,1 1,0-1,0 1,1 0,-1 0,1 0,0-1,1 1,-1 0,1 0,1 0,1 4,1-1,0 1,0-1,1 0,1 0,-1 0,1-1,1 0,-1 0,2 0,5 6,10 13,-18-22,-1 1,0-1,0 1,0 0,0 0,-1 0,0 0,0 1,-1-1,0 0,0 1,0-1,-1 1,0-1,0 1,-1-1,0 1,0-1,0 0,-1 1,0-1,0 0,0 0,-1 0,0 0,0-1,-1 1,1-1,-1 0,-1 0,0 1,-2-1,-1 0,0 0,0-1,0 0,-1-1,1 0,-1 0,0-1,0 0,0-1,0 1,0-2,0 1,-3-2,-12 2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0 741,'16'10,"0"0,1-2,0 0,0 0,0-2,1 0,0-1,1 0,-1-2,1 0,-1-2,1 0,0 0,-1-2,1 0,0-2,-1 0,1-1,-1 0,0-2,0 0,13-7,-5-3,-2 0,0-1,0-2,-2 0,0-2,-2 0,0-1,-2-2,0 1,-1-2,-2 0,1-3,27-57,-4-2,-4-1,-1-11,12-27,-46 125,0 0,0 1,1-1,-1 0,0 0,1 1,-1-1,1 0,-1 1,1-1,-1 1,1-1,-1 1,1-1,-1 1,1-1,0 1,-1 0,1-1,0 1,0 0,-1-1,1 1,0 0,0 0,-1 0,1 0,0 0,0 0,-1 0,1 0,0 0,0 0,-1 0,1 0,0 0,0 1,-1-1,1 0,0 0,0 1,-1-1,1 1,-1-1,1 1,0-1,-1 1,1-1,-1 1,1-1,-1 1,1 0,-1-1,0 1,1 0,-1-1,0 1,1 0,-1 0,19 46,-5 4,-3 0,-2 1,-2 0,-2 1,-3-1,-2 1,-2-1,-2 1,-3-1,-2 0,-8 19,14-58,-1 0,-1 0,0-1,0 1,-1-1,-1-1,0 1,-1-1,0 0,-1-1,0 0,0 0,-1-1,0 0,-1-1,0 0,0 0,-1-1,0-1,0 0,0-1,-1 0,0-1,-9 2,12-4,0 0,-1 0,1-1,-1 0,1-1,-1 0,1-1,0 0,-1-1,1 0,0 0,0-1,0 0,0-1,0 0,1-1,0 0,0 0,0-1,1 0,0-1,-4-3,-22-35,20 27</inkml:trace>
  <inkml:trace contextRef="#ctx0" brushRef="#br0" timeOffset="372.185">1355 430,'-12'19,"0"1,2 0,0 1,1 0,1 0,2 1,0 0,1 0,1 0,1 1,0 17,3-36,0-1,1 1,0-1,0 1,0-1,0 0,0 1,1-1,-1 0,1 0,0 0,0 0,0-1,1 1,-1 0,0-1,1 1,0-1,-1 0,1 0,0 0,0 0,0-1,1 1,-1-1,0 0,1 0,-1 0,0 0,1-1,-1 1,1-1,-1 0,1 0,-1 0,1 0,-1-1,1 1,-1-1,1 0,-1 0,0 0,0-1,1 1,-1-1,0 1,0-1,0-1,11-6,-2-1,1-1,-1 0,-1 0,0-1,-1 0,0-1,-1-1,0 1,-1-1,-1-1,0 1,-1-1,0-1,-1 1,-1-1,1-11,-4 19,-1 0,0 0,-1 0,1 0,-2 0,1 0,-1 1,0-1,-1 1,0-1,0 1,-1 0,1 0,-4-3,5 7,0 0,0 0,0 0,-1 1,1-1,-1 1,0-1,0 1,1 0,-1 0,-1 0,1 1,0-1,0 1,-1 0,1 0,-1 0,1 0,-1 0,1 1,-1 0,1 0,-1 0,0 0,1 0,-1 1,1-1,-1 1,1 0,-1 0,1 0,-1 1,-15 8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1,'19'0,"11"4,6 3,0-1,0-1,-1-1,-3-2,-1-1,-1 0,-2-1,1-1,-6-4,-2-2,1 1,1 1,1 1,-3 2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1,'39'5,"31"1,9 1,-4-2,-10-2,-12-1,-14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85,'-3'-1,"1"1,0-1,-1 1,1-1,0 1,-1 0,1 0,0 0,-1 0,1 0,-1 0,1 1,0-1,-1 1,1 0,0-1,0 1,0 0,-1 0,1 1,0-1,0 0,1 1,-1-1,0 1,0 0,1-1,-1 1,1 0,-1 0,1 0,0 1,-14 17,1 2,1 0,1 1,0 0,2 0,1 1,1 1,1-1,1 1,2 1,0-1,2 0,0 17,-2-9,3-10,1 0,1 0,2 1,0-1,1-1,1 1,1-1,1 0,1 0,1 0,1-1,7 9,20 20,-17-32</inkml:trace>
  <inkml:trace contextRef="#ctx0" brushRef="#br0" timeOffset="431.884">247 396,'17'-5,"-1"0,1 0,0 1,0 0,0 2,0 0,0 1,0 0,1 2,-1 0,0 1,0 0,8 3,-23-4,-1 0,1-1,0 1,-1 0,1 0,-1 0,0 0,1 0,-1 0,0 0,0 0,0 1,0-1,0 0,0 1,0-1,0 1,0-1,0 1,-1-1,1 1,-1 0,1-1,-1 1,0-1,0 1,0 0,1 0,-2-1,1 1,0 0,0-1,0 1,-1 0,1-1,-1 1,1-1,-1 1,0 0,0-1,0 2,-44 61,41-60,-27 31,22-28,1 0,0 1,0 0,1 1,0 0,0 0,1 1,0-1,1 1,0 1,1-1,0 1,0-1,1 1,1 0,-1 0,2 1,-1 4,3-13,0 1,0-1,0 0,0 1,0-1,1 0,-1 0,1 0,0 0,0 0,0-1,0 1,1-1,-1 1,1-1,-1 0,1 0,0 0,0 0,0 0,0-1,0 1,0-1,0 0,0 0,1 0,-1 0,1 0,-1-1,0 0,1 0,-1 0,2 0,114-21,-80-4,-23 10</inkml:trace>
  <inkml:trace contextRef="#ctx0" brushRef="#br0" timeOffset="932.603">981 368,'-9'3,"0"1,0 0,0 1,0 0,1 1,0-1,0 1,1 1,-1 0,1 0,1 0,0 1,0 0,0 0,1 0,0 1,0 0,1 0,-2 6,6-11,0-1,1 0,-1 0,1 1,-1-1,1 0,0 0,0 0,1 0,-1 0,1 0,-1 0,1 0,0-1,0 1,0-1,0 1,1-1,-1 0,1 0,-1 0,1 0,0 0,-1 0,1-1,0 0,0 1,0-1,1 0,-1 0,0-1,0 1,1-1,47 29,-48-26,1 1,-1 0,0 0,0 0,-1 1,1-1,-1 1,0-1,0 1,0 0,-1 0,1 0,-1 0,-1 0,1 0,-1 0,1 0,-2 0,1 0,0 0,-1 0,0 0,0 0,-1 0,1 0,-1 0,0 0,0-1,-1 1,1-1,-1 0,0 0,0 0,-1 0,1 0,-1 0,0-1,0 0,-1 1,-8 7,-1-1,0-1,-1 0,0-1,0 0,-1-1,0-1,-8 2,4-3</inkml:trace>
  <inkml:trace contextRef="#ctx0" brushRef="#br0" timeOffset="1317.819">1151 1,'14'6,"0"0,0 1,0 1,-1 0,0 1,-1 1,0 0,0 0,-1 1,9 12,-6-7,-2 2,0 0,-1 0,0 1,-2 0,0 0,-1 1,-2 1,0-1,0 1,-2 0,-1 0,-1 1,0-1,-2 0,0 1,-2-1,-3 19,2-22,0 1,-2-2,0 1,-1 0,-1-1,0 0,-1-1,-1 0,-1 0,0-1,-1 0,-1 0,0-1,-1-1,0 0,-1-1,0-1,-2 0,-4 1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1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1,'22'46,"38"134,-8 1,9 89,-57-250,56 243,-61-262,1 0,0 0,0 0,0 0,0 0,0 0,0 0,0 0,1 0,-1 0,0 0,0 0,1 0,-1 0,1 0,-1 0,1 0,-1-1,1 1,-1 0,1 0,0 0,0-1,-1 1,1 0,0-1,0 1,0-1,0 1,0-1,-1 1,1-1,0 1,0-1,0 0,0 0,0 1,0-1,0 0,0 0,0 0,1 0,-1 0,0-1,0 1,0 0,0 0,0-1,0 1,-1 0,1-1,0 1,0-1,0 1,0-1,0 0,-1 1,1-1,0 0,11-20,-1 0,-1-1,-1 0,-2-1,0 0,2-11,5-18,164-514,-143 459,-31 98,-2 9</inkml:trace>
  <inkml:trace contextRef="#ctx0" brushRef="#br0" timeOffset="2194.251">819 735,'-20'23,"-10"19,-1 6,1-5,5-5,6-4,3-8,3-4,0 0,1 0,-1-2,1-2,-3-2,3 0,-3-3,2-3</inkml:trace>
  <inkml:trace contextRef="#ctx0" brushRef="#br0" timeOffset="2444.167">508 762,'10'34,"8"20,5 6,-1-2,1-11,1-9,1-11,-3-5,-2-6,2-7,2-3,-4-4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0,'10'0,"12"0,7 0,5 0,0 0,-1 0,-1 0,-1 0,-1 0,0 0,-2 0,0 0,0 0,-5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25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1,'0'931,"5"-902,1-23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0,'-9'7,"0"0,1 0,0 0,0 1,1 1,0-1,0 1,1 0,0 1,1-1,0 1,-1 2,2-3,-15 29,2 1,2 1,2 1,1 0,2 0,2 1,2 0,2 1,1-1,2 1,4 24,-2-50,1 0,1-1,0 1,1-1,1 1,0-1,1-1,1 1,0-1,2 0,-1-1,2 0,0 0,0-1,1 0,1-1,0 0,1-1,0-1,1 1,-13-10,1 0,-1 0,0 0,1 0,-1 0,1-1,0 1,-1 0,1-1,-1 1,1-1,0 0,-1 1,1-1,0 0,0 0,-1 0,1 0,0 0,-1 0,1-1,0 1,-1-1,1 1,0-1,-1 0,1 1,-1-1,2-1,6-8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75,'7'-7,"0"0,0 1,1-1,0 2,0-1,0 1,0 0,1 1,0 0,0 0,0 1,0 0,1 1,-1 0,1 0,0 1,-1 0,1 1,9 0,-17 0,0 1,-1-1,1 0,0 1,-1-1,1 1,0-1,-1 1,1 0,-1 0,1 0,-1 0,1 0,-1 0,0 0,1 0,-1 0,0 1,0-1,0 1,0-1,0 1,0-1,-1 1,1-1,0 1,-1 0,1-1,-1 1,1 0,-1-1,0 1,0 0,0 0,0-1,0 1,0 0,-1 0,1-1,0 1,-1 0,1-1,-1 1,0 0,0 0,-43 68,-72 72,107-133,1 1,-1 0,2 1,0 0,0 0,1 0,0 1,1 0,0 0,1 0,0 1,1 0,-1 12,4-23,0 1,0-1,1 0,-1 1,1-1,-1 0,1 0,0 0,0 1,0-1,0 0,0 0,1-1,-1 1,0 0,1 0,0 0,-1-1,1 1,0-1,0 0,0 1,0-1,0 0,0 0,0 0,0 0,0-1,1 1,-1 0,2-1,77 5,-70-5,1-1,1 0,-1 0,0-2,0 1,0-1,0-1,-1 0,1-1,-1 0,0-1,-1 0,7-5,2-3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1,'46'26,"-28"-19,1-1,-1-1,1 0,0-2,0 0,0-1,1-1,-1-1,0 0,1-2,-1 0,0-1,0-1,9-4,74-15,-84 16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9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1,'34'0,"25"0,8 0,-3 0,-8 0,-8 0,-8 0,-5 0,-9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8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193 395,'-103'34,"100"-33,0-1,1 1,-1 0,1 0,-1 0,1 0,-1 0,1 0,0 1,0-1,-1 1,1 0,0 0,0-1,1 1,-1 0,0 1,1-1,-1 0,1 0,0 1,-1-1,1 1,0-1,1 1,-1-1,0 1,1-1,0 1,-1 0,1-1,0 1,0 0,0 0,1-1,-1 1,1-1,-1 1,1 0,0-1,0 1,0-1,0 0,1 1,-1-1,1 0,0 1,43 42,-40-42,0 0,-1 1,1 0,-1 0,1 0,-1 1,0-1,-1 1,1 0,-1 0,0 0,0 1,-1-1,1 1,-1-1,0 1,-1 0,0 0,0 0,0 0,0 0,-1 0,0 0,-1 5,1-5,-2 0,1 1,-1-1,1 0,-2 0,1 1,-1-2,0 1,0 0,0-1,-1 1,0-1,0 0,-1 0,1 0,-1-1,0 0,0 0,0 0,-1 0,0-1,1 0,-1 0,0-1,0 0,0 0,-1 0,1 0,-1-1,1 0,-11-8,4-3</inkml:trace>
  <inkml:trace contextRef="#ctx0" brushRef="#br0" timeOffset="336.248">361 1,'20'23,"-2"2,0 0,-2 1,-1 1,-1 0,-1 1,-2 1,-1 0,-1 0,-1 1,-2 0,-1 0,-1 1,-1 0,-4-9,0 0,0 0,-2 0,-1 0,-1 0,-1-1,-1 1,0-1,-2-1,0 0,-2 0,0-1,-1 0,-1-1,0 0,-1-1,-10 8,12-13,-1 0,0-1,0 0,-1-1,-1-1,0 0,0-1,-6 2,-3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64,'34'240,"-24"-191,70 286,-43-206,-37-128,1-1,-1 0,1 0,0 0,-1 1,1-1,0 0,-1 0,1 0,0 0,-1 0,1 0,0-1,-1 1,1 0,0 0,-1 0,1 0,-1-1,1 1,0 0,-1-1,1 1,-1 0,1-1,-1 1,1-1,-1 1,1-1,-1 1,0-1,1 1,-1-1,0 0,1 1,-1-1,0 1,0-1,1 0,-1 1,0-1,0 0,0 1,0-1,0 1,0-1,0 0,0 1,0-2,83-285,55-132,-116 337,-20 70</inkml:trace>
  <inkml:trace contextRef="#ctx0" brushRef="#br0" timeOffset="661.453">480 629,'-2'11,"0"0,0 0,1 0,0 1,1-1,1 0,0 0,0 0,1 1,0-1,1-1,0 1,1 0,0-1,1 1,0-1,2 3,-6-12,0 0,0 0,0 0,1 0,-1 0,0 0,1 0,-1 0,1 0,-1 0,1-1,-1 1,1-1,-1 1,1-1,-1 0,1 1,0-1,-1 0,1 0,0 0,-1 0,1 0,-1-1,1 1,0 0,-1-1,1 1,-1-1,1 0,-1 1,1-1,-1 0,0 0,1 0,-1 0,0 0,0 0,0-1,1 0,47-60,-40 48,70-96,-79 109,1 0,-1 1,1-1,-1 1,1 0,-1-1,1 1,-1-1,1 1,0 0,-1-1,1 1,0 0,-1 0,1-1,0 1,-1 0,1 0,0 0,-1 0,1 0,0 0,-1 0,1 0,0 0,-1 0,1 0,0 1,-1-1,1 0,0 0,-1 1,1-1,-1 0,1 1,0-1,-1 1,1-1,-1 0,1 1,-1 0,0-1,1 1,-1-1,1 1,-1-1,0 1,0 0,1-1,-1 1,0 0,0-1,0 1,1 0,-1-1,0 1,0 0,0-1,0 2,3 46,-3-45,-4 304,2-271,-2 1,-2-1,-1 0,-2 0,-10 25,-33 24,50-83,-1 1,1-1,0 0,-1 0,1-1,-1 1,0-1,1 1,-1-1,0 0,0 0,0 0,0 0,0 0,0-1,0 1,0-1,0 0,0 0,-1 0,1-1,0 1,0-1,0 1,0-1,0 0,0 0,0 0,1-1,-3 0,-1-5,1-1,0 1,0 0,1-1,0 0,1 0,0-1,0 1,0 0,1-1,1 0,-1 1,1-1,1 0,0 0,0 0,0 0,1 1,1-1,0 0,0-1,2-10,0 1,1 1,1-1,1 1,1 0,0 0,1 1,1 0,1 1,0 0,1 0,1 1,4-3,2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3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594 395,'0'-3,"0"-1,0 1,0 0,0-1,-1 1,1 0,-1 0,0 0,0-1,0 1,0 0,0 0,-1 0,1 0,-1 1,0-1,0 0,0 1,0-1,0 1,-1 0,1 0,-1 0,1 0,-1 0,0 0,0 1,0-1,0 1,0 0,0 0,0 0,0 0,-1 0,1 1,0 0,0-1,-1 1,-1 1,-135 29,95-16,8-4,1 1,0 2,1 2,-26 15,60-29,0-1,-1 1,1 0,0 0,0-1,0 1,0 0,0 0,0 0,0 0,0 0,0 1,1-1,-1 0,0 0,1 0,-1 1,1-1,-1 0,1 1,-1-1,1 1,0-1,0 0,0 1,0-1,0 1,0-1,0 0,0 1,1-1,-1 0,0 1,1-1,-1 0,1 1,0-1,-1 0,1 0,0 1,0-1,0 0,0 0,0 0,0 0,0 0,0 0,0-1,0 1,0 0,1 0,-1-1,0 1,0-1,1 1,-1-1,0 0,1 1,-1-1,1 0,-1 0,2 0,134 37,-135-36,-1 0,1 1,-1-1,1 0,-1 0,0 1,1-1,-1 1,0-1,0 1,0 0,0-1,0 1,0 0,-1 0,1 0,-1-1,1 1,-1 0,0 0,1 0,-1 0,0 0,0 0,-1 0,1 0,0-1,-1 1,1 0,-1 0,1 0,-1 0,0-1,0 1,0 0,0-1,0 1,-1 1,-51 55,-140 101,190-157,0 0,0 1,0 0,0 0,0 0,1 0,-1 0,1 1,0-1,0 1,0-1,1 1,-1 0,1 0,0 0,0 0,0 0,0 0,1 0,0 0,0 0,0 0,0 0,1 0,-1 0,1 0,0 0,0 0,0-1,1 1,0 0,-1 0,1-1,0 0,1 1,-1-1,1 0,-1 0,1 0,0 0,0 0,0-1,1 1,-1-1,0 0,1 0,0 0,-1-1,3 1,9 1,0-1,-1 0,1-1,0-1,0 0,0-1,0-1,0 0,0-1,-1 0,0-2,1 0,8-4,-19 7,0 1,-1 0,1-1,-1 0,1 0,-1 0,0 0,0-1,0 1,0-1,0 0,-1 0,1 0,-1 0,0 0,0-1,0 1,0 0,0-1,-1 0,0 1,0-1,0 0,0 0,0 0,-1 1,1-3,0-16</inkml:trace>
  <inkml:trace contextRef="#ctx0" brushRef="#br0" timeOffset="280.66">199 0,'0'858,"-31"-619,10-121,20-112,1-1,-1 0,1 0,-1 1,2-1,-1 0,1 1,-1-1,1 0,1 0,-1 0,1 0,0 0,1 3,9 9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1,'11'129,"-6"-101,-2 1,-1-1,-1 1,-2 0,-2 14,-15 265,-9-139,26-146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1,'-4'33,"-3"17,6-1,2-13,2-14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86,'1'-4,"1"1,-1 0,1 0,0 0,0 0,0 0,0 0,0 0,1 1,-1-1,1 1,0-1,-1 1,1 0,0 0,1 0,-1 1,1-1,5-4,-4 2,1 1,1-1,-1 1,0 0,1 0,-1 1,1 0,0 0,0 0,0 1,0 0,0 1,0-1,0 1,0 1,0-1,0 1,0 1,0-1,0 1,-1 0,1 1,0-1,-1 1,3 3,-7-4,0 0,0 0,-1 0,1 0,-1 1,0-1,1 1,-1-1,0 1,-1-1,1 1,0 0,-1-1,1 1,-1 0,0-1,0 1,0 0,0 0,0-1,-1 1,0 0,1-1,-1 1,0 0,0-1,0 1,-1 1,-44 69,42-68,-86 109,89-111,1 0,0 1,0-1,1 1,-1-1,1 0,-1 1,1-1,0 0,0 1,1-1,-1 0,1 0,-1 0,1 0,0 0,0-1,0 1,1-1,-1 1,0-1,1 0,0 1,0-1,-1-1,1 1,0 0,0-1,1 1,-1-1,0 0,0 0,1-1,-1 1,1 0,27 15,-21-7,0 0,0 0,-1 1,-1 1,1-1,-2 1,0 1,0-1,-1 1,0 0,-1 1,0-1,-1 1,-1 0,0 0,-1 0,0 1,-1-1,0 0,-1 1,-1-1,-2 13,3-20,-1 0,-1-1,1 1,-1 0,0-1,0 1,-1-1,1 0,-1 1,0-1,-1-1,1 1,-1 0,0-1,0 0,-1 0,1 0,-1 0,0-1,0 0,0 0,0 0,0-1,-1 1,1-1,-1-1,0 1,1-1,-3 0,1 3,0-1,0-1,-1 1,1-1,-1-1,0 1,0-1,0-1,1 1,-1-2,0 1,0-1,0 0,1 0,-1-1,0 0,1 0,-1-1,1 0,0-1,0 1,0-1,1 0,-1-1,1 0,0 0,0 0,1-1,-1-1,-2-9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48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1 284,'1'1,"0"-1,0 1,0 0,0-1,0 1,0-1,0 1,0-1,1 0,-1 1,0-1,0 0,0 0,1 0,-1 0,0 0,0 0,0 0,1 0,-1-1,0 1,0 0,0-1,0 1,1-1,-1 1,0-1,0 0,0 1,0-1,0 0,-1 0,1 0,0 1,0-1,0 0,-1 0,1 0,0 0,-1-1,1 1,29-49,-29 48,14-27,1 1,1 0,1 1,1 2,13-14,-31 37,-1 1,1 0,0 0,-1-1,1 1,0 0,0 0,0 0,-1 0,1 0,0 0,0 0,1 0,-1 0,0 1,0-1,0 0,0 1,1-1,-1 1,0-1,1 1,-1 0,0-1,1 1,-1 0,0 0,1 0,-1 0,1 0,-1 0,0 0,1 1,-1-1,0 1,1-1,-1 1,0-1,0 1,1-1,-1 1,0 0,0 0,0 0,0 0,0-1,0 1,0 1,0-1,-1 0,1 0,0 0,0 0,-1 1,1-1,-1 0,1 0,-1 1,0-1,1 0,-1 1,0-1,0 2,2 21,-2-22,-1 0,0 0,1 0,-1 1,1-1,0 0,-1 0,1 0,0 0,1 1,-1-1,0 0,1 0,-1 0,1 0,-1 1,1-1,0 0,0 0,0-1,0 1,0 0,1 0,-1 0,1-1,-1 1,1-1,-1 1,1-1,0 1,0-1,-1 0,1 0,0 0,0 0,0 0,0-1,1 1,-1 0,0-1,0 0,0 1,0-1,1 0,-1 0,0 0,7-5,-1 1,0-1,0 0,0 0,0-1,-1-1,0 1,-1-1,1 0,-1 0,3-5,18-19,17-11,-43 42,0 1,0-1,-1 0,1 1,0-1,0 0,-1 1,1-1,0 1,0-1,-1 1,1 0,-1-1,1 1,0 0,-1-1,1 1,-1 0,0 0,1-1,-1 1,0 0,1 0,-1 0,0-1,0 1,0 0,1 0,-1 0,0 0,0 0,0 0,-1-1,1 1,0 0,0 0,0 0,-1 0,1 0,0 7,-1-1,1 1,1-1,-1 1,1-1,0 0,1 1,0-1,0 0,0 0,1 0,0 0,1-1,-1 1,1-1,1 0,-1 0,1 0,0-1,0 1,1-1,-1-1,1 1,0-1,1 0,15 4</inkml:trace>
  <inkml:trace contextRef="#ctx0" brushRef="#br0" timeOffset="1066.545">141 368,'10'10,"22"3,15-1,5-7,-2-4,0-3,-3 0,-5-6,-1 0,-1 0,-4 2,-2 2,-3 1,-2 2,-5-4,-3-1,1 0,-4 2</inkml:trace>
  <inkml:trace contextRef="#ctx0" brushRef="#br0" timeOffset="1654.579">481 509,'-18'8,"1"1,1 1,-1 0,2 1,-1 1,2 0,0 1,-7 8,20-18,1 0,-1-1,1 1,0 0,0-1,0 1,0 0,0-1,1 1,-1 0,1-1,-1 1,1 0,0-1,0 1,1-1,-1 1,0-1,1 0,-1 0,1 0,0 1,0-1,-1-1,1 1,1 0,-1 0,0-1,0 1,1-1,-1 0,0 0,1 0,0 0,-1 0,1 0,-1-1,1 1,0-1,-1 0,3 0,15 9,60 57,-78-64,0 1,-1-1,1 1,0 0,-1 0,0 0,1 0,-1 0,0 0,-1 0,1 0,0 1,-1-1,0 0,0 0,0 1,0-1,0 0,-1 0,1 0,-1 1,0-1,0 0,0 0,0 0,-1 0,1 0,-1-1,0 1,-1 1,-4 3,-1 0,0-1,0 0,0-1,-1 1,0-2,0 1,0-1,0-1,-1 1,0-2,1 1,-1-1,0-1,-10 1,-45-19,51 6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7,'-17'-3,"1"1,-1 1,1 1,-1 0,1 1,-1 0,1 2,-1 0,1 0,0 2,-3 1,17-6,0 1,0-1,0 1,0-1,0 1,0 0,0 0,0 0,0 0,0 0,0 0,0 0,1 1,-1-1,0 0,1 1,0 0,-1-1,1 1,0 0,0 0,0 0,0-1,0 1,0 0,0 1,1-1,-1 0,1 0,-1 0,1 0,0 0,0 0,0 1,0-1,0 0,1 0,-1 0,1 0,-1 0,1 0,0 0,0 0,-1 0,2 0,-1 0,0 0,0 0,0-1,2 2,9 11,2 1,0-2,0 0,2 0,-1-1,2-1,-1-1,1 0,-2 1,1 0,-1 1,-1 1,0 0,-1 1,4 6,-15-18,-1 0,0 0,1 0,-1 0,0 0,0 0,-1 0,1 0,0 1,-1-1,1 0,-1 0,0 1,0-1,0 0,0 0,0 1,0-1,0 0,-1 0,1 1,-1-1,0 0,0 0,0 0,0 0,0 0,0 0,0 0,-1 0,1 0,0-1,-1 1,0 0,1-1,-1 1,0-1,0 0,0 0,0 0,0 0,0 0,-95 33,-134-31,225-3,3 1,1-1,-1 1,0-1,1 0,-1 0,1 0,-1 0,1 0,-1-1,1 1,-1-1,1 1,-1-1,1 0,0 0,-1 0,1-1,0 1,0 0,0-1,0 1,0-1,0 0,0 0,1 0,-2-1,3-9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4:5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0 344,'13'-39,"1"1,2 1,1 0,2 1,2 1,1 0,2 2,8-7,-32 40,0 1,0-1,0 1,0-1,0 0,0 1,1-1,-1 1,0-1,0 1,0-1,1 0,-1 1,0-1,1 0,-1 1,0-1,0 0,1 0,-1 1,1-1,-1 0,0 0,1 1,-1-1,1 0,-1 0,0 0,1 0,-1 0,1 0,-1 0,1 0,-1 0,1 0,-1 0,0 0,1 0,-1 0,1 0,-1 0,1 0,-1 0,0-1,1 1,-1 0,1 0,-1 0,0-1,1 1,-1 0,0-1,1 1,-1 0,0-1,0 1,1 0,-1-1,0 1,0-1,0 1,1 0,-1-1,0 1,0-1,0 1,0-1,0 1,0 0,0-1,2 38,-2-31,-1 35,0-28,0-1,1 1,0-1,1 1,0-1,1 1,1-1,3 11,-6-22,0 1,1-1,0 1,-1-1,1 0,0 1,-1-1,1 0,0 0,0 0,0 0,0 0,0 0,0 0,0 0,1 0,-1 0,0 0,1-1,-1 1,0 0,1-1,-1 0,0 1,1-1,-1 0,1 1,-1-1,1 0,-1 0,1 0,-1 0,1-1,-1 1,1 0,-1-1,0 1,1 0,-1-1,0 0,1 1,-1-1,1-1,55-43,-51 39,138-170,-144 175,1 0,0 1,-1-1,1 0,0 0,-1 1,1-1,0 0,0 1,-1-1,1 1,0-1,0 1,0-1,0 1,0-1,0 1,0 0,0 0,0 0,0-1,0 1,0 0,0 0,0 0,0 0,0 1,0-1,0 0,0 0,0 1,0-1,0 0,-1 1,1-1,0 1,0-1,0 1,0 0,-1-1,1 1,0 0,0-1,-1 1,1 0,-1 0,1 0,-1 0,1-1,-1 1,1 0,-1 0,0 1,17 58,-16-56,1 9,0 0,1 0,0-1,1 1,0-1,1 0,0 0,1 0,1-1,0 0,0 0,1-1,0 0,1 0,0-1,5 4,16 14,-21-13</inkml:trace>
  <inkml:trace contextRef="#ctx0" brushRef="#br0" timeOffset="247.018">0 542,'34'0,"49"-5,20-6,2-1,-6 1,-12 3,-15 2,-10 3,-11 1,-10 2,-6 0,-5 0,-3 1,-1-1,-4 1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1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55,'119'248,"-105"-213,6 16,-2 0,-2 0,-2 2,-3 0,-1 5,22 192,-28-229,4-30,6-35,-13 41,88-280,68-126,-95 231,-57 183,-5 7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0,'121'18,"-82"-12,0-1,0-2,1-2,34-3,-12 0,-50 2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31,'43'0,"29"-5,7-1,-5-1,-11 2,-11 2,-9 1,-8 0,-4 2,-4 0,-5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5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236 395,'-25'4,"0"1,0 1,0 1,1 1,0 1,1 1,-8 5,29-14,0 0,0-1,0 1,1 0,-1 1,0-1,0 0,1 0,-1 1,1-1,-1 1,1-1,0 1,-1 0,1 0,0-1,0 1,0 0,0 0,1 0,-1 0,0 0,1 0,0 0,-1 0,1 1,0-1,0 0,0 0,0 0,0 0,1 0,-1 0,1 0,-1 0,1 0,0 0,0 0,0 0,0 0,0 0,0-1,0 1,1 0,-1-1,1 1,-1-1,1 1,1 0,135 108,-134-107,0 2,0-1,0 0,0 1,-1 0,0 0,0 0,0 0,-1 0,1 1,-1-1,-1 1,1-1,-1 1,0 0,0 0,0 0,-1-1,0 1,0 0,-1 0,0 0,0 0,0-1,0 1,-1 0,0-1,0 0,-1 1,1-1,-1 0,0 0,-1 0,1-1,-1 1,0-1,-4 4,-57 13,42-19</inkml:trace>
  <inkml:trace contextRef="#ctx0" brushRef="#br0" timeOffset="342.689">349 1,'222'325,"-211"-313,-2 1,0 0,0 0,-2 1,1-1,-2 2,0-1,0 1,-2 0,0 0,0 0,-1 1,-1 0,-1-1,0 1,-1 0,-1-1,-1 1,0 0,0-1,-2 0,-1 4,-7 5,-1-2,-1 1,-1-1,-1-1,-1-1,0 0,-2-2,0 0,-1-1,-1 0,0-2,-2-1,1 0,-2-2,1-1,-6 1,5-1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1,'-57'42,"54"-39,-14 19,2 1,0 0,1 1,1 1,1 0,2 1,0 0,2 1,1-1,1 2,1-1,2 1,0-1,2 16,-2-10,2 0,1 0,2 1,1-1,2 0,1 0,1-1,2 0,2 0,0-1,2 0,9 13,-20-38,0-1,0 1,1-1,0 0,0 0,0 0,1 0,-1-1,1 1,0-1,0 0,1 0,-1-1,1 1,0-1,0 0,0 0,0-1,1 1,-1-1,0 0,1-1,0 1,-1-1,1 0,0-1,0 1,0-1,4-1,10-9,-2 0</inkml:trace>
  <inkml:trace contextRef="#ctx0" brushRef="#br0" timeOffset="468.676">373 284,'36'-14,"-7"2,2 1,0 2,0 0,0 3,1 0,5 2,-35 3,0 0,0 0,1 0,-1 1,0-1,1 1,-1 0,0 0,1-1,-1 2,1-1,-1 0,0 0,1 1,-1-1,0 1,1 0,-1 0,0 0,0 0,0 0,0 0,0 1,0-1,0 0,0 1,0 0,-1-1,1 1,-1 0,1 0,-1 0,0 0,0 0,0 0,0 1,0-1,0 0,0 0,-1 1,1-1,-1 0,0 1,0-1,0 1,0-1,0 0,0 1,0-1,-1 1,-8 15,-1 0,-1-1,0 0,-1-1,-1 0,-14 13,-37 49,52-63,1 1,1 0,0 1,1 0,1 1,1 0,0 0,1 0,1 1,1 0,-1 15,5-30,0-1,1 0,0 0,-1 0,1 0,0 0,1 0,-1 0,1 0,-1-1,1 1,0 0,0-1,0 1,0-1,0 0,1 0,-1 0,0 0,1 0,0 0,0-1,-1 1,1-1,0 0,0 0,0 0,0 0,0 0,3 0,98 3,-91-6,-1-1,1 0,-1-1,1 0,-1-1,-1 0,1-1,-1-1,0 1,0-2,9-8,-9 4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3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1 480,'656'-41,"-346"7,-90 6,-193 25,-27 7</inkml:trace>
  <inkml:trace contextRef="#ctx0" brushRef="#br0" timeOffset="268.058">283 649,'100'1,"44"0,0-5,0-7,-1-6,195-28,-191 24,-121 14</inkml:trace>
  <inkml:trace contextRef="#ctx0" brushRef="#br0" timeOffset="801.896">820 1,'3'7,"0"0,1 1,0-1,0-1,1 1,0-1,0 0,0 0,1 0,0-1,0 1,0-2,1 1,0-1,-1 0,2 0,-1 0,0-1,1-1,-1 1,1-1,0 0,0-1,0 0,1 2,402 133,-391-129,-1 0,0 2,0 1,-1 0,0 1,-1 1,0 1,-1 0,11 12,-24-21,0 0,0 0,-1 0,0 0,0 1,0-1,0 1,-1-1,1 1,-1 0,0-1,-1 1,1 0,-1 0,0 0,0 0,-1-1,1 1,-1 0,0 0,0-1,-1 1,1 0,-1-1,0 0,0 1,-1-1,1 0,-1 0,0 0,0 0,-4 3,-122 103,57-62,-114 90,161-114,-125 140,135-124,17-26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8,'-9'-2,"0"0,0 1,0 0,0 0,0 1,0 0,0 0,0 1,0 1,0-1,1 1,-1 1,0 0,-3 2,3-2,0 1,1 0,-1 1,1 0,0 0,0 0,0 1,1 1,0-1,0 1,1 1,0-1,0 1,1 0,-1 0,2 0,-1 1,1 0,1 0,0 0,0 0,1 1,0-1,0 1,1-1,0 1,1 0,0-1,-26 212,25 128,-27-126,17-123,11-99,0 0,0 0,0 0,0 0,0 0,0 0,0 0,0 0,0 0,1 0,-1-1,0 1,1 0,-1 0,0 0,1 0,-1 0,1 0,0-1,-1 1,1 0,-1 0,1-1,0 1,0 0,-1-1,1 1,0-1,0 1,0-1,0 0,0 1,0-1,0 0,-1 1,1-1,0 0,0 0,0 0,0 0,0 0,0 0,0 0,0 0,0 0,0-1,0 1,0 0,0-1,0 1,0 0,0-1,-1 1,1-1,0 1,0-1,-1 0,1 1,0-1,-1 0,1 0,0 1,-1-1,1-1,165-49,-95 67,-41-3,18-19,-37-3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1 222,'22'216,"10"-14,-3-52,0-51,-28-98,1-1,0-1,-1 1,1 0,-1 0,1-1,-1 1,1 0,-1-1,1 0,-1 1,1-1,-1 0,0 0,0 0,1 1,-1-2,0 1,0 0,0 0,0 0,0 0,0-1,0 1,0 0,-1-1,1 1,0-1,-1 1,1-1,-1 1,0-1,1 1,-1-1,0 1,0-1,0 1,0-1,178-501,-130 361,-48 136,-1 6</inkml:trace>
  <inkml:trace contextRef="#ctx0" brushRef="#br0" timeOffset="292.662">649 617,'-24'38,"-8"18,-3-1,4-4,8-8,2-4,0-11,5-8</inkml:trace>
  <inkml:trace contextRef="#ctx0" brushRef="#br0" timeOffset="552.47">368 617,'19'38,"16"18,1 4,1-8,-7-9,-3-10,-7-8,-2-6,2-8,1-5,-2-9,-5-3</inkml:trace>
  <inkml:trace contextRef="#ctx0" brushRef="#br0" timeOffset="848.514">988 165,'-16'18,"1"0,1 0,0 2,2-1,0 2,1 0,1 0,1 1,1 0,1 0,1 1,1 0,1 0,1 0,1 1,0-1,2 1,1-1,1 1,2-1,0 2,-1-12,0 1,1-1,1 1,0-1,1-1,1 1,0-1,0 0,1 0,0-1,1 0,1-1,7 7,0-4</inkml:trace>
  <inkml:trace contextRef="#ctx0" brushRef="#br0" timeOffset="1283.871">1073 392,'68'-17,"84"-8,-150 25,-1 0,1 0,-1 0,1 0,0 0,-1 0,1 1,-1-1,1 0,-1 1,0-1,1 1,-1 0,1 0,-1-1,0 1,0 0,1 0,-1 0,0 0,0 1,0-1,0 0,0 0,0 1,-1-1,1 0,0 1,-1-1,1 1,0-1,-1 1,0-1,1 1,-1-1,0 1,0-1,0 1,0-1,0 1,0-1,-1 1,1 0,0-1,-1 1,1-1,-1 0,0 1,1-1,-1 1,0-1,0 0,0 0,0 1,0-1,0 0,0 0,0 0,-63 76,54-68,1 0,1 0,-1 1,1 0,1 0,0 1,0 0,1 0,1 0,0 1,0 0,1 0,-1 8,5-17,-1 0,1 0,0 1,1-1,-1 0,1 0,-1 1,1-1,0 0,0 0,0 0,1 0,-1 0,1 0,-1-1,1 1,0 0,0-1,1 1,-1-1,0 0,1 0,-1 0,1 0,0 0,-1 0,1-1,0 1,0-1,0 0,0 0,0 0,1 0,-1-1,3 1,119-3,-73-17,-33 7</inkml:trace>
  <inkml:trace contextRef="#ctx0" brushRef="#br0" timeOffset="1667.172">1750 392,'-21'4,"15"-4,1 1,-1 0,1 0,-1 0,1 1,0-1,0 1,0 1,0-1,0 1,0-1,0 1,1 1,-1-1,1 1,0 0,-2 2,7-3,0-1,0 1,0-1,0 1,0-1,0 0,1 1,-1-1,1 0,0 0,-1 0,1 0,0 0,0 0,1-1,-1 1,0-1,0 1,1-1,-1 0,1 0,-1 0,1 0,-1 0,1-1,0 1,-1-1,1 1,0-1,3 2,-1-1,1 0,-1 0,0 1,1 0,-1 0,0 0,0 1,-1 0,1 0,0 0,-1 0,0 1,0 0,0 0,0 0,-1 0,1 0,-1 1,0 0,0-1,-1 1,0 0,0 0,0 1,0-1,0 3,-1-2,-1 0,1-1,-1 1,0-1,-1 1,1 0,-1-1,0 1,-1-1,1 0,-1 1,0-1,0 0,-1 0,0 0,0 0,0-1,0 1,-1-1,1 0,-1 1,0-2,-1 1,-1 1,-7 4,0 1,-1-2,0 0,-1-1,0 0,0-1,-14 4,9-5</inkml:trace>
  <inkml:trace contextRef="#ctx0" brushRef="#br0" timeOffset="1978.264">1920 165,'3'4,"29"34,-1 0,-2 2,-2 2,-2 0,-1 2,-3 0,7 23,-25-60,-1 0,0 1,0 0,-1-1,0 1,0 0,-1-1,0 1,0 0,-1 0,0-1,0 1,-1 0,0-1,0 1,-1-1,0 0,0 0,-1 0,0 0,0-1,0 1,-3 1,-10 10,0-1,-1 0,-1-2,-1 0,0-1,-1-1,-21 10,24-12,3-1</inkml:trace>
  <inkml:trace contextRef="#ctx0" brushRef="#br0" timeOffset="2832.665">2286 52,'82'-36,"-16"22,-64 14,-1 0,0-1,1 1,-1 0,0 0,0 0,1 0,-1 0,0 0,1 0,-1 0,0 1,1-1,-1 0,0 1,0-1,0 1,1 0,-1-1,0 1,0 0,0 0,0-1,0 1,0 0,0 0,0 0,-1 0,1 0,0 0,-1 1,1-1,0 0,-1 0,1 0,-1 1,0-1,1 0,-1 0,0 1,0-1,0 0,0 1,0-1,0 0,0 1,0-1,-1 1,-81 144,81-143,0 0,0 0,1 0,-1 1,1-1,0 0,0 1,0-1,1 0,-1 0,1 1,0-1,-1 0,1 0,1 0,-1 0,0 0,1 0,0 0,-1 0,1-1,0 1,1-1,-1 1,0-1,1 0,-1 0,1 0,0 0,-1 0,1-1,0 1,0-1,0 0,0 0,0 0,1 0,-1 0,0-1,0 1,1-1,-1 0,0 0,1 0,-1 0,0-1,2 0,52 2,-32-2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0 142,'18'142,"32"173,-21-161,-29-154,0-1,0 1,0-1,0 1,1-1,-1 1,0-1,0 1,0-1,1 1,-1-1,0 1,0-1,1 1,-1 0,0-1,1 1,-1 0,0-1,1 1,-1 0,1-1,-1 1,1 0,-1 0,0-1,1 1,-1 0,1 0,-1 0,1 0,-1 0,1 0,-1 0,1 0,-1 0,1 0,-1 0,1 0,-1 0,1 0,-1 0,1 0,-1 1,1-1,-1 0,1 0,-1 1,1-1,-1 0,0 0,1 1,-1-1,0 1,1-1,-1 0,0 1,1-1,-1 1,0-1,0 1,1-1,-1 0,0 1,0-1,0 1,0 0,16-43,-15 41,143-360,-52 146,-45 90,-43 118,-2 7</inkml:trace>
  <inkml:trace contextRef="#ctx0" brushRef="#br0" timeOffset="608.751">508 593,'-6'7,"0"-1,0 1,1 0,0 1,0-1,1 1,-1 0,2 0,-1 1,1-1,1 1,0-1,0 1,0 0,1 0,1 0,-1 0,1 0,2 7,-2-15,1 0,-1 0,1 1,0-1,0 0,0 0,0 0,0 0,0 0,0 0,0 0,0 0,0 0,0 0,1-1,-1 1,0 0,1-1,-1 1,0-1,1 0,-1 1,0-1,1 0,-1 0,1 0,-1 0,1 0,-1 0,1 0,-1 0,0-1,1 1,-1 0,0-1,1 0,-1 1,0-1,1 0,-1 1,0-1,0 0,0 0,0 0,0 0,0 0,0 0,55-53,-53 51,119-163,-122 165,0 0,1 0,-1 0,0 0,0 0,1 0,-1 0,1 0,-1 0,1 0,-1 0,1 0,0 0,-1 1,1-1,0 0,-1 1,1-1,0 0,0 1,0-1,0 1,0-1,0 1,0-1,0 1,0 0,0 0,0-1,0 1,0 0,0 0,0 0,0 0,0 0,0 0,0 0,0 1,0-1,0 0,0 0,0 1,0-1,0 1,0-1,-1 1,1-1,0 1,0-1,0 1,-1 0,1 0,0-1,0 1,-1 0,1 0,-1 0,1 0,-1 0,6 142,-8-92,2 12,1-30,-1 0,-2 0,-1-1,-2 1,-1-1,-7 21,-44 75,54-123,-1 0,1 0,-1-1,0 1,0-1,0 0,-1 0,0 0,0-1,0 1,0-1,0 0,0-1,-1 1,1-1,-1 0,0-1,0 1,0-1,0 0,0-1,0 1,3-1,0 0,-1-1,1 1,0-1,-1 1,1-1,0 0,0 0,0-1,-1 1,2-1,-1 1,0-1,0 0,0 0,1 0,-1 0,1-1,0 1,-1-1,1 1,0-1,0 0,1 0,-1 0,1 0,-1 0,1 0,0 0,0 0,1-1,-1 1,1 0,-1-4,10-114,60-21,-35 84,-21 34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0 340,'110'-22,"65"-13,-18 13,-151 19,-6 1</inkml:trace>
  <inkml:trace contextRef="#ctx0" brushRef="#br0" timeOffset="248.979">226 1,'0'43,"0"39,0 9,0-5,0-13,5-14,1-12,0-9,4-11,0-11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1,'-9'24,"-9"22,-1 9,-2-1,3-5,4-5,5-6,-1-10,0-4,3-1,-2-5,0-6</inkml:trace>
  <inkml:trace contextRef="#ctx0" brushRef="#br0" timeOffset="248.459">464 114,'-39'33,"-31"27,-9 6,4-2,15-8,13-8,9-12,12-13</inkml:trace>
  <inkml:trace contextRef="#ctx0" brushRef="#br0" timeOffset="614.731">266 453,'40'-6,"-21"2,1 0,-1 2,1 0,-1 1,1 1,-1 1,17 3,-35-4,0 0,-1 0,1 0,0 0,0 1,0-1,0 0,-1 0,1 1,0-1,0 0,0 1,-1-1,1 0,0 1,-1-1,1 1,0 0,-1-1,1 1,-1-1,1 1,-1 0,1-1,-1 1,1 0,-1 0,0-1,1 1,-1 0,0 0,0 0,0 0,1-1,-1 1,0 0,0 0,0 0,0 0,-1-1,1 1,0 0,0 0,0 0,-1-1,1 1,0 0,-1 0,1 0,-1-1,1 1,0 0,-1-1,0 1,-36 37,32-33,1-2,-70 77,72-78,1 0,-1 0,1 0,-1 1,1-1,0 1,0-1,0 1,0-1,0 1,0-1,1 1,0 0,-1-1,1 1,0 0,0 0,0-1,1 1,-1 0,1-1,-1 1,1-1,0 1,0 0,0-1,0 0,1 1,-1-1,1 0,-1 0,1 1,0-1,0 0,0-1,0 1,0 0,8 3,0-1,0 0,1-1,-1 0,1-1,0 0,-1 0,1-1,0-1,0 0,0 0,0-1,0 0,5-2,42-10,-33 6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129 429,'-13'8,"-1"1,2 0,-1 1,1 1,0 0,1 0,1 1,0 0,-2 5,11-16,0 1,0-1,0 1,0-1,0 1,0-1,1 1,-1 0,1-1,-1 1,1 0,0-1,0 1,-1 0,1 0,0-1,1 1,-1 0,0-1,0 1,1 0,-1 0,1-1,-1 1,1-1,0 1,0-1,0 1,0-1,0 1,0-1,0 0,0 1,0-1,1 0,-1 0,63 29,-28-16,-33-13,-1 1,0-1,1 1,-1-1,0 1,0 0,0 0,-1 0,1 0,0 0,-1 1,1-1,-1 0,0 1,0-1,0 1,0-1,0 1,-1 0,1-1,-1 1,0 0,1-1,-1 1,0 0,-1 0,1-1,0 1,-1 0,0-1,1 1,-1-1,0 1,0-1,0 1,-1-1,1 1,-1-1,0 1,-69 88,34-57,20-21</inkml:trace>
  <inkml:trace contextRef="#ctx0" brushRef="#br0" timeOffset="311.892">299 204,'70'99,"-43"-66,-2 2,-2 0,-1 2,-1 0,-2 2,-2 0,-2 1,2 12,-16-45,0 1,0-1,-1 1,0-1,-1 1,1-1,-1 1,-1-1,0 1,0-1,0 0,-1 0,0 0,0 0,-1 0,0-1,0 1,0-1,-1 0,0-1,0 1,0-1,-1 0,0 0,0 0,-4 1,-174 111,164-107</inkml:trace>
  <inkml:trace contextRef="#ctx0" brushRef="#br0" timeOffset="834.067">750 175,'14'-5,"0"2,0 0,1 0,-1 1,1 1,-1 1,1 0,-1 0,15 4,-28-4,0 0,0 0,-1 0,1 1,0-1,0 1,0-1,-1 0,1 1,0 0,0-1,-1 1,1-1,0 1,-1 0,1-1,-1 1,1 0,-1 0,1-1,-1 1,1 0,-1 0,0 0,0 0,1 0,-1-1,0 1,0 0,0 0,0 0,0 0,0 0,0 0,0 0,0 0,0 0,-1-1,1 1,0 0,-1 0,1 0,-1 0,1-1,-1 1,1 0,-1 0,1-1,-1 1,-35 41,30-36,-45 62,50-66,0 0,0 0,0 0,0 1,1-1,-1 0,1 0,0 0,-1 1,1-1,0 0,0 0,0 1,1-1,-1 0,0 0,1 0,0 1,-1-1,1 0,0 0,0 0,0 0,0 0,1 0,-1-1,0 1,1 0,-1 0,1-1,0 1,0-1,-1 0,1 0,0 1,1-1,5 3,1-1,0 0,0 0,0 0,1-2,-1 1,0-1,1 0,-1-1,1 0,-1-1,1 0,-1 0,0-1,2 0,9-5</inkml:trace>
  <inkml:trace contextRef="#ctx0" brushRef="#br0" timeOffset="1464.74">1089 6,'6'-1,"0"-1,1 1,-1 1,0-1,0 1,0 0,1 0,-1 1,0-1,0 2,0-1,0 1,0-1,0 2,-1-1,1 1,0-1,-1 2,0-1,0 1,0-1,0 1,-1 1,1-1,-1 1,0-1,0 1,-1 0,0 1,1-1,-2 0,2 4,-1 21,-1 0,-2-1,-1 1,-2-1,0 1,-7 23,-9 98,20 203,27-128,-29-222,-1 0,1 0,-1 0,0-1,0 1,0-1,-1 1,1-1,-1 0,0 0,1 0,-1 0,-1 0,1-1,0 0,-1 1,1-1,-1 0,0-1,0 1,1-1,-1 1,0-1,0 0,0-1,0 1,-1-1,1 1,0-1,0-1,0 1,-3-1,-22 5,-88 9,92-12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48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1,'-32'21,"0"1,1 2,2 2,1 0,0 2,3 1,0 1,2 1,-15 25,28-37,2 1,-1 1,2-1,1 1,1 1,0-1,2 1,0-1,2 1,0 0,1 0,1 0,2 0,0-1,1 1,1-1,1 0,1 0,8 17,-14-34,1 0,-1 0,1 0,0 0,0 0,1 0,-1-1,1 1,0-1,0 1,0-1,0 0,0 0,1-1,0 1,-1-1,1 1,0-1,0 0,0-1,0 1,0-1,1 0,-1 0,0 0,1 0,-1-1,1 1,-1-1,0-1,1 1,-1 0,1-1,-1 0,0 0,0 0,1-1,-1 0,0 1,0-1,0-1,-1 1,1-1,-1 1,1-1,10-14</inkml:trace>
  <inkml:trace contextRef="#ctx0" brushRef="#br0" timeOffset="404.481">322 395,'29'-20,"1"1,0 1,1 2,1 1,0 1,1 2,5 0,14 10,-51 2,0 0,0 0,0 1,-1-1,1 1,0-1,0 1,-1-1,1 1,0-1,-1 1,1 0,0-1,-1 1,1 0,-1-1,1 1,-1 0,0 0,1 0,-1-1,0 1,1 0,-1 0,0 0,0 0,0 0,0-1,0 1,0 0,0 0,0 0,0 0,0 0,-1 0,1 0,0-1,0 1,-1 0,1 0,-1 0,1-1,-1 1,1 0,-1-1,1 1,-1 0,0-1,1 1,-1 0,0-1,1 1,-101 93,89-82,1-3,1 0,0 1,0 0,1 1,0 0,1 0,0 1,1 0,0 0,1 1,1-1,0 2,0-1,-1 11,6-21,0 0,0 0,0 0,0 0,1 0,0 0,-1 0,1 0,0 0,0-1,1 1,-1 0,1-1,-1 1,1-1,0 0,0 1,0-1,0 0,0 0,0 0,0 0,1-1,-1 1,1-1,0 1,-1-1,1 0,0 0,0 0,-1 0,1-1,0 1,2-1,100-2,-39-31,-53 19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30,'295'-1,"-108"-26,-163 25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7:5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30,'24'-5,"22"-1,8 0,0 1,-4 2,-7 0,-5 2,-4 1,-4 0,-6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0 225,'324'-1,"-149"-25,-169 25,-6 0</inkml:trace>
  <inkml:trace contextRef="#ctx0" brushRef="#br0" timeOffset="403.05">310 0,'-12'65,"3"1,3 0,3 1,3 42,-9 18,-5-70,16-53,3-6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454 342,'-17'90,"9"-8,3 0,6 74,0-55,26 84,-26-179,0-6</inkml:trace>
  <inkml:trace contextRef="#ctx0" brushRef="#br0" timeOffset="929.735">482 4,'-19'-2,"-1"0,0 2,0 1,0 0,0 1,0 1,1 1,-1 1,1 1,0 1,1 0,-1 1,2 1,-1 1,1 0,-13 11,22-11,1-1,1 1,-1 0,2 0,-1 1,2 0,-1 0,1 0,1 0,0 1,1-1,0 1,1 0,0 4,-8 36,-35 259,16-59,29 34,-2-283,0 0,1 0,0 1,0-1,0 0,0 0,0 0,1 0,-1 0,1 0,0 0,0 0,0 0,0-1,0 1,1 0,-1-1,1 1,0-1,0 1,0-1,0 0,0 1,0-1,1 0,-1-1,1 1,-1 0,1-1,0 1,0-1,-1 0,1 0,0 0,0 0,1-1,160 5,-146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1,'-1'-1,"0"1,0 0,0 0,0 1,-1-1,1 0,0 0,0 0,0 1,0-1,0 1,0-1,0 1,0-1,0 1,0-1,0 1,0 0,0 0,1-1,-1 1,0 0,0 0,1 0,-1 0,0 0,1 0,-1 0,1 0,0 0,-1 0,1 0,0 0,0 0,-1 1,1-1,0 0,0 0,0 0,0 0,0 0,1 1,-1-1,0 0,1 0,-1 0,0 0,1 0,0 0,-2 2,-1 399,1-233,1-157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0 213,'160'5,"-158"-4,-1 0,1 0,-1 1,0-1,0 0,0 1,0-1,0 1,0-1,0 1,0-1,0 1,-1-1,1 1,-1 0,1-1,-1 1,0 0,1 0,-1-1,0 1,0 0,0 0,-1 0,1-1,0 1,-1 0,1-1,-1 1,1 0,-1-1,0 1,0-1,0 1,0-1,0 1,0-1,0 1,0-1,0 0,-1 0,1 0,-1 0,1 0,-1 0,1 0,-1 0,-1 0,-3 7,-25 27,23-28,1 0,0 0,1 1,0-1,0 1,0 1,1-1,0 1,1 0,0 0,0 0,1 1,0-1,0 7,4-13,-1 0,1 0,0 0,1 0,-1 0,1 0,-1 0,1 0,0 0,0-1,0 1,0-1,0 0,1 1,-1-1,1 0,0 0,-1-1,1 1,0 0,0-1,0 0,0 0,0 0,0 0,0 0,1 0,-1-1,0 0,0 0,1 0,-1 0,0 0,0 0,1-1,-1 0,0 1,0-1,0-1,0 1,0 0,0-1,0 1,0-1,-1 0,1 0,0 0,16-10</inkml:trace>
  <inkml:trace contextRef="#ctx0" brushRef="#br0" timeOffset="1361.755">311 43,'40'-33,"-39"32,1 0,-1 0,1 0,0 0,0 0,-1 1,1-1,0 0,0 1,0-1,0 1,0 0,0-1,-1 1,1 0,0 0,0 0,0 1,0-1,0 0,0 1,0-1,0 1,-1 0,1 0,0-1,0 1,-1 0,1 0,-1 1,1-1,-1 0,1 1,-1-1,0 0,1 1,-1-1,0 1,0 0,0-1,0 1,-1 0,1 0,0 0,-1 0,1-1,-1 1,0 0,0 0,7 16,-2 1,-1 0,0-1,-1 1,-1 0,-1 1,-1-1,0 0,-1 0,-2 0,0 3,-33 250,27-166,4 0,7 62,0-29,-1-115,0-20,0 0,0 0,0-1,-1 1,1 0,-1 0,0 0,0 0,0 0,-1 0,1 0,-1 0,0-1,0 1,-1 0,1 0,-1-1,1 1,-1-1,0 1,0-1,-1 0,1 0,-1 0,0 0,1 0,-1-1,0 1,-1-1,1 0,0 0,-1 0,1 0,-1-1,-2 2,-100-7,86-3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6 493,'-4'24,"2"8,2-2</inkml:trace>
  <inkml:trace contextRef="#ctx0" brushRef="#br0" timeOffset="483.528">119 69,'8'-7,"0"0,0 1,0 0,1 0,-1 1,1 0,1 1,-1-1,1 2,0-1,-1 2,1-1,0 1,1 1,-1 0,0 0,0 1,1 0,0 1,-9-1,0 1,0 0,1 0,-1 0,0 0,0 0,0 0,0 1,0-1,-1 1,1-1,0 1,-1 0,1 0,-1 0,1 0,-1 0,0 0,0 0,0 0,0 0,0 0,-1 1,1-1,-1 0,1 0,-1 1,0-1,0 1,0-1,0 0,0 1,0-1,-1 0,0 2,-31 78,27-73,2-6,0 0,0 0,0 0,1 0,-1 1,1-1,0 1,0 0,1 0,-1-1,1 1,0 0,0 0,0 0,0 1,1-1,-1 0,1 0,0 0,0 0,1 1,-1-1,1 0,0 0,0 0,1 0,-1 0,1 0,0-1,0 1,0 0,2 1,38 25,-36-27,0 0,0 0,0 1,-1-1,1 1,-1 0,0 1,-1-1,1 1,-1 0,0 0,0 1,0-1,-1 1,1 0,-1 0,-1 0,1 0,-1 0,-1 1,1-1,0 7,-2-4,-1 1,0-1,0 1,-1-1,-1 0,1 0,-2 1,1-2,-1 1,0 0,-1-1,0 0,0 0,-1 0,-1 0,4-4,0 0,-1 0,0 0,0 0,0-1,0 1,-1-1,0 0,1 0,-1-1,0 0,0 1,0-2,0 1,-1-1,1 1,0-1,-1-1,1 1,-1-1,1 0,-1 0,1-1,-1 1,1-1,-3-1,-9-4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20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1,'-23'7,"0"1,0 1,1 2,0 0,0 1,2 1,-1 1,-1 3,21-16,0 0,0 0,0 0,0 0,0 0,1 0,-1 0,0 1,1-1,-1 0,1 1,-1-1,1 0,-1 1,1-1,0 0,0 1,0-1,0 1,0-1,0 0,0 1,0-1,0 1,1-1,-1 0,1 1,-1-1,1 0,-1 0,1 1,0-1,0 0,-1 0,1 0,0 0,0 0,0 0,0 0,0 0,0 0,1 0,-1-1,0 1,0 0,1-1,0 1,63 28,-40-22,-17-7,-1 1,0 0,1 1,-1 0,0 0,0 0,0 1,0 0,-1 0,1 1,-1 0,0 0,0 0,0 1,-1 0,1 0,-1 0,0 1,-1 0,1 0,-1 0,0 0,2 6,-6-9,1 0,-1 0,0 1,0-1,0 0,0 0,-1 0,1 0,-1 0,0 0,0 0,0 0,0 0,-1 0,1 0,-1 0,0-1,0 1,1-1,-2 1,1-1,0 0,0 0,-1 0,1 0,-1 0,0 0,1-1,-1 1,-87 35,-55-19,120-18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28 337,'6'-30,"2"1,1 0,2 1,0-1,2 2,1 0,1 0,14-16,-29 41,0 1,0 0,0 0,1 0,-1-1,0 1,1 0,-1 0,1 0,-1 0,1 0,0 0,-1 0,1 0,0 0,0 0,0 0,0 1,-1-1,1 0,0 1,1-1,-1 0,0 1,0-1,0 1,0-1,0 1,0 0,1 0,-1-1,0 1,0 0,0 0,0 0,1 0,-1 0,0 1,0-1,0 0,1 1,-1-1,0 0,0 1,0-1,0 1,0 0,0-1,0 1,0 0,0 0,0-1,0 1,-1 0,1 0,0 0,0 0,6 51,-7-47,0 1,0 0,1 0,0 0,0 0,0 0,1-1,-1 1,1 0,1-1,-1 0,1 1,0-1,0 0,1 0,0 0,-1-4,0-1,0 1,0-1,0 0,0 0,0 0,0 0,0 0,0-1,0 1,0-1,0 0,0 0,-1 0,1 0,0 0,0-1,-1 1,1-1,-1 0,0 0,1 0,-1 0,0 0,0 0,0-1,0 1,-1-1,147-151,-147 153,-1 0,1 0,0 0,-1 0,1 0,0 0,0 0,0 0,0 1,0-1,0 0,0 1,0-1,0 0,0 1,0 0,0-1,0 1,0 0,0-1,1 1,-1 0,0 0,0 0,0 0,1 0,-1 0,0 0,0 1,0-1,0 0,0 0,1 1,-1-1,0 1,0-1,0 1,0 0,0-1,0 1,0 0,-1 0,1 0,0-1,0 1,-1 0,1 0,0 0,-1 0,1 0,-1 1,1-1,-1 0,0 0,1 0,-1 0,0 1,7 46,-8-43,0 0,1 0,0-1,0 1,1 0,-1 0,1-1,0 1,0 0,0-1,1 1,0-1,-1 1,2-1,-1 0,0 0,1 0,0 0,0 0,0-1,0 1,1-1,-1 0,1 0,0 0,0-1,0 1,0-1,0 0,1 0,-1 0,3 0,18 1,-1-2</inkml:trace>
  <inkml:trace contextRef="#ctx0" brushRef="#br0" timeOffset="264.929">0 478,'38'0,"33"0,12 0,3-5,-9-1,-7-1,-12 2,-10 2,-9 1,-6 0,-4 2,-2 0,-1 0,-5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7,'0'-5,"0"4,-5 1,-1 6,0 7,1 5,2 6,-4 2,-1 2,2 1,1 1,1-1,-3-4,0-3,1 1,1-5</inkml:trace>
  <inkml:trace contextRef="#ctx0" brushRef="#br0" timeOffset="248.948">447 36,'-43'38,"-29"32,-2 9,12-4,11-15,15-13,13-9,15-12,9-10</inkml:trace>
  <inkml:trace contextRef="#ctx0" brushRef="#br0" timeOffset="619.261">250 430,'29'-5,"-14"1,1 1,0 1,-1 0,1 1,0 0,0 1,0 1,0 1,-1 0,11 3,-24-4,-1-1,1 1,-1 0,0-1,1 1,-1 0,0 0,0 0,0 0,1 0,-1 0,0 0,0 0,0 1,-1-1,1 0,0 0,0 1,-1-1,1 1,-1-1,1 1,-1-1,0 1,1-1,-1 1,0-1,0 1,0-1,0 1,0-1,0 1,-1-1,1 1,-1-1,1 1,-1-1,1 0,-1 1,0-1,0 1,-39 56,36-52,-44 41,-24 37,71-82,0 0,0 1,0-1,1 0,-1 0,1 1,0-1,0 1,0-1,0 0,0 1,0-1,1 0,-1 1,1-1,-1 0,1 1,0-1,0 0,0 0,0 0,1 0,-1 0,0 0,1 0,0 0,-1-1,1 1,0-1,0 1,0-1,0 1,0-1,0 0,0 0,0 0,0 0,1-1,-1 1,0 0,0-1,1 0,-1 1,1-1,-1 0,0 0,1-1,-1 1,0 0,1-1,-1 1,2-2,83-14,-61 10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55,'5'3,"1"0,0 0,0 0,1-1,-1 0,0 0,1 0,0-1,-1 0,1 0,-1-1,1 0,0 0,-1-1,1 0,0 0,-1 0,1-1,-1 0,1 0,25-4,113-13,98-20,-231 36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27,'15'5,"1"0,-1 0,1-1,0-1,0-1,0 0,1-1,-1-1,0 0,0-2,4 0,155-22,-58 2,-96 18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49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0,'0'54,"2"33,-5 1,-3-1,-14 67,-48 193,31-175,36-168,1-3,-1-1,1 0,0 1,-1-1,1 1,0-1,-1 1,1-1,0 1,-1 0,1-1,0 1,0-1,0 1,0 0,0-1,-1 1,1-1,0 1,0 0,0-1,1 1,-1-1,0 1,0 0,0-1,0 1,1-1,-1 1,0 0,0-1,1 1,-1-1,0 1,1-1,-1 1,1-1,-1 0,1 1,-1-1,1 1,-1-1,1 0,-1 0,1 1,-1-1,1 0,-1 0,1 1,0-1,-1 0,1 0,10-5</inkml:trace>
  <inkml:trace contextRef="#ctx0" brushRef="#br0" timeOffset="269.922">363 762,'-14'33,"-5"17,1 4,8-8,6-15,8-14,4-9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8:5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334 174,'-1'-1,"0"0,0 1,0-1,0 0,0 0,1 0,-2 1,1-1,0 1,0-1,0 1,0-1,0 1,0-1,0 1,-1 0,1 0,0 0,0 0,-1 0,1 0,0 0,0 0,0 0,-1 0,1 1,0-1,0 0,0 1,0-1,0 1,0-1,0 1,0 0,0-1,0 1,0 0,0 0,0 0,0 0,0 0,1 0,-1 0,0 0,1 0,-2 0,-18 17,0 1,1 1,1 0,1 2,1 0,1 0,0 2,2 0,1 0,1 1,-1 6,10-27,-13 33,1 1,2 0,2 1,1 0,3 1,0-1,3 1,1 0,2 1,5 29,-5-62,0 0,1 0,0 0,1 0,0 0,0 0,0 0,1-1,0 1,1-1,0 0,0 0,0 0,1 0,0-1,0 0,1 0,-1 0,1-1,1 0,-1 0,1 0,4 2,0 0,1-1,-1 0,1-1,1-1,-1 1,1-2,-1 0,1 0,0-2,0 1,0-2,0 1,0-2,0 0,0 0,0-1,2-2,0 1,-1-1,0 0,-1-1,1-1,-1 0,0-1,0 0,-1-1,0-1,-1 0,0 0,0-1,-1-1,0 1,-1-2,0 1,0-1,-2-1,0 1,0-1,-1-1,0 1,3-14,-8 20,0 0,0-1,0 1,-1 0,0-1,-1 1,0 0,0 0,0 0,-1-1,0 1,0 1,-1-1,0 0,0 1,0-1,-1 1,0 0,0 0,-1 0,0 1,0-1,0 1,0 1,-1-1,0 1,-4-3,-6-3,0 0,-1 0,0 2,-1 0,0 1,0 1,0 0,-1 2,0 0,0 1,6 0,0 0,0 1,0 1,-1 0,1 1,0 1,0 0,0 0,0 1,0 1,0 0,0 1,1 0,-1 1,1 1,1 0,-1 0,1 1,0 1,0 0,1 0,0 1,1 0,0 1,-6 7,3 7</inkml:trace>
  <inkml:trace contextRef="#ctx0" brushRef="#br0" timeOffset="1431.41">785 485,'9'-30,"1"0,2 1,1 0,1 1,1 0,1 1,7-6,-22 32,129-156,-130 156,0 0,1 0,-1 1,1-1,-1 0,1 1,0-1,-1 0,1 1,0-1,-1 1,1-1,0 1,0-1,-1 1,1-1,0 1,0 0,0 0,0-1,-1 1,1 0,0 0,0 0,0 0,0 0,0 0,0 0,0 0,-1 0,1 0,0 1,0-1,0 0,0 1,0-1,-1 0,1 1,0-1,0 1,-1-1,1 1,0 0,-1-1,1 1,-1 0,1-1,0 1,-1 0,0 0,1-1,-1 1,1 0,-1 0,0 0,0 0,1-1,-1 1,0 1,5 59,-5-56,-2 25,1-24,0 0,0 1,1-1,-1 1,2-1,-1 1,1-1,0 0,0 1,0-1,1 0,0 0,1 0,-1 0,2 2,-2-7,1 0,-1-1,0 1,1-1,-1 1,0-1,1 0,-1 0,1 0,-1 0,0 0,1 0,-1-1,0 1,1-1,-1 0,0 1,0-1,1 0,-1 0,0-1,0 1,0 0,0-1,0 1,-1-1,1 0,0 1,-1-1,1 0,-1 0,0 0,0 0,1 0,-1-1,0 0,4-2,120-166,-57 90,-68 80,0 1,1-1,-1 1,0 0,0-1,1 1,-1-1,0 1,0-1,1 1,-1 0,0-1,1 1,-1 0,1-1,-1 1,0 0,1 0,-1-1,1 1,-1 0,1 0,-1 0,1 0,-1-1,1 1,-1 0,1 0,-1 0,1 0,-1 0,1 0,-1 0,1 0,-1 1,1-1,-1 0,1 0,-1 0,1 0,-1 1,0-1,1 0,-1 1,1-1,-1 0,0 1,1-1,-1 0,0 1,1-1,-1 0,0 1,1-1,-1 1,0-1,0 1,0-1,0 1,1-1,-1 1,0-1,0 1,2 37,-2-32,-1 11,1 1,1-1,0 1,1-1,1 0,0 0,2 0,0 0,1 0,0-1,1 0,1-1,1 1,0-1,1-1,5 6,17 3,-15-16</inkml:trace>
  <inkml:trace contextRef="#ctx0" brushRef="#br0" timeOffset="1833.086">814 625,'62'-4,"26"-3,7 1,-8-4,-13 0,-11 2,-10 2,-10 2,-7 2,-5 1,-4 1,0 0,-1 1,-5-1</inkml:trace>
  <inkml:trace contextRef="#ctx0" brushRef="#br0" timeOffset="2351.459">1434 823,'-21'-1,"0"2,0 0,0 1,0 1,0 1,1 1,-1 1,1 1,-5 2,23-8,0 0,0-1,0 1,1 0,-1 0,0 0,1 0,-1 0,1 0,-1 0,1 1,-1-1,1 0,0 1,0-1,0 1,0 0,0-1,0 1,0 0,0 0,1-1,-1 1,1 0,-1 0,1 0,0 0,-1 0,1 0,0 0,0-1,1 1,-1 0,0 0,1 0,-1 0,1 0,-1 0,1-1,0 1,0 0,0-1,0 1,0 0,0-1,0 1,1-1,-1 0,1 1,-1-1,1 0,-1 0,175 131,-171-128,1 0,-1 0,0 1,0 0,-1 0,1 0,-1 1,0-1,-1 1,1 0,-1 0,0 0,-1 1,1-1,-1 0,-1 1,1 0,-1 0,0-1,-1 1,0 0,0 0,0 0,-1-1,1 1,-2 0,1-1,-1 1,-2 4,-4-2,-1 0,0 0,-1-1,1 0,-2-1,1 0,-1 0,0-1,0-1,-1 0,0 0,0-1,0-1,0 0,-1-1,1 0,-1-1,1 0,-13-1,17 0,0-1,0 1,0-2,0 1,0-1,1 0,-1-1,0 0,1 0,0-1,-1 0,2 0,-1 0,0-1,1 0,0-1,0 1,0-1,1 0,0-1,0 1,0-1,-4-14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3:27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0,'397'0,"-210"28,-176-37,-15 3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3:2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0,'34'5,"25"2,7-1,-2-1,-7-2,-10 0,-6-2,-7-1,-3 0,-3 0,-1-5,-6-2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3:15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904 1,'-5'31,"-1"0,-1 0,-2 0,-1-1,-1 0,-2-1,-1 0,-1-1,-8 10,-30 64,-185 423,236-521,0 0,-1 0,2 1,-1-1,0 1,1 0,0-1,0 1,1 0,-1 0,1-1,0 1,0 0,0 0,1 0,0-1,0 1,0 0,0-1,1 1,0-1,0 1,0-1,0 0,1 0,0 0,0 0,0 0,0 0,0-1,1 0,0 0,-1 0,1 0,0 0,1-1,-1 1,13 1,1 0,-1-1,1-1,-1 0,1-2,0 0,0-1,8-1,25-1,85-4,-134 7,-1-1,0 1,1-1,-1 0,0 1,1-1,-1 0,0 0,0 0,0 0,0 0,0 0,0 0,0 0,0-1,0 1,-1 0,1-1,0 1,-1 0,1-1,-1 1,0 0,1-1,-1 1,0-1,0 1,0-1,0 1,0-1,0 1,0-1,-3-13</inkml:trace>
  <inkml:trace contextRef="#ctx0" brushRef="#br0" timeOffset="256.531">0 706,'48'-10,"50"-12,22-8,0 2,-10 5,-15 2,-18 5,-13 4,-12 5,-11 4,-7 2,-5 1,-2 1,-6 4,-1 7,-5 2</inkml:trace>
  <inkml:trace contextRef="#ctx0" brushRef="#br0" timeOffset="807.692">1552 650,'-21'2,"0"1,0 2,0 0,0 0,1 2,0 1,0 0,1 2,0 0,-3 4,8-6,2 1,-1 1,1 0,1 1,0 0,0 0,1 1,1 1,0 0,0 0,1 0,1 1,1 1,0-1,0 1,2 0,0 0,0 0,2 1,0-1,0 1,2 0,0 3,0-15,0-1,1 1,-1 0,1-1,0 1,0-1,0 1,0-1,1 0,-1 0,1 1,0-1,0 0,0 0,1-1,-1 1,1 0,-1-1,1 0,0 1,0-1,0 0,0 0,0-1,0 1,1-1,-1 1,0-1,1 0,-1 0,1-1,0 1,-1-1,1 0,5 1,-1-1,1-1,0 0,-1 0,1-1,0 0,-1 0,0-1,1 0,-1 0,0-1,-1 0,8-5,24-22,-1-2,-1-2,-2-1,-2-2,-1-1,-2-1,-2-2,6-13,23-61,-64 135,1 1,1-1,0 1,2 0,0 1,2-1,0 0,1 1,1-1,1 0,2 8,45 85,-35-89</inkml:trace>
  <inkml:trace contextRef="#ctx0" brushRef="#br0" timeOffset="1208.269">1919 1214,'201'-452,"-192"432,-10 32,-4 15,3-5,0 1,2-1,0 0,2 1,0-1,2 0,0 2,-2-19,-1 1,1 0,0-1,0 1,1-1,-1 0,1 0,0 0,1 0,-1 0,1 0,0-1,0 0,1 0,-1 0,1 0,0-1,0 0,0 0,0 0,0 0,1-1,-1 0,1 0,0-1,-1 0,1 1,0-2,2 1,4-3,-1-1,1 0,-1-1,1 0,-1-1,0 0,-1 0,1-2,-1 1,0-1,-1-1,1 1,-2-2,1 1,-1-1,0 0,-1-1,0 0,1-3,11-10,-2-1,0 0,-2-1,0-1,-2-1,-1 1,-1-2,-2 0,-5 5,-5 5</inkml:trace>
  <inkml:trace contextRef="#ctx0" brushRef="#br0" timeOffset="1818.98">3472 508,'-7'29,"-1"-1,-1-1,-1 1,-2-2,-1 0,-1 0,-1-1,-1-1,-1 0,-1-1,-2-1,0-1,-1-1,-1 0,0-2,-2-1,0-1,-1 0,0-2,-2-1,23-9,0-1,-1 1,1-1,-1 0,0-1,1 1,-1-1,0 0,-1 0,1 0,0-1,0 0,-1 0,1 0,-1-1,1 1,-1-1,1-1,-1 1,1-1,0 0,-1 0,1 0,0-1,0 0,0 0,0 0,0-1,0 0,0 0,1 0,0 0,-1-1,1 1,-3-5,4 2,1 0,-1-1,1 0,0 1,1-1,-1 0,1 0,1 0,-1 0,1 0,0 0,1 0,0 0,0 1,0-1,1 0,0 0,0 1,1-1,0 1,2-4,3-6,1 0,1 0,1 1,0 0,1 0,1 1,7-6,-17 17,1 1,-1-1,1 1,-1 0,1 0,0 1,0-1,0 1,0-1,0 1,0 0,0 1,0-1,0 1,0 0,0 0,1 0,-1 0,0 1,0 0,0-1,0 2,0-1,0 0,0 1,-1 0,1 0,0 0,-1 0,1 0,-1 1,0 0,0-1,0 1,0 0,0 1,0 0,143 164,76 34,-208-190</inkml:trace>
  <inkml:trace contextRef="#ctx0" brushRef="#br0" timeOffset="10658.074">3049 254,'-7'2,"-1"0,1 0,1 1,-1 0,0 0,1 0,-1 1,1 0,0 1,0-1,1 1,-1 0,2-2,-18 19,1 1,1 0,1 2,1 0,1 1,1 1,1 1,2 0,1 0,1 1,-1 9,5-17,2 1,0 0,1 0,1 0,2 0,0 0,1 1,1-1,1 0,1 0,1 0,1 0,5 14,5 15,2-1,2-1,24 43,-40-88,0 1,1 0,-1-1,1 0,0 0,1 0,-1 0,1-1,0 0,-1 0,1 0,1 0,-1-1,0 0,1 0,-1 0,1-1,-1 0,1 0,0 0,-1-1,1 0,0 0,0 0,4-1,14 0</inkml:trace>
  <inkml:trace contextRef="#ctx0" brushRef="#br0" timeOffset="11211.423">3783 254,'0'0,"0"-1,-1 1,1-1,1 1,-1-1,0 1,0-1,0 1,0-1,0 1,0-1,0 1,1-1,-1 1,0 0,0-1,1 1,-1-1,0 1,1-1,-1 1,0 0,1-1,-1 1,1 0,-1 0,1-1,-1 1,0 0,1 0,-1-1,1 1,-1 0,1 0,-1 0,1 0,-1 0,1 0,-1 0,1 0,-1 0,1 0,-1 0,1 0,-1 0,1 0,-1 1,1-1,-1 0,1 0,-1 1,1-1,-1 0,0 0,1 1,-1-1,1 0,-1 1,0-1,1 1,25 18,-11-5,-1 0,-1 1,-1 0,0 1,-1 1,0 0,-2 0,0 1,-1 0,0 0,-2 1,0 0,-1 0,-1 1,-1-1,-1 1,0 0,-2 0,0 0,-1 0,-1-1,-1 1,-1 0,-1-1,0 0,-1 0,-1-1,-1 1,-1-1,0-1,-2 0,0 0,-5 4,-55 56,47-53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3:2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4,'85'150,"-57"-105,-3 0,-1 2,-2 0,4 18,37 85,-63-149,0 0,0 0,0-1,0 1,0 0,0 0,0-1,0 1,0 0,0 0,1-1,-1 1,0 0,0 0,1-1,-1 1,1 0,-1-1,0 1,1-1,-1 1,1 0,-1-1,1 1,0-1,-1 1,1-1,0 0,-1 1,1-1,0 0,-1 1,1-1,0 0,0 0,-1 0,1 0,0 1,0-1,-1 0,1 0,0 0,0-1,0 1,-1 0,1 0,0 0,0 0,-1-1,1 1,0 0,-1-1,1 1,0-1,-1 1,1-1,-1 1,1-1,-1 1,1-1,-1 1,1-1,-1 0,1 1,-1-1,1 0,59-192,-46 148,-1-2,-3 1,-2-1,-1-1,-3 0,-2-30,-2 66</inkml:trace>
  <inkml:trace contextRef="#ctx0" brushRef="#br0" timeOffset="981.335">678 371,'-1'34,"0"-24,0-1,0 0,1 1,0-1,1 0,0 1,1-1,-1 0,2 0,-1 0,1 0,1 0,0 0,1 1,-4-9,0 0,0 0,0 0,0 0,0 0,0-1,0 1,0 0,0-1,0 1,0 0,0-1,1 0,-1 1,0-1,0 0,1 0,-1 1,0-1,1 0,-1 0,0 0,0-1,1 1,-1 0,0 0,0-1,1 1,-1-1,0 1,0-1,0 1,0-1,0 0,0 0,0 1,0-1,0 0,0 0,0 0,0 0,-1 0,2-1,32-48,-33 48,22-44,51-71,-73 116,0 1,-1-1,1 0,0 1,0-1,0 0,0 1,1 0,-1-1,0 1,0 0,0-1,0 1,0 0,0 0,0 0,1 0,-1 0,0 0,0 0,0 0,0 1,0-1,1 0,-1 1,0-1,0 1,0-1,0 1,0-1,0 1,0 0,-1-1,1 1,0 0,0 0,0 0,-1 0,1 0,0 0,-1 0,1 0,-1 0,1 0,-1 0,25 53,-23-51,6 19,-1 0,0 0,-2 0,0 1,-2-1,0 1,-2 0,0 0,-2 8,-1-20,-1-1,-1 0,1 0,-1 0,-1 0,0 0,0-1,-1 0,0 0,-1-1,0 0,0 0,-1 0,0-1,0 0,0-1,-1 0,0 0,-1 0,1-2,-1 1,0-1,0 0,0-1,-1 0,-2 0,11-3,1 1,0-1,0 0,0 1,-1-1,1 0,0 0,0 0,-1 0,1 0,0 0,-1 0,1 0,0 0,0-1,0 1,-1 0,1-1,0 1,0-1,0 1,0-1,0 0,0 1,0-1,0 0,0 0,0 0,0 0,0 0,0 0,1 0,-1 0,0 0,1 0,-1 0,1-1,-1 1,1 0,0 0,-1 0,1-1,0 1,0 0,0-1,0 1,0 0,0 0,0-1,1 1,-1 0,0 0,1 0,-1-1,1 1,33-64,-9 40,0 1,1 1,2 2,0 0,1 2,1 2,9-4,-26 14,0 2,0 0,0 0,0 1,1 1,0 0,-1 1,1 1,7-1,3 2</inkml:trace>
  <inkml:trace contextRef="#ctx0" brushRef="#br0" timeOffset="1382.967">85 936,'43'-5,"58"-6,21-2,-1 2,-11 3,-15-3,-13 2,-12 1,-8 3,-10 2,-3 1,-7 1,-4 1,0 1,-1-1,-2 1,-8-1</inkml:trace>
  <inkml:trace contextRef="#ctx0" brushRef="#br0" timeOffset="1965.61">368 1049,'21'252,"-12"-105,1-111,-10-35,0-1,1 1,-1 0,0-1,0 1,0 0,1-1,-1 1,0-1,1 1,-1-1,0 1,1-1,-1 1,1-1,-1 1,0-1,1 0,-1 1,1-1,0 0,-1 1,1-1,-1 0,1 1,-1-1,1 0,0 0,-1 0,1 0,0 0,-1 0,1 0,-1 0,1 0,0 0,-1 0,1 0,0 0,-1 0,1-1,-1 1,1 0,-1 0,1-1,0 1,-1 0,1-1,-1 1,1-1,-1 1,0 0,1-1,-1 1,1-1,-1 0,69-157,-40 92,3 2,3 1,2 2,3 2,11-9,-37 51</inkml:trace>
  <inkml:trace contextRef="#ctx0" brushRef="#br0" timeOffset="2451.855">848 1275,'-5'14,"-6"15,-2 7,-3 2,1-1,4-1,-2-3,1-1,-1-7,0-7</inkml:trace>
  <inkml:trace contextRef="#ctx0" brushRef="#br0" timeOffset="2700.568">706 1359,'14'19,"10"17,6 1,-3-1,0-6,-1-3,0-7,1-1,0-5,-4-4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2508,'67'0,"201"-12,235-44,182-8,-144 55,-136 8,-31-26,594 26,-600-26,599 26,-671 28,-52-14,-158-2,1-5,0-3,65-6,152-27,81 30,-170-27,376 27,-422-26,0-2,-145 26</inkml:trace>
  <inkml:trace contextRef="#ctx0" brushRef="#br0" timeOffset="1834.839">4178 165,'46'168,"-39"-122,-2 1,-2-1,-2 1,-4 35,0 15,-14 76,-7-3,-4 91,18-176,3 1,4 0,6 41,-2-8,28 135,-29 367,27-425,-27 284,12-311,7 29,8-1,-28 283,29-254,-45-74,5 33,12-161</inkml:trace>
  <inkml:trace contextRef="#ctx0" brushRef="#br0" timeOffset="11531.832">2371 843,'14'2,"0"1,-1 0,1 1,-1 1,0 0,0 1,0 0,-1 1,0 1,0-1,7 8,132 112,-16-7,5-8,14 44,-55-85,28 27,72 72,-97-97,-88-65,-1 0,0 0,0 1,0 1,-1 0,-1 0,0 1,0 1,-1 0,2 4,-1 1,1-1,1 0,0 0,2-1,-1-1,2-1,0 0,15 9,41 38,45 26,-98-78</inkml:trace>
  <inkml:trace contextRef="#ctx0" brushRef="#br0" timeOffset="12995.726">2314 730,'-16'55,"-35"146,50-198,-1 0,0 0,1-1,-1 1,1 0,0-1,0 1,0 0,1 0,-1 0,0 0,1 0,0 0,0 0,0 0,0 0,0 0,1 0,-1 0,1 0,0 0,0 0,0 0,0-1,0 1,1 0,-1-1,1 1,0-1,0 1,0-1,0 0,0 0,0 0,1 0,0 0,9-2,0-2,0 1,0-2,-1 1,1-2,0 0,-1 0,0-1,0 0,0-1,-1 0,0-1,0 0,7-7,3 0,380-210,-399 223,0 1,0 0,0-1,0 1,0 0,0-1,0 1,0-1,-1 1,1-1,0 0,0 1,-1-1,1 0,0 1,-1-1,1 0,-1 0,1 0,-1 1,1-1,-1 0,0 0,1 0,-1 0,0 0,0 0,0 0,1 0,-1 0,0 0,0 0,-1 0,1 0,0 0,0 0,0 0,-1 1,1-1,0 0,-1 0,1 0,-1 0,1 0,-1 0,1 1,-1-1,1 0,-1 1,0-1,0 0,1 1,-1-1,0 1,0-1,0 1,0-1,1 1,-1-1,0 1,0 0,0 0,0-1,0 1,0 0,0 0,-169-7,105 10,-213-2,254-1</inkml:trace>
  <inkml:trace contextRef="#ctx0" brushRef="#br0" timeOffset="15199.29">2258 2197,'0'5,"0"6,0 6,0 6,0 2,0 3,0 1,0 0,5 1,1-1,0 0,-1 0,-1-1,-2 0,-1 1,0-6</inkml:trace>
  <inkml:trace contextRef="#ctx0" brushRef="#br0" timeOffset="16937.802">2314 2451,'-3'-13,"2"17,5 402,-15-333,5-55</inkml:trace>
  <inkml:trace contextRef="#ctx0" brushRef="#br0" timeOffset="17799.303">2004 2648,'562'0,"-360"30,503-31,414 1,-1107 0</inkml:trace>
  <inkml:trace contextRef="#ctx0" brushRef="#br0" timeOffset="18100.299">4601 2422,'-38'10,"-28"12,-7 8,5-1,8-2,5 1,7-1,7 1,6 0,3 0,3 0,2-5,0-1,0 0,5-3</inkml:trace>
  <inkml:trace contextRef="#ctx0" brushRef="#br0" timeOffset="18817.593">2427 2535,'-4'-1,"0"0,0 1,0-1,0 1,0-1,0 1,0 0,0 1,0-1,-1 1,1 0,0 0,0 0,1 0,-1 1,0 0,0-1,1 1,-1 1,1-1,-1 0,-1 3,-200 168,146-116,42-41</inkml:trace>
  <inkml:trace contextRef="#ctx0" brushRef="#br0" timeOffset="19888.171">2540 2875,'29'157,"-13"-91,24 107,-34-150,6-29,26-151,76-163,-104 299</inkml:trace>
  <inkml:trace contextRef="#ctx0" brushRef="#br0" timeOffset="22067.306">3020 3156,'0'5,"0"6,0 7,-4 4,-3 4,-4-3,0-1,1 2,-2-4,1-1,-2 2,-4 1,-4 3,1 1,0-4,4 0,3-5</inkml:trace>
  <inkml:trace contextRef="#ctx0" brushRef="#br0" timeOffset="22386.877">2823 3156,'19'34,"11"20,6 2,1-5,-1-5,-7-7,-12-9,-10-10</inkml:trace>
  <inkml:trace contextRef="#ctx0" brushRef="#br0" timeOffset="22937.009">3274 2762,'-14'38,"-10"27,-1 8,4-4,6-10,5-9,4-8,9-7,3-5,1-2,3-6,1-2,3-4,-1-1,3-2,-3-8,-2-6</inkml:trace>
  <inkml:trace contextRef="#ctx0" brushRef="#br0" timeOffset="23455.508">3331 2988,'7'-6,"1"1,0 0,0 0,0 1,1 0,-1 0,1 1,0 0,0 1,0 0,0 0,0 1,1 0,-1 1,0 0,1 1,-1-1,4 2,-11 1,0-1,-1 0,1 1,-1 0,1-1,-1 1,0 0,0 0,0 0,0-1,-1 1,1 0,-1 0,1 0,-1 0,0 0,0 0,-1 0,1 0,-1 0,1 0,-1 0,0 0,0 0,0 0,-1-1,1 1,-1 0,1-1,-1 1,0-1,0 0,0 0,0 1,0-1,-1 0,1-1,-3 6,-22 34,19-32,0 0,1 1,1 1,-1-1,2 1,-1 0,2 0,-1 0,2 1,-1 0,2-1,-2 11,5-18,0-1,1 1,-1-1,1 0,-1 0,1 0,0 0,1 0,-1 0,0 0,1-1,-1 1,1-1,0 1,0-1,0 0,0 0,0-1,1 1,-1-1,0 1,1-1,-1 0,1-1,-1 1,1 0,0-1,-1 0,1 0,-1 0,1 0,0-1,-1 1,1-1,-1 0,1 0,-1 0,1 0,-1-1,0 0,3-1,13-4</inkml:trace>
  <inkml:trace contextRef="#ctx0" brushRef="#br0" timeOffset="24022.331">3782 2875,'-89'105,"89"-101,-1-1,1 1,-1 0,1 0,0 0,1-1,-1 1,1 0,-1 0,1 0,0-1,1 1,-1-1,0 1,1-1,0 1,0-1,0 0,0 0,1 0,-1 0,1 0,0 0,0-1,0 0,0 1,0-1,0 0,1 0,-1-1,0 1,1-1,0 1,-1-1,2 0,10 8,-11-6,1 0,0 0,-1 0,0 1,0-1,0 1,0 0,-1 0,1 1,-1-1,0 1,0-1,-1 1,1 0,-1 0,0 0,-1 1,1-1,-1 0,0 1,0-1,-1 1,0-1,0 1,0-1,0 0,-1 1,0-1,0 2,-2 0,1 0,-1-1,-1 1,1-1,-1 0,0 0,0 0,-1-1,0 1,0-1,0 0,0 0,-1-1,0 0,0 0,0 0,-1-1,1 1,-1-2,1 1,-1-1,-5 2,-7-4,5-2</inkml:trace>
  <inkml:trace contextRef="#ctx0" brushRef="#br0" timeOffset="24438.486">3952 2762,'18'18,"0"2,-1 0,-1 1,-1 0,-1 1,-1 1,-1 0,-1 1,-1 1,-1-1,3 17,-12-26,-1 0,0 0,-1 0,-1-1,0 1,-1-1,-1 0,0 0,-1 0,-1-1,0 0,0 0,-1-1,-1 1,0-2,-1 1,0-2,0 1,-2-1,1-1,-1 0,0-1,-1 0,0 0,-1-1,-13 6,3-4</inkml:trace>
  <inkml:trace contextRef="#ctx0" brushRef="#br0" timeOffset="27239.741">4262 476,'369'0,"-284"-13,-74 10,-1 0,1 1,-1 1,1-1,0 2,0-1,-1 2,1-1,0 1,-1 1,1 0,84 32,-71-18,-24-7</inkml:trace>
  <inkml:trace contextRef="#ctx0" brushRef="#br0" timeOffset="28054.001">4770 278,'10'43,"-1"1,-2-1,-2 1,-2 1,-2-1,-2 0,-2 4,1 49,2 1006,28-878,-18-153,-4 42,-21-50,-14 107,53-65,-22-102,0-5</inkml:trace>
  <inkml:trace contextRef="#ctx0" brushRef="#br0" timeOffset="28323.337">5137 1915,'-39'38,"-16"18,-5 4,3-4,7-6,7-6,11-7,6-5,7-2,2-2,0-6,2-2,-1 1,-3-3,3-1,3-2</inkml:trace>
  <inkml:trace contextRef="#ctx0" brushRef="#br0" timeOffset="29285.71">4967 193,'-9'24,"-13"18,-3 6,-2-1,4-2,1 0,-1-3,4-3,0-5,3-1,0-4,-2 0,1-1,0-1,-3 1,3-1,3 1,5-5</inkml:trace>
  <inkml:trace contextRef="#ctx0" brushRef="#br0" timeOffset="30656.317">5109 927,'42'93,"-32"-61,79 269,-51-212,-37-89,0 0,0-1,0 1,0 0,0-1,0 1,-1 0,1-1,0 1,0-1,-1 1,1-1,0 0,-1 1,1-1,0 0,-1 1,1-1,-1 0,1 0,-1 1,0-1,1 0,-1 0,0 0,1 0,-1 0,0 1,0-1,0 0,0 0,0 0,0 0,0 0,0 0,0 0,0 0,0-3,95-370,-64 233,-25 117</inkml:trace>
  <inkml:trace contextRef="#ctx0" brushRef="#br0" timeOffset="31537.452">5504 1237,'4'7,"0"0,0 1,-1-1,0 1,0 0,-1 0,0 0,0 0,-1 0,0 0,0 0,-1 1,0-1,-1 6,1 1,0-10,0 0,-1 0,1 0,0 0,1 0,-1 0,1 0,0-1,0 1,1 0,-1 0,1-1,0 1,0-1,1 1,-1-1,3 3,-3-7,1 0,-1 0,0 0,0 0,1-1,-1 1,0-1,0 1,0-1,0 0,0 1,0-1,0 0,0 0,0-1,0 1,0 0,0-1,-1 1,1-1,-1 1,1-1,-1 0,0 0,1 0,-1 0,0 0,1-2,19-29,-17 25,0-1,1 2,0-1,1 0,-1 1,1 0,1 0,-1 1,1 0,1 0,-1 0,6-2,-11 7,0 1,-1 0,1 0,0 0,-1 0,1 0,-1 0,1 0,0 1,-1-1,1 0,0 1,-1-1,1 1,-1 0,1 0,-1 0,0-1,1 1,-1 0,0 1,0-1,1 0,-1 0,0 0,0 1,0-1,-1 1,1-1,0 0,0 1,-1-1,1 1,-1 0,1-1,-1 1,19 62,-19-62,6 38,-1 0,-3 0,-1 1,-2-1,-4 21,-26 57,29-114,0 1,0 0,0-1,-1 0,0 1,0-1,0 0,0 0,-1-1,1 1,-1-1,0 0,0 0,0 0,-1 0,1-1,-1 0,1 1,-1-2,0 1,0 0,-2-1,5-1,0 1,0-1,0-1,0 1,0 0,0 0,0-1,0 1,0-1,0 0,0 0,0 1,1-1,-1 0,0-1,1 1,-1 0,0 0,1-1,0 1,-1-1,1 1,0-1,0 1,-1-1,1 0,1 0,-1 0,0 1,0-1,1 0,-1 0,1 0,-1 0,1-2,-5-78,5 73,1-4,1-1,0 1,1 0,1 0,0 0,1 0,0 0,1 1,0 0,1 0,1 1,-1 0,2-1,9-11</inkml:trace>
  <inkml:trace contextRef="#ctx0" brushRef="#br0" timeOffset="31922.553">6124 757,'-18'53,"3"1,1 1,3 0,2 0,3 1,2 15,4-51,0 0,2 0,0 0,1 0,1-1,1 1,1-1,0 0,2-1,0 1,7 10,-12-26,0 1,0-1,0 0,0-1,0 1,1-1,-1 1,1-1,-1 0,1 0,0-1,0 1,0-1,0 0,0 0,0 0,0 0,1-1,-1 1,0-1,0 0,0-1,1 1,-1-1,3-1,17-3</inkml:trace>
  <inkml:trace contextRef="#ctx0" brushRef="#br0" timeOffset="32425.412">6407 983,'9'-4,"9"-6,2 0,-1 1,2 1,-1 0,1 2,0 1,0 0,12 0,-31 5,-1-1,1 1,0 0,-1 0,1 0,0 0,-1 0,1 0,0 0,-1 1,1-1,0 0,-1 1,1-1,-1 1,1 0,0 0,-1 0,0-1,1 1,-1 1,0-1,1 0,-1 0,0 0,0 1,0-1,0 0,0 1,0-1,0 1,-1-1,1 1,0-1,-1 1,0 0,1-1,-1 1,0 0,0-1,1 1,-2 0,1 0,0-1,0 1,0 0,-1-1,1 1,-1 0,1-1,-1 1,0 1,-46 80,21-54,19-24,1 1,0 0,0 0,0 1,1-1,0 1,0 0,1 1,0-1,0 1,1 0,0 0,0 0,1 0,0 0,1 1,-1-1,1 5,4-8,0-1,1 0,0-1,-1 1,1-1,0 1,0-1,1 0,-1-1,1 1,-1-1,1 0,0 0,0 0,0-1,0 1,0-1,0-1,0 1,1-1,-1 0,0 0,0 0,0-1,0 1,1-1,-1-1,2 0,8 2,61-14,-57 7</inkml:trace>
  <inkml:trace contextRef="#ctx0" brushRef="#br0" timeOffset="33158.733">7169 956,'-9'-1,"0"1,0 1,0 0,0 0,0 1,0 0,1 0,-1 1,1 0,0 0,-1 1,2 0,-1 1,0 0,1 0,-2 2,8-5,0 1,0-1,0 1,0-1,0 1,1-1,-1 1,1-1,0 1,0 0,0-1,0 1,0-1,0 1,1 0,-1-1,1 1,0-1,0 1,0-1,0 0,0 1,0-1,1 0,-1 0,1 0,-1 0,1 0,0 0,0 0,0 0,0-1,0 1,0-1,1 1,-1-1,0 0,3 1,16 18,-18-17,0 0,-1 0,1 0,0 0,-1 0,0 0,0 1,0-1,0 1,-1 0,0 0,1-1,-1 1,0 0,-1 0,1 0,-1 0,0 0,0 0,0 0,0 0,-1 0,1 0,-1 0,0 0,-1 0,1-1,0 1,-1 0,0-1,0 1,0-1,0 0,-1 0,1 1,-1-1,0-1,0 1,0 0,0-1,0 0,-1 1,-3 0,-18 4,1-3</inkml:trace>
  <inkml:trace contextRef="#ctx0" brushRef="#br0" timeOffset="33576.467">7311 645,'25'15,"0"2,-1 0,0 2,-2 0,0 2,-1 0,-2 1,18 25,-31-36,0 1,-1 1,0-1,-1 1,-1 0,0-1,0 2,-1-1,-1 0,0 0,-1 1,0-1,-1 0,-1 0,0 0,-1 0,0 0,-1 0,0 0,-1-1,-1 0,0 0,0-1,-1 1,-1-1,0-1,0 1,-1-1,-1 0,-18 21,0-1,-2-2,-1-1,-26 17,33-29,1-3</inkml:trace>
  <inkml:trace contextRef="#ctx0" brushRef="#br0" timeOffset="37195.248">2935 306,'0'510,"0"-510,4 47,-4-47,0 1,0 0,1-1,-1 1,0 0,0-1,0 1,1 0,-1-1,0 1,0-1,1 1,-1 0,1-1,-1 1,0-1,1 1,-1-1,1 1,-1-1,1 0,-1 1,1-1,0 0,-1 1,1-1,-1 0,1 0,0 1,-1-1,1 0,0 0,-1 0,1 0,0 0,-1 0,1 0,0 0,-1 0,1 0,0 0,-1-1,1 1,0 0,-1 0,1-1,-1 1,1 0,-1-1,1 1,0 0,-1-1,1 1,-1-1,0 1,1-1,-1 1,1-1,-1 0,0 1,1-1,-1 1,0-1,108-136,24-9,-66 74,-53 56</inkml:trace>
  <inkml:trace contextRef="#ctx0" brushRef="#br0" timeOffset="37862.8">2935 109,'226'27,"-201"-24,0 0,0 2,-1 1,0 1,0 1,10 6,-34-15,0 1,-1-1,1 1,0-1,-1 1,1-1,0 1,0-1,0 1,-1-1,1 0,0 1,0-1,0 1,0-1,0 1,0-1,0 0,0 1,1-1,-1 1,0-1,0 1,0-1,0 1,1-1,-1 0,0 1,1 0,-1-1,0 1,1-1,-1 1,1-1,-1 1,0 0,1-1,-1 1,1 0,-1-1,1 1,-1 0,1 0,0-1,-1 1,1 0,-1 0,1 0,-1 0,1 0,0 0,-1 0,1 0,-1 0,1 0,-1 0,1 0,0 1,-1-1,1 0,-1 0,1 0,-1 1,1-1,-1 0,1 1,-1-1,1 1,-26-49,23 44,-29-85,28 67</inkml:trace>
  <inkml:trace contextRef="#ctx0" brushRef="#br0" timeOffset="38511.076">3500 503,'-25'18,"1"0,0 2,1 1,1 0,2 2,0 0,1 1,1 1,1 1,2 1,1 0,0 0,3 2,0 0,1 0,2 0,1 1,2 0,0 5,5-30,-1 0,1 1,0-1,1 1,-1-1,1 0,0 1,0-1,1 0,-1 0,1 0,0 0,1 0,-1 0,1 0,0-1,0 1,0-1,1 0,0 0,-1 0,1-1,1 1,-1-1,0 0,3 1,5-3</inkml:trace>
  <inkml:trace contextRef="#ctx0" brushRef="#br0" timeOffset="38979.951">3500 757,'103'3,"-101"-3,0 0,1 1,-1 0,1-1,-1 1,0 0,0 0,1 1,-1-1,0 0,0 1,0-1,0 1,-1-1,1 1,0 0,-1 0,1 0,-1 0,0 0,1 0,-1 0,0 1,0-1,0 0,-1 1,1-1,-1 0,1 1,-1-1,0 1,0-1,0 1,0-1,0 1,0-1,-1 1,0-1,1 1,-3 4,-1 1,1-1,-1 0,0 0,-1 0,0-1,0 1,0-1,-1 0,1-1,-2 1,1-1,-4 2,3-2,0 1,0-1,1 1,0 0,0 1,1-1,-1 1,2 0,-1 1,1-1,0 1,0 0,1 0,2-5,0 1,0-1,1 0,-1 1,1-1,0 1,0-1,0 1,1-1,-1 1,1-1,0 1,0-1,0 0,0 1,1-1,-1 0,2 2,10 13</inkml:trace>
  <inkml:trace contextRef="#ctx0" brushRef="#br0" timeOffset="39423.38">3895 956,'-18'9,"-66"42,82-49,0 0,1 0,-1 0,1 0,-1 0,1 1,0-1,0 0,0 0,0 1,0-1,1 1,-1-1,1 1,-1-1,1 1,0-1,0 1,0-1,0 1,1 0,-1-1,1 1,-1-1,1 0,0 1,0-1,0 1,0-1,1 0,-1 0,0 0,1 0,0 0,1 2,0-2,0 1,0 0,0 0,-1 1,1-1,-1 0,0 1,0 0,0-1,0 1,-1 0,1 0,-1 0,0 0,0 0,-1 0,1 0,-1 0,0 0,0 0,0 0,-1 1,1-1,-1 0,0 0,0 0,-1 0,1-1,-1 1,0 0,1 0,-2-1,1 1,0-1,-1 0,0 0,1 0,-1 0,-1 0,-62 35,43-31</inkml:trace>
  <inkml:trace contextRef="#ctx0" brushRef="#br0" timeOffset="39775.994">3979 757,'10'15,"-1"0,-1 0,0 1,-1 0,-1 0,0 0,-1 1,-1 0,-1 0,0 0,-1 1,-1-1,-1 1,0-1,-1 0,-1 1,-1-1,0 0,-5 11,-10 7,-2-1,-1-2,-2 0,0-1,-3-1,0-2,-2 0,-1-2,-1-1,-2-1,-11 3,24-19</inkml:trace>
  <inkml:trace contextRef="#ctx0" brushRef="#br0" timeOffset="41428.925">1976 589,'-9'0,"-9"-5,-5-2,0-4,1 0,-2 2,3-3,1 1,4 2</inkml:trace>
  <inkml:trace contextRef="#ctx0" brushRef="#br0" timeOffset="41757.143">1693 306,'-14'0,"-10"0,-5 0,2-5,5-1</inkml:trace>
  <inkml:trace contextRef="#ctx0" brushRef="#br0" timeOffset="42008.596">1412 136,'-19'-14,"-12"-5,0-4,5 2</inkml:trace>
  <inkml:trace contextRef="#ctx0" brushRef="#br0" timeOffset="44230.308">1412 1210,'-68'95,"39"-60,-2-1,-1-1,-1-2,-1-1,-2-1,-1-3,-2-1,0-1,-2-2,32-16,1-1,-1-1,0 1,0-1,0-1,-1 0,1 0,-1-1,0 0,0 0,0-1,0-1,0 1,1-2,-1 1,-10-3,18 2,0 0,0 0,0-1,0 1,0 0,1-1,-1 1,0-1,1 0,-1 1,1-1,-1 0,1 0,0 0,0 0,0 0,0 0,0-1,0 1,1 0,-1 0,1-1,-1 1,1 0,0 0,0-1,0 1,0 0,1-1,-1 1,0 0,1-1,0 1,-1 0,1 0,0 0,1-1,43-77,-35 66,0 1,1-1,1 2,0 0,1 0,0 1,1 1,0 0,1 1,0 0,0 2,8-3,-19 9,1 1,-1 0,1 1,0-1,-1 1,1 0,-1 0,1 1,-1-1,0 1,0 0,0 0,0 1,0-1,0 1,0-1,-1 1,1 0,-1 1,0-1,0 1,0-1,0 1,-1 0,0 0,1 0,-1 0,-1 1,1-1,-1 0,1 1,-1-1,-1 1,1 0,23 42,-14-30,1 1,1-2,1 0,0 0,1-1,1-1,0 0,1-1,0-1,1-1,2 1,43 26,-48-26</inkml:trace>
  <inkml:trace contextRef="#ctx0" brushRef="#br0" timeOffset="44896.287">1270 476,'-5'0,"-6"4,-6 8,0 5,-2 0,2 2,-1 3,3 2,-1 2,2 2,4 0,-2 0,2 1,2-1,3 1,6-5,4-7</inkml:trace>
  <inkml:trace contextRef="#ctx0" brushRef="#br0" timeOffset="45590.582">903 1858,'-17'56,"13"-31,0-1,2 1,1 0,0 0,2 0,1 0,1-1,1 1,2-1,0 0,1 0,1 0,2-1,0 0,13 15,-10-25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1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1,'-11'329,"-46"74,56-399,-4 12,1 1,1 0,0 1,1-1,1 0,0 1,2-1,0 1,0-1,2 3,4-8,0-6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1:2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0,'-13'83,"3"0,4 0,4 0,5 30,10-36,-2 53,-23-70,7-30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1:3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72,'61'-71,"-61"71,1 0,0 0,0 0,-1 0,1 0,0 0,-1 0,1 0,0 0,-1 0,1 0,0 0,0 1,-1-1,1 0,-1 0,1 1,0-1,-1 0,1 1,-1-1,1 1,0-1,-1 1,0-1,1 1,-1-1,1 1,-1 0,0-1,1 1,-1-1,0 1,1 0,-1-1,0 1,0 0,0-1,0 1,0 0,0 0,0-1,0 1,0 0,0-1,0 1,0 0,0-1,0 1,-1 0,1-1,0 1,-1 0,1-1,0 1,-1-1,1 1,-1 0,1-1,-1 1,1-1,-1 1,1-1,-1 0,1 1,-1-1,0 1,0 5,-53 256,49-245,1 0,0 0,1 0,1 0,1 0,1 1,0-1,1 0,1 1,1 2,3-2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1:3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1,'-1'255,"-26"-57,16-29,11-134,3-29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2:20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0 311,'408'-1,"-89"-27,-387 46,43-13</inkml:trace>
  <inkml:trace contextRef="#ctx0" brushRef="#br0" timeOffset="253.092">84 509,'25'5,"31"1,16-5,0-2,-6-2,-6 1,-8-1,-8 2,-7 0,-4 0,-4 1,-2 0,-5-5,-6-2</inkml:trace>
  <inkml:trace contextRef="#ctx0" brushRef="#br0" timeOffset="700.892">480 0,'39'45,"195"118,-225-158,0 1,0 0,0 1,-1-1,0 1,0 1,-1 0,0 0,-1 0,0 1,0 0,0 0,-1 1,-1-1,0 1,0 0,-1 0,2 7,-4-9,1 0,-1 1,-1-1,1 1,-2-1,1 1,-1-1,0 1,-1-1,0 0,0 1,-1-1,0 0,0-1,-1 1,0-1,0 1,-1-1,0 0,0-1,-4 4,-32 25,-2-3,-1-1,-2-2,-9 2,-86 71,123-85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2:29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163 254,'-20'13,"1"1,0 1,1 0,1 2,1 0,0 1,-7 11,22-28,0 0,0 0,0 0,-1 0,2 0,-1 1,0-1,0 0,0 1,0-1,1 1,-1-1,1 1,-1-1,1 1,0-1,-1 1,1-1,0 1,0 0,0-1,0 1,0-1,0 1,1-1,-1 1,1 0,-1-1,1 1,-1-1,1 0,0 1,0-1,-1 0,1 1,0-1,0 0,1 0,-1 0,0 1,0-1,0-1,1 1,-1 0,0 0,1 0,-1-1,1 1,-1-1,1 1,-1-1,1 1,0-1,-1 0,1 0,1 0,3 1,0-2,-1 1,1-1,0 1,-1 1,1-1,-1 1,1 0,-1 0,1 0,-1 1,0 0,0 0,1 0,-1 1,-1 0,1 0,0 0,-1 0,0 1,1 0,-1-1,-1 2,1-1,-1 0,1 1,-1 0,0-1,-1 1,1 0,-1 1,0-1,-1 0,1 1,0 3,-4 0,0 0,0 0,-1 0,0-1,-1 1,0-1,0 0,-1 0,0 0,0-1,0 0,-1 0,-1 0,1 0,-1-1,0 0,0-1,-1 0,-6 4,-27 8,21-13</inkml:trace>
  <inkml:trace contextRef="#ctx0" brushRef="#br0" timeOffset="291.544">360 0,'179'488,"-174"-476,-1 0,0 0,-1 0,0 1,-1-1,-1 1,0-1,0 1,-1 0,-1-1,0 1,0 0,-2-1,1 1,-2-1,0 0,0 0,-1 0,0-1,-7 10,6-13,-1 0,-1-1,1 0,-1 0,-1-1,1 0,-1 0,0-1,0 0,-1 0,-5 1,-7 2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2:28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733 141,'-60'126,"-97"169,146-277,-1-1,-1-1,0 1,-1-2,-1 0,-1-1,0 0,0-2,-1 0,-1 0,0-2,-1 0,0-1,0-1,-1-1,0-1,0 0,-1-2,1 0,-1-1,0-1,-4-1,20-2,0 1,0-1,0 0,0 0,0-1,0 0,1 1,-1-1,1-1,-1 1,1-1,0 0,0 0,0 0,0 0,0-1,1 1,0-1,-1 0,1 0,1-1,-1 1,1 0,-1-1,1 0,1 1,-1-1,1 0,0 0,0 0,0 0,0-5,0-2,0 0,1 0,1-1,0 1,1 0,0 0,0 0,1 0,1 0,0 0,1 1,0 0,2-3,8-11,0-1,2 2,1 0,1 1,1 1,1 1,16-13,-34 32,-1 0,1-1,-1 2,1-1,0 0,0 1,0-1,0 1,0 0,0 0,0 0,1 0,-1 0,0 1,1 0,-1-1,0 1,0 0,1 1,-1-1,0 1,1-1,-1 1,0 0,0 0,0 0,0 1,0-1,0 1,0 0,-1 0,1 0,0 0,-1 0,1 0,-1 1,0-1,0 1,0-1,0 1,-1 0,1 0,-1 0,108 223,-90-198,1 0,1-2,1 0,1-2,2 0,0-1,11 6,-35-29,2 4,0-1,1 1,-1-1,1 0,-1 0,1 0,0-1,0 1,0-1,0 0,1 0,-1-1,1 1,-1-1,1 0,-1 0,1 0,0-1,-1 1,1-1,0 0,-1-1,1 1,0-1,-1 0,1 0,-1 0,1-1,-1 0,0 0,1 0,-1 0,0 0,0-1,1-1,6-14</inkml:trace>
  <inkml:trace contextRef="#ctx0" brushRef="#br0" timeOffset="320.099">1213 1,'-26'24,"0"1,2 1,1 1,1 1,1 2,2 0,1 0,1 2,2 0,1 1,-5 21,13-32,1 0,1 0,1 1,1-1,1 1,1 0,1-1,1 1,1 0,1-1,1 0,1 0,0 0,2-1,1 0,9 17,20 12,-18-32</inkml:trace>
  <inkml:trace contextRef="#ctx0" brushRef="#br0" timeOffset="747.658">1213 339,'23'-13,"-1"1,2 1,0 1,0 2,0 0,1 1,0 2,0 0,4 2,-27 2,0 1,-1-1,1 1,0-1,0 1,0 0,0 0,0 0,0 0,0 0,0 0,0 1,0-1,0 1,0-1,-1 1,1 0,0 0,0 0,-1 0,1 0,0 0,-1 0,1 0,-1 1,1-1,-1 1,0-1,0 1,0-1,0 1,0 0,0-1,0 1,0 0,0 0,-1 0,1 0,-1-1,0 1,1 0,-1 0,0 0,0 0,0 0,-1 0,1 1,-3 8,-1-1,-1 1,0-1,0 0,-1 0,0-1,0 0,-1 0,-1-1,-7 8,-11 15,6-6,9-14,0 1,1 0,1 0,0 1,1 0,0 0,1 1,0 0,1 1,1 0,0-1,1 1,-1 15,5-27,0 1,1-1,-1 1,1 0,0-1,0 1,0-1,1 0,-1 1,1-1,0 0,0 0,0 0,0 0,0 0,1-1,-1 1,1-1,0 1,-1-1,1 0,0 0,1 0,-1 0,0-1,0 1,1-1,-1 0,1 0,-1 0,1-1,0 1,119 4,-75-22,-30 4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2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0,'-1'1,"1"-1,-1 0,1 1,0-1,0 1,-1-1,1 1,0-1,0 1,-1-1,1 1,0-1,0 1,0 0,0-1,0 1,0-1,0 1,0-1,0 1,0-1,0 1,0 0,0-1,0 1,1-1,-1 1,0-1,0 1,1-1,-1 1,0-1,1 1,-1-1,0 0,1 1,-1-1,1 0,-1 1,1-1,-1 0,1 1,-1-1,1 0,-1 0,1 1,-1-1,1 0,-1 0,1 0,-1 0,1 0,-1 0,1 0,0 0,-1 0,1 0,-1 0,1 0,39 5,-39-5,33 1,-1-1,0-2,1-1,-1-2,2-2,10 4,-44 3,-1-1,1 1,0 0,-1 0,1 0,0-1,-1 1,1 0,0 0,-1 0,1 0,0 0,-1 1,1-1,0 0,-1 0,1 0,0 0,-1 1,1-1,-1 0,1 1,-1-1,1 0,-1 1,1-1,-1 1,1-1,-1 1,1-1,-1 1,1-1,-1 1,0-1,1 1,-1 0,0-1,0 1,0-1,1 1,-1 0,0-1,0 1,0 0,0-1,0 1,0 0,0-1,0 1,0 0,0-1,-1 1,1 0,0-1,0 1,-1-1,1 1,0 0,-1-1,1 1,-1-1,-7 10</inkml:trace>
  <inkml:trace contextRef="#ctx0" brushRef="#br0" timeOffset="249.987">32 169,'10'9,"12"4,8-1,3-2,2-3,-2-3,0-6,-2-3,-1-1,-1 0,-1 2,0 2,-5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2:29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1 930,'34'0,"20"-5,6-1,-2 0,-7 1,-6 2,-7 1,-5 1,-12 5,-11 2</inkml:trace>
  <inkml:trace contextRef="#ctx0" brushRef="#br0" timeOffset="256.036">30 1213,'28'0,"30"-5,9-2,-3 1,-6 1,-13 2</inkml:trace>
  <inkml:trace contextRef="#ctx0" brushRef="#br0" timeOffset="1153.067">1328 450,'-16'10,"1"1,0 1,0 0,1 0,1 2,0 0,-5 9,-2-1,-8 11,1 0,1 1,2 2,2 1,-15 33,-8 28,4 2,-7 38,46-132,1-1,-1 1,1 0,0 0,1 0,-1 0,1 0,0 0,1 0,0 0,0 0,0 0,0 0,1 0,0-1,0 1,1-1,-1 1,1-1,0 0,1 0,-1 0,1 0,0-1,0 1,1-1,-1 0,1-1,0 1,0-1,0 0,0 0,1 0,-1-1,1 0,0 0,1 0,22 4,-1-1,1-2,0-1,0-1,0-1,0-2,0-1,0-1,-1-1,24-9,-50 14,1 0,0 0,0 0,0-1,0 1,0-1,0 1,0-1,0 0,-1 0,1 0,0-1,0 1,-1-1,1 1,-1-1,1 0,-1 0,0 0,0 0,0-1,0 1,0 0,0-1,-1 0,1 1,-1-1,0 0,0 0,1-2,-4-8</inkml:trace>
  <inkml:trace contextRef="#ctx0" brushRef="#br0" timeOffset="1405.026">565 902,'43'0,"44"-4,20-3,3 1,-9-4,-11 0,-12 2,-9-3,-7 1,-4 1,-8 3,-7 3,-6 1,-10 1</inkml:trace>
  <inkml:trace contextRef="#ctx0" brushRef="#br0" timeOffset="1839.621">2033 902,'-44'15,"2"1,-1 2,2 2,1 2,0 2,2 1,1 2,-22 21,52-41,1 1,-1 1,1-1,1 1,0 0,0 0,0 0,2 1,-1 0,-1 7,4-14,0 0,0 0,0 0,1 0,-1 0,1 0,0 0,0 0,0 0,0 0,0 0,1 0,-1 0,1 0,0 0,0 0,0 0,0-1,1 1,-1 0,1-1,0 1,-1-1,1 1,0-1,1 0,-1 0,0 0,0 0,1 0,-1 0,1-1,0 1,-1-1,1 0,0 0,0 0,8 0,0 0,0-1,-1 0,1-1,0 0,0-1,-1 0,1-1,-1 0,1 0,-1-1,0-1,-1 0,4-2,19-12,-2-1,0-1,-2-1,0-2,-1-1,-2-1,22-29,59-56,-106 109,1 1,-1 0,1 0,-1-1,1 1,0 0,-1 0,1 0,0 0,0 0,0 0,-1 0,1 0,0 1,0-1,1 0,-1 0,0 1,0-1,0 1,0-1,0 1,1-1,-1 1,0 0,0 0,1-1,-1 1,0 0,1 0,-1 0,0 0,0 1,1-1,-1 0,0 1,0-1,1 0,-1 1,0-1,0 1,0 0,0-1,0 1,0 0,0 0,0 0,0 0,0 0,0 0,0 0,-1 0,1 0,0 0,-1 0,1 0,0 2,4 56,-6-52,1 0,0 0,1 1,0-1,0 0,0 0,1 0,0 0,0 0,1 0,0-1,0 1,1-1,2 4,2-2,0 0,1-1,0 0,0 0,1-1,-1 0,2 0,-1-1,0-1,1 1,0-2,5 2,9 3</inkml:trace>
  <inkml:trace contextRef="#ctx0" brushRef="#br0" timeOffset="2189.131">2400 1297,'208'-347,"-186"322,-22 25,0 0,-1 1,1-1,0 0,0 1,0-1,0 0,0 1,1-1,-1 0,0 1,0-1,0 0,0 1,0-1,0 0,0 1,1-1,-1 0,0 0,0 1,0-1,1 0,-1 0,0 1,0-1,1 0,-1 0,0 0,1 1,-1-1,0 0,0 0,1 0,-1 0,0 0,1 0,-1 0,0 0,1 0,-1 0,0 0,1 0,-1 0,0 0,1 0,-1 0,0 0,1 0,-1 0,0 0,1 0,-1-1,0 1,0 0,1 0,-1 0,0-1,0 1,1 0,-1 0,0 0,0-1,1 1,-1-1,-4 36,3-28,5 124,-3-127,0 0,1 1,-1-1,1 0,0 0,0 0,1 0,-1 0,1-1,0 1,0-1,0 0,0 0,1 0,-1 0,1 0,0-1,-1 1,1-1,0 0,1-1,-1 1,0-1,0 1,1-1,-1 0,1-1,0 1,5-1,0 0,-1-1,1 0,0 0,0-1,0 0,-1-1,1 0,-1 0,0-1,0-1,0 1,-1-1,1-1,-1 0,0 0,-1 0,0-1,0 0,0-1,-1 1,0-1,0-1,1-3,7-7,-1 3</inkml:trace>
  <inkml:trace contextRef="#ctx0" brushRef="#br0" timeOffset="2803.161">2993 394,'5'0,"15"0,6 5,2 1,1 0,1-1,0-1,-1-2,0-1,0 0,0-1,-6-1</inkml:trace>
  <inkml:trace contextRef="#ctx0" brushRef="#br0" timeOffset="3053.073">3585 140,'-14'38,"-10"28,-1 6,5-3,5-9,5-10,4-8,8-12,4-11</inkml:trace>
  <inkml:trace contextRef="#ctx0" brushRef="#br0" timeOffset="4424.9">4094 28,'-10'-4,"0"0,0 1,0 0,0 1,0 0,-1 0,1 2,-1-1,1 1,-1 0,1 1,0 1,-1-1,1 1,0 1,0 0,0 1,0 0,1 0,-4 3,5 0,1 1,0 1,0-1,1 1,0 0,1 0,0 1,1 0,-1-1,2 2,-1-1,2 0,-1 1,1-1,1 1,0 0,1-1,0 1,0 0,1 0,0-1,1 1,1 0,-2 24,0-2,-12 194,-34 46,-12-36,-11 12,49-83,15-142,3-23,1 1,-1-1,0 1,0-1,0 1,1-1,-1 1,1 0,0-1,-1 1,1 0,0 0,0-1,0 1,0 0,0-1,0 1,0 0,1-1,-1 1,1 0,-1-1,1 1,0 0,-1-1,1 1,0-1,0 0,0 1,0-1,0 0,1 1,-1-1,0 0,1 0,-1 0,0 0,1 0,-1 0,1-1,0 1,-1 0,1-1,-1 1,1-1,0 0,-1 0,1 1,0-1,0 0,0 0,156-18,-87 24,-49-9</inkml:trace>
  <inkml:trace contextRef="#ctx0" brushRef="#br0" timeOffset="13522.078">4375 309,'0'-1,"0"0,0 0,-1 0,1 0,0 0,0 0,0 0,0 0,0 0,1 0,-1 0,0 0,0 0,1 0,-1 0,1 0,-1 0,1 0,-1 0,1 0,-1 0,1 0,0 0,-1 1,1-1,0 0,0 0,0 1,0-1,0 1,0-1,-1 1,1-1,0 1,1-1,-8 39,-16 124,-13 66,27-182,6-34</inkml:trace>
  <inkml:trace contextRef="#ctx0" brushRef="#br0" timeOffset="13838.798">4601 592,'-4'14,"-3"10,1 6,1-3</inkml:trace>
  <inkml:trace contextRef="#ctx0" brushRef="#br0" timeOffset="14441.839">4771 282,'6'-6,"0"1,0 0,1 1,-1-1,1 1,0 1,0-1,0 1,1 0,-1 1,1 0,1 0,-7 1,1 0,-1 1,1-1,-1 1,1 0,-1 0,1 0,-1 0,0 0,1 1,-1-1,1 1,-1 0,1-1,-1 1,0 0,0 0,1 1,-1-1,0 0,0 1,0-1,0 1,-1 0,1 0,0-1,-1 1,1 0,-1 0,0 1,1-1,-1 0,0 0,0 1,-1-1,1 0,0 1,-1-1,1 2,-1 1,0 0,0-1,-1 1,0 0,1 0,-2 0,1 0,0-1,-1 1,0-1,0 1,0-1,-1 0,0 0,1 0,-1 0,-1 0,1 0,0-1,-1 0,0 1,0-1,-1 0,-28 31,32-33,1 0,-1 0,0 0,0 0,1 0,-1 0,0 0,1 1,-1-1,1 0,0 0,-1 0,1 1,0-1,0 0,0 0,0 1,0-1,0 0,0 0,0 1,0-1,0 0,1 0,-1 0,0 1,1-1,0 0,-1 0,1 0,-1 0,1 0,0 0,0 0,0 0,-1 0,1 0,0 0,0-1,0 1,0 0,1 0,55 22,-38-17,-14-4,-1 0,1 1,-1-1,0 1,0 0,0 0,0 0,-1 1,1 0,-1-1,0 1,0 0,0 0,-1 1,1-1,-1 1,0-1,-1 1,1 0,-1-1,1 1,-2 0,1 0,0 0,-1 0,0 0,0 0,0 0,-1 0,0 0,-1 4,1-3,0 1,-1 0,0-1,0 1,0-1,-1 0,0 1,0-1,-1 0,0-1,0 1,0-1,0 0,-1 0,0 0,0 0,-1-1,1 0,-1 0,0-1,0 1,0-1,-2 1,-66 5,50-9</inkml:trace>
  <inkml:trace contextRef="#ctx0" brushRef="#br0" timeOffset="14770.108">4008 902,'42'13,"0"-3,1-1,0-3,0-1,22-1,-30-2,86 1,1-5,-1-6,119-23,-219 28,-3-1,-1 1,1 1,-1 1,1 0,0 2,0 0,-1 1,5 1,-5 3</inkml:trace>
  <inkml:trace contextRef="#ctx0" brushRef="#br0" timeOffset="15136.755">4461 1156,'-5'39,"-6"21,-2 7,2-5,3-12</inkml:trace>
  <inkml:trace contextRef="#ctx0" brushRef="#br0" timeOffset="16073.124">5166 83,'0'-1,"0"-1,0 1,1-1,-1 1,0-1,1 1,-1 0,1-1,0 1,-1-1,1 1,0 0,0 0,0 0,0-1,0 1,0 0,0 0,0 0,1 1,-1-1,0 0,1 0,-1 1,0-1,1 0,-1 1,1-1,-1 1,1 0,15-9,-1 1,1 1,1 1,-1 1,1 0,0 1,1 1,8 0,-24 2,1 1,-1 0,0 1,1-1,-1 1,0 0,1-1,-1 1,0 1,0-1,0 0,0 1,0 0,0-1,0 1,0 0,-1 0,1 1,-1-1,0 1,1-1,-1 1,0 0,-1 0,1-1,0 1,-1 1,0-1,1 0,-1 0,-1 0,1 1,0-1,-1 0,1 1,-1 1,-12 124,-40 38,34-116,2 0,2 1,3 1,-1 16,9 356,16-342,-2 29,-53 40,39-148,-1 0,1 0,0 0,-1 0,0-1,0 1,0-1,0 0,-1 0,1-1,-1 1,0-1,1 0,-1 0,0-1,0 1,0-1,-1 0,1-1,0 1,0-1,0 0,-1 0,1-1,0 1,-4-2,-42 5,-139 17,178-20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3:06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33,'-15'18,"1"0,1 2,0 0,2 0,0 1,1 1,2 0,0 0,1 0,1 1,-2 18,8-38,0 0,-1 0,1 0,1 0,-1 0,0 1,1-1,0 0,-1 0,1 0,0-1,1 1,-1 0,0 0,1-1,-1 1,1 0,0-1,0 0,0 1,0-1,1 0,-1 0,1 0,-1-1,1 1,-1 0,1-1,0 0,0 1,0-1,0 0,0-1,0 1,0-1,0 1,0-1,0 0,0 0,0 0,0 0,0-1,0 1,1-1,7 0,-1 0,1 0,-1-1,1-1,-1 0,0 0,0-1,0 0,-1-1,0 0,1 0,-2-1,1 0,-1-1,0 0,0 0,0-1,-1 1,-1-2,1 1,-1-1,-1 0,0 0,0-1,0 0,-2 1,1-1,-1-1,0 1,0-8,-3 11,-1-1,0 0,-1 1,1-1,-1 1,-1-1,1 1,-1 0,-1 0,1 0,-1 0,0 1,-1-1,0 1,0 0,0 0,0 1,-1 0,0 0,0 0,-1 1,1-1,-1 2,0-1,0 1,0 0,0 0,-1 1,1 0,-1 0,1 1,-1 0,0 0,0 1,1 0,-1 0,0 1,0 0,-4 1,-7 5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3:05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23,'-16'-5,"-1"0,1 1,-1 1,0 1,0 0,0 1,0 1,0 0,0 2,0 0,1 0,-1 2,0 0,1 1,0 1,0 0,1 1,0 1,0 0,-8 6,21-12,-1-1,1 0,0 1,0-1,0 1,0-1,0 1,1 0,-1 0,0 0,1 0,-1 0,1 0,0 0,-1 0,1 1,0-1,1 1,-1-1,0 1,1-1,-1 1,1-1,0 1,0-1,0 1,0-1,0 1,1-1,-1 1,1-1,-1 1,1-1,0 1,2 20,-27 84,4-46,9-22,8-29,0-1,0 1,1-1,0 1,1 0,0 0,0-1,1 1,0 0,1 0,1 6,0-14,-1 0,1 0,0 0,0 0,0 0,0-1,0 1,0 0,0-1,1 0,-1 1,0-1,1 0,-1 0,1-1,0 1,-1 0,1-1,-1 0,1 1,0-1,-1 0,1 0,0-1,-1 1,1 0,0-1,-1 0,1 0,-1 0,1 0,-1 0,1 0,0-1,19-2,-14 2,0 0,-1 1,1 0,0 1,0 0,0 0,0 0,0 1,-1 0,1 1,0 0,0 0,-1 1,0-1,1 2,-1-1,0 1,-1 0,1 1,-1-1,0 1,0 0,3 4,2 8,0 1,-2 0,0 1,-1 0,-1 0,0 0,-2 1,0 0,-2 0,0 1,-1-1,-1 1,-1-1,-2 19,2-34,0 1,0-1,-1 0,0 1,0-1,0 0,-1 0,0 0,0 0,0 0,0 0,-1 0,0-1,0 1,0-1,0 0,-1 0,1 0,-1 0,0-1,-1 1,1-1,0 0,-1 0,0-1,0 1,0-1,-1 0,-19 8,-1-1,1-1,-2-1,1-1,-1-2,1 0,-1-2,0-1,0-1,-25-4,51 4,-1 0,1 0,0 0,0 0,-1 0,1 0,0 0,0 0,-1-1,1 1,0 0,0-1,0 1,-1-1,1 1,0-1,0 0,0 1,0-1,0 0,0 0,0 0,0 0,1 0,-1 0,0 0,0 0,1 0,-1 0,1 0,-1 0,1-1,-1 1,1 0,0 0,0-1,-1 1,1 0,0 0,0-1,0 1,0 0,1 0,-1-1,0 1,0 0,1 0,-1-1,1 1,-1 0,1 0,0 0,-1 0,1 0,0 0,0 0,0 0,-1 0,2 0,12-18,0 2</inkml:trace>
  <inkml:trace contextRef="#ctx0" brushRef="#br0" timeOffset="610.873">742 164,'90'-40,"-63"30,1 1,0 1,1 2,0 1,0 1,0 1,0 1,22 3,-49-1,0 0,-1 0,1 0,0 0,-1 0,1 0,0 0,-1 1,1-1,-1 0,1 1,0 0,-1-1,1 1,-1 0,0 0,1 0,-1 0,0 0,1 0,-1 0,0 0,0 1,0-1,0 0,0 1,0-1,0 1,-1-1,1 1,0-1,-1 1,1 0,-1-1,0 1,0 0,1-1,-1 1,0 0,0-1,-1 1,1 0,0-1,0 1,-1-1,1 1,-1 0,0-1,1 1,-1-1,0 1,0-1,-53 83,47-77,-144 159,111-128,2 2,2 1,2 2,2 1,-15 29,43-67,0 0,1 0,0 0,0 1,1-1,0 1,0 0,0 0,1-1,0 1,0 0,1 0,0 0,0 0,0 0,1 0,0 0,1 0,-1 0,1-1,1 1,-1 0,1-1,0 0,1 0,-1 0,1 0,0 0,1-1,0 0,-1 0,2 0,-1 0,0-1,1 0,0 0,2 1,2 0,0-1,0 0,0-1,1 0,-1 0,1-1,0 0,-1-1,1-1,0 0,0 0,-1-1,1 0,0 0,-1-2,1 1,-1-1,0-1,1 0,-2 0,1-1,0 0,-1-1,0 0,-1 0,1-1,-1 0,4-6,1-3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2508,'67'0,"201"-12,235-44,182-8,-144 55,-136 8,-31-26,594 26,-600-26,599 26,-671 28,-52-14,-158-2,1-5,0-3,65-6,152-27,81 30,-170-27,376 27,-422-26,0-2,-145 26</inkml:trace>
  <inkml:trace contextRef="#ctx0" brushRef="#br0" timeOffset="1834.839">4178 165,'46'168,"-39"-122,-2 1,-2-1,-2 1,-4 35,0 15,-14 76,-7-3,-4 91,18-176,3 1,4 0,6 41,-2-8,28 135,-29 367,27-425,-27 284,12-311,7 29,8-1,-28 283,29-254,-45-74,5 33,12-161</inkml:trace>
  <inkml:trace contextRef="#ctx0" brushRef="#br0" timeOffset="11531.832">2371 843,'14'2,"0"1,-1 0,1 1,-1 1,0 0,0 1,0 0,-1 1,0 1,0-1,7 8,132 112,-16-7,5-8,14 44,-55-85,28 27,72 72,-97-97,-88-65,-1 0,0 0,0 1,0 1,-1 0,-1 0,0 1,0 1,-1 0,2 4,-1 1,1-1,1 0,0 0,2-1,-1-1,2-1,0 0,15 9,41 38,45 26,-98-78</inkml:trace>
  <inkml:trace contextRef="#ctx0" brushRef="#br0" timeOffset="12995.726">2314 730,'-16'55,"-35"146,50-198,-1 0,0 0,1-1,-1 1,1 0,0-1,0 1,0 0,1 0,-1 0,0 0,1 0,0 0,0 0,0 0,0 0,0 0,1 0,-1 0,1 0,0 0,0 0,0 0,0-1,0 1,1 0,-1-1,1 1,0-1,0 1,0-1,0 0,0 0,0 0,1 0,0 0,9-2,0-2,0 1,0-2,-1 1,1-2,0 0,-1 0,0-1,0 0,0-1,-1 0,0-1,0 0,7-7,3 0,380-210,-399 223,0 1,0 0,0-1,0 1,0 0,0-1,0 1,0-1,-1 1,1-1,0 0,0 1,-1-1,1 0,0 1,-1-1,1 0,-1 0,1 0,-1 1,1-1,-1 0,0 0,1 0,-1 0,0 0,0 0,0 0,1 0,-1 0,0 0,0 0,-1 0,1 0,0 0,0 0,0 0,-1 1,1-1,0 0,-1 0,1 0,-1 0,1 0,-1 0,1 1,-1-1,1 0,-1 1,0-1,0 0,1 1,-1-1,0 1,0-1,0 1,0-1,1 1,-1-1,0 1,0 0,0 0,0-1,0 1,0 0,0 0,-169-7,105 10,-213-2,254-1</inkml:trace>
  <inkml:trace contextRef="#ctx0" brushRef="#br0" timeOffset="37195.248">2935 306,'0'510,"0"-510,4 47,-4-47,0 1,0 0,1-1,-1 1,0 0,0-1,0 1,1 0,-1-1,0 1,0-1,1 1,-1 0,1-1,-1 1,0-1,1 1,-1-1,1 1,-1-1,1 0,-1 1,1-1,0 0,-1 1,1-1,-1 0,1 0,0 1,-1-1,1 0,0 0,-1 0,1 0,0 0,-1 0,1 0,0 0,-1 0,1 0,0 0,-1-1,1 1,0 0,-1 0,1-1,-1 1,1 0,-1-1,1 1,0 0,-1-1,1 1,-1-1,0 1,1-1,-1 1,1-1,-1 0,0 1,1-1,-1 1,0-1,108-136,24-9,-66 74,-53 56</inkml:trace>
  <inkml:trace contextRef="#ctx0" brushRef="#br0" timeOffset="37862.8">2935 109,'226'27,"-201"-24,0 0,0 2,-1 1,0 1,0 1,10 6,-34-15,0 1,-1-1,1 1,0-1,-1 1,1-1,0 1,0-1,0 1,-1-1,1 0,0 1,0-1,0 1,0-1,0 1,0-1,0 0,0 1,1-1,-1 1,0-1,0 1,0-1,0 1,1-1,-1 0,0 1,1 0,-1-1,0 1,1-1,-1 1,1-1,-1 1,0 0,1-1,-1 1,1 0,-1-1,1 1,-1 0,1 0,0-1,-1 1,1 0,-1 0,1 0,-1 0,1 0,0 0,-1 0,1 0,-1 0,1 0,-1 0,1 0,0 1,-1-1,1 0,-1 0,1 0,-1 1,1-1,-1 0,1 1,-1-1,1 1,-26-49,23 44,-29-85,28 67</inkml:trace>
  <inkml:trace contextRef="#ctx0" brushRef="#br0" timeOffset="38511.076">3500 503,'-25'18,"1"0,0 2,1 1,1 0,2 2,0 0,1 1,1 1,1 1,2 1,1 0,0 0,3 2,0 0,1 0,2 0,1 1,2 0,0 5,5-30,-1 0,1 1,0-1,1 1,-1-1,1 0,0 1,0-1,1 0,-1 0,1 0,0 0,1 0,-1 0,1 0,0-1,0 1,0-1,1 0,0 0,-1 0,1-1,1 1,-1-1,0 0,3 1,5-3</inkml:trace>
  <inkml:trace contextRef="#ctx0" brushRef="#br0" timeOffset="38979.951">3500 757,'103'3,"-101"-3,0 0,1 1,-1 0,1-1,-1 1,0 0,0 0,1 1,-1-1,0 0,0 1,0-1,0 1,-1-1,1 1,0 0,-1 0,1 0,-1 0,0 0,1 0,-1 0,0 1,0-1,0 0,-1 1,1-1,-1 0,1 1,-1-1,0 1,0-1,0 1,0-1,0 1,0-1,-1 1,0-1,1 1,-3 4,-1 1,1-1,-1 0,0 0,-1 0,0-1,0 1,0-1,-1 0,1-1,-2 1,1-1,-4 2,3-2,0 1,0-1,1 1,0 0,0 1,1-1,-1 1,2 0,-1 1,1-1,0 1,0 0,1 0,2-5,0 1,0-1,1 0,-1 1,1-1,0 1,0-1,0 1,1-1,-1 1,1-1,0 1,0-1,0 0,0 1,1-1,-1 0,2 2,10 13</inkml:trace>
  <inkml:trace contextRef="#ctx0" brushRef="#br0" timeOffset="39423.38">3895 956,'-18'9,"-66"42,82-49,0 0,1 0,-1 0,1 0,-1 0,1 1,0-1,0 0,0 0,0 1,0-1,1 1,-1-1,1 1,-1-1,1 1,0-1,0 1,0-1,0 1,1 0,-1-1,1 1,-1-1,1 0,0 1,0-1,0 1,0-1,1 0,-1 0,0 0,1 0,0 0,1 2,0-2,0 1,0 0,0 0,-1 1,1-1,-1 0,0 1,0 0,0-1,0 1,-1 0,1 0,-1 0,0 0,0 0,-1 0,1 0,-1 0,0 0,0 0,0 0,-1 1,1-1,-1 0,0 0,0 0,-1 0,1-1,-1 1,0 0,1 0,-2-1,1 1,0-1,-1 0,0 0,1 0,-1 0,-1 0,-62 35,43-31</inkml:trace>
  <inkml:trace contextRef="#ctx0" brushRef="#br0" timeOffset="39775.994">3979 757,'10'15,"-1"0,-1 0,0 1,-1 0,-1 0,0 0,-1 1,-1 0,-1 0,0 0,-1 1,-1-1,-1 1,0-1,-1 0,-1 1,-1-1,0 0,-5 11,-10 7,-2-1,-1-2,-2 0,0-1,-3-1,0-2,-2 0,-1-2,-1-1,-2-1,-11 3,24-19</inkml:trace>
  <inkml:trace contextRef="#ctx0" brushRef="#br0" timeOffset="41428.925">1976 589,'-9'0,"-9"-5,-5-2,0-4,1 0,-2 2,3-3,1 1,4 2</inkml:trace>
  <inkml:trace contextRef="#ctx0" brushRef="#br0" timeOffset="41757.143">1693 306,'-14'0,"-10"0,-5 0,2-5,5-1</inkml:trace>
  <inkml:trace contextRef="#ctx0" brushRef="#br0" timeOffset="42008.596">1412 136,'-19'-14,"-12"-5,0-4,5 2</inkml:trace>
  <inkml:trace contextRef="#ctx0" brushRef="#br0" timeOffset="44230.308">1412 1210,'-68'95,"39"-60,-2-1,-1-1,-1-2,-1-1,-2-1,-1-3,-2-1,0-1,-2-2,32-16,1-1,-1-1,0 1,0-1,0-1,-1 0,1 0,-1-1,0 0,0 0,0-1,0-1,0 1,1-2,-1 1,-10-3,18 2,0 0,0 0,0-1,0 1,0 0,1-1,-1 1,0-1,1 0,-1 1,1-1,-1 0,1 0,0 0,0 0,0 0,0 0,0-1,0 1,1 0,-1 0,1-1,-1 1,1 0,0 0,0-1,0 1,0 0,1-1,-1 1,0 0,1-1,0 1,-1 0,1 0,0 0,1-1,43-77,-35 66,0 1,1-1,1 2,0 0,1 0,0 1,1 1,0 0,1 1,0 0,0 2,8-3,-19 9,1 1,-1 0,1 1,0-1,-1 1,1 0,-1 0,1 1,-1-1,0 1,0 0,0 0,0 1,0-1,0 1,0-1,-1 1,1 0,-1 1,0-1,0 1,0-1,0 1,-1 0,0 0,1 0,-1 0,-1 1,1-1,-1 0,1 1,-1-1,-1 1,1 0,23 42,-14-30,1 1,1-2,1 0,0 0,1-1,1-1,0 0,1-1,0-1,1-1,2 1,43 26,-48-26</inkml:trace>
  <inkml:trace contextRef="#ctx0" brushRef="#br0" timeOffset="44896.287">1270 476,'-5'0,"-6"4,-6 8,0 5,-2 0,2 2,-1 3,3 2,-1 2,2 2,4 0,-2 0,2 1,2-1,3 1,6-5,4-7</inkml:trace>
  <inkml:trace contextRef="#ctx0" brushRef="#br0" timeOffset="45590.582">903 1858,'-17'56,"13"-31,0-1,2 1,1 0,0 0,2 0,1 0,1-1,1 1,2-1,0 0,1 0,1 0,2-1,0 0,13 15,-10-25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3:56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1190 1,'-503'784,"465"-730,-3-2,-2-2,-1-2,-3-2,-2-2,-2-2,-45 28,84-62,-1-1,0 0,0 0,0-2,-1 1,0-2,0 0,0-1,-1 0,1-1,-1-1,-12 0,23-1,0 0,1-1,-1 0,0 0,1 0,-1-1,1 1,-1-1,1 1,0-1,0 0,0-1,0 1,0 0,0-1,1 1,-1-1,1 0,0 0,-1 0,1 0,1-1,-1 1,0 0,1-1,0 1,0-1,0 0,0-1,-8-112,13 79,1 0,2 0,2 0,1 1,2 1,2 0,1 1,1 0,2 1,2 1,22-29,54-38,-93 97,0 1,0 0,1 0,-1 0,0 0,1 1,-1-1,1 1,-1 0,1 0,0 0,-1 1,1-1,0 1,0 0,-1 0,1 0,0 0,0 1,-1-1,1 1,0 0,-1 0,1 1,-1-1,1 1,-1 0,0-1,0 2,0-1,0 0,0 0,0 1,2 2,19 24,-2 2,-1 0,-1 1,-2 1,4 11,24 42,-20-46,1-2,2 0,1-2,2-1,1-1,2-2,2-2,0-1,2-2,1-1,1-2,13 4,105 42,-143-62</inkml:trace>
  <inkml:trace contextRef="#ctx0" brushRef="#br0" timeOffset="282.132">1641 537,'43'5,"29"-3,11-3,2 0,-9 0,-8-1,-10 1,-7 1,-6-1,-1-4,-4-1,-3 0,-4 1,-2 2,-2 1,-1 1,-5 0</inkml:trace>
  <inkml:trace contextRef="#ctx0" brushRef="#br0" timeOffset="501.003">1698 1045,'38'10,"56"-2,22-7,0-4,-4-6,-13-1,-13 0,-16-2,-20 1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3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87,'-4'-7,"-1"0,-1 1,1 0,-1 0,0 0,-1 1,1 0,-1 0,0 0,0 1,-1 0,1 1,-1 0,0 0,0 0,-2 0,-20 0,0 1,1 1,-1 2,0 1,1 1,-1 1,1 2,0 1,0 1,1 2,-15 7,39-16,-1 0,0 1,1 0,-1 0,1 0,-1 0,1 1,0 0,0-1,0 1,1 1,-1-1,1 1,0-1,-1 1,2 0,-1 0,0 0,1 1,0-1,0 0,0 1,0 0,1-1,0 1,0 0,0 0,1 0,-1-1,1 4,-1 11,1 1,1-1,0 0,1 1,2-1,0 0,1 0,0-1,3 4,-5-15,0 0,0 0,1 0,0 0,1 0,0-1,0 0,0 0,0 0,1 0,0-1,0 0,1 0,-1-1,1 0,0 0,0 0,1-1,-1 0,1-1,-1 0,1 0,4 0,41 5,-40-7,0 1,0 0,0 0,-1 2,1-1,-1 2,0-1,0 2,0 0,0 0,-1 1,0 0,0 1,0 0,-1 1,0 0,0 1,-2 2,0 0,0 1,-1 0,0 0,-1 0,-1 1,0 0,0 0,-1 0,-1 1,-1-1,2 11,-5-14,1 0,-1 0,-1 0,1-1,-2 1,0 0,0-1,0 1,-1-1,-1 0,1 0,-1-1,-1 1,0-1,0 0,-1-1,0 1,0-1,0-1,-1 1,0-1,0-1,-1 1,0-1,-10 6,-1-1,0-1,0 0,-1-2,0 0,-1-1,1-2,-1 0,0-1,-11 0,-96-16,115-4,18 8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1 179,'29'-22,"1"0,1 2,1 1,0 2,1 1,1 2,1 1,33-8,-57 18,0 0,0 0,1 1,-1 1,1 0,-1 0,1 1,0 0,-1 1,1 1,-1 0,10 3,-18-2,1 1,-1 0,0 0,-1 0,1 1,-1-1,0 0,0 1,0 0,0-1,-1 1,0 0,0 0,0 0,-1 0,1 0,-1-1,0 1,-1 0,1 0,-1 0,0 0,0 0,-1 0,1-1,-1 1,0 0,0-1,-1 0,0 1,-106 164,63-106,19-25,-142 228,167-263,-1 1,1 0,0 0,0-1,0 1,1 0,0 1,-1-1,1 0,1 0,-1 1,1-1,-1 0,1 0,1 1,-1-1,0 0,1 1,0-1,0 0,0 0,1 0,-1 0,1 0,0 0,0 0,1 0,-1-1,1 1,-1-1,1 0,0 0,1 0,-1 0,0 0,1-1,8 3,0 0,0-1,0-1,0 0,1 0,-1-1,1-1,0 0,-1-1,1-1,0 0,-1 0,1-1,-1-1,0 0,1 0,-2-1,1-1,0 0,-1-1,0 0,0-1,0 0,-1-1,8-3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81,'-23'18,"1"1,0 1,2 1,0 0,1 2,2 0,0 1,2 1,-6 12,20-34,-1 0,0 0,0 0,1 1,0-1,0 1,0-1,0 1,0-1,1 1,0-1,-1 1,1 0,1-1,-1 1,0 0,1-1,0 1,0-1,0 1,0-1,0 1,1-1,0 0,-1 0,1 0,0 0,1 0,-1 0,0 0,1-1,0 1,-1-1,1 0,0 0,0 0,1 0,-1 0,0-1,0 1,4 0,7 0,1 0,-1-1,1-1,0 0,-1-1,1 0,-1-1,1-1,-1 0,0-1,0-1,0 0,-1-1,0 0,0-1,0-1,0-1,-4 3,-1 0,0-1,0 0,-1-1,0 1,-1-1,1-1,-2 1,1-1,-1 0,0-1,-1 1,0-1,-1 1,0-1,0 0,-1-1,0 1,-1 0,0-1,-1 1,0 0,-1-1,0 1,0 0,-1-2,-1 4,0 0,0 1,0-1,-1 1,0 0,-1 0,1 0,-1 1,-1 0,1 0,-1 0,0 0,0 1,-1 0,1 0,-1 1,0 0,-1 0,1 1,-1-1,1 2,-1-1,0 1,0 0,0 1,0 0,0 0,0 1,-1 0,1 0,0 1,0 0,0 0,-3 2,-15 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0,'-10'48,"-3"49,1 23,2 5,3-4,3-13,2-15,-4-15,0-10,0-7,2-4,1-8,1-7,-3-5,-2-5,-4-3,-5-6,0-8</inkml:trace>
  <inkml:trace contextRef="#ctx0" brushRef="#br0" timeOffset="365.407">518 225,'-27'485,"27"-458,-2 17,3 0,1 0,3 0,1 0,2-1,3 0,1 0,1-1,5 3,10 0,-18-75,-9 11,0 1,-2 0,0-1,-2 1,0 0,0 0,-2 0,0 1,-1-1,-1 1,-1 1,0-1,-1 1,0 1,-2 0,0 0,0 1,-11-10,3 6,0 1,-1 0,-1 2,0 0,-1 2,-1 0,-12-4,25 12,0 1,-1 0,1 0,-1 1,0 1,1 0,-1 0,0 1,-1 0,1 1,0 0,0 1,0 1,0-1,0 2,1-1,-1 2,-6 2,-56 57,55-40</inkml:trace>
  <inkml:trace contextRef="#ctx0" brushRef="#br0" timeOffset="1066.87">1054 762,'-34'34,"8"-11,2 1,0 2,2 0,1 1,1 1,-8 18,26-43,0 0,0 0,1 1,-1-1,1 0,0 1,0-1,0 1,0-1,1 1,-1 0,1-1,0 1,0-1,0 1,1 0,-1-1,1 1,0-1,0 1,0-1,0 1,1-1,-1 0,1 1,0-1,0 0,0 0,0-1,1 1,-1 0,1-1,0 1,0-1,0 0,0 0,0 0,0 0,0-1,0 1,1-1,2 1,6 0,-1-1,1-1,0 0,0-1,-1 0,1 0,-1-1,1-1,-1 0,0-1,0 0,0 0,-1-1,1-1,-1 0,-1 0,1-1,-1 0,0 0,0-1,-1-1,0 1,-1-1,0-1,-1 2,-1 1,0-1,-1 0,0-1,0 1,0-1,-1 0,-1 0,0 0,0 0,0 0,-1 0,-1 0,0-1,0 1,0 0,-1-1,-1 1,0 0,0 0,0 0,-1 0,-1 1,0-1,0 1,0 0,-1 0,0 0,-1 1,1-1,-2 1,1 1,-1-1,0 1,0 0,0 1,-1 0,0 0,0 0,-1 1,1 0,-1 1,0 0,0 0,0 1,0 0,0 1,-8-1,12 3,1 0,-1 1,1-1,0 1,-1-1,1 1,0 1,0-1,0 0,0 1,1 0,-1 0,1 0,0 0,0 1,0-1,0 1,0 0,1 0,-1 0,1 0,0 0,1 0,-1 1,1-1,0 1,0-1,0 1,0-1,1 1,0 0,0-1,0 1,0 0,1-1,0 1,0-1,0 1,1-1,-1 0,1 1,0-1,2 3,6 5,0-2,0 1,1-1,1-1,-1 0,2 0,-1-1,1-1,0 0,1-1,-1 0,1-1,0-1,1 0,-1-1,11 1,-7-2,0-1,1-1,-1 0,1-2,-1 0,0-1,0 0,0-2,0 0,0-1,-1-1,0-1,-1 0,0-1,6-5,7-5,-1-2,-2-1,0-1,-1-1,-2-1,0-1,16-25,-20 27,-2-1,0 0,-2-1,0-1,-2 0,-1-1,-2-1,0 1,-2-2,-1 1,-2-1,-1 0,-1 0,-1 0,-2-1,-1 1,-3-15,2 37,0 0,-1 0,0 1,0-1,-1 1,0-1,0 1,-1 0,0 1,0-1,-1 1,1 0,-1 0,-5-3,8 7,0 0,0 0,0 0,-1 0,1 1,0 0,-1-1,1 1,-1 0,1 1,-1-1,0 0,1 1,-1 0,0 0,1 0,-1 1,1-1,-1 1,0 0,1-1,-1 2,1-1,0 0,-1 1,1 0,0-1,0 1,0 0,0 1,0-1,1 1,-1-1,0 1,-11 17,0 0,1 1,1 0,2 1,0 1,1-1,1 2,1-1,1 1,1 0,1 0,2 0,0 0,2 17,-4-6,2-1,2 1,1 0,2-1,2 1,0-1,3 0,0 0,3-1,0 0,2-1,2 0,1-2,1 1,1-2,2 0,8 7,-27-33,0-1,1 0,-1 0,1 0,-1 0,1 0,0 0,0-1,0 1,0 0,0-1,0 1,0-1,0 0,0 0,1 0,-1 0,1 0,-1-1,0 1,1-1,-1 1,1-1,0 0,-1 0,1 0,-1 0,1 0,-1-1,1 1,-1-1,1 0,-1 1,0-1,1 0,-1-1,0 1,0 0,0-1,0 1,0-1,0 1,0-1,0 0,-1 0,1 0,0-2,9-18,-2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2508,'67'0,"201"-12,235-44,182-8,-144 55,-136 8,-31-26,594 26,-600-26,599 26,-671 28,-52-14,-158-2,1-5,0-3,65-6,152-27,81 30,-170-27,376 27,-422-26,0-2,-145 26</inkml:trace>
  <inkml:trace contextRef="#ctx0" brushRef="#br0" timeOffset="1834.839">4178 165,'46'168,"-39"-122,-2 1,-2-1,-2 1,-4 35,0 15,-14 76,-7-3,-4 91,18-176,3 1,4 0,6 41,-2-8,28 135,-29 367,27-425,-27 284,12-311,7 29,8-1,-28 283,29-254,-45-74,5 33,12-161</inkml:trace>
  <inkml:trace contextRef="#ctx0" brushRef="#br0" timeOffset="11531.832">2371 843,'14'2,"0"1,-1 0,1 1,-1 1,0 0,0 1,0 0,-1 1,0 1,0-1,7 8,132 112,-16-7,5-8,14 44,-55-85,28 27,72 72,-97-97,-88-65,-1 0,0 0,0 1,0 1,-1 0,-1 0,0 1,0 1,-1 0,2 4,-1 1,1-1,1 0,0 0,2-1,-1-1,2-1,0 0,15 9,41 38,45 26,-98-78</inkml:trace>
  <inkml:trace contextRef="#ctx0" brushRef="#br0" timeOffset="12995.726">2314 730,'-16'55,"-35"146,50-198,-1 0,0 0,1-1,-1 1,1 0,0-1,0 1,0 0,1 0,-1 0,0 0,1 0,0 0,0 0,0 0,0 0,0 0,1 0,-1 0,1 0,0 0,0 0,0 0,0-1,0 1,1 0,-1-1,1 1,0-1,0 1,0-1,0 0,0 0,0 0,1 0,0 0,9-2,0-2,0 1,0-2,-1 1,1-2,0 0,-1 0,0-1,0 0,0-1,-1 0,0-1,0 0,7-7,3 0,380-210,-399 223,0 1,0 0,0-1,0 1,0 0,0-1,0 1,0-1,-1 1,1-1,0 0,0 1,-1-1,1 0,0 1,-1-1,1 0,-1 0,1 0,-1 1,1-1,-1 0,0 0,1 0,-1 0,0 0,0 0,0 0,1 0,-1 0,0 0,0 0,-1 0,1 0,0 0,0 0,0 0,-1 1,1-1,0 0,-1 0,1 0,-1 0,1 0,-1 0,1 1,-1-1,1 0,-1 1,0-1,0 0,1 1,-1-1,0 1,0-1,0 1,0-1,1 1,-1-1,0 1,0 0,0 0,0-1,0 1,0 0,0 0,-169-7,105 10,-213-2,254-1</inkml:trace>
  <inkml:trace contextRef="#ctx0" brushRef="#br0" timeOffset="37195.248">2935 306,'0'510,"0"-510,4 47,-4-47,0 1,0 0,1-1,-1 1,0 0,0-1,0 1,1 0,-1-1,0 1,0-1,1 1,-1 0,1-1,-1 1,0-1,1 1,-1-1,1 1,-1-1,1 0,-1 1,1-1,0 0,-1 1,1-1,-1 0,1 0,0 1,-1-1,1 0,0 0,-1 0,1 0,0 0,-1 0,1 0,0 0,-1 0,1 0,0 0,-1-1,1 1,0 0,-1 0,1-1,-1 1,1 0,-1-1,1 1,0 0,-1-1,1 1,-1-1,0 1,1-1,-1 1,1-1,-1 0,0 1,1-1,-1 1,0-1,108-136,24-9,-66 74,-53 56</inkml:trace>
  <inkml:trace contextRef="#ctx0" brushRef="#br0" timeOffset="37862.8">2935 109,'226'27,"-201"-24,0 0,0 2,-1 1,0 1,0 1,10 6,-34-15,0 1,-1-1,1 1,0-1,-1 1,1-1,0 1,0-1,0 1,-1-1,1 0,0 1,0-1,0 1,0-1,0 1,0-1,0 0,0 1,1-1,-1 1,0-1,0 1,0-1,0 1,1-1,-1 0,0 1,1 0,-1-1,0 1,1-1,-1 1,1-1,-1 1,0 0,1-1,-1 1,1 0,-1-1,1 1,-1 0,1 0,0-1,-1 1,1 0,-1 0,1 0,-1 0,1 0,0 0,-1 0,1 0,-1 0,1 0,-1 0,1 0,0 1,-1-1,1 0,-1 0,1 0,-1 1,1-1,-1 0,1 1,-1-1,1 1,-26-49,23 44,-29-85,28 67</inkml:trace>
  <inkml:trace contextRef="#ctx0" brushRef="#br0" timeOffset="38511.076">3500 503,'-25'18,"1"0,0 2,1 1,1 0,2 2,0 0,1 1,1 1,1 1,2 1,1 0,0 0,3 2,0 0,1 0,2 0,1 1,2 0,0 5,5-30,-1 0,1 1,0-1,1 1,-1-1,1 0,0 1,0-1,1 0,-1 0,1 0,0 0,1 0,-1 0,1 0,0-1,0 1,0-1,1 0,0 0,-1 0,1-1,1 1,-1-1,0 0,3 1,5-3</inkml:trace>
  <inkml:trace contextRef="#ctx0" brushRef="#br0" timeOffset="38979.951">3500 757,'103'3,"-101"-3,0 0,1 1,-1 0,1-1,-1 1,0 0,0 0,1 1,-1-1,0 0,0 1,0-1,0 1,-1-1,1 1,0 0,-1 0,1 0,-1 0,0 0,1 0,-1 0,0 1,0-1,0 0,-1 1,1-1,-1 0,1 1,-1-1,0 1,0-1,0 1,0-1,0 1,0-1,-1 1,0-1,1 1,-3 4,-1 1,1-1,-1 0,0 0,-1 0,0-1,0 1,0-1,-1 0,1-1,-2 1,1-1,-4 2,3-2,0 1,0-1,1 1,0 0,0 1,1-1,-1 1,2 0,-1 1,1-1,0 1,0 0,1 0,2-5,0 1,0-1,1 0,-1 1,1-1,0 1,0-1,0 1,1-1,-1 1,1-1,0 1,0-1,0 0,0 1,1-1,-1 0,2 2,10 13</inkml:trace>
  <inkml:trace contextRef="#ctx0" brushRef="#br0" timeOffset="39423.38">3895 956,'-18'9,"-66"42,82-49,0 0,1 0,-1 0,1 0,-1 0,1 1,0-1,0 0,0 0,0 1,0-1,1 1,-1-1,1 1,-1-1,1 1,0-1,0 1,0-1,0 1,1 0,-1-1,1 1,-1-1,1 0,0 1,0-1,0 1,0-1,1 0,-1 0,0 0,1 0,0 0,1 2,0-2,0 1,0 0,0 0,-1 1,1-1,-1 0,0 1,0 0,0-1,0 1,-1 0,1 0,-1 0,0 0,0 0,-1 0,1 0,-1 0,0 0,0 0,0 0,-1 1,1-1,-1 0,0 0,0 0,-1 0,1-1,-1 1,0 0,1 0,-2-1,1 1,0-1,-1 0,0 0,1 0,-1 0,-1 0,-62 35,43-31</inkml:trace>
  <inkml:trace contextRef="#ctx0" brushRef="#br0" timeOffset="39775.994">3979 757,'10'15,"-1"0,-1 0,0 1,-1 0,-1 0,0 0,-1 1,-1 0,-1 0,0 0,-1 1,-1-1,-1 1,0-1,-1 0,-1 1,-1-1,0 0,-5 11,-10 7,-2-1,-1-2,-2 0,0-1,-3-1,0-2,-2 0,-1-2,-1-1,-2-1,-11 3,24-19</inkml:trace>
  <inkml:trace contextRef="#ctx0" brushRef="#br0" timeOffset="41428.925">1976 589,'-9'0,"-9"-5,-5-2,0-4,1 0,-2 2,3-3,1 1,4 2</inkml:trace>
  <inkml:trace contextRef="#ctx0" brushRef="#br0" timeOffset="41757.143">1693 306,'-14'0,"-10"0,-5 0,2-5,5-1</inkml:trace>
  <inkml:trace contextRef="#ctx0" brushRef="#br0" timeOffset="42008.596">1412 136,'-19'-14,"-12"-5,0-4,5 2</inkml:trace>
  <inkml:trace contextRef="#ctx0" brushRef="#br0" timeOffset="44230.308">1412 1210,'-68'95,"39"-60,-2-1,-1-1,-1-2,-1-1,-2-1,-1-3,-2-1,0-1,-2-2,32-16,1-1,-1-1,0 1,0-1,0-1,-1 0,1 0,-1-1,0 0,0 0,0-1,0-1,0 1,1-2,-1 1,-10-3,18 2,0 0,0 0,0-1,0 1,0 0,1-1,-1 1,0-1,1 0,-1 1,1-1,-1 0,1 0,0 0,0 0,0 0,0 0,0-1,0 1,1 0,-1 0,1-1,-1 1,1 0,0 0,0-1,0 1,0 0,1-1,-1 1,0 0,1-1,0 1,-1 0,1 0,0 0,1-1,43-77,-35 66,0 1,1-1,1 2,0 0,1 0,0 1,1 1,0 0,1 1,0 0,0 2,8-3,-19 9,1 1,-1 0,1 1,0-1,-1 1,1 0,-1 0,1 1,-1-1,0 1,0 0,0 0,0 1,0-1,0 1,0-1,-1 1,1 0,-1 1,0-1,0 1,0-1,0 1,-1 0,0 0,1 0,-1 0,-1 1,1-1,-1 0,1 1,-1-1,-1 1,1 0,23 42,-14-30,1 1,1-2,1 0,0 0,1-1,1-1,0 0,1-1,0-1,1-1,2 1,43 26,-48-26</inkml:trace>
  <inkml:trace contextRef="#ctx0" brushRef="#br0" timeOffset="44896.287">1270 476,'-5'0,"-6"4,-6 8,0 5,-2 0,2 2,-1 3,3 2,-1 2,2 2,4 0,-2 0,2 1,2-1,3 1,6-5,4-7</inkml:trace>
  <inkml:trace contextRef="#ctx0" brushRef="#br0" timeOffset="45590.582">903 1858,'-17'56,"13"-31,0-1,2 1,1 0,0 0,2 0,1 0,1-1,1 1,2-1,0 0,1 0,1 0,2-1,0 0,13 15,-10-25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3:56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1190 1,'-503'784,"465"-730,-3-2,-2-2,-1-2,-3-2,-2-2,-2-2,-45 28,84-62,-1-1,0 0,0 0,0-2,-1 1,0-2,0 0,0-1,-1 0,1-1,-1-1,-12 0,23-1,0 0,1-1,-1 0,0 0,1 0,-1-1,1 1,-1-1,1 1,0-1,0 0,0-1,0 1,0 0,0-1,1 1,-1-1,1 0,0 0,-1 0,1 0,1-1,-1 1,0 0,1-1,0 1,0-1,0 0,0-1,-8-112,13 79,1 0,2 0,2 0,1 1,2 1,2 0,1 1,1 0,2 1,2 1,22-29,54-38,-93 97,0 1,0 0,1 0,-1 0,0 0,1 1,-1-1,1 1,-1 0,1 0,0 0,-1 1,1-1,0 1,0 0,-1 0,1 0,0 0,0 1,-1-1,1 1,0 0,-1 0,1 1,-1-1,1 1,-1 0,0-1,0 2,0-1,0 0,0 0,0 1,2 2,19 24,-2 2,-1 0,-1 1,-2 1,4 11,24 42,-20-46,1-2,2 0,1-2,2-1,1-1,2-2,2-2,0-1,2-2,1-1,1-2,13 4,105 42,-143-62</inkml:trace>
  <inkml:trace contextRef="#ctx0" brushRef="#br0" timeOffset="282.132">1641 537,'43'5,"29"-3,11-3,2 0,-9 0,-8-1,-10 1,-7 1,-6-1,-1-4,-4-1,-3 0,-4 1,-2 2,-2 1,-1 1,-5 0</inkml:trace>
  <inkml:trace contextRef="#ctx0" brushRef="#br0" timeOffset="501.003">1698 1045,'38'10,"56"-2,22-7,0-4,-4-6,-13-1,-13 0,-16-2,-20 1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3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87,'-4'-7,"-1"0,-1 1,1 0,-1 0,0 0,-1 1,1 0,-1 0,0 0,0 1,-1 0,1 1,-1 0,0 0,0 0,-2 0,-20 0,0 1,1 1,-1 2,0 1,1 1,-1 1,1 2,0 1,0 1,1 2,-15 7,39-16,-1 0,0 1,1 0,-1 0,1 0,-1 0,1 1,0 0,0-1,0 1,1 1,-1-1,1 1,0-1,-1 1,2 0,-1 0,0 0,1 1,0-1,0 0,0 1,0 0,1-1,0 1,0 0,0 0,1 0,-1-1,1 4,-1 11,1 1,1-1,0 0,1 1,2-1,0 0,1 0,0-1,3 4,-5-15,0 0,0 0,1 0,0 0,1 0,0-1,0 0,0 0,0 0,1 0,0-1,0 0,1 0,-1-1,1 0,0 0,0 0,1-1,-1 0,1-1,-1 0,1 0,4 0,41 5,-40-7,0 1,0 0,0 0,-1 2,1-1,-1 2,0-1,0 2,0 0,0 0,-1 1,0 0,0 1,0 0,-1 1,0 0,0 1,-2 2,0 0,0 1,-1 0,0 0,-1 0,-1 1,0 0,0 0,-1 0,-1 1,-1-1,2 11,-5-14,1 0,-1 0,-1 0,1-1,-2 1,0 0,0-1,0 1,-1-1,-1 0,1 0,-1-1,-1 1,0-1,0 0,-1-1,0 1,0-1,0-1,-1 1,0-1,0-1,-1 1,0-1,-10 6,-1-1,0-1,0 0,-1-2,0 0,-1-1,1-2,-1 0,0-1,-11 0,-96-16,115-4,18 8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1 179,'29'-22,"1"0,1 2,1 1,0 2,1 1,1 2,1 1,33-8,-57 18,0 0,0 0,1 1,-1 1,1 0,-1 0,1 1,0 0,-1 1,1 1,-1 0,10 3,-18-2,1 1,-1 0,0 0,-1 0,1 1,-1-1,0 0,0 1,0 0,0-1,-1 1,0 0,0 0,0 0,-1 0,1 0,-1-1,0 1,-1 0,1 0,-1 0,0 0,0 0,-1 0,1-1,-1 1,0 0,0-1,-1 0,0 1,-106 164,63-106,19-25,-142 228,167-263,-1 1,1 0,0 0,0-1,0 1,1 0,0 1,-1-1,1 0,1 0,-1 1,1-1,-1 0,1 0,1 1,-1-1,0 0,1 1,0-1,0 0,0 0,1 0,-1 0,1 0,0 0,0 0,1 0,-1-1,1 1,-1-1,1 0,0 0,1 0,-1 0,0 0,1-1,8 3,0 0,0-1,0-1,0 0,1 0,-1-1,1-1,0 0,-1-1,1-1,0 0,-1 0,1-1,-1-1,0 0,1 0,-2-1,1-1,0 0,-1-1,0 0,0-1,0 0,-1-1,8-3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81,'-23'18,"1"1,0 1,2 1,0 0,1 2,2 0,0 1,2 1,-6 12,20-34,-1 0,0 0,0 0,1 1,0-1,0 1,0-1,0 1,0-1,1 1,0-1,-1 1,1 0,1-1,-1 1,0 0,1-1,0 1,0-1,0 1,0-1,0 1,1-1,0 0,-1 0,1 0,0 0,1 0,-1 0,0 0,1-1,0 1,-1-1,1 0,0 0,0 0,1 0,-1 0,0-1,0 1,4 0,7 0,1 0,-1-1,1-1,0 0,-1-1,1 0,-1-1,1-1,-1 0,0-1,0-1,0 0,-1-1,0 0,0-1,0-1,0-1,-4 3,-1 0,0-1,0 0,-1-1,0 1,-1-1,1-1,-2 1,1-1,-1 0,0-1,-1 1,0-1,-1 1,0-1,0 0,-1-1,0 1,-1 0,0-1,-1 1,0 0,-1-1,0 1,0 0,-1-2,-1 4,0 0,0 1,0-1,-1 1,0 0,-1 0,1 0,-1 1,-1 0,1 0,-1 0,0 0,0 1,-1 0,1 0,-1 1,0 0,-1 0,1 1,-1-1,1 2,-1-1,0 1,0 0,0 1,0 0,0 0,0 1,-1 0,1 0,0 1,0 0,0 0,-3 2,-15 1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09.6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139 1076,'-33'39,"-52"46,85-86,0 1,-1-1,1 1,-1-1,1 1,0-1,-1 1,1-1,0 1,0-1,-1 0,1 1,0-1,0 0,0 1,0-1,0 0,0 1,0-1,0 0,0 1,0-1,0 0,0 1,0-1,1 1,-1-1,0 0,0 1,1-1,-1 1,0-1,1 1,-1-1,1 1,-1-1,1 1,-1-1,1 1,-1-1,1 1,-1 0,1-1,-1 1,1 0,0 0,-1-1,1 1,0 0,0 0,42-46,1 2,3 2,20-12,32-29,89-50,-23 30,83-34,-79 44,68-20,-39 28,130-46,-130 80,-1 23,-28 18,-128 2,0 2,0 2,1 2,-1 1,35 5,66 23,-108-22,0 1,0 1,-1 2,0 1,-1 2,31 15,154 79,103 71,-298-164,1 1,-2 2,0 0,0 1,16 18,27 22,133 112,-83-48,-92-91,-15-23</inkml:trace>
  <inkml:trace contextRef="#ctx0" brushRef="#br0" timeOffset="730.969">4712 1048,'-31'1,"-1"1,1 1,0 2,0 1,0 2,1 1,0 1,0 1,2 2,-1 1,2 1,0 1,-8 8,24-15,1 0,1 1,0 0,0 1,1-1,0 2,1-1,0 1,1 0,0 1,1-1,1 1,0 0,0 0,1 1,0 7,-1 8,2 1,1-1,1 1,2-1,0 0,3 0,1 7,-4-22,1 0,0 0,1-1,0 1,2-1,-1 0,1 0,1 0,0-1,1 0,1-1,-1 1,2-2,-1 1,2-1,-1-1,1 0,1 0,0-1,0-1,0 0,1 0,0-1,0-1,1 0,-1-1,7 0,0-1,1-2,0-1,0 0,0-2,0 0,-1-1,1-2,-1 0,0-1,0 0,-1-2,0-1,0 0,-1-1,0-1,4-4,7-5,-1-2,-1-2,-1 0,-1-1,-2-2,0 0,-2-2,-1 0,2-7,-14 22,0 0,-1 0,0-1,-2 0,1-1,-2 1,0-1,-1 0,-1 0,0 0,-1 0,-1 0,0 0,-1 0,-1-1,-1 1,0 1,-1-1,-1 0,0 1,-1 0,0 0,-2 1,0 0,0 0,-1 1,-1 0,0 0,-1 1,0 0,-1 1,-1 0,0 1,-1 0,0 1,0 1,-1 0,0 1,-1 1,1 0,-1 2,0-1,0 2,-1 0,1 1,-1 0,0 2,1 0,-1 1,1 0,-1 1,1 1,0 1,0 0,0 1,0 1,1 1,0 0,-2 1,-28 18,7-1</inkml:trace>
  <inkml:trace contextRef="#ctx0" brushRef="#br0" timeOffset="1133.787">4232 1726,'-3'-7,"1"-1,-1 1,1 0,1-1,-1 1,1-1,1 0,-1 1,1-1,1 0,-1 1,1-1,1 0,-1 1,1-1,1 1,-1 0,1 0,0 0,1 0,0 0,0 1,0 0,1-1,0 2,0-1,1 0,-1 1,1 0,0 1,1-1,-1 1,1 0,0 0,16-11,136-71,-147 85,0 0,0 1,0 0,0 1,0 0,0 1,0 0,0 1,-1 0,1 1,-1 1,0 0,0 0,-1 1,6 4,12 3,41 24,-55-27,1-1,1-1,0-1,0 0,1-1,-1 0,1-1,0-1,1-1,2 0,34-3,-29 0</inkml:trace>
  <inkml:trace contextRef="#ctx0" brushRef="#br0" timeOffset="2433.09">4910 2036,'21'134,"40"157,-29-65,-5 56,-28 186,-36-528,27 47,0 0,0 1,-1 0,0 1,-1 0,0 1,-1 1,0 0,-1 0,0 1,0 1,-1 0,1 1,-1 1,-1 1,1 0,-1 0,1 2,-1 0,0 0,-5 2,0 1,-49-10,106-9,94-23,-66 18,1 3,1 3,1 3,0 2,0 4,34 1,-92 7,54 5,-61-4,-1-1,0 0,1 0,-1 1,0-1,0 1,1-1,-1 1,0-1,0 1,0 0,0 0,0-1,0 1,0 0,0 0,0 0,0 0,0 0,-1 0,1 1,0-1,-1 0,1 0,-1 0,1 1,-1-1,0 0,1 1,-1-1,0 0,0 0,0 1,0-1,0 0,0 1,0-1,-1 0,1 1,0-1,-1 1,-3 6,-1-1,0 1,0-1,-1 0,0 0,0 0,0-1,-1 0,0 0,-5 2,-1 2,-110 86,4-18,101-64</inkml:trace>
  <inkml:trace contextRef="#ctx0" brushRef="#br0" timeOffset="3769.966">83 1189,'-3'-2,"0"1,0-1,0-1,1 1,-1 0,1-1,-1 1,1-1,0 0,0 0,0 1,0-1,0-1,1 1,0 0,-1 0,1-1,0 1,1 0,-1-1,0 1,1-1,0 1,0-1,0 1,0-1,1-2,24-97,-22 94,62-162,-32 55,-33 112,-1 3,1 0,-1 0,1 0,0 0,-1 0,1 0,0 0,-1 0,1 0,0-1,0 1,0 0,0 0,0 0,0 0,1 0,-1 0,0 0,0 0,1 0,-1 0,1 0,-1 0,1 0,-1 0,1 0,0 0,-1 0,1 0,0 0,0 1,0-1,-1 0,1 1,0-1,0 1,0-1,0 1,0-1,0 1,0-1,0 1,0 0,1 0,-1 0,0-1,0 1,0 0,0 0,0 0,0 1,0-1,0 0,0 0,1 1,-1-1,8 10,0 0,-1 1,0-1,0 2,-1-1,-1 1,0 0,2 6,17 31,169 266,-117-179,-76-135,-1 1,0-1,0 0,0 0,0 0,0 0,0 0,0 0,0 0,0 0,0 0,-1 0,1 0,0 0,-1 0,1 0,-1 0,1 0,-1 0,1 0,-1 0,0 0,1-1,-1 1,0 0,0 0,0-1,0 1,1-1,-1 1,0-1,0 1,0-1,0 1,0-1,0 0,0 0,-1 1,1-1,0 0,0 0,0 0,0 0,0 0,-52-5,48 4,-248-49,51 22,177 27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2508,'67'0,"201"-12,235-44,182-8,-144 55,-136 8,-31-26,594 26,-600-26,599 26,-671 28,-52-14,-158-2,1-5,0-3,65-6,152-27,81 30,-170-27,376 27,-422-26,0-2,-145 26</inkml:trace>
  <inkml:trace contextRef="#ctx0" brushRef="#br0" timeOffset="1834.839">4178 165,'46'168,"-39"-122,-2 1,-2-1,-2 1,-4 35,0 15,-14 76,-7-3,-4 91,18-176,3 1,4 0,6 41,-2-8,28 135,-29 367,27-425,-27 284,12-311,7 29,8-1,-28 283,29-254,-45-74,5 33,12-161</inkml:trace>
  <inkml:trace contextRef="#ctx0" brushRef="#br0" timeOffset="11531.832">2371 843,'14'2,"0"1,-1 0,1 1,-1 1,0 0,0 1,0 0,-1 1,0 1,0-1,7 8,132 112,-16-7,5-8,14 44,-55-85,28 27,72 72,-97-97,-88-65,-1 0,0 0,0 1,0 1,-1 0,-1 0,0 1,0 1,-1 0,2 4,-1 1,1-1,1 0,0 0,2-1,-1-1,2-1,0 0,15 9,41 38,45 26,-98-78</inkml:trace>
  <inkml:trace contextRef="#ctx0" brushRef="#br0" timeOffset="12995.726">2314 730,'-16'55,"-35"146,50-198,-1 0,0 0,1-1,-1 1,1 0,0-1,0 1,0 0,1 0,-1 0,0 0,1 0,0 0,0 0,0 0,0 0,0 0,1 0,-1 0,1 0,0 0,0 0,0 0,0-1,0 1,1 0,-1-1,1 1,0-1,0 1,0-1,0 0,0 0,0 0,1 0,0 0,9-2,0-2,0 1,0-2,-1 1,1-2,0 0,-1 0,0-1,0 0,0-1,-1 0,0-1,0 0,7-7,3 0,380-210,-399 223,0 1,0 0,0-1,0 1,0 0,0-1,0 1,0-1,-1 1,1-1,0 0,0 1,-1-1,1 0,0 1,-1-1,1 0,-1 0,1 0,-1 1,1-1,-1 0,0 0,1 0,-1 0,0 0,0 0,0 0,1 0,-1 0,0 0,0 0,-1 0,1 0,0 0,0 0,0 0,-1 1,1-1,0 0,-1 0,1 0,-1 0,1 0,-1 0,1 1,-1-1,1 0,-1 1,0-1,0 0,1 1,-1-1,0 1,0-1,0 1,0-1,1 1,-1-1,0 1,0 0,0 0,0-1,0 1,0 0,0 0,-169-7,105 10,-213-2,254-1</inkml:trace>
  <inkml:trace contextRef="#ctx0" brushRef="#br0" timeOffset="37195.248">2935 306,'0'510,"0"-510,4 47,-4-47,0 1,0 0,1-1,-1 1,0 0,0-1,0 1,1 0,-1-1,0 1,0-1,1 1,-1 0,1-1,-1 1,0-1,1 1,-1-1,1 1,-1-1,1 0,-1 1,1-1,0 0,-1 1,1-1,-1 0,1 0,0 1,-1-1,1 0,0 0,-1 0,1 0,0 0,-1 0,1 0,0 0,-1 0,1 0,0 0,-1-1,1 1,0 0,-1 0,1-1,-1 1,1 0,-1-1,1 1,0 0,-1-1,1 1,-1-1,0 1,1-1,-1 1,1-1,-1 0,0 1,1-1,-1 1,0-1,108-136,24-9,-66 74,-53 56</inkml:trace>
  <inkml:trace contextRef="#ctx0" brushRef="#br0" timeOffset="37862.8">2935 109,'226'27,"-201"-24,0 0,0 2,-1 1,0 1,0 1,10 6,-34-15,0 1,-1-1,1 1,0-1,-1 1,1-1,0 1,0-1,0 1,-1-1,1 0,0 1,0-1,0 1,0-1,0 1,0-1,0 0,0 1,1-1,-1 1,0-1,0 1,0-1,0 1,1-1,-1 0,0 1,1 0,-1-1,0 1,1-1,-1 1,1-1,-1 1,0 0,1-1,-1 1,1 0,-1-1,1 1,-1 0,1 0,0-1,-1 1,1 0,-1 0,1 0,-1 0,1 0,0 0,-1 0,1 0,-1 0,1 0,-1 0,1 0,0 1,-1-1,1 0,-1 0,1 0,-1 1,1-1,-1 0,1 1,-1-1,1 1,-26-49,23 44,-29-85,28 67</inkml:trace>
  <inkml:trace contextRef="#ctx0" brushRef="#br0" timeOffset="38511.076">3500 503,'-25'18,"1"0,0 2,1 1,1 0,2 2,0 0,1 1,1 1,1 1,2 1,1 0,0 0,3 2,0 0,1 0,2 0,1 1,2 0,0 5,5-30,-1 0,1 1,0-1,1 1,-1-1,1 0,0 1,0-1,1 0,-1 0,1 0,0 0,1 0,-1 0,1 0,0-1,0 1,0-1,1 0,0 0,-1 0,1-1,1 1,-1-1,0 0,3 1,5-3</inkml:trace>
  <inkml:trace contextRef="#ctx0" brushRef="#br0" timeOffset="38979.951">3500 757,'103'3,"-101"-3,0 0,1 1,-1 0,1-1,-1 1,0 0,0 0,1 1,-1-1,0 0,0 1,0-1,0 1,-1-1,1 1,0 0,-1 0,1 0,-1 0,0 0,1 0,-1 0,0 1,0-1,0 0,-1 1,1-1,-1 0,1 1,-1-1,0 1,0-1,0 1,0-1,0 1,0-1,-1 1,0-1,1 1,-3 4,-1 1,1-1,-1 0,0 0,-1 0,0-1,0 1,0-1,-1 0,1-1,-2 1,1-1,-4 2,3-2,0 1,0-1,1 1,0 0,0 1,1-1,-1 1,2 0,-1 1,1-1,0 1,0 0,1 0,2-5,0 1,0-1,1 0,-1 1,1-1,0 1,0-1,0 1,1-1,-1 1,1-1,0 1,0-1,0 0,0 1,1-1,-1 0,2 2,10 13</inkml:trace>
  <inkml:trace contextRef="#ctx0" brushRef="#br0" timeOffset="39423.38">3895 956,'-18'9,"-66"42,82-49,0 0,1 0,-1 0,1 0,-1 0,1 1,0-1,0 0,0 0,0 1,0-1,1 1,-1-1,1 1,-1-1,1 1,0-1,0 1,0-1,0 1,1 0,-1-1,1 1,-1-1,1 0,0 1,0-1,0 1,0-1,1 0,-1 0,0 0,1 0,0 0,1 2,0-2,0 1,0 0,0 0,-1 1,1-1,-1 0,0 1,0 0,0-1,0 1,-1 0,1 0,-1 0,0 0,0 0,-1 0,1 0,-1 0,0 0,0 0,0 0,-1 1,1-1,-1 0,0 0,0 0,-1 0,1-1,-1 1,0 0,1 0,-2-1,1 1,0-1,-1 0,0 0,1 0,-1 0,-1 0,-62 35,43-31</inkml:trace>
  <inkml:trace contextRef="#ctx0" brushRef="#br0" timeOffset="39775.994">3979 757,'10'15,"-1"0,-1 0,0 1,-1 0,-1 0,0 0,-1 1,-1 0,-1 0,0 0,-1 1,-1-1,-1 1,0-1,-1 0,-1 1,-1-1,0 0,-5 11,-10 7,-2-1,-1-2,-2 0,0-1,-3-1,0-2,-2 0,-1-2,-1-1,-2-1,-11 3,24-19</inkml:trace>
  <inkml:trace contextRef="#ctx0" brushRef="#br0" timeOffset="41428.925">1976 589,'-9'0,"-9"-5,-5-2,0-4,1 0,-2 2,3-3,1 1,4 2</inkml:trace>
  <inkml:trace contextRef="#ctx0" brushRef="#br0" timeOffset="41757.143">1693 306,'-14'0,"-10"0,-5 0,2-5,5-1</inkml:trace>
  <inkml:trace contextRef="#ctx0" brushRef="#br0" timeOffset="42008.596">1412 136,'-19'-14,"-12"-5,0-4,5 2</inkml:trace>
  <inkml:trace contextRef="#ctx0" brushRef="#br0" timeOffset="44230.308">1412 1210,'-68'95,"39"-60,-2-1,-1-1,-1-2,-1-1,-2-1,-1-3,-2-1,0-1,-2-2,32-16,1-1,-1-1,0 1,0-1,0-1,-1 0,1 0,-1-1,0 0,0 0,0-1,0-1,0 1,1-2,-1 1,-10-3,18 2,0 0,0 0,0-1,0 1,0 0,1-1,-1 1,0-1,1 0,-1 1,1-1,-1 0,1 0,0 0,0 0,0 0,0 0,0-1,0 1,1 0,-1 0,1-1,-1 1,1 0,0 0,0-1,0 1,0 0,1-1,-1 1,0 0,1-1,0 1,-1 0,1 0,0 0,1-1,43-77,-35 66,0 1,1-1,1 2,0 0,1 0,0 1,1 1,0 0,1 1,0 0,0 2,8-3,-19 9,1 1,-1 0,1 1,0-1,-1 1,1 0,-1 0,1 1,-1-1,0 1,0 0,0 0,0 1,0-1,0 1,0-1,-1 1,1 0,-1 1,0-1,0 1,0-1,0 1,-1 0,0 0,1 0,-1 0,-1 1,1-1,-1 0,1 1,-1-1,-1 1,1 0,23 42,-14-30,1 1,1-2,1 0,0 0,1-1,1-1,0 0,1-1,0-1,1-1,2 1,43 26,-48-26</inkml:trace>
  <inkml:trace contextRef="#ctx0" brushRef="#br0" timeOffset="44896.287">1270 476,'-5'0,"-6"4,-6 8,0 5,-2 0,2 2,-1 3,3 2,-1 2,2 2,4 0,-2 0,2 1,2-1,3 1,6-5,4-7</inkml:trace>
  <inkml:trace contextRef="#ctx0" brushRef="#br0" timeOffset="45590.582">903 1858,'-17'56,"13"-31,0-1,2 1,1 0,0 0,2 0,1 0,1-1,1 1,2-1,0 0,1 0,1 0,2-1,0 0,13 15,-10-25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3:56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1190 1,'-503'784,"465"-730,-3-2,-2-2,-1-2,-3-2,-2-2,-2-2,-45 28,84-62,-1-1,0 0,0 0,0-2,-1 1,0-2,0 0,0-1,-1 0,1-1,-1-1,-12 0,23-1,0 0,1-1,-1 0,0 0,1 0,-1-1,1 1,-1-1,1 1,0-1,0 0,0-1,0 1,0 0,0-1,1 1,-1-1,1 0,0 0,-1 0,1 0,1-1,-1 1,0 0,1-1,0 1,0-1,0 0,0-1,-8-112,13 79,1 0,2 0,2 0,1 1,2 1,2 0,1 1,1 0,2 1,2 1,22-29,54-38,-93 97,0 1,0 0,1 0,-1 0,0 0,1 1,-1-1,1 1,-1 0,1 0,0 0,-1 1,1-1,0 1,0 0,-1 0,1 0,0 0,0 1,-1-1,1 1,0 0,-1 0,1 1,-1-1,1 1,-1 0,0-1,0 2,0-1,0 0,0 0,0 1,2 2,19 24,-2 2,-1 0,-1 1,-2 1,4 11,24 42,-20-46,1-2,2 0,1-2,2-1,1-1,2-2,2-2,0-1,2-2,1-1,1-2,13 4,105 42,-143-62</inkml:trace>
  <inkml:trace contextRef="#ctx0" brushRef="#br0" timeOffset="282.132">1641 537,'43'5,"29"-3,11-3,2 0,-9 0,-8-1,-10 1,-7 1,-6-1,-1-4,-4-1,-3 0,-4 1,-2 2,-2 1,-1 1,-5 0</inkml:trace>
  <inkml:trace contextRef="#ctx0" brushRef="#br0" timeOffset="501.003">1698 1045,'38'10,"56"-2,22-7,0-4,-4-6,-13-1,-13 0,-16-2,-20 1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3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87,'-4'-7,"-1"0,-1 1,1 0,-1 0,0 0,-1 1,1 0,-1 0,0 0,0 1,-1 0,1 1,-1 0,0 0,0 0,-2 0,-20 0,0 1,1 1,-1 2,0 1,1 1,-1 1,1 2,0 1,0 1,1 2,-15 7,39-16,-1 0,0 1,1 0,-1 0,1 0,-1 0,1 1,0 0,0-1,0 1,1 1,-1-1,1 1,0-1,-1 1,2 0,-1 0,0 0,1 1,0-1,0 0,0 1,0 0,1-1,0 1,0 0,0 0,1 0,-1-1,1 4,-1 11,1 1,1-1,0 0,1 1,2-1,0 0,1 0,0-1,3 4,-5-15,0 0,0 0,1 0,0 0,1 0,0-1,0 0,0 0,0 0,1 0,0-1,0 0,1 0,-1-1,1 0,0 0,0 0,1-1,-1 0,1-1,-1 0,1 0,4 0,41 5,-40-7,0 1,0 0,0 0,-1 2,1-1,-1 2,0-1,0 2,0 0,0 0,-1 1,0 0,0 1,0 0,-1 1,0 0,0 1,-2 2,0 0,0 1,-1 0,0 0,-1 0,-1 1,0 0,0 0,-1 0,-1 1,-1-1,2 11,-5-14,1 0,-1 0,-1 0,1-1,-2 1,0 0,0-1,0 1,-1-1,-1 0,1 0,-1-1,-1 1,0-1,0 0,-1-1,0 1,0-1,0-1,-1 1,0-1,0-1,-1 1,0-1,-10 6,-1-1,0-1,0 0,-1-2,0 0,-1-1,1-2,-1 0,0-1,-11 0,-96-16,115-4,18 8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1 179,'29'-22,"1"0,1 2,1 1,0 2,1 1,1 2,1 1,33-8,-57 18,0 0,0 0,1 1,-1 1,1 0,-1 0,1 1,0 0,-1 1,1 1,-1 0,10 3,-18-2,1 1,-1 0,0 0,-1 0,1 1,-1-1,0 0,0 1,0 0,0-1,-1 1,0 0,0 0,0 0,-1 0,1 0,-1-1,0 1,-1 0,1 0,-1 0,0 0,0 0,-1 0,1-1,-1 1,0 0,0-1,-1 0,0 1,-106 164,63-106,19-25,-142 228,167-263,-1 1,1 0,0 0,0-1,0 1,1 0,0 1,-1-1,1 0,1 0,-1 1,1-1,-1 0,1 0,1 1,-1-1,0 0,1 1,0-1,0 0,0 0,1 0,-1 0,1 0,0 0,0 0,1 0,-1-1,1 1,-1-1,1 0,0 0,1 0,-1 0,0 0,1-1,8 3,0 0,0-1,0-1,0 0,1 0,-1-1,1-1,0 0,-1-1,1-1,0 0,-1 0,1-1,-1-1,0 0,1 0,-2-1,1-1,0 0,-1-1,0 0,0-1,0 0,-1-1,8-3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81,'-23'18,"1"1,0 1,2 1,0 0,1 2,2 0,0 1,2 1,-6 12,20-34,-1 0,0 0,0 0,1 1,0-1,0 1,0-1,0 1,0-1,1 1,0-1,-1 1,1 0,1-1,-1 1,0 0,1-1,0 1,0-1,0 1,0-1,0 1,1-1,0 0,-1 0,1 0,0 0,1 0,-1 0,0 0,1-1,0 1,-1-1,1 0,0 0,0 0,1 0,-1 0,0-1,0 1,4 0,7 0,1 0,-1-1,1-1,0 0,-1-1,1 0,-1-1,1-1,-1 0,0-1,0-1,0 0,-1-1,0 0,0-1,0-1,0-1,-4 3,-1 0,0-1,0 0,-1-1,0 1,-1-1,1-1,-2 1,1-1,-1 0,0-1,-1 1,0-1,-1 1,0-1,0 0,-1-1,0 1,-1 0,0-1,-1 1,0 0,-1-1,0 1,0 0,-1-2,-1 4,0 0,0 1,0-1,-1 1,0 0,-1 0,1 0,-1 1,-1 0,1 0,-1 0,0 0,0 1,-1 0,1 0,-1 1,0 0,-1 0,1 1,-1-1,1 2,-1-1,0 1,0 0,0 1,0 0,0 0,0 1,-1 0,1 0,0 1,0 0,0 0,-3 2,-15 1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09.6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139 1076,'-33'39,"-52"46,85-86,0 1,-1-1,1 1,-1-1,1 1,0-1,-1 1,1-1,0 1,0-1,-1 0,1 1,0-1,0 0,0 1,0-1,0 0,0 1,0-1,0 0,0 1,0-1,0 0,0 1,0-1,1 1,-1-1,0 0,0 1,1-1,-1 1,0-1,1 1,-1-1,1 1,-1-1,1 1,-1-1,1 1,-1-1,1 1,-1 0,1-1,-1 1,1 0,0 0,-1-1,1 1,0 0,0 0,42-46,1 2,3 2,20-12,32-29,89-50,-23 30,83-34,-79 44,68-20,-39 28,130-46,-130 80,-1 23,-28 18,-128 2,0 2,0 2,1 2,-1 1,35 5,66 23,-108-22,0 1,0 1,-1 2,0 1,-1 2,31 15,154 79,103 71,-298-164,1 1,-2 2,0 0,0 1,16 18,27 22,133 112,-83-48,-92-91,-15-23</inkml:trace>
  <inkml:trace contextRef="#ctx0" brushRef="#br0" timeOffset="730.969">4712 1048,'-31'1,"-1"1,1 1,0 2,0 1,0 2,1 1,0 1,0 1,2 2,-1 1,2 1,0 1,-8 8,24-15,1 0,1 1,0 0,0 1,1-1,0 2,1-1,0 1,1 0,0 1,1-1,1 1,0 0,0 0,1 1,0 7,-1 8,2 1,1-1,1 1,2-1,0 0,3 0,1 7,-4-22,1 0,0 0,1-1,0 1,2-1,-1 0,1 0,1 0,0-1,1 0,1-1,-1 1,2-2,-1 1,2-1,-1-1,1 0,1 0,0-1,0-1,0 0,1 0,0-1,0-1,1 0,-1-1,7 0,0-1,1-2,0-1,0 0,0-2,0 0,-1-1,1-2,-1 0,0-1,0 0,-1-2,0-1,0 0,-1-1,0-1,4-4,7-5,-1-2,-1-2,-1 0,-1-1,-2-2,0 0,-2-2,-1 0,2-7,-14 22,0 0,-1 0,0-1,-2 0,1-1,-2 1,0-1,-1 0,-1 0,0 0,-1 0,-1 0,0 0,-1 0,-1-1,-1 1,0 1,-1-1,-1 0,0 1,-1 0,0 0,-2 1,0 0,0 0,-1 1,-1 0,0 0,-1 1,0 0,-1 1,-1 0,0 1,-1 0,0 1,0 1,-1 0,0 1,-1 1,1 0,-1 2,0-1,0 2,-1 0,1 1,-1 0,0 2,1 0,-1 1,1 0,-1 1,1 1,0 1,0 0,0 1,0 1,1 1,0 0,-2 1,-28 18,7-1</inkml:trace>
  <inkml:trace contextRef="#ctx0" brushRef="#br0" timeOffset="1133.787">4232 1726,'-3'-7,"1"-1,-1 1,1 0,1-1,-1 1,1-1,1 0,-1 1,1-1,1 0,-1 1,1-1,1 0,-1 1,1-1,1 1,-1 0,1 0,0 0,1 0,0 0,0 1,0 0,1-1,0 2,0-1,1 0,-1 1,1 0,0 1,1-1,-1 1,1 0,0 0,16-11,136-71,-147 85,0 0,0 1,0 0,0 1,0 0,0 1,0 0,0 1,-1 0,1 1,-1 1,0 0,0 0,-1 1,6 4,12 3,41 24,-55-27,1-1,1-1,0-1,0 0,1-1,-1 0,1-1,0-1,1-1,2 0,34-3,-29 0</inkml:trace>
  <inkml:trace contextRef="#ctx0" brushRef="#br0" timeOffset="2433.09">4910 2036,'21'134,"40"157,-29-65,-5 56,-28 186,-36-528,27 47,0 0,0 1,-1 0,0 1,-1 0,0 1,-1 1,0 0,-1 0,0 1,0 1,-1 0,1 1,-1 1,-1 1,1 0,-1 0,1 2,-1 0,0 0,-5 2,0 1,-49-10,106-9,94-23,-66 18,1 3,1 3,1 3,0 2,0 4,34 1,-92 7,54 5,-61-4,-1-1,0 0,1 0,-1 1,0-1,0 1,1-1,-1 1,0-1,0 1,0 0,0 0,0-1,0 1,0 0,0 0,0 0,0 0,0 0,-1 0,1 1,0-1,-1 0,1 0,-1 0,1 1,-1-1,0 0,1 1,-1-1,0 0,0 0,0 1,0-1,0 0,0 1,0-1,-1 0,1 1,0-1,-1 1,-3 6,-1-1,0 1,0-1,-1 0,0 0,0 0,0-1,-1 0,0 0,-5 2,-1 2,-110 86,4-18,101-64</inkml:trace>
  <inkml:trace contextRef="#ctx0" brushRef="#br0" timeOffset="3769.966">83 1189,'-3'-2,"0"1,0-1,0-1,1 1,-1 0,1-1,-1 1,1-1,0 0,0 0,0 1,0-1,0-1,1 1,0 0,-1 0,1-1,0 1,1 0,-1-1,0 1,1-1,0 1,0-1,0 1,0-1,1-2,24-97,-22 94,62-162,-32 55,-33 112,-1 3,1 0,-1 0,1 0,0 0,-1 0,1 0,0 0,-1 0,1 0,0-1,0 1,0 0,0 0,0 0,0 0,1 0,-1 0,0 0,0 0,1 0,-1 0,1 0,-1 0,1 0,-1 0,1 0,0 0,-1 0,1 0,0 0,0 1,0-1,-1 0,1 1,0-1,0 1,0-1,0 1,0-1,0 1,0-1,0 1,0 0,1 0,-1 0,0-1,0 1,0 0,0 0,0 0,0 1,0-1,0 0,0 0,1 1,-1-1,8 10,0 0,-1 1,0-1,0 2,-1-1,-1 1,0 0,2 6,17 31,169 266,-117-179,-76-135,-1 1,0-1,0 0,0 0,0 0,0 0,0 0,0 0,0 0,0 0,0 0,-1 0,1 0,0 0,-1 0,1 0,-1 0,1 0,-1 0,1 0,-1 0,0 0,1-1,-1 1,0 0,0 0,0-1,0 1,1-1,-1 1,0-1,0 1,0-1,0 1,0-1,0 0,0 0,-1 1,1-1,0 0,0 0,0 0,0 0,0 0,-52-5,48 4,-248-49,51 22,177 27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30,'12'18,"7"-14,-1 0,1-1,0-1,0-1,0-1,0 0,0-1,0-1,4-2,253-44,-161 42,-91 6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0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46,'38'5,"32"1,9 1,1-7,-9-3,-11-1,-7 0,-7-4,-7 0,-5 0,-4-2,-1 0,-7 1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1,'-182'587,"143"-378,35-111,14-98,-3-11</inkml:trace>
  <inkml:trace contextRef="#ctx0" brushRef="#br0" timeOffset="326.952">706 30,'-25'21,"2"1,0 2,1 0,1 2,1 0,2 1,0 1,-10 26,25-50,0 0,1 0,0 0,-1 1,2-1,-1 1,0 0,1-1,0 1,0 0,1 0,-1 0,1 0,0 0,0-1,1 1,-1 0,1 0,0 0,0-1,1 1,0 0,-1-1,1 1,1-1,-1 0,1 0,0 0,0 0,0 0,0 0,0-1,1 0,0 1,0-1,0-1,0 1,0-1,0 1,1-1,-1 0,4 0,3 1,0-2,1 1,0-1,-1-1,1 0,-1-1,1 0,-1-1,1 0,-1 0,0-1,0-1,0 0,-1-1,1 0,-1 0,0-1,0 0,-1-1,0 0,0-1,-1 0,1 0,-2-1,1 0,5-9,-7 11,-1 0,0-1,0 0,0 1,-1-2,0 1,-1 0,0-1,0 0,-1 0,0 1,0-1,-1-1,0 1,-1 0,0 0,0 0,-1 0,0 0,-1 0,0 0,0 0,-1 0,0 1,-1-1,0 1,-4-8,1 10,1 0,-1 0,0 1,0 0,-1 0,1 0,-1 1,0 0,0 1,-1 0,1 0,-1 1,1 0,-1 0,0 1,0 0,1 1,-1 0,0 0,0 1,0 0,0 0,1 1,-1 1,1-1,-6 3,-19 7</inkml:trace>
  <inkml:trace contextRef="#ctx0" brushRef="#br0" timeOffset="662.962">593 481,'-14'18,"-6"4,1 1,1 1,1 1,1 0,2 1,0 1,2 0,1 1,-1 8,10-28,1 1,1-1,-1 0,1 1,1-1,0 1,0-1,1 0,-1 0,2 0,-1 0,1 0,1 0,-1-1,1 1,1-1,-1 0,1 0,0 0,1-1,0 0,0 0,0-1,0 1,1-1,0 0,0-1,0 0,1 0,0-1,-1 0,1 0,0 0,1-1,-1-1,0 1,0-1,1-1,-1 1,1-2,-1 1,0-1,4-1,-1 1,-1-1,1 0,-1-1,0 0,0-1,0 0,0 0,-1-1,0 0,0-1,0 0,0 0,-1-1,0 0,-1-1,1 0,-2 0,1 0,-1-1,0 0,-1 0,1-3,-1 2,0 0,0 0,-1-1,-1 1,0-1,0 0,-1 0,0 0,-1 0,-1-1,0 1,0 0,-1 0,0-1,-1 1,0 0,-1 0,0 1,-1-1,0 0,-1 1,-2-4,-53-72,40 68</inkml:trace>
  <inkml:trace contextRef="#ctx0" brushRef="#br0" timeOffset="1033.22">1214 227,'-55'63,"3"2,3 2,-28 52,73-114,0 0,0 1,1-1,-1 1,1-1,0 1,1 0,-1 0,1 1,0-1,1 0,0 1,0-1,0 1,0-1,1 1,1-1,-1 1,1-1,0 1,0-1,1 0,-1 1,2-1,-1 0,1 0,0 0,0 0,0-1,1 1,0-1,0 0,5 1,-1 0,1-1,0-1,0 1,1-1,-1-1,1 0,0 0,0-1,0 0,0-1,0 0,0 0,0-1,0-1,1 0,-1 0,0-1,0 0,0-1,-1 0,1 0,-1-1,0 0,0-1,8-5,-4 4,0-1,0 0,-1-1,0 0,-1-1,0 0,0-1,0 0,-2 0,1-1,-1-1,-1 0,0 0,-1 0,0-1,-1 0,0-1,-1 1,-1-1,3-13,-6 18,0 0,-1 0,-1 0,1 1,-1-1,-1 0,1 0,-2 1,1-1,-1 1,0 0,-1 0,0 0,0 0,-1 1,0-1,0 1,-1 0,0 1,0-1,0 1,-1 1,0-1,0 1,-1 0,1 1,-1-1,0 1,0 1,-1 0,1 0,0 1,-6-1,-12-2</inkml:trace>
  <inkml:trace contextRef="#ctx0" brushRef="#br0" timeOffset="1347.032">1807 57,'-16'3,"1"1,-1 1,1 0,0 1,0 0,1 1,0 1,0 1,1-1,0 2,0 0,1 1,1 0,0 0,-2 4,11-12,0 0,0 0,0 0,1 0,-1 0,1 0,0 0,0 0,0 1,0-1,1 0,-1 1,1-1,0 0,0 1,0-1,1 0,-1 1,1-1,-1 0,1 1,0-1,1 0,-1 0,0 0,1 0,0 0,0 0,-1 0,2-1,-1 1,0 0,0-1,1 0,0 0,-1 0,1 0,0 0,0 0,0-1,0 1,0-1,0 0,1 0,-1 0,1 0,2 1,0-1,0 0,-1 0,1 0,0-1,0 0,0 0,0 0,0-1,-1 1,1-2,0 1,0-1,-1 1,1-1,-1-1,0 1,1-1,-1 0,0 0,-1-1,1 1,-1-1,1 0,-1-1,0 1,-1-1,1 1,-1-1,0 0,0 0,0-1,-1 1,0 0,0-1,0 0,-1 1,1-5,0 3,0 0,-1 1,0-1,0 0,-1 0,0 0,0 0,-1 0,0 0,0 0,0 0,-1 1,0-1,0 0,-1 1,0 0,0-1,0 1,-1 1,0-1,0 0,-2-1,-13-7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2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0 368,'19'0,"11"0,6 0,1 0,-1 0,-2 0,-2 0,-1 0,-1-5,-1-1,-1 0,0 1,0 1,-5-3,-7 0</inkml:trace>
  <inkml:trace contextRef="#ctx0" brushRef="#br0" timeOffset="231.568">282 86,'-10'38,"-3"42,-4 12,1-5,3-13,4-13,3-13,3-10,2-6,6-9,2-8</inkml:trace>
  <inkml:trace contextRef="#ctx0" brushRef="#br0" timeOffset="784.341">1269 1,'-15'44,"-3"0,-2-1,-1-1,-19 26,9-14,-131 204,155-249,-1-1,1 0,-1 0,-1 0,1-1,-1-1,-1 1,1-1,-1-1,0 0,-5 2,11-5,0-1,-1 1,1-1,-1 0,1 0,-1 0,1-1,-1 0,1 0,-1 0,1 0,-1-1,1 1,-1-1,1 0,-1-1,1 1,0-1,0 0,0 0,0 0,0 0,0-1,0 1,1-1,-1 0,1-1,0 1,-1-1,-1-6,0 0,1 0,0-1,1 1,0-1,1 0,0 0,0 0,1 0,1 0,0 0,0 0,1 0,3-11,-3-13,16-60,-16 92,0 0,0 1,0-1,1 0,-1 1,1-1,-1 1,1 0,0-1,0 1,0 0,0 0,0 0,1 0,-1 1,1-1,-1 1,1-1,-1 1,1 0,0 0,0 0,-1 0,1 0,0 1,0-1,0 1,0 0,0 0,2 0,8 3,0 1,-1 0,0 1,0 0,0 1,0 0,-1 1,0 0,-1 1,1 0,1 3,45 29,175 110,-211-133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98,'-10'-2,"0"1,0 0,0 1,0 0,0 1,0 0,0 0,0 1,0 0,1 1,-1 0,1 1,-1 0,1 0,0 1,1 0,-1 0,1 1,0 1,1-1,-1 1,1 0,0 1,1-1,-1 3,-7 9,2 1,0 0,1 0,1 1,1 1,0-1,2 2,1-1,1 1,0-1,2 2,1-1,1 0,0 0,2 0,1 1,1-1,1 0,0-1,2 1,1-1,1 0,0 0,2-1,9 14,-12-28,0 0,1 0,0-1,1 0,-1-1,1 1,0-2,0 1,1-1,0-1,-1 0,1 0,0-1,0 0,0-1,1 0,-1 0,0-1,0-1,0 1,1-2,-1 0,0 0,0 0,-1-1,1-1,-1 0,5-2,14-7,0-1,-1-1,-1-1,0-1,-1-2,-2 0,1-2,-2 0,-1-2,-1 0,-1-1,-1-2,-1 1,-1-2,-1 0,-2-1,-1 0,2-9,-11 24,-1 1,0-1,0-1,-2 1,0 0,0 0,-1 0,-1 0,0 0,-1 0,0 1,-1-1,0 1,-1-1,0 1,-1 1,-1-1,0 1,0 0,-1 1,0 0,-1 0,0 1,-1 0,0 0,0 1,-1 0,0 1,0 0,-1 1,-11-4,2 1,0 0,-1 2,-1 1,1 0,-1 2,0 0,0 2,0 1,0 0,0 2,-1 0,1 2,1 1,-1 0,0 2,1 0,0 2,1 1,0 0,0 1,1 2,0 0,1 1,0 0,1 2,-2 3,-22 19</inkml:trace>
  <inkml:trace contextRef="#ctx0" brushRef="#br0" timeOffset="436.462">35 663,'7'-22,"0"0,1 0,1 0,2 1,0 0,1 1,0 0,2 1,1 1,4-5,-5 7,1 1,1 0,0 1,0 0,1 2,1 0,0 1,1 0,0 2,1 0,9-2,-25 9,0 1,0 0,0 0,0 0,0 1,1-1,-1 1,0 0,0 0,1 0,-1 1,0-1,0 1,0 0,0 0,0 1,0-1,0 1,0 0,0 0,-1 0,1 1,-1-1,1 1,-1 0,0 0,0 0,-1 0,1 0,0 1,-1-1,0 1,0 0,0-1,0 1,-1 0,1 1,1 4,0 0,1-1,0 1,0-1,1 0,0 0,0 0,1-1,0 0,0 0,1 0,0-1,0 0,1 0,-1-1,1 0,0 0,1-1,-1 0,1-1,0 0,0 0,134 2,-118-6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3479 279,'-13'-28,"13"28,1 0,-1 1,0-1,0 0,0 1,1-1,-1 0,0 1,0-1,0 0,0 1,0-1,0 1,0-1,0 0,0 1,0-1,0 1,0-1,0 0,0 1,0-1,0 0,0 1,0-1,-1 0,1 1,0-1,0 0,0 1,-1-1,1 0,0 1,0-1,-1 0,1 0,0 1,-1-1,1 0,0 0,-1 0,1 1,0-1,-1 0,1 0,-1 0,1 0,0 0,-1 0,1 0,0 0,-1 0,1 0,-1 0,1 0,0 0,-1 0,1 0,0 0,-1 0,1 0,-1-1,1 1,0 0,-1 0,1 0,0-1,-1 1,-2 318,4-300,0 1,-2 0,0 0,-2-1,0 1,-1-1,0 0,-2 0,0 0,-5 8,-7 20,34-48,-3-3</inkml:trace>
  <inkml:trace contextRef="#ctx0" brushRef="#br0" timeOffset="354.051">3903 165,'-4'16,"1"0,0-1,1 1,1 0,1 0,0 0,1 0,0 0,2 0,0-1,0 1,2-1,0 0,0 0,2 0,0 0,-5-11,0 0,1 0,0-1,0 1,0-1,0 0,0 0,1 0,-1 0,1 0,0-1,0 0,0 1,0-1,0-1,0 1,0-1,1 1,-1-1,1-1,-1 1,1-1,-1 1,1-1,-1 0,1-1,-1 1,2-1,6-2,1-1,-1 0,0 0,-1-1,1-1,-1 0,0 0,0-1,4-5,-3 5,0-1,0-1,0 0,-1 0,-1-1,1-1,-2 0,0 0,0-1,-1 0,0-1,-1 0,0 0,-1 0,-1-1,0 1,-1-1,-1-1,0 1,0 0,-2-1,1-13,-3 22,1 0,-1 0,0 0,-1 0,1 0,-1 1,-1-1,1 1,-1-1,0 1,0 0,0 0,-1 0,1 0,-1 1,-1-1,1 1,0 0,-1 0,0 1,0 0,0-1,0 2,-1-1,1 0,-1 1,0 0,1 1,-4-1,-2-1,-1 1,0 0,0 1,1 1,-1 0,0 0,0 1,0 1,0 0,1 1,-1 0,1 0,0 1,-5 3,-24 15,7 0</inkml:trace>
  <inkml:trace contextRef="#ctx0" brushRef="#br0" timeOffset="685.64">4241 419,'-35'22,"1"1,0 1,2 2,1 1,2 2,0 1,-8 13,32-39,1 0,-1 1,1-1,0 1,0 0,0 0,1 0,0 1,0-1,0 1,1 0,0 0,0 0,0 0,1 0,0 0,0 0,0 1,1-1,0 0,0 0,1 1,-1-1,2 0,-1 0,0 0,1 0,0 0,1 0,-1 0,1-1,0 1,1-1,1 3,3-2,0-1,0 0,0 0,0-1,1 0,-1 0,1-1,0 0,0 0,1-1,-1-1,0 1,1-1,-1-1,1 0,-1 0,1-1,-1 0,0-1,1 0,-1 0,0-1,5-3,8-2,1-2,-2-1,1-1,-1 0,-1-2,-1 0,0-1,11-12,-22 21,0 0,-1-1,1 0,-1 0,-1-1,0 1,0-1,0-1,-1 1,0-1,-1 0,0 0,0 0,-1-1,0 1,-1-1,0 0,0 0,-1 0,-1 0,1 0,-2 1,1-1,-1 0,-1 0,0 0,0 0,-1 1,0-1,-1 1,0 0,0 0,-4-5,-2 4,0-1,-1 2,0-1,0 2,-1-1,-1 2,1-1,-1 2,0 0,-1 0,1 1,-1 1,0 0,-1 1,1 1,-12-1,-11 0</inkml:trace>
  <inkml:trace contextRef="#ctx0" brushRef="#br0" timeOffset="1017.873">4862 279,'-31'25,"0"2,3 1,0 2,2 0,1 2,1 1,2 1,1 1,-13 31,32-62,0 0,-1 1,1-1,1 0,-1 1,1 0,0-1,0 1,0 0,0-1,1 1,0 0,0 0,0-1,1 1,-1 0,1-1,0 1,1 0,-1-1,1 1,0-1,0 0,0 1,0-1,1 0,0 0,0-1,0 1,0-1,1 1,-1-1,1 0,0 0,3 1,8 2,1-2,0 0,0-1,0 0,1-1,-1-1,0-1,1 0,-1-1,1-1,0-1,-5 1,0-1,0-1,-1 0,0 0,0-1,0 0,0-1,-1 0,0-1,0 0,0-1,-1 0,0 0,-1-1,0 0,0-1,-1 1,-1-1,1-1,-1 1,-1-1,0 0,-1-1,0 1,0-1,-2 0,1 1,-1-1,-1-1,0 1,-1 0,0 0,-1 0,0 0,-1 0,-1 0,1 0,-2 1,0-1,0 1,-5-8,0 5,-2 1,1 0,-2 1,0 0,0 1,-1 0,-9-5,-3-2</inkml:trace>
  <inkml:trace contextRef="#ctx0" brushRef="#br0" timeOffset="1353.333">5342 137,'-9'5,"1"1,0 1,0-1,1 1,0 1,0-1,1 1,0 0,0 1,1 0,0 0,0 0,1 0,1 1,-1-1,1 1,0 6,3-14,0 0,0 1,0-1,1 0,-1 0,1 0,-1 0,1 0,0 0,0 0,0 0,0 0,0 0,0-1,1 1,-1 0,1-1,-1 1,1-1,0 1,-1-1,1 0,0 0,0 0,0 0,0 0,0 0,0 0,0-1,0 1,0-1,0 1,0-1,2 0,74-3,-70 2,0-1,0-1,-1 1,1-1,-1-1,0 1,0-1,0 0,0-1,-1 0,1 0,-1 0,-1-1,1 0,-1 0,0 0,0-1,-1 1,0-1,0 0,0-1,-1 1,0 0,-1-1,0 0,0 0,0 0,-1 0,0 0,-1 0,0 0,0 0,0 0,-1 0,-2-7,0 10,0 0,0 0,-1 0,0 0,1 1,-2 0,1 0,0 0,-1 0,0 1,1-1,-2 1,1 0,0 1,0-1,-1 1,1 0,-1 1,0-1,0 1,1 0,-1 1,0-1,0 1,0 0,0 1,0-1,0 1,1 0,-1 1,0-1,0 1,-47 16,35-5</inkml:trace>
  <inkml:trace contextRef="#ctx0" brushRef="#br0" timeOffset="2886.063">5906 871,'76'1,"-1"3,1 4,68 16,-103-12,0 1,-1 2,-1 2,0 2,-1 1,-2 2,0 2,-1 1,26 25,150 132,73 193,-115-111,17 74,0 75,-166-364,48 121,46 176,-16 30,-36-93,-35-114,0 0,3 57,-48 0,-11-46,1-79,35-110,-4-5</inkml:trace>
  <inkml:trace contextRef="#ctx0" brushRef="#br0" timeOffset="3850.262">8051 4991,'-18'-1,"0"0,-1-2,1 0,1-1,-1 0,0-2,1 0,0-1,-4-3,-164-75,184 86,-1-1,1 0,0 0,0 0,0 0,0 0,0 0,0 0,0 0,0-1,0 1,0 0,0-1,0 1,0-1,0 1,0-1,0 1,0-1,0 1,0-1,1 0,-1 0,0 1,0-1,1 0,-1 0,0 0,1 0,-1 0,1 0,0 0,-1 0,1 0,0 0,-1 0,1 0,0 0,0 0,0 0,0 0,0-1,0 1,0 0,0 0,1 0,-1 0,0 0,1 0,-1 0,0 0,1 0,-1 0,1 0,0 0,0 0,118-32,-74 26,370-75,-381 75,-1 1,1 1,0 2,0 2,1 1,26 3,-60-3,0-1,0 1,0 0,0-1,-1 1,1 0,0 0,0 0,0 0,0 0,0 0,0 0,0 0,0 0,0 0,0 1,0-1,0 0,0 1,0-1,0 0,0 1,0-1,0 1,-1 0,1-1,0 1,0 0,-1-1,1 1,0 0,-1 0,1 0,-1-1,1 1,-1 0,1 0,-1 0,0 0,0 0,1 0,-1 0,0 0,0 0,0 0,0 0,0 0,0 0,0 0,0 0,0 0,-1 0,1 0,0 0,-1 0,1 0,-1-1,1 1,-1 0,1 0,-1 0,1 0,-1-1,0 1,1 0,-1-1,0 1,-116 73,40-32,-178 123,232-150,5-2</inkml:trace>
  <inkml:trace contextRef="#ctx0" brushRef="#br0" timeOffset="6152.839">2999 560,'-164'-25,"133"24,1 2,0 1,-1 1,1 2,0 0,1 2,-22 9,-66 25,1 6,2 5,3 4,3 6,2 4,3 5,-6 11,103-77,-102 78,4 5,-60 67,131-120,-8 7,2 3,2 0,1 3,3 1,-172 259,88-97,64-105,5 1,-25 88,52-128,2 0,4 1,-6 64,-9 117,14-77,-7-4,5 49,-9-8,28 130,26-170,-26 310,-1-27,0-449,1-2,-1 1,1 0,0-1,-1 1,1 0,-1-1,0 1,1 0,-1 0,0-1,0 1,0 0,-1 0,1 0,0-1,-1 1,1 0,-1 0,1-1,-1 1,0-1,1 1,-1 0,0-1,0 1,0-1,-1 0,1 1,0-1,0 0,-1 0,1 0,-1 0,1 0,-1 0,1 0,-1 0,0-1,1 1,-1-1,0 1,0-1,1 1,-1-1,0 0,-110-101,-134-112,239 209,6 4,-1 0,1-1,-1 1,1 0,0-1,-1 1,1-1,0 1,-1-1,1 0,0 1,0-1,-1 0,1 0,0 0,0 0,0 0,0 0,0 0,0 0,0-1,1 1,-1 0,0 0,1-1,-1 1,1 0,-1-1,1 1,0-1,0 1,-1-1,1 1,0 0,0-1,0 1,0-1,1 1,-1-1,0 1,1-1,-1 1,1 0,-1-1,1 1,0 0,-1 0,1-1,0 1,0 0,0 0,0 0,1-1,143-55,-82 37,437-149,-424 139,-162 97,61-49,0 2,2 1,1 0,0 2,2 1,0 0,2 1,0 1,2 1,1 1,-4 12,-79 173,98-213,1 0,-1 0,1 0,-1 0,0 0,1 0,-1 0,0 0,1 0,-1 0,1 1,-1-1,0 0,1 0,-1 0,0 0,0 1,1-1,-1 0,0 0,1 1,-1-1,0 0,0 0,1 1,-1-1,0 0,0 1,0-1,0 0,1 1,-1-1,0 1,0-1,0 0,0 1,0-1,0 0,0 1,0-1,0 0,0 1,0-1,0 1,0-1,0 0,-1 1,1-1,0 0,0 1,0-1,0 0,-1 1,1-1,0 0,0 0,-1 1,1-1,0 0,-1 0,1 1,9-8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49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1141 480,'-22'-7,"-1"2,0 0,0 2,-1 0,1 1,-1 2,1 0,0 2,-1 0,1 2,0 0,0 2,1 0,-7 4,-424 166,331-122,121-53,0-1,-1 1,1-1,0 1,0 0,0-1,0 1,0 0,0 0,0 0,0 0,0 0,0 0,1 0,-1 0,0 0,0 0,1 0,-1 0,1 1,-1-1,1 0,0 0,0 1,-1-1,1 0,0 1,0-1,0 0,0 0,0 1,0-1,1 0,-1 1,0-1,1 0,-1 0,1 0,-1 1,1-1,0 0,-1 0,1 0,0 0,0 0,0 0,0 0,55 36,-26-28,-1-1,1-1,1-1,-1-2,18-1,100 19,-146-22,1 0,-1 1,0-1,0 1,0-1,0 1,0 0,0 0,0 0,0 0,0 0,0 1,0-1,-1 0,1 1,0-1,-1 1,1 0,-1 0,0-1,0 1,1 0,-1 0,0 0,-1 0,1 0,0 0,-1 1,1-1,-1 0,1 0,-1 0,0 1,0-1,0 0,0 0,-1 1,1-1,-1 0,1 0,-1 0,0 0,1 0,-1 0,0 0,0 0,-1 0,1 0,0 0,-1-1,1 1,-1 0,1-1,-2 1,-19 21,-1-1,-1-1,0-1,-2-1,-26 14,26-16,-73 44,58-37,1 1,2 2,0 1,-22 24,55-49,0 1,1-1,-1 1,1 0,0 0,0 0,1 1,-1 0,1-1,0 1,0 0,1 0,-1 1,1-1,0 0,1 1,-1 0,1-1,0 1,1 0,-1-1,1 1,0 0,1-1,-1 1,1 0,0 0,0-1,1 1,0-1,0 0,2 4,6 0,0-1,1 0,0-1,1 0,-1-1,1 0,1 0,-1-2,1 1,-1-2,1 0,1 0,-1-1,0-1,1 0,133-19,-123 13,-17 3,1 0,0 0,-1-1,0 0,1-1,-1 1,0-1,-1-1,1 1,-1-1,0 0,0-1,-1 1,4-5,7-9</inkml:trace>
  <inkml:trace contextRef="#ctx0" brushRef="#br0" timeOffset="479.893">548 0,'-21'79,"-106"568,6-58,-102 272,183-605,33-234,-1-4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2508,'67'0,"201"-12,235-44,182-8,-144 55,-136 8,-31-26,594 26,-600-26,599 26,-671 28,-52-14,-158-2,1-5,0-3,65-6,152-27,81 30,-170-27,376 27,-422-26,0-2,-145 26</inkml:trace>
  <inkml:trace contextRef="#ctx0" brushRef="#br0" timeOffset="1834.839">4178 165,'46'168,"-39"-122,-2 1,-2-1,-2 1,-4 35,0 15,-14 76,-7-3,-4 91,18-176,3 1,4 0,6 41,-2-8,28 135,-29 367,27-425,-27 284,12-311,7 29,8-1,-28 283,29-254,-45-74,5 33,12-161</inkml:trace>
  <inkml:trace contextRef="#ctx0" brushRef="#br0" timeOffset="11531.832">2371 843,'14'2,"0"1,-1 0,1 1,-1 1,0 0,0 1,0 0,-1 1,0 1,0-1,7 8,132 112,-16-7,5-8,14 44,-55-85,28 27,72 72,-97-97,-88-65,-1 0,0 0,0 1,0 1,-1 0,-1 0,0 1,0 1,-1 0,2 4,-1 1,1-1,1 0,0 0,2-1,-1-1,2-1,0 0,15 9,41 38,45 26,-98-78</inkml:trace>
  <inkml:trace contextRef="#ctx0" brushRef="#br0" timeOffset="12995.726">2314 730,'-16'55,"-35"146,50-198,-1 0,0 0,1-1,-1 1,1 0,0-1,0 1,0 0,1 0,-1 0,0 0,1 0,0 0,0 0,0 0,0 0,0 0,1 0,-1 0,1 0,0 0,0 0,0 0,0-1,0 1,1 0,-1-1,1 1,0-1,0 1,0-1,0 0,0 0,0 0,1 0,0 0,9-2,0-2,0 1,0-2,-1 1,1-2,0 0,-1 0,0-1,0 0,0-1,-1 0,0-1,0 0,7-7,3 0,380-210,-399 223,0 1,0 0,0-1,0 1,0 0,0-1,0 1,0-1,-1 1,1-1,0 0,0 1,-1-1,1 0,0 1,-1-1,1 0,-1 0,1 0,-1 1,1-1,-1 0,0 0,1 0,-1 0,0 0,0 0,0 0,1 0,-1 0,0 0,0 0,-1 0,1 0,0 0,0 0,0 0,-1 1,1-1,0 0,-1 0,1 0,-1 0,1 0,-1 0,1 1,-1-1,1 0,-1 1,0-1,0 0,1 1,-1-1,0 1,0-1,0 1,0-1,1 1,-1-1,0 1,0 0,0 0,0-1,0 1,0 0,0 0,-169-7,105 10,-213-2,254-1</inkml:trace>
  <inkml:trace contextRef="#ctx0" brushRef="#br0" timeOffset="37195.248">2935 306,'0'510,"0"-510,4 47,-4-47,0 1,0 0,1-1,-1 1,0 0,0-1,0 1,1 0,-1-1,0 1,0-1,1 1,-1 0,1-1,-1 1,0-1,1 1,-1-1,1 1,-1-1,1 0,-1 1,1-1,0 0,-1 1,1-1,-1 0,1 0,0 1,-1-1,1 0,0 0,-1 0,1 0,0 0,-1 0,1 0,0 0,-1 0,1 0,0 0,-1-1,1 1,0 0,-1 0,1-1,-1 1,1 0,-1-1,1 1,0 0,-1-1,1 1,-1-1,0 1,1-1,-1 1,1-1,-1 0,0 1,1-1,-1 1,0-1,108-136,24-9,-66 74,-53 56</inkml:trace>
  <inkml:trace contextRef="#ctx0" brushRef="#br0" timeOffset="37862.8">2935 109,'226'27,"-201"-24,0 0,0 2,-1 1,0 1,0 1,10 6,-34-15,0 1,-1-1,1 1,0-1,-1 1,1-1,0 1,0-1,0 1,-1-1,1 0,0 1,0-1,0 1,0-1,0 1,0-1,0 0,0 1,1-1,-1 1,0-1,0 1,0-1,0 1,1-1,-1 0,0 1,1 0,-1-1,0 1,1-1,-1 1,1-1,-1 1,0 0,1-1,-1 1,1 0,-1-1,1 1,-1 0,1 0,0-1,-1 1,1 0,-1 0,1 0,-1 0,1 0,0 0,-1 0,1 0,-1 0,1 0,-1 0,1 0,0 1,-1-1,1 0,-1 0,1 0,-1 1,1-1,-1 0,1 1,-1-1,1 1,-26-49,23 44,-29-85,28 67</inkml:trace>
  <inkml:trace contextRef="#ctx0" brushRef="#br0" timeOffset="38511.076">3500 503,'-25'18,"1"0,0 2,1 1,1 0,2 2,0 0,1 1,1 1,1 1,2 1,1 0,0 0,3 2,0 0,1 0,2 0,1 1,2 0,0 5,5-30,-1 0,1 1,0-1,1 1,-1-1,1 0,0 1,0-1,1 0,-1 0,1 0,0 0,1 0,-1 0,1 0,0-1,0 1,0-1,1 0,0 0,-1 0,1-1,1 1,-1-1,0 0,3 1,5-3</inkml:trace>
  <inkml:trace contextRef="#ctx0" brushRef="#br0" timeOffset="38979.951">3500 757,'103'3,"-101"-3,0 0,1 1,-1 0,1-1,-1 1,0 0,0 0,1 1,-1-1,0 0,0 1,0-1,0 1,-1-1,1 1,0 0,-1 0,1 0,-1 0,0 0,1 0,-1 0,0 1,0-1,0 0,-1 1,1-1,-1 0,1 1,-1-1,0 1,0-1,0 1,0-1,0 1,0-1,-1 1,0-1,1 1,-3 4,-1 1,1-1,-1 0,0 0,-1 0,0-1,0 1,0-1,-1 0,1-1,-2 1,1-1,-4 2,3-2,0 1,0-1,1 1,0 0,0 1,1-1,-1 1,2 0,-1 1,1-1,0 1,0 0,1 0,2-5,0 1,0-1,1 0,-1 1,1-1,0 1,0-1,0 1,1-1,-1 1,1-1,0 1,0-1,0 0,0 1,1-1,-1 0,2 2,10 13</inkml:trace>
  <inkml:trace contextRef="#ctx0" brushRef="#br0" timeOffset="39423.38">3895 956,'-18'9,"-66"42,82-49,0 0,1 0,-1 0,1 0,-1 0,1 1,0-1,0 0,0 0,0 1,0-1,1 1,-1-1,1 1,-1-1,1 1,0-1,0 1,0-1,0 1,1 0,-1-1,1 1,-1-1,1 0,0 1,0-1,0 1,0-1,1 0,-1 0,0 0,1 0,0 0,1 2,0-2,0 1,0 0,0 0,-1 1,1-1,-1 0,0 1,0 0,0-1,0 1,-1 0,1 0,-1 0,0 0,0 0,-1 0,1 0,-1 0,0 0,0 0,0 0,-1 1,1-1,-1 0,0 0,0 0,-1 0,1-1,-1 1,0 0,1 0,-2-1,1 1,0-1,-1 0,0 0,1 0,-1 0,-1 0,-62 35,43-31</inkml:trace>
  <inkml:trace contextRef="#ctx0" brushRef="#br0" timeOffset="39775.994">3979 757,'10'15,"-1"0,-1 0,0 1,-1 0,-1 0,0 0,-1 1,-1 0,-1 0,0 0,-1 1,-1-1,-1 1,0-1,-1 0,-1 1,-1-1,0 0,-5 11,-10 7,-2-1,-1-2,-2 0,0-1,-3-1,0-2,-2 0,-1-2,-1-1,-2-1,-11 3,24-19</inkml:trace>
  <inkml:trace contextRef="#ctx0" brushRef="#br0" timeOffset="41428.925">1976 589,'-9'0,"-9"-5,-5-2,0-4,1 0,-2 2,3-3,1 1,4 2</inkml:trace>
  <inkml:trace contextRef="#ctx0" brushRef="#br0" timeOffset="41757.143">1693 306,'-14'0,"-10"0,-5 0,2-5,5-1</inkml:trace>
  <inkml:trace contextRef="#ctx0" brushRef="#br0" timeOffset="42008.596">1412 136,'-19'-14,"-12"-5,0-4,5 2</inkml:trace>
  <inkml:trace contextRef="#ctx0" brushRef="#br0" timeOffset="44230.308">1412 1210,'-68'95,"39"-60,-2-1,-1-1,-1-2,-1-1,-2-1,-1-3,-2-1,0-1,-2-2,32-16,1-1,-1-1,0 1,0-1,0-1,-1 0,1 0,-1-1,0 0,0 0,0-1,0-1,0 1,1-2,-1 1,-10-3,18 2,0 0,0 0,0-1,0 1,0 0,1-1,-1 1,0-1,1 0,-1 1,1-1,-1 0,1 0,0 0,0 0,0 0,0 0,0-1,0 1,1 0,-1 0,1-1,-1 1,1 0,0 0,0-1,0 1,0 0,1-1,-1 1,0 0,1-1,0 1,-1 0,1 0,0 0,1-1,43-77,-35 66,0 1,1-1,1 2,0 0,1 0,0 1,1 1,0 0,1 1,0 0,0 2,8-3,-19 9,1 1,-1 0,1 1,0-1,-1 1,1 0,-1 0,1 1,-1-1,0 1,0 0,0 0,0 1,0-1,0 1,0-1,-1 1,1 0,-1 1,0-1,0 1,0-1,0 1,-1 0,0 0,1 0,-1 0,-1 1,1-1,-1 0,1 1,-1-1,-1 1,1 0,23 42,-14-30,1 1,1-2,1 0,0 0,1-1,1-1,0 0,1-1,0-1,1-1,2 1,43 26,-48-26</inkml:trace>
  <inkml:trace contextRef="#ctx0" brushRef="#br0" timeOffset="44896.287">1270 476,'-5'0,"-6"4,-6 8,0 5,-2 0,2 2,-1 3,3 2,-1 2,2 2,4 0,-2 0,2 1,2-1,3 1,6-5,4-7</inkml:trace>
  <inkml:trace contextRef="#ctx0" brushRef="#br0" timeOffset="45590.582">903 1858,'-17'56,"13"-31,0-1,2 1,1 0,0 0,2 0,1 0,1-1,1 1,2-1,0 0,1 0,1 0,2-1,0 0,13 15,-10-25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3:56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1190 1,'-503'784,"465"-730,-3-2,-2-2,-1-2,-3-2,-2-2,-2-2,-45 28,84-62,-1-1,0 0,0 0,0-2,-1 1,0-2,0 0,0-1,-1 0,1-1,-1-1,-12 0,23-1,0 0,1-1,-1 0,0 0,1 0,-1-1,1 1,-1-1,1 1,0-1,0 0,0-1,0 1,0 0,0-1,1 1,-1-1,1 0,0 0,-1 0,1 0,1-1,-1 1,0 0,1-1,0 1,0-1,0 0,0-1,-8-112,13 79,1 0,2 0,2 0,1 1,2 1,2 0,1 1,1 0,2 1,2 1,22-29,54-38,-93 97,0 1,0 0,1 0,-1 0,0 0,1 1,-1-1,1 1,-1 0,1 0,0 0,-1 1,1-1,0 1,0 0,-1 0,1 0,0 0,0 1,-1-1,1 1,0 0,-1 0,1 1,-1-1,1 1,-1 0,0-1,0 2,0-1,0 0,0 0,0 1,2 2,19 24,-2 2,-1 0,-1 1,-2 1,4 11,24 42,-20-46,1-2,2 0,1-2,2-1,1-1,2-2,2-2,0-1,2-2,1-1,1-2,13 4,105 42,-143-62</inkml:trace>
  <inkml:trace contextRef="#ctx0" brushRef="#br0" timeOffset="282.132">1641 537,'43'5,"29"-3,11-3,2 0,-9 0,-8-1,-10 1,-7 1,-6-1,-1-4,-4-1,-3 0,-4 1,-2 2,-2 1,-1 1,-5 0</inkml:trace>
  <inkml:trace contextRef="#ctx0" brushRef="#br0" timeOffset="501.003">1698 1045,'38'10,"56"-2,22-7,0-4,-4-6,-13-1,-13 0,-16-2,-20 1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3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87,'-4'-7,"-1"0,-1 1,1 0,-1 0,0 0,-1 1,1 0,-1 0,0 0,0 1,-1 0,1 1,-1 0,0 0,0 0,-2 0,-20 0,0 1,1 1,-1 2,0 1,1 1,-1 1,1 2,0 1,0 1,1 2,-15 7,39-16,-1 0,0 1,1 0,-1 0,1 0,-1 0,1 1,0 0,0-1,0 1,1 1,-1-1,1 1,0-1,-1 1,2 0,-1 0,0 0,1 1,0-1,0 0,0 1,0 0,1-1,0 1,0 0,0 0,1 0,-1-1,1 4,-1 11,1 1,1-1,0 0,1 1,2-1,0 0,1 0,0-1,3 4,-5-15,0 0,0 0,1 0,0 0,1 0,0-1,0 0,0 0,0 0,1 0,0-1,0 0,1 0,-1-1,1 0,0 0,0 0,1-1,-1 0,1-1,-1 0,1 0,4 0,41 5,-40-7,0 1,0 0,0 0,-1 2,1-1,-1 2,0-1,0 2,0 0,0 0,-1 1,0 0,0 1,0 0,-1 1,0 0,0 1,-2 2,0 0,0 1,-1 0,0 0,-1 0,-1 1,0 0,0 0,-1 0,-1 1,-1-1,2 11,-5-14,1 0,-1 0,-1 0,1-1,-2 1,0 0,0-1,0 1,-1-1,-1 0,1 0,-1-1,-1 1,0-1,0 0,-1-1,0 1,0-1,0-1,-1 1,0-1,0-1,-1 1,0-1,-10 6,-1-1,0-1,0 0,-1-2,0 0,-1-1,1-2,-1 0,0-1,-11 0,-96-16,115-4,18 8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1 179,'29'-22,"1"0,1 2,1 1,0 2,1 1,1 2,1 1,33-8,-57 18,0 0,0 0,1 1,-1 1,1 0,-1 0,1 1,0 0,-1 1,1 1,-1 0,10 3,-18-2,1 1,-1 0,0 0,-1 0,1 1,-1-1,0 0,0 1,0 0,0-1,-1 1,0 0,0 0,0 0,-1 0,1 0,-1-1,0 1,-1 0,1 0,-1 0,0 0,0 0,-1 0,1-1,-1 1,0 0,0-1,-1 0,0 1,-106 164,63-106,19-25,-142 228,167-263,-1 1,1 0,0 0,0-1,0 1,1 0,0 1,-1-1,1 0,1 0,-1 1,1-1,-1 0,1 0,1 1,-1-1,0 0,1 1,0-1,0 0,0 0,1 0,-1 0,1 0,0 0,0 0,1 0,-1-1,1 1,-1-1,1 0,0 0,1 0,-1 0,0 0,1-1,8 3,0 0,0-1,0-1,0 0,1 0,-1-1,1-1,0 0,-1-1,1-1,0 0,-1 0,1-1,-1-1,0 0,1 0,-2-1,1-1,0 0,-1-1,0 0,0-1,0 0,-1-1,8-3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81,'-23'18,"1"1,0 1,2 1,0 0,1 2,2 0,0 1,2 1,-6 12,20-34,-1 0,0 0,0 0,1 1,0-1,0 1,0-1,0 1,0-1,1 1,0-1,-1 1,1 0,1-1,-1 1,0 0,1-1,0 1,0-1,0 1,0-1,0 1,1-1,0 0,-1 0,1 0,0 0,1 0,-1 0,0 0,1-1,0 1,-1-1,1 0,0 0,0 0,1 0,-1 0,0-1,0 1,4 0,7 0,1 0,-1-1,1-1,0 0,-1-1,1 0,-1-1,1-1,-1 0,0-1,0-1,0 0,-1-1,0 0,0-1,0-1,0-1,-4 3,-1 0,0-1,0 0,-1-1,0 1,-1-1,1-1,-2 1,1-1,-1 0,0-1,-1 1,0-1,-1 1,0-1,0 0,-1-1,0 1,-1 0,0-1,-1 1,0 0,-1-1,0 1,0 0,-1-2,-1 4,0 0,0 1,0-1,-1 1,0 0,-1 0,1 0,-1 1,-1 0,1 0,-1 0,0 0,0 1,-1 0,1 0,-1 1,0 0,-1 0,1 1,-1-1,1 2,-1-1,0 1,0 0,0 1,0 0,0 0,0 1,-1 0,1 0,0 1,0 0,0 0,-3 2,-15 1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09.6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139 1076,'-33'39,"-52"46,85-86,0 1,-1-1,1 1,-1-1,1 1,0-1,-1 1,1-1,0 1,0-1,-1 0,1 1,0-1,0 0,0 1,0-1,0 0,0 1,0-1,0 0,0 1,0-1,0 0,0 1,0-1,1 1,-1-1,0 0,0 1,1-1,-1 1,0-1,1 1,-1-1,1 1,-1-1,1 1,-1-1,1 1,-1-1,1 1,-1 0,1-1,-1 1,1 0,0 0,-1-1,1 1,0 0,0 0,42-46,1 2,3 2,20-12,32-29,89-50,-23 30,83-34,-79 44,68-20,-39 28,130-46,-130 80,-1 23,-28 18,-128 2,0 2,0 2,1 2,-1 1,35 5,66 23,-108-22,0 1,0 1,-1 2,0 1,-1 2,31 15,154 79,103 71,-298-164,1 1,-2 2,0 0,0 1,16 18,27 22,133 112,-83-48,-92-91,-15-23</inkml:trace>
  <inkml:trace contextRef="#ctx0" brushRef="#br0" timeOffset="730.969">4712 1048,'-31'1,"-1"1,1 1,0 2,0 1,0 2,1 1,0 1,0 1,2 2,-1 1,2 1,0 1,-8 8,24-15,1 0,1 1,0 0,0 1,1-1,0 2,1-1,0 1,1 0,0 1,1-1,1 1,0 0,0 0,1 1,0 7,-1 8,2 1,1-1,1 1,2-1,0 0,3 0,1 7,-4-22,1 0,0 0,1-1,0 1,2-1,-1 0,1 0,1 0,0-1,1 0,1-1,-1 1,2-2,-1 1,2-1,-1-1,1 0,1 0,0-1,0-1,0 0,1 0,0-1,0-1,1 0,-1-1,7 0,0-1,1-2,0-1,0 0,0-2,0 0,-1-1,1-2,-1 0,0-1,0 0,-1-2,0-1,0 0,-1-1,0-1,4-4,7-5,-1-2,-1-2,-1 0,-1-1,-2-2,0 0,-2-2,-1 0,2-7,-14 22,0 0,-1 0,0-1,-2 0,1-1,-2 1,0-1,-1 0,-1 0,0 0,-1 0,-1 0,0 0,-1 0,-1-1,-1 1,0 1,-1-1,-1 0,0 1,-1 0,0 0,-2 1,0 0,0 0,-1 1,-1 0,0 0,-1 1,0 0,-1 1,-1 0,0 1,-1 0,0 1,0 1,-1 0,0 1,-1 1,1 0,-1 2,0-1,0 2,-1 0,1 1,-1 0,0 2,1 0,-1 1,1 0,-1 1,1 1,0 1,0 0,0 1,0 1,1 1,0 0,-2 1,-28 18,7-1</inkml:trace>
  <inkml:trace contextRef="#ctx0" brushRef="#br0" timeOffset="1133.787">4232 1726,'-3'-7,"1"-1,-1 1,1 0,1-1,-1 1,1-1,1 0,-1 1,1-1,1 0,-1 1,1-1,1 0,-1 1,1-1,1 1,-1 0,1 0,0 0,1 0,0 0,0 1,0 0,1-1,0 2,0-1,1 0,-1 1,1 0,0 1,1-1,-1 1,1 0,0 0,16-11,136-71,-147 85,0 0,0 1,0 0,0 1,0 0,0 1,0 0,0 1,-1 0,1 1,-1 1,0 0,0 0,-1 1,6 4,12 3,41 24,-55-27,1-1,1-1,0-1,0 0,1-1,-1 0,1-1,0-1,1-1,2 0,34-3,-29 0</inkml:trace>
  <inkml:trace contextRef="#ctx0" brushRef="#br0" timeOffset="2433.09">4910 2036,'21'134,"40"157,-29-65,-5 56,-28 186,-36-528,27 47,0 0,0 1,-1 0,0 1,-1 0,0 1,-1 1,0 0,-1 0,0 1,0 1,-1 0,1 1,-1 1,-1 1,1 0,-1 0,1 2,-1 0,0 0,-5 2,0 1,-49-10,106-9,94-23,-66 18,1 3,1 3,1 3,0 2,0 4,34 1,-92 7,54 5,-61-4,-1-1,0 0,1 0,-1 1,0-1,0 1,1-1,-1 1,0-1,0 1,0 0,0 0,0-1,0 1,0 0,0 0,0 0,0 0,0 0,-1 0,1 1,0-1,-1 0,1 0,-1 0,1 1,-1-1,0 0,1 1,-1-1,0 0,0 0,0 1,0-1,0 0,0 1,0-1,-1 0,1 1,0-1,-1 1,-3 6,-1-1,0 1,0-1,-1 0,0 0,0 0,0-1,-1 0,0 0,-5 2,-1 2,-110 86,4-18,101-64</inkml:trace>
  <inkml:trace contextRef="#ctx0" brushRef="#br0" timeOffset="3769.966">83 1189,'-3'-2,"0"1,0-1,0-1,1 1,-1 0,1-1,-1 1,1-1,0 0,0 0,0 1,0-1,0-1,1 1,0 0,-1 0,1-1,0 1,1 0,-1-1,0 1,1-1,0 1,0-1,0 1,0-1,1-2,24-97,-22 94,62-162,-32 55,-33 112,-1 3,1 0,-1 0,1 0,0 0,-1 0,1 0,0 0,-1 0,1 0,0-1,0 1,0 0,0 0,0 0,0 0,1 0,-1 0,0 0,0 0,1 0,-1 0,1 0,-1 0,1 0,-1 0,1 0,0 0,-1 0,1 0,0 0,0 1,0-1,-1 0,1 1,0-1,0 1,0-1,0 1,0-1,0 1,0-1,0 1,0 0,1 0,-1 0,0-1,0 1,0 0,0 0,0 0,0 1,0-1,0 0,0 0,1 1,-1-1,8 10,0 0,-1 1,0-1,0 2,-1-1,-1 1,0 0,2 6,17 31,169 266,-117-179,-76-135,-1 1,0-1,0 0,0 0,0 0,0 0,0 0,0 0,0 0,0 0,0 0,-1 0,1 0,0 0,-1 0,1 0,-1 0,1 0,-1 0,1 0,-1 0,0 0,1-1,-1 1,0 0,0 0,0-1,0 1,1-1,-1 1,0-1,0 1,0-1,0 1,0-1,0 0,0 0,-1 1,1-1,0 0,0 0,0 0,0 0,0 0,-52-5,48 4,-248-49,51 22,177 27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30,'12'18,"7"-14,-1 0,1-1,0-1,0-1,0-1,0 0,0-1,0-1,4-2,253-44,-161 42,-91 6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0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46,'38'5,"32"1,9 1,1-7,-9-3,-11-1,-7 0,-7-4,-7 0,-5 0,-4-2,-1 0,-7 1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1,'-182'587,"143"-378,35-111,14-98,-3-11</inkml:trace>
  <inkml:trace contextRef="#ctx0" brushRef="#br0" timeOffset="326.952">706 30,'-25'21,"2"1,0 2,1 0,1 2,1 0,2 1,0 1,-10 26,25-50,0 0,1 0,0 0,-1 1,2-1,-1 1,0 0,1-1,0 1,0 0,1 0,-1 0,1 0,0 0,0-1,1 1,-1 0,1 0,0 0,0-1,1 1,0 0,-1-1,1 1,1-1,-1 0,1 0,0 0,0 0,0 0,0 0,0-1,1 0,0 1,0-1,0-1,0 1,0-1,0 1,1-1,-1 0,4 0,3 1,0-2,1 1,0-1,-1-1,1 0,-1-1,1 0,-1-1,1 0,-1 0,0-1,0-1,0 0,-1-1,1 0,-1 0,0-1,0 0,-1-1,0 0,0-1,-1 0,1 0,-2-1,1 0,5-9,-7 11,-1 0,0-1,0 0,0 1,-1-2,0 1,-1 0,0-1,0 0,-1 0,0 1,0-1,-1-1,0 1,-1 0,0 0,0 0,-1 0,0 0,-1 0,0 0,0 0,-1 0,0 1,-1-1,0 1,-4-8,1 10,1 0,-1 0,0 1,0 0,-1 0,1 0,-1 1,0 0,0 1,-1 0,1 0,-1 1,1 0,-1 0,0 1,0 0,1 1,-1 0,0 0,0 1,0 0,0 0,1 1,-1 1,1-1,-6 3,-19 7</inkml:trace>
  <inkml:trace contextRef="#ctx0" brushRef="#br0" timeOffset="662.962">593 481,'-14'18,"-6"4,1 1,1 1,1 1,1 0,2 1,0 1,2 0,1 1,-1 8,10-28,1 1,1-1,-1 0,1 1,1-1,0 1,0-1,1 0,-1 0,2 0,-1 0,1 0,1 0,-1-1,1 1,1-1,-1 0,1 0,0 0,1-1,0 0,0 0,0-1,0 1,1-1,0 0,0-1,0 0,1 0,0-1,-1 0,1 0,0 0,1-1,-1-1,0 1,0-1,1-1,-1 1,1-2,-1 1,0-1,4-1,-1 1,-1-1,1 0,-1-1,0 0,0-1,0 0,0 0,-1-1,0 0,0-1,0 0,0 0,-1-1,0 0,-1-1,1 0,-2 0,1 0,-1-1,0 0,-1 0,1-3,-1 2,0 0,0 0,-1-1,-1 1,0-1,0 0,-1 0,0 0,-1 0,-1-1,0 1,0 0,-1 0,0-1,-1 1,0 0,-1 0,0 1,-1-1,0 0,-1 1,-2-4,-53-72,40 68</inkml:trace>
  <inkml:trace contextRef="#ctx0" brushRef="#br0" timeOffset="1033.22">1214 227,'-55'63,"3"2,3 2,-28 52,73-114,0 0,0 1,1-1,-1 1,1-1,0 1,1 0,-1 0,1 1,0-1,1 0,0 1,0-1,0 1,0-1,1 1,1-1,-1 1,1-1,0 1,0-1,1 0,-1 1,2-1,-1 0,1 0,0 0,0 0,0-1,1 1,0-1,0 0,5 1,-1 0,1-1,0-1,0 1,1-1,-1-1,1 0,0 0,0-1,0 0,0-1,0 0,0 0,0-1,0-1,1 0,-1 0,0-1,0 0,0-1,-1 0,1 0,-1-1,0 0,0-1,8-5,-4 4,0-1,0 0,-1-1,0 0,-1-1,0 0,0-1,0 0,-2 0,1-1,-1-1,-1 0,0 0,-1 0,0-1,-1 0,0-1,-1 1,-1-1,3-13,-6 18,0 0,-1 0,-1 0,1 1,-1-1,-1 0,1 0,-2 1,1-1,-1 1,0 0,-1 0,0 0,0 0,-1 1,0-1,0 1,-1 0,0 1,0-1,0 1,-1 1,0-1,0 1,-1 0,1 1,-1-1,0 1,0 1,-1 0,1 0,0 1,-6-1,-12-2</inkml:trace>
  <inkml:trace contextRef="#ctx0" brushRef="#br0" timeOffset="1347.032">1807 57,'-16'3,"1"1,-1 1,1 0,0 1,0 0,1 1,0 1,0 1,1-1,0 2,0 0,1 1,1 0,0 0,-2 4,11-12,0 0,0 0,0 0,1 0,-1 0,1 0,0 0,0 0,0 1,0-1,1 0,-1 1,1-1,0 0,0 1,0-1,1 0,-1 1,1-1,-1 0,1 1,0-1,1 0,-1 0,0 0,1 0,0 0,0 0,-1 0,2-1,-1 1,0 0,0-1,1 0,0 0,-1 0,1 0,0 0,0 0,0-1,0 1,0-1,0 0,1 0,-1 0,1 0,2 1,0-1,0 0,-1 0,1 0,0-1,0 0,0 0,0 0,0-1,-1 1,1-2,0 1,0-1,-1 1,1-1,-1-1,0 1,1-1,-1 0,0 0,-1-1,1 1,-1-1,1 0,-1-1,0 1,-1-1,1 1,-1-1,0 0,0 0,0-1,-1 1,0 0,0-1,0 0,-1 1,1-5,0 3,0 0,-1 1,0-1,0 0,-1 0,0 0,0 0,-1 0,0 0,0 0,0 0,-1 1,0-1,0 0,-1 1,0 0,0-1,0 1,-1 1,0-1,0 0,-2-1,-13-7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2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0 368,'19'0,"11"0,6 0,1 0,-1 0,-2 0,-2 0,-1 0,-1-5,-1-1,-1 0,0 1,0 1,-5-3,-7 0</inkml:trace>
  <inkml:trace contextRef="#ctx0" brushRef="#br0" timeOffset="231.568">282 86,'-10'38,"-3"42,-4 12,1-5,3-13,4-13,3-13,3-10,2-6,6-9,2-8</inkml:trace>
  <inkml:trace contextRef="#ctx0" brushRef="#br0" timeOffset="784.341">1269 1,'-15'44,"-3"0,-2-1,-1-1,-19 26,9-14,-131 204,155-249,-1-1,1 0,-1 0,-1 0,1-1,-1-1,-1 1,1-1,-1-1,0 0,-5 2,11-5,0-1,-1 1,1-1,-1 0,1 0,-1 0,1-1,-1 0,1 0,-1 0,1 0,-1-1,1 1,-1-1,1 0,-1-1,1 1,0-1,0 0,0 0,0 0,0 0,0-1,0 1,1-1,-1 0,1-1,0 1,-1-1,-1-6,0 0,1 0,0-1,1 1,0-1,1 0,0 0,0 0,1 0,1 0,0 0,0 0,1 0,3-11,-3-13,16-60,-16 92,0 0,0 1,0-1,1 0,-1 1,1-1,-1 1,1 0,0-1,0 1,0 0,0 0,0 0,1 0,-1 1,1-1,-1 1,1-1,-1 1,1 0,0 0,0 0,-1 0,1 0,0 1,0-1,0 1,0 0,0 0,2 0,8 3,0 1,-1 0,0 1,0 0,0 1,0 0,-1 1,0 0,-1 1,1 0,1 3,45 29,175 110,-211-133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98,'-10'-2,"0"1,0 0,0 1,0 0,0 1,0 0,0 0,0 1,0 0,1 1,-1 0,1 1,-1 0,1 0,0 1,1 0,-1 0,1 1,0 1,1-1,-1 1,1 0,0 1,1-1,-1 3,-7 9,2 1,0 0,1 0,1 1,1 1,0-1,2 2,1-1,1 1,0-1,2 2,1-1,1 0,0 0,2 0,1 1,1-1,1 0,0-1,2 1,1-1,1 0,0 0,2-1,9 14,-12-28,0 0,1 0,0-1,1 0,-1-1,1 1,0-2,0 1,1-1,0-1,-1 0,1 0,0-1,0 0,0-1,1 0,-1 0,0-1,0-1,0 1,1-2,-1 0,0 0,0 0,-1-1,1-1,-1 0,5-2,14-7,0-1,-1-1,-1-1,0-1,-1-2,-2 0,1-2,-2 0,-1-2,-1 0,-1-1,-1-2,-1 1,-1-2,-1 0,-2-1,-1 0,2-9,-11 24,-1 1,0-1,0-1,-2 1,0 0,0 0,-1 0,-1 0,0 0,-1 0,0 1,-1-1,0 1,-1-1,0 1,-1 1,-1-1,0 1,0 0,-1 1,0 0,-1 0,0 1,-1 0,0 0,0 1,-1 0,0 1,0 0,-1 1,-11-4,2 1,0 0,-1 2,-1 1,1 0,-1 2,0 0,0 2,0 1,0 0,0 2,-1 0,1 2,1 1,-1 0,0 2,1 0,0 2,1 1,0 0,0 1,1 2,0 0,1 1,0 0,1 2,-2 3,-22 19</inkml:trace>
  <inkml:trace contextRef="#ctx0" brushRef="#br0" timeOffset="436.462">35 663,'7'-22,"0"0,1 0,1 0,2 1,0 0,1 1,0 0,2 1,1 1,4-5,-5 7,1 1,1 0,0 1,0 0,1 2,1 0,0 1,1 0,0 2,1 0,9-2,-25 9,0 1,0 0,0 0,0 0,0 1,1-1,-1 1,0 0,0 0,1 0,-1 1,0-1,0 1,0 0,0 0,0 1,0-1,0 1,0 0,0 0,-1 0,1 1,-1-1,1 1,-1 0,0 0,0 0,-1 0,1 0,0 1,-1-1,0 1,0 0,0-1,0 1,-1 0,1 1,1 4,0 0,1-1,0 1,0-1,1 0,0 0,0 0,1-1,0 0,0 0,1 0,0-1,0 0,1 0,-1-1,1 0,0 0,1-1,-1 0,1-1,0 0,0 0,134 2,-118-6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3479 279,'-13'-28,"13"28,1 0,-1 1,0-1,0 0,0 1,1-1,-1 0,0 1,0-1,0 0,0 1,0-1,0 1,0-1,0 0,0 1,0-1,0 1,0-1,0 0,0 1,0-1,0 0,0 1,0-1,-1 0,1 1,0-1,0 0,0 1,-1-1,1 0,0 1,0-1,-1 0,1 0,0 1,-1-1,1 0,0 0,-1 0,1 1,0-1,-1 0,1 0,-1 0,1 0,0 0,-1 0,1 0,0 0,-1 0,1 0,-1 0,1 0,0 0,-1 0,1 0,0 0,-1 0,1 0,-1-1,1 1,0 0,-1 0,1 0,0-1,-1 1,-2 318,4-300,0 1,-2 0,0 0,-2-1,0 1,-1-1,0 0,-2 0,0 0,-5 8,-7 20,34-48,-3-3</inkml:trace>
  <inkml:trace contextRef="#ctx0" brushRef="#br0" timeOffset="354.051">3903 165,'-4'16,"1"0,0-1,1 1,1 0,1 0,0 0,1 0,0 0,2 0,0-1,0 1,2-1,0 0,0 0,2 0,0 0,-5-11,0 0,1 0,0-1,0 1,0-1,0 0,0 0,1 0,-1 0,1 0,0-1,0 0,0 1,0-1,0-1,0 1,0-1,1 1,-1-1,1-1,-1 1,1-1,-1 1,1-1,-1 0,1-1,-1 1,2-1,6-2,1-1,-1 0,0 0,-1-1,1-1,-1 0,0 0,0-1,4-5,-3 5,0-1,0-1,0 0,-1 0,-1-1,1-1,-2 0,0 0,0-1,-1 0,0-1,-1 0,0 0,-1 0,-1-1,0 1,-1-1,-1-1,0 1,0 0,-2-1,1-13,-3 22,1 0,-1 0,0 0,-1 0,1 0,-1 1,-1-1,1 1,-1-1,0 1,0 0,0 0,-1 0,1 0,-1 1,-1-1,1 1,0 0,-1 0,0 1,0 0,0-1,0 2,-1-1,1 0,-1 1,0 0,1 1,-4-1,-2-1,-1 1,0 0,0 1,1 1,-1 0,0 0,0 1,0 1,0 0,1 1,-1 0,1 0,0 1,-5 3,-24 15,7 0</inkml:trace>
  <inkml:trace contextRef="#ctx0" brushRef="#br0" timeOffset="685.64">4241 419,'-35'22,"1"1,0 1,2 2,1 1,2 2,0 1,-8 13,32-39,1 0,-1 1,1-1,0 1,0 0,0 0,1 0,0 1,0-1,0 1,1 0,0 0,0 0,0 0,1 0,0 0,0 0,0 1,1-1,0 0,0 0,1 1,-1-1,2 0,-1 0,0 0,1 0,0 0,1 0,-1 0,1-1,0 1,1-1,1 3,3-2,0-1,0 0,0 0,0-1,1 0,-1 0,1-1,0 0,0 0,1-1,-1-1,0 1,1-1,-1-1,1 0,-1 0,1-1,-1 0,0-1,1 0,-1 0,0-1,5-3,8-2,1-2,-2-1,1-1,-1 0,-1-2,-1 0,0-1,11-12,-22 21,0 0,-1-1,1 0,-1 0,-1-1,0 1,0-1,0-1,-1 1,0-1,-1 0,0 0,0 0,-1-1,0 1,-1-1,0 0,0 0,-1 0,-1 0,1 0,-2 1,1-1,-1 0,-1 0,0 0,0 0,-1 1,0-1,-1 1,0 0,0 0,-4-5,-2 4,0-1,-1 2,0-1,0 2,-1-1,-1 2,1-1,-1 2,0 0,-1 0,1 1,-1 1,0 0,-1 1,1 1,-12-1,-11 0</inkml:trace>
  <inkml:trace contextRef="#ctx0" brushRef="#br0" timeOffset="1017.873">4862 279,'-31'25,"0"2,3 1,0 2,2 0,1 2,1 1,2 1,1 1,-13 31,32-62,0 0,-1 1,1-1,1 0,-1 1,1 0,0-1,0 1,0 0,0-1,1 1,0 0,0 0,0-1,1 1,-1 0,1-1,0 1,1 0,-1-1,1 1,0-1,0 0,0 1,0-1,1 0,0 0,0-1,0 1,0-1,1 1,-1-1,1 0,0 0,3 1,8 2,1-2,0 0,0-1,0 0,1-1,-1-1,0-1,1 0,-1-1,1-1,0-1,-5 1,0-1,0-1,-1 0,0 0,0-1,0 0,0-1,-1 0,0-1,0 0,0-1,-1 0,0 0,-1-1,0 0,0-1,-1 1,-1-1,1-1,-1 1,-1-1,0 0,-1-1,0 1,0-1,-2 0,1 1,-1-1,-1-1,0 1,-1 0,0 0,-1 0,0 0,-1 0,-1 0,1 0,-2 1,0-1,0 1,-5-8,0 5,-2 1,1 0,-2 1,0 0,0 1,-1 0,-9-5,-3-2</inkml:trace>
  <inkml:trace contextRef="#ctx0" brushRef="#br0" timeOffset="1353.333">5342 137,'-9'5,"1"1,0 1,0-1,1 1,0 1,0-1,1 1,0 0,0 1,1 0,0 0,0 0,1 0,1 1,-1-1,1 1,0 6,3-14,0 0,0 1,0-1,1 0,-1 0,1 0,-1 0,1 0,0 0,0 0,0 0,0 0,0 0,0-1,1 1,-1 0,1-1,-1 1,1-1,0 1,-1-1,1 0,0 0,0 0,0 0,0 0,0 0,0 0,0-1,0 1,0-1,0 1,0-1,2 0,74-3,-70 2,0-1,0-1,-1 1,1-1,-1-1,0 1,0-1,0 0,0-1,-1 0,1 0,-1 0,-1-1,1 0,-1 0,0 0,0-1,-1 1,0-1,0 0,0-1,-1 1,0 0,-1-1,0 0,0 0,0 0,-1 0,0 0,-1 0,0 0,0 0,0 0,-1 0,-2-7,0 10,0 0,0 0,-1 0,0 0,1 1,-2 0,1 0,0 0,-1 0,0 1,1-1,-2 1,1 0,0 1,0-1,-1 1,1 0,-1 1,0-1,0 1,1 0,-1 1,0-1,0 1,0 0,0 1,0-1,0 1,1 0,-1 1,0-1,0 1,-47 16,35-5</inkml:trace>
  <inkml:trace contextRef="#ctx0" brushRef="#br0" timeOffset="2886.063">5906 871,'76'1,"-1"3,1 4,68 16,-103-12,0 1,-1 2,-1 2,0 2,-1 1,-2 2,0 2,-1 1,26 25,150 132,73 193,-115-111,17 74,0 75,-166-364,48 121,46 176,-16 30,-36-93,-35-114,0 0,3 57,-48 0,-11-46,1-79,35-110,-4-5</inkml:trace>
  <inkml:trace contextRef="#ctx0" brushRef="#br0" timeOffset="3850.262">8051 4991,'-18'-1,"0"0,-1-2,1 0,1-1,-1 0,0-2,1 0,0-1,-4-3,-164-75,184 86,-1-1,1 0,0 0,0 0,0 0,0 0,0 0,0 0,0 0,0-1,0 1,0 0,0-1,0 1,0-1,0 1,0-1,0 1,0-1,0 1,0-1,1 0,-1 0,0 1,0-1,1 0,-1 0,0 0,1 0,-1 0,1 0,0 0,-1 0,1 0,0 0,-1 0,1 0,0 0,0 0,0 0,0 0,0-1,0 1,0 0,0 0,1 0,-1 0,0 0,1 0,-1 0,0 0,1 0,-1 0,1 0,0 0,0 0,118-32,-74 26,370-75,-381 75,-1 1,1 1,0 2,0 2,1 1,26 3,-60-3,0-1,0 1,0 0,0-1,-1 1,1 0,0 0,0 0,0 0,0 0,0 0,0 0,0 0,0 0,0 0,0 1,0-1,0 0,0 1,0-1,0 0,0 1,0-1,0 1,-1 0,1-1,0 1,0 0,-1-1,1 1,0 0,-1 0,1 0,-1-1,1 1,-1 0,1 0,-1 0,0 0,0 0,1 0,-1 0,0 0,0 0,0 0,0 0,0 0,0 0,0 0,0 0,0 0,-1 0,1 0,0 0,-1 0,1 0,-1-1,1 1,-1 0,1 0,-1 0,1 0,-1-1,0 1,1 0,-1-1,0 1,-116 73,40-32,-178 123,232-150,5-2</inkml:trace>
  <inkml:trace contextRef="#ctx0" brushRef="#br0" timeOffset="6152.839">2999 560,'-164'-25,"133"24,1 2,0 1,-1 1,1 2,0 0,1 2,-22 9,-66 25,1 6,2 5,3 4,3 6,2 4,3 5,-6 11,103-77,-102 78,4 5,-60 67,131-120,-8 7,2 3,2 0,1 3,3 1,-172 259,88-97,64-105,5 1,-25 88,52-128,2 0,4 1,-6 64,-9 117,14-77,-7-4,5 49,-9-8,28 130,26-170,-26 310,-1-27,0-449,1-2,-1 1,1 0,0-1,-1 1,1 0,-1-1,0 1,1 0,-1 0,0-1,0 1,0 0,-1 0,1 0,0-1,-1 1,1 0,-1 0,1-1,-1 1,0-1,1 1,-1 0,0-1,0 1,0-1,-1 0,1 1,0-1,0 0,-1 0,1 0,-1 0,1 0,-1 0,1 0,-1 0,0-1,1 1,-1-1,0 1,0-1,1 1,-1-1,0 0,-110-101,-134-112,239 209,6 4,-1 0,1-1,-1 1,1 0,0-1,-1 1,1-1,0 1,-1-1,1 0,0 1,0-1,-1 0,1 0,0 0,0 0,0 0,0 0,0 0,0 0,0-1,1 1,-1 0,0 0,1-1,-1 1,1 0,-1-1,1 1,0-1,0 1,-1-1,1 1,0 0,0-1,0 1,0-1,1 1,-1-1,0 1,1-1,-1 1,1 0,-1-1,1 1,0 0,-1 0,1-1,0 1,0 0,0 0,0 0,1-1,143-55,-82 37,437-149,-424 139,-162 97,61-49,0 2,2 1,1 0,0 2,2 1,0 0,2 1,0 1,2 1,1 1,-4 12,-79 173,98-213,1 0,-1 0,1 0,-1 0,0 0,1 0,-1 0,0 0,1 0,-1 0,1 1,-1-1,0 0,1 0,-1 0,0 0,0 1,1-1,-1 0,0 0,1 1,-1-1,0 0,0 0,1 1,-1-1,0 0,0 1,0-1,0 0,1 1,-1-1,0 1,0-1,0 0,0 1,0-1,0 0,0 1,0-1,0 0,0 1,0-1,0 1,0-1,0 0,-1 1,1-1,0 0,0 1,0-1,0 0,-1 1,1-1,0 0,0 0,-1 1,1-1,0 0,-1 0,1 1,9-8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49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1141 480,'-22'-7,"-1"2,0 0,0 2,-1 0,1 1,-1 2,1 0,0 2,-1 0,1 2,0 0,0 2,1 0,-7 4,-424 166,331-122,121-53,0-1,-1 1,1-1,0 1,0 0,0-1,0 1,0 0,0 0,0 0,0 0,0 0,0 0,1 0,-1 0,0 0,0 0,1 0,-1 0,1 1,-1-1,1 0,0 0,0 1,-1-1,1 0,0 1,0-1,0 0,0 0,0 1,0-1,1 0,-1 1,0-1,1 0,-1 0,1 0,-1 1,1-1,0 0,-1 0,1 0,0 0,0 0,0 0,0 0,55 36,-26-28,-1-1,1-1,1-1,-1-2,18-1,100 19,-146-22,1 0,-1 1,0-1,0 1,0-1,0 1,0 0,0 0,0 0,0 0,0 0,0 1,0-1,-1 0,1 1,0-1,-1 1,1 0,-1 0,0-1,0 1,1 0,-1 0,0 0,-1 0,1 0,0 0,-1 1,1-1,-1 0,1 0,-1 0,0 1,0-1,0 0,0 0,-1 1,1-1,-1 0,1 0,-1 0,0 0,1 0,-1 0,0 0,0 0,-1 0,1 0,0 0,-1-1,1 1,-1 0,1-1,-2 1,-19 21,-1-1,-1-1,0-1,-2-1,-26 14,26-16,-73 44,58-37,1 1,2 2,0 1,-22 24,55-49,0 1,1-1,-1 1,1 0,0 0,0 0,1 1,-1 0,1-1,0 1,0 0,1 0,-1 1,1-1,0 0,1 1,-1 0,1-1,0 1,1 0,-1-1,1 1,0 0,1-1,-1 1,1 0,0 0,0-1,1 1,0-1,0 0,2 4,6 0,0-1,1 0,0-1,1 0,-1-1,1 0,1 0,-1-2,1 1,-1-2,1 0,1 0,-1-1,0-1,1 0,133-19,-123 13,-17 3,1 0,0 0,-1-1,0 0,1-1,-1 1,0-1,-1-1,1 1,-1-1,0 0,0-1,-1 1,4-5,7-9</inkml:trace>
  <inkml:trace contextRef="#ctx0" brushRef="#br0" timeOffset="479.893">548 0,'-21'79,"-106"568,6-58,-102 272,183-605,33-234,-1-4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1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0 961,'30'4,"-1"0,1-2,0-2,-1 0,1-2,0-1,-1-2,0 0,0-2,-1-2,1 0,25-14,-11-3,-1-2,-1-2,-2-2,-1-2,-2-1,-1-1,-2-2,15-24,-10 17,334-405,-361 437,68-56,-77 67,0 1,1 0,-1 0,1 0,-1 0,0 0,1 1,0-1,-1 1,1-1,-1 1,1 0,-1 0,1 0,0 1,-1-1,1 1,-1-1,1 1,-1 0,0 0,1 0,-1 0,0 0,1 1,-1-1,0 0,0 1,0 0,0 0,-1-1,1 1,0 0,-1 0,1 1,-1-1,1 1,7 17,0 0,-1 0,-1 1,-1 0,0 0,-2 1,-1-1,0 1,-1 14,-1-23,2 27,-1 0,-2 0,-1 1,-3-1,-1 0,-2-1,-2 1,-1-2,-2 1,-2-1,-2-1,-1-1,-1 0,-2-1,-12 14,21-36,0-1,-1 0,0 0,-1-2,0 1,0-2,-1 0,-1 0,1-1,-2-1,1-1,0 0,-1-1,-7 1,12-3,0-1,0 0,0 0,-1-2,1 1,-1-1,1-1,0 0,-1-1,1 0,0 0,0-1,0-1,1 0,-1 0,1-1,0-1,0 1,1-2,-1 1,-2-4,6 4,1 0,0 0,0 0,1 0,-1-1,2 1,-1-1,1 0,0 0,0-1,-1-5,-4-17</inkml:trace>
  <inkml:trace contextRef="#ctx0" brushRef="#br0" timeOffset="329.02">1919 284,'-16'22,"-20"27,2 0,2 3,2 0,3 2,-1 6,24-51,0-1,1 1,0 0,0 0,1 0,0 0,0 0,1 1,1-1,-1 1,2-1,-1 0,1 1,1-1,-1 0,1 1,1-1,0 0,0-1,1 1,0-1,1 1,0-1,0 0,0-1,1 1,0-1,1 0,0-1,0 0,0 0,0 0,1-1,0 0,1 0,-1-1,2 0,6 0,0 0,0-2,0 0,1-1,-1 0,1-2,-1 0,0 0,1-2,-1 0,0-1,-1 0,1-2,-1 0,0 0,0-1,0-1,-1-1,4-3,1-1,-1 0,0-2,0 0,-2-1,0-1,-1 0,0-2,-2 1,0-1,-1-1,-1-1,-1 1,4-15,-9 25,-1 0,-1 0,0-1,0 1,-1-1,0 0,-1 0,-1 0,1 0,-2 0,1 0,-2 0,1 0,-1 1,-1-1,0 0,-1 1,0 0,0 0,-1 0,0 0,-1 1,0 0,-1 0,0 1,0-1,-1 1,1 1,-2 0,1 0,-1 0,0 1,-1 0,0 2,0 1,0 0,0 0,0 1,0 0,0 1,-1 0,1 1,-1 0,1 0,0 1,-1 1,1-1,0 2,0-1,0 2,0-1,1 1,-9 5,-12 7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29,'342'0,"-173"-27,-91 25,-78 2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1,'33'5,"22"2,5-6,3-3,-6 0,-6-1,-3 1,-5 0,-5 1,-4 0,-3 1,-2 0,-1 0,0 0,-6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438 134,'-15'-1,"0"1,0 1,0 0,0 0,1 2,-1 0,1 1,-1 0,1 1,0 0,1 1,-1 1,1 0,1 1,-1 1,1 0,1 0,0 1,0 0,1 1,0 1,-2 3,-4 6,2 1,0 1,1 0,2 1,0 0,2 1,0 0,2 1,1-1,1 1,1 1,1-1,1 5,1-22,0 0,0 1,1-1,0 0,1 1,0-1,0 0,1 0,0 0,1 0,0 0,0 0,1-1,0 0,1 1,0-1,0-1,0 1,1-1,0 0,1 0,-1-1,1 0,1 0,-1 0,1-1,0 0,1 0,10 0,1 0,-1-1,1-1,0-1,0-1,0 0,0-2,0 0,0-1,0-1,-1-1,1-1,-1 0,0-2,0 0,-1-1,0-1,4-3,30-16,-1-1,-2-3,-1-2,-2-2,-2-2,-1-2,-2-1,13-20,-44 48,-1 0,0-1,-1-1,0 1,-1-1,-1-1,0 1,-1-1,-1 0,-1 0,0-1,-1 1,0-4,-2 11,0 0,0 0,-1 0,0 0,-1 1,0-1,0 0,-1 1,0-1,0 1,-1 0,0 0,0 0,-1 1,0 0,-1-1,1 2,-1-1,-1 1,1 0,-1 0,0 1,0-1,-1 2,-1-2,-14-4,0 1,-1 1,0 0,0 2,0 1,-1 1,0 1,0 2,0 0,0 1,0 2,1 0,-1 2,0 0,1 2,0 1,0 1,1 1,0 1,1 1,0 0,-11 10,-72 55,65-44</inkml:trace>
  <inkml:trace contextRef="#ctx0" brushRef="#br0" timeOffset="479.028">14 642,'1'0,"-1"-1,1 1,-1-1,1 1,-1 0,0-1,1 1,-1-1,0 1,0-1,1 1,-1-1,0 0,0 1,0-1,0 1,1-1,-1 1,0-1,0 1,0-1,0 0,0 1,0-1,-1 1,1-1,0 1,0-1,0 1,0-1,-1 0,1 1,0 0,-1-1,1 1,0-1,-1 1,1-1,0 1,-1-1,1 1,-1 0,1-1,-1 1,1 0,-1 0,1-1,-1 1,1 0,-1 0,1 0,-1 0,0-1,1 1,-1 0,1 0,-1 0,1 0,-1 0,0 1,1-1,-1 0,1 0,-1 0,1 0,-1 1,1-1,-1 0,41-34,-35 30,233-136,-209 122,-23 12,1 0,0 0,1 1,-1 0,1 0,0 1,0 0,1 1,-1 0,1 0,0 1,0 0,0 0,-1 1,2 0,-1 0,0 1,0 1,7 0,-11 3,-1-1,-1 0,1 1,0 0,-1 0,1 0,-1 0,-1 0,1 1,0-1,-1 1,0-1,0 1,0 0,-1 0,0 0,0 0,0 4,12 31,-9-33,-1 1,2 0,-1-1,1 0,0 0,0 0,1-1,0 1,0-1,0-1,1 1,0-1,0 0,0-1,1 0,-1 0,1 0,0-1,0 0,0-1,1 0,-1 0,1-1,5 1,129-1,-86 25,-44-15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1,'-16'85,"-102"437,47-279,70-238,-3 2,2 1,-1-1,1 1,0 0,1-1,-1 1,2 0,-1 0,1 0,0 0,1 5,4-2</inkml:trace>
  <inkml:trace contextRef="#ctx0" brushRef="#br0" timeOffset="288.699">646 143,'-25'22,"0"0,1 2,1 1,2 0,0 2,2 0,1 1,1 1,-5 15,20-41,0 1,0 0,0 0,1 1,0-1,0 0,0 0,0 1,1-1,-1 0,1 1,0-1,1 0,-1 1,1-1,0 0,0 0,0 1,0-1,1 0,0 0,0 0,0 0,0-1,1 1,-1-1,1 1,0-1,0 0,0 0,0 0,1 0,-1-1,1 1,-1-1,1 0,0 0,0 0,0-1,0 1,1-1,-1 0,2 0,11 2,-1-1,2-1,-1-1,0 0,0-2,0 0,-1 0,1-1,0-2,-1 1,0-2,0 0,0-1,-1-1,0 0,-1-1,0 0,0-1,-1-1,0 0,0-1,-2 0,1-1,-2 0,0-1,0 0,-2-1,1 0,-2 0,0-1,-1 0,0 0,-2 0,0-1,1-10,-5 22,0 0,0-1,0 1,-1-1,0 1,0-1,-1 1,1 0,-1 0,0 0,-1 0,1 0,-1 0,0 0,0 1,-1 0,1-1,-1 1,0 1,0-1,0 0,0 1,-1 0,0 0,1 0,-1 1,-3-2,-1 0,-1 1,1 0,-1 0,0 0,1 2,-1-1,0 1,0 1,0-1,0 2,0-1,0 2,0-1,-8 3,-26 12,5 2</inkml:trace>
  <inkml:trace contextRef="#ctx0" brushRef="#br0" timeOffset="653.917">731 566,'-29'4,"0"1,1 1,0 2,0 1,1 1,0 2,1 0,0 2,1 1,1 0,0 2,1 1,-3 4,21-17,0 0,0 0,0 0,1 0,0 1,0-1,0 1,1 0,0 0,0 1,0-1,1 1,0-1,0 1,1 0,0 0,0 0,0-1,1 1,0 0,0 0,1 0,0 0,0 0,1 0,0-1,0 1,0-1,1 1,0-1,0 0,1 0,0 0,0-1,0 1,0-1,9 4,0-1,0-1,0 0,1-1,0 0,0-1,1-1,-1 0,1-1,0-1,0 0,0-1,0 0,0-1,0-1,0-1,0 0,0-1,0 0,7-4,-8 4,-1-2,0 0,-1 0,1-1,-1-1,0 0,0-1,-1 0,0-1,-1 0,0 0,0-1,-1-1,0 1,0-2,-4 5,-1 0,1 0,-1-1,0 0,-1 1,1-1,-2-1,1 1,-1 0,-1-1,1 1,-1-1,-1 1,1-1,-2 1,1-1,-1 0,0 1,-1-1,0 1,0 0,-1 0,0 0,-3-5,2 4,0 1,0-1,-1 1,0 0,-1 0,0 1,0-1,0 1,-1 1,0-1,0 1,-1 0,0 1,0 0,0 0,-1 1,1 0,-1 0,0 1,0 0,-1 1,1 0,0 0,-1 1,1 0,-1 1,0 0,1 0,-1 1,1 0,-5 2,-5 4</inkml:trace>
  <inkml:trace contextRef="#ctx0" brushRef="#br0" timeOffset="1024.244">1324 255,'-18'2,"0"1,0 0,0 1,1 1,0 1,0 0,0 1,1 1,0 1,0 0,1 1,0 0,1 2,0 0,1 0,0 1,1 0,0 2,2-1,-1 1,2 1,0-1,1 2,0-1,2 1,-5 14,8-19,0 0,1 0,0 0,1 0,0 1,1-1,0 0,1 1,0-1,1 0,1 0,0 0,0 0,1 0,1-1,0 1,0-1,1 0,1-1,0 0,0 0,1 0,0-1,1 0,0 0,0-1,1-1,0 1,3 0,1-2,0 0,0-2,1 0,0 0,-1-2,1 1,0-2,1 0,-1-1,0-1,0 0,0-1,0 0,0-1,7-3,-11 0,-1 0,0-1,-1 0,1-1,-1 0,-1 0,0-1,0 0,0 0,-1-1,-1 0,0 0,0 0,-1-1,0 0,-1 0,0-1,0 1,-2-1,1 1,-2-1,1 0,-2 0,1 0,-2 0,0 0,0 0,-3-10,2 8,-2 0,1 1,-2-1,1 1,-2 0,0 0,-1 0,0 1,0 0,-2 1,1-1,-1 2,-1-1,-7-6,10 11,0 1,0 0,0-1,0 2,-1-1,0 1,0 1,0-1,0 1,-1 1,1-1,-1 2,1-1,-1 1,0 0,0 1,0 0,1 0,-1 1,0 0,0 1,1 0,-1 0,1 1,-21 8,4 0</inkml:trace>
  <inkml:trace contextRef="#ctx0" brushRef="#br0" timeOffset="1419.949">1720 30,'-13'7,"1"1,0 1,1 0,0 0,1 1,0 0,0 1,-7 11,14-18,0-1,1 1,0 0,0 1,0-1,0 0,1 1,-1-1,1 1,0-1,1 1,-1-1,1 1,0 0,0-1,0 1,1 0,-1-1,1 1,0-1,1 1,-1-1,1 1,0-1,0 0,0 0,0 0,1 0,0 0,1 2,0 0,0 0,1-1,0 1,0-1,0 0,1-1,0 1,0-1,0 0,0 0,1-1,-1 0,1 0,0-1,0 1,0-2,0 1,0-1,0 0,1 0,-1-1,0 0,0 0,1-1,-1 0,0 0,0-1,0 1,0-2,0 1,0-1,-1 0,1 0,-1-1,0 0,0 0,5-5,-6 2,-2 0,1 0,-1 0,0-1,-1 1,0-1,0 0,0 0,-1 0,-1 0,1 1,-1-1,0 0,-1 0,0 0,0 0,-1 0,0 0,0 1,-1-1,0 1,0 0,-1-1,0 2,0-1,-4-5,3 5,0 0,-1 1,0-1,0 1,0 1,-1-1,0 1,0 0,0 1,-1-1,0 2,1-1,-1 1,-1 0,1 0,0 1,-1 1,1-1,-1 1,1 0,-1 1,1 0,-1 1,0 0,1 0,0 0,-4 2,-17 4</inkml:trace>
  <inkml:trace contextRef="#ctx0" brushRef="#br0" timeOffset="1730.924">1917 538,'33'0,"17"-5,8-1,0 0,-5 1,-7 2,-7 0,-5 2,-3 1,-2 0,-2-5,0-1,-5 0</inkml:trace>
  <inkml:trace contextRef="#ctx0" brushRef="#br0" timeOffset="3382.841">3412 143,'-2'27,"-2"0,-1-1,-2 1,0-1,-1-1,-2 0,-1 0,0 0,-2-2,-1 1,-1-2,-1 0,0-1,-2 0,0-2,-2 0,0-1,-20 13,25-18,-1 0,-1-2,0 0,0-1,-1-1,-1 0,1-2,-1 0,0-1,-1-1,0-1,1 0,-1-2,-9 1,26-3,0 0,0-1,0 1,0 0,0-1,0 0,0 0,0 0,0 0,0 0,1 0,-1-1,0 0,1 1,-1-1,1 0,0 0,0 0,-1 0,1-1,1 1,-1-1,0 1,1-1,-1 1,1-1,0 0,-1 0,1 0,1 0,-1 0,0 0,1 0,0 0,-1-6,1 0,0 0,1 0,0 0,0 0,1 0,0 1,1-1,0 0,0 1,1 0,71-147,-75 153,0 1,1-1,-1 1,1 0,-1-1,1 1,0 0,-1 0,1-1,0 1,0 0,0 0,0 0,0 0,0 0,0 0,1 0,-1 1,0-1,0 0,1 1,-1-1,0 0,1 1,-1 0,0-1,1 1,-1 0,1 0,-1 0,1 0,-1 0,1 0,-1 0,0 0,1 0,-1 1,1-1,-1 1,0-1,1 1,-1 0,0-1,0 1,1 0,-1 0,0 0,0 0,0 0,0 0,0 0,149 139,-56-64,65 40,-151-112,4 2,0 0,0 0,-1 1,0 1,0 0,-1 0,0 1,-1 0,1 1,5 9,-3-1,-1-4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2508,'67'0,"201"-12,235-44,182-8,-144 55,-136 8,-31-26,594 26,-600-26,599 26,-671 28,-52-14,-158-2,1-5,0-3,65-6,152-27,81 30,-170-27,376 27,-422-26,0-2,-145 26</inkml:trace>
  <inkml:trace contextRef="#ctx0" brushRef="#br0" timeOffset="1834.839">4178 165,'46'168,"-39"-122,-2 1,-2-1,-2 1,-4 35,0 15,-14 76,-7-3,-4 91,18-176,3 1,4 0,6 41,-2-8,28 135,-29 367,27-425,-27 284,12-311,7 29,8-1,-28 283,29-254,-45-74,5 33,12-161</inkml:trace>
  <inkml:trace contextRef="#ctx0" brushRef="#br0" timeOffset="11531.832">2371 843,'14'2,"0"1,-1 0,1 1,-1 1,0 0,0 1,0 0,-1 1,0 1,0-1,7 8,132 112,-16-7,5-8,14 44,-55-85,28 27,72 72,-97-97,-88-65,-1 0,0 0,0 1,0 1,-1 0,-1 0,0 1,0 1,-1 0,2 4,-1 1,1-1,1 0,0 0,2-1,-1-1,2-1,0 0,15 9,41 38,45 26,-98-78</inkml:trace>
  <inkml:trace contextRef="#ctx0" brushRef="#br0" timeOffset="12995.726">2314 730,'-16'55,"-35"146,50-198,-1 0,0 0,1-1,-1 1,1 0,0-1,0 1,0 0,1 0,-1 0,0 0,1 0,0 0,0 0,0 0,0 0,0 0,1 0,-1 0,1 0,0 0,0 0,0 0,0-1,0 1,1 0,-1-1,1 1,0-1,0 1,0-1,0 0,0 0,0 0,1 0,0 0,9-2,0-2,0 1,0-2,-1 1,1-2,0 0,-1 0,0-1,0 0,0-1,-1 0,0-1,0 0,7-7,3 0,380-210,-399 223,0 1,0 0,0-1,0 1,0 0,0-1,0 1,0-1,-1 1,1-1,0 0,0 1,-1-1,1 0,0 1,-1-1,1 0,-1 0,1 0,-1 1,1-1,-1 0,0 0,1 0,-1 0,0 0,0 0,0 0,1 0,-1 0,0 0,0 0,-1 0,1 0,0 0,0 0,0 0,-1 1,1-1,0 0,-1 0,1 0,-1 0,1 0,-1 0,1 1,-1-1,1 0,-1 1,0-1,0 0,1 1,-1-1,0 1,0-1,0 1,0-1,1 1,-1-1,0 1,0 0,0 0,0-1,0 1,0 0,0 0,-169-7,105 10,-213-2,254-1</inkml:trace>
  <inkml:trace contextRef="#ctx0" brushRef="#br0" timeOffset="37195.248">2935 306,'0'510,"0"-510,4 47,-4-47,0 1,0 0,1-1,-1 1,0 0,0-1,0 1,1 0,-1-1,0 1,0-1,1 1,-1 0,1-1,-1 1,0-1,1 1,-1-1,1 1,-1-1,1 0,-1 1,1-1,0 0,-1 1,1-1,-1 0,1 0,0 1,-1-1,1 0,0 0,-1 0,1 0,0 0,-1 0,1 0,0 0,-1 0,1 0,0 0,-1-1,1 1,0 0,-1 0,1-1,-1 1,1 0,-1-1,1 1,0 0,-1-1,1 1,-1-1,0 1,1-1,-1 1,1-1,-1 0,0 1,1-1,-1 1,0-1,108-136,24-9,-66 74,-53 56</inkml:trace>
  <inkml:trace contextRef="#ctx0" brushRef="#br0" timeOffset="37862.8">2935 109,'226'27,"-201"-24,0 0,0 2,-1 1,0 1,0 1,10 6,-34-15,0 1,-1-1,1 1,0-1,-1 1,1-1,0 1,0-1,0 1,-1-1,1 0,0 1,0-1,0 1,0-1,0 1,0-1,0 0,0 1,1-1,-1 1,0-1,0 1,0-1,0 1,1-1,-1 0,0 1,1 0,-1-1,0 1,1-1,-1 1,1-1,-1 1,0 0,1-1,-1 1,1 0,-1-1,1 1,-1 0,1 0,0-1,-1 1,1 0,-1 0,1 0,-1 0,1 0,0 0,-1 0,1 0,-1 0,1 0,-1 0,1 0,0 1,-1-1,1 0,-1 0,1 0,-1 1,1-1,-1 0,1 1,-1-1,1 1,-26-49,23 44,-29-85,28 67</inkml:trace>
  <inkml:trace contextRef="#ctx0" brushRef="#br0" timeOffset="38511.076">3500 503,'-25'18,"1"0,0 2,1 1,1 0,2 2,0 0,1 1,1 1,1 1,2 1,1 0,0 0,3 2,0 0,1 0,2 0,1 1,2 0,0 5,5-30,-1 0,1 1,0-1,1 1,-1-1,1 0,0 1,0-1,1 0,-1 0,1 0,0 0,1 0,-1 0,1 0,0-1,0 1,0-1,1 0,0 0,-1 0,1-1,1 1,-1-1,0 0,3 1,5-3</inkml:trace>
  <inkml:trace contextRef="#ctx0" brushRef="#br0" timeOffset="38979.951">3500 757,'103'3,"-101"-3,0 0,1 1,-1 0,1-1,-1 1,0 0,0 0,1 1,-1-1,0 0,0 1,0-1,0 1,-1-1,1 1,0 0,-1 0,1 0,-1 0,0 0,1 0,-1 0,0 1,0-1,0 0,-1 1,1-1,-1 0,1 1,-1-1,0 1,0-1,0 1,0-1,0 1,0-1,-1 1,0-1,1 1,-3 4,-1 1,1-1,-1 0,0 0,-1 0,0-1,0 1,0-1,-1 0,1-1,-2 1,1-1,-4 2,3-2,0 1,0-1,1 1,0 0,0 1,1-1,-1 1,2 0,-1 1,1-1,0 1,0 0,1 0,2-5,0 1,0-1,1 0,-1 1,1-1,0 1,0-1,0 1,1-1,-1 1,1-1,0 1,0-1,0 0,0 1,1-1,-1 0,2 2,10 13</inkml:trace>
  <inkml:trace contextRef="#ctx0" brushRef="#br0" timeOffset="39423.38">3895 956,'-18'9,"-66"42,82-49,0 0,1 0,-1 0,1 0,-1 0,1 1,0-1,0 0,0 0,0 1,0-1,1 1,-1-1,1 1,-1-1,1 1,0-1,0 1,0-1,0 1,1 0,-1-1,1 1,-1-1,1 0,0 1,0-1,0 1,0-1,1 0,-1 0,0 0,1 0,0 0,1 2,0-2,0 1,0 0,0 0,-1 1,1-1,-1 0,0 1,0 0,0-1,0 1,-1 0,1 0,-1 0,0 0,0 0,-1 0,1 0,-1 0,0 0,0 0,0 0,-1 1,1-1,-1 0,0 0,0 0,-1 0,1-1,-1 1,0 0,1 0,-2-1,1 1,0-1,-1 0,0 0,1 0,-1 0,-1 0,-62 35,43-31</inkml:trace>
  <inkml:trace contextRef="#ctx0" brushRef="#br0" timeOffset="39775.994">3979 757,'10'15,"-1"0,-1 0,0 1,-1 0,-1 0,0 0,-1 1,-1 0,-1 0,0 0,-1 1,-1-1,-1 1,0-1,-1 0,-1 1,-1-1,0 0,-5 11,-10 7,-2-1,-1-2,-2 0,0-1,-3-1,0-2,-2 0,-1-2,-1-1,-2-1,-11 3,24-19</inkml:trace>
  <inkml:trace contextRef="#ctx0" brushRef="#br0" timeOffset="41428.925">1976 589,'-9'0,"-9"-5,-5-2,0-4,1 0,-2 2,3-3,1 1,4 2</inkml:trace>
  <inkml:trace contextRef="#ctx0" brushRef="#br0" timeOffset="41757.143">1693 306,'-14'0,"-10"0,-5 0,2-5,5-1</inkml:trace>
  <inkml:trace contextRef="#ctx0" brushRef="#br0" timeOffset="42008.596">1412 136,'-19'-14,"-12"-5,0-4,5 2</inkml:trace>
  <inkml:trace contextRef="#ctx0" brushRef="#br0" timeOffset="44230.308">1412 1210,'-68'95,"39"-60,-2-1,-1-1,-1-2,-1-1,-2-1,-1-3,-2-1,0-1,-2-2,32-16,1-1,-1-1,0 1,0-1,0-1,-1 0,1 0,-1-1,0 0,0 0,0-1,0-1,0 1,1-2,-1 1,-10-3,18 2,0 0,0 0,0-1,0 1,0 0,1-1,-1 1,0-1,1 0,-1 1,1-1,-1 0,1 0,0 0,0 0,0 0,0 0,0-1,0 1,1 0,-1 0,1-1,-1 1,1 0,0 0,0-1,0 1,0 0,1-1,-1 1,0 0,1-1,0 1,-1 0,1 0,0 0,1-1,43-77,-35 66,0 1,1-1,1 2,0 0,1 0,0 1,1 1,0 0,1 1,0 0,0 2,8-3,-19 9,1 1,-1 0,1 1,0-1,-1 1,1 0,-1 0,1 1,-1-1,0 1,0 0,0 0,0 1,0-1,0 1,0-1,-1 1,1 0,-1 1,0-1,0 1,0-1,0 1,-1 0,0 0,1 0,-1 0,-1 1,1-1,-1 0,1 1,-1-1,-1 1,1 0,23 42,-14-30,1 1,1-2,1 0,0 0,1-1,1-1,0 0,1-1,0-1,1-1,2 1,43 26,-48-26</inkml:trace>
  <inkml:trace contextRef="#ctx0" brushRef="#br0" timeOffset="44896.287">1270 476,'-5'0,"-6"4,-6 8,0 5,-2 0,2 2,-1 3,3 2,-1 2,2 2,4 0,-2 0,2 1,2-1,3 1,6-5,4-7</inkml:trace>
  <inkml:trace contextRef="#ctx0" brushRef="#br0" timeOffset="45590.582">903 1858,'-17'56,"13"-31,0-1,2 1,1 0,0 0,2 0,1 0,1-1,1 1,2-1,0 0,1 0,1 0,2-1,0 0,13 15,-10-25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3:56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1190 1,'-503'784,"465"-730,-3-2,-2-2,-1-2,-3-2,-2-2,-2-2,-45 28,84-62,-1-1,0 0,0 0,0-2,-1 1,0-2,0 0,0-1,-1 0,1-1,-1-1,-12 0,23-1,0 0,1-1,-1 0,0 0,1 0,-1-1,1 1,-1-1,1 1,0-1,0 0,0-1,0 1,0 0,0-1,1 1,-1-1,1 0,0 0,-1 0,1 0,1-1,-1 1,0 0,1-1,0 1,0-1,0 0,0-1,-8-112,13 79,1 0,2 0,2 0,1 1,2 1,2 0,1 1,1 0,2 1,2 1,22-29,54-38,-93 97,0 1,0 0,1 0,-1 0,0 0,1 1,-1-1,1 1,-1 0,1 0,0 0,-1 1,1-1,0 1,0 0,-1 0,1 0,0 0,0 1,-1-1,1 1,0 0,-1 0,1 1,-1-1,1 1,-1 0,0-1,0 2,0-1,0 0,0 0,0 1,2 2,19 24,-2 2,-1 0,-1 1,-2 1,4 11,24 42,-20-46,1-2,2 0,1-2,2-1,1-1,2-2,2-2,0-1,2-2,1-1,1-2,13 4,105 42,-143-62</inkml:trace>
  <inkml:trace contextRef="#ctx0" brushRef="#br0" timeOffset="282.132">1641 537,'43'5,"29"-3,11-3,2 0,-9 0,-8-1,-10 1,-7 1,-6-1,-1-4,-4-1,-3 0,-4 1,-2 2,-2 1,-1 1,-5 0</inkml:trace>
  <inkml:trace contextRef="#ctx0" brushRef="#br0" timeOffset="501.003">1698 1045,'38'10,"56"-2,22-7,0-4,-4-6,-13-1,-13 0,-16-2,-20 1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3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87,'-4'-7,"-1"0,-1 1,1 0,-1 0,0 0,-1 1,1 0,-1 0,0 0,0 1,-1 0,1 1,-1 0,0 0,0 0,-2 0,-20 0,0 1,1 1,-1 2,0 1,1 1,-1 1,1 2,0 1,0 1,1 2,-15 7,39-16,-1 0,0 1,1 0,-1 0,1 0,-1 0,1 1,0 0,0-1,0 1,1 1,-1-1,1 1,0-1,-1 1,2 0,-1 0,0 0,1 1,0-1,0 0,0 1,0 0,1-1,0 1,0 0,0 0,1 0,-1-1,1 4,-1 11,1 1,1-1,0 0,1 1,2-1,0 0,1 0,0-1,3 4,-5-15,0 0,0 0,1 0,0 0,1 0,0-1,0 0,0 0,0 0,1 0,0-1,0 0,1 0,-1-1,1 0,0 0,0 0,1-1,-1 0,1-1,-1 0,1 0,4 0,41 5,-40-7,0 1,0 0,0 0,-1 2,1-1,-1 2,0-1,0 2,0 0,0 0,-1 1,0 0,0 1,0 0,-1 1,0 0,0 1,-2 2,0 0,0 1,-1 0,0 0,-1 0,-1 1,0 0,0 0,-1 0,-1 1,-1-1,2 11,-5-14,1 0,-1 0,-1 0,1-1,-2 1,0 0,0-1,0 1,-1-1,-1 0,1 0,-1-1,-1 1,0-1,0 0,-1-1,0 1,0-1,0-1,-1 1,0-1,0-1,-1 1,0-1,-10 6,-1-1,0-1,0 0,-1-2,0 0,-1-1,1-2,-1 0,0-1,-11 0,-96-16,115-4,18 8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1 179,'29'-22,"1"0,1 2,1 1,0 2,1 1,1 2,1 1,33-8,-57 18,0 0,0 0,1 1,-1 1,1 0,-1 0,1 1,0 0,-1 1,1 1,-1 0,10 3,-18-2,1 1,-1 0,0 0,-1 0,1 1,-1-1,0 0,0 1,0 0,0-1,-1 1,0 0,0 0,0 0,-1 0,1 0,-1-1,0 1,-1 0,1 0,-1 0,0 0,0 0,-1 0,1-1,-1 1,0 0,0-1,-1 0,0 1,-106 164,63-106,19-25,-142 228,167-263,-1 1,1 0,0 0,0-1,0 1,1 0,0 1,-1-1,1 0,1 0,-1 1,1-1,-1 0,1 0,1 1,-1-1,0 0,1 1,0-1,0 0,0 0,1 0,-1 0,1 0,0 0,0 0,1 0,-1-1,1 1,-1-1,1 0,0 0,1 0,-1 0,0 0,1-1,8 3,0 0,0-1,0-1,0 0,1 0,-1-1,1-1,0 0,-1-1,1-1,0 0,-1 0,1-1,-1-1,0 0,1 0,-2-1,1-1,0 0,-1-1,0 0,0-1,0 0,-1-1,8-3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81,'-23'18,"1"1,0 1,2 1,0 0,1 2,2 0,0 1,2 1,-6 12,20-34,-1 0,0 0,0 0,1 1,0-1,0 1,0-1,0 1,0-1,1 1,0-1,-1 1,1 0,1-1,-1 1,0 0,1-1,0 1,0-1,0 1,0-1,0 1,1-1,0 0,-1 0,1 0,0 0,1 0,-1 0,0 0,1-1,0 1,-1-1,1 0,0 0,0 0,1 0,-1 0,0-1,0 1,4 0,7 0,1 0,-1-1,1-1,0 0,-1-1,1 0,-1-1,1-1,-1 0,0-1,0-1,0 0,-1-1,0 0,0-1,0-1,0-1,-4 3,-1 0,0-1,0 0,-1-1,0 1,-1-1,1-1,-2 1,1-1,-1 0,0-1,-1 1,0-1,-1 1,0-1,0 0,-1-1,0 1,-1 0,0-1,-1 1,0 0,-1-1,0 1,0 0,-1-2,-1 4,0 0,0 1,0-1,-1 1,0 0,-1 0,1 0,-1 1,-1 0,1 0,-1 0,0 0,0 1,-1 0,1 0,-1 1,0 0,-1 0,1 1,-1-1,1 2,-1-1,0 1,0 0,0 1,0 0,0 0,0 1,-1 0,1 0,0 1,0 0,0 0,-3 2,-15 1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09.6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139 1076,'-33'39,"-52"46,85-86,0 1,-1-1,1 1,-1-1,1 1,0-1,-1 1,1-1,0 1,0-1,-1 0,1 1,0-1,0 0,0 1,0-1,0 0,0 1,0-1,0 0,0 1,0-1,0 0,0 1,0-1,1 1,-1-1,0 0,0 1,1-1,-1 1,0-1,1 1,-1-1,1 1,-1-1,1 1,-1-1,1 1,-1-1,1 1,-1 0,1-1,-1 1,1 0,0 0,-1-1,1 1,0 0,0 0,42-46,1 2,3 2,20-12,32-29,89-50,-23 30,83-34,-79 44,68-20,-39 28,130-46,-130 80,-1 23,-28 18,-128 2,0 2,0 2,1 2,-1 1,35 5,66 23,-108-22,0 1,0 1,-1 2,0 1,-1 2,31 15,154 79,103 71,-298-164,1 1,-2 2,0 0,0 1,16 18,27 22,133 112,-83-48,-92-91,-15-23</inkml:trace>
  <inkml:trace contextRef="#ctx0" brushRef="#br0" timeOffset="730.969">4712 1048,'-31'1,"-1"1,1 1,0 2,0 1,0 2,1 1,0 1,0 1,2 2,-1 1,2 1,0 1,-8 8,24-15,1 0,1 1,0 0,0 1,1-1,0 2,1-1,0 1,1 0,0 1,1-1,1 1,0 0,0 0,1 1,0 7,-1 8,2 1,1-1,1 1,2-1,0 0,3 0,1 7,-4-22,1 0,0 0,1-1,0 1,2-1,-1 0,1 0,1 0,0-1,1 0,1-1,-1 1,2-2,-1 1,2-1,-1-1,1 0,1 0,0-1,0-1,0 0,1 0,0-1,0-1,1 0,-1-1,7 0,0-1,1-2,0-1,0 0,0-2,0 0,-1-1,1-2,-1 0,0-1,0 0,-1-2,0-1,0 0,-1-1,0-1,4-4,7-5,-1-2,-1-2,-1 0,-1-1,-2-2,0 0,-2-2,-1 0,2-7,-14 22,0 0,-1 0,0-1,-2 0,1-1,-2 1,0-1,-1 0,-1 0,0 0,-1 0,-1 0,0 0,-1 0,-1-1,-1 1,0 1,-1-1,-1 0,0 1,-1 0,0 0,-2 1,0 0,0 0,-1 1,-1 0,0 0,-1 1,0 0,-1 1,-1 0,0 1,-1 0,0 1,0 1,-1 0,0 1,-1 1,1 0,-1 2,0-1,0 2,-1 0,1 1,-1 0,0 2,1 0,-1 1,1 0,-1 1,1 1,0 1,0 0,0 1,0 1,1 1,0 0,-2 1,-28 18,7-1</inkml:trace>
  <inkml:trace contextRef="#ctx0" brushRef="#br0" timeOffset="1133.787">4232 1726,'-3'-7,"1"-1,-1 1,1 0,1-1,-1 1,1-1,1 0,-1 1,1-1,1 0,-1 1,1-1,1 0,-1 1,1-1,1 1,-1 0,1 0,0 0,1 0,0 0,0 1,0 0,1-1,0 2,0-1,1 0,-1 1,1 0,0 1,1-1,-1 1,1 0,0 0,16-11,136-71,-147 85,0 0,0 1,0 0,0 1,0 0,0 1,0 0,0 1,-1 0,1 1,-1 1,0 0,0 0,-1 1,6 4,12 3,41 24,-55-27,1-1,1-1,0-1,0 0,1-1,-1 0,1-1,0-1,1-1,2 0,34-3,-29 0</inkml:trace>
  <inkml:trace contextRef="#ctx0" brushRef="#br0" timeOffset="2433.09">4910 2036,'21'134,"40"157,-29-65,-5 56,-28 186,-36-528,27 47,0 0,0 1,-1 0,0 1,-1 0,0 1,-1 1,0 0,-1 0,0 1,0 1,-1 0,1 1,-1 1,-1 1,1 0,-1 0,1 2,-1 0,0 0,-5 2,0 1,-49-10,106-9,94-23,-66 18,1 3,1 3,1 3,0 2,0 4,34 1,-92 7,54 5,-61-4,-1-1,0 0,1 0,-1 1,0-1,0 1,1-1,-1 1,0-1,0 1,0 0,0 0,0-1,0 1,0 0,0 0,0 0,0 0,0 0,-1 0,1 1,0-1,-1 0,1 0,-1 0,1 1,-1-1,0 0,1 1,-1-1,0 0,0 0,0 1,0-1,0 0,0 1,0-1,-1 0,1 1,0-1,-1 1,-3 6,-1-1,0 1,0-1,-1 0,0 0,0 0,0-1,-1 0,0 0,-5 2,-1 2,-110 86,4-18,101-64</inkml:trace>
  <inkml:trace contextRef="#ctx0" brushRef="#br0" timeOffset="3769.966">83 1189,'-3'-2,"0"1,0-1,0-1,1 1,-1 0,1-1,-1 1,1-1,0 0,0 0,0 1,0-1,0-1,1 1,0 0,-1 0,1-1,0 1,1 0,-1-1,0 1,1-1,0 1,0-1,0 1,0-1,1-2,24-97,-22 94,62-162,-32 55,-33 112,-1 3,1 0,-1 0,1 0,0 0,-1 0,1 0,0 0,-1 0,1 0,0-1,0 1,0 0,0 0,0 0,0 0,1 0,-1 0,0 0,0 0,1 0,-1 0,1 0,-1 0,1 0,-1 0,1 0,0 0,-1 0,1 0,0 0,0 1,0-1,-1 0,1 1,0-1,0 1,0-1,0 1,0-1,0 1,0-1,0 1,0 0,1 0,-1 0,0-1,0 1,0 0,0 0,0 0,0 1,0-1,0 0,0 0,1 1,-1-1,8 10,0 0,-1 1,0-1,0 2,-1-1,-1 1,0 0,2 6,17 31,169 266,-117-179,-76-135,-1 1,0-1,0 0,0 0,0 0,0 0,0 0,0 0,0 0,0 0,0 0,-1 0,1 0,0 0,-1 0,1 0,-1 0,1 0,-1 0,1 0,-1 0,0 0,1-1,-1 1,0 0,0 0,0-1,0 1,1-1,-1 1,0-1,0 1,0-1,0 1,0-1,0 0,0 0,-1 1,1-1,0 0,0 0,0 0,0 0,0 0,-52-5,48 4,-248-49,51 22,177 27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30,'12'18,"7"-14,-1 0,1-1,0-1,0-1,0-1,0 0,0-1,0-1,4-2,253-44,-161 42,-91 6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0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46,'38'5,"32"1,9 1,1-7,-9-3,-11-1,-7 0,-7-4,-7 0,-5 0,-4-2,-1 0,-7 1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1,'-182'587,"143"-378,35-111,14-98,-3-11</inkml:trace>
  <inkml:trace contextRef="#ctx0" brushRef="#br0" timeOffset="326.952">706 30,'-25'21,"2"1,0 2,1 0,1 2,1 0,2 1,0 1,-10 26,25-50,0 0,1 0,0 0,-1 1,2-1,-1 1,0 0,1-1,0 1,0 0,1 0,-1 0,1 0,0 0,0-1,1 1,-1 0,1 0,0 0,0-1,1 1,0 0,-1-1,1 1,1-1,-1 0,1 0,0 0,0 0,0 0,0 0,0-1,1 0,0 1,0-1,0-1,0 1,0-1,0 1,1-1,-1 0,4 0,3 1,0-2,1 1,0-1,-1-1,1 0,-1-1,1 0,-1-1,1 0,-1 0,0-1,0-1,0 0,-1-1,1 0,-1 0,0-1,0 0,-1-1,0 0,0-1,-1 0,1 0,-2-1,1 0,5-9,-7 11,-1 0,0-1,0 0,0 1,-1-2,0 1,-1 0,0-1,0 0,-1 0,0 1,0-1,-1-1,0 1,-1 0,0 0,0 0,-1 0,0 0,-1 0,0 0,0 0,-1 0,0 1,-1-1,0 1,-4-8,1 10,1 0,-1 0,0 1,0 0,-1 0,1 0,-1 1,0 0,0 1,-1 0,1 0,-1 1,1 0,-1 0,0 1,0 0,1 1,-1 0,0 0,0 1,0 0,0 0,1 1,-1 1,1-1,-6 3,-19 7</inkml:trace>
  <inkml:trace contextRef="#ctx0" brushRef="#br0" timeOffset="662.962">593 481,'-14'18,"-6"4,1 1,1 1,1 1,1 0,2 1,0 1,2 0,1 1,-1 8,10-28,1 1,1-1,-1 0,1 1,1-1,0 1,0-1,1 0,-1 0,2 0,-1 0,1 0,1 0,-1-1,1 1,1-1,-1 0,1 0,0 0,1-1,0 0,0 0,0-1,0 1,1-1,0 0,0-1,0 0,1 0,0-1,-1 0,1 0,0 0,1-1,-1-1,0 1,0-1,1-1,-1 1,1-2,-1 1,0-1,4-1,-1 1,-1-1,1 0,-1-1,0 0,0-1,0 0,0 0,-1-1,0 0,0-1,0 0,0 0,-1-1,0 0,-1-1,1 0,-2 0,1 0,-1-1,0 0,-1 0,1-3,-1 2,0 0,0 0,-1-1,-1 1,0-1,0 0,-1 0,0 0,-1 0,-1-1,0 1,0 0,-1 0,0-1,-1 1,0 0,-1 0,0 1,-1-1,0 0,-1 1,-2-4,-53-72,40 68</inkml:trace>
  <inkml:trace contextRef="#ctx0" brushRef="#br0" timeOffset="1033.22">1214 227,'-55'63,"3"2,3 2,-28 52,73-114,0 0,0 1,1-1,-1 1,1-1,0 1,1 0,-1 0,1 1,0-1,1 0,0 1,0-1,0 1,0-1,1 1,1-1,-1 1,1-1,0 1,0-1,1 0,-1 1,2-1,-1 0,1 0,0 0,0 0,0-1,1 1,0-1,0 0,5 1,-1 0,1-1,0-1,0 1,1-1,-1-1,1 0,0 0,0-1,0 0,0-1,0 0,0 0,0-1,0-1,1 0,-1 0,0-1,0 0,0-1,-1 0,1 0,-1-1,0 0,0-1,8-5,-4 4,0-1,0 0,-1-1,0 0,-1-1,0 0,0-1,0 0,-2 0,1-1,-1-1,-1 0,0 0,-1 0,0-1,-1 0,0-1,-1 1,-1-1,3-13,-6 18,0 0,-1 0,-1 0,1 1,-1-1,-1 0,1 0,-2 1,1-1,-1 1,0 0,-1 0,0 0,0 0,-1 1,0-1,0 1,-1 0,0 1,0-1,0 1,-1 1,0-1,0 1,-1 0,1 1,-1-1,0 1,0 1,-1 0,1 0,0 1,-6-1,-12-2</inkml:trace>
  <inkml:trace contextRef="#ctx0" brushRef="#br0" timeOffset="1347.032">1807 57,'-16'3,"1"1,-1 1,1 0,0 1,0 0,1 1,0 1,0 1,1-1,0 2,0 0,1 1,1 0,0 0,-2 4,11-12,0 0,0 0,0 0,1 0,-1 0,1 0,0 0,0 0,0 1,0-1,1 0,-1 1,1-1,0 0,0 1,0-1,1 0,-1 1,1-1,-1 0,1 1,0-1,1 0,-1 0,0 0,1 0,0 0,0 0,-1 0,2-1,-1 1,0 0,0-1,1 0,0 0,-1 0,1 0,0 0,0 0,0-1,0 1,0-1,0 0,1 0,-1 0,1 0,2 1,0-1,0 0,-1 0,1 0,0-1,0 0,0 0,0 0,0-1,-1 1,1-2,0 1,0-1,-1 1,1-1,-1-1,0 1,1-1,-1 0,0 0,-1-1,1 1,-1-1,1 0,-1-1,0 1,-1-1,1 1,-1-1,0 0,0 0,0-1,-1 1,0 0,0-1,0 0,-1 1,1-5,0 3,0 0,-1 1,0-1,0 0,-1 0,0 0,0 0,-1 0,0 0,0 0,0 0,-1 1,0-1,0 0,-1 1,0 0,0-1,0 1,-1 1,0-1,0 0,-2-1,-13-7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2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0 368,'19'0,"11"0,6 0,1 0,-1 0,-2 0,-2 0,-1 0,-1-5,-1-1,-1 0,0 1,0 1,-5-3,-7 0</inkml:trace>
  <inkml:trace contextRef="#ctx0" brushRef="#br0" timeOffset="231.568">282 86,'-10'38,"-3"42,-4 12,1-5,3-13,4-13,3-13,3-10,2-6,6-9,2-8</inkml:trace>
  <inkml:trace contextRef="#ctx0" brushRef="#br0" timeOffset="784.341">1269 1,'-15'44,"-3"0,-2-1,-1-1,-19 26,9-14,-131 204,155-249,-1-1,1 0,-1 0,-1 0,1-1,-1-1,-1 1,1-1,-1-1,0 0,-5 2,11-5,0-1,-1 1,1-1,-1 0,1 0,-1 0,1-1,-1 0,1 0,-1 0,1 0,-1-1,1 1,-1-1,1 0,-1-1,1 1,0-1,0 0,0 0,0 0,0 0,0-1,0 1,1-1,-1 0,1-1,0 1,-1-1,-1-6,0 0,1 0,0-1,1 1,0-1,1 0,0 0,0 0,1 0,1 0,0 0,0 0,1 0,3-11,-3-13,16-60,-16 92,0 0,0 1,0-1,1 0,-1 1,1-1,-1 1,1 0,0-1,0 1,0 0,0 0,0 0,1 0,-1 1,1-1,-1 1,1-1,-1 1,1 0,0 0,0 0,-1 0,1 0,0 1,0-1,0 1,0 0,0 0,2 0,8 3,0 1,-1 0,0 1,0 0,0 1,0 0,-1 1,0 0,-1 1,1 0,1 3,45 29,175 110,-211-133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98,'-10'-2,"0"1,0 0,0 1,0 0,0 1,0 0,0 0,0 1,0 0,1 1,-1 0,1 1,-1 0,1 0,0 1,1 0,-1 0,1 1,0 1,1-1,-1 1,1 0,0 1,1-1,-1 3,-7 9,2 1,0 0,1 0,1 1,1 1,0-1,2 2,1-1,1 1,0-1,2 2,1-1,1 0,0 0,2 0,1 1,1-1,1 0,0-1,2 1,1-1,1 0,0 0,2-1,9 14,-12-28,0 0,1 0,0-1,1 0,-1-1,1 1,0-2,0 1,1-1,0-1,-1 0,1 0,0-1,0 0,0-1,1 0,-1 0,0-1,0-1,0 1,1-2,-1 0,0 0,0 0,-1-1,1-1,-1 0,5-2,14-7,0-1,-1-1,-1-1,0-1,-1-2,-2 0,1-2,-2 0,-1-2,-1 0,-1-1,-1-2,-1 1,-1-2,-1 0,-2-1,-1 0,2-9,-11 24,-1 1,0-1,0-1,-2 1,0 0,0 0,-1 0,-1 0,0 0,-1 0,0 1,-1-1,0 1,-1-1,0 1,-1 1,-1-1,0 1,0 0,-1 1,0 0,-1 0,0 1,-1 0,0 0,0 1,-1 0,0 1,0 0,-1 1,-11-4,2 1,0 0,-1 2,-1 1,1 0,-1 2,0 0,0 2,0 1,0 0,0 2,-1 0,1 2,1 1,-1 0,0 2,1 0,0 2,1 1,0 0,0 1,1 2,0 0,1 1,0 0,1 2,-2 3,-22 19</inkml:trace>
  <inkml:trace contextRef="#ctx0" brushRef="#br0" timeOffset="436.462">35 663,'7'-22,"0"0,1 0,1 0,2 1,0 0,1 1,0 0,2 1,1 1,4-5,-5 7,1 1,1 0,0 1,0 0,1 2,1 0,0 1,1 0,0 2,1 0,9-2,-25 9,0 1,0 0,0 0,0 0,0 1,1-1,-1 1,0 0,0 0,1 0,-1 1,0-1,0 1,0 0,0 0,0 1,0-1,0 1,0 0,0 0,-1 0,1 1,-1-1,1 1,-1 0,0 0,0 0,-1 0,1 0,0 1,-1-1,0 1,0 0,0-1,0 1,-1 0,1 1,1 4,0 0,1-1,0 1,0-1,1 0,0 0,0 0,1-1,0 0,0 0,1 0,0-1,0 0,1 0,-1-1,1 0,0 0,1-1,-1 0,1-1,0 0,0 0,134 2,-118-6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3479 279,'-13'-28,"13"28,1 0,-1 1,0-1,0 0,0 1,1-1,-1 0,0 1,0-1,0 0,0 1,0-1,0 1,0-1,0 0,0 1,0-1,0 1,0-1,0 0,0 1,0-1,0 0,0 1,0-1,-1 0,1 1,0-1,0 0,0 1,-1-1,1 0,0 1,0-1,-1 0,1 0,0 1,-1-1,1 0,0 0,-1 0,1 1,0-1,-1 0,1 0,-1 0,1 0,0 0,-1 0,1 0,0 0,-1 0,1 0,-1 0,1 0,0 0,-1 0,1 0,0 0,-1 0,1 0,-1-1,1 1,0 0,-1 0,1 0,0-1,-1 1,-2 318,4-300,0 1,-2 0,0 0,-2-1,0 1,-1-1,0 0,-2 0,0 0,-5 8,-7 20,34-48,-3-3</inkml:trace>
  <inkml:trace contextRef="#ctx0" brushRef="#br0" timeOffset="354.051">3903 165,'-4'16,"1"0,0-1,1 1,1 0,1 0,0 0,1 0,0 0,2 0,0-1,0 1,2-1,0 0,0 0,2 0,0 0,-5-11,0 0,1 0,0-1,0 1,0-1,0 0,0 0,1 0,-1 0,1 0,0-1,0 0,0 1,0-1,0-1,0 1,0-1,1 1,-1-1,1-1,-1 1,1-1,-1 1,1-1,-1 0,1-1,-1 1,2-1,6-2,1-1,-1 0,0 0,-1-1,1-1,-1 0,0 0,0-1,4-5,-3 5,0-1,0-1,0 0,-1 0,-1-1,1-1,-2 0,0 0,0-1,-1 0,0-1,-1 0,0 0,-1 0,-1-1,0 1,-1-1,-1-1,0 1,0 0,-2-1,1-13,-3 22,1 0,-1 0,0 0,-1 0,1 0,-1 1,-1-1,1 1,-1-1,0 1,0 0,0 0,-1 0,1 0,-1 1,-1-1,1 1,0 0,-1 0,0 1,0 0,0-1,0 2,-1-1,1 0,-1 1,0 0,1 1,-4-1,-2-1,-1 1,0 0,0 1,1 1,-1 0,0 0,0 1,0 1,0 0,1 1,-1 0,1 0,0 1,-5 3,-24 15,7 0</inkml:trace>
  <inkml:trace contextRef="#ctx0" brushRef="#br0" timeOffset="685.64">4241 419,'-35'22,"1"1,0 1,2 2,1 1,2 2,0 1,-8 13,32-39,1 0,-1 1,1-1,0 1,0 0,0 0,1 0,0 1,0-1,0 1,1 0,0 0,0 0,0 0,1 0,0 0,0 0,0 1,1-1,0 0,0 0,1 1,-1-1,2 0,-1 0,0 0,1 0,0 0,1 0,-1 0,1-1,0 1,1-1,1 3,3-2,0-1,0 0,0 0,0-1,1 0,-1 0,1-1,0 0,0 0,1-1,-1-1,0 1,1-1,-1-1,1 0,-1 0,1-1,-1 0,0-1,1 0,-1 0,0-1,5-3,8-2,1-2,-2-1,1-1,-1 0,-1-2,-1 0,0-1,11-12,-22 21,0 0,-1-1,1 0,-1 0,-1-1,0 1,0-1,0-1,-1 1,0-1,-1 0,0 0,0 0,-1-1,0 1,-1-1,0 0,0 0,-1 0,-1 0,1 0,-2 1,1-1,-1 0,-1 0,0 0,0 0,-1 1,0-1,-1 1,0 0,0 0,-4-5,-2 4,0-1,-1 2,0-1,0 2,-1-1,-1 2,1-1,-1 2,0 0,-1 0,1 1,-1 1,0 0,-1 1,1 1,-12-1,-11 0</inkml:trace>
  <inkml:trace contextRef="#ctx0" brushRef="#br0" timeOffset="1017.873">4862 279,'-31'25,"0"2,3 1,0 2,2 0,1 2,1 1,2 1,1 1,-13 31,32-62,0 0,-1 1,1-1,1 0,-1 1,1 0,0-1,0 1,0 0,0-1,1 1,0 0,0 0,0-1,1 1,-1 0,1-1,0 1,1 0,-1-1,1 1,0-1,0 0,0 1,0-1,1 0,0 0,0-1,0 1,0-1,1 1,-1-1,1 0,0 0,3 1,8 2,1-2,0 0,0-1,0 0,1-1,-1-1,0-1,1 0,-1-1,1-1,0-1,-5 1,0-1,0-1,-1 0,0 0,0-1,0 0,0-1,-1 0,0-1,0 0,0-1,-1 0,0 0,-1-1,0 0,0-1,-1 1,-1-1,1-1,-1 1,-1-1,0 0,-1-1,0 1,0-1,-2 0,1 1,-1-1,-1-1,0 1,-1 0,0 0,-1 0,0 0,-1 0,-1 0,1 0,-2 1,0-1,0 1,-5-8,0 5,-2 1,1 0,-2 1,0 0,0 1,-1 0,-9-5,-3-2</inkml:trace>
  <inkml:trace contextRef="#ctx0" brushRef="#br0" timeOffset="1353.333">5342 137,'-9'5,"1"1,0 1,0-1,1 1,0 1,0-1,1 1,0 0,0 1,1 0,0 0,0 0,1 0,1 1,-1-1,1 1,0 6,3-14,0 0,0 1,0-1,1 0,-1 0,1 0,-1 0,1 0,0 0,0 0,0 0,0 0,0 0,0-1,1 1,-1 0,1-1,-1 1,1-1,0 1,-1-1,1 0,0 0,0 0,0 0,0 0,0 0,0 0,0-1,0 1,0-1,0 1,0-1,2 0,74-3,-70 2,0-1,0-1,-1 1,1-1,-1-1,0 1,0-1,0 0,0-1,-1 0,1 0,-1 0,-1-1,1 0,-1 0,0 0,0-1,-1 1,0-1,0 0,0-1,-1 1,0 0,-1-1,0 0,0 0,0 0,-1 0,0 0,-1 0,0 0,0 0,0 0,-1 0,-2-7,0 10,0 0,0 0,-1 0,0 0,1 1,-2 0,1 0,0 0,-1 0,0 1,1-1,-2 1,1 0,0 1,0-1,-1 1,1 0,-1 1,0-1,0 1,1 0,-1 1,0-1,0 1,0 0,0 1,0-1,0 1,1 0,-1 1,0-1,0 1,-47 16,35-5</inkml:trace>
  <inkml:trace contextRef="#ctx0" brushRef="#br0" timeOffset="2886.063">5906 871,'76'1,"-1"3,1 4,68 16,-103-12,0 1,-1 2,-1 2,0 2,-1 1,-2 2,0 2,-1 1,26 25,150 132,73 193,-115-111,17 74,0 75,-166-364,48 121,46 176,-16 30,-36-93,-35-114,0 0,3 57,-48 0,-11-46,1-79,35-110,-4-5</inkml:trace>
  <inkml:trace contextRef="#ctx0" brushRef="#br0" timeOffset="3850.262">8051 4991,'-18'-1,"0"0,-1-2,1 0,1-1,-1 0,0-2,1 0,0-1,-4-3,-164-75,184 86,-1-1,1 0,0 0,0 0,0 0,0 0,0 0,0 0,0 0,0-1,0 1,0 0,0-1,0 1,0-1,0 1,0-1,0 1,0-1,0 1,0-1,1 0,-1 0,0 1,0-1,1 0,-1 0,0 0,1 0,-1 0,1 0,0 0,-1 0,1 0,0 0,-1 0,1 0,0 0,0 0,0 0,0 0,0-1,0 1,0 0,0 0,1 0,-1 0,0 0,1 0,-1 0,0 0,1 0,-1 0,1 0,0 0,0 0,118-32,-74 26,370-75,-381 75,-1 1,1 1,0 2,0 2,1 1,26 3,-60-3,0-1,0 1,0 0,0-1,-1 1,1 0,0 0,0 0,0 0,0 0,0 0,0 0,0 0,0 0,0 0,0 1,0-1,0 0,0 1,0-1,0 0,0 1,0-1,0 1,-1 0,1-1,0 1,0 0,-1-1,1 1,0 0,-1 0,1 0,-1-1,1 1,-1 0,1 0,-1 0,0 0,0 0,1 0,-1 0,0 0,0 0,0 0,0 0,0 0,0 0,0 0,0 0,0 0,-1 0,1 0,0 0,-1 0,1 0,-1-1,1 1,-1 0,1 0,-1 0,1 0,-1-1,0 1,1 0,-1-1,0 1,-116 73,40-32,-178 123,232-150,5-2</inkml:trace>
  <inkml:trace contextRef="#ctx0" brushRef="#br0" timeOffset="6152.839">2999 560,'-164'-25,"133"24,1 2,0 1,-1 1,1 2,0 0,1 2,-22 9,-66 25,1 6,2 5,3 4,3 6,2 4,3 5,-6 11,103-77,-102 78,4 5,-60 67,131-120,-8 7,2 3,2 0,1 3,3 1,-172 259,88-97,64-105,5 1,-25 88,52-128,2 0,4 1,-6 64,-9 117,14-77,-7-4,5 49,-9-8,28 130,26-170,-26 310,-1-27,0-449,1-2,-1 1,1 0,0-1,-1 1,1 0,-1-1,0 1,1 0,-1 0,0-1,0 1,0 0,-1 0,1 0,0-1,-1 1,1 0,-1 0,1-1,-1 1,0-1,1 1,-1 0,0-1,0 1,0-1,-1 0,1 1,0-1,0 0,-1 0,1 0,-1 0,1 0,-1 0,1 0,-1 0,0-1,1 1,-1-1,0 1,0-1,1 1,-1-1,0 0,-110-101,-134-112,239 209,6 4,-1 0,1-1,-1 1,1 0,0-1,-1 1,1-1,0 1,-1-1,1 0,0 1,0-1,-1 0,1 0,0 0,0 0,0 0,0 0,0 0,0 0,0-1,1 1,-1 0,0 0,1-1,-1 1,1 0,-1-1,1 1,0-1,0 1,-1-1,1 1,0 0,0-1,0 1,0-1,1 1,-1-1,0 1,1-1,-1 1,1 0,-1-1,1 1,0 0,-1 0,1-1,0 1,0 0,0 0,0 0,1-1,143-55,-82 37,437-149,-424 139,-162 97,61-49,0 2,2 1,1 0,0 2,2 1,0 0,2 1,0 1,2 1,1 1,-4 12,-79 173,98-213,1 0,-1 0,1 0,-1 0,0 0,1 0,-1 0,0 0,1 0,-1 0,1 1,-1-1,0 0,1 0,-1 0,0 0,0 1,1-1,-1 0,0 0,1 1,-1-1,0 0,0 0,1 1,-1-1,0 0,0 1,0-1,0 0,1 1,-1-1,0 1,0-1,0 0,0 1,0-1,0 0,0 1,0-1,0 0,0 1,0-1,0 1,0-1,0 0,-1 1,1-1,0 0,0 1,0-1,0 0,-1 1,1-1,0 0,0 0,-1 1,1-1,0 0,-1 0,1 1,9-8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49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1141 480,'-22'-7,"-1"2,0 0,0 2,-1 0,1 1,-1 2,1 0,0 2,-1 0,1 2,0 0,0 2,1 0,-7 4,-424 166,331-122,121-53,0-1,-1 1,1-1,0 1,0 0,0-1,0 1,0 0,0 0,0 0,0 0,0 0,0 0,1 0,-1 0,0 0,0 0,1 0,-1 0,1 1,-1-1,1 0,0 0,0 1,-1-1,1 0,0 1,0-1,0 0,0 0,0 1,0-1,1 0,-1 1,0-1,1 0,-1 0,1 0,-1 1,1-1,0 0,-1 0,1 0,0 0,0 0,0 0,0 0,55 36,-26-28,-1-1,1-1,1-1,-1-2,18-1,100 19,-146-22,1 0,-1 1,0-1,0 1,0-1,0 1,0 0,0 0,0 0,0 0,0 0,0 1,0-1,-1 0,1 1,0-1,-1 1,1 0,-1 0,0-1,0 1,1 0,-1 0,0 0,-1 0,1 0,0 0,-1 1,1-1,-1 0,1 0,-1 0,0 1,0-1,0 0,0 0,-1 1,1-1,-1 0,1 0,-1 0,0 0,1 0,-1 0,0 0,0 0,-1 0,1 0,0 0,-1-1,1 1,-1 0,1-1,-2 1,-19 21,-1-1,-1-1,0-1,-2-1,-26 14,26-16,-73 44,58-37,1 1,2 2,0 1,-22 24,55-49,0 1,1-1,-1 1,1 0,0 0,0 0,1 1,-1 0,1-1,0 1,0 0,1 0,-1 1,1-1,0 0,1 1,-1 0,1-1,0 1,1 0,-1-1,1 1,0 0,1-1,-1 1,1 0,0 0,0-1,1 1,0-1,0 0,2 4,6 0,0-1,1 0,0-1,1 0,-1-1,1 0,1 0,-1-2,1 1,-1-2,1 0,1 0,-1-1,0-1,1 0,133-19,-123 13,-17 3,1 0,0 0,-1-1,0 0,1-1,-1 1,0-1,-1-1,1 1,-1-1,0 0,0-1,-1 1,4-5,7-9</inkml:trace>
  <inkml:trace contextRef="#ctx0" brushRef="#br0" timeOffset="479.893">548 0,'-21'79,"-106"568,6-58,-102 272,183-605,33-234,-1-4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1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0 961,'30'4,"-1"0,1-2,0-2,-1 0,1-2,0-1,-1-2,0 0,0-2,-1-2,1 0,25-14,-11-3,-1-2,-1-2,-2-2,-1-2,-2-1,-1-1,-2-2,15-24,-10 17,334-405,-361 437,68-56,-77 67,0 1,1 0,-1 0,1 0,-1 0,0 0,1 1,0-1,-1 1,1-1,-1 1,1 0,-1 0,1 0,0 1,-1-1,1 1,-1-1,1 1,-1 0,0 0,1 0,-1 0,0 0,1 1,-1-1,0 0,0 1,0 0,0 0,-1-1,1 1,0 0,-1 0,1 1,-1-1,1 1,7 17,0 0,-1 0,-1 1,-1 0,0 0,-2 1,-1-1,0 1,-1 14,-1-23,2 27,-1 0,-2 0,-1 1,-3-1,-1 0,-2-1,-2 1,-1-2,-2 1,-2-1,-2-1,-1-1,-1 0,-2-1,-12 14,21-36,0-1,-1 0,0 0,-1-2,0 1,0-2,-1 0,-1 0,1-1,-2-1,1-1,0 0,-1-1,-7 1,12-3,0-1,0 0,0 0,-1-2,1 1,-1-1,1-1,0 0,-1-1,1 0,0 0,0-1,0-1,1 0,-1 0,1-1,0-1,0 1,1-2,-1 1,-2-4,6 4,1 0,0 0,0 0,1 0,-1-1,2 1,-1-1,1 0,0 0,0-1,-1-5,-4-17</inkml:trace>
  <inkml:trace contextRef="#ctx0" brushRef="#br0" timeOffset="329.02">1919 284,'-16'22,"-20"27,2 0,2 3,2 0,3 2,-1 6,24-51,0-1,1 1,0 0,0 0,1 0,0 0,0 0,1 1,1-1,-1 1,2-1,-1 0,1 1,1-1,-1 0,1 1,1-1,0 0,0-1,1 1,0-1,1 1,0-1,0 0,0-1,1 1,0-1,1 0,0-1,0 0,0 0,0 0,1-1,0 0,1 0,-1-1,2 0,6 0,0 0,0-2,0 0,1-1,-1 0,1-2,-1 0,0 0,1-2,-1 0,0-1,-1 0,1-2,-1 0,0 0,0-1,0-1,-1-1,4-3,1-1,-1 0,0-2,0 0,-2-1,0-1,-1 0,0-2,-2 1,0-1,-1-1,-1-1,-1 1,4-15,-9 25,-1 0,-1 0,0-1,0 1,-1-1,0 0,-1 0,-1 0,1 0,-2 0,1 0,-2 0,1 0,-1 1,-1-1,0 0,-1 1,0 0,0 0,-1 0,0 0,-1 1,0 0,-1 0,0 1,0-1,-1 1,1 1,-2 0,1 0,-1 0,0 1,-1 0,0 2,0 1,0 0,0 0,0 1,0 0,0 1,-1 0,1 1,-1 0,1 0,0 1,-1 1,1-1,0 2,0-1,0 2,0-1,1 1,-9 5,-12 7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29,'342'0,"-173"-27,-91 25,-78 2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1,'33'5,"22"2,5-6,3-3,-6 0,-6-1,-3 1,-5 0,-5 1,-4 0,-3 1,-2 0,-1 0,0 0,-6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438 134,'-15'-1,"0"1,0 1,0 0,0 0,1 2,-1 0,1 1,-1 0,1 1,0 0,1 1,-1 1,1 0,1 1,-1 1,1 0,1 0,0 1,0 0,1 1,0 1,-2 3,-4 6,2 1,0 1,1 0,2 1,0 0,2 1,0 0,2 1,1-1,1 1,1 1,1-1,1 5,1-22,0 0,0 1,1-1,0 0,1 1,0-1,0 0,1 0,0 0,1 0,0 0,0 0,1-1,0 0,1 1,0-1,0-1,0 1,1-1,0 0,1 0,-1-1,1 0,1 0,-1 0,1-1,0 0,1 0,10 0,1 0,-1-1,1-1,0-1,0-1,0 0,0-2,0 0,0-1,0-1,-1-1,1-1,-1 0,0-2,0 0,-1-1,0-1,4-3,30-16,-1-1,-2-3,-1-2,-2-2,-2-2,-1-2,-2-1,13-20,-44 48,-1 0,0-1,-1-1,0 1,-1-1,-1-1,0 1,-1-1,-1 0,-1 0,0-1,-1 1,0-4,-2 11,0 0,0 0,-1 0,0 0,-1 1,0-1,0 0,-1 1,0-1,0 1,-1 0,0 0,0 0,-1 1,0 0,-1-1,1 2,-1-1,-1 1,1 0,-1 0,0 1,0-1,-1 2,-1-2,-14-4,0 1,-1 1,0 0,0 2,0 1,-1 1,0 1,0 2,0 0,0 1,0 2,1 0,-1 2,0 0,1 2,0 1,0 1,1 1,0 1,1 1,0 0,-11 10,-72 55,65-44</inkml:trace>
  <inkml:trace contextRef="#ctx0" brushRef="#br0" timeOffset="479.028">14 642,'1'0,"-1"-1,1 1,-1-1,1 1,-1 0,0-1,1 1,-1-1,0 1,0-1,1 1,-1-1,0 0,0 1,0-1,0 1,1-1,-1 1,0-1,0 1,0-1,0 0,0 1,0-1,-1 1,1-1,0 1,0-1,0 1,0-1,-1 0,1 1,0 0,-1-1,1 1,0-1,-1 1,1-1,0 1,-1-1,1 1,-1 0,1-1,-1 1,1 0,-1 0,1-1,-1 1,1 0,-1 0,1 0,-1 0,0-1,1 1,-1 0,1 0,-1 0,1 0,-1 0,0 1,1-1,-1 0,1 0,-1 0,1 0,-1 1,1-1,-1 0,41-34,-35 30,233-136,-209 122,-23 12,1 0,0 0,1 1,-1 0,1 0,0 1,0 0,1 1,-1 0,1 0,0 1,0 0,0 0,-1 1,2 0,-1 0,0 1,0 1,7 0,-11 3,-1-1,-1 0,1 1,0 0,-1 0,1 0,-1 0,-1 0,1 1,0-1,-1 1,0-1,0 1,0 0,-1 0,0 0,0 0,0 4,12 31,-9-33,-1 1,2 0,-1-1,1 0,0 0,0 0,1-1,0 1,0-1,0-1,1 1,0-1,0 0,0-1,1 0,-1 0,1 0,0-1,0 0,0-1,1 0,-1 0,1-1,5 1,129-1,-86 25,-44-15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1,'-16'85,"-102"437,47-279,70-238,-3 2,2 1,-1-1,1 1,0 0,1-1,-1 1,2 0,-1 0,1 0,0 0,1 5,4-2</inkml:trace>
  <inkml:trace contextRef="#ctx0" brushRef="#br0" timeOffset="288.699">646 143,'-25'22,"0"0,1 2,1 1,2 0,0 2,2 0,1 1,1 1,-5 15,20-41,0 1,0 0,0 0,1 1,0-1,0 0,0 0,0 1,1-1,-1 0,1 1,0-1,1 0,-1 1,1-1,0 0,0 0,0 1,0-1,1 0,0 0,0 0,0 0,0-1,1 1,-1-1,1 1,0-1,0 0,0 0,0 0,1 0,-1-1,1 1,-1-1,1 0,0 0,0 0,0-1,0 1,1-1,-1 0,2 0,11 2,-1-1,2-1,-1-1,0 0,0-2,0 0,-1 0,1-1,0-2,-1 1,0-2,0 0,0-1,-1-1,0 0,-1-1,0 0,0-1,-1-1,0 0,0-1,-2 0,1-1,-2 0,0-1,0 0,-2-1,1 0,-2 0,0-1,-1 0,0 0,-2 0,0-1,1-10,-5 22,0 0,0-1,0 1,-1-1,0 1,0-1,-1 1,1 0,-1 0,0 0,-1 0,1 0,-1 0,0 0,0 1,-1 0,1-1,-1 1,0 1,0-1,0 0,0 1,-1 0,0 0,1 0,-1 1,-3-2,-1 0,-1 1,1 0,-1 0,0 0,1 2,-1-1,0 1,0 1,0-1,0 2,0-1,0 2,0-1,-8 3,-26 12,5 2</inkml:trace>
  <inkml:trace contextRef="#ctx0" brushRef="#br0" timeOffset="653.917">731 566,'-29'4,"0"1,1 1,0 2,0 1,1 1,0 2,1 0,0 2,1 1,1 0,0 2,1 1,-3 4,21-17,0 0,0 0,0 0,1 0,0 1,0-1,0 1,1 0,0 0,0 1,0-1,1 1,0-1,0 1,1 0,0 0,0 0,0-1,1 1,0 0,0 0,1 0,0 0,0 0,1 0,0-1,0 1,0-1,1 1,0-1,0 0,1 0,0 0,0-1,0 1,0-1,9 4,0-1,0-1,0 0,1-1,0 0,0-1,1-1,-1 0,1-1,0-1,0 0,0-1,0 0,0-1,0-1,0-1,0 0,0-1,0 0,7-4,-8 4,-1-2,0 0,-1 0,1-1,-1-1,0 0,0-1,-1 0,0-1,-1 0,0 0,0-1,-1-1,0 1,0-2,-4 5,-1 0,1 0,-1-1,0 0,-1 1,1-1,-2-1,1 1,-1 0,-1-1,1 1,-1-1,-1 1,1-1,-2 1,1-1,-1 0,0 1,-1-1,0 1,0 0,-1 0,0 0,-3-5,2 4,0 1,0-1,-1 1,0 0,-1 0,0 1,0-1,0 1,-1 1,0-1,0 1,-1 0,0 1,0 0,0 0,-1 1,1 0,-1 0,0 1,0 0,-1 1,1 0,0 0,-1 1,1 0,-1 1,0 0,1 0,-1 1,1 0,-5 2,-5 4</inkml:trace>
  <inkml:trace contextRef="#ctx0" brushRef="#br0" timeOffset="1024.244">1324 255,'-18'2,"0"1,0 0,0 1,1 1,0 1,0 0,0 1,1 1,0 1,0 0,1 1,0 0,1 2,0 0,1 0,0 1,1 0,0 2,2-1,-1 1,2 1,0-1,1 2,0-1,2 1,-5 14,8-19,0 0,1 0,0 0,1 0,0 1,1-1,0 0,1 1,0-1,1 0,1 0,0 0,0 0,1 0,1-1,0 1,0-1,1 0,1-1,0 0,0 0,1 0,0-1,1 0,0 0,0-1,1-1,0 1,3 0,1-2,0 0,0-2,1 0,0 0,-1-2,1 1,0-2,1 0,-1-1,0-1,0 0,0-1,0 0,0-1,7-3,-11 0,-1 0,0-1,-1 0,1-1,-1 0,-1 0,0-1,0 0,0 0,-1-1,-1 0,0 0,0 0,-1-1,0 0,-1 0,0-1,0 1,-2-1,1 1,-2-1,1 0,-2 0,1 0,-2 0,0 0,0 0,-3-10,2 8,-2 0,1 1,-2-1,1 1,-2 0,0 0,-1 0,0 1,0 0,-2 1,1-1,-1 2,-1-1,-7-6,10 11,0 1,0 0,0-1,0 2,-1-1,0 1,0 1,0-1,0 1,-1 1,1-1,-1 2,1-1,-1 1,0 0,0 1,0 0,1 0,-1 1,0 0,0 1,1 0,-1 0,1 1,-21 8,4 0</inkml:trace>
  <inkml:trace contextRef="#ctx0" brushRef="#br0" timeOffset="1419.949">1720 30,'-13'7,"1"1,0 1,1 0,0 0,1 1,0 0,0 1,-7 11,14-18,0-1,1 1,0 0,0 1,0-1,0 0,1 1,-1-1,1 1,0-1,1 1,-1-1,1 1,0 0,0-1,0 1,1 0,-1-1,1 1,0-1,1 1,-1-1,1 1,0-1,0 0,0 0,0 0,1 0,0 0,1 2,0 0,0 0,1-1,0 1,0-1,0 0,1-1,0 1,0-1,0 0,0 0,1-1,-1 0,1 0,0-1,0 1,0-2,0 1,0-1,0 0,1 0,-1-1,0 0,0 0,1-1,-1 0,0 0,0-1,0 1,0-2,0 1,0-1,-1 0,1 0,-1-1,0 0,0 0,5-5,-6 2,-2 0,1 0,-1 0,0-1,-1 1,0-1,0 0,0 0,-1 0,-1 0,1 1,-1-1,0 0,-1 0,0 0,0 0,-1 0,0 0,0 1,-1-1,0 1,0 0,-1-1,0 2,0-1,-4-5,3 5,0 0,-1 1,0-1,0 1,0 1,-1-1,0 1,0 0,0 1,-1-1,0 2,1-1,-1 1,-1 0,1 0,0 1,-1 1,1-1,-1 1,1 0,-1 1,1 0,-1 1,0 0,1 0,0 0,-4 2,-17 4</inkml:trace>
  <inkml:trace contextRef="#ctx0" brushRef="#br0" timeOffset="1730.924">1917 538,'33'0,"17"-5,8-1,0 0,-5 1,-7 2,-7 0,-5 2,-3 1,-2 0,-2-5,0-1,-5 0</inkml:trace>
  <inkml:trace contextRef="#ctx0" brushRef="#br0" timeOffset="3382.841">3412 143,'-2'27,"-2"0,-1-1,-2 1,0-1,-1-1,-2 0,-1 0,0 0,-2-2,-1 1,-1-2,-1 0,0-1,-2 0,0-2,-2 0,0-1,-20 13,25-18,-1 0,-1-2,0 0,0-1,-1-1,-1 0,1-2,-1 0,0-1,-1-1,0-1,1 0,-1-2,-9 1,26-3,0 0,0-1,0 1,0 0,0-1,0 0,0 0,0 0,0 0,0 0,1 0,-1-1,0 0,1 1,-1-1,1 0,0 0,0 0,-1 0,1-1,1 1,-1-1,0 1,1-1,-1 1,1-1,0 0,-1 0,1 0,1 0,-1 0,0 0,1 0,0 0,-1-6,1 0,0 0,1 0,0 0,0 0,1 0,0 1,1-1,0 0,0 1,1 0,71-147,-75 153,0 1,1-1,-1 1,1 0,-1-1,1 1,0 0,-1 0,1-1,0 1,0 0,0 0,0 0,0 0,0 0,0 0,1 0,-1 1,0-1,0 0,1 1,-1-1,0 0,1 1,-1 0,0-1,1 1,-1 0,1 0,-1 0,1 0,-1 0,1 0,-1 0,0 0,1 0,-1 1,1-1,-1 1,0-1,1 1,-1 0,0-1,0 1,1 0,-1 0,0 0,0 0,0 0,0 0,0 0,149 139,-56-64,65 40,-151-112,4 2,0 0,0 0,-1 1,0 1,0 0,-1 0,0 1,-1 0,1 1,5 9,-3-1,-1-4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3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0 452,'3'0,"355"-18,-306 11,45-8,0 5,62 2,-49 9,-86-1</inkml:trace>
  <inkml:trace contextRef="#ctx0" brushRef="#br0" timeOffset="301.575">29 678,'411'-18,"-183"5,-74-11,-127 18,-3-2</inkml:trace>
  <inkml:trace contextRef="#ctx0" brushRef="#br0" timeOffset="3485.883">537 1,'-1'0,"0"1,0 0,1 0,-1 0,0 0,1 0,-1 0,0 0,1 1,-1-1,1 0,0 0,-1 0,1 0,0 1,0-1,0 0,0 0,0 1,0-1,0 0,0 0,0 0,0 1,1-1,-1 0,1 0,-1 0,1 0,-1 0,1 0,-1 1,1-1,0-1,0 1,0 0,-1 0,1 0,0 0,0 0,0-1,0 1,0-1,1 1,-1 0,0-1,1 1,202 154,-15 3,-86-79,-103-76,0 0,1 0,-1-1,-1 1,1 0,0 0,-1 0,1-1,-1 1,0 0,0-1,0 1,0-1,-1 1,1-1,0 1,-1-1,0 0,0 0,0 0,0 0,0 0,0 0,0 0,0-1,-1 1,1-1,-1 0,1 1,-1-1,-1 0,-7 7,-245 235,65-65,173-151,17-17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4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5,6 1,6 0,7-1,4-2,4-1,1-1,1 0,0-1,1 0,-1-1,-5-4,-2-1,1 0,-5 1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45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1,'14'4,"10"3,6-1,2-1,0-2,0-1,0-5,-2-3,-1 0,0 1,0 1,-1 2,-5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07.08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56 1,'-10'38,"-2"28,-1 6,4-3,2-9,2-15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5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28,'-28'-1,"16"0,1 0,-1 1,1 0,-1 0,1 2,0-1,-1 1,1 1,0 0,0 1,0 0,1 0,-1 1,-4 4,12-6,1 0,0-1,1 2,-1-1,0 0,1 0,0 0,0 1,0-1,0 1,0-1,1 1,-1-1,1 1,0-1,0 1,0-1,1 1,-1-1,1 1,0-1,0 0,0 1,0-1,1 0,-1 0,1 1,0-1,0-1,0 1,0 0,1 0,-1-1,1 1,-1-1,1 0,0 0,0 0,0 0,0 0,0-1,1 1,-1-1,0 0,1 0,-1 0,0-1,1 1,1-1,0 3,-1-1,1 0,0 0,0-1,0 0,0 0,0 0,1 0,-1-1,0 0,0 0,0 0,1-1,-1 1,0-1,0 0,0-1,0 0,0 1,0-1,-1-1,1 1,-1-1,1 0,-1 0,0 0,0 0,0-1,-1 0,1 0,-1 0,0 0,0 0,0-1,-1 1,1-1,-1 1,0-1,-1 0,1 0,0-2,-3 1,0 1,-1-1,1 1,-1-1,0 1,-1 0,1 0,-1 0,0 0,0 0,0 0,-1 1,0 0,0 0,0 0,0 0,-1 0,1 1,-1 0,0 0,0 0,0 1,0-1,-1 1,1 1,-1-1,1 1,-1 0,1 0,-1 0,0 1,1 0,-1 0,0 0,1 1,-1 0,0 0,-3 2,-17 2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45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85,'-26'255,"-57"136,74-360,7-26,0-1,0 1,0 0,1 0,-1 0,1 1,0-1,1 0,-1 0,1 0,0 1,1-1,-1 0,1 0,0 1,0-1,1 0,0 3,23-2,-10-10</inkml:trace>
  <inkml:trace contextRef="#ctx0" brushRef="#br0" timeOffset="319.365">471 171,'-21'27,"1"2,2 1,1 0,1 1,2 1,-6 21,18-49,1-1,0 0,0 0,0 0,1 1,-1-1,1 0,0 1,0-1,0 0,0 1,1-1,-1 0,1 0,0 1,0-1,0 0,0 0,0 0,1 0,-1 0,1 0,0 0,0-1,0 1,0-1,1 1,-1-1,1 0,-1 0,1 0,0 0,0 0,0-1,0 1,0-1,0 0,0 0,0 0,1 0,-1 0,0-1,0 1,2-1,12-2,1 0,-1-1,0-1,1 0,-2-2,1 0,-1 0,0-2,0 0,-1-1,0 0,0-1,-1-1,-1 0,0-1,0-1,3-5,79-99,-93 113,1 0,-1-1,0 1,0-1,-1 0,1 1,-1-1,0 0,0 0,-1 0,1 0,-1 0,0 0,-1 0,1 0,-1 0,0 0,0 0,-1 1,1-1,-1 0,0 1,0-1,-1 1,1 0,-1-1,0 1,-2-1,0-1,-2 0,1 1,0 0,-1 0,0 0,0 1,-1 0,1 0,-1 1,0 0,0 1,0-1,0 1,0 1,-1 0,1 0,0 0,-1 1,1 1,0-1,-1 1,1 1,-4 1,-7 1,0 1,1 1,0 1,0 1,0 0,1 2,0 0,1 0,-8 8,-12 12</inkml:trace>
  <inkml:trace contextRef="#ctx0" brushRef="#br0" timeOffset="670.314">555 509,'-20'8,"0"1,1 2,0 0,1 0,0 2,1 0,0 2,1-1,0 2,2 0,0 1,1 0,0 1,2 1,0 0,1 0,8-13,0 0,1 0,0-1,0 1,1 0,-1 0,1 0,1 0,-1 0,1 0,0 0,0-1,1 1,0 0,0-1,0 1,0-1,1 1,0-1,0 0,1 0,-1-1,1 1,0-1,0 1,1-1,-1-1,1 1,0-1,0 1,0-1,0-1,1 1,-1-1,1 0,-1 0,4 0,1 1,1 0,-1 0,1-1,0-1,0 0,-1-1,1 0,0 0,0-1,0 0,-1-1,1-1,0 1,-1-2,0 1,0-1,0-1,3-2,-2 1,1-1,-1 0,-1 0,1-2,-2 1,1-1,-1 0,0-1,-1 0,0-1,-1 1,0-2,0 1,-1-1,-1 0,0 0,-1 0,0-1,-1 1,0-1,-1 0,-1 0,0 0,0 0,-1 0,-1 0,0 0,-1 0,-1 0,0 0,-4-11,2 15,0 0,-1 1,0-1,-1 1,0 0,0 1,0 0,-1 0,0 0,-1 1,1 0,-1 1,-1 0,1 0,0 1,-1 0,0 1,-2 0,-13-3</inkml:trace>
  <inkml:trace contextRef="#ctx0" brushRef="#br0" timeOffset="1015.47">1176 255,'-38'21,"1"2,1 2,1 1,1 2,-21 23,44-40,1 1,-1 0,2 1,0 0,1 1,0 0,1 0,0 0,1 1,1 0,0 0,1 1,1-1,1 1,0 0,0 0,2 3,0-12,1-1,-1 1,2-1,-1 0,0 0,1 0,0 0,1 0,0 0,-1 0,2-1,-1 1,1-1,-1 0,2 0,-1 0,0 0,1-1,0 0,0 0,0 0,0-1,1 0,0 0,-1 0,1 0,0-1,0 0,6 2,0-1,-1 0,1-1,0 0,0-1,0-1,0 1,0-2,0 0,0 0,0-1,0-1,0 0,5-2,-5 0,0 0,0-1,0-1,-1 0,0 0,0-1,0-1,-1 0,-1 0,0-1,0 0,-1 0,0-1,0 0,-2-1,1 1,-1-1,-1-1,0 1,-1-1,0 0,-1 0,-1 0,0 0,0-7,-1 5,0 0,-1 0,-1 0,-1 0,0 0,-1 0,0 0,-1 0,-4-8,5 17,1 0,-1 1,0-1,-1 1,1 0,-1 0,0 0,-1 0,1 0,-1 1,0 0,0 0,0 0,0 1,-1 0,0 0,1 0,-1 0,0 1,0 0,-1 1,1-1,-5 0,-47 0,33 2</inkml:trace>
  <inkml:trace contextRef="#ctx0" brushRef="#br0" timeOffset="1372.252">1486 1,'-8'13,"0"-3,0 1,1 0,0 1,1-1,1 1,0 1,0-1,1 1,1-1,-1 7,4-17,0 0,0 0,0 0,0 0,0 1,0-1,1 0,-1 0,1 0,0 0,-1 0,1 0,0 0,0 0,0 0,1 0,-1-1,0 1,1 0,-1-1,1 1,0-1,-1 0,1 1,0-1,0 0,0 0,0 0,0 0,0 0,0-1,0 1,0-1,0 1,0-1,0 0,0 0,3 0,83-13,-84 12,-1 0,1 0,-1 0,1-1,-1 0,0 1,1-1,-1 0,0 0,-1-1,1 1,0-1,-1 1,1-1,-1 0,0 0,0 0,0 0,0-1,0 1,-1 0,1-1,-1 1,0-1,0 1,-1-1,1 0,-1 1,1-1,-1 0,0 1,-1-1,1 0,-1 1,1-1,-1 0,0 1,0-1,-1 1,1 0,-1-1,0 1,0 0,0 0,0 0,0 0,-1 0,1 1,-1-1,0 1,0-1,1 1,-2 0,1 0,0 0,-3 0,-74-6,54 9</inkml:trace>
  <inkml:trace contextRef="#ctx0" brushRef="#br0" timeOffset="1634.646">1712 452,'34'-5,"15"-6,5-1,-2 1,-6 2,-5-1,-5 0,-4 3,-2 1,-7 3</inkml:trace>
  <inkml:trace contextRef="#ctx0" brushRef="#br0" timeOffset="2661.942">2700 29,'-6'-4,"0"1,0 0,0 0,-1 0,1 1,-1 0,0 1,0-1,1 1,-1 0,0 1,0 0,0 0,0 0,0 1,0 0,1 1,-1-1,0 1,-5 2,7-2,-144 48,145-46,1-1,-1 0,1 1,0 0,0-1,0 1,0 1,1-1,0 0,0 1,0-1,0 1,1-1,-1 1,1 0,1-1,-1 1,1 0,-1 0,1 0,1 0,-1 0,1-1,-1 1,2 0,-1 0,0-1,1 1,0-1,0 1,2 2,6 39,-7-23,-4-20,1 1,0-1,0 0,0 1,0-1,0 1,1-1,0 0,-1 1,1-1,1 0,-1 0,0 1,1-1,-1 0,1 0,0-1,0 1,0 0,1-1,-1 1,1-1,-1 0,1 1,0-1,-1 0,1-1,0 1,0-1,1 1,-1-1,0 0,1 0,52 5,-51-7,1 0,-1 1,0-1,0 1,1 1,-1-1,0 1,1 0,-1 0,0 0,0 1,0-1,0 1,0 1,0-1,-1 1,1 0,-1 0,1 0,-1 0,0 1,-1 0,1-1,0 1,-1 1,0-1,0 1,-1-1,1 1,-1 0,0 0,0 0,1 6,0 1,-1-1,-1 1,0 0,0-1,-2 1,1 0,-1 0,-1-1,0 1,-1-1,0 1,0-1,-1 0,-1 0,0-1,-1 1,1-1,-2 0,0-1,0 0,0 0,-1 0,-9 7,7-7,0-1,0 0,-1 0,0-1,0-1,-1 0,1 0,-1-1,-1 0,1-1,-1-1,1 0,-1-1,0 0,0-1,0 0,0-1,-1 0,1-1,0-1,-6-2,-5-18,21 12</inkml:trace>
  <inkml:trace contextRef="#ctx0" brushRef="#br0" timeOffset="3470.196">2870 114,'138'-72,"-132"70,1-1,0 1,0 1,0-1,0 1,0 0,0 1,0 0,0 0,0 1,1-1,-1 1,0 1,0 0,-1 0,1 0,0 1,-1-1,1 2,2 1,-5-2,0 0,-1 0,0 0,0 1,0 0,0-1,0 1,-1 0,0 0,1 0,-1 1,-1-1,1 0,-1 1,0-1,0 1,0-1,0 1,-1 0,0-1,0 1,0 0,-1-1,1 1,-1-1,0 1,0-1,-1 1,0 1,-62 125,18-61,29-49,2 0,0 2,2-1,1 2,0 0,2 0,0 1,2 1,1-1,0 9,6-30,0 0,1 0,-1 0,1 0,0 0,0 0,1 0,-1 0,1 0,0 0,0 0,0 0,1 0,-1-1,1 1,0 0,0-1,0 0,0 1,1-1,-1 0,1 0,0 0,0-1,0 1,0-1,0 1,1-1,-1 0,1 0,0-1,-1 1,1-1,0 1,0-1,0-1,0 1,1 0,7-1,1 0,0-1,0 0,-1-1,1 0,-1-1,0-1,1 0,-2 0,1-2,0 1,4-4,22-20,-23 13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78,'-29'35,"6"-13,0 2,2 0,1 2,1 0,1 1,1 1,2 0,0 1,2 1,2 1,0-1,2 2,2-1,-1 9,7-22,1 1,0 0,1-1,1 1,1-1,1 1,0-1,4 9,-5-20,0 1,1-1,0 0,0 0,0 0,1-1,0 1,0-1,1 0,0-1,0 1,0-1,0-1,1 1,0-1,0 0,0 0,1-1,-1 0,8 2,5-3,0-1,1-1,-1 0,1-2,-1 0,0-1,0-2,0 0,-1 0,1-2,-1-1,-1 0,1-1,-2-1,1-1,-1 0,-1-1,8-8,-3 7,0-2,0 0,-2-1,0-1,0-1,-2 0,0-1,-2-1,0-1,-1 0,-1-1,-1-1,-1 1,-1-2,-1 0,-1 0,-1 0,-1-1,-1 0,0-12,-6 25,1 1,-2 0,0 0,0 0,-1 0,0 0,-1 1,-1-1,1 1,-1 0,-1 0,0 1,-1-1,1 1,-2 1,1-1,-1 1,0 1,-1 0,0 0,0 0,-1 1,0 0,-4-2,0 1,-1 0,0 1,-1 1,1 0,-1 1,0 0,0 2,-1 0,1 1,0 0,-1 1,1 1,0 1,-11 2,0 3,0 2,0 0,1 2,0 1,1 1,0 1,1 1,1 1,0 2,1 0,-7 9,-4 5</inkml:trace>
  <inkml:trace contextRef="#ctx0" brushRef="#br0" timeOffset="438.497">93 558,'-2'-1,"0"1,1-1,-1 0,0 0,0 0,1 0,-1 0,1 0,-1 0,1 0,0-1,-1 1,1-1,0 1,0-1,0 1,0-1,0 0,0 1,0-1,1 0,-1 0,1 1,-1-1,1 0,0 0,0 0,0 0,0 0,0 0,0 1,0-1,0 0,1 0,-1 0,1 0,-1 0,1 1,0-1,0 0,54-55,94-16,-142 71,0 0,0 1,0 0,0 0,0 0,0 1,0 0,0 0,0 1,0-1,0 2,0-1,0 1,-1 0,1 1,0-1,-1 1,0 0,0 1,0 0,0 0,2 2,31 33,-34-33,0 0,0-1,0 1,0-1,1 0,0-1,0 1,0-1,1 0,-1-1,1 0,0 0,0 0,0-1,0 0,4 1,99-1,-85-3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0.0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1 193,'68'-27,"148"-21,-187 42,257-28,-13 36,-67 26,198 1,-59-31,-91-25,602 27,668 0,-1326-28,-74 10,145 7,-126-15,26 2,-118 24,-33 5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29:47.4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32,'663'0,"-437"27,376-26,-204-18,-151-6,-97 10,0 6,54 9,-54-1,146 28,-31-17,-192-4,1-3,-1-3,1-3,40-7,306-11,-2-8,-273 26,140 18,54 13,140-19,-140 16,169-26,-303 24,-5 5,79 0,-254-30,90 2,0-5,27-8,32-4,1 9,54 8,-37 0,758-2,-653 27,20-43,50-13,9 7,-195 8,0 7,30 10,-26-1,238-3,-167-27,469 28,-649 0,-65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36:08.8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8468 838,'-102'-56,"-2"5,-2 5,-3 4,-1 5,-40-5,-1621-362,1426 343,-1 16,-45 12,316 29,-227-12,-169 17,2 43,-190 52,213-10,3 19,-12 25,-348 136,748-250,1 3,1 3,1 1,1 3,1 2,2 2,-35 29,51-32,21-20,1 0,0 1,0 1,0-1,1 2,0-1,1 1,0 0,1 1,0 0,1 0,0 1,0 0,1 0,1 0,0 0,1 1,0 1,3-1,0 0,0-1,2 1,0 0,0 0,1-1,0 1,1-1,1 0,0 0,1-1,0 1,0-1,1-1,8 10,139 138,-146-151,36 24,1-1,1-3,2-1,1-3,0-1,2-3,0-2,1-3,1-1,31 1,-33-2,163 28,122 5,-197-29,5 2,635 63,79-49,336-67,873-150,-1192 102,-492 27,-370 54,1-1,-1-1,0 0,0-1,-1 0,1-1,-1 0,0-1,-1 0,1-1,-2 0,1-1,-1 0,0-1,-1 0,0 0,-1-1,0 0,0-2,-1 0,-1 0,0 0,-1 0,0-1,-1 1,-1-1,0 0,-1 0,0-1,-1 1,-1 0,0 0,-2-7,-1 11,-1-1,0 1,-1 0,0 1,-1-1,0 1,0 0,-1 1,0-1,-1 1,0 1,0 0,0 0,-1 0,0 1,-3-1,-7-8,-58-41,-3 3,-60-29,-71-48,-139-68,263 154,-2 4,-1 3,-2 5,-26-3,-112-25,-3 9,-52 3,-731-24,-188 68,400 30,420-7,-274 53,-68 66,52 32,629-157,-239 91,263-94,0 2,0 0,1 2,1 0,0 1,1 1,1 1,0 0,1 1,1 1,-6 10,12-12,0 1,0 0,2 0,0 1,2 0,0 0,1 1,0-1,2 1,0 0,2-1,0 9,5-6,1 0,1 0,0 0,2-1,1 0,0-1,1 0,2 0,0-2,1 1,0-2,2 0,0 0,1-2,0 0,1-1,5 2,-23-16,171 116,-118-89,1-2,1-2,1-3,1-2,0-3,49 6,360 29,-359-43,747 37,340 91,-1051-118,282 28,47-16,48-43,-2-23,386-81,134-60,-915 155,0-6,-2-5,81-36,-192 68,-1-1,0 0,0-1,0 0,0 0,-1-1,1 0,-1 0,0-1,-1 0,0-1,0 0,0 0,-1 0,1-1,-2 0,1 0,-1 0,-1-1,0 0,0 0,0 0,-1 0,-1 0,1-1,-2 1,1-1,-1-4,-5-11,-2 2,0-1,-2 1,0 0,-2 0,-1 1,0 1,-1-1,-10-10,-8-8,-1 1,-3 1,-1 2,-1 1,-13-7,25 20,-45-40,-2 3,-3 3,-3 4,-1 2,-3 5,-1 2,-2 5,-2 3,-2 4,-84-19,-77 9,137 28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46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2508,'67'0,"201"-12,235-44,182-8,-144 55,-136 8,-31-26,594 26,-600-26,599 26,-671 28,-52-14,-158-2,1-5,0-3,65-6,152-27,81 30,-170-27,376 27,-422-26,0-2,-145 26</inkml:trace>
  <inkml:trace contextRef="#ctx0" brushRef="#br0" timeOffset="1834.839">4178 165,'46'168,"-39"-122,-2 1,-2-1,-2 1,-4 35,0 15,-14 76,-7-3,-4 91,18-176,3 1,4 0,6 41,-2-8,28 135,-29 367,27-425,-27 284,12-311,7 29,8-1,-28 283,29-254,-45-74,5 33,12-161</inkml:trace>
  <inkml:trace contextRef="#ctx0" brushRef="#br0" timeOffset="11531.832">2371 843,'14'2,"0"1,-1 0,1 1,-1 1,0 0,0 1,0 0,-1 1,0 1,0-1,7 8,132 112,-16-7,5-8,14 44,-55-85,28 27,72 72,-97-97,-88-65,-1 0,0 0,0 1,0 1,-1 0,-1 0,0 1,0 1,-1 0,2 4,-1 1,1-1,1 0,0 0,2-1,-1-1,2-1,0 0,15 9,41 38,45 26,-98-78</inkml:trace>
  <inkml:trace contextRef="#ctx0" brushRef="#br0" timeOffset="12995.726">2314 730,'-16'55,"-35"146,50-198,-1 0,0 0,1-1,-1 1,1 0,0-1,0 1,0 0,1 0,-1 0,0 0,1 0,0 0,0 0,0 0,0 0,0 0,1 0,-1 0,1 0,0 0,0 0,0 0,0-1,0 1,1 0,-1-1,1 1,0-1,0 1,0-1,0 0,0 0,0 0,1 0,0 0,9-2,0-2,0 1,0-2,-1 1,1-2,0 0,-1 0,0-1,0 0,0-1,-1 0,0-1,0 0,7-7,3 0,380-210,-399 223,0 1,0 0,0-1,0 1,0 0,0-1,0 1,0-1,-1 1,1-1,0 0,0 1,-1-1,1 0,0 1,-1-1,1 0,-1 0,1 0,-1 1,1-1,-1 0,0 0,1 0,-1 0,0 0,0 0,0 0,1 0,-1 0,0 0,0 0,-1 0,1 0,0 0,0 0,0 0,-1 1,1-1,0 0,-1 0,1 0,-1 0,1 0,-1 0,1 1,-1-1,1 0,-1 1,0-1,0 0,1 1,-1-1,0 1,0-1,0 1,0-1,1 1,-1-1,0 1,0 0,0 0,0-1,0 1,0 0,0 0,-169-7,105 10,-213-2,254-1</inkml:trace>
  <inkml:trace contextRef="#ctx0" brushRef="#br0" timeOffset="37195.248">2935 306,'0'510,"0"-510,4 47,-4-47,0 1,0 0,1-1,-1 1,0 0,0-1,0 1,1 0,-1-1,0 1,0-1,1 1,-1 0,1-1,-1 1,0-1,1 1,-1-1,1 1,-1-1,1 0,-1 1,1-1,0 0,-1 1,1-1,-1 0,1 0,0 1,-1-1,1 0,0 0,-1 0,1 0,0 0,-1 0,1 0,0 0,-1 0,1 0,0 0,-1-1,1 1,0 0,-1 0,1-1,-1 1,1 0,-1-1,1 1,0 0,-1-1,1 1,-1-1,0 1,1-1,-1 1,1-1,-1 0,0 1,1-1,-1 1,0-1,108-136,24-9,-66 74,-53 56</inkml:trace>
  <inkml:trace contextRef="#ctx0" brushRef="#br0" timeOffset="37862.8">2935 109,'226'27,"-201"-24,0 0,0 2,-1 1,0 1,0 1,10 6,-34-15,0 1,-1-1,1 1,0-1,-1 1,1-1,0 1,0-1,0 1,-1-1,1 0,0 1,0-1,0 1,0-1,0 1,0-1,0 0,0 1,1-1,-1 1,0-1,0 1,0-1,0 1,1-1,-1 0,0 1,1 0,-1-1,0 1,1-1,-1 1,1-1,-1 1,0 0,1-1,-1 1,1 0,-1-1,1 1,-1 0,1 0,0-1,-1 1,1 0,-1 0,1 0,-1 0,1 0,0 0,-1 0,1 0,-1 0,1 0,-1 0,1 0,0 1,-1-1,1 0,-1 0,1 0,-1 1,1-1,-1 0,1 1,-1-1,1 1,-26-49,23 44,-29-85,28 67</inkml:trace>
  <inkml:trace contextRef="#ctx0" brushRef="#br0" timeOffset="38511.076">3500 503,'-25'18,"1"0,0 2,1 1,1 0,2 2,0 0,1 1,1 1,1 1,2 1,1 0,0 0,3 2,0 0,1 0,2 0,1 1,2 0,0 5,5-30,-1 0,1 1,0-1,1 1,-1-1,1 0,0 1,0-1,1 0,-1 0,1 0,0 0,1 0,-1 0,1 0,0-1,0 1,0-1,1 0,0 0,-1 0,1-1,1 1,-1-1,0 0,3 1,5-3</inkml:trace>
  <inkml:trace contextRef="#ctx0" brushRef="#br0" timeOffset="38979.951">3500 757,'103'3,"-101"-3,0 0,1 1,-1 0,1-1,-1 1,0 0,0 0,1 1,-1-1,0 0,0 1,0-1,0 1,-1-1,1 1,0 0,-1 0,1 0,-1 0,0 0,1 0,-1 0,0 1,0-1,0 0,-1 1,1-1,-1 0,1 1,-1-1,0 1,0-1,0 1,0-1,0 1,0-1,-1 1,0-1,1 1,-3 4,-1 1,1-1,-1 0,0 0,-1 0,0-1,0 1,0-1,-1 0,1-1,-2 1,1-1,-4 2,3-2,0 1,0-1,1 1,0 0,0 1,1-1,-1 1,2 0,-1 1,1-1,0 1,0 0,1 0,2-5,0 1,0-1,1 0,-1 1,1-1,0 1,0-1,0 1,1-1,-1 1,1-1,0 1,0-1,0 0,0 1,1-1,-1 0,2 2,10 13</inkml:trace>
  <inkml:trace contextRef="#ctx0" brushRef="#br0" timeOffset="39423.38">3895 956,'-18'9,"-66"42,82-49,0 0,1 0,-1 0,1 0,-1 0,1 1,0-1,0 0,0 0,0 1,0-1,1 1,-1-1,1 1,-1-1,1 1,0-1,0 1,0-1,0 1,1 0,-1-1,1 1,-1-1,1 0,0 1,0-1,0 1,0-1,1 0,-1 0,0 0,1 0,0 0,1 2,0-2,0 1,0 0,0 0,-1 1,1-1,-1 0,0 1,0 0,0-1,0 1,-1 0,1 0,-1 0,0 0,0 0,-1 0,1 0,-1 0,0 0,0 0,0 0,-1 1,1-1,-1 0,0 0,0 0,-1 0,1-1,-1 1,0 0,1 0,-2-1,1 1,0-1,-1 0,0 0,1 0,-1 0,-1 0,-62 35,43-31</inkml:trace>
  <inkml:trace contextRef="#ctx0" brushRef="#br0" timeOffset="39775.994">3979 757,'10'15,"-1"0,-1 0,0 1,-1 0,-1 0,0 0,-1 1,-1 0,-1 0,0 0,-1 1,-1-1,-1 1,0-1,-1 0,-1 1,-1-1,0 0,-5 11,-10 7,-2-1,-1-2,-2 0,0-1,-3-1,0-2,-2 0,-1-2,-1-1,-2-1,-11 3,24-19</inkml:trace>
  <inkml:trace contextRef="#ctx0" brushRef="#br0" timeOffset="41428.925">1976 589,'-9'0,"-9"-5,-5-2,0-4,1 0,-2 2,3-3,1 1,4 2</inkml:trace>
  <inkml:trace contextRef="#ctx0" brushRef="#br0" timeOffset="41757.143">1693 306,'-14'0,"-10"0,-5 0,2-5,5-1</inkml:trace>
  <inkml:trace contextRef="#ctx0" brushRef="#br0" timeOffset="42008.596">1412 136,'-19'-14,"-12"-5,0-4,5 2</inkml:trace>
  <inkml:trace contextRef="#ctx0" brushRef="#br0" timeOffset="44230.308">1412 1210,'-68'95,"39"-60,-2-1,-1-1,-1-2,-1-1,-2-1,-1-3,-2-1,0-1,-2-2,32-16,1-1,-1-1,0 1,0-1,0-1,-1 0,1 0,-1-1,0 0,0 0,0-1,0-1,0 1,1-2,-1 1,-10-3,18 2,0 0,0 0,0-1,0 1,0 0,1-1,-1 1,0-1,1 0,-1 1,1-1,-1 0,1 0,0 0,0 0,0 0,0 0,0-1,0 1,1 0,-1 0,1-1,-1 1,1 0,0 0,0-1,0 1,0 0,1-1,-1 1,0 0,1-1,0 1,-1 0,1 0,0 0,1-1,43-77,-35 66,0 1,1-1,1 2,0 0,1 0,0 1,1 1,0 0,1 1,0 0,0 2,8-3,-19 9,1 1,-1 0,1 1,0-1,-1 1,1 0,-1 0,1 1,-1-1,0 1,0 0,0 0,0 1,0-1,0 1,0-1,-1 1,1 0,-1 1,0-1,0 1,0-1,0 1,-1 0,0 0,1 0,-1 0,-1 1,1-1,-1 0,1 1,-1-1,-1 1,1 0,23 42,-14-30,1 1,1-2,1 0,0 0,1-1,1-1,0 0,1-1,0-1,1-1,2 1,43 26,-48-26</inkml:trace>
  <inkml:trace contextRef="#ctx0" brushRef="#br0" timeOffset="44896.287">1270 476,'-5'0,"-6"4,-6 8,0 5,-2 0,2 2,-1 3,3 2,-1 2,2 2,4 0,-2 0,2 1,2-1,3 1,6-5,4-7</inkml:trace>
  <inkml:trace contextRef="#ctx0" brushRef="#br0" timeOffset="45590.582">903 1858,'-17'56,"13"-31,0-1,2 1,1 0,0 0,2 0,1 0,1-1,1 1,2-1,0 0,1 0,1 0,2-1,0 0,13 15,-10-25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3:56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1190 1,'-503'784,"465"-730,-3-2,-2-2,-1-2,-3-2,-2-2,-2-2,-45 28,84-62,-1-1,0 0,0 0,0-2,-1 1,0-2,0 0,0-1,-1 0,1-1,-1-1,-12 0,23-1,0 0,1-1,-1 0,0 0,1 0,-1-1,1 1,-1-1,1 1,0-1,0 0,0-1,0 1,0 0,0-1,1 1,-1-1,1 0,0 0,-1 0,1 0,1-1,-1 1,0 0,1-1,0 1,0-1,0 0,0-1,-8-112,13 79,1 0,2 0,2 0,1 1,2 1,2 0,1 1,1 0,2 1,2 1,22-29,54-38,-93 97,0 1,0 0,1 0,-1 0,0 0,1 1,-1-1,1 1,-1 0,1 0,0 0,-1 1,1-1,0 1,0 0,-1 0,1 0,0 0,0 1,-1-1,1 1,0 0,-1 0,1 1,-1-1,1 1,-1 0,0-1,0 2,0-1,0 0,0 0,0 1,2 2,19 24,-2 2,-1 0,-1 1,-2 1,4 11,24 42,-20-46,1-2,2 0,1-2,2-1,1-1,2-2,2-2,0-1,2-2,1-1,1-2,13 4,105 42,-143-62</inkml:trace>
  <inkml:trace contextRef="#ctx0" brushRef="#br0" timeOffset="282.132">1641 537,'43'5,"29"-3,11-3,2 0,-9 0,-8-1,-10 1,-7 1,-6-1,-1-4,-4-1,-3 0,-4 1,-2 2,-2 1,-1 1,-5 0</inkml:trace>
  <inkml:trace contextRef="#ctx0" brushRef="#br0" timeOffset="501.003">1698 1045,'38'10,"56"-2,22-7,0-4,-4-6,-13-1,-13 0,-16-2,-20 1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3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87,'-4'-7,"-1"0,-1 1,1 0,-1 0,0 0,-1 1,1 0,-1 0,0 0,0 1,-1 0,1 1,-1 0,0 0,0 0,-2 0,-20 0,0 1,1 1,-1 2,0 1,1 1,-1 1,1 2,0 1,0 1,1 2,-15 7,39-16,-1 0,0 1,1 0,-1 0,1 0,-1 0,1 1,0 0,0-1,0 1,1 1,-1-1,1 1,0-1,-1 1,2 0,-1 0,0 0,1 1,0-1,0 0,0 1,0 0,1-1,0 1,0 0,0 0,1 0,-1-1,1 4,-1 11,1 1,1-1,0 0,1 1,2-1,0 0,1 0,0-1,3 4,-5-15,0 0,0 0,1 0,0 0,1 0,0-1,0 0,0 0,0 0,1 0,0-1,0 0,1 0,-1-1,1 0,0 0,0 0,1-1,-1 0,1-1,-1 0,1 0,4 0,41 5,-40-7,0 1,0 0,0 0,-1 2,1-1,-1 2,0-1,0 2,0 0,0 0,-1 1,0 0,0 1,0 0,-1 1,0 0,0 1,-2 2,0 0,0 1,-1 0,0 0,-1 0,-1 1,0 0,0 0,-1 0,-1 1,-1-1,2 11,-5-14,1 0,-1 0,-1 0,1-1,-2 1,0 0,0-1,0 1,-1-1,-1 0,1 0,-1-1,-1 1,0-1,0 0,-1-1,0 1,0-1,0-1,-1 1,0-1,0-1,-1 1,0-1,-10 6,-1-1,0-1,0 0,-1-2,0 0,-1-1,1-2,-1 0,0-1,-11 0,-96-16,115-4,18 8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1 179,'29'-22,"1"0,1 2,1 1,0 2,1 1,1 2,1 1,33-8,-57 18,0 0,0 0,1 1,-1 1,1 0,-1 0,1 1,0 0,-1 1,1 1,-1 0,10 3,-18-2,1 1,-1 0,0 0,-1 0,1 1,-1-1,0 0,0 1,0 0,0-1,-1 1,0 0,0 0,0 0,-1 0,1 0,-1-1,0 1,-1 0,1 0,-1 0,0 0,0 0,-1 0,1-1,-1 1,0 0,0-1,-1 0,0 1,-106 164,63-106,19-25,-142 228,167-263,-1 1,1 0,0 0,0-1,0 1,1 0,0 1,-1-1,1 0,1 0,-1 1,1-1,-1 0,1 0,1 1,-1-1,0 0,1 1,0-1,0 0,0 0,1 0,-1 0,1 0,0 0,0 0,1 0,-1-1,1 1,-1-1,1 0,0 0,1 0,-1 0,0 0,1-1,8 3,0 0,0-1,0-1,0 0,1 0,-1-1,1-1,0 0,-1-1,1-1,0 0,-1 0,1-1,-1-1,0 0,1 0,-2-1,1-1,0 0,-1-1,0 0,0-1,0 0,-1-1,8-3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07.335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0,'0'0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4:04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81,'-23'18,"1"1,0 1,2 1,0 0,1 2,2 0,0 1,2 1,-6 12,20-34,-1 0,0 0,0 0,1 1,0-1,0 1,0-1,0 1,0-1,1 1,0-1,-1 1,1 0,1-1,-1 1,0 0,1-1,0 1,0-1,0 1,0-1,0 1,1-1,0 0,-1 0,1 0,0 0,1 0,-1 0,0 0,1-1,0 1,-1-1,1 0,0 0,0 0,1 0,-1 0,0-1,0 1,4 0,7 0,1 0,-1-1,1-1,0 0,-1-1,1 0,-1-1,1-1,-1 0,0-1,0-1,0 0,-1-1,0 0,0-1,0-1,0-1,-4 3,-1 0,0-1,0 0,-1-1,0 1,-1-1,1-1,-2 1,1-1,-1 0,0-1,-1 1,0-1,-1 1,0-1,0 0,-1-1,0 1,-1 0,0-1,-1 1,0 0,-1-1,0 1,0 0,-1-2,-1 4,0 0,0 1,0-1,-1 1,0 0,-1 0,1 0,-1 1,-1 0,1 0,-1 0,0 0,0 1,-1 0,1 0,-1 1,0 0,-1 0,1 1,-1-1,1 2,-1-1,0 1,0 0,0 1,0 0,0 0,0 1,-1 0,1 0,0 1,0 0,0 0,-3 2,-15 1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09.6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139 1076,'-33'39,"-52"46,85-86,0 1,-1-1,1 1,-1-1,1 1,0-1,-1 1,1-1,0 1,0-1,-1 0,1 1,0-1,0 0,0 1,0-1,0 0,0 1,0-1,0 0,0 1,0-1,0 0,0 1,0-1,1 1,-1-1,0 0,0 1,1-1,-1 1,0-1,1 1,-1-1,1 1,-1-1,1 1,-1-1,1 1,-1-1,1 1,-1 0,1-1,-1 1,1 0,0 0,-1-1,1 1,0 0,0 0,42-46,1 2,3 2,20-12,32-29,89-50,-23 30,83-34,-79 44,68-20,-39 28,130-46,-130 80,-1 23,-28 18,-128 2,0 2,0 2,1 2,-1 1,35 5,66 23,-108-22,0 1,0 1,-1 2,0 1,-1 2,31 15,154 79,103 71,-298-164,1 1,-2 2,0 0,0 1,16 18,27 22,133 112,-83-48,-92-91,-15-23</inkml:trace>
  <inkml:trace contextRef="#ctx0" brushRef="#br0" timeOffset="730.969">4712 1048,'-31'1,"-1"1,1 1,0 2,0 1,0 2,1 1,0 1,0 1,2 2,-1 1,2 1,0 1,-8 8,24-15,1 0,1 1,0 0,0 1,1-1,0 2,1-1,0 1,1 0,0 1,1-1,1 1,0 0,0 0,1 1,0 7,-1 8,2 1,1-1,1 1,2-1,0 0,3 0,1 7,-4-22,1 0,0 0,1-1,0 1,2-1,-1 0,1 0,1 0,0-1,1 0,1-1,-1 1,2-2,-1 1,2-1,-1-1,1 0,1 0,0-1,0-1,0 0,1 0,0-1,0-1,1 0,-1-1,7 0,0-1,1-2,0-1,0 0,0-2,0 0,-1-1,1-2,-1 0,0-1,0 0,-1-2,0-1,0 0,-1-1,0-1,4-4,7-5,-1-2,-1-2,-1 0,-1-1,-2-2,0 0,-2-2,-1 0,2-7,-14 22,0 0,-1 0,0-1,-2 0,1-1,-2 1,0-1,-1 0,-1 0,0 0,-1 0,-1 0,0 0,-1 0,-1-1,-1 1,0 1,-1-1,-1 0,0 1,-1 0,0 0,-2 1,0 0,0 0,-1 1,-1 0,0 0,-1 1,0 0,-1 1,-1 0,0 1,-1 0,0 1,0 1,-1 0,0 1,-1 1,1 0,-1 2,0-1,0 2,-1 0,1 1,-1 0,0 2,1 0,-1 1,1 0,-1 1,1 1,0 1,0 0,0 1,0 1,1 1,0 0,-2 1,-28 18,7-1</inkml:trace>
  <inkml:trace contextRef="#ctx0" brushRef="#br0" timeOffset="1133.787">4232 1726,'-3'-7,"1"-1,-1 1,1 0,1-1,-1 1,1-1,1 0,-1 1,1-1,1 0,-1 1,1-1,1 0,-1 1,1-1,1 1,-1 0,1 0,0 0,1 0,0 0,0 1,0 0,1-1,0 2,0-1,1 0,-1 1,1 0,0 1,1-1,-1 1,1 0,0 0,16-11,136-71,-147 85,0 0,0 1,0 0,0 1,0 0,0 1,0 0,0 1,-1 0,1 1,-1 1,0 0,0 0,-1 1,6 4,12 3,41 24,-55-27,1-1,1-1,0-1,0 0,1-1,-1 0,1-1,0-1,1-1,2 0,34-3,-29 0</inkml:trace>
  <inkml:trace contextRef="#ctx0" brushRef="#br0" timeOffset="2433.09">4910 2036,'21'134,"40"157,-29-65,-5 56,-28 186,-36-528,27 47,0 0,0 1,-1 0,0 1,-1 0,0 1,-1 1,0 0,-1 0,0 1,0 1,-1 0,1 1,-1 1,-1 1,1 0,-1 0,1 2,-1 0,0 0,-5 2,0 1,-49-10,106-9,94-23,-66 18,1 3,1 3,1 3,0 2,0 4,34 1,-92 7,54 5,-61-4,-1-1,0 0,1 0,-1 1,0-1,0 1,1-1,-1 1,0-1,0 1,0 0,0 0,0-1,0 1,0 0,0 0,0 0,0 0,0 0,-1 0,1 1,0-1,-1 0,1 0,-1 0,1 1,-1-1,0 0,1 1,-1-1,0 0,0 0,0 1,0-1,0 0,0 1,0-1,-1 0,1 1,0-1,-1 1,-3 6,-1-1,0 1,0-1,-1 0,0 0,0 0,0-1,-1 0,0 0,-5 2,-1 2,-110 86,4-18,101-64</inkml:trace>
  <inkml:trace contextRef="#ctx0" brushRef="#br0" timeOffset="3769.966">83 1189,'-3'-2,"0"1,0-1,0-1,1 1,-1 0,1-1,-1 1,1-1,0 0,0 0,0 1,0-1,0-1,1 1,0 0,-1 0,1-1,0 1,1 0,-1-1,0 1,1-1,0 1,0-1,0 1,0-1,1-2,24-97,-22 94,62-162,-32 55,-33 112,-1 3,1 0,-1 0,1 0,0 0,-1 0,1 0,0 0,-1 0,1 0,0-1,0 1,0 0,0 0,0 0,0 0,1 0,-1 0,0 0,0 0,1 0,-1 0,1 0,-1 0,1 0,-1 0,1 0,0 0,-1 0,1 0,0 0,0 1,0-1,-1 0,1 1,0-1,0 1,0-1,0 1,0-1,0 1,0-1,0 1,0 0,1 0,-1 0,0-1,0 1,0 0,0 0,0 0,0 1,0-1,0 0,0 0,1 1,-1-1,8 10,0 0,-1 1,0-1,0 2,-1-1,-1 1,0 0,2 6,17 31,169 266,-117-179,-76-135,-1 1,0-1,0 0,0 0,0 0,0 0,0 0,0 0,0 0,0 0,0 0,-1 0,1 0,0 0,-1 0,1 0,-1 0,1 0,-1 0,1 0,-1 0,0 0,1-1,-1 1,0 0,0 0,0-1,0 1,1-1,-1 1,0-1,0 1,0-1,0 1,0-1,0 0,0 0,-1 1,1-1,0 0,0 0,0 0,0 0,0 0,-52-5,48 4,-248-49,51 22,177 27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0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30,'12'18,"7"-14,-1 0,1-1,0-1,0-1,0-1,0 0,0-1,0-1,4-2,253-44,-161 42,-91 6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0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46,'38'5,"32"1,9 1,1-7,-9-3,-11-1,-7 0,-7-4,-7 0,-5 0,-4-2,-1 0,-7 1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1,'-182'587,"143"-378,35-111,14-98,-3-11</inkml:trace>
  <inkml:trace contextRef="#ctx0" brushRef="#br0" timeOffset="326.952">706 30,'-25'21,"2"1,0 2,1 0,1 2,1 0,2 1,0 1,-10 26,25-50,0 0,1 0,0 0,-1 1,2-1,-1 1,0 0,1-1,0 1,0 0,1 0,-1 0,1 0,0 0,0-1,1 1,-1 0,1 0,0 0,0-1,1 1,0 0,-1-1,1 1,1-1,-1 0,1 0,0 0,0 0,0 0,0 0,0-1,1 0,0 1,0-1,0-1,0 1,0-1,0 1,1-1,-1 0,4 0,3 1,0-2,1 1,0-1,-1-1,1 0,-1-1,1 0,-1-1,1 0,-1 0,0-1,0-1,0 0,-1-1,1 0,-1 0,0-1,0 0,-1-1,0 0,0-1,-1 0,1 0,-2-1,1 0,5-9,-7 11,-1 0,0-1,0 0,0 1,-1-2,0 1,-1 0,0-1,0 0,-1 0,0 1,0-1,-1-1,0 1,-1 0,0 0,0 0,-1 0,0 0,-1 0,0 0,0 0,-1 0,0 1,-1-1,0 1,-4-8,1 10,1 0,-1 0,0 1,0 0,-1 0,1 0,-1 1,0 0,0 1,-1 0,1 0,-1 1,1 0,-1 0,0 1,0 0,1 1,-1 0,0 0,0 1,0 0,0 0,1 1,-1 1,1-1,-6 3,-19 7</inkml:trace>
  <inkml:trace contextRef="#ctx0" brushRef="#br0" timeOffset="662.962">593 481,'-14'18,"-6"4,1 1,1 1,1 1,1 0,2 1,0 1,2 0,1 1,-1 8,10-28,1 1,1-1,-1 0,1 1,1-1,0 1,0-1,1 0,-1 0,2 0,-1 0,1 0,1 0,-1-1,1 1,1-1,-1 0,1 0,0 0,1-1,0 0,0 0,0-1,0 1,1-1,0 0,0-1,0 0,1 0,0-1,-1 0,1 0,0 0,1-1,-1-1,0 1,0-1,1-1,-1 1,1-2,-1 1,0-1,4-1,-1 1,-1-1,1 0,-1-1,0 0,0-1,0 0,0 0,-1-1,0 0,0-1,0 0,0 0,-1-1,0 0,-1-1,1 0,-2 0,1 0,-1-1,0 0,-1 0,1-3,-1 2,0 0,0 0,-1-1,-1 1,0-1,0 0,-1 0,0 0,-1 0,-1-1,0 1,0 0,-1 0,0-1,-1 1,0 0,-1 0,0 1,-1-1,0 0,-1 1,-2-4,-53-72,40 68</inkml:trace>
  <inkml:trace contextRef="#ctx0" brushRef="#br0" timeOffset="1033.22">1214 227,'-55'63,"3"2,3 2,-28 52,73-114,0 0,0 1,1-1,-1 1,1-1,0 1,1 0,-1 0,1 1,0-1,1 0,0 1,0-1,0 1,0-1,1 1,1-1,-1 1,1-1,0 1,0-1,1 0,-1 1,2-1,-1 0,1 0,0 0,0 0,0-1,1 1,0-1,0 0,5 1,-1 0,1-1,0-1,0 1,1-1,-1-1,1 0,0 0,0-1,0 0,0-1,0 0,0 0,0-1,0-1,1 0,-1 0,0-1,0 0,0-1,-1 0,1 0,-1-1,0 0,0-1,8-5,-4 4,0-1,0 0,-1-1,0 0,-1-1,0 0,0-1,0 0,-2 0,1-1,-1-1,-1 0,0 0,-1 0,0-1,-1 0,0-1,-1 1,-1-1,3-13,-6 18,0 0,-1 0,-1 0,1 1,-1-1,-1 0,1 0,-2 1,1-1,-1 1,0 0,-1 0,0 0,0 0,-1 1,0-1,0 1,-1 0,0 1,0-1,0 1,-1 1,0-1,0 1,-1 0,1 1,-1-1,0 1,0 1,-1 0,1 0,0 1,-6-1,-12-2</inkml:trace>
  <inkml:trace contextRef="#ctx0" brushRef="#br0" timeOffset="1347.032">1807 57,'-16'3,"1"1,-1 1,1 0,0 1,0 0,1 1,0 1,0 1,1-1,0 2,0 0,1 1,1 0,0 0,-2 4,11-12,0 0,0 0,0 0,1 0,-1 0,1 0,0 0,0 0,0 1,0-1,1 0,-1 1,1-1,0 0,0 1,0-1,1 0,-1 1,1-1,-1 0,1 1,0-1,1 0,-1 0,0 0,1 0,0 0,0 0,-1 0,2-1,-1 1,0 0,0-1,1 0,0 0,-1 0,1 0,0 0,0 0,0-1,0 1,0-1,0 0,1 0,-1 0,1 0,2 1,0-1,0 0,-1 0,1 0,0-1,0 0,0 0,0 0,0-1,-1 1,1-2,0 1,0-1,-1 1,1-1,-1-1,0 1,1-1,-1 0,0 0,-1-1,1 1,-1-1,1 0,-1-1,0 1,-1-1,1 1,-1-1,0 0,0 0,0-1,-1 1,0 0,0-1,0 0,-1 1,1-5,0 3,0 0,-1 1,0-1,0 0,-1 0,0 0,0 0,-1 0,0 0,0 0,0 0,-1 1,0-1,0 0,-1 1,0 0,0-1,0 1,-1 1,0-1,0 0,-2-1,-13-7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29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0 368,'19'0,"11"0,6 0,1 0,-1 0,-2 0,-2 0,-1 0,-1-5,-1-1,-1 0,0 1,0 1,-5-3,-7 0</inkml:trace>
  <inkml:trace contextRef="#ctx0" brushRef="#br0" timeOffset="231.568">282 86,'-10'38,"-3"42,-4 12,1-5,3-13,4-13,3-13,3-10,2-6,6-9,2-8</inkml:trace>
  <inkml:trace contextRef="#ctx0" brushRef="#br0" timeOffset="784.341">1269 1,'-15'44,"-3"0,-2-1,-1-1,-19 26,9-14,-131 204,155-249,-1-1,1 0,-1 0,-1 0,1-1,-1-1,-1 1,1-1,-1-1,0 0,-5 2,11-5,0-1,-1 1,1-1,-1 0,1 0,-1 0,1-1,-1 0,1 0,-1 0,1 0,-1-1,1 1,-1-1,1 0,-1-1,1 1,0-1,0 0,0 0,0 0,0 0,0-1,0 1,1-1,-1 0,1-1,0 1,-1-1,-1-6,0 0,1 0,0-1,1 1,0-1,1 0,0 0,0 0,1 0,1 0,0 0,0 0,1 0,3-11,-3-13,16-60,-16 92,0 0,0 1,0-1,1 0,-1 1,1-1,-1 1,1 0,0-1,0 1,0 0,0 0,0 0,1 0,-1 1,1-1,-1 1,1-1,-1 1,1 0,0 0,0 0,-1 0,1 0,0 1,0-1,0 1,0 0,0 0,2 0,8 3,0 1,-1 0,0 1,0 0,0 1,0 0,-1 1,0 0,-1 1,1 0,1 3,45 29,175 110,-211-133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2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98,'-10'-2,"0"1,0 0,0 1,0 0,0 1,0 0,0 0,0 1,0 0,1 1,-1 0,1 1,-1 0,1 0,0 1,1 0,-1 0,1 1,0 1,1-1,-1 1,1 0,0 1,1-1,-1 3,-7 9,2 1,0 0,1 0,1 1,1 1,0-1,2 2,1-1,1 1,0-1,2 2,1-1,1 0,0 0,2 0,1 1,1-1,1 0,0-1,2 1,1-1,1 0,0 0,2-1,9 14,-12-28,0 0,1 0,0-1,1 0,-1-1,1 1,0-2,0 1,1-1,0-1,-1 0,1 0,0-1,0 0,0-1,1 0,-1 0,0-1,0-1,0 1,1-2,-1 0,0 0,0 0,-1-1,1-1,-1 0,5-2,14-7,0-1,-1-1,-1-1,0-1,-1-2,-2 0,1-2,-2 0,-1-2,-1 0,-1-1,-1-2,-1 1,-1-2,-1 0,-2-1,-1 0,2-9,-11 24,-1 1,0-1,0-1,-2 1,0 0,0 0,-1 0,-1 0,0 0,-1 0,0 1,-1-1,0 1,-1-1,0 1,-1 1,-1-1,0 1,0 0,-1 1,0 0,-1 0,0 1,-1 0,0 0,0 1,-1 0,0 1,0 0,-1 1,-11-4,2 1,0 0,-1 2,-1 1,1 0,-1 2,0 0,0 2,0 1,0 0,0 2,-1 0,1 2,1 1,-1 0,0 2,1 0,0 2,1 1,0 0,0 1,1 2,0 0,1 1,0 0,1 2,-2 3,-22 19</inkml:trace>
  <inkml:trace contextRef="#ctx0" brushRef="#br0" timeOffset="436.462">35 663,'7'-22,"0"0,1 0,1 0,2 1,0 0,1 1,0 0,2 1,1 1,4-5,-5 7,1 1,1 0,0 1,0 0,1 2,1 0,0 1,1 0,0 2,1 0,9-2,-25 9,0 1,0 0,0 0,0 0,0 1,1-1,-1 1,0 0,0 0,1 0,-1 1,0-1,0 1,0 0,0 0,0 1,0-1,0 1,0 0,0 0,-1 0,1 1,-1-1,1 1,-1 0,0 0,0 0,-1 0,1 0,0 1,-1-1,0 1,0 0,0-1,0 1,-1 0,1 1,1 4,0 0,1-1,0 1,0-1,1 0,0 0,0 0,1-1,0 0,0 0,1 0,0-1,0 0,1 0,-1-1,1 0,0 0,1-1,-1 0,1-1,0 0,0 0,134 2,-118-6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3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3479 279,'-13'-28,"13"28,1 0,-1 1,0-1,0 0,0 1,1-1,-1 0,0 1,0-1,0 0,0 1,0-1,0 1,0-1,0 0,0 1,0-1,0 1,0-1,0 0,0 1,0-1,0 0,0 1,0-1,-1 0,1 1,0-1,0 0,0 1,-1-1,1 0,0 1,0-1,-1 0,1 0,0 1,-1-1,1 0,0 0,-1 0,1 1,0-1,-1 0,1 0,-1 0,1 0,0 0,-1 0,1 0,0 0,-1 0,1 0,-1 0,1 0,0 0,-1 0,1 0,0 0,-1 0,1 0,-1-1,1 1,0 0,-1 0,1 0,0-1,-1 1,-2 318,4-300,0 1,-2 0,0 0,-2-1,0 1,-1-1,0 0,-2 0,0 0,-5 8,-7 20,34-48,-3-3</inkml:trace>
  <inkml:trace contextRef="#ctx0" brushRef="#br0" timeOffset="354.051">3903 165,'-4'16,"1"0,0-1,1 1,1 0,1 0,0 0,1 0,0 0,2 0,0-1,0 1,2-1,0 0,0 0,2 0,0 0,-5-11,0 0,1 0,0-1,0 1,0-1,0 0,0 0,1 0,-1 0,1 0,0-1,0 0,0 1,0-1,0-1,0 1,0-1,1 1,-1-1,1-1,-1 1,1-1,-1 1,1-1,-1 0,1-1,-1 1,2-1,6-2,1-1,-1 0,0 0,-1-1,1-1,-1 0,0 0,0-1,4-5,-3 5,0-1,0-1,0 0,-1 0,-1-1,1-1,-2 0,0 0,0-1,-1 0,0-1,-1 0,0 0,-1 0,-1-1,0 1,-1-1,-1-1,0 1,0 0,-2-1,1-13,-3 22,1 0,-1 0,0 0,-1 0,1 0,-1 1,-1-1,1 1,-1-1,0 1,0 0,0 0,-1 0,1 0,-1 1,-1-1,1 1,0 0,-1 0,0 1,0 0,0-1,0 2,-1-1,1 0,-1 1,0 0,1 1,-4-1,-2-1,-1 1,0 0,0 1,1 1,-1 0,0 0,0 1,0 1,0 0,1 1,-1 0,1 0,0 1,-5 3,-24 15,7 0</inkml:trace>
  <inkml:trace contextRef="#ctx0" brushRef="#br0" timeOffset="685.64">4241 419,'-35'22,"1"1,0 1,2 2,1 1,2 2,0 1,-8 13,32-39,1 0,-1 1,1-1,0 1,0 0,0 0,1 0,0 1,0-1,0 1,1 0,0 0,0 0,0 0,1 0,0 0,0 0,0 1,1-1,0 0,0 0,1 1,-1-1,2 0,-1 0,0 0,1 0,0 0,1 0,-1 0,1-1,0 1,1-1,1 3,3-2,0-1,0 0,0 0,0-1,1 0,-1 0,1-1,0 0,0 0,1-1,-1-1,0 1,1-1,-1-1,1 0,-1 0,1-1,-1 0,0-1,1 0,-1 0,0-1,5-3,8-2,1-2,-2-1,1-1,-1 0,-1-2,-1 0,0-1,11-12,-22 21,0 0,-1-1,1 0,-1 0,-1-1,0 1,0-1,0-1,-1 1,0-1,-1 0,0 0,0 0,-1-1,0 1,-1-1,0 0,0 0,-1 0,-1 0,1 0,-2 1,1-1,-1 0,-1 0,0 0,0 0,-1 1,0-1,-1 1,0 0,0 0,-4-5,-2 4,0-1,-1 2,0-1,0 2,-1-1,-1 2,1-1,-1 2,0 0,-1 0,1 1,-1 1,0 0,-1 1,1 1,-12-1,-11 0</inkml:trace>
  <inkml:trace contextRef="#ctx0" brushRef="#br0" timeOffset="1017.873">4862 279,'-31'25,"0"2,3 1,0 2,2 0,1 2,1 1,2 1,1 1,-13 31,32-62,0 0,-1 1,1-1,1 0,-1 1,1 0,0-1,0 1,0 0,0-1,1 1,0 0,0 0,0-1,1 1,-1 0,1-1,0 1,1 0,-1-1,1 1,0-1,0 0,0 1,0-1,1 0,0 0,0-1,0 1,0-1,1 1,-1-1,1 0,0 0,3 1,8 2,1-2,0 0,0-1,0 0,1-1,-1-1,0-1,1 0,-1-1,1-1,0-1,-5 1,0-1,0-1,-1 0,0 0,0-1,0 0,0-1,-1 0,0-1,0 0,0-1,-1 0,0 0,-1-1,0 0,0-1,-1 1,-1-1,1-1,-1 1,-1-1,0 0,-1-1,0 1,0-1,-2 0,1 1,-1-1,-1-1,0 1,-1 0,0 0,-1 0,0 0,-1 0,-1 0,1 0,-2 1,0-1,0 1,-5-8,0 5,-2 1,1 0,-2 1,0 0,0 1,-1 0,-9-5,-3-2</inkml:trace>
  <inkml:trace contextRef="#ctx0" brushRef="#br0" timeOffset="1353.333">5342 137,'-9'5,"1"1,0 1,0-1,1 1,0 1,0-1,1 1,0 0,0 1,1 0,0 0,0 0,1 0,1 1,-1-1,1 1,0 6,3-14,0 0,0 1,0-1,1 0,-1 0,1 0,-1 0,1 0,0 0,0 0,0 0,0 0,0 0,0-1,1 1,-1 0,1-1,-1 1,1-1,0 1,-1-1,1 0,0 0,0 0,0 0,0 0,0 0,0 0,0-1,0 1,0-1,0 1,0-1,2 0,74-3,-70 2,0-1,0-1,-1 1,1-1,-1-1,0 1,0-1,0 0,0-1,-1 0,1 0,-1 0,-1-1,1 0,-1 0,0 0,0-1,-1 1,0-1,0 0,0-1,-1 1,0 0,-1-1,0 0,0 0,0 0,-1 0,0 0,-1 0,0 0,0 0,0 0,-1 0,-2-7,0 10,0 0,0 0,-1 0,0 0,1 1,-2 0,1 0,0 0,-1 0,0 1,1-1,-2 1,1 0,0 1,0-1,-1 1,1 0,-1 1,0-1,0 1,1 0,-1 1,0-1,0 1,0 0,0 1,0-1,0 1,1 0,-1 1,0-1,0 1,-47 16,35-5</inkml:trace>
  <inkml:trace contextRef="#ctx0" brushRef="#br0" timeOffset="2886.063">5906 871,'76'1,"-1"3,1 4,68 16,-103-12,0 1,-1 2,-1 2,0 2,-1 1,-2 2,0 2,-1 1,26 25,150 132,73 193,-115-111,17 74,0 75,-166-364,48 121,46 176,-16 30,-36-93,-35-114,0 0,3 57,-48 0,-11-46,1-79,35-110,-4-5</inkml:trace>
  <inkml:trace contextRef="#ctx0" brushRef="#br0" timeOffset="3850.262">8051 4991,'-18'-1,"0"0,-1-2,1 0,1-1,-1 0,0-2,1 0,0-1,-4-3,-164-75,184 86,-1-1,1 0,0 0,0 0,0 0,0 0,0 0,0 0,0 0,0-1,0 1,0 0,0-1,0 1,0-1,0 1,0-1,0 1,0-1,0 1,0-1,1 0,-1 0,0 1,0-1,1 0,-1 0,0 0,1 0,-1 0,1 0,0 0,-1 0,1 0,0 0,-1 0,1 0,0 0,0 0,0 0,0 0,0-1,0 1,0 0,0 0,1 0,-1 0,0 0,1 0,-1 0,0 0,1 0,-1 0,1 0,0 0,0 0,118-32,-74 26,370-75,-381 75,-1 1,1 1,0 2,0 2,1 1,26 3,-60-3,0-1,0 1,0 0,0-1,-1 1,1 0,0 0,0 0,0 0,0 0,0 0,0 0,0 0,0 0,0 0,0 1,0-1,0 0,0 1,0-1,0 0,0 1,0-1,0 1,-1 0,1-1,0 1,0 0,-1-1,1 1,0 0,-1 0,1 0,-1-1,1 1,-1 0,1 0,-1 0,0 0,0 0,1 0,-1 0,0 0,0 0,0 0,0 0,0 0,0 0,0 0,0 0,0 0,-1 0,1 0,0 0,-1 0,1 0,-1-1,1 1,-1 0,1 0,-1 0,1 0,-1-1,0 1,1 0,-1-1,0 1,-116 73,40-32,-178 123,232-150,5-2</inkml:trace>
  <inkml:trace contextRef="#ctx0" brushRef="#br0" timeOffset="6152.839">2999 560,'-164'-25,"133"24,1 2,0 1,-1 1,1 2,0 0,1 2,-22 9,-66 25,1 6,2 5,3 4,3 6,2 4,3 5,-6 11,103-77,-102 78,4 5,-60 67,131-120,-8 7,2 3,2 0,1 3,3 1,-172 259,88-97,64-105,5 1,-25 88,52-128,2 0,4 1,-6 64,-9 117,14-77,-7-4,5 49,-9-8,28 130,26-170,-26 310,-1-27,0-449,1-2,-1 1,1 0,0-1,-1 1,1 0,-1-1,0 1,1 0,-1 0,0-1,0 1,0 0,-1 0,1 0,0-1,-1 1,1 0,-1 0,1-1,-1 1,0-1,1 1,-1 0,0-1,0 1,0-1,-1 0,1 1,0-1,0 0,-1 0,1 0,-1 0,1 0,-1 0,1 0,-1 0,0-1,1 1,-1-1,0 1,0-1,1 1,-1-1,0 0,-110-101,-134-112,239 209,6 4,-1 0,1-1,-1 1,1 0,0-1,-1 1,1-1,0 1,-1-1,1 0,0 1,0-1,-1 0,1 0,0 0,0 0,0 0,0 0,0 0,0 0,0-1,1 1,-1 0,0 0,1-1,-1 1,1 0,-1-1,1 1,0-1,0 1,-1-1,1 1,0 0,0-1,0 1,0-1,1 1,-1-1,0 1,1-1,-1 1,1 0,-1-1,1 1,0 0,-1 0,1-1,0 1,0 0,0 0,0 0,1-1,143-55,-82 37,437-149,-424 139,-162 97,61-49,0 2,2 1,1 0,0 2,2 1,0 0,2 1,0 1,2 1,1 1,-4 12,-79 173,98-213,1 0,-1 0,1 0,-1 0,0 0,1 0,-1 0,0 0,1 0,-1 0,1 1,-1-1,0 0,1 0,-1 0,0 0,0 1,1-1,-1 0,0 0,1 1,-1-1,0 0,0 0,1 1,-1-1,0 0,0 1,0-1,0 0,1 1,-1-1,0 1,0-1,0 0,0 1,0-1,0 0,0 1,0-1,0 0,0 1,0-1,0 1,0-1,0 0,-1 1,1-1,0 0,0 1,0-1,0 0,-1 1,1-1,0 0,0 0,-1 1,1-1,0 0,-1 0,1 1,9-8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5:49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1141 480,'-22'-7,"-1"2,0 0,0 2,-1 0,1 1,-1 2,1 0,0 2,-1 0,1 2,0 0,0 2,1 0,-7 4,-424 166,331-122,121-53,0-1,-1 1,1-1,0 1,0 0,0-1,0 1,0 0,0 0,0 0,0 0,0 0,0 0,1 0,-1 0,0 0,0 0,1 0,-1 0,1 1,-1-1,1 0,0 0,0 1,-1-1,1 0,0 1,0-1,0 0,0 0,0 1,0-1,1 0,-1 1,0-1,1 0,-1 0,1 0,-1 1,1-1,0 0,-1 0,1 0,0 0,0 0,0 0,0 0,55 36,-26-28,-1-1,1-1,1-1,-1-2,18-1,100 19,-146-22,1 0,-1 1,0-1,0 1,0-1,0 1,0 0,0 0,0 0,0 0,0 0,0 1,0-1,-1 0,1 1,0-1,-1 1,1 0,-1 0,0-1,0 1,1 0,-1 0,0 0,-1 0,1 0,0 0,-1 1,1-1,-1 0,1 0,-1 0,0 1,0-1,0 0,0 0,-1 1,1-1,-1 0,1 0,-1 0,0 0,1 0,-1 0,0 0,0 0,-1 0,1 0,0 0,-1-1,1 1,-1 0,1-1,-2 1,-19 21,-1-1,-1-1,0-1,-2-1,-26 14,26-16,-73 44,58-37,1 1,2 2,0 1,-22 24,55-49,0 1,1-1,-1 1,1 0,0 0,0 0,1 1,-1 0,1-1,0 1,0 0,1 0,-1 1,1-1,0 0,1 1,-1 0,1-1,0 1,1 0,-1-1,1 1,0 0,1-1,-1 1,1 0,0 0,0-1,1 1,0-1,0 0,2 4,6 0,0-1,1 0,0-1,1 0,-1-1,1 0,1 0,-1-2,1 1,-1-2,1 0,1 0,-1-1,0-1,1 0,133-19,-123 13,-17 3,1 0,0 0,-1-1,0 0,1-1,-1 1,0-1,-1-1,1 1,-1-1,0 0,0-1,-1 1,4-5,7-9</inkml:trace>
  <inkml:trace contextRef="#ctx0" brushRef="#br0" timeOffset="479.893">548 0,'-21'79,"-106"568,6-58,-102 272,183-605,33-234,-1-4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1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0 961,'30'4,"-1"0,1-2,0-2,-1 0,1-2,0-1,-1-2,0 0,0-2,-1-2,1 0,25-14,-11-3,-1-2,-1-2,-2-2,-1-2,-2-1,-1-1,-2-2,15-24,-10 17,334-405,-361 437,68-56,-77 67,0 1,1 0,-1 0,1 0,-1 0,0 0,1 1,0-1,-1 1,1-1,-1 1,1 0,-1 0,1 0,0 1,-1-1,1 1,-1-1,1 1,-1 0,0 0,1 0,-1 0,0 0,1 1,-1-1,0 0,0 1,0 0,0 0,-1-1,1 1,0 0,-1 0,1 1,-1-1,1 1,7 17,0 0,-1 0,-1 1,-1 0,0 0,-2 1,-1-1,0 1,-1 14,-1-23,2 27,-1 0,-2 0,-1 1,-3-1,-1 0,-2-1,-2 1,-1-2,-2 1,-2-1,-2-1,-1-1,-1 0,-2-1,-12 14,21-36,0-1,-1 0,0 0,-1-2,0 1,0-2,-1 0,-1 0,1-1,-2-1,1-1,0 0,-1-1,-7 1,12-3,0-1,0 0,0 0,-1-2,1 1,-1-1,1-1,0 0,-1-1,1 0,0 0,0-1,0-1,1 0,-1 0,1-1,0-1,0 1,1-2,-1 1,-2-4,6 4,1 0,0 0,0 0,1 0,-1-1,2 1,-1-1,1 0,0 0,0-1,-1-5,-4-17</inkml:trace>
  <inkml:trace contextRef="#ctx0" brushRef="#br0" timeOffset="329.02">1919 284,'-16'22,"-20"27,2 0,2 3,2 0,3 2,-1 6,24-51,0-1,1 1,0 0,0 0,1 0,0 0,0 0,1 1,1-1,-1 1,2-1,-1 0,1 1,1-1,-1 0,1 1,1-1,0 0,0-1,1 1,0-1,1 1,0-1,0 0,0-1,1 1,0-1,1 0,0-1,0 0,0 0,0 0,1-1,0 0,1 0,-1-1,2 0,6 0,0 0,0-2,0 0,1-1,-1 0,1-2,-1 0,0 0,1-2,-1 0,0-1,-1 0,1-2,-1 0,0 0,0-1,0-1,-1-1,4-3,1-1,-1 0,0-2,0 0,-2-1,0-1,-1 0,0-2,-2 1,0-1,-1-1,-1-1,-1 1,4-15,-9 25,-1 0,-1 0,0-1,0 1,-1-1,0 0,-1 0,-1 0,1 0,-2 0,1 0,-2 0,1 0,-1 1,-1-1,0 0,-1 1,0 0,0 0,-1 0,0 0,-1 1,0 0,-1 0,0 1,0-1,-1 1,1 1,-2 0,1 0,-1 0,0 1,-1 0,0 2,0 1,0 0,0 0,0 1,0 0,0 1,-1 0,1 1,-1 0,1 0,0 1,-1 1,1-1,0 2,0-1,0 2,0-1,1 1,-9 5,-12 7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07.48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170 1,'5'43,"6"38,1 11,-1-7,2-12,-1-13,-2-14,-4-8,-2-7,-2-3,-1-2,-1 0,-1-1,-4 2,-2 0,-4-5,-6 0,1-5</inkml:trace>
  <inkml:trace contextRef="#ctx0" brushRef="#br0" timeOffset="248.569">0 536,'39'-9,"26"1,8 2,-5 2,-8 2,-10 2,-13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5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29,'342'0,"-173"-27,-91 25,-78 2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1,'33'5,"22"2,5-6,3-3,-6 0,-6-1,-3 1,-5 0,-5 1,-4 0,-3 1,-2 0,-1 0,0 0,-6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438 134,'-15'-1,"0"1,0 1,0 0,0 0,1 2,-1 0,1 1,-1 0,1 1,0 0,1 1,-1 1,1 0,1 1,-1 1,1 0,1 0,0 1,0 0,1 1,0 1,-2 3,-4 6,2 1,0 1,1 0,2 1,0 0,2 1,0 0,2 1,1-1,1 1,1 1,1-1,1 5,1-22,0 0,0 1,1-1,0 0,1 1,0-1,0 0,1 0,0 0,1 0,0 0,0 0,1-1,0 0,1 1,0-1,0-1,0 1,1-1,0 0,1 0,-1-1,1 0,1 0,-1 0,1-1,0 0,1 0,10 0,1 0,-1-1,1-1,0-1,0-1,0 0,0-2,0 0,0-1,0-1,-1-1,1-1,-1 0,0-2,0 0,-1-1,0-1,4-3,30-16,-1-1,-2-3,-1-2,-2-2,-2-2,-1-2,-2-1,13-20,-44 48,-1 0,0-1,-1-1,0 1,-1-1,-1-1,0 1,-1-1,-1 0,-1 0,0-1,-1 1,0-4,-2 11,0 0,0 0,-1 0,0 0,-1 1,0-1,0 0,-1 1,0-1,0 1,-1 0,0 0,0 0,-1 1,0 0,-1-1,1 2,-1-1,-1 1,1 0,-1 0,0 1,0-1,-1 2,-1-2,-14-4,0 1,-1 1,0 0,0 2,0 1,-1 1,0 1,0 2,0 0,0 1,0 2,1 0,-1 2,0 0,1 2,0 1,0 1,1 1,0 1,1 1,0 0,-11 10,-72 55,65-44</inkml:trace>
  <inkml:trace contextRef="#ctx0" brushRef="#br0" timeOffset="479.028">14 642,'1'0,"-1"-1,1 1,-1-1,1 1,-1 0,0-1,1 1,-1-1,0 1,0-1,1 1,-1-1,0 0,0 1,0-1,0 1,1-1,-1 1,0-1,0 1,0-1,0 0,0 1,0-1,-1 1,1-1,0 1,0-1,0 1,0-1,-1 0,1 1,0 0,-1-1,1 1,0-1,-1 1,1-1,0 1,-1-1,1 1,-1 0,1-1,-1 1,1 0,-1 0,1-1,-1 1,1 0,-1 0,1 0,-1 0,0-1,1 1,-1 0,1 0,-1 0,1 0,-1 0,0 1,1-1,-1 0,1 0,-1 0,1 0,-1 1,1-1,-1 0,41-34,-35 30,233-136,-209 122,-23 12,1 0,0 0,1 1,-1 0,1 0,0 1,0 0,1 1,-1 0,1 0,0 1,0 0,0 0,-1 1,2 0,-1 0,0 1,0 1,7 0,-11 3,-1-1,-1 0,1 1,0 0,-1 0,1 0,-1 0,-1 0,1 1,0-1,-1 1,0-1,0 1,0 0,-1 0,0 0,0 0,0 4,12 31,-9-33,-1 1,2 0,-1-1,1 0,0 0,0 0,1-1,0 1,0-1,0-1,1 1,0-1,0 0,0-1,1 0,-1 0,1 0,0-1,0 0,0-1,1 0,-1 0,1-1,5 1,129-1,-86 25,-44-15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2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1,'-16'85,"-102"437,47-279,70-238,-3 2,2 1,-1-1,1 1,0 0,1-1,-1 1,2 0,-1 0,1 0,0 0,1 5,4-2</inkml:trace>
  <inkml:trace contextRef="#ctx0" brushRef="#br0" timeOffset="288.699">646 143,'-25'22,"0"0,1 2,1 1,2 0,0 2,2 0,1 1,1 1,-5 15,20-41,0 1,0 0,0 0,1 1,0-1,0 0,0 0,0 1,1-1,-1 0,1 1,0-1,1 0,-1 1,1-1,0 0,0 0,0 1,0-1,1 0,0 0,0 0,0 0,0-1,1 1,-1-1,1 1,0-1,0 0,0 0,0 0,1 0,-1-1,1 1,-1-1,1 0,0 0,0 0,0-1,0 1,1-1,-1 0,2 0,11 2,-1-1,2-1,-1-1,0 0,0-2,0 0,-1 0,1-1,0-2,-1 1,0-2,0 0,0-1,-1-1,0 0,-1-1,0 0,0-1,-1-1,0 0,0-1,-2 0,1-1,-2 0,0-1,0 0,-2-1,1 0,-2 0,0-1,-1 0,0 0,-2 0,0-1,1-10,-5 22,0 0,0-1,0 1,-1-1,0 1,0-1,-1 1,1 0,-1 0,0 0,-1 0,1 0,-1 0,0 0,0 1,-1 0,1-1,-1 1,0 1,0-1,0 0,0 1,-1 0,0 0,1 0,-1 1,-3-2,-1 0,-1 1,1 0,-1 0,0 0,1 2,-1-1,0 1,0 1,0-1,0 2,0-1,0 2,0-1,-8 3,-26 12,5 2</inkml:trace>
  <inkml:trace contextRef="#ctx0" brushRef="#br0" timeOffset="653.917">731 566,'-29'4,"0"1,1 1,0 2,0 1,1 1,0 2,1 0,0 2,1 1,1 0,0 2,1 1,-3 4,21-17,0 0,0 0,0 0,1 0,0 1,0-1,0 1,1 0,0 0,0 1,0-1,1 1,0-1,0 1,1 0,0 0,0 0,0-1,1 1,0 0,0 0,1 0,0 0,0 0,1 0,0-1,0 1,0-1,1 1,0-1,0 0,1 0,0 0,0-1,0 1,0-1,9 4,0-1,0-1,0 0,1-1,0 0,0-1,1-1,-1 0,1-1,0-1,0 0,0-1,0 0,0-1,0-1,0-1,0 0,0-1,0 0,7-4,-8 4,-1-2,0 0,-1 0,1-1,-1-1,0 0,0-1,-1 0,0-1,-1 0,0 0,0-1,-1-1,0 1,0-2,-4 5,-1 0,1 0,-1-1,0 0,-1 1,1-1,-2-1,1 1,-1 0,-1-1,1 1,-1-1,-1 1,1-1,-2 1,1-1,-1 0,0 1,-1-1,0 1,0 0,-1 0,0 0,-3-5,2 4,0 1,0-1,-1 1,0 0,-1 0,0 1,0-1,0 1,-1 1,0-1,0 1,-1 0,0 1,0 0,0 0,-1 1,1 0,-1 0,0 1,0 0,-1 1,1 0,0 0,-1 1,1 0,-1 1,0 0,1 0,-1 1,1 0,-5 2,-5 4</inkml:trace>
  <inkml:trace contextRef="#ctx0" brushRef="#br0" timeOffset="1024.244">1324 255,'-18'2,"0"1,0 0,0 1,1 1,0 1,0 0,0 1,1 1,0 1,0 0,1 1,0 0,1 2,0 0,1 0,0 1,1 0,0 2,2-1,-1 1,2 1,0-1,1 2,0-1,2 1,-5 14,8-19,0 0,1 0,0 0,1 0,0 1,1-1,0 0,1 1,0-1,1 0,1 0,0 0,0 0,1 0,1-1,0 1,0-1,1 0,1-1,0 0,0 0,1 0,0-1,1 0,0 0,0-1,1-1,0 1,3 0,1-2,0 0,0-2,1 0,0 0,-1-2,1 1,0-2,1 0,-1-1,0-1,0 0,0-1,0 0,0-1,7-3,-11 0,-1 0,0-1,-1 0,1-1,-1 0,-1 0,0-1,0 0,0 0,-1-1,-1 0,0 0,0 0,-1-1,0 0,-1 0,0-1,0 1,-2-1,1 1,-2-1,1 0,-2 0,1 0,-2 0,0 0,0 0,-3-10,2 8,-2 0,1 1,-2-1,1 1,-2 0,0 0,-1 0,0 1,0 0,-2 1,1-1,-1 2,-1-1,-7-6,10 11,0 1,0 0,0-1,0 2,-1-1,0 1,0 1,0-1,0 1,-1 1,1-1,-1 2,1-1,-1 1,0 0,0 1,0 0,1 0,-1 1,0 0,0 1,1 0,-1 0,1 1,-21 8,4 0</inkml:trace>
  <inkml:trace contextRef="#ctx0" brushRef="#br0" timeOffset="1419.949">1720 30,'-13'7,"1"1,0 1,1 0,0 0,1 1,0 0,0 1,-7 11,14-18,0-1,1 1,0 0,0 1,0-1,0 0,1 1,-1-1,1 1,0-1,1 1,-1-1,1 1,0 0,0-1,0 1,1 0,-1-1,1 1,0-1,1 1,-1-1,1 1,0-1,0 0,0 0,0 0,1 0,0 0,1 2,0 0,0 0,1-1,0 1,0-1,0 0,1-1,0 1,0-1,0 0,0 0,1-1,-1 0,1 0,0-1,0 1,0-2,0 1,0-1,0 0,1 0,-1-1,0 0,0 0,1-1,-1 0,0 0,0-1,0 1,0-2,0 1,0-1,-1 0,1 0,-1-1,0 0,0 0,5-5,-6 2,-2 0,1 0,-1 0,0-1,-1 1,0-1,0 0,0 0,-1 0,-1 0,1 1,-1-1,0 0,-1 0,0 0,0 0,-1 0,0 0,0 1,-1-1,0 1,0 0,-1-1,0 2,0-1,-4-5,3 5,0 0,-1 1,0-1,0 1,0 1,-1-1,0 1,0 0,0 1,-1-1,0 2,1-1,-1 1,-1 0,1 0,0 1,-1 1,1-1,-1 1,1 0,-1 1,1 0,-1 1,0 0,1 0,0 0,-4 2,-17 4</inkml:trace>
  <inkml:trace contextRef="#ctx0" brushRef="#br0" timeOffset="1730.924">1917 538,'33'0,"17"-5,8-1,0 0,-5 1,-7 2,-7 0,-5 2,-3 1,-2 0,-2-5,0-1,-5 0</inkml:trace>
  <inkml:trace contextRef="#ctx0" brushRef="#br0" timeOffset="3382.841">3412 143,'-2'27,"-2"0,-1-1,-2 1,0-1,-1-1,-2 0,-1 0,0 0,-2-2,-1 1,-1-2,-1 0,0-1,-2 0,0-2,-2 0,0-1,-20 13,25-18,-1 0,-1-2,0 0,0-1,-1-1,-1 0,1-2,-1 0,0-1,-1-1,0-1,1 0,-1-2,-9 1,26-3,0 0,0-1,0 1,0 0,0-1,0 0,0 0,0 0,0 0,0 0,1 0,-1-1,0 0,1 1,-1-1,1 0,0 0,0 0,-1 0,1-1,1 1,-1-1,0 1,1-1,-1 1,1-1,0 0,-1 0,1 0,1 0,-1 0,0 0,1 0,0 0,-1-6,1 0,0 0,1 0,0 0,0 0,1 0,0 1,1-1,0 0,0 1,1 0,71-147,-75 153,0 1,1-1,-1 1,1 0,-1-1,1 1,0 0,-1 0,1-1,0 1,0 0,0 0,0 0,0 0,0 0,0 0,1 0,-1 1,0-1,0 0,1 1,-1-1,0 0,1 1,-1 0,0-1,1 1,-1 0,1 0,-1 0,1 0,-1 0,1 0,-1 0,0 0,1 0,-1 1,1-1,-1 1,0-1,1 1,-1 0,0-1,0 1,1 0,-1 0,0 0,0 0,0 0,0 0,0 0,149 139,-56-64,65 40,-151-112,4 2,0 0,0 0,-1 1,0 1,0 0,-1 0,0 1,-1 0,1 1,5 9,-3-1,-1-4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3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0 452,'3'0,"355"-18,-306 11,45-8,0 5,62 2,-49 9,-86-1</inkml:trace>
  <inkml:trace contextRef="#ctx0" brushRef="#br0" timeOffset="301.575">29 678,'411'-18,"-183"5,-74-11,-127 18,-3-2</inkml:trace>
  <inkml:trace contextRef="#ctx0" brushRef="#br0" timeOffset="3485.883">537 1,'-1'0,"0"1,0 0,1 0,-1 0,0 0,1 0,-1 0,0 0,1 1,-1-1,1 0,0 0,-1 0,1 0,0 1,0-1,0 0,0 0,0 1,0-1,0 0,0 0,0 0,0 1,1-1,-1 0,1 0,-1 0,1 0,-1 0,1 0,-1 1,1-1,0-1,0 1,0 0,-1 0,1 0,0 0,0 0,0-1,0 1,0-1,1 1,-1 0,0-1,1 1,202 154,-15 3,-86-79,-103-76,0 0,1 0,-1-1,-1 1,1 0,0 0,-1 0,1-1,-1 1,0 0,0-1,0 1,0-1,-1 1,1-1,0 1,-1-1,0 0,0 0,0 0,0 0,0 0,0 0,0 0,0-1,-1 1,1-1,-1 0,1 1,-1-1,-1 0,-7 7,-245 235,65-65,173-151,17-17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4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5,6 1,6 0,7-1,4-2,4-1,1-1,1 0,0-1,1 0,-1-1,-5-4,-2-1,1 0,-5 1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45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1,'14'4,"10"3,6-1,2-1,0-2,0-1,0-5,-2-3,-1 0,0 1,0 1,-1 2,-5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5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28,'-28'-1,"16"0,1 0,-1 1,1 0,-1 0,1 2,0-1,-1 1,1 1,0 0,0 1,0 0,1 0,-1 1,-4 4,12-6,1 0,0-1,1 2,-1-1,0 0,1 0,0 0,0 1,0-1,0 1,0-1,1 1,-1-1,1 1,0-1,0 1,0-1,1 1,-1-1,1 1,0-1,0 0,0 1,0-1,1 0,-1 0,1 1,0-1,0-1,0 1,0 0,1 0,-1-1,1 1,-1-1,1 0,0 0,0 0,0 0,0 0,0-1,1 1,-1-1,0 0,1 0,-1 0,0-1,1 1,1-1,0 3,-1-1,1 0,0 0,0-1,0 0,0 0,0 0,1 0,-1-1,0 0,0 0,0 0,1-1,-1 1,0-1,0 0,0-1,0 0,0 1,0-1,-1-1,1 1,-1-1,1 0,-1 0,0 0,0 0,0-1,-1 0,1 0,-1 0,0 0,0 0,0-1,-1 1,1-1,-1 1,0-1,-1 0,1 0,0-2,-3 1,0 1,-1-1,1 1,-1-1,0 1,-1 0,1 0,-1 0,0 0,0 0,0 0,-1 1,0 0,0 0,0 0,0 0,-1 0,1 1,-1 0,0 0,0 0,0 1,0-1,-1 1,1 1,-1-1,1 1,-1 0,1 0,-1 0,0 1,1 0,-1 0,0 0,1 1,-1 0,0 0,-3 2,-17 2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45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85,'-26'255,"-57"136,74-360,7-26,0-1,0 1,0 0,1 0,-1 0,1 1,0-1,1 0,-1 0,1 0,0 1,1-1,-1 0,1 0,0 1,0-1,1 0,0 3,23-2,-10-10</inkml:trace>
  <inkml:trace contextRef="#ctx0" brushRef="#br0" timeOffset="319.365">471 171,'-21'27,"1"2,2 1,1 0,1 1,2 1,-6 21,18-49,1-1,0 0,0 0,0 0,1 1,-1-1,1 0,0 1,0-1,0 0,0 1,1-1,-1 0,1 0,0 1,0-1,0 0,0 0,0 0,1 0,-1 0,1 0,0 0,0-1,0 1,0-1,1 1,-1-1,1 0,-1 0,1 0,0 0,0 0,0-1,0 1,0-1,0 0,0 0,0 0,1 0,-1 0,0-1,0 1,2-1,12-2,1 0,-1-1,0-1,1 0,-2-2,1 0,-1 0,0-2,0 0,-1-1,0 0,0-1,-1-1,-1 0,0-1,0-1,3-5,79-99,-93 113,1 0,-1-1,0 1,0-1,-1 0,1 1,-1-1,0 0,0 0,-1 0,1 0,-1 0,0 0,-1 0,1 0,-1 0,0 0,0 0,-1 1,1-1,-1 0,0 1,0-1,-1 1,1 0,-1-1,0 1,-2-1,0-1,-2 0,1 1,0 0,-1 0,0 0,0 1,-1 0,1 0,-1 1,0 0,0 1,0-1,0 1,0 1,-1 0,1 0,0 0,-1 1,1 1,0-1,-1 1,1 1,-4 1,-7 1,0 1,1 1,0 1,0 1,0 0,1 2,0 0,1 0,-8 8,-12 12</inkml:trace>
  <inkml:trace contextRef="#ctx0" brushRef="#br0" timeOffset="670.314">555 509,'-20'8,"0"1,1 2,0 0,1 0,0 2,1 0,0 2,1-1,0 2,2 0,0 1,1 0,0 1,2 1,0 0,1 0,8-13,0 0,1 0,0-1,0 1,1 0,-1 0,1 0,1 0,-1 0,1 0,0 0,0-1,1 1,0 0,0-1,0 1,0-1,1 1,0-1,0 0,1 0,-1-1,1 1,0-1,0 1,1-1,-1-1,1 1,0-1,0 1,0-1,0-1,1 1,-1-1,1 0,-1 0,4 0,1 1,1 0,-1 0,1-1,0-1,0 0,-1-1,1 0,0 0,0-1,0 0,-1-1,1-1,0 1,-1-2,0 1,0-1,0-1,3-2,-2 1,1-1,-1 0,-1 0,1-2,-2 1,1-1,-1 0,0-1,-1 0,0-1,-1 1,0-2,0 1,-1-1,-1 0,0 0,-1 0,0-1,-1 1,0-1,-1 0,-1 0,0 0,0 0,-1 0,-1 0,0 0,-1 0,-1 0,0 0,-4-11,2 15,0 0,-1 1,0-1,-1 1,0 0,0 1,0 0,-1 0,0 0,-1 1,1 0,-1 1,-1 0,1 0,0 1,-1 0,0 1,-2 0,-13-3</inkml:trace>
  <inkml:trace contextRef="#ctx0" brushRef="#br0" timeOffset="1015.47">1176 255,'-38'21,"1"2,1 2,1 1,1 2,-21 23,44-40,1 1,-1 0,2 1,0 0,1 1,0 0,1 0,0 0,1 1,1 0,0 0,1 1,1-1,1 1,0 0,0 0,2 3,0-12,1-1,-1 1,2-1,-1 0,0 0,1 0,0 0,1 0,0 0,-1 0,2-1,-1 1,1-1,-1 0,2 0,-1 0,0 0,1-1,0 0,0 0,0 0,0-1,1 0,0 0,-1 0,1 0,0-1,0 0,6 2,0-1,-1 0,1-1,0 0,0-1,0-1,0 1,0-2,0 0,0 0,0-1,0-1,0 0,5-2,-5 0,0 0,0-1,0-1,-1 0,0 0,0-1,0-1,-1 0,-1 0,0-1,0 0,-1 0,0-1,0 0,-2-1,1 1,-1-1,-1-1,0 1,-1-1,0 0,-1 0,-1 0,0 0,0-7,-1 5,0 0,-1 0,-1 0,-1 0,0 0,-1 0,0 0,-1 0,-4-8,5 17,1 0,-1 1,0-1,-1 1,1 0,-1 0,0 0,-1 0,1 0,-1 1,0 0,0 0,0 0,0 1,-1 0,0 0,1 0,-1 0,0 1,0 0,-1 1,1-1,-5 0,-47 0,33 2</inkml:trace>
  <inkml:trace contextRef="#ctx0" brushRef="#br0" timeOffset="1372.252">1486 1,'-8'13,"0"-3,0 1,1 0,0 1,1-1,1 1,0 1,0-1,1 1,1-1,-1 7,4-17,0 0,0 0,0 0,0 0,0 1,0-1,1 0,-1 0,1 0,0 0,-1 0,1 0,0 0,0 0,0 0,1 0,-1-1,0 1,1 0,-1-1,1 1,0-1,-1 0,1 1,0-1,0 0,0 0,0 0,0 0,0 0,0-1,0 1,0-1,0 1,0-1,0 0,0 0,3 0,83-13,-84 12,-1 0,1 0,-1 0,1-1,-1 0,0 1,1-1,-1 0,0 0,-1-1,1 1,0-1,-1 1,1-1,-1 0,0 0,0 0,0 0,0-1,0 1,-1 0,1-1,-1 1,0-1,0 1,-1-1,1 0,-1 1,1-1,-1 0,0 1,-1-1,1 0,-1 1,1-1,-1 0,0 1,0-1,-1 1,1 0,-1-1,0 1,0 0,0 0,0 0,0 0,-1 0,1 1,-1-1,0 1,0-1,1 1,-2 0,1 0,0 0,-3 0,-74-6,54 9</inkml:trace>
  <inkml:trace contextRef="#ctx0" brushRef="#br0" timeOffset="1634.646">1712 452,'34'-5,"15"-6,5-1,-2 1,-6 2,-5-1,-5 0,-4 3,-2 1,-7 3</inkml:trace>
  <inkml:trace contextRef="#ctx0" brushRef="#br0" timeOffset="2661.942">2700 29,'-6'-4,"0"1,0 0,0 0,-1 0,1 1,-1 0,0 1,0-1,1 1,-1 0,0 1,0 0,0 0,0 0,0 1,0 0,1 1,-1-1,0 1,-5 2,7-2,-144 48,145-46,1-1,-1 0,1 1,0 0,0-1,0 1,0 1,1-1,0 0,0 1,0-1,0 1,1-1,-1 1,1 0,1-1,-1 1,1 0,-1 0,1 0,1 0,-1 0,1-1,-1 1,2 0,-1 0,0-1,1 1,0-1,0 1,2 2,6 39,-7-23,-4-20,1 1,0-1,0 0,0 1,0-1,0 1,1-1,0 0,-1 1,1-1,1 0,-1 0,0 1,1-1,-1 0,1 0,0-1,0 1,0 0,1-1,-1 1,1-1,-1 0,1 1,0-1,-1 0,1-1,0 1,0-1,1 1,-1-1,0 0,1 0,52 5,-51-7,1 0,-1 1,0-1,0 1,1 1,-1-1,0 1,1 0,-1 0,0 0,0 1,0-1,0 1,0 1,0-1,-1 1,1 0,-1 0,1 0,-1 0,0 1,-1 0,1-1,0 1,-1 1,0-1,0 1,-1-1,1 1,-1 0,0 0,0 0,1 6,0 1,-1-1,-1 1,0 0,0-1,-2 1,1 0,-1 0,-1-1,0 1,-1-1,0 1,0-1,-1 0,-1 0,0-1,-1 1,1-1,-2 0,0-1,0 0,0 0,-1 0,-9 7,7-7,0-1,0 0,-1 0,0-1,0-1,-1 0,1 0,-1-1,-1 0,1-1,-1-1,1 0,-1-1,0 0,0-1,0 0,0-1,-1 0,1-1,0-1,-6-2,-5-18,21 12</inkml:trace>
  <inkml:trace contextRef="#ctx0" brushRef="#br0" timeOffset="3470.196">2870 114,'138'-72,"-132"70,1-1,0 1,0 1,0-1,0 1,0 0,0 1,0 0,0 0,0 1,1-1,-1 1,0 1,0 0,-1 0,1 0,0 1,-1-1,1 2,2 1,-5-2,0 0,-1 0,0 0,0 1,0 0,0-1,0 1,-1 0,0 0,1 0,-1 1,-1-1,1 0,-1 1,0-1,0 1,0-1,0 1,-1 0,0-1,0 1,0 0,-1-1,1 1,-1-1,0 1,0-1,-1 1,0 1,-62 125,18-61,29-49,2 0,0 2,2-1,1 2,0 0,2 0,0 1,2 1,1-1,0 9,6-30,0 0,1 0,-1 0,1 0,0 0,0 0,1 0,-1 0,1 0,0 0,0 0,0 0,1 0,-1-1,1 1,0 0,0-1,0 0,0 1,1-1,-1 0,1 0,0 0,0-1,0 1,0-1,0 1,1-1,-1 0,1 0,0-1,-1 1,1-1,0 1,0-1,0-1,0 1,1 0,7-1,1 0,0-1,0 0,-1-1,1 0,-1-1,0-1,1 0,-2 0,1-2,0 1,4-4,22-20,-23 13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6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78,'-29'35,"6"-13,0 2,2 0,1 2,1 0,1 1,1 1,2 0,0 1,2 1,2 1,0-1,2 2,2-1,-1 9,7-22,1 1,0 0,1-1,1 1,1-1,1 1,0-1,4 9,-5-20,0 1,1-1,0 0,0 0,0 0,1-1,0 1,0-1,1 0,0-1,0 1,0-1,0-1,1 1,0-1,0 0,0 0,1-1,-1 0,8 2,5-3,0-1,1-1,-1 0,1-2,-1 0,0-1,0-2,0 0,-1 0,1-2,-1-1,-1 0,1-1,-2-1,1-1,-1 0,-1-1,8-8,-3 7,0-2,0 0,-2-1,0-1,0-1,-2 0,0-1,-2-1,0-1,-1 0,-1-1,-1-1,-1 1,-1-2,-1 0,-1 0,-1 0,-1-1,-1 0,0-12,-6 25,1 1,-2 0,0 0,0 0,-1 0,0 0,-1 1,-1-1,1 1,-1 0,-1 0,0 1,-1-1,1 1,-2 1,1-1,-1 1,0 1,-1 0,0 0,0 0,-1 1,0 0,-4-2,0 1,-1 0,0 1,-1 1,1 0,-1 1,0 0,0 2,-1 0,1 1,0 0,-1 1,1 1,0 1,-11 2,0 3,0 2,0 0,1 2,0 1,1 1,0 1,1 1,1 1,0 2,1 0,-7 9,-4 5</inkml:trace>
  <inkml:trace contextRef="#ctx0" brushRef="#br0" timeOffset="438.497">93 558,'-2'-1,"0"1,1-1,-1 0,0 0,0 0,1 0,-1 0,1 0,-1 0,1 0,0-1,-1 1,1-1,0 1,0-1,0 1,0-1,0 0,0 1,0-1,1 0,-1 0,1 1,-1-1,1 0,0 0,0 0,0 0,0 0,0 0,0 1,0-1,0 0,1 0,-1 0,1 0,-1 0,1 1,0-1,0 0,54-55,94-16,-142 71,0 0,0 1,0 0,0 0,0 0,0 1,0 0,0 0,0 1,0-1,0 2,0-1,0 1,-1 0,1 1,0-1,-1 1,0 0,0 1,0 0,0 0,2 2,31 33,-34-33,0 0,0-1,0 1,0-1,1 0,0-1,0 1,0-1,1 0,-1-1,1 0,0 0,0 0,0-1,0 0,4 1,99-1,-85-3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3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1 306,'8'-23,"2"0,1 0,0 1,2 0,0 1,2 0,0 2,1-1,1 2,1 0,0 1,1 1,5-2,-21 16,-1-1,1 1,0 0,-1 0,1 0,0 1,0-1,0 1,1-1,-1 1,0 0,0 0,1 0,-1 1,1-1,-1 1,0 0,1 0,-1 0,1 0,-1 1,0-1,1 1,-1 0,0 0,1 0,-1 1,0-1,0 1,0-1,0 1,0 0,-1 0,1 0,0 1,-1 0,6 13,-1 0,0 0,-2 1,0 0,-1 0,0 0,-2 1,0-1,-1 1,0-1,-2 8,1-13,-1 65,-4 0,-3 0,-4 0,-3-2,-22 65,-39 94,79-218,204-431,3 36,-158 305,-50 74,-1 0,0 1,0-1,0 0,0 1,0-1,0 1,0-1,0 1,0 0,0-1,0 1,0 0,0 0,-1 0,1-1,0 1,0 0,-1 0,1 0,-1 0,1 0,-1 0,1 1,-1-1,0 0,1 0,-1 0,0 0,0 0,0 1,0-1,0 0,0 0,0 0,-1 0,1 0,0 1,0-1,0 1,2 70,-3-1,-3 1,-7 26,-4 97,14 39,1-234,0 1,-1 0,1 0,0-1,0 1,-1 0,1 0,0 0,0 0,0-1,0 1,0 0,0 0,0 0,0-1,0 1,0 0,1 0,-1 0,0-1,1 1,-1 0,0 0,1-1,-1 1,1 0,-1-1,1 1,-1 0,1-1,0 1,-1-1,1 1,0-1,-1 1,1-1,0 0,-1 1,1-1,0 0,0 1,0-1,-1 0,1 0,0 0,0 0,0 0,0 0,-1 0,1 0,0 0,0 0,0 0,0-1,70-106,-54 74,263-509,-198 367,-61 138,-32 82,-82 372,90-396,-3 1,2 0,1 0,1 0,0 1,2-1,1 0,0 1,2-1,5 21,-8-41,1 0,-1 0,1 1,0-1,0 0,0 0,0 0,0 0,0 0,0-1,1 1,-1 0,1-1,-1 1,1 0,-1-1,1 0,0 1,0-1,0 0,0 0,0 0,0 0,0 0,0-1,0 1,1-1,-1 1,0-1,0 0,0 0,1 0,-1 0,0 0,14-4</inkml:trace>
  <inkml:trace contextRef="#ctx0" brushRef="#br0" timeOffset="270.49">1496 532,'-6'15,"0"0,1 0,1 0,0 1,1 0,0 0,2-1,0 1,0 0,2 0,0 0,1 0,0 0,1 0,1 0,-3-15,-1 0,0 1,1-1,-1 0,1 0,0 1,-1-1,1 0,0 0,0 0,-1 0,1 0,0 0,0 0,0 0,1 0,-1 0,0 0,0-1,0 1,0-1,1 1,-1 0,0-1,1 0,-1 1,0-1,1 0,-1 0,0 0,1 0,-1 0,0 0,1 0,-1 0,1-1,-1 1,0 0,0-1,1 1,-1-1,0 1,0-1,1 0,-1 0,0 1,0-1,0 0,0 0,1-1,41-56,-36 45,-1 0,-1 0,0-1,-1 0,-1 0,0 0,-1 0,0 0,-1 0,0-1,-2-12,0 23,0 0,0 0,0 0,-1 1,1-1,-1 0,0 1,0-1,0 1,0-1,-1 1,0 0,1 0,-1 0,0 0,0 1,-1-1,1 1,-1 0,1 0,-1 0,1 0,-1 0,0 1,0 0,0 0,0 0,0 0,0 1,0-1,0 1,0 0,0 0,0 1,-1-1,1 1,0 0,1 0,-1 0,0 1,0-1,0 1,1 0,-1 0,1 0,-1 1,1-1,0 1,0-1,0 1,-1 2,-19 17,4-1</inkml:trace>
  <inkml:trace contextRef="#ctx0" brushRef="#br0" timeOffset="667.541">1750 872,'11'-52,"3"0,1 2,3 0,11-18,-29 67,16-29,-15 29,-1 1,1 0,-1 0,1-1,-1 1,0 0,1 0,-1 0,1 0,-1 0,1 0,-1 0,1 0,-1 0,1 0,-1 0,1 0,-1 0,1 0,-1 0,1 0,-1 0,1 0,-1 1,1-1,-1 0,1 0,-1 1,0-1,1 0,-1 1,1-1,-1 0,0 1,0-1,1 1,-1-1,0 1,1-1,-1 0,0 1,0-1,0 1,0-1,1 1,-1-1,0 1,0-1,0 1,0-1,0 1,0-1,0 1,0-1,-1 1,1-1,15 62,-14-53,0-1,0 0,1 0,0 0,0 0,1 0,0 0,1-1,-1 1,1-1,1 0,-1 0,1 0,1-1,3 5,-6-10,-1 1,0-1,0 0,1 0,-1 1,1-2,-1 1,1 0,-1 0,1-1,0 1,-1-1,1 0,0 0,-1 0,1 0,0-1,-1 1,1-1,-1 1,1-1,-1 0,1 0,-1 0,1 0,-1 0,0-1,0 1,1-1,-1 1,0-1,0 0,-1 0,1 0,0 0,0-1,50-86,-47 66,-1 2</inkml:trace>
  <inkml:trace contextRef="#ctx0" brushRef="#br0" timeOffset="1117.098">2427 476,'-12'17,"0"0,1 1,1 0,0 1,2 0,0 0,1 1,1 0,1 0,-2 15,6-31,0 0,0 0,0 0,1 0,-1 0,1 0,0 0,1 0,-1 0,1 0,0 0,0 0,0 0,0 0,0 0,1-1,0 1,0 0,0-1,0 0,1 1,-1-1,1 0,0 0,-1 0,2-1,-1 1,0-1,0 1,1-1,-1 0,1-1,0 1,-1 0,1-1,0 0,1 0,4 1,1-1,-1 0,0-1,0 0,1 0,-1-1,0-1,0 1,0-1,0-1,0 0,0 0,0 0,-1-1,0-1,0 1,0-1,0-1,-1 0,0 0,0 0,-1 0,1-1,-1 0,-1-1,0 0,5-7,5-8,0-1,-2 0,-1-1,-1 0,-1-1,-1 0,-1-1,-2 0,0 0,0-17,-4 18,-1-1,-1 0,-2 1,0-1,-2 1,-1-1,-6-19,9 39,-1 0,1-1,-1 1,-1 0,1 0,-1 1,-1-1,1 1,-1 0,0 0,0 1,-1-1,0 1,0 0,0 1,0-1,-1 1,0 0,0 1,0 0,0 0,0 0,-1 1,1 0,-1 1,1 0,-1 0,-7 0,6 1,0 1,0 0,0 0,0 1,0 1,0-1,0 1,1 1,-1-1,1 2,0-1,0 1,1 0,-1 1,1-1,0 2,1-1,0 1,0 0,0 0,1 0,0 1,0 0,1 0,-1 1,-2 4,1 0,1 0,0 0,1 1,0 0,1-1,0 1,2 0,-1 1,2-1,0 0,0 0,1 0,1 0,1 0,0 2,3 0,0-1,1 1,0-1,2 0,-1-1,2 0,0-1,1 0,0 0,0-1,2 0,-1-1,2-1,-1 0,1-1,1 0,0-1,0-1,0 0,1-1,0-1,0 0,1-1,-1-1,1 0,12-1,-1-1</inkml:trace>
  <inkml:trace contextRef="#ctx0" brushRef="#br0" timeOffset="2375.277">2964 448,'-13'19,"1"1,0 0,2 1,0 0,2 0,0 1,1 0,1 1,2 0,0-1,0 13,4-32,-1-1,1 0,0 1,0-1,0 1,0-1,0 1,0-1,1 0,-1 1,1-1,0 0,0 1,0-1,0 0,0 0,0 0,0 0,1 0,-1 0,1 0,-1 0,1 0,0-1,0 1,0-1,0 1,0-1,0 0,0 0,0 0,1 0,-1 0,0-1,1 1,-1 0,0-1,1 0,-1 0,1 1,-1-1,1-1,-1 1,0 0,1-1,-1 1,0-1,1 0,-1 1,0-1,0 0,1-1,-1 1,0-1,14-8,0-1,-1-1,0 0,-1-1,-1 0,0-1,-1-1,-1 0,0-1,-1 0,0 0,-1-1,0-3,16-24,-31 65,1 1,1 0,2 0,0 0,1 0,1 0,1 0,1 1,-2-20,0 1,1-1,0 1,-1-1,1 1,1-1,-1 1,0-1,1 0,0 0,0 1,0-1,0-1,0 1,1 0,-1 0,1-1,-1 0,1 1,0-1,0 0,0 0,1-1,-1 1,0-1,0 1,1-1,-1 0,1 0,0-1,-1 1,1-1,-1 1,1-1,0 0,-1-1,1 1,-1-1,1 1,-1-1,1 0,-1-1,1 1,-1 0,0-1,0 0,0 0,1 0,-2 0,1 0,0 0,0-1,-1 0,12-12,0 0,-1-1,-1-1,-1 0,-1-1,0 0,-1 0,-1-1,0-1,-2 1,1-7,26-62,-37 147,8-53</inkml:trace>
  <inkml:trace contextRef="#ctx0" brushRef="#br0" timeOffset="2935.635">3105 730,'4'-7,"0"0,0 0,-1-1,0 1,0-1,-1 0,0 1,0-1,-1 0,0 0,0 0,-1 0,0 0,-1-8,1 1,1 12,0 0,-1 0,0-1,0 1,0 0,0 0,0 0,0 0,-1-1,0 1,1 0,-1 0,0 0,-1 0,1 0,0 1,-1-1,0 0,1 0,-1 1,0-1,0 1,-1 0,1 0,0 0,-1 0,0 0,1 0,-1 0,0 1,0 0,0-1,0 1,0 0,0 0,0 1,-4-2,-1 2,1-1,-1 1,1 0,0 0,-1 1,1 0,0 0,0 1,-1 0,1 0,1 1,-1-1,0 2,1-1,-1 1,1 0,-4 3,-5 4</inkml:trace>
  <inkml:trace contextRef="#ctx0" brushRef="#br0" timeOffset="3934.212">3387 532,'-1'55,"0"-33,0 1,2-1,0 0,1 1,2-1,3 15,-6-34,0 0,0 0,1 0,-1-1,1 1,0 0,-1 0,1-1,0 1,1-1,-1 0,0 0,1 1,-1-1,1-1,-1 1,1 0,0-1,0 1,0-1,0 0,0 0,0 0,0 0,0-1,1 1,-1-1,0 0,0 0,0 0,1 0,-1-1,0 1,0-1,0 0,0 0,0 0,0 0,0 0,0-1,0 1,-1-1,1 0,0 0,-1 0,1 0,-1 0,0-1,12-9,-1-1,-1 0,0-1,0 0,-2-1,0 0,0-1,-2 0,0-1,0 1,-2-2,0 1,-1 0,-1-1,0-4,17-64,-21 86,0 0,0 0,0 0,-1 0,1 0,0 1,0-1,0 0,0 0,-1 0,1 0,0 0,0 0,-1 0,1 0,0 0,0 0,0 0,-1 0,1 0,0 0,0 0,-1 0,1 0,0 0,0 0,0 0,-1 0,1 0,0 0,0 0,0 0,-1 0,1 0,0-1,0 1,0 0,-1 0,1 0,0 0,0-1,-7 27,8-9,0 0,0 0,2 0,0 0,1 0,0 0,2-1,0 0,0 0,2-1,0 1,5 5,25 60,-23-37,-3 0,-1 0,-2 1,-2 0,-2 1,-3-1,-1 1,-2 0,-2 0,-6 25,-6 44,-5 0,-4-2,-6 0,-13 23,40-125,0 0,-1 0,0 0,-1 0,0-1,-1 0,0 0,-1 0,0-1,-1 0,1 0,-2-1,1 0,-1 0,0-1,-3 1,11-7,-1-1,1 1,0-1,-1 1,1-1,-1 0,1 0,-1 0,1 0,-1 0,1 0,-1 0,1 0,-1 0,1-1,-1 1,1-1,-1 1,1-1,0 1,-1-1,1 0,0 0,0 0,0 0,-1 0,1 0,0 0,0 0,0 0,0 0,1 0,-1-1,0 1,0 0,1-1,-1 1,1-1,-1 1,1 0,0-1,-1 1,1-2,-7-70,7 66,5-87,4-1,5 1,3 1,4 1,5 0,3 2,24-45,-14 51,-21 54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06.31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140 112,'-21'21,"3"10,1 1,2 0,2 1,0 1,3 0,0 1,3 0,0 0,0 36,6-62,0 1,1 0,0-1,1 1,0 0,1-1,0 0,0 1,1-1,0 0,1 0,-3-6,1 1,-1-1,1 0,0 0,0-1,0 1,0 0,1-1,-1 1,1-1,-1 0,1 1,0-1,0-1,0 1,0 0,0-1,0 1,1-1,-1 0,0 0,1-1,-1 1,1-1,-1 1,1-1,-1 0,0 0,1-1,-1 1,2-1,6-2,-1-1,0-1,0 0,-1 0,1-1,-1 0,0 0,-1-1,1 0,-1-1,-1 0,0 0,6-8,7-6,25-29,-3-2,-2-2,-3-2,-2-1,12-29,-37 68,-1 0,0-1,-2 0,0 0,-1 0,-1-1,-1 0,-5 21,0 1,1 0,-1 0,0-1,0 1,0 0,0-1,1 1,-1 0,0-1,0 0,0 1,0-1,0 1,0-1,0 0,0 0,0 0,-1 0,1 0,0 0,0 0,0 0,0 0,0 0,0 0,0-1,0 1,0 0,0-1,0 1,0-1,0 1,0-1,0 1,1-1,-1 0,0 1,0-1,1 0,-1 0,0 0,1 1,-1-1,1 0,-1 0,1 0,-1 0,1 0,-1 0,1 0,0 0,0 0,0 0,0 0,0-1,0 1,0 0,0 0,0 0,0 0,0 0,1 0,-1 0,0 0,1 0,-1 0,1 0,-1 0,1 0,-12 16,1 0,1 1,0 0,1 1,0 0,2 0,0 1,1-1,1 1,-1 10,-1-12,1 0,1 1,0 0,2 0,0 0,0 0,2 0,0 0,1 0,1 0,0 0,1 0,1 0,1-1,0 0,1 0,1 0,1 0,0-1,1-1,0 1,5 5,0-7,-3 0</inkml:trace>
  <inkml:trace contextRef="#ctx0" brushRef="#br0" timeOffset="532.305">676 676,'135'-303,"-118"256,-3-1,-2 0,-2-1,0-13,-14 136,-4-32,2-19,2 0,0 0,2 0,1 0,0 0,2 0,0 0,3 7,-4-27,0 1,1-1,0 0,-1 1,1-1,1 0,-1 1,0-1,1 0,-1 0,1 0,0 0,0-1,0 1,0 0,1-1,-1 0,1 1,0-1,-1 0,1 0,0-1,0 1,0 0,0-1,1 0,-1 0,0 0,0 0,1 0,-1-1,1 1,-1-1,0 0,1 0,-1 0,1-1,-1 1,0-1,1 0,-1 0,0 0,0 0,3-1,12-15,0-1,-1 0,0-2,-2 0,0 0,-1-1,-2-1,0 0,-1-1,-1 0,4-17,1-16,-10 32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01:57:0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3697 1299,'256'30,"56"-31,-251-11,-66 7,-4 7</inkml:trace>
  <inkml:trace contextRef="#ctx0" brushRef="#br0" timeOffset="240.717">3754 1666,'34'5,"15"1,9 1,0-7,0-3,-6-1,-2-5,-4 0,-6 1,-5 1,-7 3</inkml:trace>
  <inkml:trace contextRef="#ctx0" brushRef="#br0" timeOffset="-659.786">2568 1073,'-23'13,"1"1,0 1,1 0,1 2,1 1,0 0,1 1,1 1,1 1,1 0,1 1,1 1,0 0,2 1,1 0,1 0,1 1,1 1,1-1,1 1,2 0,-1 20,4-37,1 0,0 0,0-1,1 1,0 0,0-1,1 1,0-1,1 0,0 0,0 0,1 0,0-1,0 0,0 0,1 0,0 0,1-1,0 0,0-1,0 0,0 0,1 0,0-1,-1 0,2 0,-1-1,0 0,1 0,0-1,-1-1,1 1,0-1,0-1,7 1,16-4,-1-1,1-2,-1-1,0-1,-1-2,0 0,0-3,-1 0,-1-2,0-1,1-3,-3 6,-1-2,0-1,-1-1,-1-1,-1-1,0-1,-2-1,0 0,-1-2,-2 0,0-1,-1-1,-2-1,-1 0,0 0,-2-1,-2-1,0 0,-2 0,0-1,0-19,-7 36,0 0,-1 0,0 0,-1 1,0-1,-1 0,0 1,-1-1,-1 1,1 0,-2 1,1-1,-2 1,1 0,-1 0,-1 1,0 0,0 0,-1 1,0 0,0 0,-1 1,0 1,0-1,0 2,-1-1,0 2,0-1,0 1,-8-1,-2 1,-1 0,0 2,1 0,-1 1,0 2,0 0,0 1,0 1,1 1,0 1,0 1,0 1,0 0,1 2,0 1,1 0,0 1,-4 4,-40 27,9-4</inkml:trace>
  <inkml:trace contextRef="#ctx0" brushRef="#br0" timeOffset="-348.232">2230 1582,'23'-2,"1"-1,-1-1,0-1,0-1,0-1,-1-1,0-1,0-1,-1-1,-1-1,0-1,0 0,-2-1,1-2,9-10,-22 18,-5 5,1 1,-1-1,0 1,1-1,-1 1,1 0,0 0,0 0,0 0,0 0,0 0,0 1,1-1,-1 1,0-1,1 1,-1 0,1 0,-1 0,1 0,0 1,-1-1,1 0,0 1,0 0,-1 0,1 0,0 0,0 0,-1 1,3 0,12 7,-1 1,0-1,0 0,1-2,0 0,1-1,-1 0,1-1,1-1,244-1,-258-2,-1 0,0 0,0 1,0-1,0 1,0 0,0 0,0 0,0 1,0 0,0-1,-1 1,1 0,-1 1,1-1,-1 1,0-1,0 1,0 0,0 0,0 1,-1-1,0 0,1 1,-1-1,0 1,4 17</inkml:trace>
  <inkml:trace contextRef="#ctx0" brushRef="#br0" timeOffset="-2290.298">0 1017,'341'-45,"-40"15,-64 20,-182 27,-48-11</inkml:trace>
  <inkml:trace contextRef="#ctx0" brushRef="#br0" timeOffset="-2043.264">28 1299,'34'5,"20"1,11 1,4-7,-1-3,4-1,-2-5,-3 0,-8 1,-4 2,-2 1,-6-2,-5-1,-6 2,-3 1,-3 2,-2 1,-6 1</inkml:trace>
  <inkml:trace contextRef="#ctx0" brushRef="#br0" timeOffset="-1656.746">452 735,'1'4,"1"-1,-1 1,1 0,0-1,0 1,1-1,-1 1,1-1,0 0,0 0,0 0,0-1,0 1,1-1,-1 0,1 0,-1 0,1 0,1 0,33 14,1-2,0-2,1-1,0-2,16 1,148 40,-199-49,-1 0,1 0,0 1,-1-1,1 1,-1 0,1 1,-1-1,0 1,0-1,0 1,0 0,-1 1,1-1,-1 1,0 0,0-1,0 1,0 1,-1-1,1 0,-1 1,0-1,-1 1,1-1,-1 1,0 0,0 0,0-1,-1 1,0 0,0 0,0 0,0 0,-1 0,-9 16,-2 0,0-1,-1 0,-1-1,-1-1,0 0,-1-1,-4 2,-16 18,-182 198,80-108,120-105</inkml:trace>
  <inkml:trace contextRef="#ctx0" brushRef="#br0" timeOffset="1970.853">5080 1045,'-23'143,"-63"445,38-411,48-177,-1 2,-1 0,1 0,1 0,-1 1,0-1,0 0,1 0,-1 1,1-1,0 0,0 0,0 1,0-1,0 0,0 1,1-1,-1 0,1 1,-1-1,1 0,0 0,0 0,0 0,0 0,0 0,1 0,-1 0,0 0,3 1,7-2</inkml:trace>
  <inkml:trace contextRef="#ctx0" brushRef="#br0" timeOffset="2939.042">5390 1271,'110'-62,"-96"54,1 1,0 0,0 1,1 0,-1 1,1 1,1 1,-1 0,0 1,1 1,13 0,-28 1,1 0,-1 1,0-1,1 0,-1 1,0 0,0-1,1 1,-1 0,0 0,0 0,0 0,0 1,0-1,0 1,-1-1,1 1,0 0,-1-1,1 1,-1 0,1 0,-1 0,0 0,0 0,0 0,0 1,0-1,-1 0,1 0,-1 1,1-1,-1 0,0 1,0-1,0 0,0 1,0-1,0 0,-1 1,1-1,-1 0,-1 2,-37 102,39-105,-137 210,75-124,35-49,17-27,1 0,0 0,0 0,2 1,-1 1,1-1,1 1,1 0,-1 1,2-1,0 1,1 0,0 0,1 0,1 1,0-1,1 11,1-22,0 1,0 0,1-1,0 1,0-1,0 0,0 1,0-1,0 0,1 0,-1-1,1 1,0 0,0-1,0 0,0 0,1 0,-1 0,0 0,1 0,0-1,-1 0,1 0,0 0,-1 0,1 0,0-1,0 0,0 0,0 0,2 0,121-22,-39-17,-73 28</inkml:trace>
  <inkml:trace contextRef="#ctx0" brushRef="#br0" timeOffset="3561.596">6237 1129,'-5'-2,"0"1,0-1,-1 1,1-1,0 1,-1 1,1-1,-1 1,1 0,-1 0,1 1,-1 0,1 0,0 0,-1 0,1 1,0 0,0 0,0 0,0 1,0 0,1 0,-1 0,1 0,0 1,0 0,-3 2,-1 3,0-1,0 1,0 1,1 0,1 0,-1 0,2 1,-1 0,2 0,-1 0,2 0,-2 5,2-2,1 1,0-1,0 1,2-1,0 1,0 0,2-1,0 1,0-1,3 8,-3-18,1 1,-1-1,1 0,-1 0,1-1,1 1,-1-1,0 1,1-1,0 0,-1 0,1 0,0-1,1 0,-1 1,0-2,1 1,-1 0,1-1,-1 0,1 0,0 0,0 0,-1-1,1 0,3 0,7 0,0-1,0 0,0-1,0-1,-1 0,1-1,-1-1,1 0,11-7,-1-1,0-1,-1-1,-1-1,0-1,-1 0,-1-2,-1-1,0-1,-2 0,-1-2,3-4,-16 22,0 0,0-1,0 1,-1-1,0 0,0 0,-1 0,1 0,-1-1,-1 1,1-1,-1 1,0-1,-1 1,1-1,-1 0,-1 1,1-1,-1 0,0 1,-1-1,1 1,-1 0,-1-1,1 1,-1 0,0 0,0 0,-1 1,0-1,0 1,0 0,-1 0,1 0,-1 1,0 0,-1 0,1 0,-1 0,0 1,0-1,-8 0,1 0,-1 1,0 1,0 0,-1 0,1 2,0 0,0 0,-1 1,1 1,0 0,0 2,0-1,1 1,-1 1,1 1,0-1,1 2,-1 0,0 2,-23 13</inkml:trace>
  <inkml:trace contextRef="#ctx0" brushRef="#br0" timeOffset="4033.925">6208 1469,'-18'18,"1"1,1 1,1 0,0 1,2 1,0 0,2 1,0 0,1 1,2 0,0 1,2-1,1 1,1 1,0 6,4-27,1 1,0-1,0 1,1-1,-1 0,1 0,1 0,-1 0,1 0,-1 0,1 0,1-1,-1 1,1-1,-1 0,1 0,0 0,1-1,-1 0,1 1,-1-1,1-1,0 1,0-1,1 0,6 4,0-2,1 0,-1 0,1-1,0-1,0 0,0 0,0-2,0 0,2 0,7-2,1-1,-2-1,1-1,0-1,-1-1,0-1,-1 0,0-2,0 0,-1-2,0 0,-1-1,0 0,-1-2,-1 0,0-1,-1-1,8-11,-18 19,-1 0,1 0,-2-1,1 1,-1-1,-1 0,0 0,0 0,-1 0,0 0,-1 0,0 0,0 0,-1 0,-1-1,0 2,0-1,-1 0,0 0,-1 1,0-1,0 1,-1 0,0 1,-1-1,1 1,-2 0,1 0,-1 1,-1 0,1 0,-1 1,0-1,0 2,-1-1,0 1,0 1,0 0,-3-1,3 2,0-1,0 2,0-1,-1 1,0 1,1-1,-1 2,0-1,1 1,-1 1,0 0,1 0,-1 1,1 0,-1 1,1 0,0 0,0 1,-4 2,-21 13</inkml:trace>
  <inkml:trace contextRef="#ctx0" brushRef="#br0" timeOffset="4534.668">7055 961,'-5'0,"0"1,0 0,0 0,0 0,0 1,0 0,0 0,0 0,0 0,1 1,-1-1,1 1,0 1,0-1,0 0,0 1,1 0,-1 0,1 0,0 0,0 1,1-1,-1 1,1-1,0 1,0 0,1 0,-1 0,1 0,0 0,0 1,1-1,0 0,0 4,-1-4,1-1,-1 0,1 1,0-1,1 0,-1 1,1-1,0 0,0 0,0 0,1 0,-1 0,1 0,0 0,0 0,0 0,1-1,-1 1,1-1,0 0,0 0,0 0,0 0,1 0,-1-1,1 1,0-1,-1 0,1 0,0 0,0-1,0 0,0 1,1-1,-1-1,0 1,1-1,-1 1,0-1,0 0,2-1,1 0,1 0,-1-1,1 0,-1-1,0 0,0 0,0 0,0-1,-1 0,1 0,-1 0,0-1,0 0,-1-1,1 1,-1-1,-1 0,1 0,-1 0,0-1,0 0,-1 0,0 0,0 0,0 0,-1 0,0-1,-1 1,0-1,0 1,0-1,-1 0,0 1,-1-1,0 0,-1-7,1 11,1 0,-1-1,0 1,-1 0,1 0,-1 0,0 0,0 0,0 1,0-1,-1 0,1 1,-1 0,0-1,0 1,0 0,0 1,-1-1,1 1,-1-1,0 1,0 0,1 0,-1 1,-1-1,1 1,0 0,0 0,0 0,-1 0,1 1,0 0,0 0,-1 0,1 0,0 1,-1 0,1 0,0 0,0 0,0 0,-3 3,-46 24,34-11</inkml:trace>
  <inkml:trace contextRef="#ctx0" brushRef="#br0" timeOffset="8530.881">1863 1,'-12'466,"-28"339,24-642,-8 0,-35 123,35-204,-3-1,-4-1,-4-2,-2-1,-14 15,29-39,22-52,0 0,0 1,0-1,0 0,0 0,0 1,0-1,0 0,1 0,-1 1,0-1,1 0,-1 0,1 0,0 0,-1 0,1 0,0 0,-1 0,1 0,0 0,0 0,0 0,0 0,0-1,0 1,0 0,0-1,0 1,0-1,1 1,-1-1,0 1,0-1,0 0,1 0,-1 1,0-1,0 0,1 0,-1 0,0-1,2 1,162-44,-108 31,-1 2,1 2,1 3,0 3,-1 2,10 3,365 44,209 12,1740-103,-2126 33,1608-40,-1618 55,235 34,-348-15,-132-22,0 1,0-1,1 0,-1 0,0 0,0 0,1 1,-1-1,0 0,1 0,-1 0,0 0,1 0,-1 0,0 0,0 0,1 0,-1 0,0 0,1 0,-1 0,0 0,1 0,-1 0,0 0,1-1,-1 1,0 0,0 0,1 0,-1 0,0-1,0 1,1 0,-1 0,0 0,0-1,0 1,1 0,-1-1,0 1,0 0,0 0,0-1,0 1,0 0,0-1,0 1,1 0,-1 0,0-1,0 1,0 0,0-1,0 1,-1 0,1-1,0 1,0 0,0-1,0 1,0 0,0 0,0-1,-1 1,1 0,0 0,0-1,-1 1,-20-28,5 8,9 3,0 0,2-1,0 0,1 0,0-1,2 1,0-1,1 1,1-1,1 0,2-12,-2-17,-6-147,-24-141,10 144,-1-50,10 1,11-1,21-135,-21 365,0-8,2 1,0-1,1 1,0 0,2 0,6-15,-10 33,-1 0,0 0,0 0,1 1,-1-1,0 0,1 1,-1-1,0 1,1-1,-1 1,1 0,-1 0,1 0,-1 0,1 0,-1 0,1 0,-1 0,1 0,-1 1,1-1,-1 0,0 1,1 0,-1-1,0 1,1 0,-1-1,0 1,0 0,0 0,0 0,1 0,-1 0,-1 0,1 1,0-1,0 0,0 0,-1 1,1-1,0 0,-1 1,1-1,-1 1,0-1,0 1,1-1,-1 1,0-1,0 1,0-1,0 1,-1-1,1 0,0 1,-1-1,1 1,-1-1,1 1,-1-1,1 0,-1 0,0 1,0-1,0 0,0 0,-1 1,-5 1,0 0,0 0,0-1,-1 0,1-1,-1 1,0-2,1 1,-1-1,0 0,-6-1,-3 1,-602 7,-1000 50,-510 28,2004-77,-1638 142,1583-127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4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4 196,'0'0,"0"0,-1 1,1-1,0 1,-1-1,1 1,0-1,0 1,0-1,-1 1,1 0,0-1,0 1,0-1,0 1,0-1,0 1,0 0,0-1,0 1,0-1,0 1,0-1,0 1,1 0,-1-1,0 1,0-1,1 1,-1-1,0 1,1-1,-1 0,0 1,1-1,-1 1,1-1,-1 0,1 1,-1-1,1 0,-1 1,1-1,-1 0,1 0,-1 0,1 1,-1-1,1 0,0 0,-1 0,1 0,-1 0,1 0,-1 0,1 0,0 0,-1 0,1-1,40 7,-41-6,218-24,-37 2,-139 17,1 2,0 1,0 3,28 4,-92-32,-39-11,46 30,0 0,0-2,0 1,1-2,1 0,0 0,-7-9,5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30,'66'1,"151"-13,-164 4,0 2,0 2,1 3,3 2,-45-1,12 1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5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1,'33'10,"36"2,10 0,2-7,-8-4,-12-3,-12-1,-8 1,-13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1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47,'-29'-10,"0"1,0 1,-1 2,0 0,0 3,0 0,-12 2,31 0,0 1,0 1,1 0,-1 0,0 1,0 0,1 1,-1 0,1 1,0 0,0 1,0 0,1 0,0 1,0 0,0 1,1 0,0 0,0 1,0 0,1 0,1 1,-1 0,2 0,-1 1,-6 10,1 0,1 1,1 0,0 0,2 1,1 0,0 1,2-1,1 1,0 0,2 0,1 2,0-21,0 0,1 0,0 0,0 0,0 0,1 0,-1-1,1 1,0 0,0-1,0 1,0-1,1 1,-1-1,1 0,0 0,0-1,0 1,0 0,1-1,-1 0,1 0,-1 0,1 0,0 0,0-1,0 0,0 0,0 0,0 0,0 0,0-1,0 0,0 0,0 0,0 0,0-1,1 0,8 1,0-1,0-1,0 0,-1-1,1-1,-1 0,1 0,-1-1,0-1,-1 0,0 0,0-1,0-1,-1 0,0 0,0-1,-1 0,0-1,24-26,-2-2,-2-2,-2-1,2-6,44-95,-61 133,-13 34,-5 2,1 1,2 0,0 0,2 0,2 0,2 21,5 0,2 0,2-1,2 0,7 10,21-2,-23-45</inkml:trace>
  <inkml:trace contextRef="#ctx0" brushRef="#br0" timeOffset="783.341">1075 216,'-22'34,"1"0,2 1,2 2,-8 23,-23 46,-66 99,315-557,-100 201,-101 152,0-1,1 0,-1 1,0-1,0 0,1 0,-1 1,0-1,1 0,-1 0,0 0,1 1,-1-1,0 0,1 0,-1 0,0 0,1 0,-1 0,1 0,-1 0,0 0,1 0,-1 0,0 0,1 0,-1 0,0 0,1 0,-1 0,0 0,1-1,-1 1,0 0,1 0,-1 0,0-1,1 1,-1 0,0 0,0-1,1 1,-1 0,0 0,0-1,1 1,-1 0,0-1,0 1,0 0,0-1,0 1,0 0,1-1,-8 37,4-28,2 12,-1-1,2 1,1-1,0 1,2-1,0 0,1 0,1 0,0 0,2-1,0 1,30 127,-37-145,1 1,0-1,0 0,-1 1,1-1,-1 0,1 1,-1-1,0 1,0-1,1 1,-1-1,0 1,0-1,0 1,-1-1,1 1,0-1,0 1,-1-1,1 1,-1-1,0 0,1 1,-1-1,0 0,0 1,0-1,1 0,-1 0,0 0,-1 0,1 0,0 0,0 0,0 0,-1 0,1-1,0 1,-1 0,1-1,-1 1,1-1,0 0,-1 1,1-1,-1 0,1 0,-1 0,1 0,-1 0,1 0,-1 0,1-1,-1 1,1-1,-1 1,0-1,-15-9,-1-2,2 0,0-1,0 0,1-1,1-1,-5-7,-32-30,23 28,3 5</inkml:trace>
  <inkml:trace contextRef="#ctx0" brushRef="#br0" timeOffset="1734.628">1330 301,'27'73,"30"84,-26-26,-31-132,1 1,-1-1,0 1,0-1,0 1,0-1,0 1,1 0,-1-1,0 1,0-1,1 1,-1 0,0-1,1 1,-1 0,0-1,1 1,-1 0,1 0,-1-1,0 1,1 0,-1 0,1 0,-1 0,1-1,-1 1,1 0,-1 0,0 0,1 0,-1 0,1 0,-1 0,1 0,-1 0,1 0,-1 1,1-1,-1 0,0 0,1 0,-1 0,1 1,-1-1,1 0,-1 1,0-1,1 0,-1 0,0 1,1-1,-1 1,0-1,0 0,1 1,-1-1,0 1,0-1,0 0,0 1,1-1,-1 1,0-1,0 1,0-1,0 1,0-1,0 1,13-41,-11 36,18-79,-15 55,2 1,0 0,2 1,1-1,1 2,1-1,15-21,-17 33</inkml:trace>
  <inkml:trace contextRef="#ctx0" brushRef="#br0" timeOffset="2294.211">1894 244,'-77'27,"65"-22,2-1,0 0,0 0,0 1,1 0,-1 1,1 0,0 1,1 0,0 0,0 1,0-1,1 2,-3 4,9-11,1-1,-1 0,1 0,0 1,0-1,0 0,0 1,0-1,0 0,0 1,0-1,0 0,0 0,1 1,-1-1,1 0,-1 0,1 1,-1-1,1 0,0 0,-1 0,1 0,0 0,0 0,0 0,0 0,0 0,0 0,0 0,0-1,0 1,0 0,0-1,1 1,-1-1,0 0,1 1,59 16,-48-15,-9-2,-1 0,0 0,1 0,-1 0,1 1,-1 0,0-1,1 1,-1 0,0 1,0-1,0 1,0-1,0 1,0 0,0 0,0 0,-1 0,1 1,-1-1,0 1,1-1,-1 1,0 0,-1 0,1 0,0 0,-1 0,0 0,0 1,0-1,0 0,0 1,-1-1,1 0,-1 1,0-1,0 1,0-1,-1 1,1-1,-1 1,-2 4,-1 1,-1-1,1 0,-1 0,0 0,-1-1,0 0,0 0,-1 0,-4 3,6-6,-1 1,1-1,0 2,1-1,-1 0,1 1,0 0,0 0,1 0,-1 0,2 1,-1 0,1-1,0 1,0 0,0 0,1 1,1-6,0 1,0-1,0 0,0 0,0 1,1-1,-1 0,1 0,0 1,-1-1,1 0,0 0,0 0,0 0,1 0,-1 0,0-1,1 1,-1 0,1-1,0 1,-1-1,1 1,0-1,0 0,0 1,0-1,0 0,0-1,0 1,0 0,1-1,-1 1,0-1,0 1,1-1,-1 0,0 0,1 0,-1 0,0-1,0 1,98-23,-46 0,-29 11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0 279,'483'0,"-401"11,-107-29,-188-111,203 122,1 1,0-2,1 1,-1-1,2 0,-1-1,1 0,0 0,1-1,-5-9,15-13,6 21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1:0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427 170,'-48'33,"-300"297,346-328,0-1,1-1,-1 1,1-1,-1 1,1-1,-1 1,1 0,0 0,0 0,-1 0,1 0,0 0,0 0,0 0,0 0,0 0,0 1,0-1,1 0,-1 1,0-1,1 1,-1-1,1 0,-1 1,1-1,0 1,-1 0,1-1,0 1,0-1,0 1,0-1,1 1,-1-1,0 1,1-1,-1 1,1-1,-1 1,1-1,0 0,0 1,-1-1,1 1,26 5,0-1,0 0,0-2,0-2,24 1,15 1,76 21,-13-25,-128 0,-1 0,1-1,0 1,0 0,-1-1,1 1,0-1,-1 1,1-1,0 1,-1-1,1 0,-1 1,1-1,-1 0,1 1,-1-1,0 0,1 1,-1-1,0 0,1 0,-1 0,0 1,0-1,0 0,0 0,0 0,0 0,0 1,0-1,0 0,0 0,0 0,-1 1,1-1,0 0,-1 0,1 1,0-1,-1 0,1 0,-1 1,1-1,-1 0,1 1,-1-1,-24-36,-181-238,173 212,35 60</inkml:trace>
  <inkml:trace contextRef="#ctx0" brushRef="#br0" timeOffset="603.116">1104 1,'-125'367,"102"-308,21-55,0 0,-1 0,2 0,-1 1,0-1,1 1,0-1,0 1,0 0,0-1,1 1,0 0,0 0,0-1,1 1,0 0,-1-1,2 1,-1 0,0-1,1 1,0-1,0 0,0 0,1 0,-1 0,1 0,0 0,0 0,1-1,-1 0,0 0,1 0,0 0,0 0,0-1,0 1,0-1,1 0,-1 0,1-1,18 3,0-1,1-1,-1-1,1-1,-1-1,1-1,-1-1,0-1,0-1,4-3,-3 3</inkml:trace>
  <inkml:trace contextRef="#ctx0" brushRef="#br0" timeOffset="882.492">737 282,'24'5,"13"2,9-1,3-1,-3-1,-5-2,1-6,-2-2,-4 0,-2 1,-2 1,-3 1,-5 2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04.46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325 26,'-26'189,"11"68,-3 4,-9-65,26-171,1-26</inkml:trace>
  <inkml:trace contextRef="#ctx0" brushRef="#br0" timeOffset="549.772">352 54,'-39'13,"-1"3,2 1,0 2,1 2,1 1,-31 25,55-39,9-6,-32 26,35-27,-1-1,1 1,-1-1,1 1,-1-1,1 1,0-1,-1 1,1 0,-1-1,1 1,0 0,0-1,0 1,-1-1,1 1,0 0,0 0,0-1,0 1,0 0,0-1,0 1,0 0,0-1,0 1,1 0,-1-1,0 1,0 0,1-1,-1 1,0-1,1 1,-1 0,1-1,-1 1,0-1,1 1,-1-1,1 1,0-1,-1 0,1 1,-1-1,1 0,0 1,-1-1,1 0,-1 0,1 1,0-1,0 0,-1 0,1 0,0 0,-1 0,145 7,-96-9,206 0,-254 2,0 0,0 0,0 0,0 0,0 0,0 0,0-1,0 1,0 0,0 0,0-1,0 1,0-1,0 1,-1-1,1 1,0-1,0 1,0-1,-1 0,1 0,0 1,-1-1,1 0,0 0,-1 0,1 0,-1 0,0 1,1-1,-1 0,0 0,1 0,-1 0,0 0,0 0,0 0,0 0,0 0,0 0,0 0,0 0,-1 0,1 0,0 0,0 0,-1 0,1 0,-1 0,1 0,-1 0,1 0,-1 0,-34-47,23 34,-111-144,112 137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57,'6'-10,"-6"10,0 0,0 0,0 0,-1 0,1 0,0-1,0 1,0 0,-1 0,1 0,0 0,0 0,0-1,0 1,0 0,-1 0,1 0,0-1,-86 91,53-54,-1-1,-2-1,-1-2,-11 5,-105 70,151-107,1 0,0 1,-1 0,1-1,-1 1,1 0,0-1,-1 1,1 0,0 0,0 0,0 0,0 0,0 1,0-1,0 0,0 0,0 1,1-1,-1 0,0 1,1-1,-1 1,1-1,0 1,-1-1,1 1,0-1,0 1,0-1,0 1,0-1,0 1,0-1,1 1,-1-1,1 1,-1-1,1 0,-1 1,1-1,0 1,0-1,-1 0,2 1,13 5,1-1,0 0,0-2,0 1,0-2,1 0,-1-1,1-1,15-1,55 7,179 16,-254-22,50-6,-61 4,1 1,-1 0,0 0,1-1,-1 1,0-1,1 1,-1-1,0 0,0 0,0 1,1-1,-1 0,0 0,0 0,0 0,-1 0,1 0,0 0,0-1,0 1,-1 0,1 0,-1-1,1 1,-1 0,1-1,-1 1,0 0,0-1,0 1,1 0,-1-1,-1 1,1-1,0 1,0 0,0-1,-1 0,-3-8,0 0,-1 0,0 0,0 1,-1 0,0 0,-1 0,0 1,0 0,-1 0,0 1,-5-4,-29-31,10 7,1-3,2 0,2-2,1-1,-1-8,26 48,0 1,1-1,-1 0,1 0,-1 1,1-1,-1 0,1 0,-1 0,1 1,0-1,0 0,-1 0,1 0,0 0,0 0,0 0,0 0,0 0,0 0,0 0,0 1,0-1,1 0,-1 0,0 0,1 0,-1 0,0 0,1 1,-1-1,1 0,-1 0,1 1,0-1,-1 0,1 1,0-1,-1 0,1 1,0-1,0 1,0 0,-1-1,1 1,13-4</inkml:trace>
  <inkml:trace contextRef="#ctx0" brushRef="#br0" timeOffset="533.525">877 1,'2'14,"0"1,1-1,1 0,0 0,1 0,1-1,0 1,7 10,0 2,39 94,-34-73,2-2,1 0,3-2,15 21,-38-63,-1 0,0 0,1 0,-1 0,1 0,-1 1,1-1,0-1,-1 1,1 0,0 0,0 0,0 0,0 0,-1-1,1 1,0 0,0-1,0 1,0-1,1 1,-1-1,0 1,0-1,0 0,0 0,0 1,0-1,1 0,-1 0,0 0,0 0,0 0,1-1,-1 1,0 0,0 0,0-1,0 1,0-1,0 1,0-1,0 1,0-1,0 0,0 0,0 1,0-1,0 0,-1 0,1 0,0 0,-1 0,1 0,28-107,-23 65,-3 24,1-13,1 1,1-1,2 1,1 0,2 1,1 0,1 1,1 0,2 1,9-11,-17 24,-13 17</inkml:trace>
  <inkml:trace contextRef="#ctx0" brushRef="#br0" timeOffset="1532.843">1 651,'76'20,"-61"-19,46 1,-1-2,1-3,-1-3,0-3,35-9,99-13,-17 19,145 10,-198 3,-14 16,-87-12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4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4 196,'0'0,"0"0,-1 1,1-1,0 1,-1-1,1 1,0-1,0 1,0-1,-1 1,1 0,0-1,0 1,0-1,0 1,0-1,0 1,0 0,0-1,0 1,0-1,0 1,0-1,0 1,1 0,-1-1,0 1,0-1,1 1,-1-1,0 1,1-1,-1 0,0 1,1-1,-1 1,1-1,-1 0,1 1,-1-1,1 0,-1 1,1-1,-1 0,1 0,-1 0,1 1,-1-1,1 0,0 0,-1 0,1 0,-1 0,1 0,-1 0,1 0,0 0,-1 0,1-1,40 7,-41-6,218-24,-37 2,-139 17,1 2,0 1,0 3,28 4,-92-32,-39-11,46 30,0 0,0-2,0 1,1-2,1 0,0 0,-7-9,5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30,'66'1,"151"-13,-164 4,0 2,0 2,1 3,3 2,-45-1,12 1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5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1,'33'10,"36"2,10 0,2-7,-8-4,-12-3,-12-1,-8 1,-13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1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47,'-29'-10,"0"1,0 1,-1 2,0 0,0 3,0 0,-12 2,31 0,0 1,0 1,1 0,-1 0,0 1,0 0,1 1,-1 0,1 1,0 0,0 1,0 0,1 0,0 1,0 0,0 1,1 0,0 0,0 1,0 0,1 0,1 1,-1 0,2 0,-1 1,-6 10,1 0,1 1,1 0,0 0,2 1,1 0,0 1,2-1,1 1,0 0,2 0,1 2,0-21,0 0,1 0,0 0,0 0,0 0,1 0,-1-1,1 1,0 0,0-1,0 1,0-1,1 1,-1-1,1 0,0 0,0-1,0 1,0 0,1-1,-1 0,1 0,-1 0,1 0,0 0,0-1,0 0,0 0,0 0,0 0,0 0,0-1,0 0,0 0,0 0,0 0,0-1,1 0,8 1,0-1,0-1,0 0,-1-1,1-1,-1 0,1 0,-1-1,0-1,-1 0,0 0,0-1,0-1,-1 0,0 0,0-1,-1 0,0-1,24-26,-2-2,-2-2,-2-1,2-6,44-95,-61 133,-13 34,-5 2,1 1,2 0,0 0,2 0,2 0,2 21,5 0,2 0,2-1,2 0,7 10,21-2,-23-45</inkml:trace>
  <inkml:trace contextRef="#ctx0" brushRef="#br0" timeOffset="783.341">1075 216,'-22'34,"1"0,2 1,2 2,-8 23,-23 46,-66 99,315-557,-100 201,-101 152,0-1,1 0,-1 1,0-1,0 0,1 0,-1 1,0-1,1 0,-1 0,0 0,1 1,-1-1,0 0,1 0,-1 0,0 0,1 0,-1 0,1 0,-1 0,0 0,1 0,-1 0,0 0,1 0,-1 0,0 0,1 0,-1 0,0 0,1-1,-1 1,0 0,1 0,-1 0,0-1,1 1,-1 0,0 0,0-1,1 1,-1 0,0 0,0-1,1 1,-1 0,0-1,0 1,0 0,0-1,0 1,0 0,1-1,-8 37,4-28,2 12,-1-1,2 1,1-1,0 1,2-1,0 0,1 0,1 0,0 0,2-1,0 1,30 127,-37-145,1 1,0-1,0 0,-1 1,1-1,-1 0,1 1,-1-1,0 1,0-1,1 1,-1-1,0 1,0-1,0 1,-1-1,1 1,0-1,0 1,-1-1,1 1,-1-1,0 0,1 1,-1-1,0 0,0 1,0-1,1 0,-1 0,0 0,-1 0,1 0,0 0,0 0,0 0,-1 0,1-1,0 1,-1 0,1-1,-1 1,1-1,0 0,-1 1,1-1,-1 0,1 0,-1 0,1 0,-1 0,1 0,-1 0,1-1,-1 1,1-1,-1 1,0-1,-15-9,-1-2,2 0,0-1,0 0,1-1,1-1,-5-7,-32-30,23 28,3 5</inkml:trace>
  <inkml:trace contextRef="#ctx0" brushRef="#br0" timeOffset="1734.628">1330 301,'27'73,"30"84,-26-26,-31-132,1 1,-1-1,0 1,0-1,0 1,0-1,0 1,1 0,-1-1,0 1,0-1,1 1,-1 0,0-1,1 1,-1 0,0-1,1 1,-1 0,1 0,-1-1,0 1,1 0,-1 0,1 0,-1 0,1-1,-1 1,1 0,-1 0,0 0,1 0,-1 0,1 0,-1 0,1 0,-1 0,1 0,-1 1,1-1,-1 0,0 0,1 0,-1 0,1 1,-1-1,1 0,-1 1,0-1,1 0,-1 0,0 1,1-1,-1 1,0-1,0 0,1 1,-1-1,0 1,0-1,0 0,0 1,1-1,-1 1,0-1,0 1,0-1,0 1,0-1,0 1,13-41,-11 36,18-79,-15 55,2 1,0 0,2 1,1-1,1 2,1-1,15-21,-17 33</inkml:trace>
  <inkml:trace contextRef="#ctx0" brushRef="#br0" timeOffset="2294.211">1894 244,'-77'27,"65"-22,2-1,0 0,0 0,0 1,1 0,-1 1,1 0,0 1,1 0,0 0,0 1,0-1,1 2,-3 4,9-11,1-1,-1 0,1 0,0 1,0-1,0 0,0 1,0-1,0 0,0 1,0-1,0 0,0 0,1 1,-1-1,1 0,-1 0,1 1,-1-1,1 0,0 0,-1 0,1 0,0 0,0 0,0 0,0 0,0 0,0 0,0 0,0-1,0 1,0 0,0-1,1 1,-1-1,0 0,1 1,59 16,-48-15,-9-2,-1 0,0 0,1 0,-1 0,1 1,-1 0,0-1,1 1,-1 0,0 1,0-1,0 1,0-1,0 1,0 0,0 0,0 0,-1 0,1 1,-1-1,0 1,1-1,-1 1,0 0,-1 0,1 0,0 0,-1 0,0 0,0 1,0-1,0 0,0 1,-1-1,1 0,-1 1,0-1,0 1,0-1,-1 1,1-1,-1 1,-2 4,-1 1,-1-1,1 0,-1 0,0 0,-1-1,0 0,0 0,-1 0,-4 3,6-6,-1 1,1-1,0 2,1-1,-1 0,1 1,0 0,0 0,1 0,-1 0,2 1,-1 0,1-1,0 1,0 0,0 0,1 1,1-6,0 1,0-1,0 0,0 0,0 1,1-1,-1 0,1 0,0 1,-1-1,1 0,0 0,0 0,0 0,1 0,-1 0,0-1,1 1,-1 0,1-1,0 1,-1-1,1 1,0-1,0 0,0 1,0-1,0 0,0-1,0 1,0 0,1-1,-1 1,0-1,0 1,1-1,-1 0,0 0,1 0,-1 0,0-1,0 1,98-23,-46 0,-29 11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0 279,'483'0,"-401"11,-107-29,-188-111,203 122,1 1,0-2,1 1,-1-1,2 0,-1-1,1 0,0 0,1-1,-5-9,15-13,6 21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1:0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427 170,'-48'33,"-300"297,346-328,0-1,1-1,-1 1,1-1,-1 1,1-1,-1 1,1 0,0 0,0 0,-1 0,1 0,0 0,0 0,0 0,0 0,0 0,0 1,0-1,1 0,-1 1,0-1,1 1,-1-1,1 0,-1 1,1-1,0 1,-1 0,1-1,0 1,0-1,0 1,0-1,1 1,-1-1,0 1,1-1,-1 1,1-1,-1 1,1-1,0 0,0 1,-1-1,1 1,26 5,0-1,0 0,0-2,0-2,24 1,15 1,76 21,-13-25,-128 0,-1 0,1-1,0 1,0 0,-1-1,1 1,0-1,-1 1,1-1,0 1,-1-1,1 0,-1 1,1-1,-1 0,1 1,-1-1,0 0,1 1,-1-1,0 0,1 0,-1 0,0 1,0-1,0 0,0 0,0 0,0 0,0 1,0-1,0 0,0 0,0 0,-1 1,1-1,0 0,-1 0,1 1,0-1,-1 0,1 0,-1 1,1-1,-1 0,1 1,-1-1,-24-36,-181-238,173 212,35 60</inkml:trace>
  <inkml:trace contextRef="#ctx0" brushRef="#br0" timeOffset="603.116">1104 1,'-125'367,"102"-308,21-55,0 0,-1 0,2 0,-1 1,0-1,1 1,0-1,0 1,0 0,0-1,1 1,0 0,0 0,0-1,1 1,0 0,-1-1,2 1,-1 0,0-1,1 1,0-1,0 0,0 0,1 0,-1 0,1 0,0 0,0 0,1-1,-1 0,0 0,1 0,0 0,0 0,0-1,0 1,0-1,1 0,-1 0,1-1,18 3,0-1,1-1,-1-1,1-1,-1-1,1-1,-1-1,0-1,0-1,4-3,-3 3</inkml:trace>
  <inkml:trace contextRef="#ctx0" brushRef="#br0" timeOffset="882.492">737 282,'24'5,"13"2,9-1,3-1,-3-1,-5-2,1-6,-2-2,-4 0,-2 1,-2 1,-3 1,-5 2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57,'6'-10,"-6"10,0 0,0 0,0 0,-1 0,1 0,0-1,0 1,0 0,-1 0,1 0,0 0,0 0,0-1,0 1,0 0,-1 0,1 0,0-1,-86 91,53-54,-1-1,-2-1,-1-2,-11 5,-105 70,151-107,1 0,0 1,-1 0,1-1,-1 1,1 0,0-1,-1 1,1 0,0 0,0 0,0 0,0 0,0 1,0-1,0 0,0 0,0 1,1-1,-1 0,0 1,1-1,-1 1,1-1,0 1,-1-1,1 1,0-1,0 1,0-1,0 1,0-1,0 1,0-1,1 1,-1-1,1 1,-1-1,1 0,-1 1,1-1,0 1,0-1,-1 0,2 1,13 5,1-1,0 0,0-2,0 1,0-2,1 0,-1-1,1-1,15-1,55 7,179 16,-254-22,50-6,-61 4,1 1,-1 0,0 0,1-1,-1 1,0-1,1 1,-1-1,0 0,0 0,0 1,1-1,-1 0,0 0,0 0,0 0,-1 0,1 0,0 0,0-1,0 1,-1 0,1 0,-1-1,1 1,-1 0,1-1,-1 1,0 0,0-1,0 1,1 0,-1-1,-1 1,1-1,0 1,0 0,0-1,-1 0,-3-8,0 0,-1 0,0 0,0 1,-1 0,0 0,-1 0,0 1,0 0,-1 0,0 1,-5-4,-29-31,10 7,1-3,2 0,2-2,1-1,-1-8,26 48,0 1,1-1,-1 0,1 0,-1 1,1-1,-1 0,1 0,-1 0,1 1,0-1,0 0,-1 0,1 0,0 0,0 0,0 0,0 0,0 0,0 0,0 0,0 1,0-1,1 0,-1 0,0 0,1 0,-1 0,0 0,1 1,-1-1,1 0,-1 0,1 1,0-1,-1 0,1 1,0-1,-1 0,1 1,0-1,0 1,0 0,-1-1,1 1,13-4</inkml:trace>
  <inkml:trace contextRef="#ctx0" brushRef="#br0" timeOffset="533.525">877 1,'2'14,"0"1,1-1,1 0,0 0,1 0,1-1,0 1,7 10,0 2,39 94,-34-73,2-2,1 0,3-2,15 21,-38-63,-1 0,0 0,1 0,-1 0,1 0,-1 1,1-1,0-1,-1 1,1 0,0 0,0 0,0 0,0 0,-1-1,1 1,0 0,0-1,0 1,0-1,1 1,-1-1,0 1,0-1,0 0,0 0,0 1,0-1,1 0,-1 0,0 0,0 0,0 0,1-1,-1 1,0 0,0 0,0-1,0 1,0-1,0 1,0-1,0 1,0-1,0 0,0 0,0 1,0-1,0 0,-1 0,1 0,0 0,-1 0,1 0,28-107,-23 65,-3 24,1-13,1 1,1-1,2 1,1 0,2 1,1 0,1 1,1 0,2 1,9-11,-17 24,-13 17</inkml:trace>
  <inkml:trace contextRef="#ctx0" brushRef="#br0" timeOffset="1532.843">1 651,'76'20,"-61"-19,46 1,-1-2,1-3,-1-3,0-3,35-9,99-13,-17 19,145 10,-198 3,-14 16,-87-12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09.23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1 193,'74'274,"-68"-254,-5-13,0-1,1 1,0 0,1-1,-1 0,1 1,0-1,1 0,0-1,0 1,0 0,3 2,-4-8,0 0,0-1,-1 1,1-1,0 0,-1 0,1 0,-1 0,1-1,-1 1,1-1,-1 1,0-1,0 0,0 0,0 1,0-2,0 1,0 0,-1 0,1-1,-1 1,0 0,1-1,-1 0,0 1,-1-1,1 0,0 1,-1-2,2 0,117-314,-56 126,-58 193,-4 10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4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4 196,'0'0,"0"0,-1 1,1-1,0 1,-1-1,1 1,0-1,0 1,0-1,-1 1,1 0,0-1,0 1,0-1,0 1,0-1,0 1,0 0,0-1,0 1,0-1,0 1,0-1,0 1,1 0,-1-1,0 1,0-1,1 1,-1-1,0 1,1-1,-1 0,0 1,1-1,-1 1,1-1,-1 0,1 1,-1-1,1 0,-1 1,1-1,-1 0,1 0,-1 0,1 1,-1-1,1 0,0 0,-1 0,1 0,-1 0,1 0,-1 0,1 0,0 0,-1 0,1-1,40 7,-41-6,218-24,-37 2,-139 17,1 2,0 1,0 3,28 4,-92-32,-39-11,46 30,0 0,0-2,0 1,1-2,1 0,0 0,-7-9,5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30,'66'1,"151"-13,-164 4,0 2,0 2,1 3,3 2,-45-1,12 1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5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1,'33'10,"36"2,10 0,2-7,-8-4,-12-3,-12-1,-8 1,-13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1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47,'-29'-10,"0"1,0 1,-1 2,0 0,0 3,0 0,-12 2,31 0,0 1,0 1,1 0,-1 0,0 1,0 0,1 1,-1 0,1 1,0 0,0 1,0 0,1 0,0 1,0 0,0 1,1 0,0 0,0 1,0 0,1 0,1 1,-1 0,2 0,-1 1,-6 10,1 0,1 1,1 0,0 0,2 1,1 0,0 1,2-1,1 1,0 0,2 0,1 2,0-21,0 0,1 0,0 0,0 0,0 0,1 0,-1-1,1 1,0 0,0-1,0 1,0-1,1 1,-1-1,1 0,0 0,0-1,0 1,0 0,1-1,-1 0,1 0,-1 0,1 0,0 0,0-1,0 0,0 0,0 0,0 0,0 0,0-1,0 0,0 0,0 0,0 0,0-1,1 0,8 1,0-1,0-1,0 0,-1-1,1-1,-1 0,1 0,-1-1,0-1,-1 0,0 0,0-1,0-1,-1 0,0 0,0-1,-1 0,0-1,24-26,-2-2,-2-2,-2-1,2-6,44-95,-61 133,-13 34,-5 2,1 1,2 0,0 0,2 0,2 0,2 21,5 0,2 0,2-1,2 0,7 10,21-2,-23-45</inkml:trace>
  <inkml:trace contextRef="#ctx0" brushRef="#br0" timeOffset="783.341">1075 216,'-22'34,"1"0,2 1,2 2,-8 23,-23 46,-66 99,315-557,-100 201,-101 152,0-1,1 0,-1 1,0-1,0 0,1 0,-1 1,0-1,1 0,-1 0,0 0,1 1,-1-1,0 0,1 0,-1 0,0 0,1 0,-1 0,1 0,-1 0,0 0,1 0,-1 0,0 0,1 0,-1 0,0 0,1 0,-1 0,0 0,1-1,-1 1,0 0,1 0,-1 0,0-1,1 1,-1 0,0 0,0-1,1 1,-1 0,0 0,0-1,1 1,-1 0,0-1,0 1,0 0,0-1,0 1,0 0,1-1,-8 37,4-28,2 12,-1-1,2 1,1-1,0 1,2-1,0 0,1 0,1 0,0 0,2-1,0 1,30 127,-37-145,1 1,0-1,0 0,-1 1,1-1,-1 0,1 1,-1-1,0 1,0-1,1 1,-1-1,0 1,0-1,0 1,-1-1,1 1,0-1,0 1,-1-1,1 1,-1-1,0 0,1 1,-1-1,0 0,0 1,0-1,1 0,-1 0,0 0,-1 0,1 0,0 0,0 0,0 0,-1 0,1-1,0 1,-1 0,1-1,-1 1,1-1,0 0,-1 1,1-1,-1 0,1 0,-1 0,1 0,-1 0,1 0,-1 0,1-1,-1 1,1-1,-1 1,0-1,-15-9,-1-2,2 0,0-1,0 0,1-1,1-1,-5-7,-32-30,23 28,3 5</inkml:trace>
  <inkml:trace contextRef="#ctx0" brushRef="#br0" timeOffset="1734.628">1330 301,'27'73,"30"84,-26-26,-31-132,1 1,-1-1,0 1,0-1,0 1,0-1,0 1,1 0,-1-1,0 1,0-1,1 1,-1 0,0-1,1 1,-1 0,0-1,1 1,-1 0,1 0,-1-1,0 1,1 0,-1 0,1 0,-1 0,1-1,-1 1,1 0,-1 0,0 0,1 0,-1 0,1 0,-1 0,1 0,-1 0,1 0,-1 1,1-1,-1 0,0 0,1 0,-1 0,1 1,-1-1,1 0,-1 1,0-1,1 0,-1 0,0 1,1-1,-1 1,0-1,0 0,1 1,-1-1,0 1,0-1,0 0,0 1,1-1,-1 1,0-1,0 1,0-1,0 1,0-1,0 1,13-41,-11 36,18-79,-15 55,2 1,0 0,2 1,1-1,1 2,1-1,15-21,-17 33</inkml:trace>
  <inkml:trace contextRef="#ctx0" brushRef="#br0" timeOffset="2294.211">1894 244,'-77'27,"65"-22,2-1,0 0,0 0,0 1,1 0,-1 1,1 0,0 1,1 0,0 0,0 1,0-1,1 2,-3 4,9-11,1-1,-1 0,1 0,0 1,0-1,0 0,0 1,0-1,0 0,0 1,0-1,0 0,0 0,1 1,-1-1,1 0,-1 0,1 1,-1-1,1 0,0 0,-1 0,1 0,0 0,0 0,0 0,0 0,0 0,0 0,0 0,0-1,0 1,0 0,0-1,1 1,-1-1,0 0,1 1,59 16,-48-15,-9-2,-1 0,0 0,1 0,-1 0,1 1,-1 0,0-1,1 1,-1 0,0 1,0-1,0 1,0-1,0 1,0 0,0 0,0 0,-1 0,1 1,-1-1,0 1,1-1,-1 1,0 0,-1 0,1 0,0 0,-1 0,0 0,0 1,0-1,0 0,0 1,-1-1,1 0,-1 1,0-1,0 1,0-1,-1 1,1-1,-1 1,-2 4,-1 1,-1-1,1 0,-1 0,0 0,-1-1,0 0,0 0,-1 0,-4 3,6-6,-1 1,1-1,0 2,1-1,-1 0,1 1,0 0,0 0,1 0,-1 0,2 1,-1 0,1-1,0 1,0 0,0 0,1 1,1-6,0 1,0-1,0 0,0 0,0 1,1-1,-1 0,1 0,0 1,-1-1,1 0,0 0,0 0,0 0,1 0,-1 0,0-1,1 1,-1 0,1-1,0 1,-1-1,1 1,0-1,0 0,0 1,0-1,0 0,0-1,0 1,0 0,1-1,-1 1,0-1,0 1,1-1,-1 0,0 0,1 0,-1 0,0-1,0 1,98-23,-46 0,-29 11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0 279,'483'0,"-401"11,-107-29,-188-111,203 122,1 1,0-2,1 1,-1-1,2 0,-1-1,1 0,0 0,1-1,-5-9,15-13,6 21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1:0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427 170,'-48'33,"-300"297,346-328,0-1,1-1,-1 1,1-1,-1 1,1-1,-1 1,1 0,0 0,0 0,-1 0,1 0,0 0,0 0,0 0,0 0,0 0,0 1,0-1,1 0,-1 1,0-1,1 1,-1-1,1 0,-1 1,1-1,0 1,-1 0,1-1,0 1,0-1,0 1,0-1,1 1,-1-1,0 1,1-1,-1 1,1-1,-1 1,1-1,0 0,0 1,-1-1,1 1,26 5,0-1,0 0,0-2,0-2,24 1,15 1,76 21,-13-25,-128 0,-1 0,1-1,0 1,0 0,-1-1,1 1,0-1,-1 1,1-1,0 1,-1-1,1 0,-1 1,1-1,-1 0,1 1,-1-1,0 0,1 1,-1-1,0 0,1 0,-1 0,0 1,0-1,0 0,0 0,0 0,0 0,0 1,0-1,0 0,0 0,0 0,-1 1,1-1,0 0,-1 0,1 1,0-1,-1 0,1 0,-1 1,1-1,-1 0,1 1,-1-1,-24-36,-181-238,173 212,35 60</inkml:trace>
  <inkml:trace contextRef="#ctx0" brushRef="#br0" timeOffset="603.116">1104 1,'-125'367,"102"-308,21-55,0 0,-1 0,2 0,-1 1,0-1,1 1,0-1,0 1,0 0,0-1,1 1,0 0,0 0,0-1,1 1,0 0,-1-1,2 1,-1 0,0-1,1 1,0-1,0 0,0 0,1 0,-1 0,1 0,0 0,0 0,1-1,-1 0,0 0,1 0,0 0,0 0,0-1,0 1,0-1,1 0,-1 0,1-1,18 3,0-1,1-1,-1-1,1-1,-1-1,1-1,-1-1,0-1,0-1,4-3,-3 3</inkml:trace>
  <inkml:trace contextRef="#ctx0" brushRef="#br0" timeOffset="882.492">737 282,'24'5,"13"2,9-1,3-1,-3-1,-5-2,1-6,-2-2,-4 0,-2 1,-2 1,-3 1,-5 2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57,'6'-10,"-6"10,0 0,0 0,0 0,-1 0,1 0,0-1,0 1,0 0,-1 0,1 0,0 0,0 0,0-1,0 1,0 0,-1 0,1 0,0-1,-86 91,53-54,-1-1,-2-1,-1-2,-11 5,-105 70,151-107,1 0,0 1,-1 0,1-1,-1 1,1 0,0-1,-1 1,1 0,0 0,0 0,0 0,0 0,0 1,0-1,0 0,0 0,0 1,1-1,-1 0,0 1,1-1,-1 1,1-1,0 1,-1-1,1 1,0-1,0 1,0-1,0 1,0-1,0 1,0-1,1 1,-1-1,1 1,-1-1,1 0,-1 1,1-1,0 1,0-1,-1 0,2 1,13 5,1-1,0 0,0-2,0 1,0-2,1 0,-1-1,1-1,15-1,55 7,179 16,-254-22,50-6,-61 4,1 1,-1 0,0 0,1-1,-1 1,0-1,1 1,-1-1,0 0,0 0,0 1,1-1,-1 0,0 0,0 0,0 0,-1 0,1 0,0 0,0-1,0 1,-1 0,1 0,-1-1,1 1,-1 0,1-1,-1 1,0 0,0-1,0 1,1 0,-1-1,-1 1,1-1,0 1,0 0,0-1,-1 0,-3-8,0 0,-1 0,0 0,0 1,-1 0,0 0,-1 0,0 1,0 0,-1 0,0 1,-5-4,-29-31,10 7,1-3,2 0,2-2,1-1,-1-8,26 48,0 1,1-1,-1 0,1 0,-1 1,1-1,-1 0,1 0,-1 0,1 1,0-1,0 0,-1 0,1 0,0 0,0 0,0 0,0 0,0 0,0 0,0 0,0 1,0-1,1 0,-1 0,0 0,1 0,-1 0,0 0,1 1,-1-1,1 0,-1 0,1 1,0-1,-1 0,1 1,0-1,-1 0,1 1,0-1,0 1,0 0,-1-1,1 1,13-4</inkml:trace>
  <inkml:trace contextRef="#ctx0" brushRef="#br0" timeOffset="533.525">877 1,'2'14,"0"1,1-1,1 0,0 0,1 0,1-1,0 1,7 10,0 2,39 94,-34-73,2-2,1 0,3-2,15 21,-38-63,-1 0,0 0,1 0,-1 0,1 0,-1 1,1-1,0-1,-1 1,1 0,0 0,0 0,0 0,0 0,-1-1,1 1,0 0,0-1,0 1,0-1,1 1,-1-1,0 1,0-1,0 0,0 0,0 1,0-1,1 0,-1 0,0 0,0 0,0 0,1-1,-1 1,0 0,0 0,0-1,0 1,0-1,0 1,0-1,0 1,0-1,0 0,0 0,0 1,0-1,0 0,-1 0,1 0,0 0,-1 0,1 0,28-107,-23 65,-3 24,1-13,1 1,1-1,2 1,1 0,2 1,1 0,1 1,1 0,2 1,9-11,-17 24,-13 17</inkml:trace>
  <inkml:trace contextRef="#ctx0" brushRef="#br0" timeOffset="1532.843">1 651,'76'20,"-61"-19,46 1,-1-2,1-3,-1-3,0-3,35-9,99-13,-17 19,145 10,-198 3,-14 16,-87-12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09.585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48 354,'25'-8,"-1"0,1-2,-2-1,1 0,-1-2,-1-1,-1 0,0-2,0 0,-2-2,5-5,-18 16,-1 0,0 0,-1-1,0 0,0 0,0 0,-1 0,0 0,-1-1,0 1,0-1,0-5,-2 11,1 0,-1 0,0 0,0 0,0 0,0 0,-1 0,1 0,-1 0,0 0,1 0,-2 0,1 1,0-1,0 0,-1 1,1-1,-1 1,0-1,0 1,0 0,0 0,0-1,-1 2,1-1,0 0,-1 0,0 1,1-1,-1 1,0 0,0 0,1 0,-1 0,0 1,0-1,-1 1,-8 0,0 1,1 1,-1 0,1 1,-1 0,1 1,0 0,0 1,0 0,1 0,0 1,0 1,0 0,1 0,0 1,0 0,1 0,0 1,1 0,0 1,0 0,0 1,-3 2,1-1,1 1,0 1,1 0,0 0,1 0,1 1,0-1,1 1,0 1,2-1,-1 0,2 1,0 0,1-1,1 3,1-12,0-1,0 1,1 0,0-1,0 0,0 0,1 0,0 0,0 0,0-1,0 0,1 0,-1 0,1 0,0-1,0 1,1-1,-1-1,1 1,-1-1,1 0,3 1,5 1,1 0,-1-1,0-1,1 0,-1-1,1 0,-1-2,14-1,4-4,0-2,-1-1,0-1,-1-2,0-1,-1-2,-1 0,15-13,-19 12,-6 1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4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4 196,'0'0,"0"0,-1 1,1-1,0 1,-1-1,1 1,0-1,0 1,0-1,-1 1,1 0,0-1,0 1,0-1,0 1,0-1,0 1,0 0,0-1,0 1,0-1,0 1,0-1,0 1,1 0,-1-1,0 1,0-1,1 1,-1-1,0 1,1-1,-1 0,0 1,1-1,-1 1,1-1,-1 0,1 1,-1-1,1 0,-1 1,1-1,-1 0,1 0,-1 0,1 1,-1-1,1 0,0 0,-1 0,1 0,-1 0,1 0,-1 0,1 0,0 0,-1 0,1-1,40 7,-41-6,218-24,-37 2,-139 17,1 2,0 1,0 3,28 4,-92-32,-39-11,46 30,0 0,0-2,0 1,1-2,1 0,0 0,-7-9,5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30,'66'1,"151"-13,-164 4,0 2,0 2,1 3,3 2,-45-1,12 1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5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1,'33'10,"36"2,10 0,2-7,-8-4,-12-3,-12-1,-8 1,-13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1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47,'-29'-10,"0"1,0 1,-1 2,0 0,0 3,0 0,-12 2,31 0,0 1,0 1,1 0,-1 0,0 1,0 0,1 1,-1 0,1 1,0 0,0 1,0 0,1 0,0 1,0 0,0 1,1 0,0 0,0 1,0 0,1 0,1 1,-1 0,2 0,-1 1,-6 10,1 0,1 1,1 0,0 0,2 1,1 0,0 1,2-1,1 1,0 0,2 0,1 2,0-21,0 0,1 0,0 0,0 0,0 0,1 0,-1-1,1 1,0 0,0-1,0 1,0-1,1 1,-1-1,1 0,0 0,0-1,0 1,0 0,1-1,-1 0,1 0,-1 0,1 0,0 0,0-1,0 0,0 0,0 0,0 0,0 0,0-1,0 0,0 0,0 0,0 0,0-1,1 0,8 1,0-1,0-1,0 0,-1-1,1-1,-1 0,1 0,-1-1,0-1,-1 0,0 0,0-1,0-1,-1 0,0 0,0-1,-1 0,0-1,24-26,-2-2,-2-2,-2-1,2-6,44-95,-61 133,-13 34,-5 2,1 1,2 0,0 0,2 0,2 0,2 21,5 0,2 0,2-1,2 0,7 10,21-2,-23-45</inkml:trace>
  <inkml:trace contextRef="#ctx0" brushRef="#br0" timeOffset="783.341">1075 216,'-22'34,"1"0,2 1,2 2,-8 23,-23 46,-66 99,315-557,-100 201,-101 152,0-1,1 0,-1 1,0-1,0 0,1 0,-1 1,0-1,1 0,-1 0,0 0,1 1,-1-1,0 0,1 0,-1 0,0 0,1 0,-1 0,1 0,-1 0,0 0,1 0,-1 0,0 0,1 0,-1 0,0 0,1 0,-1 0,0 0,1-1,-1 1,0 0,1 0,-1 0,0-1,1 1,-1 0,0 0,0-1,1 1,-1 0,0 0,0-1,1 1,-1 0,0-1,0 1,0 0,0-1,0 1,0 0,1-1,-8 37,4-28,2 12,-1-1,2 1,1-1,0 1,2-1,0 0,1 0,1 0,0 0,2-1,0 1,30 127,-37-145,1 1,0-1,0 0,-1 1,1-1,-1 0,1 1,-1-1,0 1,0-1,1 1,-1-1,0 1,0-1,0 1,-1-1,1 1,0-1,0 1,-1-1,1 1,-1-1,0 0,1 1,-1-1,0 0,0 1,0-1,1 0,-1 0,0 0,-1 0,1 0,0 0,0 0,0 0,-1 0,1-1,0 1,-1 0,1-1,-1 1,1-1,0 0,-1 1,1-1,-1 0,1 0,-1 0,1 0,-1 0,1 0,-1 0,1-1,-1 1,1-1,-1 1,0-1,-15-9,-1-2,2 0,0-1,0 0,1-1,1-1,-5-7,-32-30,23 28,3 5</inkml:trace>
  <inkml:trace contextRef="#ctx0" brushRef="#br0" timeOffset="1734.628">1330 301,'27'73,"30"84,-26-26,-31-132,1 1,-1-1,0 1,0-1,0 1,0-1,0 1,1 0,-1-1,0 1,0-1,1 1,-1 0,0-1,1 1,-1 0,0-1,1 1,-1 0,1 0,-1-1,0 1,1 0,-1 0,1 0,-1 0,1-1,-1 1,1 0,-1 0,0 0,1 0,-1 0,1 0,-1 0,1 0,-1 0,1 0,-1 1,1-1,-1 0,0 0,1 0,-1 0,1 1,-1-1,1 0,-1 1,0-1,1 0,-1 0,0 1,1-1,-1 1,0-1,0 0,1 1,-1-1,0 1,0-1,0 0,0 1,1-1,-1 1,0-1,0 1,0-1,0 1,0-1,0 1,13-41,-11 36,18-79,-15 55,2 1,0 0,2 1,1-1,1 2,1-1,15-21,-17 33</inkml:trace>
  <inkml:trace contextRef="#ctx0" brushRef="#br0" timeOffset="2294.211">1894 244,'-77'27,"65"-22,2-1,0 0,0 0,0 1,1 0,-1 1,1 0,0 1,1 0,0 0,0 1,0-1,1 2,-3 4,9-11,1-1,-1 0,1 0,0 1,0-1,0 0,0 1,0-1,0 0,0 1,0-1,0 0,0 0,1 1,-1-1,1 0,-1 0,1 1,-1-1,1 0,0 0,-1 0,1 0,0 0,0 0,0 0,0 0,0 0,0 0,0 0,0-1,0 1,0 0,0-1,1 1,-1-1,0 0,1 1,59 16,-48-15,-9-2,-1 0,0 0,1 0,-1 0,1 1,-1 0,0-1,1 1,-1 0,0 1,0-1,0 1,0-1,0 1,0 0,0 0,0 0,-1 0,1 1,-1-1,0 1,1-1,-1 1,0 0,-1 0,1 0,0 0,-1 0,0 0,0 1,0-1,0 0,0 1,-1-1,1 0,-1 1,0-1,0 1,0-1,-1 1,1-1,-1 1,-2 4,-1 1,-1-1,1 0,-1 0,0 0,-1-1,0 0,0 0,-1 0,-4 3,6-6,-1 1,1-1,0 2,1-1,-1 0,1 1,0 0,0 0,1 0,-1 0,2 1,-1 0,1-1,0 1,0 0,0 0,1 1,1-6,0 1,0-1,0 0,0 0,0 1,1-1,-1 0,1 0,0 1,-1-1,1 0,0 0,0 0,0 0,1 0,-1 0,0-1,1 1,-1 0,1-1,0 1,-1-1,1 1,0-1,0 0,0 1,0-1,0 0,0-1,0 1,0 0,1-1,-1 1,0-1,0 1,1-1,-1 0,0 0,1 0,-1 0,0-1,0 1,98-23,-46 0,-29 11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0 279,'483'0,"-401"11,-107-29,-188-111,203 122,1 1,0-2,1 1,-1-1,2 0,-1-1,1 0,0 0,1-1,-5-9,15-13,6 21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1:0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427 170,'-48'33,"-300"297,346-328,0-1,1-1,-1 1,1-1,-1 1,1-1,-1 1,1 0,0 0,0 0,-1 0,1 0,0 0,0 0,0 0,0 0,0 0,0 1,0-1,1 0,-1 1,0-1,1 1,-1-1,1 0,-1 1,1-1,0 1,-1 0,1-1,0 1,0-1,0 1,0-1,1 1,-1-1,0 1,1-1,-1 1,1-1,-1 1,1-1,0 0,0 1,-1-1,1 1,26 5,0-1,0 0,0-2,0-2,24 1,15 1,76 21,-13-25,-128 0,-1 0,1-1,0 1,0 0,-1-1,1 1,0-1,-1 1,1-1,0 1,-1-1,1 0,-1 1,1-1,-1 0,1 1,-1-1,0 0,1 1,-1-1,0 0,1 0,-1 0,0 1,0-1,0 0,0 0,0 0,0 0,0 1,0-1,0 0,0 0,0 0,-1 1,1-1,0 0,-1 0,1 1,0-1,-1 0,1 0,-1 1,1-1,-1 0,1 1,-1-1,-24-36,-181-238,173 212,35 60</inkml:trace>
  <inkml:trace contextRef="#ctx0" brushRef="#br0" timeOffset="603.116">1104 1,'-125'367,"102"-308,21-55,0 0,-1 0,2 0,-1 1,0-1,1 1,0-1,0 1,0 0,0-1,1 1,0 0,0 0,0-1,1 1,0 0,-1-1,2 1,-1 0,0-1,1 1,0-1,0 0,0 0,1 0,-1 0,1 0,0 0,0 0,1-1,-1 0,0 0,1 0,0 0,0 0,0-1,0 1,0-1,1 0,-1 0,1-1,18 3,0-1,1-1,-1-1,1-1,-1-1,1-1,-1-1,0-1,0-1,4-3,-3 3</inkml:trace>
  <inkml:trace contextRef="#ctx0" brushRef="#br0" timeOffset="882.492">737 282,'24'5,"13"2,9-1,3-1,-3-1,-5-2,1-6,-2-2,-4 0,-2 1,-2 1,-3 1,-5 2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5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57,'6'-10,"-6"10,0 0,0 0,0 0,-1 0,1 0,0-1,0 1,0 0,-1 0,1 0,0 0,0 0,0-1,0 1,0 0,-1 0,1 0,0-1,-86 91,53-54,-1-1,-2-1,-1-2,-11 5,-105 70,151-107,1 0,0 1,-1 0,1-1,-1 1,1 0,0-1,-1 1,1 0,0 0,0 0,0 0,0 0,0 1,0-1,0 0,0 0,0 1,1-1,-1 0,0 1,1-1,-1 1,1-1,0 1,-1-1,1 1,0-1,0 1,0-1,0 1,0-1,0 1,0-1,1 1,-1-1,1 1,-1-1,1 0,-1 1,1-1,0 1,0-1,-1 0,2 1,13 5,1-1,0 0,0-2,0 1,0-2,1 0,-1-1,1-1,15-1,55 7,179 16,-254-22,50-6,-61 4,1 1,-1 0,0 0,1-1,-1 1,0-1,1 1,-1-1,0 0,0 0,0 1,1-1,-1 0,0 0,0 0,0 0,-1 0,1 0,0 0,0-1,0 1,-1 0,1 0,-1-1,1 1,-1 0,1-1,-1 1,0 0,0-1,0 1,1 0,-1-1,-1 1,1-1,0 1,0 0,0-1,-1 0,-3-8,0 0,-1 0,0 0,0 1,-1 0,0 0,-1 0,0 1,0 0,-1 0,0 1,-5-4,-29-31,10 7,1-3,2 0,2-2,1-1,-1-8,26 48,0 1,1-1,-1 0,1 0,-1 1,1-1,-1 0,1 0,-1 0,1 1,0-1,0 0,-1 0,1 0,0 0,0 0,0 0,0 0,0 0,0 0,0 0,0 1,0-1,1 0,-1 0,0 0,1 0,-1 0,0 0,1 1,-1-1,1 0,-1 0,1 1,0-1,-1 0,1 1,0-1,-1 0,1 1,0-1,0 1,0 0,-1-1,1 1,13-4</inkml:trace>
  <inkml:trace contextRef="#ctx0" brushRef="#br0" timeOffset="533.525">877 1,'2'14,"0"1,1-1,1 0,0 0,1 0,1-1,0 1,7 10,0 2,39 94,-34-73,2-2,1 0,3-2,15 21,-38-63,-1 0,0 0,1 0,-1 0,1 0,-1 1,1-1,0-1,-1 1,1 0,0 0,0 0,0 0,0 0,-1-1,1 1,0 0,0-1,0 1,0-1,1 1,-1-1,0 1,0-1,0 0,0 0,0 1,0-1,1 0,-1 0,0 0,0 0,0 0,1-1,-1 1,0 0,0 0,0-1,0 1,0-1,0 1,0-1,0 1,0-1,0 0,0 0,0 1,0-1,0 0,-1 0,1 0,0 0,-1 0,1 0,28-107,-23 65,-3 24,1-13,1 1,1-1,2 1,1 0,2 1,1 0,1 1,1 0,2 1,9-11,-17 24,-13 17</inkml:trace>
  <inkml:trace contextRef="#ctx0" brushRef="#br0" timeOffset="1532.843">1 651,'76'20,"-61"-19,46 1,-1-2,1-3,-1-3,0-3,35-9,99-13,-17 19,145 10,-198 3,-14 16,-87-12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09.84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370 1,'-58'42,"1"2,3 3,1 2,3 3,-8 12,55-61,0 0,-1 0,1 0,0 1,1-1,-1 1,0 0,1-1,0 1,0 0,0 1,1-1,-1 0,1 0,0 1,0-1,0 0,1 1,0-1,0 1,0-1,0 1,0-1,1 1,0-1,0 0,0 1,1-1,-1 0,1 0,0 0,0 0,1 0,-1 0,1-1,0 1,0-1,0 0,0 1,1-2,-1 1,1 0,3 1,7 1,1-1,0 0,0-1,0-1,0-1,0 0,0-1,0 0,0-1,5-2,19 1,-26 1,0 0,0-1,0-1,-1 0,1-1,-1 0,0 0,0-2,0 0,0 0,-1-1,0 0,-1-1,1 0,5-7,9-7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3:3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424 284,'-29'301,"0"-75,29-214</inkml:trace>
  <inkml:trace contextRef="#ctx0" brushRef="#br0" timeOffset="285.385">29 340,'29'0,"19"0,6-5,3-1,2-1,-4-2,-2-1,-6 2,0-3,-4 0,-5 3,2-3,-2 1,-3 3,-2 1,-2 2,-6 7,-8 3</inkml:trace>
  <inkml:trace contextRef="#ctx0" brushRef="#br0" timeOffset="536.377">0 876,'39'-5,"21"-6,7-6,0-1,-1-1,-2 2,-7 5,-4-2,-6 3,-6 2,-6 3,-3 3,-8 1</inkml:trace>
  <inkml:trace contextRef="#ctx0" brushRef="#br0" timeOffset="1120.015">1044 481,'-127'291,"117"-276,10-26,10-27,5-1,2 1,2 1,1 0,2 2,20-26,-36 54,45-38,-49 46,-1 1,1-1,0 1,-1 0,1-1,-1 1,1 0,-1 0,0 0,0 0,0 0,0 0,0 0,0 1,-1-1,1 0,-1 0,0 1,1-1,-1 0,0 1,0-1,0 0,-1 1,1-1,-1 0,1 0,-1 1,0 1,-8 33,7-30,-1 0,1 0,0 0,1 1,-1-1,1 0,1 1,-1-1,2 1,-1-1,1 0,0 1,0-1,1 0,0 0,0 1,0-1,1-1,1 2,0-5,-1 0,1-1,0 0,0 0,0 0,0 0,1-1,-1 1,0-1,1 0,-1-1,1 1,-1-1,1 0,-1 0,1 0,-1 0,0-1,1 0,-1 0,1 0,-1 0,0-1,0 0,0 0,0 0,0 0,0-1,0 1,-1-1,0 0,1 0,-1 0,0 0,0-1,-1 0,1 1,-1-1,2-3,8-8,-2-1,0 0,-1-1,0 0,-2 0,0-1,2-8,-1-1,1 3</inkml:trace>
  <inkml:trace contextRef="#ctx0" brushRef="#br0" timeOffset="1505.12">1751 368,'-207'94,"206"-94,0 1,0-1,0 0,1 0,-1 0,0 1,0-1,0 1,0-1,0 0,0 1,1-1,-1 1,0 0,0-1,1 1,-1 0,0-1,1 1,-1 0,1 0,-1 0,1 0,-1-1,1 1,0 0,-1 0,1 0,0 0,0 0,0 0,-1 0,1 0,0 0,0 0,0 0,1 0,-1 0,0 0,0 0,0 0,1-1,-1 1,1 0,-1 0,1 0,-1 0,1 0,-1-1,1 1,-1 0,1-1,0 1,0 0,-1-1,1 1,0-1,0 1,0-1,0 1,-1-1,1 1,0-1,0 0,0 0,0 0,0 1,0-1,0 0,1 0,39 5,-35-6,-1 1,1-1,0 1,-1 1,1-1,-1 1,1 0,-1 0,1 1,-1-1,1 1,-1 0,0 1,0-1,0 1,-1 0,1 0,0 1,-1-1,0 1,0 0,0 0,-1 1,1-1,1 4,-6 0,0-1,-1 1,0-1,0 0,0 1,-1-1,0 0,-1-1,0 1,0-1,0 1,-1-1,1 0,-2-1,1 1,-1-1,1 0,-1 0,-1-1,1 0,-1 0,1 0,-1-1,-1 0,-40 20,30-19</inkml:trace>
  <inkml:trace contextRef="#ctx0" brushRef="#br0" timeOffset="1757.217">1948 255,'0'29,"0"14,0 5,0-2,0-3,0-4,0-4,5-8,1-4,0-1,-1 1,-2-4</inkml:trace>
  <inkml:trace contextRef="#ctx0" brushRef="#br0" timeOffset="2004.948">1694 537,'38'-19,"18"-6,4 0,-4 6,-6 5,-7 5,-5 4,-6 4,-7 0</inkml:trace>
  <inkml:trace contextRef="#ctx0" brushRef="#br0" timeOffset="2284.519">2484 453,'-35'10,"-142"50,168-55,0-1,0 1,1 1,-1 0,1 0,0 0,1 1,0 0,0 1,0 0,1 0,0 0,1 1,0 0,0 0,-2 6,5-12,1-1,0 0,0 1,1-1,-1 1,0-1,1 1,-1-1,1 1,0-1,0 1,0-1,0 1,0-1,1 1,-1-1,1 1,0-1,-1 1,1-1,0 0,1 1,-1-1,0 0,1 0,-1 0,1 0,-1 0,1 0,0 0,0-1,0 1,0 0,0-1,0 0,0 1,1-1,-1 0,0 0,1-1,-1 1,1 0,-1-1,1 1,1-1,11 0,1-1,-1-1,0 0,0-1,0-1,0 0,0-1,-1 0,0-1,0-1,-1 0,1-1,-2-1,1 0,4-4,82-90,-98 102,1 1,-1 0,0 0,0-1,0 1,0 0,0 0,0 0,0 0,0 0,1 1,-1-1,0 0,0 0,0 1,0-1,0 1,0-1,0 1,0-1,0 1,0-1,-1 1,1 0,0 0,0-1,0 1,-1 0,1 0,0 0,-1 0,1 0,-1 0,1 0,-1 0,0 0,1 0,-1 0,0 0,0 0,0 0,0 1,5 7,6 7</inkml:trace>
  <inkml:trace contextRef="#ctx0" brushRef="#br0" timeOffset="2636.453">2625 678,'38'-57,"46"-49,-83 106,1 0,-1 0,1 0,-1 0,0 1,1-1,-1 0,0 1,1-1,-1 1,0 0,0-1,1 1,-1 0,0 0,0-1,0 1,0 0,0 0,0 0,0 1,0-1,-1 0,1 0,0 0,-1 1,1-1,-1 0,1 0,-1 1,1-1,-1 1,0-1,0 0,0 1,0-1,0 1,0-1,0 0,0 1,-1-1,1 0,0 1,4 13,-4-11,1-1,0 1,0-1,1 0,-1 1,1-1,-1 0,1 0,0 0,0 0,0 0,1-1,-1 1,1-1,-1 1,1-1,0 0,0 0,0 0,0 0,0-1,1 1,-1-1,0 0,1 0,-1 0,1 0,-1 0,1-1,-1 0,1 0,-1 0,1 0,-1 0,1-1,0 1,-1-1,0 0,1 0,-1-1,0 1,1-1,7-5,1-1,-1-1,-1 0,0 0,0-1,-1 0,0-1,-1 0,0 0,0-1,-1 0,-1 0,0-1,-1 1,-1-1,1-1,0-8,0-3</inkml:trace>
  <inkml:trace contextRef="#ctx0" brushRef="#br0" timeOffset="3420.423">3330 1,'-6'24,"1"0,0 0,2 1,1 0,1-1,1 1,2 0,0 0,4 17,8 176,7-104,-17-90</inkml:trace>
  <inkml:trace contextRef="#ctx0" brushRef="#br0" timeOffset="3667.268">3076 481,'39'0,"17"0,8-5,-1-1,-7 0,-3-4,-6 0,-6 2,-10 2</inkml:trace>
  <inkml:trace contextRef="#ctx0" brushRef="#br0" timeOffset="4185.501">3783 368,'-25'9,"1"2,1 0,0 1,0 2,1 0,1 1,-14 14,33-28,1 1,-1-1,0 1,0-1,1 1,-1 0,1 0,0-1,-1 1,1 0,0 0,0 0,0 0,0 1,1-1,-1 0,0 0,1 0,0 1,-1-1,1 0,0 0,0 1,1-1,-1 0,0 0,1 1,-1-1,1 0,0 0,-1 0,1 0,0 0,0 0,1 0,-1 0,0 0,1 0,-1 0,1-1,-1 1,1-1,0 1,0-1,0 0,0 0,0 1,0-1,0-1,0 1,0 0,2 0,0 1,1 1,-1-1,1-1,-1 1,1-1,-1 1,1-1,0-1,0 1,-1-1,1 0,0 0,0 0,0 0,-1-1,1 0,0 0,0 0,-1-1,1 0,-1 0,0 0,1 0,-1 0,0-1,0 0,0 0,-1 0,1 0,-1-1,0 1,0-1,0 0,0 0,1-3,29-125,-33 131,0 0,0 1,0-1,0 0,0 0,0 1,0-1,1 0,-1 1,0-1,1 0,-1 1,0-1,1 0,-1 1,1-1,-1 0,1 1,-1-1,1 1,-1-1,1 1,-1 0,1-1,0 1,-1-1,1 1,0 0,-1 0,1-1,0 1,-1 0,1 0,0 0,0 0,-1 0,1 0,0 0,0 0,-1 0,1 0,0 0,0 0,-1 0,1 1,0-1,-1 0,1 1,0-1,-1 0,1 1,0-1,-1 1,1-1,-1 1,32 38,-23-27,50 46,-43-42</inkml:trace>
  <inkml:trace contextRef="#ctx0" brushRef="#br0" timeOffset="4672.766">4064 622,'21'-82,"-19"67,1 0,1 0,1 0,0 0,0 1,1 0,1 0,1 0,6-7,47-47,-61 68,1-1,0 1,-1 0,1-1,0 1,0 0,-1 0,1-1,0 1,0 0,0 0,-1 0,1 0,0 0,0 0,0 1,-1-1,1 0,0 0,0 0,-1 1,1-1,0 0,0 1,-1-1,1 1,0-1,-1 1,1-1,-1 1,1-1,-1 1,1-1,-1 1,1 0,-1-1,1 1,-1 0,0 0,1-1,-1 1,0 0,0 0,0-1,1 1,-1 0,0 0,0 0,0-1,0 1,4 47,-4-44,17 82,-16-84,0 0,0-1,0 1,0 0,0-1,1 1,-1-1,0 1,1-1,-1 0,1 1,-1-1,1 0,0 0,0 0,-1 0,1-1,0 1,0 0,0-1,0 1,0-1,0 0,0 0,0 1,0-1,0-1,0 1,0 0,0 0,0-1,0 1,0-1,-1 0,1 1,0-1,0 0,0 0,-1 0,1 0,0 0,0-1,13-9,0 0,-1-1,0 0,-1-1,-1 0,0-1,0-1,-2 0,0 0,4-10,-3 4</inkml:trace>
  <inkml:trace contextRef="#ctx0" brushRef="#br0" timeOffset="5035.961">4629 453,'8'-8,"2"0,-1 0,-1-1,0 0,0-1,-1 0,0 0,0-1,-1 1,-1-1,5-12,-10 22,1 0,-1 0,1 0,-1 0,0 0,0-1,1 1,-1 0,0 0,0 0,0-1,0 1,0 0,-1 0,1 0,0 0,-1 0,1-1,0 1,-1 0,1 0,-1 0,0 0,1 0,-1 0,0 0,1 0,-1 1,0-1,0 0,0 0,0 1,0-1,0 0,0 1,0-1,0 1,0-1,0 1,0 0,-1-1,1 1,0 0,0 0,0 0,0 0,-1 0,-56 12,46-6,0 0,1 1,-1 0,1 0,1 1,-1 1,2 0,-1 0,1 1,0 0,1 1,1 0,-1 0,2 1,-1 0,2 0,0 0,0 0,1 1,0 0,2 0,-2 5,5-14,-1 0,0-1,1 1,0-1,-1 1,2-1,-1 1,0-1,1 0,-1 0,1 1,0-1,0 0,0-1,0 1,1 0,-1-1,1 1,0-1,-1 0,1 1,0-2,0 1,1 0,-1 0,0-1,0 0,1 0,-1 0,1 0,2 0,114 2,-98-8,0-2,0 0,-1-1,0-2,-1 0,1-1,-2-1,0 0,0-2,0-1,-2 1</inkml:trace>
  <inkml:trace contextRef="#ctx0" brushRef="#br0" timeOffset="6056.56">5024 284,'-8'13,"1"1,1 0,0 1,1-1,1 1,0 0,0 0,2 1,0-1,1 1,0 13,2-26,-1 0,1-1,0 1,0 0,0 0,0 0,0 0,1-1,-1 1,1-1,0 1,-1-1,1 0,0 1,1-1,-1 0,0 0,1-1,-1 1,1 0,-1-1,1 1,0-1,-1 0,1 0,0 0,0 0,0-1,0 1,0-1,0 0,0 0,0 0,0 0,0 0,0-1,0 1,0-1,-1 0,1 1,0-1,0-1,0 1,-1 0,1-1,-1 1,1-1,-1 0,0 0,1 0,-1 0,0 0,0-1,-1 1,1-1,3-1,-1-1,1 0,-1 0,-1 0,1 0,-1 0,0-1,0 1,0-1,-1 0,0 0,0 0,-1 0,1 0,-1-1,-1 1,1 0,-1-1,0 1,-1 0,1-1,-1 1,-1-3,0 3,0 0,0 1,0-1,0 1,-1-1,0 1,0 0,-1 0,0 0,1 1,-1-1,-1 1,1 0,-1 0,1 1,-1-1,0 1,-1 0,1 0,0 1,-1-1,0 1,0 0,-14 4</inkml:trace>
  <inkml:trace contextRef="#ctx0" brushRef="#br0" timeOffset="6422.649">5307 311,'-2'6,"1"0,1 1,-1-1,1 0,0 0,0 0,1 0,-1 0,2 0,-1 0,1 0,-1 0,2 0,-1 0,0-1,1 1,0-1,1 0,-1 0,1 0,0 0,0-1,1 1,-1-1,1 0,0 0,0-1,0 0,0 0,1 0,-1 0,1-1,0 0,0 0,3 1,0-4,-1-1,1 0,-1 0,0-1,0 0,0 0,0 0,0-1,-1-1,0 1,0-1,0 0,0-1,-1 0,0 0,0 0,0-1,-1 0,0 0,-1 0,2-3,12-33,-13 22</inkml:trace>
  <inkml:trace contextRef="#ctx0" brushRef="#br0" timeOffset="6785.846">5899 198,'-14'3,"1"0,0 1,0 1,0 0,1 0,0 1,0 1,0 0,1 1,-4 3,14-11,0 1,0-1,0 1,1-1,-1 1,0 0,0-1,1 1,-1 0,0-1,1 1,-1 0,1 0,-1-1,1 1,-1 0,1 0,0 0,-1 0,1 0,0 0,0 0,-1-1,1 1,0 0,0 0,0 0,0 0,0 0,1 0,-1 0,0 0,0 0,1 0,-1 0,0 0,1-1,-1 1,1 0,-1 0,1 0,-1-1,1 1,0 0,-1 0,1-1,0 1,0-1,-1 1,2 0,51 13,-35-10,-8-2,71 28,-79-30,0 1,0 1,0-1,-1 0,1 0,0 1,-1-1,1 1,-1-1,0 1,1 0,-1 0,0-1,0 1,0 0,0 0,-1 0,1 0,0 0,-1 0,1 0,-1 0,0 1,0-1,0 0,0 0,0 0,0 0,0 0,-1 0,1 0,-1 1,1-1,-1 0,0-1,-1 3,-3 4,0-1,-1 1,1-1,-2 0,1 0,-1-1,0 0,0 0,-1-1,0 1,0-2,0 1,0-1,-1 0,0-1,0 0,0-1,0 0,-5 1,-10 4</inkml:trace>
  <inkml:trace contextRef="#ctx0" brushRef="#br0" timeOffset="21261.251">452 1356,'-6'-3,"-1"0,0 0,0 1,-1 0,1 1,0 0,-1 0,1 0,0 1,-1 0,1 0,-1 1,1 0,0 1,0-1,-1 1,1 1,0-1,1 1,-1 0,0 1,1 0,0 0,0 0,0 1,0 0,1 0,0 0,0 0,-3 5,0 4,1 0,0 1,1 0,1 0,0 0,2 1,-1-1,2 1,-1 3,-5 30,6-38,1 0,0 0,1-1,0 1,0 0,2 0,-1 0,1 0,1-1,0 1,0-1,1 0,-3-6,1-1,-1 1,1-1,0 1,0-1,0 0,0 0,0 0,1 0,-1-1,1 1,0-1,0 1,0-1,0 0,0 0,0 0,1 0,-1-1,0 1,1-1,0 0,-1 0,1-1,0 1,-1-1,1 1,0-1,0 0,-1 0,1-1,0 1,-1-1,1 0,2-1,4-3,1-1,-2 0,1 0,-1-1,0-1,-1 1,1-1,-1-1,-1 0,0 0,0 0,2-5,-3 5,13-15,-1-1,-1-1,-1-1,-2 0,0-1,-2-1,-2 0,0 0,1-11,-2 13,-9 27,0 0,0 1,0-1,0 0,0 1,0-1,0 0,0 0,0 1,0-1,0 0,0 1,1-1,-1 0,0 0,0 1,0-1,1 0,-1 0,0 0,0 1,1-1,-1 0,0 0,0 0,1 1,-1-1,0 0,0 0,1 0,-1 0,0 0,1 0,-1 0,0 0,1 0,-1 0,0 0,1 0,-1 0,0 0,0 0,1 0,-1 0,0 0,1 0,-1-1,0 1,1 0,-1 0,0 0,0 0,1-1,-1 1,0 0,0 0,16 163,-16-157,0-1,1 1,0-1,0 1,0-1,0 1,1-1,0 0,0 0,0 0,1 0,0 0,0 0,0-1,0 1,1-1,0 0,0 0,0 0,0-1,1 0,-1 1,1-1,0-1,0 1,0-1,0 0,0 0,0 0,1-1,-1 0,1 0,-1 0,1 0,2-1,19-7,-2-2</inkml:trace>
  <inkml:trace contextRef="#ctx0" brushRef="#br0" timeOffset="25479.742">1243 1356,'4'-5,"-5"3,-10 6,1-2,1 0,0 0,0 1,0 0,0 0,0 1,0 1,1-1,0 2,0-1,1 1,-1 0,1 0,0 1,1 0,0 0,0 1,0-1,1 1,0 1,1-1,-1 1,2 0,-1 0,1 0,1 0,0 0,0 1,1-1,0 1,0-1,1 3,1-8,0 0,0-1,0 1,1-1,-1 0,1 1,0-1,0 0,0 0,1 0,-1 0,0-1,1 1,0-1,0 1,0-1,0 0,0 0,0 0,0 0,1-1,-1 1,1-1,-1 0,1 0,-1 0,1-1,0 1,-1-1,1 0,1 0,6 0,-1 0,1-1,-1 0,1 0,0-2,-1 1,0-1,0 0,0-1,6-3,7-5,-2 2</inkml:trace>
  <inkml:trace contextRef="#ctx0" brushRef="#br0" timeOffset="25847.171">1665 1328,'-6'2,"-100"43,102-43,1 0,-1 0,1 0,-1 1,1 0,0 0,0-1,0 2,0-1,1 0,-1 1,1-1,0 1,0-1,0 1,1 0,-1 0,1 0,0 0,0 0,0 0,1 1,-1-1,1 0,0 2,1-2,-1 0,1 0,1 1,-1-1,1 0,-1 0,1-1,0 1,0 0,1 0,-1-1,1 0,0 1,0-1,0 0,0 0,0-1,1 1,-1-1,1 1,0-1,0 0,0-1,0 1,0-1,0 1,0-1,0 0,3 0,128 2,-111-8,-6-1</inkml:trace>
  <inkml:trace contextRef="#ctx0" brushRef="#br0" timeOffset="26508.249">1835 1497,'47'-6,"-28"6,0-1,0-1,0-1,0-1,0 0,0-1,-1-1,0-1,0-1,-1 0,0-2,0 1,-1-2,-1 0,1-1,-2-1,9-9,-17 16,-1-1,0 0,0 0,0-1,-1 1,0-1,0 0,-1 0,0 0,0-1,-1 1,0-1,-1 1,0-1,0 0,-1 1,0-1,0 0,-2-3,2 10,-1 1,1-1,-1 0,0 1,0-1,0 0,0 1,0-1,0 1,0-1,0 1,-1 0,1-1,0 1,-1 0,1 0,-1 0,1 0,-1 0,0 1,1-1,-1 0,0 1,0-1,0 1,1-1,-1 1,0 0,0 0,0 0,0 0,1 0,-1 0,0 1,0-1,0 1,1-1,-1 1,0-1,1 1,-1 0,0 0,-63 48,54-37,1 2,0-1,1 1,1 0,0 1,1 0,0 0,1 1,1 0,1 0,0 0,1 0,1 0,0 3,2-14,0 0,1-1,-1 1,1-1,0 1,1-1,-1 0,1 1,-1-1,1 0,1 0,-1 0,0 0,1 0,0-1,0 1,0-1,0 0,1 1,-1-2,1 1,0 0,0-1,0 0,0 1,0-2,0 1,1 0,-1-1,1 0,3 1,7 1,-1-1,1-1,0 0,-1-1,1 0,0-1,-1-1,1 0,7-3,7-7,-1 0,-1-2,0-1,-1-2,-1 0,0-2,-2 0,0-2,-1-1,-1 0,-1-1,-1-2,-1 0,1-4,-1 5,-1-1,-1 0,-1-1,-1 0,-2-1,0-1,-2 0,-1-1,4-25,-12 52,0-1,0 1,0 0,-1-1,1 1,-1-1,1 1,-1-1,0 1,0-1,0 1,0-1,-1 1,1-1,-1 1,1 0,-1-1,0 1,0 0,0-1,0 1,0 0,-1 0,1 0,-1 0,1 0,-1 0,0 0,0 1,0-1,0 0,0 1,0 0,0-1,0 1,0 0,-1 0,1 0,0 1,-1-1,1 1,-1-1,1 1,-1 0,-1-1,-8 5,1 1,-1-1,1 2,0 0,0 0,0 1,1 0,0 1,1 0,-1 0,2 1,-1 1,1-1,1 1,-1 1,2-1,0 1,0 0,1 1,-4 10,3-10,0 0,1 1,1 0,0 1,0-1,1 0,1 1,0 0,1 0,1-1,0 1,1 7,0-14,0 0,1-1,-1 1,1-1,0 1,1-1,-1 0,1 0,1 0,-1 0,1-1,0 1,0-1,0 0,1 0,0-1,0 1,0-1,1 0,-1 0,1-1,0 0,0 0,0 0,0 0,4 0,16 5,-17-3,0-1,0 0,1-1,0 0,-1 0,1-1,0 0,0-1,0 0,0-1,0 0,0 0,0-1,0-1,0 1,0-2,0 1,-1-1,1-1,1-1,2-6</inkml:trace>
  <inkml:trace contextRef="#ctx0" brushRef="#br0" timeOffset="27191.965">2908 1328,'14'3,"0"0,0-1,1 0,-1-1,0-1,1 0,-1-1,1 0,-1-1,0-1,0 0,0-1,0-1,-1 0,0-1,0 0,0-1,-1-1,0 0,0 0,-1-1,7-7,33-82,-50 95,0-1,0 1,-1 0,1-1,-1 1,0 0,0-1,0 1,0 0,-1-1,1 1,-1 0,0 0,0-1,0 1,0 0,0 0,-1 0,1 0,-1 0,0 1,0-1,0 0,-1 1,1 0,0-1,-1 1,1 0,-1 0,0 0,-2-1,0 1,0 1,0-1,0 1,0 0,0 0,0 0,0 1,0 0,-1 0,1 0,0 1,0 0,0-1,0 2,0-1,0 1,0-1,1 2,-1-1,0 0,1 1,0 0,-3 1,-91 82,89-76,0 0,1 0,0 1,1 0,0 0,1 1,0 0,1 0,0 0,1 0,0 1,1 0,0 0,1 0,1 0,0 0,1 12,0-21,0 0,1 0,-1-1,1 1,0 0,0 0,0 0,1-1,-1 1,1-1,0 1,0-1,0 0,0 1,1-1,-1 0,1-1,0 1,0 0,0-1,0 1,0-1,1 0,-1 0,1-1,-1 1,1 0,0-1,-1 0,1 0,0 0,0-1,0 1,0-1,0 0,0 0,12 0,1 0,0-2,0 1,-1-2,1-1,-1 0,15-6,-4 0,0-1,-1-1,0-2,-1 0,0-2,-1-1,-1-1,-1 0,-1-2,0-1,-2 0,0-2,-1 0,-2 0,3-8,22-71,-40 100,0 0,0 0,0 0,0 0,-1 0,1 0,0 0,-1 0,0 0,1 0,-1-1,0 1,0 0,0 0,0 0,-1 0,1 0,0-1,-1 1,0 0,1 0,-1 0,0 0,0 0,0 0,0 1,-1-1,1 0,0 1,-1-1,1 0,-1 1,1 0,-1-1,0 1,0 0,0 0,0 0,0 0,0 0,0 0,0 1,0-1,0 1,0-1,0 1,0 0,0 0,-1 0,1 0,0 0,0 0,0 0,0 1,0-1,0 1,0 0,-1 0,-4 2,-1 1,1 1,0-1,1 1,-1 0,1 1,0-1,0 1,1 0,-1 1,1 0,1-1,-1 2,1-1,1 0,-1 1,1-1,0 3,2-7,0-1,0 0,0 1,1-1,0 1,-1-1,1 1,0-1,0 1,0-1,0 1,1-1,-1 0,0 1,1-1,0 1,0-1,0 0,0 0,0 1,0-1,0 0,1 0,-1 0,1 0,0 0,-1-1,1 1,0 0,0-1,74 38,-26-15,-44-19,0 0,-1 0,0 1,0-1,0 1,-1 1,0-1,0 1,-1-1,1 1,-2 0,1 0,-1 0,0 1,0-1,-1 1,0-1,0 1,-1-1,0 1,0-1,-1 1,0-1,0 1,-1-1,0 1,0-1,0 0,-4 5,0 13</inkml:trace>
  <inkml:trace contextRef="#ctx0" brushRef="#br0" timeOffset="32964.771">4149 1328,'-8'-3,"-1"1,1 0,-1 0,0 1,0 0,0 0,0 1,0 1,1-1,-1 1,0 1,0 0,0 0,1 1,0-1,-1 2,1 0,0 0,0 0,1 1,-1 0,1 0,0 1,1 0,-1 0,1 0,1 1,-1 0,1 1,-5 7,6-8,2-5,0-1,0 1,0 0,1 0,-1-1,1 1,-1 0,1 0,0 0,-1 1,1-1,0 0,1 0,-1 1,0-1,1 0,-1 1,1-1,0 1,-1-1,1 1,0-1,1 1,-1-1,0 0,1 1,-1-1,1 1,0-1,0 0,0 0,0 1,0-1,0 0,1 0,-1 0,1 0,0 0,-1-1,1 1,0 0,1 0,4 0,0 0,0-1,0 0,0 0,0-1,0 0,0 0,0 0,0-1,0 0,0-1,0 1,0-1,-1-1,1 1,-1-1,1 0,-1-1,2-1,113-87,-101 75,-9 6,-9 9,-1 0,0 1,1-1,-1 0,1 0,-1 1,1-1,0 1,0-1,0 1,0 0,0 0,0-1,0 1,0 1,0-1,0 0,1 1,-1-1,0 1,0-1,1 1,-1 0,0 0,1 0,-1 0,0 1,1-1,-1 1,0-1,0 1,1 0,-1 0,1 0,87 87,-86-84,0 0,0-1,0 1,0-1,0 0,1 0,-1 0,1-1,0 1,0-1,0 0,0-1,0 1,0-1,1 0,-1 0,0-1,1 1,-1-1,0 0,1-1,-1 1,0-1,0 0,1-1,-1 1,0-1,0 0,1-1,9-9,0 0,-1-2,0 0,-1 0,-1-1,0-1,-1 0,3-6,-6 10,14-19,-1 0,-1-2,-2 0,-2-1,0-1,-3 0,-1-1,-1 0,-3-1,0 0,-1-12,-7 44,1-1,-1 0,0 0,0 1,0-1,-1 0,0 1,0-1,-1 0,1 1,-1-1,-1 1,1 0,-2-3,-8 35,11 261,26-119,-3-84,-17-78</inkml:trace>
  <inkml:trace contextRef="#ctx0" brushRef="#br0" timeOffset="33183.818">4347 1102,'33'5,"17"1,9 0,3-6,-3-3,-2-1,-2 1,-4 0,-3-4,-3-1,-6 1,-4 2,2 2,-1 1,-2 1,-7 0</inkml:trace>
  <inkml:trace contextRef="#ctx0" brushRef="#br0" timeOffset="33377.941">5250 1131,'0'23,"0"9</inkml:trace>
  <inkml:trace contextRef="#ctx0" brushRef="#br0" timeOffset="33532.288">5165 904,'0'0</inkml:trace>
  <inkml:trace contextRef="#ctx0" brushRef="#br0" timeOffset="33845.058">5448 1131,'3'11,"2"1,0-1,0 1,1-1,0-1,1 1,1-1,-1 0,1-1,2 1,-7-6,1-1,-1-1,1 1,-1-1,1 1,0-1,0 0,0 0,0-1,1 1,-1-1,0 0,1 0,-1 0,1-1,-1 1,1-1,-1 0,0-1,1 1,-1-1,1 0,-1 0,0 0,1 0,-1-1,0 0,0 0,2-1,2-1,-1-1,0 1,0-1,0 0,0-1,-1 0,0 0,0 0,-1-1,0 0,0 0,0 0,-1 0,0-1,-1 0,1 0,-1 0,-1 0,0 0,0-1,0 1,-1-1,-1 1,1-1,-1 1,-1-1,0 1,0-1,-3 2,-1 0,0 1,-1 0,1 0,-1 0,0 0,-1 1,1 0,-1 1,0 0,0 0,-1 0,1 1,-1 0,0 0,0 1,1 0,-2 0,1 1,0 0,0 0,-1 1,-49 11,33 0</inkml:trace>
  <inkml:trace contextRef="#ctx0" brushRef="#br0" timeOffset="34244.578">5955 1131,'77'-100,"-75"99,0 0,1 0,-1 0,0 1,0-1,1 1,-1-1,0 1,1 0,-1 0,1 0,-1 0,0 0,1 0,-1 1,0-1,1 1,-1 0,0-1,0 1,0 0,0 0,1 1,-1-1,-1 0,1 1,0-1,0 1,0 0,-1-1,1 1,-1 0,0 0,1 0,-1 0,0 0,0 1,29 25,-19-24,-1-1,1 0,0 0,-1-1,1-1,0 1,0-2,1 0,-1 0,0-1,0 0,0-1,-1 0,1-1,0 0,-1 0,1-1,-1-1,0 0,-1 0,1-1,-1 0,0-1,-1 0,2-2,100-121,-105 121,0-1,-1 1,0-1,0 0,-1-1,0 1,-1-1,0 1,-1-1,0-2,0-12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90,'-8'-9,"-1"1,1 0,-2 1,1 0,-1 0,0 1,0 0,0 1,-1 0,0 1,0 0,0 1,-1 0,1 0,-1 1,1 1,-1 0,0 1,1 0,-1 1,0 0,-10 3,7-3,1 1,0 1,0 1,1 0,-1 0,1 2,0-1,0 2,1 0,-1 0,1 1,1 0,0 1,0 1,1 0,0 0,1 1,0 0,0 2,3-6,1 1,0 1,1-1,0 1,1-1,0 1,0 0,0 1,1-1,1 0,0 1,0-1,1 1,0-1,0 0,1 1,0-1,1 1,0-1,1 0,0 0,0 0,1 0,0-1,0 1,1-1,0 0,1-1,-1 1,2-1,-1 0,4 3,-5-7,0 1,0-1,0-1,0 1,0-1,0 0,1 0,-1 0,1-1,-1 0,1 0,0-1,-1 1,1-1,0 0,-1-1,1 1,0-1,-1 0,1-1,-1 1,1-1,-1 0,5-3,113-80,-106 70,153-155,-163 163,-7 5,1 1,-1-1,1 1,0-1,-1 1,1-1,0 1,0 0,0-1,0 1,0 0,0 0,0 0,1 0,-1 0,0 0,1 0,-1 0,1 1,-1-1,0 0,1 1,0-1,-1 1,1 0,-1-1,1 1,-1 0,1 0,0 0,-1 0,1 0,-1 1,1-1,0 0,-1 1,1-1,-1 1,1-1,-1 1,1 0,-1 0,0 0,1-1,-1 1,0 1,1 0,29 43,-26-35,0-1,1-1,0 1,0-1,1 0,0 0,0-1,1 0,0 0,0-1,0 0,1 0,0-1,0 0,1-1,46 8,-50-13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8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0 283,'37'-15,"0"1,1 2,1 2,0 1,20 0,-22 2,-20 4,0 1,1 1,0 1,-1 1,1 0,-1 1,0 1,12 3,156 18,-186-24,1 0,-1-1,1 1,0 0,-1 0,1 0,0-1,0 1,-1 0,1 0,0-1,0 1,-1 0,1-1,0 1,0 0,0-1,-1 1,1 0,0-1,0 1,0 0,0-1,0 1,0-1,0 1,0 0,0-1,0 1,0-1,0 1,0 0,0-1,0 1,0 0,0-1,0 1,1 0,-1-1,0 1,0 0,0-1,1 1,-1 0,0-1,0 1,1 0,-1 0,0-1,1 1,-1 0,0 0,1 0,-1-1,-32-25,-25-8,40 26,1-1,1-1,-1 0,2-1,-1 0,2-1,-1-1,2 0,-4-6,15 19,0-1,1 0,-1 0,0 1,1-1,-1 0,1 0,-1 0,1 0,-1 0,1 0,0 0,-1 0,1 0,0 0,0 0,0 0,0 0,0 0,0 0,0 0,0 0,0 0,0-1,1 1,-1 0,0 0,1 1,-1-1,1 0,-1 0,1 0,-1 0,1 0,0 0,0 1,-1-1,1 0,0 0,0 1,0-1,12-5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8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52,'55'1,"145"-13,-19-24,-113 31,-51 10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22,'38'0,"18"0,4 0,-4 0,-1 0,-6 0,-5-5,-7-1,-4 0,-8 1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6 300,'255'0,"-241"-4,-1 1,0-2,0 0,-1 0,0-1,1-1,-2 0,1 0,-1-1,0-1,-1 0,0 0,-1-1,1-1,2-4,-8 11,0 0,-1 0,1 0,-1 0,0-1,-1 1,1-1,-1 0,1 0,-2 0,1 0,0 0,-1 0,0 0,0-1,-1 1,1 0,-1 0,0-1,-1 1,1 0,-1-1,0 1,0 0,-1 0,1 0,-1 0,0 0,-1 0,1 0,-1 1,0-1,0 1,-4-4,5 7,0 0,-1 0,1 0,0 1,-1-1,1 0,-1 1,1 0,-1 0,1 0,-1 0,1 0,-1 0,1 1,-1-1,1 1,0-1,-1 1,1 0,0 0,-1 0,1 0,0 1,0-1,0 0,0 1,0 0,0-1,1 1,-1 0,0 0,1 0,0 0,-1 0,1 0,0 1,-1 0,-36 90,-20 214,44-210,-3-2,-5 0,-7 8,23-87,3-2,0 0,-1 0,-1-1,0 1,-1-1,-1 0,0-1,0 1,-1-2,-1 1,0-1,-1 0,0-1,0 0,-1-1,-9 7,19-15,0 0,0 0,0-1,0 1,0 0,0 0,-1 0,1-1,0 1,0-1,-1 1,1-1,0 1,-1-1,1 0,0 0,-1 1,1-1,-1 0,1 0,0 0,-1-1,1 1,-1 0,1 0,0-1,-1 1,1-1,0 1,0-1,-1 0,1 0,0 1,0-1,0 0,0 0,0 0,0 0,0 0,0 0,0 0,1 0,-1-1,0 1,1 0,-1 0,1-1,-1 1,1 0,0-1,-1 1,1 0,0-1,2-3,0-1,1 1,0 0,0 0,0 0,0 1,1-1,0 1,0 0,0 0,0 0,1 0,0 1,-1 0,1 0,0 0,1 1,-1-1,0 1,1 0,-1 1,1-1,0 1,-1 0,1 1,0-1,0 1,12-1,0 1,0 0,0 2,0 0,0 0,0 2,-1 0,3 2,80 36,-81-32,0-2,1 1,0-2,0-1,1 0,0-2,0 0,0-2,-10-1,0 0,0-1,-1 0,1-1,0-1,-1 1,1-2,-1 1,1-1,-1-1,9-4,-1-4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1,'0'33,"0"17,-5-1,-1-4,0-9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6 272,'-2'-10,"0"0,1 0,0 0,1-1,0 1,1 0,0 0,1 0,0 0,0 0,1 0,0 0,1 1,0 0,1-1,0 1,0 1,0-1,2 1,-1 0,1 0,0 1,0 0,1 0,0 1,0 0,8-5,-14 9,0 1,1-1,-1 0,1 0,-1 1,1-1,-1 1,1 0,0 0,0 0,0 0,0 1,0-1,-1 1,1-1,0 1,0 0,0 0,0 1,0-1,0 1,0-1,0 1,0 0,0 0,-1 0,1 0,0 0,-1 1,1 0,-1-1,1 1,-1 0,0 0,0 0,0 0,0 0,0 1,0-1,-1 1,1-1,-1 1,1 1,3 13,-5-15,0 0,0 0,0 0,0 0,0 0,0 0,1 0,-1 0,0 0,1 0,0 0,0 0,-1 0,1 0,0 0,0 0,1-1,-1 1,0 0,1-1,-1 1,1-1,-1 1,1-1,-1 0,1 0,0 0,0 0,0 0,0 0,0 0,0-1,0 1,0-1,0 1,0-1,0 0,0 0,0 0,0 0,0 0,0 0,0 0,0-1,2 0,49-42,28-10,-78 53,0 0,0 0,0 0,0 1,0-1,0 1,0 0,0 0,0 0,-1 1,1-1,0 1,-1-1,1 1,-1 0,1 0,-1 0,0 0,0 0,0 0,0 1,0-1,-1 1,1 0,-1-1,1 1,-1 0,0 0,0 0,0 0,25 36,-8-25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0.08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52 1,'5'9,"-8"33,-4 18,0 8,1 3,-4-6,0-5,2-7,2-9,7-6,4-5,0-3,5-3,5 0,0-10,-3-12,-2-8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4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383 1,'-355'217,"354"-217,-1 0,1 1,0-1,0 0,0 0,0 1,-1-1,1 1,0-1,0 1,0-1,0 1,0 0,0 0,0-1,0 1,0 0,1 0,-1 0,0 0,0 0,1 0,-1 0,1 0,-1 0,1 0,-1 1,1-1,0 0,-1 0,1 0,0 1,0-1,0 0,0 0,0 1,0-1,0 0,1 0,-1 0,0 1,1-1,-1 0,0 0,1 0,0 0,-1 0,1 0,0 0,-1 0,1 0,0 0,0 0,0 0,0-1,0 1,0 0,0 0,0-1,0 1,0-1,0 1,1-1,15 4,0 0,0-1,0-1,1-1,-1 0,1-1,15-3,11 2,291-1,-310-10,-49-13,-134-108,94 71,50 51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5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0,'2'30,"-2"0,-1 0,-2 0,-1 0,-1 0,-2-1,0 0,-5 7,10-33,0 0,0 0,0 0,1 0,-1 0,1 1,0-1,0 1,0-1,0 1,0-1,1 1,-1 0,1-1,0 1,0 0,1-1,-1 1,1 0,0-1,0 1,0-1,0 1,1-1,-1 0,1 1,0-1,0 0,0 0,0 0,0-1,1 1,-1 0,3 1,6-2,-1 0,1 0,0-1,0 0,0-1,1 0,-1-1,0 0,-1-1,1 0,0-1,0 0,7-3,34-7,-48 6,-8 1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5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12,'19'0,"11"0,5 0,2 0,4 0,0 0,-3 0,-2 0,-3 0,-2 0,-2 0,-1-5,-5-1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86,'386'0,"-441"-34,-50-18,102 53,1 0,0 0,0 1,0-1,0 0,0 1,0-1,0 1,0 0,1-1,-1 1,1 0,-1 0,1 0,0 0,-1 1,1-1,0 0,1 0,-1 1,0-1,1 0,-1 1,1-1,-1 1,1-1,0 1,0-1,1 0,-1 1,0-1,1 1,-1-1,1 0,0 1,-1 3,5 228,-5-233,0 0,-1 0,1 0,0 1,0-1,0 0,0 1,0-1,0 0,1 0,-1 1,0-1,1 0,-1 0,0 0,1 1,0-1,-1 0,1 0,0 0,-1 0,1 0,0 0,0 0,0 0,0-1,0 1,0 0,0 0,0-1,0 1,0-1,0 1,1-1,-1 1,0-1,0 0,0 1,1-1,-1 0,0 0,1 0,-1 0,0 0,0 0,1-1,-1 1,0 0,0-1,1 1,13-8,-1 0,0-1,0-1,-1 0,0-1,-1 0,0-1,9-11,4-4,4-6,-16 16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33,'-7'10,"-5"4,0 1,2 0,0 0,0 1,2 0,0 0,1 1,0 0,2 1,0-1,0 1,0 11,5-26,0 0,0 0,0 1,1-1,-1 0,1 0,-1 0,1 0,0 0,0 0,0 0,1 0,-1 0,1-1,-1 1,1 0,0-1,0 1,0-1,1 0,-1 0,0 0,1 0,0 0,-1 0,1-1,0 1,0-1,0 0,0 0,0 0,2 1,2-1,1-1,-1 1,0-1,0 0,0-1,0 1,0-2,0 1,0-1,0 0,0 0,0-1,-1 0,2 0,1-2,1 0,-1 0,0-1,-1 0,1 0,-1-1,0 0,-1-1,0 0,0 0,-1 0,0-1,0 0,-1 0,0-1,0 1,-1-1,-1 0,0 0,0 0,-1-1,0 1,-1-1,0 1,0-1,-1 1,-1-1,-2 5,0 0,-1 0,0 1,0-1,0 1,0 0,-1 0,0 1,0-1,0 1,-1 0,0 0,1 1,-1 0,0 0,0 0,-1 1,1 0,-1 0,1 0,-1 1,0 0,1 0,-1 1,0 0,1 0,-1 1,0-1,1 1,-1 1,0-1,1 1,-2 1,-17 4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1 196,'311'1,"-186"32,-144-70,-95-119,112 128,10 20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1,'23'11,"1"-1,1-2,0 0,0-1,0-2,1 0,-1-2,1-1,0-1,0-1,0-1,0-2,-1 0,1-2,-1 0,18-8,81-7,242 9,-317 17,-32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58,'-56'88,"-4"-2,-3-3,-64 63,126-146,0 1,0-1,0 1,1-1,-1 1,0-1,0 1,0 0,0-1,1 1,-1 0,0 0,1-1,-1 1,0 0,1 0,-1 0,1 0,0 0,-1 0,1 0,0 0,-1 0,1 0,0 0,0 0,0 0,0 0,0 0,0 0,0 0,0 0,1 0,-1 0,0 0,0 0,1 0,-1 0,1 0,-1 0,1 0,-1 0,1 0,0-1,-1 1,1 0,0 0,0-1,0 1,-1 0,1-1,0 1,0-1,0 1,0-1,0 1,140 4,-89-7,158 7,-209-6,-1 0,1 0,-1 0,0 0,1 0,-1 0,0 0,0 0,1 0,-1 0,0 0,0-1,0 1,-1 0,1 0,0 0,0 0,0 0,-1 0,1 0,-1 0,1 0,-1 0,1 1,-1-1,1 0,-1 0,0 0,1 0,-1 1,0-1,0 0,0 1,0-1,0 0,-2-3,-14-23,2 0,0-2,2 1,2-2,0 1,2-1,1-1,-2-18,11-2,4 33</inkml:trace>
  <inkml:trace contextRef="#ctx0" brushRef="#br0" timeOffset="470.16">747 1,'-85'284,"67"-243,14-34,0-1,0 0,1 1,0 0,0-1,1 1,0 0,0 1,1-1,-1 0,2 0,-1 1,1-1,0 0,0 1,1-1,0 0,1 1,-1-1,2 3,3-6,0 1,1-1,-1 0,1 0,0-1,0 0,0 0,0 0,1-1,-1 0,1-1,-1 1,1-2,0 1,-1-1,1 0,0-1,-1 1,1-1,-1-1,1 0,-1 0,2-1,10-4</inkml:trace>
  <inkml:trace contextRef="#ctx0" brushRef="#br0" timeOffset="717.002">493 283,'29'4,"14"3,4-1,0-1,-4-1,-4-2,-5-1,-7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1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15,'-17'40,"4"2,-1-1,-3 0,-1 0,-2-2,-2-1,-9 12,-25 23,58-70,0 0,0 0,0 1,1-1,-1-1,1 1,-1 0,1 0,0-1,0 0,0 0,0 1,1-2,-1 1,0 0,1-1,0 0,-1 1,1-1,0-1,-1 1,1 0,0-1,0 0,0 0,-1 0,2-1,201 13,-44 11,-162-23,0 0,-1 0,1-1,0 1,-1 0,1-1,0 1,-1 0,1-1,0 1,-1 0,1-1,0 1,0-1,0 1,-1-1,1 1,0 0,0-1,0 1,0-1,0 1,0-1,0 1,0-1,0 1,0-1,0 1,0-1,0 1,0-1,0 1,1 0,-1-1,0 1,0-1,1 1,-1 0,0-1,0 1,1-1,-1 1,0 0,1-1,-1 1,0 0,1 0,-1-1,1 1,-1 0,1 0,-1 0,0-1,1 1,-1 0,1 0,-1 0,1 0,-1 0,1 0,-1 0,1 0,-1 0,1 0,-1 0,1 0,-1 1,0-1,1 0,0 0,-31-31,26 27,-155-169,70 75,89 97,0 1,-1-1,1 1,-1-1,1 0,0 1,-1-1,1 1,0-1,0 0,0 1,-1-1,1 1,0-1,0 0,0 1,0-1,0 0,0 1,0-1,0 0,0 1,1-1,-1 0,0 1,0-1,0 1,1-1,-1 0,0 1,1-1,-1 1,1-1,-1 1,0-1,1 1,-1-1,1 1,-1 0,1-1,0 1,-1 0,1-1,-1 1,1 0,0 0,-1-1,1 1,-1 0,1 0,0 0,-1 0,1 0,0 0,-1 0,1 0,0 0,-1 0,1 0,0 1,-1-1,1 0,-1 0,1 1,0-1,-1 0,1 1,-1-1,1 1,18-2</inkml:trace>
  <inkml:trace contextRef="#ctx0" brushRef="#br0" timeOffset="585.296">575 15,'4'36,"2"0,1 0,2-1,1 0,2-1,2 0,1-1,11 19,-21-41,35 49,-39-61,1 1,-1-1,0 1,1-1,-1 0,1 0,-1 1,0-1,0 0,0 0,1 0,-1-1,0 1,0 0,0 0,0 0,-1-1,1 1,0 0,-1-1,1 1,0-1,-1 1,0-1,1 1,-1-1,0 1,0-1,0 1,0-1,0 0,0 0,2-7,11-32,2 2,1 0,2 1,19-28,55-74,-86 135,-10 16,-3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5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0,'7'5,"0"-1,1-1,-1 1,1-1,0-1,0 1,0-1,0-1,0 1,0-1,0-1,1 1,-1-2,6 0,1 2,379-2,-394 1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0.24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60,'44'-10,"28"-3,6 1,1 2,-9 3,-12 3,-10 2,-10 1,-10 1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6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1,'29'5,"14"1,4 0,0-1,1-2,-3-6,-4-2,-5 0,-2 0,-4 1,-6 2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6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424 847,'-58'34,"2"2,1 2,-28 29,77-63,0 1,0 0,1 0,0 0,0 1,0 0,1 0,0 0,0 0,0 1,1 0,0-1,0 1,1 0,0 1,0-1,1 0,0 1,0-1,0 0,1 1,0-1,1 1,0-1,0 1,0-1,3 6,2-8,0-1,1 0,-1 0,1 0,0-1,0 0,1-1,-1 0,0 0,1 0,-1-1,1 0,0 0,-1-1,1 0,0 0,-1-1,1 0,5-2,13-2,0-2,0-1,-1-1,0 0,-1-2,0-1,0-2,-2 0,0-1,0-1,-1-1,-1 0,-1-2,10-13,-6 11,-1-2,-1 0,-1-2,-1 0,-1-1,-2-1,0-1,-2 0,-1-1,-1 0,-1-1,-2-1,-1 1,-2-1,-1-1,1-18,-6 40,-1-1,1 1,-2 0,1 0,-1 0,-1 0,0 0,0 0,-1 1,0-1,-1 1,0 0,-1 1,1-1,-2 1,1 0,-1 0,0 1,-1 0,1 0,-2 1,1 0,0 0,-1 1,0 0,-1 1,1 0,-1 0,0 1,1 0,-1 1,-1 0,1 1,0 0,0 0,0 1,-5 0,6 1,-1 1,1-1,0 1,-1 1,1 0,0 0,0 1,0 0,1 0,0 1,-1 0,2 1,-1 0,1 0,0 0,0 1,0 0,1 1,0-1,1 1,0 0,0 1,0-1,1 1,1 0,-1 0,1 0,1 0,-2 10,2-3,0 1,1-1,0 0,1 1,1-1,1 1,1-1,0 0,1 0,0 0,1 0,1-1,1 0,0 0,1-1,0 0,1 0,1-1,0 0,1 0,11 8,-2-2,2-1,1-1,0 0,1-2,0-1,1-1,1-2,14 5,11-10,-33-11</inkml:trace>
  <inkml:trace contextRef="#ctx0" brushRef="#br0" timeOffset="395.933">1073 508,'1'248,"1"-227,1 1,1 0,1 0,1-1,1 0,1-1,1 1,0-1,2-1,0 0,3 2,-14-20,1 0,-1 0,0 0,1 0,-1-1,1 1,-1 0,1 0,-1-1,1 1,-1 0,1 0,0-1,-1 1,1-1,0 1,-1-1,1 1,0-1,0 1,0-1,0 0,-1 1,1-1,0 0,0 0,0 1,0-1,0 0,0 0,0 0,0 0,0 0,-1-1,1 1,0 0,0 0,0-1,0 1,0 0,0-1,-1 1,1-1,0 1,0-1,-1 1,1-1,0 1,-1-1,1 0,0 0,-1 1,1-1,-1 0,22-52,-19 44,11-27,2 0,2 2,0 0,3 1,23-29,-37 53,50-93,-52 85,-5 4</inkml:trace>
  <inkml:trace contextRef="#ctx0" brushRef="#br0" timeOffset="900.534">1016 282,'168'11,"62"24,-219-32,-6-1,1-1,-1 1,1-1,-1 0,1 0,0-1,-1 1,1-1,0-1,-1 1,1-1,-1 0,1 0,-1 0,1-1,-1 0,1 0,-1-1,2 0,-6-1,-1 0,1 0,-1 1,0-1,0 0,0 0,0 1,-1-1,1 0,-1 0,0 1,0-1,0 1,-1-1,0 1,1-1,-1 1,0 0,0 0,-1 0,1 0,-1 0,1 0,-1 1,0-1,0 1,1 0,-179-190,176 163,13 21</inkml:trace>
  <inkml:trace contextRef="#ctx0" brushRef="#br0" timeOffset="1334.021">1 1383,'84'5,"1"-2,0-5,0-3,-1-4,1-4,320-46,-348 52,300-21,-329 28</inkml:trace>
  <inkml:trace contextRef="#ctx0" brushRef="#br0" timeOffset="1876.224">622 1580,'-75'20,"52"-17,0 2,1 0,-1 2,1 0,1 1,-1 2,2 0,-1 1,2 1,-1 1,1 1,1 0,1 1,-10 11,23-20,-1 0,1 1,0-1,0 1,1-1,0 1,0 0,1 0,0 1,0-1,0 0,1 1,0-1,1 1,0-1,0 1,0 0,1-1,0 0,1 1,0-1,0 0,0 1,1-1,0 0,0-1,1 1,0-1,0 1,0-1,1 0,0-1,0 1,1-1,-1 0,1 0,0-1,1 0,2 2,1-3,1-1,-1 0,1 0,-1-1,1-1,-1 0,1 0,-1-1,1 0,-1-1,1 0,-1 0,0-2,0 1,0-1,0 0,-1-1,8-5,15-10,-2 0,0-3,-1 0,19-21,-31 28,-1-1,-1-1,0 0,-2 0,0-2,-1 0,-1 0,0-1,-2 0,-1-1,0 0,-2 0,0 0,-2-1,0 0,-1 0,-2 0,-1-18,1 37,-1-1,0 0,0 0,0 1,-1-1,0 0,1 0,-2 1,1-1,-1 1,1-1,-1 1,0 0,-1-1,1 1,-1 0,0 1,0-1,0 0,0 1,-1 0,1-1,-1 1,0 1,0-1,0 0,0 1,0 0,-1 0,1 0,-1 1,1 0,-1-1,0 2,1-1,-1 0,0 1,0 0,1 0,-1 0,0 1,0 0,1 0,-4 1,-3 5,0 1,1 1,0 0,0 0,1 1,0 0,1 1,0-1,1 2,0-1,1 1,0 0,1 0,-2 7,3-8,0-1,1 0,0 1,1 0,0 0,1 0,0-1,1 1,0 0,1 0,0 0,1 0,0 0,1-1,0 1,0-1,1 1,0-1,1 0,1-1,-1 1,1-1,1 0,0-1,0 0,0 0,2 0,8 8,2-1,0-1,1-1,0-1,1-1,1 0,-1-2,2 0,-1-2,1 0,7 0,21-4,-33-7</inkml:trace>
  <inkml:trace contextRef="#ctx0" brushRef="#br0" timeOffset="2246.94">1271 1383,'-193'365,"186"-350,-45 124,51-135,0 1,0-1,0 0,1 0,0 1,0-1,0 0,1 0,-1 0,1 1,0-1,0 0,0 0,1 0,-1 0,1 0,0-1,0 1,1 0,-1-1,1 1,-1-1,1 0,0 0,0 0,1-1,-1 1,1-1,-1 1,1-1,0 0,1 0,14 3,1 0,-1-2,1 0,-1-2,1 0,0-1,-1-1,1 0,-1-2,1 0,-1-2,0 0,10-4,51-26,-77 26,-6 0</inkml:trace>
  <inkml:trace contextRef="#ctx0" brushRef="#br0" timeOffset="2501.005">932 1693,'38'0,"18"0,9-5,-2-1,-2 0,-2 1,-6 2,-8 1,-1 1,-8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5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17,'4'-5,"8"-1,0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7:45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249 151,'0'-15,"0"23,-1 25,-25 175,25-26,18-222,7-156,-7-59,-44 386,-5 182,33-269,0-127,-18 113,-25 222,43-259,-1-1,-1 1,1-1,-1 1,-1-1,1 1,-1 0,0 0,-1 0,0 0,0 0,-1 0,1 1,-1-1,-1 1,1 0,-1 1,-5-6,8 10,0 1,0-1,0 1,0-1,0 1,0 0,0 0,-1 0,1 0,0 0,0 0,0 1,0-1,0 1,0-1,0 1,0 0,0-1,0 1,1 0,-1 1,0-1,0 0,1 0,-1 1,1-1,-1 1,1-1,0 1,-1 0,1-1,0 1,0 0,0 0,1 0,-1 0,0 0,1 0,-1 0,7-14,-6 9,0 0,0 0,-1 1,0-1,1 0,-1 0,0 0,0 0,-1 1,1-1,-1 1,1-1,-1 1,0-1,0 1,0 0,0 0,0 0,0 0,0 0,-3-1,4 4,0-1,0 1,-1 0,1-1,0 1,0 0,0 0,0 0,0-1,0 1,1 0,-1 0,0 1,0-1,1 0,-1 0,0 0,1 0,0 1,-1-1,1 0,-1 0,1 1,0-1,0 0,0 1,0-1,0 0,0 0,0 1,0-1,1 0,-1 1,0-1,1 0,-1 0,1 1,-1-1,1 0,0 0,0 1,5 12,2 1,-1-1,2 0,0 0,0-1,1 0,1-1,0 0,1-1,1 1,8 9,15 7,-35-29,-1 1,1-1,0 1,0-1,-1 1,1-1,0 1,-1-1,1 0,-1 1,1-1,-1 0,1 0,-1 1,1-1,-1 0,1 0,-1 0,0 1,0-1,1 0,-1 0,0 0,0 0,0 0,0 0,0 0,0 1,0-1,-1 0,1 0,0 0,0 0,-1 0,1 1,0-1,-1 0,1 0,-1 0,1 1,-39-100,160 280,-114-171,-1-1,-1 0,1 0,0-1,1 1,0-2,0 1,0-1,1 0,0 0,0-1,7 3,-13-8,0 0,-1 0,1 0,-1 0,1-1,-1 1,1-1,-1 1,1-1,-1 1,1-1,-1 0,0 0,1 0,-1 0,0 0,0 0,0 0,1 0,-1 0,0 0,-1-1,1 1,0 0,0-1,0 1,-1-1,1 1,-1-1,1 1,-1-1,0 1,0-1,1 1,-1-1,0 1,0-1,-1 0,1 1,0-1,0 1,-1-1,1 1,-1-1,1 1,-1-1,0 1,1-1,-1 1,0 0,-1-2,1 3,0 1,0-1,1 0,-1 0,0 1,0-1,0 0,1 1,-1-1,0 0,0 1,1-1,-1 1,0-1,1 1,-1 0,1-1,-1 1,1 0,-1-1,1 1,-1 0,1 0,0-1,-1 1,1 0,0 0,0 0,0-1,-1 1,1 0,0 0,0 0,0 0,0 0,0-1,1 2,-3 5,0-1,0 1,1 0,0 0,0 0,1-1,0 1,0 0,1 0,-1 0,2 0,-1 0,1-1,0 1,0 0,1-1,0 0,0 0,0 0,1 0,1 3,-4-9,0 1,0-1,0 1,0 0,0-1,0 0,0 1,0-1,0 0,0 1,0-1,0 0,1 0,-1 0,0 0,0 0,0 0,0 0,0 0,0 0,0-1,0 1,0 0,0-1,0 1,0-1,0 1,0-1,0 1,0-1,0 0,0 1,0-1,-1 0,1 0,0 0,-23 12,-30 62,53-73,-1-1,0 1,0 0,1 0,-1 0,0 0,0 0,1 0,-1 0,0 0,0 0,1 0,-1 0,0 0,0 0,1 0,-1 1,0-1,0 0,1 0,-1 0,0 0,0 0,1 0,-1 1,0-1,0 0,0 0,0 0,1 1,-1-1,0 0,0 0,0 1,0-1,0 0,0 0,0 0,1 1,-1-1,0 0,0 1,0-1,0 0,0 0,0 1,0-1,0 0,0 0,0 1,-1-1,1 0,0 0,0 1,0-1,0 0,18-16,44-81,-62 97,0 0,0 0,0 0,0 0,-1 0,1 0,0 0,0 0,0 0,-1 0,1 0,0 0,0 0,0 0,-1 0,1 0,0 0,0 0,0 0,0 0,-1 0,1 0,0 0,0 0,0 0,0-1,-1 1,1 0,-13 21,9-13,-1 1,2 0,-1 0,1 0,1 1,0-1,0 1,0-1,1 1,1 0,0-1,1 7,-1-15,1 0,0-1,0 1,0-1,0 1,-1-1,1 0,0 1,0-1,0 0,0 0,0 1,0-1,0 0,0 0,0 0,0 0,0 0,0 0,0-1,0 1,0 0,0 0,0-1,0 1,0-1,-1 1,1-1,0 1,0-1,0 1,-1-1,1 0,0 1,-1-1,1 0,0 0,-1 1,1-1,-1 0,1 0,-1 0,0 0,1 0,-1 0,0 0,1 0,-1 1,0-1,0 0,0-1,18-31,-2-2,-2 0,-1 0,-1-1,-2-1,-9 36,-1 1,0 0,1-1,-1 1,1 0,-1-1,1 1,-1 0,0-1,1 1,-1-1,0 1,1-1,-1 1,0 0,1-1,-1 1,0-1,0 0,0 1,0-1,0 1,1-1,-1 1,0-1,0 1,0-1,0 0,-1 1,1-1,0 1,0-1,0 1,0-1,0 1,-1-1,1 1,0-1,-1 1,1-1,0 1,-1-1,1 1,0 0,-1-1,1 1,-1 0,1-1,-1 1,1 0,-1-1,1 1,-1 0,1 0,-1 0,1 0,-1-1,1 1,-1 0,1 0,-1 0,1 0,-1 0,0 0,1 0,-1 0,1 1,-33 25,19-15,25-33,87-141,-99 163,1 1,0-1,-1 0,1 0,-1 0,1 0,-1 0,1 0,-1 0,1 0,0 0,-1 0,1-1,-1 1,1 0,-1 0,1 0,0 0,-1-1,1 1,-1 0,1 0,0-1,-1 1,1 0,0-1,0 1,-1 0,1-1,0 1,0-1,-1 1,1 0,0-1,0 1,-12 10,11-16,89-115,-118 172,49-63,10-18,-23 24,-21 23,-57 57,110-114,56-43,-87 81,-7 1,-11-4,-89-19,92 23,1 0,0-1,-1 0,1 0,0-1,0 0,1 0,-1-1,1 0,-1 0,1 0,1-1,-1 0,0 0,1 0,0-1,1 0,-1 0,1 0,0 0,0-1,1 1,0-1,0 0,1 0,0 0,-1-3,-1-27,1-1,2 0,1 0,2 0,2-2,2-3,-3 37,-1-1,0 1,-1 0,0-1,0 0,0 1,-1-1,0 1,0-1,-1 0,0 1,0-1,0 1,-1-1,0 1,0 0,0 0,-1 0,0 0,0 0,-1 0,0 1,0 0,-4-5,3 5,0 1,-1-1,1 1,-1 1,0-1,0 1,0-1,-1 2,1-1,-1 1,1 0,-1 0,0 1,0 0,0 0,1 1,-1-1,0 2,0-1,0 1,0 0,0 0,0 1,1 0,-1 0,0 1,32 8,99-25,-68 14,-82 17,13-12,-1 0,0-1,0 0,0-1,0 0,0-2,0 1,-12-2,-15 3,38-3,1 0,-1 1,1-1,-1 1,1-1,0 1,-1 0,1 0,0 0,0 0,-1 1,1-1,0 0,0 1,0 0,1-1,-1 1,0 0,1 0,-1 0,1 0,-1 0,1 0,0 1,0-1,0 0,0 1,0-1,1 0,-1 1,1-1,0 1,-1-1,1 1,0-1,0 1,1-1,-1 1,1-1,-1 1,1-1,0 1,-1-1,1 0,1 1,-1-1,1 1,2 12,-2 0,1-1,-2 1,0 0,0 0,-2 0,0 0,0 0,-2 0,-2 10,-6 156,9-62,-24-4,26-112,-1-1,1 1,-1-1,0 0,0 1,0-1,0 0,0 0,0 1,-1-1,1 0,-1 0,1-1,-1 1,0 0,0 0,0-1,0 1,0-1,0 0,0 0,0 1,-1-1,1-1,0 1,-1 0,1 0,-1-1,1 0,-2 1,3-1,0-1,1 1,-1 0,0 0,1 0,-1-1,0 1,0 0,1 0,-1 0,0 0,0 0,1 1,-1-1,0 0,0 0,1 0,-1 1,0-1,1 0,-1 1,0-1,1 1,-1-1,1 0,-1 1,0 0,1-1,-1 1,1-1,0 1,-1-1,1 1,-1 0,1-1,0 1,0 0,-1 0,1-1,0 1,0 0,0 0,0-1,0 1,0 0,0-1,0 1,0 0,0 0,0-1,0 1,0 0,1 0,-1-1,0 1,1 0,-1 0,33 36,-26-30,3 3,0 0,-1 0,-1 1,1 0,-2 0,1 1,-2 0,1 0,-2 1,3 6,52 97,-59-114,1 0,0-1,0 1,0 0,0-1,0 1,0-1,1 1,-1-1,0 0,1 0,-1 0,1 0,-1-1,1 1,0-1,-1 1,1-1,0 0,-1 0,1 0,-1-1,1 1,0 0,-1-1,1 0,-1 0,1 1,-1-2,1 1,-1 0,0 0,0-1,0 1,71-65,-65 58,44-89,-29 42,55-70,16 8,-157 224,-68 107,78-123,77-111,136-189,-122 166,24-42,-60 83,0 0,-1 0,1 0,-1 0,1 0,-1-1,1 1,-1-1,0 1,0-1,-1 1,1-1,0 1,-1-1,0 1,1-1,-1 0,0 1,0-1,0 0,-1 1,1-1,-1 0,0 1,1-1,-1 1,0-1,0 1,-1-1,1 1,0 0,-1 0,0 0,1 0,-1 0,0 0,0 0,0 0,0 1,0-1,0 1,-1-1,1 1,-1 0,1 0,0 0,-2 0,-5 0,-1 1,1 1,0-1,0 2,0-1,0 1,0 1,0-1,0 1,1 1,-1 0,1 0,0 1,1 0,-1 0,1 0,0 1,0 1,0-1,1 1,0 0,0 0,1 1,-4 7,-40 65,100-186,-27 53,-44 71,-46 92,66-111,0 1,0 0,0-1,0 1,0-1,-1 1,1-1,0 1,0 0,0-1,0 1,-1-1,1 1,0 0,0-1,-1 1,1 0,0-1,-1 1,1 0,0-1,-1 1,1 0,-1 0,1-1,0 1,-1 0,1 0,-1 0,1 0,-1 0,1-1,0 1,-1 0,1 0,-1 0,1 0,-1 0,1 0,-1 1,1-1,-1 0,1 0,0 0,-1 0,1 0,-1 1,1-1,0 0,-1 0,1 1,0-1,-1 0,1 1,0-1,-1 0,1 1,0-1,0 0,-1 1,1-1,0 1,0-1,0 0,-1 1,1-1,0 1,0-1,2-35,51-119,-51 153,-2 1,1-1,0 0,0 0,0 0,0 0,0 0,-1 0,1 0,0 0,-1 0,1 0,-1 0,1-1,-1 1,0 0,1 0,-1 0,0-1,0 1,0 0,0 0,0-1,0 1,0 0,-1 0,1-1,0 1,-1 0,1 0,-1 0,1 0,-1 0,1-1,-1 1,0 0,1 0,-1 0,0 1,0-1,0 0,0 0,0 0,0 1,0-1,0 0,0 1,0-1,0 1,-1-1,1 1,0 0,0-1,-1 1,1 0,0 0,0 0,0 0,-1 0,1 0,-1 0,-45 21,51-43,4 10,0 0,0-1,-1 0,-1-1,0 0,-1 0,0 0,-1 0,-1-1,0 0,0-7,8-108,5 44,-16 213,2-88,-1-27,0 0,-1 0,0 0,-1-1,0 1,-1 0,-1 0,1-1,-4 8,6-19,0 0,0 0,0-1,0 1,0 0,0-1,1 1,-1 0,0-1,0 1,0 0,0-1,0 1,-1 0,1-1,0 1,0 0,0 0,0-1,0 1,0 0,0-1,-1 1,1 0,0 0,0-1,0 1,-1 0,1 0,0-1,0 1,-1 0,1 0,0 0,0-1,-1 1,1 0,0 0,-1 0,1 0,0 0,-1 0,1 0,0 0,-1 0,1 0,0 0,-1 0,1 0,0 0,0 0,-1 0,1 0,0 0,-1 0,1 0,0 0,-1 1,1-1,0 0,0 0,-1 0,1 1,0-1,0 0,-5-30,34-205,-34 100,4 134,0 0,0 0,0 0,0 0,0 0,-1 0,1 0,0 0,0 0,-1 1,1-1,0 0,-1 1,1-1,0 1,-1 0,1-1,-1 1,1 0,-1 0,1 0,-1 0,1 0,-1 0,1 0,-1 0,1 1,-1-1,1 1,0-1,-1 1,1-1,0 1,-1 0,1 0,0 0,0 0,0-1,-1 2,1-1,0 0,1 0,-1 0,0 0,0 1,0-1,1 0,-1 1,0-1,1 0,-1 2,-11 7,-16 11,22-17,-1 0,0 0,1 0,0 1,0 0,1 0,-1 1,1 0,0 0,1 0,-1 0,1 1,1 0,-1-1,1 2,0-1,0 0,1 0,0 4,-9 273,-3-211,10-138,6 3,0 32,-2-1,0 1,-2-1,-2 1,-4-20,8 50,0-1,1 1,-1-1,0 1,0-1,0 1,1-1,-1 1,0-1,0 1,0-1,0 1,0-1,0 1,0-1,0 1,0-1,0 1,0-1,-1 1,1-1,0 1,0-1,0 1,0 0,-1-1,1 1,0-1,-1 1,1 0,0-1,-1 1,1-1,0 1,-1 0,1 0,-1-1,1 1,-1 0,1 0,0-1,-1 1,1 0,-1 0,1 0,-1 0,1 0,-1 0,1 0,-1 0,1 0,-1 0,1 0,-1 0,1 0,-1 0,1 0,-1 0,1 1,-1-1,-12 77,2 1,5 0,2 1,7 63,20 14,-24-155,1 0,-1 0,1 0,0 0,0 0,0 0,-1 0,1 0,0 0,0 0,0 0,0 0,1 0,-1 1,0-1,0 0,1 0,-1 0,0 0,1 0,-1 0,1-1,0 1,-1 0,1 0,0 0,-1 0,1-1,0 1,0 0,0-1,-1 1,1 0,0-1,0 1,0-1,0 0,0 1,0-1,0 0,0 1,0-1,1 0,-1 0,0 0,0 0,0 0,0 0,0 0,0-1,0 1,0 0,0 0,0-1,0 1,0-1,0 1,0-1,0 1,0-1,0 0,-1 1,2-2,32-109,-26 70,-6 33,8-30,-1 1,-3-1,0-1,-3 1,-1-1,-3-25,1 63,1 0,-1 0,0 0,1 0,-1-1,0 1,0 0,0 0,0 0,0 0,-1 0,1 0,0-1,0 1,-1 0,1 0,-1 0,1 0,-1 0,1 0,-1 0,1 0,-1 0,0 1,0-1,0 0,1 0,-1 0,0 1,0-1,0 1,0-1,0 0,0 1,0 0,0-1,0 1,0 0,-1-1,1 1,0 0,0 0,0 0,0 0,0 0,0 0,-1 0,1 0,0 1,0-1,0 0,0 1,0-1,0 1,0-1,0 1,0 0,0-1,0 1,0 0,0-1,1 1,-1 0,0 0,1 0,-1 0,0 0,1 0,-1 0,-54 124,43-88,9-28,-1 0,0 0,1 1,0-1,1 1,0 0,1 0,-1 0,2 0,0 0,0 0,1 7,0-16,0-1,-1 1,1-1,0 0,0 0,0 0,-1 1,1-1,0 0,0 0,0 0,0 0,-1 0,1 0,0 0,0-1,0 1,-1 0,1 0,0-1,0 1,-1 0,1-1,0 1,0-1,-1 1,1-1,-1 1,1-1,0 0,-1 1,1-1,-1 0,1 1,-1-1,0 0,1 1,-1-1,0 0,1 0,-1 0,0 1,0-1,0 0,0 0,1 1,86-197,-84 190,1-1,-2 0,1 0,-1 0,0 0,0 0,-1-1,-1 1,1 0,-1-1,-1 1,0-8,1 15,-1 0,1 1,0-1,0 0,-1 1,1-1,0 0,-1 1,1-1,-1 1,1-1,-1 0,1 1,-1-1,1 1,-1 0,0-1,1 1,-1-1,0 1,1 0,-1-1,0 1,1 0,-1 0,0 0,0-1,1 1,-1 0,0 0,0 0,1 0,-1 0,0 0,1 1,-1-1,0 0,0 0,1 0,-1 1,0-1,1 0,-1 1,0-1,1 1,-1-1,1 1,-1-1,1 1,-1-1,1 1,-1-1,1 1,-1 0,1-1,0 1,-1 0,1-1,0 1,-1 0,1 0,-26 44,18-16,2 0,1 1,1-1,1 1,2 0,1 0,1 0,3 11,21 41,-25-80,1-1,0 1,0-1,0 1,0-1,0 1,0-1,1 0,-1 1,0-1,1 0,-1 0,0 0,1 0,0 0,-1 0,1-1,0 1,-1 0,1-1,0 1,-1-1,1 0,0 0,0 1,0-1,-1 0,1-1,0 1,0 0,-1 0,1-1,0 1,0-1,-1 1,1-1,0 0,-1 0,1 0,-1 0,1 0,-1 0,0 0,1-1,5-5,-1-1,-1-1,1 1,-1-1,-1 0,1 0,-2 0,1 0,-1-1,0 1,-1-1,-1 0,1 0,-1 0,-1 0,0 0,0 0,-1 0,-2-9,-16-22,18 41,1-1,-1 1,1-1,-1 1,0-1,1 1,-1-1,0 1,1 0,-1-1,0 1,1 0,-1 0,0-1,0 1,1 0,-1 0,0 0,0 0,1 0,-1 0,0 0,0 0,1 0,-1 1,0-1,0 0,1 0,-1 1,0-1,1 0,-1 1,0-1,1 1,-1-1,0 1,1-1,-1 1,1-1,-1 1,1-1,0 1,-1 0,1-1,-1 1,1 0,0-1,0 1,-1 0,1 0,0-1,0 1,0 0,0 0,0-1,0 1,-10 30,2 1,1-1,2 1,1 0,1 1,2 23,6 3,-5-58,0 0,0 0,0 0,0 0,0 0,1 0,-1 0,0 0,1 0,-1 0,0 0,1 0,-1 0,1-1,-1 1,1 0,0 0,-1 0,1 0,0-1,0 1,-1 0,1-1,0 1,0-1,0 1,0-1,0 1,0-1,0 0,0 1,0-1,0 0,0 0,0 0,0 0,0 0,0 0,0 0,0 0,0 0,0 0,0 0,0-1,0 1,0 0,0-1,0 1,0-1,0 1,-1-1,2 0,5-6,-1 0,0-1,0 1,0-1,-1-1,-1 1,1-1,-1 0,-1 0,1 0,0-7,1-24,-6 39,0 1,1 0,-1 0,1 0,-1 0,0 0,1 0,-1 0,0 0,1 0,-1 0,1 0,-1 0,0 0,1 0,-1 1,1-1,-1 0,0 0,1 1,-1-1,1 0,-1 1,1-1,-1 1,1-1,0 0,-1 1,1-1,-1 1,1-1,0 1,-1 0,1-1,0 1,0-1,-1 1,1-1,0 1,0 0,0-1,0 1,0 0,0-1,0 1,0-1,0 1,0 0,-20 40,20-40,0-1,0 0,-1 0,1 0,0 0,0 1,-1-1,1 0,0 0,-1 0,1 0,0 0,-1 0,1 0,0 0,0 0,-1 0,1 0,0 0,-1 0,1 0,0 0,-1 0,1 0,0 0,0 0,-1 0,1-1,0 1,0 0,-1 0,1 0,0-1,0 1,-1 0,1 0,0 0,0-1,0 1,-1 0,1 0,0-1,0 1,0 0,0-1,0 1,0 0,0 0,0-1,-1 1,1 0,0-1,0 1,0 0,0-1,1 1,-17 23,17-23,-1 0,1 0,-1 0,0 0,1 0,-1 0,0 0,1 0,-1 0,0 0,1 0,-1 0,0 0,1 0,-1 1,0-1,1 0,-1 0,0 0,0 0,1 1,-1-1,0 0,0 0,1 1,-1-1,0 0,0 0,1 1,-1-1,0 0,0 1,0-1,0 0,0 1,0-1,1 0,-1 1,0-1,0 0,0 1,0-1,0 0,0 1,0-1,0 0,-1 1,1-1,0 0,0 1,0-1,0 0,0 1,0-1,-1 0,1 1,0-1,0 0,-1 0,1 1,0-1,0 0,20-21,-14 10,0-1,-1 0,0 0,-1 0,-1 0,0 0,-1-1,0 0,0 1,-2-1,1 0,-2 0,0 1,0-1,-1 0,-1 1,0-1,0 1,-2 0,1 0,-5-6,-50-112,56 36,-10 31,6-98,7 162,-1 0,1 0,0 0,-1 0,1-1,-1 1,1 0,-1 0,0 0,1-1,-1 1,0 0,0-1,1 1,-1-1,0 1,0-1,0 1,0-1,0 1,0-1,1 0,-1 1,0-1,0 0,0 0,0 0,0 0,0 0,0 0,0 0,0 0,0 0,0 0,0-1,0 1,0 0,0-1,0 1,0-1,0 1,1-1,-1 1,0-1,0 0,1 1,-1-1,0 0,1 1,-1-1,0 0,1 0,-1 0,1 0,0 1,-1-1,1 0,0 0,-1 0,1 0,0-1,-2 12,0 0,0 0,1 0,1 0,0 1,0-1,1 0,0 0,1 0,0 0,0 0,1 0,0-1,1 1,0-1,1 0,0 0,0 0,5 4,38 55,-46-66,-1 1,1 0,-1-1,0 1,1 0,-1 0,0 0,-1 0,1 0,0 0,-1 0,0 0,0 0,0 0,0 0,0 0,0 0,-1 0,0 0,1 0,-1 0,0 0,-1 0,1-1,-1 2,-4 20,-3 234,9-253,0 1,1 0,-1-1,1 1,0-1,1 0,-1 1,1-1,0 0,1 0,-1 0,1 0,0 0,0-1,2 2,-3-3,-1 0,1 0,-1 0,1 0,-1 0,0 0,0 1,-1-1,1 0,-1 1,1-1,-1 0,0 1,0-1,0 0,-1 1,1-1,-1 0,0 0,0 1,0-1,-1 0,-4 40,27-55,-3-9,-8 10,0 1,0-1,-1-1,0 0,-1 0,0-1,-1 0,-1 0,0 0,0-1,-2 0,1 0,-2-1,1-8,-7-247,3 503,-17-270,22-99,-11 162,1-1,2 1,0 0,2 0,1 0,1 3,-1-2,0-2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3:3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424 284,'-29'301,"0"-75,29-214</inkml:trace>
  <inkml:trace contextRef="#ctx0" brushRef="#br0" timeOffset="285.385">29 340,'29'0,"19"0,6-5,3-1,2-1,-4-2,-2-1,-6 2,0-3,-4 0,-5 3,2-3,-2 1,-3 3,-2 1,-2 2,-6 7,-8 3</inkml:trace>
  <inkml:trace contextRef="#ctx0" brushRef="#br0" timeOffset="536.377">0 876,'39'-5,"21"-6,7-6,0-1,-1-1,-2 2,-7 5,-4-2,-6 3,-6 2,-6 3,-3 3,-8 1</inkml:trace>
  <inkml:trace contextRef="#ctx0" brushRef="#br0" timeOffset="1120.015">1044 481,'-127'291,"117"-276,10-26,10-27,5-1,2 1,2 1,1 0,2 2,20-26,-36 54,45-38,-49 46,-1 1,1-1,0 1,-1 0,1-1,-1 1,1 0,-1 0,0 0,0 0,0 0,0 0,0 0,0 1,-1-1,1 0,-1 0,0 1,1-1,-1 0,0 1,0-1,0 0,-1 1,1-1,-1 0,1 0,-1 1,0 1,-8 33,7-30,-1 0,1 0,0 0,1 1,-1-1,1 0,1 1,-1-1,2 1,-1-1,1 0,0 1,0-1,1 0,0 0,0 1,0-1,1-1,1 2,0-5,-1 0,1-1,0 0,0 0,0 0,0 0,1-1,-1 1,0-1,1 0,-1-1,1 1,-1-1,1 0,-1 0,1 0,-1 0,0-1,1 0,-1 0,1 0,-1 0,0-1,0 0,0 0,0 0,0 0,0-1,0 1,-1-1,0 0,1 0,-1 0,0 0,0-1,-1 0,1 1,-1-1,2-3,8-8,-2-1,0 0,-1-1,0 0,-2 0,0-1,2-8,-1-1,1 3</inkml:trace>
  <inkml:trace contextRef="#ctx0" brushRef="#br0" timeOffset="1505.12">1751 368,'-207'94,"206"-94,0 1,0-1,0 0,1 0,-1 0,0 1,0-1,0 1,0-1,0 0,0 1,1-1,-1 1,0 0,0-1,1 1,-1 0,0-1,1 1,-1 0,1 0,-1 0,1 0,-1-1,1 1,0 0,-1 0,1 0,0 0,0 0,0 0,-1 0,1 0,0 0,0 0,0 0,1 0,-1 0,0 0,0 0,0 0,1-1,-1 1,1 0,-1 0,1 0,-1 0,1 0,-1-1,1 1,-1 0,1-1,0 1,0 0,-1-1,1 1,0-1,0 1,0-1,0 1,-1-1,1 1,0-1,0 0,0 0,0 0,0 1,0-1,0 0,1 0,39 5,-35-6,-1 1,1-1,0 1,-1 1,1-1,-1 1,1 0,-1 0,1 1,-1-1,1 1,-1 0,0 1,0-1,0 1,-1 0,1 0,0 1,-1-1,0 1,0 0,0 0,-1 1,1-1,1 4,-6 0,0-1,-1 1,0-1,0 0,0 1,-1-1,0 0,-1-1,0 1,0-1,0 1,-1-1,1 0,-2-1,1 1,-1-1,1 0,-1 0,-1-1,1 0,-1 0,1 0,-1-1,-1 0,-40 20,30-19</inkml:trace>
  <inkml:trace contextRef="#ctx0" brushRef="#br0" timeOffset="1757.217">1948 255,'0'29,"0"14,0 5,0-2,0-3,0-4,0-4,5-8,1-4,0-1,-1 1,-2-4</inkml:trace>
  <inkml:trace contextRef="#ctx0" brushRef="#br0" timeOffset="2004.948">1694 537,'38'-19,"18"-6,4 0,-4 6,-6 5,-7 5,-5 4,-6 4,-7 0</inkml:trace>
  <inkml:trace contextRef="#ctx0" brushRef="#br0" timeOffset="2284.519">2484 453,'-35'10,"-142"50,168-55,0-1,0 1,1 1,-1 0,1 0,0 0,1 1,0 0,0 1,0 0,1 0,0 0,1 1,0 0,0 0,-2 6,5-12,1-1,0 0,0 1,1-1,-1 1,0-1,1 1,-1-1,1 1,0-1,0 1,0-1,0 1,0-1,1 1,-1-1,1 1,0-1,-1 1,1-1,0 0,1 1,-1-1,0 0,1 0,-1 0,1 0,-1 0,1 0,0 0,0-1,0 1,0 0,0-1,0 0,0 1,1-1,-1 0,0 0,1-1,-1 1,1 0,-1-1,1 1,1-1,11 0,1-1,-1-1,0 0,0-1,0-1,0 0,0-1,-1 0,0-1,0-1,-1 0,1-1,-2-1,1 0,4-4,82-90,-98 102,1 1,-1 0,0 0,0-1,0 1,0 0,0 0,0 0,0 0,0 0,1 1,-1-1,0 0,0 0,0 1,0-1,0 1,0-1,0 1,0-1,0 1,0-1,-1 1,1 0,0 0,0-1,0 1,-1 0,1 0,0 0,-1 0,1 0,-1 0,1 0,-1 0,0 0,1 0,-1 0,0 0,0 0,0 0,0 1,5 7,6 7</inkml:trace>
  <inkml:trace contextRef="#ctx0" brushRef="#br0" timeOffset="2636.453">2625 678,'38'-57,"46"-49,-83 106,1 0,-1 0,1 0,-1 0,0 1,1-1,-1 0,0 1,1-1,-1 1,0 0,0-1,1 1,-1 0,0 0,0-1,0 1,0 0,0 0,0 0,0 1,0-1,-1 0,1 0,0 0,-1 1,1-1,-1 0,1 0,-1 1,1-1,-1 1,0-1,0 0,0 1,0-1,0 1,0-1,0 0,0 1,-1-1,1 0,0 1,4 13,-4-11,1-1,0 1,0-1,1 0,-1 1,1-1,-1 0,1 0,0 0,0 0,0 0,1-1,-1 1,1-1,-1 1,1-1,0 0,0 0,0 0,0 0,0-1,1 1,-1-1,0 0,1 0,-1 0,1 0,-1 0,1-1,-1 0,1 0,-1 0,1 0,-1 0,1-1,0 1,-1-1,0 0,1 0,-1-1,0 1,1-1,7-5,1-1,-1-1,-1 0,0 0,0-1,-1 0,0-1,-1 0,0 0,0-1,-1 0,-1 0,0-1,-1 1,-1-1,1-1,0-8,0-3</inkml:trace>
  <inkml:trace contextRef="#ctx0" brushRef="#br0" timeOffset="3420.423">3330 1,'-6'24,"1"0,0 0,2 1,1 0,1-1,1 1,2 0,0 0,4 17,8 176,7-104,-17-90</inkml:trace>
  <inkml:trace contextRef="#ctx0" brushRef="#br0" timeOffset="3667.268">3076 481,'39'0,"17"0,8-5,-1-1,-7 0,-3-4,-6 0,-6 2,-10 2</inkml:trace>
  <inkml:trace contextRef="#ctx0" brushRef="#br0" timeOffset="4185.501">3783 368,'-25'9,"1"2,1 0,0 1,0 2,1 0,1 1,-14 14,33-28,1 1,-1-1,0 1,0-1,1 1,-1 0,1 0,0-1,-1 1,1 0,0 0,0 0,0 0,0 1,1-1,-1 0,0 0,1 0,0 1,-1-1,1 0,0 0,0 1,1-1,-1 0,0 0,1 1,-1-1,1 0,0 0,-1 0,1 0,0 0,0 0,1 0,-1 0,0 0,1 0,-1 0,1-1,-1 1,1-1,0 1,0-1,0 0,0 0,0 1,0-1,0-1,0 1,0 0,2 0,0 1,1 1,-1-1,1-1,-1 1,1-1,-1 1,1-1,0-1,0 1,-1-1,1 0,0 0,0 0,0 0,-1-1,1 0,0 0,0 0,-1-1,1 0,-1 0,0 0,1 0,-1 0,0-1,0 0,0 0,-1 0,1 0,-1-1,0 1,0-1,0 0,0 0,1-3,29-125,-33 131,0 0,0 1,0-1,0 0,0 0,0 1,0-1,1 0,-1 1,0-1,1 0,-1 1,0-1,1 0,-1 1,1-1,-1 0,1 1,-1-1,1 1,-1-1,1 1,-1 0,1-1,0 1,-1-1,1 1,0 0,-1 0,1-1,0 1,-1 0,1 0,0 0,0 0,-1 0,1 0,0 0,0 0,-1 0,1 0,0 0,0 0,-1 0,1 1,0-1,-1 0,1 1,0-1,-1 0,1 1,0-1,-1 1,1-1,-1 1,32 38,-23-27,50 46,-43-42</inkml:trace>
  <inkml:trace contextRef="#ctx0" brushRef="#br0" timeOffset="4672.766">4064 622,'21'-82,"-19"67,1 0,1 0,1 0,0 0,0 1,1 0,1 0,1 0,6-7,47-47,-61 68,1-1,0 1,-1 0,1-1,0 1,0 0,-1 0,1-1,0 1,0 0,0 0,-1 0,1 0,0 0,0 0,0 1,-1-1,1 0,0 0,0 0,-1 1,1-1,0 0,0 1,-1-1,1 1,0-1,-1 1,1-1,-1 1,1-1,-1 1,1-1,-1 1,1 0,-1-1,1 1,-1 0,0 0,1-1,-1 1,0 0,0 0,0-1,1 1,-1 0,0 0,0 0,0-1,0 1,4 47,-4-44,17 82,-16-84,0 0,0-1,0 1,0 0,0-1,1 1,-1-1,0 1,1-1,-1 0,1 1,-1-1,1 0,0 0,0 0,-1 0,1-1,0 1,0 0,0-1,0 1,0-1,0 0,0 0,0 1,0-1,0-1,0 1,0 0,0 0,0-1,0 1,0-1,-1 0,1 1,0-1,0 0,0 0,-1 0,1 0,0 0,0-1,13-9,0 0,-1-1,0 0,-1-1,-1 0,0-1,0-1,-2 0,0 0,4-10,-3 4</inkml:trace>
  <inkml:trace contextRef="#ctx0" brushRef="#br0" timeOffset="5035.961">4629 453,'8'-8,"2"0,-1 0,-1-1,0 0,0-1,-1 0,0 0,0-1,-1 1,-1-1,5-12,-10 22,1 0,-1 0,1 0,-1 0,0 0,0-1,1 1,-1 0,0 0,0 0,0-1,0 1,0 0,-1 0,1 0,0 0,-1 0,1-1,0 1,-1 0,1 0,-1 0,0 0,1 0,-1 0,0 0,1 0,-1 1,0-1,0 0,0 0,0 1,0-1,0 0,0 1,0-1,0 1,0-1,0 1,0 0,-1-1,1 1,0 0,0 0,0 0,0 0,-1 0,-56 12,46-6,0 0,1 1,-1 0,1 0,1 1,-1 1,2 0,-1 0,1 1,0 0,1 1,1 0,-1 0,2 1,-1 0,2 0,0 0,0 0,1 1,0 0,2 0,-2 5,5-14,-1 0,0-1,1 1,0-1,-1 1,2-1,-1 1,0-1,1 0,-1 0,1 1,0-1,0 0,0-1,0 1,1 0,-1-1,1 1,0-1,-1 0,1 1,0-2,0 1,1 0,-1 0,0-1,0 0,1 0,-1 0,1 0,2 0,114 2,-98-8,0-2,0 0,-1-1,0-2,-1 0,1-1,-2-1,0 0,0-2,0-1,-2 1</inkml:trace>
  <inkml:trace contextRef="#ctx0" brushRef="#br0" timeOffset="6056.56">5024 284,'-8'13,"1"1,1 0,0 1,1-1,1 1,0 0,0 0,2 1,0-1,1 1,0 13,2-26,-1 0,1-1,0 1,0 0,0 0,0 0,0 0,1-1,-1 1,1-1,0 1,-1-1,1 0,0 1,1-1,-1 0,0 0,1-1,-1 1,1 0,-1-1,1 1,0-1,-1 0,1 0,0 0,0 0,0-1,0 1,0-1,0 0,0 0,0 0,0 0,0 0,0-1,0 1,0-1,-1 0,1 1,0-1,0-1,0 1,-1 0,1-1,-1 1,1-1,-1 0,0 0,1 0,-1 0,0 0,0-1,-1 1,1-1,3-1,-1-1,1 0,-1 0,-1 0,1 0,-1 0,0-1,0 1,0-1,-1 0,0 0,0 0,-1 0,1 0,-1-1,-1 1,1 0,-1-1,0 1,-1 0,1-1,-1 1,-1-3,0 3,0 0,0 1,0-1,0 1,-1-1,0 1,0 0,-1 0,0 0,1 1,-1-1,-1 1,1 0,-1 0,1 1,-1-1,0 1,-1 0,1 0,0 1,-1-1,0 1,0 0,-14 4</inkml:trace>
  <inkml:trace contextRef="#ctx0" brushRef="#br0" timeOffset="6422.649">5307 311,'-2'6,"1"0,1 1,-1-1,1 0,0 0,0 0,1 0,-1 0,2 0,-1 0,1 0,-1 0,2 0,-1 0,0-1,1 1,0-1,1 0,-1 0,1 0,0 0,0-1,1 1,-1-1,1 0,0 0,0-1,0 0,0 0,1 0,-1 0,1-1,0 0,0 0,3 1,0-4,-1-1,1 0,-1 0,0-1,0 0,0 0,0 0,0-1,-1-1,0 1,0-1,0 0,0-1,-1 0,0 0,0 0,0-1,-1 0,0 0,-1 0,2-3,12-33,-13 22</inkml:trace>
  <inkml:trace contextRef="#ctx0" brushRef="#br0" timeOffset="6785.846">5899 198,'-14'3,"1"0,0 1,0 1,0 0,1 0,0 1,0 1,0 0,1 1,-4 3,14-11,0 1,0-1,0 1,1-1,-1 1,0 0,0-1,1 1,-1 0,0-1,1 1,-1 0,1 0,-1-1,1 1,-1 0,1 0,0 0,-1 0,1 0,0 0,0 0,-1-1,1 1,0 0,0 0,0 0,0 0,0 0,1 0,-1 0,0 0,0 0,1 0,-1 0,0 0,1-1,-1 1,1 0,-1 0,1 0,-1-1,1 1,0 0,-1 0,1-1,0 1,0-1,-1 1,2 0,51 13,-35-10,-8-2,71 28,-79-30,0 1,0 1,0-1,-1 0,1 0,0 1,-1-1,1 1,-1-1,0 1,1 0,-1 0,0-1,0 1,0 0,0 0,-1 0,1 0,0 0,-1 0,1 0,-1 0,0 1,0-1,0 0,0 0,0 0,0 0,0 0,-1 0,1 0,-1 1,1-1,-1 0,0-1,-1 3,-3 4,0-1,-1 1,1-1,-2 0,1 0,-1-1,0 0,0 0,-1-1,0 1,0-2,0 1,0-1,-1 0,0-1,0 0,0-1,0 0,-5 1,-10 4</inkml:trace>
  <inkml:trace contextRef="#ctx0" brushRef="#br0" timeOffset="21261.251">452 1356,'-6'-3,"-1"0,0 0,0 1,-1 0,1 1,0 0,-1 0,1 0,0 1,-1 0,1 0,-1 1,1 0,0 1,0-1,-1 1,1 1,0-1,1 1,-1 0,0 1,1 0,0 0,0 0,0 1,0 0,1 0,0 0,0 0,-3 5,0 4,1 0,0 1,1 0,1 0,0 0,2 1,-1-1,2 1,-1 3,-5 30,6-38,1 0,0 0,1-1,0 1,0 0,2 0,-1 0,1 0,1-1,0 1,0-1,1 0,-3-6,1-1,-1 1,1-1,0 1,0-1,0 0,0 0,0 0,1 0,-1-1,1 1,0-1,0 1,0-1,0 0,0 0,0 0,1 0,-1-1,0 1,1-1,0 0,-1 0,1-1,0 1,-1-1,1 1,0-1,0 0,-1 0,1-1,0 1,-1-1,1 0,2-1,4-3,1-1,-2 0,1 0,-1-1,0-1,-1 1,1-1,-1-1,-1 0,0 0,0 0,2-5,-3 5,13-15,-1-1,-1-1,-1-1,-2 0,0-1,-2-1,-2 0,0 0,1-11,-2 13,-9 27,0 0,0 1,0-1,0 0,0 1,0-1,0 0,0 0,0 1,0-1,0 0,0 1,1-1,-1 0,0 0,0 1,0-1,1 0,-1 0,0 0,0 1,1-1,-1 0,0 0,0 0,1 1,-1-1,0 0,0 0,1 0,-1 0,0 0,1 0,-1 0,0 0,1 0,-1 0,0 0,1 0,-1 0,0 0,0 0,1 0,-1 0,0 0,1 0,-1-1,0 1,1 0,-1 0,0 0,0 0,1-1,-1 1,0 0,0 0,16 163,-16-157,0-1,1 1,0-1,0 1,0-1,0 1,1-1,0 0,0 0,0 0,1 0,0 0,0 0,0-1,0 1,1-1,0 0,0 0,0 0,0-1,1 0,-1 1,1-1,0-1,0 1,0-1,0 0,0 0,0 0,1-1,-1 0,1 0,-1 0,1 0,2-1,19-7,-2-2</inkml:trace>
  <inkml:trace contextRef="#ctx0" brushRef="#br0" timeOffset="25479.742">1243 1356,'4'-5,"-5"3,-10 6,1-2,1 0,0 0,0 1,0 0,0 0,0 1,0 1,1-1,0 2,0-1,1 1,-1 0,1 0,0 1,1 0,0 0,0 1,0-1,1 1,0 1,1-1,-1 1,2 0,-1 0,1 0,1 0,0 0,0 1,1-1,0 1,0-1,1 3,1-8,0 0,0-1,0 1,1-1,-1 0,1 1,0-1,0 0,0 0,1 0,-1 0,0-1,1 1,0-1,0 1,0-1,0 0,0 0,0 0,0 0,1-1,-1 1,1-1,-1 0,1 0,-1 0,1-1,0 1,-1-1,1 0,1 0,6 0,-1 0,1-1,-1 0,1 0,0-2,-1 1,0-1,0 0,0-1,6-3,7-5,-2 2</inkml:trace>
  <inkml:trace contextRef="#ctx0" brushRef="#br0" timeOffset="25847.171">1665 1328,'-6'2,"-100"43,102-43,1 0,-1 0,1 0,-1 1,1 0,0 0,0-1,0 2,0-1,1 0,-1 1,1-1,0 1,0-1,0 1,1 0,-1 0,1 0,0 0,0 0,0 0,1 1,-1-1,1 0,0 2,1-2,-1 0,1 0,1 1,-1-1,1 0,-1 0,1-1,0 1,0 0,1 0,-1-1,1 0,0 1,0-1,0 0,0 0,0-1,1 1,-1-1,1 1,0-1,0 0,0-1,0 1,0-1,0 1,0-1,0 0,3 0,128 2,-111-8,-6-1</inkml:trace>
  <inkml:trace contextRef="#ctx0" brushRef="#br0" timeOffset="26508.249">1835 1497,'47'-6,"-28"6,0-1,0-1,0-1,0-1,0 0,0-1,-1-1,0-1,0-1,-1 0,0-2,0 1,-1-2,-1 0,1-1,-2-1,9-9,-17 16,-1-1,0 0,0 0,0-1,-1 1,0-1,0 0,-1 0,0 0,0-1,-1 1,0-1,-1 1,0-1,0 0,-1 1,0-1,0 0,-2-3,2 10,-1 1,1-1,-1 0,0 1,0-1,0 0,0 1,0-1,0 1,0-1,0 1,-1 0,1-1,0 1,-1 0,1 0,-1 0,1 0,-1 0,0 1,1-1,-1 0,0 1,0-1,0 1,1-1,-1 1,0 0,0 0,0 0,0 0,1 0,-1 0,0 1,0-1,0 1,1-1,-1 1,0-1,1 1,-1 0,0 0,-63 48,54-37,1 2,0-1,1 1,1 0,0 1,1 0,0 0,1 1,1 0,1 0,0 0,1 0,1 0,0 3,2-14,0 0,1-1,-1 1,1-1,0 1,1-1,-1 0,1 1,-1-1,1 0,1 0,-1 0,0 0,1 0,0-1,0 1,0-1,0 0,1 1,-1-2,1 1,0 0,0-1,0 0,0 1,0-2,0 1,1 0,-1-1,1 0,3 1,7 1,-1-1,1-1,0 0,-1-1,1 0,0-1,-1-1,1 0,7-3,7-7,-1 0,-1-2,0-1,-1-2,-1 0,0-2,-2 0,0-2,-1-1,-1 0,-1-1,-1-2,-1 0,1-4,-1 5,-1-1,-1 0,-1-1,-1 0,-2-1,0-1,-2 0,-1-1,4-25,-12 52,0-1,0 1,0 0,-1-1,1 1,-1-1,1 1,-1-1,0 1,0-1,0 1,0-1,-1 1,1-1,-1 1,1 0,-1-1,0 1,0 0,0-1,0 1,0 0,-1 0,1 0,-1 0,1 0,-1 0,0 0,0 1,0-1,0 0,0 1,0 0,0-1,0 1,0 0,-1 0,1 0,0 1,-1-1,1 1,-1-1,1 1,-1 0,-1-1,-8 5,1 1,-1-1,1 2,0 0,0 0,0 1,1 0,0 1,1 0,-1 0,2 1,-1 1,1-1,1 1,-1 1,2-1,0 1,0 0,1 1,-4 10,3-10,0 0,1 1,1 0,0 1,0-1,1 0,1 1,0 0,1 0,1-1,0 1,1 7,0-14,0 0,1-1,-1 1,1-1,0 1,1-1,-1 0,1 0,1 0,-1 0,1-1,0 1,0-1,0 0,1 0,0-1,0 1,0-1,1 0,-1 0,1-1,0 0,0 0,0 0,0 0,4 0,16 5,-17-3,0-1,0 0,1-1,0 0,-1 0,1-1,0 0,0-1,0 0,0-1,0 0,0 0,0-1,0-1,0 1,0-2,0 1,-1-1,1-1,1-1,2-6</inkml:trace>
  <inkml:trace contextRef="#ctx0" brushRef="#br0" timeOffset="27191.965">2908 1328,'14'3,"0"0,0-1,1 0,-1-1,0-1,1 0,-1-1,1 0,-1-1,0-1,0 0,0-1,0-1,-1 0,0-1,0 0,0-1,-1-1,0 0,0 0,-1-1,7-7,33-82,-50 95,0-1,0 1,-1 0,1-1,-1 1,0 0,0-1,0 1,0 0,-1-1,1 1,-1 0,0 0,0-1,0 1,0 0,0 0,-1 0,1 0,-1 0,0 1,0-1,0 0,-1 1,1 0,0-1,-1 1,1 0,-1 0,0 0,-2-1,0 1,0 1,0-1,0 1,0 0,0 0,0 0,0 1,0 0,-1 0,1 0,0 1,0 0,0-1,0 2,0-1,0 1,0-1,1 2,-1-1,0 0,1 1,0 0,-3 1,-91 82,89-76,0 0,1 0,0 1,1 0,0 0,1 1,0 0,1 0,0 0,1 0,0 1,1 0,0 0,1 0,1 0,0 0,1 12,0-21,0 0,1 0,-1-1,1 1,0 0,0 0,0 0,1-1,-1 1,1-1,0 1,0-1,0 0,0 1,1-1,-1 0,1-1,0 1,0 0,0-1,0 1,0-1,1 0,-1 0,1-1,-1 1,1 0,0-1,-1 0,1 0,0 0,0-1,0 1,0-1,0 0,0 0,12 0,1 0,0-2,0 1,-1-2,1-1,-1 0,15-6,-4 0,0-1,-1-1,0-2,-1 0,0-2,-1-1,-1-1,-1 0,-1-2,0-1,-2 0,0-2,-1 0,-2 0,3-8,22-71,-40 100,0 0,0 0,0 0,0 0,-1 0,1 0,0 0,-1 0,0 0,1 0,-1-1,0 1,0 0,0 0,0 0,-1 0,1 0,0-1,-1 1,0 0,1 0,-1 0,0 0,0 0,0 0,0 1,-1-1,1 0,0 1,-1-1,1 0,-1 1,1 0,-1-1,0 1,0 0,0 0,0 0,0 0,0 0,0 0,0 1,0-1,0 1,0-1,0 1,0 0,0 0,-1 0,1 0,0 0,0 0,0 0,0 1,0-1,0 1,0 0,-1 0,-4 2,-1 1,1 1,0-1,1 1,-1 0,1 1,0-1,0 1,1 0,-1 1,1 0,1-1,-1 2,1-1,1 0,-1 1,1-1,0 3,2-7,0-1,0 0,0 1,1-1,0 1,-1-1,1 1,0-1,0 1,0-1,0 1,1-1,-1 0,0 1,1-1,0 1,0-1,0 0,0 0,0 1,0-1,0 0,1 0,-1 0,1 0,0 0,-1-1,1 1,0 0,0-1,74 38,-26-15,-44-19,0 0,-1 0,0 1,0-1,0 1,-1 1,0-1,0 1,-1-1,1 1,-2 0,1 0,-1 0,0 1,0-1,-1 1,0-1,0 1,-1-1,0 1,0-1,-1 1,0-1,0 1,-1-1,0 1,0-1,0 0,-4 5,0 13</inkml:trace>
  <inkml:trace contextRef="#ctx0" brushRef="#br0" timeOffset="32964.771">4149 1328,'-8'-3,"-1"1,1 0,-1 0,0 1,0 0,0 0,0 1,0 1,1-1,-1 1,0 1,0 0,0 0,1 1,0-1,-1 2,1 0,0 0,0 0,1 1,-1 0,1 0,0 1,1 0,-1 0,1 0,1 1,-1 0,1 1,-5 7,6-8,2-5,0-1,0 1,0 0,1 0,-1-1,1 1,-1 0,1 0,0 0,-1 1,1-1,0 0,1 0,-1 1,0-1,1 0,-1 1,1-1,0 1,-1-1,1 1,0-1,1 1,-1-1,0 0,1 1,-1-1,1 1,0-1,0 0,0 0,0 1,0-1,0 0,1 0,-1 0,1 0,0 0,-1-1,1 1,0 0,1 0,4 0,0 0,0-1,0 0,0 0,0-1,0 0,0 0,0 0,0-1,0 0,0-1,0 1,0-1,-1-1,1 1,-1-1,1 0,-1-1,2-1,113-87,-101 75,-9 6,-9 9,-1 0,0 1,1-1,-1 0,1 0,-1 1,1-1,0 1,0-1,0 1,0 0,0 0,0-1,0 1,0 1,0-1,0 0,1 1,-1-1,0 1,0-1,1 1,-1 0,0 0,1 0,-1 0,0 1,1-1,-1 1,0-1,0 1,1 0,-1 0,1 0,87 87,-86-84,0 0,0-1,0 1,0-1,0 0,1 0,-1 0,1-1,0 1,0-1,0 0,0-1,0 1,0-1,1 0,-1 0,0-1,1 1,-1-1,0 0,1-1,-1 1,0-1,0 0,1-1,-1 1,0-1,0 0,1-1,9-9,0 0,-1-2,0 0,-1 0,-1-1,0-1,-1 0,3-6,-6 10,14-19,-1 0,-1-2,-2 0,-2-1,0-1,-3 0,-1-1,-1 0,-3-1,0 0,-1-12,-7 44,1-1,-1 0,0 0,0 1,0-1,-1 0,0 1,0-1,-1 0,1 1,-1-1,-1 1,1 0,-2-3,-8 35,11 261,26-119,-3-84,-17-78</inkml:trace>
  <inkml:trace contextRef="#ctx0" brushRef="#br0" timeOffset="33183.818">4347 1102,'33'5,"17"1,9 0,3-6,-3-3,-2-1,-2 1,-4 0,-3-4,-3-1,-6 1,-4 2,2 2,-1 1,-2 1,-7 0</inkml:trace>
  <inkml:trace contextRef="#ctx0" brushRef="#br0" timeOffset="33377.941">5250 1131,'0'23,"0"9</inkml:trace>
  <inkml:trace contextRef="#ctx0" brushRef="#br0" timeOffset="33532.288">5165 904,'0'0</inkml:trace>
  <inkml:trace contextRef="#ctx0" brushRef="#br0" timeOffset="33845.058">5448 1131,'3'11,"2"1,0-1,0 1,1-1,0-1,1 1,1-1,-1 0,1-1,2 1,-7-6,1-1,-1-1,1 1,-1-1,1 1,0-1,0 0,0 0,0-1,1 1,-1-1,0 0,1 0,-1 0,1-1,-1 1,1-1,-1 0,0-1,1 1,-1-1,1 0,-1 0,0 0,1 0,-1-1,0 0,0 0,2-1,2-1,-1-1,0 1,0-1,0 0,0-1,-1 0,0 0,0 0,-1-1,0 0,0 0,0 0,-1 0,0-1,-1 0,1 0,-1 0,-1 0,0 0,0-1,0 1,-1-1,-1 1,1-1,-1 1,-1-1,0 1,0-1,-3 2,-1 0,0 1,-1 0,1 0,-1 0,0 0,-1 1,1 0,-1 1,0 0,0 0,-1 0,1 1,-1 0,0 0,0 1,1 0,-2 0,1 1,0 0,0 0,-1 1,-49 11,33 0</inkml:trace>
  <inkml:trace contextRef="#ctx0" brushRef="#br0" timeOffset="34244.578">5955 1131,'77'-100,"-75"99,0 0,1 0,-1 0,0 1,0-1,1 1,-1-1,0 1,1 0,-1 0,1 0,-1 0,0 0,1 0,-1 1,0-1,1 1,-1 0,0-1,0 1,0 0,0 0,1 1,-1-1,-1 0,1 1,0-1,0 1,0 0,-1-1,1 1,-1 0,0 0,1 0,-1 0,0 0,0 1,29 25,-19-24,-1-1,1 0,0 0,-1-1,1-1,0 1,0-2,1 0,-1 0,0-1,0 0,0-1,-1 0,1-1,0 0,-1 0,1-1,-1-1,0 0,-1 0,1-1,-1 0,0-1,-1 0,2-2,100-121,-105 121,0-1,-1 1,0-1,0 0,-1-1,0 1,-1-1,0 1,-1-1,0-2,0-12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90,'-8'-9,"-1"1,1 0,-2 1,1 0,-1 0,0 1,0 0,0 1,-1 0,0 1,0 0,0 1,-1 0,1 0,-1 1,1 1,-1 0,0 1,1 0,-1 1,0 0,-10 3,7-3,1 1,0 1,0 1,1 0,-1 0,1 2,0-1,0 2,1 0,-1 0,1 1,1 0,0 1,0 1,1 0,0 0,1 1,0 0,0 2,3-6,1 1,0 1,1-1,0 1,1-1,0 1,0 0,0 1,1-1,1 0,0 1,0-1,1 1,0-1,0 0,1 1,0-1,1 1,0-1,1 0,0 0,0 0,1 0,0-1,0 1,1-1,0 0,1-1,-1 1,2-1,-1 0,4 3,-5-7,0 1,0-1,0-1,0 1,0-1,0 0,1 0,-1 0,1-1,-1 0,1 0,0-1,-1 1,1-1,0 0,-1-1,1 1,0-1,-1 0,1-1,-1 1,1-1,-1 0,5-3,113-80,-106 70,153-155,-163 163,-7 5,1 1,-1-1,1 1,0-1,-1 1,1-1,0 1,0 0,0-1,0 1,0 0,0 0,0 0,1 0,-1 0,0 0,1 0,-1 0,1 1,-1-1,0 0,1 1,0-1,-1 1,1 0,-1-1,1 1,-1 0,1 0,0 0,-1 0,1 0,-1 1,1-1,0 0,-1 1,1-1,-1 1,1-1,-1 1,1 0,-1 0,0 0,1-1,-1 1,0 1,1 0,29 43,-26-35,0-1,1-1,0 1,0-1,1 0,0 0,0-1,1 0,0 0,0-1,0 0,1 0,0-1,0 0,1-1,46 8,-50-13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8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0 283,'37'-15,"0"1,1 2,1 2,0 1,20 0,-22 2,-20 4,0 1,1 1,0 1,-1 1,1 0,-1 1,0 1,12 3,156 18,-186-24,1 0,-1-1,1 1,0 0,-1 0,1 0,0-1,0 1,-1 0,1 0,0-1,0 1,-1 0,1-1,0 1,0 0,0-1,-1 1,1 0,0-1,0 1,0 0,0-1,0 1,0-1,0 1,0 0,0-1,0 1,0-1,0 1,0 0,0-1,0 1,0 0,0-1,0 1,1 0,-1-1,0 1,0 0,0-1,1 1,-1 0,0-1,0 1,1 0,-1 0,0-1,1 1,-1 0,0 0,1 0,-1-1,-32-25,-25-8,40 26,1-1,1-1,-1 0,2-1,-1 0,2-1,-1-1,2 0,-4-6,15 19,0-1,1 0,-1 0,0 1,1-1,-1 0,1 0,-1 0,1 0,-1 0,1 0,0 0,-1 0,1 0,0 0,0 0,0 0,0 0,0 0,0 0,0 0,0 0,0 0,0-1,1 1,-1 0,0 0,1 1,-1-1,1 0,-1 0,1 0,-1 0,1 0,0 0,0 1,-1-1,1 0,0 0,0 1,0-1,12-5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8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52,'55'1,"145"-13,-19-24,-113 31,-51 10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0.53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145 33,'-20'25,"1"1,1 1,2 1,0 0,2 1,2 0,-5 16,15-42,1 0,-1 0,1-1,0 1,0 1,0-1,0 0,0 0,1 0,-1 0,1 1,0-1,0 0,0 0,0 0,1 1,-1-1,1 0,0 0,0 0,0 0,0 0,1 0,-1 0,1 0,0 0,0-1,0 1,0-1,0 1,0-1,1 0,-1 0,1 0,-1 0,1 0,0-1,0 1,0-1,0 0,7-1,0-2,1 1,-1-1,0-1,-1 0,1 0,0-1,-1 0,0-1,0 0,0-1,-1 1,0-1,0-1,0 0,-1 0,0-1,0 1,-1-1,0-1,0 1,-1-1,0 0,-1 0,0-1,1 1,0 0,-1 0,0 0,0 0,-1-1,-1 1,0-1,0 0,0 0,-1 0,-1 0,0 0,0 0,-1 0,0 1,-1-1,0 0,-3-8,2 15,0-1,0 1,0 0,0 0,-1 0,1 0,-1 1,0-1,0 1,0 0,0 0,0 0,0 1,-1-1,1 1,0 0,-1 1,1-1,-1 1,1-1,-1 1,1 1,-1-1,1 1,-1-1,1 1,0 1,-1-1,1 1,-3 1,-19 4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22,'38'0,"18"0,4 0,-4 0,-1 0,-6 0,-5-5,-7-1,-4 0,-8 1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6 300,'255'0,"-241"-4,-1 1,0-2,0 0,-1 0,0-1,1-1,-2 0,1 0,-1-1,0-1,-1 0,0 0,-1-1,1-1,2-4,-8 11,0 0,-1 0,1 0,-1 0,0-1,-1 1,1-1,-1 0,1 0,-2 0,1 0,0 0,-1 0,0 0,0-1,-1 1,1 0,-1 0,0-1,-1 1,1 0,-1-1,0 1,0 0,-1 0,1 0,-1 0,0 0,-1 0,1 0,-1 1,0-1,0 1,-4-4,5 7,0 0,-1 0,1 0,0 1,-1-1,1 0,-1 1,1 0,-1 0,1 0,-1 0,1 0,-1 0,1 1,-1-1,1 1,0-1,-1 1,1 0,0 0,-1 0,1 0,0 1,0-1,0 0,0 1,0 0,0-1,1 1,-1 0,0 0,1 0,0 0,-1 0,1 0,0 1,-1 0,-36 90,-20 214,44-210,-3-2,-5 0,-7 8,23-87,3-2,0 0,-1 0,-1-1,0 1,-1-1,-1 0,0-1,0 1,-1-2,-1 1,0-1,-1 0,0-1,0 0,-1-1,-9 7,19-15,0 0,0 0,0-1,0 1,0 0,0 0,-1 0,1-1,0 1,0-1,-1 1,1-1,0 1,-1-1,1 0,0 0,-1 1,1-1,-1 0,1 0,0 0,-1-1,1 1,-1 0,1 0,0-1,-1 1,1-1,0 1,0-1,-1 0,1 0,0 1,0-1,0 0,0 0,0 0,0 0,0 0,0 0,0 0,1 0,-1-1,0 1,1 0,-1 0,1-1,-1 1,1 0,0-1,-1 1,1 0,0-1,2-3,0-1,1 1,0 0,0 0,0 0,0 1,1-1,0 1,0 0,0 0,0 0,1 0,0 1,-1 0,1 0,0 0,1 1,-1-1,0 1,1 0,-1 1,1-1,0 1,-1 0,1 1,0-1,0 1,12-1,0 1,0 0,0 2,0 0,0 0,0 2,-1 0,3 2,80 36,-81-32,0-2,1 1,0-2,0-1,1 0,0-2,0 0,0-2,-10-1,0 0,0-1,-1 0,1-1,0-1,-1 1,1-2,-1 1,1-1,-1-1,9-4,-1-4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1,'0'33,"0"17,-5-1,-1-4,0-9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6 272,'-2'-10,"0"0,1 0,0 0,1-1,0 1,1 0,0 0,1 0,0 0,0 0,1 0,0 0,1 1,0 0,1-1,0 1,0 1,0-1,2 1,-1 0,1 0,0 1,0 0,1 0,0 1,0 0,8-5,-14 9,0 1,1-1,-1 0,1 0,-1 1,1-1,-1 1,1 0,0 0,0 0,0 0,0 1,0-1,-1 1,1-1,0 1,0 0,0 0,0 1,0-1,0 1,0-1,0 1,0 0,0 0,-1 0,1 0,0 0,-1 1,1 0,-1-1,1 1,-1 0,0 0,0 0,0 0,0 0,0 1,0-1,-1 1,1-1,-1 1,1 1,3 13,-5-15,0 0,0 0,0 0,0 0,0 0,0 0,1 0,-1 0,0 0,1 0,0 0,0 0,-1 0,1 0,0 0,0 0,1-1,-1 1,0 0,1-1,-1 1,1-1,-1 1,1-1,-1 0,1 0,0 0,0 0,0 0,0 0,0 0,0-1,0 1,0-1,0 1,0-1,0 0,0 0,0 0,0 0,0 0,0 0,0 0,0-1,2 0,49-42,28-10,-78 53,0 0,0 0,0 0,0 1,0-1,0 1,0 0,0 0,0 0,-1 1,1-1,0 1,-1-1,1 1,-1 0,1 0,-1 0,0 0,0 0,0 0,0 1,0-1,-1 1,1 0,-1-1,1 1,-1 0,0 0,0 0,0 0,25 36,-8-25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4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383 1,'-355'217,"354"-217,-1 0,1 1,0-1,0 0,0 0,0 1,-1-1,1 1,0-1,0 1,0-1,0 1,0 0,0 0,0-1,0 1,0 0,1 0,-1 0,0 0,0 0,1 0,-1 0,1 0,-1 0,1 0,-1 1,1-1,0 0,-1 0,1 0,0 1,0-1,0 0,0 0,0 1,0-1,0 0,1 0,-1 0,0 1,1-1,-1 0,0 0,1 0,0 0,-1 0,1 0,0 0,-1 0,1 0,0 0,0 0,0 0,0-1,0 1,0 0,0 0,0-1,0 1,0-1,0 1,1-1,15 4,0 0,0-1,0-1,1-1,-1 0,1-1,15-3,11 2,291-1,-310-10,-49-13,-134-108,94 71,50 51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5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0,'2'30,"-2"0,-1 0,-2 0,-1 0,-1 0,-2-1,0 0,-5 7,10-33,0 0,0 0,0 0,1 0,-1 0,1 1,0-1,0 1,0-1,0 1,0-1,1 1,-1 0,1-1,0 1,0 0,1-1,-1 1,1 0,0-1,0 1,0-1,0 1,1-1,-1 0,1 1,0-1,0 0,0 0,0 0,0-1,1 1,-1 0,3 1,6-2,-1 0,1 0,0-1,0 0,0-1,1 0,-1-1,0 0,-1-1,1 0,0-1,0 0,7-3,34-7,-48 6,-8 1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5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12,'19'0,"11"0,5 0,2 0,4 0,0 0,-3 0,-2 0,-3 0,-2 0,-2 0,-1-5,-5-1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86,'386'0,"-441"-34,-50-18,102 53,1 0,0 0,0 1,0-1,0 0,0 1,0-1,0 1,0 0,1-1,-1 1,1 0,-1 0,1 0,0 0,-1 1,1-1,0 0,1 0,-1 1,0-1,1 0,-1 1,1-1,-1 1,1-1,0 1,0-1,1 0,-1 1,0-1,1 1,-1-1,1 0,0 1,-1 3,5 228,-5-233,0 0,-1 0,1 0,0 1,0-1,0 0,0 1,0-1,0 0,1 0,-1 1,0-1,1 0,-1 0,0 0,1 1,0-1,-1 0,1 0,0 0,-1 0,1 0,0 0,0 0,0 0,0-1,0 1,0 0,0 0,0-1,0 1,0-1,0 1,1-1,-1 1,0-1,0 0,0 1,1-1,-1 0,0 0,1 0,-1 0,0 0,0 0,1-1,-1 1,0 0,0-1,1 1,13-8,-1 0,0-1,0-1,-1 0,0-1,-1 0,0-1,9-11,4-4,4-6,-16 16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33,'-7'10,"-5"4,0 1,2 0,0 0,0 1,2 0,0 0,1 1,0 0,2 1,0-1,0 1,0 11,5-26,0 0,0 0,0 1,1-1,-1 0,1 0,-1 0,1 0,0 0,0 0,0 0,1 0,-1 0,1-1,-1 1,1 0,0-1,0 1,0-1,1 0,-1 0,0 0,1 0,0 0,-1 0,1-1,0 1,0-1,0 0,0 0,0 0,2 1,2-1,1-1,-1 1,0-1,0 0,0-1,0 1,0-2,0 1,0-1,0 0,0 0,0-1,-1 0,2 0,1-2,1 0,-1 0,0-1,-1 0,1 0,-1-1,0 0,-1-1,0 0,0 0,-1 0,0-1,0 0,-1 0,0-1,0 1,-1-1,-1 0,0 0,0 0,-1-1,0 1,-1-1,0 1,0-1,-1 1,-1-1,-2 5,0 0,-1 0,0 1,0-1,0 1,0 0,-1 0,0 1,0-1,0 1,-1 0,0 0,1 1,-1 0,0 0,0 0,-1 1,1 0,-1 0,1 0,-1 1,0 0,1 0,-1 1,0 0,1 0,-1 1,0-1,1 1,-1 1,0-1,1 1,-2 1,-17 4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0.79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7 445,'-2'-13,"0"0,1-1,0 1,1 0,0 0,1 0,1 0,0 0,1 0,1-3,-3 11,1-9,0 0,1 0,0 0,2 1,-1-1,2 1,0 0,0 0,1 1,1 0,0 0,0 1,1 0,1 0,0 1,0 0,1 1,0 0,1 1,0 0,0 1,1 0,2 0,95-19,-86 29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1 196,'311'1,"-186"32,-144-70,-95-119,112 128,10 20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1,'23'11,"1"-1,1-2,0 0,0-1,0-2,1 0,-1-2,1-1,0-1,0-1,0-1,0-2,-1 0,1-2,-1 0,18-8,81-7,242 9,-317 17,-32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58,'-56'88,"-4"-2,-3-3,-64 63,126-146,0 1,0-1,0 1,1-1,-1 1,0-1,0 1,0 0,0-1,1 1,-1 0,0 0,1-1,-1 1,0 0,1 0,-1 0,1 0,0 0,-1 0,1 0,0 0,-1 0,1 0,0 0,0 0,0 0,0 0,0 0,0 0,0 0,0 0,1 0,-1 0,0 0,0 0,1 0,-1 0,1 0,-1 0,1 0,-1 0,1 0,0-1,-1 1,1 0,0 0,0-1,0 1,-1 0,1-1,0 1,0-1,0 1,0-1,0 1,140 4,-89-7,158 7,-209-6,-1 0,1 0,-1 0,0 0,1 0,-1 0,0 0,0 0,1 0,-1 0,0 0,0-1,0 1,-1 0,1 0,0 0,0 0,0 0,-1 0,1 0,-1 0,1 0,-1 0,1 1,-1-1,1 0,-1 0,0 0,1 0,-1 1,0-1,0 0,0 1,0-1,0 0,-2-3,-14-23,2 0,0-2,2 1,2-2,0 1,2-1,1-1,-2-18,11-2,4 33</inkml:trace>
  <inkml:trace contextRef="#ctx0" brushRef="#br0" timeOffset="470.16">747 1,'-85'284,"67"-243,14-34,0-1,0 0,1 1,0 0,0-1,1 1,0 0,0 1,1-1,-1 0,2 0,-1 1,1-1,0 0,0 1,1-1,0 0,1 1,-1-1,2 3,3-6,0 1,1-1,-1 0,1 0,0-1,0 0,0 0,0 0,1-1,-1 0,1-1,-1 1,1-2,0 1,-1-1,1 0,0-1,-1 1,1-1,-1-1,1 0,-1 0,2-1,10-4</inkml:trace>
  <inkml:trace contextRef="#ctx0" brushRef="#br0" timeOffset="717.002">493 283,'29'4,"14"3,4-1,0-1,-4-1,-4-2,-5-1,-7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1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15,'-17'40,"4"2,-1-1,-3 0,-1 0,-2-2,-2-1,-9 12,-25 23,58-70,0 0,0 0,0 1,1-1,-1-1,1 1,-1 0,1 0,0-1,0 0,0 0,0 1,1-2,-1 1,0 0,1-1,0 0,-1 1,1-1,0-1,-1 1,1 0,0-1,0 0,0 0,-1 0,2-1,201 13,-44 11,-162-23,0 0,-1 0,1-1,0 1,-1 0,1-1,0 1,-1 0,1-1,0 1,-1 0,1-1,0 1,0-1,0 1,-1-1,1 1,0 0,0-1,0 1,0-1,0 1,0-1,0 1,0-1,0 1,0-1,0 1,0-1,0 1,0-1,0 1,1 0,-1-1,0 1,0-1,1 1,-1 0,0-1,0 1,1-1,-1 1,0 0,1-1,-1 1,0 0,1 0,-1-1,1 1,-1 0,1 0,-1 0,0-1,1 1,-1 0,1 0,-1 0,1 0,-1 0,1 0,-1 0,1 0,-1 0,1 0,-1 0,1 0,-1 1,0-1,1 0,0 0,-31-31,26 27,-155-169,70 75,89 97,0 1,-1-1,1 1,-1-1,1 0,0 1,-1-1,1 1,0-1,0 0,0 1,-1-1,1 1,0-1,0 0,0 1,0-1,0 0,0 1,0-1,0 0,0 1,1-1,-1 0,0 1,0-1,0 1,1-1,-1 0,0 1,1-1,-1 1,1-1,-1 1,0-1,1 1,-1-1,1 1,-1 0,1-1,0 1,-1 0,1-1,-1 1,1 0,0 0,-1-1,1 1,-1 0,1 0,0 0,-1 0,1 0,0 0,-1 0,1 0,0 0,-1 0,1 0,0 1,-1-1,1 0,-1 0,1 1,0-1,-1 0,1 1,-1-1,1 1,18-2</inkml:trace>
  <inkml:trace contextRef="#ctx0" brushRef="#br0" timeOffset="585.296">575 15,'4'36,"2"0,1 0,2-1,1 0,2-1,2 0,1-1,11 19,-21-41,35 49,-39-61,1 1,-1-1,0 1,1-1,-1 0,1 0,-1 1,0-1,0 0,0 0,1 0,-1-1,0 1,0 0,0 0,0 0,-1-1,1 1,0 0,-1-1,1 1,0-1,-1 1,0-1,1 1,-1-1,0 1,0-1,0 1,0-1,0 0,0 0,2-7,11-32,2 2,1 0,2 1,19-28,55-74,-86 135,-10 16,-3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5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0,'7'5,"0"-1,1-1,-1 1,1-1,0-1,0 1,0-1,0-1,0 1,0-1,0-1,1 1,-1-2,6 0,1 2,379-2,-394 1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6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1,'29'5,"14"1,4 0,0-1,1-2,-3-6,-4-2,-5 0,-2 0,-4 1,-6 2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6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424 847,'-58'34,"2"2,1 2,-28 29,77-63,0 1,0 0,1 0,0 0,0 1,0 0,1 0,0 0,0 0,0 1,1 0,0-1,0 1,1 0,0 1,0-1,1 0,0 1,0-1,0 0,1 1,0-1,1 1,0-1,0 1,0-1,3 6,2-8,0-1,1 0,-1 0,1 0,0-1,0 0,1-1,-1 0,0 0,1 0,-1-1,1 0,0 0,-1-1,1 0,0 0,-1-1,1 0,5-2,13-2,0-2,0-1,-1-1,0 0,-1-2,0-1,0-2,-2 0,0-1,0-1,-1-1,-1 0,-1-2,10-13,-6 11,-1-2,-1 0,-1-2,-1 0,-1-1,-2-1,0-1,-2 0,-1-1,-1 0,-1-1,-2-1,-1 1,-2-1,-1-1,1-18,-6 40,-1-1,1 1,-2 0,1 0,-1 0,-1 0,0 0,0 0,-1 1,0-1,-1 1,0 0,-1 1,1-1,-2 1,1 0,-1 0,0 1,-1 0,1 0,-2 1,1 0,0 0,-1 1,0 0,-1 1,1 0,-1 0,0 1,1 0,-1 1,-1 0,1 1,0 0,0 0,0 1,-5 0,6 1,-1 1,1-1,0 1,-1 1,1 0,0 0,0 1,0 0,1 0,0 1,-1 0,2 1,-1 0,1 0,0 0,0 1,0 0,1 1,0-1,1 1,0 0,0 1,0-1,1 1,1 0,-1 0,1 0,1 0,-2 10,2-3,0 1,1-1,0 0,1 1,1-1,1 1,1-1,0 0,1 0,0 0,1 0,1-1,1 0,0 0,1-1,0 0,1 0,1-1,0 0,1 0,11 8,-2-2,2-1,1-1,0 0,1-2,0-1,1-1,1-2,14 5,11-10,-33-11</inkml:trace>
  <inkml:trace contextRef="#ctx0" brushRef="#br0" timeOffset="395.933">1073 508,'1'248,"1"-227,1 1,1 0,1 0,1-1,1 0,1-1,1 1,0-1,2-1,0 0,3 2,-14-20,1 0,-1 0,0 0,1 0,-1-1,1 1,-1 0,1 0,-1-1,1 1,-1 0,1 0,0-1,-1 1,1-1,0 1,-1-1,1 1,0-1,0 1,0-1,0 0,-1 1,1-1,0 0,0 0,0 1,0-1,0 0,0 0,0 0,0 0,0 0,-1-1,1 1,0 0,0 0,0-1,0 1,0 0,0-1,-1 1,1-1,0 1,0-1,-1 1,1-1,0 1,-1-1,1 0,0 0,-1 1,1-1,-1 0,22-52,-19 44,11-27,2 0,2 2,0 0,3 1,23-29,-37 53,50-93,-52 85,-5 4</inkml:trace>
  <inkml:trace contextRef="#ctx0" brushRef="#br0" timeOffset="900.534">1016 282,'168'11,"62"24,-219-32,-6-1,1-1,-1 1,1-1,-1 0,1 0,0-1,-1 1,1-1,0-1,-1 1,1-1,-1 0,1 0,-1 0,1-1,-1 0,1 0,-1-1,2 0,-6-1,-1 0,1 0,-1 1,0-1,0 0,0 0,0 1,-1-1,1 0,-1 0,0 1,0-1,0 1,-1-1,0 1,1-1,-1 1,0 0,0 0,-1 0,1 0,-1 0,1 0,-1 1,0-1,0 1,1 0,-179-190,176 163,13 21</inkml:trace>
  <inkml:trace contextRef="#ctx0" brushRef="#br0" timeOffset="1334.021">1 1383,'84'5,"1"-2,0-5,0-3,-1-4,1-4,320-46,-348 52,300-21,-329 28</inkml:trace>
  <inkml:trace contextRef="#ctx0" brushRef="#br0" timeOffset="1876.224">622 1580,'-75'20,"52"-17,0 2,1 0,-1 2,1 0,1 1,-1 2,2 0,-1 1,2 1,-1 1,1 1,1 0,1 1,-10 11,23-20,-1 0,1 1,0-1,0 1,1-1,0 1,0 0,1 0,0 1,0-1,0 0,1 1,0-1,1 1,0-1,0 1,0 0,1-1,0 0,1 1,0-1,0 0,0 1,1-1,0 0,0-1,1 1,0-1,0 1,0-1,1 0,0-1,0 1,1-1,-1 0,1 0,0-1,1 0,2 2,1-3,1-1,-1 0,1 0,-1-1,1-1,-1 0,1 0,-1-1,1 0,-1-1,1 0,-1 0,0-2,0 1,0-1,0 0,-1-1,8-5,15-10,-2 0,0-3,-1 0,19-21,-31 28,-1-1,-1-1,0 0,-2 0,0-2,-1 0,-1 0,0-1,-2 0,-1-1,0 0,-2 0,0 0,-2-1,0 0,-1 0,-2 0,-1-18,1 37,-1-1,0 0,0 0,0 1,-1-1,0 0,1 0,-2 1,1-1,-1 1,1-1,-1 1,0 0,-1-1,1 1,-1 0,0 1,0-1,0 0,0 1,-1 0,1-1,-1 1,0 1,0-1,0 0,0 1,0 0,-1 0,1 0,-1 1,1 0,-1-1,0 2,1-1,-1 0,0 1,0 0,1 0,-1 0,0 1,0 0,1 0,-4 1,-3 5,0 1,1 1,0 0,0 0,1 1,0 0,1 1,0-1,1 2,0-1,1 1,0 0,1 0,-2 7,3-8,0-1,1 0,0 1,1 0,0 0,1 0,0-1,1 1,0 0,1 0,0 0,1 0,0 0,1-1,0 1,0-1,1 1,0-1,1 0,1-1,-1 1,1-1,1 0,0-1,0 0,0 0,2 0,8 8,2-1,0-1,1-1,0-1,1-1,1 0,-1-2,2 0,-1-2,1 0,7 0,21-4,-33-7</inkml:trace>
  <inkml:trace contextRef="#ctx0" brushRef="#br0" timeOffset="2246.94">1271 1383,'-193'365,"186"-350,-45 124,51-135,0 1,0-1,0 0,1 0,0 1,0-1,0 0,1 0,-1 0,1 1,0-1,0 0,0 0,1 0,-1 0,1 0,0-1,0 1,1 0,-1-1,1 1,-1-1,1 0,0 0,0 0,1-1,-1 1,1-1,-1 1,1-1,0 0,1 0,14 3,1 0,-1-2,1 0,-1-2,1 0,0-1,-1-1,1 0,-1-2,1 0,-1-2,0 0,10-4,51-26,-77 26,-6 0</inkml:trace>
  <inkml:trace contextRef="#ctx0" brushRef="#br0" timeOffset="2501.005">932 1693,'38'0,"18"0,9-5,-2-1,-2 0,-2 1,-6 2,-8 1,-1 1,-8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5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17,'4'-5,"8"-1,0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7:45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249 151,'0'-15,"0"23,-1 25,-25 175,25-26,18-222,7-156,-7-59,-44 386,-5 182,33-269,0-127,-18 113,-25 222,43-259,-1-1,-1 1,1-1,-1 1,-1-1,1 1,-1 0,0 0,-1 0,0 0,0 0,-1 0,1 1,-1-1,-1 1,1 0,-1 1,-5-6,8 10,0 1,0-1,0 1,0-1,0 1,0 0,0 0,-1 0,1 0,0 0,0 0,0 1,0-1,0 1,0-1,0 1,0 0,0-1,0 1,1 0,-1 1,0-1,0 0,1 0,-1 1,1-1,-1 1,1-1,0 1,-1 0,1-1,0 1,0 0,0 0,1 0,-1 0,0 0,1 0,-1 0,7-14,-6 9,0 0,0 0,-1 1,0-1,1 0,-1 0,0 0,0 0,-1 1,1-1,-1 1,1-1,-1 1,0-1,0 1,0 0,0 0,0 0,0 0,0 0,-3-1,4 4,0-1,0 1,-1 0,1-1,0 1,0 0,0 0,0 0,0-1,0 1,1 0,-1 0,0 1,0-1,1 0,-1 0,0 0,1 0,0 1,-1-1,1 0,-1 0,1 1,0-1,0 0,0 1,0-1,0 0,0 0,0 1,0-1,1 0,-1 1,0-1,1 0,-1 0,1 1,-1-1,1 0,0 0,0 1,5 12,2 1,-1-1,2 0,0 0,0-1,1 0,1-1,0 0,1-1,1 1,8 9,15 7,-35-29,-1 1,1-1,0 1,0-1,-1 1,1-1,0 1,-1-1,1 0,-1 1,1-1,-1 0,1 0,-1 1,1-1,-1 0,1 0,-1 0,0 1,0-1,1 0,-1 0,0 0,0 0,0 0,0 0,0 0,0 1,0-1,-1 0,1 0,0 0,0 0,-1 0,1 1,0-1,-1 0,1 0,-1 0,1 1,-39-100,160 280,-114-171,-1-1,-1 0,1 0,0-1,1 1,0-2,0 1,0-1,1 0,0 0,0-1,7 3,-13-8,0 0,-1 0,1 0,-1 0,1-1,-1 1,1-1,-1 1,1-1,-1 1,1-1,-1 0,0 0,1 0,-1 0,0 0,0 0,0 0,1 0,-1 0,0 0,-1-1,1 1,0 0,0-1,0 1,-1-1,1 1,-1-1,1 1,-1-1,0 1,0-1,1 1,-1-1,0 1,0-1,-1 0,1 1,0-1,0 1,-1-1,1 1,-1-1,1 1,-1-1,0 1,1-1,-1 1,0 0,-1-2,1 3,0 1,0-1,1 0,-1 0,0 1,0-1,0 0,1 1,-1-1,0 0,0 1,1-1,-1 1,0-1,1 1,-1 0,1-1,-1 1,1 0,-1-1,1 1,-1 0,1 0,0-1,-1 1,1 0,0 0,0 0,0-1,-1 1,1 0,0 0,0 0,0 0,0 0,0-1,1 2,-3 5,0-1,0 1,1 0,0 0,0 0,1-1,0 1,0 0,1 0,-1 0,2 0,-1 0,1-1,0 1,0 0,1-1,0 0,0 0,0 0,1 0,1 3,-4-9,0 1,0-1,0 1,0 0,0-1,0 0,0 1,0-1,0 0,0 1,0-1,0 0,1 0,-1 0,0 0,0 0,0 0,0 0,0 0,0 0,0-1,0 1,0 0,0-1,0 1,0-1,0 1,0-1,0 1,0-1,0 0,0 1,0-1,-1 0,1 0,0 0,-23 12,-30 62,53-73,-1-1,0 1,0 0,1 0,-1 0,0 0,0 0,1 0,-1 0,0 0,0 0,1 0,-1 0,0 0,0 0,1 0,-1 1,0-1,0 0,1 0,-1 0,0 0,0 0,1 0,-1 1,0-1,0 0,0 0,0 0,1 1,-1-1,0 0,0 0,0 1,0-1,0 0,0 0,0 0,1 1,-1-1,0 0,0 1,0-1,0 0,0 0,0 1,0-1,0 0,0 0,0 1,-1-1,1 0,0 0,0 1,0-1,0 0,18-16,44-81,-62 97,0 0,0 0,0 0,0 0,-1 0,1 0,0 0,0 0,0 0,-1 0,1 0,0 0,0 0,0 0,-1 0,1 0,0 0,0 0,0 0,0 0,-1 0,1 0,0 0,0 0,0 0,0-1,-1 1,1 0,-13 21,9-13,-1 1,2 0,-1 0,1 0,1 1,0-1,0 1,0-1,1 1,1 0,0-1,1 7,-1-15,1 0,0-1,0 1,0-1,0 1,-1-1,1 0,0 1,0-1,0 0,0 0,0 1,0-1,0 0,0 0,0 0,0 0,0 0,0 0,0-1,0 1,0 0,0 0,0-1,0 1,0-1,-1 1,1-1,0 1,0-1,0 1,-1-1,1 0,0 1,-1-1,1 0,0 0,-1 1,1-1,-1 0,1 0,-1 0,0 0,1 0,-1 0,0 0,1 0,-1 1,0-1,0 0,0-1,18-31,-2-2,-2 0,-1 0,-1-1,-2-1,-9 36,-1 1,0 0,1-1,-1 1,1 0,-1-1,1 1,-1 0,0-1,1 1,-1-1,0 1,1-1,-1 1,0 0,1-1,-1 1,0-1,0 0,0 1,0-1,0 1,1-1,-1 1,0-1,0 1,0-1,0 0,-1 1,1-1,0 1,0-1,0 1,0-1,0 1,-1-1,1 1,0-1,-1 1,1-1,0 1,-1-1,1 1,0 0,-1-1,1 1,-1 0,1-1,-1 1,1 0,-1-1,1 1,-1 0,1 0,-1 0,1 0,-1-1,1 1,-1 0,1 0,-1 0,1 0,-1 0,0 0,1 0,-1 0,1 1,-33 25,19-15,25-33,87-141,-99 163,1 1,0-1,-1 0,1 0,-1 0,1 0,-1 0,1 0,-1 0,1 0,0 0,-1 0,1-1,-1 1,1 0,-1 0,1 0,0 0,-1-1,1 1,-1 0,1 0,0-1,-1 1,1 0,0-1,0 1,-1 0,1-1,0 1,0-1,-1 1,1 0,0-1,0 1,-12 10,11-16,89-115,-118 172,49-63,10-18,-23 24,-21 23,-57 57,110-114,56-43,-87 81,-7 1,-11-4,-89-19,92 23,1 0,0-1,-1 0,1 0,0-1,0 0,1 0,-1-1,1 0,-1 0,1 0,1-1,-1 0,0 0,1 0,0-1,1 0,-1 0,1 0,0 0,0-1,1 1,0-1,0 0,1 0,0 0,-1-3,-1-27,1-1,2 0,1 0,2 0,2-2,2-3,-3 37,-1-1,0 1,-1 0,0-1,0 0,0 1,-1-1,0 1,0-1,-1 0,0 1,0-1,0 1,-1-1,0 1,0 0,0 0,-1 0,0 0,0 0,-1 0,0 1,0 0,-4-5,3 5,0 1,-1-1,1 1,-1 1,0-1,0 1,0-1,-1 2,1-1,-1 1,1 0,-1 0,0 1,0 0,0 0,1 1,-1-1,0 2,0-1,0 1,0 0,0 0,0 1,1 0,-1 0,0 1,32 8,99-25,-68 14,-82 17,13-12,-1 0,0-1,0 0,0-1,0 0,0-2,0 1,-12-2,-15 3,38-3,1 0,-1 1,1-1,-1 1,1-1,0 1,-1 0,1 0,0 0,0 0,-1 1,1-1,0 0,0 1,0 0,1-1,-1 1,0 0,1 0,-1 0,1 0,-1 0,1 0,0 1,0-1,0 0,0 1,0-1,1 0,-1 1,1-1,0 1,-1-1,1 1,0-1,0 1,1-1,-1 1,1-1,-1 1,1-1,0 1,-1-1,1 0,1 1,-1-1,1 1,2 12,-2 0,1-1,-2 1,0 0,0 0,-2 0,0 0,0 0,-2 0,-2 10,-6 156,9-62,-24-4,26-112,-1-1,1 1,-1-1,0 0,0 1,0-1,0 0,0 0,0 1,-1-1,1 0,-1 0,1-1,-1 1,0 0,0 0,0-1,0 1,0-1,0 0,0 0,0 1,-1-1,1-1,0 1,-1 0,1 0,-1-1,1 0,-2 1,3-1,0-1,1 1,-1 0,0 0,1 0,-1-1,0 1,0 0,1 0,-1 0,0 0,0 0,1 1,-1-1,0 0,0 0,1 0,-1 1,0-1,1 0,-1 1,0-1,1 1,-1-1,1 0,-1 1,0 0,1-1,-1 1,1-1,0 1,-1-1,1 1,-1 0,1-1,0 1,0 0,-1 0,1-1,0 1,0 0,0 0,0-1,0 1,0 0,0-1,0 1,0 0,0 0,0-1,0 1,0 0,1 0,-1-1,0 1,1 0,-1 0,33 36,-26-30,3 3,0 0,-1 0,-1 1,1 0,-2 0,1 1,-2 0,1 0,-2 1,3 6,52 97,-59-114,1 0,0-1,0 1,0 0,0-1,0 1,0-1,1 1,-1-1,0 0,1 0,-1 0,1 0,-1-1,1 1,0-1,-1 1,1-1,0 0,-1 0,1 0,-1-1,1 1,0 0,-1-1,1 0,-1 0,1 1,-1-2,1 1,-1 0,0 0,0-1,0 1,71-65,-65 58,44-89,-29 42,55-70,16 8,-157 224,-68 107,78-123,77-111,136-189,-122 166,24-42,-60 83,0 0,-1 0,1 0,-1 0,1 0,-1-1,1 1,-1-1,0 1,0-1,-1 1,1-1,0 1,-1-1,0 1,1-1,-1 0,0 1,0-1,0 0,-1 1,1-1,-1 0,0 1,1-1,-1 1,0-1,0 1,-1-1,1 1,0 0,-1 0,0 0,1 0,-1 0,0 0,0 0,0 0,0 1,0-1,0 1,-1-1,1 1,-1 0,1 0,0 0,-2 0,-5 0,-1 1,1 1,0-1,0 2,0-1,0 1,0 1,0-1,0 1,1 1,-1 0,1 0,0 1,1 0,-1 0,1 0,0 1,0 1,0-1,1 1,0 0,0 0,1 1,-4 7,-40 65,100-186,-27 53,-44 71,-46 92,66-111,0 1,0 0,0-1,0 1,0-1,-1 1,1-1,0 1,0 0,0-1,0 1,-1-1,1 1,0 0,0-1,-1 1,1 0,0-1,-1 1,1 0,0-1,-1 1,1 0,-1 0,1-1,0 1,-1 0,1 0,-1 0,1 0,-1 0,1-1,0 1,-1 0,1 0,-1 0,1 0,-1 0,1 0,-1 1,1-1,-1 0,1 0,0 0,-1 0,1 0,-1 1,1-1,0 0,-1 0,1 1,0-1,-1 0,1 1,0-1,-1 0,1 1,0-1,0 0,-1 1,1-1,0 1,0-1,0 0,-1 1,1-1,0 1,0-1,2-35,51-119,-51 153,-2 1,1-1,0 0,0 0,0 0,0 0,0 0,-1 0,1 0,0 0,-1 0,1 0,-1 0,1-1,-1 1,0 0,1 0,-1 0,0-1,0 1,0 0,0 0,0-1,0 1,0 0,-1 0,1-1,0 1,-1 0,1 0,-1 0,1 0,-1 0,1-1,-1 1,0 0,1 0,-1 0,0 1,0-1,0 0,0 0,0 0,0 1,0-1,0 0,0 1,0-1,0 1,-1-1,1 1,0 0,0-1,-1 1,1 0,0 0,0 0,0 0,-1 0,1 0,-1 0,-45 21,51-43,4 10,0 0,0-1,-1 0,-1-1,0 0,-1 0,0 0,-1 0,-1-1,0 0,0-7,8-108,5 44,-16 213,2-88,-1-27,0 0,-1 0,0 0,-1-1,0 1,-1 0,-1 0,1-1,-4 8,6-19,0 0,0 0,0-1,0 1,0 0,0-1,1 1,-1 0,0-1,0 1,0 0,0-1,0 1,-1 0,1-1,0 1,0 0,0 0,0-1,0 1,0 0,0-1,-1 1,1 0,0 0,0-1,0 1,-1 0,1 0,0-1,0 1,-1 0,1 0,0 0,0-1,-1 1,1 0,0 0,-1 0,1 0,0 0,-1 0,1 0,0 0,-1 0,1 0,0 0,-1 0,1 0,0 0,0 0,-1 0,1 0,0 0,-1 0,1 0,0 0,-1 1,1-1,0 0,0 0,-1 0,1 1,0-1,0 0,-5-30,34-205,-34 100,4 134,0 0,0 0,0 0,0 0,0 0,-1 0,1 0,0 0,0 0,-1 1,1-1,0 0,-1 1,1-1,0 1,-1 0,1-1,-1 1,1 0,-1 0,1 0,-1 0,1 0,-1 0,1 0,-1 0,1 1,-1-1,1 1,0-1,-1 1,1-1,0 1,-1 0,1 0,0 0,0 0,0-1,-1 2,1-1,0 0,1 0,-1 0,0 0,0 1,0-1,1 0,-1 1,0-1,1 0,-1 2,-11 7,-16 11,22-17,-1 0,0 0,1 0,0 1,0 0,1 0,-1 1,1 0,0 0,1 0,-1 0,1 1,1 0,-1-1,1 2,0-1,0 0,1 0,0 4,-9 273,-3-211,10-138,6 3,0 32,-2-1,0 1,-2-1,-2 1,-4-20,8 50,0-1,1 1,-1-1,0 1,0-1,0 1,1-1,-1 1,0-1,0 1,0-1,0 1,0-1,0 1,0-1,0 1,0-1,0 1,0-1,-1 1,1-1,0 1,0-1,0 1,0 0,-1-1,1 1,0-1,-1 1,1 0,0-1,-1 1,1-1,0 1,-1 0,1 0,-1-1,1 1,-1 0,1 0,0-1,-1 1,1 0,-1 0,1 0,-1 0,1 0,-1 0,1 0,-1 0,1 0,-1 0,1 0,-1 0,1 0,-1 0,1 0,-1 0,1 1,-1-1,-12 77,2 1,5 0,2 1,7 63,20 14,-24-155,1 0,-1 0,1 0,0 0,0 0,0 0,-1 0,1 0,0 0,0 0,0 0,0 0,1 0,-1 1,0-1,0 0,1 0,-1 0,0 0,1 0,-1 0,1-1,0 1,-1 0,1 0,0 0,-1 0,1-1,0 1,0 0,0-1,-1 1,1 0,0-1,0 1,0-1,0 0,0 1,0-1,0 0,0 1,0-1,1 0,-1 0,0 0,0 0,0 0,0 0,0 0,0-1,0 1,0 0,0 0,0-1,0 1,0-1,0 1,0-1,0 1,0-1,0 0,-1 1,2-2,32-109,-26 70,-6 33,8-30,-1 1,-3-1,0-1,-3 1,-1-1,-3-25,1 63,1 0,-1 0,0 0,1 0,-1-1,0 1,0 0,0 0,0 0,0 0,-1 0,1 0,0-1,0 1,-1 0,1 0,-1 0,1 0,-1 0,1 0,-1 0,1 0,-1 0,0 1,0-1,0 0,1 0,-1 0,0 1,0-1,0 1,0-1,0 0,0 1,0 0,0-1,0 1,0 0,-1-1,1 1,0 0,0 0,0 0,0 0,0 0,0 0,-1 0,1 0,0 1,0-1,0 0,0 1,0-1,0 1,0-1,0 1,0 0,0-1,0 1,0 0,0-1,1 1,-1 0,0 0,1 0,-1 0,0 0,1 0,-1 0,-54 124,43-88,9-28,-1 0,0 0,1 1,0-1,1 1,0 0,1 0,-1 0,2 0,0 0,0 0,1 7,0-16,0-1,-1 1,1-1,0 0,0 0,0 0,-1 1,1-1,0 0,0 0,0 0,0 0,-1 0,1 0,0 0,0-1,0 1,-1 0,1 0,0-1,0 1,-1 0,1-1,0 1,0-1,-1 1,1-1,-1 1,1-1,0 0,-1 1,1-1,-1 0,1 1,-1-1,0 0,1 1,-1-1,0 0,1 0,-1 0,0 1,0-1,0 0,0 0,1 1,86-197,-84 190,1-1,-2 0,1 0,-1 0,0 0,0 0,-1-1,-1 1,1 0,-1-1,-1 1,0-8,1 15,-1 0,1 1,0-1,0 0,-1 1,1-1,0 0,-1 1,1-1,-1 1,1-1,-1 0,1 1,-1-1,1 1,-1 0,0-1,1 1,-1-1,0 1,1 0,-1-1,0 1,1 0,-1 0,0 0,0-1,1 1,-1 0,0 0,0 0,1 0,-1 0,0 0,1 1,-1-1,0 0,0 0,1 0,-1 1,0-1,1 0,-1 1,0-1,1 1,-1-1,1 1,-1-1,1 1,-1-1,1 1,-1-1,1 1,-1 0,1-1,0 1,-1 0,1-1,0 1,-1 0,1 0,-26 44,18-16,2 0,1 1,1-1,1 1,2 0,1 0,1 0,3 11,21 41,-25-80,1-1,0 1,0-1,0 1,0-1,0 1,0-1,1 0,-1 1,0-1,1 0,-1 0,0 0,1 0,0 0,-1 0,1-1,0 1,-1 0,1-1,0 1,-1-1,1 0,0 0,0 1,0-1,-1 0,1-1,0 1,0 0,-1 0,1-1,0 1,0-1,-1 1,1-1,0 0,-1 0,1 0,-1 0,1 0,-1 0,0 0,1-1,5-5,-1-1,-1-1,1 1,-1-1,-1 0,1 0,-2 0,1 0,-1-1,0 1,-1-1,-1 0,1 0,-1 0,-1 0,0 0,0 0,-1 0,-2-9,-16-22,18 41,1-1,-1 1,1-1,-1 1,0-1,1 1,-1-1,0 1,1 0,-1-1,0 1,1 0,-1 0,0-1,0 1,1 0,-1 0,0 0,0 0,1 0,-1 0,0 0,0 0,1 0,-1 1,0-1,0 0,1 0,-1 1,0-1,1 0,-1 1,0-1,1 1,-1-1,0 1,1-1,-1 1,1-1,-1 1,1-1,0 1,-1 0,1-1,-1 1,1 0,0-1,0 1,-1 0,1 0,0-1,0 1,0 0,0 0,0-1,0 1,-10 30,2 1,1-1,2 1,1 0,1 1,2 23,6 3,-5-58,0 0,0 0,0 0,0 0,0 0,1 0,-1 0,0 0,1 0,-1 0,0 0,1 0,-1 0,1-1,-1 1,1 0,0 0,-1 0,1 0,0-1,0 1,-1 0,1-1,0 1,0-1,0 1,0-1,0 1,0-1,0 0,0 1,0-1,0 0,0 0,0 0,0 0,0 0,0 0,0 0,0 0,0 0,0 0,0 0,0-1,0 1,0 0,0-1,0 1,0-1,0 1,-1-1,2 0,5-6,-1 0,0-1,0 1,0-1,-1-1,-1 1,1-1,-1 0,-1 0,1 0,0-7,1-24,-6 39,0 1,1 0,-1 0,1 0,-1 0,0 0,1 0,-1 0,0 0,1 0,-1 0,1 0,-1 0,0 0,1 0,-1 1,1-1,-1 0,0 0,1 1,-1-1,1 0,-1 1,1-1,-1 1,1-1,0 0,-1 1,1-1,-1 1,1-1,0 1,-1 0,1-1,0 1,0-1,-1 1,1-1,0 1,0 0,0-1,0 1,0 0,0-1,0 1,0-1,0 1,0 0,-20 40,20-40,0-1,0 0,-1 0,1 0,0 0,0 1,-1-1,1 0,0 0,-1 0,1 0,0 0,-1 0,1 0,0 0,0 0,-1 0,1 0,0 0,-1 0,1 0,0 0,-1 0,1 0,0 0,0 0,-1 0,1-1,0 1,0 0,-1 0,1 0,0-1,0 1,-1 0,1 0,0 0,0-1,0 1,-1 0,1 0,0-1,0 1,0 0,0-1,0 1,0 0,0 0,0-1,-1 1,1 0,0-1,0 1,0 0,0-1,1 1,-17 23,17-23,-1 0,1 0,-1 0,0 0,1 0,-1 0,0 0,1 0,-1 0,0 0,1 0,-1 0,0 0,1 0,-1 1,0-1,1 0,-1 0,0 0,0 0,1 1,-1-1,0 0,0 0,1 1,-1-1,0 0,0 0,1 1,-1-1,0 0,0 1,0-1,0 0,0 1,0-1,1 0,-1 1,0-1,0 0,0 1,0-1,0 0,0 1,0-1,0 0,-1 1,1-1,0 0,0 1,0-1,0 0,0 1,0-1,-1 0,1 1,0-1,0 0,-1 0,1 1,0-1,0 0,20-21,-14 10,0-1,-1 0,0 0,-1 0,-1 0,0 0,-1-1,0 0,0 1,-2-1,1 0,-2 0,0 1,0-1,-1 0,-1 1,0-1,0 1,-2 0,1 0,-5-6,-50-112,56 36,-10 31,6-98,7 162,-1 0,1 0,0 0,-1 0,1-1,-1 1,1 0,-1 0,0 0,1-1,-1 1,0 0,0-1,1 1,-1-1,0 1,0-1,0 1,0-1,0 1,0-1,1 0,-1 1,0-1,0 0,0 0,0 0,0 0,0 0,0 0,0 0,0 0,0 0,0 0,0-1,0 1,0 0,0-1,0 1,0-1,0 1,1-1,-1 1,0-1,0 0,1 1,-1-1,0 0,1 1,-1-1,0 0,1 0,-1 0,1 0,0 1,-1-1,1 0,0 0,-1 0,1 0,0-1,-2 12,0 0,0 0,1 0,1 0,0 1,0-1,1 0,0 0,1 0,0 0,0 0,1 0,0-1,1 1,0-1,1 0,0 0,0 0,5 4,38 55,-46-66,-1 1,1 0,-1-1,0 1,1 0,-1 0,0 0,-1 0,1 0,0 0,-1 0,0 0,0 0,0 0,0 0,0 0,0 0,-1 0,0 0,1 0,-1 0,0 0,-1 0,1-1,-1 2,-4 20,-3 234,9-253,0 1,1 0,-1-1,1 1,0-1,1 0,-1 1,1-1,0 0,1 0,-1 0,1 0,0 0,0-1,2 2,-3-3,-1 0,1 0,-1 0,1 0,-1 0,0 0,0 1,-1-1,1 0,-1 1,1-1,-1 0,0 1,0-1,0 0,-1 1,1-1,-1 0,0 0,0 1,0-1,-1 0,-4 40,27-55,-3-9,-8 10,0 1,0-1,-1-1,0 0,-1 0,0-1,-1 0,-1 0,0 0,0-1,-2 0,1 0,-2-1,1-8,-7-247,3 503,-17-270,22-99,-11 162,1-1,2 1,0 0,2 0,1 0,1 3,-1-2,0-2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1.56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27 1,'0'43,"0"24,0 5,-5-4,-1-10,-1-9,2-9,2-10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3:36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424 284,'-29'301,"0"-75,29-214</inkml:trace>
  <inkml:trace contextRef="#ctx0" brushRef="#br0" timeOffset="285.385">29 340,'29'0,"19"0,6-5,3-1,2-1,-4-2,-2-1,-6 2,0-3,-4 0,-5 3,2-3,-2 1,-3 3,-2 1,-2 2,-6 7,-8 3</inkml:trace>
  <inkml:trace contextRef="#ctx0" brushRef="#br0" timeOffset="536.377">0 876,'39'-5,"21"-6,7-6,0-1,-1-1,-2 2,-7 5,-4-2,-6 3,-6 2,-6 3,-3 3,-8 1</inkml:trace>
  <inkml:trace contextRef="#ctx0" brushRef="#br0" timeOffset="1120.015">1044 481,'-127'291,"117"-276,10-26,10-27,5-1,2 1,2 1,1 0,2 2,20-26,-36 54,45-38,-49 46,-1 1,1-1,0 1,-1 0,1-1,-1 1,1 0,-1 0,0 0,0 0,0 0,0 0,0 0,0 1,-1-1,1 0,-1 0,0 1,1-1,-1 0,0 1,0-1,0 0,-1 1,1-1,-1 0,1 0,-1 1,0 1,-8 33,7-30,-1 0,1 0,0 0,1 1,-1-1,1 0,1 1,-1-1,2 1,-1-1,1 0,0 1,0-1,1 0,0 0,0 1,0-1,1-1,1 2,0-5,-1 0,1-1,0 0,0 0,0 0,0 0,1-1,-1 1,0-1,1 0,-1-1,1 1,-1-1,1 0,-1 0,1 0,-1 0,0-1,1 0,-1 0,1 0,-1 0,0-1,0 0,0 0,0 0,0 0,0-1,0 1,-1-1,0 0,1 0,-1 0,0 0,0-1,-1 0,1 1,-1-1,2-3,8-8,-2-1,0 0,-1-1,0 0,-2 0,0-1,2-8,-1-1,1 3</inkml:trace>
  <inkml:trace contextRef="#ctx0" brushRef="#br0" timeOffset="1505.12">1751 368,'-207'94,"206"-94,0 1,0-1,0 0,1 0,-1 0,0 1,0-1,0 1,0-1,0 0,0 1,1-1,-1 1,0 0,0-1,1 1,-1 0,0-1,1 1,-1 0,1 0,-1 0,1 0,-1-1,1 1,0 0,-1 0,1 0,0 0,0 0,0 0,-1 0,1 0,0 0,0 0,0 0,1 0,-1 0,0 0,0 0,0 0,1-1,-1 1,1 0,-1 0,1 0,-1 0,1 0,-1-1,1 1,-1 0,1-1,0 1,0 0,-1-1,1 1,0-1,0 1,0-1,0 1,-1-1,1 1,0-1,0 0,0 0,0 0,0 1,0-1,0 0,1 0,39 5,-35-6,-1 1,1-1,0 1,-1 1,1-1,-1 1,1 0,-1 0,1 1,-1-1,1 1,-1 0,0 1,0-1,0 1,-1 0,1 0,0 1,-1-1,0 1,0 0,0 0,-1 1,1-1,1 4,-6 0,0-1,-1 1,0-1,0 0,0 1,-1-1,0 0,-1-1,0 1,0-1,0 1,-1-1,1 0,-2-1,1 1,-1-1,1 0,-1 0,-1-1,1 0,-1 0,1 0,-1-1,-1 0,-40 20,30-19</inkml:trace>
  <inkml:trace contextRef="#ctx0" brushRef="#br0" timeOffset="1757.217">1948 255,'0'29,"0"14,0 5,0-2,0-3,0-4,0-4,5-8,1-4,0-1,-1 1,-2-4</inkml:trace>
  <inkml:trace contextRef="#ctx0" brushRef="#br0" timeOffset="2004.948">1694 537,'38'-19,"18"-6,4 0,-4 6,-6 5,-7 5,-5 4,-6 4,-7 0</inkml:trace>
  <inkml:trace contextRef="#ctx0" brushRef="#br0" timeOffset="2284.519">2484 453,'-35'10,"-142"50,168-55,0-1,0 1,1 1,-1 0,1 0,0 0,1 1,0 0,0 1,0 0,1 0,0 0,1 1,0 0,0 0,-2 6,5-12,1-1,0 0,0 1,1-1,-1 1,0-1,1 1,-1-1,1 1,0-1,0 1,0-1,0 1,0-1,1 1,-1-1,1 1,0-1,-1 1,1-1,0 0,1 1,-1-1,0 0,1 0,-1 0,1 0,-1 0,1 0,0 0,0-1,0 1,0 0,0-1,0 0,0 1,1-1,-1 0,0 0,1-1,-1 1,1 0,-1-1,1 1,1-1,11 0,1-1,-1-1,0 0,0-1,0-1,0 0,0-1,-1 0,0-1,0-1,-1 0,1-1,-2-1,1 0,4-4,82-90,-98 102,1 1,-1 0,0 0,0-1,0 1,0 0,0 0,0 0,0 0,0 0,1 1,-1-1,0 0,0 0,0 1,0-1,0 1,0-1,0 1,0-1,0 1,0-1,-1 1,1 0,0 0,0-1,0 1,-1 0,1 0,0 0,-1 0,1 0,-1 0,1 0,-1 0,0 0,1 0,-1 0,0 0,0 0,0 0,0 1,5 7,6 7</inkml:trace>
  <inkml:trace contextRef="#ctx0" brushRef="#br0" timeOffset="2636.453">2625 678,'38'-57,"46"-49,-83 106,1 0,-1 0,1 0,-1 0,0 1,1-1,-1 0,0 1,1-1,-1 1,0 0,0-1,1 1,-1 0,0 0,0-1,0 1,0 0,0 0,0 0,0 1,0-1,-1 0,1 0,0 0,-1 1,1-1,-1 0,1 0,-1 1,1-1,-1 1,0-1,0 0,0 1,0-1,0 1,0-1,0 0,0 1,-1-1,1 0,0 1,4 13,-4-11,1-1,0 1,0-1,1 0,-1 1,1-1,-1 0,1 0,0 0,0 0,0 0,1-1,-1 1,1-1,-1 1,1-1,0 0,0 0,0 0,0 0,0-1,1 1,-1-1,0 0,1 0,-1 0,1 0,-1 0,1-1,-1 0,1 0,-1 0,1 0,-1 0,1-1,0 1,-1-1,0 0,1 0,-1-1,0 1,1-1,7-5,1-1,-1-1,-1 0,0 0,0-1,-1 0,0-1,-1 0,0 0,0-1,-1 0,-1 0,0-1,-1 1,-1-1,1-1,0-8,0-3</inkml:trace>
  <inkml:trace contextRef="#ctx0" brushRef="#br0" timeOffset="3420.423">3330 1,'-6'24,"1"0,0 0,2 1,1 0,1-1,1 1,2 0,0 0,4 17,8 176,7-104,-17-90</inkml:trace>
  <inkml:trace contextRef="#ctx0" brushRef="#br0" timeOffset="3667.268">3076 481,'39'0,"17"0,8-5,-1-1,-7 0,-3-4,-6 0,-6 2,-10 2</inkml:trace>
  <inkml:trace contextRef="#ctx0" brushRef="#br0" timeOffset="4185.501">3783 368,'-25'9,"1"2,1 0,0 1,0 2,1 0,1 1,-14 14,33-28,1 1,-1-1,0 1,0-1,1 1,-1 0,1 0,0-1,-1 1,1 0,0 0,0 0,0 0,0 1,1-1,-1 0,0 0,1 0,0 1,-1-1,1 0,0 0,0 1,1-1,-1 0,0 0,1 1,-1-1,1 0,0 0,-1 0,1 0,0 0,0 0,1 0,-1 0,0 0,1 0,-1 0,1-1,-1 1,1-1,0 1,0-1,0 0,0 0,0 1,0-1,0-1,0 1,0 0,2 0,0 1,1 1,-1-1,1-1,-1 1,1-1,-1 1,1-1,0-1,0 1,-1-1,1 0,0 0,0 0,0 0,-1-1,1 0,0 0,0 0,-1-1,1 0,-1 0,0 0,1 0,-1 0,0-1,0 0,0 0,-1 0,1 0,-1-1,0 1,0-1,0 0,0 0,1-3,29-125,-33 131,0 0,0 1,0-1,0 0,0 0,0 1,0-1,1 0,-1 1,0-1,1 0,-1 1,0-1,1 0,-1 1,1-1,-1 0,1 1,-1-1,1 1,-1-1,1 1,-1 0,1-1,0 1,-1-1,1 1,0 0,-1 0,1-1,0 1,-1 0,1 0,0 0,0 0,-1 0,1 0,0 0,0 0,-1 0,1 0,0 0,0 0,-1 0,1 1,0-1,-1 0,1 1,0-1,-1 0,1 1,0-1,-1 1,1-1,-1 1,32 38,-23-27,50 46,-43-42</inkml:trace>
  <inkml:trace contextRef="#ctx0" brushRef="#br0" timeOffset="4672.766">4064 622,'21'-82,"-19"67,1 0,1 0,1 0,0 0,0 1,1 0,1 0,1 0,6-7,47-47,-61 68,1-1,0 1,-1 0,1-1,0 1,0 0,-1 0,1-1,0 1,0 0,0 0,-1 0,1 0,0 0,0 0,0 1,-1-1,1 0,0 0,0 0,-1 1,1-1,0 0,0 1,-1-1,1 1,0-1,-1 1,1-1,-1 1,1-1,-1 1,1-1,-1 1,1 0,-1-1,1 1,-1 0,0 0,1-1,-1 1,0 0,0 0,0-1,1 1,-1 0,0 0,0 0,0-1,0 1,4 47,-4-44,17 82,-16-84,0 0,0-1,0 1,0 0,0-1,1 1,-1-1,0 1,1-1,-1 0,1 1,-1-1,1 0,0 0,0 0,-1 0,1-1,0 1,0 0,0-1,0 1,0-1,0 0,0 0,0 1,0-1,0-1,0 1,0 0,0 0,0-1,0 1,0-1,-1 0,1 1,0-1,0 0,0 0,-1 0,1 0,0 0,0-1,13-9,0 0,-1-1,0 0,-1-1,-1 0,0-1,0-1,-2 0,0 0,4-10,-3 4</inkml:trace>
  <inkml:trace contextRef="#ctx0" brushRef="#br0" timeOffset="5035.961">4629 453,'8'-8,"2"0,-1 0,-1-1,0 0,0-1,-1 0,0 0,0-1,-1 1,-1-1,5-12,-10 22,1 0,-1 0,1 0,-1 0,0 0,0-1,1 1,-1 0,0 0,0 0,0-1,0 1,0 0,-1 0,1 0,0 0,-1 0,1-1,0 1,-1 0,1 0,-1 0,0 0,1 0,-1 0,0 0,1 0,-1 1,0-1,0 0,0 0,0 1,0-1,0 0,0 1,0-1,0 1,0-1,0 1,0 0,-1-1,1 1,0 0,0 0,0 0,0 0,-1 0,-56 12,46-6,0 0,1 1,-1 0,1 0,1 1,-1 1,2 0,-1 0,1 1,0 0,1 1,1 0,-1 0,2 1,-1 0,2 0,0 0,0 0,1 1,0 0,2 0,-2 5,5-14,-1 0,0-1,1 1,0-1,-1 1,2-1,-1 1,0-1,1 0,-1 0,1 1,0-1,0 0,0-1,0 1,1 0,-1-1,1 1,0-1,-1 0,1 1,0-2,0 1,1 0,-1 0,0-1,0 0,1 0,-1 0,1 0,2 0,114 2,-98-8,0-2,0 0,-1-1,0-2,-1 0,1-1,-2-1,0 0,0-2,0-1,-2 1</inkml:trace>
  <inkml:trace contextRef="#ctx0" brushRef="#br0" timeOffset="6056.56">5024 284,'-8'13,"1"1,1 0,0 1,1-1,1 1,0 0,0 0,2 1,0-1,1 1,0 13,2-26,-1 0,1-1,0 1,0 0,0 0,0 0,0 0,1-1,-1 1,1-1,0 1,-1-1,1 0,0 1,1-1,-1 0,0 0,1-1,-1 1,1 0,-1-1,1 1,0-1,-1 0,1 0,0 0,0 0,0-1,0 1,0-1,0 0,0 0,0 0,0 0,0 0,0-1,0 1,0-1,-1 0,1 1,0-1,0-1,0 1,-1 0,1-1,-1 1,1-1,-1 0,0 0,1 0,-1 0,0 0,0-1,-1 1,1-1,3-1,-1-1,1 0,-1 0,-1 0,1 0,-1 0,0-1,0 1,0-1,-1 0,0 0,0 0,-1 0,1 0,-1-1,-1 1,1 0,-1-1,0 1,-1 0,1-1,-1 1,-1-3,0 3,0 0,0 1,0-1,0 1,-1-1,0 1,0 0,-1 0,0 0,1 1,-1-1,-1 1,1 0,-1 0,1 1,-1-1,0 1,-1 0,1 0,0 1,-1-1,0 1,0 0,-14 4</inkml:trace>
  <inkml:trace contextRef="#ctx0" brushRef="#br0" timeOffset="6422.649">5307 311,'-2'6,"1"0,1 1,-1-1,1 0,0 0,0 0,1 0,-1 0,2 0,-1 0,1 0,-1 0,2 0,-1 0,0-1,1 1,0-1,1 0,-1 0,1 0,0 0,0-1,1 1,-1-1,1 0,0 0,0-1,0 0,0 0,1 0,-1 0,1-1,0 0,0 0,3 1,0-4,-1-1,1 0,-1 0,0-1,0 0,0 0,0 0,0-1,-1-1,0 1,0-1,0 0,0-1,-1 0,0 0,0 0,0-1,-1 0,0 0,-1 0,2-3,12-33,-13 22</inkml:trace>
  <inkml:trace contextRef="#ctx0" brushRef="#br0" timeOffset="6785.846">5899 198,'-14'3,"1"0,0 1,0 1,0 0,1 0,0 1,0 1,0 0,1 1,-4 3,14-11,0 1,0-1,0 1,1-1,-1 1,0 0,0-1,1 1,-1 0,0-1,1 1,-1 0,1 0,-1-1,1 1,-1 0,1 0,0 0,-1 0,1 0,0 0,0 0,-1-1,1 1,0 0,0 0,0 0,0 0,0 0,1 0,-1 0,0 0,0 0,1 0,-1 0,0 0,1-1,-1 1,1 0,-1 0,1 0,-1-1,1 1,0 0,-1 0,1-1,0 1,0-1,-1 1,2 0,51 13,-35-10,-8-2,71 28,-79-30,0 1,0 1,0-1,-1 0,1 0,0 1,-1-1,1 1,-1-1,0 1,1 0,-1 0,0-1,0 1,0 0,0 0,-1 0,1 0,0 0,-1 0,1 0,-1 0,0 1,0-1,0 0,0 0,0 0,0 0,0 0,-1 0,1 0,-1 1,1-1,-1 0,0-1,-1 3,-3 4,0-1,-1 1,1-1,-2 0,1 0,-1-1,0 0,0 0,-1-1,0 1,0-2,0 1,0-1,-1 0,0-1,0 0,0-1,0 0,-5 1,-10 4</inkml:trace>
  <inkml:trace contextRef="#ctx0" brushRef="#br0" timeOffset="21261.251">452 1356,'-6'-3,"-1"0,0 0,0 1,-1 0,1 1,0 0,-1 0,1 0,0 1,-1 0,1 0,-1 1,1 0,0 1,0-1,-1 1,1 1,0-1,1 1,-1 0,0 1,1 0,0 0,0 0,0 1,0 0,1 0,0 0,0 0,-3 5,0 4,1 0,0 1,1 0,1 0,0 0,2 1,-1-1,2 1,-1 3,-5 30,6-38,1 0,0 0,1-1,0 1,0 0,2 0,-1 0,1 0,1-1,0 1,0-1,1 0,-3-6,1-1,-1 1,1-1,0 1,0-1,0 0,0 0,0 0,1 0,-1-1,1 1,0-1,0 1,0-1,0 0,0 0,0 0,1 0,-1-1,0 1,1-1,0 0,-1 0,1-1,0 1,-1-1,1 1,0-1,0 0,-1 0,1-1,0 1,-1-1,1 0,2-1,4-3,1-1,-2 0,1 0,-1-1,0-1,-1 1,1-1,-1-1,-1 0,0 0,0 0,2-5,-3 5,13-15,-1-1,-1-1,-1-1,-2 0,0-1,-2-1,-2 0,0 0,1-11,-2 13,-9 27,0 0,0 1,0-1,0 0,0 1,0-1,0 0,0 0,0 1,0-1,0 0,0 1,1-1,-1 0,0 0,0 1,0-1,1 0,-1 0,0 0,0 1,1-1,-1 0,0 0,0 0,1 1,-1-1,0 0,0 0,1 0,-1 0,0 0,1 0,-1 0,0 0,1 0,-1 0,0 0,1 0,-1 0,0 0,0 0,1 0,-1 0,0 0,1 0,-1-1,0 1,1 0,-1 0,0 0,0 0,1-1,-1 1,0 0,0 0,16 163,-16-157,0-1,1 1,0-1,0 1,0-1,0 1,1-1,0 0,0 0,0 0,1 0,0 0,0 0,0-1,0 1,1-1,0 0,0 0,0 0,0-1,1 0,-1 1,1-1,0-1,0 1,0-1,0 0,0 0,0 0,1-1,-1 0,1 0,-1 0,1 0,2-1,19-7,-2-2</inkml:trace>
  <inkml:trace contextRef="#ctx0" brushRef="#br0" timeOffset="25479.742">1243 1356,'4'-5,"-5"3,-10 6,1-2,1 0,0 0,0 1,0 0,0 0,0 1,0 1,1-1,0 2,0-1,1 1,-1 0,1 0,0 1,1 0,0 0,0 1,0-1,1 1,0 1,1-1,-1 1,2 0,-1 0,1 0,1 0,0 0,0 1,1-1,0 1,0-1,1 3,1-8,0 0,0-1,0 1,1-1,-1 0,1 1,0-1,0 0,0 0,1 0,-1 0,0-1,1 1,0-1,0 1,0-1,0 0,0 0,0 0,0 0,1-1,-1 1,1-1,-1 0,1 0,-1 0,1-1,0 1,-1-1,1 0,1 0,6 0,-1 0,1-1,-1 0,1 0,0-2,-1 1,0-1,0 0,0-1,6-3,7-5,-2 2</inkml:trace>
  <inkml:trace contextRef="#ctx0" brushRef="#br0" timeOffset="25847.171">1665 1328,'-6'2,"-100"43,102-43,1 0,-1 0,1 0,-1 1,1 0,0 0,0-1,0 2,0-1,1 0,-1 1,1-1,0 1,0-1,0 1,1 0,-1 0,1 0,0 0,0 0,0 0,1 1,-1-1,1 0,0 2,1-2,-1 0,1 0,1 1,-1-1,1 0,-1 0,1-1,0 1,0 0,1 0,-1-1,1 0,0 1,0-1,0 0,0 0,0-1,1 1,-1-1,1 1,0-1,0 0,0-1,0 1,0-1,0 1,0-1,0 0,3 0,128 2,-111-8,-6-1</inkml:trace>
  <inkml:trace contextRef="#ctx0" brushRef="#br0" timeOffset="26508.249">1835 1497,'47'-6,"-28"6,0-1,0-1,0-1,0-1,0 0,0-1,-1-1,0-1,0-1,-1 0,0-2,0 1,-1-2,-1 0,1-1,-2-1,9-9,-17 16,-1-1,0 0,0 0,0-1,-1 1,0-1,0 0,-1 0,0 0,0-1,-1 1,0-1,-1 1,0-1,0 0,-1 1,0-1,0 0,-2-3,2 10,-1 1,1-1,-1 0,0 1,0-1,0 0,0 1,0-1,0 1,0-1,0 1,-1 0,1-1,0 1,-1 0,1 0,-1 0,1 0,-1 0,0 1,1-1,-1 0,0 1,0-1,0 1,1-1,-1 1,0 0,0 0,0 0,0 0,1 0,-1 0,0 1,0-1,0 1,1-1,-1 1,0-1,1 1,-1 0,0 0,-63 48,54-37,1 2,0-1,1 1,1 0,0 1,1 0,0 0,1 1,1 0,1 0,0 0,1 0,1 0,0 3,2-14,0 0,1-1,-1 1,1-1,0 1,1-1,-1 0,1 1,-1-1,1 0,1 0,-1 0,0 0,1 0,0-1,0 1,0-1,0 0,1 1,-1-2,1 1,0 0,0-1,0 0,0 1,0-2,0 1,1 0,-1-1,1 0,3 1,7 1,-1-1,1-1,0 0,-1-1,1 0,0-1,-1-1,1 0,7-3,7-7,-1 0,-1-2,0-1,-1-2,-1 0,0-2,-2 0,0-2,-1-1,-1 0,-1-1,-1-2,-1 0,1-4,-1 5,-1-1,-1 0,-1-1,-1 0,-2-1,0-1,-2 0,-1-1,4-25,-12 52,0-1,0 1,0 0,-1-1,1 1,-1-1,1 1,-1-1,0 1,0-1,0 1,0-1,-1 1,1-1,-1 1,1 0,-1-1,0 1,0 0,0-1,0 1,0 0,-1 0,1 0,-1 0,1 0,-1 0,0 0,0 1,0-1,0 0,0 1,0 0,0-1,0 1,0 0,-1 0,1 0,0 1,-1-1,1 1,-1-1,1 1,-1 0,-1-1,-8 5,1 1,-1-1,1 2,0 0,0 0,0 1,1 0,0 1,1 0,-1 0,2 1,-1 1,1-1,1 1,-1 1,2-1,0 1,0 0,1 1,-4 10,3-10,0 0,1 1,1 0,0 1,0-1,1 0,1 1,0 0,1 0,1-1,0 1,1 7,0-14,0 0,1-1,-1 1,1-1,0 1,1-1,-1 0,1 0,1 0,-1 0,1-1,0 1,0-1,0 0,1 0,0-1,0 1,0-1,1 0,-1 0,1-1,0 0,0 0,0 0,0 0,4 0,16 5,-17-3,0-1,0 0,1-1,0 0,-1 0,1-1,0 0,0-1,0 0,0-1,0 0,0 0,0-1,0-1,0 1,0-2,0 1,-1-1,1-1,1-1,2-6</inkml:trace>
  <inkml:trace contextRef="#ctx0" brushRef="#br0" timeOffset="27191.965">2908 1328,'14'3,"0"0,0-1,1 0,-1-1,0-1,1 0,-1-1,1 0,-1-1,0-1,0 0,0-1,0-1,-1 0,0-1,0 0,0-1,-1-1,0 0,0 0,-1-1,7-7,33-82,-50 95,0-1,0 1,-1 0,1-1,-1 1,0 0,0-1,0 1,0 0,-1-1,1 1,-1 0,0 0,0-1,0 1,0 0,0 0,-1 0,1 0,-1 0,0 1,0-1,0 0,-1 1,1 0,0-1,-1 1,1 0,-1 0,0 0,-2-1,0 1,0 1,0-1,0 1,0 0,0 0,0 0,0 1,0 0,-1 0,1 0,0 1,0 0,0-1,0 2,0-1,0 1,0-1,1 2,-1-1,0 0,1 1,0 0,-3 1,-91 82,89-76,0 0,1 0,0 1,1 0,0 0,1 1,0 0,1 0,0 0,1 0,0 1,1 0,0 0,1 0,1 0,0 0,1 12,0-21,0 0,1 0,-1-1,1 1,0 0,0 0,0 0,1-1,-1 1,1-1,0 1,0-1,0 0,0 1,1-1,-1 0,1-1,0 1,0 0,0-1,0 1,0-1,1 0,-1 0,1-1,-1 1,1 0,0-1,-1 0,1 0,0 0,0-1,0 1,0-1,0 0,0 0,12 0,1 0,0-2,0 1,-1-2,1-1,-1 0,15-6,-4 0,0-1,-1-1,0-2,-1 0,0-2,-1-1,-1-1,-1 0,-1-2,0-1,-2 0,0-2,-1 0,-2 0,3-8,22-71,-40 100,0 0,0 0,0 0,0 0,-1 0,1 0,0 0,-1 0,0 0,1 0,-1-1,0 1,0 0,0 0,0 0,-1 0,1 0,0-1,-1 1,0 0,1 0,-1 0,0 0,0 0,0 0,0 1,-1-1,1 0,0 1,-1-1,1 0,-1 1,1 0,-1-1,0 1,0 0,0 0,0 0,0 0,0 0,0 0,0 1,0-1,0 1,0-1,0 1,0 0,0 0,-1 0,1 0,0 0,0 0,0 0,0 1,0-1,0 1,0 0,-1 0,-4 2,-1 1,1 1,0-1,1 1,-1 0,1 1,0-1,0 1,1 0,-1 1,1 0,1-1,-1 2,1-1,1 0,-1 1,1-1,0 3,2-7,0-1,0 0,0 1,1-1,0 1,-1-1,1 1,0-1,0 1,0-1,0 1,1-1,-1 0,0 1,1-1,0 1,0-1,0 0,0 0,0 1,0-1,0 0,1 0,-1 0,1 0,0 0,-1-1,1 1,0 0,0-1,74 38,-26-15,-44-19,0 0,-1 0,0 1,0-1,0 1,-1 1,0-1,0 1,-1-1,1 1,-2 0,1 0,-1 0,0 1,0-1,-1 1,0-1,0 1,-1-1,0 1,0-1,-1 1,0-1,0 1,-1-1,0 1,0-1,0 0,-4 5,0 13</inkml:trace>
  <inkml:trace contextRef="#ctx0" brushRef="#br0" timeOffset="32964.771">4149 1328,'-8'-3,"-1"1,1 0,-1 0,0 1,0 0,0 0,0 1,0 1,1-1,-1 1,0 1,0 0,0 0,1 1,0-1,-1 2,1 0,0 0,0 0,1 1,-1 0,1 0,0 1,1 0,-1 0,1 0,1 1,-1 0,1 1,-5 7,6-8,2-5,0-1,0 1,0 0,1 0,-1-1,1 1,-1 0,1 0,0 0,-1 1,1-1,0 0,1 0,-1 1,0-1,1 0,-1 1,1-1,0 1,-1-1,1 1,0-1,1 1,-1-1,0 0,1 1,-1-1,1 1,0-1,0 0,0 0,0 1,0-1,0 0,1 0,-1 0,1 0,0 0,-1-1,1 1,0 0,1 0,4 0,0 0,0-1,0 0,0 0,0-1,0 0,0 0,0 0,0-1,0 0,0-1,0 1,0-1,-1-1,1 1,-1-1,1 0,-1-1,2-1,113-87,-101 75,-9 6,-9 9,-1 0,0 1,1-1,-1 0,1 0,-1 1,1-1,0 1,0-1,0 1,0 0,0 0,0-1,0 1,0 1,0-1,0 0,1 1,-1-1,0 1,0-1,1 1,-1 0,0 0,1 0,-1 0,0 1,1-1,-1 1,0-1,0 1,1 0,-1 0,1 0,87 87,-86-84,0 0,0-1,0 1,0-1,0 0,1 0,-1 0,1-1,0 1,0-1,0 0,0-1,0 1,0-1,1 0,-1 0,0-1,1 1,-1-1,0 0,1-1,-1 1,0-1,0 0,1-1,-1 1,0-1,0 0,1-1,9-9,0 0,-1-2,0 0,-1 0,-1-1,0-1,-1 0,3-6,-6 10,14-19,-1 0,-1-2,-2 0,-2-1,0-1,-3 0,-1-1,-1 0,-3-1,0 0,-1-12,-7 44,1-1,-1 0,0 0,0 1,0-1,-1 0,0 1,0-1,-1 0,1 1,-1-1,-1 1,1 0,-2-3,-8 35,11 261,26-119,-3-84,-17-78</inkml:trace>
  <inkml:trace contextRef="#ctx0" brushRef="#br0" timeOffset="33183.818">4347 1102,'33'5,"17"1,9 0,3-6,-3-3,-2-1,-2 1,-4 0,-3-4,-3-1,-6 1,-4 2,2 2,-1 1,-2 1,-7 0</inkml:trace>
  <inkml:trace contextRef="#ctx0" brushRef="#br0" timeOffset="33377.941">5250 1131,'0'23,"0"9</inkml:trace>
  <inkml:trace contextRef="#ctx0" brushRef="#br0" timeOffset="33532.288">5165 904,'0'0</inkml:trace>
  <inkml:trace contextRef="#ctx0" brushRef="#br0" timeOffset="33845.058">5448 1131,'3'11,"2"1,0-1,0 1,1-1,0-1,1 1,1-1,-1 0,1-1,2 1,-7-6,1-1,-1-1,1 1,-1-1,1 1,0-1,0 0,0 0,0-1,1 1,-1-1,0 0,1 0,-1 0,1-1,-1 1,1-1,-1 0,0-1,1 1,-1-1,1 0,-1 0,0 0,1 0,-1-1,0 0,0 0,2-1,2-1,-1-1,0 1,0-1,0 0,0-1,-1 0,0 0,0 0,-1-1,0 0,0 0,0 0,-1 0,0-1,-1 0,1 0,-1 0,-1 0,0 0,0-1,0 1,-1-1,-1 1,1-1,-1 1,-1-1,0 1,0-1,-3 2,-1 0,0 1,-1 0,1 0,-1 0,0 0,-1 1,1 0,-1 1,0 0,0 0,-1 0,1 1,-1 0,0 0,0 1,1 0,-2 0,1 1,0 0,0 0,-1 1,-49 11,33 0</inkml:trace>
  <inkml:trace contextRef="#ctx0" brushRef="#br0" timeOffset="34244.578">5955 1131,'77'-100,"-75"99,0 0,1 0,-1 0,0 1,0-1,1 1,-1-1,0 1,1 0,-1 0,1 0,-1 0,0 0,1 0,-1 1,0-1,1 1,-1 0,0-1,0 1,0 0,0 0,1 1,-1-1,-1 0,1 1,0-1,0 1,0 0,-1-1,1 1,-1 0,0 0,1 0,-1 0,0 0,0 1,29 25,-19-24,-1-1,1 0,0 0,-1-1,1-1,0 1,0-2,1 0,-1 0,0-1,0 0,0-1,-1 0,1-1,0 0,-1 0,1-1,-1-1,0 0,-1 0,1-1,-1 0,0-1,-1 0,2-2,100-121,-105 121,0-1,-1 1,0-1,0 0,-1-1,0 1,-1-1,0 1,-1-1,0-2,0-12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7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90,'-8'-9,"-1"1,1 0,-2 1,1 0,-1 0,0 1,0 0,0 1,-1 0,0 1,0 0,0 1,-1 0,1 0,-1 1,1 1,-1 0,0 1,1 0,-1 1,0 0,-10 3,7-3,1 1,0 1,0 1,1 0,-1 0,1 2,0-1,0 2,1 0,-1 0,1 1,1 0,0 1,0 1,1 0,0 0,1 1,0 0,0 2,3-6,1 1,0 1,1-1,0 1,1-1,0 1,0 0,0 1,1-1,1 0,0 1,0-1,1 1,0-1,0 0,1 1,0-1,1 1,0-1,1 0,0 0,0 0,1 0,0-1,0 1,1-1,0 0,1-1,-1 1,2-1,-1 0,4 3,-5-7,0 1,0-1,0-1,0 1,0-1,0 0,1 0,-1 0,1-1,-1 0,1 0,0-1,-1 1,1-1,0 0,-1-1,1 1,0-1,-1 0,1-1,-1 1,1-1,-1 0,5-3,113-80,-106 70,153-155,-163 163,-7 5,1 1,-1-1,1 1,0-1,-1 1,1-1,0 1,0 0,0-1,0 1,0 0,0 0,0 0,1 0,-1 0,0 0,1 0,-1 0,1 1,-1-1,0 0,1 1,0-1,-1 1,1 0,-1-1,1 1,-1 0,1 0,0 0,-1 0,1 0,-1 1,1-1,0 0,-1 1,1-1,-1 1,1-1,-1 1,1 0,-1 0,0 0,1-1,-1 1,0 1,1 0,29 43,-26-35,0-1,1-1,0 1,0-1,1 0,0 0,0-1,1 0,0 0,0-1,0 0,1 0,0-1,0 0,1-1,46 8,-50-13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8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0 283,'37'-15,"0"1,1 2,1 2,0 1,20 0,-22 2,-20 4,0 1,1 1,0 1,-1 1,1 0,-1 1,0 1,12 3,156 18,-186-24,1 0,-1-1,1 1,0 0,-1 0,1 0,0-1,0 1,-1 0,1 0,0-1,0 1,-1 0,1-1,0 1,0 0,0-1,-1 1,1 0,0-1,0 1,0 0,0-1,0 1,0-1,0 1,0 0,0-1,0 1,0-1,0 1,0 0,0-1,0 1,0 0,0-1,0 1,1 0,-1-1,0 1,0 0,0-1,1 1,-1 0,0-1,0 1,1 0,-1 0,0-1,1 1,-1 0,0 0,1 0,-1-1,-32-25,-25-8,40 26,1-1,1-1,-1 0,2-1,-1 0,2-1,-1-1,2 0,-4-6,15 19,0-1,1 0,-1 0,0 1,1-1,-1 0,1 0,-1 0,1 0,-1 0,1 0,0 0,-1 0,1 0,0 0,0 0,0 0,0 0,0 0,0 0,0 0,0 0,0 0,0-1,1 1,-1 0,0 0,1 1,-1-1,1 0,-1 0,1 0,-1 0,1 0,0 0,0 1,-1-1,1 0,0 0,0 1,0-1,12-5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8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52,'55'1,"145"-13,-19-24,-113 31,-51 10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1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22,'38'0,"18"0,4 0,-4 0,-1 0,-6 0,-5-5,-7-1,-4 0,-8 1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6 300,'255'0,"-241"-4,-1 1,0-2,0 0,-1 0,0-1,1-1,-2 0,1 0,-1-1,0-1,-1 0,0 0,-1-1,1-1,2-4,-8 11,0 0,-1 0,1 0,-1 0,0-1,-1 1,1-1,-1 0,1 0,-2 0,1 0,0 0,-1 0,0 0,0-1,-1 1,1 0,-1 0,0-1,-1 1,1 0,-1-1,0 1,0 0,-1 0,1 0,-1 0,0 0,-1 0,1 0,-1 1,0-1,0 1,-4-4,5 7,0 0,-1 0,1 0,0 1,-1-1,1 0,-1 1,1 0,-1 0,1 0,-1 0,1 0,-1 0,1 1,-1-1,1 1,0-1,-1 1,1 0,0 0,-1 0,1 0,0 1,0-1,0 0,0 1,0 0,0-1,1 1,-1 0,0 0,1 0,0 0,-1 0,1 0,0 1,-1 0,-36 90,-20 214,44-210,-3-2,-5 0,-7 8,23-87,3-2,0 0,-1 0,-1-1,0 1,-1-1,-1 0,0-1,0 1,-1-2,-1 1,0-1,-1 0,0-1,0 0,-1-1,-9 7,19-15,0 0,0 0,0-1,0 1,0 0,0 0,-1 0,1-1,0 1,0-1,-1 1,1-1,0 1,-1-1,1 0,0 0,-1 1,1-1,-1 0,1 0,0 0,-1-1,1 1,-1 0,1 0,0-1,-1 1,1-1,0 1,0-1,-1 0,1 0,0 1,0-1,0 0,0 0,0 0,0 0,0 0,0 0,0 0,1 0,-1-1,0 1,1 0,-1 0,1-1,-1 1,1 0,0-1,-1 1,1 0,0-1,2-3,0-1,1 1,0 0,0 0,0 0,0 1,1-1,0 1,0 0,0 0,0 0,1 0,0 1,-1 0,1 0,0 0,1 1,-1-1,0 1,1 0,-1 1,1-1,0 1,-1 0,1 1,0-1,0 1,12-1,0 1,0 0,0 2,0 0,0 0,0 2,-1 0,3 2,80 36,-81-32,0-2,1 1,0-2,0-1,1 0,0-2,0 0,0-2,-10-1,0 0,0-1,-1 0,1-1,0-1,-1 1,1-2,-1 1,1-1,-1-1,9-4,-1-4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1,'0'33,"0"17,-5-1,-1-4,0-9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6 272,'-2'-10,"0"0,1 0,0 0,1-1,0 1,1 0,0 0,1 0,0 0,0 0,1 0,0 0,1 1,0 0,1-1,0 1,0 1,0-1,2 1,-1 0,1 0,0 1,0 0,1 0,0 1,0 0,8-5,-14 9,0 1,1-1,-1 0,1 0,-1 1,1-1,-1 1,1 0,0 0,0 0,0 0,0 1,0-1,-1 1,1-1,0 1,0 0,0 0,0 1,0-1,0 1,0-1,0 1,0 0,0 0,-1 0,1 0,0 0,-1 1,1 0,-1-1,1 1,-1 0,0 0,0 0,0 0,0 0,0 1,0-1,-1 1,1-1,-1 1,1 1,3 13,-5-15,0 0,0 0,0 0,0 0,0 0,0 0,1 0,-1 0,0 0,1 0,0 0,0 0,-1 0,1 0,0 0,0 0,1-1,-1 1,0 0,1-1,-1 1,1-1,-1 1,1-1,-1 0,1 0,0 0,0 0,0 0,0 0,0 0,0-1,0 1,0-1,0 1,0-1,0 0,0 0,0 0,0 0,0 0,0 0,0 0,0-1,2 0,49-42,28-10,-78 53,0 0,0 0,0 0,0 1,0-1,0 1,0 0,0 0,0 0,-1 1,1-1,0 1,-1-1,1 1,-1 0,1 0,-1 0,0 0,0 0,0 0,0 1,0-1,-1 1,1 0,-1-1,1 1,-1 0,0 0,0 0,0 0,25 36,-8-25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1.75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1,'0'0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4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383 1,'-355'217,"354"-217,-1 0,1 1,0-1,0 0,0 0,0 1,-1-1,1 1,0-1,0 1,0-1,0 1,0 0,0 0,0-1,0 1,0 0,1 0,-1 0,0 0,0 0,1 0,-1 0,1 0,-1 0,1 0,-1 1,1-1,0 0,-1 0,1 0,0 1,0-1,0 0,0 0,0 1,0-1,0 0,1 0,-1 0,0 1,1-1,-1 0,0 0,1 0,0 0,-1 0,1 0,0 0,-1 0,1 0,0 0,0 0,0 0,0-1,0 1,0 0,0 0,0-1,0 1,0-1,0 1,1-1,15 4,0 0,0-1,0-1,1-1,-1 0,1-1,15-3,11 2,291-1,-310-10,-49-13,-134-108,94 71,50 51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5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0,'2'30,"-2"0,-1 0,-2 0,-1 0,-1 0,-2-1,0 0,-5 7,10-33,0 0,0 0,0 0,1 0,-1 0,1 1,0-1,0 1,0-1,0 1,0-1,1 1,-1 0,1-1,0 1,0 0,1-1,-1 1,1 0,0-1,0 1,0-1,0 1,1-1,-1 0,1 1,0-1,0 0,0 0,0 0,0-1,1 1,-1 0,3 1,6-2,-1 0,1 0,0-1,0 0,0-1,1 0,-1-1,0 0,-1-1,1 0,0-1,0 0,7-3,34-7,-48 6,-8 1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5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12,'19'0,"11"0,5 0,2 0,4 0,0 0,-3 0,-2 0,-3 0,-2 0,-2 0,-1-5,-5-1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86,'386'0,"-441"-34,-50-18,102 53,1 0,0 0,0 1,0-1,0 0,0 1,0-1,0 1,0 0,1-1,-1 1,1 0,-1 0,1 0,0 0,-1 1,1-1,0 0,1 0,-1 1,0-1,1 0,-1 1,1-1,-1 1,1-1,0 1,0-1,1 0,-1 1,0-1,1 1,-1-1,1 0,0 1,-1 3,5 228,-5-233,0 0,-1 0,1 0,0 1,0-1,0 0,0 1,0-1,0 0,1 0,-1 1,0-1,1 0,-1 0,0 0,1 1,0-1,-1 0,1 0,0 0,-1 0,1 0,0 0,0 0,0 0,0-1,0 1,0 0,0 0,0-1,0 1,0-1,0 1,1-1,-1 1,0-1,0 0,0 1,1-1,-1 0,0 0,1 0,-1 0,0 0,0 0,1-1,-1 1,0 0,0-1,1 1,13-8,-1 0,0-1,0-1,-1 0,0-1,-1 0,0-1,9-11,4-4,4-6,-16 16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2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33,'-7'10,"-5"4,0 1,2 0,0 0,0 1,2 0,0 0,1 1,0 0,2 1,0-1,0 1,0 11,5-26,0 0,0 0,0 1,1-1,-1 0,1 0,-1 0,1 0,0 0,0 0,0 0,1 0,-1 0,1-1,-1 1,1 0,0-1,0 1,0-1,1 0,-1 0,0 0,1 0,0 0,-1 0,1-1,0 1,0-1,0 0,0 0,0 0,2 1,2-1,1-1,-1 1,0-1,0 0,0-1,0 1,0-2,0 1,0-1,0 0,0 0,0-1,-1 0,2 0,1-2,1 0,-1 0,0-1,-1 0,1 0,-1-1,0 0,-1-1,0 0,0 0,-1 0,0-1,0 0,-1 0,0-1,0 1,-1-1,-1 0,0 0,0 0,-1-1,0 1,-1-1,0 1,0-1,-1 1,-1-1,-2 5,0 0,-1 0,0 1,0-1,0 1,0 0,-1 0,0 1,0-1,0 1,-1 0,0 0,1 1,-1 0,0 0,0 0,-1 1,1 0,-1 0,1 0,-1 1,0 0,1 0,-1 1,0 0,1 0,-1 1,0-1,1 1,-1 1,0-1,1 1,-2 1,-17 4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1 196,'311'1,"-186"32,-144-70,-95-119,112 128,10 20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1,'23'11,"1"-1,1-2,0 0,0-1,0-2,1 0,-1-2,1-1,0-1,0-1,0-1,0-2,-1 0,1-2,-1 0,18-8,81-7,242 9,-317 17,-32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58,'-56'88,"-4"-2,-3-3,-64 63,126-146,0 1,0-1,0 1,1-1,-1 1,0-1,0 1,0 0,0-1,1 1,-1 0,0 0,1-1,-1 1,0 0,1 0,-1 0,1 0,0 0,-1 0,1 0,0 0,-1 0,1 0,0 0,0 0,0 0,0 0,0 0,0 0,0 0,0 0,1 0,-1 0,0 0,0 0,1 0,-1 0,1 0,-1 0,1 0,-1 0,1 0,0-1,-1 1,1 0,0 0,0-1,0 1,-1 0,1-1,0 1,0-1,0 1,0-1,0 1,140 4,-89-7,158 7,-209-6,-1 0,1 0,-1 0,0 0,1 0,-1 0,0 0,0 0,1 0,-1 0,0 0,0-1,0 1,-1 0,1 0,0 0,0 0,0 0,-1 0,1 0,-1 0,1 0,-1 0,1 1,-1-1,1 0,-1 0,0 0,1 0,-1 1,0-1,0 0,0 1,0-1,0 0,-2-3,-14-23,2 0,0-2,2 1,2-2,0 1,2-1,1-1,-2-18,11-2,4 33</inkml:trace>
  <inkml:trace contextRef="#ctx0" brushRef="#br0" timeOffset="470.16">747 1,'-85'284,"67"-243,14-34,0-1,0 0,1 1,0 0,0-1,1 1,0 0,0 1,1-1,-1 0,2 0,-1 1,1-1,0 0,0 1,1-1,0 0,1 1,-1-1,2 3,3-6,0 1,1-1,-1 0,1 0,0-1,0 0,0 0,0 0,1-1,-1 0,1-1,-1 1,1-2,0 1,-1-1,1 0,0-1,-1 1,1-1,-1-1,1 0,-1 0,2-1,10-4</inkml:trace>
  <inkml:trace contextRef="#ctx0" brushRef="#br0" timeOffset="717.002">493 283,'29'4,"14"3,4-1,0-1,-4-1,-4-2,-5-1,-7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1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15,'-17'40,"4"2,-1-1,-3 0,-1 0,-2-2,-2-1,-9 12,-25 23,58-70,0 0,0 0,0 1,1-1,-1-1,1 1,-1 0,1 0,0-1,0 0,0 0,0 1,1-2,-1 1,0 0,1-1,0 0,-1 1,1-1,0-1,-1 1,1 0,0-1,0 0,0 0,-1 0,2-1,201 13,-44 11,-162-23,0 0,-1 0,1-1,0 1,-1 0,1-1,0 1,-1 0,1-1,0 1,-1 0,1-1,0 1,0-1,0 1,-1-1,1 1,0 0,0-1,0 1,0-1,0 1,0-1,0 1,0-1,0 1,0-1,0 1,0-1,0 1,0-1,0 1,1 0,-1-1,0 1,0-1,1 1,-1 0,0-1,0 1,1-1,-1 1,0 0,1-1,-1 1,0 0,1 0,-1-1,1 1,-1 0,1 0,-1 0,0-1,1 1,-1 0,1 0,-1 0,1 0,-1 0,1 0,-1 0,1 0,-1 0,1 0,-1 0,1 0,-1 1,0-1,1 0,0 0,-31-31,26 27,-155-169,70 75,89 97,0 1,-1-1,1 1,-1-1,1 0,0 1,-1-1,1 1,0-1,0 0,0 1,-1-1,1 1,0-1,0 0,0 1,0-1,0 0,0 1,0-1,0 0,0 1,1-1,-1 0,0 1,0-1,0 1,1-1,-1 0,0 1,1-1,-1 1,1-1,-1 1,0-1,1 1,-1-1,1 1,-1 0,1-1,0 1,-1 0,1-1,-1 1,1 0,0 0,-1-1,1 1,-1 0,1 0,0 0,-1 0,1 0,0 0,-1 0,1 0,0 0,-1 0,1 0,0 1,-1-1,1 0,-1 0,1 1,0-1,-1 0,1 1,-1-1,1 1,18-2</inkml:trace>
  <inkml:trace contextRef="#ctx0" brushRef="#br0" timeOffset="585.296">575 15,'4'36,"2"0,1 0,2-1,1 0,2-1,2 0,1-1,11 19,-21-41,35 49,-39-61,1 1,-1-1,0 1,1-1,-1 0,1 0,-1 1,0-1,0 0,0 0,1 0,-1-1,0 1,0 0,0 0,0 0,-1-1,1 1,0 0,-1-1,1 1,0-1,-1 1,0-1,1 1,-1-1,0 1,0-1,0 1,0-1,0 0,0 0,2-7,11-32,2 2,1 0,2 1,19-28,55-74,-86 135,-10 16,-3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5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0,'7'5,"0"-1,1-1,-1 1,1-1,0-1,0 1,0-1,0-1,0 1,0-1,0-1,1 1,-1-2,6 0,1 2,379-2,-394 1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2.10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1 362,'147'-320,"-147"319,0 0,0 1,0-1,0 0,0 0,0 0,0 0,0 0,0 1,0-1,1 0,-1 0,0 0,0 0,1 1,-1-1,1 0,-1 0,1 1,-1-1,1 0,-1 1,1-1,-1 1,1-1,0 0,-1 1,1 0,0-1,0 1,-1-1,1 1,0 0,0-1,0 1,-1 0,1 0,0 0,0 0,0 0,0 0,0 0,-1 0,1 0,0 0,0 0,0 0,0 1,-1-1,1 0,0 1,0-1,-1 0,1 1,0-1,0 1,-1-1,1 1,-1 0,1-1,0 1,-1-1,1 1,-1 0,1 0,-1-1,0 1,1 0,-1 0,15 46,-14-41,-1-1,1 1,0-1,1 0,-1 1,1-1,0 0,1 0,-1 0,1 0,0-1,0 1,0-1,1 0,0 0,0 0,0 0,0 0,0-1,1 0,-1 0,1 0,0 0,0-1,0 0,1 0,1-1,0 0,0 0,0 0,0-1,0-1,0 1,-1-1,1 0,0-1,0 1,-1-1,1-1,-1 1,1-1,-1 0,0-1,0 1,-1-1,1 0,-1-1,0 1,0-1,0 0,0 0,-1-1,0 0,0 1,-1-1,1 0,-1-1,-1 1,1 0,-1-1,0 0,-1 1,1-1,-1-1,2-20,-1 4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6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1,'29'5,"14"1,4 0,0-1,1-2,-3-6,-4-2,-5 0,-2 0,-4 1,-6 2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36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424 847,'-58'34,"2"2,1 2,-28 29,77-63,0 1,0 0,1 0,0 0,0 1,0 0,1 0,0 0,0 0,0 1,1 0,0-1,0 1,1 0,0 1,0-1,1 0,0 1,0-1,0 0,1 1,0-1,1 1,0-1,0 1,0-1,3 6,2-8,0-1,1 0,-1 0,1 0,0-1,0 0,1-1,-1 0,0 0,1 0,-1-1,1 0,0 0,-1-1,1 0,0 0,-1-1,1 0,5-2,13-2,0-2,0-1,-1-1,0 0,-1-2,0-1,0-2,-2 0,0-1,0-1,-1-1,-1 0,-1-2,10-13,-6 11,-1-2,-1 0,-1-2,-1 0,-1-1,-2-1,0-1,-2 0,-1-1,-1 0,-1-1,-2-1,-1 1,-2-1,-1-1,1-18,-6 40,-1-1,1 1,-2 0,1 0,-1 0,-1 0,0 0,0 0,-1 1,0-1,-1 1,0 0,-1 1,1-1,-2 1,1 0,-1 0,0 1,-1 0,1 0,-2 1,1 0,0 0,-1 1,0 0,-1 1,1 0,-1 0,0 1,1 0,-1 1,-1 0,1 1,0 0,0 0,0 1,-5 0,6 1,-1 1,1-1,0 1,-1 1,1 0,0 0,0 1,0 0,1 0,0 1,-1 0,2 1,-1 0,1 0,0 0,0 1,0 0,1 1,0-1,1 1,0 0,0 1,0-1,1 1,1 0,-1 0,1 0,1 0,-2 10,2-3,0 1,1-1,0 0,1 1,1-1,1 1,1-1,0 0,1 0,0 0,1 0,1-1,1 0,0 0,1-1,0 0,1 0,1-1,0 0,1 0,11 8,-2-2,2-1,1-1,0 0,1-2,0-1,1-1,1-2,14 5,11-10,-33-11</inkml:trace>
  <inkml:trace contextRef="#ctx0" brushRef="#br0" timeOffset="395.933">1073 508,'1'248,"1"-227,1 1,1 0,1 0,1-1,1 0,1-1,1 1,0-1,2-1,0 0,3 2,-14-20,1 0,-1 0,0 0,1 0,-1-1,1 1,-1 0,1 0,-1-1,1 1,-1 0,1 0,0-1,-1 1,1-1,0 1,-1-1,1 1,0-1,0 1,0-1,0 0,-1 1,1-1,0 0,0 0,0 1,0-1,0 0,0 0,0 0,0 0,0 0,-1-1,1 1,0 0,0 0,0-1,0 1,0 0,0-1,-1 1,1-1,0 1,0-1,-1 1,1-1,0 1,-1-1,1 0,0 0,-1 1,1-1,-1 0,22-52,-19 44,11-27,2 0,2 2,0 0,3 1,23-29,-37 53,50-93,-52 85,-5 4</inkml:trace>
  <inkml:trace contextRef="#ctx0" brushRef="#br0" timeOffset="900.534">1016 282,'168'11,"62"24,-219-32,-6-1,1-1,-1 1,1-1,-1 0,1 0,0-1,-1 1,1-1,0-1,-1 1,1-1,-1 0,1 0,-1 0,1-1,-1 0,1 0,-1-1,2 0,-6-1,-1 0,1 0,-1 1,0-1,0 0,0 0,0 1,-1-1,1 0,-1 0,0 1,0-1,0 1,-1-1,0 1,1-1,-1 1,0 0,0 0,-1 0,1 0,-1 0,1 0,-1 1,0-1,0 1,1 0,-179-190,176 163,13 21</inkml:trace>
  <inkml:trace contextRef="#ctx0" brushRef="#br0" timeOffset="1334.021">1 1383,'84'5,"1"-2,0-5,0-3,-1-4,1-4,320-46,-348 52,300-21,-329 28</inkml:trace>
  <inkml:trace contextRef="#ctx0" brushRef="#br0" timeOffset="1876.224">622 1580,'-75'20,"52"-17,0 2,1 0,-1 2,1 0,1 1,-1 2,2 0,-1 1,2 1,-1 1,1 1,1 0,1 1,-10 11,23-20,-1 0,1 1,0-1,0 1,1-1,0 1,0 0,1 0,0 1,0-1,0 0,1 1,0-1,1 1,0-1,0 1,0 0,1-1,0 0,1 1,0-1,0 0,0 1,1-1,0 0,0-1,1 1,0-1,0 1,0-1,1 0,0-1,0 1,1-1,-1 0,1 0,0-1,1 0,2 2,1-3,1-1,-1 0,1 0,-1-1,1-1,-1 0,1 0,-1-1,1 0,-1-1,1 0,-1 0,0-2,0 1,0-1,0 0,-1-1,8-5,15-10,-2 0,0-3,-1 0,19-21,-31 28,-1-1,-1-1,0 0,-2 0,0-2,-1 0,-1 0,0-1,-2 0,-1-1,0 0,-2 0,0 0,-2-1,0 0,-1 0,-2 0,-1-18,1 37,-1-1,0 0,0 0,0 1,-1-1,0 0,1 0,-2 1,1-1,-1 1,1-1,-1 1,0 0,-1-1,1 1,-1 0,0 1,0-1,0 0,0 1,-1 0,1-1,-1 1,0 1,0-1,0 0,0 1,0 0,-1 0,1 0,-1 1,1 0,-1-1,0 2,1-1,-1 0,0 1,0 0,1 0,-1 0,0 1,0 0,1 0,-4 1,-3 5,0 1,1 1,0 0,0 0,1 1,0 0,1 1,0-1,1 2,0-1,1 1,0 0,1 0,-2 7,3-8,0-1,1 0,0 1,1 0,0 0,1 0,0-1,1 1,0 0,1 0,0 0,1 0,0 0,1-1,0 1,0-1,1 1,0-1,1 0,1-1,-1 1,1-1,1 0,0-1,0 0,0 0,2 0,8 8,2-1,0-1,1-1,0-1,1-1,1 0,-1-2,2 0,-1-2,1 0,7 0,21-4,-33-7</inkml:trace>
  <inkml:trace contextRef="#ctx0" brushRef="#br0" timeOffset="2246.94">1271 1383,'-193'365,"186"-350,-45 124,51-135,0 1,0-1,0 0,1 0,0 1,0-1,0 0,1 0,-1 0,1 1,0-1,0 0,0 0,1 0,-1 0,1 0,0-1,0 1,1 0,-1-1,1 1,-1-1,1 0,0 0,0 0,1-1,-1 1,1-1,-1 1,1-1,0 0,1 0,14 3,1 0,-1-2,1 0,-1-2,1 0,0-1,-1-1,1 0,-1-2,1 0,-1-2,0 0,10-4,51-26,-77 26,-6 0</inkml:trace>
  <inkml:trace contextRef="#ctx0" brushRef="#br0" timeOffset="2501.005">932 1693,'38'0,"18"0,9-5,-2-1,-2 0,-2 1,-6 2,-8 1,-1 1,-8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5:5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17,'4'-5,"8"-1,0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37:45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249 151,'0'-15,"0"23,-1 25,-25 175,25-26,18-222,7-156,-7-59,-44 386,-5 182,33-269,0-127,-18 113,-25 222,43-259,-1-1,-1 1,1-1,-1 1,-1-1,1 1,-1 0,0 0,-1 0,0 0,0 0,-1 0,1 1,-1-1,-1 1,1 0,-1 1,-5-6,8 10,0 1,0-1,0 1,0-1,0 1,0 0,0 0,-1 0,1 0,0 0,0 0,0 1,0-1,0 1,0-1,0 1,0 0,0-1,0 1,1 0,-1 1,0-1,0 0,1 0,-1 1,1-1,-1 1,1-1,0 1,-1 0,1-1,0 1,0 0,0 0,1 0,-1 0,0 0,1 0,-1 0,7-14,-6 9,0 0,0 0,-1 1,0-1,1 0,-1 0,0 0,0 0,-1 1,1-1,-1 1,1-1,-1 1,0-1,0 1,0 0,0 0,0 0,0 0,0 0,-3-1,4 4,0-1,0 1,-1 0,1-1,0 1,0 0,0 0,0 0,0-1,0 1,1 0,-1 0,0 1,0-1,1 0,-1 0,0 0,1 0,0 1,-1-1,1 0,-1 0,1 1,0-1,0 0,0 1,0-1,0 0,0 0,0 1,0-1,1 0,-1 1,0-1,1 0,-1 0,1 1,-1-1,1 0,0 0,0 1,5 12,2 1,-1-1,2 0,0 0,0-1,1 0,1-1,0 0,1-1,1 1,8 9,15 7,-35-29,-1 1,1-1,0 1,0-1,-1 1,1-1,0 1,-1-1,1 0,-1 1,1-1,-1 0,1 0,-1 1,1-1,-1 0,1 0,-1 0,0 1,0-1,1 0,-1 0,0 0,0 0,0 0,0 0,0 0,0 1,0-1,-1 0,1 0,0 0,0 0,-1 0,1 1,0-1,-1 0,1 0,-1 0,1 1,-39-100,160 280,-114-171,-1-1,-1 0,1 0,0-1,1 1,0-2,0 1,0-1,1 0,0 0,0-1,7 3,-13-8,0 0,-1 0,1 0,-1 0,1-1,-1 1,1-1,-1 1,1-1,-1 1,1-1,-1 0,0 0,1 0,-1 0,0 0,0 0,0 0,1 0,-1 0,0 0,-1-1,1 1,0 0,0-1,0 1,-1-1,1 1,-1-1,1 1,-1-1,0 1,0-1,1 1,-1-1,0 1,0-1,-1 0,1 1,0-1,0 1,-1-1,1 1,-1-1,1 1,-1-1,0 1,1-1,-1 1,0 0,-1-2,1 3,0 1,0-1,1 0,-1 0,0 1,0-1,0 0,1 1,-1-1,0 0,0 1,1-1,-1 1,0-1,1 1,-1 0,1-1,-1 1,1 0,-1-1,1 1,-1 0,1 0,0-1,-1 1,1 0,0 0,0 0,0-1,-1 1,1 0,0 0,0 0,0 0,0 0,0-1,1 2,-3 5,0-1,0 1,1 0,0 0,0 0,1-1,0 1,0 0,1 0,-1 0,2 0,-1 0,1-1,0 1,0 0,1-1,0 0,0 0,0 0,1 0,1 3,-4-9,0 1,0-1,0 1,0 0,0-1,0 0,0 1,0-1,0 0,0 1,0-1,0 0,1 0,-1 0,0 0,0 0,0 0,0 0,0 0,0 0,0-1,0 1,0 0,0-1,0 1,0-1,0 1,0-1,0 1,0-1,0 0,0 1,0-1,-1 0,1 0,0 0,-23 12,-30 62,53-73,-1-1,0 1,0 0,1 0,-1 0,0 0,0 0,1 0,-1 0,0 0,0 0,1 0,-1 0,0 0,0 0,1 0,-1 1,0-1,0 0,1 0,-1 0,0 0,0 0,1 0,-1 1,0-1,0 0,0 0,0 0,1 1,-1-1,0 0,0 0,0 1,0-1,0 0,0 0,0 0,1 1,-1-1,0 0,0 1,0-1,0 0,0 0,0 1,0-1,0 0,0 0,0 1,-1-1,1 0,0 0,0 1,0-1,0 0,18-16,44-81,-62 97,0 0,0 0,0 0,0 0,-1 0,1 0,0 0,0 0,0 0,-1 0,1 0,0 0,0 0,0 0,-1 0,1 0,0 0,0 0,0 0,0 0,-1 0,1 0,0 0,0 0,0 0,0-1,-1 1,1 0,-13 21,9-13,-1 1,2 0,-1 0,1 0,1 1,0-1,0 1,0-1,1 1,1 0,0-1,1 7,-1-15,1 0,0-1,0 1,0-1,0 1,-1-1,1 0,0 1,0-1,0 0,0 0,0 1,0-1,0 0,0 0,0 0,0 0,0 0,0 0,0-1,0 1,0 0,0 0,0-1,0 1,0-1,-1 1,1-1,0 1,0-1,0 1,-1-1,1 0,0 1,-1-1,1 0,0 0,-1 1,1-1,-1 0,1 0,-1 0,0 0,1 0,-1 0,0 0,1 0,-1 1,0-1,0 0,0-1,18-31,-2-2,-2 0,-1 0,-1-1,-2-1,-9 36,-1 1,0 0,1-1,-1 1,1 0,-1-1,1 1,-1 0,0-1,1 1,-1-1,0 1,1-1,-1 1,0 0,1-1,-1 1,0-1,0 0,0 1,0-1,0 1,1-1,-1 1,0-1,0 1,0-1,0 0,-1 1,1-1,0 1,0-1,0 1,0-1,0 1,-1-1,1 1,0-1,-1 1,1-1,0 1,-1-1,1 1,0 0,-1-1,1 1,-1 0,1-1,-1 1,1 0,-1-1,1 1,-1 0,1 0,-1 0,1 0,-1-1,1 1,-1 0,1 0,-1 0,1 0,-1 0,0 0,1 0,-1 0,1 1,-33 25,19-15,25-33,87-141,-99 163,1 1,0-1,-1 0,1 0,-1 0,1 0,-1 0,1 0,-1 0,1 0,0 0,-1 0,1-1,-1 1,1 0,-1 0,1 0,0 0,-1-1,1 1,-1 0,1 0,0-1,-1 1,1 0,0-1,0 1,-1 0,1-1,0 1,0-1,-1 1,1 0,0-1,0 1,-12 10,11-16,89-115,-118 172,49-63,10-18,-23 24,-21 23,-57 57,110-114,56-43,-87 81,-7 1,-11-4,-89-19,92 23,1 0,0-1,-1 0,1 0,0-1,0 0,1 0,-1-1,1 0,-1 0,1 0,1-1,-1 0,0 0,1 0,0-1,1 0,-1 0,1 0,0 0,0-1,1 1,0-1,0 0,1 0,0 0,-1-3,-1-27,1-1,2 0,1 0,2 0,2-2,2-3,-3 37,-1-1,0 1,-1 0,0-1,0 0,0 1,-1-1,0 1,0-1,-1 0,0 1,0-1,0 1,-1-1,0 1,0 0,0 0,-1 0,0 0,0 0,-1 0,0 1,0 0,-4-5,3 5,0 1,-1-1,1 1,-1 1,0-1,0 1,0-1,-1 2,1-1,-1 1,1 0,-1 0,0 1,0 0,0 0,1 1,-1-1,0 2,0-1,0 1,0 0,0 0,0 1,1 0,-1 0,0 1,32 8,99-25,-68 14,-82 17,13-12,-1 0,0-1,0 0,0-1,0 0,0-2,0 1,-12-2,-15 3,38-3,1 0,-1 1,1-1,-1 1,1-1,0 1,-1 0,1 0,0 0,0 0,-1 1,1-1,0 0,0 1,0 0,1-1,-1 1,0 0,1 0,-1 0,1 0,-1 0,1 0,0 1,0-1,0 0,0 1,0-1,1 0,-1 1,1-1,0 1,-1-1,1 1,0-1,0 1,1-1,-1 1,1-1,-1 1,1-1,0 1,-1-1,1 0,1 1,-1-1,1 1,2 12,-2 0,1-1,-2 1,0 0,0 0,-2 0,0 0,0 0,-2 0,-2 10,-6 156,9-62,-24-4,26-112,-1-1,1 1,-1-1,0 0,0 1,0-1,0 0,0 0,0 1,-1-1,1 0,-1 0,1-1,-1 1,0 0,0 0,0-1,0 1,0-1,0 0,0 0,0 1,-1-1,1-1,0 1,-1 0,1 0,-1-1,1 0,-2 1,3-1,0-1,1 1,-1 0,0 0,1 0,-1-1,0 1,0 0,1 0,-1 0,0 0,0 0,1 1,-1-1,0 0,0 0,1 0,-1 1,0-1,1 0,-1 1,0-1,1 1,-1-1,1 0,-1 1,0 0,1-1,-1 1,1-1,0 1,-1-1,1 1,-1 0,1-1,0 1,0 0,-1 0,1-1,0 1,0 0,0 0,0-1,0 1,0 0,0-1,0 1,0 0,0 0,0-1,0 1,0 0,1 0,-1-1,0 1,1 0,-1 0,33 36,-26-30,3 3,0 0,-1 0,-1 1,1 0,-2 0,1 1,-2 0,1 0,-2 1,3 6,52 97,-59-114,1 0,0-1,0 1,0 0,0-1,0 1,0-1,1 1,-1-1,0 0,1 0,-1 0,1 0,-1-1,1 1,0-1,-1 1,1-1,0 0,-1 0,1 0,-1-1,1 1,0 0,-1-1,1 0,-1 0,1 1,-1-2,1 1,-1 0,0 0,0-1,0 1,71-65,-65 58,44-89,-29 42,55-70,16 8,-157 224,-68 107,78-123,77-111,136-189,-122 166,24-42,-60 83,0 0,-1 0,1 0,-1 0,1 0,-1-1,1 1,-1-1,0 1,0-1,-1 1,1-1,0 1,-1-1,0 1,1-1,-1 0,0 1,0-1,0 0,-1 1,1-1,-1 0,0 1,1-1,-1 1,0-1,0 1,-1-1,1 1,0 0,-1 0,0 0,1 0,-1 0,0 0,0 0,0 0,0 1,0-1,0 1,-1-1,1 1,-1 0,1 0,0 0,-2 0,-5 0,-1 1,1 1,0-1,0 2,0-1,0 1,0 1,0-1,0 1,1 1,-1 0,1 0,0 1,1 0,-1 0,1 0,0 1,0 1,0-1,1 1,0 0,0 0,1 1,-4 7,-40 65,100-186,-27 53,-44 71,-46 92,66-111,0 1,0 0,0-1,0 1,0-1,-1 1,1-1,0 1,0 0,0-1,0 1,-1-1,1 1,0 0,0-1,-1 1,1 0,0-1,-1 1,1 0,0-1,-1 1,1 0,-1 0,1-1,0 1,-1 0,1 0,-1 0,1 0,-1 0,1-1,0 1,-1 0,1 0,-1 0,1 0,-1 0,1 0,-1 1,1-1,-1 0,1 0,0 0,-1 0,1 0,-1 1,1-1,0 0,-1 0,1 1,0-1,-1 0,1 1,0-1,-1 0,1 1,0-1,0 0,-1 1,1-1,0 1,0-1,0 0,-1 1,1-1,0 1,0-1,2-35,51-119,-51 153,-2 1,1-1,0 0,0 0,0 0,0 0,0 0,-1 0,1 0,0 0,-1 0,1 0,-1 0,1-1,-1 1,0 0,1 0,-1 0,0-1,0 1,0 0,0 0,0-1,0 1,0 0,-1 0,1-1,0 1,-1 0,1 0,-1 0,1 0,-1 0,1-1,-1 1,0 0,1 0,-1 0,0 1,0-1,0 0,0 0,0 0,0 1,0-1,0 0,0 1,0-1,0 1,-1-1,1 1,0 0,0-1,-1 1,1 0,0 0,0 0,0 0,-1 0,1 0,-1 0,-45 21,51-43,4 10,0 0,0-1,-1 0,-1-1,0 0,-1 0,0 0,-1 0,-1-1,0 0,0-7,8-108,5 44,-16 213,2-88,-1-27,0 0,-1 0,0 0,-1-1,0 1,-1 0,-1 0,1-1,-4 8,6-19,0 0,0 0,0-1,0 1,0 0,0-1,1 1,-1 0,0-1,0 1,0 0,0-1,0 1,-1 0,1-1,0 1,0 0,0 0,0-1,0 1,0 0,0-1,-1 1,1 0,0 0,0-1,0 1,-1 0,1 0,0-1,0 1,-1 0,1 0,0 0,0-1,-1 1,1 0,0 0,-1 0,1 0,0 0,-1 0,1 0,0 0,-1 0,1 0,0 0,-1 0,1 0,0 0,0 0,-1 0,1 0,0 0,-1 0,1 0,0 0,-1 1,1-1,0 0,0 0,-1 0,1 1,0-1,0 0,-5-30,34-205,-34 100,4 134,0 0,0 0,0 0,0 0,0 0,-1 0,1 0,0 0,0 0,-1 1,1-1,0 0,-1 1,1-1,0 1,-1 0,1-1,-1 1,1 0,-1 0,1 0,-1 0,1 0,-1 0,1 0,-1 0,1 1,-1-1,1 1,0-1,-1 1,1-1,0 1,-1 0,1 0,0 0,0 0,0-1,-1 2,1-1,0 0,1 0,-1 0,0 0,0 1,0-1,1 0,-1 1,0-1,1 0,-1 2,-11 7,-16 11,22-17,-1 0,0 0,1 0,0 1,0 0,1 0,-1 1,1 0,0 0,1 0,-1 0,1 1,1 0,-1-1,1 2,0-1,0 0,1 0,0 4,-9 273,-3-211,10-138,6 3,0 32,-2-1,0 1,-2-1,-2 1,-4-20,8 50,0-1,1 1,-1-1,0 1,0-1,0 1,1-1,-1 1,0-1,0 1,0-1,0 1,0-1,0 1,0-1,0 1,0-1,0 1,0-1,-1 1,1-1,0 1,0-1,0 1,0 0,-1-1,1 1,0-1,-1 1,1 0,0-1,-1 1,1-1,0 1,-1 0,1 0,-1-1,1 1,-1 0,1 0,0-1,-1 1,1 0,-1 0,1 0,-1 0,1 0,-1 0,1 0,-1 0,1 0,-1 0,1 0,-1 0,1 0,-1 0,1 0,-1 0,1 1,-1-1,-12 77,2 1,5 0,2 1,7 63,20 14,-24-155,1 0,-1 0,1 0,0 0,0 0,0 0,-1 0,1 0,0 0,0 0,0 0,0 0,1 0,-1 1,0-1,0 0,1 0,-1 0,0 0,1 0,-1 0,1-1,0 1,-1 0,1 0,0 0,-1 0,1-1,0 1,0 0,0-1,-1 1,1 0,0-1,0 1,0-1,0 0,0 1,0-1,0 0,0 1,0-1,1 0,-1 0,0 0,0 0,0 0,0 0,0 0,0-1,0 1,0 0,0 0,0-1,0 1,0-1,0 1,0-1,0 1,0-1,0 0,-1 1,2-2,32-109,-26 70,-6 33,8-30,-1 1,-3-1,0-1,-3 1,-1-1,-3-25,1 63,1 0,-1 0,0 0,1 0,-1-1,0 1,0 0,0 0,0 0,0 0,-1 0,1 0,0-1,0 1,-1 0,1 0,-1 0,1 0,-1 0,1 0,-1 0,1 0,-1 0,0 1,0-1,0 0,1 0,-1 0,0 1,0-1,0 1,0-1,0 0,0 1,0 0,0-1,0 1,0 0,-1-1,1 1,0 0,0 0,0 0,0 0,0 0,0 0,-1 0,1 0,0 1,0-1,0 0,0 1,0-1,0 1,0-1,0 1,0 0,0-1,0 1,0 0,0-1,1 1,-1 0,0 0,1 0,-1 0,0 0,1 0,-1 0,-54 124,43-88,9-28,-1 0,0 0,1 1,0-1,1 1,0 0,1 0,-1 0,2 0,0 0,0 0,1 7,0-16,0-1,-1 1,1-1,0 0,0 0,0 0,-1 1,1-1,0 0,0 0,0 0,0 0,-1 0,1 0,0 0,0-1,0 1,-1 0,1 0,0-1,0 1,-1 0,1-1,0 1,0-1,-1 1,1-1,-1 1,1-1,0 0,-1 1,1-1,-1 0,1 1,-1-1,0 0,1 1,-1-1,0 0,1 0,-1 0,0 1,0-1,0 0,0 0,1 1,86-197,-84 190,1-1,-2 0,1 0,-1 0,0 0,0 0,-1-1,-1 1,1 0,-1-1,-1 1,0-8,1 15,-1 0,1 1,0-1,0 0,-1 1,1-1,0 0,-1 1,1-1,-1 1,1-1,-1 0,1 1,-1-1,1 1,-1 0,0-1,1 1,-1-1,0 1,1 0,-1-1,0 1,1 0,-1 0,0 0,0-1,1 1,-1 0,0 0,0 0,1 0,-1 0,0 0,1 1,-1-1,0 0,0 0,1 0,-1 1,0-1,1 0,-1 1,0-1,1 1,-1-1,1 1,-1-1,1 1,-1-1,1 1,-1-1,1 1,-1 0,1-1,0 1,-1 0,1-1,0 1,-1 0,1 0,-26 44,18-16,2 0,1 1,1-1,1 1,2 0,1 0,1 0,3 11,21 41,-25-80,1-1,0 1,0-1,0 1,0-1,0 1,0-1,1 0,-1 1,0-1,1 0,-1 0,0 0,1 0,0 0,-1 0,1-1,0 1,-1 0,1-1,0 1,-1-1,1 0,0 0,0 1,0-1,-1 0,1-1,0 1,0 0,-1 0,1-1,0 1,0-1,-1 1,1-1,0 0,-1 0,1 0,-1 0,1 0,-1 0,0 0,1-1,5-5,-1-1,-1-1,1 1,-1-1,-1 0,1 0,-2 0,1 0,-1-1,0 1,-1-1,-1 0,1 0,-1 0,-1 0,0 0,0 0,-1 0,-2-9,-16-22,18 41,1-1,-1 1,1-1,-1 1,0-1,1 1,-1-1,0 1,1 0,-1-1,0 1,1 0,-1 0,0-1,0 1,1 0,-1 0,0 0,0 0,1 0,-1 0,0 0,0 0,1 0,-1 1,0-1,0 0,1 0,-1 1,0-1,1 0,-1 1,0-1,1 1,-1-1,0 1,1-1,-1 1,1-1,-1 1,1-1,0 1,-1 0,1-1,-1 1,1 0,0-1,0 1,-1 0,1 0,0-1,0 1,0 0,0 0,0-1,0 1,-10 30,2 1,1-1,2 1,1 0,1 1,2 23,6 3,-5-58,0 0,0 0,0 0,0 0,0 0,1 0,-1 0,0 0,1 0,-1 0,0 0,1 0,-1 0,1-1,-1 1,1 0,0 0,-1 0,1 0,0-1,0 1,-1 0,1-1,0 1,0-1,0 1,0-1,0 1,0-1,0 0,0 1,0-1,0 0,0 0,0 0,0 0,0 0,0 0,0 0,0 0,0 0,0 0,0 0,0-1,0 1,0 0,0-1,0 1,0-1,0 1,-1-1,2 0,5-6,-1 0,0-1,0 1,0-1,-1-1,-1 1,1-1,-1 0,-1 0,1 0,0-7,1-24,-6 39,0 1,1 0,-1 0,1 0,-1 0,0 0,1 0,-1 0,0 0,1 0,-1 0,1 0,-1 0,0 0,1 0,-1 1,1-1,-1 0,0 0,1 1,-1-1,1 0,-1 1,1-1,-1 1,1-1,0 0,-1 1,1-1,-1 1,1-1,0 1,-1 0,1-1,0 1,0-1,-1 1,1-1,0 1,0 0,0-1,0 1,0 0,0-1,0 1,0-1,0 1,0 0,-20 40,20-40,0-1,0 0,-1 0,1 0,0 0,0 1,-1-1,1 0,0 0,-1 0,1 0,0 0,-1 0,1 0,0 0,0 0,-1 0,1 0,0 0,-1 0,1 0,0 0,-1 0,1 0,0 0,0 0,-1 0,1-1,0 1,0 0,-1 0,1 0,0-1,0 1,-1 0,1 0,0 0,0-1,0 1,-1 0,1 0,0-1,0 1,0 0,0-1,0 1,0 0,0 0,0-1,-1 1,1 0,0-1,0 1,0 0,0-1,1 1,-17 23,17-23,-1 0,1 0,-1 0,0 0,1 0,-1 0,0 0,1 0,-1 0,0 0,1 0,-1 0,0 0,1 0,-1 1,0-1,1 0,-1 0,0 0,0 0,1 1,-1-1,0 0,0 0,1 1,-1-1,0 0,0 0,1 1,-1-1,0 0,0 1,0-1,0 0,0 1,0-1,1 0,-1 1,0-1,0 0,0 1,0-1,0 0,0 1,0-1,0 0,-1 1,1-1,0 0,0 1,0-1,0 0,0 1,0-1,-1 0,1 1,0-1,0 0,-1 0,1 1,0-1,0 0,20-21,-14 10,0-1,-1 0,0 0,-1 0,-1 0,0 0,-1-1,0 0,0 1,-2-1,1 0,-2 0,0 1,0-1,-1 0,-1 1,0-1,0 1,-2 0,1 0,-5-6,-50-112,56 36,-10 31,6-98,7 162,-1 0,1 0,0 0,-1 0,1-1,-1 1,1 0,-1 0,0 0,1-1,-1 1,0 0,0-1,1 1,-1-1,0 1,0-1,0 1,0-1,0 1,0-1,1 0,-1 1,0-1,0 0,0 0,0 0,0 0,0 0,0 0,0 0,0 0,0 0,0 0,0-1,0 1,0 0,0-1,0 1,0-1,0 1,1-1,-1 1,0-1,0 0,1 1,-1-1,0 0,1 1,-1-1,0 0,1 0,-1 0,1 0,0 1,-1-1,1 0,0 0,-1 0,1 0,0-1,-2 12,0 0,0 0,1 0,1 0,0 1,0-1,1 0,0 0,1 0,0 0,0 0,1 0,0-1,1 1,0-1,1 0,0 0,0 0,5 4,38 55,-46-66,-1 1,1 0,-1-1,0 1,1 0,-1 0,0 0,-1 0,1 0,0 0,-1 0,0 0,0 0,0 0,0 0,0 0,0 0,-1 0,0 0,1 0,-1 0,0 0,-1 0,1-1,-1 2,-4 20,-3 234,9-253,0 1,1 0,-1-1,1 1,0-1,1 0,-1 1,1-1,0 0,1 0,-1 0,1 0,0 0,0-1,2 2,-3-3,-1 0,1 0,-1 0,1 0,-1 0,0 0,0 1,-1-1,1 0,-1 1,1-1,-1 0,0 1,0-1,0 0,-1 1,1-1,-1 0,0 0,0 1,0-1,-1 0,-4 40,27-55,-3-9,-8 10,0 1,0-1,-1-1,0 0,-1 0,0-1,-1 0,-1 0,0 0,0-1,-2 0,1 0,-2-1,1-8,-7-247,3 503,-17-270,22-99,-11 162,1-1,2 1,0 0,2 0,1 0,1 3,-1-2,0-2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58,'-2'-4,"1"1,-1-1,0 1,0 0,-1 0,1 0,0 0,-1 0,0 0,0 1,0-1,0 1,0 0,0 0,-1 0,1 0,-1 1,1 0,-1-1,1 1,-1 0,0 1,0-1,1 1,-1-1,-3 1,-1-1,-1 0,0 1,0 0,0 0,1 1,-1 0,0 0,1 1,-1 1,1-1,-1 1,1 0,0 1,0 0,1 1,-1-1,1 1,0 1,0-1,-3 5,-2 1,0-1,1 2,0 0,1 0,1 1,0 0,1 0,0 1,1 0,0 1,1 0,1 0,0 0,1 3,1-8,0 0,0 1,1-1,1 1,0-1,0 1,1 0,0-1,1 1,0-1,1 1,0-1,1 1,0-1,0 0,1 0,0-1,1 1,0-1,1 0,3 4,-5-10,0 0,0 0,0 0,0-1,0 0,1 0,-1 0,1 0,0-1,-1 0,1 0,0 0,0 0,0-1,0 0,0 0,-1 0,1-1,0 1,0-1,0 0,-1-1,1 1,0-1,-1 0,5-2,4-3,0-1,0 0,-1 0,0-2,0 1,-1-1,0-1,1-2,12-14,-2-1,0 0,-2-1,-2-2,0 0,-2-1,3-12,2-1,-21 46,-1-1,1 0,0 1,0-1,0 0,0 1,0-1,0 0,0 1,0-1,0 1,0-1,0 0,0 1,0-1,0 0,0 1,0-1,0 0,1 1,-1-1,0 0,0 0,0 1,0-1,1 0,-1 1,0-1,0 0,1 0,-1 1,0-1,0 0,1 0,-1 0,0 1,1-1,-1 0,0 0,1 0,-1 0,0 0,1 0,-1 0,0 0,1 0,-1 0,0 0,1 0,-1 0,1 0,-1 0,0 0,1 0,-1 0,0 0,0-1,1 1,-1 0,0 0,1 0,-1 0,0-1,0 1,1 0,-1 0,0-1,0 1,1 0,2 30,-3-30,0 13,1-1,0 1,1-1,1 0,0 0,0 0,1 0,1 0,0-1,0 0,2 0,-1 0,1-1,0 0,1 0,0-1,1 0,4 3,4 5,-3-3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1 234,'254'-1,"-55"-28,-144 24,-71-23,-189-125,187 142,6 5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13,'15'0,"8"0,7 0,2 0,0 0,1 0,-2 0,-1 0,0 0,-1 0,-1 0,0 0,0 0,0-5,0-1,-9 4,-9 4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0,'34'10,"15"3,5-1,-2-2,-6-3,-5-3,-5-2,-4-1,-2-1,-7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3.01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25 93,'-5'16,"0"0,0 0,2 0,0 1,1-1,1 1,0-1,1 1,1-1,1 1,0-1,1 1,1-1,1 3,-5-16,0-1,0 0,1 0,-1 0,1 0,-1 0,1 0,-1 0,1 0,0 0,0 0,0 0,0 0,1-1,-1 1,0 0,1-1,-1 1,1-1,-1 0,1 1,0-1,0 0,0 0,-1 0,1 0,0 0,0 0,0-1,0 1,1-1,-1 1,0-1,0 0,0 0,0 0,0 0,0 0,0 0,1-1,-1 1,0-1,0 1,0-1,1-1,12-12,-2-2,0 0,0 0,-2-1,0-1,-1 0,-1 0,0-1,4-15,18-35,37-61,-66 129,0 1,0 0,0 0,0 0,0 0,0 1,-1-1,1 0,0 1,0-1,0 1,-1 0,1-1,0 1,0 0,-1 0,1 0,-1 0,1 1,-1-1,0 0,1 1,-1-1,0 1,0-1,0 1,0-1,0 1,0 0,0 0,-1-1,1 1,-1 0,1 0,-1 0,1 0,-1-1,0 1,0 0,0 0,0 0,-1 1,3 3,18 68,-3 1,-3 1,0 40,-2-23,-3-26,-2 0,-4 1,-3 34,-2-79,0 0,-1 0,-1 0,-1 0,-1-1,-1 0,-1 0,-1 0,-1-1,0-1,-2 0,-1 1,-1-2,11-11,-1-1,0 1,0-1,-1 0,0 0,0 0,-1 0,0-1,0 0,0-1,-1 1,0-1,0 0,0-1,0 0,-1 0,0 0,0-1,0 0,0-1,0 0,-1 0,1-1,-1 0,1 0,-1-1,3-4,0-1,0 1,0-2,1 1,0-1,0 1,0-1,0-1,1 1,0-1,1 1,0-1,0 0,0 0,1-1,0 1,0 0,0-1,1 1,1-1,-1 0,1 1,1-3,-2 9,0-32,2 0,0 0,3 0,0 0,2 1,2 0,1 0,9-21,-13 36,5-10,0 0,2 1,1 0,2 0,0 2,1 0,6-5,-9 12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9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0,'-45'276,"32"-96,16-174,0-1,0 0,0 1,1-1,0 0,0-1,0 1,1-1,-1 0,1 0,0 0,0-1,1 1,-1-1,1-1,0 1,-1-1,1 0,0 0,0-1,0 1,0-1,1-1,-1 1,0-1,0 0,0-1,1 1,-1-1,0 0,0-1,0 1,0-1,2-2,10-6,-5-2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1 430,'112'-119,"-5"-5,16-34,-123 158,0-2,0 1,0 0,1-1,-1 1,0 0,1 0,-1-1,1 1,0 0,-1 0,1 0,0 0,0-1,0 1,-1 0,1 1,0-1,0 0,0 0,1 0,-1 0,0 1,0-1,0 1,1-1,-1 1,0-1,0 1,1 0,-1-1,0 1,1 0,-1 0,0 0,1 0,-1 0,0 0,1 1,-1-1,0 0,1 1,-1-1,0 1,0-1,0 1,1 0,-1-1,0 1,0 0,1 1,16 80,-17-71,0 1,1-1,0 1,1-1,0 0,1 0,0 0,1-1,0 0,1 1,0-2,1 1,0-1,0 0,1 1,12 6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3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0 344,'39'-38,"-2"-2,-2-1,-2-2,-2-1,2-7,31-35,-62 86,1 0,-1 1,0-1,0 1,1 0,-1-1,0 1,0 0,0 0,0 1,0-1,0 0,-1 1,1-1,0 1,-1-1,1 1,-1 0,1 0,-1-1,0 1,0 0,0 0,0 0,0 1,0-1,0 0,-1 0,1 0,-1 1,0-1,1 0,-1 2,0-1,42 124,-31-107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5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375 939,'-41'15,"4"-2,0 1,0 2,1 2,1 1,1 2,25-15,0 0,0 1,1 1,0-1,0 1,1 1,0-1,1 1,-1 0,2 1,-1 0,2 0,-1 0,1 0,1 1,0-1,0 1,1 0,0 0,1 3,0-10,1 0,0 0,0 1,0-1,1 0,-1 0,1 0,0 0,0 0,0 0,1-1,-1 1,1 0,0-1,0 1,0-1,0 1,1-1,0 0,-1 0,1 0,0 0,0-1,1 1,-1-1,1 0,-1 0,1 0,-1 0,1-1,0 0,0 1,0-1,0 0,0-1,0 1,0-1,0 0,0 0,0 0,1-1,17-3,0-1,0-1,0-1,-1-1,0-1,-1 0,0-2,0-1,-1 0,-1-1,0-1,12-12,116-131,-146 155,0 1,1 0,0-1,-1 1,1 0,0-1,-1 1,1 0,0 0,0-1,0 1,0 0,0 0,1 0,-1 0,0 1,0-1,1 0,-1 0,0 1,1-1,-1 1,1-1,-1 1,1 0,-1-1,1 1,-1 0,1 0,-1 0,1 0,-1 0,0 1,1-1,-1 0,1 1,-1-1,1 1,-1-1,0 1,1 0,-1-1,0 1,0 0,1 0,-1 0,0 0,0 0,0 0,0 0,0 0,0 1,-1-1,1 0,0 1,21 150,-19-140,-1-3,0 1,0-1,1 0,0 1,0-1,1-1,1 1,0 0,0-1,0 0,1 0,1 0,9 6</inkml:trace>
  <inkml:trace contextRef="#ctx0" brushRef="#br0" timeOffset="729.311">855 1278,'25'-4,"-11"1,0 1,0 0,0 1,0 0,1 1,-1 1,0 0,0 1,3 2,-15-4,0 0,-1 1,1-1,0 1,-1-1,1 1,-1 0,1 0,-1 0,1 0,-1 0,0 0,1 0,-1 0,0 0,0 1,0-1,0 0,0 1,0-1,0 1,0-1,-1 1,1-1,0 1,-1 0,1-1,-1 1,0 0,0-1,0 1,0 0,0 0,0-1,0 1,0 0,0-1,-1 1,1 0,-1-1,0 2,-41 68,26-47,10-17,1-1,1 1,-1 0,1 0,0 0,1 1,0-1,0 1,1 0,-1 0,2 0,-1 0,1 0,0 0,1 0,0 0,0 1,1-1,0 0,1 0,-1 0,2 0,-1 0,2 2,0-7,0 0,1 0,-1 0,1 0,-1-1,1 0,0 0,0-1,0 1,0-1,0 0,1 0,-1-1,0 1,0-1,0-1,1 1,-1-1,0 1,0-1,0-1,0 1,0-1,0 0,0 0,0 0,3-4,18-6</inkml:trace>
  <inkml:trace contextRef="#ctx0" brushRef="#br0" timeOffset="978.522">855 1475,'14'0,"10"0,5 0,3 0,1 0,-1 0,-1 0,0 0,-2 0,0 0,-5 0</inkml:trace>
  <inkml:trace contextRef="#ctx0" brushRef="#br0" timeOffset="1350.495">1503 573,'-10'37,"1"1,2 0,1 1,2-1,2 1,2 28,10 292,-39-119,29-229</inkml:trace>
  <inkml:trace contextRef="#ctx0" brushRef="#br0" timeOffset="1711.912">1814 911,'-310'177,"242"-131,68-46,-1 1,0 0,1 0,-1-1,1 1,-1 0,1 0,-1 0,1 0,0 0,0 0,-1 0,1 0,0 0,0 0,0 0,0 0,0 0,0 0,0 0,0 0,0 0,1 0,-1 0,0 0,1-1,-1 1,1 0,-1 0,1 0,-1 0,1 0,-1-1,1 1,0 0,-1 0,1-1,0 1,0-1,0 1,-1-1,1 1,0-1,0 1,0-1,1 1,45 17,-45-18,-1 0,19 4,0 1,-1 0,0 2,0 0,0 1,-1 1,0 1,-1 0,0 1,0 1,-1 1,5 6,31 38,-42-59,-3-4</inkml:trace>
  <inkml:trace contextRef="#ctx0" brushRef="#br0" timeOffset="2131.723">1222 431,'56'-47,"-1"-1,-2-3,19-28,38-66,-105 136,40-42,-43 52,0-1,-1 1,1 0,-1 0,1 0,-1 1,1-1,-1 0,0 0,1 1,-1-1,0 1,0-1,0 1,0-1,0 1,-1 0,1-1,0 1,-1 0,1 0,-1 0,0-1,1 1,-1 0,0 0,0 0,0 0,0-1,-1 2,1-3,5 100,13 66,-15-155,0 0,0 0,1-1,1 0,-1 1,2-1,-1-1,2 1,-1-1,1 0,0-1,1 0,0 0,0 0,1-1,0 0,0-1,3 1,9-1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0 311,'29'-5,"14"-1,5 0,-1 1,-4 2,-9-4,-6-1,-2 1,-1 2,-1 2,2 1,0 1,-4-4,-1-1,-4 0</inkml:trace>
  <inkml:trace contextRef="#ctx0" brushRef="#br0" timeOffset="270.292">254 1,'-4'33,"-3"21,1 7,2-4,0-5,2-8,1-6,0-4,1-4,1-2,-1-1,5-5,1-2,5-3,1-6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0,'-42'13,"1"1,0 2,1 2,1 2,-21 15,50-28,2 0,-1 1,1 0,0 0,1 1,0 0,0 1,1-1,0 1,1 1,0-1,0 1,1 0,1 0,0 0,0 0,1 0,1 1,0-1,0 1,1-1,1 1,0-1,0 1,1-1,1 1,-2-9,0 1,1-1,-1 1,1-1,0 0,0 0,0 0,0 0,1 0,-1 0,1 0,0-1,0 0,0 1,0-1,0 0,0 0,0-1,1 1,-1-1,1 1,-1-1,1 0,0-1,-1 1,1-1,0 1,-1-1,1 0,0 0,0-1,-1 1,1-1,0 0,-1 0,1 0,-1 0,1-1,-1 1,0-1,1 0,-1 0,2-2,21-13,-2 0,0-2,-1-1,-1 0,0-2,-2-1,-1 0,-1-1,-1-1,-1-1,-1 0,-1-3,48-75,-62 104,0 1,0-1,0 1,1-1,-1 0,0 1,0-1,0 1,0-1,1 0,-1 1,0-1,1 1,-1-1,0 0,0 1,1-1,-1 0,1 0,-1 1,0-1,1 0,-1 0,1 0,-1 1,0-1,1 0,-1 0,1 0,-1 0,1 0,-1 0,1 0,-1 0,1 0,-1 0,0 0,1 0,-1 0,1 0,-1-1,1 1,-1 0,0 0,1 0,-1-1,1 1,-1 0,0 0,1-1,-1 1,0 0,1-1,-1 1,0 0,0-1,1 1,-1-1,0 1,0 0,0-1,1 1,0 47,-1-40,0 6,-2 2,1 1,1-1,0 0,0 0,2 0,0 1,1-1,0-1,1 1,1 0,0-1,1 0,1 0,0-1,1 0,0 0,10 11,24 7,-31-31</inkml:trace>
  <inkml:trace contextRef="#ctx0" brushRef="#br0" timeOffset="584.73">767 311,'-23'89,"23"-87,0 1,0 0,0-1,0 1,0 0,0-1,1 1,-1 0,1-1,0 1,0 0,0-1,0 1,0-1,0 0,1 1,-1-1,1 0,0 0,0 0,0 0,-1 0,2 0,-1-1,0 1,0-1,1 1,-1-1,0 0,1 0,2 1,1-3,1 0,-1-1,0 0,0 0,1 0,-1-1,-1 0,1 0,0 0,-1-1,0 0,1 0,-2-1,1 1,0-1,-1 0,0 0,0 0,-1-1,1 1,-1-1,0 0,-1 0,1-2,-2 8,-1-2,0 0,0 1,0-1,1 0,-1 1,1-1,-1 0,1 1,0-1,-1 1,1-1,0 1,0-1,0 1,0 0,1-1,-1 1,0 0,0 0,1 0,-1 0,1 0,-1 0,1 0,-1 1,1-1,-1 0,1 1,0 0,-1-1,1 1,0 0,-1-1,1 1,0 0,0 0,-1 1,1-1,0 0,-1 1,1-1,0 1,-1-1,1 1,-1-1,1 1,-1 0,1 0,-1 0,1 0,-1 0,0 0,0 1,1-1,-1 0,0 1,30 134,8 172,-39-291,-1-1,-1 1,0-1,-1 0,0 0,-2 0,0 0,0-1,-2 1,0-2,0 1,-2-1,1 0,-2 0,0-1,-1-1,-8 9,18-20,0 0,0 0,0 0,0 0,0 0,0 0,0 0,0-1,0 1,0 0,-1-1,1 1,0-1,0 1,-1-1,1 0,0 1,-1-1,1 0,-1 0,1 0,0 0,-1 0,1 0,0 0,-1-1,1 1,0 0,-1-1,1 1,0-1,0 0,-1 1,1-1,0 0,0 0,0 1,0-1,0 0,0 0,0 0,0 0,0-1,1 1,-1 0,0 0,1 0,-1-1,1 1,-1 0,1-1,0 1,-1 0,1-1,0 1,0-1,-1-19,1-1,1 1,1 0,0 0,2 0,1 0,0 0,1 1,2 0,0 0,1 1,5-7,0-7,-1 0,-2 5</inkml:trace>
  <inkml:trace contextRef="#ctx0" brushRef="#br0" timeOffset="1297.182">1247 227,'26'-12,"0"-1,0-1,-1-1,-1-1,-1-1,0-1,-1-1,-1-1,9-12,-29 30,0 1,0-1,0 1,0 0,0-1,0 1,0 0,0 0,1 0,-1 0,0 0,1 0,-1 0,1 0,-1 0,1 1,-1-1,1 1,0-1,-1 1,1 0,0-1,-1 1,1 0,0 0,-1 0,1 0,0 0,-1 1,1-1,0 1,-1-1,1 1,-1-1,1 1,-1 0,1 0,-1-1,1 1,-1 0,0 1,0-1,1 0,-1 0,0 0,0 1,0-1,0 0,0 1,-1-1,1 1,0-1,0 2,7 18,0-1,-2 2,0-1,-2 1,0-1,0 15,6 77,-6 0,-7 57,1-31,2-94,1-6,-1 0,-2 0,-2-1,-1 1,-2-1,-4 6,2-12,4-12,-1-1,-1 1,0-2,-1 1,-1-1,-1 0,-8 10,16-26,0 0,1 0,-1 0,0 0,0 0,0-1,-1 1,1-1,0 0,-1 1,1-1,-1 0,1 0,-1 0,1-1,-1 1,1-1,-1 1,0-1,1 0,-1 0,0 0,1 0,-1-1,0 1,1-1,-1 1,0-1,1 0,-1 0,1 0,0-1,-1 1,1 0,0-1,0 0,0 1,0-1,0 0,0 0,0 0,1 0,-1 0,1-1,-1 1,1 0,0-1,0 1,0-1,0 1,1-1,-1 1,1-1,-1 0,1 1,0-1,0 0,0 1,1-4,0-9,1-1,1 0,0 1,2 0,-1 0,2 0,0 1,1-1,0 1,1 1,1 0,7-10,12-11,2 1,0 2,2 1,2 1,0 2,28-15,-58 39,70-68,-67 54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1 311,'33'-4,"17"-3,4 1,-3 2,-4 0,-6 2,-5 1,-4 0,-3 1,-1 1,0-6,-6-1</inkml:trace>
  <inkml:trace contextRef="#ctx0" brushRef="#br0" timeOffset="248.359">255 1,'-16'142,"6"0,7 60,29-63,-24-118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1,'-13'0,"1"-1,-1 2,1 0,0 0,-1 1,1 1,0 0,0 1,1 0,-1 0,1 1,0 1,0 0,0 1,1 0,0 0,1 1,0 0,0 1,-3 4,7-3,1 0,0 0,1 1,0-1,0 1,1-1,1 1,0 0,0 0,1 0,1 0,0 0,1 7,0 8,-2-18,1 0,0 1,0-1,1 0,1 0,-1 0,1 0,0 0,1 0,0-1,0 0,1 0,0 0,-3-4,0 0,1 0,-1-1,1 0,0 1,0-1,0 0,0 0,0-1,0 1,0-1,1 1,-1-1,0 0,1 0,-1 0,1-1,-1 1,1-1,0 0,-1 0,1 0,-1-1,1 1,-1-1,1 0,-1 0,1 0,-1 0,0-1,2 0,15-11,-2 0,0-1,0-1,-2-1,0 0,0-1,-2-1,0 0,-1-1,-1 0,-1-1,0-1,6-20,1 8,-6 8,38-50,-49 75,1 0,-1 1,0-1,0 1,1-1,-1 1,0-1,0 1,0 0,0-1,0 1,0 0,0 0,0 0,0 0,0 0,-1 0,1 0,0 0,-1 0,1 0,-1 1,1-1,-1 0,1 0,-1 0,0 1,0-1,1 0,-1 1,0-1,0 0,0 1,1 2,16 67,-14-54,0 0,1 0,1 0,1-1,0 1,1-1,0-1,2 1,0-2,0 1,1-1,12 12,-6-10,-2-1</inkml:trace>
  <inkml:trace contextRef="#ctx0" brushRef="#br0" timeOffset="1001.761">1111 255,'-5'5,"-1"6,-5 1,-1 4,3 4,-3 3,1 2,-3 3,2 0,2 1,-2 0,-3 0,0-1,-1 1,1-1,-1-4,2-2,4-5</inkml:trace>
  <inkml:trace contextRef="#ctx0" brushRef="#br0" timeOffset="1251.97">857 312,'5'9,"6"9,1 5,4 4,3-3,0 0,0-5,2 0,2 1,3 2,0 2,-3 2,-1-4,-4-5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3.25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18,'43'0,"24"0,5 0,-9-5,-11-1,-14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58,'-2'-4,"1"1,-1-1,0 1,0 0,-1 0,1 0,0 0,-1 0,0 0,0 1,0-1,0 1,0 0,0 0,-1 0,1 0,-1 1,1 0,-1-1,1 1,-1 0,0 1,0-1,1 1,-1-1,-3 1,-1-1,-1 0,0 1,0 0,0 0,1 1,-1 0,0 0,1 1,-1 1,1-1,-1 1,1 0,0 1,0 0,1 1,-1-1,1 1,0 1,0-1,-3 5,-2 1,0-1,1 2,0 0,1 0,1 1,0 0,1 0,0 1,1 0,0 1,1 0,1 0,0 0,1 3,1-8,0 0,0 1,1-1,1 1,0-1,0 1,1 0,0-1,1 1,0-1,1 1,0-1,1 1,0-1,0 0,1 0,0-1,1 1,0-1,1 0,3 4,-5-10,0 0,0 0,0 0,0-1,0 0,1 0,-1 0,1 0,0-1,-1 0,1 0,0 0,0 0,0-1,0 0,0 0,-1 0,1-1,0 1,0-1,0 0,-1-1,1 1,0-1,-1 0,5-2,4-3,0-1,0 0,-1 0,0-2,0 1,-1-1,0-1,1-2,12-14,-2-1,0 0,-2-1,-2-2,0 0,-2-1,3-12,2-1,-21 46,-1-1,1 0,0 1,0-1,0 0,0 1,0-1,0 0,0 1,0-1,0 1,0-1,0 0,0 1,0-1,0 0,0 1,0-1,0 0,1 1,-1-1,0 0,0 0,0 1,0-1,1 0,-1 1,0-1,0 0,1 0,-1 1,0-1,0 0,1 0,-1 0,0 1,1-1,-1 0,0 0,1 0,-1 0,0 0,1 0,-1 0,0 0,1 0,-1 0,0 0,1 0,-1 0,1 0,-1 0,0 0,1 0,-1 0,0 0,0-1,1 1,-1 0,0 0,1 0,-1 0,0-1,0 1,1 0,-1 0,0-1,0 1,1 0,2 30,-3-30,0 13,1-1,0 1,1-1,1 0,0 0,0 0,1 0,1 0,0-1,0 0,2 0,-1 0,1-1,0 0,1 0,0-1,1 0,4 3,4 5,-3-3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1 234,'254'-1,"-55"-28,-144 24,-71-23,-189-125,187 142,6 5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13,'15'0,"8"0,7 0,2 0,0 0,1 0,-2 0,-1 0,0 0,-1 0,-1 0,0 0,0 0,0-5,0-1,-9 4,-9 4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0,'34'10,"15"3,5-1,-2-2,-6-3,-5-3,-5-2,-4-1,-2-1,-7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9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0,'-45'276,"32"-96,16-174,0-1,0 0,0 1,1-1,0 0,0-1,0 1,1-1,-1 0,1 0,0 0,0-1,1 1,-1-1,1-1,0 1,-1-1,1 0,0 0,0-1,0 1,0-1,1-1,-1 1,0-1,0 0,0-1,1 1,-1-1,0 0,0-1,0 1,0-1,2-2,10-6,-5-2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1 430,'112'-119,"-5"-5,16-34,-123 158,0-2,0 1,0 0,1-1,-1 1,0 0,1 0,-1-1,1 1,0 0,-1 0,1 0,0 0,0-1,0 1,-1 0,1 1,0-1,0 0,0 0,1 0,-1 0,0 1,0-1,0 1,1-1,-1 1,0-1,0 1,1 0,-1-1,0 1,1 0,-1 0,0 0,1 0,-1 0,0 0,1 1,-1-1,0 0,1 1,-1-1,0 1,0-1,0 1,1 0,-1-1,0 1,0 0,1 1,16 80,-17-71,0 1,1-1,0 1,1-1,0 0,1 0,0 0,1-1,0 0,1 1,0-2,1 1,0-1,0 0,1 1,12 6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3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0 344,'39'-38,"-2"-2,-2-1,-2-2,-2-1,2-7,31-35,-62 86,1 0,-1 1,0-1,0 1,1 0,-1-1,0 1,0 0,0 0,0 1,0-1,0 0,-1 1,1-1,0 1,-1-1,1 1,-1 0,1 0,-1-1,0 1,0 0,0 0,0 0,0 1,0-1,0 0,-1 0,1 0,-1 1,0-1,1 0,-1 2,0-1,42 124,-31-107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5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375 939,'-41'15,"4"-2,0 1,0 2,1 2,1 1,1 2,25-15,0 0,0 1,1 1,0-1,0 1,1 1,0-1,1 1,-1 0,2 1,-1 0,2 0,-1 0,1 0,1 1,0-1,0 1,1 0,0 0,1 3,0-10,1 0,0 0,0 1,0-1,1 0,-1 0,1 0,0 0,0 0,0 0,1-1,-1 1,1 0,0-1,0 1,0-1,0 1,1-1,0 0,-1 0,1 0,0 0,0-1,1 1,-1-1,1 0,-1 0,1 0,-1 0,1-1,0 0,0 1,0-1,0 0,0-1,0 1,0-1,0 0,0 0,0 0,1-1,17-3,0-1,0-1,0-1,-1-1,0-1,-1 0,0-2,0-1,-1 0,-1-1,0-1,12-12,116-131,-146 155,0 1,1 0,0-1,-1 1,1 0,0-1,-1 1,1 0,0 0,0-1,0 1,0 0,0 0,1 0,-1 0,0 1,0-1,1 0,-1 0,0 1,1-1,-1 1,1-1,-1 1,1 0,-1-1,1 1,-1 0,1 0,-1 0,1 0,-1 0,0 1,1-1,-1 0,1 1,-1-1,1 1,-1-1,0 1,1 0,-1-1,0 1,0 0,1 0,-1 0,0 0,0 0,0 0,0 0,0 0,0 1,-1-1,1 0,0 1,21 150,-19-140,-1-3,0 1,0-1,1 0,0 1,0-1,1-1,1 1,0 0,0-1,0 0,1 0,1 0,9 6</inkml:trace>
  <inkml:trace contextRef="#ctx0" brushRef="#br0" timeOffset="729.311">855 1278,'25'-4,"-11"1,0 1,0 0,0 1,0 0,1 1,-1 1,0 0,0 1,3 2,-15-4,0 0,-1 1,1-1,0 1,-1-1,1 1,-1 0,1 0,-1 0,1 0,-1 0,0 0,1 0,-1 0,0 0,0 1,0-1,0 0,0 1,0-1,0 1,0-1,-1 1,1-1,0 1,-1 0,1-1,-1 1,0 0,0-1,0 1,0 0,0 0,0-1,0 1,0 0,0-1,-1 1,1 0,-1-1,0 2,-41 68,26-47,10-17,1-1,1 1,-1 0,1 0,0 0,1 1,0-1,0 1,1 0,-1 0,2 0,-1 0,1 0,0 0,1 0,0 0,0 1,1-1,0 0,1 0,-1 0,2 0,-1 0,2 2,0-7,0 0,1 0,-1 0,1 0,-1-1,1 0,0 0,0-1,0 1,0-1,0 0,1 0,-1-1,0 1,0-1,0-1,1 1,-1-1,0 1,0-1,0-1,0 1,0-1,0 0,0 0,0 0,3-4,18-6</inkml:trace>
  <inkml:trace contextRef="#ctx0" brushRef="#br0" timeOffset="978.522">855 1475,'14'0,"10"0,5 0,3 0,1 0,-1 0,-1 0,0 0,-2 0,0 0,-5 0</inkml:trace>
  <inkml:trace contextRef="#ctx0" brushRef="#br0" timeOffset="1350.495">1503 573,'-10'37,"1"1,2 0,1 1,2-1,2 1,2 28,10 292,-39-119,29-229</inkml:trace>
  <inkml:trace contextRef="#ctx0" brushRef="#br0" timeOffset="1711.912">1814 911,'-310'177,"242"-131,68-46,-1 1,0 0,1 0,-1-1,1 1,-1 0,1 0,-1 0,1 0,0 0,0 0,-1 0,1 0,0 0,0 0,0 0,0 0,0 0,0 0,0 0,0 0,0 0,1 0,-1 0,0 0,1-1,-1 1,1 0,-1 0,1 0,-1 0,1 0,-1-1,1 1,0 0,-1 0,1-1,0 1,0-1,0 1,-1-1,1 1,0-1,0 1,0-1,1 1,45 17,-45-18,-1 0,19 4,0 1,-1 0,0 2,0 0,0 1,-1 1,0 1,-1 0,0 1,0 1,-1 1,5 6,31 38,-42-59,-3-4</inkml:trace>
  <inkml:trace contextRef="#ctx0" brushRef="#br0" timeOffset="2131.723">1222 431,'56'-47,"-1"-1,-2-3,19-28,38-66,-105 136,40-42,-43 52,0-1,-1 1,1 0,-1 0,1 0,-1 1,1-1,-1 0,0 0,1 1,-1-1,0 1,0-1,0 1,0-1,0 1,-1 0,1-1,0 1,-1 0,1 0,-1 0,0-1,1 1,-1 0,0 0,0 0,0 0,0-1,-1 2,1-3,5 100,13 66,-15-155,0 0,0 0,1-1,1 0,-1 1,2-1,-1-1,2 1,-1-1,1 0,0-1,1 0,0 0,0 0,1-1,0 0,0-1,3 1,9-1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0 311,'29'-5,"14"-1,5 0,-1 1,-4 2,-9-4,-6-1,-2 1,-1 2,-1 2,2 1,0 1,-4-4,-1-1,-4 0</inkml:trace>
  <inkml:trace contextRef="#ctx0" brushRef="#br0" timeOffset="270.292">254 1,'-4'33,"-3"21,1 7,2-4,0-5,2-8,1-6,0-4,1-4,1-2,-1-1,5-5,1-2,5-3,1-6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0,'-42'13,"1"1,0 2,1 2,1 2,-21 15,50-28,2 0,-1 1,1 0,0 0,1 1,0 0,0 1,1-1,0 1,1 1,0-1,0 1,1 0,1 0,0 0,0 0,1 0,1 1,0-1,0 1,1-1,1 1,0-1,0 1,1-1,1 1,-2-9,0 1,1-1,-1 1,1-1,0 0,0 0,0 0,0 0,1 0,-1 0,1 0,0-1,0 0,0 1,0-1,0 0,0 0,0-1,1 1,-1-1,1 1,-1-1,1 0,0-1,-1 1,1-1,0 1,-1-1,1 0,0 0,0-1,-1 1,1-1,0 0,-1 0,1 0,-1 0,1-1,-1 1,0-1,1 0,-1 0,2-2,21-13,-2 0,0-2,-1-1,-1 0,0-2,-2-1,-1 0,-1-1,-1-1,-1-1,-1 0,-1-3,48-75,-62 104,0 1,0-1,0 1,1-1,-1 0,0 1,0-1,0 1,0-1,1 0,-1 1,0-1,1 1,-1-1,0 0,0 1,1-1,-1 0,1 0,-1 1,0-1,1 0,-1 0,1 0,-1 1,0-1,1 0,-1 0,1 0,-1 0,1 0,-1 0,1 0,-1 0,1 0,-1 0,0 0,1 0,-1 0,1 0,-1-1,1 1,-1 0,0 0,1 0,-1-1,1 1,-1 0,0 0,1-1,-1 1,0 0,1-1,-1 1,0 0,0-1,1 1,-1-1,0 1,0 0,0-1,1 1,0 47,-1-40,0 6,-2 2,1 1,1-1,0 0,0 0,2 0,0 1,1-1,0-1,1 1,1 0,0-1,1 0,1 0,0-1,1 0,0 0,10 11,24 7,-31-31</inkml:trace>
  <inkml:trace contextRef="#ctx0" brushRef="#br0" timeOffset="584.73">767 311,'-23'89,"23"-87,0 1,0 0,0-1,0 1,0 0,0-1,1 1,-1 0,1-1,0 1,0 0,0-1,0 1,0-1,0 0,1 1,-1-1,1 0,0 0,0 0,0 0,-1 0,2 0,-1-1,0 1,0-1,1 1,-1-1,0 0,1 0,2 1,1-3,1 0,-1-1,0 0,0 0,1 0,-1-1,-1 0,1 0,0 0,-1-1,0 0,1 0,-2-1,1 1,0-1,-1 0,0 0,0 0,-1-1,1 1,-1-1,0 0,-1 0,1-2,-2 8,-1-2,0 0,0 1,0-1,1 0,-1 1,1-1,-1 0,1 1,0-1,-1 1,1-1,0 1,0-1,0 1,0 0,1-1,-1 1,0 0,0 0,1 0,-1 0,1 0,-1 0,1 0,-1 1,1-1,-1 0,1 1,0 0,-1-1,1 1,0 0,-1-1,1 1,0 0,0 0,-1 1,1-1,0 0,-1 1,1-1,0 1,-1-1,1 1,-1-1,1 1,-1 0,1 0,-1 0,1 0,-1 0,0 0,0 1,1-1,-1 0,0 1,30 134,8 172,-39-291,-1-1,-1 1,0-1,-1 0,0 0,-2 0,0 0,0-1,-2 1,0-2,0 1,-2-1,1 0,-2 0,0-1,-1-1,-8 9,18-20,0 0,0 0,0 0,0 0,0 0,0 0,0 0,0-1,0 1,0 0,-1-1,1 1,0-1,0 1,-1-1,1 0,0 1,-1-1,1 0,-1 0,1 0,0 0,-1 0,1 0,0 0,-1-1,1 1,0 0,-1-1,1 1,0-1,0 0,-1 1,1-1,0 0,0 0,0 1,0-1,0 0,0 0,0 0,0 0,0-1,1 1,-1 0,0 0,1 0,-1-1,1 1,-1 0,1-1,0 1,-1 0,1-1,0 1,0-1,-1-19,1-1,1 1,1 0,0 0,2 0,1 0,0 0,1 1,2 0,0 0,1 1,5-7,0-7,-1 0,-2 5</inkml:trace>
  <inkml:trace contextRef="#ctx0" brushRef="#br0" timeOffset="1297.182">1247 227,'26'-12,"0"-1,0-1,-1-1,-1-1,-1-1,0-1,-1-1,-1-1,9-12,-29 30,0 1,0-1,0 1,0 0,0-1,0 1,0 0,0 0,1 0,-1 0,0 0,1 0,-1 0,1 0,-1 0,1 1,-1-1,1 1,0-1,-1 1,1 0,0-1,-1 1,1 0,0 0,-1 0,1 0,0 0,-1 1,1-1,0 1,-1-1,1 1,-1-1,1 1,-1 0,1 0,-1-1,1 1,-1 0,0 1,0-1,1 0,-1 0,0 0,0 1,0-1,0 0,0 1,-1-1,1 1,0-1,0 2,7 18,0-1,-2 2,0-1,-2 1,0-1,0 15,6 77,-6 0,-7 57,1-31,2-94,1-6,-1 0,-2 0,-2-1,-1 1,-2-1,-4 6,2-12,4-12,-1-1,-1 1,0-2,-1 1,-1-1,-1 0,-8 10,16-26,0 0,1 0,-1 0,0 0,0 0,0-1,-1 1,1-1,0 0,-1 1,1-1,-1 0,1 0,-1 0,1-1,-1 1,1-1,-1 1,0-1,1 0,-1 0,0 0,1 0,-1-1,0 1,1-1,-1 1,0-1,1 0,-1 0,1 0,0-1,-1 1,1 0,0-1,0 0,0 1,0-1,0 0,0 0,0 0,1 0,-1 0,1-1,-1 1,1 0,0-1,0 1,0-1,0 1,1-1,-1 1,1-1,-1 0,1 1,0-1,0 0,0 1,1-4,0-9,1-1,1 0,0 1,2 0,-1 0,2 0,0 1,1-1,0 1,1 1,1 0,7-10,12-11,2 1,0 2,2 1,2 1,0 2,28-15,-58 39,70-68,-67 54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4.01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256 560,'-19'7,"0"1,0 0,1 2,0 0,1 1,0 1,0 0,1 2,1 0,1 0,0 1,0 1,2 0,-3 6,13-18,0 0,0 1,1-1,0 0,0 1,0-1,0 1,1-1,-1 1,1-1,0 1,1 0,-1-1,1 1,0-1,0 0,0 1,1-1,0 0,-1 0,1 1,1-1,-1-1,1 1,-1 0,1-1,0 1,0-1,1 0,-1 0,1 0,-1 0,1-1,0 0,0 1,0-1,0-1,1 1,-1-1,0 1,1-1,-1 0,1-1,-1 1,1-1,-1 0,5 0,2-1,-1 1,1-2,-1 1,1-1,-1-1,0 0,1 0,-2-1,1-1,0 1,-1-2,0 1,0-1,0 0,-1-1,0 0,-1-1,1 1,-1-1,-1-1,1 1,-1-1,-1 0,2-4,13-24,-2-1,-1 0,-2-1,-2-1,-1-1,-2 0,3-33,-10 52,-1 1,-1 0,-1-1,-1 1,-1 0,-1-1,-1 1,0 0,-2 1,0-1,-2 1,0 0,-1 1,-1 0,-1 0,-2-2,11 17,0 0,-1-1,1 1,-1 0,0 1,0-1,-1 0,1 1,-1 0,1 0,-1 0,0 0,0 1,-1-1,1 1,0 0,-1 0,1 1,-1-1,0 1,1 0,-1 0,0 0,0 1,0 0,1 0,-1 0,0 1,0-1,0 1,1 0,-1 1,0-1,0 1,-6 8,1-1,1 1,0 1,0 0,1 0,1 1,0 0,0 0,1 0,1 1,0 0,1 0,0 1,1-1,0 1,1 0,1-1,0 6,1 4,1 1,1-1,1 0,1 0,2 0,0-1,1 1,1-2,1 1,0-1,2 0,1-1,0 0,2-1,0-1,11 11,-9-14,0-2,2 0,-1-1,1 0,1-2,0 0,0-1,1-1,0 0,21 3,10-3,-33-11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1 311,'33'-4,"17"-3,4 1,-3 2,-4 0,-6 2,-5 1,-4 0,-3 1,-1 1,0-6,-6-1</inkml:trace>
  <inkml:trace contextRef="#ctx0" brushRef="#br0" timeOffset="248.359">255 1,'-16'142,"6"0,7 60,29-63,-24-118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1,'-13'0,"1"-1,-1 2,1 0,0 0,-1 1,1 1,0 0,0 1,1 0,-1 0,1 1,0 1,0 0,0 1,1 0,0 0,1 1,0 0,0 1,-3 4,7-3,1 0,0 0,1 1,0-1,0 1,1-1,1 1,0 0,0 0,1 0,1 0,0 0,1 7,0 8,-2-18,1 0,0 1,0-1,1 0,1 0,-1 0,1 0,0 0,1 0,0-1,0 0,1 0,0 0,-3-4,0 0,1 0,-1-1,1 0,0 1,0-1,0 0,0 0,0-1,0 1,0-1,1 1,-1-1,0 0,1 0,-1 0,1-1,-1 1,1-1,0 0,-1 0,1 0,-1-1,1 1,-1-1,1 0,-1 0,1 0,-1 0,0-1,2 0,15-11,-2 0,0-1,0-1,-2-1,0 0,0-1,-2-1,0 0,-1-1,-1 0,-1-1,0-1,6-20,1 8,-6 8,38-50,-49 75,1 0,-1 1,0-1,0 1,1-1,-1 1,0-1,0 1,0 0,0-1,0 1,0 0,0 0,0 0,0 0,0 0,-1 0,1 0,0 0,-1 0,1 0,-1 1,1-1,-1 0,1 0,-1 0,0 1,0-1,1 0,-1 1,0-1,0 0,0 1,1 2,16 67,-14-54,0 0,1 0,1 0,1-1,0 1,1-1,0-1,2 1,0-2,0 1,1-1,12 12,-6-10,-2-1</inkml:trace>
  <inkml:trace contextRef="#ctx0" brushRef="#br0" timeOffset="1001.761">1111 255,'-5'5,"-1"6,-5 1,-1 4,3 4,-3 3,1 2,-3 3,2 0,2 1,-2 0,-3 0,0-1,-1 1,1-1,-1-4,2-2,4-5</inkml:trace>
  <inkml:trace contextRef="#ctx0" brushRef="#br0" timeOffset="1251.97">857 312,'5'9,"6"9,1 5,4 4,3-3,0 0,0-5,2 0,2 1,3 2,0 2,-3 2,-1-4,-4-5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2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1,'-10'19,"-8"11,-5 5,1 2,-1 4,4 0,0-2,4-4,-1-2,2-2,4-7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1 707,'1'282,"-1"-279,0 0,0-1,1 1,0 0,-1 0,1-1,0 1,0 0,1-1,-1 1,0-1,1 1,0-1,-1 0,1 0,0 1,0-1,0-1,1 1,-1 0,0 0,1-1,-1 0,1 1,-1-1,1 0,0 0,-1 0,1 0,0-1,0 1,0-1,-1 0,1 0,0 0,0 0,0 0,0-1,1 0,6 0,1 0,-1-2,0 1,0-1,0-1,-1 0,1 0,-1-1,0 0,4-3,140-109,-152 116,1-1,0 1,-1 0,1 0,0 0,0 0,0 1,-1-1,1 0,0 1,0-1,0 1,0 0,0 0,0 0,0 0,0 0,0 0,0 0,0 0,0 1,0-1,0 1,0 0,0 0,0-1,0 1,-1 0,1 0,0 1,-1-1,1 0,-1 1,1-1,-1 0,0 1,0 0,1-1,-1 1,0 0,0 0,-1-1,1 1,0 0,-1 0,1 0,-1 0,1 0,-1 0,0 2,1 0,0 0,1 0,-1 0,1 0,0 0,0 0,0 0,0 0,1-1,-1 1,1-1,0 0,0 1,0-1,1-1,-1 1,1 0,0-1,-1 0,1 0,0 0,0 0,0-1,0 1,1-1,-1 0,0-1,1 1,-1-1,0 1,1-1,-1-1,1 1,-1-1,0 1,0-1,1 0,-1-1,0 1,1-1,9-7,0-1,-1 0,-1-1,0 0,0-1,-1 0,0-1,-2 0,1-1,-1 0,-1 0,-1-1,0 0,-1 0,4-14,-1 10,1 4</inkml:trace>
  <inkml:trace contextRef="#ctx0" brushRef="#br0" timeOffset="1085.343">1045 1,'0'89,"-11"253,-24-69,31-255,2-8,0 0,0 0,0 1,2-1,-1 1,1-1,1 0,0 1,0-1,3 10,-3-19,0 1,0-1,0 0,0 0,0 0,0 0,0 0,0 0,0 0,1 0,-1 0,0 0,1-1,-1 1,1 0,-1-1,1 0,-1 1,1-1,-1 0,1 0,-1 1,1-1,-1 0,1-1,-1 1,1 0,-1 0,1-1,-1 1,1-1,-1 1,1-1,-1 0,0 1,1-1,0-1,51-32,76-69,-127 102,0 0,0 0,0 0,0 0,1 0,-1 1,0-1,0 1,1 0,-1-1,0 1,1 0,-1 0,1 0,-1 1,0-1,0 1,1-1,-1 1,0 0,0 0,1 0,-1 0,0 0,0 0,0 0,-1 1,1-1,0 1,0 0,-1-1,1 1,-1 0,1 1,5 3,0 0,0 0,1-1,0 0,0 0,0-1,0 0,1 0,0-1,-1 0,1-1,0 0,0 0,1-1,-1 0,0-1,0 0,1 0,-1-1,0 0,8-2,-10 2,0 0,0-1,-1 0,1 0,0-1,-1 1,0-1,0-1,0 1,0-1,0 0,-1 0,1-1,-1 0,0 0,-1 0,1 0,-1-1,0 0,-1 1,1-2,-1 1,0 0,-1-1,1 1,-1-1,-1 0,1 1,-1-2,0 7,-1 0,1 0,-1 0,0-1,1 1,-1 0,0 0,0 0,0 0,0 0,0 0,0 0,0 0,0-1,0 1,0 0,0 0,-1 0,1 0,-1 0,1 0,-1 0,1 0,-1 0,1 0,-1 0,0 0,1 1,-1-1,0 0,0 0,0 1,0-1,0 0,0 1,0-1,0 1,0-1,0 1,0 0,0-1,0 1,0 0,0 0,0-1,0 1,0 0,-1 0,1 1,0-1,0 0,0 0,0 0,0 1,0-1,0 1,-10 6,0 0,1 1,0 1,0-1,1 2,1-1,-1 1,1 1,1-1,0 1,1 1,-5 10,10-20,-1 1,1 0,0-1,0 1,0 0,1-1,-1 1,0 0,1 0,0 0,0 0,0-1,0 1,0 0,1 0,-1 0,1 0,-1-1,1 1,0 0,0-1,1 1,-1-1,0 1,1-1,0 1,-1-1,1 0,0 0,0 0,0 0,1 0,-1 0,0-1,1 1,-1-1,1 0,-1 1,1-1,0 0,-1 0,1-1,0 1,0-1,0 1,-1-1,1 0,0 0,0 0,0-1,28 2,-1-1,0-2,1-2,-1 0,-1-2,1-1,-1-2,0-1,-1 0,0-3,-1 0,0-2,-1 0,-1-2,0-1,5-7,-19 17,-2 0,1 0,-1-1,0 0,-1 0,0-1,0 0,-1-1,-1 0,1 0,-1-1,-6 11,1 0,0 0,-1 0,1 0,-1 0,1 0,-1 0,1 0,-1 0,0-1,0 1,1 0,-1 0,0 0,0 0,0-1,0 1,-1 0,1 0,0 0,0 0,-1-1,1 1,0 0,-1 0,1 0,-1 0,0 0,1 0,-1 0,0 0,1 0,-1 1,0-1,0 0,0 0,0 1,0-1,0 0,0 1,0-1,0 1,0-1,0 1,0 0,-1-1,1 1,0 0,0 0,-1 0,-58 16,0 44,58-58,1-1,0 1,0 0,1 0,-1-1,0 1,1 0,-1 0,1 0,-1 0,1 0,0 0,0-1,0 1,0 0,0 0,0 0,0 0,1 0,-1 0,1 0,-1 0,1-1,0 1,0 0,0 0,0-1,0 1,0-1,0 1,1-1,-1 1,0-1,1 0,-1 1,1-1,0 0,-1 0,1 0,0 0,1 0,7 3,0-1,1 0,-1-1,1 0,0 0,0-1,-1 0,1-1,0-1,0 1,9-3,90 7,-105-2,-1-1,0 2,0-1,0 0,-1 1,1 0,-1 0,1 0,-1 0,0 0,0 1,0-1,-1 1,1 0,-1 0,0 0,0 0,1 4,-1-3,0 0,1 0,-1-1,1 1,0-1,0 0,0 0,1 0,-1 0,1-1,0 1,0-1,0 0,1 0,2 1,4-2,1-1,-1 0,1-1,-1 0,1 0,-1-2,1 1,-1-2,0 1,0-1,0-1,0 0,-1-1,1 0,-1 0,0-1,-1 0,1-1,-1 0,-1-1,1 0,-1 0,1-3,0 4,0 0,-1-1,0 1,0-2,-1 1,0-1,-1 0,0-1,0 1,-1-1,0 0,-1-1,0 1,-1-1,0 0,0 0,-1 0,0-4,-2 14,0-1,0 1,0 0,0 0,0-1,0 1,0 0,0-1,0 1,-1 0,1 0,-1-1,1 1,-1 0,1 0,-1 0,0-1,1 1,-1 0,0 0,0 0,0 0,0 1,0-1,0 0,0 0,0 0,0 1,0-1,-1 1,1-1,0 1,0-1,-1 1,1 0,0-1,0 1,-1 0,1 0,0 0,-1 0,1 0,0 0,-1 1,1-1,0 0,0 1,-1-1,1 1,0-1,0 1,-1 0,-55 43,44-27,0 0,1 0,1 1,1 1,0 0,2 0,0 1,1 0,1 0,1 0,1 1,-1 11,6-21,1 1,1-1,0 0,0 0,1 0,1-1,0 1,0-1,1 0,0-1,0 1,1-1,1 0,0-1,0 0,0 0,1-1,0 0,1 0,-1-1,1 0,0-1,1 0,-1-1,1 0,0 0,5 0,133 30,-118-31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0,1 0,-1 0,-1 0,-1 0,0 0,-1 0,-1 0,-5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0,'28'14,"15"1,5-3,-1-4,-4-2,-5-3,-3-7,-3-2,-3-1,-5 2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3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81,'370'-11,"42"-25,-77 26,-304 10</inkml:trace>
  <inkml:trace contextRef="#ctx0" brushRef="#br0" timeOffset="666.905">481 363,'-154'50,"147"-47,0 1,0 0,0 0,1 1,0 0,0 0,0 1,0-1,1 1,0 0,0 1,1-1,0 1,0 0,0 0,1 0,0 0,0 1,1 0,1-4,0 0,1 0,0 0,0 0,0 0,0 0,1 0,-1 0,1 0,0 0,0-1,1 1,-1 0,1 0,0-1,-1 1,2-1,-1 0,0 1,1-1,-1 0,1 0,0-1,0 1,0-1,1 1,-1-1,0 0,1 0,0 0,-1-1,1 1,0-1,0 0,0 0,4 2,0-1,0 0,1-1,-1 0,0 0,1 0,-1-1,0-1,1 1,-1-1,0-1,1 1,-1-2,0 1,0-1,4-2,12-13,-1 0,-1-2,0 0,-2-2,0 0,-1-1,-2-1,0-1,-2 0,0-1,-2-1,-1 0,-2-1,1-2,-5 16,0 0,-1 0,-1 0,0 0,0-1,-2 0,0 0,-1 0,0 0,-1 0,0 0,-2 0,0 1,0-1,-4-10,5 23,0 0,1 0,-1 1,0-1,0 0,-1 0,1 1,0-1,0 1,-1-1,1 1,-1-1,1 1,-1 0,0 0,0 0,1 0,-1 0,0 0,0 0,0 1,0-1,0 1,0-1,0 1,0 0,0 0,0 0,0 0,0 0,0 0,0 0,0 1,0-1,0 1,0 0,0-1,0 1,1 0,-1 0,0 0,0 0,0 1,-66 65,57-46,0 1,1 0,1 1,1 0,1 0,1 1,1-1,1 1,2 1,-1 12,3-26,0 0,1-1,0 1,1 0,0-1,0 1,1-1,1 0,0 0,0 0,1-1,0 1,0-1,1 0,1 0,-1-1,1 0,1 0,-1-1,1 0,1 0,-1-1,1 0,0 0,1-1,-1 0,3 0,25 13,-21-11</inkml:trace>
  <inkml:trace contextRef="#ctx0" brushRef="#br0" timeOffset="1020.265">1074 194,'-36'50,"2"1,3 2,2 1,2 1,-2 14,26-65,1-1,0 1,0 0,1-1,-1 1,1 0,0 0,0 0,0 0,1 0,-1 0,1 1,0-1,0 0,1 0,-1 0,1 0,0 0,0 0,0 0,0 0,1 0,0 0,0-1,0 1,0-1,0 1,1-1,-1 0,1 0,0 0,0 0,0 0,0-1,1 1,-1-1,1 0,-1 0,1 0,0-1,0 1,0-1,0 0,0 0,0 0,1-1,9 0,-1-1,1 0,-1-1,1 0,-1-2,0 1,0-2,-1 1,1-2,-1 0,0 0,1-2,6-5</inkml:trace>
  <inkml:trace contextRef="#ctx0" brushRef="#br0" timeOffset="1269.491">791 448,'34'0,"15"5,5 1,-2 0,-6-1,-5-2,-10-1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0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231 537,'-15'2,"-121"32,131-32,0 0,1 1,-1-1,0 1,1 0,0 0,0 0,0 1,0 0,0-1,1 1,-1 1,1-1,0 0,0 1,1-1,0 1,-1 0,1 0,1 0,-1 0,1 0,0 0,0 4,1-1,1-1,0 1,1 0,-1 0,2-1,-1 1,1-1,0 1,0-1,1 0,0 0,1-1,-1 1,1-1,0 0,1 0,-1-1,1 0,0 0,1 0,-1 0,1-1,0 0,0-1,0 0,0 0,1 0,0-1,2 1,0-2,-1 0,0 0,1-1,-1 0,0-1,1 0,-1-1,0 1,0-2,0 1,0-2,0 1,-1-1,1 0,-1-1,0 0,0 0,-1 0,0-1,0-1,0 1,0-1,-1 0,1-2,10-13,-1-1,-1 0,-1 0,-1-2,-1 1,-1-2,5-20,-7 24,-2 0,0-1,-2 0,0 0,-1 0,-2-1,0 1,-2-1,0 1,-2-1,0 1,-2-1,0 1,-2 0,-7-19,11 34,0 1,0 0,-1 0,1 0,-2 0,1 0,-1 1,0 0,0-1,-1 1,1 1,-2-1,1 1,0 0,-1 0,0 0,0 1,0 0,-1 0,0 1,1-1,-1 2,0-1,0 1,-1 0,1 0,0 1,-1 0,-3 0,3 2,-1 0,1 1,0 0,0 1,0-1,0 2,1-1,-1 1,1 0,0 1,0-1,0 1,1 1,0-1,0 1,0 0,0 1,1-1,0 1,1 0,0 0,0 1,0-1,1 1,0 0,0 0,1 0,0 0,1 1,0-1,0 0,1 1,0 5,-2-5,2 1,-1 0,1 0,1 0,-1 0,2 0,0 0,0-1,0 1,1 0,1-1,0 0,0 0,0 0,1 0,1-1,-1 0,2 0,-1 0,1-1,0 0,0 0,3 1,26 17,1-2,1-1,1-2,11 3,75 39,-79-64,-24-2</inkml:trace>
  <inkml:trace contextRef="#ctx0" brushRef="#br0" timeOffset="1617.258">711 0,'6'50,"3"-1,1 0,3 0,2-1,2-1,18 34,40 74,-74-154,0-1,0 1,0-1,0 0,0 1,0-1,0 0,0 0,0 0,0 0,0 0,0 0,1 0,-1 0,0 0,0-1,0 1,0 0,0-1,0 1,0 0,0-1,0 0,0 1,0-1,0 0,-1 1,1-1,0 0,0 0,-1 1,1-1,0 0,-1 0,1 0,-1 0,1 0,-1 0,0 0,1 0,-1 0,0 0,0-1,1 1,-1 0,0 0,0 0,0 0,-1 0,1 0,0 0,0 0,0 0,-1 0,1 0,-1-1,3-6,74-161,-45 32,-21 92,-7 23</inkml:trace>
  <inkml:trace contextRef="#ctx0" brushRef="#br0" timeOffset="2102.29">1218 452,'-120'162,"83"-125,-33 46,65-70</inkml:trace>
  <inkml:trace contextRef="#ctx0" brushRef="#br0" timeOffset="2466.382">1021 480,'0'5,"5"1,1 5,5 1,0 2,4-1,-2 3,3-3,-2 3,-4 2,3-1,-3 1,3-2,-1 0,2-2,-1-3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6,'-13'-2,"0"0,-1 1,1 0,-1 2,1-1,0 2,-1-1,1 2,0 0,0 0,0 2,0-1,1 2,0-1,0 2,0 0,1 0,0 1,0 0,1 1,0 0,1 1,0 0,0 0,0 2,-5 8,0 1,1 0,1 1,1 0,1 1,1 0,1 1,1-1,2 2,0-1,1 0,1 1,2 7,1-27,0 0,1 0,0 0,0 0,1 0,-1 0,1 0,0 0,1 0,-1-1,1 1,0-1,0 0,0 0,0 0,1 0,0 0,0-1,0 0,0 0,0 0,0 0,1 0,0-1,-1 0,1 0,0 0,0-1,0 0,0 0,0 0,1 0,-1-1,0 0,0 0,0 0,1-1,-1 1,0-1,0-1,0 1,0-1,0 1,-1-2,2 1,23-14,0-1,-2-2,0 0,-1-2,-1-1,-1 0,-1-2,-1-1,-1-1,-1-1,14-26,88-182,-103 217,-15 56,-5 7,-1-32,1 1,0 0,1 0,0 0,1-1,0 1,1 0,1-1,0 1,1-1,1 0,0 0,0 0,2-1,-1 0,1 0,1-1,2 3,46 29,-37-35</inkml:trace>
  <inkml:trace contextRef="#ctx0" brushRef="#br0" timeOffset="917.303">1159 316,'-14'19,"-10"12,-5 5,2 1,1-6,4-3,2-2,0 0,-3 0,4 1,-1-5,4-11,4-11,5-7</inkml:trace>
  <inkml:trace contextRef="#ctx0" brushRef="#br0" timeOffset="1166.281">905 345,'5'5,"7"6,0 6,4 0,-1 3,1-3,4 0,2-1,3 0,2-3,0 2,2-1,-1 0,1 0,-5-4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4.25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23 0,'-4'39,"-3"17,1 4,1-9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58,'-2'-4,"1"1,-1-1,0 1,0 0,-1 0,1 0,0 0,-1 0,0 0,0 1,0-1,0 1,0 0,0 0,-1 0,1 0,-1 1,1 0,-1-1,1 1,-1 0,0 1,0-1,1 1,-1-1,-3 1,-1-1,-1 0,0 1,0 0,0 0,1 1,-1 0,0 0,1 1,-1 1,1-1,-1 1,1 0,0 1,0 0,1 1,-1-1,1 1,0 1,0-1,-3 5,-2 1,0-1,1 2,0 0,1 0,1 1,0 0,1 0,0 1,1 0,0 1,1 0,1 0,0 0,1 3,1-8,0 0,0 1,1-1,1 1,0-1,0 1,1 0,0-1,1 1,0-1,1 1,0-1,1 1,0-1,0 0,1 0,0-1,1 1,0-1,1 0,3 4,-5-10,0 0,0 0,0 0,0-1,0 0,1 0,-1 0,1 0,0-1,-1 0,1 0,0 0,0 0,0-1,0 0,0 0,-1 0,1-1,0 1,0-1,0 0,-1-1,1 1,0-1,-1 0,5-2,4-3,0-1,0 0,-1 0,0-2,0 1,-1-1,0-1,1-2,12-14,-2-1,0 0,-2-1,-2-2,0 0,-2-1,3-12,2-1,-21 46,-1-1,1 0,0 1,0-1,0 0,0 1,0-1,0 0,0 1,0-1,0 1,0-1,0 0,0 1,0-1,0 0,0 1,0-1,0 0,1 1,-1-1,0 0,0 0,0 1,0-1,1 0,-1 1,0-1,0 0,1 0,-1 1,0-1,0 0,1 0,-1 0,0 1,1-1,-1 0,0 0,1 0,-1 0,0 0,1 0,-1 0,0 0,1 0,-1 0,0 0,1 0,-1 0,1 0,-1 0,0 0,1 0,-1 0,0 0,0-1,1 1,-1 0,0 0,1 0,-1 0,0-1,0 1,1 0,-1 0,0-1,0 1,1 0,2 30,-3-30,0 13,1-1,0 1,1-1,1 0,0 0,0 0,1 0,1 0,0-1,0 0,2 0,-1 0,1-1,0 0,1 0,0-1,1 0,4 3,4 5,-3-3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1 234,'254'-1,"-55"-28,-144 24,-71-23,-189-125,187 142,6 5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13,'15'0,"8"0,7 0,2 0,0 0,1 0,-2 0,-1 0,0 0,-1 0,-1 0,0 0,0 0,0-5,0-1,-9 4,-9 4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0,'34'10,"15"3,5-1,-2-2,-6-3,-5-3,-5-2,-4-1,-2-1,-7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9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0,'-45'276,"32"-96,16-174,0-1,0 0,0 1,1-1,0 0,0-1,0 1,1-1,-1 0,1 0,0 0,0-1,1 1,-1-1,1-1,0 1,-1-1,1 0,0 0,0-1,0 1,0-1,1-1,-1 1,0-1,0 0,0-1,1 1,-1-1,0 0,0-1,0 1,0-1,2-2,10-6,-5-2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1 430,'112'-119,"-5"-5,16-34,-123 158,0-2,0 1,0 0,1-1,-1 1,0 0,1 0,-1-1,1 1,0 0,-1 0,1 0,0 0,0-1,0 1,-1 0,1 1,0-1,0 0,0 0,1 0,-1 0,0 1,0-1,0 1,1-1,-1 1,0-1,0 1,1 0,-1-1,0 1,1 0,-1 0,0 0,1 0,-1 0,0 0,1 1,-1-1,0 0,1 1,-1-1,0 1,0-1,0 1,1 0,-1-1,0 1,0 0,1 1,16 80,-17-71,0 1,1-1,0 1,1-1,0 0,1 0,0 0,1-1,0 0,1 1,0-2,1 1,0-1,0 0,1 1,12 6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3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0 344,'39'-38,"-2"-2,-2-1,-2-2,-2-1,2-7,31-35,-62 86,1 0,-1 1,0-1,0 1,1 0,-1-1,0 1,0 0,0 0,0 1,0-1,0 0,-1 1,1-1,0 1,-1-1,1 1,-1 0,1 0,-1-1,0 1,0 0,0 0,0 0,0 1,0-1,0 0,-1 0,1 0,-1 1,0-1,1 0,-1 2,0-1,42 124,-31-107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5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375 939,'-41'15,"4"-2,0 1,0 2,1 2,1 1,1 2,25-15,0 0,0 1,1 1,0-1,0 1,1 1,0-1,1 1,-1 0,2 1,-1 0,2 0,-1 0,1 0,1 1,0-1,0 1,1 0,0 0,1 3,0-10,1 0,0 0,0 1,0-1,1 0,-1 0,1 0,0 0,0 0,0 0,1-1,-1 1,1 0,0-1,0 1,0-1,0 1,1-1,0 0,-1 0,1 0,0 0,0-1,1 1,-1-1,1 0,-1 0,1 0,-1 0,1-1,0 0,0 1,0-1,0 0,0-1,0 1,0-1,0 0,0 0,0 0,1-1,17-3,0-1,0-1,0-1,-1-1,0-1,-1 0,0-2,0-1,-1 0,-1-1,0-1,12-12,116-131,-146 155,0 1,1 0,0-1,-1 1,1 0,0-1,-1 1,1 0,0 0,0-1,0 1,0 0,0 0,1 0,-1 0,0 1,0-1,1 0,-1 0,0 1,1-1,-1 1,1-1,-1 1,1 0,-1-1,1 1,-1 0,1 0,-1 0,1 0,-1 0,0 1,1-1,-1 0,1 1,-1-1,1 1,-1-1,0 1,1 0,-1-1,0 1,0 0,1 0,-1 0,0 0,0 0,0 0,0 0,0 0,0 1,-1-1,1 0,0 1,21 150,-19-140,-1-3,0 1,0-1,1 0,0 1,0-1,1-1,1 1,0 0,0-1,0 0,1 0,1 0,9 6</inkml:trace>
  <inkml:trace contextRef="#ctx0" brushRef="#br0" timeOffset="729.311">855 1278,'25'-4,"-11"1,0 1,0 0,0 1,0 0,1 1,-1 1,0 0,0 1,3 2,-15-4,0 0,-1 1,1-1,0 1,-1-1,1 1,-1 0,1 0,-1 0,1 0,-1 0,0 0,1 0,-1 0,0 0,0 1,0-1,0 0,0 1,0-1,0 1,0-1,-1 1,1-1,0 1,-1 0,1-1,-1 1,0 0,0-1,0 1,0 0,0 0,0-1,0 1,0 0,0-1,-1 1,1 0,-1-1,0 2,-41 68,26-47,10-17,1-1,1 1,-1 0,1 0,0 0,1 1,0-1,0 1,1 0,-1 0,2 0,-1 0,1 0,0 0,1 0,0 0,0 1,1-1,0 0,1 0,-1 0,2 0,-1 0,2 2,0-7,0 0,1 0,-1 0,1 0,-1-1,1 0,0 0,0-1,0 1,0-1,0 0,1 0,-1-1,0 1,0-1,0-1,1 1,-1-1,0 1,0-1,0-1,0 1,0-1,0 0,0 0,0 0,3-4,18-6</inkml:trace>
  <inkml:trace contextRef="#ctx0" brushRef="#br0" timeOffset="978.522">855 1475,'14'0,"10"0,5 0,3 0,1 0,-1 0,-1 0,0 0,-2 0,0 0,-5 0</inkml:trace>
  <inkml:trace contextRef="#ctx0" brushRef="#br0" timeOffset="1350.495">1503 573,'-10'37,"1"1,2 0,1 1,2-1,2 1,2 28,10 292,-39-119,29-229</inkml:trace>
  <inkml:trace contextRef="#ctx0" brushRef="#br0" timeOffset="1711.912">1814 911,'-310'177,"242"-131,68-46,-1 1,0 0,1 0,-1-1,1 1,-1 0,1 0,-1 0,1 0,0 0,0 0,-1 0,1 0,0 0,0 0,0 0,0 0,0 0,0 0,0 0,0 0,0 0,1 0,-1 0,0 0,1-1,-1 1,1 0,-1 0,1 0,-1 0,1 0,-1-1,1 1,0 0,-1 0,1-1,0 1,0-1,0 1,-1-1,1 1,0-1,0 1,0-1,1 1,45 17,-45-18,-1 0,19 4,0 1,-1 0,0 2,0 0,0 1,-1 1,0 1,-1 0,0 1,0 1,-1 1,5 6,31 38,-42-59,-3-4</inkml:trace>
  <inkml:trace contextRef="#ctx0" brushRef="#br0" timeOffset="2131.723">1222 431,'56'-47,"-1"-1,-2-3,19-28,38-66,-105 136,40-42,-43 52,0-1,-1 1,1 0,-1 0,1 0,-1 1,1-1,-1 0,0 0,1 1,-1-1,0 1,0-1,0 1,0-1,0 1,-1 0,1-1,0 1,-1 0,1 0,-1 0,0-1,1 1,-1 0,0 0,0 0,0 0,0-1,-1 2,1-3,5 100,13 66,-15-155,0 0,0 0,1-1,1 0,-1 1,2-1,-1-1,2 1,-1-1,1 0,0-1,1 0,0 0,0 0,1-1,0 0,0-1,3 1,9-1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0 311,'29'-5,"14"-1,5 0,-1 1,-4 2,-9-4,-6-1,-2 1,-1 2,-1 2,2 1,0 1,-4-4,-1-1,-4 0</inkml:trace>
  <inkml:trace contextRef="#ctx0" brushRef="#br0" timeOffset="270.292">254 1,'-4'33,"-3"21,1 7,2-4,0-5,2-8,1-6,0-4,1-4,1-2,-1-1,5-5,1-2,5-3,1-6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4.42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0,'-42'13,"1"1,0 2,1 2,1 2,-21 15,50-28,2 0,-1 1,1 0,0 0,1 1,0 0,0 1,1-1,0 1,1 1,0-1,0 1,1 0,1 0,0 0,0 0,1 0,1 1,0-1,0 1,1-1,1 1,0-1,0 1,1-1,1 1,-2-9,0 1,1-1,-1 1,1-1,0 0,0 0,0 0,0 0,1 0,-1 0,1 0,0-1,0 0,0 1,0-1,0 0,0 0,0-1,1 1,-1-1,1 1,-1-1,1 0,0-1,-1 1,1-1,0 1,-1-1,1 0,0 0,0-1,-1 1,1-1,0 0,-1 0,1 0,-1 0,1-1,-1 1,0-1,1 0,-1 0,2-2,21-13,-2 0,0-2,-1-1,-1 0,0-2,-2-1,-1 0,-1-1,-1-1,-1-1,-1 0,-1-3,48-75,-62 104,0 1,0-1,0 1,1-1,-1 0,0 1,0-1,0 1,0-1,1 0,-1 1,0-1,1 1,-1-1,0 0,0 1,1-1,-1 0,1 0,-1 1,0-1,1 0,-1 0,1 0,-1 1,0-1,1 0,-1 0,1 0,-1 0,1 0,-1 0,1 0,-1 0,1 0,-1 0,0 0,1 0,-1 0,1 0,-1-1,1 1,-1 0,0 0,1 0,-1-1,1 1,-1 0,0 0,1-1,-1 1,0 0,1-1,-1 1,0 0,0-1,1 1,-1-1,0 1,0 0,0-1,1 1,0 47,-1-40,0 6,-2 2,1 1,1-1,0 0,0 0,2 0,0 1,1-1,0-1,1 1,1 0,0-1,1 0,1 0,0-1,1 0,0 0,10 11,24 7,-31-31</inkml:trace>
  <inkml:trace contextRef="#ctx0" brushRef="#br0" timeOffset="584.73">767 311,'-23'89,"23"-87,0 1,0 0,0-1,0 1,0 0,0-1,1 1,-1 0,1-1,0 1,0 0,0-1,0 1,0-1,0 0,1 1,-1-1,1 0,0 0,0 0,0 0,-1 0,2 0,-1-1,0 1,0-1,1 1,-1-1,0 0,1 0,2 1,1-3,1 0,-1-1,0 0,0 0,1 0,-1-1,-1 0,1 0,0 0,-1-1,0 0,1 0,-2-1,1 1,0-1,-1 0,0 0,0 0,-1-1,1 1,-1-1,0 0,-1 0,1-2,-2 8,-1-2,0 0,0 1,0-1,1 0,-1 1,1-1,-1 0,1 1,0-1,-1 1,1-1,0 1,0-1,0 1,0 0,1-1,-1 1,0 0,0 0,1 0,-1 0,1 0,-1 0,1 0,-1 1,1-1,-1 0,1 1,0 0,-1-1,1 1,0 0,-1-1,1 1,0 0,0 0,-1 1,1-1,0 0,-1 1,1-1,0 1,-1-1,1 1,-1-1,1 1,-1 0,1 0,-1 0,1 0,-1 0,0 0,0 1,1-1,-1 0,0 1,30 134,8 172,-39-291,-1-1,-1 1,0-1,-1 0,0 0,-2 0,0 0,0-1,-2 1,0-2,0 1,-2-1,1 0,-2 0,0-1,-1-1,-8 9,18-20,0 0,0 0,0 0,0 0,0 0,0 0,0 0,0-1,0 1,0 0,-1-1,1 1,0-1,0 1,-1-1,1 0,0 1,-1-1,1 0,-1 0,1 0,0 0,-1 0,1 0,0 0,-1-1,1 1,0 0,-1-1,1 1,0-1,0 0,-1 1,1-1,0 0,0 0,0 1,0-1,0 0,0 0,0 0,0 0,0-1,1 1,-1 0,0 0,1 0,-1-1,1 1,-1 0,1-1,0 1,-1 0,1-1,0 1,0-1,-1-19,1-1,1 1,1 0,0 0,2 0,1 0,0 0,1 1,2 0,0 0,1 1,5-7,0-7,-1 0,-2 5</inkml:trace>
  <inkml:trace contextRef="#ctx0" brushRef="#br0" timeOffset="1297.182">1247 227,'26'-12,"0"-1,0-1,-1-1,-1-1,-1-1,0-1,-1-1,-1-1,9-12,-29 30,0 1,0-1,0 1,0 0,0-1,0 1,0 0,0 0,1 0,-1 0,0 0,1 0,-1 0,1 0,-1 0,1 1,-1-1,1 1,0-1,-1 1,1 0,0-1,-1 1,1 0,0 0,-1 0,1 0,0 0,-1 1,1-1,0 1,-1-1,1 1,-1-1,1 1,-1 0,1 0,-1-1,1 1,-1 0,0 1,0-1,1 0,-1 0,0 0,0 1,0-1,0 0,0 1,-1-1,1 1,0-1,0 2,7 18,0-1,-2 2,0-1,-2 1,0-1,0 15,6 77,-6 0,-7 57,1-31,2-94,1-6,-1 0,-2 0,-2-1,-1 1,-2-1,-4 6,2-12,4-12,-1-1,-1 1,0-2,-1 1,-1-1,-1 0,-8 10,16-26,0 0,1 0,-1 0,0 0,0 0,0-1,-1 1,1-1,0 0,-1 1,1-1,-1 0,1 0,-1 0,1-1,-1 1,1-1,-1 1,0-1,1 0,-1 0,0 0,1 0,-1-1,0 1,1-1,-1 1,0-1,1 0,-1 0,1 0,0-1,-1 1,1 0,0-1,0 0,0 1,0-1,0 0,0 0,0 0,1 0,-1 0,1-1,-1 1,1 0,0-1,0 1,0-1,0 1,1-1,-1 1,1-1,-1 0,1 1,0-1,0 0,0 1,1-4,0-9,1-1,1 0,0 1,2 0,-1 0,2 0,0 1,1-1,0 1,1 1,1 0,7-10,12-11,2 1,0 2,2 1,2 1,0 2,28-15,-58 39,70-68,-67 54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1 311,'33'-4,"17"-3,4 1,-3 2,-4 0,-6 2,-5 1,-4 0,-3 1,-1 1,0-6,-6-1</inkml:trace>
  <inkml:trace contextRef="#ctx0" brushRef="#br0" timeOffset="248.359">255 1,'-16'142,"6"0,7 60,29-63,-24-118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1,'-13'0,"1"-1,-1 2,1 0,0 0,-1 1,1 1,0 0,0 1,1 0,-1 0,1 1,0 1,0 0,0 1,1 0,0 0,1 1,0 0,0 1,-3 4,7-3,1 0,0 0,1 1,0-1,0 1,1-1,1 1,0 0,0 0,1 0,1 0,0 0,1 7,0 8,-2-18,1 0,0 1,0-1,1 0,1 0,-1 0,1 0,0 0,1 0,0-1,0 0,1 0,0 0,-3-4,0 0,1 0,-1-1,1 0,0 1,0-1,0 0,0 0,0-1,0 1,0-1,1 1,-1-1,0 0,1 0,-1 0,1-1,-1 1,1-1,0 0,-1 0,1 0,-1-1,1 1,-1-1,1 0,-1 0,1 0,-1 0,0-1,2 0,15-11,-2 0,0-1,0-1,-2-1,0 0,0-1,-2-1,0 0,-1-1,-1 0,-1-1,0-1,6-20,1 8,-6 8,38-50,-49 75,1 0,-1 1,0-1,0 1,1-1,-1 1,0-1,0 1,0 0,0-1,0 1,0 0,0 0,0 0,0 0,0 0,-1 0,1 0,0 0,-1 0,1 0,-1 1,1-1,-1 0,1 0,-1 0,0 1,0-1,1 0,-1 1,0-1,0 0,0 1,1 2,16 67,-14-54,0 0,1 0,1 0,1-1,0 1,1-1,0-1,2 1,0-2,0 1,1-1,12 12,-6-10,-2-1</inkml:trace>
  <inkml:trace contextRef="#ctx0" brushRef="#br0" timeOffset="1001.761">1111 255,'-5'5,"-1"6,-5 1,-1 4,3 4,-3 3,1 2,-3 3,2 0,2 1,-2 0,-3 0,0-1,-1 1,1-1,-1-4,2-2,4-5</inkml:trace>
  <inkml:trace contextRef="#ctx0" brushRef="#br0" timeOffset="1251.97">857 312,'5'9,"6"9,1 5,4 4,3-3,0 0,0-5,2 0,2 1,3 2,0 2,-3 2,-1-4,-4-5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2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1,'-10'19,"-8"11,-5 5,1 2,-1 4,4 0,0-2,4-4,-1-2,2-2,4-7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1 707,'1'282,"-1"-279,0 0,0-1,1 1,0 0,-1 0,1-1,0 1,0 0,1-1,-1 1,0-1,1 1,0-1,-1 0,1 0,0 1,0-1,0-1,1 1,-1 0,0 0,1-1,-1 0,1 1,-1-1,1 0,0 0,-1 0,1 0,0-1,0 1,0-1,-1 0,1 0,0 0,0 0,0 0,0-1,1 0,6 0,1 0,-1-2,0 1,0-1,0-1,-1 0,1 0,-1-1,0 0,4-3,140-109,-152 116,1-1,0 1,-1 0,1 0,0 0,0 0,0 1,-1-1,1 0,0 1,0-1,0 1,0 0,0 0,0 0,0 0,0 0,0 0,0 0,0 0,0 1,0-1,0 1,0 0,0 0,0-1,0 1,-1 0,1 0,0 1,-1-1,1 0,-1 1,1-1,-1 0,0 1,0 0,1-1,-1 1,0 0,0 0,-1-1,1 1,0 0,-1 0,1 0,-1 0,1 0,-1 0,0 2,1 0,0 0,1 0,-1 0,1 0,0 0,0 0,0 0,0 0,1-1,-1 1,1-1,0 0,0 1,0-1,1-1,-1 1,1 0,0-1,-1 0,1 0,0 0,0 0,0-1,0 1,1-1,-1 0,0-1,1 1,-1-1,0 1,1-1,-1-1,1 1,-1-1,0 1,0-1,1 0,-1-1,0 1,1-1,9-7,0-1,-1 0,-1-1,0 0,0-1,-1 0,0-1,-2 0,1-1,-1 0,-1 0,-1-1,0 0,-1 0,4-14,-1 10,1 4</inkml:trace>
  <inkml:trace contextRef="#ctx0" brushRef="#br0" timeOffset="1085.343">1045 1,'0'89,"-11"253,-24-69,31-255,2-8,0 0,0 0,0 1,2-1,-1 1,1-1,1 0,0 1,0-1,3 10,-3-19,0 1,0-1,0 0,0 0,0 0,0 0,0 0,0 0,0 0,1 0,-1 0,0 0,1-1,-1 1,1 0,-1-1,1 0,-1 1,1-1,-1 0,1 0,-1 1,1-1,-1 0,1-1,-1 1,1 0,-1 0,1-1,-1 1,1-1,-1 1,1-1,-1 0,0 1,1-1,0-1,51-32,76-69,-127 102,0 0,0 0,0 0,0 0,1 0,-1 1,0-1,0 1,1 0,-1-1,0 1,1 0,-1 0,1 0,-1 1,0-1,0 1,1-1,-1 1,0 0,0 0,1 0,-1 0,0 0,0 0,0 0,-1 1,1-1,0 1,0 0,-1-1,1 1,-1 0,1 1,5 3,0 0,0 0,1-1,0 0,0 0,0-1,0 0,1 0,0-1,-1 0,1-1,0 0,0 0,1-1,-1 0,0-1,0 0,1 0,-1-1,0 0,8-2,-10 2,0 0,0-1,-1 0,1 0,0-1,-1 1,0-1,0-1,0 1,0-1,0 0,-1 0,1-1,-1 0,0 0,-1 0,1 0,-1-1,0 0,-1 1,1-2,-1 1,0 0,-1-1,1 1,-1-1,-1 0,1 1,-1-2,0 7,-1 0,1 0,-1 0,0-1,1 1,-1 0,0 0,0 0,0 0,0 0,0 0,0 0,0 0,0-1,0 1,0 0,0 0,-1 0,1 0,-1 0,1 0,-1 0,1 0,-1 0,1 0,-1 0,0 0,1 1,-1-1,0 0,0 0,0 1,0-1,0 0,0 1,0-1,0 1,0-1,0 1,0 0,0-1,0 1,0 0,0 0,0-1,0 1,0 0,-1 0,1 1,0-1,0 0,0 0,0 0,0 1,0-1,0 1,-10 6,0 0,1 1,0 1,0-1,1 2,1-1,-1 1,1 1,1-1,0 1,1 1,-5 10,10-20,-1 1,1 0,0-1,0 1,0 0,1-1,-1 1,0 0,1 0,0 0,0 0,0-1,0 1,0 0,1 0,-1 0,1 0,-1-1,1 1,0 0,0-1,1 1,-1-1,0 1,1-1,0 1,-1-1,1 0,0 0,0 0,0 0,1 0,-1 0,0-1,1 1,-1-1,1 0,-1 1,1-1,0 0,-1 0,1-1,0 1,0-1,0 1,-1-1,1 0,0 0,0 0,0-1,28 2,-1-1,0-2,1-2,-1 0,-1-2,1-1,-1-2,0-1,-1 0,0-3,-1 0,0-2,-1 0,-1-2,0-1,5-7,-19 17,-2 0,1 0,-1-1,0 0,-1 0,0-1,0 0,-1-1,-1 0,1 0,-1-1,-6 11,1 0,0 0,-1 0,1 0,-1 0,1 0,-1 0,1 0,-1 0,0-1,0 1,1 0,-1 0,0 0,0 0,0-1,0 1,-1 0,1 0,0 0,0 0,-1-1,1 1,0 0,-1 0,1 0,-1 0,0 0,1 0,-1 0,0 0,1 0,-1 1,0-1,0 0,0 0,0 1,0-1,0 0,0 1,0-1,0 1,0-1,0 1,0 0,-1-1,1 1,0 0,0 0,-1 0,-58 16,0 44,58-58,1-1,0 1,0 0,1 0,-1-1,0 1,1 0,-1 0,1 0,-1 0,1 0,0 0,0-1,0 1,0 0,0 0,0 0,0 0,1 0,-1 0,1 0,-1 0,1-1,0 1,0 0,0 0,0-1,0 1,0-1,0 1,1-1,-1 1,0-1,1 0,-1 1,1-1,0 0,-1 0,1 0,0 0,1 0,7 3,0-1,1 0,-1-1,1 0,0 0,0-1,-1 0,1-1,0-1,0 1,9-3,90 7,-105-2,-1-1,0 2,0-1,0 0,-1 1,1 0,-1 0,1 0,-1 0,0 0,0 1,0-1,-1 1,1 0,-1 0,0 0,0 0,1 4,-1-3,0 0,1 0,-1-1,1 1,0-1,0 0,0 0,1 0,-1 0,1-1,0 1,0-1,0 0,1 0,2 1,4-2,1-1,-1 0,1-1,-1 0,1 0,-1-2,1 1,-1-2,0 1,0-1,0-1,0 0,-1-1,1 0,-1 0,0-1,-1 0,1-1,-1 0,-1-1,1 0,-1 0,1-3,0 4,0 0,-1-1,0 1,0-2,-1 1,0-1,-1 0,0-1,0 1,-1-1,0 0,-1-1,0 1,-1-1,0 0,0 0,-1 0,0-4,-2 14,0-1,0 1,0 0,0 0,0-1,0 1,0 0,0-1,0 1,-1 0,1 0,-1-1,1 1,-1 0,1 0,-1 0,0-1,1 1,-1 0,0 0,0 0,0 0,0 1,0-1,0 0,0 0,0 0,0 1,0-1,-1 1,1-1,0 1,0-1,-1 1,1 0,0-1,0 1,-1 0,1 0,0 0,-1 0,1 0,0 0,-1 1,1-1,0 0,0 1,-1-1,1 1,0-1,0 1,-1 0,-55 43,44-27,0 0,1 0,1 1,1 1,0 0,2 0,0 1,1 0,1 0,1 0,1 1,-1 11,6-21,1 1,1-1,0 0,0 0,1 0,1-1,0 1,0-1,1 0,0-1,0 1,1-1,1 0,0-1,0 0,0 0,1-1,0 0,1 0,-1-1,1 0,0-1,1 0,-1-1,1 0,0 0,5 0,133 30,-118-31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0,1 0,-1 0,-1 0,-1 0,0 0,-1 0,-1 0,-5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0,'28'14,"15"1,5-3,-1-4,-4-2,-5-3,-3-7,-3-2,-3-1,-5 2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3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81,'370'-11,"42"-25,-77 26,-304 10</inkml:trace>
  <inkml:trace contextRef="#ctx0" brushRef="#br0" timeOffset="666.905">481 363,'-154'50,"147"-47,0 1,0 0,0 0,1 1,0 0,0 0,0 1,0-1,1 1,0 0,0 1,1-1,0 1,0 0,0 0,1 0,0 0,0 1,1 0,1-4,0 0,1 0,0 0,0 0,0 0,0 0,1 0,-1 0,1 0,0 0,0-1,1 1,-1 0,1 0,0-1,-1 1,2-1,-1 0,0 1,1-1,-1 0,1 0,0-1,0 1,0-1,1 1,-1-1,0 0,1 0,0 0,-1-1,1 1,0-1,0 0,0 0,4 2,0-1,0 0,1-1,-1 0,0 0,1 0,-1-1,0-1,1 1,-1-1,0-1,1 1,-1-2,0 1,0-1,4-2,12-13,-1 0,-1-2,0 0,-2-2,0 0,-1-1,-2-1,0-1,-2 0,0-1,-2-1,-1 0,-2-1,1-2,-5 16,0 0,-1 0,-1 0,0 0,0-1,-2 0,0 0,-1 0,0 0,-1 0,0 0,-2 0,0 1,0-1,-4-10,5 23,0 0,1 0,-1 1,0-1,0 0,-1 0,1 1,0-1,0 1,-1-1,1 1,-1-1,1 1,-1 0,0 0,0 0,1 0,-1 0,0 0,0 0,0 1,0-1,0 1,0-1,0 1,0 0,0 0,0 0,0 0,0 0,0 0,0 0,0 1,0-1,0 1,0 0,0-1,0 1,1 0,-1 0,0 0,0 0,0 1,-66 65,57-46,0 1,1 0,1 1,1 0,1 0,1 1,1-1,1 1,2 1,-1 12,3-26,0 0,1-1,0 1,1 0,0-1,0 1,1-1,1 0,0 0,0 0,1-1,0 1,0-1,1 0,1 0,-1-1,1 0,1 0,-1-1,1 0,1 0,-1-1,1 0,0 0,1-1,-1 0,3 0,25 13,-21-11</inkml:trace>
  <inkml:trace contextRef="#ctx0" brushRef="#br0" timeOffset="1020.265">1074 194,'-36'50,"2"1,3 2,2 1,2 1,-2 14,26-65,1-1,0 1,0 0,1-1,-1 1,1 0,0 0,0 0,0 0,1 0,-1 0,1 1,0-1,0 0,1 0,-1 0,1 0,0 0,0 0,0 0,0 0,1 0,0 0,0-1,0 1,0-1,0 1,1-1,-1 0,1 0,0 0,0 0,0 0,0-1,1 1,-1-1,1 0,-1 0,1 0,0-1,0 1,0-1,0 0,0 0,0 0,1-1,9 0,-1-1,1 0,-1-1,1 0,-1-2,0 1,0-2,-1 1,1-2,-1 0,0 0,1-2,6-5</inkml:trace>
  <inkml:trace contextRef="#ctx0" brushRef="#br0" timeOffset="1269.491">791 448,'34'0,"15"5,5 1,-2 0,-6-1,-5-2,-10-1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0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231 537,'-15'2,"-121"32,131-32,0 0,1 1,-1-1,0 1,1 0,0 0,0 0,0 1,0 0,0-1,1 1,-1 1,1-1,0 0,0 1,1-1,0 1,-1 0,1 0,1 0,-1 0,1 0,0 0,0 4,1-1,1-1,0 1,1 0,-1 0,2-1,-1 1,1-1,0 1,0-1,1 0,0 0,1-1,-1 1,1-1,0 0,1 0,-1-1,1 0,0 0,1 0,-1 0,1-1,0 0,0-1,0 0,0 0,1 0,0-1,2 1,0-2,-1 0,0 0,1-1,-1 0,0-1,1 0,-1-1,0 1,0-2,0 1,0-2,0 1,-1-1,1 0,-1-1,0 0,0 0,-1 0,0-1,0-1,0 1,0-1,-1 0,1-2,10-13,-1-1,-1 0,-1 0,-1-2,-1 1,-1-2,5-20,-7 24,-2 0,0-1,-2 0,0 0,-1 0,-2-1,0 1,-2-1,0 1,-2-1,0 1,-2-1,0 1,-2 0,-7-19,11 34,0 1,0 0,-1 0,1 0,-2 0,1 0,-1 1,0 0,0-1,-1 1,1 1,-2-1,1 1,0 0,-1 0,0 0,0 1,0 0,-1 0,0 1,1-1,-1 2,0-1,0 1,-1 0,1 0,0 1,-1 0,-3 0,3 2,-1 0,1 1,0 0,0 1,0-1,0 2,1-1,-1 1,1 0,0 1,0-1,0 1,1 1,0-1,0 1,0 0,0 1,1-1,0 1,1 0,0 0,0 1,0-1,1 1,0 0,0 0,1 0,0 0,1 1,0-1,0 0,1 1,0 5,-2-5,2 1,-1 0,1 0,1 0,-1 0,2 0,0 0,0-1,0 1,1 0,1-1,0 0,0 0,0 0,1 0,1-1,-1 0,2 0,-1 0,1-1,0 0,0 0,3 1,26 17,1-2,1-1,1-2,11 3,75 39,-79-64,-24-2</inkml:trace>
  <inkml:trace contextRef="#ctx0" brushRef="#br0" timeOffset="1617.258">711 0,'6'50,"3"-1,1 0,3 0,2-1,2-1,18 34,40 74,-74-154,0-1,0 1,0-1,0 0,0 1,0-1,0 0,0 0,0 0,0 0,0 0,0 0,1 0,-1 0,0 0,0-1,0 1,0 0,0-1,0 1,0 0,0-1,0 0,0 1,0-1,0 0,-1 1,1-1,0 0,0 0,-1 1,1-1,0 0,-1 0,1 0,-1 0,1 0,-1 0,0 0,1 0,-1 0,0 0,0-1,1 1,-1 0,0 0,0 0,0 0,-1 0,1 0,0 0,0 0,0 0,-1 0,1 0,-1-1,3-6,74-161,-45 32,-21 92,-7 23</inkml:trace>
  <inkml:trace contextRef="#ctx0" brushRef="#br0" timeOffset="2102.29">1218 452,'-120'162,"83"-125,-33 46,65-70</inkml:trace>
  <inkml:trace contextRef="#ctx0" brushRef="#br0" timeOffset="2466.382">1021 480,'0'5,"5"1,1 5,5 1,0 2,4-1,-2 3,3-3,-2 3,-4 2,3-1,-3 1,3-2,-1 0,2-2,-1-3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6,'-13'-2,"0"0,-1 1,1 0,-1 2,1-1,0 2,-1-1,1 2,0 0,0 0,0 2,0-1,1 2,0-1,0 2,0 0,1 0,0 1,0 0,1 1,0 0,1 1,0 0,0 0,0 2,-5 8,0 1,1 0,1 1,1 0,1 1,1 0,1 1,1-1,2 2,0-1,1 0,1 1,2 7,1-27,0 0,1 0,0 0,0 0,1 0,-1 0,1 0,0 0,1 0,-1-1,1 1,0-1,0 0,0 0,0 0,1 0,0 0,0-1,0 0,0 0,0 0,0 0,1 0,0-1,-1 0,1 0,0 0,0-1,0 0,0 0,0 0,1 0,-1-1,0 0,0 0,0 0,1-1,-1 1,0-1,0-1,0 1,0-1,0 1,-1-2,2 1,23-14,0-1,-2-2,0 0,-1-2,-1-1,-1 0,-1-2,-1-1,-1-1,-1-1,14-26,88-182,-103 217,-15 56,-5 7,-1-32,1 1,0 0,1 0,0 0,1-1,0 1,1 0,1-1,0 1,1-1,1 0,0 0,0 0,2-1,-1 0,1 0,1-1,2 3,46 29,-37-35</inkml:trace>
  <inkml:trace contextRef="#ctx0" brushRef="#br0" timeOffset="917.303">1159 316,'-14'19,"-10"12,-5 5,2 1,1-6,4-3,2-2,0 0,-3 0,4 1,-1-5,4-11,4-11,5-7</inkml:trace>
  <inkml:trace contextRef="#ctx0" brushRef="#br0" timeOffset="1166.281">905 345,'5'5,"7"6,0 6,4 0,-1 3,1-3,4 0,2-1,3 0,2-3,0 2,2-1,-1 0,1 0,-5-4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4.67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1 355,'0'-14,"4"-20,3-8,-1-2,3 6,1 6,3 2,-1 2,3 6,-1 2,1 4,3 0,4 3,-2 8,-5 5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1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7,'0'-5,"0"4,0 6,-5 7,-1 7,-5 4,-5 4,-5 1,-3 2,2-1,0 1,-1-6,-1-1,3 0,0 0,5 2,4-4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71,'19'-5,"12"-1,4 0,2 1,-1 1,-2 2,-1-4,-2-1,-2 1,0 2,-1 0,0 3,0 0,-5-5,-2 0,-4 5,-5 3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40,'28'0,"15"0,5 0,-1 0,-4 0,-4 0,-4 0,-4-5,-1-1,-2 0,-1 1,1-4,-6 1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4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333 452,'-43'18,"23"-12,1 0,-1 2,1 0,0 2,1 0,0 1,1 0,0 2,1 0,1 0,0 2,0 0,1 1,1 0,1 1,-2 3,13-15,-1 1,0-1,1 0,0 1,0-1,0 1,1-1,0 1,0-1,1 0,-1 1,1-1,0 1,0-1,1 0,0 0,0 1,0-1,0 0,1-1,0 1,0 0,0-1,1 0,-1 0,1 0,0 0,0 0,0-1,1 0,-1 0,1 0,0 0,0-1,0 0,0 0,0 0,1 0,-1-1,0 0,1 0,-1-1,1 1,-1-1,1 0,-1-1,0 1,1-1,-1 0,3-1,9-2,0 0,0-1,-1-1,0-1,0 0,-1-1,0-1,0 0,-1-1,0 0,-1-1,0-1,-1 0,0-1,-1 0,7-11,1-3,-1 0,-1-2,-2 0,-1-1,-1-1,-2 0,-1-1,2-10,-8 25,0 0,0 0,-2-1,0 1,-1 0,0-1,-2 1,0-1,-1 1,-1 0,0-1,-1 2,-1-1,-1 0,0 1,-2 0,1 0,-2 1,0 0,4 9,1 0,-1 1,0 0,0 0,0 0,-1 1,0 0,0 0,0 0,0 1,0 0,-1 0,0 0,1 1,-1 0,0 1,0-1,0 1,0 1,0-1,-1 1,1 0,0 1,0 0,0 0,0 0,0 1,0 0,1 0,-1 1,1 0,-1 0,1 1,0-1,0 1,0 1,1-1,0 1,-1 0,2 0,-1 0,-2 5,-2 9,2 1,0 0,1 0,1 0,1 1,1-1,1 1,0 0,2 0,0 0,2 0,0 0,1-1,5 17,-4-19,1-1,1 0,0 0,2 0,-1-1,2 0,0-1,1 0,1-1,0 1,1-2,0 0,1 0,1-1,0-1,0 0,1-1,0-1,4 1,-3 0,0-1,0-1,1 0,0-1,1-1,0-1,0 0,0-1,3-1,3-1</inkml:trace>
  <inkml:trace contextRef="#ctx0" brushRef="#br0" timeOffset="387.91">897 57,'0'5,"-2"35,2 0,1 0,3-1,1 1,2-1,1 1,2-2,6 12,52 146,-37-135,-30-61,1-1,0 1,0 0,0-1,-1 1,1-1,0 0,0 1,-1-1,1 0,-1 0,1 0,-1 0,1 0,-1-1,0 1,1 0,-1-1,0 1,0-1,0 1,0-1,0 1,0-1,0 0,-1 1,1-1,-1 0,1 0,-1-1,1 2,72-232,24-99,-92 307</inkml:trace>
  <inkml:trace contextRef="#ctx0" brushRef="#br0" timeOffset="1032.242">1264 509,'9'88,"-9"-86,1 0,-1 0,1 0,-1 0,1 0,0 0,0 0,0 0,0 0,0 0,0-1,0 1,0 0,1-1,-1 1,1-1,-1 1,1-1,0 0,-1 1,1-1,0 0,0 0,0-1,0 1,0 0,0-1,0 1,0-1,0 1,0-1,0 0,0 0,0 0,1 0,-1 0,0-1,0 1,1-1,4-3,0-1,-1 1,0-1,0-1,0 1,-1-1,0 0,0 0,0 0,-1-1,0 0,0 0,0 0,-1 0,0-1,0-3,6-8,22-58,-31 76,0 1,0 0,0-1,1 1,-1-1,0 1,0 0,1-1,-1 1,0 0,1 0,-1-1,0 1,1 0,-1-1,0 1,1 0,-1 0,0 0,1 0,-1-1,1 1,-1 0,0 0,1 0,-1 0,1 0,-1 0,1 0,-1 0,0 0,1 0,-1 0,1 0,-1 0,0 1,1-1,-1 0,1 0,-1 0,0 1,1-1,-1 0,0 0,1 1,-1-1,0 0,1 0,-1 1,0-1,0 0,1 1,-1-1,0 1,0-1,0 0,0 1,1-1,-1 1,0-1,0 0,0 1,0-1,0 1,0-1,0 1,0-1,0 0,8 32,26 232,-49-100,13-156,0 0,-1 0,-1-1,1 1,-1-1,0 0,-1 0,1 0,-1 0,-1-1,1 0,-1 0,0-1,-1 1,1-1,-1-1,0 1,-7 2,12-5,0 0,0-1,-1 1,1-1,-1 0,1 0,-1 1,0-2,1 1,-1 0,0 0,0-1,0 0,1 0,-1 1,0-1,0-1,0 1,0 0,1-1,-1 0,0 1,1-1,-1 0,0 0,1-1,-1 1,1 0,-1-1,1 0,0 1,0-1,0 0,0 0,0 0,0-1,0 1,1 0,-1-1,1 1,0-1,0 1,0-1,0 1,0-1,0 0,3-10,1 1,1 0,0 0,1 0,0 0,0 1,2 0,-1 0,1 1,1-1,0 2,0-1,1 1,0 0,0 1,6-4,1-3,-1 1,0 0,1 1,1 0,0 1,0 1,1 1,1 1,0 0,0 2,0 0,1 1,0 0,0 2,1 1,-1 0,1 2,10 0,-8 6,-5 2</inkml:trace>
  <inkml:trace contextRef="#ctx0" brushRef="#br0" timeOffset="1380.978">219 989,'109'13,"0"-4,1-5,0-5,-1-4,108-21,490-93,-665 111</inkml:trace>
  <inkml:trace contextRef="#ctx0" brushRef="#br0" timeOffset="2104.068">699 1327,'-25'9,"0"2,1 1,1 1,-1 1,2 2,0 0,1 0,1 2,0 1,2 1,-1 1,16-17,-1 1,1-1,1 1,-1 0,1 0,0 0,0 1,0-1,1 0,-1 1,1-1,1 1,-1-1,1 1,0-1,0 1,1-1,-1 1,1-1,1 1,-1-1,1 0,0 1,0-1,0 0,1 0,-1-1,1 1,1 0,-1-1,1 0,-1 0,1 0,0 0,1 0,-1-1,1 0,-1 0,1 0,0-1,0 1,0-1,0 0,1 0,-1-1,0 0,1 0,-1 0,1-1,11-3,1-2,-2 0,1-1,0-1,-1 0,-1-1,1-1,-1-1,-1 0,1 0,1-4,-2 3,14-8,-1-1,-1-2,0-1,-2 0,-1-2,-1-1,-1-1,-2 0,0-2,-2 0,-1-1,11-30,3-87,-29 142,-1 0,0 1,-1-1,1 0,-1 0,0 1,0-1,0 0,-1 1,0-1,1 1,-2-1,1 1,0 0,-1 0,0 0,0 0,0 1,0-1,-1 1,1 0,-1 0,0 0,0 0,0 1,0-1,-1 1,1 0,-3-1,1 2,0-1,1 1,-1 0,0 0,0 0,0 1,0 0,0 0,0 1,0 0,0 0,0 0,0 0,0 1,1 0,-1 1,1-1,-1 1,1 0,0 0,0 1,0-1,1 1,-1 0,1 0,0 1,0-1,0 1,0 1,-9 13,1 0,1 1,0 0,2 0,0 1,1 0,-1 8,6-16,0 1,0-1,2 1,-1-1,2 1,0 0,1-1,0 1,1 0,0-1,1 1,0-1,2 0,-1 0,2 0,-1-1,2 0,0 0,0 0,9 9,66 73,-80-92,0 0,1 0,-1 0,1-1,0 1,-1-1,1 0,0 1,0-1,0 0,0-1,0 1,0-1,0 1,0-1,0 0,0 0,0 0,0-1,0 1,0-1,0 1,0-1,0 0,0 0,0 0,0-1,-1 1,1-1,-1 1,1-1,-1 0,1 0,-1 0,0 0,0-1,0 1,1-3,33-44,-19 25</inkml:trace>
  <inkml:trace contextRef="#ctx0" brushRef="#br0" timeOffset="2421.099">1461 1102,'-10'13,"-36"45,4 2,1 2,4 2,-6 18,37-69,3-10,1 1,0-1,-1 1,1-1,1 1,-1 0,0 0,1 0,0 0,0 0,0 0,0 0,1 0,0 0,-1 0,2 0,-1 1,0-1,1 0,0 0,0 0,0 0,0 0,1 0,-1 0,1-1,0 1,0-1,0 1,1-1,0 0,-1 1,9 2,0-1,1 0,-1 0,1-1,0-1,0 0,0 0,0-1,0-1,1 0,-1-1,1 0,-1-1,0 0,1-1,-1 0,8-3,-17 4,57-28,-60 19,-5 2</inkml:trace>
  <inkml:trace contextRef="#ctx0" brushRef="#br0" timeOffset="2663.869">1094 1412,'34'0,"15"0,5 0,2 0,-3-5,-6-1,-1-1,-4 2,-9 2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23,'-19'0,"2"-3,-1 2,1 0,0 1,-1 0,1 2,0 0,0 1,0 0,0 2,0 0,1 1,0 0,0 2,1 0,0 0,0 1,1 1,-9 8,8 2,2 0,0 1,1 1,2 0,0 0,1 1,1 0,1 1,2 0,0 0,1 0,2 0,0 1,2 17,-1-38,1 1,0-1,0 1,0 0,0-1,1 1,0-1,0 1,0-1,0 0,1 1,0-1,0 0,0 0,0 0,0 0,1 0,0-1,0 1,0-1,0 1,1-1,-1 0,1-1,-1 1,1-1,0 1,0-1,0 0,1 0,-1-1,0 1,1-1,-1 0,3 0,9-3,0 0,0-1,0-1,-1 0,0-1,0-1,0 0,0-1,-1-1,0 0,-1-1,0 0,0-1,-1 0,0-1,-1-1,0 0,-1 0,5-9,19-23,-2-2,-3 0,-1-3,-2 0,-3-1,-2-1,11-41,-31 89,14 83,-13-56,2-1,0 1,2-1,0 0,2-1,0 1,2-2,0 1,2-1,0-1,5 7,-13-24,0 1,0 0,1-1,-1 0,1 0,0 0,-1 0,1-1,0 0,0 0,1 0,-1 0,0-1,1 0,-1 0,4-1,13 2</inkml:trace>
  <inkml:trace contextRef="#ctx0" brushRef="#br0" timeOffset="572.262">1020 305,'-16'30,"-33"80,48-106,0-1,0 1,0 0,1-1,-1 1,1 0,0-1,0 1,1-1,-1 1,1 0,0-1,-1 1,2-1,-1 1,0-1,1 1,-1-1,1 0,0 0,0 0,0 0,1 0,-1-1,1 1,0 0,-1-1,1 0,1 1,-2-2,1 0,-1 1,1-1,0 0,0-1,-1 1,1 0,0-1,0 1,0-1,0 0,0 0,0 0,0 0,-1-1,1 1,0-1,0 0,0 0,-1 0,1 0,0 0,-1 0,1-1,-1 1,1-1,-1 0,0 0,0 0,0 0,2-1,56-74,18-68,-77 145,-1 1,0 0,1-1,-1 1,0 0,1-1,-1 1,1 0,-1-1,1 1,-1-1,1 1,-1 0,1-1,-1 0,1 1,0-1,-1 1,1-1,0 0,0 1,-1-1,1 0,0 0,-1 0,1 0,0 1,0-1,0 0,-1 0,1 0,0-1,0 1,-1 0,1 0,0 0,0 0,-1-1,1 1,0 0,-1-1,1 1,0-1,-1 1,1-1,-1 1,1-1,0 1,-1-1,1 1,-1-1,0 0,1 1,-1-1,1 0,-1 0,0 317,-1-277,-2 0,-2-1,-1 1,-2-1,-1-1,-2 1,-2-2,-1 0,-10 15,18-35,-1 0,-1-1,-1 0,0 0,-1-1,0 0,-1-1,-1 0,0-1,0 0,-1-1,-1 0,0-1,-1-1,-3 2,17-11,0 1,0-1,0 0,0 1,0-1,0 0,0 0,0 0,-1 1,1-1,0-1,0 1,0 0,0 0,0 0,-1-1,1 1,0 0,0-1,0 1,0-1,0 1,0-1,0 0,0 1,1-1,-1 0,0 0,0 1,0-1,1 0,-1 0,0 0,1 0,-1 0,1 0,-1 0,1 0,0 0,-1 0,1-1,0 1,0 0,0 0,0 0,0 0,0 0,0-1,0 1,0 0,0 0,1-1,7-63,1 39,1-1,1 2,1-1,2 2,9-15,16-28,29-56,-52 91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58,'-2'-4,"1"1,-1-1,0 1,0 0,-1 0,1 0,0 0,-1 0,0 0,0 1,0-1,0 1,0 0,0 0,-1 0,1 0,-1 1,1 0,-1-1,1 1,-1 0,0 1,0-1,1 1,-1-1,-3 1,-1-1,-1 0,0 1,0 0,0 0,1 1,-1 0,0 0,1 1,-1 1,1-1,-1 1,1 0,0 1,0 0,1 1,-1-1,1 1,0 1,0-1,-3 5,-2 1,0-1,1 2,0 0,1 0,1 1,0 0,1 0,0 1,1 0,0 1,1 0,1 0,0 0,1 3,1-8,0 0,0 1,1-1,1 1,0-1,0 1,1 0,0-1,1 1,0-1,1 1,0-1,1 1,0-1,0 0,1 0,0-1,1 1,0-1,1 0,3 4,-5-10,0 0,0 0,0 0,0-1,0 0,1 0,-1 0,1 0,0-1,-1 0,1 0,0 0,0 0,0-1,0 0,0 0,-1 0,1-1,0 1,0-1,0 0,-1-1,1 1,0-1,-1 0,5-2,4-3,0-1,0 0,-1 0,0-2,0 1,-1-1,0-1,1-2,12-14,-2-1,0 0,-2-1,-2-2,0 0,-2-1,3-12,2-1,-21 46,-1-1,1 0,0 1,0-1,0 0,0 1,0-1,0 0,0 1,0-1,0 1,0-1,0 0,0 1,0-1,0 0,0 1,0-1,0 0,1 1,-1-1,0 0,0 0,0 1,0-1,1 0,-1 1,0-1,0 0,1 0,-1 1,0-1,0 0,1 0,-1 0,0 1,1-1,-1 0,0 0,1 0,-1 0,0 0,1 0,-1 0,0 0,1 0,-1 0,0 0,1 0,-1 0,1 0,-1 0,0 0,1 0,-1 0,0 0,0-1,1 1,-1 0,0 0,1 0,-1 0,0-1,0 1,1 0,-1 0,0-1,0 1,1 0,2 30,-3-30,0 13,1-1,0 1,1-1,1 0,0 0,0 0,1 0,1 0,0-1,0 0,2 0,-1 0,1-1,0 0,1 0,0-1,1 0,4 3,4 5,-3-3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1 234,'254'-1,"-55"-28,-144 24,-71-23,-189-125,187 142,6 5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13,'15'0,"8"0,7 0,2 0,0 0,1 0,-2 0,-1 0,0 0,-1 0,-1 0,0 0,0 0,0-5,0-1,-9 4,-9 4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4.94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60 299,'29'-15,"0"-1,-1-1,-1-2,-1-1,-1 0,-1-2,0-1,1-5,-22 27,-1-1,1 0,-1 0,1 0,-1 0,0-1,0 1,0-1,0 1,0-1,-1 0,1 1,-1-1,1 0,-1 0,0 0,0 0,-1 0,1-1,-1 1,1 0,-1 0,0 0,0 0,-1-1,1 1,0 0,-1 0,0 0,0 0,0 0,0 0,0 0,-1 0,1 0,-1 1,0-1,0 1,0-1,0 1,0-1,-1 1,-5 1,0 0,1 1,-1 1,0-1,1 1,-1 0,1 1,-1 0,1 0,0 1,-1-1,1 2,1-1,-1 1,0 0,1 0,0 1,0 0,0 0,1 0,-1 1,-2 4,-106 135,109-135,0-1,1 1,0 0,1 0,0 0,0 1,1-1,0 1,1-1,1 1,-1-1,2 1,0 2,-1-8,0 0,1 0,0 0,0 0,1 0,-1-1,1 1,0 0,0-1,1 0,-1 1,1-1,0 0,0 0,0-1,1 1,-1-1,1 1,0-1,0 0,0-1,0 1,1-1,-1 1,1-1,-1-1,1 1,5 1,5-1,1 0,-1-1,1 0,0-1,-1-1,1-1,0 0,-1-1,12-3,-3-1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0,'34'10,"15"3,5-1,-2-2,-6-3,-5-3,-5-2,-4-1,-2-1,-7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9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0,'-45'276,"32"-96,16-174,0-1,0 0,0 1,1-1,0 0,0-1,0 1,1-1,-1 0,1 0,0 0,0-1,1 1,-1-1,1-1,0 1,-1-1,1 0,0 0,0-1,0 1,0-1,1-1,-1 1,0-1,0 0,0-1,1 1,-1-1,0 0,0-1,0 1,0-1,2-2,10-6,-5-2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1 430,'112'-119,"-5"-5,16-34,-123 158,0-2,0 1,0 0,1-1,-1 1,0 0,1 0,-1-1,1 1,0 0,-1 0,1 0,0 0,0-1,0 1,-1 0,1 1,0-1,0 0,0 0,1 0,-1 0,0 1,0-1,0 1,1-1,-1 1,0-1,0 1,1 0,-1-1,0 1,1 0,-1 0,0 0,1 0,-1 0,0 0,1 1,-1-1,0 0,1 1,-1-1,0 1,0-1,0 1,1 0,-1-1,0 1,0 0,1 1,16 80,-17-71,0 1,1-1,0 1,1-1,0 0,1 0,0 0,1-1,0 0,1 1,0-2,1 1,0-1,0 0,1 1,12 6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3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0 344,'39'-38,"-2"-2,-2-1,-2-2,-2-1,2-7,31-35,-62 86,1 0,-1 1,0-1,0 1,1 0,-1-1,0 1,0 0,0 0,0 1,0-1,0 0,-1 1,1-1,0 1,-1-1,1 1,-1 0,1 0,-1-1,0 1,0 0,0 0,0 0,0 1,0-1,0 0,-1 0,1 0,-1 1,0-1,1 0,-1 2,0-1,42 124,-31-107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5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375 939,'-41'15,"4"-2,0 1,0 2,1 2,1 1,1 2,25-15,0 0,0 1,1 1,0-1,0 1,1 1,0-1,1 1,-1 0,2 1,-1 0,2 0,-1 0,1 0,1 1,0-1,0 1,1 0,0 0,1 3,0-10,1 0,0 0,0 1,0-1,1 0,-1 0,1 0,0 0,0 0,0 0,1-1,-1 1,1 0,0-1,0 1,0-1,0 1,1-1,0 0,-1 0,1 0,0 0,0-1,1 1,-1-1,1 0,-1 0,1 0,-1 0,1-1,0 0,0 1,0-1,0 0,0-1,0 1,0-1,0 0,0 0,0 0,1-1,17-3,0-1,0-1,0-1,-1-1,0-1,-1 0,0-2,0-1,-1 0,-1-1,0-1,12-12,116-131,-146 155,0 1,1 0,0-1,-1 1,1 0,0-1,-1 1,1 0,0 0,0-1,0 1,0 0,0 0,1 0,-1 0,0 1,0-1,1 0,-1 0,0 1,1-1,-1 1,1-1,-1 1,1 0,-1-1,1 1,-1 0,1 0,-1 0,1 0,-1 0,0 1,1-1,-1 0,1 1,-1-1,1 1,-1-1,0 1,1 0,-1-1,0 1,0 0,1 0,-1 0,0 0,0 0,0 0,0 0,0 0,0 1,-1-1,1 0,0 1,21 150,-19-140,-1-3,0 1,0-1,1 0,0 1,0-1,1-1,1 1,0 0,0-1,0 0,1 0,1 0,9 6</inkml:trace>
  <inkml:trace contextRef="#ctx0" brushRef="#br0" timeOffset="729.311">855 1278,'25'-4,"-11"1,0 1,0 0,0 1,0 0,1 1,-1 1,0 0,0 1,3 2,-15-4,0 0,-1 1,1-1,0 1,-1-1,1 1,-1 0,1 0,-1 0,1 0,-1 0,0 0,1 0,-1 0,0 0,0 1,0-1,0 0,0 1,0-1,0 1,0-1,-1 1,1-1,0 1,-1 0,1-1,-1 1,0 0,0-1,0 1,0 0,0 0,0-1,0 1,0 0,0-1,-1 1,1 0,-1-1,0 2,-41 68,26-47,10-17,1-1,1 1,-1 0,1 0,0 0,1 1,0-1,0 1,1 0,-1 0,2 0,-1 0,1 0,0 0,1 0,0 0,0 1,1-1,0 0,1 0,-1 0,2 0,-1 0,2 2,0-7,0 0,1 0,-1 0,1 0,-1-1,1 0,0 0,0-1,0 1,0-1,0 0,1 0,-1-1,0 1,0-1,0-1,1 1,-1-1,0 1,0-1,0-1,0 1,0-1,0 0,0 0,0 0,3-4,18-6</inkml:trace>
  <inkml:trace contextRef="#ctx0" brushRef="#br0" timeOffset="978.522">855 1475,'14'0,"10"0,5 0,3 0,1 0,-1 0,-1 0,0 0,-2 0,0 0,-5 0</inkml:trace>
  <inkml:trace contextRef="#ctx0" brushRef="#br0" timeOffset="1350.495">1503 573,'-10'37,"1"1,2 0,1 1,2-1,2 1,2 28,10 292,-39-119,29-229</inkml:trace>
  <inkml:trace contextRef="#ctx0" brushRef="#br0" timeOffset="1711.912">1814 911,'-310'177,"242"-131,68-46,-1 1,0 0,1 0,-1-1,1 1,-1 0,1 0,-1 0,1 0,0 0,0 0,-1 0,1 0,0 0,0 0,0 0,0 0,0 0,0 0,0 0,0 0,0 0,1 0,-1 0,0 0,1-1,-1 1,1 0,-1 0,1 0,-1 0,1 0,-1-1,1 1,0 0,-1 0,1-1,0 1,0-1,0 1,-1-1,1 1,0-1,0 1,0-1,1 1,45 17,-45-18,-1 0,19 4,0 1,-1 0,0 2,0 0,0 1,-1 1,0 1,-1 0,0 1,0 1,-1 1,5 6,31 38,-42-59,-3-4</inkml:trace>
  <inkml:trace contextRef="#ctx0" brushRef="#br0" timeOffset="2131.723">1222 431,'56'-47,"-1"-1,-2-3,19-28,38-66,-105 136,40-42,-43 52,0-1,-1 1,1 0,-1 0,1 0,-1 1,1-1,-1 0,0 0,1 1,-1-1,0 1,0-1,0 1,0-1,0 1,-1 0,1-1,0 1,-1 0,1 0,-1 0,0-1,1 1,-1 0,0 0,0 0,0 0,0-1,-1 2,1-3,5 100,13 66,-15-155,0 0,0 0,1-1,1 0,-1 1,2-1,-1-1,2 1,-1-1,1 0,0-1,1 0,0 0,0 0,1-1,0 0,0-1,3 1,9-1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0 311,'29'-5,"14"-1,5 0,-1 1,-4 2,-9-4,-6-1,-2 1,-1 2,-1 2,2 1,0 1,-4-4,-1-1,-4 0</inkml:trace>
  <inkml:trace contextRef="#ctx0" brushRef="#br0" timeOffset="270.292">254 1,'-4'33,"-3"21,1 7,2-4,0-5,2-8,1-6,0-4,1-4,1-2,-1-1,5-5,1-2,5-3,1-6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0,'-42'13,"1"1,0 2,1 2,1 2,-21 15,50-28,2 0,-1 1,1 0,0 0,1 1,0 0,0 1,1-1,0 1,1 1,0-1,0 1,1 0,1 0,0 0,0 0,1 0,1 1,0-1,0 1,1-1,1 1,0-1,0 1,1-1,1 1,-2-9,0 1,1-1,-1 1,1-1,0 0,0 0,0 0,0 0,1 0,-1 0,1 0,0-1,0 0,0 1,0-1,0 0,0 0,0-1,1 1,-1-1,1 1,-1-1,1 0,0-1,-1 1,1-1,0 1,-1-1,1 0,0 0,0-1,-1 1,1-1,0 0,-1 0,1 0,-1 0,1-1,-1 1,0-1,1 0,-1 0,2-2,21-13,-2 0,0-2,-1-1,-1 0,0-2,-2-1,-1 0,-1-1,-1-1,-1-1,-1 0,-1-3,48-75,-62 104,0 1,0-1,0 1,1-1,-1 0,0 1,0-1,0 1,0-1,1 0,-1 1,0-1,1 1,-1-1,0 0,0 1,1-1,-1 0,1 0,-1 1,0-1,1 0,-1 0,1 0,-1 1,0-1,1 0,-1 0,1 0,-1 0,1 0,-1 0,1 0,-1 0,1 0,-1 0,0 0,1 0,-1 0,1 0,-1-1,1 1,-1 0,0 0,1 0,-1-1,1 1,-1 0,0 0,1-1,-1 1,0 0,1-1,-1 1,0 0,0-1,1 1,-1-1,0 1,0 0,0-1,1 1,0 47,-1-40,0 6,-2 2,1 1,1-1,0 0,0 0,2 0,0 1,1-1,0-1,1 1,1 0,0-1,1 0,1 0,0-1,1 0,0 0,10 11,24 7,-31-31</inkml:trace>
  <inkml:trace contextRef="#ctx0" brushRef="#br0" timeOffset="584.73">767 311,'-23'89,"23"-87,0 1,0 0,0-1,0 1,0 0,0-1,1 1,-1 0,1-1,0 1,0 0,0-1,0 1,0-1,0 0,1 1,-1-1,1 0,0 0,0 0,0 0,-1 0,2 0,-1-1,0 1,0-1,1 1,-1-1,0 0,1 0,2 1,1-3,1 0,-1-1,0 0,0 0,1 0,-1-1,-1 0,1 0,0 0,-1-1,0 0,1 0,-2-1,1 1,0-1,-1 0,0 0,0 0,-1-1,1 1,-1-1,0 0,-1 0,1-2,-2 8,-1-2,0 0,0 1,0-1,1 0,-1 1,1-1,-1 0,1 1,0-1,-1 1,1-1,0 1,0-1,0 1,0 0,1-1,-1 1,0 0,0 0,1 0,-1 0,1 0,-1 0,1 0,-1 1,1-1,-1 0,1 1,0 0,-1-1,1 1,0 0,-1-1,1 1,0 0,0 0,-1 1,1-1,0 0,-1 1,1-1,0 1,-1-1,1 1,-1-1,1 1,-1 0,1 0,-1 0,1 0,-1 0,0 0,0 1,1-1,-1 0,0 1,30 134,8 172,-39-291,-1-1,-1 1,0-1,-1 0,0 0,-2 0,0 0,0-1,-2 1,0-2,0 1,-2-1,1 0,-2 0,0-1,-1-1,-8 9,18-20,0 0,0 0,0 0,0 0,0 0,0 0,0 0,0-1,0 1,0 0,-1-1,1 1,0-1,0 1,-1-1,1 0,0 1,-1-1,1 0,-1 0,1 0,0 0,-1 0,1 0,0 0,-1-1,1 1,0 0,-1-1,1 1,0-1,0 0,-1 1,1-1,0 0,0 0,0 1,0-1,0 0,0 0,0 0,0 0,0-1,1 1,-1 0,0 0,1 0,-1-1,1 1,-1 0,1-1,0 1,-1 0,1-1,0 1,0-1,-1-19,1-1,1 1,1 0,0 0,2 0,1 0,0 0,1 1,2 0,0 0,1 1,5-7,0-7,-1 0,-2 5</inkml:trace>
  <inkml:trace contextRef="#ctx0" brushRef="#br0" timeOffset="1297.182">1247 227,'26'-12,"0"-1,0-1,-1-1,-1-1,-1-1,0-1,-1-1,-1-1,9-12,-29 30,0 1,0-1,0 1,0 0,0-1,0 1,0 0,0 0,1 0,-1 0,0 0,1 0,-1 0,1 0,-1 0,1 1,-1-1,1 1,0-1,-1 1,1 0,0-1,-1 1,1 0,0 0,-1 0,1 0,0 0,-1 1,1-1,0 1,-1-1,1 1,-1-1,1 1,-1 0,1 0,-1-1,1 1,-1 0,0 1,0-1,1 0,-1 0,0 0,0 1,0-1,0 0,0 1,-1-1,1 1,0-1,0 2,7 18,0-1,-2 2,0-1,-2 1,0-1,0 15,6 77,-6 0,-7 57,1-31,2-94,1-6,-1 0,-2 0,-2-1,-1 1,-2-1,-4 6,2-12,4-12,-1-1,-1 1,0-2,-1 1,-1-1,-1 0,-8 10,16-26,0 0,1 0,-1 0,0 0,0 0,0-1,-1 1,1-1,0 0,-1 1,1-1,-1 0,1 0,-1 0,1-1,-1 1,1-1,-1 1,0-1,1 0,-1 0,0 0,1 0,-1-1,0 1,1-1,-1 1,0-1,1 0,-1 0,1 0,0-1,-1 1,1 0,0-1,0 0,0 1,0-1,0 0,0 0,0 0,1 0,-1 0,1-1,-1 1,1 0,0-1,0 1,0-1,0 1,1-1,-1 1,1-1,-1 0,1 1,0-1,0 0,0 1,1-4,0-9,1-1,1 0,0 1,2 0,-1 0,2 0,0 1,1-1,0 1,1 1,1 0,7-10,12-11,2 1,0 2,2 1,2 1,0 2,28-15,-58 39,70-68,-67 54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1 311,'33'-4,"17"-3,4 1,-3 2,-4 0,-6 2,-5 1,-4 0,-3 1,-1 1,0-6,-6-1</inkml:trace>
  <inkml:trace contextRef="#ctx0" brushRef="#br0" timeOffset="248.359">255 1,'-16'142,"6"0,7 60,29-63,-24-118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1,'-13'0,"1"-1,-1 2,1 0,0 0,-1 1,1 1,0 0,0 1,1 0,-1 0,1 1,0 1,0 0,0 1,1 0,0 0,1 1,0 0,0 1,-3 4,7-3,1 0,0 0,1 1,0-1,0 1,1-1,1 1,0 0,0 0,1 0,1 0,0 0,1 7,0 8,-2-18,1 0,0 1,0-1,1 0,1 0,-1 0,1 0,0 0,1 0,0-1,0 0,1 0,0 0,-3-4,0 0,1 0,-1-1,1 0,0 1,0-1,0 0,0 0,0-1,0 1,0-1,1 1,-1-1,0 0,1 0,-1 0,1-1,-1 1,1-1,0 0,-1 0,1 0,-1-1,1 1,-1-1,1 0,-1 0,1 0,-1 0,0-1,2 0,15-11,-2 0,0-1,0-1,-2-1,0 0,0-1,-2-1,0 0,-1-1,-1 0,-1-1,0-1,6-20,1 8,-6 8,38-50,-49 75,1 0,-1 1,0-1,0 1,1-1,-1 1,0-1,0 1,0 0,0-1,0 1,0 0,0 0,0 0,0 0,0 0,-1 0,1 0,0 0,-1 0,1 0,-1 1,1-1,-1 0,1 0,-1 0,0 1,0-1,1 0,-1 1,0-1,0 0,0 1,1 2,16 67,-14-54,0 0,1 0,1 0,1-1,0 1,1-1,0-1,2 1,0-2,0 1,1-1,12 12,-6-10,-2-1</inkml:trace>
  <inkml:trace contextRef="#ctx0" brushRef="#br0" timeOffset="1001.761">1111 255,'-5'5,"-1"6,-5 1,-1 4,3 4,-3 3,1 2,-3 3,2 0,2 1,-2 0,-3 0,0-1,-1 1,1-1,-1-4,2-2,4-5</inkml:trace>
  <inkml:trace contextRef="#ctx0" brushRef="#br0" timeOffset="1251.97">857 312,'5'9,"6"9,1 5,4 4,3-3,0 0,0-5,2 0,2 1,3 2,0 2,-3 2,-1-4,-4-5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2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1,'-10'19,"-8"11,-5 5,1 2,-1 4,4 0,0-2,4-4,-1-2,2-2,4-7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5.26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226 1,'-23'16,"1"2,0 0,2 2,0 0,1 1,2 1,0 0,1 2,1 0,-10 22,23-42,1 0,-1 0,1 0,0 0,0 0,0 1,1-1,0 0,-1 0,1 0,1 1,-1-1,1 0,-1 0,1 0,1 0,-1 0,0 0,1 0,0 0,0 0,0-1,0 1,1-1,-1 1,1-1,0 0,0 0,0 0,0-1,1 1,-1-1,1 1,-1-1,1-1,0 1,0 0,0-1,0 0,2 1,6 1,0 0,0 0,0-2,0 1,0-2,0 1,1-2,-1 1,0-2,0 0,0 0,-1-1,1 0,0-1,-1-1,0 0,10-6,-3 1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1 707,'1'282,"-1"-279,0 0,0-1,1 1,0 0,-1 0,1-1,0 1,0 0,1-1,-1 1,0-1,1 1,0-1,-1 0,1 0,0 1,0-1,0-1,1 1,-1 0,0 0,1-1,-1 0,1 1,-1-1,1 0,0 0,-1 0,1 0,0-1,0 1,0-1,-1 0,1 0,0 0,0 0,0 0,0-1,1 0,6 0,1 0,-1-2,0 1,0-1,0-1,-1 0,1 0,-1-1,0 0,4-3,140-109,-152 116,1-1,0 1,-1 0,1 0,0 0,0 0,0 1,-1-1,1 0,0 1,0-1,0 1,0 0,0 0,0 0,0 0,0 0,0 0,0 0,0 0,0 1,0-1,0 1,0 0,0 0,0-1,0 1,-1 0,1 0,0 1,-1-1,1 0,-1 1,1-1,-1 0,0 1,0 0,1-1,-1 1,0 0,0 0,-1-1,1 1,0 0,-1 0,1 0,-1 0,1 0,-1 0,0 2,1 0,0 0,1 0,-1 0,1 0,0 0,0 0,0 0,0 0,1-1,-1 1,1-1,0 0,0 1,0-1,1-1,-1 1,1 0,0-1,-1 0,1 0,0 0,0 0,0-1,0 1,1-1,-1 0,0-1,1 1,-1-1,0 1,1-1,-1-1,1 1,-1-1,0 1,0-1,1 0,-1-1,0 1,1-1,9-7,0-1,-1 0,-1-1,0 0,0-1,-1 0,0-1,-2 0,1-1,-1 0,-1 0,-1-1,0 0,-1 0,4-14,-1 10,1 4</inkml:trace>
  <inkml:trace contextRef="#ctx0" brushRef="#br0" timeOffset="1085.343">1045 1,'0'89,"-11"253,-24-69,31-255,2-8,0 0,0 0,0 1,2-1,-1 1,1-1,1 0,0 1,0-1,3 10,-3-19,0 1,0-1,0 0,0 0,0 0,0 0,0 0,0 0,0 0,1 0,-1 0,0 0,1-1,-1 1,1 0,-1-1,1 0,-1 1,1-1,-1 0,1 0,-1 1,1-1,-1 0,1-1,-1 1,1 0,-1 0,1-1,-1 1,1-1,-1 1,1-1,-1 0,0 1,1-1,0-1,51-32,76-69,-127 102,0 0,0 0,0 0,0 0,1 0,-1 1,0-1,0 1,1 0,-1-1,0 1,1 0,-1 0,1 0,-1 1,0-1,0 1,1-1,-1 1,0 0,0 0,1 0,-1 0,0 0,0 0,0 0,-1 1,1-1,0 1,0 0,-1-1,1 1,-1 0,1 1,5 3,0 0,0 0,1-1,0 0,0 0,0-1,0 0,1 0,0-1,-1 0,1-1,0 0,0 0,1-1,-1 0,0-1,0 0,1 0,-1-1,0 0,8-2,-10 2,0 0,0-1,-1 0,1 0,0-1,-1 1,0-1,0-1,0 1,0-1,0 0,-1 0,1-1,-1 0,0 0,-1 0,1 0,-1-1,0 0,-1 1,1-2,-1 1,0 0,-1-1,1 1,-1-1,-1 0,1 1,-1-2,0 7,-1 0,1 0,-1 0,0-1,1 1,-1 0,0 0,0 0,0 0,0 0,0 0,0 0,0 0,0-1,0 1,0 0,0 0,-1 0,1 0,-1 0,1 0,-1 0,1 0,-1 0,1 0,-1 0,0 0,1 1,-1-1,0 0,0 0,0 1,0-1,0 0,0 1,0-1,0 1,0-1,0 1,0 0,0-1,0 1,0 0,0 0,0-1,0 1,0 0,-1 0,1 1,0-1,0 0,0 0,0 0,0 1,0-1,0 1,-10 6,0 0,1 1,0 1,0-1,1 2,1-1,-1 1,1 1,1-1,0 1,1 1,-5 10,10-20,-1 1,1 0,0-1,0 1,0 0,1-1,-1 1,0 0,1 0,0 0,0 0,0-1,0 1,0 0,1 0,-1 0,1 0,-1-1,1 1,0 0,0-1,1 1,-1-1,0 1,1-1,0 1,-1-1,1 0,0 0,0 0,0 0,1 0,-1 0,0-1,1 1,-1-1,1 0,-1 1,1-1,0 0,-1 0,1-1,0 1,0-1,0 1,-1-1,1 0,0 0,0 0,0-1,28 2,-1-1,0-2,1-2,-1 0,-1-2,1-1,-1-2,0-1,-1 0,0-3,-1 0,0-2,-1 0,-1-2,0-1,5-7,-19 17,-2 0,1 0,-1-1,0 0,-1 0,0-1,0 0,-1-1,-1 0,1 0,-1-1,-6 11,1 0,0 0,-1 0,1 0,-1 0,1 0,-1 0,1 0,-1 0,0-1,0 1,1 0,-1 0,0 0,0 0,0-1,0 1,-1 0,1 0,0 0,0 0,-1-1,1 1,0 0,-1 0,1 0,-1 0,0 0,1 0,-1 0,0 0,1 0,-1 1,0-1,0 0,0 0,0 1,0-1,0 0,0 1,0-1,0 1,0-1,0 1,0 0,-1-1,1 1,0 0,0 0,-1 0,-58 16,0 44,58-58,1-1,0 1,0 0,1 0,-1-1,0 1,1 0,-1 0,1 0,-1 0,1 0,0 0,0-1,0 1,0 0,0 0,0 0,0 0,1 0,-1 0,1 0,-1 0,1-1,0 1,0 0,0 0,0-1,0 1,0-1,0 1,1-1,-1 1,0-1,1 0,-1 1,1-1,0 0,-1 0,1 0,0 0,1 0,7 3,0-1,1 0,-1-1,1 0,0 0,0-1,-1 0,1-1,0-1,0 1,9-3,90 7,-105-2,-1-1,0 2,0-1,0 0,-1 1,1 0,-1 0,1 0,-1 0,0 0,0 1,0-1,-1 1,1 0,-1 0,0 0,0 0,1 4,-1-3,0 0,1 0,-1-1,1 1,0-1,0 0,0 0,1 0,-1 0,1-1,0 1,0-1,0 0,1 0,2 1,4-2,1-1,-1 0,1-1,-1 0,1 0,-1-2,1 1,-1-2,0 1,0-1,0-1,0 0,-1-1,1 0,-1 0,0-1,-1 0,1-1,-1 0,-1-1,1 0,-1 0,1-3,0 4,0 0,-1-1,0 1,0-2,-1 1,0-1,-1 0,0-1,0 1,-1-1,0 0,-1-1,0 1,-1-1,0 0,0 0,-1 0,0-4,-2 14,0-1,0 1,0 0,0 0,0-1,0 1,0 0,0-1,0 1,-1 0,1 0,-1-1,1 1,-1 0,1 0,-1 0,0-1,1 1,-1 0,0 0,0 0,0 0,0 1,0-1,0 0,0 0,0 0,0 1,0-1,-1 1,1-1,0 1,0-1,-1 1,1 0,0-1,0 1,-1 0,1 0,0 0,-1 0,1 0,0 0,-1 1,1-1,0 0,0 1,-1-1,1 1,0-1,0 1,-1 0,-55 43,44-27,0 0,1 0,1 1,1 1,0 0,2 0,0 1,1 0,1 0,1 0,1 1,-1 11,6-21,1 1,1-1,0 0,0 0,1 0,1-1,0 1,0-1,1 0,0-1,0 1,1-1,1 0,0-1,0 0,0 0,1-1,0 0,1 0,-1-1,1 0,0-1,1 0,-1-1,1 0,0 0,5 0,133 30,-118-31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0,1 0,-1 0,-1 0,-1 0,0 0,-1 0,-1 0,-5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0,'28'14,"15"1,5-3,-1-4,-4-2,-5-3,-3-7,-3-2,-3-1,-5 2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3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81,'370'-11,"42"-25,-77 26,-304 10</inkml:trace>
  <inkml:trace contextRef="#ctx0" brushRef="#br0" timeOffset="666.905">481 363,'-154'50,"147"-47,0 1,0 0,0 0,1 1,0 0,0 0,0 1,0-1,1 1,0 0,0 1,1-1,0 1,0 0,0 0,1 0,0 0,0 1,1 0,1-4,0 0,1 0,0 0,0 0,0 0,0 0,1 0,-1 0,1 0,0 0,0-1,1 1,-1 0,1 0,0-1,-1 1,2-1,-1 0,0 1,1-1,-1 0,1 0,0-1,0 1,0-1,1 1,-1-1,0 0,1 0,0 0,-1-1,1 1,0-1,0 0,0 0,4 2,0-1,0 0,1-1,-1 0,0 0,1 0,-1-1,0-1,1 1,-1-1,0-1,1 1,-1-2,0 1,0-1,4-2,12-13,-1 0,-1-2,0 0,-2-2,0 0,-1-1,-2-1,0-1,-2 0,0-1,-2-1,-1 0,-2-1,1-2,-5 16,0 0,-1 0,-1 0,0 0,0-1,-2 0,0 0,-1 0,0 0,-1 0,0 0,-2 0,0 1,0-1,-4-10,5 23,0 0,1 0,-1 1,0-1,0 0,-1 0,1 1,0-1,0 1,-1-1,1 1,-1-1,1 1,-1 0,0 0,0 0,1 0,-1 0,0 0,0 0,0 1,0-1,0 1,0-1,0 1,0 0,0 0,0 0,0 0,0 0,0 0,0 0,0 1,0-1,0 1,0 0,0-1,0 1,1 0,-1 0,0 0,0 0,0 1,-66 65,57-46,0 1,1 0,1 1,1 0,1 0,1 1,1-1,1 1,2 1,-1 12,3-26,0 0,1-1,0 1,1 0,0-1,0 1,1-1,1 0,0 0,0 0,1-1,0 1,0-1,1 0,1 0,-1-1,1 0,1 0,-1-1,1 0,1 0,-1-1,1 0,0 0,1-1,-1 0,3 0,25 13,-21-11</inkml:trace>
  <inkml:trace contextRef="#ctx0" brushRef="#br0" timeOffset="1020.265">1074 194,'-36'50,"2"1,3 2,2 1,2 1,-2 14,26-65,1-1,0 1,0 0,1-1,-1 1,1 0,0 0,0 0,0 0,1 0,-1 0,1 1,0-1,0 0,1 0,-1 0,1 0,0 0,0 0,0 0,0 0,1 0,0 0,0-1,0 1,0-1,0 1,1-1,-1 0,1 0,0 0,0 0,0 0,0-1,1 1,-1-1,1 0,-1 0,1 0,0-1,0 1,0-1,0 0,0 0,0 0,1-1,9 0,-1-1,1 0,-1-1,1 0,-1-2,0 1,0-2,-1 1,1-2,-1 0,0 0,1-2,6-5</inkml:trace>
  <inkml:trace contextRef="#ctx0" brushRef="#br0" timeOffset="1269.491">791 448,'34'0,"15"5,5 1,-2 0,-6-1,-5-2,-10-1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0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231 537,'-15'2,"-121"32,131-32,0 0,1 1,-1-1,0 1,1 0,0 0,0 0,0 1,0 0,0-1,1 1,-1 1,1-1,0 0,0 1,1-1,0 1,-1 0,1 0,1 0,-1 0,1 0,0 0,0 4,1-1,1-1,0 1,1 0,-1 0,2-1,-1 1,1-1,0 1,0-1,1 0,0 0,1-1,-1 1,1-1,0 0,1 0,-1-1,1 0,0 0,1 0,-1 0,1-1,0 0,0-1,0 0,0 0,1 0,0-1,2 1,0-2,-1 0,0 0,1-1,-1 0,0-1,1 0,-1-1,0 1,0-2,0 1,0-2,0 1,-1-1,1 0,-1-1,0 0,0 0,-1 0,0-1,0-1,0 1,0-1,-1 0,1-2,10-13,-1-1,-1 0,-1 0,-1-2,-1 1,-1-2,5-20,-7 24,-2 0,0-1,-2 0,0 0,-1 0,-2-1,0 1,-2-1,0 1,-2-1,0 1,-2-1,0 1,-2 0,-7-19,11 34,0 1,0 0,-1 0,1 0,-2 0,1 0,-1 1,0 0,0-1,-1 1,1 1,-2-1,1 1,0 0,-1 0,0 0,0 1,0 0,-1 0,0 1,1-1,-1 2,0-1,0 1,-1 0,1 0,0 1,-1 0,-3 0,3 2,-1 0,1 1,0 0,0 1,0-1,0 2,1-1,-1 1,1 0,0 1,0-1,0 1,1 1,0-1,0 1,0 0,0 1,1-1,0 1,1 0,0 0,0 1,0-1,1 1,0 0,0 0,1 0,0 0,1 1,0-1,0 0,1 1,0 5,-2-5,2 1,-1 0,1 0,1 0,-1 0,2 0,0 0,0-1,0 1,1 0,1-1,0 0,0 0,0 0,1 0,1-1,-1 0,2 0,-1 0,1-1,0 0,0 0,3 1,26 17,1-2,1-1,1-2,11 3,75 39,-79-64,-24-2</inkml:trace>
  <inkml:trace contextRef="#ctx0" brushRef="#br0" timeOffset="1617.258">711 0,'6'50,"3"-1,1 0,3 0,2-1,2-1,18 34,40 74,-74-154,0-1,0 1,0-1,0 0,0 1,0-1,0 0,0 0,0 0,0 0,0 0,0 0,1 0,-1 0,0 0,0-1,0 1,0 0,0-1,0 1,0 0,0-1,0 0,0 1,0-1,0 0,-1 1,1-1,0 0,0 0,-1 1,1-1,0 0,-1 0,1 0,-1 0,1 0,-1 0,0 0,1 0,-1 0,0 0,0-1,1 1,-1 0,0 0,0 0,0 0,-1 0,1 0,0 0,0 0,0 0,-1 0,1 0,-1-1,3-6,74-161,-45 32,-21 92,-7 23</inkml:trace>
  <inkml:trace contextRef="#ctx0" brushRef="#br0" timeOffset="2102.29">1218 452,'-120'162,"83"-125,-33 46,65-70</inkml:trace>
  <inkml:trace contextRef="#ctx0" brushRef="#br0" timeOffset="2466.382">1021 480,'0'5,"5"1,1 5,5 1,0 2,4-1,-2 3,3-3,-2 3,-4 2,3-1,-3 1,3-2,-1 0,2-2,-1-3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6,'-13'-2,"0"0,-1 1,1 0,-1 2,1-1,0 2,-1-1,1 2,0 0,0 0,0 2,0-1,1 2,0-1,0 2,0 0,1 0,0 1,0 0,1 1,0 0,1 1,0 0,0 0,0 2,-5 8,0 1,1 0,1 1,1 0,1 1,1 0,1 1,1-1,2 2,0-1,1 0,1 1,2 7,1-27,0 0,1 0,0 0,0 0,1 0,-1 0,1 0,0 0,1 0,-1-1,1 1,0-1,0 0,0 0,0 0,1 0,0 0,0-1,0 0,0 0,0 0,0 0,1 0,0-1,-1 0,1 0,0 0,0-1,0 0,0 0,0 0,1 0,-1-1,0 0,0 0,0 0,1-1,-1 1,0-1,0-1,0 1,0-1,0 1,-1-2,2 1,23-14,0-1,-2-2,0 0,-1-2,-1-1,-1 0,-1-2,-1-1,-1-1,-1-1,14-26,88-182,-103 217,-15 56,-5 7,-1-32,1 1,0 0,1 0,0 0,1-1,0 1,1 0,1-1,0 1,1-1,1 0,0 0,0 0,2-1,-1 0,1 0,1-1,2 3,46 29,-37-35</inkml:trace>
  <inkml:trace contextRef="#ctx0" brushRef="#br0" timeOffset="917.303">1159 316,'-14'19,"-10"12,-5 5,2 1,1-6,4-3,2-2,0 0,-3 0,4 1,-1-5,4-11,4-11,5-7</inkml:trace>
  <inkml:trace contextRef="#ctx0" brushRef="#br0" timeOffset="1166.281">905 345,'5'5,"7"6,0 6,4 0,-1 3,1-3,4 0,2-1,3 0,2-3,0 2,2-1,-1 0,1 0,-5-4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1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7,'0'-5,"0"4,0 6,-5 7,-1 7,-5 4,-5 4,-5 1,-3 2,2-1,0 1,-1-6,-1-1,3 0,0 0,5 2,4-4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71,'19'-5,"12"-1,4 0,2 1,-1 1,-2 2,-1-4,-2-1,-2 1,0 2,-1 0,0 3,0 0,-5-5,-2 0,-4 5,-5 3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40,'28'0,"15"0,5 0,-1 0,-4 0,-4 0,-4 0,-4-5,-1-1,-2 0,-1 1,1-4,-6 1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4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333 452,'-43'18,"23"-12,1 0,-1 2,1 0,0 2,1 0,0 1,1 0,0 2,1 0,1 0,0 2,0 0,1 1,1 0,1 1,-2 3,13-15,-1 1,0-1,1 0,0 1,0-1,0 1,1-1,0 1,0-1,1 0,-1 1,1-1,0 1,0-1,1 0,0 0,0 1,0-1,0 0,1-1,0 1,0 0,0-1,1 0,-1 0,1 0,0 0,0 0,0-1,1 0,-1 0,1 0,0 0,0-1,0 0,0 0,0 0,1 0,-1-1,0 0,1 0,-1-1,1 1,-1-1,1 0,-1-1,0 1,1-1,-1 0,3-1,9-2,0 0,0-1,-1-1,0-1,0 0,-1-1,0-1,0 0,-1-1,0 0,-1-1,0-1,-1 0,0-1,-1 0,7-11,1-3,-1 0,-1-2,-2 0,-1-1,-1-1,-2 0,-1-1,2-10,-8 25,0 0,0 0,-2-1,0 1,-1 0,0-1,-2 1,0-1,-1 1,-1 0,0-1,-1 2,-1-1,-1 0,0 1,-2 0,1 0,-2 1,0 0,4 9,1 0,-1 1,0 0,0 0,0 0,-1 1,0 0,0 0,0 0,0 1,0 0,-1 0,0 0,1 1,-1 0,0 1,0-1,0 1,0 1,0-1,-1 1,1 0,0 1,0 0,0 0,0 0,0 1,0 0,1 0,-1 1,1 0,-1 0,1 1,0-1,0 1,0 1,1-1,0 1,-1 0,2 0,-1 0,-2 5,-2 9,2 1,0 0,1 0,1 0,1 1,1-1,1 1,0 0,2 0,0 0,2 0,0 0,1-1,5 17,-4-19,1-1,1 0,0 0,2 0,-1-1,2 0,0-1,1 0,1-1,0 1,1-2,0 0,1 0,1-1,0-1,0 0,1-1,0-1,4 1,-3 0,0-1,0-1,1 0,0-1,1-1,0-1,0 0,0-1,3-1,3-1</inkml:trace>
  <inkml:trace contextRef="#ctx0" brushRef="#br0" timeOffset="387.91">897 57,'0'5,"-2"35,2 0,1 0,3-1,1 1,2-1,1 1,2-2,6 12,52 146,-37-135,-30-61,1-1,0 1,0 0,0-1,-1 1,1-1,0 0,0 1,-1-1,1 0,-1 0,1 0,-1 0,1 0,-1-1,0 1,1 0,-1-1,0 1,0-1,0 1,0-1,0 1,0-1,0 0,-1 1,1-1,-1 0,1 0,-1-1,1 2,72-232,24-99,-92 307</inkml:trace>
  <inkml:trace contextRef="#ctx0" brushRef="#br0" timeOffset="1032.242">1264 509,'9'88,"-9"-86,1 0,-1 0,1 0,-1 0,1 0,0 0,0 0,0 0,0 0,0 0,0-1,0 1,0 0,1-1,-1 1,1-1,-1 1,1-1,0 0,-1 1,1-1,0 0,0 0,0-1,0 1,0 0,0-1,0 1,0-1,0 1,0-1,0 0,0 0,0 0,1 0,-1 0,0-1,0 1,1-1,4-3,0-1,-1 1,0-1,0-1,0 1,-1-1,0 0,0 0,0 0,-1-1,0 0,0 0,0 0,-1 0,0-1,0-3,6-8,22-58,-31 76,0 1,0 0,0-1,1 1,-1-1,0 1,0 0,1-1,-1 1,0 0,1 0,-1-1,0 1,1 0,-1-1,0 1,1 0,-1 0,0 0,1 0,-1-1,1 1,-1 0,0 0,1 0,-1 0,1 0,-1 0,1 0,-1 0,0 0,1 0,-1 0,1 0,-1 0,0 1,1-1,-1 0,1 0,-1 0,0 1,1-1,-1 0,0 0,1 1,-1-1,0 0,1 0,-1 1,0-1,0 0,1 1,-1-1,0 1,0-1,0 0,0 1,1-1,-1 1,0-1,0 0,0 1,0-1,0 1,0-1,0 1,0-1,0 0,8 32,26 232,-49-100,13-156,0 0,-1 0,-1-1,1 1,-1-1,0 0,-1 0,1 0,-1 0,-1-1,1 0,-1 0,0-1,-1 1,1-1,-1-1,0 1,-7 2,12-5,0 0,0-1,-1 1,1-1,-1 0,1 0,-1 1,0-2,1 1,-1 0,0 0,0-1,0 0,1 0,-1 1,0-1,0-1,0 1,0 0,1-1,-1 0,0 1,1-1,-1 0,0 0,1-1,-1 1,1 0,-1-1,1 0,0 1,0-1,0 0,0 0,0 0,0-1,0 1,1 0,-1-1,1 1,0-1,0 1,0-1,0 1,0-1,0 0,3-10,1 1,1 0,0 0,1 0,0 0,0 1,2 0,-1 0,1 1,1-1,0 2,0-1,1 1,0 0,0 1,6-4,1-3,-1 1,0 0,1 1,1 0,0 1,0 1,1 1,1 1,0 0,0 2,0 0,1 1,0 0,0 2,1 1,-1 0,1 2,10 0,-8 6,-5 2</inkml:trace>
  <inkml:trace contextRef="#ctx0" brushRef="#br0" timeOffset="1380.978">219 989,'109'13,"0"-4,1-5,0-5,-1-4,108-21,490-93,-665 111</inkml:trace>
  <inkml:trace contextRef="#ctx0" brushRef="#br0" timeOffset="2104.068">699 1327,'-25'9,"0"2,1 1,1 1,-1 1,2 2,0 0,1 0,1 2,0 1,2 1,-1 1,16-17,-1 1,1-1,1 1,-1 0,1 0,0 0,0 1,0-1,1 0,-1 1,1-1,1 1,-1-1,1 1,0-1,0 1,1-1,-1 1,1-1,1 1,-1-1,1 0,0 1,0-1,0 0,1 0,-1-1,1 1,1 0,-1-1,1 0,-1 0,1 0,0 0,1 0,-1-1,1 0,-1 0,1 0,0-1,0 1,0-1,0 0,1 0,-1-1,0 0,1 0,-1 0,1-1,11-3,1-2,-2 0,1-1,0-1,-1 0,-1-1,1-1,-1-1,-1 0,1 0,1-4,-2 3,14-8,-1-1,-1-2,0-1,-2 0,-1-2,-1-1,-1-1,-2 0,0-2,-2 0,-1-1,11-30,3-87,-29 142,-1 0,0 1,-1-1,1 0,-1 0,0 1,0-1,0 0,-1 1,0-1,1 1,-2-1,1 1,0 0,-1 0,0 0,0 0,0 1,0-1,-1 1,1 0,-1 0,0 0,0 0,0 1,0-1,-1 1,1 0,-3-1,1 2,0-1,1 1,-1 0,0 0,0 0,0 1,0 0,0 0,0 1,0 0,0 0,0 0,0 0,0 1,1 0,-1 1,1-1,-1 1,1 0,0 0,0 1,0-1,1 1,-1 0,1 0,0 1,0-1,0 1,0 1,-9 13,1 0,1 1,0 0,2 0,0 1,1 0,-1 8,6-16,0 1,0-1,2 1,-1-1,2 1,0 0,1-1,0 1,1 0,0-1,1 1,0-1,2 0,-1 0,2 0,-1-1,2 0,0 0,0 0,9 9,66 73,-80-92,0 0,1 0,-1 0,1-1,0 1,-1-1,1 0,0 1,0-1,0 0,0-1,0 1,0-1,0 1,0-1,0 0,0 0,0 0,0-1,0 1,0-1,0 1,0-1,0 0,0 0,0 0,0-1,-1 1,1-1,-1 1,1-1,-1 0,1 0,-1 0,0 0,0-1,0 1,1-3,33-44,-19 25</inkml:trace>
  <inkml:trace contextRef="#ctx0" brushRef="#br0" timeOffset="2421.099">1461 1102,'-10'13,"-36"45,4 2,1 2,4 2,-6 18,37-69,3-10,1 1,0-1,-1 1,1-1,1 1,-1 0,0 0,1 0,0 0,0 0,0 0,0 0,1 0,0 0,-1 0,2 0,-1 1,0-1,1 0,0 0,0 0,0 0,0 0,1 0,-1 0,1-1,0 1,0-1,0 1,1-1,0 0,-1 1,9 2,0-1,1 0,-1 0,1-1,0-1,0 0,0 0,0-1,0-1,1 0,-1-1,1 0,-1-1,0 0,1-1,-1 0,8-3,-17 4,57-28,-60 19,-5 2</inkml:trace>
  <inkml:trace contextRef="#ctx0" brushRef="#br0" timeOffset="2663.869">1094 1412,'34'0,"15"0,5 0,2 0,-3-5,-6-1,-1-1,-4 2,-9 2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5.55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52 1,'-5'38,"-1"33,-1 13,-2-3,-1-10,2-8,2-9,7-10,3-7,1-5,4-3,1-3,-1-4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23,'-19'0,"2"-3,-1 2,1 0,0 1,-1 0,1 2,0 0,0 1,0 0,0 2,0 0,1 1,0 0,0 2,1 0,0 0,0 1,1 1,-9 8,8 2,2 0,0 1,1 1,2 0,0 0,1 1,1 0,1 1,2 0,0 0,1 0,2 0,0 1,2 17,-1-38,1 1,0-1,0 1,0 0,0-1,1 1,0-1,0 1,0-1,0 0,1 1,0-1,0 0,0 0,0 0,0 0,1 0,0-1,0 1,0-1,0 1,1-1,-1 0,1-1,-1 1,1-1,0 1,0-1,0 0,1 0,-1-1,0 1,1-1,-1 0,3 0,9-3,0 0,0-1,0-1,-1 0,0-1,0-1,0 0,0-1,-1-1,0 0,-1-1,0 0,0-1,-1 0,0-1,-1-1,0 0,-1 0,5-9,19-23,-2-2,-3 0,-1-3,-2 0,-3-1,-2-1,11-41,-31 89,14 83,-13-56,2-1,0 1,2-1,0 0,2-1,0 1,2-2,0 1,2-1,0-1,5 7,-13-24,0 1,0 0,1-1,-1 0,1 0,0 0,-1 0,1-1,0 0,0 0,1 0,-1 0,0-1,1 0,-1 0,4-1,13 2</inkml:trace>
  <inkml:trace contextRef="#ctx0" brushRef="#br0" timeOffset="572.262">1020 305,'-16'30,"-33"80,48-106,0-1,0 1,0 0,1-1,-1 1,1 0,0-1,0 1,1-1,-1 1,1 0,0-1,-1 1,2-1,-1 1,0-1,1 1,-1-1,1 0,0 0,0 0,0 0,1 0,-1-1,1 1,0 0,-1-1,1 0,1 1,-2-2,1 0,-1 1,1-1,0 0,0-1,-1 1,1 0,0-1,0 1,0-1,0 0,0 0,0 0,0 0,-1-1,1 1,0-1,0 0,0 0,-1 0,1 0,0 0,-1 0,1-1,-1 1,1-1,-1 0,0 0,0 0,0 0,2-1,56-74,18-68,-77 145,-1 1,0 0,1-1,-1 1,0 0,1-1,-1 1,1 0,-1-1,1 1,-1-1,1 1,-1 0,1-1,-1 0,1 1,0-1,-1 1,1-1,0 0,0 1,-1-1,1 0,0 0,-1 0,1 0,0 1,0-1,0 0,-1 0,1 0,0-1,0 1,-1 0,1 0,0 0,0 0,-1-1,1 1,0 0,-1-1,1 1,0-1,-1 1,1-1,-1 1,1-1,0 1,-1-1,1 1,-1-1,0 0,1 1,-1-1,1 0,-1 0,0 317,-1-277,-2 0,-2-1,-1 1,-2-1,-1-1,-2 1,-2-2,-1 0,-10 15,18-35,-1 0,-1-1,-1 0,0 0,-1-1,0 0,-1-1,-1 0,0-1,0 0,-1-1,-1 0,0-1,-1-1,-3 2,17-11,0 1,0-1,0 0,0 1,0-1,0 0,0 0,0 0,-1 1,1-1,0-1,0 1,0 0,0 0,0 0,-1-1,1 1,0 0,0-1,0 1,0-1,0 1,0-1,0 0,0 1,1-1,-1 0,0 0,0 1,0-1,1 0,-1 0,0 0,1 0,-1 0,1 0,-1 0,1 0,0 0,-1 0,1-1,0 1,0 0,0 0,0 0,0 0,0 0,0-1,0 1,0 0,0 0,1-1,7-63,1 39,1-1,1 2,1-1,2 2,9-15,16-28,29-56,-52 91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1,'0'24,"-5"13,-6 4,-1 1,-4-2,-4-4,-3-2,-2-8,-2-3,3 0,2-5,4 0,0-4,4-4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80,'-14'-4,"-1"1,0 1,1 0,-1 0,0 2,0 0,0 1,0 0,0 1,0 1,1 0,-1 1,1 1,0 0,0 1,1 0,0 1,0 0,0 2,1-1,0 1,1 1,0 0,0 1,1 0,-4 7,-3 12,1 1,1 1,2 0,1 1,1 1,2-1,2 2,1-1,2 1,1 0,1 0,3 9,-1-39,0 0,1 0,-1 0,1-1,1 1,-1 0,1-1,-1 1,1-1,0 1,1-1,-1 0,1 0,0 0,0 0,0-1,1 1,-1-1,1 0,0 0,0 0,0 0,0-1,0 0,0 1,1-2,-1 1,1 0,0-1,-1 0,1 0,0 0,0-1,-1 1,1-1,0-1,0 1,0 0,0-1,-1 0,1 0,0-1,-1 1,5-3,15-6,0-2,0 0,-1-2,-1 0,0-1,-1-2,0 0,-2-1,0-1,-1-2,161-214,-178 234,22-30,-1-1,-2-1,-1 0,-1-2,-2 0,-1 0,-3-2,8-32,-39 121,-13 149,30-181,1 0,1 1,1-1,0 0,2 0,0 0,1 0,2-1,-1 1,2-1,1 0,0-1,1 0,1 0,1-1,1 1,1-4,-1-2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75,'9'0,"9"0,6 0,3 0,2 0,1 0,0-5,0-1,0 0,-1 1,-1 2,1-4,-1-1,0 2,0 0,-4-2,-3 0,-3 1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24,'29'4,"14"3,5-6,-2-3,-3 0,-4-1,-4-4,-4-1,-1 0,-7 3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25,'197'-25,"-150"26,-47-1,1 0,0 0,0 0,0 0,0 0,-1 0,1 0,0 0,0 0,0 1,0-1,-1 0,1 1,0-1,-1 0,1 1,0-1,0 1,-1-1,1 1,-1 0,1-1,-1 1,1 0,-1-1,1 1,-1 0,1-1,-1 1,0 0,1 0,-1 0,0-1,0 1,0 0,0 0,1 0,-1 0,0-1,-1 1,1 0,0 0,0 0,0-1,0 1,-1 0,1 0,0 0,-1-1,1 1,-1 0,-84 106,50-68,29-34,0 0,-1 0,2 1,-1 0,1 0,0 0,0 1,0 0,1 0,0 0,0 0,1 1,0-1,1 1,-1 0,1 0,1 0,0 0,0 0,0 0,1 0,0 0,2 8,2-12,0 1,0-1,0 0,1-1,0 1,0-1,0 0,0 0,0-1,1 1,-1-1,1-1,0 1,-1-1,1 0,0 0,0 0,0-1,0 0,0 0,-1 0,1-1,0 0,0 0,0-1,-1 1,3-2,6-4,-7 0</inkml:trace>
  <inkml:trace contextRef="#ctx0" brushRef="#br0" timeOffset="251.788">0 224,'29'4,"14"3,5-6,-1-2,-4-2,-5 0,-3 1,-8-5,-8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5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536 399,'-30'4,"1"2,0 1,0 2,1 0,0 2,-22 12,42-18,-1 0,1 0,0 1,1 0,0 0,-1 0,2 1,-1 1,1-1,0 1,1 0,0 0,0 0,1 1,0 0,0 0,1 0,0 0,1 0,0 1,0-1,0 10,2-12,0-1,0 1,0-1,1 1,0-1,0 0,0 0,1 1,0-1,1 0,-1 0,1 0,0-1,0 1,1-1,0 0,0 0,0 0,0 0,1-1,0 1,0-1,0 0,0-1,0 1,1-1,0 0,0-1,0 1,0-1,0 0,0-1,0 0,1 0,-1 0,1 0,-1-1,1 0,-1-1,5 0,18-8,-1-1,-1-2,0-1,0 0,-1-2,-1-2,-1 0,0-1,-1-1,-1-1,-1-2,14-18,-7 10,-1 0,-1-2,-3-1,0-1,9-20,-24 39,-1-1,0 0,-1 0,-1-1,-1 1,0-1,-1 0,-1 0,0-1,-1 1,-1 0,-1 0,-1-1,-1-4,2 16,0 0,0 0,-1 1,0-1,0 1,0-1,-1 1,1 0,-1 0,-1 0,1 0,-1 1,0-1,0 1,0 0,0 0,-1 0,0 1,0-1,0 1,0 0,0 1,0-1,-1 1,1 0,-1 1,0-1,0 1,1 0,-1 0,0 1,0 0,0 0,0 0,0 1,1 0,-6 1,2 0,0 1,0 0,1 1,-1 0,1 0,-1 1,1 0,1 0,-1 1,1 0,0 0,0 1,1 0,0 0,0 0,1 1,-1 0,2 0,-1 0,1 1,1 0,-1-1,1 1,1 1,0-1,0 0,1 0,0 1,0-1,1 1,1-1,0 0,0 1,0-1,1 0,1 0,1 5,10 13,2 0,1-1,1-1,1 0,2-2,0 0,1-1,1-1,1-2,17 11,-23-15,83 61,-76-64,-14-11</inkml:trace>
  <inkml:trace contextRef="#ctx0" brushRef="#br0" timeOffset="2622.845">1242 117,'16'39,"15"84,-24-83,3 0,1-1,2 0,2-1,1 0,-16-37,0 0,0 0,0 1,0-1,1 0,-1 0,0 0,0 1,1-1,-1 0,1 0,-1 0,1 0,-1 0,1 0,0 0,-1 0,1 0,0 0,0 0,0-1,0 1,-1 0,1-1,0 1,1 0,-1-1,0 1,0-1,0 1,0-1,0 0,0 0,0 1,1-1,-1 0,0 0,0 0,0 0,1 0,-1 0,0-1,0 1,0 0,0 0,0-1,1 1,-1-1,0 1,0-1,0 0,0 1,0-2,32-173,-31 156,4-12,0 0,3 0,0 0,2 1,2 1,12-22,-16 31,2-5</inkml:trace>
  <inkml:trace contextRef="#ctx0" brushRef="#br0" timeOffset="10235.264">1665 455,'283'-28,"-283"28,1-1,0 1,0-1,0 1,0 0,-1-1,1 1,0 0,0 0,0 0,0 0,0 0,0 0,0 0,0 0,-1 0,1 0,0 0,0 1,0-1,0 0,0 1,0-1,-1 1,1-1,0 1,0-1,-1 1,1-1,0 1,-1 0,1-1,-1 1,1 0,0-1,-1 1,0 0,1 0,-1 0,1-1,-1 1,0 0,0 0,0 0,1 0,-1 0,0 0,0 0,0 0,0-1,0 1,0 0,-1 0,1 0,0 0,0 0,-1 0,1-1,-1 1,1 0,0 0,-1 0,1-1,-1 1,0 0,1-1,-2 2,-51 44,45-40,-1-1,1 1,1 0,-1 1,1 0,0 0,0 1,1 0,0 0,1 0,0 0,0 1,0 0,1 0,1 1,0-1,0 1,1 0,0-1,-1 7,4-13,-1-1,0 1,0-1,1 1,0-1,-1 0,1 1,0-1,0 0,0 1,0-1,1 0,-1 0,1 0,-1 0,1 0,0 0,0-1,-1 1,1 0,0-1,1 0,-1 1,0-1,0 0,1 0,-1 0,0 0,1-1,-1 1,1-1,-1 1,1-1,92 3,-77-4,11 0,-4 0</inkml:trace>
  <inkml:trace contextRef="#ctx0" brushRef="#br0" timeOffset="10642.591">1722 568,'4'0,"8"0,5 0,5 0,3 0,3 0,1 0,0 0,1 0,-1 0,0 0,0 0,-5 0</inkml:trace>
  <inkml:trace contextRef="#ctx0" brushRef="#br0" timeOffset="11659.242">0 1076,'346'-2,"140"-26,-449 24,789-103,-484 59,-235 43,-90 11</inkml:trace>
  <inkml:trace contextRef="#ctx0" brushRef="#br0" timeOffset="12290.145">790 1415,'-24'6,"-1"1,1 1,0 1,1 1,0 1,0 2,1 0,1 1,0 1,1 1,1 0,0 2,-3 5,19-19,0 0,0 0,1 0,-1 0,1 0,0 1,0-1,0 1,1 0,0-1,0 1,0 0,0 0,1 0,-1-1,1 1,1 0,-1 0,1 0,0 0,0-1,0 1,0 0,1-1,0 1,0-1,0 1,1-1,-1 0,1 0,0 0,0 0,1-1,-1 1,1-1,-1 0,1 0,0 0,0-1,1 1,-1-1,0 0,1 0,-1 0,1-1,0 0,0 0,-1 0,1 0,2-1,9 0,1-2,-1 0,0-1,0-1,0 0,-1-1,1-1,-1 0,-1-1,1-1,-1 0,0-1,-1-1,1-1,18-12,-1-2,-2-1,-1-1,-1-2,-1-1,-1 0,-2-2,-2-1,0-1,-3 0,-1-2,10-27,-24 58,-1 0,1-1,-1 1,0-1,0 0,-1 1,0-1,0 0,0 0,-1 0,1 0,-2 1,1-1,0 0,-1 0,0 0,-1 0,1 1,-1-1,0 1,-1-1,1 1,-1 0,0 0,0 0,-1 0,1 0,-1 1,0-1,0 1,-1 0,1 1,-1-1,0 1,0 0,0 0,0 0,-2 0,-1 2,0-1,0 1,0 1,0 0,0 0,0 0,0 1,0 0,0 1,0 0,0 0,0 1,0-1,1 2,0-1,-1 1,1 0,1 1,-1 0,1 0,-6 5,0 2,0 0,1 0,1 1,0 0,1 1,0 0,1 0,1 1,0 0,-2 8,3-10,2-1,-1 1,2 0,-1 0,2 1,0-1,0 1,1-1,1 1,1-1,0 1,0-1,1 1,1-1,0 0,1 0,0 0,1 0,1-1,0 0,1 0,3 4,-2-6,1 0,1-1,0-1,0 1,1-2,0 1,0-2,1 1,-1-1,1-1,1 0,-1-1,1-1,0 1,-1-2,2 0,-1 0,4-1,-9-2,-1 1,0-1,1 0,-1 0,0-1,1 0,-1 0,0 0,0-1,-1 0,1-1,-1 0,1 0,-1 0,0-1,3-3,3-5</inkml:trace>
  <inkml:trace contextRef="#ctx0" brushRef="#br0" timeOffset="12638.704">1552 1132,'-34'40,"1"2,2 0,2 3,2 0,2 1,2 2,-15 44,23 19,15-108,0 1,0 0,0-1,1 1,0-1,0 0,0 1,0-1,0 0,1 1,-1-1,1 0,0 0,0 0,0 0,0-1,1 1,-1 0,1-1,-1 0,1 0,0 0,0 0,0 0,0 0,0-1,1 1,-1-1,3 1,15 1,1 0,-1-1,1-2,-1 0,1-1,15-4,-13 0,-6-1</inkml:trace>
  <inkml:trace contextRef="#ctx0" brushRef="#br0" timeOffset="12889.687">1156 1528,'34'-5,"21"-1,5 0,-2 1,-7 1,-7 2,-5 1,-11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58,'-2'-4,"1"1,-1-1,0 1,0 0,-1 0,1 0,0 0,-1 0,0 0,0 1,0-1,0 1,0 0,0 0,-1 0,1 0,-1 1,1 0,-1-1,1 1,-1 0,0 1,0-1,1 1,-1-1,-3 1,-1-1,-1 0,0 1,0 0,0 0,1 1,-1 0,0 0,1 1,-1 1,1-1,-1 1,1 0,0 1,0 0,1 1,-1-1,1 1,0 1,0-1,-3 5,-2 1,0-1,1 2,0 0,1 0,1 1,0 0,1 0,0 1,1 0,0 1,1 0,1 0,0 0,1 3,1-8,0 0,0 1,1-1,1 1,0-1,0 1,1 0,0-1,1 1,0-1,1 1,0-1,1 1,0-1,0 0,1 0,0-1,1 1,0-1,1 0,3 4,-5-10,0 0,0 0,0 0,0-1,0 0,1 0,-1 0,1 0,0-1,-1 0,1 0,0 0,0 0,0-1,0 0,0 0,-1 0,1-1,0 1,0-1,0 0,-1-1,1 1,0-1,-1 0,5-2,4-3,0-1,0 0,-1 0,0-2,0 1,-1-1,0-1,1-2,12-14,-2-1,0 0,-2-1,-2-2,0 0,-2-1,3-12,2-1,-21 46,-1-1,1 0,0 1,0-1,0 0,0 1,0-1,0 0,0 1,0-1,0 1,0-1,0 0,0 1,0-1,0 0,0 1,0-1,0 0,1 1,-1-1,0 0,0 0,0 1,0-1,1 0,-1 1,0-1,0 0,1 0,-1 1,0-1,0 0,1 0,-1 0,0 1,1-1,-1 0,0 0,1 0,-1 0,0 0,1 0,-1 0,0 0,1 0,-1 0,0 0,1 0,-1 0,1 0,-1 0,0 0,1 0,-1 0,0 0,0-1,1 1,-1 0,0 0,1 0,-1 0,0-1,0 1,1 0,-1 0,0-1,0 1,1 0,2 30,-3-30,0 13,1-1,0 1,1-1,1 0,0 0,0 0,1 0,1 0,0-1,0 0,2 0,-1 0,1-1,0 0,1 0,0-1,1 0,4 3,4 5,-3-3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5.76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11,'43'5,"33"1,10 1,-7-7,-11-3,-12-1,-11 0,-9 1,-5-4,-8-1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1 234,'254'-1,"-55"-28,-144 24,-71-23,-189-125,187 142,6 5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13,'15'0,"8"0,7 0,2 0,0 0,1 0,-2 0,-1 0,0 0,-1 0,-1 0,0 0,0 0,0-5,0-1,-9 4,-9 4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0,'34'10,"15"3,5-1,-2-2,-6-3,-5-3,-5-2,-4-1,-2-1,-7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9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0,'-45'276,"32"-96,16-174,0-1,0 0,0 1,1-1,0 0,0-1,0 1,1-1,-1 0,1 0,0 0,0-1,1 1,-1-1,1-1,0 1,-1-1,1 0,0 0,0-1,0 1,0-1,1-1,-1 1,0-1,0 0,0-1,1 1,-1-1,0 0,0-1,0 1,0-1,2-2,10-6,-5-2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1 430,'112'-119,"-5"-5,16-34,-123 158,0-2,0 1,0 0,1-1,-1 1,0 0,1 0,-1-1,1 1,0 0,-1 0,1 0,0 0,0-1,0 1,-1 0,1 1,0-1,0 0,0 0,1 0,-1 0,0 1,0-1,0 1,1-1,-1 1,0-1,0 1,1 0,-1-1,0 1,1 0,-1 0,0 0,1 0,-1 0,0 0,1 1,-1-1,0 0,1 1,-1-1,0 1,0-1,0 1,1 0,-1-1,0 1,0 0,1 1,16 80,-17-71,0 1,1-1,0 1,1-1,0 0,1 0,0 0,1-1,0 0,1 1,0-2,1 1,0-1,0 0,1 1,12 6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3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0 344,'39'-38,"-2"-2,-2-1,-2-2,-2-1,2-7,31-35,-62 86,1 0,-1 1,0-1,0 1,1 0,-1-1,0 1,0 0,0 0,0 1,0-1,0 0,-1 1,1-1,0 1,-1-1,1 1,-1 0,1 0,-1-1,0 1,0 0,0 0,0 0,0 1,0-1,0 0,-1 0,1 0,-1 1,0-1,1 0,-1 2,0-1,42 124,-31-107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5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375 939,'-41'15,"4"-2,0 1,0 2,1 2,1 1,1 2,25-15,0 0,0 1,1 1,0-1,0 1,1 1,0-1,1 1,-1 0,2 1,-1 0,2 0,-1 0,1 0,1 1,0-1,0 1,1 0,0 0,1 3,0-10,1 0,0 0,0 1,0-1,1 0,-1 0,1 0,0 0,0 0,0 0,1-1,-1 1,1 0,0-1,0 1,0-1,0 1,1-1,0 0,-1 0,1 0,0 0,0-1,1 1,-1-1,1 0,-1 0,1 0,-1 0,1-1,0 0,0 1,0-1,0 0,0-1,0 1,0-1,0 0,0 0,0 0,1-1,17-3,0-1,0-1,0-1,-1-1,0-1,-1 0,0-2,0-1,-1 0,-1-1,0-1,12-12,116-131,-146 155,0 1,1 0,0-1,-1 1,1 0,0-1,-1 1,1 0,0 0,0-1,0 1,0 0,0 0,1 0,-1 0,0 1,0-1,1 0,-1 0,0 1,1-1,-1 1,1-1,-1 1,1 0,-1-1,1 1,-1 0,1 0,-1 0,1 0,-1 0,0 1,1-1,-1 0,1 1,-1-1,1 1,-1-1,0 1,1 0,-1-1,0 1,0 0,1 0,-1 0,0 0,0 0,0 0,0 0,0 0,0 1,-1-1,1 0,0 1,21 150,-19-140,-1-3,0 1,0-1,1 0,0 1,0-1,1-1,1 1,0 0,0-1,0 0,1 0,1 0,9 6</inkml:trace>
  <inkml:trace contextRef="#ctx0" brushRef="#br0" timeOffset="729.311">855 1278,'25'-4,"-11"1,0 1,0 0,0 1,0 0,1 1,-1 1,0 0,0 1,3 2,-15-4,0 0,-1 1,1-1,0 1,-1-1,1 1,-1 0,1 0,-1 0,1 0,-1 0,0 0,1 0,-1 0,0 0,0 1,0-1,0 0,0 1,0-1,0 1,0-1,-1 1,1-1,0 1,-1 0,1-1,-1 1,0 0,0-1,0 1,0 0,0 0,0-1,0 1,0 0,0-1,-1 1,1 0,-1-1,0 2,-41 68,26-47,10-17,1-1,1 1,-1 0,1 0,0 0,1 1,0-1,0 1,1 0,-1 0,2 0,-1 0,1 0,0 0,1 0,0 0,0 1,1-1,0 0,1 0,-1 0,2 0,-1 0,2 2,0-7,0 0,1 0,-1 0,1 0,-1-1,1 0,0 0,0-1,0 1,0-1,0 0,1 0,-1-1,0 1,0-1,0-1,1 1,-1-1,0 1,0-1,0-1,0 1,0-1,0 0,0 0,0 0,3-4,18-6</inkml:trace>
  <inkml:trace contextRef="#ctx0" brushRef="#br0" timeOffset="978.522">855 1475,'14'0,"10"0,5 0,3 0,1 0,-1 0,-1 0,0 0,-2 0,0 0,-5 0</inkml:trace>
  <inkml:trace contextRef="#ctx0" brushRef="#br0" timeOffset="1350.495">1503 573,'-10'37,"1"1,2 0,1 1,2-1,2 1,2 28,10 292,-39-119,29-229</inkml:trace>
  <inkml:trace contextRef="#ctx0" brushRef="#br0" timeOffset="1711.912">1814 911,'-310'177,"242"-131,68-46,-1 1,0 0,1 0,-1-1,1 1,-1 0,1 0,-1 0,1 0,0 0,0 0,-1 0,1 0,0 0,0 0,0 0,0 0,0 0,0 0,0 0,0 0,0 0,1 0,-1 0,0 0,1-1,-1 1,1 0,-1 0,1 0,-1 0,1 0,-1-1,1 1,0 0,-1 0,1-1,0 1,0-1,0 1,-1-1,1 1,0-1,0 1,0-1,1 1,45 17,-45-18,-1 0,19 4,0 1,-1 0,0 2,0 0,0 1,-1 1,0 1,-1 0,0 1,0 1,-1 1,5 6,31 38,-42-59,-3-4</inkml:trace>
  <inkml:trace contextRef="#ctx0" brushRef="#br0" timeOffset="2131.723">1222 431,'56'-47,"-1"-1,-2-3,19-28,38-66,-105 136,40-42,-43 52,0-1,-1 1,1 0,-1 0,1 0,-1 1,1-1,-1 0,0 0,1 1,-1-1,0 1,0-1,0 1,0-1,0 1,-1 0,1-1,0 1,-1 0,1 0,-1 0,0-1,1 1,-1 0,0 0,0 0,0 0,0-1,-1 2,1-3,5 100,13 66,-15-155,0 0,0 0,1-1,1 0,-1 1,2-1,-1-1,2 1,-1-1,1 0,0-1,1 0,0 0,0 0,1-1,0 0,0-1,3 1,9-1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0 311,'29'-5,"14"-1,5 0,-1 1,-4 2,-9-4,-6-1,-2 1,-1 2,-1 2,2 1,0 1,-4-4,-1-1,-4 0</inkml:trace>
  <inkml:trace contextRef="#ctx0" brushRef="#br0" timeOffset="270.292">254 1,'-4'33,"-3"21,1 7,2-4,0-5,2-8,1-6,0-4,1-4,1-2,-1-1,5-5,1-2,5-3,1-6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0,'-42'13,"1"1,0 2,1 2,1 2,-21 15,50-28,2 0,-1 1,1 0,0 0,1 1,0 0,0 1,1-1,0 1,1 1,0-1,0 1,1 0,1 0,0 0,0 0,1 0,1 1,0-1,0 1,1-1,1 1,0-1,0 1,1-1,1 1,-2-9,0 1,1-1,-1 1,1-1,0 0,0 0,0 0,0 0,1 0,-1 0,1 0,0-1,0 0,0 1,0-1,0 0,0 0,0-1,1 1,-1-1,1 1,-1-1,1 0,0-1,-1 1,1-1,0 1,-1-1,1 0,0 0,0-1,-1 1,1-1,0 0,-1 0,1 0,-1 0,1-1,-1 1,0-1,1 0,-1 0,2-2,21-13,-2 0,0-2,-1-1,-1 0,0-2,-2-1,-1 0,-1-1,-1-1,-1-1,-1 0,-1-3,48-75,-62 104,0 1,0-1,0 1,1-1,-1 0,0 1,0-1,0 1,0-1,1 0,-1 1,0-1,1 1,-1-1,0 0,0 1,1-1,-1 0,1 0,-1 1,0-1,1 0,-1 0,1 0,-1 1,0-1,1 0,-1 0,1 0,-1 0,1 0,-1 0,1 0,-1 0,1 0,-1 0,0 0,1 0,-1 0,1 0,-1-1,1 1,-1 0,0 0,1 0,-1-1,1 1,-1 0,0 0,1-1,-1 1,0 0,1-1,-1 1,0 0,0-1,1 1,-1-1,0 1,0 0,0-1,1 1,0 47,-1-40,0 6,-2 2,1 1,1-1,0 0,0 0,2 0,0 1,1-1,0-1,1 1,1 0,0-1,1 0,1 0,0-1,1 0,0 0,10 11,24 7,-31-31</inkml:trace>
  <inkml:trace contextRef="#ctx0" brushRef="#br0" timeOffset="584.73">767 311,'-23'89,"23"-87,0 1,0 0,0-1,0 1,0 0,0-1,1 1,-1 0,1-1,0 1,0 0,0-1,0 1,0-1,0 0,1 1,-1-1,1 0,0 0,0 0,0 0,-1 0,2 0,-1-1,0 1,0-1,1 1,-1-1,0 0,1 0,2 1,1-3,1 0,-1-1,0 0,0 0,1 0,-1-1,-1 0,1 0,0 0,-1-1,0 0,1 0,-2-1,1 1,0-1,-1 0,0 0,0 0,-1-1,1 1,-1-1,0 0,-1 0,1-2,-2 8,-1-2,0 0,0 1,0-1,1 0,-1 1,1-1,-1 0,1 1,0-1,-1 1,1-1,0 1,0-1,0 1,0 0,1-1,-1 1,0 0,0 0,1 0,-1 0,1 0,-1 0,1 0,-1 1,1-1,-1 0,1 1,0 0,-1-1,1 1,0 0,-1-1,1 1,0 0,0 0,-1 1,1-1,0 0,-1 1,1-1,0 1,-1-1,1 1,-1-1,1 1,-1 0,1 0,-1 0,1 0,-1 0,0 0,0 1,1-1,-1 0,0 1,30 134,8 172,-39-291,-1-1,-1 1,0-1,-1 0,0 0,-2 0,0 0,0-1,-2 1,0-2,0 1,-2-1,1 0,-2 0,0-1,-1-1,-8 9,18-20,0 0,0 0,0 0,0 0,0 0,0 0,0 0,0-1,0 1,0 0,-1-1,1 1,0-1,0 1,-1-1,1 0,0 1,-1-1,1 0,-1 0,1 0,0 0,-1 0,1 0,0 0,-1-1,1 1,0 0,-1-1,1 1,0-1,0 0,-1 1,1-1,0 0,0 0,0 1,0-1,0 0,0 0,0 0,0 0,0-1,1 1,-1 0,0 0,1 0,-1-1,1 1,-1 0,1-1,0 1,-1 0,1-1,0 1,0-1,-1-19,1-1,1 1,1 0,0 0,2 0,1 0,0 0,1 1,2 0,0 0,1 1,5-7,0-7,-1 0,-2 5</inkml:trace>
  <inkml:trace contextRef="#ctx0" brushRef="#br0" timeOffset="1297.182">1247 227,'26'-12,"0"-1,0-1,-1-1,-1-1,-1-1,0-1,-1-1,-1-1,9-12,-29 30,0 1,0-1,0 1,0 0,0-1,0 1,0 0,0 0,1 0,-1 0,0 0,1 0,-1 0,1 0,-1 0,1 1,-1-1,1 1,0-1,-1 1,1 0,0-1,-1 1,1 0,0 0,-1 0,1 0,0 0,-1 1,1-1,0 1,-1-1,1 1,-1-1,1 1,-1 0,1 0,-1-1,1 1,-1 0,0 1,0-1,1 0,-1 0,0 0,0 1,0-1,0 0,0 1,-1-1,1 1,0-1,0 2,7 18,0-1,-2 2,0-1,-2 1,0-1,0 15,6 77,-6 0,-7 57,1-31,2-94,1-6,-1 0,-2 0,-2-1,-1 1,-2-1,-4 6,2-12,4-12,-1-1,-1 1,0-2,-1 1,-1-1,-1 0,-8 10,16-26,0 0,1 0,-1 0,0 0,0 0,0-1,-1 1,1-1,0 0,-1 1,1-1,-1 0,1 0,-1 0,1-1,-1 1,1-1,-1 1,0-1,1 0,-1 0,0 0,1 0,-1-1,0 1,1-1,-1 1,0-1,1 0,-1 0,1 0,0-1,-1 1,1 0,0-1,0 0,0 1,0-1,0 0,0 0,0 0,1 0,-1 0,1-1,-1 1,1 0,0-1,0 1,0-1,0 1,1-1,-1 1,1-1,-1 0,1 1,0-1,0 0,0 1,1-4,0-9,1-1,1 0,0 1,2 0,-1 0,2 0,0 1,1-1,0 1,1 1,1 0,7-10,12-11,2 1,0 2,2 1,2 1,0 2,28-15,-58 39,70-68,-67 54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1 311,'33'-4,"17"-3,4 1,-3 2,-4 0,-6 2,-5 1,-4 0,-3 1,-1 1,0-6,-6-1</inkml:trace>
  <inkml:trace contextRef="#ctx0" brushRef="#br0" timeOffset="248.359">255 1,'-16'142,"6"0,7 60,29-63,-24-118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6.01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23 0,'-5'39,"-1"17,-1 4,2-9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1,'-13'0,"1"-1,-1 2,1 0,0 0,-1 1,1 1,0 0,0 1,1 0,-1 0,1 1,0 1,0 0,0 1,1 0,0 0,1 1,0 0,0 1,-3 4,7-3,1 0,0 0,1 1,0-1,0 1,1-1,1 1,0 0,0 0,1 0,1 0,0 0,1 7,0 8,-2-18,1 0,0 1,0-1,1 0,1 0,-1 0,1 0,0 0,1 0,0-1,0 0,1 0,0 0,-3-4,0 0,1 0,-1-1,1 0,0 1,0-1,0 0,0 0,0-1,0 1,0-1,1 1,-1-1,0 0,1 0,-1 0,1-1,-1 1,1-1,0 0,-1 0,1 0,-1-1,1 1,-1-1,1 0,-1 0,1 0,-1 0,0-1,2 0,15-11,-2 0,0-1,0-1,-2-1,0 0,0-1,-2-1,0 0,-1-1,-1 0,-1-1,0-1,6-20,1 8,-6 8,38-50,-49 75,1 0,-1 1,0-1,0 1,1-1,-1 1,0-1,0 1,0 0,0-1,0 1,0 0,0 0,0 0,0 0,0 0,-1 0,1 0,0 0,-1 0,1 0,-1 1,1-1,-1 0,1 0,-1 0,0 1,0-1,1 0,-1 1,0-1,0 0,0 1,1 2,16 67,-14-54,0 0,1 0,1 0,1-1,0 1,1-1,0-1,2 1,0-2,0 1,1-1,12 12,-6-10,-2-1</inkml:trace>
  <inkml:trace contextRef="#ctx0" brushRef="#br0" timeOffset="1001.761">1111 255,'-5'5,"-1"6,-5 1,-1 4,3 4,-3 3,1 2,-3 3,2 0,2 1,-2 0,-3 0,0-1,-1 1,1-1,-1-4,2-2,4-5</inkml:trace>
  <inkml:trace contextRef="#ctx0" brushRef="#br0" timeOffset="1251.97">857 312,'5'9,"6"9,1 5,4 4,3-3,0 0,0-5,2 0,2 1,3 2,0 2,-3 2,-1-4,-4-5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2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1,'-10'19,"-8"11,-5 5,1 2,-1 4,4 0,0-2,4-4,-1-2,2-2,4-7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1 707,'1'282,"-1"-279,0 0,0-1,1 1,0 0,-1 0,1-1,0 1,0 0,1-1,-1 1,0-1,1 1,0-1,-1 0,1 0,0 1,0-1,0-1,1 1,-1 0,0 0,1-1,-1 0,1 1,-1-1,1 0,0 0,-1 0,1 0,0-1,0 1,0-1,-1 0,1 0,0 0,0 0,0 0,0-1,1 0,6 0,1 0,-1-2,0 1,0-1,0-1,-1 0,1 0,-1-1,0 0,4-3,140-109,-152 116,1-1,0 1,-1 0,1 0,0 0,0 0,0 1,-1-1,1 0,0 1,0-1,0 1,0 0,0 0,0 0,0 0,0 0,0 0,0 0,0 0,0 1,0-1,0 1,0 0,0 0,0-1,0 1,-1 0,1 0,0 1,-1-1,1 0,-1 1,1-1,-1 0,0 1,0 0,1-1,-1 1,0 0,0 0,-1-1,1 1,0 0,-1 0,1 0,-1 0,1 0,-1 0,0 2,1 0,0 0,1 0,-1 0,1 0,0 0,0 0,0 0,0 0,1-1,-1 1,1-1,0 0,0 1,0-1,1-1,-1 1,1 0,0-1,-1 0,1 0,0 0,0 0,0-1,0 1,1-1,-1 0,0-1,1 1,-1-1,0 1,1-1,-1-1,1 1,-1-1,0 1,0-1,1 0,-1-1,0 1,1-1,9-7,0-1,-1 0,-1-1,0 0,0-1,-1 0,0-1,-2 0,1-1,-1 0,-1 0,-1-1,0 0,-1 0,4-14,-1 10,1 4</inkml:trace>
  <inkml:trace contextRef="#ctx0" brushRef="#br0" timeOffset="1085.343">1045 1,'0'89,"-11"253,-24-69,31-255,2-8,0 0,0 0,0 1,2-1,-1 1,1-1,1 0,0 1,0-1,3 10,-3-19,0 1,0-1,0 0,0 0,0 0,0 0,0 0,0 0,0 0,1 0,-1 0,0 0,1-1,-1 1,1 0,-1-1,1 0,-1 1,1-1,-1 0,1 0,-1 1,1-1,-1 0,1-1,-1 1,1 0,-1 0,1-1,-1 1,1-1,-1 1,1-1,-1 0,0 1,1-1,0-1,51-32,76-69,-127 102,0 0,0 0,0 0,0 0,1 0,-1 1,0-1,0 1,1 0,-1-1,0 1,1 0,-1 0,1 0,-1 1,0-1,0 1,1-1,-1 1,0 0,0 0,1 0,-1 0,0 0,0 0,0 0,-1 1,1-1,0 1,0 0,-1-1,1 1,-1 0,1 1,5 3,0 0,0 0,1-1,0 0,0 0,0-1,0 0,1 0,0-1,-1 0,1-1,0 0,0 0,1-1,-1 0,0-1,0 0,1 0,-1-1,0 0,8-2,-10 2,0 0,0-1,-1 0,1 0,0-1,-1 1,0-1,0-1,0 1,0-1,0 0,-1 0,1-1,-1 0,0 0,-1 0,1 0,-1-1,0 0,-1 1,1-2,-1 1,0 0,-1-1,1 1,-1-1,-1 0,1 1,-1-2,0 7,-1 0,1 0,-1 0,0-1,1 1,-1 0,0 0,0 0,0 0,0 0,0 0,0 0,0 0,0-1,0 1,0 0,0 0,-1 0,1 0,-1 0,1 0,-1 0,1 0,-1 0,1 0,-1 0,0 0,1 1,-1-1,0 0,0 0,0 1,0-1,0 0,0 1,0-1,0 1,0-1,0 1,0 0,0-1,0 1,0 0,0 0,0-1,0 1,0 0,-1 0,1 1,0-1,0 0,0 0,0 0,0 1,0-1,0 1,-10 6,0 0,1 1,0 1,0-1,1 2,1-1,-1 1,1 1,1-1,0 1,1 1,-5 10,10-20,-1 1,1 0,0-1,0 1,0 0,1-1,-1 1,0 0,1 0,0 0,0 0,0-1,0 1,0 0,1 0,-1 0,1 0,-1-1,1 1,0 0,0-1,1 1,-1-1,0 1,1-1,0 1,-1-1,1 0,0 0,0 0,0 0,1 0,-1 0,0-1,1 1,-1-1,1 0,-1 1,1-1,0 0,-1 0,1-1,0 1,0-1,0 1,-1-1,1 0,0 0,0 0,0-1,28 2,-1-1,0-2,1-2,-1 0,-1-2,1-1,-1-2,0-1,-1 0,0-3,-1 0,0-2,-1 0,-1-2,0-1,5-7,-19 17,-2 0,1 0,-1-1,0 0,-1 0,0-1,0 0,-1-1,-1 0,1 0,-1-1,-6 11,1 0,0 0,-1 0,1 0,-1 0,1 0,-1 0,1 0,-1 0,0-1,0 1,1 0,-1 0,0 0,0 0,0-1,0 1,-1 0,1 0,0 0,0 0,-1-1,1 1,0 0,-1 0,1 0,-1 0,0 0,1 0,-1 0,0 0,1 0,-1 1,0-1,0 0,0 0,0 1,0-1,0 0,0 1,0-1,0 1,0-1,0 1,0 0,-1-1,1 1,0 0,0 0,-1 0,-58 16,0 44,58-58,1-1,0 1,0 0,1 0,-1-1,0 1,1 0,-1 0,1 0,-1 0,1 0,0 0,0-1,0 1,0 0,0 0,0 0,0 0,1 0,-1 0,1 0,-1 0,1-1,0 1,0 0,0 0,0-1,0 1,0-1,0 1,1-1,-1 1,0-1,1 0,-1 1,1-1,0 0,-1 0,1 0,0 0,1 0,7 3,0-1,1 0,-1-1,1 0,0 0,0-1,-1 0,1-1,0-1,0 1,9-3,90 7,-105-2,-1-1,0 2,0-1,0 0,-1 1,1 0,-1 0,1 0,-1 0,0 0,0 1,0-1,-1 1,1 0,-1 0,0 0,0 0,1 4,-1-3,0 0,1 0,-1-1,1 1,0-1,0 0,0 0,1 0,-1 0,1-1,0 1,0-1,0 0,1 0,2 1,4-2,1-1,-1 0,1-1,-1 0,1 0,-1-2,1 1,-1-2,0 1,0-1,0-1,0 0,-1-1,1 0,-1 0,0-1,-1 0,1-1,-1 0,-1-1,1 0,-1 0,1-3,0 4,0 0,-1-1,0 1,0-2,-1 1,0-1,-1 0,0-1,0 1,-1-1,0 0,-1-1,0 1,-1-1,0 0,0 0,-1 0,0-4,-2 14,0-1,0 1,0 0,0 0,0-1,0 1,0 0,0-1,0 1,-1 0,1 0,-1-1,1 1,-1 0,1 0,-1 0,0-1,1 1,-1 0,0 0,0 0,0 0,0 1,0-1,0 0,0 0,0 0,0 1,0-1,-1 1,1-1,0 1,0-1,-1 1,1 0,0-1,0 1,-1 0,1 0,0 0,-1 0,1 0,0 0,-1 1,1-1,0 0,0 1,-1-1,1 1,0-1,0 1,-1 0,-55 43,44-27,0 0,1 0,1 1,1 1,0 0,2 0,0 1,1 0,1 0,1 0,1 1,-1 11,6-21,1 1,1-1,0 0,0 0,1 0,1-1,0 1,0-1,1 0,0-1,0 1,1-1,1 0,0-1,0 0,0 0,1-1,0 0,1 0,-1-1,1 0,0-1,1 0,-1-1,1 0,0 0,5 0,133 30,-118-31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0,1 0,-1 0,-1 0,-1 0,0 0,-1 0,-1 0,-5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0,'28'14,"15"1,5-3,-1-4,-4-2,-5-3,-3-7,-3-2,-3-1,-5 2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3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81,'370'-11,"42"-25,-77 26,-304 10</inkml:trace>
  <inkml:trace contextRef="#ctx0" brushRef="#br0" timeOffset="666.905">481 363,'-154'50,"147"-47,0 1,0 0,0 0,1 1,0 0,0 0,0 1,0-1,1 1,0 0,0 1,1-1,0 1,0 0,0 0,1 0,0 0,0 1,1 0,1-4,0 0,1 0,0 0,0 0,0 0,0 0,1 0,-1 0,1 0,0 0,0-1,1 1,-1 0,1 0,0-1,-1 1,2-1,-1 0,0 1,1-1,-1 0,1 0,0-1,0 1,0-1,1 1,-1-1,0 0,1 0,0 0,-1-1,1 1,0-1,0 0,0 0,4 2,0-1,0 0,1-1,-1 0,0 0,1 0,-1-1,0-1,1 1,-1-1,0-1,1 1,-1-2,0 1,0-1,4-2,12-13,-1 0,-1-2,0 0,-2-2,0 0,-1-1,-2-1,0-1,-2 0,0-1,-2-1,-1 0,-2-1,1-2,-5 16,0 0,-1 0,-1 0,0 0,0-1,-2 0,0 0,-1 0,0 0,-1 0,0 0,-2 0,0 1,0-1,-4-10,5 23,0 0,1 0,-1 1,0-1,0 0,-1 0,1 1,0-1,0 1,-1-1,1 1,-1-1,1 1,-1 0,0 0,0 0,1 0,-1 0,0 0,0 0,0 1,0-1,0 1,0-1,0 1,0 0,0 0,0 0,0 0,0 0,0 0,0 0,0 1,0-1,0 1,0 0,0-1,0 1,1 0,-1 0,0 0,0 0,0 1,-66 65,57-46,0 1,1 0,1 1,1 0,1 0,1 1,1-1,1 1,2 1,-1 12,3-26,0 0,1-1,0 1,1 0,0-1,0 1,1-1,1 0,0 0,0 0,1-1,0 1,0-1,1 0,1 0,-1-1,1 0,1 0,-1-1,1 0,1 0,-1-1,1 0,0 0,1-1,-1 0,3 0,25 13,-21-11</inkml:trace>
  <inkml:trace contextRef="#ctx0" brushRef="#br0" timeOffset="1020.265">1074 194,'-36'50,"2"1,3 2,2 1,2 1,-2 14,26-65,1-1,0 1,0 0,1-1,-1 1,1 0,0 0,0 0,0 0,1 0,-1 0,1 1,0-1,0 0,1 0,-1 0,1 0,0 0,0 0,0 0,0 0,1 0,0 0,0-1,0 1,0-1,0 1,1-1,-1 0,1 0,0 0,0 0,0 0,0-1,1 1,-1-1,1 0,-1 0,1 0,0-1,0 1,0-1,0 0,0 0,0 0,1-1,9 0,-1-1,1 0,-1-1,1 0,-1-2,0 1,0-2,-1 1,1-2,-1 0,0 0,1-2,6-5</inkml:trace>
  <inkml:trace contextRef="#ctx0" brushRef="#br0" timeOffset="1269.491">791 448,'34'0,"15"5,5 1,-2 0,-6-1,-5-2,-10-1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0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231 537,'-15'2,"-121"32,131-32,0 0,1 1,-1-1,0 1,1 0,0 0,0 0,0 1,0 0,0-1,1 1,-1 1,1-1,0 0,0 1,1-1,0 1,-1 0,1 0,1 0,-1 0,1 0,0 0,0 4,1-1,1-1,0 1,1 0,-1 0,2-1,-1 1,1-1,0 1,0-1,1 0,0 0,1-1,-1 1,1-1,0 0,1 0,-1-1,1 0,0 0,1 0,-1 0,1-1,0 0,0-1,0 0,0 0,1 0,0-1,2 1,0-2,-1 0,0 0,1-1,-1 0,0-1,1 0,-1-1,0 1,0-2,0 1,0-2,0 1,-1-1,1 0,-1-1,0 0,0 0,-1 0,0-1,0-1,0 1,0-1,-1 0,1-2,10-13,-1-1,-1 0,-1 0,-1-2,-1 1,-1-2,5-20,-7 24,-2 0,0-1,-2 0,0 0,-1 0,-2-1,0 1,-2-1,0 1,-2-1,0 1,-2-1,0 1,-2 0,-7-19,11 34,0 1,0 0,-1 0,1 0,-2 0,1 0,-1 1,0 0,0-1,-1 1,1 1,-2-1,1 1,0 0,-1 0,0 0,0 1,0 0,-1 0,0 1,1-1,-1 2,0-1,0 1,-1 0,1 0,0 1,-1 0,-3 0,3 2,-1 0,1 1,0 0,0 1,0-1,0 2,1-1,-1 1,1 0,0 1,0-1,0 1,1 1,0-1,0 1,0 0,0 1,1-1,0 1,1 0,0 0,0 1,0-1,1 1,0 0,0 0,1 0,0 0,1 1,0-1,0 0,1 1,0 5,-2-5,2 1,-1 0,1 0,1 0,-1 0,2 0,0 0,0-1,0 1,1 0,1-1,0 0,0 0,0 0,1 0,1-1,-1 0,2 0,-1 0,1-1,0 0,0 0,3 1,26 17,1-2,1-1,1-2,11 3,75 39,-79-64,-24-2</inkml:trace>
  <inkml:trace contextRef="#ctx0" brushRef="#br0" timeOffset="1617.258">711 0,'6'50,"3"-1,1 0,3 0,2-1,2-1,18 34,40 74,-74-154,0-1,0 1,0-1,0 0,0 1,0-1,0 0,0 0,0 0,0 0,0 0,0 0,1 0,-1 0,0 0,0-1,0 1,0 0,0-1,0 1,0 0,0-1,0 0,0 1,0-1,0 0,-1 1,1-1,0 0,0 0,-1 1,1-1,0 0,-1 0,1 0,-1 0,1 0,-1 0,0 0,1 0,-1 0,0 0,0-1,1 1,-1 0,0 0,0 0,0 0,-1 0,1 0,0 0,0 0,0 0,-1 0,1 0,-1-1,3-6,74-161,-45 32,-21 92,-7 23</inkml:trace>
  <inkml:trace contextRef="#ctx0" brushRef="#br0" timeOffset="2102.29">1218 452,'-120'162,"83"-125,-33 46,65-70</inkml:trace>
  <inkml:trace contextRef="#ctx0" brushRef="#br0" timeOffset="2466.382">1021 480,'0'5,"5"1,1 5,5 1,0 2,4-1,-2 3,3-3,-2 3,-4 2,3-1,-3 1,3-2,-1 0,2-2,-1-3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6,'-13'-2,"0"0,-1 1,1 0,-1 2,1-1,0 2,-1-1,1 2,0 0,0 0,0 2,0-1,1 2,0-1,0 2,0 0,1 0,0 1,0 0,1 1,0 0,1 1,0 0,0 0,0 2,-5 8,0 1,1 0,1 1,1 0,1 1,1 0,1 1,1-1,2 2,0-1,1 0,1 1,2 7,1-27,0 0,1 0,0 0,0 0,1 0,-1 0,1 0,0 0,1 0,-1-1,1 1,0-1,0 0,0 0,0 0,1 0,0 0,0-1,0 0,0 0,0 0,0 0,1 0,0-1,-1 0,1 0,0 0,0-1,0 0,0 0,0 0,1 0,-1-1,0 0,0 0,0 0,1-1,-1 1,0-1,0-1,0 1,0-1,0 1,-1-2,2 1,23-14,0-1,-2-2,0 0,-1-2,-1-1,-1 0,-1-2,-1-1,-1-1,-1-1,14-26,88-182,-103 217,-15 56,-5 7,-1-32,1 1,0 0,1 0,0 0,1-1,0 1,1 0,1-1,0 1,1-1,1 0,0 0,0 0,2-1,-1 0,1 0,1-1,2 3,46 29,-37-35</inkml:trace>
  <inkml:trace contextRef="#ctx0" brushRef="#br0" timeOffset="917.303">1159 316,'-14'19,"-10"12,-5 5,2 1,1-6,4-3,2-2,0 0,-3 0,4 1,-1-5,4-11,4-11,5-7</inkml:trace>
  <inkml:trace contextRef="#ctx0" brushRef="#br0" timeOffset="1166.281">905 345,'5'5,"7"6,0 6,4 0,-1 3,1-3,4 0,2-1,3 0,2-3,0 2,2-1,-1 0,1 0,-5-4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1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7,'0'-5,"0"4,0 6,-5 7,-1 7,-5 4,-5 4,-5 1,-3 2,2-1,0 1,-1-6,-1-1,3 0,0 0,5 2,4-4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71,'19'-5,"12"-1,4 0,2 1,-1 1,-2 2,-1-4,-2-1,-2 1,0 2,-1 0,0 3,0 0,-5-5,-2 0,-4 5,-5 3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6.26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1,'5'5,"1"1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40,'28'0,"15"0,5 0,-1 0,-4 0,-4 0,-4 0,-4-5,-1-1,-2 0,-1 1,1-4,-6 1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4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333 452,'-43'18,"23"-12,1 0,-1 2,1 0,0 2,1 0,0 1,1 0,0 2,1 0,1 0,0 2,0 0,1 1,1 0,1 1,-2 3,13-15,-1 1,0-1,1 0,0 1,0-1,0 1,1-1,0 1,0-1,1 0,-1 1,1-1,0 1,0-1,1 0,0 0,0 1,0-1,0 0,1-1,0 1,0 0,0-1,1 0,-1 0,1 0,0 0,0 0,0-1,1 0,-1 0,1 0,0 0,0-1,0 0,0 0,0 0,1 0,-1-1,0 0,1 0,-1-1,1 1,-1-1,1 0,-1-1,0 1,1-1,-1 0,3-1,9-2,0 0,0-1,-1-1,0-1,0 0,-1-1,0-1,0 0,-1-1,0 0,-1-1,0-1,-1 0,0-1,-1 0,7-11,1-3,-1 0,-1-2,-2 0,-1-1,-1-1,-2 0,-1-1,2-10,-8 25,0 0,0 0,-2-1,0 1,-1 0,0-1,-2 1,0-1,-1 1,-1 0,0-1,-1 2,-1-1,-1 0,0 1,-2 0,1 0,-2 1,0 0,4 9,1 0,-1 1,0 0,0 0,0 0,-1 1,0 0,0 0,0 0,0 1,0 0,-1 0,0 0,1 1,-1 0,0 1,0-1,0 1,0 1,0-1,-1 1,1 0,0 1,0 0,0 0,0 0,0 1,0 0,1 0,-1 1,1 0,-1 0,1 1,0-1,0 1,0 1,1-1,0 1,-1 0,2 0,-1 0,-2 5,-2 9,2 1,0 0,1 0,1 0,1 1,1-1,1 1,0 0,2 0,0 0,2 0,0 0,1-1,5 17,-4-19,1-1,1 0,0 0,2 0,-1-1,2 0,0-1,1 0,1-1,0 1,1-2,0 0,1 0,1-1,0-1,0 0,1-1,0-1,4 1,-3 0,0-1,0-1,1 0,0-1,1-1,0-1,0 0,0-1,3-1,3-1</inkml:trace>
  <inkml:trace contextRef="#ctx0" brushRef="#br0" timeOffset="387.91">897 57,'0'5,"-2"35,2 0,1 0,3-1,1 1,2-1,1 1,2-2,6 12,52 146,-37-135,-30-61,1-1,0 1,0 0,0-1,-1 1,1-1,0 0,0 1,-1-1,1 0,-1 0,1 0,-1 0,1 0,-1-1,0 1,1 0,-1-1,0 1,0-1,0 1,0-1,0 1,0-1,0 0,-1 1,1-1,-1 0,1 0,-1-1,1 2,72-232,24-99,-92 307</inkml:trace>
  <inkml:trace contextRef="#ctx0" brushRef="#br0" timeOffset="1032.242">1264 509,'9'88,"-9"-86,1 0,-1 0,1 0,-1 0,1 0,0 0,0 0,0 0,0 0,0 0,0-1,0 1,0 0,1-1,-1 1,1-1,-1 1,1-1,0 0,-1 1,1-1,0 0,0 0,0-1,0 1,0 0,0-1,0 1,0-1,0 1,0-1,0 0,0 0,0 0,1 0,-1 0,0-1,0 1,1-1,4-3,0-1,-1 1,0-1,0-1,0 1,-1-1,0 0,0 0,0 0,-1-1,0 0,0 0,0 0,-1 0,0-1,0-3,6-8,22-58,-31 76,0 1,0 0,0-1,1 1,-1-1,0 1,0 0,1-1,-1 1,0 0,1 0,-1-1,0 1,1 0,-1-1,0 1,1 0,-1 0,0 0,1 0,-1-1,1 1,-1 0,0 0,1 0,-1 0,1 0,-1 0,1 0,-1 0,0 0,1 0,-1 0,1 0,-1 0,0 1,1-1,-1 0,1 0,-1 0,0 1,1-1,-1 0,0 0,1 1,-1-1,0 0,1 0,-1 1,0-1,0 0,1 1,-1-1,0 1,0-1,0 0,0 1,1-1,-1 1,0-1,0 0,0 1,0-1,0 1,0-1,0 1,0-1,0 0,8 32,26 232,-49-100,13-156,0 0,-1 0,-1-1,1 1,-1-1,0 0,-1 0,1 0,-1 0,-1-1,1 0,-1 0,0-1,-1 1,1-1,-1-1,0 1,-7 2,12-5,0 0,0-1,-1 1,1-1,-1 0,1 0,-1 1,0-2,1 1,-1 0,0 0,0-1,0 0,1 0,-1 1,0-1,0-1,0 1,0 0,1-1,-1 0,0 1,1-1,-1 0,0 0,1-1,-1 1,1 0,-1-1,1 0,0 1,0-1,0 0,0 0,0 0,0-1,0 1,1 0,-1-1,1 1,0-1,0 1,0-1,0 1,0-1,0 0,3-10,1 1,1 0,0 0,1 0,0 0,0 1,2 0,-1 0,1 1,1-1,0 2,0-1,1 1,0 0,0 1,6-4,1-3,-1 1,0 0,1 1,1 0,0 1,0 1,1 1,1 1,0 0,0 2,0 0,1 1,0 0,0 2,1 1,-1 0,1 2,10 0,-8 6,-5 2</inkml:trace>
  <inkml:trace contextRef="#ctx0" brushRef="#br0" timeOffset="1380.978">219 989,'109'13,"0"-4,1-5,0-5,-1-4,108-21,490-93,-665 111</inkml:trace>
  <inkml:trace contextRef="#ctx0" brushRef="#br0" timeOffset="2104.068">699 1327,'-25'9,"0"2,1 1,1 1,-1 1,2 2,0 0,1 0,1 2,0 1,2 1,-1 1,16-17,-1 1,1-1,1 1,-1 0,1 0,0 0,0 1,0-1,1 0,-1 1,1-1,1 1,-1-1,1 1,0-1,0 1,1-1,-1 1,1-1,1 1,-1-1,1 0,0 1,0-1,0 0,1 0,-1-1,1 1,1 0,-1-1,1 0,-1 0,1 0,0 0,1 0,-1-1,1 0,-1 0,1 0,0-1,0 1,0-1,0 0,1 0,-1-1,0 0,1 0,-1 0,1-1,11-3,1-2,-2 0,1-1,0-1,-1 0,-1-1,1-1,-1-1,-1 0,1 0,1-4,-2 3,14-8,-1-1,-1-2,0-1,-2 0,-1-2,-1-1,-1-1,-2 0,0-2,-2 0,-1-1,11-30,3-87,-29 142,-1 0,0 1,-1-1,1 0,-1 0,0 1,0-1,0 0,-1 1,0-1,1 1,-2-1,1 1,0 0,-1 0,0 0,0 0,0 1,0-1,-1 1,1 0,-1 0,0 0,0 0,0 1,0-1,-1 1,1 0,-3-1,1 2,0-1,1 1,-1 0,0 0,0 0,0 1,0 0,0 0,0 1,0 0,0 0,0 0,0 0,0 1,1 0,-1 1,1-1,-1 1,1 0,0 0,0 1,0-1,1 1,-1 0,1 0,0 1,0-1,0 1,0 1,-9 13,1 0,1 1,0 0,2 0,0 1,1 0,-1 8,6-16,0 1,0-1,2 1,-1-1,2 1,0 0,1-1,0 1,1 0,0-1,1 1,0-1,2 0,-1 0,2 0,-1-1,2 0,0 0,0 0,9 9,66 73,-80-92,0 0,1 0,-1 0,1-1,0 1,-1-1,1 0,0 1,0-1,0 0,0-1,0 1,0-1,0 1,0-1,0 0,0 0,0 0,0-1,0 1,0-1,0 1,0-1,0 0,0 0,0 0,0-1,-1 1,1-1,-1 1,1-1,-1 0,1 0,-1 0,0 0,0-1,0 1,1-3,33-44,-19 25</inkml:trace>
  <inkml:trace contextRef="#ctx0" brushRef="#br0" timeOffset="2421.099">1461 1102,'-10'13,"-36"45,4 2,1 2,4 2,-6 18,37-69,3-10,1 1,0-1,-1 1,1-1,1 1,-1 0,0 0,1 0,0 0,0 0,0 0,0 0,1 0,0 0,-1 0,2 0,-1 1,0-1,1 0,0 0,0 0,0 0,0 0,1 0,-1 0,1-1,0 1,0-1,0 1,1-1,0 0,-1 1,9 2,0-1,1 0,-1 0,1-1,0-1,0 0,0 0,0-1,0-1,1 0,-1-1,1 0,-1-1,0 0,1-1,-1 0,8-3,-17 4,57-28,-60 19,-5 2</inkml:trace>
  <inkml:trace contextRef="#ctx0" brushRef="#br0" timeOffset="2663.869">1094 1412,'34'0,"15"0,5 0,2 0,-3-5,-6-1,-1-1,-4 2,-9 2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23,'-19'0,"2"-3,-1 2,1 0,0 1,-1 0,1 2,0 0,0 1,0 0,0 2,0 0,1 1,0 0,0 2,1 0,0 0,0 1,1 1,-9 8,8 2,2 0,0 1,1 1,2 0,0 0,1 1,1 0,1 1,2 0,0 0,1 0,2 0,0 1,2 17,-1-38,1 1,0-1,0 1,0 0,0-1,1 1,0-1,0 1,0-1,0 0,1 1,0-1,0 0,0 0,0 0,0 0,1 0,0-1,0 1,0-1,0 1,1-1,-1 0,1-1,-1 1,1-1,0 1,0-1,0 0,1 0,-1-1,0 1,1-1,-1 0,3 0,9-3,0 0,0-1,0-1,-1 0,0-1,0-1,0 0,0-1,-1-1,0 0,-1-1,0 0,0-1,-1 0,0-1,-1-1,0 0,-1 0,5-9,19-23,-2-2,-3 0,-1-3,-2 0,-3-1,-2-1,11-41,-31 89,14 83,-13-56,2-1,0 1,2-1,0 0,2-1,0 1,2-2,0 1,2-1,0-1,5 7,-13-24,0 1,0 0,1-1,-1 0,1 0,0 0,-1 0,1-1,0 0,0 0,1 0,-1 0,0-1,1 0,-1 0,4-1,13 2</inkml:trace>
  <inkml:trace contextRef="#ctx0" brushRef="#br0" timeOffset="572.262">1020 305,'-16'30,"-33"80,48-106,0-1,0 1,0 0,1-1,-1 1,1 0,0-1,0 1,1-1,-1 1,1 0,0-1,-1 1,2-1,-1 1,0-1,1 1,-1-1,1 0,0 0,0 0,0 0,1 0,-1-1,1 1,0 0,-1-1,1 0,1 1,-2-2,1 0,-1 1,1-1,0 0,0-1,-1 1,1 0,0-1,0 1,0-1,0 0,0 0,0 0,0 0,-1-1,1 1,0-1,0 0,0 0,-1 0,1 0,0 0,-1 0,1-1,-1 1,1-1,-1 0,0 0,0 0,0 0,2-1,56-74,18-68,-77 145,-1 1,0 0,1-1,-1 1,0 0,1-1,-1 1,1 0,-1-1,1 1,-1-1,1 1,-1 0,1-1,-1 0,1 1,0-1,-1 1,1-1,0 0,0 1,-1-1,1 0,0 0,-1 0,1 0,0 1,0-1,0 0,-1 0,1 0,0-1,0 1,-1 0,1 0,0 0,0 0,-1-1,1 1,0 0,-1-1,1 1,0-1,-1 1,1-1,-1 1,1-1,0 1,-1-1,1 1,-1-1,0 0,1 1,-1-1,1 0,-1 0,0 317,-1-277,-2 0,-2-1,-1 1,-2-1,-1-1,-2 1,-2-2,-1 0,-10 15,18-35,-1 0,-1-1,-1 0,0 0,-1-1,0 0,-1-1,-1 0,0-1,0 0,-1-1,-1 0,0-1,-1-1,-3 2,17-11,0 1,0-1,0 0,0 1,0-1,0 0,0 0,0 0,-1 1,1-1,0-1,0 1,0 0,0 0,0 0,-1-1,1 1,0 0,0-1,0 1,0-1,0 1,0-1,0 0,0 1,1-1,-1 0,0 0,0 1,0-1,1 0,-1 0,0 0,1 0,-1 0,1 0,-1 0,1 0,0 0,-1 0,1-1,0 1,0 0,0 0,0 0,0 0,0 0,0-1,0 1,0 0,0 0,1-1,7-63,1 39,1-1,1 2,1-1,2 2,9-15,16-28,29-56,-52 91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1,'0'24,"-5"13,-6 4,-1 1,-4-2,-4-4,-3-2,-2-8,-2-3,3 0,2-5,4 0,0-4,4-4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80,'-14'-4,"-1"1,0 1,1 0,-1 0,0 2,0 0,0 1,0 0,0 1,0 1,1 0,-1 1,1 1,0 0,0 1,1 0,0 1,0 0,0 2,1-1,0 1,1 1,0 0,0 1,1 0,-4 7,-3 12,1 1,1 1,2 0,1 1,1 1,2-1,2 2,1-1,2 1,1 0,1 0,3 9,-1-39,0 0,1 0,-1 0,1-1,1 1,-1 0,1-1,-1 1,1-1,0 1,1-1,-1 0,1 0,0 0,0 0,0-1,1 1,-1-1,1 0,0 0,0 0,0 0,0-1,0 0,0 1,1-2,-1 1,1 0,0-1,-1 0,1 0,0 0,0-1,-1 1,1-1,0-1,0 1,0 0,0-1,-1 0,1 0,0-1,-1 1,5-3,15-6,0-2,0 0,-1-2,-1 0,0-1,-1-2,0 0,-2-1,0-1,-1-2,161-214,-178 234,22-30,-1-1,-2-1,-1 0,-1-2,-2 0,-1 0,-3-2,8-32,-39 121,-13 149,30-181,1 0,1 1,1-1,0 0,2 0,0 0,1 0,2-1,-1 1,2-1,1 0,0-1,1 0,1 0,1-1,1 1,1-4,-1-2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75,'9'0,"9"0,6 0,3 0,2 0,1 0,0-5,0-1,0 0,-1 1,-1 2,1-4,-1-1,0 2,0 0,-4-2,-3 0,-3 1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24,'29'4,"14"3,5-6,-2-3,-3 0,-4-1,-4-4,-4-1,-1 0,-7 3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25,'197'-25,"-150"26,-47-1,1 0,0 0,0 0,0 0,0 0,-1 0,1 0,0 0,0 0,0 1,0-1,-1 0,1 1,0-1,-1 0,1 1,0-1,0 1,-1-1,1 1,-1 0,1-1,-1 1,1 0,-1-1,1 1,-1 0,1-1,-1 1,0 0,1 0,-1 0,0-1,0 1,0 0,0 0,1 0,-1 0,0-1,-1 1,1 0,0 0,0 0,0-1,0 1,-1 0,1 0,0 0,-1-1,1 1,-1 0,-84 106,50-68,29-34,0 0,-1 0,2 1,-1 0,1 0,0 0,0 1,0 0,1 0,0 0,0 0,1 1,0-1,1 1,-1 0,1 0,1 0,0 0,0 0,0 0,1 0,0 0,2 8,2-12,0 1,0-1,0 0,1-1,0 1,0-1,0 0,0 0,0-1,1 1,-1-1,1-1,0 1,-1-1,1 0,0 0,0 0,0-1,0 0,0 0,-1 0,1-1,0 0,0 0,0-1,-1 1,3-2,6-4,-7 0</inkml:trace>
  <inkml:trace contextRef="#ctx0" brushRef="#br0" timeOffset="251.788">0 224,'29'4,"14"3,5-6,-1-2,-4-2,-5 0,-3 1,-8-5,-8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5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536 399,'-30'4,"1"2,0 1,0 2,1 0,0 2,-22 12,42-18,-1 0,1 0,0 1,1 0,0 0,-1 0,2 1,-1 1,1-1,0 1,1 0,0 0,0 0,1 1,0 0,0 0,1 0,0 0,1 0,0 1,0-1,0 10,2-12,0-1,0 1,0-1,1 1,0-1,0 0,0 0,1 1,0-1,1 0,-1 0,1 0,0-1,0 1,1-1,0 0,0 0,0 0,0 0,1-1,0 1,0-1,0 0,0-1,0 1,1-1,0 0,0-1,0 1,0-1,0 0,0-1,0 0,1 0,-1 0,1 0,-1-1,1 0,-1-1,5 0,18-8,-1-1,-1-2,0-1,0 0,-1-2,-1-2,-1 0,0-1,-1-1,-1-1,-1-2,14-18,-7 10,-1 0,-1-2,-3-1,0-1,9-20,-24 39,-1-1,0 0,-1 0,-1-1,-1 1,0-1,-1 0,-1 0,0-1,-1 1,-1 0,-1 0,-1-1,-1-4,2 16,0 0,0 0,-1 1,0-1,0 1,0-1,-1 1,1 0,-1 0,-1 0,1 0,-1 1,0-1,0 1,0 0,0 0,-1 0,0 1,0-1,0 1,0 0,0 1,0-1,-1 1,1 0,-1 1,0-1,0 1,1 0,-1 0,0 1,0 0,0 0,0 0,0 1,1 0,-6 1,2 0,0 1,0 0,1 1,-1 0,1 0,-1 1,1 0,1 0,-1 1,1 0,0 0,0 1,1 0,0 0,0 0,1 1,-1 0,2 0,-1 0,1 1,1 0,-1-1,1 1,1 1,0-1,0 0,1 0,0 1,0-1,1 1,1-1,0 0,0 1,0-1,1 0,1 0,1 5,10 13,2 0,1-1,1-1,1 0,2-2,0 0,1-1,1-1,1-2,17 11,-23-15,83 61,-76-64,-14-11</inkml:trace>
  <inkml:trace contextRef="#ctx0" brushRef="#br0" timeOffset="2622.845">1242 117,'16'39,"15"84,-24-83,3 0,1-1,2 0,2-1,1 0,-16-37,0 0,0 0,0 1,0-1,1 0,-1 0,0 0,0 1,1-1,-1 0,1 0,-1 0,1 0,-1 0,1 0,0 0,-1 0,1 0,0 0,0 0,0-1,0 1,-1 0,1-1,0 1,1 0,-1-1,0 1,0-1,0 1,0-1,0 0,0 0,0 1,1-1,-1 0,0 0,0 0,0 0,1 0,-1 0,0-1,0 1,0 0,0 0,0-1,1 1,-1-1,0 1,0-1,0 0,0 1,0-2,32-173,-31 156,4-12,0 0,3 0,0 0,2 1,2 1,12-22,-16 31,2-5</inkml:trace>
  <inkml:trace contextRef="#ctx0" brushRef="#br0" timeOffset="10235.264">1665 455,'283'-28,"-283"28,1-1,0 1,0-1,0 1,0 0,-1-1,1 1,0 0,0 0,0 0,0 0,0 0,0 0,0 0,0 0,-1 0,1 0,0 0,0 1,0-1,0 0,0 1,0-1,-1 1,1-1,0 1,0-1,-1 1,1-1,0 1,-1 0,1-1,-1 1,1 0,0-1,-1 1,0 0,1 0,-1 0,1-1,-1 1,0 0,0 0,0 0,1 0,-1 0,0 0,0 0,0 0,0-1,0 1,0 0,-1 0,1 0,0 0,0 0,-1 0,1-1,-1 1,1 0,0 0,-1 0,1-1,-1 1,0 0,1-1,-2 2,-51 44,45-40,-1-1,1 1,1 0,-1 1,1 0,0 0,0 1,1 0,0 0,1 0,0 0,0 1,0 0,1 0,1 1,0-1,0 1,1 0,0-1,-1 7,4-13,-1-1,0 1,0-1,1 1,0-1,-1 0,1 1,0-1,0 0,0 1,0-1,1 0,-1 0,1 0,-1 0,1 0,0 0,0-1,-1 1,1 0,0-1,1 0,-1 1,0-1,0 0,1 0,-1 0,0 0,1-1,-1 1,1-1,-1 1,1-1,92 3,-77-4,11 0,-4 0</inkml:trace>
  <inkml:trace contextRef="#ctx0" brushRef="#br0" timeOffset="10642.591">1722 568,'4'0,"8"0,5 0,5 0,3 0,3 0,1 0,0 0,1 0,-1 0,0 0,0 0,-5 0</inkml:trace>
  <inkml:trace contextRef="#ctx0" brushRef="#br0" timeOffset="11659.242">0 1076,'346'-2,"140"-26,-449 24,789-103,-484 59,-235 43,-90 11</inkml:trace>
  <inkml:trace contextRef="#ctx0" brushRef="#br0" timeOffset="12290.145">790 1415,'-24'6,"-1"1,1 1,0 1,1 1,0 1,0 2,1 0,1 1,0 1,1 1,1 0,0 2,-3 5,19-19,0 0,0 0,1 0,-1 0,1 0,0 1,0-1,0 1,1 0,0-1,0 1,0 0,0 0,1 0,-1-1,1 1,1 0,-1 0,1 0,0 0,0-1,0 1,0 0,1-1,0 1,0-1,0 1,1-1,-1 0,1 0,0 0,0 0,1-1,-1 1,1-1,-1 0,1 0,0 0,0-1,1 1,-1-1,0 0,1 0,-1 0,1-1,0 0,0 0,-1 0,1 0,2-1,9 0,1-2,-1 0,0-1,0-1,0 0,-1-1,1-1,-1 0,-1-1,1-1,-1 0,0-1,-1-1,1-1,18-12,-1-2,-2-1,-1-1,-1-2,-1-1,-1 0,-2-2,-2-1,0-1,-3 0,-1-2,10-27,-24 58,-1 0,1-1,-1 1,0-1,0 0,-1 1,0-1,0 0,0 0,-1 0,1 0,-2 1,1-1,0 0,-1 0,0 0,-1 0,1 1,-1-1,0 1,-1-1,1 1,-1 0,0 0,0 0,-1 0,1 0,-1 1,0-1,0 1,-1 0,1 1,-1-1,0 1,0 0,0 0,0 0,-2 0,-1 2,0-1,0 1,0 1,0 0,0 0,0 0,0 1,0 0,0 1,0 0,0 0,0 1,0-1,1 2,0-1,-1 1,1 0,1 1,-1 0,1 0,-6 5,0 2,0 0,1 0,1 1,0 0,1 1,0 0,1 0,1 1,0 0,-2 8,3-10,2-1,-1 1,2 0,-1 0,2 1,0-1,0 1,1-1,1 1,1-1,0 1,0-1,1 1,1-1,0 0,1 0,0 0,1 0,1-1,0 0,1 0,3 4,-2-6,1 0,1-1,0-1,0 1,1-2,0 1,0-2,1 1,-1-1,1-1,1 0,-1-1,1-1,0 1,-1-2,2 0,-1 0,4-1,-9-2,-1 1,0-1,1 0,-1 0,0-1,1 0,-1 0,0 0,0-1,-1 0,1-1,-1 0,1 0,-1 0,0-1,3-3,3-5</inkml:trace>
  <inkml:trace contextRef="#ctx0" brushRef="#br0" timeOffset="12638.704">1552 1132,'-34'40,"1"2,2 0,2 3,2 0,2 1,2 2,-15 44,23 19,15-108,0 1,0 0,0-1,1 1,0-1,0 0,0 1,0-1,0 0,1 1,-1-1,1 0,0 0,0 0,0 0,0-1,1 1,-1 0,1-1,-1 0,1 0,0 0,0 0,0 0,0 0,0-1,1 1,-1-1,3 1,15 1,1 0,-1-1,1-2,-1 0,1-1,15-4,-13 0,-6-1</inkml:trace>
  <inkml:trace contextRef="#ctx0" brushRef="#br0" timeOffset="12889.687">1156 1528,'34'-5,"21"-1,5 0,-2 1,-7 1,-7 2,-5 1,-11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4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873 542,'2'-4,"-1"0,1-1,-1 1,1 0,-2 0,1-1,0 1,-1-1,0 1,1 0,-2-1,1 1,-1-1,1 1,-1 0,0-1,-1 1,1 0,-1 0,0 0,0 0,0 0,0 0,-1 1,0-1,1 1,-1-1,0 1,-1 0,1 0,-1 1,1-1,-1 1,0 0,0 0,0 0,-2-1,-182 0,175 4,-32 5,0 2,1 1,1 3,-1 2,2 1,-23 13,61-27,0-1,-1 1,1 0,0 0,0 1,0-1,0 1,1 0,-1 0,0 0,1 1,-1-1,1 1,0 0,0 0,0 0,0 0,1 0,-1 1,1-1,0 1,0 0,0-1,0 1,0 0,1 0,0 0,0 1,0-1,1 0,-1 0,1 0,0 1,0-1,0 0,1 0,-1 0,1 1,0-1,2 3,4 2,1 1,0-2,1 1,0-1,1-1,-1 0,1 0,1-1,-1 0,1 0,0-1,0-1,1 0,-1-1,6 1,13 7,188 36,-218-47,1 0,0 0,0 0,0 0,0 0,0 0,0 1,0-1,0 0,0 0,0 1,-1-1,1 0,0 1,0-1,0 1,-1-1,1 1,0 0,0-1,-1 1,1 0,-1-1,1 1,0 0,-1 0,1-1,-1 1,0 0,1 0,-1 0,0 0,0 0,1 0,-1 0,0-1,0 1,0 0,0 0,0 0,0 0,0 0,0 0,-1 0,1 0,0 0,-1 0,1-1,0 1,-1 0,1 0,-1 0,1-1,-1 1,1 0,-2 0,-47 36,41-32,-461 297,380-219,87-80,0-1,0 1,0-1,1 1,-1 0,1 0,-1-1,1 1,0 0,0 0,0 0,1 1,-1-1,1 0,-1 0,1 0,0 0,0 1,1-1,-1 0,1 0,-1 0,1 0,0 0,0 0,1 0,-1 0,0 0,1-1,0 1,-1 0,1-1,0 1,1-1,0 1,9 5,1 0,0-1,0-1,0 0,1-1,-1-1,1 0,0 0,1-2,-1 0,0 0,9-1,21-1,1-1,0-3,0-1,-1-3,0-1,15-7,-56 16,-1 1,1-1,-1 0,1 0,-1 0,1-1,-1 1,0 0,1-1,-1 0,1 1,-1-1,0 0,0 0,0-1,1 1,-1 0,0-1,0 1,-1-1,1 0,0 1,0-1,-1 0,1 0,-1 0,0 0,0 0,1-1,-1 1,0 0,-1-1,1 1,0 0,-1-1,0 1,1-1,-1 1,0-1,0 1,0 0,0-1,-1 1,0-2,-8-10,-2 0</inkml:trace>
  <inkml:trace contextRef="#ctx0" brushRef="#br0" timeOffset="414.592">534 5,'0'0,"1"-1,0 1,0-1,-1 1,1-1,0 1,0 0,0-1,0 1,-1 0,1 0,0 0,0 0,0 0,0 0,0 0,0 0,0 0,-1 0,1 0,0 0,0 1,0-1,0 0,-1 1,1-1,0 1,0-1,0 1,-1-1,1 1,0-1,-1 1,1 0,-1-1,1 1,-1 0,1-1,-1 1,1 0,-1 0,1 0,-1 0,0-1,0 2,17 41,-17-16,0 1,-2-1,0 0,-2 0,-2 0,0 1,-2 10,-173 724,-5-74,162-537,24-139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6.52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9 174,'-2'10,"0"0,0 0,1 0,0 0,0 0,1 0,1 0,0 0,0 0,1 0,0 0,0 0,1-1,1 1,0-1,0 0,1 0,0 0,1 1,-4-9,0 1,0-1,0 0,0 1,0-1,0 0,1 0,-1 0,0-1,1 1,-1-1,1 1,-1-1,1 0,-1 0,1 0,-1 0,1 0,-1 0,1-1,-1 1,0-1,1 0,-1 0,0 0,1 0,-1 0,0 0,0-1,0 1,0-1,0 1,0-1,-1 0,1 1,0-1,-1 0,1-2,47-85,-45 78,-1 1,-1-1,0 1,0-1,-1 0,0 0,-1 0,0 1,-1-1,0 0,-1 0,0 1,-1-1,0 1,-1-1,0 1,0 0,-1 1,0-1,-1 1,0 0,-3-3,-58-12,44 22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1045,'12'0,"1"-1,0 0,0-1,-1 0,1-1,-1 0,0-1,0-1,0 0,0 0,-1-1,0 0,0-1,-1-1,0 1,0-2,-1 1,0-1,4-5,48-59,-3-2,39-69,-73 108,146-216,-60 95,-109 157,-1 0,1 0,-1-1,1 1,-1 0,1 0,0 0,-1 0,1 0,-1 0,1 0,-1 0,1 0,0 0,-1 0,1 0,-1 1,1-1,-1 0,1 0,-1 1,1-1,-1 0,1 1,-1-1,1 0,-1 1,1-1,-1 0,0 1,1-1,-1 1,0-1,1 1,-1-1,0 1,0-1,1 1,-1 0,0-1,0 1,0-1,0 1,0-1,0 1,0 0,0-1,0 1,0-1,0 1,0-1,0 1,0 0,-1-1,1 1,0-1,0 1,-1-1,1 1,0-1,-1 1,1-1,0 1,0 0,-31 291,-15-11,39-257,0 0,-1-1,-2 1,0-2,-1 1,-2-1,0-1,-1-1,-1 0,-7 6,14-16,0-1,-1-1,0 0,0 0,-1 0,0-1,0-1,-1 0,0 0,0-1,0-1,0 0,-1 0,0-1,0 0,0-1,0-1,0 0,0 0,0-1,-1-1,1 0,0-1,0 0,0-1,-10-3,16 5,0-1,1 0,-1 0,1 0,0-1,0 0,0 0,0 0,0 0,0-1,1 0,0 0,-1 0,2 0,-1-1,0 1,1-1,0 0,0 0,0 0,1-1,0 1,0-1,0 1,1-1,-1 0,1 0,1 1,-1-1,1 0,0 0,0 0,1 0,0 1,0-1,0 0,1-1,11-14,-1 2</inkml:trace>
  <inkml:trace contextRef="#ctx0" brushRef="#br0" timeOffset="251.832">1073 565,'0'33,"-5"21,-1 6,0-2,1-6,1-8,2-6,1-5,5-7,3-5,-1 0,-1 1,-1-3</inkml:trace>
  <inkml:trace contextRef="#ctx0" brushRef="#br0" timeOffset="514.331">1045 0,'0'0</inkml:trace>
  <inkml:trace contextRef="#ctx0" brushRef="#br0" timeOffset="836.042">1327 1213,'92'-190,"51"-157,-121 244,-24 140,2-1,1 0,2 0,2 0,1 0,1-1,2 1,2-2,3 5,-12-34,0 0,0 0,1 0,0-1,0 1,0-1,0 0,0 0,1 0,0 0,0-1,0 0,0 1,0-2,1 1,-1 0,1-1,0 0,0 0,0 0,0 0,0-1,0 0,0 0,0-1,1 1,-1-1,0 0,0 0,1-1,-1 0,0 0,0 0,0 0,0-1,0 0,0 0,0 0,-1-1,1 1,-1-1,1 0,-1 0,3-4,14-17,-2 0,-1-1,-1-1,-2-1,0 0,-2-1,-1-1,6-21,30-165,-46 191</inkml:trace>
  <inkml:trace contextRef="#ctx0" brushRef="#br0" timeOffset="1099.969">2427 424,'-24'4,"1"1,0 1,0 2,0 0,1 1,0 1,0 2,2 0,-1 1,-10 9,21-14,0 0,1 1,0 0,0 1,1 0,0 0,1 1,0 0,1 0,0 1,1-1,0 1,1 1,0-1,1 0,0 1,1 0,1-1,0 1,0 7,2-11,0-1,0 1,0 0,1-1,1 1,0-1,0 0,0 0,1 0,0 0,1 0,-1-1,2 0,-1 0,1 0,0-1,0 0,1 0,-1-1,1 1,1-1,-1-1,1 1,0-1,0-1,3 2,9 2,1 0,-1-1,1-1,1-1,-1 0,0-2,1-1,0 0,-1-2,8-1,-17 0,0-1,0-1,0 1,0-2,-1 0,0 0,0-1,10-7,2-2</inkml:trace>
  <inkml:trace contextRef="#ctx0" brushRef="#br0" timeOffset="1438.965">2682 791,'16'10,"1"-1,0-1,1-1,-1 0,1-1,1-1,-1 0,1-2,0 0,-1-1,1-1,0 0,0-2,0 0,0-1,0-1,0-1,6-3,-13 3,0 0,-1 0,0-2,1 1,-1-2,-1 1,0-1,0-1,0 0,-1 0,0-1,0 0,-1-1,0 0,-1 0,0 0,-1-1,0 0,-1-1,0 1,-1-1,0 0,0 0,-2 0,1 0,-2-1,0 1,0-1,-1 1,0-1,-1 1,-1-1,-1-2,0 8,-1 0,0 0,0 0,-1 1,0 0,0 0,0 0,-1 0,0 1,0 0,0 0,-1 1,1 0,-1 0,0 0,-1 1,1 0,-1 0,1 1,-1 0,0 1,1-1,-1 1,0 1,0 0,0 0,0 0,0 1,0 0,1 0,-1 1,-2 1,-9 2,2 1,-1 1,1 1,0 0,0 1,1 1,1 0,-1 1,2 1,0 0,0 1,1 1,0 0,2 0,-1 2,2-1,0 1,1 1,1 0,0 0,1 0,1 1,1 0,0 0,1 1,2-1,-1 1,2 0,1 0,0-1,1 1,1 0,1 0,1-1,5 17,2-16,1 0,1 0,1-1,0-1,2 0,0-1,0-1,2 0,-1-2,2 0,0-1,1 0,0-2,0 0,1-2,0 0,18 4,114 23,-107-31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1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395 607,'-27'7,"1"1,0 2,0 0,0 2,2 1,0 0,-3 4,22-13,1 0,-1 0,1 0,0 1,0 0,0-1,1 1,-1 1,1-1,0 0,1 1,0 0,-1 0,2-1,-1 1,1 0,0 0,0 1,0-1,1 0,0 0,1 0,-1 0,1 0,0 0,0 0,1 0,0 0,0 0,0 0,1-1,0 1,0-1,0 0,1 0,0 0,0 0,0-1,0 0,1 1,-1-2,1 1,0 0,0-1,1 0,-1 0,6 2,2-4,1 1,-1-2,0 0,1 0,-1-1,0-1,0 0,0-1,0-1,0 0,-1 0,0-1,0-1,0 0,0 0,-1-2,0 1,-1-1,1-1,-2 0,1 0,-1-1,-1 0,1 0,3-9,12-16,-2 0,-1-1,-2-1,-1-1,-2 0,-2-2,-2 1,-1-2,2-25,-10 49,-1-1,-1 1,0 0,-2-1,0 1,0-1,-2 1,0 0,-1 0,-1 0,-1 1,0 0,-1 0,-1 0,0 1,-1 0,-1 0,0 1,-1 1,0-1,-1 2,-8-7,17 17,1-1,-2 0,1 1,0 0,0 0,-1 0,1 0,-1 0,1 1,-1 0,0 0,0 0,0 0,1 0,-1 1,0-1,0 1,0 0,0 0,0 1,0-1,0 1,1 0,-1 0,0 0,0 1,1-1,-1 1,1 0,-1 0,1 0,0 0,0 1,0-1,0 1,0 0,1 0,-1 0,1 0,-1 0,-4 13,0 0,1 1,0 0,2 0,0 0,1 0,0 1,2-1,0 1,1-1,0 1,2-1,1 9,-1-1,2 0,0-1,1 0,2 0,0 0,2 0,0-1,2-1,0 0,1 0,2-1,0-1,1 0,1-1,1-1,1 0,0-1,1-1,1-1,7 4,98 46,-108-64,-3-4</inkml:trace>
  <inkml:trace contextRef="#ctx0" brushRef="#br0" timeOffset="282.762">1328 382,'-166'343,"141"-285,20-43,-1-1,0 1,-1-1,0 0,-2-1,1 0,-2 0,1-1,-9 8,5-10</inkml:trace>
  <inkml:trace contextRef="#ctx0" brushRef="#br0" timeOffset="550.557">961 438,'22'27,"2"-1,1-2,1 0,1-2,1-1,1-1,0-2,2 0,0-2,1-2,0-1,1-1,11 1,-34-9,96 45,-91-41</inkml:trace>
  <inkml:trace contextRef="#ctx0" brushRef="#br0" timeOffset="878.276">1 1143,'680'-79,"-107"22,-536 54,-10 0,1 1,-1 1,1 2,-1 1,20 4,-24 0</inkml:trace>
  <inkml:trace contextRef="#ctx0" brushRef="#br0" timeOffset="1483.219">707 1369,'-34'14,"1"0,1 2,1 2,0 1,1 1,1 1,-21 21,42-34,2-1,-1 1,1 0,0 0,0 1,1 0,0 0,1 0,0 1,0-1,1 1,0 0,1 0,0 0,1 0,0 0,0 1,1-1,0 0,1 1,0-1,1 0,0 0,1 0,1 4,-1-9,0-1,0 1,1-1,-1 1,1-1,0 0,0 0,1 0,-1-1,1 0,-1 0,1 0,0 0,0-1,0 0,1 0,-1 0,1 0,-1-1,1 0,-1 0,1-1,-1 0,1 0,5 0,4-1,1-1,-1 0,0-1,0 0,0-2,0 1,-1-2,12-6,15-11,-1-2,-1-2,-2-1,-1-2,-1-2,-2-1,3-6,-11 15,-2-2,-1-1,-1-1,-1 0,-2-2,0 0,-3-1,0-1,-2 0,1-8,-11 32,-1 0,0 0,-1 0,1-1,-2 1,1 0,-1-1,0 1,-1 0,0-1,0 1,-1 0,0 0,0 0,-1 0,0 0,-1 1,1-1,-1 1,-1 0,0 0,0 0,0 1,0 0,-1 0,0 0,-1 1,1-1,-1 2,0-1,0 1,0 0,-1 0,1 1,-1 0,-7-2,5 5,-1 0,1 0,-1 1,1 0,0 1,-1 0,1 1,0 0,0 0,1 1,-1 1,1-1,0 2,0-1,0 1,1 0,0 1,0 0,1 0,-7 9,2-2,0 1,0 0,2 1,0 0,0 1,2 0,0 0,1 1,1 0,0 0,1 4,2-7,1-1,0 1,1-1,0 1,1 0,1-1,0 1,2-1,-1 1,2-1,0 0,0 0,1 0,1-1,0 1,1-2,1 1,0-1,0 0,1 0,1-1,0 0,0-1,1 0,1-1,4 3,6 4,1-2,1-1,0-1,0-1,1-1,1-1,0-1,3 0,-11-6</inkml:trace>
  <inkml:trace contextRef="#ctx0" brushRef="#br0" timeOffset="1862.073">1553 1143,'-60'93,"-85"154,140-236,1 0,0 0,0 0,1 1,0-1,1 1,1-1,0 1,0 0,1-1,1 1,0 0,0 0,1-1,1 1,0-1,4 9,-2-15,0 0,0-1,1 0,-1 0,1 0,0-1,0 1,1-1,-1-1,1 1,-1-1,1-1,0 1,0-1,0 0,0 0,0-1,0 0,0-1,0 1,0-1,-1 0,7-3,14 3,-20 1,0 0,0-1,0 1,0-2,0 1,0-1,0 0,0 0,-1-1,1 0,-1 0,4-3,4-5</inkml:trace>
  <inkml:trace contextRef="#ctx0" brushRef="#br0" timeOffset="2113.292">1186 1454,'38'5,"18"1,4 0,-4-1,-5-1,-8-2,-1-1,-3 0,-4-1,-7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0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0 207,'0'0,"1"-1,-1 0,0 1,1-1,-1 1,0-1,1 1,-1-1,0 1,1 0,-1-1,1 1,-1-1,1 1,-1 0,1-1,-1 1,1 0,0 0,-1 0,1-1,-1 1,1 0,0 0,-1 0,1 0,-1 0,1 0,0 0,-1 0,1 0,-1 0,1 0,0 1,-1-1,1 0,-1 0,1 1,-1-1,1 0,-1 0,1 1,-1-1,1 1,-1-1,1 1,-1-1,0 0,1 1,-1-1,0 1,1 0,-1-1,0 1,1-1,-1 1,0-1,0 1,0 0,0-1,0 1,0-1,0 1,0 0,0-1,0 1,0-1,0 1,81 217,17 9,-97-225,1 4,0 0,1 0,0-1,0 1,0 0,1-1,-1 0,1 0,1 0,-1 0,1-1,0 0,0 0,0 0,4 2,-7-7,1 0,-1 0,1 0,-1 0,0 0,0-1,1 1,-1-1,0 1,0-1,0 0,-1 0,1 0,0 0,-1 0,1 0,-1 0,0 0,1-1,-1 1,0-1,-1 1,1-1,0 1,-1-1,1 1,-1-1,0 0,0 1,0-1,0 1,0-1,-1 0,1 1,-1-1,0 1,1 0,37-309,18 75,-25 137,-28 86,-3 7</inkml:trace>
  <inkml:trace contextRef="#ctx0" brushRef="#br0" timeOffset="1832.636">818 320,'167'-11,"63"-8,-125-5,-113 32,-4-3</inkml:trace>
  <inkml:trace contextRef="#ctx0" brushRef="#br0" timeOffset="2084.706">847 518,'34'0,"15"-5,5-2,-3 1,-4 1,-6 1,-5-3,-4 0,-3 1,-5 1</inkml:trace>
  <inkml:trace contextRef="#ctx0" brushRef="#br0" timeOffset="11150.083">480 687,'5'0,"1"5,5 1,0 5,4 0,3 3,4 4,3 4,2-2,-4 1,-1-4,-4 1,0-4,-4-8,-8-5,-6-8,-3-3</inkml:trace>
  <inkml:trace contextRef="#ctx0" brushRef="#br0" timeOffset="11555.717">762 631,'-61'48,"-154"249,168-239,62-60,-6-7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58,'-2'-4,"1"1,-1-1,0 1,0 0,-1 0,1 0,0 0,-1 0,0 0,0 1,0-1,0 1,0 0,0 0,-1 0,1 0,-1 1,1 0,-1-1,1 1,-1 0,0 1,0-1,1 1,-1-1,-3 1,-1-1,-1 0,0 1,0 0,0 0,1 1,-1 0,0 0,1 1,-1 1,1-1,-1 1,1 0,0 1,0 0,1 1,-1-1,1 1,0 1,0-1,-3 5,-2 1,0-1,1 2,0 0,1 0,1 1,0 0,1 0,0 1,1 0,0 1,1 0,1 0,0 0,1 3,1-8,0 0,0 1,1-1,1 1,0-1,0 1,1 0,0-1,1 1,0-1,1 1,0-1,1 1,0-1,0 0,1 0,0-1,1 1,0-1,1 0,3 4,-5-10,0 0,0 0,0 0,0-1,0 0,1 0,-1 0,1 0,0-1,-1 0,1 0,0 0,0 0,0-1,0 0,0 0,-1 0,1-1,0 1,0-1,0 0,-1-1,1 1,0-1,-1 0,5-2,4-3,0-1,0 0,-1 0,0-2,0 1,-1-1,0-1,1-2,12-14,-2-1,0 0,-2-1,-2-2,0 0,-2-1,3-12,2-1,-21 46,-1-1,1 0,0 1,0-1,0 0,0 1,0-1,0 0,0 1,0-1,0 1,0-1,0 0,0 1,0-1,0 0,0 1,0-1,0 0,1 1,-1-1,0 0,0 0,0 1,0-1,1 0,-1 1,0-1,0 0,1 0,-1 1,0-1,0 0,1 0,-1 0,0 1,1-1,-1 0,0 0,1 0,-1 0,0 0,1 0,-1 0,0 0,1 0,-1 0,0 0,1 0,-1 0,1 0,-1 0,0 0,1 0,-1 0,0 0,0-1,1 1,-1 0,0 0,1 0,-1 0,0-1,0 1,1 0,-1 0,0-1,0 1,1 0,2 30,-3-30,0 13,1-1,0 1,1-1,1 0,0 0,0 0,1 0,1 0,0-1,0 0,2 0,-1 0,1-1,0 0,1 0,0-1,1 0,4 3,4 5,-3-3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1 234,'254'-1,"-55"-28,-144 24,-71-23,-189-125,187 142,6 5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13,'15'0,"8"0,7 0,2 0,0 0,1 0,-2 0,-1 0,0 0,-1 0,-1 0,0 0,0 0,0-5,0-1,-9 4,-9 4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0,'34'10,"15"3,5-1,-2-2,-6-3,-5-3,-5-2,-4-1,-2-1,-7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9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0,'-45'276,"32"-96,16-174,0-1,0 0,0 1,1-1,0 0,0-1,0 1,1-1,-1 0,1 0,0 0,0-1,1 1,-1-1,1-1,0 1,-1-1,1 0,0 0,0-1,0 1,0-1,1-1,-1 1,0-1,0 0,0-1,1 1,-1-1,0 0,0-1,0 1,0-1,2-2,10-6,-5-2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16.76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1 220,'130'-167,"-129"167,0-1,0 0,0 0,0 0,0 1,0-1,1 1,-1-1,0 1,0-1,0 1,1-1,-1 1,0 0,0 0,1 0,-1 0,0 0,0 0,1 0,-1 0,0 0,0 1,1-1,-1 0,0 1,0-1,0 1,1-1,-1 1,0 0,0 0,0-1,0 1,0 0,0 0,-1 0,1 0,0 0,0 0,-1 0,1 0,0 0,-1 0,1 1,-1-1,0 0,1 0,-1 0,0 1,0-1,0 0,0 1,0-1,0 0,0 0,0 1,0-1,-1 0,1 0,0 1,11 28,-6-25,1 0,-1 0,1 0,0-1,0 0,0 0,0-1,1 0,-1 0,1 0,0-1,0 0,0 0,0 0,0-1,0-1,0 1,1-1,-1 0,0 0,0-1,1 0,-1-1,0 1,0-1,-1-1,1 1,0-1,-1-1,1 1,-1-1,0 0,0 0,-1-1,1 1,-1-1,0-1,4-4,24-69,-28 55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1 430,'112'-119,"-5"-5,16-34,-123 158,0-2,0 1,0 0,1-1,-1 1,0 0,1 0,-1-1,1 1,0 0,-1 0,1 0,0 0,0-1,0 1,-1 0,1 1,0-1,0 0,0 0,1 0,-1 0,0 1,0-1,0 1,1-1,-1 1,0-1,0 1,1 0,-1-1,0 1,1 0,-1 0,0 0,1 0,-1 0,0 0,1 1,-1-1,0 0,1 1,-1-1,0 1,0-1,0 1,1 0,-1-1,0 1,0 0,1 1,16 80,-17-71,0 1,1-1,0 1,1-1,0 0,1 0,0 0,1-1,0 0,1 1,0-2,1 1,0-1,0 0,1 1,12 6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3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0 344,'39'-38,"-2"-2,-2-1,-2-2,-2-1,2-7,31-35,-62 86,1 0,-1 1,0-1,0 1,1 0,-1-1,0 1,0 0,0 0,0 1,0-1,0 0,-1 1,1-1,0 1,-1-1,1 1,-1 0,1 0,-1-1,0 1,0 0,0 0,0 0,0 1,0-1,0 0,-1 0,1 0,-1 1,0-1,1 0,-1 2,0-1,42 124,-31-107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5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375 939,'-41'15,"4"-2,0 1,0 2,1 2,1 1,1 2,25-15,0 0,0 1,1 1,0-1,0 1,1 1,0-1,1 1,-1 0,2 1,-1 0,2 0,-1 0,1 0,1 1,0-1,0 1,1 0,0 0,1 3,0-10,1 0,0 0,0 1,0-1,1 0,-1 0,1 0,0 0,0 0,0 0,1-1,-1 1,1 0,0-1,0 1,0-1,0 1,1-1,0 0,-1 0,1 0,0 0,0-1,1 1,-1-1,1 0,-1 0,1 0,-1 0,1-1,0 0,0 1,0-1,0 0,0-1,0 1,0-1,0 0,0 0,0 0,1-1,17-3,0-1,0-1,0-1,-1-1,0-1,-1 0,0-2,0-1,-1 0,-1-1,0-1,12-12,116-131,-146 155,0 1,1 0,0-1,-1 1,1 0,0-1,-1 1,1 0,0 0,0-1,0 1,0 0,0 0,1 0,-1 0,0 1,0-1,1 0,-1 0,0 1,1-1,-1 1,1-1,-1 1,1 0,-1-1,1 1,-1 0,1 0,-1 0,1 0,-1 0,0 1,1-1,-1 0,1 1,-1-1,1 1,-1-1,0 1,1 0,-1-1,0 1,0 0,1 0,-1 0,0 0,0 0,0 0,0 0,0 0,0 1,-1-1,1 0,0 1,21 150,-19-140,-1-3,0 1,0-1,1 0,0 1,0-1,1-1,1 1,0 0,0-1,0 0,1 0,1 0,9 6</inkml:trace>
  <inkml:trace contextRef="#ctx0" brushRef="#br0" timeOffset="729.311">855 1278,'25'-4,"-11"1,0 1,0 0,0 1,0 0,1 1,-1 1,0 0,0 1,3 2,-15-4,0 0,-1 1,1-1,0 1,-1-1,1 1,-1 0,1 0,-1 0,1 0,-1 0,0 0,1 0,-1 0,0 0,0 1,0-1,0 0,0 1,0-1,0 1,0-1,-1 1,1-1,0 1,-1 0,1-1,-1 1,0 0,0-1,0 1,0 0,0 0,0-1,0 1,0 0,0-1,-1 1,1 0,-1-1,0 2,-41 68,26-47,10-17,1-1,1 1,-1 0,1 0,0 0,1 1,0-1,0 1,1 0,-1 0,2 0,-1 0,1 0,0 0,1 0,0 0,0 1,1-1,0 0,1 0,-1 0,2 0,-1 0,2 2,0-7,0 0,1 0,-1 0,1 0,-1-1,1 0,0 0,0-1,0 1,0-1,0 0,1 0,-1-1,0 1,0-1,0-1,1 1,-1-1,0 1,0-1,0-1,0 1,0-1,0 0,0 0,0 0,3-4,18-6</inkml:trace>
  <inkml:trace contextRef="#ctx0" brushRef="#br0" timeOffset="978.522">855 1475,'14'0,"10"0,5 0,3 0,1 0,-1 0,-1 0,0 0,-2 0,0 0,-5 0</inkml:trace>
  <inkml:trace contextRef="#ctx0" brushRef="#br0" timeOffset="1350.495">1503 573,'-10'37,"1"1,2 0,1 1,2-1,2 1,2 28,10 292,-39-119,29-229</inkml:trace>
  <inkml:trace contextRef="#ctx0" brushRef="#br0" timeOffset="1711.912">1814 911,'-310'177,"242"-131,68-46,-1 1,0 0,1 0,-1-1,1 1,-1 0,1 0,-1 0,1 0,0 0,0 0,-1 0,1 0,0 0,0 0,0 0,0 0,0 0,0 0,0 0,0 0,0 0,1 0,-1 0,0 0,1-1,-1 1,1 0,-1 0,1 0,-1 0,1 0,-1-1,1 1,0 0,-1 0,1-1,0 1,0-1,0 1,-1-1,1 1,0-1,0 1,0-1,1 1,45 17,-45-18,-1 0,19 4,0 1,-1 0,0 2,0 0,0 1,-1 1,0 1,-1 0,0 1,0 1,-1 1,5 6,31 38,-42-59,-3-4</inkml:trace>
  <inkml:trace contextRef="#ctx0" brushRef="#br0" timeOffset="2131.723">1222 431,'56'-47,"-1"-1,-2-3,19-28,38-66,-105 136,40-42,-43 52,0-1,-1 1,1 0,-1 0,1 0,-1 1,1-1,-1 0,0 0,1 1,-1-1,0 1,0-1,0 1,0-1,0 1,-1 0,1-1,0 1,-1 0,1 0,-1 0,0-1,1 1,-1 0,0 0,0 0,0 0,0-1,-1 2,1-3,5 100,13 66,-15-155,0 0,0 0,1-1,1 0,-1 1,2-1,-1-1,2 1,-1-1,1 0,0-1,1 0,0 0,0 0,1-1,0 0,0-1,3 1,9-1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0 311,'29'-5,"14"-1,5 0,-1 1,-4 2,-9-4,-6-1,-2 1,-1 2,-1 2,2 1,0 1,-4-4,-1-1,-4 0</inkml:trace>
  <inkml:trace contextRef="#ctx0" brushRef="#br0" timeOffset="270.292">254 1,'-4'33,"-3"21,1 7,2-4,0-5,2-8,1-6,0-4,1-4,1-2,-1-1,5-5,1-2,5-3,1-6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0,'-42'13,"1"1,0 2,1 2,1 2,-21 15,50-28,2 0,-1 1,1 0,0 0,1 1,0 0,0 1,1-1,0 1,1 1,0-1,0 1,1 0,1 0,0 0,0 0,1 0,1 1,0-1,0 1,1-1,1 1,0-1,0 1,1-1,1 1,-2-9,0 1,1-1,-1 1,1-1,0 0,0 0,0 0,0 0,1 0,-1 0,1 0,0-1,0 0,0 1,0-1,0 0,0 0,0-1,1 1,-1-1,1 1,-1-1,1 0,0-1,-1 1,1-1,0 1,-1-1,1 0,0 0,0-1,-1 1,1-1,0 0,-1 0,1 0,-1 0,1-1,-1 1,0-1,1 0,-1 0,2-2,21-13,-2 0,0-2,-1-1,-1 0,0-2,-2-1,-1 0,-1-1,-1-1,-1-1,-1 0,-1-3,48-75,-62 104,0 1,0-1,0 1,1-1,-1 0,0 1,0-1,0 1,0-1,1 0,-1 1,0-1,1 1,-1-1,0 0,0 1,1-1,-1 0,1 0,-1 1,0-1,1 0,-1 0,1 0,-1 1,0-1,1 0,-1 0,1 0,-1 0,1 0,-1 0,1 0,-1 0,1 0,-1 0,0 0,1 0,-1 0,1 0,-1-1,1 1,-1 0,0 0,1 0,-1-1,1 1,-1 0,0 0,1-1,-1 1,0 0,1-1,-1 1,0 0,0-1,1 1,-1-1,0 1,0 0,0-1,1 1,0 47,-1-40,0 6,-2 2,1 1,1-1,0 0,0 0,2 0,0 1,1-1,0-1,1 1,1 0,0-1,1 0,1 0,0-1,1 0,0 0,10 11,24 7,-31-31</inkml:trace>
  <inkml:trace contextRef="#ctx0" brushRef="#br0" timeOffset="584.73">767 311,'-23'89,"23"-87,0 1,0 0,0-1,0 1,0 0,0-1,1 1,-1 0,1-1,0 1,0 0,0-1,0 1,0-1,0 0,1 1,-1-1,1 0,0 0,0 0,0 0,-1 0,2 0,-1-1,0 1,0-1,1 1,-1-1,0 0,1 0,2 1,1-3,1 0,-1-1,0 0,0 0,1 0,-1-1,-1 0,1 0,0 0,-1-1,0 0,1 0,-2-1,1 1,0-1,-1 0,0 0,0 0,-1-1,1 1,-1-1,0 0,-1 0,1-2,-2 8,-1-2,0 0,0 1,0-1,1 0,-1 1,1-1,-1 0,1 1,0-1,-1 1,1-1,0 1,0-1,0 1,0 0,1-1,-1 1,0 0,0 0,1 0,-1 0,1 0,-1 0,1 0,-1 1,1-1,-1 0,1 1,0 0,-1-1,1 1,0 0,-1-1,1 1,0 0,0 0,-1 1,1-1,0 0,-1 1,1-1,0 1,-1-1,1 1,-1-1,1 1,-1 0,1 0,-1 0,1 0,-1 0,0 0,0 1,1-1,-1 0,0 1,30 134,8 172,-39-291,-1-1,-1 1,0-1,-1 0,0 0,-2 0,0 0,0-1,-2 1,0-2,0 1,-2-1,1 0,-2 0,0-1,-1-1,-8 9,18-20,0 0,0 0,0 0,0 0,0 0,0 0,0 0,0-1,0 1,0 0,-1-1,1 1,0-1,0 1,-1-1,1 0,0 1,-1-1,1 0,-1 0,1 0,0 0,-1 0,1 0,0 0,-1-1,1 1,0 0,-1-1,1 1,0-1,0 0,-1 1,1-1,0 0,0 0,0 1,0-1,0 0,0 0,0 0,0 0,0-1,1 1,-1 0,0 0,1 0,-1-1,1 1,-1 0,1-1,0 1,-1 0,1-1,0 1,0-1,-1-19,1-1,1 1,1 0,0 0,2 0,1 0,0 0,1 1,2 0,0 0,1 1,5-7,0-7,-1 0,-2 5</inkml:trace>
  <inkml:trace contextRef="#ctx0" brushRef="#br0" timeOffset="1297.182">1247 227,'26'-12,"0"-1,0-1,-1-1,-1-1,-1-1,0-1,-1-1,-1-1,9-12,-29 30,0 1,0-1,0 1,0 0,0-1,0 1,0 0,0 0,1 0,-1 0,0 0,1 0,-1 0,1 0,-1 0,1 1,-1-1,1 1,0-1,-1 1,1 0,0-1,-1 1,1 0,0 0,-1 0,1 0,0 0,-1 1,1-1,0 1,-1-1,1 1,-1-1,1 1,-1 0,1 0,-1-1,1 1,-1 0,0 1,0-1,1 0,-1 0,0 0,0 1,0-1,0 0,0 1,-1-1,1 1,0-1,0 2,7 18,0-1,-2 2,0-1,-2 1,0-1,0 15,6 77,-6 0,-7 57,1-31,2-94,1-6,-1 0,-2 0,-2-1,-1 1,-2-1,-4 6,2-12,4-12,-1-1,-1 1,0-2,-1 1,-1-1,-1 0,-8 10,16-26,0 0,1 0,-1 0,0 0,0 0,0-1,-1 1,1-1,0 0,-1 1,1-1,-1 0,1 0,-1 0,1-1,-1 1,1-1,-1 1,0-1,1 0,-1 0,0 0,1 0,-1-1,0 1,1-1,-1 1,0-1,1 0,-1 0,1 0,0-1,-1 1,1 0,0-1,0 0,0 1,0-1,0 0,0 0,0 0,1 0,-1 0,1-1,-1 1,1 0,0-1,0 1,0-1,0 1,1-1,-1 1,1-1,-1 0,1 1,0-1,0 0,0 1,1-4,0-9,1-1,1 0,0 1,2 0,-1 0,2 0,0 1,1-1,0 1,1 1,1 0,7-10,12-11,2 1,0 2,2 1,2 1,0 2,28-15,-58 39,70-68,-67 54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1 311,'33'-4,"17"-3,4 1,-3 2,-4 0,-6 2,-5 1,-4 0,-3 1,-1 1,0-6,-6-1</inkml:trace>
  <inkml:trace contextRef="#ctx0" brushRef="#br0" timeOffset="248.359">255 1,'-16'142,"6"0,7 60,29-63,-24-118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1,'-13'0,"1"-1,-1 2,1 0,0 0,-1 1,1 1,0 0,0 1,1 0,-1 0,1 1,0 1,0 0,0 1,1 0,0 0,1 1,0 0,0 1,-3 4,7-3,1 0,0 0,1 1,0-1,0 1,1-1,1 1,0 0,0 0,1 0,1 0,0 0,1 7,0 8,-2-18,1 0,0 1,0-1,1 0,1 0,-1 0,1 0,0 0,1 0,0-1,0 0,1 0,0 0,-3-4,0 0,1 0,-1-1,1 0,0 1,0-1,0 0,0 0,0-1,0 1,0-1,1 1,-1-1,0 0,1 0,-1 0,1-1,-1 1,1-1,0 0,-1 0,1 0,-1-1,1 1,-1-1,1 0,-1 0,1 0,-1 0,0-1,2 0,15-11,-2 0,0-1,0-1,-2-1,0 0,0-1,-2-1,0 0,-1-1,-1 0,-1-1,0-1,6-20,1 8,-6 8,38-50,-49 75,1 0,-1 1,0-1,0 1,1-1,-1 1,0-1,0 1,0 0,0-1,0 1,0 0,0 0,0 0,0 0,0 0,-1 0,1 0,0 0,-1 0,1 0,-1 1,1-1,-1 0,1 0,-1 0,0 1,0-1,1 0,-1 1,0-1,0 0,0 1,1 2,16 67,-14-54,0 0,1 0,1 0,1-1,0 1,1-1,0-1,2 1,0-2,0 1,1-1,12 12,-6-10,-2-1</inkml:trace>
  <inkml:trace contextRef="#ctx0" brushRef="#br0" timeOffset="1001.761">1111 255,'-5'5,"-1"6,-5 1,-1 4,3 4,-3 3,1 2,-3 3,2 0,2 1,-2 0,-3 0,0-1,-1 1,1-1,-1-4,2-2,4-5</inkml:trace>
  <inkml:trace contextRef="#ctx0" brushRef="#br0" timeOffset="1251.97">857 312,'5'9,"6"9,1 5,4 4,3-3,0 0,0-5,2 0,2 1,3 2,0 2,-3 2,-1-4,-4-5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2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1,'-10'19,"-8"11,-5 5,1 2,-1 4,4 0,0-2,4-4,-1-2,2-2,4-7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1 707,'1'282,"-1"-279,0 0,0-1,1 1,0 0,-1 0,1-1,0 1,0 0,1-1,-1 1,0-1,1 1,0-1,-1 0,1 0,0 1,0-1,0-1,1 1,-1 0,0 0,1-1,-1 0,1 1,-1-1,1 0,0 0,-1 0,1 0,0-1,0 1,0-1,-1 0,1 0,0 0,0 0,0 0,0-1,1 0,6 0,1 0,-1-2,0 1,0-1,0-1,-1 0,1 0,-1-1,0 0,4-3,140-109,-152 116,1-1,0 1,-1 0,1 0,0 0,0 0,0 1,-1-1,1 0,0 1,0-1,0 1,0 0,0 0,0 0,0 0,0 0,0 0,0 0,0 0,0 1,0-1,0 1,0 0,0 0,0-1,0 1,-1 0,1 0,0 1,-1-1,1 0,-1 1,1-1,-1 0,0 1,0 0,1-1,-1 1,0 0,0 0,-1-1,1 1,0 0,-1 0,1 0,-1 0,1 0,-1 0,0 2,1 0,0 0,1 0,-1 0,1 0,0 0,0 0,0 0,0 0,1-1,-1 1,1-1,0 0,0 1,0-1,1-1,-1 1,1 0,0-1,-1 0,1 0,0 0,0 0,0-1,0 1,1-1,-1 0,0-1,1 1,-1-1,0 1,1-1,-1-1,1 1,-1-1,0 1,0-1,1 0,-1-1,0 1,1-1,9-7,0-1,-1 0,-1-1,0 0,0-1,-1 0,0-1,-2 0,1-1,-1 0,-1 0,-1-1,0 0,-1 0,4-14,-1 10,1 4</inkml:trace>
  <inkml:trace contextRef="#ctx0" brushRef="#br0" timeOffset="1085.343">1045 1,'0'89,"-11"253,-24-69,31-255,2-8,0 0,0 0,0 1,2-1,-1 1,1-1,1 0,0 1,0-1,3 10,-3-19,0 1,0-1,0 0,0 0,0 0,0 0,0 0,0 0,0 0,1 0,-1 0,0 0,1-1,-1 1,1 0,-1-1,1 0,-1 1,1-1,-1 0,1 0,-1 1,1-1,-1 0,1-1,-1 1,1 0,-1 0,1-1,-1 1,1-1,-1 1,1-1,-1 0,0 1,1-1,0-1,51-32,76-69,-127 102,0 0,0 0,0 0,0 0,1 0,-1 1,0-1,0 1,1 0,-1-1,0 1,1 0,-1 0,1 0,-1 1,0-1,0 1,1-1,-1 1,0 0,0 0,1 0,-1 0,0 0,0 0,0 0,-1 1,1-1,0 1,0 0,-1-1,1 1,-1 0,1 1,5 3,0 0,0 0,1-1,0 0,0 0,0-1,0 0,1 0,0-1,-1 0,1-1,0 0,0 0,1-1,-1 0,0-1,0 0,1 0,-1-1,0 0,8-2,-10 2,0 0,0-1,-1 0,1 0,0-1,-1 1,0-1,0-1,0 1,0-1,0 0,-1 0,1-1,-1 0,0 0,-1 0,1 0,-1-1,0 0,-1 1,1-2,-1 1,0 0,-1-1,1 1,-1-1,-1 0,1 1,-1-2,0 7,-1 0,1 0,-1 0,0-1,1 1,-1 0,0 0,0 0,0 0,0 0,0 0,0 0,0 0,0-1,0 1,0 0,0 0,-1 0,1 0,-1 0,1 0,-1 0,1 0,-1 0,1 0,-1 0,0 0,1 1,-1-1,0 0,0 0,0 1,0-1,0 0,0 1,0-1,0 1,0-1,0 1,0 0,0-1,0 1,0 0,0 0,0-1,0 1,0 0,-1 0,1 1,0-1,0 0,0 0,0 0,0 1,0-1,0 1,-10 6,0 0,1 1,0 1,0-1,1 2,1-1,-1 1,1 1,1-1,0 1,1 1,-5 10,10-20,-1 1,1 0,0-1,0 1,0 0,1-1,-1 1,0 0,1 0,0 0,0 0,0-1,0 1,0 0,1 0,-1 0,1 0,-1-1,1 1,0 0,0-1,1 1,-1-1,0 1,1-1,0 1,-1-1,1 0,0 0,0 0,0 0,1 0,-1 0,0-1,1 1,-1-1,1 0,-1 1,1-1,0 0,-1 0,1-1,0 1,0-1,0 1,-1-1,1 0,0 0,0 0,0-1,28 2,-1-1,0-2,1-2,-1 0,-1-2,1-1,-1-2,0-1,-1 0,0-3,-1 0,0-2,-1 0,-1-2,0-1,5-7,-19 17,-2 0,1 0,-1-1,0 0,-1 0,0-1,0 0,-1-1,-1 0,1 0,-1-1,-6 11,1 0,0 0,-1 0,1 0,-1 0,1 0,-1 0,1 0,-1 0,0-1,0 1,1 0,-1 0,0 0,0 0,0-1,0 1,-1 0,1 0,0 0,0 0,-1-1,1 1,0 0,-1 0,1 0,-1 0,0 0,1 0,-1 0,0 0,1 0,-1 1,0-1,0 0,0 0,0 1,0-1,0 0,0 1,0-1,0 1,0-1,0 1,0 0,-1-1,1 1,0 0,0 0,-1 0,-58 16,0 44,58-58,1-1,0 1,0 0,1 0,-1-1,0 1,1 0,-1 0,1 0,-1 0,1 0,0 0,0-1,0 1,0 0,0 0,0 0,0 0,1 0,-1 0,1 0,-1 0,1-1,0 1,0 0,0 0,0-1,0 1,0-1,0 1,1-1,-1 1,0-1,1 0,-1 1,1-1,0 0,-1 0,1 0,0 0,1 0,7 3,0-1,1 0,-1-1,1 0,0 0,0-1,-1 0,1-1,0-1,0 1,9-3,90 7,-105-2,-1-1,0 2,0-1,0 0,-1 1,1 0,-1 0,1 0,-1 0,0 0,0 1,0-1,-1 1,1 0,-1 0,0 0,0 0,1 4,-1-3,0 0,1 0,-1-1,1 1,0-1,0 0,0 0,1 0,-1 0,1-1,0 1,0-1,0 0,1 0,2 1,4-2,1-1,-1 0,1-1,-1 0,1 0,-1-2,1 1,-1-2,0 1,0-1,0-1,0 0,-1-1,1 0,-1 0,0-1,-1 0,1-1,-1 0,-1-1,1 0,-1 0,1-3,0 4,0 0,-1-1,0 1,0-2,-1 1,0-1,-1 0,0-1,0 1,-1-1,0 0,-1-1,0 1,-1-1,0 0,0 0,-1 0,0-4,-2 14,0-1,0 1,0 0,0 0,0-1,0 1,0 0,0-1,0 1,-1 0,1 0,-1-1,1 1,-1 0,1 0,-1 0,0-1,1 1,-1 0,0 0,0 0,0 0,0 1,0-1,0 0,0 0,0 0,0 1,0-1,-1 1,1-1,0 1,0-1,-1 1,1 0,0-1,0 1,-1 0,1 0,0 0,-1 0,1 0,0 0,-1 1,1-1,0 0,0 1,-1-1,1 1,0-1,0 1,-1 0,-55 43,44-27,0 0,1 0,1 1,1 1,0 0,2 0,0 1,1 0,1 0,1 0,1 1,-1 11,6-21,1 1,1-1,0 0,0 0,1 0,1-1,0 1,0-1,1 0,0-1,0 1,1-1,1 0,0-1,0 0,0 0,1-1,0 0,1 0,-1-1,1 0,0-1,1 0,-1-1,1 0,0 0,5 0,133 30,-118-31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0,1 0,-1 0,-1 0,-1 0,0 0,-1 0,-1 0,-5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0,'28'14,"15"1,5-3,-1-4,-4-2,-5-3,-3-7,-3-2,-3-1,-5 2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3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81,'370'-11,"42"-25,-77 26,-304 10</inkml:trace>
  <inkml:trace contextRef="#ctx0" brushRef="#br0" timeOffset="666.905">481 363,'-154'50,"147"-47,0 1,0 0,0 0,1 1,0 0,0 0,0 1,0-1,1 1,0 0,0 1,1-1,0 1,0 0,0 0,1 0,0 0,0 1,1 0,1-4,0 0,1 0,0 0,0 0,0 0,0 0,1 0,-1 0,1 0,0 0,0-1,1 1,-1 0,1 0,0-1,-1 1,2-1,-1 0,0 1,1-1,-1 0,1 0,0-1,0 1,0-1,1 1,-1-1,0 0,1 0,0 0,-1-1,1 1,0-1,0 0,0 0,4 2,0-1,0 0,1-1,-1 0,0 0,1 0,-1-1,0-1,1 1,-1-1,0-1,1 1,-1-2,0 1,0-1,4-2,12-13,-1 0,-1-2,0 0,-2-2,0 0,-1-1,-2-1,0-1,-2 0,0-1,-2-1,-1 0,-2-1,1-2,-5 16,0 0,-1 0,-1 0,0 0,0-1,-2 0,0 0,-1 0,0 0,-1 0,0 0,-2 0,0 1,0-1,-4-10,5 23,0 0,1 0,-1 1,0-1,0 0,-1 0,1 1,0-1,0 1,-1-1,1 1,-1-1,1 1,-1 0,0 0,0 0,1 0,-1 0,0 0,0 0,0 1,0-1,0 1,0-1,0 1,0 0,0 0,0 0,0 0,0 0,0 0,0 0,0 1,0-1,0 1,0 0,0-1,0 1,1 0,-1 0,0 0,0 0,0 1,-66 65,57-46,0 1,1 0,1 1,1 0,1 0,1 1,1-1,1 1,2 1,-1 12,3-26,0 0,1-1,0 1,1 0,0-1,0 1,1-1,1 0,0 0,0 0,1-1,0 1,0-1,1 0,1 0,-1-1,1 0,1 0,-1-1,1 0,1 0,-1-1,1 0,0 0,1-1,-1 0,3 0,25 13,-21-11</inkml:trace>
  <inkml:trace contextRef="#ctx0" brushRef="#br0" timeOffset="1020.265">1074 194,'-36'50,"2"1,3 2,2 1,2 1,-2 14,26-65,1-1,0 1,0 0,1-1,-1 1,1 0,0 0,0 0,0 0,1 0,-1 0,1 1,0-1,0 0,1 0,-1 0,1 0,0 0,0 0,0 0,0 0,1 0,0 0,0-1,0 1,0-1,0 1,1-1,-1 0,1 0,0 0,0 0,0 0,0-1,1 1,-1-1,1 0,-1 0,1 0,0-1,0 1,0-1,0 0,0 0,0 0,1-1,9 0,-1-1,1 0,-1-1,1 0,-1-2,0 1,0-2,-1 1,1-2,-1 0,0 0,1-2,6-5</inkml:trace>
  <inkml:trace contextRef="#ctx0" brushRef="#br0" timeOffset="1269.491">791 448,'34'0,"15"5,5 1,-2 0,-6-1,-5-2,-10-1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0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231 537,'-15'2,"-121"32,131-32,0 0,1 1,-1-1,0 1,1 0,0 0,0 0,0 1,0 0,0-1,1 1,-1 1,1-1,0 0,0 1,1-1,0 1,-1 0,1 0,1 0,-1 0,1 0,0 0,0 4,1-1,1-1,0 1,1 0,-1 0,2-1,-1 1,1-1,0 1,0-1,1 0,0 0,1-1,-1 1,1-1,0 0,1 0,-1-1,1 0,0 0,1 0,-1 0,1-1,0 0,0-1,0 0,0 0,1 0,0-1,2 1,0-2,-1 0,0 0,1-1,-1 0,0-1,1 0,-1-1,0 1,0-2,0 1,0-2,0 1,-1-1,1 0,-1-1,0 0,0 0,-1 0,0-1,0-1,0 1,0-1,-1 0,1-2,10-13,-1-1,-1 0,-1 0,-1-2,-1 1,-1-2,5-20,-7 24,-2 0,0-1,-2 0,0 0,-1 0,-2-1,0 1,-2-1,0 1,-2-1,0 1,-2-1,0 1,-2 0,-7-19,11 34,0 1,0 0,-1 0,1 0,-2 0,1 0,-1 1,0 0,0-1,-1 1,1 1,-2-1,1 1,0 0,-1 0,0 0,0 1,0 0,-1 0,0 1,1-1,-1 2,0-1,0 1,-1 0,1 0,0 1,-1 0,-3 0,3 2,-1 0,1 1,0 0,0 1,0-1,0 2,1-1,-1 1,1 0,0 1,0-1,0 1,1 1,0-1,0 1,0 0,0 1,1-1,0 1,1 0,0 0,0 1,0-1,1 1,0 0,0 0,1 0,0 0,1 1,0-1,0 0,1 1,0 5,-2-5,2 1,-1 0,1 0,1 0,-1 0,2 0,0 0,0-1,0 1,1 0,1-1,0 0,0 0,0 0,1 0,1-1,-1 0,2 0,-1 0,1-1,0 0,0 0,3 1,26 17,1-2,1-1,1-2,11 3,75 39,-79-64,-24-2</inkml:trace>
  <inkml:trace contextRef="#ctx0" brushRef="#br0" timeOffset="1617.258">711 0,'6'50,"3"-1,1 0,3 0,2-1,2-1,18 34,40 74,-74-154,0-1,0 1,0-1,0 0,0 1,0-1,0 0,0 0,0 0,0 0,0 0,0 0,1 0,-1 0,0 0,0-1,0 1,0 0,0-1,0 1,0 0,0-1,0 0,0 1,0-1,0 0,-1 1,1-1,0 0,0 0,-1 1,1-1,0 0,-1 0,1 0,-1 0,1 0,-1 0,0 0,1 0,-1 0,0 0,0-1,1 1,-1 0,0 0,0 0,0 0,-1 0,1 0,0 0,0 0,0 0,-1 0,1 0,-1-1,3-6,74-161,-45 32,-21 92,-7 23</inkml:trace>
  <inkml:trace contextRef="#ctx0" brushRef="#br0" timeOffset="2102.29">1218 452,'-120'162,"83"-125,-33 46,65-70</inkml:trace>
  <inkml:trace contextRef="#ctx0" brushRef="#br0" timeOffset="2466.382">1021 480,'0'5,"5"1,1 5,5 1,0 2,4-1,-2 3,3-3,-2 3,-4 2,3-1,-3 1,3-2,-1 0,2-2,-1-3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6,'-13'-2,"0"0,-1 1,1 0,-1 2,1-1,0 2,-1-1,1 2,0 0,0 0,0 2,0-1,1 2,0-1,0 2,0 0,1 0,0 1,0 0,1 1,0 0,1 1,0 0,0 0,0 2,-5 8,0 1,1 0,1 1,1 0,1 1,1 0,1 1,1-1,2 2,0-1,1 0,1 1,2 7,1-27,0 0,1 0,0 0,0 0,1 0,-1 0,1 0,0 0,1 0,-1-1,1 1,0-1,0 0,0 0,0 0,1 0,0 0,0-1,0 0,0 0,0 0,0 0,1 0,0-1,-1 0,1 0,0 0,0-1,0 0,0 0,0 0,1 0,-1-1,0 0,0 0,0 0,1-1,-1 1,0-1,0-1,0 1,0-1,0 1,-1-2,2 1,23-14,0-1,-2-2,0 0,-1-2,-1-1,-1 0,-1-2,-1-1,-1-1,-1-1,14-26,88-182,-103 217,-15 56,-5 7,-1-32,1 1,0 0,1 0,0 0,1-1,0 1,1 0,1-1,0 1,1-1,1 0,0 0,0 0,2-1,-1 0,1 0,1-1,2 3,46 29,-37-35</inkml:trace>
  <inkml:trace contextRef="#ctx0" brushRef="#br0" timeOffset="917.303">1159 316,'-14'19,"-10"12,-5 5,2 1,1-6,4-3,2-2,0 0,-3 0,4 1,-1-5,4-11,4-11,5-7</inkml:trace>
  <inkml:trace contextRef="#ctx0" brushRef="#br0" timeOffset="1166.281">905 345,'5'5,"7"6,0 6,4 0,-1 3,1-3,4 0,2-1,3 0,2-3,0 2,2-1,-1 0,1 0,-5-4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1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7,'0'-5,"0"4,0 6,-5 7,-1 7,-5 4,-5 4,-5 1,-3 2,2-1,0 1,-1-6,-1-1,3 0,0 0,5 2,4-4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71,'19'-5,"12"-1,4 0,2 1,-1 1,-2 2,-1-4,-2-1,-2 1,0 2,-1 0,0 3,0 0,-5-5,-2 0,-4 5,-5 3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40,'28'0,"15"0,5 0,-1 0,-4 0,-4 0,-4 0,-4-5,-1-1,-2 0,-1 1,1-4,-6 1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4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333 452,'-43'18,"23"-12,1 0,-1 2,1 0,0 2,1 0,0 1,1 0,0 2,1 0,1 0,0 2,0 0,1 1,1 0,1 1,-2 3,13-15,-1 1,0-1,1 0,0 1,0-1,0 1,1-1,0 1,0-1,1 0,-1 1,1-1,0 1,0-1,1 0,0 0,0 1,0-1,0 0,1-1,0 1,0 0,0-1,1 0,-1 0,1 0,0 0,0 0,0-1,1 0,-1 0,1 0,0 0,0-1,0 0,0 0,0 0,1 0,-1-1,0 0,1 0,-1-1,1 1,-1-1,1 0,-1-1,0 1,1-1,-1 0,3-1,9-2,0 0,0-1,-1-1,0-1,0 0,-1-1,0-1,0 0,-1-1,0 0,-1-1,0-1,-1 0,0-1,-1 0,7-11,1-3,-1 0,-1-2,-2 0,-1-1,-1-1,-2 0,-1-1,2-10,-8 25,0 0,0 0,-2-1,0 1,-1 0,0-1,-2 1,0-1,-1 1,-1 0,0-1,-1 2,-1-1,-1 0,0 1,-2 0,1 0,-2 1,0 0,4 9,1 0,-1 1,0 0,0 0,0 0,-1 1,0 0,0 0,0 0,0 1,0 0,-1 0,0 0,1 1,-1 0,0 1,0-1,0 1,0 1,0-1,-1 1,1 0,0 1,0 0,0 0,0 0,0 1,0 0,1 0,-1 1,1 0,-1 0,1 1,0-1,0 1,0 1,1-1,0 1,-1 0,2 0,-1 0,-2 5,-2 9,2 1,0 0,1 0,1 0,1 1,1-1,1 1,0 0,2 0,0 0,2 0,0 0,1-1,5 17,-4-19,1-1,1 0,0 0,2 0,-1-1,2 0,0-1,1 0,1-1,0 1,1-2,0 0,1 0,1-1,0-1,0 0,1-1,0-1,4 1,-3 0,0-1,0-1,1 0,0-1,1-1,0-1,0 0,0-1,3-1,3-1</inkml:trace>
  <inkml:trace contextRef="#ctx0" brushRef="#br0" timeOffset="387.91">897 57,'0'5,"-2"35,2 0,1 0,3-1,1 1,2-1,1 1,2-2,6 12,52 146,-37-135,-30-61,1-1,0 1,0 0,0-1,-1 1,1-1,0 0,0 1,-1-1,1 0,-1 0,1 0,-1 0,1 0,-1-1,0 1,1 0,-1-1,0 1,0-1,0 1,0-1,0 1,0-1,0 0,-1 1,1-1,-1 0,1 0,-1-1,1 2,72-232,24-99,-92 307</inkml:trace>
  <inkml:trace contextRef="#ctx0" brushRef="#br0" timeOffset="1032.242">1264 509,'9'88,"-9"-86,1 0,-1 0,1 0,-1 0,1 0,0 0,0 0,0 0,0 0,0 0,0-1,0 1,0 0,1-1,-1 1,1-1,-1 1,1-1,0 0,-1 1,1-1,0 0,0 0,0-1,0 1,0 0,0-1,0 1,0-1,0 1,0-1,0 0,0 0,0 0,1 0,-1 0,0-1,0 1,1-1,4-3,0-1,-1 1,0-1,0-1,0 1,-1-1,0 0,0 0,0 0,-1-1,0 0,0 0,0 0,-1 0,0-1,0-3,6-8,22-58,-31 76,0 1,0 0,0-1,1 1,-1-1,0 1,0 0,1-1,-1 1,0 0,1 0,-1-1,0 1,1 0,-1-1,0 1,1 0,-1 0,0 0,1 0,-1-1,1 1,-1 0,0 0,1 0,-1 0,1 0,-1 0,1 0,-1 0,0 0,1 0,-1 0,1 0,-1 0,0 1,1-1,-1 0,1 0,-1 0,0 1,1-1,-1 0,0 0,1 1,-1-1,0 0,1 0,-1 1,0-1,0 0,1 1,-1-1,0 1,0-1,0 0,0 1,1-1,-1 1,0-1,0 0,0 1,0-1,0 1,0-1,0 1,0-1,0 0,8 32,26 232,-49-100,13-156,0 0,-1 0,-1-1,1 1,-1-1,0 0,-1 0,1 0,-1 0,-1-1,1 0,-1 0,0-1,-1 1,1-1,-1-1,0 1,-7 2,12-5,0 0,0-1,-1 1,1-1,-1 0,1 0,-1 1,0-2,1 1,-1 0,0 0,0-1,0 0,1 0,-1 1,0-1,0-1,0 1,0 0,1-1,-1 0,0 1,1-1,-1 0,0 0,1-1,-1 1,1 0,-1-1,1 0,0 1,0-1,0 0,0 0,0 0,0-1,0 1,1 0,-1-1,1 1,0-1,0 1,0-1,0 1,0-1,0 0,3-10,1 1,1 0,0 0,1 0,0 0,0 1,2 0,-1 0,1 1,1-1,0 2,0-1,1 1,0 0,0 1,6-4,1-3,-1 1,0 0,1 1,1 0,0 1,0 1,1 1,1 1,0 0,0 2,0 0,1 1,0 0,0 2,1 1,-1 0,1 2,10 0,-8 6,-5 2</inkml:trace>
  <inkml:trace contextRef="#ctx0" brushRef="#br0" timeOffset="1380.978">219 989,'109'13,"0"-4,1-5,0-5,-1-4,108-21,490-93,-665 111</inkml:trace>
  <inkml:trace contextRef="#ctx0" brushRef="#br0" timeOffset="2104.068">699 1327,'-25'9,"0"2,1 1,1 1,-1 1,2 2,0 0,1 0,1 2,0 1,2 1,-1 1,16-17,-1 1,1-1,1 1,-1 0,1 0,0 0,0 1,0-1,1 0,-1 1,1-1,1 1,-1-1,1 1,0-1,0 1,1-1,-1 1,1-1,1 1,-1-1,1 0,0 1,0-1,0 0,1 0,-1-1,1 1,1 0,-1-1,1 0,-1 0,1 0,0 0,1 0,-1-1,1 0,-1 0,1 0,0-1,0 1,0-1,0 0,1 0,-1-1,0 0,1 0,-1 0,1-1,11-3,1-2,-2 0,1-1,0-1,-1 0,-1-1,1-1,-1-1,-1 0,1 0,1-4,-2 3,14-8,-1-1,-1-2,0-1,-2 0,-1-2,-1-1,-1-1,-2 0,0-2,-2 0,-1-1,11-30,3-87,-29 142,-1 0,0 1,-1-1,1 0,-1 0,0 1,0-1,0 0,-1 1,0-1,1 1,-2-1,1 1,0 0,-1 0,0 0,0 0,0 1,0-1,-1 1,1 0,-1 0,0 0,0 0,0 1,0-1,-1 1,1 0,-3-1,1 2,0-1,1 1,-1 0,0 0,0 0,0 1,0 0,0 0,0 1,0 0,0 0,0 0,0 0,0 1,1 0,-1 1,1-1,-1 1,1 0,0 0,0 1,0-1,1 1,-1 0,1 0,0 1,0-1,0 1,0 1,-9 13,1 0,1 1,0 0,2 0,0 1,1 0,-1 8,6-16,0 1,0-1,2 1,-1-1,2 1,0 0,1-1,0 1,1 0,0-1,1 1,0-1,2 0,-1 0,2 0,-1-1,2 0,0 0,0 0,9 9,66 73,-80-92,0 0,1 0,-1 0,1-1,0 1,-1-1,1 0,0 1,0-1,0 0,0-1,0 1,0-1,0 1,0-1,0 0,0 0,0 0,0-1,0 1,0-1,0 1,0-1,0 0,0 0,0 0,0-1,-1 1,1-1,-1 1,1-1,-1 0,1 0,-1 0,0 0,0-1,0 1,1-3,33-44,-19 25</inkml:trace>
  <inkml:trace contextRef="#ctx0" brushRef="#br0" timeOffset="2421.099">1461 1102,'-10'13,"-36"45,4 2,1 2,4 2,-6 18,37-69,3-10,1 1,0-1,-1 1,1-1,1 1,-1 0,0 0,1 0,0 0,0 0,0 0,0 0,1 0,0 0,-1 0,2 0,-1 1,0-1,1 0,0 0,0 0,0 0,0 0,1 0,-1 0,1-1,0 1,0-1,0 1,1-1,0 0,-1 1,9 2,0-1,1 0,-1 0,1-1,0-1,0 0,0 0,0-1,0-1,1 0,-1-1,1 0,-1-1,0 0,1-1,-1 0,8-3,-17 4,57-28,-60 19,-5 2</inkml:trace>
  <inkml:trace contextRef="#ctx0" brushRef="#br0" timeOffset="2663.869">1094 1412,'34'0,"15"0,5 0,2 0,-3-5,-6-1,-1-1,-4 2,-9 2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23,'-19'0,"2"-3,-1 2,1 0,0 1,-1 0,1 2,0 0,0 1,0 0,0 2,0 0,1 1,0 0,0 2,1 0,0 0,0 1,1 1,-9 8,8 2,2 0,0 1,1 1,2 0,0 0,1 1,1 0,1 1,2 0,0 0,1 0,2 0,0 1,2 17,-1-38,1 1,0-1,0 1,0 0,0-1,1 1,0-1,0 1,0-1,0 0,1 1,0-1,0 0,0 0,0 0,0 0,1 0,0-1,0 1,0-1,0 1,1-1,-1 0,1-1,-1 1,1-1,0 1,0-1,0 0,1 0,-1-1,0 1,1-1,-1 0,3 0,9-3,0 0,0-1,0-1,-1 0,0-1,0-1,0 0,0-1,-1-1,0 0,-1-1,0 0,0-1,-1 0,0-1,-1-1,0 0,-1 0,5-9,19-23,-2-2,-3 0,-1-3,-2 0,-3-1,-2-1,11-41,-31 89,14 83,-13-56,2-1,0 1,2-1,0 0,2-1,0 1,2-2,0 1,2-1,0-1,5 7,-13-24,0 1,0 0,1-1,-1 0,1 0,0 0,-1 0,1-1,0 0,0 0,1 0,-1 0,0-1,1 0,-1 0,4-1,13 2</inkml:trace>
  <inkml:trace contextRef="#ctx0" brushRef="#br0" timeOffset="572.262">1020 305,'-16'30,"-33"80,48-106,0-1,0 1,0 0,1-1,-1 1,1 0,0-1,0 1,1-1,-1 1,1 0,0-1,-1 1,2-1,-1 1,0-1,1 1,-1-1,1 0,0 0,0 0,0 0,1 0,-1-1,1 1,0 0,-1-1,1 0,1 1,-2-2,1 0,-1 1,1-1,0 0,0-1,-1 1,1 0,0-1,0 1,0-1,0 0,0 0,0 0,0 0,-1-1,1 1,0-1,0 0,0 0,-1 0,1 0,0 0,-1 0,1-1,-1 1,1-1,-1 0,0 0,0 0,0 0,2-1,56-74,18-68,-77 145,-1 1,0 0,1-1,-1 1,0 0,1-1,-1 1,1 0,-1-1,1 1,-1-1,1 1,-1 0,1-1,-1 0,1 1,0-1,-1 1,1-1,0 0,0 1,-1-1,1 0,0 0,-1 0,1 0,0 1,0-1,0 0,-1 0,1 0,0-1,0 1,-1 0,1 0,0 0,0 0,-1-1,1 1,0 0,-1-1,1 1,0-1,-1 1,1-1,-1 1,1-1,0 1,-1-1,1 1,-1-1,0 0,1 1,-1-1,1 0,-1 0,0 317,-1-277,-2 0,-2-1,-1 1,-2-1,-1-1,-2 1,-2-2,-1 0,-10 15,18-35,-1 0,-1-1,-1 0,0 0,-1-1,0 0,-1-1,-1 0,0-1,0 0,-1-1,-1 0,0-1,-1-1,-3 2,17-11,0 1,0-1,0 0,0 1,0-1,0 0,0 0,0 0,-1 1,1-1,0-1,0 1,0 0,0 0,0 0,-1-1,1 1,0 0,0-1,0 1,0-1,0 1,0-1,0 0,0 1,1-1,-1 0,0 0,0 1,0-1,1 0,-1 0,0 0,1 0,-1 0,1 0,-1 0,1 0,0 0,-1 0,1-1,0 1,0 0,0 0,0 0,0 0,0 0,0-1,0 1,0 0,0 0,1-1,7-63,1 39,1-1,1 2,1-1,2 2,9-15,16-28,29-56,-52 91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1,'0'24,"-5"13,-6 4,-1 1,-4-2,-4-4,-3-2,-2-8,-2-3,3 0,2-5,4 0,0-4,4-4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80,'-14'-4,"-1"1,0 1,1 0,-1 0,0 2,0 0,0 1,0 0,0 1,0 1,1 0,-1 1,1 1,0 0,0 1,1 0,0 1,0 0,0 2,1-1,0 1,1 1,0 0,0 1,1 0,-4 7,-3 12,1 1,1 1,2 0,1 1,1 1,2-1,2 2,1-1,2 1,1 0,1 0,3 9,-1-39,0 0,1 0,-1 0,1-1,1 1,-1 0,1-1,-1 1,1-1,0 1,1-1,-1 0,1 0,0 0,0 0,0-1,1 1,-1-1,1 0,0 0,0 0,0 0,0-1,0 0,0 1,1-2,-1 1,1 0,0-1,-1 0,1 0,0 0,0-1,-1 1,1-1,0-1,0 1,0 0,0-1,-1 0,1 0,0-1,-1 1,5-3,15-6,0-2,0 0,-1-2,-1 0,0-1,-1-2,0 0,-2-1,0-1,-1-2,161-214,-178 234,22-30,-1-1,-2-1,-1 0,-1-2,-2 0,-1 0,-3-2,8-32,-39 121,-13 149,30-181,1 0,1 1,1-1,0 0,2 0,0 0,1 0,2-1,-1 1,2-1,1 0,0-1,1 0,1 0,1-1,1 1,1-4,-1-2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75,'9'0,"9"0,6 0,3 0,2 0,1 0,0-5,0-1,0 0,-1 1,-1 2,1-4,-1-1,0 2,0 0,-4-2,-3 0,-3 1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24,'29'4,"14"3,5-6,-2-3,-3 0,-4-1,-4-4,-4-1,-1 0,-7 3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25,'197'-25,"-150"26,-47-1,1 0,0 0,0 0,0 0,0 0,-1 0,1 0,0 0,0 0,0 1,0-1,-1 0,1 1,0-1,-1 0,1 1,0-1,0 1,-1-1,1 1,-1 0,1-1,-1 1,1 0,-1-1,1 1,-1 0,1-1,-1 1,0 0,1 0,-1 0,0-1,0 1,0 0,0 0,1 0,-1 0,0-1,-1 1,1 0,0 0,0 0,0-1,0 1,-1 0,1 0,0 0,-1-1,1 1,-1 0,-84 106,50-68,29-34,0 0,-1 0,2 1,-1 0,1 0,0 0,0 1,0 0,1 0,0 0,0 0,1 1,0-1,1 1,-1 0,1 0,1 0,0 0,0 0,0 0,1 0,0 0,2 8,2-12,0 1,0-1,0 0,1-1,0 1,0-1,0 0,0 0,0-1,1 1,-1-1,1-1,0 1,-1-1,1 0,0 0,0 0,0-1,0 0,0 0,-1 0,1-1,0 0,0 0,0-1,-1 1,3-2,6-4,-7 0</inkml:trace>
  <inkml:trace contextRef="#ctx0" brushRef="#br0" timeOffset="251.788">0 224,'29'4,"14"3,5-6,-1-2,-4-2,-5 0,-3 1,-8-5,-8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5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536 399,'-30'4,"1"2,0 1,0 2,1 0,0 2,-22 12,42-18,-1 0,1 0,0 1,1 0,0 0,-1 0,2 1,-1 1,1-1,0 1,1 0,0 0,0 0,1 1,0 0,0 0,1 0,0 0,1 0,0 1,0-1,0 10,2-12,0-1,0 1,0-1,1 1,0-1,0 0,0 0,1 1,0-1,1 0,-1 0,1 0,0-1,0 1,1-1,0 0,0 0,0 0,0 0,1-1,0 1,0-1,0 0,0-1,0 1,1-1,0 0,0-1,0 1,0-1,0 0,0-1,0 0,1 0,-1 0,1 0,-1-1,1 0,-1-1,5 0,18-8,-1-1,-1-2,0-1,0 0,-1-2,-1-2,-1 0,0-1,-1-1,-1-1,-1-2,14-18,-7 10,-1 0,-1-2,-3-1,0-1,9-20,-24 39,-1-1,0 0,-1 0,-1-1,-1 1,0-1,-1 0,-1 0,0-1,-1 1,-1 0,-1 0,-1-1,-1-4,2 16,0 0,0 0,-1 1,0-1,0 1,0-1,-1 1,1 0,-1 0,-1 0,1 0,-1 1,0-1,0 1,0 0,0 0,-1 0,0 1,0-1,0 1,0 0,0 1,0-1,-1 1,1 0,-1 1,0-1,0 1,1 0,-1 0,0 1,0 0,0 0,0 0,0 1,1 0,-6 1,2 0,0 1,0 0,1 1,-1 0,1 0,-1 1,1 0,1 0,-1 1,1 0,0 0,0 1,1 0,0 0,0 0,1 1,-1 0,2 0,-1 0,1 1,1 0,-1-1,1 1,1 1,0-1,0 0,1 0,0 1,0-1,1 1,1-1,0 0,0 1,0-1,1 0,1 0,1 5,10 13,2 0,1-1,1-1,1 0,2-2,0 0,1-1,1-1,1-2,17 11,-23-15,83 61,-76-64,-14-11</inkml:trace>
  <inkml:trace contextRef="#ctx0" brushRef="#br0" timeOffset="2622.845">1242 117,'16'39,"15"84,-24-83,3 0,1-1,2 0,2-1,1 0,-16-37,0 0,0 0,0 1,0-1,1 0,-1 0,0 0,0 1,1-1,-1 0,1 0,-1 0,1 0,-1 0,1 0,0 0,-1 0,1 0,0 0,0 0,0-1,0 1,-1 0,1-1,0 1,1 0,-1-1,0 1,0-1,0 1,0-1,0 0,0 0,0 1,1-1,-1 0,0 0,0 0,0 0,1 0,-1 0,0-1,0 1,0 0,0 0,0-1,1 1,-1-1,0 1,0-1,0 0,0 1,0-2,32-173,-31 156,4-12,0 0,3 0,0 0,2 1,2 1,12-22,-16 31,2-5</inkml:trace>
  <inkml:trace contextRef="#ctx0" brushRef="#br0" timeOffset="10235.264">1665 455,'283'-28,"-283"28,1-1,0 1,0-1,0 1,0 0,-1-1,1 1,0 0,0 0,0 0,0 0,0 0,0 0,0 0,0 0,-1 0,1 0,0 0,0 1,0-1,0 0,0 1,0-1,-1 1,1-1,0 1,0-1,-1 1,1-1,0 1,-1 0,1-1,-1 1,1 0,0-1,-1 1,0 0,1 0,-1 0,1-1,-1 1,0 0,0 0,0 0,1 0,-1 0,0 0,0 0,0 0,0-1,0 1,0 0,-1 0,1 0,0 0,0 0,-1 0,1-1,-1 1,1 0,0 0,-1 0,1-1,-1 1,0 0,1-1,-2 2,-51 44,45-40,-1-1,1 1,1 0,-1 1,1 0,0 0,0 1,1 0,0 0,1 0,0 0,0 1,0 0,1 0,1 1,0-1,0 1,1 0,0-1,-1 7,4-13,-1-1,0 1,0-1,1 1,0-1,-1 0,1 1,0-1,0 0,0 1,0-1,1 0,-1 0,1 0,-1 0,1 0,0 0,0-1,-1 1,1 0,0-1,1 0,-1 1,0-1,0 0,1 0,-1 0,0 0,1-1,-1 1,1-1,-1 1,1-1,92 3,-77-4,11 0,-4 0</inkml:trace>
  <inkml:trace contextRef="#ctx0" brushRef="#br0" timeOffset="10642.591">1722 568,'4'0,"8"0,5 0,5 0,3 0,3 0,1 0,0 0,1 0,-1 0,0 0,0 0,-5 0</inkml:trace>
  <inkml:trace contextRef="#ctx0" brushRef="#br0" timeOffset="11659.242">0 1076,'346'-2,"140"-26,-449 24,789-103,-484 59,-235 43,-90 11</inkml:trace>
  <inkml:trace contextRef="#ctx0" brushRef="#br0" timeOffset="12290.145">790 1415,'-24'6,"-1"1,1 1,0 1,1 1,0 1,0 2,1 0,1 1,0 1,1 1,1 0,0 2,-3 5,19-19,0 0,0 0,1 0,-1 0,1 0,0 1,0-1,0 1,1 0,0-1,0 1,0 0,0 0,1 0,-1-1,1 1,1 0,-1 0,1 0,0 0,0-1,0 1,0 0,1-1,0 1,0-1,0 1,1-1,-1 0,1 0,0 0,0 0,1-1,-1 1,1-1,-1 0,1 0,0 0,0-1,1 1,-1-1,0 0,1 0,-1 0,1-1,0 0,0 0,-1 0,1 0,2-1,9 0,1-2,-1 0,0-1,0-1,0 0,-1-1,1-1,-1 0,-1-1,1-1,-1 0,0-1,-1-1,1-1,18-12,-1-2,-2-1,-1-1,-1-2,-1-1,-1 0,-2-2,-2-1,0-1,-3 0,-1-2,10-27,-24 58,-1 0,1-1,-1 1,0-1,0 0,-1 1,0-1,0 0,0 0,-1 0,1 0,-2 1,1-1,0 0,-1 0,0 0,-1 0,1 1,-1-1,0 1,-1-1,1 1,-1 0,0 0,0 0,-1 0,1 0,-1 1,0-1,0 1,-1 0,1 1,-1-1,0 1,0 0,0 0,0 0,-2 0,-1 2,0-1,0 1,0 1,0 0,0 0,0 0,0 1,0 0,0 1,0 0,0 0,0 1,0-1,1 2,0-1,-1 1,1 0,1 1,-1 0,1 0,-6 5,0 2,0 0,1 0,1 1,0 0,1 1,0 0,1 0,1 1,0 0,-2 8,3-10,2-1,-1 1,2 0,-1 0,2 1,0-1,0 1,1-1,1 1,1-1,0 1,0-1,1 1,1-1,0 0,1 0,0 0,1 0,1-1,0 0,1 0,3 4,-2-6,1 0,1-1,0-1,0 1,1-2,0 1,0-2,1 1,-1-1,1-1,1 0,-1-1,1-1,0 1,-1-2,2 0,-1 0,4-1,-9-2,-1 1,0-1,1 0,-1 0,0-1,1 0,-1 0,0 0,0-1,-1 0,1-1,-1 0,1 0,-1 0,0-1,3-3,3-5</inkml:trace>
  <inkml:trace contextRef="#ctx0" brushRef="#br0" timeOffset="12638.704">1552 1132,'-34'40,"1"2,2 0,2 3,2 0,2 1,2 2,-15 44,23 19,15-108,0 1,0 0,0-1,1 1,0-1,0 0,0 1,0-1,0 0,1 1,-1-1,1 0,0 0,0 0,0 0,0-1,1 1,-1 0,1-1,-1 0,1 0,0 0,0 0,0 0,0 0,0-1,1 1,-1-1,3 1,15 1,1 0,-1-1,1-2,-1 0,1-1,15-4,-13 0,-6-1</inkml:trace>
  <inkml:trace contextRef="#ctx0" brushRef="#br0" timeOffset="12889.687">1156 1528,'34'-5,"21"-1,5 0,-2 1,-7 1,-7 2,-5 1,-11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4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873 542,'2'-4,"-1"0,1-1,-1 1,1 0,-2 0,1-1,0 1,-1-1,0 1,1 0,-2-1,1 1,-1-1,1 1,-1 0,0-1,-1 1,1 0,-1 0,0 0,0 0,0 0,0 0,-1 1,0-1,1 1,-1-1,0 1,-1 0,1 0,-1 1,1-1,-1 1,0 0,0 0,0 0,-2-1,-182 0,175 4,-32 5,0 2,1 1,1 3,-1 2,2 1,-23 13,61-27,0-1,-1 1,1 0,0 0,0 1,0-1,0 1,1 0,-1 0,0 0,1 1,-1-1,1 1,0 0,0 0,0 0,0 0,1 0,-1 1,1-1,0 1,0 0,0-1,0 1,0 0,1 0,0 0,0 1,0-1,1 0,-1 0,1 0,0 1,0-1,0 0,1 0,-1 0,1 1,0-1,2 3,4 2,1 1,0-2,1 1,0-1,1-1,-1 0,1 0,1-1,-1 0,1 0,0-1,0-1,1 0,-1-1,6 1,13 7,188 36,-218-47,1 0,0 0,0 0,0 0,0 0,0 0,0 1,0-1,0 0,0 0,0 1,-1-1,1 0,0 1,0-1,0 1,-1-1,1 1,0 0,0-1,-1 1,1 0,-1-1,1 1,0 0,-1 0,1-1,-1 1,0 0,1 0,-1 0,0 0,0 0,1 0,-1 0,0-1,0 1,0 0,0 0,0 0,0 0,0 0,0 0,-1 0,1 0,0 0,-1 0,1-1,0 1,-1 0,1 0,-1 0,1-1,-1 1,1 0,-2 0,-47 36,41-32,-461 297,380-219,87-80,0-1,0 1,0-1,1 1,-1 0,1 0,-1-1,1 1,0 0,0 0,0 0,1 1,-1-1,1 0,-1 0,1 0,0 0,0 1,1-1,-1 0,1 0,-1 0,1 0,0 0,0 0,1 0,-1 0,0 0,1-1,0 1,-1 0,1-1,0 1,1-1,0 1,9 5,1 0,0-1,0-1,0 0,1-1,-1-1,1 0,0 0,1-2,-1 0,0 0,9-1,21-1,1-1,0-3,0-1,-1-3,0-1,15-7,-56 16,-1 1,1-1,-1 0,1 0,-1 0,1-1,-1 1,0 0,1-1,-1 0,1 1,-1-1,0 0,0 0,0-1,1 1,-1 0,0-1,0 1,-1-1,1 0,0 1,0-1,-1 0,1 0,-1 0,0 0,0 0,1-1,-1 1,0 0,-1-1,1 1,0 0,-1-1,0 1,1-1,-1 1,0-1,0 1,0 0,0-1,-1 1,0-2,-8-10,-2 0</inkml:trace>
  <inkml:trace contextRef="#ctx0" brushRef="#br0" timeOffset="414.592">534 5,'0'0,"1"-1,0 1,0-1,-1 1,1-1,0 1,0 0,0-1,0 1,-1 0,1 0,0 0,0 0,0 0,0 0,0 0,0 0,0 0,-1 0,1 0,0 0,0 1,0-1,0 0,-1 1,1-1,0 1,0-1,0 1,-1-1,1 1,0-1,-1 1,1 0,-1-1,1 1,-1 0,1-1,-1 1,1 0,-1 0,1 0,-1 0,0-1,0 2,17 41,-17-16,0 1,-2-1,0 0,-2 0,-2 0,0 1,-2 10,-173 724,-5-74,162-537,24-139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1045,'12'0,"1"-1,0 0,0-1,-1 0,1-1,-1 0,0-1,0-1,0 0,0 0,-1-1,0 0,0-1,-1-1,0 1,0-2,-1 1,0-1,4-5,48-59,-3-2,39-69,-73 108,146-216,-60 95,-109 157,-1 0,1 0,-1-1,1 1,-1 0,1 0,0 0,-1 0,1 0,-1 0,1 0,-1 0,1 0,0 0,-1 0,1 0,-1 1,1-1,-1 0,1 0,-1 1,1-1,-1 0,1 1,-1-1,1 0,-1 1,1-1,-1 0,0 1,1-1,-1 1,0-1,1 1,-1-1,0 1,0-1,1 1,-1 0,0-1,0 1,0-1,0 1,0-1,0 1,0 0,0-1,0 1,0-1,0 1,0-1,0 1,0 0,-1-1,1 1,0-1,0 1,-1-1,1 1,0-1,-1 1,1-1,0 1,0 0,-31 291,-15-11,39-257,0 0,-1-1,-2 1,0-2,-1 1,-2-1,0-1,-1-1,-1 0,-7 6,14-16,0-1,-1-1,0 0,0 0,-1 0,0-1,0-1,-1 0,0 0,0-1,0-1,0 0,-1 0,0-1,0 0,0-1,0-1,0 0,0 0,0-1,-1-1,1 0,0-1,0 0,0-1,-10-3,16 5,0-1,1 0,-1 0,1 0,0-1,0 0,0 0,0 0,0 0,0-1,1 0,0 0,-1 0,2 0,-1-1,0 1,1-1,0 0,0 0,0 0,1-1,0 1,0-1,0 1,1-1,-1 0,1 0,1 1,-1-1,1 0,0 0,0 0,1 0,0 1,0-1,0 0,1-1,11-14,-1 2</inkml:trace>
  <inkml:trace contextRef="#ctx0" brushRef="#br0" timeOffset="251.832">1073 565,'0'33,"-5"21,-1 6,0-2,1-6,1-8,2-6,1-5,5-7,3-5,-1 0,-1 1,-1-3</inkml:trace>
  <inkml:trace contextRef="#ctx0" brushRef="#br0" timeOffset="514.331">1045 0,'0'0</inkml:trace>
  <inkml:trace contextRef="#ctx0" brushRef="#br0" timeOffset="836.042">1327 1213,'92'-190,"51"-157,-121 244,-24 140,2-1,1 0,2 0,2 0,1 0,1-1,2 1,2-2,3 5,-12-34,0 0,0 0,1 0,0-1,0 1,0-1,0 0,0 0,1 0,0 0,0-1,0 0,0 1,0-2,1 1,-1 0,1-1,0 0,0 0,0 0,0 0,0-1,0 0,0 0,0-1,1 1,-1-1,0 0,0 0,1-1,-1 0,0 0,0 0,0 0,0-1,0 0,0 0,0 0,-1-1,1 1,-1-1,1 0,-1 0,3-4,14-17,-2 0,-1-1,-1-1,-2-1,0 0,-2-1,-1-1,6-21,30-165,-46 191</inkml:trace>
  <inkml:trace contextRef="#ctx0" brushRef="#br0" timeOffset="1099.969">2427 424,'-24'4,"1"1,0 1,0 2,0 0,1 1,0 1,0 2,2 0,-1 1,-10 9,21-14,0 0,1 1,0 0,0 1,1 0,0 0,1 1,0 0,1 0,0 1,1-1,0 1,1 1,0-1,1 0,0 1,1 0,1-1,0 1,0 7,2-11,0-1,0 1,0 0,1-1,1 1,0-1,0 0,0 0,1 0,0 0,1 0,-1-1,2 0,-1 0,1 0,0-1,0 0,1 0,-1-1,1 1,1-1,-1-1,1 1,0-1,0-1,3 2,9 2,1 0,-1-1,1-1,1-1,-1 0,0-2,1-1,0 0,-1-2,8-1,-17 0,0-1,0-1,0 1,0-2,-1 0,0 0,0-1,10-7,2-2</inkml:trace>
  <inkml:trace contextRef="#ctx0" brushRef="#br0" timeOffset="1438.965">2682 791,'16'10,"1"-1,0-1,1-1,-1 0,1-1,1-1,-1 0,1-2,0 0,-1-1,1-1,0 0,0-2,0 0,0-1,0-1,0-1,6-3,-13 3,0 0,-1 0,0-2,1 1,-1-2,-1 1,0-1,0-1,0 0,-1 0,0-1,0 0,-1-1,0 0,-1 0,0 0,-1-1,0 0,-1-1,0 1,-1-1,0 0,0 0,-2 0,1 0,-2-1,0 1,0-1,-1 1,0-1,-1 1,-1-1,-1-2,0 8,-1 0,0 0,0 0,-1 1,0 0,0 0,0 0,-1 0,0 1,0 0,0 0,-1 1,1 0,-1 0,0 0,-1 1,1 0,-1 0,1 1,-1 0,0 1,1-1,-1 1,0 1,0 0,0 0,0 0,0 1,0 0,1 0,-1 1,-2 1,-9 2,2 1,-1 1,1 1,0 0,0 1,1 1,1 0,-1 1,2 1,0 0,0 1,1 1,0 0,2 0,-1 2,2-1,0 1,1 1,1 0,0 0,1 0,1 1,1 0,0 0,1 1,2-1,-1 1,2 0,1 0,0-1,1 1,1 0,1 0,1-1,5 17,2-16,1 0,1 0,1-1,0-1,2 0,0-1,0-1,2 0,-1-2,2 0,0-1,1 0,0-2,0 0,1-2,0 0,18 4,114 23,-107-31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1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395 607,'-27'7,"1"1,0 2,0 0,0 2,2 1,0 0,-3 4,22-13,1 0,-1 0,1 0,0 1,0 0,0-1,1 1,-1 1,1-1,0 0,1 1,0 0,-1 0,2-1,-1 1,1 0,0 0,0 1,0-1,1 0,0 0,1 0,-1 0,1 0,0 0,0 0,1 0,0 0,0 0,0 0,1-1,0 1,0-1,0 0,1 0,0 0,0 0,0-1,0 0,1 1,-1-2,1 1,0 0,0-1,1 0,-1 0,6 2,2-4,1 1,-1-2,0 0,1 0,-1-1,0-1,0 0,0-1,0-1,0 0,-1 0,0-1,0-1,0 0,0 0,-1-2,0 1,-1-1,1-1,-2 0,1 0,-1-1,-1 0,1 0,3-9,12-16,-2 0,-1-1,-2-1,-1-1,-2 0,-2-2,-2 1,-1-2,2-25,-10 49,-1-1,-1 1,0 0,-2-1,0 1,0-1,-2 1,0 0,-1 0,-1 0,-1 1,0 0,-1 0,-1 0,0 1,-1 0,-1 0,0 1,-1 1,0-1,-1 2,-8-7,17 17,1-1,-2 0,1 1,0 0,0 0,-1 0,1 0,-1 0,1 1,-1 0,0 0,0 0,0 0,1 0,-1 1,0-1,0 1,0 0,0 0,0 1,0-1,0 1,1 0,-1 0,0 0,0 1,1-1,-1 1,1 0,-1 0,1 0,0 0,0 1,0-1,0 1,0 0,1 0,-1 0,1 0,-1 0,-4 13,0 0,1 1,0 0,2 0,0 0,1 0,0 1,2-1,0 1,1-1,0 1,2-1,1 9,-1-1,2 0,0-1,1 0,2 0,0 0,2 0,0-1,2-1,0 0,1 0,2-1,0-1,1 0,1-1,1-1,1 0,0-1,1-1,1-1,7 4,98 46,-108-64,-3-4</inkml:trace>
  <inkml:trace contextRef="#ctx0" brushRef="#br0" timeOffset="282.762">1328 382,'-166'343,"141"-285,20-43,-1-1,0 1,-1-1,0 0,-2-1,1 0,-2 0,1-1,-9 8,5-10</inkml:trace>
  <inkml:trace contextRef="#ctx0" brushRef="#br0" timeOffset="550.557">961 438,'22'27,"2"-1,1-2,1 0,1-2,1-1,1-1,0-2,2 0,0-2,1-2,0-1,1-1,11 1,-34-9,96 45,-91-41</inkml:trace>
  <inkml:trace contextRef="#ctx0" brushRef="#br0" timeOffset="878.276">1 1143,'680'-79,"-107"22,-536 54,-10 0,1 1,-1 1,1 2,-1 1,20 4,-24 0</inkml:trace>
  <inkml:trace contextRef="#ctx0" brushRef="#br0" timeOffset="1483.219">707 1369,'-34'14,"1"0,1 2,1 2,0 1,1 1,1 1,-21 21,42-34,2-1,-1 1,1 0,0 0,0 1,1 0,0 0,1 0,0 1,0-1,1 1,0 0,1 0,0 0,1 0,0 0,0 1,1-1,0 0,1 1,0-1,1 0,0 0,1 0,1 4,-1-9,0-1,0 1,1-1,-1 1,1-1,0 0,0 0,1 0,-1-1,1 0,-1 0,1 0,0 0,0-1,0 0,1 0,-1 0,1 0,-1-1,1 0,-1 0,1-1,-1 0,1 0,5 0,4-1,1-1,-1 0,0-1,0 0,0-2,0 1,-1-2,12-6,15-11,-1-2,-1-2,-2-1,-1-2,-1-2,-2-1,3-6,-11 15,-2-2,-1-1,-1-1,-1 0,-2-2,0 0,-3-1,0-1,-2 0,1-8,-11 32,-1 0,0 0,-1 0,1-1,-2 1,1 0,-1-1,0 1,-1 0,0-1,0 1,-1 0,0 0,0 0,-1 0,0 0,-1 1,1-1,-1 1,-1 0,0 0,0 0,0 1,0 0,-1 0,0 0,-1 1,1-1,-1 2,0-1,0 1,0 0,-1 0,1 1,-1 0,-7-2,5 5,-1 0,1 0,-1 1,1 0,0 1,-1 0,1 1,0 0,0 0,1 1,-1 1,1-1,0 2,0-1,0 1,1 0,0 1,0 0,1 0,-7 9,2-2,0 1,0 0,2 1,0 0,0 1,2 0,0 0,1 1,1 0,0 0,1 4,2-7,1-1,0 1,1-1,0 1,1 0,1-1,0 1,2-1,-1 1,2-1,0 0,0 0,1 0,1-1,0 1,1-2,1 1,0-1,0 0,1 0,1-1,0 0,0-1,1 0,1-1,4 3,6 4,1-2,1-1,0-1,0-1,1-1,1-1,0-1,3 0,-11-6</inkml:trace>
  <inkml:trace contextRef="#ctx0" brushRef="#br0" timeOffset="1862.073">1553 1143,'-60'93,"-85"154,140-236,1 0,0 0,0 0,1 1,0-1,1 1,1-1,0 1,0 0,1-1,1 1,0 0,0 0,1-1,1 1,0-1,4 9,-2-15,0 0,0-1,1 0,-1 0,1 0,0-1,0 1,1-1,-1-1,1 1,-1-1,1-1,0 1,0-1,0 0,0 0,0-1,0 0,0-1,0 1,0-1,-1 0,7-3,14 3,-20 1,0 0,0-1,0 1,0-2,0 1,0-1,0 0,0 0,-1-1,1 0,-1 0,4-3,4-5</inkml:trace>
  <inkml:trace contextRef="#ctx0" brushRef="#br0" timeOffset="2113.292">1186 1454,'38'5,"18"1,4 0,-4-1,-5-1,-8-2,-1-1,-3 0,-4-1,-7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0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0 207,'0'0,"1"-1,-1 0,0 1,1-1,-1 1,0-1,1 1,-1-1,0 1,1 0,-1-1,1 1,-1-1,1 1,-1 0,1-1,-1 1,1 0,0 0,-1 0,1-1,-1 1,1 0,0 0,-1 0,1 0,-1 0,1 0,0 0,-1 0,1 0,-1 0,1 0,0 1,-1-1,1 0,-1 0,1 1,-1-1,1 0,-1 0,1 1,-1-1,1 1,-1-1,1 1,-1-1,0 0,1 1,-1-1,0 1,1 0,-1-1,0 1,1-1,-1 1,0-1,0 1,0 0,0-1,0 1,0-1,0 1,0 0,0-1,0 1,0-1,0 1,81 217,17 9,-97-225,1 4,0 0,1 0,0-1,0 1,0 0,1-1,-1 0,1 0,1 0,-1 0,1-1,0 0,0 0,0 0,4 2,-7-7,1 0,-1 0,1 0,-1 0,0 0,0-1,1 1,-1-1,0 1,0-1,0 0,-1 0,1 0,0 0,-1 0,1 0,-1 0,0 0,1-1,-1 1,0-1,-1 1,1-1,0 1,-1-1,1 1,-1-1,0 0,0 1,0-1,0 1,0-1,-1 0,1 1,-1-1,0 1,1 0,37-309,18 75,-25 137,-28 86,-3 7</inkml:trace>
  <inkml:trace contextRef="#ctx0" brushRef="#br0" timeOffset="1832.636">818 320,'167'-11,"63"-8,-125-5,-113 32,-4-3</inkml:trace>
  <inkml:trace contextRef="#ctx0" brushRef="#br0" timeOffset="2084.706">847 518,'34'0,"15"-5,5-2,-3 1,-4 1,-6 1,-5-3,-4 0,-3 1,-5 1</inkml:trace>
  <inkml:trace contextRef="#ctx0" brushRef="#br0" timeOffset="11150.083">480 687,'5'0,"1"5,5 1,0 5,4 0,3 3,4 4,3 4,2-2,-4 1,-1-4,-4 1,0-4,-4-8,-8-5,-6-8,-3-3</inkml:trace>
  <inkml:trace contextRef="#ctx0" brushRef="#br0" timeOffset="11555.717">762 631,'-61'48,"-154"249,168-239,62-60,-6-7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0,'-2'2,"0"-1,1 0,-1 1,0-1,0 1,1 0,-1-1,1 1,-1 0,1 0,0 0,0 0,0 0,0 1,0-1,0 0,1 0,-1 0,1 1,0-1,-1 0,1 1,0-1,0 0,1 2,-2-1,-7 337,-33 57,13-103,17-146,12-165,-1-2</inkml:trace>
  <inkml:trace contextRef="#ctx0" brushRef="#br0" timeOffset="250.037">1 818,'175'-58,"3"6,46 0,-189 45,1-2,-1-1,-1-2,0-1,0-2,4-4,-16 6</inkml:trace>
  <inkml:trace contextRef="#ctx0" brushRef="#br0" timeOffset="4798.732">1074 0,'17'39,"-2"-1,-2 0,-2 0,-2 1,-1 1,-2 0,-2-1,-2 2,-1 13,-3 530,-14-473,16-112,1 1,-1-1,1 0,-1 0,1 0,0 0,-1 1,1-1,0 0,0 1,0-1,0 0,0 1,0-1,-1 1,1 0,0-1,0 1,0 0,1-1,-1 1,0 0,0 0,0 0,0 0,0 0,0 0,0 0,0 0,0 1,0-1,0 0,0 1,0-1,0 0,0 1,0-1,0 1,0 0,-1-1,1 1,0 0,0-1,0 1,-1 0,1 0,-1 0,1 0,0-1,-1 1,0 0,1 0,-1 0,1 0,-1 0,0 0,0 0,0 0,0 1,1-1,-1 0,0 0,-1 0,1 0,0 0,106-210,-89 176,-14 25,0 1,0 0,1 0,0 0,0 0,1 0,-1 1,1 0,1 0,-1 1,1-1,0 1,0 0,1 1,0-1,1 0,-2 6,0 0,0 0,-1 0,1 1,0 0,-1 0,0 0,1 1,-1-1,0 1,0 1,-1-1,1 1,0-1,-1 1,0 1,0-1,-1 1,1-1,-1 1,0 0,0 0,0 1,-1-1,0 0,0 1,0-1,-1 1,1 2,5 11,0 0,-1 1,-1 0,-1 0,-1 0,-1 0,0 3,4 28,0-33</inkml:trace>
  <inkml:trace contextRef="#ctx0" brushRef="#br0" timeOffset="5286.184">1779 1016,'31'-7,"-1"-1,1-2,-1 0,-1-3,0 0,-1-1,19-15,-41 25,-1-1,0 1,-1-1,1 0,-1-1,0 1,0-1,0 0,-1 0,0 0,0 0,-1 0,1-1,-2 1,1-1,-1 0,1 0,-2 1,1-1,-1 0,0 0,-1 0,1 0,-1 1,-1-1,1 0,-2-1,2 6,0 0,0 0,-1 0,1 0,-1 0,1 0,-1 0,0 0,0 0,0 1,0-1,0 1,0 0,-1-1,1 1,0 0,-1 0,1 0,0 1,-1-1,1 1,-1-1,0 1,1 0,-1 0,1 0,-1 0,1 0,-1 1,1-1,-1 1,1-1,-1 1,1 0,0 0,-1 1,-83 46,64-31,1 0,1 1,0 1,2 1,0 1,1 0,1 2,2-1,0 2,1 0,1 1,-2 9,13-30,0-1,0 0,0 1,1-1,-1 1,1-1,0 1,0-1,0 1,0-1,1 1,0-1,-1 1,1-1,1 1,-1-1,0 0,1 0,-1 0,1 0,0 0,0 0,0 0,1 0,-1-1,1 1,-1-1,1 0,0 0,0 0,0 0,0 0,0 0,0-1,1 0,-1 0,0 0,1 0,-1 0,1 0,-1-1,1 0,0 0,17 2,0-1,0-2,0 0,0-1,0-1,0-1,0 0,-1-2,0-1,0 0,-1-1,0-1,0-1,-1-1,10-8,12-14,-27 16</inkml:trace>
  <inkml:trace contextRef="#ctx0" brushRef="#br0" timeOffset="6101.064">2541 678,'1'1,"0"0,0 0,0 1,0-1,0 0,0 1,0-1,0 1,-1-1,1 1,0 0,-1-1,1 1,-1-1,0 1,0 0,1 0,-1-1,0 1,0 0,-1-1,1 1,0 0,0-1,-1 1,1 0,-1-1,0 1,1-1,-1 1,0-1,0 1,0-1,0 1,0-1,-115 284,97-240,20-46,-1 1,0 0,1 0,-1-1,0 1,0 0,1 0,-1-1,0 1,0 0,0-1,0 1,1 0,-1-1,0 1,0 0,0-1,0 1,0-1,0 1,0 0,0-1,0 1,0 0,0-1,0 1,0-1,0 1,0 0,0-1,-1 1,1 0,0-1,0 1,0 0,0-1,-1 1,1 0,0 0,0-1,-1 1,1 0,0 0,-1-1,1 1,0 0,-1 0,1 0,0-1,-1 1,1 0,0 0,-1 0,1 0,-1 0,1 0,0 0,-1 0,1 0,-1 0,13-34,1 0,2 1,1 1,1 0,2 1,1 1,13-14,-21 27,50-56,-61 73,-1-1,1 0,-1 1,1-1,-1 1,1 0,-1-1,1 1,0-1,-1 1,1 0,0-1,-1 1,1 0,0 0,0 0,-1 0,1-1,0 1,0 0,-1 0,1 0,0 0,-1 1,1-1,0 0,0 0,-1 0,1 1,0-1,-1 0,1 1,0-1,-1 0,1 1,-1-1,1 1,0-1,-1 1,1-1,-1 1,0-1,1 1,-1 0,1-1,-1 1,0 0,1-1,-1 1,0 0,0-1,0 1,0 0,1 0,-1-1,0 1,0 0,0 0,0-1,-1 1,1 0,0-1,0 2,-5 48,1-32,0-8,1 1,1 0,0 0,0 0,1 0,0 0,1 0,0 0,1 1,0-1,1 0,0 0,1-1,0 1,4 10,-5-19,0 1,0 0,0-1,1 1,-1-1,1 0,-1 0,1 0,0 0,-1 0,1 0,0-1,0 1,0-1,1 0,-1 0,0 0,0 0,1-1,-1 0,0 1,1-1,-1 0,0 0,1-1,-1 1,0-1,0 1,1-1,-1 0,0-1,0 1,0 0,1-1,91-71,-84 57,-1-1,0 0,-1 0,-1-1,-1 0,-1 0,0-1,-2 0,0 0,-1 0,1-12,-3 25,-5-78,-1 60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24,'5'0,"6"0,7 0,4 0,3 0,3 0,1 0,0 0,1 0,-1 0,0-5,0-2,-10 1,-8 1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3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0,'24'5,"13"1,4 0,1-1,-3-1,-2-2,-4-1,-1-1,-3 0,-5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78,'-5'-7,"0"1,-1 0,0 0,0 0,-1 1,1 0,-1 0,-1 1,1 0,0 0,-1 0,0 1,0 0,0 1,0 0,0 0,0 1,-1 0,1 0,0 1,-1 0,1 0,0 1,-1 0,1 1,0 0,0 0,0 1,-8 3,2 1,-1 1,1 0,1 1,-1 0,1 1,1 1,0 0,1 1,0 0,0 0,2 2,-1-1,2 1,-5 9,6-5,0 0,1 0,2 1,-1-1,2 1,1 0,0 0,1 0,1 0,1 1,0-12,0-1,0 0,0 0,0 0,1 0,1 0,-1 0,1 0,0-1,1 1,-1-1,1 0,0 0,1 0,0-1,0 1,0-1,0 0,1-1,0 1,0-1,0 0,0-1,1 0,-1 0,1 0,6 1,-1-3,0-1,0 0,0-1,-1-1,1 1,0-2,0 0,-1 0,0-1,0-1,0 0,0 0,-1-1,0 0,0-1,0 0,-1-1,0 0,0-1,16-15,-1-1,-2-2,0 0,-2-1,-1-1,-1-1,-1 0,3-12,-14 29,0 1,0-1,-1 0,-1 0,0-1,-1 1,0-1,-1 1,-1-1,0 0,-1 0,-1-4,1 18,-1-1,1 1,-1 0,1 0,-1 0,0 0,1 0,-1 0,1 0,-1 0,1 0,-1 0,0 0,1 0,-1 0,1 0,-1 1,1-1,-1 0,1 0,-1 1,1-1,-1 0,1 1,-1-1,1 0,-1 1,1-1,0 1,-1-1,1 0,0 1,-1-1,1 1,0 0,-1-1,1 1,0-1,0 1,0-1,0 1,0-1,0 1,0 0,0-1,0 1,0-1,0 1,0 0,0-1,0 1,0-1,-4 15,1 1,0-1,1 0,0 1,2-1,0 1,0-1,1 1,1-1,1 0,0 1,1-1,1-1,0 1,1-1,0 0,1 0,1 0,0-1,1 0,1-1,-1 0,2-1,0 0,0 0,1-1,0 0,1-1,1-1,9 5</inkml:trace>
  <inkml:trace contextRef="#ctx0" brushRef="#br0" timeOffset="437.132">1128 220,'-5'4,"-6"8,-1 5,-4 0,1 2,-1 3,1 2,4 2,-1-4,1 0,-2 1,1 0,-2 3,1 0,3 1,-2-3,1-7</inkml:trace>
  <inkml:trace contextRef="#ctx0" brushRef="#br0" timeOffset="787.352">817 191,'14'23,"1"0,1-1,1-1,1 0,1-2,0 0,2-1,0 0,1-2,22 12,93 90,-124-107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386 626,'-2'-4,"-1"0,1 1,-1-1,0 1,0-1,0 1,-1 0,1 0,-1 1,0-1,1 1,-1-1,0 1,0 0,-1 1,1-1,0 1,-1 0,1 0,0 0,-1 1,1-1,-1 1,0 0,1 0,-1 1,1-1,-1 1,-121 42,115-36,0 0,0 1,1 0,0 1,0 0,1 0,0 1,1 0,0 1,1 0,0 0,0 0,1 1,1 0,0 0,-1 7,4-16,1 0,0 1,0-1,0 1,0-1,1 1,0-1,-1 1,1 0,0-1,1 1,-1-1,1 1,-1 0,1-1,0 0,0 1,1-1,-1 0,1 1,0-1,0 0,0 0,0 0,0 0,0-1,1 1,-1-1,1 1,0-1,0 0,0 0,0 0,0 0,0-1,1 1,-1-1,1 0,-1 0,0 0,1-1,1 1,7 0,1 0,0-1,-1-1,1 0,-1-1,1 0,-1-1,0 0,0-1,0 0,0-1,-1 0,1-1,-2-1,1 1,-1-2,0 1,0-1,-1-1,1-1,15-16,-1-1,-1-1,-2-1,-1-1,-1-1,6-16,-5 9,-3-1,-1 0,-2-1,-1-1,-3 0,-1 0,0-16,-7 43,-2 0,1 0,-2 0,0 0,-1 0,0 0,-1 0,0 1,-2-1,1 1,-1 0,-1 0,-1 1,0 0,-7-11,10 19,-1 0,1 0,-1 1,0-1,0 1,0 0,0 0,0 1,0 0,-1 0,0 0,1 0,-1 1,0 0,0 0,1 1,-1 0,0 0,0 0,0 0,0 1,1 0,-1 0,0 1,1 0,-1 0,1 0,0 0,-1 1,1 0,0 0,1 1,-1-1,-2 3,-7 7,0 1,1 1,0 0,2 1,0 0,0 0,2 2,0-1,1 1,0 0,2 0,0 1,1 0,1 0,1 1,1-1,0 1,1-1,2 18,-1-21,1-1,1 1,0-1,1 0,0 1,1-1,1-1,0 1,2-1,-1 0,1 0,1 0,1-1,0-1,0 1,1-2,1 1,7 5,0-2,1-1,1-1,0 0,0-2,1-1,1 0,0-1,0-2,1 0,0-1,0-1,4-1,29 25,-43-18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30,'56'8,"1"-2,0-3,0-2,-1-2,9-4,284-25,-196 19,-129 11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284 260,'-17'2,"1"2,0 0,1 0,-1 2,1 0,0 1,0 0,1 1,0 1,0 0,1 1,1 0,-1 1,2 1,-5 5,9-6,0 0,1 1,0-1,1 1,1 1,0-1,0 1,1-1,1 1,0 0,1 0,0 0,1 13,2-17,-1 0,1 0,0 0,1 0,0 0,0-1,1 0,0 1,0-1,1-1,0 1,1 0,-4-6,0 1,-1-1,1 0,0 0,1 0,-1 0,0 0,0-1,1 1,-1 0,1-1,0 0,-1 0,1 0,0 0,0 0,-1 0,1-1,0 1,0-1,0 0,0 0,0 0,0 0,0-1,-1 1,1-1,0 1,0-1,0 0,-1 0,1-1,0 1,-1 0,1-1,-1 0,0 1,1-1,0-1,19-18,0-1,-2-1,0 0,-2-2,5-9,-1 3,-3 7,0-1,-2-1,-2-1,0-1,-2 0,0 0,-2-1,-2-1,0 0,-2 0,-2 0,2-19,-7 44,0 0,0 0,0 0,0 0,-1 0,0 0,0 0,0 0,-1 0,1 1,-1-1,-1 0,1 1,0 0,-1-1,0 1,0 0,0 1,-1-1,1 0,-1 1,0 0,0 0,0 0,0 0,-1 1,1-1,-1 1,1 0,-1 1,0-1,0 1,0 0,1 0,-1 0,-3 1,-1-1,0 0,0 1,1 0,-1 1,0 0,0 0,0 1,1 0,-1 1,1 0,0 0,-1 0,2 1,-1 1,0-1,1 1,0 1,0-1,0 1,1 0,0 1,0-1,0 1,1 0,0 1,1-1,-1 1,1 0,1 0,0 1,0-1,1 8,1-1,1 1,0-1,2 1,-1-1,2 1,0-1,1 0,0 0,1 0,1-1,0 1,1-2,1 1,0-1,1 0,0 0,1-1,105 167,-111-172,-3-4,-1 0,1 0,0 0,0 0,0 0,0-1,1 1,-1 0,1-1,-1 1,1-1,0 0,0 0,0 1,0-1,0 0,1-1,-1 1,1 0,-1-1,1 1,0-1,-1 0,1 0,0 0,0 0,0 0,0-1,0 0,0 1,0-1,0 0,0 0,0 0,2-1,5-8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1,'-19'29,"2"1,2 0,0 1,2 1,2 0,1 1,-4 20,-6 18,-16 70,35-138,0 1,0 0,0-1,1 1,-1-1,1 1,0 0,0 0,0-1,0 1,1 0,0-1,-1 1,1-1,1 1,-1-1,0 1,1-1,0 0,0 1,0-1,0 0,0 0,0 0,1-1,0 1,-1-1,1 1,0-1,0 0,0 0,0 0,1-1,-1 1,1-1,2 2,3-1,1 0,-1-1,0 0,1 0,-1-1,1 0,-1-1,1 0,-1-1,0 1,0-2,0 1,0-1,0-1,6-2,-3-7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0,'29'5,"14"2,5-1,-2-1,-3-2,-4 0,-4-2,-3-1,-3 0,-5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1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424 308,'-28'-1,"13"-1,-1 1,0 1,0 0,-1 0,2 2,-1 0,0 1,0 0,1 2,0 0,0 0,0 1,0 1,1 1,0 0,-12 10,17-5,0 0,1 2,1-1,0 1,1 0,0 0,1 0,1 1,1 0,0 0,1 0,1 0,0 0,1 0,2 11,-11 257,-5-104,7 1,10 29,-2-29,-28 14,26-27,1-166,0 0,0-1,0 1,0-1,1 1,-1 0,1-1,-1 1,1-1,-1 1,1-1,0 1,0-1,0 1,0-1,0 0,0 1,0-1,0 0,0 0,0 0,1 0,-1 0,0 0,1 0,-1-1,1 1,-1 0,1-1,0 1,-1-1,1 0,-1 1,1-1,0 0,-1 0,1 0,0 0,-1 0,1 0,-1-1,1 1,0-1,-1 1,1-1,-1 1,1-1,-1 1,36-3,-19 1,1 1,0 0,-1 1,1 1,0 1,-1 1,3 1,-9 0,1-1,-1-1,1 0,-1 0,1-1,0-1,0 0,-1-1,1 0,12-3,-1-3</inkml:trace>
  <inkml:trace contextRef="#ctx0" brushRef="#br0" timeOffset="1234.29">1158 675,'-32'9,"0"2,1 1,0 1,1 2,0 1,2 2,-10 7,31-19,0 0,1 0,0 1,0-1,0 1,1 1,0-1,0 1,1 0,0 0,0 0,1 0,0 1,1-1,0 1,0 0,1 0,0 0,0 0,1-1,0 1,1 0,0 0,0 0,1 0,0 0,1-1,0 1,0-1,1 0,0 0,0 0,1 0,1 1,-1-4,1 0,-1 0,1-1,-1 0,1 0,1 0,-1-1,0 0,1 0,0 0,-1-1,1 0,0-1,0 1,0-1,0-1,1 1,-1-1,0-1,0 1,0-1,0 0,0-1,0 0,0 0,0 0,-1-1,1 0,-1 0,0 0,0-1,0 0,5-5,8-4,0-2,0 0,-2-1,0-1,-1-1,0 0,2-7,9-15,-1-2,-3 0,-1-2,3-14,-19 44,-2 0,1 0,-2 0,0 0,-1-1,0 1,-1-1,-1 1,0-1,-1 0,0 1,-2-1,1 1,-2 0,0 0,-3-8,3 14,0 1,-1 0,1 0,-1 0,0 0,-1 1,0 0,0 0,0 1,-1 0,1 0,-1 0,0 1,-1-1,-3 0,8 3,-1 1,1 0,-1-1,1 1,-1 0,1 1,-1-1,0 1,0-1,1 1,-1 0,0 0,0 1,1-1,-1 1,0 0,1 0,-1 0,1 0,-1 1,1 0,0-1,0 1,-1 0,1 1,0-1,1 0,-1 1,0 0,1-1,-1 1,1 0,0 0,-2 4,-1 6,1 0,0 0,0 0,1 1,1-1,1 1,0 0,0 0,1-1,1 1,0 0,1 0,1-1,0 1,1-1,1 3,45 125,-47-123,2-1,0 0,1 0,1-1,1 0,0 0,1 0,0-1,1-1,1 1,0-2,1 0,1 0,0-1,6 4,-3-6,-2 0</inkml:trace>
  <inkml:trace contextRef="#ctx0" brushRef="#br0" timeOffset="6517.663">2034 534,'-2'8,"0"0,0 0,0 0,-1 0,0 0,-1-1,0 0,0 1,0-1,-1-1,0 1,0-1,-1 1,-1-1,-18 26,-129 134,85-93,45-60,17-16</inkml:trace>
  <inkml:trace contextRef="#ctx0" brushRef="#br0" timeOffset="6868.345">1610 562,'1'-1,"-1"0,1 1,0-1,-1 1,1-1,0 1,0-1,0 1,-1-1,1 1,0 0,0 0,0-1,0 1,0 0,-1 0,1 0,0 0,0 0,0 0,0 0,0 0,0 0,0 0,-1 1,1-1,0 0,0 1,0-1,-1 1,1-1,0 0,0 1,-1 0,1-1,0 1,-1-1,1 1,0 0,-1 0,1-1,-1 1,0 0,1 0,-1-1,1 1,-1 0,0 0,0 0,0 0,1 0,-1 0,0-1,0 1,0 1,1-1,31 32,0-2,2-1,2-2,0-2,33 18,35 26,-15 18,-81-81</inkml:trace>
  <inkml:trace contextRef="#ctx0" brushRef="#br0" timeOffset="7253.276">340 1324,'235'-2,"152"-23,-76-9,219 8,-486 26,150 13,-141-2,-30-7</inkml:trace>
  <inkml:trace contextRef="#ctx0" brushRef="#br0" timeOffset="8030.06">1214 1549,'-41'23,"1"2,1 2,1 1,-14 16,45-38,1 0,0 0,0 1,1-1,0 1,0 1,0-1,1 1,1-1,-1 1,1 0,0 0,1 1,0-1,0 1,1-1,0 1,0-1,1 1,0 0,1-1,0 1,0-1,1 1,2 5,2-8,0-1,0-1,0 1,1-1,0 0,0-1,0 1,0-2,0 1,1-1,-1 0,1 0,-1-1,1 0,0 0,0-1,-1 0,1 0,0-1,0 0,-1 0,1-1,-1 0,7-3,-1 0,1-1,-1 0,-1-1,0-1,0 0,0 0,-1-1,0-1,-1 0,0-1,0 1,-1-2,-1 1,0-2,6-11,12-12,-8 9,-2 0,0-1,-2 0,-1-2,-2 1,0-1,-2-1,1-13,-7 31,-1 1,-1-1,0 1,0-1,-1 0,-1 0,0 1,-1-1,-1 0,1 1,-2 0,0 0,0 0,-1 0,-1 1,0-1,-1 1,0 1,0-1,-1 1,0 1,-1-1,0 2,-2-2,7 7,0 0,-1 1,0-1,1 1,-1 0,0 0,0 1,0 0,0-1,-1 2,1-1,0 0,0 1,0 0,-1 1,1-1,0 1,0 0,0 0,0 0,0 1,0 0,0 0,0 0,1 0,-1 1,1 0,-1 0,1 0,0 1,-5 3,0 1,0 0,1 0,0 1,1 0,-1 0,2 0,0 1,0 0,0 1,2 0,-1-1,0 4,0 6,1 0,1 0,1 1,0-1,2 1,0-1,1 1,2-1,0 0,0 0,5 12,3-8,1 0,1-1,1-1,0 0,2-1,1 0,0-1,1-1,2-1,-1-1,17 11,7 1,-23-19</inkml:trace>
  <inkml:trace contextRef="#ctx0" brushRef="#br0" timeOffset="8485.831">1864 1239,'-59'104,"5"3,-5 26,49-111,1 1,0 0,2 1,1 0,1 0,1 0,2 0,-1 9,4-29,-1 0,1 0,-1 0,1 0,0 0,1 0,-1 0,1 0,-1-1,1 1,0-1,1 1,-1-1,0 0,1 0,0 0,0 0,0 0,0-1,0 1,1-1,-1 0,0 0,1 0,0 0,0-1,-1 1,1-1,0 0,0 0,0-1,0 1,0-1,0 0,0 0,0 0,0 0,3-1,137-3,-142 4,0 0,0-1,1 1,-1 0,0-1,0 1,0-1,0 1,0-1,0 0,0 0,0 0,0 0,0 0,0-1,-1 1,1-1,-1 1,1-1,-1 1,1-1,-1 0,0 0,0 0,1-1,-1-8</inkml:trace>
  <inkml:trace contextRef="#ctx0" brushRef="#br0" timeOffset="8733.024">1497 1635,'29'0,"19"0,6 0,-1 0,-6 0,-4 0,-7-5,-3-2,-3 1,-2 1,-5 1</inkml:trace>
  <inkml:trace contextRef="#ctx0" brushRef="#br0" timeOffset="9867.343">2005 54,'85'-23,"-49"12,-27 7,0 1,1 0,-1 0,1 1,0 0,0 1,0 0,0 0,0 1,-1 1,1-1,0 2,0-1,4 3,-8 0,-1 1,0 0,-1 0,1 0,-1 1,0-1,0 1,-1 0,1 1,-1-1,-1 0,1 1,-1-1,0 1,-1 0,0 0,0 0,0 0,-1 2,1-5,8 250,-11-166,2 1099,11-1111,-8-67,-1 1,0 0,-1-1,1 1,-2 0,0 0,0 0,-1 0,0 0,-1 2,-41 141,56-71,-14-81,1 0,-1 0,1 0,-1 0,1 0,-1 0,1-1,-1 1,0 0,0 0,1-1,-1 1,0 0,0-1,0 1,0-1,0 1,0-1,0 0,0 1,0-1,0 0,0 0,0 1,0-1,0 0,0 0,0 0,0 0,0 0,0-1,0 1,0 0,0 0,0-1,0 1,0-1,-1 0,-9 0,-185 19,176-17,14 0,1 0,-1 0,1-1,-1 1,1-1,0-1,-1 1,1-1,-1 0,1 0,0 0,-1-1,1 0,0 0,0 0,0 0,0-1,1 0,-2-10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58,'-2'-4,"1"1,-1-1,0 1,0 0,-1 0,1 0,0 0,-1 0,0 0,0 1,0-1,0 1,0 0,0 0,-1 0,1 0,-1 1,1 0,-1-1,1 1,-1 0,0 1,0-1,1 1,-1-1,-3 1,-1-1,-1 0,0 1,0 0,0 0,1 1,-1 0,0 0,1 1,-1 1,1-1,-1 1,1 0,0 1,0 0,1 1,-1-1,1 1,0 1,0-1,-3 5,-2 1,0-1,1 2,0 0,1 0,1 1,0 0,1 0,0 1,1 0,0 1,1 0,1 0,0 0,1 3,1-8,0 0,0 1,1-1,1 1,0-1,0 1,1 0,0-1,1 1,0-1,1 1,0-1,1 1,0-1,0 0,1 0,0-1,1 1,0-1,1 0,3 4,-5-10,0 0,0 0,0 0,0-1,0 0,1 0,-1 0,1 0,0-1,-1 0,1 0,0 0,0 0,0-1,0 0,0 0,-1 0,1-1,0 1,0-1,0 0,-1-1,1 1,0-1,-1 0,5-2,4-3,0-1,0 0,-1 0,0-2,0 1,-1-1,0-1,1-2,12-14,-2-1,0 0,-2-1,-2-2,0 0,-2-1,3-12,2-1,-21 46,-1-1,1 0,0 1,0-1,0 0,0 1,0-1,0 0,0 1,0-1,0 1,0-1,0 0,0 1,0-1,0 0,0 1,0-1,0 0,1 1,-1-1,0 0,0 0,0 1,0-1,1 0,-1 1,0-1,0 0,1 0,-1 1,0-1,0 0,1 0,-1 0,0 1,1-1,-1 0,0 0,1 0,-1 0,0 0,1 0,-1 0,0 0,1 0,-1 0,0 0,1 0,-1 0,1 0,-1 0,0 0,1 0,-1 0,0 0,0-1,1 1,-1 0,0 0,1 0,-1 0,0-1,0 1,1 0,-1 0,0-1,0 1,1 0,2 30,-3-30,0 13,1-1,0 1,1-1,1 0,0 0,0 0,1 0,1 0,0-1,0 0,2 0,-1 0,1-1,0 0,1 0,0-1,1 0,4 3,4 5,-3-3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1 234,'254'-1,"-55"-28,-144 24,-71-23,-189-125,187 142,6 5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13,'15'0,"8"0,7 0,2 0,0 0,1 0,-2 0,-1 0,0 0,-1 0,-1 0,0 0,0 0,0-5,0-1,-9 4,-9 4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0,'34'10,"15"3,5-1,-2-2,-6-3,-5-3,-5-2,-4-1,-2-1,-7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9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0,'-45'276,"32"-96,16-174,0-1,0 0,0 1,1-1,0 0,0-1,0 1,1-1,-1 0,1 0,0 0,0-1,1 1,-1-1,1-1,0 1,-1-1,1 0,0 0,0-1,0 1,0-1,1-1,-1 1,0-1,0 0,0-1,1 1,-1-1,0 0,0-1,0 1,0-1,2-2,10-6,-5-2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1 430,'112'-119,"-5"-5,16-34,-123 158,0-2,0 1,0 0,1-1,-1 1,0 0,1 0,-1-1,1 1,0 0,-1 0,1 0,0 0,0-1,0 1,-1 0,1 1,0-1,0 0,0 0,1 0,-1 0,0 1,0-1,0 1,1-1,-1 1,0-1,0 1,1 0,-1-1,0 1,1 0,-1 0,0 0,1 0,-1 0,0 0,1 1,-1-1,0 0,1 1,-1-1,0 1,0-1,0 1,1 0,-1-1,0 1,0 0,1 1,16 80,-17-71,0 1,1-1,0 1,1-1,0 0,1 0,0 0,1-1,0 0,1 1,0-2,1 1,0-1,0 0,1 1,12 6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3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0 344,'39'-38,"-2"-2,-2-1,-2-2,-2-1,2-7,31-35,-62 86,1 0,-1 1,0-1,0 1,1 0,-1-1,0 1,0 0,0 0,0 1,0-1,0 0,-1 1,1-1,0 1,-1-1,1 1,-1 0,1 0,-1-1,0 1,0 0,0 0,0 0,0 1,0-1,0 0,-1 0,1 0,-1 1,0-1,1 0,-1 2,0-1,42 124,-31-107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5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375 939,'-41'15,"4"-2,0 1,0 2,1 2,1 1,1 2,25-15,0 0,0 1,1 1,0-1,0 1,1 1,0-1,1 1,-1 0,2 1,-1 0,2 0,-1 0,1 0,1 1,0-1,0 1,1 0,0 0,1 3,0-10,1 0,0 0,0 1,0-1,1 0,-1 0,1 0,0 0,0 0,0 0,1-1,-1 1,1 0,0-1,0 1,0-1,0 1,1-1,0 0,-1 0,1 0,0 0,0-1,1 1,-1-1,1 0,-1 0,1 0,-1 0,1-1,0 0,0 1,0-1,0 0,0-1,0 1,0-1,0 0,0 0,0 0,1-1,17-3,0-1,0-1,0-1,-1-1,0-1,-1 0,0-2,0-1,-1 0,-1-1,0-1,12-12,116-131,-146 155,0 1,1 0,0-1,-1 1,1 0,0-1,-1 1,1 0,0 0,0-1,0 1,0 0,0 0,1 0,-1 0,0 1,0-1,1 0,-1 0,0 1,1-1,-1 1,1-1,-1 1,1 0,-1-1,1 1,-1 0,1 0,-1 0,1 0,-1 0,0 1,1-1,-1 0,1 1,-1-1,1 1,-1-1,0 1,1 0,-1-1,0 1,0 0,1 0,-1 0,0 0,0 0,0 0,0 0,0 0,0 1,-1-1,1 0,0 1,21 150,-19-140,-1-3,0 1,0-1,1 0,0 1,0-1,1-1,1 1,0 0,0-1,0 0,1 0,1 0,9 6</inkml:trace>
  <inkml:trace contextRef="#ctx0" brushRef="#br0" timeOffset="729.311">855 1278,'25'-4,"-11"1,0 1,0 0,0 1,0 0,1 1,-1 1,0 0,0 1,3 2,-15-4,0 0,-1 1,1-1,0 1,-1-1,1 1,-1 0,1 0,-1 0,1 0,-1 0,0 0,1 0,-1 0,0 0,0 1,0-1,0 0,0 1,0-1,0 1,0-1,-1 1,1-1,0 1,-1 0,1-1,-1 1,0 0,0-1,0 1,0 0,0 0,0-1,0 1,0 0,0-1,-1 1,1 0,-1-1,0 2,-41 68,26-47,10-17,1-1,1 1,-1 0,1 0,0 0,1 1,0-1,0 1,1 0,-1 0,2 0,-1 0,1 0,0 0,1 0,0 0,0 1,1-1,0 0,1 0,-1 0,2 0,-1 0,2 2,0-7,0 0,1 0,-1 0,1 0,-1-1,1 0,0 0,0-1,0 1,0-1,0 0,1 0,-1-1,0 1,0-1,0-1,1 1,-1-1,0 1,0-1,0-1,0 1,0-1,0 0,0 0,0 0,3-4,18-6</inkml:trace>
  <inkml:trace contextRef="#ctx0" brushRef="#br0" timeOffset="978.522">855 1475,'14'0,"10"0,5 0,3 0,1 0,-1 0,-1 0,0 0,-2 0,0 0,-5 0</inkml:trace>
  <inkml:trace contextRef="#ctx0" brushRef="#br0" timeOffset="1350.495">1503 573,'-10'37,"1"1,2 0,1 1,2-1,2 1,2 28,10 292,-39-119,29-229</inkml:trace>
  <inkml:trace contextRef="#ctx0" brushRef="#br0" timeOffset="1711.912">1814 911,'-310'177,"242"-131,68-46,-1 1,0 0,1 0,-1-1,1 1,-1 0,1 0,-1 0,1 0,0 0,0 0,-1 0,1 0,0 0,0 0,0 0,0 0,0 0,0 0,0 0,0 0,0 0,1 0,-1 0,0 0,1-1,-1 1,1 0,-1 0,1 0,-1 0,1 0,-1-1,1 1,0 0,-1 0,1-1,0 1,0-1,0 1,-1-1,1 1,0-1,0 1,0-1,1 1,45 17,-45-18,-1 0,19 4,0 1,-1 0,0 2,0 0,0 1,-1 1,0 1,-1 0,0 1,0 1,-1 1,5 6,31 38,-42-59,-3-4</inkml:trace>
  <inkml:trace contextRef="#ctx0" brushRef="#br0" timeOffset="2131.723">1222 431,'56'-47,"-1"-1,-2-3,19-28,38-66,-105 136,40-42,-43 52,0-1,-1 1,1 0,-1 0,1 0,-1 1,1-1,-1 0,0 0,1 1,-1-1,0 1,0-1,0 1,0-1,0 1,-1 0,1-1,0 1,-1 0,1 0,-1 0,0-1,1 1,-1 0,0 0,0 0,0 0,0-1,-1 2,1-3,5 100,13 66,-15-155,0 0,0 0,1-1,1 0,-1 1,2-1,-1-1,2 1,-1-1,1 0,0-1,1 0,0 0,0 0,1-1,0 0,0-1,3 1,9-1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0 311,'29'-5,"14"-1,5 0,-1 1,-4 2,-9-4,-6-1,-2 1,-1 2,-1 2,2 1,0 1,-4-4,-1-1,-4 0</inkml:trace>
  <inkml:trace contextRef="#ctx0" brushRef="#br0" timeOffset="270.292">254 1,'-4'33,"-3"21,1 7,2-4,0-5,2-8,1-6,0-4,1-4,1-2,-1-1,5-5,1-2,5-3,1-6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0,'-42'13,"1"1,0 2,1 2,1 2,-21 15,50-28,2 0,-1 1,1 0,0 0,1 1,0 0,0 1,1-1,0 1,1 1,0-1,0 1,1 0,1 0,0 0,0 0,1 0,1 1,0-1,0 1,1-1,1 1,0-1,0 1,1-1,1 1,-2-9,0 1,1-1,-1 1,1-1,0 0,0 0,0 0,0 0,1 0,-1 0,1 0,0-1,0 0,0 1,0-1,0 0,0 0,0-1,1 1,-1-1,1 1,-1-1,1 0,0-1,-1 1,1-1,0 1,-1-1,1 0,0 0,0-1,-1 1,1-1,0 0,-1 0,1 0,-1 0,1-1,-1 1,0-1,1 0,-1 0,2-2,21-13,-2 0,0-2,-1-1,-1 0,0-2,-2-1,-1 0,-1-1,-1-1,-1-1,-1 0,-1-3,48-75,-62 104,0 1,0-1,0 1,1-1,-1 0,0 1,0-1,0 1,0-1,1 0,-1 1,0-1,1 1,-1-1,0 0,0 1,1-1,-1 0,1 0,-1 1,0-1,1 0,-1 0,1 0,-1 1,0-1,1 0,-1 0,1 0,-1 0,1 0,-1 0,1 0,-1 0,1 0,-1 0,0 0,1 0,-1 0,1 0,-1-1,1 1,-1 0,0 0,1 0,-1-1,1 1,-1 0,0 0,1-1,-1 1,0 0,1-1,-1 1,0 0,0-1,1 1,-1-1,0 1,0 0,0-1,1 1,0 47,-1-40,0 6,-2 2,1 1,1-1,0 0,0 0,2 0,0 1,1-1,0-1,1 1,1 0,0-1,1 0,1 0,0-1,1 0,0 0,10 11,24 7,-31-31</inkml:trace>
  <inkml:trace contextRef="#ctx0" brushRef="#br0" timeOffset="584.73">767 311,'-23'89,"23"-87,0 1,0 0,0-1,0 1,0 0,0-1,1 1,-1 0,1-1,0 1,0 0,0-1,0 1,0-1,0 0,1 1,-1-1,1 0,0 0,0 0,0 0,-1 0,2 0,-1-1,0 1,0-1,1 1,-1-1,0 0,1 0,2 1,1-3,1 0,-1-1,0 0,0 0,1 0,-1-1,-1 0,1 0,0 0,-1-1,0 0,1 0,-2-1,1 1,0-1,-1 0,0 0,0 0,-1-1,1 1,-1-1,0 0,-1 0,1-2,-2 8,-1-2,0 0,0 1,0-1,1 0,-1 1,1-1,-1 0,1 1,0-1,-1 1,1-1,0 1,0-1,0 1,0 0,1-1,-1 1,0 0,0 0,1 0,-1 0,1 0,-1 0,1 0,-1 1,1-1,-1 0,1 1,0 0,-1-1,1 1,0 0,-1-1,1 1,0 0,0 0,-1 1,1-1,0 0,-1 1,1-1,0 1,-1-1,1 1,-1-1,1 1,-1 0,1 0,-1 0,1 0,-1 0,0 0,0 1,1-1,-1 0,0 1,30 134,8 172,-39-291,-1-1,-1 1,0-1,-1 0,0 0,-2 0,0 0,0-1,-2 1,0-2,0 1,-2-1,1 0,-2 0,0-1,-1-1,-8 9,18-20,0 0,0 0,0 0,0 0,0 0,0 0,0 0,0-1,0 1,0 0,-1-1,1 1,0-1,0 1,-1-1,1 0,0 1,-1-1,1 0,-1 0,1 0,0 0,-1 0,1 0,0 0,-1-1,1 1,0 0,-1-1,1 1,0-1,0 0,-1 1,1-1,0 0,0 0,0 1,0-1,0 0,0 0,0 0,0 0,0-1,1 1,-1 0,0 0,1 0,-1-1,1 1,-1 0,1-1,0 1,-1 0,1-1,0 1,0-1,-1-19,1-1,1 1,1 0,0 0,2 0,1 0,0 0,1 1,2 0,0 0,1 1,5-7,0-7,-1 0,-2 5</inkml:trace>
  <inkml:trace contextRef="#ctx0" brushRef="#br0" timeOffset="1297.182">1247 227,'26'-12,"0"-1,0-1,-1-1,-1-1,-1-1,0-1,-1-1,-1-1,9-12,-29 30,0 1,0-1,0 1,0 0,0-1,0 1,0 0,0 0,1 0,-1 0,0 0,1 0,-1 0,1 0,-1 0,1 1,-1-1,1 1,0-1,-1 1,1 0,0-1,-1 1,1 0,0 0,-1 0,1 0,0 0,-1 1,1-1,0 1,-1-1,1 1,-1-1,1 1,-1 0,1 0,-1-1,1 1,-1 0,0 1,0-1,1 0,-1 0,0 0,0 1,0-1,0 0,0 1,-1-1,1 1,0-1,0 2,7 18,0-1,-2 2,0-1,-2 1,0-1,0 15,6 77,-6 0,-7 57,1-31,2-94,1-6,-1 0,-2 0,-2-1,-1 1,-2-1,-4 6,2-12,4-12,-1-1,-1 1,0-2,-1 1,-1-1,-1 0,-8 10,16-26,0 0,1 0,-1 0,0 0,0 0,0-1,-1 1,1-1,0 0,-1 1,1-1,-1 0,1 0,-1 0,1-1,-1 1,1-1,-1 1,0-1,1 0,-1 0,0 0,1 0,-1-1,0 1,1-1,-1 1,0-1,1 0,-1 0,1 0,0-1,-1 1,1 0,0-1,0 0,0 1,0-1,0 0,0 0,0 0,1 0,-1 0,1-1,-1 1,1 0,0-1,0 1,0-1,0 1,1-1,-1 1,1-1,-1 0,1 1,0-1,0 0,0 1,1-4,0-9,1-1,1 0,0 1,2 0,-1 0,2 0,0 1,1-1,0 1,1 1,1 0,7-10,12-11,2 1,0 2,2 1,2 1,0 2,28-15,-58 39,70-68,-67 54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1 311,'33'-4,"17"-3,4 1,-3 2,-4 0,-6 2,-5 1,-4 0,-3 1,-1 1,0-6,-6-1</inkml:trace>
  <inkml:trace contextRef="#ctx0" brushRef="#br0" timeOffset="248.359">255 1,'-16'142,"6"0,7 60,29-63,-24-118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1,'-13'0,"1"-1,-1 2,1 0,0 0,-1 1,1 1,0 0,0 1,1 0,-1 0,1 1,0 1,0 0,0 1,1 0,0 0,1 1,0 0,0 1,-3 4,7-3,1 0,0 0,1 1,0-1,0 1,1-1,1 1,0 0,0 0,1 0,1 0,0 0,1 7,0 8,-2-18,1 0,0 1,0-1,1 0,1 0,-1 0,1 0,0 0,1 0,0-1,0 0,1 0,0 0,-3-4,0 0,1 0,-1-1,1 0,0 1,0-1,0 0,0 0,0-1,0 1,0-1,1 1,-1-1,0 0,1 0,-1 0,1-1,-1 1,1-1,0 0,-1 0,1 0,-1-1,1 1,-1-1,1 0,-1 0,1 0,-1 0,0-1,2 0,15-11,-2 0,0-1,0-1,-2-1,0 0,0-1,-2-1,0 0,-1-1,-1 0,-1-1,0-1,6-20,1 8,-6 8,38-50,-49 75,1 0,-1 1,0-1,0 1,1-1,-1 1,0-1,0 1,0 0,0-1,0 1,0 0,0 0,0 0,0 0,0 0,-1 0,1 0,0 0,-1 0,1 0,-1 1,1-1,-1 0,1 0,-1 0,0 1,0-1,1 0,-1 1,0-1,0 0,0 1,1 2,16 67,-14-54,0 0,1 0,1 0,1-1,0 1,1-1,0-1,2 1,0-2,0 1,1-1,12 12,-6-10,-2-1</inkml:trace>
  <inkml:trace contextRef="#ctx0" brushRef="#br0" timeOffset="1001.761">1111 255,'-5'5,"-1"6,-5 1,-1 4,3 4,-3 3,1 2,-3 3,2 0,2 1,-2 0,-3 0,0-1,-1 1,1-1,-1-4,2-2,4-5</inkml:trace>
  <inkml:trace contextRef="#ctx0" brushRef="#br0" timeOffset="1251.97">857 312,'5'9,"6"9,1 5,4 4,3-3,0 0,0-5,2 0,2 1,3 2,0 2,-3 2,-1-4,-4-5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2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1,'-10'19,"-8"11,-5 5,1 2,-1 4,4 0,0-2,4-4,-1-2,2-2,4-7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1 707,'1'282,"-1"-279,0 0,0-1,1 1,0 0,-1 0,1-1,0 1,0 0,1-1,-1 1,0-1,1 1,0-1,-1 0,1 0,0 1,0-1,0-1,1 1,-1 0,0 0,1-1,-1 0,1 1,-1-1,1 0,0 0,-1 0,1 0,0-1,0 1,0-1,-1 0,1 0,0 0,0 0,0 0,0-1,1 0,6 0,1 0,-1-2,0 1,0-1,0-1,-1 0,1 0,-1-1,0 0,4-3,140-109,-152 116,1-1,0 1,-1 0,1 0,0 0,0 0,0 1,-1-1,1 0,0 1,0-1,0 1,0 0,0 0,0 0,0 0,0 0,0 0,0 0,0 0,0 1,0-1,0 1,0 0,0 0,0-1,0 1,-1 0,1 0,0 1,-1-1,1 0,-1 1,1-1,-1 0,0 1,0 0,1-1,-1 1,0 0,0 0,-1-1,1 1,0 0,-1 0,1 0,-1 0,1 0,-1 0,0 2,1 0,0 0,1 0,-1 0,1 0,0 0,0 0,0 0,0 0,1-1,-1 1,1-1,0 0,0 1,0-1,1-1,-1 1,1 0,0-1,-1 0,1 0,0 0,0 0,0-1,0 1,1-1,-1 0,0-1,1 1,-1-1,0 1,1-1,-1-1,1 1,-1-1,0 1,0-1,1 0,-1-1,0 1,1-1,9-7,0-1,-1 0,-1-1,0 0,0-1,-1 0,0-1,-2 0,1-1,-1 0,-1 0,-1-1,0 0,-1 0,4-14,-1 10,1 4</inkml:trace>
  <inkml:trace contextRef="#ctx0" brushRef="#br0" timeOffset="1085.343">1045 1,'0'89,"-11"253,-24-69,31-255,2-8,0 0,0 0,0 1,2-1,-1 1,1-1,1 0,0 1,0-1,3 10,-3-19,0 1,0-1,0 0,0 0,0 0,0 0,0 0,0 0,0 0,1 0,-1 0,0 0,1-1,-1 1,1 0,-1-1,1 0,-1 1,1-1,-1 0,1 0,-1 1,1-1,-1 0,1-1,-1 1,1 0,-1 0,1-1,-1 1,1-1,-1 1,1-1,-1 0,0 1,1-1,0-1,51-32,76-69,-127 102,0 0,0 0,0 0,0 0,1 0,-1 1,0-1,0 1,1 0,-1-1,0 1,1 0,-1 0,1 0,-1 1,0-1,0 1,1-1,-1 1,0 0,0 0,1 0,-1 0,0 0,0 0,0 0,-1 1,1-1,0 1,0 0,-1-1,1 1,-1 0,1 1,5 3,0 0,0 0,1-1,0 0,0 0,0-1,0 0,1 0,0-1,-1 0,1-1,0 0,0 0,1-1,-1 0,0-1,0 0,1 0,-1-1,0 0,8-2,-10 2,0 0,0-1,-1 0,1 0,0-1,-1 1,0-1,0-1,0 1,0-1,0 0,-1 0,1-1,-1 0,0 0,-1 0,1 0,-1-1,0 0,-1 1,1-2,-1 1,0 0,-1-1,1 1,-1-1,-1 0,1 1,-1-2,0 7,-1 0,1 0,-1 0,0-1,1 1,-1 0,0 0,0 0,0 0,0 0,0 0,0 0,0 0,0-1,0 1,0 0,0 0,-1 0,1 0,-1 0,1 0,-1 0,1 0,-1 0,1 0,-1 0,0 0,1 1,-1-1,0 0,0 0,0 1,0-1,0 0,0 1,0-1,0 1,0-1,0 1,0 0,0-1,0 1,0 0,0 0,0-1,0 1,0 0,-1 0,1 1,0-1,0 0,0 0,0 0,0 1,0-1,0 1,-10 6,0 0,1 1,0 1,0-1,1 2,1-1,-1 1,1 1,1-1,0 1,1 1,-5 10,10-20,-1 1,1 0,0-1,0 1,0 0,1-1,-1 1,0 0,1 0,0 0,0 0,0-1,0 1,0 0,1 0,-1 0,1 0,-1-1,1 1,0 0,0-1,1 1,-1-1,0 1,1-1,0 1,-1-1,1 0,0 0,0 0,0 0,1 0,-1 0,0-1,1 1,-1-1,1 0,-1 1,1-1,0 0,-1 0,1-1,0 1,0-1,0 1,-1-1,1 0,0 0,0 0,0-1,28 2,-1-1,0-2,1-2,-1 0,-1-2,1-1,-1-2,0-1,-1 0,0-3,-1 0,0-2,-1 0,-1-2,0-1,5-7,-19 17,-2 0,1 0,-1-1,0 0,-1 0,0-1,0 0,-1-1,-1 0,1 0,-1-1,-6 11,1 0,0 0,-1 0,1 0,-1 0,1 0,-1 0,1 0,-1 0,0-1,0 1,1 0,-1 0,0 0,0 0,0-1,0 1,-1 0,1 0,0 0,0 0,-1-1,1 1,0 0,-1 0,1 0,-1 0,0 0,1 0,-1 0,0 0,1 0,-1 1,0-1,0 0,0 0,0 1,0-1,0 0,0 1,0-1,0 1,0-1,0 1,0 0,-1-1,1 1,0 0,0 0,-1 0,-58 16,0 44,58-58,1-1,0 1,0 0,1 0,-1-1,0 1,1 0,-1 0,1 0,-1 0,1 0,0 0,0-1,0 1,0 0,0 0,0 0,0 0,1 0,-1 0,1 0,-1 0,1-1,0 1,0 0,0 0,0-1,0 1,0-1,0 1,1-1,-1 1,0-1,1 0,-1 1,1-1,0 0,-1 0,1 0,0 0,1 0,7 3,0-1,1 0,-1-1,1 0,0 0,0-1,-1 0,1-1,0-1,0 1,9-3,90 7,-105-2,-1-1,0 2,0-1,0 0,-1 1,1 0,-1 0,1 0,-1 0,0 0,0 1,0-1,-1 1,1 0,-1 0,0 0,0 0,1 4,-1-3,0 0,1 0,-1-1,1 1,0-1,0 0,0 0,1 0,-1 0,1-1,0 1,0-1,0 0,1 0,2 1,4-2,1-1,-1 0,1-1,-1 0,1 0,-1-2,1 1,-1-2,0 1,0-1,0-1,0 0,-1-1,1 0,-1 0,0-1,-1 0,1-1,-1 0,-1-1,1 0,-1 0,1-3,0 4,0 0,-1-1,0 1,0-2,-1 1,0-1,-1 0,0-1,0 1,-1-1,0 0,-1-1,0 1,-1-1,0 0,0 0,-1 0,0-4,-2 14,0-1,0 1,0 0,0 0,0-1,0 1,0 0,0-1,0 1,-1 0,1 0,-1-1,1 1,-1 0,1 0,-1 0,0-1,1 1,-1 0,0 0,0 0,0 0,0 1,0-1,0 0,0 0,0 0,0 1,0-1,-1 1,1-1,0 1,0-1,-1 1,1 0,0-1,0 1,-1 0,1 0,0 0,-1 0,1 0,0 0,-1 1,1-1,0 0,0 1,-1-1,1 1,0-1,0 1,-1 0,-55 43,44-27,0 0,1 0,1 1,1 1,0 0,2 0,0 1,1 0,1 0,1 0,1 1,-1 11,6-21,1 1,1-1,0 0,0 0,1 0,1-1,0 1,0-1,1 0,0-1,0 1,1-1,1 0,0-1,0 0,0 0,1-1,0 0,1 0,-1-1,1 0,0-1,1 0,-1-1,1 0,0 0,5 0,133 30,-118-31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0,1 0,-1 0,-1 0,-1 0,0 0,-1 0,-1 0,-5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0,'28'14,"15"1,5-3,-1-4,-4-2,-5-3,-3-7,-3-2,-3-1,-5 2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3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81,'370'-11,"42"-25,-77 26,-304 10</inkml:trace>
  <inkml:trace contextRef="#ctx0" brushRef="#br0" timeOffset="666.905">481 363,'-154'50,"147"-47,0 1,0 0,0 0,1 1,0 0,0 0,0 1,0-1,1 1,0 0,0 1,1-1,0 1,0 0,0 0,1 0,0 0,0 1,1 0,1-4,0 0,1 0,0 0,0 0,0 0,0 0,1 0,-1 0,1 0,0 0,0-1,1 1,-1 0,1 0,0-1,-1 1,2-1,-1 0,0 1,1-1,-1 0,1 0,0-1,0 1,0-1,1 1,-1-1,0 0,1 0,0 0,-1-1,1 1,0-1,0 0,0 0,4 2,0-1,0 0,1-1,-1 0,0 0,1 0,-1-1,0-1,1 1,-1-1,0-1,1 1,-1-2,0 1,0-1,4-2,12-13,-1 0,-1-2,0 0,-2-2,0 0,-1-1,-2-1,0-1,-2 0,0-1,-2-1,-1 0,-2-1,1-2,-5 16,0 0,-1 0,-1 0,0 0,0-1,-2 0,0 0,-1 0,0 0,-1 0,0 0,-2 0,0 1,0-1,-4-10,5 23,0 0,1 0,-1 1,0-1,0 0,-1 0,1 1,0-1,0 1,-1-1,1 1,-1-1,1 1,-1 0,0 0,0 0,1 0,-1 0,0 0,0 0,0 1,0-1,0 1,0-1,0 1,0 0,0 0,0 0,0 0,0 0,0 0,0 0,0 1,0-1,0 1,0 0,0-1,0 1,1 0,-1 0,0 0,0 0,0 1,-66 65,57-46,0 1,1 0,1 1,1 0,1 0,1 1,1-1,1 1,2 1,-1 12,3-26,0 0,1-1,0 1,1 0,0-1,0 1,1-1,1 0,0 0,0 0,1-1,0 1,0-1,1 0,1 0,-1-1,1 0,1 0,-1-1,1 0,1 0,-1-1,1 0,0 0,1-1,-1 0,3 0,25 13,-21-11</inkml:trace>
  <inkml:trace contextRef="#ctx0" brushRef="#br0" timeOffset="1020.265">1074 194,'-36'50,"2"1,3 2,2 1,2 1,-2 14,26-65,1-1,0 1,0 0,1-1,-1 1,1 0,0 0,0 0,0 0,1 0,-1 0,1 1,0-1,0 0,1 0,-1 0,1 0,0 0,0 0,0 0,0 0,1 0,0 0,0-1,0 1,0-1,0 1,1-1,-1 0,1 0,0 0,0 0,0 0,0-1,1 1,-1-1,1 0,-1 0,1 0,0-1,0 1,0-1,0 0,0 0,0 0,1-1,9 0,-1-1,1 0,-1-1,1 0,-1-2,0 1,0-2,-1 1,1-2,-1 0,0 0,1-2,6-5</inkml:trace>
  <inkml:trace contextRef="#ctx0" brushRef="#br0" timeOffset="1269.491">791 448,'34'0,"15"5,5 1,-2 0,-6-1,-5-2,-10-1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0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231 537,'-15'2,"-121"32,131-32,0 0,1 1,-1-1,0 1,1 0,0 0,0 0,0 1,0 0,0-1,1 1,-1 1,1-1,0 0,0 1,1-1,0 1,-1 0,1 0,1 0,-1 0,1 0,0 0,0 4,1-1,1-1,0 1,1 0,-1 0,2-1,-1 1,1-1,0 1,0-1,1 0,0 0,1-1,-1 1,1-1,0 0,1 0,-1-1,1 0,0 0,1 0,-1 0,1-1,0 0,0-1,0 0,0 0,1 0,0-1,2 1,0-2,-1 0,0 0,1-1,-1 0,0-1,1 0,-1-1,0 1,0-2,0 1,0-2,0 1,-1-1,1 0,-1-1,0 0,0 0,-1 0,0-1,0-1,0 1,0-1,-1 0,1-2,10-13,-1-1,-1 0,-1 0,-1-2,-1 1,-1-2,5-20,-7 24,-2 0,0-1,-2 0,0 0,-1 0,-2-1,0 1,-2-1,0 1,-2-1,0 1,-2-1,0 1,-2 0,-7-19,11 34,0 1,0 0,-1 0,1 0,-2 0,1 0,-1 1,0 0,0-1,-1 1,1 1,-2-1,1 1,0 0,-1 0,0 0,0 1,0 0,-1 0,0 1,1-1,-1 2,0-1,0 1,-1 0,1 0,0 1,-1 0,-3 0,3 2,-1 0,1 1,0 0,0 1,0-1,0 2,1-1,-1 1,1 0,0 1,0-1,0 1,1 1,0-1,0 1,0 0,0 1,1-1,0 1,1 0,0 0,0 1,0-1,1 1,0 0,0 0,1 0,0 0,1 1,0-1,0 0,1 1,0 5,-2-5,2 1,-1 0,1 0,1 0,-1 0,2 0,0 0,0-1,0 1,1 0,1-1,0 0,0 0,0 0,1 0,1-1,-1 0,2 0,-1 0,1-1,0 0,0 0,3 1,26 17,1-2,1-1,1-2,11 3,75 39,-79-64,-24-2</inkml:trace>
  <inkml:trace contextRef="#ctx0" brushRef="#br0" timeOffset="1617.258">711 0,'6'50,"3"-1,1 0,3 0,2-1,2-1,18 34,40 74,-74-154,0-1,0 1,0-1,0 0,0 1,0-1,0 0,0 0,0 0,0 0,0 0,0 0,1 0,-1 0,0 0,0-1,0 1,0 0,0-1,0 1,0 0,0-1,0 0,0 1,0-1,0 0,-1 1,1-1,0 0,0 0,-1 1,1-1,0 0,-1 0,1 0,-1 0,1 0,-1 0,0 0,1 0,-1 0,0 0,0-1,1 1,-1 0,0 0,0 0,0 0,-1 0,1 0,0 0,0 0,0 0,-1 0,1 0,-1-1,3-6,74-161,-45 32,-21 92,-7 23</inkml:trace>
  <inkml:trace contextRef="#ctx0" brushRef="#br0" timeOffset="2102.29">1218 452,'-120'162,"83"-125,-33 46,65-70</inkml:trace>
  <inkml:trace contextRef="#ctx0" brushRef="#br0" timeOffset="2466.382">1021 480,'0'5,"5"1,1 5,5 1,0 2,4-1,-2 3,3-3,-2 3,-4 2,3-1,-3 1,3-2,-1 0,2-2,-1-3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6,'-13'-2,"0"0,-1 1,1 0,-1 2,1-1,0 2,-1-1,1 2,0 0,0 0,0 2,0-1,1 2,0-1,0 2,0 0,1 0,0 1,0 0,1 1,0 0,1 1,0 0,0 0,0 2,-5 8,0 1,1 0,1 1,1 0,1 1,1 0,1 1,1-1,2 2,0-1,1 0,1 1,2 7,1-27,0 0,1 0,0 0,0 0,1 0,-1 0,1 0,0 0,1 0,-1-1,1 1,0-1,0 0,0 0,0 0,1 0,0 0,0-1,0 0,0 0,0 0,0 0,1 0,0-1,-1 0,1 0,0 0,0-1,0 0,0 0,0 0,1 0,-1-1,0 0,0 0,0 0,1-1,-1 1,0-1,0-1,0 1,0-1,0 1,-1-2,2 1,23-14,0-1,-2-2,0 0,-1-2,-1-1,-1 0,-1-2,-1-1,-1-1,-1-1,14-26,88-182,-103 217,-15 56,-5 7,-1-32,1 1,0 0,1 0,0 0,1-1,0 1,1 0,1-1,0 1,1-1,1 0,0 0,0 0,2-1,-1 0,1 0,1-1,2 3,46 29,-37-35</inkml:trace>
  <inkml:trace contextRef="#ctx0" brushRef="#br0" timeOffset="917.303">1159 316,'-14'19,"-10"12,-5 5,2 1,1-6,4-3,2-2,0 0,-3 0,4 1,-1-5,4-11,4-11,5-7</inkml:trace>
  <inkml:trace contextRef="#ctx0" brushRef="#br0" timeOffset="1166.281">905 345,'5'5,"7"6,0 6,4 0,-1 3,1-3,4 0,2-1,3 0,2-3,0 2,2-1,-1 0,1 0,-5-4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1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7,'0'-5,"0"4,0 6,-5 7,-1 7,-5 4,-5 4,-5 1,-3 2,2-1,0 1,-1-6,-1-1,3 0,0 0,5 2,4-4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71,'19'-5,"12"-1,4 0,2 1,-1 1,-2 2,-1-4,-2-1,-2 1,0 2,-1 0,0 3,0 0,-5-5,-2 0,-4 5,-5 3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40,'28'0,"15"0,5 0,-1 0,-4 0,-4 0,-4 0,-4-5,-1-1,-2 0,-1 1,1-4,-6 1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4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333 452,'-43'18,"23"-12,1 0,-1 2,1 0,0 2,1 0,0 1,1 0,0 2,1 0,1 0,0 2,0 0,1 1,1 0,1 1,-2 3,13-15,-1 1,0-1,1 0,0 1,0-1,0 1,1-1,0 1,0-1,1 0,-1 1,1-1,0 1,0-1,1 0,0 0,0 1,0-1,0 0,1-1,0 1,0 0,0-1,1 0,-1 0,1 0,0 0,0 0,0-1,1 0,-1 0,1 0,0 0,0-1,0 0,0 0,0 0,1 0,-1-1,0 0,1 0,-1-1,1 1,-1-1,1 0,-1-1,0 1,1-1,-1 0,3-1,9-2,0 0,0-1,-1-1,0-1,0 0,-1-1,0-1,0 0,-1-1,0 0,-1-1,0-1,-1 0,0-1,-1 0,7-11,1-3,-1 0,-1-2,-2 0,-1-1,-1-1,-2 0,-1-1,2-10,-8 25,0 0,0 0,-2-1,0 1,-1 0,0-1,-2 1,0-1,-1 1,-1 0,0-1,-1 2,-1-1,-1 0,0 1,-2 0,1 0,-2 1,0 0,4 9,1 0,-1 1,0 0,0 0,0 0,-1 1,0 0,0 0,0 0,0 1,0 0,-1 0,0 0,1 1,-1 0,0 1,0-1,0 1,0 1,0-1,-1 1,1 0,0 1,0 0,0 0,0 0,0 1,0 0,1 0,-1 1,1 0,-1 0,1 1,0-1,0 1,0 1,1-1,0 1,-1 0,2 0,-1 0,-2 5,-2 9,2 1,0 0,1 0,1 0,1 1,1-1,1 1,0 0,2 0,0 0,2 0,0 0,1-1,5 17,-4-19,1-1,1 0,0 0,2 0,-1-1,2 0,0-1,1 0,1-1,0 1,1-2,0 0,1 0,1-1,0-1,0 0,1-1,0-1,4 1,-3 0,0-1,0-1,1 0,0-1,1-1,0-1,0 0,0-1,3-1,3-1</inkml:trace>
  <inkml:trace contextRef="#ctx0" brushRef="#br0" timeOffset="387.91">897 57,'0'5,"-2"35,2 0,1 0,3-1,1 1,2-1,1 1,2-2,6 12,52 146,-37-135,-30-61,1-1,0 1,0 0,0-1,-1 1,1-1,0 0,0 1,-1-1,1 0,-1 0,1 0,-1 0,1 0,-1-1,0 1,1 0,-1-1,0 1,0-1,0 1,0-1,0 1,0-1,0 0,-1 1,1-1,-1 0,1 0,-1-1,1 2,72-232,24-99,-92 307</inkml:trace>
  <inkml:trace contextRef="#ctx0" brushRef="#br0" timeOffset="1032.242">1264 509,'9'88,"-9"-86,1 0,-1 0,1 0,-1 0,1 0,0 0,0 0,0 0,0 0,0 0,0-1,0 1,0 0,1-1,-1 1,1-1,-1 1,1-1,0 0,-1 1,1-1,0 0,0 0,0-1,0 1,0 0,0-1,0 1,0-1,0 1,0-1,0 0,0 0,0 0,1 0,-1 0,0-1,0 1,1-1,4-3,0-1,-1 1,0-1,0-1,0 1,-1-1,0 0,0 0,0 0,-1-1,0 0,0 0,0 0,-1 0,0-1,0-3,6-8,22-58,-31 76,0 1,0 0,0-1,1 1,-1-1,0 1,0 0,1-1,-1 1,0 0,1 0,-1-1,0 1,1 0,-1-1,0 1,1 0,-1 0,0 0,1 0,-1-1,1 1,-1 0,0 0,1 0,-1 0,1 0,-1 0,1 0,-1 0,0 0,1 0,-1 0,1 0,-1 0,0 1,1-1,-1 0,1 0,-1 0,0 1,1-1,-1 0,0 0,1 1,-1-1,0 0,1 0,-1 1,0-1,0 0,1 1,-1-1,0 1,0-1,0 0,0 1,1-1,-1 1,0-1,0 0,0 1,0-1,0 1,0-1,0 1,0-1,0 0,8 32,26 232,-49-100,13-156,0 0,-1 0,-1-1,1 1,-1-1,0 0,-1 0,1 0,-1 0,-1-1,1 0,-1 0,0-1,-1 1,1-1,-1-1,0 1,-7 2,12-5,0 0,0-1,-1 1,1-1,-1 0,1 0,-1 1,0-2,1 1,-1 0,0 0,0-1,0 0,1 0,-1 1,0-1,0-1,0 1,0 0,1-1,-1 0,0 1,1-1,-1 0,0 0,1-1,-1 1,1 0,-1-1,1 0,0 1,0-1,0 0,0 0,0 0,0-1,0 1,1 0,-1-1,1 1,0-1,0 1,0-1,0 1,0-1,0 0,3-10,1 1,1 0,0 0,1 0,0 0,0 1,2 0,-1 0,1 1,1-1,0 2,0-1,1 1,0 0,0 1,6-4,1-3,-1 1,0 0,1 1,1 0,0 1,0 1,1 1,1 1,0 0,0 2,0 0,1 1,0 0,0 2,1 1,-1 0,1 2,10 0,-8 6,-5 2</inkml:trace>
  <inkml:trace contextRef="#ctx0" brushRef="#br0" timeOffset="1380.978">219 989,'109'13,"0"-4,1-5,0-5,-1-4,108-21,490-93,-665 111</inkml:trace>
  <inkml:trace contextRef="#ctx0" brushRef="#br0" timeOffset="2104.068">699 1327,'-25'9,"0"2,1 1,1 1,-1 1,2 2,0 0,1 0,1 2,0 1,2 1,-1 1,16-17,-1 1,1-1,1 1,-1 0,1 0,0 0,0 1,0-1,1 0,-1 1,1-1,1 1,-1-1,1 1,0-1,0 1,1-1,-1 1,1-1,1 1,-1-1,1 0,0 1,0-1,0 0,1 0,-1-1,1 1,1 0,-1-1,1 0,-1 0,1 0,0 0,1 0,-1-1,1 0,-1 0,1 0,0-1,0 1,0-1,0 0,1 0,-1-1,0 0,1 0,-1 0,1-1,11-3,1-2,-2 0,1-1,0-1,-1 0,-1-1,1-1,-1-1,-1 0,1 0,1-4,-2 3,14-8,-1-1,-1-2,0-1,-2 0,-1-2,-1-1,-1-1,-2 0,0-2,-2 0,-1-1,11-30,3-87,-29 142,-1 0,0 1,-1-1,1 0,-1 0,0 1,0-1,0 0,-1 1,0-1,1 1,-2-1,1 1,0 0,-1 0,0 0,0 0,0 1,0-1,-1 1,1 0,-1 0,0 0,0 0,0 1,0-1,-1 1,1 0,-3-1,1 2,0-1,1 1,-1 0,0 0,0 0,0 1,0 0,0 0,0 1,0 0,0 0,0 0,0 0,0 1,1 0,-1 1,1-1,-1 1,1 0,0 0,0 1,0-1,1 1,-1 0,1 0,0 1,0-1,0 1,0 1,-9 13,1 0,1 1,0 0,2 0,0 1,1 0,-1 8,6-16,0 1,0-1,2 1,-1-1,2 1,0 0,1-1,0 1,1 0,0-1,1 1,0-1,2 0,-1 0,2 0,-1-1,2 0,0 0,0 0,9 9,66 73,-80-92,0 0,1 0,-1 0,1-1,0 1,-1-1,1 0,0 1,0-1,0 0,0-1,0 1,0-1,0 1,0-1,0 0,0 0,0 0,0-1,0 1,0-1,0 1,0-1,0 0,0 0,0 0,0-1,-1 1,1-1,-1 1,1-1,-1 0,1 0,-1 0,0 0,0-1,0 1,1-3,33-44,-19 25</inkml:trace>
  <inkml:trace contextRef="#ctx0" brushRef="#br0" timeOffset="2421.099">1461 1102,'-10'13,"-36"45,4 2,1 2,4 2,-6 18,37-69,3-10,1 1,0-1,-1 1,1-1,1 1,-1 0,0 0,1 0,0 0,0 0,0 0,0 0,1 0,0 0,-1 0,2 0,-1 1,0-1,1 0,0 0,0 0,0 0,0 0,1 0,-1 0,1-1,0 1,0-1,0 1,1-1,0 0,-1 1,9 2,0-1,1 0,-1 0,1-1,0-1,0 0,0 0,0-1,0-1,1 0,-1-1,1 0,-1-1,0 0,1-1,-1 0,8-3,-17 4,57-28,-60 19,-5 2</inkml:trace>
  <inkml:trace contextRef="#ctx0" brushRef="#br0" timeOffset="2663.869">1094 1412,'34'0,"15"0,5 0,2 0,-3-5,-6-1,-1-1,-4 2,-9 2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23,'-19'0,"2"-3,-1 2,1 0,0 1,-1 0,1 2,0 0,0 1,0 0,0 2,0 0,1 1,0 0,0 2,1 0,0 0,0 1,1 1,-9 8,8 2,2 0,0 1,1 1,2 0,0 0,1 1,1 0,1 1,2 0,0 0,1 0,2 0,0 1,2 17,-1-38,1 1,0-1,0 1,0 0,0-1,1 1,0-1,0 1,0-1,0 0,1 1,0-1,0 0,0 0,0 0,0 0,1 0,0-1,0 1,0-1,0 1,1-1,-1 0,1-1,-1 1,1-1,0 1,0-1,0 0,1 0,-1-1,0 1,1-1,-1 0,3 0,9-3,0 0,0-1,0-1,-1 0,0-1,0-1,0 0,0-1,-1-1,0 0,-1-1,0 0,0-1,-1 0,0-1,-1-1,0 0,-1 0,5-9,19-23,-2-2,-3 0,-1-3,-2 0,-3-1,-2-1,11-41,-31 89,14 83,-13-56,2-1,0 1,2-1,0 0,2-1,0 1,2-2,0 1,2-1,0-1,5 7,-13-24,0 1,0 0,1-1,-1 0,1 0,0 0,-1 0,1-1,0 0,0 0,1 0,-1 0,0-1,1 0,-1 0,4-1,13 2</inkml:trace>
  <inkml:trace contextRef="#ctx0" brushRef="#br0" timeOffset="572.262">1020 305,'-16'30,"-33"80,48-106,0-1,0 1,0 0,1-1,-1 1,1 0,0-1,0 1,1-1,-1 1,1 0,0-1,-1 1,2-1,-1 1,0-1,1 1,-1-1,1 0,0 0,0 0,0 0,1 0,-1-1,1 1,0 0,-1-1,1 0,1 1,-2-2,1 0,-1 1,1-1,0 0,0-1,-1 1,1 0,0-1,0 1,0-1,0 0,0 0,0 0,0 0,-1-1,1 1,0-1,0 0,0 0,-1 0,1 0,0 0,-1 0,1-1,-1 1,1-1,-1 0,0 0,0 0,0 0,2-1,56-74,18-68,-77 145,-1 1,0 0,1-1,-1 1,0 0,1-1,-1 1,1 0,-1-1,1 1,-1-1,1 1,-1 0,1-1,-1 0,1 1,0-1,-1 1,1-1,0 0,0 1,-1-1,1 0,0 0,-1 0,1 0,0 1,0-1,0 0,-1 0,1 0,0-1,0 1,-1 0,1 0,0 0,0 0,-1-1,1 1,0 0,-1-1,1 1,0-1,-1 1,1-1,-1 1,1-1,0 1,-1-1,1 1,-1-1,0 0,1 1,-1-1,1 0,-1 0,0 317,-1-277,-2 0,-2-1,-1 1,-2-1,-1-1,-2 1,-2-2,-1 0,-10 15,18-35,-1 0,-1-1,-1 0,0 0,-1-1,0 0,-1-1,-1 0,0-1,0 0,-1-1,-1 0,0-1,-1-1,-3 2,17-11,0 1,0-1,0 0,0 1,0-1,0 0,0 0,0 0,-1 1,1-1,0-1,0 1,0 0,0 0,0 0,-1-1,1 1,0 0,0-1,0 1,0-1,0 1,0-1,0 0,0 1,1-1,-1 0,0 0,0 1,0-1,1 0,-1 0,0 0,1 0,-1 0,1 0,-1 0,1 0,0 0,-1 0,1-1,0 1,0 0,0 0,0 0,0 0,0 0,0-1,0 1,0 0,0 0,1-1,7-63,1 39,1-1,1 2,1-1,2 2,9-15,16-28,29-56,-52 91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1,'0'24,"-5"13,-6 4,-1 1,-4-2,-4-4,-3-2,-2-8,-2-3,3 0,2-5,4 0,0-4,4-4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80,'-14'-4,"-1"1,0 1,1 0,-1 0,0 2,0 0,0 1,0 0,0 1,0 1,1 0,-1 1,1 1,0 0,0 1,1 0,0 1,0 0,0 2,1-1,0 1,1 1,0 0,0 1,1 0,-4 7,-3 12,1 1,1 1,2 0,1 1,1 1,2-1,2 2,1-1,2 1,1 0,1 0,3 9,-1-39,0 0,1 0,-1 0,1-1,1 1,-1 0,1-1,-1 1,1-1,0 1,1-1,-1 0,1 0,0 0,0 0,0-1,1 1,-1-1,1 0,0 0,0 0,0 0,0-1,0 0,0 1,1-2,-1 1,1 0,0-1,-1 0,1 0,0 0,0-1,-1 1,1-1,0-1,0 1,0 0,0-1,-1 0,1 0,0-1,-1 1,5-3,15-6,0-2,0 0,-1-2,-1 0,0-1,-1-2,0 0,-2-1,0-1,-1-2,161-214,-178 234,22-30,-1-1,-2-1,-1 0,-1-2,-2 0,-1 0,-3-2,8-32,-39 121,-13 149,30-181,1 0,1 1,1-1,0 0,2 0,0 0,1 0,2-1,-1 1,2-1,1 0,0-1,1 0,1 0,1-1,1 1,1-4,-1-2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75,'9'0,"9"0,6 0,3 0,2 0,1 0,0-5,0-1,0 0,-1 1,-1 2,1-4,-1-1,0 2,0 0,-4-2,-3 0,-3 1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24,'29'4,"14"3,5-6,-2-3,-3 0,-4-1,-4-4,-4-1,-1 0,-7 3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25,'197'-25,"-150"26,-47-1,1 0,0 0,0 0,0 0,0 0,-1 0,1 0,0 0,0 0,0 1,0-1,-1 0,1 1,0-1,-1 0,1 1,0-1,0 1,-1-1,1 1,-1 0,1-1,-1 1,1 0,-1-1,1 1,-1 0,1-1,-1 1,0 0,1 0,-1 0,0-1,0 1,0 0,0 0,1 0,-1 0,0-1,-1 1,1 0,0 0,0 0,0-1,0 1,-1 0,1 0,0 0,-1-1,1 1,-1 0,-84 106,50-68,29-34,0 0,-1 0,2 1,-1 0,1 0,0 0,0 1,0 0,1 0,0 0,0 0,1 1,0-1,1 1,-1 0,1 0,1 0,0 0,0 0,0 0,1 0,0 0,2 8,2-12,0 1,0-1,0 0,1-1,0 1,0-1,0 0,0 0,0-1,1 1,-1-1,1-1,0 1,-1-1,1 0,0 0,0 0,0-1,0 0,0 0,-1 0,1-1,0 0,0 0,0-1,-1 1,3-2,6-4,-7 0</inkml:trace>
  <inkml:trace contextRef="#ctx0" brushRef="#br0" timeOffset="251.788">0 224,'29'4,"14"3,5-6,-1-2,-4-2,-5 0,-3 1,-8-5,-8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5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536 399,'-30'4,"1"2,0 1,0 2,1 0,0 2,-22 12,42-18,-1 0,1 0,0 1,1 0,0 0,-1 0,2 1,-1 1,1-1,0 1,1 0,0 0,0 0,1 1,0 0,0 0,1 0,0 0,1 0,0 1,0-1,0 10,2-12,0-1,0 1,0-1,1 1,0-1,0 0,0 0,1 1,0-1,1 0,-1 0,1 0,0-1,0 1,1-1,0 0,0 0,0 0,0 0,1-1,0 1,0-1,0 0,0-1,0 1,1-1,0 0,0-1,0 1,0-1,0 0,0-1,0 0,1 0,-1 0,1 0,-1-1,1 0,-1-1,5 0,18-8,-1-1,-1-2,0-1,0 0,-1-2,-1-2,-1 0,0-1,-1-1,-1-1,-1-2,14-18,-7 10,-1 0,-1-2,-3-1,0-1,9-20,-24 39,-1-1,0 0,-1 0,-1-1,-1 1,0-1,-1 0,-1 0,0-1,-1 1,-1 0,-1 0,-1-1,-1-4,2 16,0 0,0 0,-1 1,0-1,0 1,0-1,-1 1,1 0,-1 0,-1 0,1 0,-1 1,0-1,0 1,0 0,0 0,-1 0,0 1,0-1,0 1,0 0,0 1,0-1,-1 1,1 0,-1 1,0-1,0 1,1 0,-1 0,0 1,0 0,0 0,0 0,0 1,1 0,-6 1,2 0,0 1,0 0,1 1,-1 0,1 0,-1 1,1 0,1 0,-1 1,1 0,0 0,0 1,1 0,0 0,0 0,1 1,-1 0,2 0,-1 0,1 1,1 0,-1-1,1 1,1 1,0-1,0 0,1 0,0 1,0-1,1 1,1-1,0 0,0 1,0-1,1 0,1 0,1 5,10 13,2 0,1-1,1-1,1 0,2-2,0 0,1-1,1-1,1-2,17 11,-23-15,83 61,-76-64,-14-11</inkml:trace>
  <inkml:trace contextRef="#ctx0" brushRef="#br0" timeOffset="2622.845">1242 117,'16'39,"15"84,-24-83,3 0,1-1,2 0,2-1,1 0,-16-37,0 0,0 0,0 1,0-1,1 0,-1 0,0 0,0 1,1-1,-1 0,1 0,-1 0,1 0,-1 0,1 0,0 0,-1 0,1 0,0 0,0 0,0-1,0 1,-1 0,1-1,0 1,1 0,-1-1,0 1,0-1,0 1,0-1,0 0,0 0,0 1,1-1,-1 0,0 0,0 0,0 0,1 0,-1 0,0-1,0 1,0 0,0 0,0-1,1 1,-1-1,0 1,0-1,0 0,0 1,0-2,32-173,-31 156,4-12,0 0,3 0,0 0,2 1,2 1,12-22,-16 31,2-5</inkml:trace>
  <inkml:trace contextRef="#ctx0" brushRef="#br0" timeOffset="10235.264">1665 455,'283'-28,"-283"28,1-1,0 1,0-1,0 1,0 0,-1-1,1 1,0 0,0 0,0 0,0 0,0 0,0 0,0 0,0 0,-1 0,1 0,0 0,0 1,0-1,0 0,0 1,0-1,-1 1,1-1,0 1,0-1,-1 1,1-1,0 1,-1 0,1-1,-1 1,1 0,0-1,-1 1,0 0,1 0,-1 0,1-1,-1 1,0 0,0 0,0 0,1 0,-1 0,0 0,0 0,0 0,0-1,0 1,0 0,-1 0,1 0,0 0,0 0,-1 0,1-1,-1 1,1 0,0 0,-1 0,1-1,-1 1,0 0,1-1,-2 2,-51 44,45-40,-1-1,1 1,1 0,-1 1,1 0,0 0,0 1,1 0,0 0,1 0,0 0,0 1,0 0,1 0,1 1,0-1,0 1,1 0,0-1,-1 7,4-13,-1-1,0 1,0-1,1 1,0-1,-1 0,1 1,0-1,0 0,0 1,0-1,1 0,-1 0,1 0,-1 0,1 0,0 0,0-1,-1 1,1 0,0-1,1 0,-1 1,0-1,0 0,1 0,-1 0,0 0,1-1,-1 1,1-1,-1 1,1-1,92 3,-77-4,11 0,-4 0</inkml:trace>
  <inkml:trace contextRef="#ctx0" brushRef="#br0" timeOffset="10642.591">1722 568,'4'0,"8"0,5 0,5 0,3 0,3 0,1 0,0 0,1 0,-1 0,0 0,0 0,-5 0</inkml:trace>
  <inkml:trace contextRef="#ctx0" brushRef="#br0" timeOffset="11659.242">0 1076,'346'-2,"140"-26,-449 24,789-103,-484 59,-235 43,-90 11</inkml:trace>
  <inkml:trace contextRef="#ctx0" brushRef="#br0" timeOffset="12290.145">790 1415,'-24'6,"-1"1,1 1,0 1,1 1,0 1,0 2,1 0,1 1,0 1,1 1,1 0,0 2,-3 5,19-19,0 0,0 0,1 0,-1 0,1 0,0 1,0-1,0 1,1 0,0-1,0 1,0 0,0 0,1 0,-1-1,1 1,1 0,-1 0,1 0,0 0,0-1,0 1,0 0,1-1,0 1,0-1,0 1,1-1,-1 0,1 0,0 0,0 0,1-1,-1 1,1-1,-1 0,1 0,0 0,0-1,1 1,-1-1,0 0,1 0,-1 0,1-1,0 0,0 0,-1 0,1 0,2-1,9 0,1-2,-1 0,0-1,0-1,0 0,-1-1,1-1,-1 0,-1-1,1-1,-1 0,0-1,-1-1,1-1,18-12,-1-2,-2-1,-1-1,-1-2,-1-1,-1 0,-2-2,-2-1,0-1,-3 0,-1-2,10-27,-24 58,-1 0,1-1,-1 1,0-1,0 0,-1 1,0-1,0 0,0 0,-1 0,1 0,-2 1,1-1,0 0,-1 0,0 0,-1 0,1 1,-1-1,0 1,-1-1,1 1,-1 0,0 0,0 0,-1 0,1 0,-1 1,0-1,0 1,-1 0,1 1,-1-1,0 1,0 0,0 0,0 0,-2 0,-1 2,0-1,0 1,0 1,0 0,0 0,0 0,0 1,0 0,0 1,0 0,0 0,0 1,0-1,1 2,0-1,-1 1,1 0,1 1,-1 0,1 0,-6 5,0 2,0 0,1 0,1 1,0 0,1 1,0 0,1 0,1 1,0 0,-2 8,3-10,2-1,-1 1,2 0,-1 0,2 1,0-1,0 1,1-1,1 1,1-1,0 1,0-1,1 1,1-1,0 0,1 0,0 0,1 0,1-1,0 0,1 0,3 4,-2-6,1 0,1-1,0-1,0 1,1-2,0 1,0-2,1 1,-1-1,1-1,1 0,-1-1,1-1,0 1,-1-2,2 0,-1 0,4-1,-9-2,-1 1,0-1,1 0,-1 0,0-1,1 0,-1 0,0 0,0-1,-1 0,1-1,-1 0,1 0,-1 0,0-1,3-3,3-5</inkml:trace>
  <inkml:trace contextRef="#ctx0" brushRef="#br0" timeOffset="12638.704">1552 1132,'-34'40,"1"2,2 0,2 3,2 0,2 1,2 2,-15 44,23 19,15-108,0 1,0 0,0-1,1 1,0-1,0 0,0 1,0-1,0 0,1 1,-1-1,1 0,0 0,0 0,0 0,0-1,1 1,-1 0,1-1,-1 0,1 0,0 0,0 0,0 0,0 0,0-1,1 1,-1-1,3 1,15 1,1 0,-1-1,1-2,-1 0,1-1,15-4,-13 0,-6-1</inkml:trace>
  <inkml:trace contextRef="#ctx0" brushRef="#br0" timeOffset="12889.687">1156 1528,'34'-5,"21"-1,5 0,-2 1,-7 1,-7 2,-5 1,-11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4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873 542,'2'-4,"-1"0,1-1,-1 1,1 0,-2 0,1-1,0 1,-1-1,0 1,1 0,-2-1,1 1,-1-1,1 1,-1 0,0-1,-1 1,1 0,-1 0,0 0,0 0,0 0,0 0,-1 1,0-1,1 1,-1-1,0 1,-1 0,1 0,-1 1,1-1,-1 1,0 0,0 0,0 0,-2-1,-182 0,175 4,-32 5,0 2,1 1,1 3,-1 2,2 1,-23 13,61-27,0-1,-1 1,1 0,0 0,0 1,0-1,0 1,1 0,-1 0,0 0,1 1,-1-1,1 1,0 0,0 0,0 0,0 0,1 0,-1 1,1-1,0 1,0 0,0-1,0 1,0 0,1 0,0 0,0 1,0-1,1 0,-1 0,1 0,0 1,0-1,0 0,1 0,-1 0,1 1,0-1,2 3,4 2,1 1,0-2,1 1,0-1,1-1,-1 0,1 0,1-1,-1 0,1 0,0-1,0-1,1 0,-1-1,6 1,13 7,188 36,-218-47,1 0,0 0,0 0,0 0,0 0,0 0,0 1,0-1,0 0,0 0,0 1,-1-1,1 0,0 1,0-1,0 1,-1-1,1 1,0 0,0-1,-1 1,1 0,-1-1,1 1,0 0,-1 0,1-1,-1 1,0 0,1 0,-1 0,0 0,0 0,1 0,-1 0,0-1,0 1,0 0,0 0,0 0,0 0,0 0,0 0,-1 0,1 0,0 0,-1 0,1-1,0 1,-1 0,1 0,-1 0,1-1,-1 1,1 0,-2 0,-47 36,41-32,-461 297,380-219,87-80,0-1,0 1,0-1,1 1,-1 0,1 0,-1-1,1 1,0 0,0 0,0 0,1 1,-1-1,1 0,-1 0,1 0,0 0,0 1,1-1,-1 0,1 0,-1 0,1 0,0 0,0 0,1 0,-1 0,0 0,1-1,0 1,-1 0,1-1,0 1,1-1,0 1,9 5,1 0,0-1,0-1,0 0,1-1,-1-1,1 0,0 0,1-2,-1 0,0 0,9-1,21-1,1-1,0-3,0-1,-1-3,0-1,15-7,-56 16,-1 1,1-1,-1 0,1 0,-1 0,1-1,-1 1,0 0,1-1,-1 0,1 1,-1-1,0 0,0 0,0-1,1 1,-1 0,0-1,0 1,-1-1,1 0,0 1,0-1,-1 0,1 0,-1 0,0 0,0 0,1-1,-1 1,0 0,-1-1,1 1,0 0,-1-1,0 1,1-1,-1 1,0-1,0 1,0 0,0-1,-1 1,0-2,-8-10,-2 0</inkml:trace>
  <inkml:trace contextRef="#ctx0" brushRef="#br0" timeOffset="414.592">534 5,'0'0,"1"-1,0 1,0-1,-1 1,1-1,0 1,0 0,0-1,0 1,-1 0,1 0,0 0,0 0,0 0,0 0,0 0,0 0,0 0,-1 0,1 0,0 0,0 1,0-1,0 0,-1 1,1-1,0 1,0-1,0 1,-1-1,1 1,0-1,-1 1,1 0,-1-1,1 1,-1 0,1-1,-1 1,1 0,-1 0,1 0,-1 0,0-1,0 2,17 41,-17-16,0 1,-2-1,0 0,-2 0,-2 0,0 1,-2 10,-173 724,-5-74,162-537,24-139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1045,'12'0,"1"-1,0 0,0-1,-1 0,1-1,-1 0,0-1,0-1,0 0,0 0,-1-1,0 0,0-1,-1-1,0 1,0-2,-1 1,0-1,4-5,48-59,-3-2,39-69,-73 108,146-216,-60 95,-109 157,-1 0,1 0,-1-1,1 1,-1 0,1 0,0 0,-1 0,1 0,-1 0,1 0,-1 0,1 0,0 0,-1 0,1 0,-1 1,1-1,-1 0,1 0,-1 1,1-1,-1 0,1 1,-1-1,1 0,-1 1,1-1,-1 0,0 1,1-1,-1 1,0-1,1 1,-1-1,0 1,0-1,1 1,-1 0,0-1,0 1,0-1,0 1,0-1,0 1,0 0,0-1,0 1,0-1,0 1,0-1,0 1,0 0,-1-1,1 1,0-1,0 1,-1-1,1 1,0-1,-1 1,1-1,0 1,0 0,-31 291,-15-11,39-257,0 0,-1-1,-2 1,0-2,-1 1,-2-1,0-1,-1-1,-1 0,-7 6,14-16,0-1,-1-1,0 0,0 0,-1 0,0-1,0-1,-1 0,0 0,0-1,0-1,0 0,-1 0,0-1,0 0,0-1,0-1,0 0,0 0,0-1,-1-1,1 0,0-1,0 0,0-1,-10-3,16 5,0-1,1 0,-1 0,1 0,0-1,0 0,0 0,0 0,0 0,0-1,1 0,0 0,-1 0,2 0,-1-1,0 1,1-1,0 0,0 0,0 0,1-1,0 1,0-1,0 1,1-1,-1 0,1 0,1 1,-1-1,1 0,0 0,0 0,1 0,0 1,0-1,0 0,1-1,11-14,-1 2</inkml:trace>
  <inkml:trace contextRef="#ctx0" brushRef="#br0" timeOffset="251.832">1073 565,'0'33,"-5"21,-1 6,0-2,1-6,1-8,2-6,1-5,5-7,3-5,-1 0,-1 1,-1-3</inkml:trace>
  <inkml:trace contextRef="#ctx0" brushRef="#br0" timeOffset="514.331">1045 0,'0'0</inkml:trace>
  <inkml:trace contextRef="#ctx0" brushRef="#br0" timeOffset="836.042">1327 1213,'92'-190,"51"-157,-121 244,-24 140,2-1,1 0,2 0,2 0,1 0,1-1,2 1,2-2,3 5,-12-34,0 0,0 0,1 0,0-1,0 1,0-1,0 0,0 0,1 0,0 0,0-1,0 0,0 1,0-2,1 1,-1 0,1-1,0 0,0 0,0 0,0 0,0-1,0 0,0 0,0-1,1 1,-1-1,0 0,0 0,1-1,-1 0,0 0,0 0,0 0,0-1,0 0,0 0,0 0,-1-1,1 1,-1-1,1 0,-1 0,3-4,14-17,-2 0,-1-1,-1-1,-2-1,0 0,-2-1,-1-1,6-21,30-165,-46 191</inkml:trace>
  <inkml:trace contextRef="#ctx0" brushRef="#br0" timeOffset="1099.969">2427 424,'-24'4,"1"1,0 1,0 2,0 0,1 1,0 1,0 2,2 0,-1 1,-10 9,21-14,0 0,1 1,0 0,0 1,1 0,0 0,1 1,0 0,1 0,0 1,1-1,0 1,1 1,0-1,1 0,0 1,1 0,1-1,0 1,0 7,2-11,0-1,0 1,0 0,1-1,1 1,0-1,0 0,0 0,1 0,0 0,1 0,-1-1,2 0,-1 0,1 0,0-1,0 0,1 0,-1-1,1 1,1-1,-1-1,1 1,0-1,0-1,3 2,9 2,1 0,-1-1,1-1,1-1,-1 0,0-2,1-1,0 0,-1-2,8-1,-17 0,0-1,0-1,0 1,0-2,-1 0,0 0,0-1,10-7,2-2</inkml:trace>
  <inkml:trace contextRef="#ctx0" brushRef="#br0" timeOffset="1438.965">2682 791,'16'10,"1"-1,0-1,1-1,-1 0,1-1,1-1,-1 0,1-2,0 0,-1-1,1-1,0 0,0-2,0 0,0-1,0-1,0-1,6-3,-13 3,0 0,-1 0,0-2,1 1,-1-2,-1 1,0-1,0-1,0 0,-1 0,0-1,0 0,-1-1,0 0,-1 0,0 0,-1-1,0 0,-1-1,0 1,-1-1,0 0,0 0,-2 0,1 0,-2-1,0 1,0-1,-1 1,0-1,-1 1,-1-1,-1-2,0 8,-1 0,0 0,0 0,-1 1,0 0,0 0,0 0,-1 0,0 1,0 0,0 0,-1 1,1 0,-1 0,0 0,-1 1,1 0,-1 0,1 1,-1 0,0 1,1-1,-1 1,0 1,0 0,0 0,0 0,0 1,0 0,1 0,-1 1,-2 1,-9 2,2 1,-1 1,1 1,0 0,0 1,1 1,1 0,-1 1,2 1,0 0,0 1,1 1,0 0,2 0,-1 2,2-1,0 1,1 1,1 0,0 0,1 0,1 1,1 0,0 0,1 1,2-1,-1 1,2 0,1 0,0-1,1 1,1 0,1 0,1-1,5 17,2-16,1 0,1 0,1-1,0-1,2 0,0-1,0-1,2 0,-1-2,2 0,0-1,1 0,0-2,0 0,1-2,0 0,18 4,114 23,-107-31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1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395 607,'-27'7,"1"1,0 2,0 0,0 2,2 1,0 0,-3 4,22-13,1 0,-1 0,1 0,0 1,0 0,0-1,1 1,-1 1,1-1,0 0,1 1,0 0,-1 0,2-1,-1 1,1 0,0 0,0 1,0-1,1 0,0 0,1 0,-1 0,1 0,0 0,0 0,1 0,0 0,0 0,0 0,1-1,0 1,0-1,0 0,1 0,0 0,0 0,0-1,0 0,1 1,-1-2,1 1,0 0,0-1,1 0,-1 0,6 2,2-4,1 1,-1-2,0 0,1 0,-1-1,0-1,0 0,0-1,0-1,0 0,-1 0,0-1,0-1,0 0,0 0,-1-2,0 1,-1-1,1-1,-2 0,1 0,-1-1,-1 0,1 0,3-9,12-16,-2 0,-1-1,-2-1,-1-1,-2 0,-2-2,-2 1,-1-2,2-25,-10 49,-1-1,-1 1,0 0,-2-1,0 1,0-1,-2 1,0 0,-1 0,-1 0,-1 1,0 0,-1 0,-1 0,0 1,-1 0,-1 0,0 1,-1 1,0-1,-1 2,-8-7,17 17,1-1,-2 0,1 1,0 0,0 0,-1 0,1 0,-1 0,1 1,-1 0,0 0,0 0,0 0,1 0,-1 1,0-1,0 1,0 0,0 0,0 1,0-1,0 1,1 0,-1 0,0 0,0 1,1-1,-1 1,1 0,-1 0,1 0,0 0,0 1,0-1,0 1,0 0,1 0,-1 0,1 0,-1 0,-4 13,0 0,1 1,0 0,2 0,0 0,1 0,0 1,2-1,0 1,1-1,0 1,2-1,1 9,-1-1,2 0,0-1,1 0,2 0,0 0,2 0,0-1,2-1,0 0,1 0,2-1,0-1,1 0,1-1,1-1,1 0,0-1,1-1,1-1,7 4,98 46,-108-64,-3-4</inkml:trace>
  <inkml:trace contextRef="#ctx0" brushRef="#br0" timeOffset="282.762">1328 382,'-166'343,"141"-285,20-43,-1-1,0 1,-1-1,0 0,-2-1,1 0,-2 0,1-1,-9 8,5-10</inkml:trace>
  <inkml:trace contextRef="#ctx0" brushRef="#br0" timeOffset="550.557">961 438,'22'27,"2"-1,1-2,1 0,1-2,1-1,1-1,0-2,2 0,0-2,1-2,0-1,1-1,11 1,-34-9,96 45,-91-41</inkml:trace>
  <inkml:trace contextRef="#ctx0" brushRef="#br0" timeOffset="878.276">1 1143,'680'-79,"-107"22,-536 54,-10 0,1 1,-1 1,1 2,-1 1,20 4,-24 0</inkml:trace>
  <inkml:trace contextRef="#ctx0" brushRef="#br0" timeOffset="1483.219">707 1369,'-34'14,"1"0,1 2,1 2,0 1,1 1,1 1,-21 21,42-34,2-1,-1 1,1 0,0 0,0 1,1 0,0 0,1 0,0 1,0-1,1 1,0 0,1 0,0 0,1 0,0 0,0 1,1-1,0 0,1 1,0-1,1 0,0 0,1 0,1 4,-1-9,0-1,0 1,1-1,-1 1,1-1,0 0,0 0,1 0,-1-1,1 0,-1 0,1 0,0 0,0-1,0 0,1 0,-1 0,1 0,-1-1,1 0,-1 0,1-1,-1 0,1 0,5 0,4-1,1-1,-1 0,0-1,0 0,0-2,0 1,-1-2,12-6,15-11,-1-2,-1-2,-2-1,-1-2,-1-2,-2-1,3-6,-11 15,-2-2,-1-1,-1-1,-1 0,-2-2,0 0,-3-1,0-1,-2 0,1-8,-11 32,-1 0,0 0,-1 0,1-1,-2 1,1 0,-1-1,0 1,-1 0,0-1,0 1,-1 0,0 0,0 0,-1 0,0 0,-1 1,1-1,-1 1,-1 0,0 0,0 0,0 1,0 0,-1 0,0 0,-1 1,1-1,-1 2,0-1,0 1,0 0,-1 0,1 1,-1 0,-7-2,5 5,-1 0,1 0,-1 1,1 0,0 1,-1 0,1 1,0 0,0 0,1 1,-1 1,1-1,0 2,0-1,0 1,1 0,0 1,0 0,1 0,-7 9,2-2,0 1,0 0,2 1,0 0,0 1,2 0,0 0,1 1,1 0,0 0,1 4,2-7,1-1,0 1,1-1,0 1,1 0,1-1,0 1,2-1,-1 1,2-1,0 0,0 0,1 0,1-1,0 1,1-2,1 1,0-1,0 0,1 0,1-1,0 0,0-1,1 0,1-1,4 3,6 4,1-2,1-1,0-1,0-1,1-1,1-1,0-1,3 0,-11-6</inkml:trace>
  <inkml:trace contextRef="#ctx0" brushRef="#br0" timeOffset="1862.073">1553 1143,'-60'93,"-85"154,140-236,1 0,0 0,0 0,1 1,0-1,1 1,1-1,0 1,0 0,1-1,1 1,0 0,0 0,1-1,1 1,0-1,4 9,-2-15,0 0,0-1,1 0,-1 0,1 0,0-1,0 1,1-1,-1-1,1 1,-1-1,1-1,0 1,0-1,0 0,0 0,0-1,0 0,0-1,0 1,0-1,-1 0,7-3,14 3,-20 1,0 0,0-1,0 1,0-2,0 1,0-1,0 0,0 0,-1-1,1 0,-1 0,4-3,4-5</inkml:trace>
  <inkml:trace contextRef="#ctx0" brushRef="#br0" timeOffset="2113.292">1186 1454,'38'5,"18"1,4 0,-4-1,-5-1,-8-2,-1-1,-3 0,-4-1,-7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0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0 207,'0'0,"1"-1,-1 0,0 1,1-1,-1 1,0-1,1 1,-1-1,0 1,1 0,-1-1,1 1,-1-1,1 1,-1 0,1-1,-1 1,1 0,0 0,-1 0,1-1,-1 1,1 0,0 0,-1 0,1 0,-1 0,1 0,0 0,-1 0,1 0,-1 0,1 0,0 1,-1-1,1 0,-1 0,1 1,-1-1,1 0,-1 0,1 1,-1-1,1 1,-1-1,1 1,-1-1,0 0,1 1,-1-1,0 1,1 0,-1-1,0 1,1-1,-1 1,0-1,0 1,0 0,0-1,0 1,0-1,0 1,0 0,0-1,0 1,0-1,0 1,81 217,17 9,-97-225,1 4,0 0,1 0,0-1,0 1,0 0,1-1,-1 0,1 0,1 0,-1 0,1-1,0 0,0 0,0 0,4 2,-7-7,1 0,-1 0,1 0,-1 0,0 0,0-1,1 1,-1-1,0 1,0-1,0 0,-1 0,1 0,0 0,-1 0,1 0,-1 0,0 0,1-1,-1 1,0-1,-1 1,1-1,0 1,-1-1,1 1,-1-1,0 0,0 1,0-1,0 1,0-1,-1 0,1 1,-1-1,0 1,1 0,37-309,18 75,-25 137,-28 86,-3 7</inkml:trace>
  <inkml:trace contextRef="#ctx0" brushRef="#br0" timeOffset="1832.636">818 320,'167'-11,"63"-8,-125-5,-113 32,-4-3</inkml:trace>
  <inkml:trace contextRef="#ctx0" brushRef="#br0" timeOffset="2084.706">847 518,'34'0,"15"-5,5-2,-3 1,-4 1,-6 1,-5-3,-4 0,-3 1,-5 1</inkml:trace>
  <inkml:trace contextRef="#ctx0" brushRef="#br0" timeOffset="11150.083">480 687,'5'0,"1"5,5 1,0 5,4 0,3 3,4 4,3 4,2-2,-4 1,-1-4,-4 1,0-4,-4-8,-8-5,-6-8,-3-3</inkml:trace>
  <inkml:trace contextRef="#ctx0" brushRef="#br0" timeOffset="11555.717">762 631,'-61'48,"-154"249,168-239,62-60,-6-7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0,'-2'2,"0"-1,1 0,-1 1,0-1,0 1,1 0,-1-1,1 1,-1 0,1 0,0 0,0 0,0 0,0 1,0-1,0 0,1 0,-1 0,1 1,0-1,-1 0,1 1,0-1,0 0,1 2,-2-1,-7 337,-33 57,13-103,17-146,12-165,-1-2</inkml:trace>
  <inkml:trace contextRef="#ctx0" brushRef="#br0" timeOffset="250.037">1 818,'175'-58,"3"6,46 0,-189 45,1-2,-1-1,-1-2,0-1,0-2,4-4,-16 6</inkml:trace>
  <inkml:trace contextRef="#ctx0" brushRef="#br0" timeOffset="4798.732">1074 0,'17'39,"-2"-1,-2 0,-2 0,-2 1,-1 1,-2 0,-2-1,-2 2,-1 13,-3 530,-14-473,16-112,1 1,-1-1,1 0,-1 0,1 0,0 0,-1 1,1-1,0 0,0 1,0-1,0 0,0 1,0-1,-1 1,1 0,0-1,0 1,0 0,1-1,-1 1,0 0,0 0,0 0,0 0,0 0,0 0,0 0,0 0,0 1,0-1,0 0,0 1,0-1,0 0,0 1,0-1,0 1,0 0,-1-1,1 1,0 0,0-1,0 1,-1 0,1 0,-1 0,1 0,0-1,-1 1,0 0,1 0,-1 0,1 0,-1 0,0 0,0 0,0 0,0 1,1-1,-1 0,0 0,-1 0,1 0,0 0,106-210,-89 176,-14 25,0 1,0 0,1 0,0 0,0 0,1 0,-1 1,1 0,1 0,-1 1,1-1,0 1,0 0,1 1,0-1,1 0,-2 6,0 0,0 0,-1 0,1 1,0 0,-1 0,0 0,1 1,-1-1,0 1,0 1,-1-1,1 1,0-1,-1 1,0 1,0-1,-1 1,1-1,-1 1,0 0,0 0,0 1,-1-1,0 0,0 1,0-1,-1 1,1 2,5 11,0 0,-1 1,-1 0,-1 0,-1 0,-1 0,0 3,4 28,0-33</inkml:trace>
  <inkml:trace contextRef="#ctx0" brushRef="#br0" timeOffset="5286.184">1779 1016,'31'-7,"-1"-1,1-2,-1 0,-1-3,0 0,-1-1,19-15,-41 25,-1-1,0 1,-1-1,1 0,-1-1,0 1,0-1,0 0,-1 0,0 0,0 0,-1 0,1-1,-2 1,1-1,-1 0,1 0,-2 1,1-1,-1 0,0 0,-1 0,1 0,-1 1,-1-1,1 0,-2-1,2 6,0 0,0 0,-1 0,1 0,-1 0,1 0,-1 0,0 0,0 0,0 1,0-1,0 1,0 0,-1-1,1 1,0 0,-1 0,1 0,0 1,-1-1,1 1,-1-1,0 1,1 0,-1 0,1 0,-1 0,1 0,-1 1,1-1,-1 1,1-1,-1 1,1 0,0 0,-1 1,-83 46,64-31,1 0,1 1,0 1,2 1,0 1,1 0,1 2,2-1,0 2,1 0,1 1,-2 9,13-30,0-1,0 0,0 1,1-1,-1 1,1-1,0 1,0-1,0 1,0-1,1 1,0-1,-1 1,1-1,1 1,-1-1,0 0,1 0,-1 0,1 0,0 0,0 0,0 0,1 0,-1-1,1 1,-1-1,1 0,0 0,0 0,0 0,0 0,0 0,0-1,1 0,-1 0,0 0,1 0,-1 0,1 0,-1-1,1 0,0 0,17 2,0-1,0-2,0 0,0-1,0-1,0-1,0 0,-1-2,0-1,0 0,-1-1,0-1,0-1,-1-1,10-8,12-14,-27 16</inkml:trace>
  <inkml:trace contextRef="#ctx0" brushRef="#br0" timeOffset="6101.064">2541 678,'1'1,"0"0,0 0,0 1,0-1,0 0,0 1,0-1,0 1,-1-1,1 1,0 0,-1-1,1 1,-1-1,0 1,0 0,1 0,-1-1,0 1,0 0,-1-1,1 1,0 0,0-1,-1 1,1 0,-1-1,0 1,1-1,-1 1,0-1,0 1,0-1,0 1,0-1,-115 284,97-240,20-46,-1 1,0 0,1 0,-1-1,0 1,0 0,1 0,-1-1,0 1,0 0,0-1,0 1,1 0,-1-1,0 1,0 0,0-1,0 1,0-1,0 1,0 0,0-1,0 1,0 0,0-1,0 1,0-1,0 1,0 0,0-1,-1 1,1 0,0-1,0 1,0 0,0-1,-1 1,1 0,0 0,0-1,-1 1,1 0,0 0,-1-1,1 1,0 0,-1 0,1 0,0-1,-1 1,1 0,0 0,-1 0,1 0,-1 0,1 0,0 0,-1 0,1 0,-1 0,13-34,1 0,2 1,1 1,1 0,2 1,1 1,13-14,-21 27,50-56,-61 73,-1-1,1 0,-1 1,1-1,-1 1,1 0,-1-1,1 1,0-1,-1 1,1 0,0-1,-1 1,1 0,0 0,0 0,-1 0,1-1,0 1,0 0,-1 0,1 0,0 0,-1 1,1-1,0 0,0 0,-1 0,1 1,0-1,-1 0,1 1,0-1,-1 0,1 1,-1-1,1 1,0-1,-1 1,1-1,-1 1,0-1,1 1,-1 0,1-1,-1 1,0 0,1-1,-1 1,0 0,0-1,0 1,0 0,1 0,-1-1,0 1,0 0,0 0,0-1,-1 1,1 0,0-1,0 2,-5 48,1-32,0-8,1 1,1 0,0 0,0 0,1 0,0 0,1 0,0 0,1 1,0-1,1 0,0 0,1-1,0 1,4 10,-5-19,0 1,0 0,0-1,1 1,-1-1,1 0,-1 0,1 0,0 0,-1 0,1 0,0-1,0 1,0-1,1 0,-1 0,0 0,0 0,1-1,-1 0,0 1,1-1,-1 0,0 0,1-1,-1 1,0-1,0 1,1-1,-1 0,0-1,0 1,0 0,1-1,91-71,-84 57,-1-1,0 0,-1 0,-1-1,-1 0,-1 0,0-1,-2 0,0 0,-1 0,1-12,-3 25,-5-78,-1 60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24,'5'0,"6"0,7 0,4 0,3 0,3 0,1 0,0 0,1 0,-1 0,0-5,0-2,-10 1,-8 1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3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0,'24'5,"13"1,4 0,1-1,-3-1,-2-2,-4-1,-1-1,-3 0,-5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78,'-5'-7,"0"1,-1 0,0 0,0 0,-1 1,1 0,-1 0,-1 1,1 0,0 0,-1 0,0 1,0 0,0 1,0 0,0 0,0 1,-1 0,1 0,0 1,-1 0,1 0,0 1,-1 0,1 1,0 0,0 0,0 1,-8 3,2 1,-1 1,1 0,1 1,-1 0,1 1,1 1,0 0,1 1,0 0,0 0,2 2,-1-1,2 1,-5 9,6-5,0 0,1 0,2 1,-1-1,2 1,1 0,0 0,1 0,1 0,1 1,0-12,0-1,0 0,0 0,0 0,1 0,1 0,-1 0,1 0,0-1,1 1,-1-1,1 0,0 0,1 0,0-1,0 1,0-1,0 0,1-1,0 1,0-1,0 0,0-1,1 0,-1 0,1 0,6 1,-1-3,0-1,0 0,0-1,-1-1,1 1,0-2,0 0,-1 0,0-1,0-1,0 0,0 0,-1-1,0 0,0-1,0 0,-1-1,0 0,0-1,16-15,-1-1,-2-2,0 0,-2-1,-1-1,-1-1,-1 0,3-12,-14 29,0 1,0-1,-1 0,-1 0,0-1,-1 1,0-1,-1 1,-1-1,0 0,-1 0,-1-4,1 18,-1-1,1 1,-1 0,1 0,-1 0,0 0,1 0,-1 0,1 0,-1 0,1 0,-1 0,0 0,1 0,-1 0,1 0,-1 1,1-1,-1 0,1 0,-1 1,1-1,-1 0,1 1,-1-1,1 0,-1 1,1-1,0 1,-1-1,1 0,0 1,-1-1,1 1,0 0,-1-1,1 1,0-1,0 1,0-1,0 1,0-1,0 1,0 0,0-1,0 1,0-1,0 1,0 0,0-1,0 1,0-1,-4 15,1 1,0-1,1 0,0 1,2-1,0 1,0-1,1 1,1-1,1 0,0 1,1-1,1-1,0 1,1-1,0 0,1 0,1 0,0-1,1 0,1-1,-1 0,2-1,0 0,0 0,1-1,0 0,1-1,1-1,9 5</inkml:trace>
  <inkml:trace contextRef="#ctx0" brushRef="#br0" timeOffset="437.132">1128 220,'-5'4,"-6"8,-1 5,-4 0,1 2,-1 3,1 2,4 2,-1-4,1 0,-2 1,1 0,-2 3,1 0,3 1,-2-3,1-7</inkml:trace>
  <inkml:trace contextRef="#ctx0" brushRef="#br0" timeOffset="787.352">817 191,'14'23,"1"0,1-1,1-1,1 0,1-2,0 0,2-1,0 0,1-2,22 12,93 90,-124-107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386 626,'-2'-4,"-1"0,1 1,-1-1,0 1,0-1,0 1,-1 0,1 0,-1 1,0-1,1 1,-1-1,0 1,0 0,-1 1,1-1,0 1,-1 0,1 0,0 0,-1 1,1-1,-1 1,0 0,1 0,-1 1,1-1,-1 1,-121 42,115-36,0 0,0 1,1 0,0 1,0 0,1 0,0 1,1 0,0 1,1 0,0 0,0 0,1 1,1 0,0 0,-1 7,4-16,1 0,0 1,0-1,0 1,0-1,1 1,0-1,-1 1,1 0,0-1,1 1,-1-1,1 1,-1 0,1-1,0 0,0 1,1-1,-1 0,1 1,0-1,0 0,0 0,0 0,0 0,0-1,1 1,-1-1,1 1,0-1,0 0,0 0,0 0,0 0,0-1,1 1,-1-1,1 0,-1 0,0 0,1-1,1 1,7 0,1 0,0-1,-1-1,1 0,-1-1,1 0,-1-1,0 0,0-1,0 0,0-1,-1 0,1-1,-2-1,1 1,-1-2,0 1,0-1,-1-1,1-1,15-16,-1-1,-1-1,-2-1,-1-1,-1-1,6-16,-5 9,-3-1,-1 0,-2-1,-1-1,-3 0,-1 0,0-16,-7 43,-2 0,1 0,-2 0,0 0,-1 0,0 0,-1 0,0 1,-2-1,1 1,-1 0,-1 0,-1 1,0 0,-7-11,10 19,-1 0,1 0,-1 1,0-1,0 1,0 0,0 0,0 1,0 0,-1 0,0 0,1 0,-1 1,0 0,0 0,1 1,-1 0,0 0,0 0,0 0,0 1,1 0,-1 0,0 1,1 0,-1 0,1 0,0 0,-1 1,1 0,0 0,1 1,-1-1,-2 3,-7 7,0 1,1 1,0 0,2 1,0 0,0 0,2 2,0-1,1 1,0 0,2 0,0 1,1 0,1 0,1 1,1-1,0 1,1-1,2 18,-1-21,1-1,1 1,0-1,1 0,0 1,1-1,1-1,0 1,2-1,-1 0,1 0,1 0,1-1,0-1,0 1,1-2,1 1,7 5,0-2,1-1,1-1,0 0,0-2,1-1,1 0,0-1,0-2,1 0,0-1,0-1,4-1,29 25,-43-18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30,'56'8,"1"-2,0-3,0-2,-1-2,9-4,284-25,-196 19,-129 11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284 260,'-17'2,"1"2,0 0,1 0,-1 2,1 0,0 1,0 0,1 1,0 1,0 0,1 1,1 0,-1 1,2 1,-5 5,9-6,0 0,1 1,0-1,1 1,1 1,0-1,0 1,1-1,1 1,0 0,1 0,0 0,1 13,2-17,-1 0,1 0,0 0,1 0,0 0,0-1,1 0,0 1,0-1,1-1,0 1,1 0,-4-6,0 1,-1-1,1 0,0 0,1 0,-1 0,0 0,0-1,1 1,-1 0,1-1,0 0,-1 0,1 0,0 0,0 0,-1 0,1-1,0 1,0-1,0 0,0 0,0 0,0 0,0-1,-1 1,1-1,0 1,0-1,0 0,-1 0,1-1,0 1,-1 0,1-1,-1 0,0 1,1-1,0-1,19-18,0-1,-2-1,0 0,-2-2,5-9,-1 3,-3 7,0-1,-2-1,-2-1,0-1,-2 0,0 0,-2-1,-2-1,0 0,-2 0,-2 0,2-19,-7 44,0 0,0 0,0 0,0 0,-1 0,0 0,0 0,0 0,-1 0,1 1,-1-1,-1 0,1 1,0 0,-1-1,0 1,0 0,0 1,-1-1,1 0,-1 1,0 0,0 0,0 0,0 0,-1 1,1-1,-1 1,1 0,-1 1,0-1,0 1,0 0,1 0,-1 0,-3 1,-1-1,0 0,0 1,1 0,-1 1,0 0,0 0,0 1,1 0,-1 1,1 0,0 0,-1 0,2 1,-1 1,0-1,1 1,0 1,0-1,0 1,1 0,0 1,0-1,0 1,1 0,0 1,1-1,-1 1,1 0,1 0,0 1,0-1,1 8,1-1,1 1,0-1,2 1,-1-1,2 1,0-1,1 0,0 0,1 0,1-1,0 1,1-2,1 1,0-1,1 0,0 0,1-1,105 167,-111-172,-3-4,-1 0,1 0,0 0,0 0,0 0,0-1,1 1,-1 0,1-1,-1 1,1-1,0 0,0 0,0 1,0-1,0 0,1-1,-1 1,1 0,-1-1,1 1,0-1,-1 0,1 0,0 0,0 0,0 0,0-1,0 0,0 1,0-1,0 0,0 0,0 0,2-1,5-8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1,'-19'29,"2"1,2 0,0 1,2 1,2 0,1 1,-4 20,-6 18,-16 70,35-138,0 1,0 0,0-1,1 1,-1-1,1 1,0 0,0 0,0-1,0 1,1 0,0-1,-1 1,1-1,1 1,-1-1,0 1,1-1,0 0,0 1,0-1,0 0,0 0,0 0,1-1,0 1,-1-1,1 1,0-1,0 0,0 0,0 0,1-1,-1 1,1-1,2 2,3-1,1 0,-1-1,0 0,1 0,-1-1,1 0,-1-1,1 0,-1-1,0 1,0-2,0 1,0-1,0-1,6-2,-3-7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0,'29'5,"14"2,5-1,-2-1,-3-2,-4 0,-4-2,-3-1,-3 0,-5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1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424 308,'-28'-1,"13"-1,-1 1,0 1,0 0,-1 0,2 2,-1 0,0 1,0 0,1 2,0 0,0 0,0 1,0 1,1 1,0 0,-12 10,17-5,0 0,1 2,1-1,0 1,1 0,0 0,1 0,1 1,1 0,0 0,1 0,1 0,0 0,1 0,2 11,-11 257,-5-104,7 1,10 29,-2-29,-28 14,26-27,1-166,0 0,0-1,0 1,0-1,1 1,-1 0,1-1,-1 1,1-1,-1 1,1-1,0 1,0-1,0 1,0-1,0 0,0 1,0-1,0 0,0 0,0 0,1 0,-1 0,0 0,1 0,-1-1,1 1,-1 0,1-1,0 1,-1-1,1 0,-1 1,1-1,0 0,-1 0,1 0,0 0,-1 0,1 0,-1-1,1 1,0-1,-1 1,1-1,-1 1,1-1,-1 1,36-3,-19 1,1 1,0 0,-1 1,1 1,0 1,-1 1,3 1,-9 0,1-1,-1-1,1 0,-1 0,1-1,0-1,0 0,-1-1,1 0,12-3,-1-3</inkml:trace>
  <inkml:trace contextRef="#ctx0" brushRef="#br0" timeOffset="1234.29">1158 675,'-32'9,"0"2,1 1,0 1,1 2,0 1,2 2,-10 7,31-19,0 0,1 0,0 1,0-1,0 1,1 1,0-1,0 1,1 0,0 0,0 0,1 0,0 1,1-1,0 1,0 0,1 0,0 0,0 0,1-1,0 1,1 0,0 0,0 0,1 0,0 0,1-1,0 1,0-1,1 0,0 0,0 0,1 0,1 1,-1-4,1 0,-1 0,1-1,-1 0,1 0,1 0,-1-1,0 0,1 0,0 0,-1-1,1 0,0-1,0 1,0-1,0-1,1 1,-1-1,0-1,0 1,0-1,0 0,0-1,0 0,0 0,0 0,-1-1,1 0,-1 0,0 0,0-1,0 0,5-5,8-4,0-2,0 0,-2-1,0-1,-1-1,0 0,2-7,9-15,-1-2,-3 0,-1-2,3-14,-19 44,-2 0,1 0,-2 0,0 0,-1-1,0 1,-1-1,-1 1,0-1,-1 0,0 1,-2-1,1 1,-2 0,0 0,-3-8,3 14,0 1,-1 0,1 0,-1 0,0 0,-1 1,0 0,0 0,0 1,-1 0,1 0,-1 0,0 1,-1-1,-3 0,8 3,-1 1,1 0,-1-1,1 1,-1 0,1 1,-1-1,0 1,0-1,1 1,-1 0,0 0,0 1,1-1,-1 1,0 0,1 0,-1 0,1 0,-1 1,1 0,0-1,0 1,-1 0,1 1,0-1,1 0,-1 1,0 0,1-1,-1 1,1 0,0 0,-2 4,-1 6,1 0,0 0,0 0,1 1,1-1,1 1,0 0,0 0,1-1,1 1,0 0,1 0,1-1,0 1,1-1,1 3,45 125,-47-123,2-1,0 0,1 0,1-1,1 0,0 0,1 0,0-1,1-1,1 1,0-2,1 0,1 0,0-1,6 4,-3-6,-2 0</inkml:trace>
  <inkml:trace contextRef="#ctx0" brushRef="#br0" timeOffset="6517.663">2034 534,'-2'8,"0"0,0 0,0 0,-1 0,0 0,-1-1,0 0,0 1,0-1,-1-1,0 1,0-1,-1 1,-1-1,-18 26,-129 134,85-93,45-60,17-16</inkml:trace>
  <inkml:trace contextRef="#ctx0" brushRef="#br0" timeOffset="6868.345">1610 562,'1'-1,"-1"0,1 1,0-1,-1 1,1-1,0 1,0-1,0 1,-1-1,1 1,0 0,0 0,0-1,0 1,0 0,-1 0,1 0,0 0,0 0,0 0,0 0,0 0,0 0,0 0,-1 1,1-1,0 0,0 1,0-1,-1 1,1-1,0 0,0 1,-1 0,1-1,0 1,-1-1,1 1,0 0,-1 0,1-1,-1 1,0 0,1 0,-1-1,1 1,-1 0,0 0,0 0,0 0,1 0,-1 0,0-1,0 1,0 1,1-1,31 32,0-2,2-1,2-2,0-2,33 18,35 26,-15 18,-81-81</inkml:trace>
  <inkml:trace contextRef="#ctx0" brushRef="#br0" timeOffset="7253.276">340 1324,'235'-2,"152"-23,-76-9,219 8,-486 26,150 13,-141-2,-30-7</inkml:trace>
  <inkml:trace contextRef="#ctx0" brushRef="#br0" timeOffset="8030.06">1214 1549,'-41'23,"1"2,1 2,1 1,-14 16,45-38,1 0,0 0,0 1,1-1,0 1,0 1,0-1,1 1,1-1,-1 1,1 0,0 0,1 1,0-1,0 1,1-1,0 1,0-1,1 1,0 0,1-1,0 1,0-1,1 1,2 5,2-8,0-1,0-1,0 1,1-1,0 0,0-1,0 1,0-2,0 1,1-1,-1 0,1 0,-1-1,1 0,0 0,0-1,-1 0,1 0,0-1,0 0,-1 0,1-1,-1 0,7-3,-1 0,1-1,-1 0,-1-1,0-1,0 0,0 0,-1-1,0-1,-1 0,0-1,0 1,-1-2,-1 1,0-2,6-11,12-12,-8 9,-2 0,0-1,-2 0,-1-2,-2 1,0-1,-2-1,1-13,-7 31,-1 1,-1-1,0 1,0-1,-1 0,-1 0,0 1,-1-1,-1 0,1 1,-2 0,0 0,0 0,-1 0,-1 1,0-1,-1 1,0 1,0-1,-1 1,0 1,-1-1,0 2,-2-2,7 7,0 0,-1 1,0-1,1 1,-1 0,0 0,0 1,0 0,0-1,-1 2,1-1,0 0,0 1,0 0,-1 1,1-1,0 1,0 0,0 0,0 0,0 1,0 0,0 0,0 0,1 0,-1 1,1 0,-1 0,1 0,0 1,-5 3,0 1,0 0,1 0,0 1,1 0,-1 0,2 0,0 1,0 0,0 1,2 0,-1-1,0 4,0 6,1 0,1 0,1 1,0-1,2 1,0-1,1 1,2-1,0 0,0 0,5 12,3-8,1 0,1-1,1-1,0 0,2-1,1 0,0-1,1-1,2-1,-1-1,17 11,7 1,-23-19</inkml:trace>
  <inkml:trace contextRef="#ctx0" brushRef="#br0" timeOffset="8485.831">1864 1239,'-59'104,"5"3,-5 26,49-111,1 1,0 0,2 1,1 0,1 0,1 0,2 0,-1 9,4-29,-1 0,1 0,-1 0,1 0,0 0,1 0,-1 0,1 0,-1-1,1 1,0-1,1 1,-1-1,0 0,1 0,0 0,0 0,0 0,0-1,0 1,1-1,-1 0,0 0,1 0,0 0,0-1,-1 1,1-1,0 0,0 0,0-1,0 1,0-1,0 0,0 0,0 0,0 0,3-1,137-3,-142 4,0 0,0-1,1 1,-1 0,0-1,0 1,0-1,0 1,0-1,0 0,0 0,0 0,0 0,0 0,0-1,-1 1,1-1,-1 1,1-1,-1 1,1-1,-1 0,0 0,0 0,1-1,-1-8</inkml:trace>
  <inkml:trace contextRef="#ctx0" brushRef="#br0" timeOffset="8733.024">1497 1635,'29'0,"19"0,6 0,-1 0,-6 0,-4 0,-7-5,-3-2,-3 1,-2 1,-5 1</inkml:trace>
  <inkml:trace contextRef="#ctx0" brushRef="#br0" timeOffset="9867.343">2005 54,'85'-23,"-49"12,-27 7,0 1,1 0,-1 0,1 1,0 0,0 1,0 0,0 0,0 1,-1 1,1-1,0 2,0-1,4 3,-8 0,-1 1,0 0,-1 0,1 0,-1 1,0-1,0 1,-1 0,1 1,-1-1,-1 0,1 1,-1-1,0 1,-1 0,0 0,0 0,0 0,-1 2,1-5,8 250,-11-166,2 1099,11-1111,-8-67,-1 1,0 0,-1-1,1 1,-2 0,0 0,0 0,-1 0,0 0,-1 2,-41 141,56-71,-14-81,1 0,-1 0,1 0,-1 0,1 0,-1 0,1-1,-1 1,0 0,0 0,1-1,-1 1,0 0,0-1,0 1,0-1,0 1,0-1,0 0,0 1,0-1,0 0,0 0,0 1,0-1,0 0,0 0,0 0,0 0,0 0,0-1,0 1,0 0,0 0,0-1,0 1,0-1,-1 0,-9 0,-185 19,176-17,14 0,1 0,-1 0,1-1,-1 1,1-1,0-1,-1 1,1-1,-1 0,1 0,0 0,-1-1,1 0,0 0,0 0,0 0,0-1,1 0,-2-10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0,1 0,-6-5,-1-1,-1 0,2 1,1 2,1 1,1 0,1 2,-5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6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1,'33'0,"17"0,3 0,-1 0,-5 0,-7 0,-4 0,-8 4,-5 3,-1-1,-5-2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427 533,'-25'0,"-1"1,1 2,0 1,0 0,0 2,0 1,1 1,0 1,1 1,-13 8,26-13,1 1,-1 0,1 1,0 0,0 0,1 1,0 0,0 0,1 1,0 0,1 1,0-1,0 1,1 0,0 1,1-1,0 1,1 0,0 0,1 0,0 0,0 0,1 1,1 5,0-11,0 0,0 0,0 0,1 0,0 0,0 0,1-1,0 1,0 0,0-1,1 1,-1-1,1 0,1 0,-1 0,1 0,-1 0,1-1,1 0,-1 0,1 0,-1 0,1-1,0 1,1-1,-1-1,0 1,1-1,-1 0,1 0,0 0,0-1,2 0,10 1,-1-1,1-1,0 0,0-2,0 0,0-1,-1-1,0 0,1-1,-1-1,-1-1,0 0,0-1,0-1,14-11,1-2,0-2,-2-1,0-1,-2-2,-1-1,21-30,-28 34,-1-1,-1 0,-1-2,-1 0,-2-1,0 0,-2-1,-2 0,0-1,-3 0,0 0,-2-1,0-11,-3 31,-1 0,0 0,-1 0,0 0,-1 1,-1-1,1 0,-2 1,1 0,-2 0,0 0,0 0,0 1,-2-1,1 1,-1 1,-1 0,0 0,0 0,0 1,-1 0,0 0,-1 1,0 1,0 0,-1 0,-3-1,7 5,0 2,1-1,-1 1,0 0,1 0,-1 0,1 1,-1 0,0 1,1 0,0 0,-1 0,1 0,0 1,0 0,1 1,-1-1,0 1,1 0,0 0,0 1,0-1,1 1,0 0,-3 5,-2 2,0 0,1 1,1 0,0 1,1 0,0 0,1 0,1 1,0-1,-1 14,2-9,0 0,2 0,1-1,0 1,1 0,1 0,1-1,0 1,1-1,2 0,0 0,0 0,2-1,0 0,8 12,118 164,-64-109,-38-77,-24-14</inkml:trace>
  <inkml:trace contextRef="#ctx0" brushRef="#br0" timeOffset="399.589">991 81,'82'-17,"-80"17,0 0,0 0,1 0,-1 0,0 0,1 1,-1-1,0 1,0 0,0-1,0 1,0 0,0 0,0 0,0 1,0-1,0 0,0 1,-1-1,1 1,0-1,-1 1,0 0,1 0,-1 0,0 0,0 0,0 0,0 0,0 0,0 0,-1 0,1 1,-1-1,0 5,1 0,-2 0,1 1,-1-1,0 0,-1-1,0 1,0 0,0 0,-1-1,0 1,0-1,0 0,-1 0,0 0,-1 0,1-1,-1 0,-3 4,3-4,0 0,0 0,1 0,0 1,0 0,0 0,1 0,0 0,0 1,0-1,1 1,0-1,1 1,-1 0,1 0,0 0,1 0,0 6,1-10,-1 0,1 0,0-1,1 1,-1 0,0 0,1-1,-1 1,1-1,0 1,0-1,0 0,0 1,1-1,-1 0,0-1,1 1,-1 0,1-1,0 1,0-1,-1 0,1 0,0 0,0 0,0-1,2 1,87 4,-84-5,46-7,-35 0</inkml:trace>
  <inkml:trace contextRef="#ctx0" brushRef="#br0" timeOffset="667.491">1754 306,'-21'51,"-2"-2,-3 0,-1-2,-2-1,-3-1,-1-2,-4 1,-142 150,122-134,39-40</inkml:trace>
  <inkml:trace contextRef="#ctx0" brushRef="#br0" timeOffset="981.104">1274 505,'0'-1,"0"1,0-1,0 0,0 1,0-1,1 1,-1-1,0 1,0-1,0 1,1-1,-1 0,0 1,1 0,-1-1,0 1,1-1,-1 1,1-1,-1 1,0 0,1-1,-1 1,1 0,-1-1,1 1,0 0,-1 0,1-1,-1 1,1 0,-1 0,1 0,0 0,-1 0,1 0,-1 0,1 0,0 0,-1 0,1 0,-1 0,1 0,-1 1,1-1,-1 0,1 0,-1 1,1-1,-1 0,1 1,-1-1,1 0,-1 1,1 0,29 18,82 75,4-5,57 30,-64-63,-95-47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8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1 177,'637'-57,"-162"18,129 20,-171-6,-377 18,-39 1</inkml:trace>
  <inkml:trace contextRef="#ctx0" brushRef="#br0" timeOffset="605.038">904 487,'-20'4,"1"0,-1 0,1 2,0 1,0 0,1 1,0 1,1 1,-1 1,2 0,0 1,0 0,1 2,-8 9,16-11,1-1,0 1,1 0,0 1,1-1,0 1,1 0,1 0,0 0,1 0,0 0,1 1,0-1,1 0,1 0,2 10,-4-19,1 0,-1 0,1-1,0 1,1 0,-1 0,1-1,-1 1,1-1,0 1,0-1,1 0,-1 0,1 0,-1 0,1 0,0 0,0-1,0 1,1-1,-1 0,0 0,1 0,0-1,-1 1,1-1,0 0,0 0,-1 0,1 0,0-1,0 0,0 0,3 0,5 0,0-1,0 0,0-1,0 0,0-1,0-1,-1 0,1 0,-1-1,8-4,13-12,-2-2,0-1,-1 0,-1-3,-2 0,10-15,-10 8,-2-1,-2-1,-1-1,-2-1,-2 0,-1-2,-2 0,-2 0,-2-1,-1-1,-2 0,-1-23,-15-63,8 125,0 0,0 0,0 0,0 0,0 0,-1 0,1 0,-1 1,0-1,0 1,0-1,0 1,0 0,-1 0,1 0,-1 0,1 0,-1 0,0 1,1-1,-1 1,0 0,0 0,0 0,0 0,0 0,-1 1,1-1,0 1,0 0,0 0,0 0,0 0,-1 1,1-1,0 1,0 0,-2 1,-8 4,1 2,-1-1,2 2,-1-1,1 2,0 0,1 0,0 0,1 2,0-1,1 1,0 0,1 1,0-1,1 2,1-1,-4 13,-3 3,2 0,0 1,3 1,0-1,2 1,1 0,2 1,1-1,1 0,2 1,1-1,1 0,3 5,-4-23,1-1,0 0,1 0,1-1,-1 1,2-1,0-1,0 1,1-1,0 0,1-1,0 0,0 0,1-1,0 0,0-1,1 0,0 0,1-1,-1-1,3 1,9-5,-4-4</inkml:trace>
  <inkml:trace contextRef="#ctx0" brushRef="#br0" timeOffset="1004.438">1695 148,'-215'383,"201"-359,1 1,1 0,0 0,2 1,2 1,0 0,1 0,2 0,1 1,1 0,1 8,2-32,1 0,0-1,0 1,0 0,0-1,0 1,1-1,-1 1,1-1,0 0,0 1,1-1,-1 0,0-1,1 1,0 0,0-1,-1 1,2-1,-1 0,0 0,0 0,1 0,-1-1,1 0,-1 1,1-1,-1 0,2 0,114 6,-111-7,192-31,-182 30,-15 2,1 0,-1-1,0 1,1-1,-1 0,1 0,-1 0,0-1,1 1,-1-1,0 0,1 0,-1 0,0 0,0-1,0 1,0-1,0 0,0 0,0 0,-1 0,1 0,-1 0,0-1,1 1,-1-1,0 0,0 0,-1 0,1 0,0 0,-1 0,0 0,1-3,1-15</inkml:trace>
  <inkml:trace contextRef="#ctx0" brushRef="#br0" timeOffset="1252.619">1187 572,'33'0,"17"0,8 0,0 0,-1-5,-4-1,-8 0,-11 1</inkml:trace>
  <inkml:trace contextRef="#ctx0" brushRef="#br0" timeOffset="1622.023">2089 261,'15'-3,"-7"-1,1 1,-1 0,1 0,0 1,0 0,0 1,0 0,0 0,0 1,0 0,1 1,-1 0,0 0,0 1,-1 0,1 1,0 0,-1 0,1 1,6 4,-14-5,1 1,-2-1,1 0,0 1,0-1,-1 1,0-1,0 1,0-1,0 1,0-1,-1 1,0-1,0 1,0-1,0 0,0 1,0-1,-1 0,0 0,1 0,-1 0,0 0,-1-1,1 1,0 0,-1-1,0 0,1 1,-1-1,0 0,0-1,0 1,-2 0,-18 22,21-22,1-1,-1 1,1 0,-1 0,1 0,0 0,0 0,0 0,0 0,1 0,-1 1,1-1,-1 0,1 0,0 1,-1-1,1 0,0 1,1-1,-1 0,0 0,1 1,-1-1,1 0,0 0,-1 0,1 1,0-1,1 0,-1 0,0-1,0 1,1 0,-1 0,1-1,0 1,-1 0,1-1,0 0,0 1,0-1,0 0,0 0,0 0,0 0,0-1,1 1,-1 0,0-1,0 0,1 1,-1-1,0 0,1 0,-1-1,0 1,1 0,-1-1,22-2,-1-1,1-1,-1-1,0-1,-1-1,15-8,-12 5</inkml:trace>
  <inkml:trace contextRef="#ctx0" brushRef="#br0" timeOffset="5852.031">1497 572,'5'0,"6"0,6 0,5 0,4 0,1 0,2 0,1 0,-1 0,-4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58,'-2'-4,"1"1,-1-1,0 1,0 0,-1 0,1 0,0 0,-1 0,0 0,0 1,0-1,0 1,0 0,0 0,-1 0,1 0,-1 1,1 0,-1-1,1 1,-1 0,0 1,0-1,1 1,-1-1,-3 1,-1-1,-1 0,0 1,0 0,0 0,1 1,-1 0,0 0,1 1,-1 1,1-1,-1 1,1 0,0 1,0 0,1 1,-1-1,1 1,0 1,0-1,-3 5,-2 1,0-1,1 2,0 0,1 0,1 1,0 0,1 0,0 1,1 0,0 1,1 0,1 0,0 0,1 3,1-8,0 0,0 1,1-1,1 1,0-1,0 1,1 0,0-1,1 1,0-1,1 1,0-1,1 1,0-1,0 0,1 0,0-1,1 1,0-1,1 0,3 4,-5-10,0 0,0 0,0 0,0-1,0 0,1 0,-1 0,1 0,0-1,-1 0,1 0,0 0,0 0,0-1,0 0,0 0,-1 0,1-1,0 1,0-1,0 0,-1-1,1 1,0-1,-1 0,5-2,4-3,0-1,0 0,-1 0,0-2,0 1,-1-1,0-1,1-2,12-14,-2-1,0 0,-2-1,-2-2,0 0,-2-1,3-12,2-1,-21 46,-1-1,1 0,0 1,0-1,0 0,0 1,0-1,0 0,0 1,0-1,0 1,0-1,0 0,0 1,0-1,0 0,0 1,0-1,0 0,1 1,-1-1,0 0,0 0,0 1,0-1,1 0,-1 1,0-1,0 0,1 0,-1 1,0-1,0 0,1 0,-1 0,0 1,1-1,-1 0,0 0,1 0,-1 0,0 0,1 0,-1 0,0 0,1 0,-1 0,0 0,1 0,-1 0,1 0,-1 0,0 0,1 0,-1 0,0 0,0-1,1 1,-1 0,0 0,1 0,-1 0,0-1,0 1,1 0,-1 0,0-1,0 1,1 0,2 30,-3-30,0 13,1-1,0 1,1-1,1 0,0 0,0 0,1 0,1 0,0-1,0 0,2 0,-1 0,1-1,0 0,1 0,0-1,1 0,4 3,4 5,-3-3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1 234,'254'-1,"-55"-28,-144 24,-71-23,-189-125,187 142,6 5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13,'15'0,"8"0,7 0,2 0,0 0,1 0,-2 0,-1 0,0 0,-1 0,-1 0,0 0,0 0,0-5,0-1,-9 4,-9 4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0,'34'10,"15"3,5-1,-2-2,-6-3,-5-3,-5-2,-4-1,-2-1,-7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9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0,'-45'276,"32"-96,16-174,0-1,0 0,0 1,1-1,0 0,0-1,0 1,1-1,-1 0,1 0,0 0,0-1,1 1,-1-1,1-1,0 1,-1-1,1 0,0 0,0-1,0 1,0-1,1-1,-1 1,0-1,0 0,0-1,1 1,-1-1,0 0,0-1,0 1,0-1,2-2,10-6,-5-2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1 430,'112'-119,"-5"-5,16-34,-123 158,0-2,0 1,0 0,1-1,-1 1,0 0,1 0,-1-1,1 1,0 0,-1 0,1 0,0 0,0-1,0 1,-1 0,1 1,0-1,0 0,0 0,1 0,-1 0,0 1,0-1,0 1,1-1,-1 1,0-1,0 1,1 0,-1-1,0 1,1 0,-1 0,0 0,1 0,-1 0,0 0,1 1,-1-1,0 0,1 1,-1-1,0 1,0-1,0 1,1 0,-1-1,0 1,0 0,1 1,16 80,-17-71,0 1,1-1,0 1,1-1,0 0,1 0,0 0,1-1,0 0,1 1,0-2,1 1,0-1,0 0,1 1,12 6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3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0 344,'39'-38,"-2"-2,-2-1,-2-2,-2-1,2-7,31-35,-62 86,1 0,-1 1,0-1,0 1,1 0,-1-1,0 1,0 0,0 0,0 1,0-1,0 0,-1 1,1-1,0 1,-1-1,1 1,-1 0,1 0,-1-1,0 1,0 0,0 0,0 0,0 1,0-1,0 0,-1 0,1 0,-1 1,0-1,1 0,-1 2,0-1,42 124,-31-107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5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375 939,'-41'15,"4"-2,0 1,0 2,1 2,1 1,1 2,25-15,0 0,0 1,1 1,0-1,0 1,1 1,0-1,1 1,-1 0,2 1,-1 0,2 0,-1 0,1 0,1 1,0-1,0 1,1 0,0 0,1 3,0-10,1 0,0 0,0 1,0-1,1 0,-1 0,1 0,0 0,0 0,0 0,1-1,-1 1,1 0,0-1,0 1,0-1,0 1,1-1,0 0,-1 0,1 0,0 0,0-1,1 1,-1-1,1 0,-1 0,1 0,-1 0,1-1,0 0,0 1,0-1,0 0,0-1,0 1,0-1,0 0,0 0,0 0,1-1,17-3,0-1,0-1,0-1,-1-1,0-1,-1 0,0-2,0-1,-1 0,-1-1,0-1,12-12,116-131,-146 155,0 1,1 0,0-1,-1 1,1 0,0-1,-1 1,1 0,0 0,0-1,0 1,0 0,0 0,1 0,-1 0,0 1,0-1,1 0,-1 0,0 1,1-1,-1 1,1-1,-1 1,1 0,-1-1,1 1,-1 0,1 0,-1 0,1 0,-1 0,0 1,1-1,-1 0,1 1,-1-1,1 1,-1-1,0 1,1 0,-1-1,0 1,0 0,1 0,-1 0,0 0,0 0,0 0,0 0,0 0,0 1,-1-1,1 0,0 1,21 150,-19-140,-1-3,0 1,0-1,1 0,0 1,0-1,1-1,1 1,0 0,0-1,0 0,1 0,1 0,9 6</inkml:trace>
  <inkml:trace contextRef="#ctx0" brushRef="#br0" timeOffset="729.311">855 1278,'25'-4,"-11"1,0 1,0 0,0 1,0 0,1 1,-1 1,0 0,0 1,3 2,-15-4,0 0,-1 1,1-1,0 1,-1-1,1 1,-1 0,1 0,-1 0,1 0,-1 0,0 0,1 0,-1 0,0 0,0 1,0-1,0 0,0 1,0-1,0 1,0-1,-1 1,1-1,0 1,-1 0,1-1,-1 1,0 0,0-1,0 1,0 0,0 0,0-1,0 1,0 0,0-1,-1 1,1 0,-1-1,0 2,-41 68,26-47,10-17,1-1,1 1,-1 0,1 0,0 0,1 1,0-1,0 1,1 0,-1 0,2 0,-1 0,1 0,0 0,1 0,0 0,0 1,1-1,0 0,1 0,-1 0,2 0,-1 0,2 2,0-7,0 0,1 0,-1 0,1 0,-1-1,1 0,0 0,0-1,0 1,0-1,0 0,1 0,-1-1,0 1,0-1,0-1,1 1,-1-1,0 1,0-1,0-1,0 1,0-1,0 0,0 0,0 0,3-4,18-6</inkml:trace>
  <inkml:trace contextRef="#ctx0" brushRef="#br0" timeOffset="978.522">855 1475,'14'0,"10"0,5 0,3 0,1 0,-1 0,-1 0,0 0,-2 0,0 0,-5 0</inkml:trace>
  <inkml:trace contextRef="#ctx0" brushRef="#br0" timeOffset="1350.495">1503 573,'-10'37,"1"1,2 0,1 1,2-1,2 1,2 28,10 292,-39-119,29-229</inkml:trace>
  <inkml:trace contextRef="#ctx0" brushRef="#br0" timeOffset="1711.912">1814 911,'-310'177,"242"-131,68-46,-1 1,0 0,1 0,-1-1,1 1,-1 0,1 0,-1 0,1 0,0 0,0 0,-1 0,1 0,0 0,0 0,0 0,0 0,0 0,0 0,0 0,0 0,0 0,1 0,-1 0,0 0,1-1,-1 1,1 0,-1 0,1 0,-1 0,1 0,-1-1,1 1,0 0,-1 0,1-1,0 1,0-1,0 1,-1-1,1 1,0-1,0 1,0-1,1 1,45 17,-45-18,-1 0,19 4,0 1,-1 0,0 2,0 0,0 1,-1 1,0 1,-1 0,0 1,0 1,-1 1,5 6,31 38,-42-59,-3-4</inkml:trace>
  <inkml:trace contextRef="#ctx0" brushRef="#br0" timeOffset="2131.723">1222 431,'56'-47,"-1"-1,-2-3,19-28,38-66,-105 136,40-42,-43 52,0-1,-1 1,1 0,-1 0,1 0,-1 1,1-1,-1 0,0 0,1 1,-1-1,0 1,0-1,0 1,0-1,0 1,-1 0,1-1,0 1,-1 0,1 0,-1 0,0-1,1 1,-1 0,0 0,0 0,0 0,0-1,-1 2,1-3,5 100,13 66,-15-155,0 0,0 0,1-1,1 0,-1 1,2-1,-1-1,2 1,-1-1,1 0,0-1,1 0,0 0,0 0,1-1,0 0,0-1,3 1,9-1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0 311,'29'-5,"14"-1,5 0,-1 1,-4 2,-9-4,-6-1,-2 1,-1 2,-1 2,2 1,0 1,-4-4,-1-1,-4 0</inkml:trace>
  <inkml:trace contextRef="#ctx0" brushRef="#br0" timeOffset="270.292">254 1,'-4'33,"-3"21,1 7,2-4,0-5,2-8,1-6,0-4,1-4,1-2,-1-1,5-5,1-2,5-3,1-6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0,'-42'13,"1"1,0 2,1 2,1 2,-21 15,50-28,2 0,-1 1,1 0,0 0,1 1,0 0,0 1,1-1,0 1,1 1,0-1,0 1,1 0,1 0,0 0,0 0,1 0,1 1,0-1,0 1,1-1,1 1,0-1,0 1,1-1,1 1,-2-9,0 1,1-1,-1 1,1-1,0 0,0 0,0 0,0 0,1 0,-1 0,1 0,0-1,0 0,0 1,0-1,0 0,0 0,0-1,1 1,-1-1,1 1,-1-1,1 0,0-1,-1 1,1-1,0 1,-1-1,1 0,0 0,0-1,-1 1,1-1,0 0,-1 0,1 0,-1 0,1-1,-1 1,0-1,1 0,-1 0,2-2,21-13,-2 0,0-2,-1-1,-1 0,0-2,-2-1,-1 0,-1-1,-1-1,-1-1,-1 0,-1-3,48-75,-62 104,0 1,0-1,0 1,1-1,-1 0,0 1,0-1,0 1,0-1,1 0,-1 1,0-1,1 1,-1-1,0 0,0 1,1-1,-1 0,1 0,-1 1,0-1,1 0,-1 0,1 0,-1 1,0-1,1 0,-1 0,1 0,-1 0,1 0,-1 0,1 0,-1 0,1 0,-1 0,0 0,1 0,-1 0,1 0,-1-1,1 1,-1 0,0 0,1 0,-1-1,1 1,-1 0,0 0,1-1,-1 1,0 0,1-1,-1 1,0 0,0-1,1 1,-1-1,0 1,0 0,0-1,1 1,0 47,-1-40,0 6,-2 2,1 1,1-1,0 0,0 0,2 0,0 1,1-1,0-1,1 1,1 0,0-1,1 0,1 0,0-1,1 0,0 0,10 11,24 7,-31-31</inkml:trace>
  <inkml:trace contextRef="#ctx0" brushRef="#br0" timeOffset="584.73">767 311,'-23'89,"23"-87,0 1,0 0,0-1,0 1,0 0,0-1,1 1,-1 0,1-1,0 1,0 0,0-1,0 1,0-1,0 0,1 1,-1-1,1 0,0 0,0 0,0 0,-1 0,2 0,-1-1,0 1,0-1,1 1,-1-1,0 0,1 0,2 1,1-3,1 0,-1-1,0 0,0 0,1 0,-1-1,-1 0,1 0,0 0,-1-1,0 0,1 0,-2-1,1 1,0-1,-1 0,0 0,0 0,-1-1,1 1,-1-1,0 0,-1 0,1-2,-2 8,-1-2,0 0,0 1,0-1,1 0,-1 1,1-1,-1 0,1 1,0-1,-1 1,1-1,0 1,0-1,0 1,0 0,1-1,-1 1,0 0,0 0,1 0,-1 0,1 0,-1 0,1 0,-1 1,1-1,-1 0,1 1,0 0,-1-1,1 1,0 0,-1-1,1 1,0 0,0 0,-1 1,1-1,0 0,-1 1,1-1,0 1,-1-1,1 1,-1-1,1 1,-1 0,1 0,-1 0,1 0,-1 0,0 0,0 1,1-1,-1 0,0 1,30 134,8 172,-39-291,-1-1,-1 1,0-1,-1 0,0 0,-2 0,0 0,0-1,-2 1,0-2,0 1,-2-1,1 0,-2 0,0-1,-1-1,-8 9,18-20,0 0,0 0,0 0,0 0,0 0,0 0,0 0,0-1,0 1,0 0,-1-1,1 1,0-1,0 1,-1-1,1 0,0 1,-1-1,1 0,-1 0,1 0,0 0,-1 0,1 0,0 0,-1-1,1 1,0 0,-1-1,1 1,0-1,0 0,-1 1,1-1,0 0,0 0,0 1,0-1,0 0,0 0,0 0,0 0,0-1,1 1,-1 0,0 0,1 0,-1-1,1 1,-1 0,1-1,0 1,-1 0,1-1,0 1,0-1,-1-19,1-1,1 1,1 0,0 0,2 0,1 0,0 0,1 1,2 0,0 0,1 1,5-7,0-7,-1 0,-2 5</inkml:trace>
  <inkml:trace contextRef="#ctx0" brushRef="#br0" timeOffset="1297.182">1247 227,'26'-12,"0"-1,0-1,-1-1,-1-1,-1-1,0-1,-1-1,-1-1,9-12,-29 30,0 1,0-1,0 1,0 0,0-1,0 1,0 0,0 0,1 0,-1 0,0 0,1 0,-1 0,1 0,-1 0,1 1,-1-1,1 1,0-1,-1 1,1 0,0-1,-1 1,1 0,0 0,-1 0,1 0,0 0,-1 1,1-1,0 1,-1-1,1 1,-1-1,1 1,-1 0,1 0,-1-1,1 1,-1 0,0 1,0-1,1 0,-1 0,0 0,0 1,0-1,0 0,0 1,-1-1,1 1,0-1,0 2,7 18,0-1,-2 2,0-1,-2 1,0-1,0 15,6 77,-6 0,-7 57,1-31,2-94,1-6,-1 0,-2 0,-2-1,-1 1,-2-1,-4 6,2-12,4-12,-1-1,-1 1,0-2,-1 1,-1-1,-1 0,-8 10,16-26,0 0,1 0,-1 0,0 0,0 0,0-1,-1 1,1-1,0 0,-1 1,1-1,-1 0,1 0,-1 0,1-1,-1 1,1-1,-1 1,0-1,1 0,-1 0,0 0,1 0,-1-1,0 1,1-1,-1 1,0-1,1 0,-1 0,1 0,0-1,-1 1,1 0,0-1,0 0,0 1,0-1,0 0,0 0,0 0,1 0,-1 0,1-1,-1 1,1 0,0-1,0 1,0-1,0 1,1-1,-1 1,1-1,-1 0,1 1,0-1,0 0,0 1,1-4,0-9,1-1,1 0,0 1,2 0,-1 0,2 0,0 1,1-1,0 1,1 1,1 0,7-10,12-11,2 1,0 2,2 1,2 1,0 2,28-15,-58 39,70-68,-67 54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1 311,'33'-4,"17"-3,4 1,-3 2,-4 0,-6 2,-5 1,-4 0,-3 1,-1 1,0-6,-6-1</inkml:trace>
  <inkml:trace contextRef="#ctx0" brushRef="#br0" timeOffset="248.359">255 1,'-16'142,"6"0,7 60,29-63,-24-118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1,'-13'0,"1"-1,-1 2,1 0,0 0,-1 1,1 1,0 0,0 1,1 0,-1 0,1 1,0 1,0 0,0 1,1 0,0 0,1 1,0 0,0 1,-3 4,7-3,1 0,0 0,1 1,0-1,0 1,1-1,1 1,0 0,0 0,1 0,1 0,0 0,1 7,0 8,-2-18,1 0,0 1,0-1,1 0,1 0,-1 0,1 0,0 0,1 0,0-1,0 0,1 0,0 0,-3-4,0 0,1 0,-1-1,1 0,0 1,0-1,0 0,0 0,0-1,0 1,0-1,1 1,-1-1,0 0,1 0,-1 0,1-1,-1 1,1-1,0 0,-1 0,1 0,-1-1,1 1,-1-1,1 0,-1 0,1 0,-1 0,0-1,2 0,15-11,-2 0,0-1,0-1,-2-1,0 0,0-1,-2-1,0 0,-1-1,-1 0,-1-1,0-1,6-20,1 8,-6 8,38-50,-49 75,1 0,-1 1,0-1,0 1,1-1,-1 1,0-1,0 1,0 0,0-1,0 1,0 0,0 0,0 0,0 0,0 0,-1 0,1 0,0 0,-1 0,1 0,-1 1,1-1,-1 0,1 0,-1 0,0 1,0-1,1 0,-1 1,0-1,0 0,0 1,1 2,16 67,-14-54,0 0,1 0,1 0,1-1,0 1,1-1,0-1,2 1,0-2,0 1,1-1,12 12,-6-10,-2-1</inkml:trace>
  <inkml:trace contextRef="#ctx0" brushRef="#br0" timeOffset="1001.761">1111 255,'-5'5,"-1"6,-5 1,-1 4,3 4,-3 3,1 2,-3 3,2 0,2 1,-2 0,-3 0,0-1,-1 1,1-1,-1-4,2-2,4-5</inkml:trace>
  <inkml:trace contextRef="#ctx0" brushRef="#br0" timeOffset="1251.97">857 312,'5'9,"6"9,1 5,4 4,3-3,0 0,0-5,2 0,2 1,3 2,0 2,-3 2,-1-4,-4-5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2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1,'-10'19,"-8"11,-5 5,1 2,-1 4,4 0,0-2,4-4,-1-2,2-2,4-7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1 707,'1'282,"-1"-279,0 0,0-1,1 1,0 0,-1 0,1-1,0 1,0 0,1-1,-1 1,0-1,1 1,0-1,-1 0,1 0,0 1,0-1,0-1,1 1,-1 0,0 0,1-1,-1 0,1 1,-1-1,1 0,0 0,-1 0,1 0,0-1,0 1,0-1,-1 0,1 0,0 0,0 0,0 0,0-1,1 0,6 0,1 0,-1-2,0 1,0-1,0-1,-1 0,1 0,-1-1,0 0,4-3,140-109,-152 116,1-1,0 1,-1 0,1 0,0 0,0 0,0 1,-1-1,1 0,0 1,0-1,0 1,0 0,0 0,0 0,0 0,0 0,0 0,0 0,0 0,0 1,0-1,0 1,0 0,0 0,0-1,0 1,-1 0,1 0,0 1,-1-1,1 0,-1 1,1-1,-1 0,0 1,0 0,1-1,-1 1,0 0,0 0,-1-1,1 1,0 0,-1 0,1 0,-1 0,1 0,-1 0,0 2,1 0,0 0,1 0,-1 0,1 0,0 0,0 0,0 0,0 0,1-1,-1 1,1-1,0 0,0 1,0-1,1-1,-1 1,1 0,0-1,-1 0,1 0,0 0,0 0,0-1,0 1,1-1,-1 0,0-1,1 1,-1-1,0 1,1-1,-1-1,1 1,-1-1,0 1,0-1,1 0,-1-1,0 1,1-1,9-7,0-1,-1 0,-1-1,0 0,0-1,-1 0,0-1,-2 0,1-1,-1 0,-1 0,-1-1,0 0,-1 0,4-14,-1 10,1 4</inkml:trace>
  <inkml:trace contextRef="#ctx0" brushRef="#br0" timeOffset="1085.343">1045 1,'0'89,"-11"253,-24-69,31-255,2-8,0 0,0 0,0 1,2-1,-1 1,1-1,1 0,0 1,0-1,3 10,-3-19,0 1,0-1,0 0,0 0,0 0,0 0,0 0,0 0,0 0,1 0,-1 0,0 0,1-1,-1 1,1 0,-1-1,1 0,-1 1,1-1,-1 0,1 0,-1 1,1-1,-1 0,1-1,-1 1,1 0,-1 0,1-1,-1 1,1-1,-1 1,1-1,-1 0,0 1,1-1,0-1,51-32,76-69,-127 102,0 0,0 0,0 0,0 0,1 0,-1 1,0-1,0 1,1 0,-1-1,0 1,1 0,-1 0,1 0,-1 1,0-1,0 1,1-1,-1 1,0 0,0 0,1 0,-1 0,0 0,0 0,0 0,-1 1,1-1,0 1,0 0,-1-1,1 1,-1 0,1 1,5 3,0 0,0 0,1-1,0 0,0 0,0-1,0 0,1 0,0-1,-1 0,1-1,0 0,0 0,1-1,-1 0,0-1,0 0,1 0,-1-1,0 0,8-2,-10 2,0 0,0-1,-1 0,1 0,0-1,-1 1,0-1,0-1,0 1,0-1,0 0,-1 0,1-1,-1 0,0 0,-1 0,1 0,-1-1,0 0,-1 1,1-2,-1 1,0 0,-1-1,1 1,-1-1,-1 0,1 1,-1-2,0 7,-1 0,1 0,-1 0,0-1,1 1,-1 0,0 0,0 0,0 0,0 0,0 0,0 0,0 0,0-1,0 1,0 0,0 0,-1 0,1 0,-1 0,1 0,-1 0,1 0,-1 0,1 0,-1 0,0 0,1 1,-1-1,0 0,0 0,0 1,0-1,0 0,0 1,0-1,0 1,0-1,0 1,0 0,0-1,0 1,0 0,0 0,0-1,0 1,0 0,-1 0,1 1,0-1,0 0,0 0,0 0,0 1,0-1,0 1,-10 6,0 0,1 1,0 1,0-1,1 2,1-1,-1 1,1 1,1-1,0 1,1 1,-5 10,10-20,-1 1,1 0,0-1,0 1,0 0,1-1,-1 1,0 0,1 0,0 0,0 0,0-1,0 1,0 0,1 0,-1 0,1 0,-1-1,1 1,0 0,0-1,1 1,-1-1,0 1,1-1,0 1,-1-1,1 0,0 0,0 0,0 0,1 0,-1 0,0-1,1 1,-1-1,1 0,-1 1,1-1,0 0,-1 0,1-1,0 1,0-1,0 1,-1-1,1 0,0 0,0 0,0-1,28 2,-1-1,0-2,1-2,-1 0,-1-2,1-1,-1-2,0-1,-1 0,0-3,-1 0,0-2,-1 0,-1-2,0-1,5-7,-19 17,-2 0,1 0,-1-1,0 0,-1 0,0-1,0 0,-1-1,-1 0,1 0,-1-1,-6 11,1 0,0 0,-1 0,1 0,-1 0,1 0,-1 0,1 0,-1 0,0-1,0 1,1 0,-1 0,0 0,0 0,0-1,0 1,-1 0,1 0,0 0,0 0,-1-1,1 1,0 0,-1 0,1 0,-1 0,0 0,1 0,-1 0,0 0,1 0,-1 1,0-1,0 0,0 0,0 1,0-1,0 0,0 1,0-1,0 1,0-1,0 1,0 0,-1-1,1 1,0 0,0 0,-1 0,-58 16,0 44,58-58,1-1,0 1,0 0,1 0,-1-1,0 1,1 0,-1 0,1 0,-1 0,1 0,0 0,0-1,0 1,0 0,0 0,0 0,0 0,1 0,-1 0,1 0,-1 0,1-1,0 1,0 0,0 0,0-1,0 1,0-1,0 1,1-1,-1 1,0-1,1 0,-1 1,1-1,0 0,-1 0,1 0,0 0,1 0,7 3,0-1,1 0,-1-1,1 0,0 0,0-1,-1 0,1-1,0-1,0 1,9-3,90 7,-105-2,-1-1,0 2,0-1,0 0,-1 1,1 0,-1 0,1 0,-1 0,0 0,0 1,0-1,-1 1,1 0,-1 0,0 0,0 0,1 4,-1-3,0 0,1 0,-1-1,1 1,0-1,0 0,0 0,1 0,-1 0,1-1,0 1,0-1,0 0,1 0,2 1,4-2,1-1,-1 0,1-1,-1 0,1 0,-1-2,1 1,-1-2,0 1,0-1,0-1,0 0,-1-1,1 0,-1 0,0-1,-1 0,1-1,-1 0,-1-1,1 0,-1 0,1-3,0 4,0 0,-1-1,0 1,0-2,-1 1,0-1,-1 0,0-1,0 1,-1-1,0 0,-1-1,0 1,-1-1,0 0,0 0,-1 0,0-4,-2 14,0-1,0 1,0 0,0 0,0-1,0 1,0 0,0-1,0 1,-1 0,1 0,-1-1,1 1,-1 0,1 0,-1 0,0-1,1 1,-1 0,0 0,0 0,0 0,0 1,0-1,0 0,0 0,0 0,0 1,0-1,-1 1,1-1,0 1,0-1,-1 1,1 0,0-1,0 1,-1 0,1 0,0 0,-1 0,1 0,0 0,-1 1,1-1,0 0,0 1,-1-1,1 1,0-1,0 1,-1 0,-55 43,44-27,0 0,1 0,1 1,1 1,0 0,2 0,0 1,1 0,1 0,1 0,1 1,-1 11,6-21,1 1,1-1,0 0,0 0,1 0,1-1,0 1,0-1,1 0,0-1,0 1,1-1,1 0,0-1,0 0,0 0,1-1,0 0,1 0,-1-1,1 0,0-1,1 0,-1-1,1 0,0 0,5 0,133 30,-118-31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0,1 0,-1 0,-1 0,-1 0,0 0,-1 0,-1 0,-5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0,'28'14,"15"1,5-3,-1-4,-4-2,-5-3,-3-7,-3-2,-3-1,-5 2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3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81,'370'-11,"42"-25,-77 26,-304 10</inkml:trace>
  <inkml:trace contextRef="#ctx0" brushRef="#br0" timeOffset="666.905">481 363,'-154'50,"147"-47,0 1,0 0,0 0,1 1,0 0,0 0,0 1,0-1,1 1,0 0,0 1,1-1,0 1,0 0,0 0,1 0,0 0,0 1,1 0,1-4,0 0,1 0,0 0,0 0,0 0,0 0,1 0,-1 0,1 0,0 0,0-1,1 1,-1 0,1 0,0-1,-1 1,2-1,-1 0,0 1,1-1,-1 0,1 0,0-1,0 1,0-1,1 1,-1-1,0 0,1 0,0 0,-1-1,1 1,0-1,0 0,0 0,4 2,0-1,0 0,1-1,-1 0,0 0,1 0,-1-1,0-1,1 1,-1-1,0-1,1 1,-1-2,0 1,0-1,4-2,12-13,-1 0,-1-2,0 0,-2-2,0 0,-1-1,-2-1,0-1,-2 0,0-1,-2-1,-1 0,-2-1,1-2,-5 16,0 0,-1 0,-1 0,0 0,0-1,-2 0,0 0,-1 0,0 0,-1 0,0 0,-2 0,0 1,0-1,-4-10,5 23,0 0,1 0,-1 1,0-1,0 0,-1 0,1 1,0-1,0 1,-1-1,1 1,-1-1,1 1,-1 0,0 0,0 0,1 0,-1 0,0 0,0 0,0 1,0-1,0 1,0-1,0 1,0 0,0 0,0 0,0 0,0 0,0 0,0 0,0 1,0-1,0 1,0 0,0-1,0 1,1 0,-1 0,0 0,0 0,0 1,-66 65,57-46,0 1,1 0,1 1,1 0,1 0,1 1,1-1,1 1,2 1,-1 12,3-26,0 0,1-1,0 1,1 0,0-1,0 1,1-1,1 0,0 0,0 0,1-1,0 1,0-1,1 0,1 0,-1-1,1 0,1 0,-1-1,1 0,1 0,-1-1,1 0,0 0,1-1,-1 0,3 0,25 13,-21-11</inkml:trace>
  <inkml:trace contextRef="#ctx0" brushRef="#br0" timeOffset="1020.265">1074 194,'-36'50,"2"1,3 2,2 1,2 1,-2 14,26-65,1-1,0 1,0 0,1-1,-1 1,1 0,0 0,0 0,0 0,1 0,-1 0,1 1,0-1,0 0,1 0,-1 0,1 0,0 0,0 0,0 0,0 0,1 0,0 0,0-1,0 1,0-1,0 1,1-1,-1 0,1 0,0 0,0 0,0 0,0-1,1 1,-1-1,1 0,-1 0,1 0,0-1,0 1,0-1,0 0,0 0,0 0,1-1,9 0,-1-1,1 0,-1-1,1 0,-1-2,0 1,0-2,-1 1,1-2,-1 0,0 0,1-2,6-5</inkml:trace>
  <inkml:trace contextRef="#ctx0" brushRef="#br0" timeOffset="1269.491">791 448,'34'0,"15"5,5 1,-2 0,-6-1,-5-2,-10-1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0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231 537,'-15'2,"-121"32,131-32,0 0,1 1,-1-1,0 1,1 0,0 0,0 0,0 1,0 0,0-1,1 1,-1 1,1-1,0 0,0 1,1-1,0 1,-1 0,1 0,1 0,-1 0,1 0,0 0,0 4,1-1,1-1,0 1,1 0,-1 0,2-1,-1 1,1-1,0 1,0-1,1 0,0 0,1-1,-1 1,1-1,0 0,1 0,-1-1,1 0,0 0,1 0,-1 0,1-1,0 0,0-1,0 0,0 0,1 0,0-1,2 1,0-2,-1 0,0 0,1-1,-1 0,0-1,1 0,-1-1,0 1,0-2,0 1,0-2,0 1,-1-1,1 0,-1-1,0 0,0 0,-1 0,0-1,0-1,0 1,0-1,-1 0,1-2,10-13,-1-1,-1 0,-1 0,-1-2,-1 1,-1-2,5-20,-7 24,-2 0,0-1,-2 0,0 0,-1 0,-2-1,0 1,-2-1,0 1,-2-1,0 1,-2-1,0 1,-2 0,-7-19,11 34,0 1,0 0,-1 0,1 0,-2 0,1 0,-1 1,0 0,0-1,-1 1,1 1,-2-1,1 1,0 0,-1 0,0 0,0 1,0 0,-1 0,0 1,1-1,-1 2,0-1,0 1,-1 0,1 0,0 1,-1 0,-3 0,3 2,-1 0,1 1,0 0,0 1,0-1,0 2,1-1,-1 1,1 0,0 1,0-1,0 1,1 1,0-1,0 1,0 0,0 1,1-1,0 1,1 0,0 0,0 1,0-1,1 1,0 0,0 0,1 0,0 0,1 1,0-1,0 0,1 1,0 5,-2-5,2 1,-1 0,1 0,1 0,-1 0,2 0,0 0,0-1,0 1,1 0,1-1,0 0,0 0,0 0,1 0,1-1,-1 0,2 0,-1 0,1-1,0 0,0 0,3 1,26 17,1-2,1-1,1-2,11 3,75 39,-79-64,-24-2</inkml:trace>
  <inkml:trace contextRef="#ctx0" brushRef="#br0" timeOffset="1617.258">711 0,'6'50,"3"-1,1 0,3 0,2-1,2-1,18 34,40 74,-74-154,0-1,0 1,0-1,0 0,0 1,0-1,0 0,0 0,0 0,0 0,0 0,0 0,1 0,-1 0,0 0,0-1,0 1,0 0,0-1,0 1,0 0,0-1,0 0,0 1,0-1,0 0,-1 1,1-1,0 0,0 0,-1 1,1-1,0 0,-1 0,1 0,-1 0,1 0,-1 0,0 0,1 0,-1 0,0 0,0-1,1 1,-1 0,0 0,0 0,0 0,-1 0,1 0,0 0,0 0,0 0,-1 0,1 0,-1-1,3-6,74-161,-45 32,-21 92,-7 23</inkml:trace>
  <inkml:trace contextRef="#ctx0" brushRef="#br0" timeOffset="2102.29">1218 452,'-120'162,"83"-125,-33 46,65-70</inkml:trace>
  <inkml:trace contextRef="#ctx0" brushRef="#br0" timeOffset="2466.382">1021 480,'0'5,"5"1,1 5,5 1,0 2,4-1,-2 3,3-3,-2 3,-4 2,3-1,-3 1,3-2,-1 0,2-2,-1-3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6,'-13'-2,"0"0,-1 1,1 0,-1 2,1-1,0 2,-1-1,1 2,0 0,0 0,0 2,0-1,1 2,0-1,0 2,0 0,1 0,0 1,0 0,1 1,0 0,1 1,0 0,0 0,0 2,-5 8,0 1,1 0,1 1,1 0,1 1,1 0,1 1,1-1,2 2,0-1,1 0,1 1,2 7,1-27,0 0,1 0,0 0,0 0,1 0,-1 0,1 0,0 0,1 0,-1-1,1 1,0-1,0 0,0 0,0 0,1 0,0 0,0-1,0 0,0 0,0 0,0 0,1 0,0-1,-1 0,1 0,0 0,0-1,0 0,0 0,0 0,1 0,-1-1,0 0,0 0,0 0,1-1,-1 1,0-1,0-1,0 1,0-1,0 1,-1-2,2 1,23-14,0-1,-2-2,0 0,-1-2,-1-1,-1 0,-1-2,-1-1,-1-1,-1-1,14-26,88-182,-103 217,-15 56,-5 7,-1-32,1 1,0 0,1 0,0 0,1-1,0 1,1 0,1-1,0 1,1-1,1 0,0 0,0 0,2-1,-1 0,1 0,1-1,2 3,46 29,-37-35</inkml:trace>
  <inkml:trace contextRef="#ctx0" brushRef="#br0" timeOffset="917.303">1159 316,'-14'19,"-10"12,-5 5,2 1,1-6,4-3,2-2,0 0,-3 0,4 1,-1-5,4-11,4-11,5-7</inkml:trace>
  <inkml:trace contextRef="#ctx0" brushRef="#br0" timeOffset="1166.281">905 345,'5'5,"7"6,0 6,4 0,-1 3,1-3,4 0,2-1,3 0,2-3,0 2,2-1,-1 0,1 0,-5-4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1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7,'0'-5,"0"4,0 6,-5 7,-1 7,-5 4,-5 4,-5 1,-3 2,2-1,0 1,-1-6,-1-1,3 0,0 0,5 2,4-4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71,'19'-5,"12"-1,4 0,2 1,-1 1,-2 2,-1-4,-2-1,-2 1,0 2,-1 0,0 3,0 0,-5-5,-2 0,-4 5,-5 3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40,'28'0,"15"0,5 0,-1 0,-4 0,-4 0,-4 0,-4-5,-1-1,-2 0,-1 1,1-4,-6 1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4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333 452,'-43'18,"23"-12,1 0,-1 2,1 0,0 2,1 0,0 1,1 0,0 2,1 0,1 0,0 2,0 0,1 1,1 0,1 1,-2 3,13-15,-1 1,0-1,1 0,0 1,0-1,0 1,1-1,0 1,0-1,1 0,-1 1,1-1,0 1,0-1,1 0,0 0,0 1,0-1,0 0,1-1,0 1,0 0,0-1,1 0,-1 0,1 0,0 0,0 0,0-1,1 0,-1 0,1 0,0 0,0-1,0 0,0 0,0 0,1 0,-1-1,0 0,1 0,-1-1,1 1,-1-1,1 0,-1-1,0 1,1-1,-1 0,3-1,9-2,0 0,0-1,-1-1,0-1,0 0,-1-1,0-1,0 0,-1-1,0 0,-1-1,0-1,-1 0,0-1,-1 0,7-11,1-3,-1 0,-1-2,-2 0,-1-1,-1-1,-2 0,-1-1,2-10,-8 25,0 0,0 0,-2-1,0 1,-1 0,0-1,-2 1,0-1,-1 1,-1 0,0-1,-1 2,-1-1,-1 0,0 1,-2 0,1 0,-2 1,0 0,4 9,1 0,-1 1,0 0,0 0,0 0,-1 1,0 0,0 0,0 0,0 1,0 0,-1 0,0 0,1 1,-1 0,0 1,0-1,0 1,0 1,0-1,-1 1,1 0,0 1,0 0,0 0,0 0,0 1,0 0,1 0,-1 1,1 0,-1 0,1 1,0-1,0 1,0 1,1-1,0 1,-1 0,2 0,-1 0,-2 5,-2 9,2 1,0 0,1 0,1 0,1 1,1-1,1 1,0 0,2 0,0 0,2 0,0 0,1-1,5 17,-4-19,1-1,1 0,0 0,2 0,-1-1,2 0,0-1,1 0,1-1,0 1,1-2,0 0,1 0,1-1,0-1,0 0,1-1,0-1,4 1,-3 0,0-1,0-1,1 0,0-1,1-1,0-1,0 0,0-1,3-1,3-1</inkml:trace>
  <inkml:trace contextRef="#ctx0" brushRef="#br0" timeOffset="387.91">897 57,'0'5,"-2"35,2 0,1 0,3-1,1 1,2-1,1 1,2-2,6 12,52 146,-37-135,-30-61,1-1,0 1,0 0,0-1,-1 1,1-1,0 0,0 1,-1-1,1 0,-1 0,1 0,-1 0,1 0,-1-1,0 1,1 0,-1-1,0 1,0-1,0 1,0-1,0 1,0-1,0 0,-1 1,1-1,-1 0,1 0,-1-1,1 2,72-232,24-99,-92 307</inkml:trace>
  <inkml:trace contextRef="#ctx0" brushRef="#br0" timeOffset="1032.242">1264 509,'9'88,"-9"-86,1 0,-1 0,1 0,-1 0,1 0,0 0,0 0,0 0,0 0,0 0,0-1,0 1,0 0,1-1,-1 1,1-1,-1 1,1-1,0 0,-1 1,1-1,0 0,0 0,0-1,0 1,0 0,0-1,0 1,0-1,0 1,0-1,0 0,0 0,0 0,1 0,-1 0,0-1,0 1,1-1,4-3,0-1,-1 1,0-1,0-1,0 1,-1-1,0 0,0 0,0 0,-1-1,0 0,0 0,0 0,-1 0,0-1,0-3,6-8,22-58,-31 76,0 1,0 0,0-1,1 1,-1-1,0 1,0 0,1-1,-1 1,0 0,1 0,-1-1,0 1,1 0,-1-1,0 1,1 0,-1 0,0 0,1 0,-1-1,1 1,-1 0,0 0,1 0,-1 0,1 0,-1 0,1 0,-1 0,0 0,1 0,-1 0,1 0,-1 0,0 1,1-1,-1 0,1 0,-1 0,0 1,1-1,-1 0,0 0,1 1,-1-1,0 0,1 0,-1 1,0-1,0 0,1 1,-1-1,0 1,0-1,0 0,0 1,1-1,-1 1,0-1,0 0,0 1,0-1,0 1,0-1,0 1,0-1,0 0,8 32,26 232,-49-100,13-156,0 0,-1 0,-1-1,1 1,-1-1,0 0,-1 0,1 0,-1 0,-1-1,1 0,-1 0,0-1,-1 1,1-1,-1-1,0 1,-7 2,12-5,0 0,0-1,-1 1,1-1,-1 0,1 0,-1 1,0-2,1 1,-1 0,0 0,0-1,0 0,1 0,-1 1,0-1,0-1,0 1,0 0,1-1,-1 0,0 1,1-1,-1 0,0 0,1-1,-1 1,1 0,-1-1,1 0,0 1,0-1,0 0,0 0,0 0,0-1,0 1,1 0,-1-1,1 1,0-1,0 1,0-1,0 1,0-1,0 0,3-10,1 1,1 0,0 0,1 0,0 0,0 1,2 0,-1 0,1 1,1-1,0 2,0-1,1 1,0 0,0 1,6-4,1-3,-1 1,0 0,1 1,1 0,0 1,0 1,1 1,1 1,0 0,0 2,0 0,1 1,0 0,0 2,1 1,-1 0,1 2,10 0,-8 6,-5 2</inkml:trace>
  <inkml:trace contextRef="#ctx0" brushRef="#br0" timeOffset="1380.978">219 989,'109'13,"0"-4,1-5,0-5,-1-4,108-21,490-93,-665 111</inkml:trace>
  <inkml:trace contextRef="#ctx0" brushRef="#br0" timeOffset="2104.068">699 1327,'-25'9,"0"2,1 1,1 1,-1 1,2 2,0 0,1 0,1 2,0 1,2 1,-1 1,16-17,-1 1,1-1,1 1,-1 0,1 0,0 0,0 1,0-1,1 0,-1 1,1-1,1 1,-1-1,1 1,0-1,0 1,1-1,-1 1,1-1,1 1,-1-1,1 0,0 1,0-1,0 0,1 0,-1-1,1 1,1 0,-1-1,1 0,-1 0,1 0,0 0,1 0,-1-1,1 0,-1 0,1 0,0-1,0 1,0-1,0 0,1 0,-1-1,0 0,1 0,-1 0,1-1,11-3,1-2,-2 0,1-1,0-1,-1 0,-1-1,1-1,-1-1,-1 0,1 0,1-4,-2 3,14-8,-1-1,-1-2,0-1,-2 0,-1-2,-1-1,-1-1,-2 0,0-2,-2 0,-1-1,11-30,3-87,-29 142,-1 0,0 1,-1-1,1 0,-1 0,0 1,0-1,0 0,-1 1,0-1,1 1,-2-1,1 1,0 0,-1 0,0 0,0 0,0 1,0-1,-1 1,1 0,-1 0,0 0,0 0,0 1,0-1,-1 1,1 0,-3-1,1 2,0-1,1 1,-1 0,0 0,0 0,0 1,0 0,0 0,0 1,0 0,0 0,0 0,0 0,0 1,1 0,-1 1,1-1,-1 1,1 0,0 0,0 1,0-1,1 1,-1 0,1 0,0 1,0-1,0 1,0 1,-9 13,1 0,1 1,0 0,2 0,0 1,1 0,-1 8,6-16,0 1,0-1,2 1,-1-1,2 1,0 0,1-1,0 1,1 0,0-1,1 1,0-1,2 0,-1 0,2 0,-1-1,2 0,0 0,0 0,9 9,66 73,-80-92,0 0,1 0,-1 0,1-1,0 1,-1-1,1 0,0 1,0-1,0 0,0-1,0 1,0-1,0 1,0-1,0 0,0 0,0 0,0-1,0 1,0-1,0 1,0-1,0 0,0 0,0 0,0-1,-1 1,1-1,-1 1,1-1,-1 0,1 0,-1 0,0 0,0-1,0 1,1-3,33-44,-19 25</inkml:trace>
  <inkml:trace contextRef="#ctx0" brushRef="#br0" timeOffset="2421.099">1461 1102,'-10'13,"-36"45,4 2,1 2,4 2,-6 18,37-69,3-10,1 1,0-1,-1 1,1-1,1 1,-1 0,0 0,1 0,0 0,0 0,0 0,0 0,1 0,0 0,-1 0,2 0,-1 1,0-1,1 0,0 0,0 0,0 0,0 0,1 0,-1 0,1-1,0 1,0-1,0 1,1-1,0 0,-1 1,9 2,0-1,1 0,-1 0,1-1,0-1,0 0,0 0,0-1,0-1,1 0,-1-1,1 0,-1-1,0 0,1-1,-1 0,8-3,-17 4,57-28,-60 19,-5 2</inkml:trace>
  <inkml:trace contextRef="#ctx0" brushRef="#br0" timeOffset="2663.869">1094 1412,'34'0,"15"0,5 0,2 0,-3-5,-6-1,-1-1,-4 2,-9 2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23,'-19'0,"2"-3,-1 2,1 0,0 1,-1 0,1 2,0 0,0 1,0 0,0 2,0 0,1 1,0 0,0 2,1 0,0 0,0 1,1 1,-9 8,8 2,2 0,0 1,1 1,2 0,0 0,1 1,1 0,1 1,2 0,0 0,1 0,2 0,0 1,2 17,-1-38,1 1,0-1,0 1,0 0,0-1,1 1,0-1,0 1,0-1,0 0,1 1,0-1,0 0,0 0,0 0,0 0,1 0,0-1,0 1,0-1,0 1,1-1,-1 0,1-1,-1 1,1-1,0 1,0-1,0 0,1 0,-1-1,0 1,1-1,-1 0,3 0,9-3,0 0,0-1,0-1,-1 0,0-1,0-1,0 0,0-1,-1-1,0 0,-1-1,0 0,0-1,-1 0,0-1,-1-1,0 0,-1 0,5-9,19-23,-2-2,-3 0,-1-3,-2 0,-3-1,-2-1,11-41,-31 89,14 83,-13-56,2-1,0 1,2-1,0 0,2-1,0 1,2-2,0 1,2-1,0-1,5 7,-13-24,0 1,0 0,1-1,-1 0,1 0,0 0,-1 0,1-1,0 0,0 0,1 0,-1 0,0-1,1 0,-1 0,4-1,13 2</inkml:trace>
  <inkml:trace contextRef="#ctx0" brushRef="#br0" timeOffset="572.262">1020 305,'-16'30,"-33"80,48-106,0-1,0 1,0 0,1-1,-1 1,1 0,0-1,0 1,1-1,-1 1,1 0,0-1,-1 1,2-1,-1 1,0-1,1 1,-1-1,1 0,0 0,0 0,0 0,1 0,-1-1,1 1,0 0,-1-1,1 0,1 1,-2-2,1 0,-1 1,1-1,0 0,0-1,-1 1,1 0,0-1,0 1,0-1,0 0,0 0,0 0,0 0,-1-1,1 1,0-1,0 0,0 0,-1 0,1 0,0 0,-1 0,1-1,-1 1,1-1,-1 0,0 0,0 0,0 0,2-1,56-74,18-68,-77 145,-1 1,0 0,1-1,-1 1,0 0,1-1,-1 1,1 0,-1-1,1 1,-1-1,1 1,-1 0,1-1,-1 0,1 1,0-1,-1 1,1-1,0 0,0 1,-1-1,1 0,0 0,-1 0,1 0,0 1,0-1,0 0,-1 0,1 0,0-1,0 1,-1 0,1 0,0 0,0 0,-1-1,1 1,0 0,-1-1,1 1,0-1,-1 1,1-1,-1 1,1-1,0 1,-1-1,1 1,-1-1,0 0,1 1,-1-1,1 0,-1 0,0 317,-1-277,-2 0,-2-1,-1 1,-2-1,-1-1,-2 1,-2-2,-1 0,-10 15,18-35,-1 0,-1-1,-1 0,0 0,-1-1,0 0,-1-1,-1 0,0-1,0 0,-1-1,-1 0,0-1,-1-1,-3 2,17-11,0 1,0-1,0 0,0 1,0-1,0 0,0 0,0 0,-1 1,1-1,0-1,0 1,0 0,0 0,0 0,-1-1,1 1,0 0,0-1,0 1,0-1,0 1,0-1,0 0,0 1,1-1,-1 0,0 0,0 1,0-1,1 0,-1 0,0 0,1 0,-1 0,1 0,-1 0,1 0,0 0,-1 0,1-1,0 1,0 0,0 0,0 0,0 0,0 0,0-1,0 1,0 0,0 0,1-1,7-63,1 39,1-1,1 2,1-1,2 2,9-15,16-28,29-56,-52 91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1,'0'24,"-5"13,-6 4,-1 1,-4-2,-4-4,-3-2,-2-8,-2-3,3 0,2-5,4 0,0-4,4-4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80,'-14'-4,"-1"1,0 1,1 0,-1 0,0 2,0 0,0 1,0 0,0 1,0 1,1 0,-1 1,1 1,0 0,0 1,1 0,0 1,0 0,0 2,1-1,0 1,1 1,0 0,0 1,1 0,-4 7,-3 12,1 1,1 1,2 0,1 1,1 1,2-1,2 2,1-1,2 1,1 0,1 0,3 9,-1-39,0 0,1 0,-1 0,1-1,1 1,-1 0,1-1,-1 1,1-1,0 1,1-1,-1 0,1 0,0 0,0 0,0-1,1 1,-1-1,1 0,0 0,0 0,0 0,0-1,0 0,0 1,1-2,-1 1,1 0,0-1,-1 0,1 0,0 0,0-1,-1 1,1-1,0-1,0 1,0 0,0-1,-1 0,1 0,0-1,-1 1,5-3,15-6,0-2,0 0,-1-2,-1 0,0-1,-1-2,0 0,-2-1,0-1,-1-2,161-214,-178 234,22-30,-1-1,-2-1,-1 0,-1-2,-2 0,-1 0,-3-2,8-32,-39 121,-13 149,30-181,1 0,1 1,1-1,0 0,2 0,0 0,1 0,2-1,-1 1,2-1,1 0,0-1,1 0,1 0,1-1,1 1,1-4,-1-2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75,'9'0,"9"0,6 0,3 0,2 0,1 0,0-5,0-1,0 0,-1 1,-1 2,1-4,-1-1,0 2,0 0,-4-2,-3 0,-3 1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24,'29'4,"14"3,5-6,-2-3,-3 0,-4-1,-4-4,-4-1,-1 0,-7 3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25,'197'-25,"-150"26,-47-1,1 0,0 0,0 0,0 0,0 0,-1 0,1 0,0 0,0 0,0 1,0-1,-1 0,1 1,0-1,-1 0,1 1,0-1,0 1,-1-1,1 1,-1 0,1-1,-1 1,1 0,-1-1,1 1,-1 0,1-1,-1 1,0 0,1 0,-1 0,0-1,0 1,0 0,0 0,1 0,-1 0,0-1,-1 1,1 0,0 0,0 0,0-1,0 1,-1 0,1 0,0 0,-1-1,1 1,-1 0,-84 106,50-68,29-34,0 0,-1 0,2 1,-1 0,1 0,0 0,0 1,0 0,1 0,0 0,0 0,1 1,0-1,1 1,-1 0,1 0,1 0,0 0,0 0,0 0,1 0,0 0,2 8,2-12,0 1,0-1,0 0,1-1,0 1,0-1,0 0,0 0,0-1,1 1,-1-1,1-1,0 1,-1-1,1 0,0 0,0 0,0-1,0 0,0 0,-1 0,1-1,0 0,0 0,0-1,-1 1,3-2,6-4,-7 0</inkml:trace>
  <inkml:trace contextRef="#ctx0" brushRef="#br0" timeOffset="251.788">0 224,'29'4,"14"3,5-6,-1-2,-4-2,-5 0,-3 1,-8-5,-8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5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536 399,'-30'4,"1"2,0 1,0 2,1 0,0 2,-22 12,42-18,-1 0,1 0,0 1,1 0,0 0,-1 0,2 1,-1 1,1-1,0 1,1 0,0 0,0 0,1 1,0 0,0 0,1 0,0 0,1 0,0 1,0-1,0 10,2-12,0-1,0 1,0-1,1 1,0-1,0 0,0 0,1 1,0-1,1 0,-1 0,1 0,0-1,0 1,1-1,0 0,0 0,0 0,0 0,1-1,0 1,0-1,0 0,0-1,0 1,1-1,0 0,0-1,0 1,0-1,0 0,0-1,0 0,1 0,-1 0,1 0,-1-1,1 0,-1-1,5 0,18-8,-1-1,-1-2,0-1,0 0,-1-2,-1-2,-1 0,0-1,-1-1,-1-1,-1-2,14-18,-7 10,-1 0,-1-2,-3-1,0-1,9-20,-24 39,-1-1,0 0,-1 0,-1-1,-1 1,0-1,-1 0,-1 0,0-1,-1 1,-1 0,-1 0,-1-1,-1-4,2 16,0 0,0 0,-1 1,0-1,0 1,0-1,-1 1,1 0,-1 0,-1 0,1 0,-1 1,0-1,0 1,0 0,0 0,-1 0,0 1,0-1,0 1,0 0,0 1,0-1,-1 1,1 0,-1 1,0-1,0 1,1 0,-1 0,0 1,0 0,0 0,0 0,0 1,1 0,-6 1,2 0,0 1,0 0,1 1,-1 0,1 0,-1 1,1 0,1 0,-1 1,1 0,0 0,0 1,1 0,0 0,0 0,1 1,-1 0,2 0,-1 0,1 1,1 0,-1-1,1 1,1 1,0-1,0 0,1 0,0 1,0-1,1 1,1-1,0 0,0 1,0-1,1 0,1 0,1 5,10 13,2 0,1-1,1-1,1 0,2-2,0 0,1-1,1-1,1-2,17 11,-23-15,83 61,-76-64,-14-11</inkml:trace>
  <inkml:trace contextRef="#ctx0" brushRef="#br0" timeOffset="2622.845">1242 117,'16'39,"15"84,-24-83,3 0,1-1,2 0,2-1,1 0,-16-37,0 0,0 0,0 1,0-1,1 0,-1 0,0 0,0 1,1-1,-1 0,1 0,-1 0,1 0,-1 0,1 0,0 0,-1 0,1 0,0 0,0 0,0-1,0 1,-1 0,1-1,0 1,1 0,-1-1,0 1,0-1,0 1,0-1,0 0,0 0,0 1,1-1,-1 0,0 0,0 0,0 0,1 0,-1 0,0-1,0 1,0 0,0 0,0-1,1 1,-1-1,0 1,0-1,0 0,0 1,0-2,32-173,-31 156,4-12,0 0,3 0,0 0,2 1,2 1,12-22,-16 31,2-5</inkml:trace>
  <inkml:trace contextRef="#ctx0" brushRef="#br0" timeOffset="10235.264">1665 455,'283'-28,"-283"28,1-1,0 1,0-1,0 1,0 0,-1-1,1 1,0 0,0 0,0 0,0 0,0 0,0 0,0 0,0 0,-1 0,1 0,0 0,0 1,0-1,0 0,0 1,0-1,-1 1,1-1,0 1,0-1,-1 1,1-1,0 1,-1 0,1-1,-1 1,1 0,0-1,-1 1,0 0,1 0,-1 0,1-1,-1 1,0 0,0 0,0 0,1 0,-1 0,0 0,0 0,0 0,0-1,0 1,0 0,-1 0,1 0,0 0,0 0,-1 0,1-1,-1 1,1 0,0 0,-1 0,1-1,-1 1,0 0,1-1,-2 2,-51 44,45-40,-1-1,1 1,1 0,-1 1,1 0,0 0,0 1,1 0,0 0,1 0,0 0,0 1,0 0,1 0,1 1,0-1,0 1,1 0,0-1,-1 7,4-13,-1-1,0 1,0-1,1 1,0-1,-1 0,1 1,0-1,0 0,0 1,0-1,1 0,-1 0,1 0,-1 0,1 0,0 0,0-1,-1 1,1 0,0-1,1 0,-1 1,0-1,0 0,1 0,-1 0,0 0,1-1,-1 1,1-1,-1 1,1-1,92 3,-77-4,11 0,-4 0</inkml:trace>
  <inkml:trace contextRef="#ctx0" brushRef="#br0" timeOffset="10642.591">1722 568,'4'0,"8"0,5 0,5 0,3 0,3 0,1 0,0 0,1 0,-1 0,0 0,0 0,-5 0</inkml:trace>
  <inkml:trace contextRef="#ctx0" brushRef="#br0" timeOffset="11659.242">0 1076,'346'-2,"140"-26,-449 24,789-103,-484 59,-235 43,-90 11</inkml:trace>
  <inkml:trace contextRef="#ctx0" brushRef="#br0" timeOffset="12290.145">790 1415,'-24'6,"-1"1,1 1,0 1,1 1,0 1,0 2,1 0,1 1,0 1,1 1,1 0,0 2,-3 5,19-19,0 0,0 0,1 0,-1 0,1 0,0 1,0-1,0 1,1 0,0-1,0 1,0 0,0 0,1 0,-1-1,1 1,1 0,-1 0,1 0,0 0,0-1,0 1,0 0,1-1,0 1,0-1,0 1,1-1,-1 0,1 0,0 0,0 0,1-1,-1 1,1-1,-1 0,1 0,0 0,0-1,1 1,-1-1,0 0,1 0,-1 0,1-1,0 0,0 0,-1 0,1 0,2-1,9 0,1-2,-1 0,0-1,0-1,0 0,-1-1,1-1,-1 0,-1-1,1-1,-1 0,0-1,-1-1,1-1,18-12,-1-2,-2-1,-1-1,-1-2,-1-1,-1 0,-2-2,-2-1,0-1,-3 0,-1-2,10-27,-24 58,-1 0,1-1,-1 1,0-1,0 0,-1 1,0-1,0 0,0 0,-1 0,1 0,-2 1,1-1,0 0,-1 0,0 0,-1 0,1 1,-1-1,0 1,-1-1,1 1,-1 0,0 0,0 0,-1 0,1 0,-1 1,0-1,0 1,-1 0,1 1,-1-1,0 1,0 0,0 0,0 0,-2 0,-1 2,0-1,0 1,0 1,0 0,0 0,0 0,0 1,0 0,0 1,0 0,0 0,0 1,0-1,1 2,0-1,-1 1,1 0,1 1,-1 0,1 0,-6 5,0 2,0 0,1 0,1 1,0 0,1 1,0 0,1 0,1 1,0 0,-2 8,3-10,2-1,-1 1,2 0,-1 0,2 1,0-1,0 1,1-1,1 1,1-1,0 1,0-1,1 1,1-1,0 0,1 0,0 0,1 0,1-1,0 0,1 0,3 4,-2-6,1 0,1-1,0-1,0 1,1-2,0 1,0-2,1 1,-1-1,1-1,1 0,-1-1,1-1,0 1,-1-2,2 0,-1 0,4-1,-9-2,-1 1,0-1,1 0,-1 0,0-1,1 0,-1 0,0 0,0-1,-1 0,1-1,-1 0,1 0,-1 0,0-1,3-3,3-5</inkml:trace>
  <inkml:trace contextRef="#ctx0" brushRef="#br0" timeOffset="12638.704">1552 1132,'-34'40,"1"2,2 0,2 3,2 0,2 1,2 2,-15 44,23 19,15-108,0 1,0 0,0-1,1 1,0-1,0 0,0 1,0-1,0 0,1 1,-1-1,1 0,0 0,0 0,0 0,0-1,1 1,-1 0,1-1,-1 0,1 0,0 0,0 0,0 0,0 0,0-1,1 1,-1-1,3 1,15 1,1 0,-1-1,1-2,-1 0,1-1,15-4,-13 0,-6-1</inkml:trace>
  <inkml:trace contextRef="#ctx0" brushRef="#br0" timeOffset="12889.687">1156 1528,'34'-5,"21"-1,5 0,-2 1,-7 1,-7 2,-5 1,-11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4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873 542,'2'-4,"-1"0,1-1,-1 1,1 0,-2 0,1-1,0 1,-1-1,0 1,1 0,-2-1,1 1,-1-1,1 1,-1 0,0-1,-1 1,1 0,-1 0,0 0,0 0,0 0,0 0,-1 1,0-1,1 1,-1-1,0 1,-1 0,1 0,-1 1,1-1,-1 1,0 0,0 0,0 0,-2-1,-182 0,175 4,-32 5,0 2,1 1,1 3,-1 2,2 1,-23 13,61-27,0-1,-1 1,1 0,0 0,0 1,0-1,0 1,1 0,-1 0,0 0,1 1,-1-1,1 1,0 0,0 0,0 0,0 0,1 0,-1 1,1-1,0 1,0 0,0-1,0 1,0 0,1 0,0 0,0 1,0-1,1 0,-1 0,1 0,0 1,0-1,0 0,1 0,-1 0,1 1,0-1,2 3,4 2,1 1,0-2,1 1,0-1,1-1,-1 0,1 0,1-1,-1 0,1 0,0-1,0-1,1 0,-1-1,6 1,13 7,188 36,-218-47,1 0,0 0,0 0,0 0,0 0,0 0,0 1,0-1,0 0,0 0,0 1,-1-1,1 0,0 1,0-1,0 1,-1-1,1 1,0 0,0-1,-1 1,1 0,-1-1,1 1,0 0,-1 0,1-1,-1 1,0 0,1 0,-1 0,0 0,0 0,1 0,-1 0,0-1,0 1,0 0,0 0,0 0,0 0,0 0,0 0,-1 0,1 0,0 0,-1 0,1-1,0 1,-1 0,1 0,-1 0,1-1,-1 1,1 0,-2 0,-47 36,41-32,-461 297,380-219,87-80,0-1,0 1,0-1,1 1,-1 0,1 0,-1-1,1 1,0 0,0 0,0 0,1 1,-1-1,1 0,-1 0,1 0,0 0,0 1,1-1,-1 0,1 0,-1 0,1 0,0 0,0 0,1 0,-1 0,0 0,1-1,0 1,-1 0,1-1,0 1,1-1,0 1,9 5,1 0,0-1,0-1,0 0,1-1,-1-1,1 0,0 0,1-2,-1 0,0 0,9-1,21-1,1-1,0-3,0-1,-1-3,0-1,15-7,-56 16,-1 1,1-1,-1 0,1 0,-1 0,1-1,-1 1,0 0,1-1,-1 0,1 1,-1-1,0 0,0 0,0-1,1 1,-1 0,0-1,0 1,-1-1,1 0,0 1,0-1,-1 0,1 0,-1 0,0 0,0 0,1-1,-1 1,0 0,-1-1,1 1,0 0,-1-1,0 1,1-1,-1 1,0-1,0 1,0 0,0-1,-1 1,0-2,-8-10,-2 0</inkml:trace>
  <inkml:trace contextRef="#ctx0" brushRef="#br0" timeOffset="414.592">534 5,'0'0,"1"-1,0 1,0-1,-1 1,1-1,0 1,0 0,0-1,0 1,-1 0,1 0,0 0,0 0,0 0,0 0,0 0,0 0,0 0,-1 0,1 0,0 0,0 1,0-1,0 0,-1 1,1-1,0 1,0-1,0 1,-1-1,1 1,0-1,-1 1,1 0,-1-1,1 1,-1 0,1-1,-1 1,1 0,-1 0,1 0,-1 0,0-1,0 2,17 41,-17-16,0 1,-2-1,0 0,-2 0,-2 0,0 1,-2 10,-173 724,-5-74,162-537,24-139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1045,'12'0,"1"-1,0 0,0-1,-1 0,1-1,-1 0,0-1,0-1,0 0,0 0,-1-1,0 0,0-1,-1-1,0 1,0-2,-1 1,0-1,4-5,48-59,-3-2,39-69,-73 108,146-216,-60 95,-109 157,-1 0,1 0,-1-1,1 1,-1 0,1 0,0 0,-1 0,1 0,-1 0,1 0,-1 0,1 0,0 0,-1 0,1 0,-1 1,1-1,-1 0,1 0,-1 1,1-1,-1 0,1 1,-1-1,1 0,-1 1,1-1,-1 0,0 1,1-1,-1 1,0-1,1 1,-1-1,0 1,0-1,1 1,-1 0,0-1,0 1,0-1,0 1,0-1,0 1,0 0,0-1,0 1,0-1,0 1,0-1,0 1,0 0,-1-1,1 1,0-1,0 1,-1-1,1 1,0-1,-1 1,1-1,0 1,0 0,-31 291,-15-11,39-257,0 0,-1-1,-2 1,0-2,-1 1,-2-1,0-1,-1-1,-1 0,-7 6,14-16,0-1,-1-1,0 0,0 0,-1 0,0-1,0-1,-1 0,0 0,0-1,0-1,0 0,-1 0,0-1,0 0,0-1,0-1,0 0,0 0,0-1,-1-1,1 0,0-1,0 0,0-1,-10-3,16 5,0-1,1 0,-1 0,1 0,0-1,0 0,0 0,0 0,0 0,0-1,1 0,0 0,-1 0,2 0,-1-1,0 1,1-1,0 0,0 0,0 0,1-1,0 1,0-1,0 1,1-1,-1 0,1 0,1 1,-1-1,1 0,0 0,0 0,1 0,0 1,0-1,0 0,1-1,11-14,-1 2</inkml:trace>
  <inkml:trace contextRef="#ctx0" brushRef="#br0" timeOffset="251.832">1073 565,'0'33,"-5"21,-1 6,0-2,1-6,1-8,2-6,1-5,5-7,3-5,-1 0,-1 1,-1-3</inkml:trace>
  <inkml:trace contextRef="#ctx0" brushRef="#br0" timeOffset="514.331">1045 0,'0'0</inkml:trace>
  <inkml:trace contextRef="#ctx0" brushRef="#br0" timeOffset="836.042">1327 1213,'92'-190,"51"-157,-121 244,-24 140,2-1,1 0,2 0,2 0,1 0,1-1,2 1,2-2,3 5,-12-34,0 0,0 0,1 0,0-1,0 1,0-1,0 0,0 0,1 0,0 0,0-1,0 0,0 1,0-2,1 1,-1 0,1-1,0 0,0 0,0 0,0 0,0-1,0 0,0 0,0-1,1 1,-1-1,0 0,0 0,1-1,-1 0,0 0,0 0,0 0,0-1,0 0,0 0,0 0,-1-1,1 1,-1-1,1 0,-1 0,3-4,14-17,-2 0,-1-1,-1-1,-2-1,0 0,-2-1,-1-1,6-21,30-165,-46 191</inkml:trace>
  <inkml:trace contextRef="#ctx0" brushRef="#br0" timeOffset="1099.969">2427 424,'-24'4,"1"1,0 1,0 2,0 0,1 1,0 1,0 2,2 0,-1 1,-10 9,21-14,0 0,1 1,0 0,0 1,1 0,0 0,1 1,0 0,1 0,0 1,1-1,0 1,1 1,0-1,1 0,0 1,1 0,1-1,0 1,0 7,2-11,0-1,0 1,0 0,1-1,1 1,0-1,0 0,0 0,1 0,0 0,1 0,-1-1,2 0,-1 0,1 0,0-1,0 0,1 0,-1-1,1 1,1-1,-1-1,1 1,0-1,0-1,3 2,9 2,1 0,-1-1,1-1,1-1,-1 0,0-2,1-1,0 0,-1-2,8-1,-17 0,0-1,0-1,0 1,0-2,-1 0,0 0,0-1,10-7,2-2</inkml:trace>
  <inkml:trace contextRef="#ctx0" brushRef="#br0" timeOffset="1438.965">2682 791,'16'10,"1"-1,0-1,1-1,-1 0,1-1,1-1,-1 0,1-2,0 0,-1-1,1-1,0 0,0-2,0 0,0-1,0-1,0-1,6-3,-13 3,0 0,-1 0,0-2,1 1,-1-2,-1 1,0-1,0-1,0 0,-1 0,0-1,0 0,-1-1,0 0,-1 0,0 0,-1-1,0 0,-1-1,0 1,-1-1,0 0,0 0,-2 0,1 0,-2-1,0 1,0-1,-1 1,0-1,-1 1,-1-1,-1-2,0 8,-1 0,0 0,0 0,-1 1,0 0,0 0,0 0,-1 0,0 1,0 0,0 0,-1 1,1 0,-1 0,0 0,-1 1,1 0,-1 0,1 1,-1 0,0 1,1-1,-1 1,0 1,0 0,0 0,0 0,0 1,0 0,1 0,-1 1,-2 1,-9 2,2 1,-1 1,1 1,0 0,0 1,1 1,1 0,-1 1,2 1,0 0,0 1,1 1,0 0,2 0,-1 2,2-1,0 1,1 1,1 0,0 0,1 0,1 1,1 0,0 0,1 1,2-1,-1 1,2 0,1 0,0-1,1 1,1 0,1 0,1-1,5 17,2-16,1 0,1 0,1-1,0-1,2 0,0-1,0-1,2 0,-1-2,2 0,0-1,1 0,0-2,0 0,1-2,0 0,18 4,114 23,-107-31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1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395 607,'-27'7,"1"1,0 2,0 0,0 2,2 1,0 0,-3 4,22-13,1 0,-1 0,1 0,0 1,0 0,0-1,1 1,-1 1,1-1,0 0,1 1,0 0,-1 0,2-1,-1 1,1 0,0 0,0 1,0-1,1 0,0 0,1 0,-1 0,1 0,0 0,0 0,1 0,0 0,0 0,0 0,1-1,0 1,0-1,0 0,1 0,0 0,0 0,0-1,0 0,1 1,-1-2,1 1,0 0,0-1,1 0,-1 0,6 2,2-4,1 1,-1-2,0 0,1 0,-1-1,0-1,0 0,0-1,0-1,0 0,-1 0,0-1,0-1,0 0,0 0,-1-2,0 1,-1-1,1-1,-2 0,1 0,-1-1,-1 0,1 0,3-9,12-16,-2 0,-1-1,-2-1,-1-1,-2 0,-2-2,-2 1,-1-2,2-25,-10 49,-1-1,-1 1,0 0,-2-1,0 1,0-1,-2 1,0 0,-1 0,-1 0,-1 1,0 0,-1 0,-1 0,0 1,-1 0,-1 0,0 1,-1 1,0-1,-1 2,-8-7,17 17,1-1,-2 0,1 1,0 0,0 0,-1 0,1 0,-1 0,1 1,-1 0,0 0,0 0,0 0,1 0,-1 1,0-1,0 1,0 0,0 0,0 1,0-1,0 1,1 0,-1 0,0 0,0 1,1-1,-1 1,1 0,-1 0,1 0,0 0,0 1,0-1,0 1,0 0,1 0,-1 0,1 0,-1 0,-4 13,0 0,1 1,0 0,2 0,0 0,1 0,0 1,2-1,0 1,1-1,0 1,2-1,1 9,-1-1,2 0,0-1,1 0,2 0,0 0,2 0,0-1,2-1,0 0,1 0,2-1,0-1,1 0,1-1,1-1,1 0,0-1,1-1,1-1,7 4,98 46,-108-64,-3-4</inkml:trace>
  <inkml:trace contextRef="#ctx0" brushRef="#br0" timeOffset="282.762">1328 382,'-166'343,"141"-285,20-43,-1-1,0 1,-1-1,0 0,-2-1,1 0,-2 0,1-1,-9 8,5-10</inkml:trace>
  <inkml:trace contextRef="#ctx0" brushRef="#br0" timeOffset="550.557">961 438,'22'27,"2"-1,1-2,1 0,1-2,1-1,1-1,0-2,2 0,0-2,1-2,0-1,1-1,11 1,-34-9,96 45,-91-41</inkml:trace>
  <inkml:trace contextRef="#ctx0" brushRef="#br0" timeOffset="878.276">1 1143,'680'-79,"-107"22,-536 54,-10 0,1 1,-1 1,1 2,-1 1,20 4,-24 0</inkml:trace>
  <inkml:trace contextRef="#ctx0" brushRef="#br0" timeOffset="1483.219">707 1369,'-34'14,"1"0,1 2,1 2,0 1,1 1,1 1,-21 21,42-34,2-1,-1 1,1 0,0 0,0 1,1 0,0 0,1 0,0 1,0-1,1 1,0 0,1 0,0 0,1 0,0 0,0 1,1-1,0 0,1 1,0-1,1 0,0 0,1 0,1 4,-1-9,0-1,0 1,1-1,-1 1,1-1,0 0,0 0,1 0,-1-1,1 0,-1 0,1 0,0 0,0-1,0 0,1 0,-1 0,1 0,-1-1,1 0,-1 0,1-1,-1 0,1 0,5 0,4-1,1-1,-1 0,0-1,0 0,0-2,0 1,-1-2,12-6,15-11,-1-2,-1-2,-2-1,-1-2,-1-2,-2-1,3-6,-11 15,-2-2,-1-1,-1-1,-1 0,-2-2,0 0,-3-1,0-1,-2 0,1-8,-11 32,-1 0,0 0,-1 0,1-1,-2 1,1 0,-1-1,0 1,-1 0,0-1,0 1,-1 0,0 0,0 0,-1 0,0 0,-1 1,1-1,-1 1,-1 0,0 0,0 0,0 1,0 0,-1 0,0 0,-1 1,1-1,-1 2,0-1,0 1,0 0,-1 0,1 1,-1 0,-7-2,5 5,-1 0,1 0,-1 1,1 0,0 1,-1 0,1 1,0 0,0 0,1 1,-1 1,1-1,0 2,0-1,0 1,1 0,0 1,0 0,1 0,-7 9,2-2,0 1,0 0,2 1,0 0,0 1,2 0,0 0,1 1,1 0,0 0,1 4,2-7,1-1,0 1,1-1,0 1,1 0,1-1,0 1,2-1,-1 1,2-1,0 0,0 0,1 0,1-1,0 1,1-2,1 1,0-1,0 0,1 0,1-1,0 0,0-1,1 0,1-1,4 3,6 4,1-2,1-1,0-1,0-1,1-1,1-1,0-1,3 0,-11-6</inkml:trace>
  <inkml:trace contextRef="#ctx0" brushRef="#br0" timeOffset="1862.073">1553 1143,'-60'93,"-85"154,140-236,1 0,0 0,0 0,1 1,0-1,1 1,1-1,0 1,0 0,1-1,1 1,0 0,0 0,1-1,1 1,0-1,4 9,-2-15,0 0,0-1,1 0,-1 0,1 0,0-1,0 1,1-1,-1-1,1 1,-1-1,1-1,0 1,0-1,0 0,0 0,0-1,0 0,0-1,0 1,0-1,-1 0,7-3,14 3,-20 1,0 0,0-1,0 1,0-2,0 1,0-1,0 0,0 0,-1-1,1 0,-1 0,4-3,4-5</inkml:trace>
  <inkml:trace contextRef="#ctx0" brushRef="#br0" timeOffset="2113.292">1186 1454,'38'5,"18"1,4 0,-4-1,-5-1,-8-2,-1-1,-3 0,-4-1,-7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0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0 207,'0'0,"1"-1,-1 0,0 1,1-1,-1 1,0-1,1 1,-1-1,0 1,1 0,-1-1,1 1,-1-1,1 1,-1 0,1-1,-1 1,1 0,0 0,-1 0,1-1,-1 1,1 0,0 0,-1 0,1 0,-1 0,1 0,0 0,-1 0,1 0,-1 0,1 0,0 1,-1-1,1 0,-1 0,1 1,-1-1,1 0,-1 0,1 1,-1-1,1 1,-1-1,1 1,-1-1,0 0,1 1,-1-1,0 1,1 0,-1-1,0 1,1-1,-1 1,0-1,0 1,0 0,0-1,0 1,0-1,0 1,0 0,0-1,0 1,0-1,0 1,81 217,17 9,-97-225,1 4,0 0,1 0,0-1,0 1,0 0,1-1,-1 0,1 0,1 0,-1 0,1-1,0 0,0 0,0 0,4 2,-7-7,1 0,-1 0,1 0,-1 0,0 0,0-1,1 1,-1-1,0 1,0-1,0 0,-1 0,1 0,0 0,-1 0,1 0,-1 0,0 0,1-1,-1 1,0-1,-1 1,1-1,0 1,-1-1,1 1,-1-1,0 0,0 1,0-1,0 1,0-1,-1 0,1 1,-1-1,0 1,1 0,37-309,18 75,-25 137,-28 86,-3 7</inkml:trace>
  <inkml:trace contextRef="#ctx0" brushRef="#br0" timeOffset="1832.636">818 320,'167'-11,"63"-8,-125-5,-113 32,-4-3</inkml:trace>
  <inkml:trace contextRef="#ctx0" brushRef="#br0" timeOffset="2084.706">847 518,'34'0,"15"-5,5-2,-3 1,-4 1,-6 1,-5-3,-4 0,-3 1,-5 1</inkml:trace>
  <inkml:trace contextRef="#ctx0" brushRef="#br0" timeOffset="11150.083">480 687,'5'0,"1"5,5 1,0 5,4 0,3 3,4 4,3 4,2-2,-4 1,-1-4,-4 1,0-4,-4-8,-8-5,-6-8,-3-3</inkml:trace>
  <inkml:trace contextRef="#ctx0" brushRef="#br0" timeOffset="11555.717">762 631,'-61'48,"-154"249,168-239,62-60,-6-7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0,'-2'2,"0"-1,1 0,-1 1,0-1,0 1,1 0,-1-1,1 1,-1 0,1 0,0 0,0 0,0 0,0 1,0-1,0 0,1 0,-1 0,1 1,0-1,-1 0,1 1,0-1,0 0,1 2,-2-1,-7 337,-33 57,13-103,17-146,12-165,-1-2</inkml:trace>
  <inkml:trace contextRef="#ctx0" brushRef="#br0" timeOffset="250.037">1 818,'175'-58,"3"6,46 0,-189 45,1-2,-1-1,-1-2,0-1,0-2,4-4,-16 6</inkml:trace>
  <inkml:trace contextRef="#ctx0" brushRef="#br0" timeOffset="4798.732">1074 0,'17'39,"-2"-1,-2 0,-2 0,-2 1,-1 1,-2 0,-2-1,-2 2,-1 13,-3 530,-14-473,16-112,1 1,-1-1,1 0,-1 0,1 0,0 0,-1 1,1-1,0 0,0 1,0-1,0 0,0 1,0-1,-1 1,1 0,0-1,0 1,0 0,1-1,-1 1,0 0,0 0,0 0,0 0,0 0,0 0,0 0,0 0,0 1,0-1,0 0,0 1,0-1,0 0,0 1,0-1,0 1,0 0,-1-1,1 1,0 0,0-1,0 1,-1 0,1 0,-1 0,1 0,0-1,-1 1,0 0,1 0,-1 0,1 0,-1 0,0 0,0 0,0 0,0 1,1-1,-1 0,0 0,-1 0,1 0,0 0,106-210,-89 176,-14 25,0 1,0 0,1 0,0 0,0 0,1 0,-1 1,1 0,1 0,-1 1,1-1,0 1,0 0,1 1,0-1,1 0,-2 6,0 0,0 0,-1 0,1 1,0 0,-1 0,0 0,1 1,-1-1,0 1,0 1,-1-1,1 1,0-1,-1 1,0 1,0-1,-1 1,1-1,-1 1,0 0,0 0,0 1,-1-1,0 0,0 1,0-1,-1 1,1 2,5 11,0 0,-1 1,-1 0,-1 0,-1 0,-1 0,0 3,4 28,0-33</inkml:trace>
  <inkml:trace contextRef="#ctx0" brushRef="#br0" timeOffset="5286.184">1779 1016,'31'-7,"-1"-1,1-2,-1 0,-1-3,0 0,-1-1,19-15,-41 25,-1-1,0 1,-1-1,1 0,-1-1,0 1,0-1,0 0,-1 0,0 0,0 0,-1 0,1-1,-2 1,1-1,-1 0,1 0,-2 1,1-1,-1 0,0 0,-1 0,1 0,-1 1,-1-1,1 0,-2-1,2 6,0 0,0 0,-1 0,1 0,-1 0,1 0,-1 0,0 0,0 0,0 1,0-1,0 1,0 0,-1-1,1 1,0 0,-1 0,1 0,0 1,-1-1,1 1,-1-1,0 1,1 0,-1 0,1 0,-1 0,1 0,-1 1,1-1,-1 1,1-1,-1 1,1 0,0 0,-1 1,-83 46,64-31,1 0,1 1,0 1,2 1,0 1,1 0,1 2,2-1,0 2,1 0,1 1,-2 9,13-30,0-1,0 0,0 1,1-1,-1 1,1-1,0 1,0-1,0 1,0-1,1 1,0-1,-1 1,1-1,1 1,-1-1,0 0,1 0,-1 0,1 0,0 0,0 0,0 0,1 0,-1-1,1 1,-1-1,1 0,0 0,0 0,0 0,0 0,0 0,0-1,1 0,-1 0,0 0,1 0,-1 0,1 0,-1-1,1 0,0 0,17 2,0-1,0-2,0 0,0-1,0-1,0-1,0 0,-1-2,0-1,0 0,-1-1,0-1,0-1,-1-1,10-8,12-14,-27 16</inkml:trace>
  <inkml:trace contextRef="#ctx0" brushRef="#br0" timeOffset="6101.064">2541 678,'1'1,"0"0,0 0,0 1,0-1,0 0,0 1,0-1,0 1,-1-1,1 1,0 0,-1-1,1 1,-1-1,0 1,0 0,1 0,-1-1,0 1,0 0,-1-1,1 1,0 0,0-1,-1 1,1 0,-1-1,0 1,1-1,-1 1,0-1,0 1,0-1,0 1,0-1,-115 284,97-240,20-46,-1 1,0 0,1 0,-1-1,0 1,0 0,1 0,-1-1,0 1,0 0,0-1,0 1,1 0,-1-1,0 1,0 0,0-1,0 1,0-1,0 1,0 0,0-1,0 1,0 0,0-1,0 1,0-1,0 1,0 0,0-1,-1 1,1 0,0-1,0 1,0 0,0-1,-1 1,1 0,0 0,0-1,-1 1,1 0,0 0,-1-1,1 1,0 0,-1 0,1 0,0-1,-1 1,1 0,0 0,-1 0,1 0,-1 0,1 0,0 0,-1 0,1 0,-1 0,13-34,1 0,2 1,1 1,1 0,2 1,1 1,13-14,-21 27,50-56,-61 73,-1-1,1 0,-1 1,1-1,-1 1,1 0,-1-1,1 1,0-1,-1 1,1 0,0-1,-1 1,1 0,0 0,0 0,-1 0,1-1,0 1,0 0,-1 0,1 0,0 0,-1 1,1-1,0 0,0 0,-1 0,1 1,0-1,-1 0,1 1,0-1,-1 0,1 1,-1-1,1 1,0-1,-1 1,1-1,-1 1,0-1,1 1,-1 0,1-1,-1 1,0 0,1-1,-1 1,0 0,0-1,0 1,0 0,1 0,-1-1,0 1,0 0,0 0,0-1,-1 1,1 0,0-1,0 2,-5 48,1-32,0-8,1 1,1 0,0 0,0 0,1 0,0 0,1 0,0 0,1 1,0-1,1 0,0 0,1-1,0 1,4 10,-5-19,0 1,0 0,0-1,1 1,-1-1,1 0,-1 0,1 0,0 0,-1 0,1 0,0-1,0 1,0-1,1 0,-1 0,0 0,0 0,1-1,-1 0,0 1,1-1,-1 0,0 0,1-1,-1 1,0-1,0 1,1-1,-1 0,0-1,0 1,0 0,1-1,91-71,-84 57,-1-1,0 0,-1 0,-1-1,-1 0,-1 0,0-1,-2 0,0 0,-1 0,1-12,-3 25,-5-78,-1 60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24,'5'0,"6"0,7 0,4 0,3 0,3 0,1 0,0 0,1 0,-1 0,0-5,0-2,-10 1,-8 1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3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0,'24'5,"13"1,4 0,1-1,-3-1,-2-2,-4-1,-1-1,-3 0,-5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78,'-5'-7,"0"1,-1 0,0 0,0 0,-1 1,1 0,-1 0,-1 1,1 0,0 0,-1 0,0 1,0 0,0 1,0 0,0 0,0 1,-1 0,1 0,0 1,-1 0,1 0,0 1,-1 0,1 1,0 0,0 0,0 1,-8 3,2 1,-1 1,1 0,1 1,-1 0,1 1,1 1,0 0,1 1,0 0,0 0,2 2,-1-1,2 1,-5 9,6-5,0 0,1 0,2 1,-1-1,2 1,1 0,0 0,1 0,1 0,1 1,0-12,0-1,0 0,0 0,0 0,1 0,1 0,-1 0,1 0,0-1,1 1,-1-1,1 0,0 0,1 0,0-1,0 1,0-1,0 0,1-1,0 1,0-1,0 0,0-1,1 0,-1 0,1 0,6 1,-1-3,0-1,0 0,0-1,-1-1,1 1,0-2,0 0,-1 0,0-1,0-1,0 0,0 0,-1-1,0 0,0-1,0 0,-1-1,0 0,0-1,16-15,-1-1,-2-2,0 0,-2-1,-1-1,-1-1,-1 0,3-12,-14 29,0 1,0-1,-1 0,-1 0,0-1,-1 1,0-1,-1 1,-1-1,0 0,-1 0,-1-4,1 18,-1-1,1 1,-1 0,1 0,-1 0,0 0,1 0,-1 0,1 0,-1 0,1 0,-1 0,0 0,1 0,-1 0,1 0,-1 1,1-1,-1 0,1 0,-1 1,1-1,-1 0,1 1,-1-1,1 0,-1 1,1-1,0 1,-1-1,1 0,0 1,-1-1,1 1,0 0,-1-1,1 1,0-1,0 1,0-1,0 1,0-1,0 1,0 0,0-1,0 1,0-1,0 1,0 0,0-1,0 1,0-1,-4 15,1 1,0-1,1 0,0 1,2-1,0 1,0-1,1 1,1-1,1 0,0 1,1-1,1-1,0 1,1-1,0 0,1 0,1 0,0-1,1 0,1-1,-1 0,2-1,0 0,0 0,1-1,0 0,1-1,1-1,9 5</inkml:trace>
  <inkml:trace contextRef="#ctx0" brushRef="#br0" timeOffset="437.132">1128 220,'-5'4,"-6"8,-1 5,-4 0,1 2,-1 3,1 2,4 2,-1-4,1 0,-2 1,1 0,-2 3,1 0,3 1,-2-3,1-7</inkml:trace>
  <inkml:trace contextRef="#ctx0" brushRef="#br0" timeOffset="787.352">817 191,'14'23,"1"0,1-1,1-1,1 0,1-2,0 0,2-1,0 0,1-2,22 12,93 90,-124-107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386 626,'-2'-4,"-1"0,1 1,-1-1,0 1,0-1,0 1,-1 0,1 0,-1 1,0-1,1 1,-1-1,0 1,0 0,-1 1,1-1,0 1,-1 0,1 0,0 0,-1 1,1-1,-1 1,0 0,1 0,-1 1,1-1,-1 1,-121 42,115-36,0 0,0 1,1 0,0 1,0 0,1 0,0 1,1 0,0 1,1 0,0 0,0 0,1 1,1 0,0 0,-1 7,4-16,1 0,0 1,0-1,0 1,0-1,1 1,0-1,-1 1,1 0,0-1,1 1,-1-1,1 1,-1 0,1-1,0 0,0 1,1-1,-1 0,1 1,0-1,0 0,0 0,0 0,0 0,0-1,1 1,-1-1,1 1,0-1,0 0,0 0,0 0,0 0,0-1,1 1,-1-1,1 0,-1 0,0 0,1-1,1 1,7 0,1 0,0-1,-1-1,1 0,-1-1,1 0,-1-1,0 0,0-1,0 0,0-1,-1 0,1-1,-2-1,1 1,-1-2,0 1,0-1,-1-1,1-1,15-16,-1-1,-1-1,-2-1,-1-1,-1-1,6-16,-5 9,-3-1,-1 0,-2-1,-1-1,-3 0,-1 0,0-16,-7 43,-2 0,1 0,-2 0,0 0,-1 0,0 0,-1 0,0 1,-2-1,1 1,-1 0,-1 0,-1 1,0 0,-7-11,10 19,-1 0,1 0,-1 1,0-1,0 1,0 0,0 0,0 1,0 0,-1 0,0 0,1 0,-1 1,0 0,0 0,1 1,-1 0,0 0,0 0,0 0,0 1,1 0,-1 0,0 1,1 0,-1 0,1 0,0 0,-1 1,1 0,0 0,1 1,-1-1,-2 3,-7 7,0 1,1 1,0 0,2 1,0 0,0 0,2 2,0-1,1 1,0 0,2 0,0 1,1 0,1 0,1 1,1-1,0 1,1-1,2 18,-1-21,1-1,1 1,0-1,1 0,0 1,1-1,1-1,0 1,2-1,-1 0,1 0,1 0,1-1,0-1,0 1,1-2,1 1,7 5,0-2,1-1,1-1,0 0,0-2,1-1,1 0,0-1,0-2,1 0,0-1,0-1,4-1,29 25,-43-18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30,'56'8,"1"-2,0-3,0-2,-1-2,9-4,284-25,-196 19,-129 11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284 260,'-17'2,"1"2,0 0,1 0,-1 2,1 0,0 1,0 0,1 1,0 1,0 0,1 1,1 0,-1 1,2 1,-5 5,9-6,0 0,1 1,0-1,1 1,1 1,0-1,0 1,1-1,1 1,0 0,1 0,0 0,1 13,2-17,-1 0,1 0,0 0,1 0,0 0,0-1,1 0,0 1,0-1,1-1,0 1,1 0,-4-6,0 1,-1-1,1 0,0 0,1 0,-1 0,0 0,0-1,1 1,-1 0,1-1,0 0,-1 0,1 0,0 0,0 0,-1 0,1-1,0 1,0-1,0 0,0 0,0 0,0 0,0-1,-1 1,1-1,0 1,0-1,0 0,-1 0,1-1,0 1,-1 0,1-1,-1 0,0 1,1-1,0-1,19-18,0-1,-2-1,0 0,-2-2,5-9,-1 3,-3 7,0-1,-2-1,-2-1,0-1,-2 0,0 0,-2-1,-2-1,0 0,-2 0,-2 0,2-19,-7 44,0 0,0 0,0 0,0 0,-1 0,0 0,0 0,0 0,-1 0,1 1,-1-1,-1 0,1 1,0 0,-1-1,0 1,0 0,0 1,-1-1,1 0,-1 1,0 0,0 0,0 0,0 0,-1 1,1-1,-1 1,1 0,-1 1,0-1,0 1,0 0,1 0,-1 0,-3 1,-1-1,0 0,0 1,1 0,-1 1,0 0,0 0,0 1,1 0,-1 1,1 0,0 0,-1 0,2 1,-1 1,0-1,1 1,0 1,0-1,0 1,1 0,0 1,0-1,0 1,1 0,0 1,1-1,-1 1,1 0,1 0,0 1,0-1,1 8,1-1,1 1,0-1,2 1,-1-1,2 1,0-1,1 0,0 0,1 0,1-1,0 1,1-2,1 1,0-1,1 0,0 0,1-1,105 167,-111-172,-3-4,-1 0,1 0,0 0,0 0,0 0,0-1,1 1,-1 0,1-1,-1 1,1-1,0 0,0 0,0 1,0-1,0 0,1-1,-1 1,1 0,-1-1,1 1,0-1,-1 0,1 0,0 0,0 0,0 0,0-1,0 0,0 1,0-1,0 0,0 0,0 0,2-1,5-8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1,'-19'29,"2"1,2 0,0 1,2 1,2 0,1 1,-4 20,-6 18,-16 70,35-138,0 1,0 0,0-1,1 1,-1-1,1 1,0 0,0 0,0-1,0 1,1 0,0-1,-1 1,1-1,1 1,-1-1,0 1,1-1,0 0,0 1,0-1,0 0,0 0,0 0,1-1,0 1,-1-1,1 1,0-1,0 0,0 0,0 0,1-1,-1 1,1-1,2 2,3-1,1 0,-1-1,0 0,1 0,-1-1,1 0,-1-1,1 0,-1-1,0 1,0-2,0 1,0-1,0-1,6-2,-3-7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0,'29'5,"14"2,5-1,-2-1,-3-2,-4 0,-4-2,-3-1,-3 0,-5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1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424 308,'-28'-1,"13"-1,-1 1,0 1,0 0,-1 0,2 2,-1 0,0 1,0 0,1 2,0 0,0 0,0 1,0 1,1 1,0 0,-12 10,17-5,0 0,1 2,1-1,0 1,1 0,0 0,1 0,1 1,1 0,0 0,1 0,1 0,0 0,1 0,2 11,-11 257,-5-104,7 1,10 29,-2-29,-28 14,26-27,1-166,0 0,0-1,0 1,0-1,1 1,-1 0,1-1,-1 1,1-1,-1 1,1-1,0 1,0-1,0 1,0-1,0 0,0 1,0-1,0 0,0 0,0 0,1 0,-1 0,0 0,1 0,-1-1,1 1,-1 0,1-1,0 1,-1-1,1 0,-1 1,1-1,0 0,-1 0,1 0,0 0,-1 0,1 0,-1-1,1 1,0-1,-1 1,1-1,-1 1,1-1,-1 1,36-3,-19 1,1 1,0 0,-1 1,1 1,0 1,-1 1,3 1,-9 0,1-1,-1-1,1 0,-1 0,1-1,0-1,0 0,-1-1,1 0,12-3,-1-3</inkml:trace>
  <inkml:trace contextRef="#ctx0" brushRef="#br0" timeOffset="1234.29">1158 675,'-32'9,"0"2,1 1,0 1,1 2,0 1,2 2,-10 7,31-19,0 0,1 0,0 1,0-1,0 1,1 1,0-1,0 1,1 0,0 0,0 0,1 0,0 1,1-1,0 1,0 0,1 0,0 0,0 0,1-1,0 1,1 0,0 0,0 0,1 0,0 0,1-1,0 1,0-1,1 0,0 0,0 0,1 0,1 1,-1-4,1 0,-1 0,1-1,-1 0,1 0,1 0,-1-1,0 0,1 0,0 0,-1-1,1 0,0-1,0 1,0-1,0-1,1 1,-1-1,0-1,0 1,0-1,0 0,0-1,0 0,0 0,0 0,-1-1,1 0,-1 0,0 0,0-1,0 0,5-5,8-4,0-2,0 0,-2-1,0-1,-1-1,0 0,2-7,9-15,-1-2,-3 0,-1-2,3-14,-19 44,-2 0,1 0,-2 0,0 0,-1-1,0 1,-1-1,-1 1,0-1,-1 0,0 1,-2-1,1 1,-2 0,0 0,-3-8,3 14,0 1,-1 0,1 0,-1 0,0 0,-1 1,0 0,0 0,0 1,-1 0,1 0,-1 0,0 1,-1-1,-3 0,8 3,-1 1,1 0,-1-1,1 1,-1 0,1 1,-1-1,0 1,0-1,1 1,-1 0,0 0,0 1,1-1,-1 1,0 0,1 0,-1 0,1 0,-1 1,1 0,0-1,0 1,-1 0,1 1,0-1,1 0,-1 1,0 0,1-1,-1 1,1 0,0 0,-2 4,-1 6,1 0,0 0,0 0,1 1,1-1,1 1,0 0,0 0,1-1,1 1,0 0,1 0,1-1,0 1,1-1,1 3,45 125,-47-123,2-1,0 0,1 0,1-1,1 0,0 0,1 0,0-1,1-1,1 1,0-2,1 0,1 0,0-1,6 4,-3-6,-2 0</inkml:trace>
  <inkml:trace contextRef="#ctx0" brushRef="#br0" timeOffset="6517.663">2034 534,'-2'8,"0"0,0 0,0 0,-1 0,0 0,-1-1,0 0,0 1,0-1,-1-1,0 1,0-1,-1 1,-1-1,-18 26,-129 134,85-93,45-60,17-16</inkml:trace>
  <inkml:trace contextRef="#ctx0" brushRef="#br0" timeOffset="6868.345">1610 562,'1'-1,"-1"0,1 1,0-1,-1 1,1-1,0 1,0-1,0 1,-1-1,1 1,0 0,0 0,0-1,0 1,0 0,-1 0,1 0,0 0,0 0,0 0,0 0,0 0,0 0,0 0,-1 1,1-1,0 0,0 1,0-1,-1 1,1-1,0 0,0 1,-1 0,1-1,0 1,-1-1,1 1,0 0,-1 0,1-1,-1 1,0 0,1 0,-1-1,1 1,-1 0,0 0,0 0,0 0,1 0,-1 0,0-1,0 1,0 1,1-1,31 32,0-2,2-1,2-2,0-2,33 18,35 26,-15 18,-81-81</inkml:trace>
  <inkml:trace contextRef="#ctx0" brushRef="#br0" timeOffset="7253.276">340 1324,'235'-2,"152"-23,-76-9,219 8,-486 26,150 13,-141-2,-30-7</inkml:trace>
  <inkml:trace contextRef="#ctx0" brushRef="#br0" timeOffset="8030.06">1214 1549,'-41'23,"1"2,1 2,1 1,-14 16,45-38,1 0,0 0,0 1,1-1,0 1,0 1,0-1,1 1,1-1,-1 1,1 0,0 0,1 1,0-1,0 1,1-1,0 1,0-1,1 1,0 0,1-1,0 1,0-1,1 1,2 5,2-8,0-1,0-1,0 1,1-1,0 0,0-1,0 1,0-2,0 1,1-1,-1 0,1 0,-1-1,1 0,0 0,0-1,-1 0,1 0,0-1,0 0,-1 0,1-1,-1 0,7-3,-1 0,1-1,-1 0,-1-1,0-1,0 0,0 0,-1-1,0-1,-1 0,0-1,0 1,-1-2,-1 1,0-2,6-11,12-12,-8 9,-2 0,0-1,-2 0,-1-2,-2 1,0-1,-2-1,1-13,-7 31,-1 1,-1-1,0 1,0-1,-1 0,-1 0,0 1,-1-1,-1 0,1 1,-2 0,0 0,0 0,-1 0,-1 1,0-1,-1 1,0 1,0-1,-1 1,0 1,-1-1,0 2,-2-2,7 7,0 0,-1 1,0-1,1 1,-1 0,0 0,0 1,0 0,0-1,-1 2,1-1,0 0,0 1,0 0,-1 1,1-1,0 1,0 0,0 0,0 0,0 1,0 0,0 0,0 0,1 0,-1 1,1 0,-1 0,1 0,0 1,-5 3,0 1,0 0,1 0,0 1,1 0,-1 0,2 0,0 1,0 0,0 1,2 0,-1-1,0 4,0 6,1 0,1 0,1 1,0-1,2 1,0-1,1 1,2-1,0 0,0 0,5 12,3-8,1 0,1-1,1-1,0 0,2-1,1 0,0-1,1-1,2-1,-1-1,17 11,7 1,-23-19</inkml:trace>
  <inkml:trace contextRef="#ctx0" brushRef="#br0" timeOffset="8485.831">1864 1239,'-59'104,"5"3,-5 26,49-111,1 1,0 0,2 1,1 0,1 0,1 0,2 0,-1 9,4-29,-1 0,1 0,-1 0,1 0,0 0,1 0,-1 0,1 0,-1-1,1 1,0-1,1 1,-1-1,0 0,1 0,0 0,0 0,0 0,0-1,0 1,1-1,-1 0,0 0,1 0,0 0,0-1,-1 1,1-1,0 0,0 0,0-1,0 1,0-1,0 0,0 0,0 0,0 0,3-1,137-3,-142 4,0 0,0-1,1 1,-1 0,0-1,0 1,0-1,0 1,0-1,0 0,0 0,0 0,0 0,0 0,0-1,-1 1,1-1,-1 1,1-1,-1 1,1-1,-1 0,0 0,0 0,1-1,-1-8</inkml:trace>
  <inkml:trace contextRef="#ctx0" brushRef="#br0" timeOffset="8733.024">1497 1635,'29'0,"19"0,6 0,-1 0,-6 0,-4 0,-7-5,-3-2,-3 1,-2 1,-5 1</inkml:trace>
  <inkml:trace contextRef="#ctx0" brushRef="#br0" timeOffset="9867.343">2005 54,'85'-23,"-49"12,-27 7,0 1,1 0,-1 0,1 1,0 0,0 1,0 0,0 0,0 1,-1 1,1-1,0 2,0-1,4 3,-8 0,-1 1,0 0,-1 0,1 0,-1 1,0-1,0 1,-1 0,1 1,-1-1,-1 0,1 1,-1-1,0 1,-1 0,0 0,0 0,0 0,-1 2,1-5,8 250,-11-166,2 1099,11-1111,-8-67,-1 1,0 0,-1-1,1 1,-2 0,0 0,0 0,-1 0,0 0,-1 2,-41 141,56-71,-14-81,1 0,-1 0,1 0,-1 0,1 0,-1 0,1-1,-1 1,0 0,0 0,1-1,-1 1,0 0,0-1,0 1,0-1,0 1,0-1,0 0,0 1,0-1,0 0,0 0,0 1,0-1,0 0,0 0,0 0,0 0,0 0,0-1,0 1,0 0,0 0,0-1,0 1,0-1,-1 0,-9 0,-185 19,176-17,14 0,1 0,-1 0,1-1,-1 1,1-1,0-1,-1 1,1-1,-1 0,1 0,0 0,-1-1,1 0,0 0,0 0,0 0,0-1,1 0,-2-10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0,1 0,-6-5,-1-1,-1 0,2 1,1 2,1 1,1 0,1 2,-5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6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1,'33'0,"17"0,3 0,-1 0,-5 0,-7 0,-4 0,-8 4,-5 3,-1-1,-5-2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427 533,'-25'0,"-1"1,1 2,0 1,0 0,0 2,0 1,1 1,0 1,1 1,-13 8,26-13,1 1,-1 0,1 1,0 0,0 0,1 1,0 0,0 0,1 1,0 0,1 1,0-1,0 1,1 0,0 1,1-1,0 1,1 0,0 0,1 0,0 0,0 0,1 1,1 5,0-11,0 0,0 0,0 0,1 0,0 0,0 0,1-1,0 1,0 0,0-1,1 1,-1-1,1 0,1 0,-1 0,1 0,-1 0,1-1,1 0,-1 0,1 0,-1 0,1-1,0 1,1-1,-1-1,0 1,1-1,-1 0,1 0,0 0,0-1,2 0,10 1,-1-1,1-1,0 0,0-2,0 0,0-1,-1-1,0 0,1-1,-1-1,-1-1,0 0,0-1,0-1,14-11,1-2,0-2,-2-1,0-1,-2-2,-1-1,21-30,-28 34,-1-1,-1 0,-1-2,-1 0,-2-1,0 0,-2-1,-2 0,0-1,-3 0,0 0,-2-1,0-11,-3 31,-1 0,0 0,-1 0,0 0,-1 1,-1-1,1 0,-2 1,1 0,-2 0,0 0,0 0,0 1,-2-1,1 1,-1 1,-1 0,0 0,0 0,0 1,-1 0,0 0,-1 1,0 1,0 0,-1 0,-3-1,7 5,0 2,1-1,-1 1,0 0,1 0,-1 0,1 1,-1 0,0 1,1 0,0 0,-1 0,1 0,0 1,0 0,1 1,-1-1,0 1,1 0,0 0,0 1,0-1,1 1,0 0,-3 5,-2 2,0 0,1 1,1 0,0 1,1 0,0 0,1 0,1 1,0-1,-1 14,2-9,0 0,2 0,1-1,0 1,1 0,1 0,1-1,0 1,1-1,2 0,0 0,0 0,2-1,0 0,8 12,118 164,-64-109,-38-77,-24-14</inkml:trace>
  <inkml:trace contextRef="#ctx0" brushRef="#br0" timeOffset="399.589">991 81,'82'-17,"-80"17,0 0,0 0,1 0,-1 0,0 0,1 1,-1-1,0 1,0 0,0-1,0 1,0 0,0 0,0 0,0 1,0-1,0 0,0 1,-1-1,1 1,0-1,-1 1,0 0,1 0,-1 0,0 0,0 0,0 0,0 0,0 0,0 0,-1 0,1 1,-1-1,0 5,1 0,-2 0,1 1,-1-1,0 0,-1-1,0 1,0 0,0 0,-1-1,0 1,0-1,0 0,-1 0,0 0,-1 0,1-1,-1 0,-3 4,3-4,0 0,0 0,1 0,0 1,0 0,0 0,1 0,0 0,0 1,0-1,1 1,0-1,1 1,-1 0,1 0,0 0,1 0,0 6,1-10,-1 0,1 0,0-1,1 1,-1 0,0 0,1-1,-1 1,1-1,0 1,0-1,0 0,0 1,1-1,-1 0,0-1,1 1,-1 0,1-1,0 1,0-1,-1 0,1 0,0 0,0 0,0-1,2 1,87 4,-84-5,46-7,-35 0</inkml:trace>
  <inkml:trace contextRef="#ctx0" brushRef="#br0" timeOffset="667.491">1754 306,'-21'51,"-2"-2,-3 0,-1-2,-2-1,-3-1,-1-2,-4 1,-142 150,122-134,39-40</inkml:trace>
  <inkml:trace contextRef="#ctx0" brushRef="#br0" timeOffset="981.104">1274 505,'0'-1,"0"1,0-1,0 0,0 1,0-1,1 1,-1-1,0 1,0-1,0 1,1-1,-1 0,0 1,1 0,-1-1,0 1,1-1,-1 1,1-1,-1 1,0 0,1-1,-1 1,1 0,-1-1,1 1,0 0,-1 0,1-1,-1 1,1 0,-1 0,1 0,0 0,-1 0,1 0,-1 0,1 0,0 0,-1 0,1 0,-1 0,1 0,-1 1,1-1,-1 0,1 0,-1 1,1-1,-1 0,1 1,-1-1,1 0,-1 1,1 0,29 18,82 75,4-5,57 30,-64-63,-95-47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8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1 177,'637'-57,"-162"18,129 20,-171-6,-377 18,-39 1</inkml:trace>
  <inkml:trace contextRef="#ctx0" brushRef="#br0" timeOffset="605.038">904 487,'-20'4,"1"0,-1 0,1 2,0 1,0 0,1 1,0 1,1 1,-1 1,2 0,0 1,0 0,1 2,-8 9,16-11,1-1,0 1,1 0,0 1,1-1,0 1,1 0,1 0,0 0,1 0,0 0,1 1,0-1,1 0,1 0,2 10,-4-19,1 0,-1 0,1-1,0 1,1 0,-1 0,1-1,-1 1,1-1,0 1,0-1,1 0,-1 0,1 0,-1 0,1 0,0 0,0-1,0 1,1-1,-1 0,0 0,1 0,0-1,-1 1,1-1,0 0,0 0,-1 0,1 0,0-1,0 0,0 0,3 0,5 0,0-1,0 0,0-1,0 0,0-1,0-1,-1 0,1 0,-1-1,8-4,13-12,-2-2,0-1,-1 0,-1-3,-2 0,10-15,-10 8,-2-1,-2-1,-1-1,-2-1,-2 0,-1-2,-2 0,-2 0,-2-1,-1-1,-2 0,-1-23,-15-63,8 125,0 0,0 0,0 0,0 0,0 0,-1 0,1 0,-1 1,0-1,0 1,0-1,0 1,0 0,-1 0,1 0,-1 0,1 0,-1 0,0 1,1-1,-1 1,0 0,0 0,0 0,0 0,0 0,-1 1,1-1,0 1,0 0,0 0,0 0,0 0,-1 1,1-1,0 1,0 0,-2 1,-8 4,1 2,-1-1,2 2,-1-1,1 2,0 0,1 0,0 0,1 2,0-1,1 1,0 0,1 1,0-1,1 2,1-1,-4 13,-3 3,2 0,0 1,3 1,0-1,2 1,1 0,2 1,1-1,1 0,2 1,1-1,1 0,3 5,-4-23,1-1,0 0,1 0,1-1,-1 1,2-1,0-1,0 1,1-1,0 0,1-1,0 0,0 0,1-1,0 0,0-1,1 0,0 0,1-1,-1-1,3 1,9-5,-4-4</inkml:trace>
  <inkml:trace contextRef="#ctx0" brushRef="#br0" timeOffset="1004.438">1695 148,'-215'383,"201"-359,1 1,1 0,0 0,2 1,2 1,0 0,1 0,2 0,1 1,1 0,1 8,2-32,1 0,0-1,0 1,0 0,0-1,0 1,1-1,-1 1,1-1,0 0,0 1,1-1,-1 0,0-1,1 1,0 0,0-1,-1 1,2-1,-1 0,0 0,0 0,1 0,-1-1,1 0,-1 1,1-1,-1 0,2 0,114 6,-111-7,192-31,-182 30,-15 2,1 0,-1-1,0 1,1-1,-1 0,1 0,-1 0,0-1,1 1,-1-1,0 0,1 0,-1 0,0 0,0-1,0 1,0-1,0 0,0 0,0 0,-1 0,1 0,-1 0,0-1,1 1,-1-1,0 0,0 0,-1 0,1 0,0 0,-1 0,0 0,1-3,1-15</inkml:trace>
  <inkml:trace contextRef="#ctx0" brushRef="#br0" timeOffset="1252.619">1187 572,'33'0,"17"0,8 0,0 0,-1-5,-4-1,-8 0,-11 1</inkml:trace>
  <inkml:trace contextRef="#ctx0" brushRef="#br0" timeOffset="1622.023">2089 261,'15'-3,"-7"-1,1 1,-1 0,1 0,0 1,0 0,0 1,0 0,0 0,0 1,0 0,1 1,-1 0,0 0,0 1,-1 0,1 1,0 0,-1 0,1 1,6 4,-14-5,1 1,-2-1,1 0,0 1,0-1,-1 1,0-1,0 1,0-1,0 1,0-1,-1 1,0-1,0 1,0-1,0 0,0 1,0-1,-1 0,0 0,1 0,-1 0,0 0,-1-1,1 1,0 0,-1-1,0 0,1 1,-1-1,0 0,0-1,0 1,-2 0,-18 22,21-22,1-1,-1 1,1 0,-1 0,1 0,0 0,0 0,0 0,0 0,1 0,-1 1,1-1,-1 0,1 0,0 1,-1-1,1 0,0 1,1-1,-1 0,0 0,1 1,-1-1,1 0,0 0,-1 0,1 1,0-1,1 0,-1 0,0-1,0 1,1 0,-1 0,1-1,0 1,-1 0,1-1,0 0,0 1,0-1,0 0,0 0,0 0,0 0,0-1,1 1,-1 0,0-1,0 0,1 1,-1-1,0 0,1 0,-1-1,0 1,1 0,-1-1,22-2,-1-1,1-1,-1-1,0-1,-1-1,15-8,-12 5</inkml:trace>
  <inkml:trace contextRef="#ctx0" brushRef="#br0" timeOffset="5852.031">1497 572,'5'0,"6"0,6 0,5 0,4 0,1 0,2 0,1 0,-1 0,-4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4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0 785,'27'15,"0"-2,1-1,0-1,1-1,0-2,1-1,0-1,0-1,0-2,0-1,1-1,-1-2,0-1,0-2,0 0,0-2,0-2,11-4,14-13,-1-2,-1-3,-2-1,-1-3,-2-2,-1-2,-2-2,-2-2,14-20,-32 37,-2-1,0-1,-2-1,-1-1,-1-1,-2-1,-1 0,-1-1,-2-1,-1 0,-2 0,-1-1,-1-6,2-4,6 69,-5 36,-2 0,-3 0,-3 1,-2 0,-4 4,2 9,4-50,-2 0,-1 0,-1 1,-1-1,-1 0,-2 0,0-1,-1 1,-2-1,-1 0,0-1,-2 0,0-1,-2 0,-8 10,6-13,-2-2,0 0,-1-1,-1 0,0-2,-1 0,-1-2,0 0,-1-1,0-1,0-1,-1-1,0-1,-1-1,1-1,-1-1,0-1,0-2,-5 0,25-1,-1 0,1-1,-1 0,1 1,0-2,-1 1,1 0,0-1,0 0,-1 0,2 0,-1 0,0-1,0 0,1 1,-1-1,-2-4,-8-11</inkml:trace>
  <inkml:trace contextRef="#ctx0" brushRef="#br0" timeOffset="313.674">1976 475,'-34'28,"1"1,1 2,2 1,1 1,2 2,1 1,2 1,-5 13,26-45,0-1,0 1,0-1,1 1,0 0,0 0,0 0,0 0,1 0,0 1,0-1,1 0,-1 1,1-1,0 0,0 1,1-1,0 0,0 1,0-1,1 0,-1 0,1 0,0 0,1 0,-1 0,1-1,0 1,0-1,1 0,-1 0,1 0,0 0,0 0,0-1,0 0,2 1,5 0,0 0,-1-1,1-1,1 1,-1-2,0 0,0 0,1-1,-1 0,0-1,1 0,-1-1,0 0,0-1,0 0,4-3,10-3,1-2,-2-1,1-1,-2-1,0 0,5-6,-11 7,-2-1,1-1,-2 0,0 0,-1-2,0 1,-1-2,-1 0,-1 0,3-8,-10 19,1 0,-1-1,-1 1,1-1,-1 0,-1 1,1-1,-2 0,1 0,-1 0,0 0,0 0,-1 0,0 0,0 0,-1 0,0 1,-1-1,0 0,0 1,0 0,-1 0,0 0,0 0,-1 1,0-1,0 1,-2-1,-2 0,-1 0,0 0,0 1,-1 1,1 0,-1 0,0 1,0 0,-1 1,1 0,-1 1,0 0,0 1,1 1,-1 0,0 0,0 1,0 0,1 1,-1 1,1 0,-1 0,1 1,0 0,0 1,-7 5,-9 8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4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1 934,'4'5,"8"1,5 0,5-1,4-2,1-1,2-1,1 0,-1-1,1 0,-1-1,-1 1,1 0,-1 0,0 0,-9 0,-9 0</inkml:trace>
  <inkml:trace contextRef="#ctx0" brushRef="#br0" timeOffset="301.008">57 1216,'15'4,"8"3,7-1,2-1,0-1,1-7,-2-2,-1-1,0 1,-2 1,1 2,-6 0</inkml:trace>
  <inkml:trace contextRef="#ctx0" brushRef="#br0" timeOffset="1351.155">1242 624,'-10'-7,"-1"0,0 1,-1 0,1 1,-1 1,0 0,0 0,0 1,-1 1,1 0,-1 1,0 0,1 1,-1 0,1 1,-1 0,1 1,-1 1,1 0,0 0,0 1,-5 3,4 2,0 0,0 0,1 1,1 1,0 0,0 0,1 1,1 1,0 0,0 0,2 1,-1-1,2 2,0-1,0 1,2 0,0 0,0 0,2 1,0-1,0 1,2 0,0-1,0 1,2-1,0 1,1-1,1 6,-1-15,0 1,1-1,-1 1,1-1,0 0,1-1,0 1,-1-1,2 0,-1 0,1 0,-1-1,1 0,0 0,1 0,-1-1,1 0,0 0,-1-1,1 0,0 0,0 0,1-1,-1 0,0-1,0 1,0-1,1-1,-1 1,0-1,0-1,0 1,0-1,0 0,0-1,0 0,3-2,22-9,-1-1,0-2,-1-1,-1-1,-1-1,-1-2,-1 0,-1-2,0-1,-2-1,11-18,-16 17,-2 1,-1-2,-1 0,-2-1,-1 0,-1-1,-1 0,-2-1,-1 0,-1 0,-2 0,-1 0,-2-1,0 1,-3 0,0-1,-2 1,-9-29,11 49,0-1,-1 1,0 0,-1 0,0 0,0 1,-2-1,1 2,-1-1,0 1,-1 0,0 0,-1 1,0 0,0 0,-10-5,16 11,0 1,0 0,0 1,0-1,0 0,-1 1,1 0,0 0,0 0,0 0,0 0,0 0,0 1,0 0,0-1,0 1,0 1,0-1,0 0,0 0,0 1,1 0,-1 0,1-1,-1 1,1 1,0-1,0 0,0 1,0-1,0 1,0-1,1 1,-2 2,-37 104,35-71,1 0,3 0,1 0,1 0,3 0,1-1,1 1,2-1,2 0,2-1,1 0,1-1,2 0,2-2,13 19,81 144,-83-162,-16-28</inkml:trace>
  <inkml:trace contextRef="#ctx0" brushRef="#br0" timeOffset="2106.346">1637 87,'64'-28,"-45"18,1 1,0 1,1 1,-1 0,1 2,0 0,1 2,3 0,-23 2,-1 1,1 0,-1 0,1 0,-1 0,1 0,0 0,-1 0,1 0,-1 1,1-1,-1 1,1-1,-1 1,0-1,1 1,-1 0,1 0,-1 0,0 0,0 0,0 0,1 0,-1 0,0 0,0 0,-1 1,1-1,0 0,0 1,0-1,-1 1,1-1,-1 1,1-1,-1 1,0-1,0 1,0-1,1 1,-1-1,-1 1,1 0,0-1,0 1,0-1,-1 1,1-1,-1 1,1-1,-1 0,0 1,0-1,-6 13,0 0,-2 0,0-1,0-1,-1 0,0 0,-1-1,-11 9,-67 89,88-107,-1 1,1-1,0 1,0-1,0 1,1 0,-1-1,1 1,-1 0,1-1,0 1,0 0,0 0,0-1,0 1,1 0,-1-1,1 1,0-1,0 1,0 0,0-1,0 0,1 1,-1-1,1 0,-1 1,1-1,0 0,0 0,0-1,0 1,0 0,0-1,1 1,-1-1,0 0,1 1,1-1,106 24,-81-25,-3-1</inkml:trace>
  <inkml:trace contextRef="#ctx0" brushRef="#br0" timeOffset="2550.861">2371 341,'-8'6,"1"0,0 0,0 1,1 0,0 1,0-1,0 1,1 1,0-1,1 0,0 1,0 0,0 4,-8 14,-33 68,15-29,-3-2,-2-1,-15 16,-70 89,104-160,11-13</inkml:trace>
  <inkml:trace contextRef="#ctx0" brushRef="#br0" timeOffset="2801.767">1976 397,'24'24,"13"13,4 0,1 3,-7 0,-5-2,-2-3,-2-3,0-1,0-2,1-1,0 0,1 0,-5-1,-6-4</inkml:trace>
  <inkml:trace contextRef="#ctx0" brushRef="#br0" timeOffset="3085.523">706 1216,'69'9,"1"-3,0-2,68-7,63-11,448-18,-435 56,-187-16,-8 1</inkml:trace>
  <inkml:trace contextRef="#ctx0" brushRef="#br0" timeOffset="3622.01">1355 1526,'-42'35,"4"-4,2 1,1 2,1 1,2 2,-3 6,32-39,0-1,0 0,0 1,1 0,-1 0,1-1,0 1,0 1,1-1,-1 0,1 0,0 1,0-1,0 0,0 1,1-1,0 1,0-1,0 1,0-1,1 1,0-1,0 1,0-1,0 0,1 0,0 1,0-1,0 0,0-1,1 1,-1 0,1-1,0 1,0-1,0 0,0 0,1 0,2 2,3-1,1 1,0-2,0 1,0-1,0 0,1-1,-1-1,1 1,-1-2,1 1,-1-2,1 1,-1-1,1-1,-1 0,0 0,1-1,-1-1,0 1,-1-2,1 1,-1-1,0-1,6-4,13-5,-1-2,0-1,-1-1,-1-1,-1-1,-1-1,0-2,-2 0,-1-1,-1-1,-1-1,-2 0,0-1,-2-1,-1 0,-2-1,6-21,-15 40,0 1,0-1,-1 0,-1 1,0-1,0 0,-1 0,0 1,-1-1,0 1,-1-1,0 1,-1 0,0 0,0 0,-1 1,0-1,-1 1,0 0,0 1,-1 0,0 0,-1 0,0 1,0 0,0 0,-1 1,0 0,0 1,-1 0,1 0,-1 1,-2-1,3 5,0 0,0 1,0 0,0 0,0 1,1 0,-1 0,1 1,-1 0,1 1,0 0,0 0,0 0,1 1,-1 1,1-1,0 1,1 0,0 1,0-1,0 1,1 0,-1 2,-5 8,1 0,0 1,1 0,1 1,1 0,1 0,0 0,2 1,0 0,1 0,1 0,1 0,1 1,0-1,2 0,1 5,-1-10,1 0,1 0,1-1,0 1,0-1,1 0,1 0,1-1,0 0,0 0,1-1,1 0,0 0,1-1,0-1,0 0,1 0,1-1,-1-1,2 0,-1-1,1 0,0-1,0 0,1-2,1 1,-12-4,1 0,0 0,-1 0,1-1,0 0,0 0,-1 0,1 0,0-1,0 0,-1 0,1 0,-1-1,1 1,-1-1,1 0,-1 0,2-2,7-7</inkml:trace>
  <inkml:trace contextRef="#ctx0" brushRef="#br0" timeOffset="3958.092">2173 1244,'-109'261,"-59"47,135-210,33-96,0 1,0-1,0 1,0 0,0-1,0 1,0-1,1 1,-1-1,1 1,0-1,0 1,0-1,0 0,0 0,0 1,1-1,-1 0,1 0,0 0,-1 0,1 0,0-1,0 1,0-1,0 1,0-1,1 0,-1 1,0-1,1 0,-1-1,1 1,-1 0,1-1,-1 1,2-1,22 2,-1-2,1 0,0-2,-1-1,1-1,-1-1,0-1,-1-2,14-5,11-2,-13-2,-31 10</inkml:trace>
  <inkml:trace contextRef="#ctx0" brushRef="#br0" timeOffset="4203.4">1722 1668,'34'0,"15"-5,5-2,-3 1,-4 1,-6 2,-5-4,-4-1,-2 2,-7 1</inkml:trace>
  <inkml:trace contextRef="#ctx0" brushRef="#br0" timeOffset="4522.003">2371 1329,'27'-6,"-9"1,0 2,0 0,0 1,0 0,1 2,-1 0,5 1,-22-1,0 0,1 0,-1 0,0 1,0-1,1 0,-1 0,0 1,0-1,0 1,1-1,-1 1,0-1,0 1,0 0,0 0,0-1,0 1,0 0,0 0,0 0,-1 0,1 0,0 0,-1 0,1 0,0 1,-1-1,1 0,-1 0,0 0,1 1,-1-1,0 0,0 0,0 1,0-1,0 0,0 0,0 1,0-1,-1 0,1 0,0 1,-1-1,1 0,-1 0,1 0,-1 1,0 0,-40 53,-19 28,59-81,0 0,0 0,0 1,1-1,-1 0,1 1,-1-1,1 0,0 1,0-1,0 0,0 1,0-1,1 1,-1-1,1 0,-1 0,1 1,0-1,0 0,0 0,0 0,0 0,1 0,-1 0,1 0,-1 0,1 0,0-1,-1 1,1-1,0 1,0-1,0 0,0 1,0-1,1 0,-1-1,0 1,1 0,9 2,0 0,0-1,1 0,-1-1,0-1,0 0,1-1,-1 0,0 0,0-2,0 1,0-1,0-1,-1 0,0-1,0 0,6-5,0 2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712 141,'-15'-15,"0"2,-1 0,0 1,-1 0,0 2,-1 0,0 0,0 2,-1 0,0 2,-1 0,0 1,1 1,-2 0,1 2,0 0,0 2,-1 0,1 1,0 1,0 1,0 1,-16 5,21-3,0 2,0-1,1 2,1 0,-1 1,2 0,-1 1,1 0,1 1,0 1,1 0,0 0,1 0,1 2,0-1,1 1,0 0,-2 9,1 0,1 0,1 1,1 0,2 0,0 0,2 0,0 1,2-1,1 1,1-1,4 18,-6-36,1 0,0 0,0 0,0 0,0 0,1-1,0 1,1-1,0 0,0 0,0 0,0 0,1-1,0 1,0-1,1-1,-1 1,1-1,0 0,0 0,1-1,-1 1,1-2,-1 1,1-1,0 0,0 0,0 0,0-1,0-1,1 1,-1-1,0 0,7-1,0-1,0 0,0-1,-1-1,0 0,1-1,-1 0,-1-1,1 0,-1-1,0-1,-1 0,0 0,0-1,5-5,14-16,-2-1,-1-1,-1-2,11-19,5-18,-3-2,-3-2,-4-1,17-61,-48 137,0 0,-1 0,1 0,0 0,-1 0,1 0,0 0,-1 0,1 0,0 0,-1 1,1-1,0 0,-1 0,1 1,-1-1,1 0,-1 1,1-1,0 1,-1-1,0 1,1-1,-1 1,1-1,-1 1,0 0,1-1,-1 1,0-1,0 1,1 0,-1-1,0 1,0 0,0-1,0 1,0 0,0-1,0 1,0 0,0-1,0 1,0 0,0-1,0 1,-1 0,1 0,23 118,-16-76,1-1,2-1,2 0,2 0,3 2,64 92,-65-118</inkml:trace>
  <inkml:trace contextRef="#ctx0" brushRef="#br0" timeOffset="433.185">1473 225,'-29'29,"-14"19,-4 6,5-1,5-5,9-6,5-5,5-4,7-3,0-2,2 0,-3-6,1-6</inkml:trace>
  <inkml:trace contextRef="#ctx0" brushRef="#br0" timeOffset="685.066">1163 197,'8'21,"15"37,2 0,3-1,22 33,79 45,-124-130,0 0,1 0,0 0,0-1,0 0,0-1,1 1,0-1,-1 0,1-1,7 2,-2-4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58,'-2'-4,"1"1,-1-1,0 1,0 0,-1 0,1 0,0 0,-1 0,0 0,0 1,0-1,0 1,0 0,0 0,-1 0,1 0,-1 1,1 0,-1-1,1 1,-1 0,0 1,0-1,1 1,-1-1,-3 1,-1-1,-1 0,0 1,0 0,0 0,1 1,-1 0,0 0,1 1,-1 1,1-1,-1 1,1 0,0 1,0 0,1 1,-1-1,1 1,0 1,0-1,-3 5,-2 1,0-1,1 2,0 0,1 0,1 1,0 0,1 0,0 1,1 0,0 1,1 0,1 0,0 0,1 3,1-8,0 0,0 1,1-1,1 1,0-1,0 1,1 0,0-1,1 1,0-1,1 1,0-1,1 1,0-1,0 0,1 0,0-1,1 1,0-1,1 0,3 4,-5-10,0 0,0 0,0 0,0-1,0 0,1 0,-1 0,1 0,0-1,-1 0,1 0,0 0,0 0,0-1,0 0,0 0,-1 0,1-1,0 1,0-1,0 0,-1-1,1 1,0-1,-1 0,5-2,4-3,0-1,0 0,-1 0,0-2,0 1,-1-1,0-1,1-2,12-14,-2-1,0 0,-2-1,-2-2,0 0,-2-1,3-12,2-1,-21 46,-1-1,1 0,0 1,0-1,0 0,0 1,0-1,0 0,0 1,0-1,0 1,0-1,0 0,0 1,0-1,0 0,0 1,0-1,0 0,1 1,-1-1,0 0,0 0,0 1,0-1,1 0,-1 1,0-1,0 0,1 0,-1 1,0-1,0 0,1 0,-1 0,0 1,1-1,-1 0,0 0,1 0,-1 0,0 0,1 0,-1 0,0 0,1 0,-1 0,0 0,1 0,-1 0,1 0,-1 0,0 0,1 0,-1 0,0 0,0-1,1 1,-1 0,0 0,1 0,-1 0,0-1,0 1,1 0,-1 0,0-1,0 1,1 0,2 30,-3-30,0 13,1-1,0 1,1-1,1 0,0 0,0 0,1 0,1 0,0-1,0 0,2 0,-1 0,1-1,0 0,1 0,0-1,1 0,4 3,4 5,-3-3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1 234,'254'-1,"-55"-28,-144 24,-71-23,-189-125,187 142,6 5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13,'15'0,"8"0,7 0,2 0,0 0,1 0,-2 0,-1 0,0 0,-1 0,-1 0,0 0,0 0,0-5,0-1,-9 4,-9 4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0,'34'10,"15"3,5-1,-2-2,-6-3,-5-3,-5-2,-4-1,-2-1,-7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9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0,'-45'276,"32"-96,16-174,0-1,0 0,0 1,1-1,0 0,0-1,0 1,1-1,-1 0,1 0,0 0,0-1,1 1,-1-1,1-1,0 1,-1-1,1 0,0 0,0-1,0 1,0-1,1-1,-1 1,0-1,0 0,0-1,1 1,-1-1,0 0,0-1,0 1,0-1,2-2,10-6,-5-2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1 430,'112'-119,"-5"-5,16-34,-123 158,0-2,0 1,0 0,1-1,-1 1,0 0,1 0,-1-1,1 1,0 0,-1 0,1 0,0 0,0-1,0 1,-1 0,1 1,0-1,0 0,0 0,1 0,-1 0,0 1,0-1,0 1,1-1,-1 1,0-1,0 1,1 0,-1-1,0 1,1 0,-1 0,0 0,1 0,-1 0,0 0,1 1,-1-1,0 0,1 1,-1-1,0 1,0-1,0 1,1 0,-1-1,0 1,0 0,1 1,16 80,-17-71,0 1,1-1,0 1,1-1,0 0,1 0,0 0,1-1,0 0,1 1,0-2,1 1,0-1,0 0,1 1,12 6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3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0 344,'39'-38,"-2"-2,-2-1,-2-2,-2-1,2-7,31-35,-62 86,1 0,-1 1,0-1,0 1,1 0,-1-1,0 1,0 0,0 0,0 1,0-1,0 0,-1 1,1-1,0 1,-1-1,1 1,-1 0,1 0,-1-1,0 1,0 0,0 0,0 0,0 1,0-1,0 0,-1 0,1 0,-1 1,0-1,1 0,-1 2,0-1,42 124,-31-107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5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375 939,'-41'15,"4"-2,0 1,0 2,1 2,1 1,1 2,25-15,0 0,0 1,1 1,0-1,0 1,1 1,0-1,1 1,-1 0,2 1,-1 0,2 0,-1 0,1 0,1 1,0-1,0 1,1 0,0 0,1 3,0-10,1 0,0 0,0 1,0-1,1 0,-1 0,1 0,0 0,0 0,0 0,1-1,-1 1,1 0,0-1,0 1,0-1,0 1,1-1,0 0,-1 0,1 0,0 0,0-1,1 1,-1-1,1 0,-1 0,1 0,-1 0,1-1,0 0,0 1,0-1,0 0,0-1,0 1,0-1,0 0,0 0,0 0,1-1,17-3,0-1,0-1,0-1,-1-1,0-1,-1 0,0-2,0-1,-1 0,-1-1,0-1,12-12,116-131,-146 155,0 1,1 0,0-1,-1 1,1 0,0-1,-1 1,1 0,0 0,0-1,0 1,0 0,0 0,1 0,-1 0,0 1,0-1,1 0,-1 0,0 1,1-1,-1 1,1-1,-1 1,1 0,-1-1,1 1,-1 0,1 0,-1 0,1 0,-1 0,0 1,1-1,-1 0,1 1,-1-1,1 1,-1-1,0 1,1 0,-1-1,0 1,0 0,1 0,-1 0,0 0,0 0,0 0,0 0,0 0,0 1,-1-1,1 0,0 1,21 150,-19-140,-1-3,0 1,0-1,1 0,0 1,0-1,1-1,1 1,0 0,0-1,0 0,1 0,1 0,9 6</inkml:trace>
  <inkml:trace contextRef="#ctx0" brushRef="#br0" timeOffset="729.311">855 1278,'25'-4,"-11"1,0 1,0 0,0 1,0 0,1 1,-1 1,0 0,0 1,3 2,-15-4,0 0,-1 1,1-1,0 1,-1-1,1 1,-1 0,1 0,-1 0,1 0,-1 0,0 0,1 0,-1 0,0 0,0 1,0-1,0 0,0 1,0-1,0 1,0-1,-1 1,1-1,0 1,-1 0,1-1,-1 1,0 0,0-1,0 1,0 0,0 0,0-1,0 1,0 0,0-1,-1 1,1 0,-1-1,0 2,-41 68,26-47,10-17,1-1,1 1,-1 0,1 0,0 0,1 1,0-1,0 1,1 0,-1 0,2 0,-1 0,1 0,0 0,1 0,0 0,0 1,1-1,0 0,1 0,-1 0,2 0,-1 0,2 2,0-7,0 0,1 0,-1 0,1 0,-1-1,1 0,0 0,0-1,0 1,0-1,0 0,1 0,-1-1,0 1,0-1,0-1,1 1,-1-1,0 1,0-1,0-1,0 1,0-1,0 0,0 0,0 0,3-4,18-6</inkml:trace>
  <inkml:trace contextRef="#ctx0" brushRef="#br0" timeOffset="978.522">855 1475,'14'0,"10"0,5 0,3 0,1 0,-1 0,-1 0,0 0,-2 0,0 0,-5 0</inkml:trace>
  <inkml:trace contextRef="#ctx0" brushRef="#br0" timeOffset="1350.495">1503 573,'-10'37,"1"1,2 0,1 1,2-1,2 1,2 28,10 292,-39-119,29-229</inkml:trace>
  <inkml:trace contextRef="#ctx0" brushRef="#br0" timeOffset="1711.912">1814 911,'-310'177,"242"-131,68-46,-1 1,0 0,1 0,-1-1,1 1,-1 0,1 0,-1 0,1 0,0 0,0 0,-1 0,1 0,0 0,0 0,0 0,0 0,0 0,0 0,0 0,0 0,0 0,1 0,-1 0,0 0,1-1,-1 1,1 0,-1 0,1 0,-1 0,1 0,-1-1,1 1,0 0,-1 0,1-1,0 1,0-1,0 1,-1-1,1 1,0-1,0 1,0-1,1 1,45 17,-45-18,-1 0,19 4,0 1,-1 0,0 2,0 0,0 1,-1 1,0 1,-1 0,0 1,0 1,-1 1,5 6,31 38,-42-59,-3-4</inkml:trace>
  <inkml:trace contextRef="#ctx0" brushRef="#br0" timeOffset="2131.723">1222 431,'56'-47,"-1"-1,-2-3,19-28,38-66,-105 136,40-42,-43 52,0-1,-1 1,1 0,-1 0,1 0,-1 1,1-1,-1 0,0 0,1 1,-1-1,0 1,0-1,0 1,0-1,0 1,-1 0,1-1,0 1,-1 0,1 0,-1 0,0-1,1 1,-1 0,0 0,0 0,0 0,0-1,-1 2,1-3,5 100,13 66,-15-155,0 0,0 0,1-1,1 0,-1 1,2-1,-1-1,2 1,-1-1,1 0,0-1,1 0,0 0,0 0,1-1,0 0,0-1,3 1,9-1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0 311,'29'-5,"14"-1,5 0,-1 1,-4 2,-9-4,-6-1,-2 1,-1 2,-1 2,2 1,0 1,-4-4,-1-1,-4 0</inkml:trace>
  <inkml:trace contextRef="#ctx0" brushRef="#br0" timeOffset="270.292">254 1,'-4'33,"-3"21,1 7,2-4,0-5,2-8,1-6,0-4,1-4,1-2,-1-1,5-5,1-2,5-3,1-6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0,'-42'13,"1"1,0 2,1 2,1 2,-21 15,50-28,2 0,-1 1,1 0,0 0,1 1,0 0,0 1,1-1,0 1,1 1,0-1,0 1,1 0,1 0,0 0,0 0,1 0,1 1,0-1,0 1,1-1,1 1,0-1,0 1,1-1,1 1,-2-9,0 1,1-1,-1 1,1-1,0 0,0 0,0 0,0 0,1 0,-1 0,1 0,0-1,0 0,0 1,0-1,0 0,0 0,0-1,1 1,-1-1,1 1,-1-1,1 0,0-1,-1 1,1-1,0 1,-1-1,1 0,0 0,0-1,-1 1,1-1,0 0,-1 0,1 0,-1 0,1-1,-1 1,0-1,1 0,-1 0,2-2,21-13,-2 0,0-2,-1-1,-1 0,0-2,-2-1,-1 0,-1-1,-1-1,-1-1,-1 0,-1-3,48-75,-62 104,0 1,0-1,0 1,1-1,-1 0,0 1,0-1,0 1,0-1,1 0,-1 1,0-1,1 1,-1-1,0 0,0 1,1-1,-1 0,1 0,-1 1,0-1,1 0,-1 0,1 0,-1 1,0-1,1 0,-1 0,1 0,-1 0,1 0,-1 0,1 0,-1 0,1 0,-1 0,0 0,1 0,-1 0,1 0,-1-1,1 1,-1 0,0 0,1 0,-1-1,1 1,-1 0,0 0,1-1,-1 1,0 0,1-1,-1 1,0 0,0-1,1 1,-1-1,0 1,0 0,0-1,1 1,0 47,-1-40,0 6,-2 2,1 1,1-1,0 0,0 0,2 0,0 1,1-1,0-1,1 1,1 0,0-1,1 0,1 0,0-1,1 0,0 0,10 11,24 7,-31-31</inkml:trace>
  <inkml:trace contextRef="#ctx0" brushRef="#br0" timeOffset="584.73">767 311,'-23'89,"23"-87,0 1,0 0,0-1,0 1,0 0,0-1,1 1,-1 0,1-1,0 1,0 0,0-1,0 1,0-1,0 0,1 1,-1-1,1 0,0 0,0 0,0 0,-1 0,2 0,-1-1,0 1,0-1,1 1,-1-1,0 0,1 0,2 1,1-3,1 0,-1-1,0 0,0 0,1 0,-1-1,-1 0,1 0,0 0,-1-1,0 0,1 0,-2-1,1 1,0-1,-1 0,0 0,0 0,-1-1,1 1,-1-1,0 0,-1 0,1-2,-2 8,-1-2,0 0,0 1,0-1,1 0,-1 1,1-1,-1 0,1 1,0-1,-1 1,1-1,0 1,0-1,0 1,0 0,1-1,-1 1,0 0,0 0,1 0,-1 0,1 0,-1 0,1 0,-1 1,1-1,-1 0,1 1,0 0,-1-1,1 1,0 0,-1-1,1 1,0 0,0 0,-1 1,1-1,0 0,-1 1,1-1,0 1,-1-1,1 1,-1-1,1 1,-1 0,1 0,-1 0,1 0,-1 0,0 0,0 1,1-1,-1 0,0 1,30 134,8 172,-39-291,-1-1,-1 1,0-1,-1 0,0 0,-2 0,0 0,0-1,-2 1,0-2,0 1,-2-1,1 0,-2 0,0-1,-1-1,-8 9,18-20,0 0,0 0,0 0,0 0,0 0,0 0,0 0,0-1,0 1,0 0,-1-1,1 1,0-1,0 1,-1-1,1 0,0 1,-1-1,1 0,-1 0,1 0,0 0,-1 0,1 0,0 0,-1-1,1 1,0 0,-1-1,1 1,0-1,0 0,-1 1,1-1,0 0,0 0,0 1,0-1,0 0,0 0,0 0,0 0,0-1,1 1,-1 0,0 0,1 0,-1-1,1 1,-1 0,1-1,0 1,-1 0,1-1,0 1,0-1,-1-19,1-1,1 1,1 0,0 0,2 0,1 0,0 0,1 1,2 0,0 0,1 1,5-7,0-7,-1 0,-2 5</inkml:trace>
  <inkml:trace contextRef="#ctx0" brushRef="#br0" timeOffset="1297.182">1247 227,'26'-12,"0"-1,0-1,-1-1,-1-1,-1-1,0-1,-1-1,-1-1,9-12,-29 30,0 1,0-1,0 1,0 0,0-1,0 1,0 0,0 0,1 0,-1 0,0 0,1 0,-1 0,1 0,-1 0,1 1,-1-1,1 1,0-1,-1 1,1 0,0-1,-1 1,1 0,0 0,-1 0,1 0,0 0,-1 1,1-1,0 1,-1-1,1 1,-1-1,1 1,-1 0,1 0,-1-1,1 1,-1 0,0 1,0-1,1 0,-1 0,0 0,0 1,0-1,0 0,0 1,-1-1,1 1,0-1,0 2,7 18,0-1,-2 2,0-1,-2 1,0-1,0 15,6 77,-6 0,-7 57,1-31,2-94,1-6,-1 0,-2 0,-2-1,-1 1,-2-1,-4 6,2-12,4-12,-1-1,-1 1,0-2,-1 1,-1-1,-1 0,-8 10,16-26,0 0,1 0,-1 0,0 0,0 0,0-1,-1 1,1-1,0 0,-1 1,1-1,-1 0,1 0,-1 0,1-1,-1 1,1-1,-1 1,0-1,1 0,-1 0,0 0,1 0,-1-1,0 1,1-1,-1 1,0-1,1 0,-1 0,1 0,0-1,-1 1,1 0,0-1,0 0,0 1,0-1,0 0,0 0,0 0,1 0,-1 0,1-1,-1 1,1 0,0-1,0 1,0-1,0 1,1-1,-1 1,1-1,-1 0,1 1,0-1,0 0,0 1,1-4,0-9,1-1,1 0,0 1,2 0,-1 0,2 0,0 1,1-1,0 1,1 1,1 0,7-10,12-11,2 1,0 2,2 1,2 1,0 2,28-15,-58 39,70-68,-67 54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1 311,'33'-4,"17"-3,4 1,-3 2,-4 0,-6 2,-5 1,-4 0,-3 1,-1 1,0-6,-6-1</inkml:trace>
  <inkml:trace contextRef="#ctx0" brushRef="#br0" timeOffset="248.359">255 1,'-16'142,"6"0,7 60,29-63,-24-118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1,'-13'0,"1"-1,-1 2,1 0,0 0,-1 1,1 1,0 0,0 1,1 0,-1 0,1 1,0 1,0 0,0 1,1 0,0 0,1 1,0 0,0 1,-3 4,7-3,1 0,0 0,1 1,0-1,0 1,1-1,1 1,0 0,0 0,1 0,1 0,0 0,1 7,0 8,-2-18,1 0,0 1,0-1,1 0,1 0,-1 0,1 0,0 0,1 0,0-1,0 0,1 0,0 0,-3-4,0 0,1 0,-1-1,1 0,0 1,0-1,0 0,0 0,0-1,0 1,0-1,1 1,-1-1,0 0,1 0,-1 0,1-1,-1 1,1-1,0 0,-1 0,1 0,-1-1,1 1,-1-1,1 0,-1 0,1 0,-1 0,0-1,2 0,15-11,-2 0,0-1,0-1,-2-1,0 0,0-1,-2-1,0 0,-1-1,-1 0,-1-1,0-1,6-20,1 8,-6 8,38-50,-49 75,1 0,-1 1,0-1,0 1,1-1,-1 1,0-1,0 1,0 0,0-1,0 1,0 0,0 0,0 0,0 0,0 0,-1 0,1 0,0 0,-1 0,1 0,-1 1,1-1,-1 0,1 0,-1 0,0 1,0-1,1 0,-1 1,0-1,0 0,0 1,1 2,16 67,-14-54,0 0,1 0,1 0,1-1,0 1,1-1,0-1,2 1,0-2,0 1,1-1,12 12,-6-10,-2-1</inkml:trace>
  <inkml:trace contextRef="#ctx0" brushRef="#br0" timeOffset="1001.761">1111 255,'-5'5,"-1"6,-5 1,-1 4,3 4,-3 3,1 2,-3 3,2 0,2 1,-2 0,-3 0,0-1,-1 1,1-1,-1-4,2-2,4-5</inkml:trace>
  <inkml:trace contextRef="#ctx0" brushRef="#br0" timeOffset="1251.97">857 312,'5'9,"6"9,1 5,4 4,3-3,0 0,0-5,2 0,2 1,3 2,0 2,-3 2,-1-4,-4-5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2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1,'-10'19,"-8"11,-5 5,1 2,-1 4,4 0,0-2,4-4,-1-2,2-2,4-7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1 707,'1'282,"-1"-279,0 0,0-1,1 1,0 0,-1 0,1-1,0 1,0 0,1-1,-1 1,0-1,1 1,0-1,-1 0,1 0,0 1,0-1,0-1,1 1,-1 0,0 0,1-1,-1 0,1 1,-1-1,1 0,0 0,-1 0,1 0,0-1,0 1,0-1,-1 0,1 0,0 0,0 0,0 0,0-1,1 0,6 0,1 0,-1-2,0 1,0-1,0-1,-1 0,1 0,-1-1,0 0,4-3,140-109,-152 116,1-1,0 1,-1 0,1 0,0 0,0 0,0 1,-1-1,1 0,0 1,0-1,0 1,0 0,0 0,0 0,0 0,0 0,0 0,0 0,0 0,0 1,0-1,0 1,0 0,0 0,0-1,0 1,-1 0,1 0,0 1,-1-1,1 0,-1 1,1-1,-1 0,0 1,0 0,1-1,-1 1,0 0,0 0,-1-1,1 1,0 0,-1 0,1 0,-1 0,1 0,-1 0,0 2,1 0,0 0,1 0,-1 0,1 0,0 0,0 0,0 0,0 0,1-1,-1 1,1-1,0 0,0 1,0-1,1-1,-1 1,1 0,0-1,-1 0,1 0,0 0,0 0,0-1,0 1,1-1,-1 0,0-1,1 1,-1-1,0 1,1-1,-1-1,1 1,-1-1,0 1,0-1,1 0,-1-1,0 1,1-1,9-7,0-1,-1 0,-1-1,0 0,0-1,-1 0,0-1,-2 0,1-1,-1 0,-1 0,-1-1,0 0,-1 0,4-14,-1 10,1 4</inkml:trace>
  <inkml:trace contextRef="#ctx0" brushRef="#br0" timeOffset="1085.343">1045 1,'0'89,"-11"253,-24-69,31-255,2-8,0 0,0 0,0 1,2-1,-1 1,1-1,1 0,0 1,0-1,3 10,-3-19,0 1,0-1,0 0,0 0,0 0,0 0,0 0,0 0,0 0,1 0,-1 0,0 0,1-1,-1 1,1 0,-1-1,1 0,-1 1,1-1,-1 0,1 0,-1 1,1-1,-1 0,1-1,-1 1,1 0,-1 0,1-1,-1 1,1-1,-1 1,1-1,-1 0,0 1,1-1,0-1,51-32,76-69,-127 102,0 0,0 0,0 0,0 0,1 0,-1 1,0-1,0 1,1 0,-1-1,0 1,1 0,-1 0,1 0,-1 1,0-1,0 1,1-1,-1 1,0 0,0 0,1 0,-1 0,0 0,0 0,0 0,-1 1,1-1,0 1,0 0,-1-1,1 1,-1 0,1 1,5 3,0 0,0 0,1-1,0 0,0 0,0-1,0 0,1 0,0-1,-1 0,1-1,0 0,0 0,1-1,-1 0,0-1,0 0,1 0,-1-1,0 0,8-2,-10 2,0 0,0-1,-1 0,1 0,0-1,-1 1,0-1,0-1,0 1,0-1,0 0,-1 0,1-1,-1 0,0 0,-1 0,1 0,-1-1,0 0,-1 1,1-2,-1 1,0 0,-1-1,1 1,-1-1,-1 0,1 1,-1-2,0 7,-1 0,1 0,-1 0,0-1,1 1,-1 0,0 0,0 0,0 0,0 0,0 0,0 0,0 0,0-1,0 1,0 0,0 0,-1 0,1 0,-1 0,1 0,-1 0,1 0,-1 0,1 0,-1 0,0 0,1 1,-1-1,0 0,0 0,0 1,0-1,0 0,0 1,0-1,0 1,0-1,0 1,0 0,0-1,0 1,0 0,0 0,0-1,0 1,0 0,-1 0,1 1,0-1,0 0,0 0,0 0,0 1,0-1,0 1,-10 6,0 0,1 1,0 1,0-1,1 2,1-1,-1 1,1 1,1-1,0 1,1 1,-5 10,10-20,-1 1,1 0,0-1,0 1,0 0,1-1,-1 1,0 0,1 0,0 0,0 0,0-1,0 1,0 0,1 0,-1 0,1 0,-1-1,1 1,0 0,0-1,1 1,-1-1,0 1,1-1,0 1,-1-1,1 0,0 0,0 0,0 0,1 0,-1 0,0-1,1 1,-1-1,1 0,-1 1,1-1,0 0,-1 0,1-1,0 1,0-1,0 1,-1-1,1 0,0 0,0 0,0-1,28 2,-1-1,0-2,1-2,-1 0,-1-2,1-1,-1-2,0-1,-1 0,0-3,-1 0,0-2,-1 0,-1-2,0-1,5-7,-19 17,-2 0,1 0,-1-1,0 0,-1 0,0-1,0 0,-1-1,-1 0,1 0,-1-1,-6 11,1 0,0 0,-1 0,1 0,-1 0,1 0,-1 0,1 0,-1 0,0-1,0 1,1 0,-1 0,0 0,0 0,0-1,0 1,-1 0,1 0,0 0,0 0,-1-1,1 1,0 0,-1 0,1 0,-1 0,0 0,1 0,-1 0,0 0,1 0,-1 1,0-1,0 0,0 0,0 1,0-1,0 0,0 1,0-1,0 1,0-1,0 1,0 0,-1-1,1 1,0 0,0 0,-1 0,-58 16,0 44,58-58,1-1,0 1,0 0,1 0,-1-1,0 1,1 0,-1 0,1 0,-1 0,1 0,0 0,0-1,0 1,0 0,0 0,0 0,0 0,1 0,-1 0,1 0,-1 0,1-1,0 1,0 0,0 0,0-1,0 1,0-1,0 1,1-1,-1 1,0-1,1 0,-1 1,1-1,0 0,-1 0,1 0,0 0,1 0,7 3,0-1,1 0,-1-1,1 0,0 0,0-1,-1 0,1-1,0-1,0 1,9-3,90 7,-105-2,-1-1,0 2,0-1,0 0,-1 1,1 0,-1 0,1 0,-1 0,0 0,0 1,0-1,-1 1,1 0,-1 0,0 0,0 0,1 4,-1-3,0 0,1 0,-1-1,1 1,0-1,0 0,0 0,1 0,-1 0,1-1,0 1,0-1,0 0,1 0,2 1,4-2,1-1,-1 0,1-1,-1 0,1 0,-1-2,1 1,-1-2,0 1,0-1,0-1,0 0,-1-1,1 0,-1 0,0-1,-1 0,1-1,-1 0,-1-1,1 0,-1 0,1-3,0 4,0 0,-1-1,0 1,0-2,-1 1,0-1,-1 0,0-1,0 1,-1-1,0 0,-1-1,0 1,-1-1,0 0,0 0,-1 0,0-4,-2 14,0-1,0 1,0 0,0 0,0-1,0 1,0 0,0-1,0 1,-1 0,1 0,-1-1,1 1,-1 0,1 0,-1 0,0-1,1 1,-1 0,0 0,0 0,0 0,0 1,0-1,0 0,0 0,0 0,0 1,0-1,-1 1,1-1,0 1,0-1,-1 1,1 0,0-1,0 1,-1 0,1 0,0 0,-1 0,1 0,0 0,-1 1,1-1,0 0,0 1,-1-1,1 1,0-1,0 1,-1 0,-55 43,44-27,0 0,1 0,1 1,1 1,0 0,2 0,0 1,1 0,1 0,1 0,1 1,-1 11,6-21,1 1,1-1,0 0,0 0,1 0,1-1,0 1,0-1,1 0,0-1,0 1,1-1,1 0,0-1,0 0,0 0,1-1,0 0,1 0,-1-1,1 0,0-1,1 0,-1-1,1 0,0 0,5 0,133 30,-118-31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0,1 0,-1 0,-1 0,-1 0,0 0,-1 0,-1 0,-5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0,'28'14,"15"1,5-3,-1-4,-4-2,-5-3,-3-7,-3-2,-3-1,-5 2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3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81,'370'-11,"42"-25,-77 26,-304 10</inkml:trace>
  <inkml:trace contextRef="#ctx0" brushRef="#br0" timeOffset="666.905">481 363,'-154'50,"147"-47,0 1,0 0,0 0,1 1,0 0,0 0,0 1,0-1,1 1,0 0,0 1,1-1,0 1,0 0,0 0,1 0,0 0,0 1,1 0,1-4,0 0,1 0,0 0,0 0,0 0,0 0,1 0,-1 0,1 0,0 0,0-1,1 1,-1 0,1 0,0-1,-1 1,2-1,-1 0,0 1,1-1,-1 0,1 0,0-1,0 1,0-1,1 1,-1-1,0 0,1 0,0 0,-1-1,1 1,0-1,0 0,0 0,4 2,0-1,0 0,1-1,-1 0,0 0,1 0,-1-1,0-1,1 1,-1-1,0-1,1 1,-1-2,0 1,0-1,4-2,12-13,-1 0,-1-2,0 0,-2-2,0 0,-1-1,-2-1,0-1,-2 0,0-1,-2-1,-1 0,-2-1,1-2,-5 16,0 0,-1 0,-1 0,0 0,0-1,-2 0,0 0,-1 0,0 0,-1 0,0 0,-2 0,0 1,0-1,-4-10,5 23,0 0,1 0,-1 1,0-1,0 0,-1 0,1 1,0-1,0 1,-1-1,1 1,-1-1,1 1,-1 0,0 0,0 0,1 0,-1 0,0 0,0 0,0 1,0-1,0 1,0-1,0 1,0 0,0 0,0 0,0 0,0 0,0 0,0 0,0 1,0-1,0 1,0 0,0-1,0 1,1 0,-1 0,0 0,0 0,0 1,-66 65,57-46,0 1,1 0,1 1,1 0,1 0,1 1,1-1,1 1,2 1,-1 12,3-26,0 0,1-1,0 1,1 0,0-1,0 1,1-1,1 0,0 0,0 0,1-1,0 1,0-1,1 0,1 0,-1-1,1 0,1 0,-1-1,1 0,1 0,-1-1,1 0,0 0,1-1,-1 0,3 0,25 13,-21-11</inkml:trace>
  <inkml:trace contextRef="#ctx0" brushRef="#br0" timeOffset="1020.265">1074 194,'-36'50,"2"1,3 2,2 1,2 1,-2 14,26-65,1-1,0 1,0 0,1-1,-1 1,1 0,0 0,0 0,0 0,1 0,-1 0,1 1,0-1,0 0,1 0,-1 0,1 0,0 0,0 0,0 0,0 0,1 0,0 0,0-1,0 1,0-1,0 1,1-1,-1 0,1 0,0 0,0 0,0 0,0-1,1 1,-1-1,1 0,-1 0,1 0,0-1,0 1,0-1,0 0,0 0,0 0,1-1,9 0,-1-1,1 0,-1-1,1 0,-1-2,0 1,0-2,-1 1,1-2,-1 0,0 0,1-2,6-5</inkml:trace>
  <inkml:trace contextRef="#ctx0" brushRef="#br0" timeOffset="1269.491">791 448,'34'0,"15"5,5 1,-2 0,-6-1,-5-2,-10-1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0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231 537,'-15'2,"-121"32,131-32,0 0,1 1,-1-1,0 1,1 0,0 0,0 0,0 1,0 0,0-1,1 1,-1 1,1-1,0 0,0 1,1-1,0 1,-1 0,1 0,1 0,-1 0,1 0,0 0,0 4,1-1,1-1,0 1,1 0,-1 0,2-1,-1 1,1-1,0 1,0-1,1 0,0 0,1-1,-1 1,1-1,0 0,1 0,-1-1,1 0,0 0,1 0,-1 0,1-1,0 0,0-1,0 0,0 0,1 0,0-1,2 1,0-2,-1 0,0 0,1-1,-1 0,0-1,1 0,-1-1,0 1,0-2,0 1,0-2,0 1,-1-1,1 0,-1-1,0 0,0 0,-1 0,0-1,0-1,0 1,0-1,-1 0,1-2,10-13,-1-1,-1 0,-1 0,-1-2,-1 1,-1-2,5-20,-7 24,-2 0,0-1,-2 0,0 0,-1 0,-2-1,0 1,-2-1,0 1,-2-1,0 1,-2-1,0 1,-2 0,-7-19,11 34,0 1,0 0,-1 0,1 0,-2 0,1 0,-1 1,0 0,0-1,-1 1,1 1,-2-1,1 1,0 0,-1 0,0 0,0 1,0 0,-1 0,0 1,1-1,-1 2,0-1,0 1,-1 0,1 0,0 1,-1 0,-3 0,3 2,-1 0,1 1,0 0,0 1,0-1,0 2,1-1,-1 1,1 0,0 1,0-1,0 1,1 1,0-1,0 1,0 0,0 1,1-1,0 1,1 0,0 0,0 1,0-1,1 1,0 0,0 0,1 0,0 0,1 1,0-1,0 0,1 1,0 5,-2-5,2 1,-1 0,1 0,1 0,-1 0,2 0,0 0,0-1,0 1,1 0,1-1,0 0,0 0,0 0,1 0,1-1,-1 0,2 0,-1 0,1-1,0 0,0 0,3 1,26 17,1-2,1-1,1-2,11 3,75 39,-79-64,-24-2</inkml:trace>
  <inkml:trace contextRef="#ctx0" brushRef="#br0" timeOffset="1617.258">711 0,'6'50,"3"-1,1 0,3 0,2-1,2-1,18 34,40 74,-74-154,0-1,0 1,0-1,0 0,0 1,0-1,0 0,0 0,0 0,0 0,0 0,0 0,1 0,-1 0,0 0,0-1,0 1,0 0,0-1,0 1,0 0,0-1,0 0,0 1,0-1,0 0,-1 1,1-1,0 0,0 0,-1 1,1-1,0 0,-1 0,1 0,-1 0,1 0,-1 0,0 0,1 0,-1 0,0 0,0-1,1 1,-1 0,0 0,0 0,0 0,-1 0,1 0,0 0,0 0,0 0,-1 0,1 0,-1-1,3-6,74-161,-45 32,-21 92,-7 23</inkml:trace>
  <inkml:trace contextRef="#ctx0" brushRef="#br0" timeOffset="2102.29">1218 452,'-120'162,"83"-125,-33 46,65-70</inkml:trace>
  <inkml:trace contextRef="#ctx0" brushRef="#br0" timeOffset="2466.382">1021 480,'0'5,"5"1,1 5,5 1,0 2,4-1,-2 3,3-3,-2 3,-4 2,3-1,-3 1,3-2,-1 0,2-2,-1-3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6,'-13'-2,"0"0,-1 1,1 0,-1 2,1-1,0 2,-1-1,1 2,0 0,0 0,0 2,0-1,1 2,0-1,0 2,0 0,1 0,0 1,0 0,1 1,0 0,1 1,0 0,0 0,0 2,-5 8,0 1,1 0,1 1,1 0,1 1,1 0,1 1,1-1,2 2,0-1,1 0,1 1,2 7,1-27,0 0,1 0,0 0,0 0,1 0,-1 0,1 0,0 0,1 0,-1-1,1 1,0-1,0 0,0 0,0 0,1 0,0 0,0-1,0 0,0 0,0 0,0 0,1 0,0-1,-1 0,1 0,0 0,0-1,0 0,0 0,0 0,1 0,-1-1,0 0,0 0,0 0,1-1,-1 1,0-1,0-1,0 1,0-1,0 1,-1-2,2 1,23-14,0-1,-2-2,0 0,-1-2,-1-1,-1 0,-1-2,-1-1,-1-1,-1-1,14-26,88-182,-103 217,-15 56,-5 7,-1-32,1 1,0 0,1 0,0 0,1-1,0 1,1 0,1-1,0 1,1-1,1 0,0 0,0 0,2-1,-1 0,1 0,1-1,2 3,46 29,-37-35</inkml:trace>
  <inkml:trace contextRef="#ctx0" brushRef="#br0" timeOffset="917.303">1159 316,'-14'19,"-10"12,-5 5,2 1,1-6,4-3,2-2,0 0,-3 0,4 1,-1-5,4-11,4-11,5-7</inkml:trace>
  <inkml:trace contextRef="#ctx0" brushRef="#br0" timeOffset="1166.281">905 345,'5'5,"7"6,0 6,4 0,-1 3,1-3,4 0,2-1,3 0,2-3,0 2,2-1,-1 0,1 0,-5-4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1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7,'0'-5,"0"4,0 6,-5 7,-1 7,-5 4,-5 4,-5 1,-3 2,2-1,0 1,-1-6,-1-1,3 0,0 0,5 2,4-4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71,'19'-5,"12"-1,4 0,2 1,-1 1,-2 2,-1-4,-2-1,-2 1,0 2,-1 0,0 3,0 0,-5-5,-2 0,-4 5,-5 3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40,'28'0,"15"0,5 0,-1 0,-4 0,-4 0,-4 0,-4-5,-1-1,-2 0,-1 1,1-4,-6 1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4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333 452,'-43'18,"23"-12,1 0,-1 2,1 0,0 2,1 0,0 1,1 0,0 2,1 0,1 0,0 2,0 0,1 1,1 0,1 1,-2 3,13-15,-1 1,0-1,1 0,0 1,0-1,0 1,1-1,0 1,0-1,1 0,-1 1,1-1,0 1,0-1,1 0,0 0,0 1,0-1,0 0,1-1,0 1,0 0,0-1,1 0,-1 0,1 0,0 0,0 0,0-1,1 0,-1 0,1 0,0 0,0-1,0 0,0 0,0 0,1 0,-1-1,0 0,1 0,-1-1,1 1,-1-1,1 0,-1-1,0 1,1-1,-1 0,3-1,9-2,0 0,0-1,-1-1,0-1,0 0,-1-1,0-1,0 0,-1-1,0 0,-1-1,0-1,-1 0,0-1,-1 0,7-11,1-3,-1 0,-1-2,-2 0,-1-1,-1-1,-2 0,-1-1,2-10,-8 25,0 0,0 0,-2-1,0 1,-1 0,0-1,-2 1,0-1,-1 1,-1 0,0-1,-1 2,-1-1,-1 0,0 1,-2 0,1 0,-2 1,0 0,4 9,1 0,-1 1,0 0,0 0,0 0,-1 1,0 0,0 0,0 0,0 1,0 0,-1 0,0 0,1 1,-1 0,0 1,0-1,0 1,0 1,0-1,-1 1,1 0,0 1,0 0,0 0,0 0,0 1,0 0,1 0,-1 1,1 0,-1 0,1 1,0-1,0 1,0 1,1-1,0 1,-1 0,2 0,-1 0,-2 5,-2 9,2 1,0 0,1 0,1 0,1 1,1-1,1 1,0 0,2 0,0 0,2 0,0 0,1-1,5 17,-4-19,1-1,1 0,0 0,2 0,-1-1,2 0,0-1,1 0,1-1,0 1,1-2,0 0,1 0,1-1,0-1,0 0,1-1,0-1,4 1,-3 0,0-1,0-1,1 0,0-1,1-1,0-1,0 0,0-1,3-1,3-1</inkml:trace>
  <inkml:trace contextRef="#ctx0" brushRef="#br0" timeOffset="387.91">897 57,'0'5,"-2"35,2 0,1 0,3-1,1 1,2-1,1 1,2-2,6 12,52 146,-37-135,-30-61,1-1,0 1,0 0,0-1,-1 1,1-1,0 0,0 1,-1-1,1 0,-1 0,1 0,-1 0,1 0,-1-1,0 1,1 0,-1-1,0 1,0-1,0 1,0-1,0 1,0-1,0 0,-1 1,1-1,-1 0,1 0,-1-1,1 2,72-232,24-99,-92 307</inkml:trace>
  <inkml:trace contextRef="#ctx0" brushRef="#br0" timeOffset="1032.242">1264 509,'9'88,"-9"-86,1 0,-1 0,1 0,-1 0,1 0,0 0,0 0,0 0,0 0,0 0,0-1,0 1,0 0,1-1,-1 1,1-1,-1 1,1-1,0 0,-1 1,1-1,0 0,0 0,0-1,0 1,0 0,0-1,0 1,0-1,0 1,0-1,0 0,0 0,0 0,1 0,-1 0,0-1,0 1,1-1,4-3,0-1,-1 1,0-1,0-1,0 1,-1-1,0 0,0 0,0 0,-1-1,0 0,0 0,0 0,-1 0,0-1,0-3,6-8,22-58,-31 76,0 1,0 0,0-1,1 1,-1-1,0 1,0 0,1-1,-1 1,0 0,1 0,-1-1,0 1,1 0,-1-1,0 1,1 0,-1 0,0 0,1 0,-1-1,1 1,-1 0,0 0,1 0,-1 0,1 0,-1 0,1 0,-1 0,0 0,1 0,-1 0,1 0,-1 0,0 1,1-1,-1 0,1 0,-1 0,0 1,1-1,-1 0,0 0,1 1,-1-1,0 0,1 0,-1 1,0-1,0 0,1 1,-1-1,0 1,0-1,0 0,0 1,1-1,-1 1,0-1,0 0,0 1,0-1,0 1,0-1,0 1,0-1,0 0,8 32,26 232,-49-100,13-156,0 0,-1 0,-1-1,1 1,-1-1,0 0,-1 0,1 0,-1 0,-1-1,1 0,-1 0,0-1,-1 1,1-1,-1-1,0 1,-7 2,12-5,0 0,0-1,-1 1,1-1,-1 0,1 0,-1 1,0-2,1 1,-1 0,0 0,0-1,0 0,1 0,-1 1,0-1,0-1,0 1,0 0,1-1,-1 0,0 1,1-1,-1 0,0 0,1-1,-1 1,1 0,-1-1,1 0,0 1,0-1,0 0,0 0,0 0,0-1,0 1,1 0,-1-1,1 1,0-1,0 1,0-1,0 1,0-1,0 0,3-10,1 1,1 0,0 0,1 0,0 0,0 1,2 0,-1 0,1 1,1-1,0 2,0-1,1 1,0 0,0 1,6-4,1-3,-1 1,0 0,1 1,1 0,0 1,0 1,1 1,1 1,0 0,0 2,0 0,1 1,0 0,0 2,1 1,-1 0,1 2,10 0,-8 6,-5 2</inkml:trace>
  <inkml:trace contextRef="#ctx0" brushRef="#br0" timeOffset="1380.978">219 989,'109'13,"0"-4,1-5,0-5,-1-4,108-21,490-93,-665 111</inkml:trace>
  <inkml:trace contextRef="#ctx0" brushRef="#br0" timeOffset="2104.068">699 1327,'-25'9,"0"2,1 1,1 1,-1 1,2 2,0 0,1 0,1 2,0 1,2 1,-1 1,16-17,-1 1,1-1,1 1,-1 0,1 0,0 0,0 1,0-1,1 0,-1 1,1-1,1 1,-1-1,1 1,0-1,0 1,1-1,-1 1,1-1,1 1,-1-1,1 0,0 1,0-1,0 0,1 0,-1-1,1 1,1 0,-1-1,1 0,-1 0,1 0,0 0,1 0,-1-1,1 0,-1 0,1 0,0-1,0 1,0-1,0 0,1 0,-1-1,0 0,1 0,-1 0,1-1,11-3,1-2,-2 0,1-1,0-1,-1 0,-1-1,1-1,-1-1,-1 0,1 0,1-4,-2 3,14-8,-1-1,-1-2,0-1,-2 0,-1-2,-1-1,-1-1,-2 0,0-2,-2 0,-1-1,11-30,3-87,-29 142,-1 0,0 1,-1-1,1 0,-1 0,0 1,0-1,0 0,-1 1,0-1,1 1,-2-1,1 1,0 0,-1 0,0 0,0 0,0 1,0-1,-1 1,1 0,-1 0,0 0,0 0,0 1,0-1,-1 1,1 0,-3-1,1 2,0-1,1 1,-1 0,0 0,0 0,0 1,0 0,0 0,0 1,0 0,0 0,0 0,0 0,0 1,1 0,-1 1,1-1,-1 1,1 0,0 0,0 1,0-1,1 1,-1 0,1 0,0 1,0-1,0 1,0 1,-9 13,1 0,1 1,0 0,2 0,0 1,1 0,-1 8,6-16,0 1,0-1,2 1,-1-1,2 1,0 0,1-1,0 1,1 0,0-1,1 1,0-1,2 0,-1 0,2 0,-1-1,2 0,0 0,0 0,9 9,66 73,-80-92,0 0,1 0,-1 0,1-1,0 1,-1-1,1 0,0 1,0-1,0 0,0-1,0 1,0-1,0 1,0-1,0 0,0 0,0 0,0-1,0 1,0-1,0 1,0-1,0 0,0 0,0 0,0-1,-1 1,1-1,-1 1,1-1,-1 0,1 0,-1 0,0 0,0-1,0 1,1-3,33-44,-19 25</inkml:trace>
  <inkml:trace contextRef="#ctx0" brushRef="#br0" timeOffset="2421.099">1461 1102,'-10'13,"-36"45,4 2,1 2,4 2,-6 18,37-69,3-10,1 1,0-1,-1 1,1-1,1 1,-1 0,0 0,1 0,0 0,0 0,0 0,0 0,1 0,0 0,-1 0,2 0,-1 1,0-1,1 0,0 0,0 0,0 0,0 0,1 0,-1 0,1-1,0 1,0-1,0 1,1-1,0 0,-1 1,9 2,0-1,1 0,-1 0,1-1,0-1,0 0,0 0,0-1,0-1,1 0,-1-1,1 0,-1-1,0 0,1-1,-1 0,8-3,-17 4,57-28,-60 19,-5 2</inkml:trace>
  <inkml:trace contextRef="#ctx0" brushRef="#br0" timeOffset="2663.869">1094 1412,'34'0,"15"0,5 0,2 0,-3-5,-6-1,-1-1,-4 2,-9 2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23,'-19'0,"2"-3,-1 2,1 0,0 1,-1 0,1 2,0 0,0 1,0 0,0 2,0 0,1 1,0 0,0 2,1 0,0 0,0 1,1 1,-9 8,8 2,2 0,0 1,1 1,2 0,0 0,1 1,1 0,1 1,2 0,0 0,1 0,2 0,0 1,2 17,-1-38,1 1,0-1,0 1,0 0,0-1,1 1,0-1,0 1,0-1,0 0,1 1,0-1,0 0,0 0,0 0,0 0,1 0,0-1,0 1,0-1,0 1,1-1,-1 0,1-1,-1 1,1-1,0 1,0-1,0 0,1 0,-1-1,0 1,1-1,-1 0,3 0,9-3,0 0,0-1,0-1,-1 0,0-1,0-1,0 0,0-1,-1-1,0 0,-1-1,0 0,0-1,-1 0,0-1,-1-1,0 0,-1 0,5-9,19-23,-2-2,-3 0,-1-3,-2 0,-3-1,-2-1,11-41,-31 89,14 83,-13-56,2-1,0 1,2-1,0 0,2-1,0 1,2-2,0 1,2-1,0-1,5 7,-13-24,0 1,0 0,1-1,-1 0,1 0,0 0,-1 0,1-1,0 0,0 0,1 0,-1 0,0-1,1 0,-1 0,4-1,13 2</inkml:trace>
  <inkml:trace contextRef="#ctx0" brushRef="#br0" timeOffset="572.262">1020 305,'-16'30,"-33"80,48-106,0-1,0 1,0 0,1-1,-1 1,1 0,0-1,0 1,1-1,-1 1,1 0,0-1,-1 1,2-1,-1 1,0-1,1 1,-1-1,1 0,0 0,0 0,0 0,1 0,-1-1,1 1,0 0,-1-1,1 0,1 1,-2-2,1 0,-1 1,1-1,0 0,0-1,-1 1,1 0,0-1,0 1,0-1,0 0,0 0,0 0,0 0,-1-1,1 1,0-1,0 0,0 0,-1 0,1 0,0 0,-1 0,1-1,-1 1,1-1,-1 0,0 0,0 0,0 0,2-1,56-74,18-68,-77 145,-1 1,0 0,1-1,-1 1,0 0,1-1,-1 1,1 0,-1-1,1 1,-1-1,1 1,-1 0,1-1,-1 0,1 1,0-1,-1 1,1-1,0 0,0 1,-1-1,1 0,0 0,-1 0,1 0,0 1,0-1,0 0,-1 0,1 0,0-1,0 1,-1 0,1 0,0 0,0 0,-1-1,1 1,0 0,-1-1,1 1,0-1,-1 1,1-1,-1 1,1-1,0 1,-1-1,1 1,-1-1,0 0,1 1,-1-1,1 0,-1 0,0 317,-1-277,-2 0,-2-1,-1 1,-2-1,-1-1,-2 1,-2-2,-1 0,-10 15,18-35,-1 0,-1-1,-1 0,0 0,-1-1,0 0,-1-1,-1 0,0-1,0 0,-1-1,-1 0,0-1,-1-1,-3 2,17-11,0 1,0-1,0 0,0 1,0-1,0 0,0 0,0 0,-1 1,1-1,0-1,0 1,0 0,0 0,0 0,-1-1,1 1,0 0,0-1,0 1,0-1,0 1,0-1,0 0,0 1,1-1,-1 0,0 0,0 1,0-1,1 0,-1 0,0 0,1 0,-1 0,1 0,-1 0,1 0,0 0,-1 0,1-1,0 1,0 0,0 0,0 0,0 0,0 0,0-1,0 1,0 0,0 0,1-1,7-63,1 39,1-1,1 2,1-1,2 2,9-15,16-28,29-56,-52 91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1,'0'24,"-5"13,-6 4,-1 1,-4-2,-4-4,-3-2,-2-8,-2-3,3 0,2-5,4 0,0-4,4-4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80,'-14'-4,"-1"1,0 1,1 0,-1 0,0 2,0 0,0 1,0 0,0 1,0 1,1 0,-1 1,1 1,0 0,0 1,1 0,0 1,0 0,0 2,1-1,0 1,1 1,0 0,0 1,1 0,-4 7,-3 12,1 1,1 1,2 0,1 1,1 1,2-1,2 2,1-1,2 1,1 0,1 0,3 9,-1-39,0 0,1 0,-1 0,1-1,1 1,-1 0,1-1,-1 1,1-1,0 1,1-1,-1 0,1 0,0 0,0 0,0-1,1 1,-1-1,1 0,0 0,0 0,0 0,0-1,0 0,0 1,1-2,-1 1,1 0,0-1,-1 0,1 0,0 0,0-1,-1 1,1-1,0-1,0 1,0 0,0-1,-1 0,1 0,0-1,-1 1,5-3,15-6,0-2,0 0,-1-2,-1 0,0-1,-1-2,0 0,-2-1,0-1,-1-2,161-214,-178 234,22-30,-1-1,-2-1,-1 0,-1-2,-2 0,-1 0,-3-2,8-32,-39 121,-13 149,30-181,1 0,1 1,1-1,0 0,2 0,0 0,1 0,2-1,-1 1,2-1,1 0,0-1,1 0,1 0,1-1,1 1,1-4,-1-2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75,'9'0,"9"0,6 0,3 0,2 0,1 0,0-5,0-1,0 0,-1 1,-1 2,1-4,-1-1,0 2,0 0,-4-2,-3 0,-3 1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24,'29'4,"14"3,5-6,-2-3,-3 0,-4-1,-4-4,-4-1,-1 0,-7 3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25,'197'-25,"-150"26,-47-1,1 0,0 0,0 0,0 0,0 0,-1 0,1 0,0 0,0 0,0 1,0-1,-1 0,1 1,0-1,-1 0,1 1,0-1,0 1,-1-1,1 1,-1 0,1-1,-1 1,1 0,-1-1,1 1,-1 0,1-1,-1 1,0 0,1 0,-1 0,0-1,0 1,0 0,0 0,1 0,-1 0,0-1,-1 1,1 0,0 0,0 0,0-1,0 1,-1 0,1 0,0 0,-1-1,1 1,-1 0,-84 106,50-68,29-34,0 0,-1 0,2 1,-1 0,1 0,0 0,0 1,0 0,1 0,0 0,0 0,1 1,0-1,1 1,-1 0,1 0,1 0,0 0,0 0,0 0,1 0,0 0,2 8,2-12,0 1,0-1,0 0,1-1,0 1,0-1,0 0,0 0,0-1,1 1,-1-1,1-1,0 1,-1-1,1 0,0 0,0 0,0-1,0 0,0 0,-1 0,1-1,0 0,0 0,0-1,-1 1,3-2,6-4,-7 0</inkml:trace>
  <inkml:trace contextRef="#ctx0" brushRef="#br0" timeOffset="251.788">0 224,'29'4,"14"3,5-6,-1-2,-4-2,-5 0,-3 1,-8-5,-8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5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536 399,'-30'4,"1"2,0 1,0 2,1 0,0 2,-22 12,42-18,-1 0,1 0,0 1,1 0,0 0,-1 0,2 1,-1 1,1-1,0 1,1 0,0 0,0 0,1 1,0 0,0 0,1 0,0 0,1 0,0 1,0-1,0 10,2-12,0-1,0 1,0-1,1 1,0-1,0 0,0 0,1 1,0-1,1 0,-1 0,1 0,0-1,0 1,1-1,0 0,0 0,0 0,0 0,1-1,0 1,0-1,0 0,0-1,0 1,1-1,0 0,0-1,0 1,0-1,0 0,0-1,0 0,1 0,-1 0,1 0,-1-1,1 0,-1-1,5 0,18-8,-1-1,-1-2,0-1,0 0,-1-2,-1-2,-1 0,0-1,-1-1,-1-1,-1-2,14-18,-7 10,-1 0,-1-2,-3-1,0-1,9-20,-24 39,-1-1,0 0,-1 0,-1-1,-1 1,0-1,-1 0,-1 0,0-1,-1 1,-1 0,-1 0,-1-1,-1-4,2 16,0 0,0 0,-1 1,0-1,0 1,0-1,-1 1,1 0,-1 0,-1 0,1 0,-1 1,0-1,0 1,0 0,0 0,-1 0,0 1,0-1,0 1,0 0,0 1,0-1,-1 1,1 0,-1 1,0-1,0 1,1 0,-1 0,0 1,0 0,0 0,0 0,0 1,1 0,-6 1,2 0,0 1,0 0,1 1,-1 0,1 0,-1 1,1 0,1 0,-1 1,1 0,0 0,0 1,1 0,0 0,0 0,1 1,-1 0,2 0,-1 0,1 1,1 0,-1-1,1 1,1 1,0-1,0 0,1 0,0 1,0-1,1 1,1-1,0 0,0 1,0-1,1 0,1 0,1 5,10 13,2 0,1-1,1-1,1 0,2-2,0 0,1-1,1-1,1-2,17 11,-23-15,83 61,-76-64,-14-11</inkml:trace>
  <inkml:trace contextRef="#ctx0" brushRef="#br0" timeOffset="2622.845">1242 117,'16'39,"15"84,-24-83,3 0,1-1,2 0,2-1,1 0,-16-37,0 0,0 0,0 1,0-1,1 0,-1 0,0 0,0 1,1-1,-1 0,1 0,-1 0,1 0,-1 0,1 0,0 0,-1 0,1 0,0 0,0 0,0-1,0 1,-1 0,1-1,0 1,1 0,-1-1,0 1,0-1,0 1,0-1,0 0,0 0,0 1,1-1,-1 0,0 0,0 0,0 0,1 0,-1 0,0-1,0 1,0 0,0 0,0-1,1 1,-1-1,0 1,0-1,0 0,0 1,0-2,32-173,-31 156,4-12,0 0,3 0,0 0,2 1,2 1,12-22,-16 31,2-5</inkml:trace>
  <inkml:trace contextRef="#ctx0" brushRef="#br0" timeOffset="10235.264">1665 455,'283'-28,"-283"28,1-1,0 1,0-1,0 1,0 0,-1-1,1 1,0 0,0 0,0 0,0 0,0 0,0 0,0 0,0 0,-1 0,1 0,0 0,0 1,0-1,0 0,0 1,0-1,-1 1,1-1,0 1,0-1,-1 1,1-1,0 1,-1 0,1-1,-1 1,1 0,0-1,-1 1,0 0,1 0,-1 0,1-1,-1 1,0 0,0 0,0 0,1 0,-1 0,0 0,0 0,0 0,0-1,0 1,0 0,-1 0,1 0,0 0,0 0,-1 0,1-1,-1 1,1 0,0 0,-1 0,1-1,-1 1,0 0,1-1,-2 2,-51 44,45-40,-1-1,1 1,1 0,-1 1,1 0,0 0,0 1,1 0,0 0,1 0,0 0,0 1,0 0,1 0,1 1,0-1,0 1,1 0,0-1,-1 7,4-13,-1-1,0 1,0-1,1 1,0-1,-1 0,1 1,0-1,0 0,0 1,0-1,1 0,-1 0,1 0,-1 0,1 0,0 0,0-1,-1 1,1 0,0-1,1 0,-1 1,0-1,0 0,1 0,-1 0,0 0,1-1,-1 1,1-1,-1 1,1-1,92 3,-77-4,11 0,-4 0</inkml:trace>
  <inkml:trace contextRef="#ctx0" brushRef="#br0" timeOffset="10642.591">1722 568,'4'0,"8"0,5 0,5 0,3 0,3 0,1 0,0 0,1 0,-1 0,0 0,0 0,-5 0</inkml:trace>
  <inkml:trace contextRef="#ctx0" brushRef="#br0" timeOffset="11659.242">0 1076,'346'-2,"140"-26,-449 24,789-103,-484 59,-235 43,-90 11</inkml:trace>
  <inkml:trace contextRef="#ctx0" brushRef="#br0" timeOffset="12290.145">790 1415,'-24'6,"-1"1,1 1,0 1,1 1,0 1,0 2,1 0,1 1,0 1,1 1,1 0,0 2,-3 5,19-19,0 0,0 0,1 0,-1 0,1 0,0 1,0-1,0 1,1 0,0-1,0 1,0 0,0 0,1 0,-1-1,1 1,1 0,-1 0,1 0,0 0,0-1,0 1,0 0,1-1,0 1,0-1,0 1,1-1,-1 0,1 0,0 0,0 0,1-1,-1 1,1-1,-1 0,1 0,0 0,0-1,1 1,-1-1,0 0,1 0,-1 0,1-1,0 0,0 0,-1 0,1 0,2-1,9 0,1-2,-1 0,0-1,0-1,0 0,-1-1,1-1,-1 0,-1-1,1-1,-1 0,0-1,-1-1,1-1,18-12,-1-2,-2-1,-1-1,-1-2,-1-1,-1 0,-2-2,-2-1,0-1,-3 0,-1-2,10-27,-24 58,-1 0,1-1,-1 1,0-1,0 0,-1 1,0-1,0 0,0 0,-1 0,1 0,-2 1,1-1,0 0,-1 0,0 0,-1 0,1 1,-1-1,0 1,-1-1,1 1,-1 0,0 0,0 0,-1 0,1 0,-1 1,0-1,0 1,-1 0,1 1,-1-1,0 1,0 0,0 0,0 0,-2 0,-1 2,0-1,0 1,0 1,0 0,0 0,0 0,0 1,0 0,0 1,0 0,0 0,0 1,0-1,1 2,0-1,-1 1,1 0,1 1,-1 0,1 0,-6 5,0 2,0 0,1 0,1 1,0 0,1 1,0 0,1 0,1 1,0 0,-2 8,3-10,2-1,-1 1,2 0,-1 0,2 1,0-1,0 1,1-1,1 1,1-1,0 1,0-1,1 1,1-1,0 0,1 0,0 0,1 0,1-1,0 0,1 0,3 4,-2-6,1 0,1-1,0-1,0 1,1-2,0 1,0-2,1 1,-1-1,1-1,1 0,-1-1,1-1,0 1,-1-2,2 0,-1 0,4-1,-9-2,-1 1,0-1,1 0,-1 0,0-1,1 0,-1 0,0 0,0-1,-1 0,1-1,-1 0,1 0,-1 0,0-1,3-3,3-5</inkml:trace>
  <inkml:trace contextRef="#ctx0" brushRef="#br0" timeOffset="12638.704">1552 1132,'-34'40,"1"2,2 0,2 3,2 0,2 1,2 2,-15 44,23 19,15-108,0 1,0 0,0-1,1 1,0-1,0 0,0 1,0-1,0 0,1 1,-1-1,1 0,0 0,0 0,0 0,0-1,1 1,-1 0,1-1,-1 0,1 0,0 0,0 0,0 0,0 0,0-1,1 1,-1-1,3 1,15 1,1 0,-1-1,1-2,-1 0,1-1,15-4,-13 0,-6-1</inkml:trace>
  <inkml:trace contextRef="#ctx0" brushRef="#br0" timeOffset="12889.687">1156 1528,'34'-5,"21"-1,5 0,-2 1,-7 1,-7 2,-5 1,-11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4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873 542,'2'-4,"-1"0,1-1,-1 1,1 0,-2 0,1-1,0 1,-1-1,0 1,1 0,-2-1,1 1,-1-1,1 1,-1 0,0-1,-1 1,1 0,-1 0,0 0,0 0,0 0,0 0,-1 1,0-1,1 1,-1-1,0 1,-1 0,1 0,-1 1,1-1,-1 1,0 0,0 0,0 0,-2-1,-182 0,175 4,-32 5,0 2,1 1,1 3,-1 2,2 1,-23 13,61-27,0-1,-1 1,1 0,0 0,0 1,0-1,0 1,1 0,-1 0,0 0,1 1,-1-1,1 1,0 0,0 0,0 0,0 0,1 0,-1 1,1-1,0 1,0 0,0-1,0 1,0 0,1 0,0 0,0 1,0-1,1 0,-1 0,1 0,0 1,0-1,0 0,1 0,-1 0,1 1,0-1,2 3,4 2,1 1,0-2,1 1,0-1,1-1,-1 0,1 0,1-1,-1 0,1 0,0-1,0-1,1 0,-1-1,6 1,13 7,188 36,-218-47,1 0,0 0,0 0,0 0,0 0,0 0,0 1,0-1,0 0,0 0,0 1,-1-1,1 0,0 1,0-1,0 1,-1-1,1 1,0 0,0-1,-1 1,1 0,-1-1,1 1,0 0,-1 0,1-1,-1 1,0 0,1 0,-1 0,0 0,0 0,1 0,-1 0,0-1,0 1,0 0,0 0,0 0,0 0,0 0,0 0,-1 0,1 0,0 0,-1 0,1-1,0 1,-1 0,1 0,-1 0,1-1,-1 1,1 0,-2 0,-47 36,41-32,-461 297,380-219,87-80,0-1,0 1,0-1,1 1,-1 0,1 0,-1-1,1 1,0 0,0 0,0 0,1 1,-1-1,1 0,-1 0,1 0,0 0,0 1,1-1,-1 0,1 0,-1 0,1 0,0 0,0 0,1 0,-1 0,0 0,1-1,0 1,-1 0,1-1,0 1,1-1,0 1,9 5,1 0,0-1,0-1,0 0,1-1,-1-1,1 0,0 0,1-2,-1 0,0 0,9-1,21-1,1-1,0-3,0-1,-1-3,0-1,15-7,-56 16,-1 1,1-1,-1 0,1 0,-1 0,1-1,-1 1,0 0,1-1,-1 0,1 1,-1-1,0 0,0 0,0-1,1 1,-1 0,0-1,0 1,-1-1,1 0,0 1,0-1,-1 0,1 0,-1 0,0 0,0 0,1-1,-1 1,0 0,-1-1,1 1,0 0,-1-1,0 1,1-1,-1 1,0-1,0 1,0 0,0-1,-1 1,0-2,-8-10,-2 0</inkml:trace>
  <inkml:trace contextRef="#ctx0" brushRef="#br0" timeOffset="414.592">534 5,'0'0,"1"-1,0 1,0-1,-1 1,1-1,0 1,0 0,0-1,0 1,-1 0,1 0,0 0,0 0,0 0,0 0,0 0,0 0,0 0,-1 0,1 0,0 0,0 1,0-1,0 0,-1 1,1-1,0 1,0-1,0 1,-1-1,1 1,0-1,-1 1,1 0,-1-1,1 1,-1 0,1-1,-1 1,1 0,-1 0,1 0,-1 0,0-1,0 2,17 41,-17-16,0 1,-2-1,0 0,-2 0,-2 0,0 1,-2 10,-173 724,-5-74,162-537,24-139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1045,'12'0,"1"-1,0 0,0-1,-1 0,1-1,-1 0,0-1,0-1,0 0,0 0,-1-1,0 0,0-1,-1-1,0 1,0-2,-1 1,0-1,4-5,48-59,-3-2,39-69,-73 108,146-216,-60 95,-109 157,-1 0,1 0,-1-1,1 1,-1 0,1 0,0 0,-1 0,1 0,-1 0,1 0,-1 0,1 0,0 0,-1 0,1 0,-1 1,1-1,-1 0,1 0,-1 1,1-1,-1 0,1 1,-1-1,1 0,-1 1,1-1,-1 0,0 1,1-1,-1 1,0-1,1 1,-1-1,0 1,0-1,1 1,-1 0,0-1,0 1,0-1,0 1,0-1,0 1,0 0,0-1,0 1,0-1,0 1,0-1,0 1,0 0,-1-1,1 1,0-1,0 1,-1-1,1 1,0-1,-1 1,1-1,0 1,0 0,-31 291,-15-11,39-257,0 0,-1-1,-2 1,0-2,-1 1,-2-1,0-1,-1-1,-1 0,-7 6,14-16,0-1,-1-1,0 0,0 0,-1 0,0-1,0-1,-1 0,0 0,0-1,0-1,0 0,-1 0,0-1,0 0,0-1,0-1,0 0,0 0,0-1,-1-1,1 0,0-1,0 0,0-1,-10-3,16 5,0-1,1 0,-1 0,1 0,0-1,0 0,0 0,0 0,0 0,0-1,1 0,0 0,-1 0,2 0,-1-1,0 1,1-1,0 0,0 0,0 0,1-1,0 1,0-1,0 1,1-1,-1 0,1 0,1 1,-1-1,1 0,0 0,0 0,1 0,0 1,0-1,0 0,1-1,11-14,-1 2</inkml:trace>
  <inkml:trace contextRef="#ctx0" brushRef="#br0" timeOffset="251.832">1073 565,'0'33,"-5"21,-1 6,0-2,1-6,1-8,2-6,1-5,5-7,3-5,-1 0,-1 1,-1-3</inkml:trace>
  <inkml:trace contextRef="#ctx0" brushRef="#br0" timeOffset="514.331">1045 0,'0'0</inkml:trace>
  <inkml:trace contextRef="#ctx0" brushRef="#br0" timeOffset="836.042">1327 1213,'92'-190,"51"-157,-121 244,-24 140,2-1,1 0,2 0,2 0,1 0,1-1,2 1,2-2,3 5,-12-34,0 0,0 0,1 0,0-1,0 1,0-1,0 0,0 0,1 0,0 0,0-1,0 0,0 1,0-2,1 1,-1 0,1-1,0 0,0 0,0 0,0 0,0-1,0 0,0 0,0-1,1 1,-1-1,0 0,0 0,1-1,-1 0,0 0,0 0,0 0,0-1,0 0,0 0,0 0,-1-1,1 1,-1-1,1 0,-1 0,3-4,14-17,-2 0,-1-1,-1-1,-2-1,0 0,-2-1,-1-1,6-21,30-165,-46 191</inkml:trace>
  <inkml:trace contextRef="#ctx0" brushRef="#br0" timeOffset="1099.969">2427 424,'-24'4,"1"1,0 1,0 2,0 0,1 1,0 1,0 2,2 0,-1 1,-10 9,21-14,0 0,1 1,0 0,0 1,1 0,0 0,1 1,0 0,1 0,0 1,1-1,0 1,1 1,0-1,1 0,0 1,1 0,1-1,0 1,0 7,2-11,0-1,0 1,0 0,1-1,1 1,0-1,0 0,0 0,1 0,0 0,1 0,-1-1,2 0,-1 0,1 0,0-1,0 0,1 0,-1-1,1 1,1-1,-1-1,1 1,0-1,0-1,3 2,9 2,1 0,-1-1,1-1,1-1,-1 0,0-2,1-1,0 0,-1-2,8-1,-17 0,0-1,0-1,0 1,0-2,-1 0,0 0,0-1,10-7,2-2</inkml:trace>
  <inkml:trace contextRef="#ctx0" brushRef="#br0" timeOffset="1438.965">2682 791,'16'10,"1"-1,0-1,1-1,-1 0,1-1,1-1,-1 0,1-2,0 0,-1-1,1-1,0 0,0-2,0 0,0-1,0-1,0-1,6-3,-13 3,0 0,-1 0,0-2,1 1,-1-2,-1 1,0-1,0-1,0 0,-1 0,0-1,0 0,-1-1,0 0,-1 0,0 0,-1-1,0 0,-1-1,0 1,-1-1,0 0,0 0,-2 0,1 0,-2-1,0 1,0-1,-1 1,0-1,-1 1,-1-1,-1-2,0 8,-1 0,0 0,0 0,-1 1,0 0,0 0,0 0,-1 0,0 1,0 0,0 0,-1 1,1 0,-1 0,0 0,-1 1,1 0,-1 0,1 1,-1 0,0 1,1-1,-1 1,0 1,0 0,0 0,0 0,0 1,0 0,1 0,-1 1,-2 1,-9 2,2 1,-1 1,1 1,0 0,0 1,1 1,1 0,-1 1,2 1,0 0,0 1,1 1,0 0,2 0,-1 2,2-1,0 1,1 1,1 0,0 0,1 0,1 1,1 0,0 0,1 1,2-1,-1 1,2 0,1 0,0-1,1 1,1 0,1 0,1-1,5 17,2-16,1 0,1 0,1-1,0-1,2 0,0-1,0-1,2 0,-1-2,2 0,0-1,1 0,0-2,0 0,1-2,0 0,18 4,114 23,-107-31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1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395 607,'-27'7,"1"1,0 2,0 0,0 2,2 1,0 0,-3 4,22-13,1 0,-1 0,1 0,0 1,0 0,0-1,1 1,-1 1,1-1,0 0,1 1,0 0,-1 0,2-1,-1 1,1 0,0 0,0 1,0-1,1 0,0 0,1 0,-1 0,1 0,0 0,0 0,1 0,0 0,0 0,0 0,1-1,0 1,0-1,0 0,1 0,0 0,0 0,0-1,0 0,1 1,-1-2,1 1,0 0,0-1,1 0,-1 0,6 2,2-4,1 1,-1-2,0 0,1 0,-1-1,0-1,0 0,0-1,0-1,0 0,-1 0,0-1,0-1,0 0,0 0,-1-2,0 1,-1-1,1-1,-2 0,1 0,-1-1,-1 0,1 0,3-9,12-16,-2 0,-1-1,-2-1,-1-1,-2 0,-2-2,-2 1,-1-2,2-25,-10 49,-1-1,-1 1,0 0,-2-1,0 1,0-1,-2 1,0 0,-1 0,-1 0,-1 1,0 0,-1 0,-1 0,0 1,-1 0,-1 0,0 1,-1 1,0-1,-1 2,-8-7,17 17,1-1,-2 0,1 1,0 0,0 0,-1 0,1 0,-1 0,1 1,-1 0,0 0,0 0,0 0,1 0,-1 1,0-1,0 1,0 0,0 0,0 1,0-1,0 1,1 0,-1 0,0 0,0 1,1-1,-1 1,1 0,-1 0,1 0,0 0,0 1,0-1,0 1,0 0,1 0,-1 0,1 0,-1 0,-4 13,0 0,1 1,0 0,2 0,0 0,1 0,0 1,2-1,0 1,1-1,0 1,2-1,1 9,-1-1,2 0,0-1,1 0,2 0,0 0,2 0,0-1,2-1,0 0,1 0,2-1,0-1,1 0,1-1,1-1,1 0,0-1,1-1,1-1,7 4,98 46,-108-64,-3-4</inkml:trace>
  <inkml:trace contextRef="#ctx0" brushRef="#br0" timeOffset="282.762">1328 382,'-166'343,"141"-285,20-43,-1-1,0 1,-1-1,0 0,-2-1,1 0,-2 0,1-1,-9 8,5-10</inkml:trace>
  <inkml:trace contextRef="#ctx0" brushRef="#br0" timeOffset="550.557">961 438,'22'27,"2"-1,1-2,1 0,1-2,1-1,1-1,0-2,2 0,0-2,1-2,0-1,1-1,11 1,-34-9,96 45,-91-41</inkml:trace>
  <inkml:trace contextRef="#ctx0" brushRef="#br0" timeOffset="878.276">1 1143,'680'-79,"-107"22,-536 54,-10 0,1 1,-1 1,1 2,-1 1,20 4,-24 0</inkml:trace>
  <inkml:trace contextRef="#ctx0" brushRef="#br0" timeOffset="1483.219">707 1369,'-34'14,"1"0,1 2,1 2,0 1,1 1,1 1,-21 21,42-34,2-1,-1 1,1 0,0 0,0 1,1 0,0 0,1 0,0 1,0-1,1 1,0 0,1 0,0 0,1 0,0 0,0 1,1-1,0 0,1 1,0-1,1 0,0 0,1 0,1 4,-1-9,0-1,0 1,1-1,-1 1,1-1,0 0,0 0,1 0,-1-1,1 0,-1 0,1 0,0 0,0-1,0 0,1 0,-1 0,1 0,-1-1,1 0,-1 0,1-1,-1 0,1 0,5 0,4-1,1-1,-1 0,0-1,0 0,0-2,0 1,-1-2,12-6,15-11,-1-2,-1-2,-2-1,-1-2,-1-2,-2-1,3-6,-11 15,-2-2,-1-1,-1-1,-1 0,-2-2,0 0,-3-1,0-1,-2 0,1-8,-11 32,-1 0,0 0,-1 0,1-1,-2 1,1 0,-1-1,0 1,-1 0,0-1,0 1,-1 0,0 0,0 0,-1 0,0 0,-1 1,1-1,-1 1,-1 0,0 0,0 0,0 1,0 0,-1 0,0 0,-1 1,1-1,-1 2,0-1,0 1,0 0,-1 0,1 1,-1 0,-7-2,5 5,-1 0,1 0,-1 1,1 0,0 1,-1 0,1 1,0 0,0 0,1 1,-1 1,1-1,0 2,0-1,0 1,1 0,0 1,0 0,1 0,-7 9,2-2,0 1,0 0,2 1,0 0,0 1,2 0,0 0,1 1,1 0,0 0,1 4,2-7,1-1,0 1,1-1,0 1,1 0,1-1,0 1,2-1,-1 1,2-1,0 0,0 0,1 0,1-1,0 1,1-2,1 1,0-1,0 0,1 0,1-1,0 0,0-1,1 0,1-1,4 3,6 4,1-2,1-1,0-1,0-1,1-1,1-1,0-1,3 0,-11-6</inkml:trace>
  <inkml:trace contextRef="#ctx0" brushRef="#br0" timeOffset="1862.073">1553 1143,'-60'93,"-85"154,140-236,1 0,0 0,0 0,1 1,0-1,1 1,1-1,0 1,0 0,1-1,1 1,0 0,0 0,1-1,1 1,0-1,4 9,-2-15,0 0,0-1,1 0,-1 0,1 0,0-1,0 1,1-1,-1-1,1 1,-1-1,1-1,0 1,0-1,0 0,0 0,0-1,0 0,0-1,0 1,0-1,-1 0,7-3,14 3,-20 1,0 0,0-1,0 1,0-2,0 1,0-1,0 0,0 0,-1-1,1 0,-1 0,4-3,4-5</inkml:trace>
  <inkml:trace contextRef="#ctx0" brushRef="#br0" timeOffset="2113.292">1186 1454,'38'5,"18"1,4 0,-4-1,-5-1,-8-2,-1-1,-3 0,-4-1,-7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0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0 207,'0'0,"1"-1,-1 0,0 1,1-1,-1 1,0-1,1 1,-1-1,0 1,1 0,-1-1,1 1,-1-1,1 1,-1 0,1-1,-1 1,1 0,0 0,-1 0,1-1,-1 1,1 0,0 0,-1 0,1 0,-1 0,1 0,0 0,-1 0,1 0,-1 0,1 0,0 1,-1-1,1 0,-1 0,1 1,-1-1,1 0,-1 0,1 1,-1-1,1 1,-1-1,1 1,-1-1,0 0,1 1,-1-1,0 1,1 0,-1-1,0 1,1-1,-1 1,0-1,0 1,0 0,0-1,0 1,0-1,0 1,0 0,0-1,0 1,0-1,0 1,81 217,17 9,-97-225,1 4,0 0,1 0,0-1,0 1,0 0,1-1,-1 0,1 0,1 0,-1 0,1-1,0 0,0 0,0 0,4 2,-7-7,1 0,-1 0,1 0,-1 0,0 0,0-1,1 1,-1-1,0 1,0-1,0 0,-1 0,1 0,0 0,-1 0,1 0,-1 0,0 0,1-1,-1 1,0-1,-1 1,1-1,0 1,-1-1,1 1,-1-1,0 0,0 1,0-1,0 1,0-1,-1 0,1 1,-1-1,0 1,1 0,37-309,18 75,-25 137,-28 86,-3 7</inkml:trace>
  <inkml:trace contextRef="#ctx0" brushRef="#br0" timeOffset="1832.636">818 320,'167'-11,"63"-8,-125-5,-113 32,-4-3</inkml:trace>
  <inkml:trace contextRef="#ctx0" brushRef="#br0" timeOffset="2084.706">847 518,'34'0,"15"-5,5-2,-3 1,-4 1,-6 1,-5-3,-4 0,-3 1,-5 1</inkml:trace>
  <inkml:trace contextRef="#ctx0" brushRef="#br0" timeOffset="11150.083">480 687,'5'0,"1"5,5 1,0 5,4 0,3 3,4 4,3 4,2-2,-4 1,-1-4,-4 1,0-4,-4-8,-8-5,-6-8,-3-3</inkml:trace>
  <inkml:trace contextRef="#ctx0" brushRef="#br0" timeOffset="11555.717">762 631,'-61'48,"-154"249,168-239,62-60,-6-7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0,'-2'2,"0"-1,1 0,-1 1,0-1,0 1,1 0,-1-1,1 1,-1 0,1 0,0 0,0 0,0 0,0 1,0-1,0 0,1 0,-1 0,1 1,0-1,-1 0,1 1,0-1,0 0,1 2,-2-1,-7 337,-33 57,13-103,17-146,12-165,-1-2</inkml:trace>
  <inkml:trace contextRef="#ctx0" brushRef="#br0" timeOffset="250.037">1 818,'175'-58,"3"6,46 0,-189 45,1-2,-1-1,-1-2,0-1,0-2,4-4,-16 6</inkml:trace>
  <inkml:trace contextRef="#ctx0" brushRef="#br0" timeOffset="4798.732">1074 0,'17'39,"-2"-1,-2 0,-2 0,-2 1,-1 1,-2 0,-2-1,-2 2,-1 13,-3 530,-14-473,16-112,1 1,-1-1,1 0,-1 0,1 0,0 0,-1 1,1-1,0 0,0 1,0-1,0 0,0 1,0-1,-1 1,1 0,0-1,0 1,0 0,1-1,-1 1,0 0,0 0,0 0,0 0,0 0,0 0,0 0,0 0,0 1,0-1,0 0,0 1,0-1,0 0,0 1,0-1,0 1,0 0,-1-1,1 1,0 0,0-1,0 1,-1 0,1 0,-1 0,1 0,0-1,-1 1,0 0,1 0,-1 0,1 0,-1 0,0 0,0 0,0 0,0 1,1-1,-1 0,0 0,-1 0,1 0,0 0,106-210,-89 176,-14 25,0 1,0 0,1 0,0 0,0 0,1 0,-1 1,1 0,1 0,-1 1,1-1,0 1,0 0,1 1,0-1,1 0,-2 6,0 0,0 0,-1 0,1 1,0 0,-1 0,0 0,1 1,-1-1,0 1,0 1,-1-1,1 1,0-1,-1 1,0 1,0-1,-1 1,1-1,-1 1,0 0,0 0,0 1,-1-1,0 0,0 1,0-1,-1 1,1 2,5 11,0 0,-1 1,-1 0,-1 0,-1 0,-1 0,0 3,4 28,0-33</inkml:trace>
  <inkml:trace contextRef="#ctx0" brushRef="#br0" timeOffset="5286.184">1779 1016,'31'-7,"-1"-1,1-2,-1 0,-1-3,0 0,-1-1,19-15,-41 25,-1-1,0 1,-1-1,1 0,-1-1,0 1,0-1,0 0,-1 0,0 0,0 0,-1 0,1-1,-2 1,1-1,-1 0,1 0,-2 1,1-1,-1 0,0 0,-1 0,1 0,-1 1,-1-1,1 0,-2-1,2 6,0 0,0 0,-1 0,1 0,-1 0,1 0,-1 0,0 0,0 0,0 1,0-1,0 1,0 0,-1-1,1 1,0 0,-1 0,1 0,0 1,-1-1,1 1,-1-1,0 1,1 0,-1 0,1 0,-1 0,1 0,-1 1,1-1,-1 1,1-1,-1 1,1 0,0 0,-1 1,-83 46,64-31,1 0,1 1,0 1,2 1,0 1,1 0,1 2,2-1,0 2,1 0,1 1,-2 9,13-30,0-1,0 0,0 1,1-1,-1 1,1-1,0 1,0-1,0 1,0-1,1 1,0-1,-1 1,1-1,1 1,-1-1,0 0,1 0,-1 0,1 0,0 0,0 0,0 0,1 0,-1-1,1 1,-1-1,1 0,0 0,0 0,0 0,0 0,0 0,0-1,1 0,-1 0,0 0,1 0,-1 0,1 0,-1-1,1 0,0 0,17 2,0-1,0-2,0 0,0-1,0-1,0-1,0 0,-1-2,0-1,0 0,-1-1,0-1,0-1,-1-1,10-8,12-14,-27 16</inkml:trace>
  <inkml:trace contextRef="#ctx0" brushRef="#br0" timeOffset="6101.064">2541 678,'1'1,"0"0,0 0,0 1,0-1,0 0,0 1,0-1,0 1,-1-1,1 1,0 0,-1-1,1 1,-1-1,0 1,0 0,1 0,-1-1,0 1,0 0,-1-1,1 1,0 0,0-1,-1 1,1 0,-1-1,0 1,1-1,-1 1,0-1,0 1,0-1,0 1,0-1,-115 284,97-240,20-46,-1 1,0 0,1 0,-1-1,0 1,0 0,1 0,-1-1,0 1,0 0,0-1,0 1,1 0,-1-1,0 1,0 0,0-1,0 1,0-1,0 1,0 0,0-1,0 1,0 0,0-1,0 1,0-1,0 1,0 0,0-1,-1 1,1 0,0-1,0 1,0 0,0-1,-1 1,1 0,0 0,0-1,-1 1,1 0,0 0,-1-1,1 1,0 0,-1 0,1 0,0-1,-1 1,1 0,0 0,-1 0,1 0,-1 0,1 0,0 0,-1 0,1 0,-1 0,13-34,1 0,2 1,1 1,1 0,2 1,1 1,13-14,-21 27,50-56,-61 73,-1-1,1 0,-1 1,1-1,-1 1,1 0,-1-1,1 1,0-1,-1 1,1 0,0-1,-1 1,1 0,0 0,0 0,-1 0,1-1,0 1,0 0,-1 0,1 0,0 0,-1 1,1-1,0 0,0 0,-1 0,1 1,0-1,-1 0,1 1,0-1,-1 0,1 1,-1-1,1 1,0-1,-1 1,1-1,-1 1,0-1,1 1,-1 0,1-1,-1 1,0 0,1-1,-1 1,0 0,0-1,0 1,0 0,1 0,-1-1,0 1,0 0,0 0,0-1,-1 1,1 0,0-1,0 2,-5 48,1-32,0-8,1 1,1 0,0 0,0 0,1 0,0 0,1 0,0 0,1 1,0-1,1 0,0 0,1-1,0 1,4 10,-5-19,0 1,0 0,0-1,1 1,-1-1,1 0,-1 0,1 0,0 0,-1 0,1 0,0-1,0 1,0-1,1 0,-1 0,0 0,0 0,1-1,-1 0,0 1,1-1,-1 0,0 0,1-1,-1 1,0-1,0 1,1-1,-1 0,0-1,0 1,0 0,1-1,91-71,-84 57,-1-1,0 0,-1 0,-1-1,-1 0,-1 0,0-1,-2 0,0 0,-1 0,1-12,-3 25,-5-78,-1 60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24,'5'0,"6"0,7 0,4 0,3 0,3 0,1 0,0 0,1 0,-1 0,0-5,0-2,-10 1,-8 1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3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0,'24'5,"13"1,4 0,1-1,-3-1,-2-2,-4-1,-1-1,-3 0,-5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78,'-5'-7,"0"1,-1 0,0 0,0 0,-1 1,1 0,-1 0,-1 1,1 0,0 0,-1 0,0 1,0 0,0 1,0 0,0 0,0 1,-1 0,1 0,0 1,-1 0,1 0,0 1,-1 0,1 1,0 0,0 0,0 1,-8 3,2 1,-1 1,1 0,1 1,-1 0,1 1,1 1,0 0,1 1,0 0,0 0,2 2,-1-1,2 1,-5 9,6-5,0 0,1 0,2 1,-1-1,2 1,1 0,0 0,1 0,1 0,1 1,0-12,0-1,0 0,0 0,0 0,1 0,1 0,-1 0,1 0,0-1,1 1,-1-1,1 0,0 0,1 0,0-1,0 1,0-1,0 0,1-1,0 1,0-1,0 0,0-1,1 0,-1 0,1 0,6 1,-1-3,0-1,0 0,0-1,-1-1,1 1,0-2,0 0,-1 0,0-1,0-1,0 0,0 0,-1-1,0 0,0-1,0 0,-1-1,0 0,0-1,16-15,-1-1,-2-2,0 0,-2-1,-1-1,-1-1,-1 0,3-12,-14 29,0 1,0-1,-1 0,-1 0,0-1,-1 1,0-1,-1 1,-1-1,0 0,-1 0,-1-4,1 18,-1-1,1 1,-1 0,1 0,-1 0,0 0,1 0,-1 0,1 0,-1 0,1 0,-1 0,0 0,1 0,-1 0,1 0,-1 1,1-1,-1 0,1 0,-1 1,1-1,-1 0,1 1,-1-1,1 0,-1 1,1-1,0 1,-1-1,1 0,0 1,-1-1,1 1,0 0,-1-1,1 1,0-1,0 1,0-1,0 1,0-1,0 1,0 0,0-1,0 1,0-1,0 1,0 0,0-1,0 1,0-1,-4 15,1 1,0-1,1 0,0 1,2-1,0 1,0-1,1 1,1-1,1 0,0 1,1-1,1-1,0 1,1-1,0 0,1 0,1 0,0-1,1 0,1-1,-1 0,2-1,0 0,0 0,1-1,0 0,1-1,1-1,9 5</inkml:trace>
  <inkml:trace contextRef="#ctx0" brushRef="#br0" timeOffset="437.132">1128 220,'-5'4,"-6"8,-1 5,-4 0,1 2,-1 3,1 2,4 2,-1-4,1 0,-2 1,1 0,-2 3,1 0,3 1,-2-3,1-7</inkml:trace>
  <inkml:trace contextRef="#ctx0" brushRef="#br0" timeOffset="787.352">817 191,'14'23,"1"0,1-1,1-1,1 0,1-2,0 0,2-1,0 0,1-2,22 12,93 90,-124-107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386 626,'-2'-4,"-1"0,1 1,-1-1,0 1,0-1,0 1,-1 0,1 0,-1 1,0-1,1 1,-1-1,0 1,0 0,-1 1,1-1,0 1,-1 0,1 0,0 0,-1 1,1-1,-1 1,0 0,1 0,-1 1,1-1,-1 1,-121 42,115-36,0 0,0 1,1 0,0 1,0 0,1 0,0 1,1 0,0 1,1 0,0 0,0 0,1 1,1 0,0 0,-1 7,4-16,1 0,0 1,0-1,0 1,0-1,1 1,0-1,-1 1,1 0,0-1,1 1,-1-1,1 1,-1 0,1-1,0 0,0 1,1-1,-1 0,1 1,0-1,0 0,0 0,0 0,0 0,0-1,1 1,-1-1,1 1,0-1,0 0,0 0,0 0,0 0,0-1,1 1,-1-1,1 0,-1 0,0 0,1-1,1 1,7 0,1 0,0-1,-1-1,1 0,-1-1,1 0,-1-1,0 0,0-1,0 0,0-1,-1 0,1-1,-2-1,1 1,-1-2,0 1,0-1,-1-1,1-1,15-16,-1-1,-1-1,-2-1,-1-1,-1-1,6-16,-5 9,-3-1,-1 0,-2-1,-1-1,-3 0,-1 0,0-16,-7 43,-2 0,1 0,-2 0,0 0,-1 0,0 0,-1 0,0 1,-2-1,1 1,-1 0,-1 0,-1 1,0 0,-7-11,10 19,-1 0,1 0,-1 1,0-1,0 1,0 0,0 0,0 1,0 0,-1 0,0 0,1 0,-1 1,0 0,0 0,1 1,-1 0,0 0,0 0,0 0,0 1,1 0,-1 0,0 1,1 0,-1 0,1 0,0 0,-1 1,1 0,0 0,1 1,-1-1,-2 3,-7 7,0 1,1 1,0 0,2 1,0 0,0 0,2 2,0-1,1 1,0 0,2 0,0 1,1 0,1 0,1 1,1-1,0 1,1-1,2 18,-1-21,1-1,1 1,0-1,1 0,0 1,1-1,1-1,0 1,2-1,-1 0,1 0,1 0,1-1,0-1,0 1,1-2,1 1,7 5,0-2,1-1,1-1,0 0,0-2,1-1,1 0,0-1,0-2,1 0,0-1,0-1,4-1,29 25,-43-18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30,'56'8,"1"-2,0-3,0-2,-1-2,9-4,284-25,-196 19,-129 11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284 260,'-17'2,"1"2,0 0,1 0,-1 2,1 0,0 1,0 0,1 1,0 1,0 0,1 1,1 0,-1 1,2 1,-5 5,9-6,0 0,1 1,0-1,1 1,1 1,0-1,0 1,1-1,1 1,0 0,1 0,0 0,1 13,2-17,-1 0,1 0,0 0,1 0,0 0,0-1,1 0,0 1,0-1,1-1,0 1,1 0,-4-6,0 1,-1-1,1 0,0 0,1 0,-1 0,0 0,0-1,1 1,-1 0,1-1,0 0,-1 0,1 0,0 0,0 0,-1 0,1-1,0 1,0-1,0 0,0 0,0 0,0 0,0-1,-1 1,1-1,0 1,0-1,0 0,-1 0,1-1,0 1,-1 0,1-1,-1 0,0 1,1-1,0-1,19-18,0-1,-2-1,0 0,-2-2,5-9,-1 3,-3 7,0-1,-2-1,-2-1,0-1,-2 0,0 0,-2-1,-2-1,0 0,-2 0,-2 0,2-19,-7 44,0 0,0 0,0 0,0 0,-1 0,0 0,0 0,0 0,-1 0,1 1,-1-1,-1 0,1 1,0 0,-1-1,0 1,0 0,0 1,-1-1,1 0,-1 1,0 0,0 0,0 0,0 0,-1 1,1-1,-1 1,1 0,-1 1,0-1,0 1,0 0,1 0,-1 0,-3 1,-1-1,0 0,0 1,1 0,-1 1,0 0,0 0,0 1,1 0,-1 1,1 0,0 0,-1 0,2 1,-1 1,0-1,1 1,0 1,0-1,0 1,1 0,0 1,0-1,0 1,1 0,0 1,1-1,-1 1,1 0,1 0,0 1,0-1,1 8,1-1,1 1,0-1,2 1,-1-1,2 1,0-1,1 0,0 0,1 0,1-1,0 1,1-2,1 1,0-1,1 0,0 0,1-1,105 167,-111-172,-3-4,-1 0,1 0,0 0,0 0,0 0,0-1,1 1,-1 0,1-1,-1 1,1-1,0 0,0 0,0 1,0-1,0 0,1-1,-1 1,1 0,-1-1,1 1,0-1,-1 0,1 0,0 0,0 0,0 0,0-1,0 0,0 1,0-1,0 0,0 0,0 0,2-1,5-8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1,'-19'29,"2"1,2 0,0 1,2 1,2 0,1 1,-4 20,-6 18,-16 70,35-138,0 1,0 0,0-1,1 1,-1-1,1 1,0 0,0 0,0-1,0 1,1 0,0-1,-1 1,1-1,1 1,-1-1,0 1,1-1,0 0,0 1,0-1,0 0,0 0,0 0,1-1,0 1,-1-1,1 1,0-1,0 0,0 0,0 0,1-1,-1 1,1-1,2 2,3-1,1 0,-1-1,0 0,1 0,-1-1,1 0,-1-1,1 0,-1-1,0 1,0-2,0 1,0-1,0-1,6-2,-3-7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0,'29'5,"14"2,5-1,-2-1,-3-2,-4 0,-4-2,-3-1,-3 0,-5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1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424 308,'-28'-1,"13"-1,-1 1,0 1,0 0,-1 0,2 2,-1 0,0 1,0 0,1 2,0 0,0 0,0 1,0 1,1 1,0 0,-12 10,17-5,0 0,1 2,1-1,0 1,1 0,0 0,1 0,1 1,1 0,0 0,1 0,1 0,0 0,1 0,2 11,-11 257,-5-104,7 1,10 29,-2-29,-28 14,26-27,1-166,0 0,0-1,0 1,0-1,1 1,-1 0,1-1,-1 1,1-1,-1 1,1-1,0 1,0-1,0 1,0-1,0 0,0 1,0-1,0 0,0 0,0 0,1 0,-1 0,0 0,1 0,-1-1,1 1,-1 0,1-1,0 1,-1-1,1 0,-1 1,1-1,0 0,-1 0,1 0,0 0,-1 0,1 0,-1-1,1 1,0-1,-1 1,1-1,-1 1,1-1,-1 1,36-3,-19 1,1 1,0 0,-1 1,1 1,0 1,-1 1,3 1,-9 0,1-1,-1-1,1 0,-1 0,1-1,0-1,0 0,-1-1,1 0,12-3,-1-3</inkml:trace>
  <inkml:trace contextRef="#ctx0" brushRef="#br0" timeOffset="1234.29">1158 675,'-32'9,"0"2,1 1,0 1,1 2,0 1,2 2,-10 7,31-19,0 0,1 0,0 1,0-1,0 1,1 1,0-1,0 1,1 0,0 0,0 0,1 0,0 1,1-1,0 1,0 0,1 0,0 0,0 0,1-1,0 1,1 0,0 0,0 0,1 0,0 0,1-1,0 1,0-1,1 0,0 0,0 0,1 0,1 1,-1-4,1 0,-1 0,1-1,-1 0,1 0,1 0,-1-1,0 0,1 0,0 0,-1-1,1 0,0-1,0 1,0-1,0-1,1 1,-1-1,0-1,0 1,0-1,0 0,0-1,0 0,0 0,0 0,-1-1,1 0,-1 0,0 0,0-1,0 0,5-5,8-4,0-2,0 0,-2-1,0-1,-1-1,0 0,2-7,9-15,-1-2,-3 0,-1-2,3-14,-19 44,-2 0,1 0,-2 0,0 0,-1-1,0 1,-1-1,-1 1,0-1,-1 0,0 1,-2-1,1 1,-2 0,0 0,-3-8,3 14,0 1,-1 0,1 0,-1 0,0 0,-1 1,0 0,0 0,0 1,-1 0,1 0,-1 0,0 1,-1-1,-3 0,8 3,-1 1,1 0,-1-1,1 1,-1 0,1 1,-1-1,0 1,0-1,1 1,-1 0,0 0,0 1,1-1,-1 1,0 0,1 0,-1 0,1 0,-1 1,1 0,0-1,0 1,-1 0,1 1,0-1,1 0,-1 1,0 0,1-1,-1 1,1 0,0 0,-2 4,-1 6,1 0,0 0,0 0,1 1,1-1,1 1,0 0,0 0,1-1,1 1,0 0,1 0,1-1,0 1,1-1,1 3,45 125,-47-123,2-1,0 0,1 0,1-1,1 0,0 0,1 0,0-1,1-1,1 1,0-2,1 0,1 0,0-1,6 4,-3-6,-2 0</inkml:trace>
  <inkml:trace contextRef="#ctx0" brushRef="#br0" timeOffset="6517.663">2034 534,'-2'8,"0"0,0 0,0 0,-1 0,0 0,-1-1,0 0,0 1,0-1,-1-1,0 1,0-1,-1 1,-1-1,-18 26,-129 134,85-93,45-60,17-16</inkml:trace>
  <inkml:trace contextRef="#ctx0" brushRef="#br0" timeOffset="6868.345">1610 562,'1'-1,"-1"0,1 1,0-1,-1 1,1-1,0 1,0-1,0 1,-1-1,1 1,0 0,0 0,0-1,0 1,0 0,-1 0,1 0,0 0,0 0,0 0,0 0,0 0,0 0,0 0,-1 1,1-1,0 0,0 1,0-1,-1 1,1-1,0 0,0 1,-1 0,1-1,0 1,-1-1,1 1,0 0,-1 0,1-1,-1 1,0 0,1 0,-1-1,1 1,-1 0,0 0,0 0,0 0,1 0,-1 0,0-1,0 1,0 1,1-1,31 32,0-2,2-1,2-2,0-2,33 18,35 26,-15 18,-81-81</inkml:trace>
  <inkml:trace contextRef="#ctx0" brushRef="#br0" timeOffset="7253.276">340 1324,'235'-2,"152"-23,-76-9,219 8,-486 26,150 13,-141-2,-30-7</inkml:trace>
  <inkml:trace contextRef="#ctx0" brushRef="#br0" timeOffset="8030.06">1214 1549,'-41'23,"1"2,1 2,1 1,-14 16,45-38,1 0,0 0,0 1,1-1,0 1,0 1,0-1,1 1,1-1,-1 1,1 0,0 0,1 1,0-1,0 1,1-1,0 1,0-1,1 1,0 0,1-1,0 1,0-1,1 1,2 5,2-8,0-1,0-1,0 1,1-1,0 0,0-1,0 1,0-2,0 1,1-1,-1 0,1 0,-1-1,1 0,0 0,0-1,-1 0,1 0,0-1,0 0,-1 0,1-1,-1 0,7-3,-1 0,1-1,-1 0,-1-1,0-1,0 0,0 0,-1-1,0-1,-1 0,0-1,0 1,-1-2,-1 1,0-2,6-11,12-12,-8 9,-2 0,0-1,-2 0,-1-2,-2 1,0-1,-2-1,1-13,-7 31,-1 1,-1-1,0 1,0-1,-1 0,-1 0,0 1,-1-1,-1 0,1 1,-2 0,0 0,0 0,-1 0,-1 1,0-1,-1 1,0 1,0-1,-1 1,0 1,-1-1,0 2,-2-2,7 7,0 0,-1 1,0-1,1 1,-1 0,0 0,0 1,0 0,0-1,-1 2,1-1,0 0,0 1,0 0,-1 1,1-1,0 1,0 0,0 0,0 0,0 1,0 0,0 0,0 0,1 0,-1 1,1 0,-1 0,1 0,0 1,-5 3,0 1,0 0,1 0,0 1,1 0,-1 0,2 0,0 1,0 0,0 1,2 0,-1-1,0 4,0 6,1 0,1 0,1 1,0-1,2 1,0-1,1 1,2-1,0 0,0 0,5 12,3-8,1 0,1-1,1-1,0 0,2-1,1 0,0-1,1-1,2-1,-1-1,17 11,7 1,-23-19</inkml:trace>
  <inkml:trace contextRef="#ctx0" brushRef="#br0" timeOffset="8485.831">1864 1239,'-59'104,"5"3,-5 26,49-111,1 1,0 0,2 1,1 0,1 0,1 0,2 0,-1 9,4-29,-1 0,1 0,-1 0,1 0,0 0,1 0,-1 0,1 0,-1-1,1 1,0-1,1 1,-1-1,0 0,1 0,0 0,0 0,0 0,0-1,0 1,1-1,-1 0,0 0,1 0,0 0,0-1,-1 1,1-1,0 0,0 0,0-1,0 1,0-1,0 0,0 0,0 0,0 0,3-1,137-3,-142 4,0 0,0-1,1 1,-1 0,0-1,0 1,0-1,0 1,0-1,0 0,0 0,0 0,0 0,0 0,0-1,-1 1,1-1,-1 1,1-1,-1 1,1-1,-1 0,0 0,0 0,1-1,-1-8</inkml:trace>
  <inkml:trace contextRef="#ctx0" brushRef="#br0" timeOffset="8733.024">1497 1635,'29'0,"19"0,6 0,-1 0,-6 0,-4 0,-7-5,-3-2,-3 1,-2 1,-5 1</inkml:trace>
  <inkml:trace contextRef="#ctx0" brushRef="#br0" timeOffset="9867.343">2005 54,'85'-23,"-49"12,-27 7,0 1,1 0,-1 0,1 1,0 0,0 1,0 0,0 0,0 1,-1 1,1-1,0 2,0-1,4 3,-8 0,-1 1,0 0,-1 0,1 0,-1 1,0-1,0 1,-1 0,1 1,-1-1,-1 0,1 1,-1-1,0 1,-1 0,0 0,0 0,0 0,-1 2,1-5,8 250,-11-166,2 1099,11-1111,-8-67,-1 1,0 0,-1-1,1 1,-2 0,0 0,0 0,-1 0,0 0,-1 2,-41 141,56-71,-14-81,1 0,-1 0,1 0,-1 0,1 0,-1 0,1-1,-1 1,0 0,0 0,1-1,-1 1,0 0,0-1,0 1,0-1,0 1,0-1,0 0,0 1,0-1,0 0,0 0,0 1,0-1,0 0,0 0,0 0,0 0,0 0,0-1,0 1,0 0,0 0,0-1,0 1,0-1,-1 0,-9 0,-185 19,176-17,14 0,1 0,-1 0,1-1,-1 1,1-1,0-1,-1 1,1-1,-1 0,1 0,0 0,-1-1,1 0,0 0,0 0,0 0,0-1,1 0,-2-10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0,1 0,-6-5,-1-1,-1 0,2 1,1 2,1 1,1 0,1 2,-5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6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1,'33'0,"17"0,3 0,-1 0,-5 0,-7 0,-4 0,-8 4,-5 3,-1-1,-5-2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0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1,'22'272,"13"138,-36-121,-24-127,24-161,1 0,0 0,-1 0,1-1,0 1,0 0,0 0,0 0,0 0,0 0,0 0,0 0,0 0,0 0,0 0,1 0,-1 0,0 0,1 0,-1 0,0 0,1-1,-1 1,1 0,0 0,-1 0,1-1,0 1,-1 0,1-1,0 1,0-1,-1 1,1-1,0 1,0-1,0 1,0-1,0 0,0 1,0-1,0 0,0 0,0 0,0 0,0 0,0 0,0 0,0 0,0 0,-1-1,1 1,0 0,0 0,0-1,0 1,0-1,0 1,0-1,-1 1,1-1,0 1,0-1,-1 0,1 0,0 1,-1-1,1 0,-1 0,32-43,-17 20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427 533,'-25'0,"-1"1,1 2,0 1,0 0,0 2,0 1,1 1,0 1,1 1,-13 8,26-13,1 1,-1 0,1 1,0 0,0 0,1 1,0 0,0 0,1 1,0 0,1 1,0-1,0 1,1 0,0 1,1-1,0 1,1 0,0 0,1 0,0 0,0 0,1 1,1 5,0-11,0 0,0 0,0 0,1 0,0 0,0 0,1-1,0 1,0 0,0-1,1 1,-1-1,1 0,1 0,-1 0,1 0,-1 0,1-1,1 0,-1 0,1 0,-1 0,1-1,0 1,1-1,-1-1,0 1,1-1,-1 0,1 0,0 0,0-1,2 0,10 1,-1-1,1-1,0 0,0-2,0 0,0-1,-1-1,0 0,1-1,-1-1,-1-1,0 0,0-1,0-1,14-11,1-2,0-2,-2-1,0-1,-2-2,-1-1,21-30,-28 34,-1-1,-1 0,-1-2,-1 0,-2-1,0 0,-2-1,-2 0,0-1,-3 0,0 0,-2-1,0-11,-3 31,-1 0,0 0,-1 0,0 0,-1 1,-1-1,1 0,-2 1,1 0,-2 0,0 0,0 0,0 1,-2-1,1 1,-1 1,-1 0,0 0,0 0,0 1,-1 0,0 0,-1 1,0 1,0 0,-1 0,-3-1,7 5,0 2,1-1,-1 1,0 0,1 0,-1 0,1 1,-1 0,0 1,1 0,0 0,-1 0,1 0,0 1,0 0,1 1,-1-1,0 1,1 0,0 0,0 1,0-1,1 1,0 0,-3 5,-2 2,0 0,1 1,1 0,0 1,1 0,0 0,1 0,1 1,0-1,-1 14,2-9,0 0,2 0,1-1,0 1,1 0,1 0,1-1,0 1,1-1,2 0,0 0,0 0,2-1,0 0,8 12,118 164,-64-109,-38-77,-24-14</inkml:trace>
  <inkml:trace contextRef="#ctx0" brushRef="#br0" timeOffset="399.589">991 81,'82'-17,"-80"17,0 0,0 0,1 0,-1 0,0 0,1 1,-1-1,0 1,0 0,0-1,0 1,0 0,0 0,0 0,0 1,0-1,0 0,0 1,-1-1,1 1,0-1,-1 1,0 0,1 0,-1 0,0 0,0 0,0 0,0 0,0 0,0 0,-1 0,1 1,-1-1,0 5,1 0,-2 0,1 1,-1-1,0 0,-1-1,0 1,0 0,0 0,-1-1,0 1,0-1,0 0,-1 0,0 0,-1 0,1-1,-1 0,-3 4,3-4,0 0,0 0,1 0,0 1,0 0,0 0,1 0,0 0,0 1,0-1,1 1,0-1,1 1,-1 0,1 0,0 0,1 0,0 6,1-10,-1 0,1 0,0-1,1 1,-1 0,0 0,1-1,-1 1,1-1,0 1,0-1,0 0,0 1,1-1,-1 0,0-1,1 1,-1 0,1-1,0 1,0-1,-1 0,1 0,0 0,0 0,0-1,2 1,87 4,-84-5,46-7,-35 0</inkml:trace>
  <inkml:trace contextRef="#ctx0" brushRef="#br0" timeOffset="667.491">1754 306,'-21'51,"-2"-2,-3 0,-1-2,-2-1,-3-1,-1-2,-4 1,-142 150,122-134,39-40</inkml:trace>
  <inkml:trace contextRef="#ctx0" brushRef="#br0" timeOffset="981.104">1274 505,'0'-1,"0"1,0-1,0 0,0 1,0-1,1 1,-1-1,0 1,0-1,0 1,1-1,-1 0,0 1,1 0,-1-1,0 1,1-1,-1 1,1-1,-1 1,0 0,1-1,-1 1,1 0,-1-1,1 1,0 0,-1 0,1-1,-1 1,1 0,-1 0,1 0,0 0,-1 0,1 0,-1 0,1 0,0 0,-1 0,1 0,-1 0,1 0,-1 1,1-1,-1 0,1 0,-1 1,1-1,-1 0,1 1,-1-1,1 0,-1 1,1 0,29 18,82 75,4-5,57 30,-64-63,-95-47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8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1 177,'637'-57,"-162"18,129 20,-171-6,-377 18,-39 1</inkml:trace>
  <inkml:trace contextRef="#ctx0" brushRef="#br0" timeOffset="605.038">904 487,'-20'4,"1"0,-1 0,1 2,0 1,0 0,1 1,0 1,1 1,-1 1,2 0,0 1,0 0,1 2,-8 9,16-11,1-1,0 1,1 0,0 1,1-1,0 1,1 0,1 0,0 0,1 0,0 0,1 1,0-1,1 0,1 0,2 10,-4-19,1 0,-1 0,1-1,0 1,1 0,-1 0,1-1,-1 1,1-1,0 1,0-1,1 0,-1 0,1 0,-1 0,1 0,0 0,0-1,0 1,1-1,-1 0,0 0,1 0,0-1,-1 1,1-1,0 0,0 0,-1 0,1 0,0-1,0 0,0 0,3 0,5 0,0-1,0 0,0-1,0 0,0-1,0-1,-1 0,1 0,-1-1,8-4,13-12,-2-2,0-1,-1 0,-1-3,-2 0,10-15,-10 8,-2-1,-2-1,-1-1,-2-1,-2 0,-1-2,-2 0,-2 0,-2-1,-1-1,-2 0,-1-23,-15-63,8 125,0 0,0 0,0 0,0 0,0 0,-1 0,1 0,-1 1,0-1,0 1,0-1,0 1,0 0,-1 0,1 0,-1 0,1 0,-1 0,0 1,1-1,-1 1,0 0,0 0,0 0,0 0,0 0,-1 1,1-1,0 1,0 0,0 0,0 0,0 0,-1 1,1-1,0 1,0 0,-2 1,-8 4,1 2,-1-1,2 2,-1-1,1 2,0 0,1 0,0 0,1 2,0-1,1 1,0 0,1 1,0-1,1 2,1-1,-4 13,-3 3,2 0,0 1,3 1,0-1,2 1,1 0,2 1,1-1,1 0,2 1,1-1,1 0,3 5,-4-23,1-1,0 0,1 0,1-1,-1 1,2-1,0-1,0 1,1-1,0 0,1-1,0 0,0 0,1-1,0 0,0-1,1 0,0 0,1-1,-1-1,3 1,9-5,-4-4</inkml:trace>
  <inkml:trace contextRef="#ctx0" brushRef="#br0" timeOffset="1004.438">1695 148,'-215'383,"201"-359,1 1,1 0,0 0,2 1,2 1,0 0,1 0,2 0,1 1,1 0,1 8,2-32,1 0,0-1,0 1,0 0,0-1,0 1,1-1,-1 1,1-1,0 0,0 1,1-1,-1 0,0-1,1 1,0 0,0-1,-1 1,2-1,-1 0,0 0,0 0,1 0,-1-1,1 0,-1 1,1-1,-1 0,2 0,114 6,-111-7,192-31,-182 30,-15 2,1 0,-1-1,0 1,1-1,-1 0,1 0,-1 0,0-1,1 1,-1-1,0 0,1 0,-1 0,0 0,0-1,0 1,0-1,0 0,0 0,0 0,-1 0,1 0,-1 0,0-1,1 1,-1-1,0 0,0 0,-1 0,1 0,0 0,-1 0,0 0,1-3,1-15</inkml:trace>
  <inkml:trace contextRef="#ctx0" brushRef="#br0" timeOffset="1252.619">1187 572,'33'0,"17"0,8 0,0 0,-1-5,-4-1,-8 0,-11 1</inkml:trace>
  <inkml:trace contextRef="#ctx0" brushRef="#br0" timeOffset="1622.023">2089 261,'15'-3,"-7"-1,1 1,-1 0,1 0,0 1,0 0,0 1,0 0,0 0,0 1,0 0,1 1,-1 0,0 0,0 1,-1 0,1 1,0 0,-1 0,1 1,6 4,-14-5,1 1,-2-1,1 0,0 1,0-1,-1 1,0-1,0 1,0-1,0 1,0-1,-1 1,0-1,0 1,0-1,0 0,0 1,0-1,-1 0,0 0,1 0,-1 0,0 0,-1-1,1 1,0 0,-1-1,0 0,1 1,-1-1,0 0,0-1,0 1,-2 0,-18 22,21-22,1-1,-1 1,1 0,-1 0,1 0,0 0,0 0,0 0,0 0,1 0,-1 1,1-1,-1 0,1 0,0 1,-1-1,1 0,0 1,1-1,-1 0,0 0,1 1,-1-1,1 0,0 0,-1 0,1 1,0-1,1 0,-1 0,0-1,0 1,1 0,-1 0,1-1,0 1,-1 0,1-1,0 0,0 1,0-1,0 0,0 0,0 0,0 0,0-1,1 1,-1 0,0-1,0 0,1 1,-1-1,0 0,1 0,-1-1,0 1,1 0,-1-1,22-2,-1-1,1-1,-1-1,0-1,-1-1,15-8,-12 5</inkml:trace>
  <inkml:trace contextRef="#ctx0" brushRef="#br0" timeOffset="5852.031">1497 572,'5'0,"6"0,6 0,5 0,4 0,1 0,2 0,1 0,-1 0,-4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4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0 785,'27'15,"0"-2,1-1,0-1,1-1,0-2,1-1,0-1,0-1,0-2,0-1,1-1,-1-2,0-1,0-2,0 0,0-2,0-2,11-4,14-13,-1-2,-1-3,-2-1,-1-3,-2-2,-1-2,-2-2,-2-2,14-20,-32 37,-2-1,0-1,-2-1,-1-1,-1-1,-2-1,-1 0,-1-1,-2-1,-1 0,-2 0,-1-1,-1-6,2-4,6 69,-5 36,-2 0,-3 0,-3 1,-2 0,-4 4,2 9,4-50,-2 0,-1 0,-1 1,-1-1,-1 0,-2 0,0-1,-1 1,-2-1,-1 0,0-1,-2 0,0-1,-2 0,-8 10,6-13,-2-2,0 0,-1-1,-1 0,0-2,-1 0,-1-2,0 0,-1-1,0-1,0-1,-1-1,0-1,-1-1,1-1,-1-1,0-1,0-2,-5 0,25-1,-1 0,1-1,-1 0,1 1,0-2,-1 1,1 0,0-1,0 0,-1 0,2 0,-1 0,0-1,0 0,1 1,-1-1,-2-4,-8-11</inkml:trace>
  <inkml:trace contextRef="#ctx0" brushRef="#br0" timeOffset="313.674">1976 475,'-34'28,"1"1,1 2,2 1,1 1,2 2,1 1,2 1,-5 13,26-45,0-1,0 1,0-1,1 1,0 0,0 0,0 0,0 0,1 0,0 1,0-1,1 0,-1 1,1-1,0 0,0 1,1-1,0 0,0 1,0-1,1 0,-1 0,1 0,0 0,1 0,-1 0,1-1,0 1,0-1,1 0,-1 0,1 0,0 0,0 0,0-1,0 0,2 1,5 0,0 0,-1-1,1-1,1 1,-1-2,0 0,0 0,1-1,-1 0,0-1,1 0,-1-1,0 0,0-1,0 0,4-3,10-3,1-2,-2-1,1-1,-2-1,0 0,5-6,-11 7,-2-1,1-1,-2 0,0 0,-1-2,0 1,-1-2,-1 0,-1 0,3-8,-10 19,1 0,-1-1,-1 1,1-1,-1 0,-1 1,1-1,-2 0,1 0,-1 0,0 0,0 0,-1 0,0 0,0 0,-1 0,0 1,-1-1,0 0,0 1,0 0,-1 0,0 0,0 0,-1 1,0-1,0 1,-2-1,-2 0,-1 0,0 0,0 1,-1 1,1 0,-1 0,0 1,0 0,-1 1,1 0,-1 1,0 0,0 1,1 1,-1 0,0 0,0 1,0 0,1 1,-1 1,1 0,-1 0,1 1,0 0,0 1,-7 5,-9 8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4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1 934,'4'5,"8"1,5 0,5-1,4-2,1-1,2-1,1 0,-1-1,1 0,-1-1,-1 1,1 0,-1 0,0 0,-9 0,-9 0</inkml:trace>
  <inkml:trace contextRef="#ctx0" brushRef="#br0" timeOffset="301.008">57 1216,'15'4,"8"3,7-1,2-1,0-1,1-7,-2-2,-1-1,0 1,-2 1,1 2,-6 0</inkml:trace>
  <inkml:trace contextRef="#ctx0" brushRef="#br0" timeOffset="1351.155">1242 624,'-10'-7,"-1"0,0 1,-1 0,1 1,-1 1,0 0,0 0,0 1,-1 1,1 0,-1 1,0 0,1 1,-1 0,1 1,-1 0,1 1,-1 1,1 0,0 0,0 1,-5 3,4 2,0 0,0 0,1 1,1 1,0 0,0 0,1 1,1 1,0 0,0 0,2 1,-1-1,2 2,0-1,0 1,2 0,0 0,0 0,2 1,0-1,0 1,2 0,0-1,0 1,2-1,0 1,1-1,1 6,-1-15,0 1,1-1,-1 1,1-1,0 0,1-1,0 1,-1-1,2 0,-1 0,1 0,-1-1,1 0,0 0,1 0,-1-1,1 0,0 0,-1-1,1 0,0 0,0 0,1-1,-1 0,0-1,0 1,0-1,1-1,-1 1,0-1,0-1,0 1,0-1,0 0,0-1,0 0,3-2,22-9,-1-1,0-2,-1-1,-1-1,-1-1,-1-2,-1 0,-1-2,0-1,-2-1,11-18,-16 17,-2 1,-1-2,-1 0,-2-1,-1 0,-1-1,-1 0,-2-1,-1 0,-1 0,-2 0,-1 0,-2-1,0 1,-3 0,0-1,-2 1,-9-29,11 49,0-1,-1 1,0 0,-1 0,0 0,0 1,-2-1,1 2,-1-1,0 1,-1 0,0 0,-1 1,0 0,0 0,-10-5,16 11,0 1,0 0,0 1,0-1,0 0,-1 1,1 0,0 0,0 0,0 0,0 0,0 0,0 1,0 0,0-1,0 1,0 1,0-1,0 0,0 0,0 1,1 0,-1 0,1-1,-1 1,1 1,0-1,0 0,0 1,0-1,0 1,0-1,1 1,-2 2,-37 104,35-71,1 0,3 0,1 0,1 0,3 0,1-1,1 1,2-1,2 0,2-1,1 0,1-1,2 0,2-2,13 19,81 144,-83-162,-16-28</inkml:trace>
  <inkml:trace contextRef="#ctx0" brushRef="#br0" timeOffset="2106.346">1637 87,'64'-28,"-45"18,1 1,0 1,1 1,-1 0,1 2,0 0,1 2,3 0,-23 2,-1 1,1 0,-1 0,1 0,-1 0,1 0,0 0,-1 0,1 0,-1 1,1-1,-1 1,1-1,-1 1,0-1,1 1,-1 0,1 0,-1 0,0 0,0 0,0 0,1 0,-1 0,0 0,0 0,-1 1,1-1,0 0,0 1,0-1,-1 1,1-1,-1 1,1-1,-1 1,0-1,0 1,0-1,1 1,-1-1,-1 1,1 0,0-1,0 1,0-1,-1 1,1-1,-1 1,1-1,-1 0,0 1,0-1,-6 13,0 0,-2 0,0-1,0-1,-1 0,0 0,-1-1,-11 9,-67 89,88-107,-1 1,1-1,0 1,0-1,0 1,1 0,-1-1,1 1,-1 0,1-1,0 1,0 0,0 0,0-1,0 1,1 0,-1-1,1 1,0-1,0 1,0 0,0-1,0 0,1 1,-1-1,1 0,-1 1,1-1,0 0,0 0,0-1,0 1,0 0,0-1,1 1,-1-1,0 0,1 1,1-1,106 24,-81-25,-3-1</inkml:trace>
  <inkml:trace contextRef="#ctx0" brushRef="#br0" timeOffset="2550.861">2371 341,'-8'6,"1"0,0 0,0 1,1 0,0 1,0-1,0 1,1 1,0-1,1 0,0 1,0 0,0 4,-8 14,-33 68,15-29,-3-2,-2-1,-15 16,-70 89,104-160,11-13</inkml:trace>
  <inkml:trace contextRef="#ctx0" brushRef="#br0" timeOffset="2801.767">1976 397,'24'24,"13"13,4 0,1 3,-7 0,-5-2,-2-3,-2-3,0-1,0-2,1-1,0 0,1 0,-5-1,-6-4</inkml:trace>
  <inkml:trace contextRef="#ctx0" brushRef="#br0" timeOffset="3085.523">706 1216,'69'9,"1"-3,0-2,68-7,63-11,448-18,-435 56,-187-16,-8 1</inkml:trace>
  <inkml:trace contextRef="#ctx0" brushRef="#br0" timeOffset="3622.01">1355 1526,'-42'35,"4"-4,2 1,1 2,1 1,2 2,-3 6,32-39,0-1,0 0,0 1,1 0,-1 0,1-1,0 1,0 1,1-1,-1 0,1 0,0 1,0-1,0 0,0 1,1-1,0 1,0-1,0 1,0-1,1 1,0-1,0 1,0-1,0 0,1 0,0 1,0-1,0 0,0-1,1 1,-1 0,1-1,0 1,0-1,0 0,0 0,1 0,2 2,3-1,1 1,0-2,0 1,0-1,0 0,1-1,-1-1,1 1,-1-2,1 1,-1-2,1 1,-1-1,1-1,-1 0,0 0,1-1,-1-1,0 1,-1-2,1 1,-1-1,0-1,6-4,13-5,-1-2,0-1,-1-1,-1-1,-1-1,-1-1,0-2,-2 0,-1-1,-1-1,-1-1,-2 0,0-1,-2-1,-1 0,-2-1,6-21,-15 40,0 1,0-1,-1 0,-1 1,0-1,0 0,-1 0,0 1,-1-1,0 1,-1-1,0 1,-1 0,0 0,0 0,-1 1,0-1,-1 1,0 0,0 1,-1 0,0 0,-1 0,0 1,0 0,0 0,-1 1,0 0,0 1,-1 0,1 0,-1 1,-2-1,3 5,0 0,0 1,0 0,0 0,0 1,1 0,-1 0,1 1,-1 0,1 1,0 0,0 0,0 0,1 1,-1 1,1-1,0 1,1 0,0 1,0-1,0 1,1 0,-1 2,-5 8,1 0,0 1,1 0,1 1,1 0,1 0,0 0,2 1,0 0,1 0,1 0,1 0,1 1,0-1,2 0,1 5,-1-10,1 0,1 0,1-1,0 1,0-1,1 0,1 0,1-1,0 0,0 0,1-1,1 0,0 0,1-1,0-1,0 0,1 0,1-1,-1-1,2 0,-1-1,1 0,0-1,0 0,1-2,1 1,-12-4,1 0,0 0,-1 0,1-1,0 0,0 0,-1 0,1 0,0-1,0 0,-1 0,1 0,-1-1,1 1,-1-1,1 0,-1 0,2-2,7-7</inkml:trace>
  <inkml:trace contextRef="#ctx0" brushRef="#br0" timeOffset="3958.092">2173 1244,'-109'261,"-59"47,135-210,33-96,0 1,0-1,0 1,0 0,0-1,0 1,0-1,1 1,-1-1,1 1,0-1,0 1,0-1,0 0,0 0,0 1,1-1,-1 0,1 0,0 0,-1 0,1 0,0-1,0 1,0-1,0 1,0-1,1 0,-1 1,0-1,1 0,-1-1,1 1,-1 0,1-1,-1 1,2-1,22 2,-1-2,1 0,0-2,-1-1,1-1,-1-1,0-1,-1-2,14-5,11-2,-13-2,-31 10</inkml:trace>
  <inkml:trace contextRef="#ctx0" brushRef="#br0" timeOffset="4203.4">1722 1668,'34'0,"15"-5,5-2,-3 1,-4 1,-6 2,-5-4,-4-1,-2 2,-7 1</inkml:trace>
  <inkml:trace contextRef="#ctx0" brushRef="#br0" timeOffset="4522.003">2371 1329,'27'-6,"-9"1,0 2,0 0,0 1,0 0,1 2,-1 0,5 1,-22-1,0 0,1 0,-1 0,0 1,0-1,1 0,-1 0,0 1,0-1,0 1,1-1,-1 1,0-1,0 1,0 0,0 0,0-1,0 1,0 0,0 0,0 0,-1 0,1 0,0 0,-1 0,1 0,0 1,-1-1,1 0,-1 0,0 0,1 1,-1-1,0 0,0 0,0 1,0-1,0 0,0 0,0 1,0-1,-1 0,1 0,0 1,-1-1,1 0,-1 0,1 0,-1 1,0 0,-40 53,-19 28,59-81,0 0,0 0,0 1,1-1,-1 0,1 1,-1-1,1 0,0 1,0-1,0 0,0 1,0-1,1 1,-1-1,1 0,-1 0,1 1,0-1,0 0,0 0,0 0,0 0,1 0,-1 0,1 0,-1 0,1 0,0-1,-1 1,1-1,0 1,0-1,0 0,0 1,0-1,1 0,-1-1,0 1,1 0,9 2,0 0,0-1,1 0,-1-1,0-1,0 0,1-1,-1 0,0 0,0-2,0 1,0-1,0-1,-1 0,0-1,0 0,6-5,0 2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712 141,'-15'-15,"0"2,-1 0,0 1,-1 0,0 2,-1 0,0 0,0 2,-1 0,0 2,-1 0,0 1,1 1,-2 0,1 2,0 0,0 2,-1 0,1 1,0 1,0 1,0 1,-16 5,21-3,0 2,0-1,1 2,1 0,-1 1,2 0,-1 1,1 0,1 1,0 1,1 0,0 0,1 0,1 2,0-1,1 1,0 0,-2 9,1 0,1 0,1 1,1 0,2 0,0 0,2 0,0 1,2-1,1 1,1-1,4 18,-6-36,1 0,0 0,0 0,0 0,0 0,1-1,0 1,1-1,0 0,0 0,0 0,0 0,1-1,0 1,0-1,1-1,-1 1,1-1,0 0,0 0,1-1,-1 1,1-2,-1 1,1-1,0 0,0 0,0 0,0-1,0-1,1 1,-1-1,0 0,7-1,0-1,0 0,0-1,-1-1,0 0,1-1,-1 0,-1-1,1 0,-1-1,0-1,-1 0,0 0,0-1,5-5,14-16,-2-1,-1-1,-1-2,11-19,5-18,-3-2,-3-2,-4-1,17-61,-48 137,0 0,-1 0,1 0,0 0,-1 0,1 0,0 0,-1 0,1 0,0 0,-1 1,1-1,0 0,-1 0,1 1,-1-1,1 0,-1 1,1-1,0 1,-1-1,0 1,1-1,-1 1,1-1,-1 1,0 0,1-1,-1 1,0-1,0 1,1 0,-1-1,0 1,0 0,0-1,0 1,0 0,0-1,0 1,0 0,0-1,0 1,0 0,0-1,0 1,-1 0,1 0,23 118,-16-76,1-1,2-1,2 0,2 0,3 2,64 92,-65-118</inkml:trace>
  <inkml:trace contextRef="#ctx0" brushRef="#br0" timeOffset="433.185">1473 225,'-29'29,"-14"19,-4 6,5-1,5-5,9-6,5-5,5-4,7-3,0-2,2 0,-3-6,1-6</inkml:trace>
  <inkml:trace contextRef="#ctx0" brushRef="#br0" timeOffset="685.066">1163 197,'8'21,"15"37,2 0,3-1,22 33,79 45,-124-130,0 0,1 0,0 0,0-1,0 0,0-1,1 1,0-1,-1 0,1-1,7 2,-2-4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5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0,'2'2,"0"-1,0 1,0-1,0 1,-1 0,1 0,-1-1,1 1,-1 0,1 1,-1-1,0 0,0 0,0 0,-1 1,1-1,0 0,-1 1,1-1,-1 1,0-1,0 1,0-1,0 1,-1 1,-1 7,0 0,-1 0,0-1,-1 1,0-1,-1 1,0-1,-1-1,0 1,0-1,-1 0,0 0,-8 7,-4 7,-139 158,144-162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5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59,'24'-5,"12"-1,6 0,0-4,-3 0,-2 2,-4 1,-1 3,-3 2,0 1,-2 1,1 0,0 1,-10-1,-8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59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40,'33'5,"17"-3,3-3,-1 0,-5 0,-6 0,-5-5,-4-2,-3 2,-1 1,-5-4,-8 1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3:00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454 621,'-9'0,"-12"-3,-1 2,1 0,-1 2,0 0,1 1,-1 2,1 0,0 1,0 1,1 1,0 1,0 0,0 2,1 0,1 1,-13 11,22-13,1 1,0 0,1 0,0 1,0 0,1 0,1 1,0-1,1 1,0 0,1 1,0-1,1 0,0 1,1 0,0 11,1-17,0 0,0 1,1-1,0 0,0 1,1-1,0 0,0 0,1 0,-1-1,2 1,-1 0,1-1,0 0,0 0,1 0,-1 0,1-1,1 0,-1 0,1 0,0-1,0 0,0 0,0 0,1-1,-1 0,1 0,4 1,1-1,-1-1,1 0,0-1,0 0,0-1,0 0,0-1,0 0,0-1,0 0,-1-1,1 0,-1-1,1-1,-1 1,-1-2,1 0,-1 0,0 0,0-2,-1 1,0-1,1-1,19-19,-2-1,-1-1,-1-2,-2 0,-1-2,6-13,-4 6,-1-1,-2 0,-2-2,-2 0,-2-1,-1-1,-3 0,-2-1,-2 0,-2 0,-2 0,-3-33,-34-40,33 116,-1 1,0 0,0 0,0 0,0 0,0 0,-1 1,1-1,-1 1,0-1,0 1,0 0,0 0,0 0,0 1,0-1,-1 1,1 0,-1 0,1 0,-1 0,1 0,-1 1,0 0,1-1,-1 1,1 1,-1-1,0 0,1 1,-1 0,1 0,-2 0,-8 6,-1 1,1 0,0 1,0 0,1 1,1 0,0 1,0 0,1 1,0 0,1 1,0-1,1 2,-1 3,-3 3,0 0,1 1,2 1,0 0,1 0,1 1,1 0,1 0,1 0,1 1,1-1,1 1,1-1,2 1,0 0,1-1,1 0,2 0,0 0,1 0,2-1,0 0,1-1,1 0,1-1,1 0,1 1,-1-6,0 0,0-1,1 0,1-1,0-1,1 0,0-1,1 0,0-2,1 0,0-1,0-1,10 2,-26-8,1-1,0 0,0 1,0-2,0 1,0 0,-1 0,1-1,0 0,0 1,-1-1,1 0,0 0,-1-1,1 1,-1 0,1-1,-1 0,0 1,1-2,10-8</inkml:trace>
  <inkml:trace contextRef="#ctx0" brushRef="#br0" timeOffset="366.65">905 170,'237'-124,"-235"123,0 0,0 0,0 0,0 0,0 0,0 0,0 1,0-1,0 0,0 1,0 0,1 0,-1 0,0 0,0 0,0 0,1 0,-1 1,0-1,0 1,0-1,0 1,0 0,0 0,0 0,0 0,0 0,0 1,-1-1,1 0,0 1,-1-1,1 1,-1 0,0-1,1 1,-1 0,0 0,0 0,0 0,0 0,-1 0,1 0,0 0,-1 0,0 1,1-1,-1 0,0 0,0 0,0 1,0-1,-1 0,1 0,0 0,-1 0,0 1,-5 11,0 0,-1 0,0-1,-1 0,0 0,-1-1,-1 0,-7 7,-4 7,17-21,-44 69,47-72,0-1,1 1,-1 0,0-1,1 1,0 0,-1 0,1-1,0 1,0 0,0 0,0 0,0-1,0 1,0 0,1 0,-1-1,1 1,-1 0,1-1,0 1,0-1,0 1,0-1,0 1,0-1,0 1,0-1,0 0,1 1,-1-1,0 0,1 0,-1 0,1 0,-1-1,1 1,0 0,-1-1,1 1,0-1,-1 1,1-1,0 0,1 1,98-11,-62 2,14-5,-34 5</inkml:trace>
  <inkml:trace contextRef="#ctx0" brushRef="#br0" timeOffset="1000.528">1414 480,'-1'3,"-8"19,1 0,1 1,1 0,1 0,2 1,0-1,1 1,1 0,2 11,-1-31,1-1,-1 0,1 0,0 0,0 0,0 0,0 0,0 0,1 0,0 0,-1 0,1 0,0-1,0 1,0-1,1 0,-1 1,1-1,-1 0,1 0,0-1,-1 1,1-1,0 1,0-1,0 0,0 0,1 0,-1 0,0-1,0 1,0-1,3 0,2 0,0 0,0-1,0-1,0 1,-1-1,1 0,0-1,-1 0,0 0,0 0,0-1,0 0,3-3,31-30,-1-1,-3-2,-1-1,-2-3,-2 0,-2-2,9-20,-14 27,-12 20,-14 53,-32 93,13-56,3 2,3 0,3 4,-16 224,24-258,2-18,0-1,-1 0,-2 0,-1-1,0 1,-2-1,0 0,-2 0,-3 4,10-23,0-1,0 1,0-1,0 0,-1 1,0-1,1-1,-1 1,0 0,-1-1,1 1,0-1,-1 0,1 0,-1 0,1-1,-1 1,0-1,0 0,0 0,0 0,0-1,0 1,0-1,0 0,0 0,0 0,0-1,0 1,0-1,0 0,1 0,-1 0,0-1,0 0,1 1,-1-1,1 0,-1-1,1 1,0-1,0 1,-2-3,-1-5,-1-1,2 1,0-1,0-1,1 1,0 0,1-1,0 0,1 0,0 0,1 0,0 0,1 0,1 0,0 0,0 0,1 0,1 0,0 0,2-3,2-7,1 0,1 1,1-1,1 2,1 0,0 0,2 1,0 0,1 2,3-2,3-3,2 2,0 0,1 2,1 1,1 1,0 1,1 1,1 1,0 1,0 2,1 1,1 1,-1 2,1 1,0 1,17 1,92 5,-113-1</inkml:trace>
  <inkml:trace contextRef="#ctx0" brushRef="#br0" timeOffset="1337.292">341 1355,'65'5,"1"-2,0-3,21-4,-58 2,215-19,131-33,-125 16,144-17,-346 51</inkml:trace>
  <inkml:trace contextRef="#ctx0" brushRef="#br0" timeOffset="2000.311">849 1778,'-8'3,"-16"1,-1 2,2 1,-1 1,1 1,0 0,1 2,0 1,1 1,0 1,1 0,1 2,0 0,-8 10,18-15,0 1,1 1,0 0,1 0,0 0,1 1,1-1,0 2,1-1,0 0,0 7,3-16,1 0,-1 0,1 0,0 0,0 0,1 1,-1-1,1 0,0-1,0 1,1 0,-1 0,1 0,0-1,1 1,-1-1,1 0,0 1,0-1,0 0,0-1,1 1,-1-1,1 1,0-1,0 0,1 0,-1-1,0 1,1-1,0 0,-1-1,1 1,2 0,10-1,0 0,0-1,0-1,0-1,0 0,0-1,0-1,-1-1,0 0,0-1,0 0,-1-2,0 0,0 0,-1-2,0 1,-1-2,0 0,6-7,14-9,-2-3,0 0,-2-2,-2-1,-1-1,-1-2,16-32,-31 49,0-1,-1-1,-2 0,0 0,-1 0,-1-1,-1 0,0 0,-2 0,-1 0,-1 0,-1 0,0 0,-2 0,-1 0,-1-2,4 17,0 1,0 0,-1-1,1 1,-2 0,1 0,-1 0,0 0,0 1,0-1,-1 1,0 0,0 0,0 0,-1 0,1 1,-1 0,0 0,0 0,-1 0,1 1,-1 0,0 0,0 1,0-1,0 1,0 1,-1-1,1 1,0 0,-1 1,1-1,-1 1,1 0,-1 1,1 0,0 0,-1 0,1 1,0-1,0 2,0-1,-6 3,1 6,1 1,0-1,0 2,1-1,1 1,0 1,0-1,2 1,0 0,0 1,2 0,-1 0,2 0,0 0,1 0,0 1,2 0,-3 10,2 1,1-1,1 1,2-1,0 0,2 1,1-2,0 1,2-1,2 0,0 0,1-1,5 6,-12-21,1 0,0 0,1 0,0-1,0 0,1 0,0 0,0-1,1 0,0-1,0 1,0-1,1-1,0 0,0 0,1-1,-1 0,1 0,0-1,0-1,0 0,0 0,8 0,0-6</inkml:trace>
  <inkml:trace contextRef="#ctx0" brushRef="#br0" timeOffset="2369.73">1639 1524,'-252'369,"243"-356,1 0,0 1,1 0,0 0,1 1,1 0,0 0,0 3,4-13,0 0,0 1,1-1,0 0,0 1,0-1,0 1,1-1,0 0,0 0,0 1,1-1,0 0,0 0,0 0,0-1,1 1,0 0,0-1,0 0,1 0,-1 0,1 0,0 0,3 2,3-1,1-1,0 0,0 0,0-1,1-1,-1 1,1-2,-1 0,1 0,0-1,-1-1,1 0,-1 0,1-1,-1 0,1-1,6-3,97-41,-101 37</inkml:trace>
  <inkml:trace contextRef="#ctx0" brushRef="#br0" timeOffset="2614.425">1188 1862,'38'0,"18"0,4 0,1 0,-4 0,-8-4,-3-3,-3 1,-5 2,-5 0,-6 2</inkml:trace>
  <inkml:trace contextRef="#ctx0" brushRef="#br0" timeOffset="2968.097">1978 1524,'21'-7,"-1"-1,1 1,0 1,0 1,1 1,-1 0,1 2,12 0,-33 2,1 0,-1 0,1 0,-1 0,1 0,-1 0,0 0,1 0,-1 1,1-1,-1 0,1 1,-1 0,0-1,0 1,1 0,-1-1,0 1,0 0,0 0,1 0,-1 0,0 0,-1 0,1 1,0-1,0 0,0 0,-1 1,1-1,0 0,-1 1,0-1,1 1,-1-1,0 0,1 1,-1-1,0 1,0-1,0 1,-1-1,1 1,0-1,0 1,-1-1,1 0,-1 1,1-1,-1 0,0 1,1-1,-1 0,0 0,0 1,-1-1,-160 192,160-191,1 0,0 0,0 0,0-1,0 1,1 0,-1 0,0 0,1 0,-1 1,1-1,0 0,0 0,-1 0,2 0,-1 0,0 0,0 0,1 1,-1-1,1 0,-1 0,1 0,0 0,0 0,0-1,0 1,0 0,0 0,1-1,-1 1,1 0,-1-1,1 0,-1 1,1-1,0 0,0 0,-1 0,1 0,0 0,0 0,0 0,0-1,0 1,0-1,1 1,-1-1,1 0,17 2,-1 0,1-1,0-2,-1 0,1-1,-1 0,0-2,0 0,0-2,18-7,-12 3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5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51,'-17'-5,"0"1,0 0,-1 2,1 0,0 1,-1 0,1 2,-1 0,1 1,0 0,0 2,0 0,0 1,0 0,1 2,0 0,0 0,1 2,0 0,1 0,-1 2,2 0,-5 5,1 1,0 0,2 1,0 1,1 0,1 1,1 0,1 1,1 1,0 0,2 0,0 0,2 1,1 0,0 1,2-1,0 1,2 6,1-24,1-1,0 1,0-1,1 0,-1 1,1-1,0 0,1 0,-1 0,1-1,0 1,0 0,1-1,-1 0,1 0,0 0,0 0,0-1,0 1,1-1,0 0,-1 0,1-1,0 0,0 0,0 0,1 0,-1-1,0 1,1-1,-1-1,1 1,-1-1,1 0,-1 0,1-1,-1 1,1-1,-1-1,0 1,1-1,1-1,18-7,-1-1,0-1,-1-1,0-1,-1-1,-1-1,0-1,-1-1,-1 0,-1-2,-1 0,0-1,-2-1,7-13,9-9,-2-2,-2-1,-2-1,3-12,5-68,-38 458,6-308,0 0,2 0,0 0,2-1,0 1,1-1,1 0,1-1,1 0,10 17,-7-23,0-3</inkml:trace>
  <inkml:trace contextRef="#ctx0" brushRef="#br0" timeOffset="566.846">1021 390,'19'94,"-18"-92,0 0,0 0,0 0,0 0,0 0,1-1,-1 1,0 0,1-1,0 1,-1-1,1 0,0 1,0-1,0 0,0 0,0 0,0 0,0-1,0 1,0 0,0-1,0 0,0 1,0-1,1 0,-1 0,0 0,0 0,0-1,1 1,-1 0,0-1,0 0,0 1,0-1,0 0,0 0,0 0,0-1,1 0,5-4,0-1,-1 0,1 0,-1-1,-1 1,0-2,0 1,0-1,-1 0,0 0,-1 0,0-1,-1 1,0-1,0 0,-1 0,33-73,-35 81,0 1,0 0,1 0,-1 0,1 0,-1 0,1 0,-1 0,1 0,-1 0,1 0,0 0,0 0,-1 0,1 0,0 1,0-1,0 0,0 1,0-1,0 0,0 1,0-1,0 1,0 0,0-1,1 1,-1 0,0 0,0-1,0 1,0 0,1 0,-1 0,0 1,0-1,0 0,0 0,0 1,1-1,-1 0,0 1,0-1,0 1,0 0,0-1,0 1,0 0,-1-1,1 1,0 0,0 0,0 0,-1 0,1 0,0 0,-1 0,1 0,-1 0,1 0,-1 0,0 1,5 19,-1 2,-1-1,-1 0,-1 0,-2 1,-2 21,1 10,-11 176,0-106,12-90,-1 0,-3-1,0 1,-2-1,-2 0,0-1,-14 29,-69 97,90-156,0 1,1-1,-1 0,0 1,0-1,0 0,-1 0,1 0,0 0,-1-1,1 1,-1 0,0-1,1 0,-1 0,0 0,0 0,0 0,0 0,0-1,0 0,0 1,0-1,0 0,0 0,0-1,0 1,0-1,1 1,-1-1,0 0,0 0,0 0,0-1,1 1,-1-1,1 1,-1-1,1 0,0 0,-1 0,1 0,0 0,0-1,1 1,-1 0,0-1,1 0,-1 1,1-1,0 0,0 0,0 0,0 1,1-1,-1-1,1-17,1 0,1 1,1-1,0 1,2-1,0 1,2 0,0 1,1-1,6-8,9-30,5-11,3 0,2 2,6-2,-21 40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1.3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259 104,'-227'171,"198"-135,28-36,1 1,0-1,-1 1,1-1,0 1,0 0,0-1,0 1,-1 0,1-1,0 1,0-1,0 1,0 0,0-1,1 1,-1 0,0-1,0 1,0-1,0 1,1 0,-1-1,0 1,1-1,-1 1,0-1,1 1,-1-1,1 1,-1-1,1 1,-1-1,1 0,-1 1,1-1,-1 0,1 1,-1-1,1 0,0 0,-1 1,1-1,0 0,-1 0,1 0,-1 0,1 0,0 0,-1 0,1 0,0 0,-1 0,1 0,-1-1,1 1,0 0,-1 0,1-1,-1 1,1 0,-1-1,1 1,153-24,-116 15,0 2,1 2,-1 1,1 3,0 0,28 5,58 12,-124-15,0-1,0 0,-1 0,1 1,0-1,0 0,0 0,0 0,0 0,0 0,0 0,0 0,-1-1,1 1,0 0,0 0,0-1,0 1,-1 0,1-1,0 1,0-1,0 1,-1-1,1 1,0-1,-1 0,1 1,-1-1,1 0,-1 1,1-1,-1 0,1 0,-1 0,0 1,1-1,-1 0,0 0,0 0,1 0,-1 0,0 0,0 0,0 1,0-1,0 0,0 0,-1 0,1 0,0 0,0 0,-1 1,1-1,0 0,-1 0,0 0,-31-42,-16 0,-3 1,-1 3,-2 3,-37-19,73 44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0:17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988 331,'0'-38,"-34"86,-132 340,37-73,86-224,-3-1,-4-3,-10 7,8-33,74-111,74-129,8 4,34-32,251-384,-262 388,-115 184,-8 56,-109 607,102-613,1 1,2-1,2 0,0 0,2 0,2 0,0 0,7 14,-13-44,1 0,1 0,-1 0,0 0,-1 0,1 0,0 1,0-1,0 0,-1 0,1 1,-1-1,1 1,-1-1,1 0,-1 1,0-1,0 1,1-1,-1 1,0-1,-1 0,1 1,0-1,0 1,-1-1,1 1,0-1,-1 0,1 1,-1-1,0 0,0 1,1-1,-1 0,0 0,0 0,0 0,0 0,0 0,0 0,0 0,-1 0,1 0,0-1,-1 1,1 0,0-1,-1 1,1-1,0 1,-1-1,1 0,-2 0,-32-11,0-3,1 0,1-2,0-2,2-1,-1-2,-12-7,2-1,1-3,1-1,-22-26,60 58,0 0,1 0,-1-1,1 1,-1-1,1 0,-1 1,1-1,0 0,0 0,0 0,0 0,0 0,1 0,-1 0,0 0,1 0,0 0,-1 0,1 0,0 0,0 0,0-1,0 1,1 0,-1 0,1-1,7-11</inkml:trace>
  <inkml:trace contextRef="#ctx0" brushRef="#br0" timeOffset="5751.783">1863 671,'-7'-5,"0"1,0 0,-1 1,1 0,-1 0,0 0,0 1,0 1,0-1,0 1,0 0,0 1,0 0,-1 0,1 1,0 0,0 1,0-1,0 1,0 1,1 0,-1 0,1 0,-1 1,1 0,0 1,1-1,-1 1,1 0,-4 5,-3 3,0 1,1 0,1 0,0 2,1-1,1 1,0 1,1-1,1 2,1-1,-4 14,9-26,-1-1,1 0,0 1,1-1,-1 1,1 0,0-1,0 1,0-1,1 1,-1 0,1-1,0 1,1-1,-1 0,1 1,0-1,0 0,0 0,0 0,1 0,0-1,-1 1,2-1,-1 1,0-1,0 0,1 0,0 0,0-1,0 1,0-1,0 0,0 0,0-1,1 1,-1-1,1 0,7 2,1-1,-1 0,0-1,1-1,-1 0,1-1,-1 0,0 0,0-2,0 1,0-2,0 1,0-2,-1 1,0-2,0 0,0 0,-1 0,1-2,-2 1,1-1,-1-1,0 1,5-8,-1-2</inkml:trace>
  <inkml:trace contextRef="#ctx0" brushRef="#br0" timeOffset="6134.585">2455 557,'-55'25,"2"-3,0 3,2 3,1 1,-8 9,54-36,-1 0,1 1,-1 0,1 0,0 0,0 1,0-1,1 1,-1 0,1 0,0 0,0 1,0-1,1 1,-1-1,1 1,0 0,1 0,-1 0,1 0,0 0,0 0,0 0,1 0,0 1,0-1,0 0,1 0,0 0,0 1,0-1,1 2,3 1,-1-1,1 0,1 0,-1 0,1-1,1 0,-1 0,1 0,0-1,0 0,0 0,1-1,0 0,0 0,0-1,0 0,0-1,1 1,-1-1,1-1,6 1,3-1,-1 0,0-1,1-1,-1 0,0-1,0-1,0-1,0-1,0 0,8-4,75-46,-82 44</inkml:trace>
  <inkml:trace contextRef="#ctx0" brushRef="#br0" timeOffset="6815.743">2794 896,'13'-4,"46"-11,0-2,-1-3,-1-3,22-13,-73 34,0-1,0 0,0 0,0 0,-1 0,1-1,-1 0,0 0,0-1,0 1,-1-1,0 0,0-1,0 1,0 0,-1-1,0 0,0 0,0 0,-1 0,0-1,0 1,-1 0,0-1,0 1,0-2,-4 4,0 1,-1 0,1 0,-1 0,1 0,-1 0,0 1,0 0,0-1,-1 2,1-1,0 0,-1 1,1 0,-1 0,1 0,-1 0,1 1,-1 0,0 0,1 0,-1 1,1-1,-1 1,0 0,1 0,0 1,-1 0,1-1,0 1,0 1,-4 1,-6 5,0 0,1 2,0-1,0 2,1-1,1 2,0-1,0 2,1-1,1 2,1-1,0 1,0 1,6-12,0 0,0 0,0 1,1-1,0 0,0 1,0-1,0 1,1 0,-1-1,1 1,0-1,1 1,-1 0,1-1,0 1,0-1,0 1,1-1,0 0,0 1,0-1,0 0,0 0,1-1,0 1,0 0,0-1,0 1,0-1,1 0,-1 0,1-1,3 3,11 3,0 0,0-2,1 0,0-1,0-1,0 0,0-2,1 0,-1-1,1-1,-1-1,1-1,5-1,-16 2,38-5,0-3,0-2,-1-2,-1-1,0-3,-2-2,22-12,-21 11,-6 4,0-2,-1-1,-2-2,0-1,-1-2,-1-1,-1-2,-2-1,0-2,-3 0,0-2,-2-1,21-35,-39 53,-1 0,0-1,0 0,-2 1,0-1,-1-1,-1 1,0-4,-1 14,-1 1,1-1,-2 0,1 0,0 1,-1-1,0 0,-1 1,1-1,-1 1,0-1,-1 1,1 0,-1 0,0 0,0 0,0 0,-1 1,0 0,0-1,0 1,0 1,-1-1,-2-2,-3 4,1 0,-1 1,1 0,-1 0,1 1,-1 1,1-1,-1 1,1 1,0 0,-1 0,1 1,0 0,0 1,1 0,-1 0,1 1,0 0,0 0,0 1,1 0,0 0,-6 6,-3-1,1-1,0 2,0 0,1 1,0 0,2 1,-1 1,2 0,0 0,0 1,2 1,0 0,1 0,0 0,2 1,0 0,1 1,1-1,0 1,2 0,0 0,1 0,1 0,1 7,3-11,1 0,0 0,1 0,0-1,1 0,1 0,0-1,1 0,0 0,1-1,1 0,-1-1,2 0,0-1,0 0,1-1,0 0,0-1,1-1,0 0,1-1,-1 0,1-1,0-1,1 0,-1-1,1-1,-1 0,1-2,12 0,-19 1,1 0,-1-1,0 0,0-1,1 0,-1 0,0-1,0 0,0-1,0 0,-1 0,1-1,-1 0,0 0,0-1,0 0,-1-1,1 0,-1 0,5-6,0-7</inkml:trace>
  <inkml:trace contextRef="#ctx0" brushRef="#br0" timeOffset="7501.935">4233 840,'38'4,"-1"-2,1-2,-1-1,1-2,-1-2,0-1,0-2,19-7,-47 13,-1-1,1 0,-1-1,0 0,0 0,-1 0,1-1,-1 0,0-1,0 0,-1 0,0 0,0-1,0 0,-1 0,0 0,0-1,-1 0,0 0,0 0,-1 0,0 0,-1-1,1 1,-2-1,1 0,-1 0,-1 0,1 0,-1 1,-2-10,0 13,-1 0,1 0,-1 1,0-1,-1 0,1 1,-1 0,0 0,0 0,0 0,0 1,-1-1,1 1,-1 0,0 0,0 1,0 0,-1 0,1 0,0 0,-1 1,1 0,-1 0,1 0,-1 1,0 0,1 0,-1 0,1 1,-1 0,1 0,-1 0,1 1,-1-1,1 1,0 1,0-1,0 1,0 0,1 0,-4 2,-8 4,0 1,0 0,1 1,0 1,1 0,0 1,1 1,0 0,1 0,1 1,0 1,2 0,-1 0,2 1,0 0,-4 17,10-28,1 0,-1 0,2 0,-1 0,1 0,0 0,0 0,0 0,1 0,0 0,0 0,1 0,-1 0,1-1,1 1,-1 0,1-1,0 0,0 1,0-1,1 0,0-1,0 1,0-1,1 0,-1 0,1 0,0 0,0-1,5 3,7 3,0-1,0 0,1-1,1-1,-1-1,1 0,0-2,-1 0,7 0,11-3,0-1,0-2,0-1,0-2,-1-2,0-1,-1-1,0-2,0-2,17-10,-24 11,1-1,-2-1,0-2,-2 0,1-2,-2 0,-1-2,0 0,-2-2,0 0,-1-1,-2-1,13-25,-5-53,-25 100,0 0,0 0,0 1,-1-1,1 0,-1 0,0 0,1 0,-1 1,-1-1,1 0,0 1,-1-1,1 1,-1 0,0-1,0 1,0 0,0 0,0 0,0 0,0 0,-1 1,1-1,-1 1,1-1,-1 1,0 0,1 0,-1 0,0 1,0-1,0 0,0 1,-10-1,1 1,-1 1,1-1,-1 2,1 0,-1 1,1 0,0 0,0 1,1 1,-1 0,1 1,0 0,0 1,1 0,0 0,0 1,0 1,1-1,1 2,-7 8,13-16,-1 1,1 0,0 0,1 0,-1 0,1 1,-1-1,1 0,0 1,0-1,0 1,1-1,-1 1,1 0,0-1,0 1,0-1,0 1,1 0,-1-1,1 1,0-1,0 0,1 1,-1-1,1 0,-1 1,1-1,0 0,0 0,0-1,1 1,-1 0,1-1,-1 1,1-1,0 0,0 0,0 0,0 0,0 0,1-1,-1 0,0 1,1-1,1 0,199 22,-187-20,93 27,-107-29,0 1,0 0,0 0,0 0,0 1,0-1,-1 0,1 1,-1 0,0 0,0 0,0 0,0 0,0 0,-1 0,1 0,-1 1,0-1,0 1,0-1,-1 1,1-1,-1 1,0-1,0 1,0-1,0 1,-1-1,1 1,-1 0,-58 146,53-140,-3 9</inkml:trace>
  <inkml:trace contextRef="#ctx0" brushRef="#br0" timeOffset="8639.395">6011 642,'-16'-2,"1"2,-1 0,0 1,1 0,-1 2,0 0,1 0,0 1,0 1,0 1,1 0,-1 1,1 0,0 2,5-6,0 2,1-1,-1 1,1 0,0 1,0 0,1 0,0 1,0 0,0 0,1 1,0 0,1 0,0 0,0 0,0 1,1 0,0 0,1 0,0 1,1-1,0 1,0-1,1 1,0 0,1-1,0 1,1 6,2-11,0-1,0 1,1-1,0 0,0 0,0 0,0-1,0 1,1-1,-1 0,1-1,0 1,0-1,0 0,1 0,-1 0,0-1,1 1,-1-1,0-1,1 1,0-1,-1 0,1 0,-1-1,1 1,-1-1,0-1,1 1,-1-1,0 0,0 0,0 0,0-1,0 1,0-1,-1-1,1 1,-1 0,1-2,13-11,-1-2,0 0,-1-1,-1-1,-1 0,-1-1,-1 0,0-1,-2-1,1-2,1 5,-6 28,-6 41,0-39,-1-1,2-1,-1 1,1-1,0 1,1-1,0 1,0-1,1 0,0 0,1 0,-1 0,2 0,-1-1,1 0,0 0,0 0,1-1,0 1,0-1,1-1,-1 1,1-1,0 0,1-1,-1 1,1-2,0 1,0-1,0 0,0-1,1 0,2 1,2-1,0-1,0 0,0 0,0-1,0-1,0 0,-1-1,1 0,0-1,-1-1,1 0,-1 0,0-1,-1-1,1 0,-1-1,0 0,-1 0,0-1,0-1,7-7,10-12,0-2,-3-1,0-1,-2-1,-1-1,7-17,67-192,-90 224,9-32,-1 0,-3-1,-3-1,-2 1,-1-22,-19 25,14 48,1 1,-1-1,0 0,1 1,-1-1,0 1,0-1,0 1,1-1,-1 1,0-1,0 1,0 0,0 0,0-1,0 1,1 0,-1 0,0 0,0 0,0 0,0 0,0 0,0 0,0 0,0 1,0-1,0 0,1 1,-1-1,0 0,0 1,0-1,1 1,-1-1,0 1,0 0,1-1,-1 1,1 0,-1-1,0 1,1 0,-1 0,1 0,0-1,-1 1,1 0,0 0,-1 0,1 1,-13 24,0 0,2 1,1 1,2 0,0 1,2-1,1 1,1 0,2 10,1-33,-4 33,2 1,2-1,2 1,1-1,2 0,2 0,8 28,64 232,-57-238,-21-61,0 0,0 1,0-1,0 0,0 1,0-1,0 0,0 1,0-1,-1 1,1-1,0 0,0 0,0 1,-1-1,1 0,0 1,0-1,0 0,-1 0,1 1,0-1,-1 0,1 0,0 1,-1-1,1 0,0 0,-1 0,1 0,0 0,-1 0,1 0,0 1,-1-1,1 0,0 0,-1 0,1 0,-1-1,1 1,0 0,-1 0,1 0,0 0,-1 0,1 0,0 0,-1-1,1 1,0 0,-1 0,1 0,0-1,0 1,-1 0,1-1,0 1,0 0,0 0,-1-1,1 1,0 0,0-1,0 1,0 0,0-1,-1 1,-7-10</inkml:trace>
  <inkml:trace contextRef="#ctx0" brushRef="#br0" timeOffset="8887.257">6265 473,'43'0,"39"0,14 0,1 0,-6 0,-10 0,-9 0,-6 0,-10 0,-10 0,-4 0,-3 0,-4 0,-3 0,-2 0,-1 0,-1 0,-6 0</inkml:trace>
  <inkml:trace contextRef="#ctx0" brushRef="#br0" timeOffset="9116.212">7479 698,'-5'34,"-1"20,5 1,2-8</inkml:trace>
  <inkml:trace contextRef="#ctx0" brushRef="#br0" timeOffset="9287.126">7479 331,'-14'0,"-1"5,3 2</inkml:trace>
  <inkml:trace contextRef="#ctx0" brushRef="#br0" timeOffset="9531.316">7733 614,'6'16,"0"-1,1 1,1-2,0 1,1-1,1 0,0-1,9 9,-15-17,0 0,1 0,0-1,0 0,0 0,1 0,-1 0,1-1,0 0,0 0,0-1,0 0,1 0,-1 0,0-1,1 0,-1 0,1 0,0-1,-1 0,1 0,-1-1,2 0,-4 0,1-1,-1 1,1-1,-1 0,0 0,0-1,0 1,0-1,0 0,0 0,-1 0,0 0,1-1,-1 0,0 1,-1-1,1 0,-1 0,0-1,0 1,0 0,0-1,-1 1,1-1,-1 1,-1-1,8-125,-8 127,0-3,0 1,0-1,0 0,-1 1,0-1,0 1,-1-1,1 1,-1-1,-1 1,1 0,0 0,-1 0,0 0,-1 0,1 1,-1-1,1 1,-1 0,-1 0,1 1,0-1,-1 1,0 0,0 0,0 0,0 1,0 0,-1 0,1 0,-1 0,1 1,-5-1,6 2,0-1,0 0,0 1,-1 0,1 0,0 0,0 0,0 1,0-1,0 1,0 0,0 1,0-1,0 1,1-1,-1 1,1 0,-1 1,1-1,-1 0,1 1,0 0,-2 2,-9 13</inkml:trace>
  <inkml:trace contextRef="#ctx0" brushRef="#br0" timeOffset="9987.126">8354 784,'2'-10,"0"1,1 0,0 0,0 0,1 0,1 1,-1-1,2 1,-1 0,1 0,0 1,0 0,1 0,0 1,0-1,1 1,-1 1,1 0,1 0,-1 0,1 1,3-1,-8 5,-1 0,1 1,0-1,-1 1,1 0,-1 0,1 1,-1-1,1 0,-1 1,0 0,0 0,0 0,0 0,0 1,0-1,0 1,-1 0,1-1,-1 1,0 0,0 1,0-1,0 0,-1 0,1 1,-1-1,0 1,0-1,0 1,0 0,-1-1,1 5,14 28,-11-31,0-1,0 0,1 0,0 0,-1 0,1-1,1 0,-1 0,0 0,1-1,-1 0,1 0,0 0,-1 0,1-1,0 0,0-1,0 1,0-1,0 0,0 0,0-1,0 0,0 0,0-1,0 1,-1-1,1 0,-1-1,1 1,-1-1,0 0,0 0,0-1,0 0,-1 0,3-2,18-16,0-1,-2-1,0-1,-2-2,0 0,-1-3,8-35,-20 49</inkml:trace>
  <inkml:trace contextRef="#ctx0" brushRef="#br0" timeOffset="14956.423">9765 501,'1'-25,"0"19,-1-1,1 1,-1-1,0 1,-1-1,1 1,-1-1,-1 1,1 0,-1 0,0-1,0 1,-1 0,-6 31,56 206,-18-114,-1 48,-15-103,1-91,129-658,-119 591,-20 86,-2 9</inkml:trace>
  <inkml:trace contextRef="#ctx0" brushRef="#br0" timeOffset="16141.014">10216 755,'27'-6,"-1"-2,0 0,-1-2,0-1,0 0,-1-2,0-1,-2-1,1-1,-2-1,17-16,-36 31,0 0,1 0,-1 0,0 0,0 0,0 0,0-1,0 1,-1 0,1-1,-1 0,1 1,-1-1,0 0,0 0,0 0,-1 1,1-1,-1 0,1 0,-1 0,0 0,0 0,0 0,-1 0,1 0,-1 0,0 0,1 0,-1 0,-1 1,1-1,0 0,-1 1,1-1,-1 1,0-1,1 1,-1 0,0 0,-1 0,-1-2,-5 1,0 0,0 1,0 0,-1 0,1 1,-1 1,1-1,-1 1,1 1,-1 0,1 0,0 1,0 0,-1 1,1 0,1 0,-1 1,0 0,1 1,0-1,0 2,0-1,1 1,-5 5,-3 2,1 0,1 1,0 1,1 0,1 0,0 2,1-1,0 1,-6 18,13-29,1 0,0 1,0-1,0 1,0 0,1-1,0 1,1 0,0 0,0 0,0-1,1 1,0 0,0 0,0-1,1 1,0-1,1 1,-1-1,1 0,0 0,1 0,0 0,0 0,0-1,0 0,1 0,0 0,3 2,0-2,-1 0,2 0,-1-1,0 0,1 0,0-1,0 0,0-1,0 0,0 0,1-1,-1 0,0-1,1 0,-1 0,0-1,8-1,155-45,-110 19,-2-3,0-2,-3-3,-1-2,18-18,71-47,-138 98,-4 2,1-1,0 1,0 0,0 0,0 0,0 1,1-1,-1 1,1 0,-1 0,1 1,0 0,0-1,0 1,0 1,0-1,0 1,0 0,0 0,0 1,0-1,0 1,1 0,-5 0,-1 0,0 0,1 0,-1 0,0 0,0 0,0 0,0 0,0 0,0 0,0 0,0 0,0 0,0 0,0 0,-1 0,1 0,0 0,-1 0,1 0,-1 0,1 0,-1-1,1 1,-1 0,1 0,-1-1,0 1,0 0,1-1,-1 1,0 0,0-1,0 1,0-1,0 1,0-1,1 0,-1 1,0-1,0 0,0 0,0 0,0 0,0 0,0 0,0 0,0 0,0 0,0 0,0 0,0-1,0 1,0 0,-39-4,36 2,-1 1,1 0,-1 1,1-1,-1 1,0 0,1 0,-1 0,1 0,-1 1,1 0,-1 0,1 0,-1 1,1-1,0 1,-1 0,1 0,0 1,1-1,-1 1,0 0,-3 3,0 3,0 1,1 0,0 0,0 0,1 1,1 0,0 0,0 0,1 0,0 1,0 8,3-12,0-1,1 1,0 0,0 0,1 0,0-1,0 1,1 0,0-1,0 0,1 0,0 0,0 0,0-1,1 1,0-1,0 0,1-1,0 1,0-1,0 0,3 1,4 2,-1 0,1 0,1-1,-1-1,1 0,0-1,1 0,-1-2,1 1,0-2,7 1,-2-3,0 0,-1-2,1 0,-1-1,1-1,-1-1,0-1,-1 0,1-2,-1 0,-1-1,1 0,13-12,17-8,-2-2,-2-3,-1-1,-1-2,-2-2,-2-1,2-7,-20 22,-1 0,-1-2,-2 0,0-1,-2 0,-1-2,-2 1,0-1,-2-1,-2 0,0 0,-2-1,-2-2,-10-42,7 74,0 1,0-1,-1 0,1 1,-1-1,1 1,-1-1,1 1,-1 0,0-1,0 1,0 0,0-1,0 1,0 0,0 0,0 0,0 0,0 0,-1 0,1 0,0 0,-1 0,1 1,-1-1,1 1,-1-1,1 1,-1-1,1 1,-1 0,0 0,1 0,-1 0,1 0,-1 0,1 0,-1 0,0 1,1-1,-1 0,1 1,-1 0,1-1,0 1,-6 5,1 0,1 0,0 0,-1 1,2 0,-1 0,1 1,0-1,1 1,0 0,0 0,1 0,-1 0,2 0,-1 0,1 1,1-1,-1 0,2 1,-1-1,1 1,0-1,1 2,-2 2,15 150,21 76,-25-3,-10-235,-1-1,1 0,-1 0,1 0,0 1,0-1,-1 0,1 1,0-1,0 1,0-1,0 1,-1-1,1 1,0-1,0 1,0 0,0 0,0-1,0 1,0 0,0 0,0 0,0 0,0 0,0 0,0 0,0 1,0-1,0 0,0 1,0-1,0 0,0 1,0-1,0 1,-1-1,1 1,0 0,0-1,-1 1,1 0,0 0,-1-1,1 1,0 0,-1 0,1 0,-1 0,0 0,1-1,-1 1,0 0,1 0,-1 0,0 0,0 0,0 0,0 0,0 0,0 0,0 0,0 0,0 0,-1 0,1 0,-1 1,8-21,-2-1</inkml:trace>
  <inkml:trace contextRef="#ctx0" brushRef="#br0" timeOffset="16385.496">11599 473,'39'0,"36"0,15 0,-3 0,-6 0,-8 0,-11 0,-12 0,-9 0,-7 0,0 0,0 0,-2 0,-6 0</inkml:trace>
  <inkml:trace contextRef="#ctx0" brushRef="#br0" timeOffset="16689.201">12615 444,'-20'17,"0"1,1 1,1 1,1 0,1 1,1 1,1 0,1 1,0 1,2 0,-1 5,11-25,-1 0,1 0,0 0,0 0,0 0,1 1,-1-1,1 0,0 1,0-1,0 0,1 0,0 1,0-1,0 0,0 0,1 0,-1 0,1 0,0 0,0-1,0 1,1-1,-1 1,1-1,0 0,0 0,0 0,0 0,1 0,-1-1,1 0,0 1,-1-1,1-1,0 1,0-1,3 1,2 1,0 0,0-1,0 0,0-1,1 0,-1 0,0-1,1 0,-1-1,0 0,1 0,-1-1,0 0,0-1,0 0,0-1,-1 1,1-2,-1 1,0-1,0 0,-1-1,1 0,-1 0,1-3,1 1,-1-1,1 0,-2-1,0 1,0-2,-1 1,0-1,0 0,-2 0,1 0,-1-1,-1 0,0 0,-1 0,0 0,-1 0,0 0,-1 0,0 0,-1-1,0 1,-1-2,0 7,1 0,-2 0,1 0,-1 0,0 0,0 1,0-1,-1 1,0 0,-1 0,1 0,-1 1,0-1,0 1,-1 0,0 1,0 0,0-1,0 2,0-1,-1 1,0 0,0 0,0 1,0 0,0 0,0 1,0 0,-1 0,1 0,0 1,-1 0,1 1,-1 0,-72 39,61-24</inkml:trace>
  <inkml:trace contextRef="#ctx0" brushRef="#br0" timeOffset="18719.677">1 1715,'462'-53,"-95"19,-72 9,313-31,-44 26,1631 30,-1689-17,-25-6,-143-12,1 13,113-12,-31 12,-168 7,68 13,-277 2,412-29,968 30,-758-30,237 30,-442-29,227 17,-362-5,25 14,-258 2,383-29,-253 19,36-8,-236 19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22:49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43,'17'167,"-13"-149,-2-1,0 2,0-1,-2 0,0 0,-2 0,0 0,-3 12,-14 155,51-346,-17 105,3 1,3 1,18-35,57-35,-95 122,0 0,0 1,0-1,0 0,1 0,-1 0,0 1,1-1,0 1,-1-1,1 1,0 0,0-1,0 1,0 0,0 0,0 1,0-1,0 0,0 1,0-1,0 1,1-1,-1 1,0 0,0 0,0 0,1 0,-1 1,0-1,0 1,0-1,0 1,1 0,-1-1,0 1,0 0,-1 0,1 1,0-1,0 0,0 1,-1-1,1 1,0 0,19 51,-15-46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58,'-2'-4,"1"1,-1-1,0 1,0 0,-1 0,1 0,0 0,-1 0,0 0,0 1,0-1,0 1,0 0,0 0,-1 0,1 0,-1 1,1 0,-1-1,1 1,-1 0,0 1,0-1,1 1,-1-1,-3 1,-1-1,-1 0,0 1,0 0,0 0,1 1,-1 0,0 0,1 1,-1 1,1-1,-1 1,1 0,0 1,0 0,1 1,-1-1,1 1,0 1,0-1,-3 5,-2 1,0-1,1 2,0 0,1 0,1 1,0 0,1 0,0 1,1 0,0 1,1 0,1 0,0 0,1 3,1-8,0 0,0 1,1-1,1 1,0-1,0 1,1 0,0-1,1 1,0-1,1 1,0-1,1 1,0-1,0 0,1 0,0-1,1 1,0-1,1 0,3 4,-5-10,0 0,0 0,0 0,0-1,0 0,1 0,-1 0,1 0,0-1,-1 0,1 0,0 0,0 0,0-1,0 0,0 0,-1 0,1-1,0 1,0-1,0 0,-1-1,1 1,0-1,-1 0,5-2,4-3,0-1,0 0,-1 0,0-2,0 1,-1-1,0-1,1-2,12-14,-2-1,0 0,-2-1,-2-2,0 0,-2-1,3-12,2-1,-21 46,-1-1,1 0,0 1,0-1,0 0,0 1,0-1,0 0,0 1,0-1,0 1,0-1,0 0,0 1,0-1,0 0,0 1,0-1,0 0,1 1,-1-1,0 0,0 0,0 1,0-1,1 0,-1 1,0-1,0 0,1 0,-1 1,0-1,0 0,1 0,-1 0,0 1,1-1,-1 0,0 0,1 0,-1 0,0 0,1 0,-1 0,0 0,1 0,-1 0,0 0,1 0,-1 0,1 0,-1 0,0 0,1 0,-1 0,0 0,0-1,1 1,-1 0,0 0,1 0,-1 0,0-1,0 1,1 0,-1 0,0-1,0 1,1 0,2 30,-3-30,0 13,1-1,0 1,1-1,1 0,0 0,0 0,1 0,1 0,0-1,0 0,2 0,-1 0,1-1,0 0,1 0,0-1,1 0,4 3,4 5,-3-3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1 234,'254'-1,"-55"-28,-144 24,-71-23,-189-125,187 142,6 5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13,'15'0,"8"0,7 0,2 0,0 0,1 0,-2 0,-1 0,0 0,-1 0,-1 0,0 0,0 0,0-5,0-1,-9 4,-9 4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0,'34'10,"15"3,5-1,-2-2,-6-3,-5-3,-5-2,-4-1,-2-1,-7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9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0,'-45'276,"32"-96,16-174,0-1,0 0,0 1,1-1,0 0,0-1,0 1,1-1,-1 0,1 0,0 0,0-1,1 1,-1-1,1-1,0 1,-1-1,1 0,0 0,0-1,0 1,0-1,1-1,-1 1,0-1,0 0,0-1,1 1,-1-1,0 0,0-1,0 1,0-1,2-2,10-6,-5-2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1 430,'112'-119,"-5"-5,16-34,-123 158,0-2,0 1,0 0,1-1,-1 1,0 0,1 0,-1-1,1 1,0 0,-1 0,1 0,0 0,0-1,0 1,-1 0,1 1,0-1,0 0,0 0,1 0,-1 0,0 1,0-1,0 1,1-1,-1 1,0-1,0 1,1 0,-1-1,0 1,1 0,-1 0,0 0,1 0,-1 0,0 0,1 1,-1-1,0 0,1 1,-1-1,0 1,0-1,0 1,1 0,-1-1,0 1,0 0,1 1,16 80,-17-71,0 1,1-1,0 1,1-1,0 0,1 0,0 0,1-1,0 0,1 1,0-2,1 1,0-1,0 0,1 1,12 6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3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0 344,'39'-38,"-2"-2,-2-1,-2-2,-2-1,2-7,31-35,-62 86,1 0,-1 1,0-1,0 1,1 0,-1-1,0 1,0 0,0 0,0 1,0-1,0 0,-1 1,1-1,0 1,-1-1,1 1,-1 0,1 0,-1-1,0 1,0 0,0 0,0 0,0 1,0-1,0 0,-1 0,1 0,-1 1,0-1,1 0,-1 2,0-1,42 124,-31-107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5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375 939,'-41'15,"4"-2,0 1,0 2,1 2,1 1,1 2,25-15,0 0,0 1,1 1,0-1,0 1,1 1,0-1,1 1,-1 0,2 1,-1 0,2 0,-1 0,1 0,1 1,0-1,0 1,1 0,0 0,1 3,0-10,1 0,0 0,0 1,0-1,1 0,-1 0,1 0,0 0,0 0,0 0,1-1,-1 1,1 0,0-1,0 1,0-1,0 1,1-1,0 0,-1 0,1 0,0 0,0-1,1 1,-1-1,1 0,-1 0,1 0,-1 0,1-1,0 0,0 1,0-1,0 0,0-1,0 1,0-1,0 0,0 0,0 0,1-1,17-3,0-1,0-1,0-1,-1-1,0-1,-1 0,0-2,0-1,-1 0,-1-1,0-1,12-12,116-131,-146 155,0 1,1 0,0-1,-1 1,1 0,0-1,-1 1,1 0,0 0,0-1,0 1,0 0,0 0,1 0,-1 0,0 1,0-1,1 0,-1 0,0 1,1-1,-1 1,1-1,-1 1,1 0,-1-1,1 1,-1 0,1 0,-1 0,1 0,-1 0,0 1,1-1,-1 0,1 1,-1-1,1 1,-1-1,0 1,1 0,-1-1,0 1,0 0,1 0,-1 0,0 0,0 0,0 0,0 0,0 0,0 1,-1-1,1 0,0 1,21 150,-19-140,-1-3,0 1,0-1,1 0,0 1,0-1,1-1,1 1,0 0,0-1,0 0,1 0,1 0,9 6</inkml:trace>
  <inkml:trace contextRef="#ctx0" brushRef="#br0" timeOffset="729.311">855 1278,'25'-4,"-11"1,0 1,0 0,0 1,0 0,1 1,-1 1,0 0,0 1,3 2,-15-4,0 0,-1 1,1-1,0 1,-1-1,1 1,-1 0,1 0,-1 0,1 0,-1 0,0 0,1 0,-1 0,0 0,0 1,0-1,0 0,0 1,0-1,0 1,0-1,-1 1,1-1,0 1,-1 0,1-1,-1 1,0 0,0-1,0 1,0 0,0 0,0-1,0 1,0 0,0-1,-1 1,1 0,-1-1,0 2,-41 68,26-47,10-17,1-1,1 1,-1 0,1 0,0 0,1 1,0-1,0 1,1 0,-1 0,2 0,-1 0,1 0,0 0,1 0,0 0,0 1,1-1,0 0,1 0,-1 0,2 0,-1 0,2 2,0-7,0 0,1 0,-1 0,1 0,-1-1,1 0,0 0,0-1,0 1,0-1,0 0,1 0,-1-1,0 1,0-1,0-1,1 1,-1-1,0 1,0-1,0-1,0 1,0-1,0 0,0 0,0 0,3-4,18-6</inkml:trace>
  <inkml:trace contextRef="#ctx0" brushRef="#br0" timeOffset="978.522">855 1475,'14'0,"10"0,5 0,3 0,1 0,-1 0,-1 0,0 0,-2 0,0 0,-5 0</inkml:trace>
  <inkml:trace contextRef="#ctx0" brushRef="#br0" timeOffset="1350.495">1503 573,'-10'37,"1"1,2 0,1 1,2-1,2 1,2 28,10 292,-39-119,29-229</inkml:trace>
  <inkml:trace contextRef="#ctx0" brushRef="#br0" timeOffset="1711.912">1814 911,'-310'177,"242"-131,68-46,-1 1,0 0,1 0,-1-1,1 1,-1 0,1 0,-1 0,1 0,0 0,0 0,-1 0,1 0,0 0,0 0,0 0,0 0,0 0,0 0,0 0,0 0,0 0,1 0,-1 0,0 0,1-1,-1 1,1 0,-1 0,1 0,-1 0,1 0,-1-1,1 1,0 0,-1 0,1-1,0 1,0-1,0 1,-1-1,1 1,0-1,0 1,0-1,1 1,45 17,-45-18,-1 0,19 4,0 1,-1 0,0 2,0 0,0 1,-1 1,0 1,-1 0,0 1,0 1,-1 1,5 6,31 38,-42-59,-3-4</inkml:trace>
  <inkml:trace contextRef="#ctx0" brushRef="#br0" timeOffset="2131.723">1222 431,'56'-47,"-1"-1,-2-3,19-28,38-66,-105 136,40-42,-43 52,0-1,-1 1,1 0,-1 0,1 0,-1 1,1-1,-1 0,0 0,1 1,-1-1,0 1,0-1,0 1,0-1,0 1,-1 0,1-1,0 1,-1 0,1 0,-1 0,0-1,1 1,-1 0,0 0,0 0,0 0,0-1,-1 2,1-3,5 100,13 66,-15-155,0 0,0 0,1-1,1 0,-1 1,2-1,-1-1,2 1,-1-1,1 0,0-1,1 0,0 0,0 0,1-1,0 0,0-1,3 1,9-1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2.5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1,'-18'23,"0"2,2 0,0 0,2 2,1 0,1 0,2 1,0 1,2-1,1 1,2 1,0 7,0-20,1 0,1 0,0 1,1-1,2 1,-1-1,2 1,0 0,1-1,1 1,1-1,0 0,2 0,0 1,-4-14,0-1,0 1,0-1,1 0,-1 1,1-1,0-1,0 1,0 0,0-1,0 1,1-1,-1 0,1 0,-1 0,1-1,0 1,0-1,0 0,0 0,0 0,0-1,0 1,0-1,0 0,0 0,0-1,0 1,0-1,0 0,0 0,-1 0,1 0,2-2,9-3,-1 0,0-2,0 0,-1 0,0-1,-1-1,1 0,3-6,15-13,-2-1,-1-1,-2-2,-1-1,-1-1,-2-1,-2-1,-1 0,-2-2,-2 0,-1-1,0-10,-14 50,9-64,-9 63,1-1,-1 1,0-1,0 1,0-1,0 1,0-1,-1 1,1-1,0 1,-1-1,1 1,-1-1,1 1,-1 0,0-1,1 1,-1 0,0-1,0 1,0 0,0 0,0 0,0 0,0 0,-1 0,1 0,0 0,-1 1,1-1,0 0,-1 1,1-1,-1 1,1-1,-1 1,1 0,-2 0,-1 2,0 1,-1-1,1 1,0 0,0 1,0-1,1 1,-1 0,1 0,0 0,0 0,0 0,1 1,0-1,-1 1,1 0,1-1,-1 1,1 0,0 0,0 0,0 0,1 4,-2-2,-1 25,1 0,1 0,2 0,1 0,1 0,2 0,1-1,2 0,1 0,1-1,2 0,1-1,10 16,7 39,-32-69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0 311,'29'-5,"14"-1,5 0,-1 1,-4 2,-9-4,-6-1,-2 1,-1 2,-1 2,2 1,0 1,-4-4,-1-1,-4 0</inkml:trace>
  <inkml:trace contextRef="#ctx0" brushRef="#br0" timeOffset="270.292">254 1,'-4'33,"-3"21,1 7,2-4,0-5,2-8,1-6,0-4,1-4,1-2,-1-1,5-5,1-2,5-3,1-6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0,'-42'13,"1"1,0 2,1 2,1 2,-21 15,50-28,2 0,-1 1,1 0,0 0,1 1,0 0,0 1,1-1,0 1,1 1,0-1,0 1,1 0,1 0,0 0,0 0,1 0,1 1,0-1,0 1,1-1,1 1,0-1,0 1,1-1,1 1,-2-9,0 1,1-1,-1 1,1-1,0 0,0 0,0 0,0 0,1 0,-1 0,1 0,0-1,0 0,0 1,0-1,0 0,0 0,0-1,1 1,-1-1,1 1,-1-1,1 0,0-1,-1 1,1-1,0 1,-1-1,1 0,0 0,0-1,-1 1,1-1,0 0,-1 0,1 0,-1 0,1-1,-1 1,0-1,1 0,-1 0,2-2,21-13,-2 0,0-2,-1-1,-1 0,0-2,-2-1,-1 0,-1-1,-1-1,-1-1,-1 0,-1-3,48-75,-62 104,0 1,0-1,0 1,1-1,-1 0,0 1,0-1,0 1,0-1,1 0,-1 1,0-1,1 1,-1-1,0 0,0 1,1-1,-1 0,1 0,-1 1,0-1,1 0,-1 0,1 0,-1 1,0-1,1 0,-1 0,1 0,-1 0,1 0,-1 0,1 0,-1 0,1 0,-1 0,0 0,1 0,-1 0,1 0,-1-1,1 1,-1 0,0 0,1 0,-1-1,1 1,-1 0,0 0,1-1,-1 1,0 0,1-1,-1 1,0 0,0-1,1 1,-1-1,0 1,0 0,0-1,1 1,0 47,-1-40,0 6,-2 2,1 1,1-1,0 0,0 0,2 0,0 1,1-1,0-1,1 1,1 0,0-1,1 0,1 0,0-1,1 0,0 0,10 11,24 7,-31-31</inkml:trace>
  <inkml:trace contextRef="#ctx0" brushRef="#br0" timeOffset="584.73">767 311,'-23'89,"23"-87,0 1,0 0,0-1,0 1,0 0,0-1,1 1,-1 0,1-1,0 1,0 0,0-1,0 1,0-1,0 0,1 1,-1-1,1 0,0 0,0 0,0 0,-1 0,2 0,-1-1,0 1,0-1,1 1,-1-1,0 0,1 0,2 1,1-3,1 0,-1-1,0 0,0 0,1 0,-1-1,-1 0,1 0,0 0,-1-1,0 0,1 0,-2-1,1 1,0-1,-1 0,0 0,0 0,-1-1,1 1,-1-1,0 0,-1 0,1-2,-2 8,-1-2,0 0,0 1,0-1,1 0,-1 1,1-1,-1 0,1 1,0-1,-1 1,1-1,0 1,0-1,0 1,0 0,1-1,-1 1,0 0,0 0,1 0,-1 0,1 0,-1 0,1 0,-1 1,1-1,-1 0,1 1,0 0,-1-1,1 1,0 0,-1-1,1 1,0 0,0 0,-1 1,1-1,0 0,-1 1,1-1,0 1,-1-1,1 1,-1-1,1 1,-1 0,1 0,-1 0,1 0,-1 0,0 0,0 1,1-1,-1 0,0 1,30 134,8 172,-39-291,-1-1,-1 1,0-1,-1 0,0 0,-2 0,0 0,0-1,-2 1,0-2,0 1,-2-1,1 0,-2 0,0-1,-1-1,-8 9,18-20,0 0,0 0,0 0,0 0,0 0,0 0,0 0,0-1,0 1,0 0,-1-1,1 1,0-1,0 1,-1-1,1 0,0 1,-1-1,1 0,-1 0,1 0,0 0,-1 0,1 0,0 0,-1-1,1 1,0 0,-1-1,1 1,0-1,0 0,-1 1,1-1,0 0,0 0,0 1,0-1,0 0,0 0,0 0,0 0,0-1,1 1,-1 0,0 0,1 0,-1-1,1 1,-1 0,1-1,0 1,-1 0,1-1,0 1,0-1,-1-19,1-1,1 1,1 0,0 0,2 0,1 0,0 0,1 1,2 0,0 0,1 1,5-7,0-7,-1 0,-2 5</inkml:trace>
  <inkml:trace contextRef="#ctx0" brushRef="#br0" timeOffset="1297.182">1247 227,'26'-12,"0"-1,0-1,-1-1,-1-1,-1-1,0-1,-1-1,-1-1,9-12,-29 30,0 1,0-1,0 1,0 0,0-1,0 1,0 0,0 0,1 0,-1 0,0 0,1 0,-1 0,1 0,-1 0,1 1,-1-1,1 1,0-1,-1 1,1 0,0-1,-1 1,1 0,0 0,-1 0,1 0,0 0,-1 1,1-1,0 1,-1-1,1 1,-1-1,1 1,-1 0,1 0,-1-1,1 1,-1 0,0 1,0-1,1 0,-1 0,0 0,0 1,0-1,0 0,0 1,-1-1,1 1,0-1,0 2,7 18,0-1,-2 2,0-1,-2 1,0-1,0 15,6 77,-6 0,-7 57,1-31,2-94,1-6,-1 0,-2 0,-2-1,-1 1,-2-1,-4 6,2-12,4-12,-1-1,-1 1,0-2,-1 1,-1-1,-1 0,-8 10,16-26,0 0,1 0,-1 0,0 0,0 0,0-1,-1 1,1-1,0 0,-1 1,1-1,-1 0,1 0,-1 0,1-1,-1 1,1-1,-1 1,0-1,1 0,-1 0,0 0,1 0,-1-1,0 1,1-1,-1 1,0-1,1 0,-1 0,1 0,0-1,-1 1,1 0,0-1,0 0,0 1,0-1,0 0,0 0,0 0,1 0,-1 0,1-1,-1 1,1 0,0-1,0 1,0-1,0 1,1-1,-1 1,1-1,-1 0,1 1,0-1,0 0,0 1,1-4,0-9,1-1,1 0,0 1,2 0,-1 0,2 0,0 1,1-1,0 1,1 1,1 0,7-10,12-11,2 1,0 2,2 1,2 1,0 2,28-15,-58 39,70-68,-67 54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20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1 311,'33'-4,"17"-3,4 1,-3 2,-4 0,-6 2,-5 1,-4 0,-3 1,-1 1,0-6,-6-1</inkml:trace>
  <inkml:trace contextRef="#ctx0" brushRef="#br0" timeOffset="248.359">255 1,'-16'142,"6"0,7 60,29-63,-24-118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1,'-13'0,"1"-1,-1 2,1 0,0 0,-1 1,1 1,0 0,0 1,1 0,-1 0,1 1,0 1,0 0,0 1,1 0,0 0,1 1,0 0,0 1,-3 4,7-3,1 0,0 0,1 1,0-1,0 1,1-1,1 1,0 0,0 0,1 0,1 0,0 0,1 7,0 8,-2-18,1 0,0 1,0-1,1 0,1 0,-1 0,1 0,0 0,1 0,0-1,0 0,1 0,0 0,-3-4,0 0,1 0,-1-1,1 0,0 1,0-1,0 0,0 0,0-1,0 1,0-1,1 1,-1-1,0 0,1 0,-1 0,1-1,-1 1,1-1,0 0,-1 0,1 0,-1-1,1 1,-1-1,1 0,-1 0,1 0,-1 0,0-1,2 0,15-11,-2 0,0-1,0-1,-2-1,0 0,0-1,-2-1,0 0,-1-1,-1 0,-1-1,0-1,6-20,1 8,-6 8,38-50,-49 75,1 0,-1 1,0-1,0 1,1-1,-1 1,0-1,0 1,0 0,0-1,0 1,0 0,0 0,0 0,0 0,0 0,-1 0,1 0,0 0,-1 0,1 0,-1 1,1-1,-1 0,1 0,-1 0,0 1,0-1,1 0,-1 1,0-1,0 0,0 1,1 2,16 67,-14-54,0 0,1 0,1 0,1-1,0 1,1-1,0-1,2 1,0-2,0 1,1-1,12 12,-6-10,-2-1</inkml:trace>
  <inkml:trace contextRef="#ctx0" brushRef="#br0" timeOffset="1001.761">1111 255,'-5'5,"-1"6,-5 1,-1 4,3 4,-3 3,1 2,-3 3,2 0,2 1,-2 0,-3 0,0-1,-1 1,1-1,-1-4,2-2,4-5</inkml:trace>
  <inkml:trace contextRef="#ctx0" brushRef="#br0" timeOffset="1251.97">857 312,'5'9,"6"9,1 5,4 4,3-3,0 0,0-5,2 0,2 1,3 2,0 2,-3 2,-1-4,-4-5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2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1,'-10'19,"-8"11,-5 5,1 2,-1 4,4 0,0-2,4-4,-1-2,2-2,4-7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1 707,'1'282,"-1"-279,0 0,0-1,1 1,0 0,-1 0,1-1,0 1,0 0,1-1,-1 1,0-1,1 1,0-1,-1 0,1 0,0 1,0-1,0-1,1 1,-1 0,0 0,1-1,-1 0,1 1,-1-1,1 0,0 0,-1 0,1 0,0-1,0 1,0-1,-1 0,1 0,0 0,0 0,0 0,0-1,1 0,6 0,1 0,-1-2,0 1,0-1,0-1,-1 0,1 0,-1-1,0 0,4-3,140-109,-152 116,1-1,0 1,-1 0,1 0,0 0,0 0,0 1,-1-1,1 0,0 1,0-1,0 1,0 0,0 0,0 0,0 0,0 0,0 0,0 0,0 0,0 1,0-1,0 1,0 0,0 0,0-1,0 1,-1 0,1 0,0 1,-1-1,1 0,-1 1,1-1,-1 0,0 1,0 0,1-1,-1 1,0 0,0 0,-1-1,1 1,0 0,-1 0,1 0,-1 0,1 0,-1 0,0 2,1 0,0 0,1 0,-1 0,1 0,0 0,0 0,0 0,0 0,1-1,-1 1,1-1,0 0,0 1,0-1,1-1,-1 1,1 0,0-1,-1 0,1 0,0 0,0 0,0-1,0 1,1-1,-1 0,0-1,1 1,-1-1,0 1,1-1,-1-1,1 1,-1-1,0 1,0-1,1 0,-1-1,0 1,1-1,9-7,0-1,-1 0,-1-1,0 0,0-1,-1 0,0-1,-2 0,1-1,-1 0,-1 0,-1-1,0 0,-1 0,4-14,-1 10,1 4</inkml:trace>
  <inkml:trace contextRef="#ctx0" brushRef="#br0" timeOffset="1085.343">1045 1,'0'89,"-11"253,-24-69,31-255,2-8,0 0,0 0,0 1,2-1,-1 1,1-1,1 0,0 1,0-1,3 10,-3-19,0 1,0-1,0 0,0 0,0 0,0 0,0 0,0 0,0 0,1 0,-1 0,0 0,1-1,-1 1,1 0,-1-1,1 0,-1 1,1-1,-1 0,1 0,-1 1,1-1,-1 0,1-1,-1 1,1 0,-1 0,1-1,-1 1,1-1,-1 1,1-1,-1 0,0 1,1-1,0-1,51-32,76-69,-127 102,0 0,0 0,0 0,0 0,1 0,-1 1,0-1,0 1,1 0,-1-1,0 1,1 0,-1 0,1 0,-1 1,0-1,0 1,1-1,-1 1,0 0,0 0,1 0,-1 0,0 0,0 0,0 0,-1 1,1-1,0 1,0 0,-1-1,1 1,-1 0,1 1,5 3,0 0,0 0,1-1,0 0,0 0,0-1,0 0,1 0,0-1,-1 0,1-1,0 0,0 0,1-1,-1 0,0-1,0 0,1 0,-1-1,0 0,8-2,-10 2,0 0,0-1,-1 0,1 0,0-1,-1 1,0-1,0-1,0 1,0-1,0 0,-1 0,1-1,-1 0,0 0,-1 0,1 0,-1-1,0 0,-1 1,1-2,-1 1,0 0,-1-1,1 1,-1-1,-1 0,1 1,-1-2,0 7,-1 0,1 0,-1 0,0-1,1 1,-1 0,0 0,0 0,0 0,0 0,0 0,0 0,0 0,0-1,0 1,0 0,0 0,-1 0,1 0,-1 0,1 0,-1 0,1 0,-1 0,1 0,-1 0,0 0,1 1,-1-1,0 0,0 0,0 1,0-1,0 0,0 1,0-1,0 1,0-1,0 1,0 0,0-1,0 1,0 0,0 0,0-1,0 1,0 0,-1 0,1 1,0-1,0 0,0 0,0 0,0 1,0-1,0 1,-10 6,0 0,1 1,0 1,0-1,1 2,1-1,-1 1,1 1,1-1,0 1,1 1,-5 10,10-20,-1 1,1 0,0-1,0 1,0 0,1-1,-1 1,0 0,1 0,0 0,0 0,0-1,0 1,0 0,1 0,-1 0,1 0,-1-1,1 1,0 0,0-1,1 1,-1-1,0 1,1-1,0 1,-1-1,1 0,0 0,0 0,0 0,1 0,-1 0,0-1,1 1,-1-1,1 0,-1 1,1-1,0 0,-1 0,1-1,0 1,0-1,0 1,-1-1,1 0,0 0,0 0,0-1,28 2,-1-1,0-2,1-2,-1 0,-1-2,1-1,-1-2,0-1,-1 0,0-3,-1 0,0-2,-1 0,-1-2,0-1,5-7,-19 17,-2 0,1 0,-1-1,0 0,-1 0,0-1,0 0,-1-1,-1 0,1 0,-1-1,-6 11,1 0,0 0,-1 0,1 0,-1 0,1 0,-1 0,1 0,-1 0,0-1,0 1,1 0,-1 0,0 0,0 0,0-1,0 1,-1 0,1 0,0 0,0 0,-1-1,1 1,0 0,-1 0,1 0,-1 0,0 0,1 0,-1 0,0 0,1 0,-1 1,0-1,0 0,0 0,0 1,0-1,0 0,0 1,0-1,0 1,0-1,0 1,0 0,-1-1,1 1,0 0,0 0,-1 0,-58 16,0 44,58-58,1-1,0 1,0 0,1 0,-1-1,0 1,1 0,-1 0,1 0,-1 0,1 0,0 0,0-1,0 1,0 0,0 0,0 0,0 0,1 0,-1 0,1 0,-1 0,1-1,0 1,0 0,0 0,0-1,0 1,0-1,0 1,1-1,-1 1,0-1,1 0,-1 1,1-1,0 0,-1 0,1 0,0 0,1 0,7 3,0-1,1 0,-1-1,1 0,0 0,0-1,-1 0,1-1,0-1,0 1,9-3,90 7,-105-2,-1-1,0 2,0-1,0 0,-1 1,1 0,-1 0,1 0,-1 0,0 0,0 1,0-1,-1 1,1 0,-1 0,0 0,0 0,1 4,-1-3,0 0,1 0,-1-1,1 1,0-1,0 0,0 0,1 0,-1 0,1-1,0 1,0-1,0 0,1 0,2 1,4-2,1-1,-1 0,1-1,-1 0,1 0,-1-2,1 1,-1-2,0 1,0-1,0-1,0 0,-1-1,1 0,-1 0,0-1,-1 0,1-1,-1 0,-1-1,1 0,-1 0,1-3,0 4,0 0,-1-1,0 1,0-2,-1 1,0-1,-1 0,0-1,0 1,-1-1,0 0,-1-1,0 1,-1-1,0 0,0 0,-1 0,0-4,-2 14,0-1,0 1,0 0,0 0,0-1,0 1,0 0,0-1,0 1,-1 0,1 0,-1-1,1 1,-1 0,1 0,-1 0,0-1,1 1,-1 0,0 0,0 0,0 0,0 1,0-1,0 0,0 0,0 0,0 1,0-1,-1 1,1-1,0 1,0-1,-1 1,1 0,0-1,0 1,-1 0,1 0,0 0,-1 0,1 0,0 0,-1 1,1-1,0 0,0 1,-1-1,1 1,0-1,0 1,-1 0,-55 43,44-27,0 0,1 0,1 1,1 1,0 0,2 0,0 1,1 0,1 0,1 0,1 1,-1 11,6-21,1 1,1-1,0 0,0 0,1 0,1-1,0 1,0-1,1 0,0-1,0 1,1-1,1 0,0-1,0 0,0 0,1-1,0 0,1 0,-1-1,1 0,0-1,1 0,-1-1,1 0,0 0,5 0,133 30,-118-31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0,2 0,1 0,-1 0,-1 0,-1 0,0 0,-1 0,-1 0,-5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0,'28'14,"15"1,5-3,-1-4,-4-2,-5-3,-3-7,-3-2,-3-1,-5 2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3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81,'370'-11,"42"-25,-77 26,-304 10</inkml:trace>
  <inkml:trace contextRef="#ctx0" brushRef="#br0" timeOffset="666.905">481 363,'-154'50,"147"-47,0 1,0 0,0 0,1 1,0 0,0 0,0 1,0-1,1 1,0 0,0 1,1-1,0 1,0 0,0 0,1 0,0 0,0 1,1 0,1-4,0 0,1 0,0 0,0 0,0 0,0 0,1 0,-1 0,1 0,0 0,0-1,1 1,-1 0,1 0,0-1,-1 1,2-1,-1 0,0 1,1-1,-1 0,1 0,0-1,0 1,0-1,1 1,-1-1,0 0,1 0,0 0,-1-1,1 1,0-1,0 0,0 0,4 2,0-1,0 0,1-1,-1 0,0 0,1 0,-1-1,0-1,1 1,-1-1,0-1,1 1,-1-2,0 1,0-1,4-2,12-13,-1 0,-1-2,0 0,-2-2,0 0,-1-1,-2-1,0-1,-2 0,0-1,-2-1,-1 0,-2-1,1-2,-5 16,0 0,-1 0,-1 0,0 0,0-1,-2 0,0 0,-1 0,0 0,-1 0,0 0,-2 0,0 1,0-1,-4-10,5 23,0 0,1 0,-1 1,0-1,0 0,-1 0,1 1,0-1,0 1,-1-1,1 1,-1-1,1 1,-1 0,0 0,0 0,1 0,-1 0,0 0,0 0,0 1,0-1,0 1,0-1,0 1,0 0,0 0,0 0,0 0,0 0,0 0,0 0,0 1,0-1,0 1,0 0,0-1,0 1,1 0,-1 0,0 0,0 0,0 1,-66 65,57-46,0 1,1 0,1 1,1 0,1 0,1 1,1-1,1 1,2 1,-1 12,3-26,0 0,1-1,0 1,1 0,0-1,0 1,1-1,1 0,0 0,0 0,1-1,0 1,0-1,1 0,1 0,-1-1,1 0,1 0,-1-1,1 0,1 0,-1-1,1 0,0 0,1-1,-1 0,3 0,25 13,-21-11</inkml:trace>
  <inkml:trace contextRef="#ctx0" brushRef="#br0" timeOffset="1020.265">1074 194,'-36'50,"2"1,3 2,2 1,2 1,-2 14,26-65,1-1,0 1,0 0,1-1,-1 1,1 0,0 0,0 0,0 0,1 0,-1 0,1 1,0-1,0 0,1 0,-1 0,1 0,0 0,0 0,0 0,0 0,1 0,0 0,0-1,0 1,0-1,0 1,1-1,-1 0,1 0,0 0,0 0,0 0,0-1,1 1,-1-1,1 0,-1 0,1 0,0-1,0 1,0-1,0 0,0 0,0 0,1-1,9 0,-1-1,1 0,-1-1,1 0,-1-2,0 1,0-2,-1 1,1-2,-1 0,0 0,1-2,6-5</inkml:trace>
  <inkml:trace contextRef="#ctx0" brushRef="#br0" timeOffset="1269.491">791 448,'34'0,"15"5,5 1,-2 0,-6-1,-5-2,-10-1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40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231 537,'-15'2,"-121"32,131-32,0 0,1 1,-1-1,0 1,1 0,0 0,0 0,0 1,0 0,0-1,1 1,-1 1,1-1,0 0,0 1,1-1,0 1,-1 0,1 0,1 0,-1 0,1 0,0 0,0 4,1-1,1-1,0 1,1 0,-1 0,2-1,-1 1,1-1,0 1,0-1,1 0,0 0,1-1,-1 1,1-1,0 0,1 0,-1-1,1 0,0 0,1 0,-1 0,1-1,0 0,0-1,0 0,0 0,1 0,0-1,2 1,0-2,-1 0,0 0,1-1,-1 0,0-1,1 0,-1-1,0 1,0-2,0 1,0-2,0 1,-1-1,1 0,-1-1,0 0,0 0,-1 0,0-1,0-1,0 1,0-1,-1 0,1-2,10-13,-1-1,-1 0,-1 0,-1-2,-1 1,-1-2,5-20,-7 24,-2 0,0-1,-2 0,0 0,-1 0,-2-1,0 1,-2-1,0 1,-2-1,0 1,-2-1,0 1,-2 0,-7-19,11 34,0 1,0 0,-1 0,1 0,-2 0,1 0,-1 1,0 0,0-1,-1 1,1 1,-2-1,1 1,0 0,-1 0,0 0,0 1,0 0,-1 0,0 1,1-1,-1 2,0-1,0 1,-1 0,1 0,0 1,-1 0,-3 0,3 2,-1 0,1 1,0 0,0 1,0-1,0 2,1-1,-1 1,1 0,0 1,0-1,0 1,1 1,0-1,0 1,0 0,0 1,1-1,0 1,1 0,0 0,0 1,0-1,1 1,0 0,0 0,1 0,0 0,1 1,0-1,0 0,1 1,0 5,-2-5,2 1,-1 0,1 0,1 0,-1 0,2 0,0 0,0-1,0 1,1 0,1-1,0 0,0 0,0 0,1 0,1-1,-1 0,2 0,-1 0,1-1,0 0,0 0,3 1,26 17,1-2,1-1,1-2,11 3,75 39,-79-64,-24-2</inkml:trace>
  <inkml:trace contextRef="#ctx0" brushRef="#br0" timeOffset="1617.258">711 0,'6'50,"3"-1,1 0,3 0,2-1,2-1,18 34,40 74,-74-154,0-1,0 1,0-1,0 0,0 1,0-1,0 0,0 0,0 0,0 0,0 0,0 0,1 0,-1 0,0 0,0-1,0 1,0 0,0-1,0 1,0 0,0-1,0 0,0 1,0-1,0 0,-1 1,1-1,0 0,0 0,-1 1,1-1,0 0,-1 0,1 0,-1 0,1 0,-1 0,0 0,1 0,-1 0,0 0,0-1,1 1,-1 0,0 0,0 0,0 0,-1 0,1 0,0 0,0 0,0 0,-1 0,1 0,-1-1,3-6,74-161,-45 32,-21 92,-7 23</inkml:trace>
  <inkml:trace contextRef="#ctx0" brushRef="#br0" timeOffset="2102.29">1218 452,'-120'162,"83"-125,-33 46,65-70</inkml:trace>
  <inkml:trace contextRef="#ctx0" brushRef="#br0" timeOffset="2466.382">1021 480,'0'5,"5"1,1 5,5 1,0 2,4-1,-2 3,3-3,-2 3,-4 2,3-1,-3 1,3-2,-1 0,2-2,-1-3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3.1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1 581,'121'-194,"22"-65,-107 185,-44 92,2 1,0 0,1 1,1-1,1 1,1 0,0 0,2 0,0 0,1 0,1 0,1 0,1-1,1 3,52 84,-55-103,-1 0,1 0,1-1,-1 1,0-1,0 0,1 0,0 0,-1 0,1 0,0 0,0-1,0 1,0-1,0 0,0 0,0 0,1 0,-1 0,0-1,0 0,1 1,-1-1,0-1,1 1,-1 0,0-1,1 1,-1-1,0 0,0 0,0-1,0 1,2-1,5-8,1 1,-1-2,0 1,-1-1,-1-1,0 1,0-2,-1 1,0-1,-2 0,1 0,-1 0,-1-1,-1 0,2-8,14-36,28-96,-34 85,-16 68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37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6,'-13'-2,"0"0,-1 1,1 0,-1 2,1-1,0 2,-1-1,1 2,0 0,0 0,0 2,0-1,1 2,0-1,0 2,0 0,1 0,0 1,0 0,1 1,0 0,1 1,0 0,0 0,0 2,-5 8,0 1,1 0,1 1,1 0,1 1,1 0,1 1,1-1,2 2,0-1,1 0,1 1,2 7,1-27,0 0,1 0,0 0,0 0,1 0,-1 0,1 0,0 0,1 0,-1-1,1 1,0-1,0 0,0 0,0 0,1 0,0 0,0-1,0 0,0 0,0 0,0 0,1 0,0-1,-1 0,1 0,0 0,0-1,0 0,0 0,0 0,1 0,-1-1,0 0,0 0,0 0,1-1,-1 1,0-1,0-1,0 1,0-1,0 1,-1-2,2 1,23-14,0-1,-2-2,0 0,-1-2,-1-1,-1 0,-1-2,-1-1,-1-1,-1-1,14-26,88-182,-103 217,-15 56,-5 7,-1-32,1 1,0 0,1 0,0 0,1-1,0 1,1 0,1-1,0 1,1-1,1 0,0 0,0 0,2-1,-1 0,1 0,1-1,2 3,46 29,-37-35</inkml:trace>
  <inkml:trace contextRef="#ctx0" brushRef="#br0" timeOffset="917.303">1159 316,'-14'19,"-10"12,-5 5,2 1,1-6,4-3,2-2,0 0,-3 0,4 1,-1-5,4-11,4-11,5-7</inkml:trace>
  <inkml:trace contextRef="#ctx0" brushRef="#br0" timeOffset="1166.281">905 345,'5'5,"7"6,0 6,4 0,-1 3,1-3,4 0,2-1,3 0,2-3,0 2,2-1,-1 0,1 0,-5-4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1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7,'0'-5,"0"4,0 6,-5 7,-1 7,-5 4,-5 4,-5 1,-3 2,2-1,0 1,-1-6,-1-1,3 0,0 0,5 2,4-4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71,'19'-5,"12"-1,4 0,2 1,-1 1,-2 2,-1-4,-2-1,-2 1,0 2,-1 0,0 3,0 0,-5-5,-2 0,-4 5,-5 3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40,'28'0,"15"0,5 0,-1 0,-4 0,-4 0,-4 0,-4-5,-1-1,-2 0,-1 1,1-4,-6 1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4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333 452,'-43'18,"23"-12,1 0,-1 2,1 0,0 2,1 0,0 1,1 0,0 2,1 0,1 0,0 2,0 0,1 1,1 0,1 1,-2 3,13-15,-1 1,0-1,1 0,0 1,0-1,0 1,1-1,0 1,0-1,1 0,-1 1,1-1,0 1,0-1,1 0,0 0,0 1,0-1,0 0,1-1,0 1,0 0,0-1,1 0,-1 0,1 0,0 0,0 0,0-1,1 0,-1 0,1 0,0 0,0-1,0 0,0 0,0 0,1 0,-1-1,0 0,1 0,-1-1,1 1,-1-1,1 0,-1-1,0 1,1-1,-1 0,3-1,9-2,0 0,0-1,-1-1,0-1,0 0,-1-1,0-1,0 0,-1-1,0 0,-1-1,0-1,-1 0,0-1,-1 0,7-11,1-3,-1 0,-1-2,-2 0,-1-1,-1-1,-2 0,-1-1,2-10,-8 25,0 0,0 0,-2-1,0 1,-1 0,0-1,-2 1,0-1,-1 1,-1 0,0-1,-1 2,-1-1,-1 0,0 1,-2 0,1 0,-2 1,0 0,4 9,1 0,-1 1,0 0,0 0,0 0,-1 1,0 0,0 0,0 0,0 1,0 0,-1 0,0 0,1 1,-1 0,0 1,0-1,0 1,0 1,0-1,-1 1,1 0,0 1,0 0,0 0,0 0,0 1,0 0,1 0,-1 1,1 0,-1 0,1 1,0-1,0 1,0 1,1-1,0 1,-1 0,2 0,-1 0,-2 5,-2 9,2 1,0 0,1 0,1 0,1 1,1-1,1 1,0 0,2 0,0 0,2 0,0 0,1-1,5 17,-4-19,1-1,1 0,0 0,2 0,-1-1,2 0,0-1,1 0,1-1,0 1,1-2,0 0,1 0,1-1,0-1,0 0,1-1,0-1,4 1,-3 0,0-1,0-1,1 0,0-1,1-1,0-1,0 0,0-1,3-1,3-1</inkml:trace>
  <inkml:trace contextRef="#ctx0" brushRef="#br0" timeOffset="387.91">897 57,'0'5,"-2"35,2 0,1 0,3-1,1 1,2-1,1 1,2-2,6 12,52 146,-37-135,-30-61,1-1,0 1,0 0,0-1,-1 1,1-1,0 0,0 1,-1-1,1 0,-1 0,1 0,-1 0,1 0,-1-1,0 1,1 0,-1-1,0 1,0-1,0 1,0-1,0 1,0-1,0 0,-1 1,1-1,-1 0,1 0,-1-1,1 2,72-232,24-99,-92 307</inkml:trace>
  <inkml:trace contextRef="#ctx0" brushRef="#br0" timeOffset="1032.242">1264 509,'9'88,"-9"-86,1 0,-1 0,1 0,-1 0,1 0,0 0,0 0,0 0,0 0,0 0,0-1,0 1,0 0,1-1,-1 1,1-1,-1 1,1-1,0 0,-1 1,1-1,0 0,0 0,0-1,0 1,0 0,0-1,0 1,0-1,0 1,0-1,0 0,0 0,0 0,1 0,-1 0,0-1,0 1,1-1,4-3,0-1,-1 1,0-1,0-1,0 1,-1-1,0 0,0 0,0 0,-1-1,0 0,0 0,0 0,-1 0,0-1,0-3,6-8,22-58,-31 76,0 1,0 0,0-1,1 1,-1-1,0 1,0 0,1-1,-1 1,0 0,1 0,-1-1,0 1,1 0,-1-1,0 1,1 0,-1 0,0 0,1 0,-1-1,1 1,-1 0,0 0,1 0,-1 0,1 0,-1 0,1 0,-1 0,0 0,1 0,-1 0,1 0,-1 0,0 1,1-1,-1 0,1 0,-1 0,0 1,1-1,-1 0,0 0,1 1,-1-1,0 0,1 0,-1 1,0-1,0 0,1 1,-1-1,0 1,0-1,0 0,0 1,1-1,-1 1,0-1,0 0,0 1,0-1,0 1,0-1,0 1,0-1,0 0,8 32,26 232,-49-100,13-156,0 0,-1 0,-1-1,1 1,-1-1,0 0,-1 0,1 0,-1 0,-1-1,1 0,-1 0,0-1,-1 1,1-1,-1-1,0 1,-7 2,12-5,0 0,0-1,-1 1,1-1,-1 0,1 0,-1 1,0-2,1 1,-1 0,0 0,0-1,0 0,1 0,-1 1,0-1,0-1,0 1,0 0,1-1,-1 0,0 1,1-1,-1 0,0 0,1-1,-1 1,1 0,-1-1,1 0,0 1,0-1,0 0,0 0,0 0,0-1,0 1,1 0,-1-1,1 1,0-1,0 1,0-1,0 1,0-1,0 0,3-10,1 1,1 0,0 0,1 0,0 0,0 1,2 0,-1 0,1 1,1-1,0 2,0-1,1 1,0 0,0 1,6-4,1-3,-1 1,0 0,1 1,1 0,0 1,0 1,1 1,1 1,0 0,0 2,0 0,1 1,0 0,0 2,1 1,-1 0,1 2,10 0,-8 6,-5 2</inkml:trace>
  <inkml:trace contextRef="#ctx0" brushRef="#br0" timeOffset="1380.978">219 989,'109'13,"0"-4,1-5,0-5,-1-4,108-21,490-93,-665 111</inkml:trace>
  <inkml:trace contextRef="#ctx0" brushRef="#br0" timeOffset="2104.068">699 1327,'-25'9,"0"2,1 1,1 1,-1 1,2 2,0 0,1 0,1 2,0 1,2 1,-1 1,16-17,-1 1,1-1,1 1,-1 0,1 0,0 0,0 1,0-1,1 0,-1 1,1-1,1 1,-1-1,1 1,0-1,0 1,1-1,-1 1,1-1,1 1,-1-1,1 0,0 1,0-1,0 0,1 0,-1-1,1 1,1 0,-1-1,1 0,-1 0,1 0,0 0,1 0,-1-1,1 0,-1 0,1 0,0-1,0 1,0-1,0 0,1 0,-1-1,0 0,1 0,-1 0,1-1,11-3,1-2,-2 0,1-1,0-1,-1 0,-1-1,1-1,-1-1,-1 0,1 0,1-4,-2 3,14-8,-1-1,-1-2,0-1,-2 0,-1-2,-1-1,-1-1,-2 0,0-2,-2 0,-1-1,11-30,3-87,-29 142,-1 0,0 1,-1-1,1 0,-1 0,0 1,0-1,0 0,-1 1,0-1,1 1,-2-1,1 1,0 0,-1 0,0 0,0 0,0 1,0-1,-1 1,1 0,-1 0,0 0,0 0,0 1,0-1,-1 1,1 0,-3-1,1 2,0-1,1 1,-1 0,0 0,0 0,0 1,0 0,0 0,0 1,0 0,0 0,0 0,0 0,0 1,1 0,-1 1,1-1,-1 1,1 0,0 0,0 1,0-1,1 1,-1 0,1 0,0 1,0-1,0 1,0 1,-9 13,1 0,1 1,0 0,2 0,0 1,1 0,-1 8,6-16,0 1,0-1,2 1,-1-1,2 1,0 0,1-1,0 1,1 0,0-1,1 1,0-1,2 0,-1 0,2 0,-1-1,2 0,0 0,0 0,9 9,66 73,-80-92,0 0,1 0,-1 0,1-1,0 1,-1-1,1 0,0 1,0-1,0 0,0-1,0 1,0-1,0 1,0-1,0 0,0 0,0 0,0-1,0 1,0-1,0 1,0-1,0 0,0 0,0 0,0-1,-1 1,1-1,-1 1,1-1,-1 0,1 0,-1 0,0 0,0-1,0 1,1-3,33-44,-19 25</inkml:trace>
  <inkml:trace contextRef="#ctx0" brushRef="#br0" timeOffset="2421.099">1461 1102,'-10'13,"-36"45,4 2,1 2,4 2,-6 18,37-69,3-10,1 1,0-1,-1 1,1-1,1 1,-1 0,0 0,1 0,0 0,0 0,0 0,0 0,1 0,0 0,-1 0,2 0,-1 1,0-1,1 0,0 0,0 0,0 0,0 0,1 0,-1 0,1-1,0 1,0-1,0 1,1-1,0 0,-1 1,9 2,0-1,1 0,-1 0,1-1,0-1,0 0,0 0,0-1,0-1,1 0,-1-1,1 0,-1-1,0 0,1-1,-1 0,8-3,-17 4,57-28,-60 19,-5 2</inkml:trace>
  <inkml:trace contextRef="#ctx0" brushRef="#br0" timeOffset="2663.869">1094 1412,'34'0,"15"0,5 0,2 0,-3-5,-6-1,-1-1,-4 2,-9 2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3:59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23,'-19'0,"2"-3,-1 2,1 0,0 1,-1 0,1 2,0 0,0 1,0 0,0 2,0 0,1 1,0 0,0 2,1 0,0 0,0 1,1 1,-9 8,8 2,2 0,0 1,1 1,2 0,0 0,1 1,1 0,1 1,2 0,0 0,1 0,2 0,0 1,2 17,-1-38,1 1,0-1,0 1,0 0,0-1,1 1,0-1,0 1,0-1,0 0,1 1,0-1,0 0,0 0,0 0,0 0,1 0,0-1,0 1,0-1,0 1,1-1,-1 0,1-1,-1 1,1-1,0 1,0-1,0 0,1 0,-1-1,0 1,1-1,-1 0,3 0,9-3,0 0,0-1,0-1,-1 0,0-1,0-1,0 0,0-1,-1-1,0 0,-1-1,0 0,0-1,-1 0,0-1,-1-1,0 0,-1 0,5-9,19-23,-2-2,-3 0,-1-3,-2 0,-3-1,-2-1,11-41,-31 89,14 83,-13-56,2-1,0 1,2-1,0 0,2-1,0 1,2-2,0 1,2-1,0-1,5 7,-13-24,0 1,0 0,1-1,-1 0,1 0,0 0,-1 0,1-1,0 0,0 0,1 0,-1 0,0-1,1 0,-1 0,4-1,13 2</inkml:trace>
  <inkml:trace contextRef="#ctx0" brushRef="#br0" timeOffset="572.262">1020 305,'-16'30,"-33"80,48-106,0-1,0 1,0 0,1-1,-1 1,1 0,0-1,0 1,1-1,-1 1,1 0,0-1,-1 1,2-1,-1 1,0-1,1 1,-1-1,1 0,0 0,0 0,0 0,1 0,-1-1,1 1,0 0,-1-1,1 0,1 1,-2-2,1 0,-1 1,1-1,0 0,0-1,-1 1,1 0,0-1,0 1,0-1,0 0,0 0,0 0,0 0,-1-1,1 1,0-1,0 0,0 0,-1 0,1 0,0 0,-1 0,1-1,-1 1,1-1,-1 0,0 0,0 0,0 0,2-1,56-74,18-68,-77 145,-1 1,0 0,1-1,-1 1,0 0,1-1,-1 1,1 0,-1-1,1 1,-1-1,1 1,-1 0,1-1,-1 0,1 1,0-1,-1 1,1-1,0 0,0 1,-1-1,1 0,0 0,-1 0,1 0,0 1,0-1,0 0,-1 0,1 0,0-1,0 1,-1 0,1 0,0 0,0 0,-1-1,1 1,0 0,-1-1,1 1,0-1,-1 1,1-1,-1 1,1-1,0 1,-1-1,1 1,-1-1,0 0,1 1,-1-1,1 0,-1 0,0 317,-1-277,-2 0,-2-1,-1 1,-2-1,-1-1,-2 1,-2-2,-1 0,-10 15,18-35,-1 0,-1-1,-1 0,0 0,-1-1,0 0,-1-1,-1 0,0-1,0 0,-1-1,-1 0,0-1,-1-1,-3 2,17-11,0 1,0-1,0 0,0 1,0-1,0 0,0 0,0 0,-1 1,1-1,0-1,0 1,0 0,0 0,0 0,-1-1,1 1,0 0,0-1,0 1,0-1,0 1,0-1,0 0,0 1,1-1,-1 0,0 0,0 1,0-1,1 0,-1 0,0 0,1 0,-1 0,1 0,-1 0,1 0,0 0,-1 0,1-1,0 1,0 0,0 0,0 0,0 0,0 0,0-1,0 1,0 0,0 0,1-1,7-63,1 39,1-1,1 2,1-1,2 2,9-15,16-28,29-56,-52 91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2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1,'0'24,"-5"13,-6 4,-1 1,-4-2,-4-4,-3-2,-2-8,-2-3,3 0,2-5,4 0,0-4,4-4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80,'-14'-4,"-1"1,0 1,1 0,-1 0,0 2,0 0,0 1,0 0,0 1,0 1,1 0,-1 1,1 1,0 0,0 1,1 0,0 1,0 0,0 2,1-1,0 1,1 1,0 0,0 1,1 0,-4 7,-3 12,1 1,1 1,2 0,1 1,1 1,2-1,2 2,1-1,2 1,1 0,1 0,3 9,-1-39,0 0,1 0,-1 0,1-1,1 1,-1 0,1-1,-1 1,1-1,0 1,1-1,-1 0,1 0,0 0,0 0,0-1,1 1,-1-1,1 0,0 0,0 0,0 0,0-1,0 0,0 1,1-2,-1 1,1 0,0-1,-1 0,1 0,0 0,0-1,-1 1,1-1,0-1,0 1,0 0,0-1,-1 0,1 0,0-1,-1 1,5-3,15-6,0-2,0 0,-1-2,-1 0,0-1,-1-2,0 0,-2-1,0-1,-1-2,161-214,-178 234,22-30,-1-1,-2-1,-1 0,-1-2,-2 0,-1 0,-3-2,8-32,-39 121,-13 149,30-181,1 0,1 1,1-1,0 0,2 0,0 0,1 0,2-1,-1 1,2-1,1 0,0-1,1 0,1 0,1-1,1 1,1-4,-1-2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75,'9'0,"9"0,6 0,3 0,2 0,1 0,0-5,0-1,0 0,-1 1,-1 2,1-4,-1-1,0 2,0 0,-4-2,-3 0,-3 1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24,'29'4,"14"3,5-6,-2-3,-3 0,-4-1,-4-4,-4-1,-1 0,-7 3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3.3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86 1,'-9'38,"-9"28,0 6,2-3,4-9,4-10,4-13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3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25,'197'-25,"-150"26,-47-1,1 0,0 0,0 0,0 0,0 0,-1 0,1 0,0 0,0 0,0 1,0-1,-1 0,1 1,0-1,-1 0,1 1,0-1,0 1,-1-1,1 1,-1 0,1-1,-1 1,1 0,-1-1,1 1,-1 0,1-1,-1 1,0 0,1 0,-1 0,0-1,0 1,0 0,0 0,1 0,-1 0,0-1,-1 1,1 0,0 0,0 0,0-1,0 1,-1 0,1 0,0 0,-1-1,1 1,-1 0,-84 106,50-68,29-34,0 0,-1 0,2 1,-1 0,1 0,0 0,0 1,0 0,1 0,0 0,0 0,1 1,0-1,1 1,-1 0,1 0,1 0,0 0,0 0,0 0,1 0,0 0,2 8,2-12,0 1,0-1,0 0,1-1,0 1,0-1,0 0,0 0,0-1,1 1,-1-1,1-1,0 1,-1-1,1 0,0 0,0 0,0-1,0 0,0 0,-1 0,1-1,0 0,0 0,0-1,-1 1,3-2,6-4,-7 0</inkml:trace>
  <inkml:trace contextRef="#ctx0" brushRef="#br0" timeOffset="251.788">0 224,'29'4,"14"3,5-6,-1-2,-4-2,-5 0,-3 1,-8-5,-8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05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536 399,'-30'4,"1"2,0 1,0 2,1 0,0 2,-22 12,42-18,-1 0,1 0,0 1,1 0,0 0,-1 0,2 1,-1 1,1-1,0 1,1 0,0 0,0 0,1 1,0 0,0 0,1 0,0 0,1 0,0 1,0-1,0 10,2-12,0-1,0 1,0-1,1 1,0-1,0 0,0 0,1 1,0-1,1 0,-1 0,1 0,0-1,0 1,1-1,0 0,0 0,0 0,0 0,1-1,0 1,0-1,0 0,0-1,0 1,1-1,0 0,0-1,0 1,0-1,0 0,0-1,0 0,1 0,-1 0,1 0,-1-1,1 0,-1-1,5 0,18-8,-1-1,-1-2,0-1,0 0,-1-2,-1-2,-1 0,0-1,-1-1,-1-1,-1-2,14-18,-7 10,-1 0,-1-2,-3-1,0-1,9-20,-24 39,-1-1,0 0,-1 0,-1-1,-1 1,0-1,-1 0,-1 0,0-1,-1 1,-1 0,-1 0,-1-1,-1-4,2 16,0 0,0 0,-1 1,0-1,0 1,0-1,-1 1,1 0,-1 0,-1 0,1 0,-1 1,0-1,0 1,0 0,0 0,-1 0,0 1,0-1,0 1,0 0,0 1,0-1,-1 1,1 0,-1 1,0-1,0 1,1 0,-1 0,0 1,0 0,0 0,0 0,0 1,1 0,-6 1,2 0,0 1,0 0,1 1,-1 0,1 0,-1 1,1 0,1 0,-1 1,1 0,0 0,0 1,1 0,0 0,0 0,1 1,-1 0,2 0,-1 0,1 1,1 0,-1-1,1 1,1 1,0-1,0 0,1 0,0 1,0-1,1 1,1-1,0 0,0 1,0-1,1 0,1 0,1 5,10 13,2 0,1-1,1-1,1 0,2-2,0 0,1-1,1-1,1-2,17 11,-23-15,83 61,-76-64,-14-11</inkml:trace>
  <inkml:trace contextRef="#ctx0" brushRef="#br0" timeOffset="2622.845">1242 117,'16'39,"15"84,-24-83,3 0,1-1,2 0,2-1,1 0,-16-37,0 0,0 0,0 1,0-1,1 0,-1 0,0 0,0 1,1-1,-1 0,1 0,-1 0,1 0,-1 0,1 0,0 0,-1 0,1 0,0 0,0 0,0-1,0 1,-1 0,1-1,0 1,1 0,-1-1,0 1,0-1,0 1,0-1,0 0,0 0,0 1,1-1,-1 0,0 0,0 0,0 0,1 0,-1 0,0-1,0 1,0 0,0 0,0-1,1 1,-1-1,0 1,0-1,0 0,0 1,0-2,32-173,-31 156,4-12,0 0,3 0,0 0,2 1,2 1,12-22,-16 31,2-5</inkml:trace>
  <inkml:trace contextRef="#ctx0" brushRef="#br0" timeOffset="10235.264">1665 455,'283'-28,"-283"28,1-1,0 1,0-1,0 1,0 0,-1-1,1 1,0 0,0 0,0 0,0 0,0 0,0 0,0 0,0 0,-1 0,1 0,0 0,0 1,0-1,0 0,0 1,0-1,-1 1,1-1,0 1,0-1,-1 1,1-1,0 1,-1 0,1-1,-1 1,1 0,0-1,-1 1,0 0,1 0,-1 0,1-1,-1 1,0 0,0 0,0 0,1 0,-1 0,0 0,0 0,0 0,0-1,0 1,0 0,-1 0,1 0,0 0,0 0,-1 0,1-1,-1 1,1 0,0 0,-1 0,1-1,-1 1,0 0,1-1,-2 2,-51 44,45-40,-1-1,1 1,1 0,-1 1,1 0,0 0,0 1,1 0,0 0,1 0,0 0,0 1,0 0,1 0,1 1,0-1,0 1,1 0,0-1,-1 7,4-13,-1-1,0 1,0-1,1 1,0-1,-1 0,1 1,0-1,0 0,0 1,0-1,1 0,-1 0,1 0,-1 0,1 0,0 0,0-1,-1 1,1 0,0-1,1 0,-1 1,0-1,0 0,1 0,-1 0,0 0,1-1,-1 1,1-1,-1 1,1-1,92 3,-77-4,11 0,-4 0</inkml:trace>
  <inkml:trace contextRef="#ctx0" brushRef="#br0" timeOffset="10642.591">1722 568,'4'0,"8"0,5 0,5 0,3 0,3 0,1 0,0 0,1 0,-1 0,0 0,0 0,-5 0</inkml:trace>
  <inkml:trace contextRef="#ctx0" brushRef="#br0" timeOffset="11659.242">0 1076,'346'-2,"140"-26,-449 24,789-103,-484 59,-235 43,-90 11</inkml:trace>
  <inkml:trace contextRef="#ctx0" brushRef="#br0" timeOffset="12290.145">790 1415,'-24'6,"-1"1,1 1,0 1,1 1,0 1,0 2,1 0,1 1,0 1,1 1,1 0,0 2,-3 5,19-19,0 0,0 0,1 0,-1 0,1 0,0 1,0-1,0 1,1 0,0-1,0 1,0 0,0 0,1 0,-1-1,1 1,1 0,-1 0,1 0,0 0,0-1,0 1,0 0,1-1,0 1,0-1,0 1,1-1,-1 0,1 0,0 0,0 0,1-1,-1 1,1-1,-1 0,1 0,0 0,0-1,1 1,-1-1,0 0,1 0,-1 0,1-1,0 0,0 0,-1 0,1 0,2-1,9 0,1-2,-1 0,0-1,0-1,0 0,-1-1,1-1,-1 0,-1-1,1-1,-1 0,0-1,-1-1,1-1,18-12,-1-2,-2-1,-1-1,-1-2,-1-1,-1 0,-2-2,-2-1,0-1,-3 0,-1-2,10-27,-24 58,-1 0,1-1,-1 1,0-1,0 0,-1 1,0-1,0 0,0 0,-1 0,1 0,-2 1,1-1,0 0,-1 0,0 0,-1 0,1 1,-1-1,0 1,-1-1,1 1,-1 0,0 0,0 0,-1 0,1 0,-1 1,0-1,0 1,-1 0,1 1,-1-1,0 1,0 0,0 0,0 0,-2 0,-1 2,0-1,0 1,0 1,0 0,0 0,0 0,0 1,0 0,0 1,0 0,0 0,0 1,0-1,1 2,0-1,-1 1,1 0,1 1,-1 0,1 0,-6 5,0 2,0 0,1 0,1 1,0 0,1 1,0 0,1 0,1 1,0 0,-2 8,3-10,2-1,-1 1,2 0,-1 0,2 1,0-1,0 1,1-1,1 1,1-1,0 1,0-1,1 1,1-1,0 0,1 0,0 0,1 0,1-1,0 0,1 0,3 4,-2-6,1 0,1-1,0-1,0 1,1-2,0 1,0-2,1 1,-1-1,1-1,1 0,-1-1,1-1,0 1,-1-2,2 0,-1 0,4-1,-9-2,-1 1,0-1,1 0,-1 0,0-1,1 0,-1 0,0 0,0-1,-1 0,1-1,-1 0,1 0,-1 0,0-1,3-3,3-5</inkml:trace>
  <inkml:trace contextRef="#ctx0" brushRef="#br0" timeOffset="12638.704">1552 1132,'-34'40,"1"2,2 0,2 3,2 0,2 1,2 2,-15 44,23 19,15-108,0 1,0 0,0-1,1 1,0-1,0 0,0 1,0-1,0 0,1 1,-1-1,1 0,0 0,0 0,0 0,0-1,1 1,-1 0,1-1,-1 0,1 0,0 0,0 0,0 0,0 0,0-1,1 1,-1-1,3 1,15 1,1 0,-1-1,1-2,-1 0,1-1,15-4,-13 0,-6-1</inkml:trace>
  <inkml:trace contextRef="#ctx0" brushRef="#br0" timeOffset="12889.687">1156 1528,'34'-5,"21"-1,5 0,-2 1,-7 1,-7 2,-5 1,-11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4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873 542,'2'-4,"-1"0,1-1,-1 1,1 0,-2 0,1-1,0 1,-1-1,0 1,1 0,-2-1,1 1,-1-1,1 1,-1 0,0-1,-1 1,1 0,-1 0,0 0,0 0,0 0,0 0,-1 1,0-1,1 1,-1-1,0 1,-1 0,1 0,-1 1,1-1,-1 1,0 0,0 0,0 0,-2-1,-182 0,175 4,-32 5,0 2,1 1,1 3,-1 2,2 1,-23 13,61-27,0-1,-1 1,1 0,0 0,0 1,0-1,0 1,1 0,-1 0,0 0,1 1,-1-1,1 1,0 0,0 0,0 0,0 0,1 0,-1 1,1-1,0 1,0 0,0-1,0 1,0 0,1 0,0 0,0 1,0-1,1 0,-1 0,1 0,0 1,0-1,0 0,1 0,-1 0,1 1,0-1,2 3,4 2,1 1,0-2,1 1,0-1,1-1,-1 0,1 0,1-1,-1 0,1 0,0-1,0-1,1 0,-1-1,6 1,13 7,188 36,-218-47,1 0,0 0,0 0,0 0,0 0,0 0,0 1,0-1,0 0,0 0,0 1,-1-1,1 0,0 1,0-1,0 1,-1-1,1 1,0 0,0-1,-1 1,1 0,-1-1,1 1,0 0,-1 0,1-1,-1 1,0 0,1 0,-1 0,0 0,0 0,1 0,-1 0,0-1,0 1,0 0,0 0,0 0,0 0,0 0,0 0,-1 0,1 0,0 0,-1 0,1-1,0 1,-1 0,1 0,-1 0,1-1,-1 1,1 0,-2 0,-47 36,41-32,-461 297,380-219,87-80,0-1,0 1,0-1,1 1,-1 0,1 0,-1-1,1 1,0 0,0 0,0 0,1 1,-1-1,1 0,-1 0,1 0,0 0,0 1,1-1,-1 0,1 0,-1 0,1 0,0 0,0 0,1 0,-1 0,0 0,1-1,0 1,-1 0,1-1,0 1,1-1,0 1,9 5,1 0,0-1,0-1,0 0,1-1,-1-1,1 0,0 0,1-2,-1 0,0 0,9-1,21-1,1-1,0-3,0-1,-1-3,0-1,15-7,-56 16,-1 1,1-1,-1 0,1 0,-1 0,1-1,-1 1,0 0,1-1,-1 0,1 1,-1-1,0 0,0 0,0-1,1 1,-1 0,0-1,0 1,-1-1,1 0,0 1,0-1,-1 0,1 0,-1 0,0 0,0 0,1-1,-1 1,0 0,-1-1,1 1,0 0,-1-1,0 1,1-1,-1 1,0-1,0 1,0 0,0-1,-1 1,0-2,-8-10,-2 0</inkml:trace>
  <inkml:trace contextRef="#ctx0" brushRef="#br0" timeOffset="414.592">534 5,'0'0,"1"-1,0 1,0-1,-1 1,1-1,0 1,0 0,0-1,0 1,-1 0,1 0,0 0,0 0,0 0,0 0,0 0,0 0,0 0,-1 0,1 0,0 0,0 1,0-1,0 0,-1 1,1-1,0 1,0-1,0 1,-1-1,1 1,0-1,-1 1,1 0,-1-1,1 1,-1 0,1-1,-1 1,1 0,-1 0,1 0,-1 0,0-1,0 2,17 41,-17-16,0 1,-2-1,0 0,-2 0,-2 0,0 1,-2 10,-173 724,-5-74,162-537,24-139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0:5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1045,'12'0,"1"-1,0 0,0-1,-1 0,1-1,-1 0,0-1,0-1,0 0,0 0,-1-1,0 0,0-1,-1-1,0 1,0-2,-1 1,0-1,4-5,48-59,-3-2,39-69,-73 108,146-216,-60 95,-109 157,-1 0,1 0,-1-1,1 1,-1 0,1 0,0 0,-1 0,1 0,-1 0,1 0,-1 0,1 0,0 0,-1 0,1 0,-1 1,1-1,-1 0,1 0,-1 1,1-1,-1 0,1 1,-1-1,1 0,-1 1,1-1,-1 0,0 1,1-1,-1 1,0-1,1 1,-1-1,0 1,0-1,1 1,-1 0,0-1,0 1,0-1,0 1,0-1,0 1,0 0,0-1,0 1,0-1,0 1,0-1,0 1,0 0,-1-1,1 1,0-1,0 1,-1-1,1 1,0-1,-1 1,1-1,0 1,0 0,-31 291,-15-11,39-257,0 0,-1-1,-2 1,0-2,-1 1,-2-1,0-1,-1-1,-1 0,-7 6,14-16,0-1,-1-1,0 0,0 0,-1 0,0-1,0-1,-1 0,0 0,0-1,0-1,0 0,-1 0,0-1,0 0,0-1,0-1,0 0,0 0,0-1,-1-1,1 0,0-1,0 0,0-1,-10-3,16 5,0-1,1 0,-1 0,1 0,0-1,0 0,0 0,0 0,0 0,0-1,1 0,0 0,-1 0,2 0,-1-1,0 1,1-1,0 0,0 0,0 0,1-1,0 1,0-1,0 1,1-1,-1 0,1 0,1 1,-1-1,1 0,0 0,0 0,1 0,0 1,0-1,0 0,1-1,11-14,-1 2</inkml:trace>
  <inkml:trace contextRef="#ctx0" brushRef="#br0" timeOffset="251.832">1073 565,'0'33,"-5"21,-1 6,0-2,1-6,1-8,2-6,1-5,5-7,3-5,-1 0,-1 1,-1-3</inkml:trace>
  <inkml:trace contextRef="#ctx0" brushRef="#br0" timeOffset="514.331">1045 0,'0'0</inkml:trace>
  <inkml:trace contextRef="#ctx0" brushRef="#br0" timeOffset="836.042">1327 1213,'92'-190,"51"-157,-121 244,-24 140,2-1,1 0,2 0,2 0,1 0,1-1,2 1,2-2,3 5,-12-34,0 0,0 0,1 0,0-1,0 1,0-1,0 0,0 0,1 0,0 0,0-1,0 0,0 1,0-2,1 1,-1 0,1-1,0 0,0 0,0 0,0 0,0-1,0 0,0 0,0-1,1 1,-1-1,0 0,0 0,1-1,-1 0,0 0,0 0,0 0,0-1,0 0,0 0,0 0,-1-1,1 1,-1-1,1 0,-1 0,3-4,14-17,-2 0,-1-1,-1-1,-2-1,0 0,-2-1,-1-1,6-21,30-165,-46 191</inkml:trace>
  <inkml:trace contextRef="#ctx0" brushRef="#br0" timeOffset="1099.969">2427 424,'-24'4,"1"1,0 1,0 2,0 0,1 1,0 1,0 2,2 0,-1 1,-10 9,21-14,0 0,1 1,0 0,0 1,1 0,0 0,1 1,0 0,1 0,0 1,1-1,0 1,1 1,0-1,1 0,0 1,1 0,1-1,0 1,0 7,2-11,0-1,0 1,0 0,1-1,1 1,0-1,0 0,0 0,1 0,0 0,1 0,-1-1,2 0,-1 0,1 0,0-1,0 0,1 0,-1-1,1 1,1-1,-1-1,1 1,0-1,0-1,3 2,9 2,1 0,-1-1,1-1,1-1,-1 0,0-2,1-1,0 0,-1-2,8-1,-17 0,0-1,0-1,0 1,0-2,-1 0,0 0,0-1,10-7,2-2</inkml:trace>
  <inkml:trace contextRef="#ctx0" brushRef="#br0" timeOffset="1438.965">2682 791,'16'10,"1"-1,0-1,1-1,-1 0,1-1,1-1,-1 0,1-2,0 0,-1-1,1-1,0 0,0-2,0 0,0-1,0-1,0-1,6-3,-13 3,0 0,-1 0,0-2,1 1,-1-2,-1 1,0-1,0-1,0 0,-1 0,0-1,0 0,-1-1,0 0,-1 0,0 0,-1-1,0 0,-1-1,0 1,-1-1,0 0,0 0,-2 0,1 0,-2-1,0 1,0-1,-1 1,0-1,-1 1,-1-1,-1-2,0 8,-1 0,0 0,0 0,-1 1,0 0,0 0,0 0,-1 0,0 1,0 0,0 0,-1 1,1 0,-1 0,0 0,-1 1,1 0,-1 0,1 1,-1 0,0 1,1-1,-1 1,0 1,0 0,0 0,0 0,0 1,0 0,1 0,-1 1,-2 1,-9 2,2 1,-1 1,1 1,0 0,0 1,1 1,1 0,-1 1,2 1,0 0,0 1,1 1,0 0,2 0,-1 2,2-1,0 1,1 1,1 0,0 0,1 0,1 1,1 0,0 0,1 1,2-1,-1 1,2 0,1 0,0-1,1 1,1 0,1 0,1-1,5 17,2-16,1 0,1 0,1-1,0-1,2 0,0-1,0-1,2 0,-1-2,2 0,0-1,1 0,0-2,0 0,1-2,0 0,18 4,114 23,-107-31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13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395 607,'-27'7,"1"1,0 2,0 0,0 2,2 1,0 0,-3 4,22-13,1 0,-1 0,1 0,0 1,0 0,0-1,1 1,-1 1,1-1,0 0,1 1,0 0,-1 0,2-1,-1 1,1 0,0 0,0 1,0-1,1 0,0 0,1 0,-1 0,1 0,0 0,0 0,1 0,0 0,0 0,0 0,1-1,0 1,0-1,0 0,1 0,0 0,0 0,0-1,0 0,1 1,-1-2,1 1,0 0,0-1,1 0,-1 0,6 2,2-4,1 1,-1-2,0 0,1 0,-1-1,0-1,0 0,0-1,0-1,0 0,-1 0,0-1,0-1,0 0,0 0,-1-2,0 1,-1-1,1-1,-2 0,1 0,-1-1,-1 0,1 0,3-9,12-16,-2 0,-1-1,-2-1,-1-1,-2 0,-2-2,-2 1,-1-2,2-25,-10 49,-1-1,-1 1,0 0,-2-1,0 1,0-1,-2 1,0 0,-1 0,-1 0,-1 1,0 0,-1 0,-1 0,0 1,-1 0,-1 0,0 1,-1 1,0-1,-1 2,-8-7,17 17,1-1,-2 0,1 1,0 0,0 0,-1 0,1 0,-1 0,1 1,-1 0,0 0,0 0,0 0,1 0,-1 1,0-1,0 1,0 0,0 0,0 1,0-1,0 1,1 0,-1 0,0 0,0 1,1-1,-1 1,1 0,-1 0,1 0,0 0,0 1,0-1,0 1,0 0,1 0,-1 0,1 0,-1 0,-4 13,0 0,1 1,0 0,2 0,0 0,1 0,0 1,2-1,0 1,1-1,0 1,2-1,1 9,-1-1,2 0,0-1,1 0,2 0,0 0,2 0,0-1,2-1,0 0,1 0,2-1,0-1,1 0,1-1,1-1,1 0,0-1,1-1,1-1,7 4,98 46,-108-64,-3-4</inkml:trace>
  <inkml:trace contextRef="#ctx0" brushRef="#br0" timeOffset="282.762">1328 382,'-166'343,"141"-285,20-43,-1-1,0 1,-1-1,0 0,-2-1,1 0,-2 0,1-1,-9 8,5-10</inkml:trace>
  <inkml:trace contextRef="#ctx0" brushRef="#br0" timeOffset="550.557">961 438,'22'27,"2"-1,1-2,1 0,1-2,1-1,1-1,0-2,2 0,0-2,1-2,0-1,1-1,11 1,-34-9,96 45,-91-41</inkml:trace>
  <inkml:trace contextRef="#ctx0" brushRef="#br0" timeOffset="878.276">1 1143,'680'-79,"-107"22,-536 54,-10 0,1 1,-1 1,1 2,-1 1,20 4,-24 0</inkml:trace>
  <inkml:trace contextRef="#ctx0" brushRef="#br0" timeOffset="1483.219">707 1369,'-34'14,"1"0,1 2,1 2,0 1,1 1,1 1,-21 21,42-34,2-1,-1 1,1 0,0 0,0 1,1 0,0 0,1 0,0 1,0-1,1 1,0 0,1 0,0 0,1 0,0 0,0 1,1-1,0 0,1 1,0-1,1 0,0 0,1 0,1 4,-1-9,0-1,0 1,1-1,-1 1,1-1,0 0,0 0,1 0,-1-1,1 0,-1 0,1 0,0 0,0-1,0 0,1 0,-1 0,1 0,-1-1,1 0,-1 0,1-1,-1 0,1 0,5 0,4-1,1-1,-1 0,0-1,0 0,0-2,0 1,-1-2,12-6,15-11,-1-2,-1-2,-2-1,-1-2,-1-2,-2-1,3-6,-11 15,-2-2,-1-1,-1-1,-1 0,-2-2,0 0,-3-1,0-1,-2 0,1-8,-11 32,-1 0,0 0,-1 0,1-1,-2 1,1 0,-1-1,0 1,-1 0,0-1,0 1,-1 0,0 0,0 0,-1 0,0 0,-1 1,1-1,-1 1,-1 0,0 0,0 0,0 1,0 0,-1 0,0 0,-1 1,1-1,-1 2,0-1,0 1,0 0,-1 0,1 1,-1 0,-7-2,5 5,-1 0,1 0,-1 1,1 0,0 1,-1 0,1 1,0 0,0 0,1 1,-1 1,1-1,0 2,0-1,0 1,1 0,0 1,0 0,1 0,-7 9,2-2,0 1,0 0,2 1,0 0,0 1,2 0,0 0,1 1,1 0,0 0,1 4,2-7,1-1,0 1,1-1,0 1,1 0,1-1,0 1,2-1,-1 1,2-1,0 0,0 0,1 0,1-1,0 1,1-2,1 1,0-1,0 0,1 0,1-1,0 0,0-1,1 0,1-1,4 3,6 4,1-2,1-1,0-1,0-1,1-1,1-1,0-1,3 0,-11-6</inkml:trace>
  <inkml:trace contextRef="#ctx0" brushRef="#br0" timeOffset="1862.073">1553 1143,'-60'93,"-85"154,140-236,1 0,0 0,0 0,1 1,0-1,1 1,1-1,0 1,0 0,1-1,1 1,0 0,0 0,1-1,1 1,0-1,4 9,-2-15,0 0,0-1,1 0,-1 0,1 0,0-1,0 1,1-1,-1-1,1 1,-1-1,1-1,0 1,0-1,0 0,0 0,0-1,0 0,0-1,0 1,0-1,-1 0,7-3,14 3,-20 1,0 0,0-1,0 1,0-2,0 1,0-1,0 0,0 0,-1-1,1 0,-1 0,4-3,4-5</inkml:trace>
  <inkml:trace contextRef="#ctx0" brushRef="#br0" timeOffset="2113.292">1186 1454,'38'5,"18"1,4 0,-4-1,-5-1,-8-2,-1-1,-3 0,-4-1,-7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0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0 207,'0'0,"1"-1,-1 0,0 1,1-1,-1 1,0-1,1 1,-1-1,0 1,1 0,-1-1,1 1,-1-1,1 1,-1 0,1-1,-1 1,1 0,0 0,-1 0,1-1,-1 1,1 0,0 0,-1 0,1 0,-1 0,1 0,0 0,-1 0,1 0,-1 0,1 0,0 1,-1-1,1 0,-1 0,1 1,-1-1,1 0,-1 0,1 1,-1-1,1 1,-1-1,1 1,-1-1,0 0,1 1,-1-1,0 1,1 0,-1-1,0 1,1-1,-1 1,0-1,0 1,0 0,0-1,0 1,0-1,0 1,0 0,0-1,0 1,0-1,0 1,81 217,17 9,-97-225,1 4,0 0,1 0,0-1,0 1,0 0,1-1,-1 0,1 0,1 0,-1 0,1-1,0 0,0 0,0 0,4 2,-7-7,1 0,-1 0,1 0,-1 0,0 0,0-1,1 1,-1-1,0 1,0-1,0 0,-1 0,1 0,0 0,-1 0,1 0,-1 0,0 0,1-1,-1 1,0-1,-1 1,1-1,0 1,-1-1,1 1,-1-1,0 0,0 1,0-1,0 1,0-1,-1 0,1 1,-1-1,0 1,1 0,37-309,18 75,-25 137,-28 86,-3 7</inkml:trace>
  <inkml:trace contextRef="#ctx0" brushRef="#br0" timeOffset="1832.636">818 320,'167'-11,"63"-8,-125-5,-113 32,-4-3</inkml:trace>
  <inkml:trace contextRef="#ctx0" brushRef="#br0" timeOffset="2084.706">847 518,'34'0,"15"-5,5-2,-3 1,-4 1,-6 1,-5-3,-4 0,-3 1,-5 1</inkml:trace>
  <inkml:trace contextRef="#ctx0" brushRef="#br0" timeOffset="11150.083">480 687,'5'0,"1"5,5 1,0 5,4 0,3 3,4 4,3 4,2-2,-4 1,-1-4,-4 1,0-4,-4-8,-8-5,-6-8,-3-3</inkml:trace>
  <inkml:trace contextRef="#ctx0" brushRef="#br0" timeOffset="11555.717">762 631,'-61'48,"-154"249,168-239,62-60,-6-7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1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0,'-2'2,"0"-1,1 0,-1 1,0-1,0 1,1 0,-1-1,1 1,-1 0,1 0,0 0,0 0,0 0,0 1,0-1,0 0,1 0,-1 0,1 1,0-1,-1 0,1 1,0-1,0 0,1 2,-2-1,-7 337,-33 57,13-103,17-146,12-165,-1-2</inkml:trace>
  <inkml:trace contextRef="#ctx0" brushRef="#br0" timeOffset="250.037">1 818,'175'-58,"3"6,46 0,-189 45,1-2,-1-1,-1-2,0-1,0-2,4-4,-16 6</inkml:trace>
  <inkml:trace contextRef="#ctx0" brushRef="#br0" timeOffset="4798.732">1074 0,'17'39,"-2"-1,-2 0,-2 0,-2 1,-1 1,-2 0,-2-1,-2 2,-1 13,-3 530,-14-473,16-112,1 1,-1-1,1 0,-1 0,1 0,0 0,-1 1,1-1,0 0,0 1,0-1,0 0,0 1,0-1,-1 1,1 0,0-1,0 1,0 0,1-1,-1 1,0 0,0 0,0 0,0 0,0 0,0 0,0 0,0 0,0 1,0-1,0 0,0 1,0-1,0 0,0 1,0-1,0 1,0 0,-1-1,1 1,0 0,0-1,0 1,-1 0,1 0,-1 0,1 0,0-1,-1 1,0 0,1 0,-1 0,1 0,-1 0,0 0,0 0,0 0,0 1,1-1,-1 0,0 0,-1 0,1 0,0 0,106-210,-89 176,-14 25,0 1,0 0,1 0,0 0,0 0,1 0,-1 1,1 0,1 0,-1 1,1-1,0 1,0 0,1 1,0-1,1 0,-2 6,0 0,0 0,-1 0,1 1,0 0,-1 0,0 0,1 1,-1-1,0 1,0 1,-1-1,1 1,0-1,-1 1,0 1,0-1,-1 1,1-1,-1 1,0 0,0 0,0 1,-1-1,0 0,0 1,0-1,-1 1,1 2,5 11,0 0,-1 1,-1 0,-1 0,-1 0,-1 0,0 3,4 28,0-33</inkml:trace>
  <inkml:trace contextRef="#ctx0" brushRef="#br0" timeOffset="5286.184">1779 1016,'31'-7,"-1"-1,1-2,-1 0,-1-3,0 0,-1-1,19-15,-41 25,-1-1,0 1,-1-1,1 0,-1-1,0 1,0-1,0 0,-1 0,0 0,0 0,-1 0,1-1,-2 1,1-1,-1 0,1 0,-2 1,1-1,-1 0,0 0,-1 0,1 0,-1 1,-1-1,1 0,-2-1,2 6,0 0,0 0,-1 0,1 0,-1 0,1 0,-1 0,0 0,0 0,0 1,0-1,0 1,0 0,-1-1,1 1,0 0,-1 0,1 0,0 1,-1-1,1 1,-1-1,0 1,1 0,-1 0,1 0,-1 0,1 0,-1 1,1-1,-1 1,1-1,-1 1,1 0,0 0,-1 1,-83 46,64-31,1 0,1 1,0 1,2 1,0 1,1 0,1 2,2-1,0 2,1 0,1 1,-2 9,13-30,0-1,0 0,0 1,1-1,-1 1,1-1,0 1,0-1,0 1,0-1,1 1,0-1,-1 1,1-1,1 1,-1-1,0 0,1 0,-1 0,1 0,0 0,0 0,0 0,1 0,-1-1,1 1,-1-1,1 0,0 0,0 0,0 0,0 0,0 0,0-1,1 0,-1 0,0 0,1 0,-1 0,1 0,-1-1,1 0,0 0,17 2,0-1,0-2,0 0,0-1,0-1,0-1,0 0,-1-2,0-1,0 0,-1-1,0-1,0-1,-1-1,10-8,12-14,-27 16</inkml:trace>
  <inkml:trace contextRef="#ctx0" brushRef="#br0" timeOffset="6101.064">2541 678,'1'1,"0"0,0 0,0 1,0-1,0 0,0 1,0-1,0 1,-1-1,1 1,0 0,-1-1,1 1,-1-1,0 1,0 0,1 0,-1-1,0 1,0 0,-1-1,1 1,0 0,0-1,-1 1,1 0,-1-1,0 1,1-1,-1 1,0-1,0 1,0-1,0 1,0-1,-115 284,97-240,20-46,-1 1,0 0,1 0,-1-1,0 1,0 0,1 0,-1-1,0 1,0 0,0-1,0 1,1 0,-1-1,0 1,0 0,0-1,0 1,0-1,0 1,0 0,0-1,0 1,0 0,0-1,0 1,0-1,0 1,0 0,0-1,-1 1,1 0,0-1,0 1,0 0,0-1,-1 1,1 0,0 0,0-1,-1 1,1 0,0 0,-1-1,1 1,0 0,-1 0,1 0,0-1,-1 1,1 0,0 0,-1 0,1 0,-1 0,1 0,0 0,-1 0,1 0,-1 0,13-34,1 0,2 1,1 1,1 0,2 1,1 1,13-14,-21 27,50-56,-61 73,-1-1,1 0,-1 1,1-1,-1 1,1 0,-1-1,1 1,0-1,-1 1,1 0,0-1,-1 1,1 0,0 0,0 0,-1 0,1-1,0 1,0 0,-1 0,1 0,0 0,-1 1,1-1,0 0,0 0,-1 0,1 1,0-1,-1 0,1 1,0-1,-1 0,1 1,-1-1,1 1,0-1,-1 1,1-1,-1 1,0-1,1 1,-1 0,1-1,-1 1,0 0,1-1,-1 1,0 0,0-1,0 1,0 0,1 0,-1-1,0 1,0 0,0 0,0-1,-1 1,1 0,0-1,0 2,-5 48,1-32,0-8,1 1,1 0,0 0,0 0,1 0,0 0,1 0,0 0,1 1,0-1,1 0,0 0,1-1,0 1,4 10,-5-19,0 1,0 0,0-1,1 1,-1-1,1 0,-1 0,1 0,0 0,-1 0,1 0,0-1,0 1,0-1,1 0,-1 0,0 0,0 0,1-1,-1 0,0 1,1-1,-1 0,0 0,1-1,-1 1,0-1,0 1,1-1,-1 0,0-1,0 1,0 0,1-1,91-71,-84 57,-1-1,0 0,-1 0,-1-1,-1 0,-1 0,0-1,-2 0,0 0,-1 0,1-12,-3 25,-5-78,-1 60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24,'5'0,"6"0,7 0,4 0,3 0,3 0,1 0,0 0,1 0,-1 0,0-5,0-2,-10 1,-8 1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3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0,'24'5,"13"1,4 0,1-1,-3-1,-2-2,-4-1,-1-1,-3 0,-5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78,'-5'-7,"0"1,-1 0,0 0,0 0,-1 1,1 0,-1 0,-1 1,1 0,0 0,-1 0,0 1,0 0,0 1,0 0,0 0,0 1,-1 0,1 0,0 1,-1 0,1 0,0 1,-1 0,1 1,0 0,0 0,0 1,-8 3,2 1,-1 1,1 0,1 1,-1 0,1 1,1 1,0 0,1 1,0 0,0 0,2 2,-1-1,2 1,-5 9,6-5,0 0,1 0,2 1,-1-1,2 1,1 0,0 0,1 0,1 0,1 1,0-12,0-1,0 0,0 0,0 0,1 0,1 0,-1 0,1 0,0-1,1 1,-1-1,1 0,0 0,1 0,0-1,0 1,0-1,0 0,1-1,0 1,0-1,0 0,0-1,1 0,-1 0,1 0,6 1,-1-3,0-1,0 0,0-1,-1-1,1 1,0-2,0 0,-1 0,0-1,0-1,0 0,0 0,-1-1,0 0,0-1,0 0,-1-1,0 0,0-1,16-15,-1-1,-2-2,0 0,-2-1,-1-1,-1-1,-1 0,3-12,-14 29,0 1,0-1,-1 0,-1 0,0-1,-1 1,0-1,-1 1,-1-1,0 0,-1 0,-1-4,1 18,-1-1,1 1,-1 0,1 0,-1 0,0 0,1 0,-1 0,1 0,-1 0,1 0,-1 0,0 0,1 0,-1 0,1 0,-1 1,1-1,-1 0,1 0,-1 1,1-1,-1 0,1 1,-1-1,1 0,-1 1,1-1,0 1,-1-1,1 0,0 1,-1-1,1 1,0 0,-1-1,1 1,0-1,0 1,0-1,0 1,0-1,0 1,0 0,0-1,0 1,0-1,0 1,0 0,0-1,0 1,0-1,-4 15,1 1,0-1,1 0,0 1,2-1,0 1,0-1,1 1,1-1,1 0,0 1,1-1,1-1,0 1,1-1,0 0,1 0,1 0,0-1,1 0,1-1,-1 0,2-1,0 0,0 0,1-1,0 0,1-1,1-1,9 5</inkml:trace>
  <inkml:trace contextRef="#ctx0" brushRef="#br0" timeOffset="437.132">1128 220,'-5'4,"-6"8,-1 5,-4 0,1 2,-1 3,1 2,4 2,-1-4,1 0,-2 1,1 0,-2 3,1 0,3 1,-2-3,1-7</inkml:trace>
  <inkml:trace contextRef="#ctx0" brushRef="#br0" timeOffset="787.352">817 191,'14'23,"1"0,1-1,1-1,1 0,1-2,0 0,2-1,0 0,1-2,22 12,93 90,-124-107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3.5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386 626,'-2'-4,"-1"0,1 1,-1-1,0 1,0-1,0 1,-1 0,1 0,-1 1,0-1,1 1,-1-1,0 1,0 0,-1 1,1-1,0 1,-1 0,1 0,0 0,-1 1,1-1,-1 1,0 0,1 0,-1 1,1-1,-1 1,-121 42,115-36,0 0,0 1,1 0,0 1,0 0,1 0,0 1,1 0,0 1,1 0,0 0,0 0,1 1,1 0,0 0,-1 7,4-16,1 0,0 1,0-1,0 1,0-1,1 1,0-1,-1 1,1 0,0-1,1 1,-1-1,1 1,-1 0,1-1,0 0,0 1,1-1,-1 0,1 1,0-1,0 0,0 0,0 0,0 0,0-1,1 1,-1-1,1 1,0-1,0 0,0 0,0 0,0 0,0-1,1 1,-1-1,1 0,-1 0,0 0,1-1,1 1,7 0,1 0,0-1,-1-1,1 0,-1-1,1 0,-1-1,0 0,0-1,0 0,0-1,-1 0,1-1,-2-1,1 1,-1-2,0 1,0-1,-1-1,1-1,15-16,-1-1,-1-1,-2-1,-1-1,-1-1,6-16,-5 9,-3-1,-1 0,-2-1,-1-1,-3 0,-1 0,0-16,-7 43,-2 0,1 0,-2 0,0 0,-1 0,0 0,-1 0,0 1,-2-1,1 1,-1 0,-1 0,-1 1,0 0,-7-11,10 19,-1 0,1 0,-1 1,0-1,0 1,0 0,0 0,0 1,0 0,-1 0,0 0,1 0,-1 1,0 0,0 0,1 1,-1 0,0 0,0 0,0 0,0 1,1 0,-1 0,0 1,1 0,-1 0,1 0,0 0,-1 1,1 0,0 0,1 1,-1-1,-2 3,-7 7,0 1,1 1,0 0,2 1,0 0,0 0,2 2,0-1,1 1,0 0,2 0,0 1,1 0,1 0,1 1,1-1,0 1,1-1,2 18,-1-21,1-1,1 1,0-1,1 0,0 1,1-1,1-1,0 1,2-1,-1 0,1 0,1 0,1-1,0-1,0 1,1-2,1 1,7 5,0-2,1-1,1-1,0 0,0-2,1-1,1 0,0-1,0-2,1 0,0-1,0-1,4-1,29 25,-43-18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30,'56'8,"1"-2,0-3,0-2,-1-2,9-4,284-25,-196 19,-129 11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284 260,'-17'2,"1"2,0 0,1 0,-1 2,1 0,0 1,0 0,1 1,0 1,0 0,1 1,1 0,-1 1,2 1,-5 5,9-6,0 0,1 1,0-1,1 1,1 1,0-1,0 1,1-1,1 1,0 0,1 0,0 0,1 13,2-17,-1 0,1 0,0 0,1 0,0 0,0-1,1 0,0 1,0-1,1-1,0 1,1 0,-4-6,0 1,-1-1,1 0,0 0,1 0,-1 0,0 0,0-1,1 1,-1 0,1-1,0 0,-1 0,1 0,0 0,0 0,-1 0,1-1,0 1,0-1,0 0,0 0,0 0,0 0,0-1,-1 1,1-1,0 1,0-1,0 0,-1 0,1-1,0 1,-1 0,1-1,-1 0,0 1,1-1,0-1,19-18,0-1,-2-1,0 0,-2-2,5-9,-1 3,-3 7,0-1,-2-1,-2-1,0-1,-2 0,0 0,-2-1,-2-1,0 0,-2 0,-2 0,2-19,-7 44,0 0,0 0,0 0,0 0,-1 0,0 0,0 0,0 0,-1 0,1 1,-1-1,-1 0,1 1,0 0,-1-1,0 1,0 0,0 1,-1-1,1 0,-1 1,0 0,0 0,0 0,0 0,-1 1,1-1,-1 1,1 0,-1 1,0-1,0 1,0 0,1 0,-1 0,-3 1,-1-1,0 0,0 1,1 0,-1 1,0 0,0 0,0 1,1 0,-1 1,1 0,0 0,-1 0,2 1,-1 1,0-1,1 1,0 1,0-1,0 1,1 0,0 1,0-1,0 1,1 0,0 1,1-1,-1 1,1 0,1 0,0 1,0-1,1 8,1-1,1 1,0-1,2 1,-1-1,2 1,0-1,1 0,0 0,1 0,1-1,0 1,1-2,1 1,0-1,1 0,0 0,1-1,105 167,-111-172,-3-4,-1 0,1 0,0 0,0 0,0 0,0-1,1 1,-1 0,1-1,-1 1,1-1,0 0,0 0,0 1,0-1,0 0,1-1,-1 1,1 0,-1-1,1 1,0-1,-1 0,1 0,0 0,0 0,0 0,0-1,0 0,0 1,0-1,0 0,0 0,0 0,2-1,5-8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1,'-19'29,"2"1,2 0,0 1,2 1,2 0,1 1,-4 20,-6 18,-16 70,35-138,0 1,0 0,0-1,1 1,-1-1,1 1,0 0,0 0,0-1,0 1,1 0,0-1,-1 1,1-1,1 1,-1-1,0 1,1-1,0 0,0 1,0-1,0 0,0 0,0 0,1-1,0 1,-1-1,1 1,0-1,0 0,0 0,0 0,1-1,-1 1,1-1,2 2,3-1,1 0,-1-1,0 0,1 0,-1-1,1 0,-1-1,1 0,-1-1,0 1,0-2,0 1,0-1,0-1,6-2,-3-7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08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0,'29'5,"14"2,5-1,-2-1,-3-2,-4 0,-4-2,-3-1,-3 0,-5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1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424 308,'-28'-1,"13"-1,-1 1,0 1,0 0,-1 0,2 2,-1 0,0 1,0 0,1 2,0 0,0 0,0 1,0 1,1 1,0 0,-12 10,17-5,0 0,1 2,1-1,0 1,1 0,0 0,1 0,1 1,1 0,0 0,1 0,1 0,0 0,1 0,2 11,-11 257,-5-104,7 1,10 29,-2-29,-28 14,26-27,1-166,0 0,0-1,0 1,0-1,1 1,-1 0,1-1,-1 1,1-1,-1 1,1-1,0 1,0-1,0 1,0-1,0 0,0 1,0-1,0 0,0 0,0 0,1 0,-1 0,0 0,1 0,-1-1,1 1,-1 0,1-1,0 1,-1-1,1 0,-1 1,1-1,0 0,-1 0,1 0,0 0,-1 0,1 0,-1-1,1 1,0-1,-1 1,1-1,-1 1,1-1,-1 1,36-3,-19 1,1 1,0 0,-1 1,1 1,0 1,-1 1,3 1,-9 0,1-1,-1-1,1 0,-1 0,1-1,0-1,0 0,-1-1,1 0,12-3,-1-3</inkml:trace>
  <inkml:trace contextRef="#ctx0" brushRef="#br0" timeOffset="1234.29">1158 675,'-32'9,"0"2,1 1,0 1,1 2,0 1,2 2,-10 7,31-19,0 0,1 0,0 1,0-1,0 1,1 1,0-1,0 1,1 0,0 0,0 0,1 0,0 1,1-1,0 1,0 0,1 0,0 0,0 0,1-1,0 1,1 0,0 0,0 0,1 0,0 0,1-1,0 1,0-1,1 0,0 0,0 0,1 0,1 1,-1-4,1 0,-1 0,1-1,-1 0,1 0,1 0,-1-1,0 0,1 0,0 0,-1-1,1 0,0-1,0 1,0-1,0-1,1 1,-1-1,0-1,0 1,0-1,0 0,0-1,0 0,0 0,0 0,-1-1,1 0,-1 0,0 0,0-1,0 0,5-5,8-4,0-2,0 0,-2-1,0-1,-1-1,0 0,2-7,9-15,-1-2,-3 0,-1-2,3-14,-19 44,-2 0,1 0,-2 0,0 0,-1-1,0 1,-1-1,-1 1,0-1,-1 0,0 1,-2-1,1 1,-2 0,0 0,-3-8,3 14,0 1,-1 0,1 0,-1 0,0 0,-1 1,0 0,0 0,0 1,-1 0,1 0,-1 0,0 1,-1-1,-3 0,8 3,-1 1,1 0,-1-1,1 1,-1 0,1 1,-1-1,0 1,0-1,1 1,-1 0,0 0,0 1,1-1,-1 1,0 0,1 0,-1 0,1 0,-1 1,1 0,0-1,0 1,-1 0,1 1,0-1,1 0,-1 1,0 0,1-1,-1 1,1 0,0 0,-2 4,-1 6,1 0,0 0,0 0,1 1,1-1,1 1,0 0,0 0,1-1,1 1,0 0,1 0,1-1,0 1,1-1,1 3,45 125,-47-123,2-1,0 0,1 0,1-1,1 0,0 0,1 0,0-1,1-1,1 1,0-2,1 0,1 0,0-1,6 4,-3-6,-2 0</inkml:trace>
  <inkml:trace contextRef="#ctx0" brushRef="#br0" timeOffset="6517.663">2034 534,'-2'8,"0"0,0 0,0 0,-1 0,0 0,-1-1,0 0,0 1,0-1,-1-1,0 1,0-1,-1 1,-1-1,-18 26,-129 134,85-93,45-60,17-16</inkml:trace>
  <inkml:trace contextRef="#ctx0" brushRef="#br0" timeOffset="6868.345">1610 562,'1'-1,"-1"0,1 1,0-1,-1 1,1-1,0 1,0-1,0 1,-1-1,1 1,0 0,0 0,0-1,0 1,0 0,-1 0,1 0,0 0,0 0,0 0,0 0,0 0,0 0,0 0,-1 1,1-1,0 0,0 1,0-1,-1 1,1-1,0 0,0 1,-1 0,1-1,0 1,-1-1,1 1,0 0,-1 0,1-1,-1 1,0 0,1 0,-1-1,1 1,-1 0,0 0,0 0,0 0,1 0,-1 0,0-1,0 1,0 1,1-1,31 32,0-2,2-1,2-2,0-2,33 18,35 26,-15 18,-81-81</inkml:trace>
  <inkml:trace contextRef="#ctx0" brushRef="#br0" timeOffset="7253.276">340 1324,'235'-2,"152"-23,-76-9,219 8,-486 26,150 13,-141-2,-30-7</inkml:trace>
  <inkml:trace contextRef="#ctx0" brushRef="#br0" timeOffset="8030.06">1214 1549,'-41'23,"1"2,1 2,1 1,-14 16,45-38,1 0,0 0,0 1,1-1,0 1,0 1,0-1,1 1,1-1,-1 1,1 0,0 0,1 1,0-1,0 1,1-1,0 1,0-1,1 1,0 0,1-1,0 1,0-1,1 1,2 5,2-8,0-1,0-1,0 1,1-1,0 0,0-1,0 1,0-2,0 1,1-1,-1 0,1 0,-1-1,1 0,0 0,0-1,-1 0,1 0,0-1,0 0,-1 0,1-1,-1 0,7-3,-1 0,1-1,-1 0,-1-1,0-1,0 0,0 0,-1-1,0-1,-1 0,0-1,0 1,-1-2,-1 1,0-2,6-11,12-12,-8 9,-2 0,0-1,-2 0,-1-2,-2 1,0-1,-2-1,1-13,-7 31,-1 1,-1-1,0 1,0-1,-1 0,-1 0,0 1,-1-1,-1 0,1 1,-2 0,0 0,0 0,-1 0,-1 1,0-1,-1 1,0 1,0-1,-1 1,0 1,-1-1,0 2,-2-2,7 7,0 0,-1 1,0-1,1 1,-1 0,0 0,0 1,0 0,0-1,-1 2,1-1,0 0,0 1,0 0,-1 1,1-1,0 1,0 0,0 0,0 0,0 1,0 0,0 0,0 0,1 0,-1 1,1 0,-1 0,1 0,0 1,-5 3,0 1,0 0,1 0,0 1,1 0,-1 0,2 0,0 1,0 0,0 1,2 0,-1-1,0 4,0 6,1 0,1 0,1 1,0-1,2 1,0-1,1 1,2-1,0 0,0 0,5 12,3-8,1 0,1-1,1-1,0 0,2-1,1 0,0-1,1-1,2-1,-1-1,17 11,7 1,-23-19</inkml:trace>
  <inkml:trace contextRef="#ctx0" brushRef="#br0" timeOffset="8485.831">1864 1239,'-59'104,"5"3,-5 26,49-111,1 1,0 0,2 1,1 0,1 0,1 0,2 0,-1 9,4-29,-1 0,1 0,-1 0,1 0,0 0,1 0,-1 0,1 0,-1-1,1 1,0-1,1 1,-1-1,0 0,1 0,0 0,0 0,0 0,0-1,0 1,1-1,-1 0,0 0,1 0,0 0,0-1,-1 1,1-1,0 0,0 0,0-1,0 1,0-1,0 0,0 0,0 0,0 0,3-1,137-3,-142 4,0 0,0-1,1 1,-1 0,0-1,0 1,0-1,0 1,0-1,0 0,0 0,0 0,0 0,0 0,0-1,-1 1,1-1,-1 1,1-1,-1 1,1-1,-1 0,0 0,0 0,1-1,-1-8</inkml:trace>
  <inkml:trace contextRef="#ctx0" brushRef="#br0" timeOffset="8733.024">1497 1635,'29'0,"19"0,6 0,-1 0,-6 0,-4 0,-7-5,-3-2,-3 1,-2 1,-5 1</inkml:trace>
  <inkml:trace contextRef="#ctx0" brushRef="#br0" timeOffset="9867.343">2005 54,'85'-23,"-49"12,-27 7,0 1,1 0,-1 0,1 1,0 0,0 1,0 0,0 0,0 1,-1 1,1-1,0 2,0-1,4 3,-8 0,-1 1,0 0,-1 0,1 0,-1 1,0-1,0 1,-1 0,1 1,-1-1,-1 0,1 1,-1-1,0 1,-1 0,0 0,0 0,0 0,-1 2,1-5,8 250,-11-166,2 1099,11-1111,-8-67,-1 1,0 0,-1-1,1 1,-2 0,0 0,0 0,-1 0,0 0,-1 2,-41 141,56-71,-14-81,1 0,-1 0,1 0,-1 0,1 0,-1 0,1-1,-1 1,0 0,0 0,1-1,-1 1,0 0,0-1,0 1,0-1,0 1,0-1,0 0,0 1,0-1,0 0,0 0,0 1,0-1,0 0,0 0,0 0,0 0,0 0,0-1,0 1,0 0,0 0,0-1,0 1,0-1,-1 0,-9 0,-185 19,176-17,14 0,1 0,-1 0,1-1,-1 1,1-1,0-1,-1 1,1-1,-1 0,1 0,0 0,-1-1,1 0,0 0,0 0,0 0,0-1,1 0,-2-10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0,1 0,-6-5,-1-1,-1 0,2 1,1 2,1 1,1 0,1 2,-5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6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1,'33'0,"17"0,3 0,-1 0,-5 0,-7 0,-4 0,-8 4,-5 3,-1-1,-5-2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427 533,'-25'0,"-1"1,1 2,0 1,0 0,0 2,0 1,1 1,0 1,1 1,-13 8,26-13,1 1,-1 0,1 1,0 0,0 0,1 1,0 0,0 0,1 1,0 0,1 1,0-1,0 1,1 0,0 1,1-1,0 1,1 0,0 0,1 0,0 0,0 0,1 1,1 5,0-11,0 0,0 0,0 0,1 0,0 0,0 0,1-1,0 1,0 0,0-1,1 1,-1-1,1 0,1 0,-1 0,1 0,-1 0,1-1,1 0,-1 0,1 0,-1 0,1-1,0 1,1-1,-1-1,0 1,1-1,-1 0,1 0,0 0,0-1,2 0,10 1,-1-1,1-1,0 0,0-2,0 0,0-1,-1-1,0 0,1-1,-1-1,-1-1,0 0,0-1,0-1,14-11,1-2,0-2,-2-1,0-1,-2-2,-1-1,21-30,-28 34,-1-1,-1 0,-1-2,-1 0,-2-1,0 0,-2-1,-2 0,0-1,-3 0,0 0,-2-1,0-11,-3 31,-1 0,0 0,-1 0,0 0,-1 1,-1-1,1 0,-2 1,1 0,-2 0,0 0,0 0,0 1,-2-1,1 1,-1 1,-1 0,0 0,0 0,0 1,-1 0,0 0,-1 1,0 1,0 0,-1 0,-3-1,7 5,0 2,1-1,-1 1,0 0,1 0,-1 0,1 1,-1 0,0 1,1 0,0 0,-1 0,1 0,0 1,0 0,1 1,-1-1,0 1,1 0,0 0,0 1,0-1,1 1,0 0,-3 5,-2 2,0 0,1 1,1 0,0 1,1 0,0 0,1 0,1 1,0-1,-1 14,2-9,0 0,2 0,1-1,0 1,1 0,1 0,1-1,0 1,1-1,2 0,0 0,0 0,2-1,0 0,8 12,118 164,-64-109,-38-77,-24-14</inkml:trace>
  <inkml:trace contextRef="#ctx0" brushRef="#br0" timeOffset="399.589">991 81,'82'-17,"-80"17,0 0,0 0,1 0,-1 0,0 0,1 1,-1-1,0 1,0 0,0-1,0 1,0 0,0 0,0 0,0 1,0-1,0 0,0 1,-1-1,1 1,0-1,-1 1,0 0,1 0,-1 0,0 0,0 0,0 0,0 0,0 0,0 0,-1 0,1 1,-1-1,0 5,1 0,-2 0,1 1,-1-1,0 0,-1-1,0 1,0 0,0 0,-1-1,0 1,0-1,0 0,-1 0,0 0,-1 0,1-1,-1 0,-3 4,3-4,0 0,0 0,1 0,0 1,0 0,0 0,1 0,0 0,0 1,0-1,1 1,0-1,1 1,-1 0,1 0,0 0,1 0,0 6,1-10,-1 0,1 0,0-1,1 1,-1 0,0 0,1-1,-1 1,1-1,0 1,0-1,0 0,0 1,1-1,-1 0,0-1,1 1,-1 0,1-1,0 1,0-1,-1 0,1 0,0 0,0 0,0-1,2 1,87 4,-84-5,46-7,-35 0</inkml:trace>
  <inkml:trace contextRef="#ctx0" brushRef="#br0" timeOffset="667.491">1754 306,'-21'51,"-2"-2,-3 0,-1-2,-2-1,-3-1,-1-2,-4 1,-142 150,122-134,39-40</inkml:trace>
  <inkml:trace contextRef="#ctx0" brushRef="#br0" timeOffset="981.104">1274 505,'0'-1,"0"1,0-1,0 0,0 1,0-1,1 1,-1-1,0 1,0-1,0 1,1-1,-1 0,0 1,1 0,-1-1,0 1,1-1,-1 1,1-1,-1 1,0 0,1-1,-1 1,1 0,-1-1,1 1,0 0,-1 0,1-1,-1 1,1 0,-1 0,1 0,0 0,-1 0,1 0,-1 0,1 0,0 0,-1 0,1 0,-1 0,1 0,-1 1,1-1,-1 0,1 0,-1 1,1-1,-1 0,1 1,-1-1,1 0,-1 1,1 0,29 18,82 75,4-5,57 30,-64-63,-95-47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28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1 177,'637'-57,"-162"18,129 20,-171-6,-377 18,-39 1</inkml:trace>
  <inkml:trace contextRef="#ctx0" brushRef="#br0" timeOffset="605.038">904 487,'-20'4,"1"0,-1 0,1 2,0 1,0 0,1 1,0 1,1 1,-1 1,2 0,0 1,0 0,1 2,-8 9,16-11,1-1,0 1,1 0,0 1,1-1,0 1,1 0,1 0,0 0,1 0,0 0,1 1,0-1,1 0,1 0,2 10,-4-19,1 0,-1 0,1-1,0 1,1 0,-1 0,1-1,-1 1,1-1,0 1,0-1,1 0,-1 0,1 0,-1 0,1 0,0 0,0-1,0 1,1-1,-1 0,0 0,1 0,0-1,-1 1,1-1,0 0,0 0,-1 0,1 0,0-1,0 0,0 0,3 0,5 0,0-1,0 0,0-1,0 0,0-1,0-1,-1 0,1 0,-1-1,8-4,13-12,-2-2,0-1,-1 0,-1-3,-2 0,10-15,-10 8,-2-1,-2-1,-1-1,-2-1,-2 0,-1-2,-2 0,-2 0,-2-1,-1-1,-2 0,-1-23,-15-63,8 125,0 0,0 0,0 0,0 0,0 0,-1 0,1 0,-1 1,0-1,0 1,0-1,0 1,0 0,-1 0,1 0,-1 0,1 0,-1 0,0 1,1-1,-1 1,0 0,0 0,0 0,0 0,0 0,-1 1,1-1,0 1,0 0,0 0,0 0,0 0,-1 1,1-1,0 1,0 0,-2 1,-8 4,1 2,-1-1,2 2,-1-1,1 2,0 0,1 0,0 0,1 2,0-1,1 1,0 0,1 1,0-1,1 2,1-1,-4 13,-3 3,2 0,0 1,3 1,0-1,2 1,1 0,2 1,1-1,1 0,2 1,1-1,1 0,3 5,-4-23,1-1,0 0,1 0,1-1,-1 1,2-1,0-1,0 1,1-1,0 0,1-1,0 0,0 0,1-1,0 0,0-1,1 0,0 0,1-1,-1-1,3 1,9-5,-4-4</inkml:trace>
  <inkml:trace contextRef="#ctx0" brushRef="#br0" timeOffset="1004.438">1695 148,'-215'383,"201"-359,1 1,1 0,0 0,2 1,2 1,0 0,1 0,2 0,1 1,1 0,1 8,2-32,1 0,0-1,0 1,0 0,0-1,0 1,1-1,-1 1,1-1,0 0,0 1,1-1,-1 0,0-1,1 1,0 0,0-1,-1 1,2-1,-1 0,0 0,0 0,1 0,-1-1,1 0,-1 1,1-1,-1 0,2 0,114 6,-111-7,192-31,-182 30,-15 2,1 0,-1-1,0 1,1-1,-1 0,1 0,-1 0,0-1,1 1,-1-1,0 0,1 0,-1 0,0 0,0-1,0 1,0-1,0 0,0 0,0 0,-1 0,1 0,-1 0,0-1,1 1,-1-1,0 0,0 0,-1 0,1 0,0 0,-1 0,0 0,1-3,1-15</inkml:trace>
  <inkml:trace contextRef="#ctx0" brushRef="#br0" timeOffset="1252.619">1187 572,'33'0,"17"0,8 0,0 0,-1-5,-4-1,-8 0,-11 1</inkml:trace>
  <inkml:trace contextRef="#ctx0" brushRef="#br0" timeOffset="1622.023">2089 261,'15'-3,"-7"-1,1 1,-1 0,1 0,0 1,0 0,0 1,0 0,0 0,0 1,0 0,1 1,-1 0,0 0,0 1,-1 0,1 1,0 0,-1 0,1 1,6 4,-14-5,1 1,-2-1,1 0,0 1,0-1,-1 1,0-1,0 1,0-1,0 1,0-1,-1 1,0-1,0 1,0-1,0 0,0 1,0-1,-1 0,0 0,1 0,-1 0,0 0,-1-1,1 1,0 0,-1-1,0 0,1 1,-1-1,0 0,0-1,0 1,-2 0,-18 22,21-22,1-1,-1 1,1 0,-1 0,1 0,0 0,0 0,0 0,0 0,1 0,-1 1,1-1,-1 0,1 0,0 1,-1-1,1 0,0 1,1-1,-1 0,0 0,1 1,-1-1,1 0,0 0,-1 0,1 1,0-1,1 0,-1 0,0-1,0 1,1 0,-1 0,1-1,0 1,-1 0,1-1,0 0,0 1,0-1,0 0,0 0,0 0,0 0,0-1,1 1,-1 0,0-1,0 0,1 1,-1-1,0 0,1 0,-1-1,0 1,1 0,-1-1,22-2,-1-1,1-1,-1-1,0-1,-1-1,15-8,-12 5</inkml:trace>
  <inkml:trace contextRef="#ctx0" brushRef="#br0" timeOffset="5852.031">1497 572,'5'0,"6"0,6 0,5 0,4 0,1 0,2 0,1 0,-1 0,-4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3.77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1,'18'197,"-8"1,-10 63,0-151,-11-39,5-53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4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0 785,'27'15,"0"-2,1-1,0-1,1-1,0-2,1-1,0-1,0-1,0-2,0-1,1-1,-1-2,0-1,0-2,0 0,0-2,0-2,11-4,14-13,-1-2,-1-3,-2-1,-1-3,-2-2,-1-2,-2-2,-2-2,14-20,-32 37,-2-1,0-1,-2-1,-1-1,-1-1,-2-1,-1 0,-1-1,-2-1,-1 0,-2 0,-1-1,-1-6,2-4,6 69,-5 36,-2 0,-3 0,-3 1,-2 0,-4 4,2 9,4-50,-2 0,-1 0,-1 1,-1-1,-1 0,-2 0,0-1,-1 1,-2-1,-1 0,0-1,-2 0,0-1,-2 0,-8 10,6-13,-2-2,0 0,-1-1,-1 0,0-2,-1 0,-1-2,0 0,-1-1,0-1,0-1,-1-1,0-1,-1-1,1-1,-1-1,0-1,0-2,-5 0,25-1,-1 0,1-1,-1 0,1 1,0-2,-1 1,1 0,0-1,0 0,-1 0,2 0,-1 0,0-1,0 0,1 1,-1-1,-2-4,-8-11</inkml:trace>
  <inkml:trace contextRef="#ctx0" brushRef="#br0" timeOffset="313.674">1976 475,'-34'28,"1"1,1 2,2 1,1 1,2 2,1 1,2 1,-5 13,26-45,0-1,0 1,0-1,1 1,0 0,0 0,0 0,0 0,1 0,0 1,0-1,1 0,-1 1,1-1,0 0,0 1,1-1,0 0,0 1,0-1,1 0,-1 0,1 0,0 0,1 0,-1 0,1-1,0 1,0-1,1 0,-1 0,1 0,0 0,0 0,0-1,0 0,2 1,5 0,0 0,-1-1,1-1,1 1,-1-2,0 0,0 0,1-1,-1 0,0-1,1 0,-1-1,0 0,0-1,0 0,4-3,10-3,1-2,-2-1,1-1,-2-1,0 0,5-6,-11 7,-2-1,1-1,-2 0,0 0,-1-2,0 1,-1-2,-1 0,-1 0,3-8,-10 19,1 0,-1-1,-1 1,1-1,-1 0,-1 1,1-1,-2 0,1 0,-1 0,0 0,0 0,-1 0,0 0,0 0,-1 0,0 1,-1-1,0 0,0 1,0 0,-1 0,0 0,0 0,-1 1,0-1,0 1,-2-1,-2 0,-1 0,0 0,0 1,-1 1,1 0,-1 0,0 1,0 0,-1 1,1 0,-1 1,0 0,0 1,1 1,-1 0,0 0,0 1,0 0,1 1,-1 1,1 0,-1 0,1 1,0 0,0 1,-7 5,-9 8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4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1 934,'4'5,"8"1,5 0,5-1,4-2,1-1,2-1,1 0,-1-1,1 0,-1-1,-1 1,1 0,-1 0,0 0,-9 0,-9 0</inkml:trace>
  <inkml:trace contextRef="#ctx0" brushRef="#br0" timeOffset="301.008">57 1216,'15'4,"8"3,7-1,2-1,0-1,1-7,-2-2,-1-1,0 1,-2 1,1 2,-6 0</inkml:trace>
  <inkml:trace contextRef="#ctx0" brushRef="#br0" timeOffset="1351.155">1242 624,'-10'-7,"-1"0,0 1,-1 0,1 1,-1 1,0 0,0 0,0 1,-1 1,1 0,-1 1,0 0,1 1,-1 0,1 1,-1 0,1 1,-1 1,1 0,0 0,0 1,-5 3,4 2,0 0,0 0,1 1,1 1,0 0,0 0,1 1,1 1,0 0,0 0,2 1,-1-1,2 2,0-1,0 1,2 0,0 0,0 0,2 1,0-1,0 1,2 0,0-1,0 1,2-1,0 1,1-1,1 6,-1-15,0 1,1-1,-1 1,1-1,0 0,1-1,0 1,-1-1,2 0,-1 0,1 0,-1-1,1 0,0 0,1 0,-1-1,1 0,0 0,-1-1,1 0,0 0,0 0,1-1,-1 0,0-1,0 1,0-1,1-1,-1 1,0-1,0-1,0 1,0-1,0 0,0-1,0 0,3-2,22-9,-1-1,0-2,-1-1,-1-1,-1-1,-1-2,-1 0,-1-2,0-1,-2-1,11-18,-16 17,-2 1,-1-2,-1 0,-2-1,-1 0,-1-1,-1 0,-2-1,-1 0,-1 0,-2 0,-1 0,-2-1,0 1,-3 0,0-1,-2 1,-9-29,11 49,0-1,-1 1,0 0,-1 0,0 0,0 1,-2-1,1 2,-1-1,0 1,-1 0,0 0,-1 1,0 0,0 0,-10-5,16 11,0 1,0 0,0 1,0-1,0 0,-1 1,1 0,0 0,0 0,0 0,0 0,0 0,0 1,0 0,0-1,0 1,0 1,0-1,0 0,0 0,0 1,1 0,-1 0,1-1,-1 1,1 1,0-1,0 0,0 1,0-1,0 1,0-1,1 1,-2 2,-37 104,35-71,1 0,3 0,1 0,1 0,3 0,1-1,1 1,2-1,2 0,2-1,1 0,1-1,2 0,2-2,13 19,81 144,-83-162,-16-28</inkml:trace>
  <inkml:trace contextRef="#ctx0" brushRef="#br0" timeOffset="2106.346">1637 87,'64'-28,"-45"18,1 1,0 1,1 1,-1 0,1 2,0 0,1 2,3 0,-23 2,-1 1,1 0,-1 0,1 0,-1 0,1 0,0 0,-1 0,1 0,-1 1,1-1,-1 1,1-1,-1 1,0-1,1 1,-1 0,1 0,-1 0,0 0,0 0,0 0,1 0,-1 0,0 0,0 0,-1 1,1-1,0 0,0 1,0-1,-1 1,1-1,-1 1,1-1,-1 1,0-1,0 1,0-1,1 1,-1-1,-1 1,1 0,0-1,0 1,0-1,-1 1,1-1,-1 1,1-1,-1 0,0 1,0-1,-6 13,0 0,-2 0,0-1,0-1,-1 0,0 0,-1-1,-11 9,-67 89,88-107,-1 1,1-1,0 1,0-1,0 1,1 0,-1-1,1 1,-1 0,1-1,0 1,0 0,0 0,0-1,0 1,1 0,-1-1,1 1,0-1,0 1,0 0,0-1,0 0,1 1,-1-1,1 0,-1 1,1-1,0 0,0 0,0-1,0 1,0 0,0-1,1 1,-1-1,0 0,1 1,1-1,106 24,-81-25,-3-1</inkml:trace>
  <inkml:trace contextRef="#ctx0" brushRef="#br0" timeOffset="2550.861">2371 341,'-8'6,"1"0,0 0,0 1,1 0,0 1,0-1,0 1,1 1,0-1,1 0,0 1,0 0,0 4,-8 14,-33 68,15-29,-3-2,-2-1,-15 16,-70 89,104-160,11-13</inkml:trace>
  <inkml:trace contextRef="#ctx0" brushRef="#br0" timeOffset="2801.767">1976 397,'24'24,"13"13,4 0,1 3,-7 0,-5-2,-2-3,-2-3,0-1,0-2,1-1,0 0,1 0,-5-1,-6-4</inkml:trace>
  <inkml:trace contextRef="#ctx0" brushRef="#br0" timeOffset="3085.523">706 1216,'69'9,"1"-3,0-2,68-7,63-11,448-18,-435 56,-187-16,-8 1</inkml:trace>
  <inkml:trace contextRef="#ctx0" brushRef="#br0" timeOffset="3622.01">1355 1526,'-42'35,"4"-4,2 1,1 2,1 1,2 2,-3 6,32-39,0-1,0 0,0 1,1 0,-1 0,1-1,0 1,0 1,1-1,-1 0,1 0,0 1,0-1,0 0,0 1,1-1,0 1,0-1,0 1,0-1,1 1,0-1,0 1,0-1,0 0,1 0,0 1,0-1,0 0,0-1,1 1,-1 0,1-1,0 1,0-1,0 0,0 0,1 0,2 2,3-1,1 1,0-2,0 1,0-1,0 0,1-1,-1-1,1 1,-1-2,1 1,-1-2,1 1,-1-1,1-1,-1 0,0 0,1-1,-1-1,0 1,-1-2,1 1,-1-1,0-1,6-4,13-5,-1-2,0-1,-1-1,-1-1,-1-1,-1-1,0-2,-2 0,-1-1,-1-1,-1-1,-2 0,0-1,-2-1,-1 0,-2-1,6-21,-15 40,0 1,0-1,-1 0,-1 1,0-1,0 0,-1 0,0 1,-1-1,0 1,-1-1,0 1,-1 0,0 0,0 0,-1 1,0-1,-1 1,0 0,0 1,-1 0,0 0,-1 0,0 1,0 0,0 0,-1 1,0 0,0 1,-1 0,1 0,-1 1,-2-1,3 5,0 0,0 1,0 0,0 0,0 1,1 0,-1 0,1 1,-1 0,1 1,0 0,0 0,0 0,1 1,-1 1,1-1,0 1,1 0,0 1,0-1,0 1,1 0,-1 2,-5 8,1 0,0 1,1 0,1 1,1 0,1 0,0 0,2 1,0 0,1 0,1 0,1 0,1 1,0-1,2 0,1 5,-1-10,1 0,1 0,1-1,0 1,0-1,1 0,1 0,1-1,0 0,0 0,1-1,1 0,0 0,1-1,0-1,0 0,1 0,1-1,-1-1,2 0,-1-1,1 0,0-1,0 0,1-2,1 1,-12-4,1 0,0 0,-1 0,1-1,0 0,0 0,-1 0,1 0,0-1,0 0,-1 0,1 0,-1-1,1 1,-1-1,1 0,-1 0,2-2,7-7</inkml:trace>
  <inkml:trace contextRef="#ctx0" brushRef="#br0" timeOffset="3958.092">2173 1244,'-109'261,"-59"47,135-210,33-96,0 1,0-1,0 1,0 0,0-1,0 1,0-1,1 1,-1-1,1 1,0-1,0 1,0-1,0 0,0 0,0 1,1-1,-1 0,1 0,0 0,-1 0,1 0,0-1,0 1,0-1,0 1,0-1,1 0,-1 1,0-1,1 0,-1-1,1 1,-1 0,1-1,-1 1,2-1,22 2,-1-2,1 0,0-2,-1-1,1-1,-1-1,0-1,-1-2,14-5,11-2,-13-2,-31 10</inkml:trace>
  <inkml:trace contextRef="#ctx0" brushRef="#br0" timeOffset="4203.4">1722 1668,'34'0,"15"-5,5-2,-3 1,-4 1,-6 2,-5-4,-4-1,-2 2,-7 1</inkml:trace>
  <inkml:trace contextRef="#ctx0" brushRef="#br0" timeOffset="4522.003">2371 1329,'27'-6,"-9"1,0 2,0 0,0 1,0 0,1 2,-1 0,5 1,-22-1,0 0,1 0,-1 0,0 1,0-1,1 0,-1 0,0 1,0-1,0 1,1-1,-1 1,0-1,0 1,0 0,0 0,0-1,0 1,0 0,0 0,0 0,-1 0,1 0,0 0,-1 0,1 0,0 1,-1-1,1 0,-1 0,0 0,1 1,-1-1,0 0,0 0,0 1,0-1,0 0,0 0,0 1,0-1,-1 0,1 0,0 1,-1-1,1 0,-1 0,1 0,-1 1,0 0,-40 53,-19 28,59-81,0 0,0 0,0 1,1-1,-1 0,1 1,-1-1,1 0,0 1,0-1,0 0,0 1,0-1,1 1,-1-1,1 0,-1 0,1 1,0-1,0 0,0 0,0 0,0 0,1 0,-1 0,1 0,-1 0,1 0,0-1,-1 1,1-1,0 1,0-1,0 0,0 1,0-1,1 0,-1-1,0 1,1 0,9 2,0 0,0-1,1 0,-1-1,0-1,0 0,1-1,-1 0,0 0,0-2,0 1,0-1,0-1,-1 0,0-1,0 0,6-5,0 2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712 141,'-15'-15,"0"2,-1 0,0 1,-1 0,0 2,-1 0,0 0,0 2,-1 0,0 2,-1 0,0 1,1 1,-2 0,1 2,0 0,0 2,-1 0,1 1,0 1,0 1,0 1,-16 5,21-3,0 2,0-1,1 2,1 0,-1 1,2 0,-1 1,1 0,1 1,0 1,1 0,0 0,1 0,1 2,0-1,1 1,0 0,-2 9,1 0,1 0,1 1,1 0,2 0,0 0,2 0,0 1,2-1,1 1,1-1,4 18,-6-36,1 0,0 0,0 0,0 0,0 0,1-1,0 1,1-1,0 0,0 0,0 0,0 0,1-1,0 1,0-1,1-1,-1 1,1-1,0 0,0 0,1-1,-1 1,1-2,-1 1,1-1,0 0,0 0,0 0,0-1,0-1,1 1,-1-1,0 0,7-1,0-1,0 0,0-1,-1-1,0 0,1-1,-1 0,-1-1,1 0,-1-1,0-1,-1 0,0 0,0-1,5-5,14-16,-2-1,-1-1,-1-2,11-19,5-18,-3-2,-3-2,-4-1,17-61,-48 137,0 0,-1 0,1 0,0 0,-1 0,1 0,0 0,-1 0,1 0,0 0,-1 1,1-1,0 0,-1 0,1 1,-1-1,1 0,-1 1,1-1,0 1,-1-1,0 1,1-1,-1 1,1-1,-1 1,0 0,1-1,-1 1,0-1,0 1,1 0,-1-1,0 1,0 0,0-1,0 1,0 0,0-1,0 1,0 0,0-1,0 1,0 0,0-1,0 1,-1 0,1 0,23 118,-16-76,1-1,2-1,2 0,2 0,3 2,64 92,-65-118</inkml:trace>
  <inkml:trace contextRef="#ctx0" brushRef="#br0" timeOffset="433.185">1473 225,'-29'29,"-14"19,-4 6,5-1,5-5,9-6,5-5,5-4,7-3,0-2,2 0,-3-6,1-6</inkml:trace>
  <inkml:trace contextRef="#ctx0" brushRef="#br0" timeOffset="685.066">1163 197,'8'21,"15"37,2 0,3-1,22 33,79 45,-124-130,0 0,1 0,0 0,0-1,0 0,0-1,1 1,0-1,-1 0,1-1,7 2,-2-4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5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0,'2'2,"0"-1,0 1,0-1,0 1,-1 0,1 0,-1-1,1 1,-1 0,1 1,-1-1,0 0,0 0,0 0,-1 1,1-1,0 0,-1 1,1-1,-1 1,0-1,0 1,0-1,0 1,-1 1,-1 7,0 0,-1 0,0-1,-1 1,0-1,-1 1,0-1,-1-1,0 1,0-1,-1 0,0 0,-8 7,-4 7,-139 158,144-162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5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59,'24'-5,"12"-1,6 0,0-4,-3 0,-2 2,-4 1,-1 3,-3 2,0 1,-2 1,1 0,0 1,-10-1,-8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59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40,'33'5,"17"-3,3-3,-1 0,-5 0,-6 0,-5-5,-4-2,-3 2,-1 1,-5-4,-8 1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3:00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454 621,'-9'0,"-12"-3,-1 2,1 0,-1 2,0 0,1 1,-1 2,1 0,0 1,0 1,1 1,0 1,0 0,0 2,1 0,1 1,-13 11,22-13,1 1,0 0,1 0,0 1,0 0,1 0,1 1,0-1,1 1,0 0,1 1,0-1,1 0,0 1,1 0,0 11,1-17,0 0,0 1,1-1,0 0,0 1,1-1,0 0,0 0,1 0,-1-1,2 1,-1 0,1-1,0 0,0 0,1 0,-1 0,1-1,1 0,-1 0,1 0,0-1,0 0,0 0,0 0,1-1,-1 0,1 0,4 1,1-1,-1-1,1 0,0-1,0 0,0-1,0 0,0-1,0 0,0-1,0 0,-1-1,1 0,-1-1,1-1,-1 1,-1-2,1 0,-1 0,0 0,0-2,-1 1,0-1,1-1,19-19,-2-1,-1-1,-1-2,-2 0,-1-2,6-13,-4 6,-1-1,-2 0,-2-2,-2 0,-2-1,-1-1,-3 0,-2-1,-2 0,-2 0,-2 0,-3-33,-34-40,33 116,-1 1,0 0,0 0,0 0,0 0,0 0,-1 1,1-1,-1 1,0-1,0 1,0 0,0 0,0 0,0 1,0-1,-1 1,1 0,-1 0,1 0,-1 0,1 0,-1 1,0 0,1-1,-1 1,1 1,-1-1,0 0,1 1,-1 0,1 0,-2 0,-8 6,-1 1,1 0,0 1,0 0,1 1,1 0,0 1,0 0,1 1,0 0,1 1,0-1,1 2,-1 3,-3 3,0 0,1 1,2 1,0 0,1 0,1 1,1 0,1 0,1 0,1 1,1-1,1 1,1-1,2 1,0 0,1-1,1 0,2 0,0 0,1 0,2-1,0 0,1-1,1 0,1-1,1 0,1 1,-1-6,0 0,0-1,1 0,1-1,0-1,1 0,0-1,1 0,0-2,1 0,0-1,0-1,10 2,-26-8,1-1,0 0,0 1,0-2,0 1,0 0,-1 0,1-1,0 0,0 1,-1-1,1 0,0 0,-1-1,1 1,-1 0,1-1,-1 0,0 1,1-2,10-8</inkml:trace>
  <inkml:trace contextRef="#ctx0" brushRef="#br0" timeOffset="366.65">905 170,'237'-124,"-235"123,0 0,0 0,0 0,0 0,0 0,0 0,0 1,0-1,0 0,0 1,0 0,1 0,-1 0,0 0,0 0,0 0,1 0,-1 1,0-1,0 1,0-1,0 1,0 0,0 0,0 0,0 0,0 0,0 1,-1-1,1 0,0 1,-1-1,1 1,-1 0,0-1,1 1,-1 0,0 0,0 0,0 0,0 0,-1 0,1 0,0 0,-1 0,0 1,1-1,-1 0,0 0,0 0,0 1,0-1,-1 0,1 0,0 0,-1 0,0 1,-5 11,0 0,-1 0,0-1,-1 0,0 0,-1-1,-1 0,-7 7,-4 7,17-21,-44 69,47-72,0-1,1 1,-1 0,0-1,1 1,0 0,-1 0,1-1,0 1,0 0,0 0,0 0,0-1,0 1,0 0,1 0,-1-1,1 1,-1 0,1-1,0 1,0-1,0 1,0-1,0 1,0-1,0 1,0-1,0 0,1 1,-1-1,0 0,1 0,-1 0,1 0,-1-1,1 1,0 0,-1-1,1 1,0-1,-1 1,1-1,0 0,1 1,98-11,-62 2,14-5,-34 5</inkml:trace>
  <inkml:trace contextRef="#ctx0" brushRef="#br0" timeOffset="1000.528">1414 480,'-1'3,"-8"19,1 0,1 1,1 0,1 0,2 1,0-1,1 1,1 0,2 11,-1-31,1-1,-1 0,1 0,0 0,0 0,0 0,0 0,0 0,1 0,0 0,-1 0,1 0,0-1,0 1,0-1,1 0,-1 1,1-1,-1 0,1 0,0-1,-1 1,1-1,0 1,0-1,0 0,0 0,1 0,-1 0,0-1,0 1,0-1,3 0,2 0,0 0,0-1,0-1,0 1,-1-1,1 0,0-1,-1 0,0 0,0 0,0-1,0 0,3-3,31-30,-1-1,-3-2,-1-1,-2-3,-2 0,-2-2,9-20,-14 27,-12 20,-14 53,-32 93,13-56,3 2,3 0,3 4,-16 224,24-258,2-18,0-1,-1 0,-2 0,-1-1,0 1,-2-1,0 0,-2 0,-3 4,10-23,0-1,0 1,0-1,0 0,-1 1,0-1,1-1,-1 1,0 0,-1-1,1 1,0-1,-1 0,1 0,-1 0,1-1,-1 1,0-1,0 0,0 0,0 0,0-1,0 1,0-1,0 0,0 0,0 0,0-1,0 1,0-1,0 0,1 0,-1 0,0-1,0 0,1 1,-1-1,1 0,-1-1,1 1,0-1,0 1,-2-3,-1-5,-1-1,2 1,0-1,0-1,1 1,0 0,1-1,0 0,1 0,0 0,1 0,0 0,1 0,1 0,0 0,0 0,1 0,1 0,0 0,2-3,2-7,1 0,1 1,1-1,1 2,1 0,0 0,2 1,0 0,1 2,3-2,3-3,2 2,0 0,1 2,1 1,1 1,0 1,1 1,1 1,0 1,0 2,1 1,1 1,-1 2,1 1,0 1,17 1,92 5,-113-1</inkml:trace>
  <inkml:trace contextRef="#ctx0" brushRef="#br0" timeOffset="1337.292">341 1355,'65'5,"1"-2,0-3,21-4,-58 2,215-19,131-33,-125 16,144-17,-346 51</inkml:trace>
  <inkml:trace contextRef="#ctx0" brushRef="#br0" timeOffset="2000.311">849 1778,'-8'3,"-16"1,-1 2,2 1,-1 1,1 1,0 0,1 2,0 1,1 1,0 1,1 0,1 2,0 0,-8 10,18-15,0 1,1 1,0 0,1 0,0 0,1 1,1-1,0 2,1-1,0 0,0 7,3-16,1 0,-1 0,1 0,0 0,0 0,1 1,-1-1,1 0,0-1,0 1,1 0,-1 0,1 0,0-1,1 1,-1-1,1 0,0 1,0-1,0 0,0-1,1 1,-1-1,1 1,0-1,0 0,1 0,-1-1,0 1,1-1,0 0,-1-1,1 1,2 0,10-1,0 0,0-1,0-1,0-1,0 0,0-1,0-1,-1-1,0 0,0-1,0 0,-1-2,0 0,0 0,-1-2,0 1,-1-2,0 0,6-7,14-9,-2-3,0 0,-2-2,-2-1,-1-1,-1-2,16-32,-31 49,0-1,-1-1,-2 0,0 0,-1 0,-1-1,-1 0,0 0,-2 0,-1 0,-1 0,-1 0,0 0,-2 0,-1 0,-1-2,4 17,0 1,0 0,-1-1,1 1,-2 0,1 0,-1 0,0 0,0 1,0-1,-1 1,0 0,0 0,0 0,-1 0,1 1,-1 0,0 0,0 0,-1 0,1 1,-1 0,0 0,0 1,0-1,0 1,0 1,-1-1,1 1,0 0,-1 1,1-1,-1 1,1 0,-1 1,1 0,0 0,-1 0,1 1,0-1,0 2,0-1,-6 3,1 6,1 1,0-1,0 2,1-1,1 1,0 1,0-1,2 1,0 0,0 1,2 0,-1 0,2 0,0 0,1 0,0 1,2 0,-3 10,2 1,1-1,1 1,2-1,0 0,2 1,1-2,0 1,2-1,2 0,0 0,1-1,5 6,-12-21,1 0,0 0,1 0,0-1,0 0,1 0,0 0,0-1,1 0,0-1,0 1,0-1,1-1,0 0,0 0,1-1,-1 0,1 0,0-1,0-1,0 0,0 0,8 0,0-6</inkml:trace>
  <inkml:trace contextRef="#ctx0" brushRef="#br0" timeOffset="2369.73">1639 1524,'-252'369,"243"-356,1 0,0 1,1 0,0 0,1 1,1 0,0 0,0 3,4-13,0 0,0 1,1-1,0 0,0 1,0-1,0 1,1-1,0 0,0 0,0 1,1-1,0 0,0 0,0 0,0-1,1 1,0 0,0-1,0 0,1 0,-1 0,1 0,0 0,3 2,3-1,1-1,0 0,0 0,0-1,1-1,-1 1,1-2,-1 0,1 0,0-1,-1-1,1 0,-1 0,1-1,-1 0,1-1,6-3,97-41,-101 37</inkml:trace>
  <inkml:trace contextRef="#ctx0" brushRef="#br0" timeOffset="2614.425">1188 1862,'38'0,"18"0,4 0,1 0,-4 0,-8-4,-3-3,-3 1,-5 2,-5 0,-6 2</inkml:trace>
  <inkml:trace contextRef="#ctx0" brushRef="#br0" timeOffset="2968.097">1978 1524,'21'-7,"-1"-1,1 1,0 1,0 1,1 1,-1 0,1 2,12 0,-33 2,1 0,-1 0,1 0,-1 0,1 0,-1 0,0 0,1 0,-1 1,1-1,-1 0,1 1,-1 0,0-1,0 1,1 0,-1-1,0 1,0 0,0 0,1 0,-1 0,0 0,-1 0,1 1,0-1,0 0,0 0,-1 1,1-1,0 0,-1 1,0-1,1 1,-1-1,0 0,1 1,-1-1,0 1,0-1,0 1,-1-1,1 1,0-1,0 1,-1-1,1 0,-1 1,1-1,-1 0,0 1,1-1,-1 0,0 0,0 1,-1-1,-160 192,160-191,1 0,0 0,0 0,0-1,0 1,1 0,-1 0,0 0,1 0,-1 1,1-1,0 0,0 0,-1 0,2 0,-1 0,0 0,0 0,1 1,-1-1,1 0,-1 0,1 0,0 0,0 0,0-1,0 1,0 0,0 0,1-1,-1 1,1 0,-1-1,1 0,-1 1,1-1,0 0,0 0,-1 0,1 0,0 0,0 0,0 0,0-1,0 1,0-1,1 1,-1-1,1 0,17 2,-1 0,1-1,0-2,-1 0,1-1,-1 0,0-2,0 0,0-2,18-7,-12 3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2:5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51,'-17'-5,"0"1,0 0,-1 2,1 0,0 1,-1 0,1 2,-1 0,1 1,0 0,0 2,0 0,0 1,0 0,1 2,0 0,0 0,1 2,0 0,1 0,-1 2,2 0,-5 5,1 1,0 0,2 1,0 1,1 0,1 1,1 0,1 1,1 1,0 0,2 0,0 0,2 1,1 0,0 1,2-1,0 1,2 6,1-24,1-1,0 1,0-1,1 0,-1 1,1-1,0 0,1 0,-1 0,1-1,0 1,0 0,1-1,-1 0,1 0,0 0,0 0,0-1,0 1,1-1,0 0,-1 0,1-1,0 0,0 0,0 0,1 0,-1-1,0 1,1-1,-1-1,1 1,-1-1,1 0,-1 0,1-1,-1 1,1-1,-1-1,0 1,1-1,1-1,18-7,-1-1,0-1,-1-1,0-1,-1-1,-1-1,0-1,-1-1,-1 0,-1-2,-1 0,0-1,-2-1,7-13,9-9,-2-2,-2-1,-2-1,3-12,5-68,-38 458,6-308,0 0,2 0,0 0,2-1,0 1,1-1,1 0,1-1,1 0,10 17,-7-23,0-3</inkml:trace>
  <inkml:trace contextRef="#ctx0" brushRef="#br0" timeOffset="566.846">1021 390,'19'94,"-18"-92,0 0,0 0,0 0,0 0,0 0,1-1,-1 1,0 0,1-1,0 1,-1-1,1 0,0 1,0-1,0 0,0 0,0 0,0 0,0-1,0 1,0 0,0-1,0 0,0 1,0-1,1 0,-1 0,0 0,0 0,0-1,1 1,-1 0,0-1,0 0,0 1,0-1,0 0,0 0,0 0,0-1,1 0,5-4,0-1,-1 0,1 0,-1-1,-1 1,0-2,0 1,0-1,-1 0,0 0,-1 0,0-1,-1 1,0-1,0 0,-1 0,33-73,-35 81,0 1,0 0,1 0,-1 0,1 0,-1 0,1 0,-1 0,1 0,-1 0,1 0,0 0,0 0,-1 0,1 0,0 1,0-1,0 0,0 1,0-1,0 0,0 1,0-1,0 1,0 0,0-1,1 1,-1 0,0 0,0-1,0 1,0 0,1 0,-1 0,0 1,0-1,0 0,0 0,0 1,1-1,-1 0,0 1,0-1,0 1,0 0,0-1,0 1,0 0,-1-1,1 1,0 0,0 0,0 0,-1 0,1 0,0 0,-1 0,1 0,-1 0,1 0,-1 0,0 1,5 19,-1 2,-1-1,-1 0,-1 0,-2 1,-2 21,1 10,-11 176,0-106,12-90,-1 0,-3-1,0 1,-2-1,-2 0,0-1,-14 29,-69 97,90-156,0 1,1-1,-1 0,0 1,0-1,0 0,-1 0,1 0,0 0,-1-1,1 1,-1 0,0-1,1 0,-1 0,0 0,0 0,0 0,0 0,0-1,0 0,0 1,0-1,0 0,0 0,0-1,0 1,0-1,1 1,-1-1,0 0,0 0,0 0,0-1,1 1,-1-1,1 1,-1-1,1 0,0 0,-1 0,1 0,0 0,0-1,1 1,-1 0,0-1,1 0,-1 1,1-1,0 0,0 0,0 0,0 1,1-1,-1-1,1-17,1 0,1 1,1-1,0 1,2-1,0 1,2 0,0 1,1-1,6-8,9-30,5-11,3 0,2 2,6-2,-21 40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3:1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728 452,'-1'2,"0"0,-1 0,1 0,-1-1,1 1,-1 0,0-1,0 1,0-1,0 0,0 1,0-1,0 0,0 0,-1-1,1 1,0 0,0-1,-1 1,1-1,0 0,-1 0,1 0,-1 0,0 0,0 0,-104 19,1 4,1 4,2 6,-15 10,54-8,64-34,1 1,-1 0,1-1,-1 1,1-1,-1 0,1 1,0-1,0 1,0-1,0 0,0 0,0 1,0-1,0 0,0 0,0 0,1 0,-1 0,0-1,1 1,-1 0,1-1,-1 1,1-1,-1 1,1-1,-1 0,1 1,20 5,0-1,0-1,0-1,0 0,1-2,-1-1,1 0,8-3,76 3,-62 8,-44-8,0 0,-1 0,1 0,0 0,0 0,0 0,-1 0,1 0,0 1,0-1,-1 0,1 1,0-1,0 0,-1 1,1-1,0 1,-1-1,1 1,-1 0,1-1,-1 1,1-1,-1 1,1 0,-1-1,1 1,-1 0,0 0,0-1,1 1,-1 0,0 0,0 0,0-1,0 1,0 0,0 0,0 0,0-1,0 1,0 0,0 0,0 0,-1-1,1 1,0 0,-1 0,1 0,-10 10,-1-1,0 0,0 0,-1-1,0 0,-1-1,0-1,-2 1,-19 12,-226 126,258-145,-2 1,-1 0,1 0,0 0,0 0,0 1,0-1,0 1,0 0,0 1,1-1,0 0,0 1,0 0,0 0,0 0,1 0,-1 0,1 0,1 1,-1-1,0 1,1-1,0 1,0 0,0 0,1-1,0 1,0 0,0 0,0-1,1 1,-1 0,2 3,7 1,0 0,1-1,0 0,0 0,1-1,0-1,0 0,1 0,-1-1,1-1,0 0,0-1,1 0,-1 0,1-1,0-1,-1-1,1 1,0-2,3 0,92-6,-90-21,-18 10</inkml:trace>
  <inkml:trace contextRef="#ctx0" brushRef="#br0" timeOffset="370.854">362 1,'-10'41,"2"0,2 1,1 0,3 0,1 0,3 18,-1-4,0 739,-5-725,-2 0,-4-1,-15 57,-11 47,36-124,6-32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3:14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1071,'-2'-5,"1"0,-1 0,-1 0,1 1,-1-1,0 1,0 0,0 0,0 0,-1 0,1 0,-1 1,0 0,-1 0,1 0,0 0,-1 0,1 1,-1 0,0 0,0 0,-2 0,-12 1,0 1,-1 1,1 1,0 1,0 0,0 1,0 1,1 1,0 0,0 2,0 0,1 1,1 1,-1 0,1 1,1 1,0 0,-13 15,17-19,1 0,-1 1,1 1,1-1,0 1,0 1,1 0,0 0,1 1,1 0,-1 0,2 0,0 1,0 0,1 0,1 0,0 0,1 1,0-1,1 1,1 0,0-1,1 1,0-1,2 2,-2-10,1-1,0 1,0-1,0 1,0-1,1 1,0-1,0 0,0-1,0 1,1 0,-1-1,1 0,0 1,0-2,0 1,1 0,-1-1,1 0,-1 0,1 0,0-1,0 1,-1-1,1 0,0-1,0 1,0-1,0 0,0 0,1 0,9-1,1-1,-1 0,0-1,0 0,0-1,0-1,0-1,-1 0,8-5,8-9,-1-1,-1-2,-1-1,-1-1,-1-1,-1-2,-2 0,-1-1,-1-1,-1-1,1-5,64-93,-69 121,-27 46,8-27,-4 12,1 1,1 0,1 0,1 1,1-1,1 1,1 0,2 0,0 0,1-1,2 1,1 0,-2-16,1 0,0 0,0 0,1-1,0 0,0 0,1 0,0-1,1 0,0 0,0 0,0-1,1 0,0 0,0-1,8 4,4-1</inkml:trace>
  <inkml:trace contextRef="#ctx0" brushRef="#br0" timeOffset="497.582">992 1297,'40'-18,"0"2,2 2,0 2,26-4,-67 15,0 0,0 0,0 1,1-1,-1 0,0 1,0-1,1 1,-1 0,0-1,1 1,-1 0,0 0,1 0,-1 0,1 0,-1 0,0 0,1 0,-1 1,0-1,1 0,-1 1,0-1,1 1,-1-1,0 1,0 0,0 0,0 0,1-1,-1 1,0 0,0 0,-1 0,1 0,0 1,0-1,-1 0,1 0,0 0,-1 1,1-1,-1 0,1 1,-1-1,0 0,0 1,0-1,0 1,0-1,0 0,0 1,0-1,0 0,0 1,-92 103,79-92,0 0,1 1,1 1,1 0,0 1,0 0,1 2,7-14,0 0,1 1,-1-1,1 0,0 0,0 1,1-1,-1 1,1-1,0 0,0 1,0-1,1 1,0-1,-1 0,2 1,-1-1,0 0,1 0,0 0,0 0,0 0,0 0,1 0,-1-1,1 1,0-1,0 0,1 0,-1 0,3 2,-1-2,0-1,0 1,0-1,0 0,1 0,-1-1,1 1,-1-1,1-1,-1 1,1-1,-1 0,1 0,0 0,-1-1,1 0,-1 0,1 0,-1-1,0 0,0 0,1 0,-1-1,-1 0,1 1,0-2,-1 1,1-1,-1 1,0-1,0 0,0-2,15-14</inkml:trace>
  <inkml:trace contextRef="#ctx0" brushRef="#br0" timeOffset="749.618">935 1466,'34'-9,"15"-4,5 1,-3 2,-4 3,-6 3,-5 1,-4-2,-3-2,-1 1,-5 2</inkml:trace>
  <inkml:trace contextRef="#ctx0" brushRef="#br0" timeOffset="2687.978">2797 676,'-15'1,"0"1,0 0,-1 1,2 1,-1 0,0 1,1 0,0 2,0-1,0 2,1 0,0 0,1 1,0 1,0 0,1 1,1 0,-1 0,2 1,0 1,0-1,1 2,1-1,0 1,1 0,0 0,1 1,1 0,0-1,1 2,0 3,3-15,0 0,0 1,0-1,1 0,0 0,0 0,0 0,0 0,0 0,1 0,0 0,0-1,0 1,0 0,0-1,1 0,0 1,0-1,-1 0,2-1,-1 1,0 0,0-1,1 0,0 0,-1 0,1 0,0 0,0-1,0 0,0 0,0 0,2 0,5 2,0-2,0 1,0-1,0-1,0 0,0-1,0 0,0 0,0-2,0 1,0-1,2-1,13-10,0 0,-1-2,-1-1,-1-1,0-1,-1 0,-1-2,-1-1,-1 0,-1-2,-1 0,-1-1,-1 0,2-9,-1 6,-1-1,-2 0,-1-1,-2 0,0-1,-2 0,-2 0,-1-1,-1 1,-1-1,-2-1,-2 1,0 0,-3-1,4 27,-1 0,0 0,0 0,0 0,-1 0,0 0,0 0,-1 1,1-1,-1 1,0 0,-1-1,0 1,1 1,-1-1,-1 1,1-1,-1 1,1 0,-1 1,0-1,-1 1,1 0,-1 0,1 1,-1 0,0 0,0 0,0 0,0 1,0 0,0 1,0-1,0 1,0 0,0 0,-2 1,-4 6,0 0,1 1,0 0,0 1,1 0,0 1,1 0,0 0,1 1,0 0,0 0,1 1,1 0,0 1,0-1,1 1,1 0,0 0,1 1,1-1,0 1,0 0,-2 18,1-1,1 1,2 0,1 0,2-1,0 1,3-1,0 0,2 0,2-1,0 0,10 17,-8-27,0-1,2 0,0-1,1-1,1 0,0-1,4 1,5 7,3-7,-18-16</inkml:trace>
  <inkml:trace contextRef="#ctx0" brushRef="#br0" timeOffset="3417.732">3305 83,'29'-15,"1"1,0 2,1 1,1 2,25-5,-56 13,0 0,0 0,0 1,0-1,0 0,1 1,-1-1,0 1,1-1,-1 1,0 0,1-1,-1 1,0 0,1 0,-1 0,1 0,-1 0,0 0,1 1,-1-1,0 0,1 1,-1-1,0 1,1-1,-1 1,0 0,0-1,0 1,0 0,0 0,0 0,0 0,0 0,0 0,0 0,0 0,0 0,-1 1,1-1,-1 0,1 0,-1 1,1-1,-1 0,0 1,1-1,-1 0,0 1,0-1,0 1,0-1,0 0,0 1,-1-1,1 0,0 1,-1-1,1 0,-1 1,1-1,-1 0,0 0,1 1,-1-1,-19 26,-1-2,-1 0,-1-2,-1 0,-1-1,-13 7,-4 6,40-34,0 0,0 0,0 0,0 0,1 1,-1-1,0 0,1 1,-1-1,1 1,0 0,-1-1,1 1,0 0,0 0,0 0,0 0,0 0,1 0,-1 0,1 0,-1 0,1 0,0 1,0-1,0 0,0 0,0 0,0 0,0 1,1-1,-1 0,1 0,0 0,0 0,-1 0,1 0,0 0,1-1,-1 1,0 0,0 0,1-1,-1 1,1-1,0 1,-1-1,1 0,0 1,0-1,0 0,0 0,-1-1,2 1,-1 0,0 0,0-1,2 1,14 3,1 0,-1-1,1-1,0-1,0 0,0-2,10-1,100 6,-105 2</inkml:trace>
  <inkml:trace contextRef="#ctx0" brushRef="#br0" timeOffset="4753.708">3757 534,'274'-38,"-273"38,0-1,1 0,-1 0,0 1,0-1,0 1,1-1,-1 1,0-1,0 1,1 0,-1 0,0-1,1 1,-1 0,0 0,1 0,-1 1,0-1,1 0,-1 0,0 1,1-1,-1 1,0-1,0 1,0 0,1-1,-1 1,0 0,0 0,0 0,0-1,0 1,0 0,-1 0,1 1,0-1,0 0,-1 0,1 0,-1 0,1 1,-1-1,1 0,-1 1,0-1,0 0,1 0,-1 1,0-1,0 0,-1 1,1-1,0 0,0 1,-1 0,-82 115,-180 139,261-254,0-1,0 1,0 0,1 0,-1 0,1 0,0 0,-1 0,1 0,0 0,0 1,1-1,-1 0,0 1,1-1,-1 1,1-1,0 0,0 1,0-1,0 1,0-1,0 1,1-1,-1 1,1-1,0 0,0 1,0-1,0 0,0 0,0 0,0 0,1 0,-1 0,1 0,0 0,-1 0,1-1,0 1,0 0,0-1,0 0,0 0,0 1,1-1,1 0,10 3,0 0,-1-2,1 0,0 0,1-1,-1-1,0 0,0-1,0-1,0 0,0-1,0 0,5-3,13-1,-4 0,-3-1</inkml:trace>
  <inkml:trace contextRef="#ctx0" brushRef="#br0" timeOffset="4997.449">3560 817,'38'-5,"18"-6,9-2,2 2,0-2,-1 1,-4 3,-6 3,-4 2,-5-3,-7 0,-4 1,-10 1</inkml:trace>
  <inkml:trace contextRef="#ctx0" brushRef="#br0" timeOffset="5449.988">2797 1240,'404'-40,"93"5,-143 23,-317 8,-6-1</inkml:trace>
  <inkml:trace contextRef="#ctx0" brushRef="#br0" timeOffset="6147.795">3024 1578,'-22'26,"-7"7,2 0,2 2,1 0,1 2,-8 22,28-55,0 1,0 0,1 0,0 1,0-1,1 0,-1 1,1-1,0 1,1-1,-1 1,1 0,0-1,1 1,-1-1,1 1,0-1,0 1,1-1,0 1,0-1,0 0,0 0,1 0,0 0,0-1,0 1,1-1,-1 1,1-1,0 0,0-1,1 1,-1-1,1 0,0 0,0 0,0-1,0 1,0-1,3 0,5 0,1 0,0-2,-1 0,1 0,0-1,-1-1,1-1,-1 1,0-2,0 0,0-1,0 0,-1-1,0 0,0-1,0 0,-1-1,0 0,2-3,28-25,-2-1,-2-2,-1-1,4-10,-30 39,-2 0,1 0,-1-1,-1 0,0 0,0-1,-1 0,-1 0,0 0,-1-1,-1 0,0 1,1-11,-3 15,0 0,0-1,0 1,-1-1,-1 1,0 0,0 0,-1-1,0 1,0 0,-1 0,0 0,-1 1,0-1,0 1,-1 0,0 0,0 0,-1 1,0 0,0 0,-1 0,0 1,0 0,-5-3,4 4,-1 0,1 1,0-1,-1 2,0-1,0 1,0 1,-1 0,1 0,0 1,-1 0,1 0,-1 1,1 1,-1-1,1 2,-1-1,1 1,0 0,0 1,0 0,0 1,0 0,1 0,0 1,0 0,-3 2,1 0,0 1,0 0,1 0,0 0,1 1,0 1,0-1,1 1,0 1,0-1,2 1,-1 0,1 1,1-1,0 1,1 0,0 0,0 0,2 1,-1-1,2 0,-1 1,2-1,0 0,0 1,1-1,0 0,1 0,1 0,0 0,1 1,7 6,0-1,1 0,0-1,2-1,0 0,0-1,2 0,0-2,0 0,1-1,1 0,0-2,1 0,0-1,0-1,1-1,0-1,9 1,16 9,-28-10</inkml:trace>
  <inkml:trace contextRef="#ctx0" brushRef="#br0" timeOffset="6588.364">3955 1381,'-35'39,"2"2,2 1,2 1,1 2,3 0,2 2,1 1,-14 50,-4 49,40-144,-1 0,1 0,0 0,0 0,0 0,0 0,0 0,1 0,-1 0,1 0,0 0,0 0,0 0,0-1,0 1,1 0,-1 0,1-1,0 1,0-1,-1 0,2 0,-1 1,0-1,0 0,1-1,-1 1,1 0,0-1,-1 1,1-1,0 0,0 0,0 0,0 0,0-1,0 1,0-1,0 0,0 0,2 0,11 2,-1-1,1-1,-1 0,0-1,1 0,-1-2,0 0,0 0,0-2,-1 1,1-2,-1 0,0-1,0-1,5-7</inkml:trace>
  <inkml:trace contextRef="#ctx0" brushRef="#br0" timeOffset="6839.406">3447 1777,'34'-5,"20"-2,6 1,2 1,-4-3,-3-1,-5 2,-7 2,-6-3,-9-1</inkml:trace>
  <inkml:trace contextRef="#ctx0" brushRef="#br0" timeOffset="7287.012">4265 1353,'3'-1,"8"-6,0 1,1 0,0 1,0 0,0 1,0 0,1 1,-1 0,1 1,0 1,12 0,-24 1,1 0,-1 0,0 1,0-1,0 0,1 1,-1 0,0-1,0 1,0-1,0 1,0 0,0 0,0 0,0-1,0 1,0 0,-1 0,1 0,0 0,-1 1,1-1,0 0,-1 0,1 0,-1 0,0 1,1-1,-1 0,0 0,0 1,0-1,0 0,0 0,0 1,0-1,0 0,-1 1,1-1,0 0,-1 0,1 0,-1 0,1 1,-1-1,-29 53,30-53,-19 22,15-19,0 0,0 0,1 1,-1-1,1 1,0 0,0 0,1 0,-1 0,1 0,0 0,1 1,-1-1,1 1,0-1,1 1,-1 3,4-4,-1-1,1 0,0-1,1 1,-1 0,1-1,-1 0,1 1,0-2,0 1,0 0,1-1,-1 0,1 0,-1 0,1 0,0-1,-1 0,1 0,0 0,0 0,0-1,3 0,99-7,-88 0</inkml:trace>
  <inkml:trace contextRef="#ctx0" brushRef="#br0" timeOffset="14159.48">1612 986,'167'40,"-151"-36,0 0,0-2,0 0,0 0,0-2,1 0,-1-1,0 0,13-4,-2-1,0 0,1 2,-1 1,1 2,27 1,-55 0</inkml:trace>
  <inkml:trace contextRef="#ctx0" brushRef="#br0" timeOffset="15103.186">1556 1240,'1'4,"1"-1,0 1,0-1,0 0,0 0,1 0,-1 0,1 0,0-1,-1 1,1-1,1 1,-1-1,0 0,0 0,1-1,-1 1,1-1,-1 1,1-1,0 0,0-1,-1 1,1-1,0 1,2-1,335 3,-279 9,-54-9,1 0,-1-1,1 0,0-1,0 0,0 0,0-1,0 0,-1-1,7-1,2-3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4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69,'43'-5,"33"-1,14-5,-4-1,-7 3,-11 2,-14-3,-15 1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4.7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0 114,'53'94,"-4"2,15 48,-19-40,-34-82,-10-22,-1 0,1 0,0 0,-1 0,1-1,0 1,-1 0,1 0,0 0,-1-1,1 1,0 0,-1-1,1 1,-1 0,1-1,-1 1,1-1,-1 1,1-1,-1 1,0-1,1 1,-1-1,1 0,-1 1,0-1,0 0,1 1,-1-1,0 0,0 1,0-1,0 0,0 1,0-1,0 0,0 1,0-1,0 0,0 1,0-1,-1 0,1 1,0-1,0 1,-1-2,3-4,32-116,5 3,5 1,26-42,-51 136,-14 25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5.0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1 332,'42'-11,"-1"-2,0-2,0-1,-2-2,0-2,-1-2,34-25,-6-27,-65 72,0 0,0 0,0-1,0 1,0 0,0-1,0 1,-1-1,1 1,-1-1,0 1,0-1,0 1,0-1,0 1,0-1,-1 1,1-1,-1 1,0-1,1 1,-1 0,0-1,-1 1,1 0,0 0,-1 0,1 0,-1 0,1 0,-1 0,0 0,0 1,0-1,0 1,-2-1,-4-1,0 0,0 1,0 0,0 1,-1 0,1 0,0 0,-1 1,1 1,-1-1,1 2,0-1,0 1,-1 0,1 1,0-1,1 2,-1-1,0 1,1 0,0 1,0 0,0 0,0 1,-9 6,1 0,0 1,1 0,0 1,2 1,-1 0,2 1,-7 11,15-22,0 1,0-1,1 0,-1 1,1-1,0 1,1 0,-1 0,1 0,1-1,-1 1,1 0,0 0,0 0,0 0,1 0,0 0,0 0,1 0,0 0,0-1,0 1,0-1,1 0,0 1,0-1,1 0,-1-1,5 5,-1-2,1 0,0-1,0 0,1-1,0 1,0-2,0 1,0-1,1-1,-1 1,1-2,0 1,0-2,0 1,1-1,-1-1,0 0,0 0,6-1,9-2,1-1,-1 0,0-2,-1-1,1-1,-1-1,6-5,81-31,-87 36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5.3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285 0,'-23'8,"1"1,1 0,0 2,0 0,1 2,0 0,1 1,1 1,0 0,1 2,-4 6,17-20,0 1,1-1,-1 1,1 0,0 1,0-1,0 0,0 1,1 0,0-1,0 1,0 0,1 0,-1 0,1 0,0 1,1-1,-1 0,1 0,0 1,1-1,-1 0,1 0,0 0,0 1,0-1,1 0,0-1,0 1,0 0,1 0,-1-1,1 1,0-1,1 0,-1 0,1 0,-1-1,1 1,0-1,1 0,-1 0,0 0,1 0,0-1,10 4,0 0,0-2,0 1,1-2,0 0,0-1,0-1,0 0,0-1,-1-1,1 0,0-1,0-1,0-1,-1 0,0-1,0 0,0-1,0-1,-1-1,0 0,6-5,6-3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5.62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176 1,'-15'38,"-13"47,-8 18,3 1,7-7,7-16,8-16,5-15,4-11,2-8,6-3,2-3,4-5,1-6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5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90,'43'-10,"43"-8,17 0,-5 2,-14 4,-11 4,-14 3,-12 3,-9 2,-11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6.0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280 0,'-49'50,"3"2,2 3,3 1,-18 31,21 4,37-89,1 1,-1-1,1 0,-1 0,1 0,0 1,0-1,0 0,1 0,-1 0,0 1,1-1,-1 0,1 0,0 0,0 0,0 0,0 0,0 0,0 0,0 0,1-1,-1 1,1 0,-1-1,1 1,0-1,-1 0,1 1,0-1,0 0,0 0,0 0,0 0,0-1,0 1,0 0,1-1,-1 0,0 1,1-1,13 2,0 0,-1-1,1 0,0-2,0 0,0 0,-1-2,1 0,-1 0,1-2,-1 0,-1-1,1 0,-1-1,0 0,0-2,-1 1,0-2,-1 0,0 0,-1-1,5-6,-11 12,0-1,-1-1,0 1,0-1,0 1,-1-1,0 0,0-1,-1 1,0 0,0-1,-1 1,0-1,0 1,-1-1,0 0,0 1,-1-1,0 0,0 1,-1-1,0 1,0 0,-1 0,0-1,0 2,0-1,-1 0,0 1,-1-1,1 1,-1 0,0 1,-1-1,1 1,-1 0,0 1,0-1,-1 1,0 0,0 1,-1 1,1 0,-1 0,0 1,1 0,-1 0,0 0,0 1,0 1,0-1,1 1,-1 1,0-1,1 1,-1 1,1-1,-4 3,-14 7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6.3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0 503,'2'-50,"2"0,2 0,2 1,7-18,-13 55,2-1,0 1,0 0,1 0,0 1,1-1,1 1,0 1,0-1,1 1,0 0,1 1,0 0,0 0,1 1,0 0,1 1,0 0,0 1,8-4,-19 10,8-4,-1 0,1 0,0 1,0 0,0 1,0 0,1 0,-1 0,0 1,1 1,-1-1,1 1,-1 1,1-1,-1 2,1-1,-1 1,0 0,0 1,2 1,7 6,-3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7.0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 1,'-5'38,"-1"23,4 5,4-3,0-8,-4-13,-2-14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7.3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0,'15'0,"4"0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7.6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1 607,'207'-516,"-207"517,0 0,0 0,1 0,-1 0,0-1,0 1,1 0,-1 0,0-1,1 1,-1 0,1 0,-1-1,1 1,-1 0,1-1,-1 1,1-1,0 1,-1-1,1 1,0-1,0 1,-1-1,1 0,0 1,0-1,0 0,-1 0,1 0,0 0,0 1,0-1,0 0,-1 0,1 0,0-1,0 1,0 0,0 0,-1 0,1-1,0 1,0 0,0-1,-1 1,1-1,0 1,-1-1,1 1,0-1,-1 1,1-1,-1 1,1-1,-1 0,1 0,-1 1,1-1,-1 0,0 0,1 1,-1-1,0 0,0 0,14 80,-14-71,0 0,0 0,1 1,0-1,0 0,1 0,0 0,1 0,0-1,0 1,0-1,1 1,0-1,1 0,-1-1,1 1,1-1,-1 0,1 0,0 0,0-1,2 1,-2-3,0 0,1 0,-1-1,0 0,1 0,-1-1,1 0,-1 0,1 0,0-1,-1 0,1 0,0 0,-1-1,1 0,-1-1,1 1,-1-1,0-1,1 1,-1-1,0 0,0 0,-1-1,6-3,1-3,0 0,0 0,-1-1,0-1,-1 0,-1 0,1-1,-2 0,0-1,3-8,-2 4,-3 7,0 0,-1 0,0 0,0-1,-2 0,1 0,-2 0,1 0,-2 0,0 0,0-10,-5 4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8.4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0 101,'79'-29,"1"4,1 4,26-2,-11 20,-93 4,-1-1,0 1,1 0,-1 0,1 0,-1 0,0 0,0 0,0 1,0-1,0 1,0 0,0-1,0 1,0 0,-1 0,1 0,-1 0,0 0,1 1,-1-1,0 0,0 1,-1-1,1 0,0 1,-1-1,1 1,-1-1,0 1,0-1,0 1,0 0,0-1,-1 2,-3 14,-1-1,-1 1,0-1,-2 0,0-1,0 0,-2 0,0-1,0 0,-2 0,0-2,0 1,-7 3,-16 24,8-9,-2 1,2 1,1 1,2 1,-7 16,28-48,1 0,0 0,0 0,0 0,0 1,1-1,0 0,0 1,0-1,0 1,1-1,-1 1,1 0,1-1,-1 1,0-1,1 1,0-1,0 1,1-1,-1 1,1-1,0 0,0 0,0 0,0 0,1 0,0 0,0-1,0 1,0-1,0 0,1 0,-1 0,1 0,0-1,0 0,0 1,0-1,0-1,1 1,-1-1,0 1,4-1,6 2,0-1,0-1,0 0,0-1,0-1,1 0,-1 0,0-2,0 0,-1 0,1-2,-1 1,1-2,-2 0,1 0,-1-1,10-7,11-21,-22 16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8.6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30,'48'-5,"40"-1,14 0,-5 1,-10 1,-14 2,-10 1,-12 0,-9 1,-7 0,-4 6,-8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54,'39'-5,"31"-6,9-2,-4 2,-10 3,-16 2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9.3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164 562,'-17'15,"1"0,1 2,0 0,1 0,1 1,1 1,0 0,2 1,0 0,1 1,1-1,-2 12,9-30,1 1,-1-1,1 0,0 0,0 0,-1 0,1 1,1-1,-1 0,0 0,1 0,-1 1,1-1,-1 0,1 0,0 0,0 0,0 0,0 0,0-1,1 1,-1 0,0 0,1-1,-1 1,1-1,0 1,-1-1,1 0,0 0,0 1,0-1,0-1,0 1,0 0,0 0,0-1,1 1,0-1,86-12,-61-3,-1-1,-1-2,0 0,-1-2,-1 0,-1-2,-1-1,-1 0,-1-2,-1 0,-1-2,-2 1,0-2,-2 0,5-16,-6 22,-2-1,0 1,-2-1,-1-1,0 0,-2 0,0-1,-2 1,-1-1,-1 0,-1 0,-1 0,-3-23,2 42,0 0,-1-1,0 1,0 0,0 0,-1 0,0 0,0 1,0-1,-1 1,1 0,-1 0,-1 0,1 0,-1 1,0 0,0-1,0 2,0-1,-1 1,1 0,-1 0,0 0,0 1,0 0,-1 0,1 0,0 1,0 0,-1 1,1-1,-1 1,1 0,-1 1,1-1,0 1,-1 1,1-1,-4 2,-5 7,0 0,0 2,1 0,0 0,1 1,1 1,0 0,1 0,0 1,1 1,1 0,1 0,0 1,1 0,1 0,0 1,1-1,1 1,1 1,1-1,0 0,1 0,1 1,1 2,2-5,0-1,1 0,0 0,2-1,-1 1,2-1,0 0,0-1,2 0,-1 0,2-1,-1 0,2 0,0-1,0 0,1-1,0-1,0 0,1 0,1-1,-1-1,1 0,1-1,-1-1,1 0,0-1,0 0,0-1,0-1,1-1,12 1,-9 0,1-1,0-1,0 0,-1-1,1-1,-1-1,1-1,2-2,-4-1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42,'5'0,"6"0,7 0,4 0,3 0,3 0,1 0,1 0,-6-5,-1-2,0 1,1 1,1 1,1 2,1-4,-4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0,1-1,2-2,-1-1,-1-1,-5-5,-3-2,0 0,1 1,-5 1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0,'-10'6,"0"-1,0 1,1 1,0 0,0 0,1 1,0 0,0 1,1 0,0 0,0 0,1 1,0 0,1 0,0 0,1 1,0 0,1-1,0 2,1-1,0 0,0 0,1 1,1 0,4 200,-1-186,1 0,1 0,2-1,0 0,2 0,0 0,2-1,1 0,-11-21,0 0,1 0,0 0,-1 0,1 0,0-1,1 1,-1 0,0-1,1 0,-1 1,1-1,0 0,0 0,0-1,0 1,0-1,0 1,0-1,0 0,1 0,-1 0,2 0,11-2</inkml:trace>
  <inkml:trace contextRef="#ctx0" brushRef="#br0" timeOffset="495.721">230 338,'23'-10,"-7"2,0 1,1 0,-1 1,1 1,0 0,1 1,-1 1,1 1,-1 0,7 1,-22 1,-1 1,0-1,0 0,0 0,0 0,0 1,1-1,-1 0,0 1,0-1,0 1,0-1,0 1,0 0,0-1,0 1,0 0,-1 0,1 0,0 0,0 0,-1-1,1 1,-1 0,1 1,-1-1,1 0,-1 0,1 0,-1 0,0 0,0 0,1 0,-1 1,0-1,0 0,0 0,0 0,-1 0,1 1,0-1,0 0,-1 0,1 0,-1 0,1 0,-1 1,-30 57,23-46,-11 18,12-23,0 0,1 1,1-1,-1 1,1 1,1-1,0 1,0 0,1 0,0 0,1 0,0 0,0 1,1-1,1 1,0-1,0 1,2 4,-1-12,1 0,0 0,0 0,1 0,-1-1,1 1,-1-1,1 1,0-1,0 0,0 0,0 0,0 0,0-1,1 0,-1 1,0-1,1 0,-1 0,1-1,0 1,-1-1,1 0,-1 1,1-2,2 1,3 0,-1-1,0 1,0-2,0 1,1-1,-2 0,1-1,0 1,0-2,-1 1,3-2,8-11,-5-1</inkml:trace>
  <inkml:trace contextRef="#ctx0" brushRef="#br0" timeOffset="1734.506">936 338,'-30'0,"21"-2,1 1,-1 0,0 1,0 0,0 0,1 1,-1 0,0 0,1 1,-1 0,1 1,-1 0,1 0,0 1,0 0,1 0,-1 1,1 0,0 1,-3 2,9-3,0-1,0 1,1-1,-1 1,1-1,0 1,0 0,1-1,0 1,-1 0,2-1,-1 0,0 1,1-1,0 0,0 1,0-1,0 0,1 0,0-1,-1 1,1 0,1-1,-1 0,0 0,5 3,23 19,-27-25,-1 1,0 1,0-1,0 0,0 1,0-1,0 1,-1 0,1 0,0 0,-1 1,1-1,-1 0,0 1,0 0,0-1,0 1,-1 0,1 0,-1 0,1 0,-1 0,0 1,0-1,-1 0,1 0,0 1,-1-1,0 0,0 1,0-1,0 0,-1 1,1-1,-1 0,-1 3,-4 0,0-1,0 0,-1-1,1 1,-1-1,0-1,0 1,0-1,-1-1,1 1,-1-1,0 0,0-1,1 0,-1 0,-18 2</inkml:trace>
  <inkml:trace contextRef="#ctx0" brushRef="#br0" timeOffset="2079.153">993 28,'15'5,"-1"0,1 1,-1 1,0 1,0 0,-1 0,0 1,-1 1,0 0,-1 1,0 0,0 1,-1 0,-1 1,0 0,0 0,-2 1,1 0,-2 0,0 1,-1-1,0 2,1 9,-5-1,0-1,-2 1,-1-1,0 0,-2 0,-1 0,0 0,-2 0,-1-1,-1 0,0-1,-2 0,0 0,-4 2,4-6,-1 0,-1-1,-1-1,0 0,-1-1,-1-1,-10 8,8-9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0,'24'109,"73"228,6-18,-72-236,-30-82,0-1,1 1,-1-1,0 0,0 0,0 0,0 0,0 0,0 0,0 0,0 0,0 0,0 0,0-1,0 1,0 0,0-1,0 1,0-1,0 1,0-1,0 1,0-1,0 0,0 1,-1-1,1 0,0 0,0 0,-1 0,1 1,-1-1,1 0,-1 0,1 0,-1 0,0 0,1 0,-1 0,0-1,0 1,0 0,1 0,-1 0,0 0,-1 0,1 0,0 0,0 0,0 0,-1 0,1 0,0 0,-1 0,0-1,4-9,132-567,-106 446,-28 121</inkml:trace>
  <inkml:trace contextRef="#ctx0" brushRef="#br0" timeOffset="382.908">734 480,'-9'14,"-4"10,1 6,-3 1,2 2,-2-1,1-1,-1 0,1-2,4 0,-2-5,2-2,-3-1,1-2</inkml:trace>
  <inkml:trace contextRef="#ctx0" brushRef="#br0" timeOffset="681.116">480 508,'5'14,"6"5,2 4,-2 3,2-3,-1-1,2 1,4 2,3 0,3 2,3 1,-4 0,-1-5,-4-1,0-4,-4-1,-3-3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22,'5'0,"7"0,5 0,5 0,4 0,2 0,1 0,0 0,1-5,-1-1,0 0,-5 1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1,'30'81,"-22"-49,-2 0,-1 1,-1-1,-2 1,-2 33,3 24,23 179,-26-44,5-220,1-9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0 400,'131'-192,"-6"17,-92 144,-32 30,-1 1,1 0,0 0,0 0,0 0,-1 0,1 0,0 0,0 0,0 0,-1 0,1 0,0 0,0 1,-1-1,1 0,0 0,0 1,-1-1,1 1,0-1,-1 1,1-1,-1 1,1-1,-1 1,1-1,0 1,-1 0,0-1,1 1,-1 0,1-1,-1 1,0 0,0-1,1 1,-1 0,0 0,0 0,0-1,0 1,0 0,0 0,0 0,0-1,0 1,0 0,0 0,-1-1,1 1,0 0,-1 0,1 0,-10 80,3 30,7-109,0 0,0-1,0 1,0 0,0 0,0 0,0-1,1 1,-1 0,1 0,0-1,-1 1,1 0,0-1,0 1,0-1,0 1,0-1,0 1,1-1,-1 0,0 0,1 1,-1-1,1 0,-1 0,1 0,-1-1,1 1,0 0,-1-1,1 1,0-1,0 1,-1-1,1 0,0 0,0 0,0 0,0 0,-1 0,2 0,7-7,0 0,-1 0,0-1,-1 0,1 0,-2-1,1 0,-1-1,-1 1,1-1,-2-1,1 1,-2-1,1 0,-1 0,0-4,8-13,14-18,-4 86,31 164,-44-186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57,'34'0,"16"-5,8-1,5 0,-4 1,-2 1,-2 2,-5 1,-1 0,-5 1,-4-4,-5-2,-3 0,-3 2,-1 0,0 2,-6 1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9.5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1,'0'33,"4"17,3-6,-1-10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0,'-231'92,"229"-91,0-1,0 1,0 0,0 0,0 0,0 0,0 0,0 0,1 0,-1 1,0-1,1 1,-1-1,0 1,1 0,0-1,0 1,-1 0,1 0,0 0,0 0,1 0,-1 0,0 0,1 0,-1 1,1-1,0 0,-1 0,1 0,0 1,1-1,-1 0,0 0,1 0,-1 0,1 1,-1-1,1 0,0 0,0 0,0 0,0 0,0 0,1-1,-1 1,1 0,-1-1,1 2,112 70,-42-34,-68-36,-1 0,1 0,-1 0,0 1,0 0,-1-1,1 1,-1 0,0 0,0 1,0-1,-1 0,1 1,-1-1,0 1,0-1,-1 1,1-1,-1 1,0-1,0 1,-1 0,1-1,-1 1,0-1,0 1,-1-1,1 0,-1 1,0-1,0 0,0 0,-1 0,0 0,1-1,-1 1,0-1,-1 0,1 1,-1-1,1-1,-1 1,0-1,0 1,-3 0,-7 5,0-2,-1 0,1-1,-1-1,0 0,0 0,0-2,-1 0,1-1,0 0,-1-1,1-1,-1-1,1 0,-5-1,-18-15,25 6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9.76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29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66 416,'-14'-34,"-5"-20,1-7,8 3,6 7,8 7,9 6,6 9,6 6,2 5,-2 12,-7 6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30.2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28 308,'31'-15,"-1"-2,0 0,-2-2,0-2,-1 0,-1-2,7-9,17-43,-49 74,0-1,0 0,0 1,-1-1,1 0,0 1,-1-1,1 0,-1 0,1 0,-1 0,0 0,0 1,0-1,0 0,0 0,-1 0,1 0,0 0,-1 1,0-1,1 0,-1 0,0 1,0-1,0 0,0 1,0-1,0 1,0-1,0 1,-1 0,1-1,-1 1,1 0,-1 0,1 0,-1 0,0 0,1 1,-1-1,0 0,0 1,0-1,-8 1,1 0,0 1,0 0,-1 1,1 0,0 0,1 1,-1 0,0 0,1 1,0 0,0 1,0 0,0 0,1 1,0 0,0 0,0 0,-5 8,-1 0,1 1,1 1,0 0,1 0,0 1,2 0,0 1,0 0,2 0,-3 16,7-29,0 1,1-1,0 1,0-1,1 1,0 0,0-1,0 1,0 0,1-1,0 1,0-1,1 1,-1-1,1 1,0-1,1 0,-1 0,1 0,0 0,0-1,1 1,-1-1,1 0,0 0,0 0,1 0,-1-1,1 1,0-1,0 0,0-1,0 1,0-1,0 0,1-1,-1 1,5 0,5 1,0-1,0-1,0 0,0-1,1-1,-1 0,0-1,-1-1,1 0,0-1,-1 0,9-5,1-3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42,'5'0,"6"0,7 0,4 0,3 0,3 0,1 0,1 0,-6-5,-1-2,0 1,1 1,1 1,1 2,1-4,-4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0,1-1,2-2,-1-1,-1-1,-5-5,-3-2,0 0,1 1,-5 1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0,'-10'6,"0"-1,0 1,1 1,0 0,0 0,1 1,0 0,0 1,1 0,0 0,0 0,1 1,0 0,1 0,0 0,1 1,0 0,1-1,0 2,1-1,0 0,0 0,1 1,1 0,4 200,-1-186,1 0,1 0,2-1,0 0,2 0,0 0,2-1,1 0,-11-21,0 0,1 0,0 0,-1 0,1 0,0-1,1 1,-1 0,0-1,1 0,-1 1,1-1,0 0,0 0,0-1,0 1,0-1,0 1,0-1,0 0,1 0,-1 0,2 0,11-2</inkml:trace>
  <inkml:trace contextRef="#ctx0" brushRef="#br0" timeOffset="495.721">230 338,'23'-10,"-7"2,0 1,1 0,-1 1,1 1,0 0,1 1,-1 1,1 1,-1 0,7 1,-22 1,-1 1,0-1,0 0,0 0,0 0,0 1,1-1,-1 0,0 1,0-1,0 1,0-1,0 1,0 0,0-1,0 1,0 0,-1 0,1 0,0 0,0 0,-1-1,1 1,-1 0,1 1,-1-1,1 0,-1 0,1 0,-1 0,0 0,0 0,1 0,-1 1,0-1,0 0,0 0,0 0,-1 0,1 1,0-1,0 0,-1 0,1 0,-1 0,1 0,-1 1,-30 57,23-46,-11 18,12-23,0 0,1 1,1-1,-1 1,1 1,1-1,0 1,0 0,1 0,0 0,1 0,0 0,0 1,1-1,1 1,0-1,0 1,2 4,-1-12,1 0,0 0,0 0,1 0,-1-1,1 1,-1-1,1 1,0-1,0 0,0 0,0 0,0 0,0-1,1 0,-1 1,0-1,1 0,-1 0,1-1,0 1,-1-1,1 0,-1 1,1-2,2 1,3 0,-1-1,0 1,0-2,0 1,1-1,-2 0,1-1,0 1,0-2,-1 1,3-2,8-11,-5-1</inkml:trace>
  <inkml:trace contextRef="#ctx0" brushRef="#br0" timeOffset="1734.506">936 338,'-30'0,"21"-2,1 1,-1 0,0 1,0 0,0 0,1 1,-1 0,0 0,1 1,-1 0,1 1,-1 0,1 0,0 1,0 0,1 0,-1 1,1 0,0 1,-3 2,9-3,0-1,0 1,1-1,-1 1,1-1,0 1,0 0,1-1,0 1,-1 0,2-1,-1 0,0 1,1-1,0 0,0 1,0-1,0 0,1 0,0-1,-1 1,1 0,1-1,-1 0,0 0,5 3,23 19,-27-25,-1 1,0 1,0-1,0 0,0 1,0-1,0 1,-1 0,1 0,0 0,-1 1,1-1,-1 0,0 1,0 0,0-1,0 1,-1 0,1 0,-1 0,1 0,-1 0,0 1,0-1,-1 0,1 0,0 1,-1-1,0 0,0 1,0-1,0 0,-1 1,1-1,-1 0,-1 3,-4 0,0-1,0 0,-1-1,1 1,-1-1,0-1,0 1,0-1,-1-1,1 1,-1-1,0 0,0-1,1 0,-1 0,-18 2</inkml:trace>
  <inkml:trace contextRef="#ctx0" brushRef="#br0" timeOffset="2079.153">993 28,'15'5,"-1"0,1 1,-1 1,0 1,0 0,-1 0,0 1,-1 1,0 0,-1 1,0 0,0 1,-1 0,-1 1,0 0,0 0,-2 1,1 0,-2 0,0 1,-1-1,0 2,1 9,-5-1,0-1,-2 1,-1-1,0 0,-2 0,-1 0,0 0,-2 0,-1-1,-1 0,0-1,-2 0,0 0,-4 2,4-6,-1 0,-1-1,-1-1,0 0,-1-1,-1-1,-10 8,8-9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0,'24'109,"73"228,6-18,-72-236,-30-82,0-1,1 1,-1-1,0 0,0 0,0 0,0 0,0 0,0 0,0 0,0 0,0 0,0 0,0-1,0 1,0 0,0-1,0 1,0-1,0 1,0-1,0 1,0-1,0 0,0 1,-1-1,1 0,0 0,0 0,-1 0,1 1,-1-1,1 0,-1 0,1 0,-1 0,0 0,1 0,-1 0,0-1,0 1,0 0,1 0,-1 0,0 0,-1 0,1 0,0 0,0 0,0 0,-1 0,1 0,0 0,-1 0,0-1,4-9,132-567,-106 446,-28 121</inkml:trace>
  <inkml:trace contextRef="#ctx0" brushRef="#br0" timeOffset="382.908">734 480,'-9'14,"-4"10,1 6,-3 1,2 2,-2-1,1-1,-1 0,1-2,4 0,-2-5,2-2,-3-1,1-2</inkml:trace>
  <inkml:trace contextRef="#ctx0" brushRef="#br0" timeOffset="681.116">480 508,'5'14,"6"5,2 4,-2 3,2-3,-1-1,2 1,4 2,3 0,3 2,3 1,-4 0,-1-5,-4-1,0-4,-4-1,-3-3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30.64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231 0,'-96'40,"-9"46,102-83,0 1,0-1,1 0,-1 1,1 0,0 0,0 0,0 0,1 0,-1 0,1 0,0 0,0 0,1 1,-1-1,1 0,0 1,0-1,0 0,1 1,0-1,-1 0,1 1,1-1,-1 0,1 0,-1 0,1 0,2 3,4 1,0 1,0-1,0 0,1-1,1 0,-1 0,1-1,0-1,0 1,1-2,-1 1,1-1,0-1,0 0,1-1,-1 0,0 0,1-2,-1 1,1-1,-1-1,1 0,-1-1,1 0,-1 0,0-1,8-4,26-21,-27 12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22,'5'0,"7"0,5 0,5 0,4 0,2 0,1 0,0 0,1-5,-1-1,0 0,-5 1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1,'30'81,"-22"-49,-2 0,-1 1,-1-1,-2 1,-2 33,3 24,23 179,-26-44,5-220,1-9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0 400,'131'-192,"-6"17,-92 144,-32 30,-1 1,1 0,0 0,0 0,0 0,-1 0,1 0,0 0,0 0,0 0,-1 0,1 0,0 0,0 1,-1-1,1 0,0 0,0 1,-1-1,1 1,0-1,-1 1,1-1,-1 1,1-1,-1 1,1-1,0 1,-1 0,0-1,1 1,-1 0,1-1,-1 1,0 0,0-1,1 1,-1 0,0 0,0 0,0-1,0 1,0 0,0 0,0 0,0-1,0 1,0 0,0 0,-1-1,1 1,0 0,-1 0,1 0,-10 80,3 30,7-109,0 0,0-1,0 1,0 0,0 0,0 0,0-1,1 1,-1 0,1 0,0-1,-1 1,1 0,0-1,0 1,0-1,0 1,0-1,0 1,1-1,-1 0,0 0,1 1,-1-1,1 0,-1 0,1 0,-1-1,1 1,0 0,-1-1,1 1,0-1,0 1,-1-1,1 0,0 0,0 0,0 0,0 0,-1 0,2 0,7-7,0 0,-1 0,0-1,-1 0,1 0,-2-1,1 0,-1-1,-1 1,1-1,-2-1,1 1,-2-1,1 0,-1 0,0-4,8-13,14-18,-4 86,31 164,-44-186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57,'34'0,"16"-5,8-1,5 0,-4 1,-2 1,-2 2,-5 1,-1 0,-5 1,-4-4,-5-2,-3 0,-3 2,-1 0,0 2,-6 1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0,'-231'92,"229"-91,0-1,0 1,0 0,0 0,0 0,0 0,0 0,0 0,1 0,-1 1,0-1,1 1,-1-1,0 1,1 0,0-1,0 1,-1 0,1 0,0 0,0 0,1 0,-1 0,0 0,1 0,-1 1,1-1,0 0,-1 0,1 0,0 1,1-1,-1 0,0 0,1 0,-1 0,1 1,-1-1,1 0,0 0,0 0,0 0,0 0,0 0,1-1,-1 1,1 0,-1-1,1 2,112 70,-42-34,-68-36,-1 0,1 0,-1 0,0 1,0 0,-1-1,1 1,-1 0,0 0,0 1,0-1,-1 0,1 1,-1-1,0 1,0-1,-1 1,1-1,-1 1,0-1,0 1,-1 0,1-1,-1 1,0-1,0 1,-1-1,1 0,-1 1,0-1,0 0,0 0,-1 0,0 0,1-1,-1 1,0-1,-1 0,1 1,-1-1,1-1,-1 1,0-1,0 1,-3 0,-7 5,0-2,-1 0,1-1,-1-1,0 0,0 0,0-2,-1 0,1-1,0 0,-1-1,1-1,-1-1,1 0,-5-1,-18-15,25 6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0,'0'15,"0"9,0 5,-4 3,-3 1,-3-1,-7-1,-3 0,-5-2,-2 0,-1-1,4 1,6-6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1,'5'0,"6"4,6 3,5-2,4 0,1-1,2-2,1-1,-1-1,1 0,-1 0,-1 0,1 0,-1 0,0-1,-4-3,-12-3,-8 1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0,5-1,4-1,2-2,1-1,0-1,1 0,-1 0,0 0,0 0,-1-1,-4 1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3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182 509,'-20'4,"14"-3,0 0,-1 0,1 0,0 1,1 0,-1 0,0 0,0 1,1 0,0 0,-1 0,1 1,0-1,1 1,-1 1,1-1,-2 2,5-1,1 0,0-1,-1 1,2 0,-1 0,0-1,1 1,0 0,0-1,0 1,1-1,0 1,0-1,0 0,0 0,0 0,1 0,0 0,0 0,0-1,0 1,1-1,2 3,-2-1,8 9,-6-9,-1-1,0 1,0 0,-1 0,0 0,1 1,-2-1,1 1,-1 0,0 0,0 0,0 1,-1-1,0 1,0-1,-1 1,0 0,0 0,-1-1,1 1,-2 0,1 0,-1 0,0 0,0-1,-1 1,-1 4,0-5,-1-1,0 0,0 0,0-1,-1 1,1-1,-1 0,0 0,-1 0,1-1,0 0,-1 0,0 0,0-1,0 1,0-2,0 1,0 0,0-1,-1-1,1 1,0-1,-1 0,1 0,0-1,-1 1,1-2,-13-3</inkml:trace>
  <inkml:trace contextRef="#ctx0" brushRef="#br0" timeOffset="446.926">464 0,'9'2,"0"1,0 0,0 0,-1 1,0 0,1 1,-1-1,-1 2,1-1,-1 1,0 0,0 0,-1 1,2 2,-3-4,8 11,-2 0,0 1,0 1,-2-1,0 2,-1-1,-1 1,-1 0,0 1,-2-1,0 1,-1 0,-1 0,-1 0,-1 1,-1-1,0 0,-2 0,0 0,-1 0,-1-1,-1 0,-1 0,-3 7,-4 10,-1 0,-2-1,-1-1,-2 0,-1-2,-2 0,-1-2,-1 0,-1-2,-2 0,-1-2,-1-2,-18 11,29-21,3-2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1,'-25'33,"2"2,1 0,2 2,1 0,3 1,0 1,-4 23,14-25,1-1,2 1,2 0,1-1,2 1,2 4,-2-9,2-1,0 1,2-1,2 0,1 0,1-1,1 0,2-1,1 0,1-1,10 11,-25-37,1-1,0 0,-1 1,1-1,0 1,0-1,0 0,0 0,0 0,1 0,-1 0,0 0,0 0,1 0,-1 0,1 0,-1-1,1 1,-1-1,1 1,-1-1,1 1,-1-1,1 0,-1 0,1 0,0 0,-1 0,1 0,-1 0,1 0,0-1,-1 1,1-1,-1 1,1-1,-1 0,0 1,1-1,-1 0,1 0,-1 0,0 0,0 0,0 0,0 0,0-1,0 1,0 0,0-1,0 1,7-15</inkml:trace>
  <inkml:trace contextRef="#ctx0" brushRef="#br0" timeOffset="486.802">375 397,'7'-4,"12"-7,0 1,0 1,1 1,0 1,1 0,-1 2,1 0,15 0,-34 4,-1 1,0 0,1-1,-1 1,0 0,1 0,-1 0,0 0,1 0,-1 0,0 1,1-1,-1 0,0 1,0-1,1 1,-1-1,0 1,0-1,0 1,1 0,-1 0,0 0,0 0,0-1,0 1,-1 0,1 1,0-1,0 0,-1 0,1 0,0 0,-1 1,1-1,-1 0,0 0,1 1,-1-1,0 0,0 1,0-1,0 0,0 1,0-1,0 0,0 1,-1-1,1 0,-1 1,1-1,0 0,-1 1,-37 65,-7-10,34-46,1 0,0 1,1 0,0 0,1 1,0 0,1 1,1-1,0 2,1-1,0 0,1 1,0 2,3-12,0 0,0-1,1 1,-1 0,1 0,0 0,0 0,1-1,-1 1,1 0,0 0,0-1,1 1,-1 0,1-1,0 0,0 1,1-1,-1 0,1 0,0 0,0 0,1-1,-1 1,1-1,-1 0,1 0,0 0,0-1,0 1,1-1,2 1,0 0,-1-1,1-1,0 1,0-1,0-1,1 1,-1-1,0 0,0-1,0 0,0 0,0 0,0-1,0 0,-1-1,1 1,0-1,-1 0,0-1,0 0,0 0,0 0,-1 0,1-1,0-1,8-8,0 3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30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 1,'-10'38,"-3"37,1 11,2-1,3-9,3-8,1-11,3-5,4-7,3-7,-1-4,0-4,-2-1,3-7,1-1,-1 0,-2-4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73,'23'86,"91"270,11-91,-125-264,0 1,0-1,0 0,0 0,0 0,1 0,-1 1,0-1,1 0,-1 0,0 0,1 0,-1 0,1 0,0 0,-1 0,1 0,0 0,0 0,-1 0,1-1,0 1,0 0,0-1,0 1,0 0,0-1,0 1,0-1,0 1,0-1,1 0,-1 0,0 1,0-1,0 0,0 0,1 0,-1 0,0 0,0 0,0-1,0 1,0 0,1 0,-1-1,0 1,0-1,0 1,0-1,0 0,0 1,0-1,0 0,8-198,7 125,2 0,4 2,3 0,9-13,34-84,-64 127,-8 27</inkml:trace>
  <inkml:trace contextRef="#ctx0" brushRef="#br0" timeOffset="756.664">651 552,'-1'35,"-1"-23,2 1,-1-1,2 0,-1 1,2-1,-1 0,2 0,0 0,0 0,1 0,5 10,-8-21,0 1,-1-1,1 1,0-1,0 0,0 1,0-1,0 0,0 0,0 0,1 0,-1 0,0 0,0 0,1 0,-1-1,1 1,-1 0,1-1,-1 1,1-1,-1 0,1 1,-1-1,1 0,0 0,-1 0,1 0,-1 0,1-1,0 1,-1 0,1-1,-1 1,1-1,-1 1,1-1,-1 0,0 0,1 1,-1-1,0 0,0 0,1 0,-1-1,0 1,1-1,49-69,-47 64,41-73,-44 80,0 0,0 0,0 0,0 0,1 0,-1 0,0 0,0 0,0 0,0 0,1 1,-1-1,0 0,0 1,0-1,0 1,0-1,0 1,0 0,0-1,0 1,0 0,0 0,-1 0,1-1,0 1,0 0,-1 0,1 0,-1 0,1 0,-1 0,1 1,-1-1,0 0,1 0,-1 0,0 0,0 0,0 1,0-1,0 0,0 0,0 0,0 0,-1 1,1-1,0 0,19 264,-15-249,-1 1,-1 0,0 1,-1-1,-1 0,0 0,-2 0,0 1,-1-1,0-1,-2 1,0 0,0-1,-2 0,-7 13,4-10,0 1,-2-2,-1 1,0-2,-1 0,-1 0,0-2,-2 0,-6 5,22-19,0 0,0 0,0 0,0 0,0 0,0-1,-1 1,1 0,0-1,0 1,-1-1,1 1,0-1,-1 0,1 1,-1-1,1 0,0 0,-1 0,1 0,-1 0,1 0,0-1,-1 1,1 0,0-1,-1 1,1-1,0 1,-1-1,1 0,0 1,0-1,0 0,0 0,0 0,0 0,0 0,0 0,0 0,0 0,0-1,1 1,-1 0,0 0,1-1,-1 1,1 0,0-1,-9-73,66-112,-46 153,-2 4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68,'1'363,"28"-102,-47-138,18-71,5-48</inkml:trace>
  <inkml:trace contextRef="#ctx0" brushRef="#br0" timeOffset="719.577">311 293,'31'-76,"-14"32,55-106,-72 148,1 1,-1 0,1 0,0-1,-1 1,1 0,0 0,0 0,0 0,0 0,0 0,0 0,0 0,0 0,0 1,0-1,1 0,-1 1,0-1,1 1,-1-1,0 1,1 0,-1-1,0 1,1 0,-1 0,1 0,-1 0,0 0,1 0,-1 0,0 1,1-1,-1 1,0-1,1 1,-1-1,0 1,0-1,1 1,-1 0,0 0,0 0,0 0,0 0,0 0,0 0,0 0,0 0,-1 0,1 0,0 1,-1-1,1 0,0 2,30 170,-31-172,1 1,-1-1,1 0,-1 1,1-1,0 0,0 1,-1-1,1 0,0 0,0 0,0 0,1 0,-1 0,0 0,0 0,0 0,1-1,-1 1,0 0,1-1,-1 1,1-1,-1 1,1-1,-1 0,1 0,-1 0,1 0,-1 0,1 0,-1 0,1 0,-1 0,1-1,-1 1,0-1,1 1,-1-1,0 1,1-1,-1 0,0 0,1 1,0-2,54-47,52-99,-107 148,1-1,0 1,-1 0,1-1,0 1,-1 0,1 0,0 0,0 0,-1 0,1 1,0-1,0 0,-1 1,1-1,0 1,-1 0,1-1,-1 1,1 0,-1 0,1 0,-1 0,0 0,0 1,1-1,-1 0,0 1,0-1,0 0,0 1,0 0,-1-1,1 1,0-1,-1 1,1 0,-1-1,1 1,-1 0,0-1,0 1,0 0,0 0,0-1,0 2,7 13,-3-8,1 0,1 0,-1 0,1-1,0 1,1-1,0-1,0 0,1 0,-1 0,2 0,10 5</inkml:trace>
  <inkml:trace contextRef="#ctx0" brushRef="#br0" timeOffset="1006.623">199 576,'33'-5,"22"-1,5 0,2 1,1-3,-2-1,-1 2,-1-3,-6 0,-2 2,-1 2,-3 2,-6 2,-4 2,-4 4,-7 3</inkml:trace>
  <inkml:trace contextRef="#ctx0" brushRef="#br0" timeOffset="1582.254">763 717,'-159'76,"157"-75,0 1,0-1,0 1,0-1,1 1,-1 0,0-1,1 1,0 0,-1 0,1 0,0 0,0 1,0-1,0 0,0 0,1 1,-1-1,1 0,-1 1,1-1,0 0,0 1,0-1,0 1,0-1,1 0,-1 1,1-1,0 0,-1 0,1 1,0-1,0 0,0 0,1 0,-1 0,1 0,-1 0,1 0,-1-1,1 1,0 0,0-1,0 0,0 1,0-1,0 0,0 0,0 0,0 0,1 0,0 0,42 18,-35-16,0 1,-1 0,1 0,-1 1,0 0,0 1,-1 0,1 0,-1 1,-1 0,6 6,-11-11,-1 0,1 0,-1 1,0-1,0 0,0 1,0-1,0 0,0 1,-1-1,1 1,-1 0,0-1,0 1,0-1,0 1,0-1,-1 1,1-1,-1 1,1-1,-1 1,0-1,0 1,0-1,0 0,0 0,-1 1,1-1,-1 0,0 0,1-1,-1 1,0 0,0 0,0-1,0 1,0-1,-1 0,1 1,-100 35,97-36,-1 1,0-1,1 0,-1-1,0 1,1-1,-1 0,0-1,1 1,-1-1,0 0,1-1,-1 1,1-1,0 0,-1 0,1-1,0 0,0 0,1 0,-1 0,1-1,-2 0,-6-14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1 959,'4'0,"3"-5,4-1,5 0,5 1,3 2,3 1,1-4,1-1,1 1,-1 1,0 1,-1 2,1 2,-1-1,-4-3,-7-2</inkml:trace>
  <inkml:trace contextRef="#ctx0" brushRef="#br0" timeOffset="288.896">227 678,'-10'33,"-3"16,1 5,2-2,3-6,3-5,2-5,1-4,1-2,0-2,1-1,-1 0,1-4</inkml:trace>
  <inkml:trace contextRef="#ctx0" brushRef="#br0" timeOffset="1533.51">763 311,'55'-19,"-4"-1,-39 13,1 0,0 2,0-1,0 1,1 1,0 1,0 0,0 0,0 1,0 1,0 1,1 0,-1 0,0 2,0 0,0 0,2 2,-13-3,-1 0,0 0,0 1,1-1,-1 1,0-1,0 1,-1 0,1 0,0 0,-1 0,1 0,-1 0,1 0,-1 1,0-1,0 0,0 1,0-1,-1 1,1-1,-1 1,1-1,-1 1,0 0,0-1,0 1,0-1,0 1,-1 0,1-1,-1 1,0-1,0 0,0 1,0-1,0 1,0-1,-1 0,-60 86,5-38,57-49,0 0,0 0,0 1,0-1,0 0,1 0,-1 0,1 0,-1 0,1 0,-1 0,1 0,-1 0,1 0,0 0,-1 0,1-1,0 1,0 0,0 0,0-1,0 1,0 0,0-1,0 1,0-1,0 0,0 1,0-1,0 0,0 1,0-1,0 0,0 0,1 0,-1 0,0 0,0 0,0 0,0-1,0 1,0 0,0 0,0-1,1 1,-1-1,0 0,2 1,9 0,0-1,0 2,0-1,0 2,0-1,0 2,0 0,-1 0,1 1,-1 0,0 1,0 0,0 1,-1 0,0 1,0 0,-1 1,3 2,-10-7,1 0,-1 1,0-1,-1 1,1-1,0 1,-1 0,0-1,0 1,0 0,0 0,-1 0,1 0,-1-1,0 1,0 0,-1 0,1 0,-1 0,0 0,0 0,0-1,0 1,-1 0,1-1,-1 1,0-1,0 1,-1-1,1 0,0 0,-1 0,0 0,0-1,0 1,-1 0,-6 5,-1 0,0 0,-1-1,0 0,0-1,0 0,-1-1,0-1,0 0,-1 0,-34 10,39-10,0-1,-1 0,0 0,1-1,-1 0,0-1,0 0,0-1,0 0,0 0,-1-1,-5-4</inkml:trace>
  <inkml:trace contextRef="#ctx0" brushRef="#br0" timeOffset="1851.741">734 903,'215'-8,"164"-30,-328 32,1 1,-1 3,1 2,1 3,-10 8,-26-5</inkml:trace>
  <inkml:trace contextRef="#ctx0" brushRef="#br0" timeOffset="2240.264">988 1072,'-24'29,"-8"14,2 5,6-1,11-4,14-9,10-11,9-8,6-8,2-4,3-3,-1-2,1-5,-1-1,-1 0,-4-3,-8 1</inkml:trace>
  <inkml:trace contextRef="#ctx0" brushRef="#br0" timeOffset="2487.122">1299 1072,'-19'39,"-12"12,1 7,-1 4,6-5,2-11,5-9,5-6,6-3,3-2,2-6</inkml:trace>
  <inkml:trace contextRef="#ctx0" brushRef="#br0" timeOffset="2728.215">1497 1213,'-6'11,"-2"0,1 0,0 0,0 0,2 1,-1 0,1 1,1-1,1 1,-1 0,2 0,0 0,0 0,2 0,-1 0,2 10,0-21,-1 1,1-1,0 0,0 0,0 1,0-1,0 0,1 0,-1 0,1 0,-1 0,1-1,0 1,-1 0,1-1,0 1,0-1,0 1,0-1,1 0,-1 0,0 0,0 0,1-1,-1 1,1-1,-1 1,0-1,1 0,-1 0,1 0,-1 0,1 0,-1 0,1-1,79-31,1-42,-80 71,0 0,-1 0,0-1,1 1,-1-1,-1 0,1 1,0-1,-1 0,0 0,0 0,0 0,0 0,-1 0,1-1,-1 1,0 0,0 0,-1 0,1 0,-1 0,0 0,0 0,-1 0,1-1,-5-4,0 1,0 0,-1 0,0 1,0-1,-1 2,1-1,-1 1,-1 0,0 1,1 0,-1 0,-4-1,-7-3</inkml:trace>
  <inkml:trace contextRef="#ctx0" brushRef="#br0" timeOffset="3153.953">1666 254,'14'11,"-1"0,0 1,0 1,-1 0,-1 1,0 0,-1 1,-1 0,0 0,-1 1,-1 0,0 0,-1 1,-1 0,0 0,0 9,1-8,13 59,-3 0,-3 2,-4-1,-3 1,-3 0,-6 26,4-86,-2-1,-1 0,0 0,-1 0,-1-1,0 1,-1-1,-2 1,1-2,-2 1,0-1,-4 4,-8 12,-3 0,0-2,-2-1,-1 0,-2-2,0-1,-2-2,-19 12,-7-7,31-21</inkml:trace>
  <inkml:trace contextRef="#ctx0" brushRef="#br0" timeOffset="3767">734 0,'-105'304,"34"15,49-178,6 1,6 22,8-137,2-1,0 1,2 0,1-1,1 0,1 1,2-2,0 1,2-1,0 0,2 0,1-2,1 1,0-1,2-1,1-1,1 0,0-1,3 1,74 43,-78-56</inkml:trace>
  <inkml:trace contextRef="#ctx0" brushRef="#br0" timeOffset="4789.85">1921 847,'189'-315,"-170"285,2 1,1 0,1 2,1 0,6-2,-30 29,-1 0,1 1,0-1,0 1,0-1,0 1,0-1,0 1,0-1,0 0,0 1,0-1,0 1,0-1,0 1,0-1,0 1,0-1,0 1,1-1,-1 0,0 1,0-1,1 1,-1-1,0 0,0 1,1-1,-1 0,0 1,1-1,-1 0,0 0,1 1,-1-1,1 0,-1 0,1 0,-1 1,0-1,1 0,-1 0,1 0,-1 0,1 0,-1 0,1 0,-1 0,1 0,-1 0,0 0,1 0,-1 0,1-1,-1 1,1 0,-1 0,0 0,1-1,0 1,-13 42,-1-12,-12 53,25-82,1 0,-1 0,0 0,0 1,0-1,1 0,-1 0,0 0,1 1,-1-1,1 0,0 0,-1 0,1 0,0 0,-1 0,1 0,0 0,0-1,0 1,0 0,0 0,0-1,0 1,0 0,0-1,0 1,1-1,-1 0,0 1,0-1,0 0,1 0,-1 0,0 0,0 0,1 0,-1 0,0 0,0 0,0 0,1-1,-1 1,0 0,0-1,0 1,0-1,1 0,58-29,-58 29,142-119,-143 119,-1 0,1 0,0 1,-1-1,1 0,0 0,0 1,-1-1,1 1,0-1,0 1,0-1,0 1,0 0,0-1,0 1,0 0,0 0,0 0,0 0,0-1,0 2,0-1,0 0,0 0,0 0,0 0,0 0,0 1,0-1,0 1,0-1,0 0,-1 1,1 0,0-1,0 1,0-1,-1 1,1 0,0 0,0-1,-1 1,1 0,-1 0,1 0,-1 0,26 53,-21-39,63 109,-57-102</inkml:trace>
  <inkml:trace contextRef="#ctx0" brushRef="#br0" timeOffset="5072.312">1921 875,'33'5,"16"1,10 0,4-1,0-2,0-1,-1-1,-2 0,-1-1,-2 0,-5-1,-2 1,-5 0,-5 0,-4 0,-5 0,-1 0,-7 0</inkml:trace>
  <inkml:trace contextRef="#ctx0" brushRef="#br0" timeOffset="5587.352">2456 1101,'-218'96,"217"-95,-1 0,0 0,0 0,1 0,-1 1,1-1,-1 0,1 1,-1 0,1-1,0 1,0 0,0-1,0 1,0 0,0 0,1 0,-1 0,0 0,1 0,0 0,-1 0,1 0,0 0,0 0,0 1,0-1,1 0,-1 0,1 0,-1 0,1 0,-1 0,1 0,0-1,0 1,0 0,0 0,0 0,1-1,-1 1,0-1,1 1,0-1,-1 0,1 1,-1-1,1 0,0 0,0 0,0 0,0 0,0-1,0 1,0 0,0-1,1 1,188 75,-189-76,-1 1,1-1,-1 1,0 0,1-1,-1 1,0 0,0 0,1 0,-1 0,0 0,0 1,0-1,0 0,0 0,-1 1,1-1,0 0,-1 1,1-1,0 1,-1-1,0 1,1-1,-1 1,0-1,0 1,0-1,0 1,0-1,0 1,0-1,-1 1,1-1,0 1,-1-1,1 1,-1-1,0 1,1-1,-1 0,0 1,0-1,0 0,0 0,0 0,0 0,0 0,-1 0,1 0,0 0,0 0,-2 0,-10 6,0-1,0 0,0-1,-1-1,0 0,0-1,0 0,0-2,-1 1,-9-1,-1-1</inkml:trace>
  <inkml:trace contextRef="#ctx0" brushRef="#br0" timeOffset="6268.258">2766 988,'8'-4,"0"0,1 1,-1 0,1 0,-1 1,1 0,0 0,0 1,0 0,0 1,0 0,-1 1,1-1,1 2,-9-1,0 0,1 0,-1 0,0 1,0-1,0 1,0-1,0 1,0-1,-1 1,1-1,-1 1,1-1,-1 1,1 0,-1 0,0-1,0 1,1 0,-1-1,-1 1,1 0,0 0,0-1,-1 1,1 0,-1-1,1 1,-1-1,0 1,1 0,-1-1,0 0,0 1,0-1,0 1,-1-1,1 0,0 0,0 0,-1 0,1 0,-1 0,0 0,-10 19,11-17,0-1,1 1,-1 0,0 0,1-1,0 1,0 0,0 0,0 0,0 0,0-1,1 1,-1 0,1 0,0-1,0 1,0 0,0-1,1 1,-1-1,0 1,1-1,0 0,0 1,0-1,0 0,0 0,0-1,0 1,0 0,1-1,-1 1,3 0,31 36,-36-37,1 0,0 1,-1-1,1 0,-1 1,0-1,1 1,-1-1,0 1,0-1,0 1,0-1,0 1,0-1,0 1,-1-1,1 0,0 1,-1-1,1 1,-1-1,0 0,1 1,-1-1,0 0,0 0,0 1,0-1,0 0,0 0,0 0,0 0,0 0,-1-1,1 1,0 0,0 0,-2 0,-59 22,52-20,-19 5,3-1</inkml:trace>
  <inkml:trace contextRef="#ctx0" brushRef="#br0" timeOffset="7912.628">3387 57,'-17'13,"1"0,0 2,1 0,1 0,0 2,1-1,1 2,0 0,1 0,1 1,1 0,1 1,1 0,0 0,-2 17,-4 23,3 1,3 1,2 0,3 49,2-81,-2 31,2 0,3 0,3 0,2 0,3-1,15 46,-17-80,-4-7,2 0,0 0,1 0,1-1,0-1,2 1,0-2,11 14,5-12,-16-17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5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42 227,'0'37,"-11"111,-18-23,29-123,-1 0,1 0,0 0,0 0,0-1,0 1,0 0,0 0,0 0,0 0,1 0,-1-1,1 1,-1 0,1 0,0-1,0 1,0 0,0-1,0 1,0-1,0 1,0-1,1 0,-1 1,1-1,-1 0,1 0,-1 0,1 0,-1 0,1 0,0-1,0 1,-1-1,1 1,0-1,0 1,0-1,0 0,-1 0,1 0,0 0,0 0,0 0,0-1,0 1,-1 0,1-1,0 0,0 1,-1-1,2 0,20-5</inkml:trace>
  <inkml:trace contextRef="#ctx0" brushRef="#br0" timeOffset="436.047">239 227,'-32'202,"-39"180,49-147,20-206,6-33</inkml:trace>
  <inkml:trace contextRef="#ctx0" brushRef="#br0" timeOffset="2382.635">776 565,'-6'-3,"0"0,0 1,0-1,-1 2,1-1,0 1,-1 0,1 0,-1 0,1 1,-1 0,1 1,-1-1,1 1,-1 1,1-1,0 1,-1 0,1 0,-9 2,7-4,0 2,1-1,-1 1,0 0,1 1,-1 0,1 0,0 0,0 1,0 0,0 1,1 0,0-1,0 2,0-1,0 1,1 0,-1 1,5-4,1 0,-1 0,1 0,0 0,0 0,0 0,0 0,0 0,1 0,-1 0,1 0,0 0,0 0,0 0,0-1,0 1,1 0,-1-1,1 1,0-1,0 1,0-1,0 0,0 0,0 0,0 0,1 0,-1 0,1-1,1 1,86 41,-80-40,71 35,-79-37,0 1,0-1,-1 1,1 0,0 0,-1 0,1 0,-1 0,0 1,0-1,1 0,-2 0,1 1,0-1,0 1,-1-1,1 1,-1-1,0 1,0-1,0 1,0-1,0 1,0-1,-1 1,1-1,-1 1,0-1,0 1,0-1,0 0,0 1,-1-1,-3 9,-1 0,0 0,0-1,-1 0,-1-1,0 1,0-2,-1 1,0-1,0 0,-1-1,0 0,0-1,0 0,-1 0,0-1,-1 0,1-1,-1-1,1 0,-1 0,0-1,0-1,0 0,0 0,-1-1,1-1,0 0,-1-1,-27-24,27 9</inkml:trace>
  <inkml:trace contextRef="#ctx0" brushRef="#br0" timeOffset="2956.134">917 283,'86'10,"-84"-10,0 1,0 0,0 0,-1 0,1 0,0 0,0 0,0 0,-1 1,1-1,0 0,-1 1,0 0,1-1,-1 1,0 0,0 0,0-1,0 1,0 0,0 0,0 0,-1 0,1 0,-1 1,1-1,-1 0,0 0,0 0,0 0,0 0,0 0,-1 1,1-1,-1 0,1 0,-1 0,0 0,-65 125,65-125,0 0,0 0,0-1,1 1,-1 0,1 0,-1 0,1-1,0 1,-1 0,1 0,0 0,0 0,1 0,-1 0,0-1,1 1,-1 0,1 0,-1 0,1-1,0 1,0 0,0-1,0 1,0 0,0-1,0 1,0-1,1 0,-1 1,1-1,-1 0,1 0,-1 0,1 0,0 0,-1 0,3 0,73 6,-58-12</inkml:trace>
  <inkml:trace contextRef="#ctx0" brushRef="#br0" timeOffset="3368.571">1170 0,'35'40,"-12"-16,-1 1,-1 1,-1 1,-2 0,0 2,-2 0,0 5,-3-5,-2 0,-1 2,-1-1,-2 1,-1 1,-1-1,-2 1,-1 0,-2 18,-4-2,-2 0,-3-1,-1 0,-3 0,-2-1,-1-1,-3 0,-10 14,22-44,-1-2,-1 1,-1-1,0 0,0-1,-1 0,-1-1,0-1,0 1,-1-2,0 0,-1 0,0-1,0-1,-1-1,0 0,-3 1,-6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31.15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29,'43'0,"39"-5,9-1,-5 0,-13 1,-14 2,-12 1,-14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37.3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1,'0'5,"0"10,0 9,0 4,0 3,0 0,0 0,0 0,0-1,0-1,0-10,0-13,0-7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37.7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0,'0'5,"-5"6,-2-3,-4-4,0-1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42,'5'0,"6"0,7 0,4 0,3 0,3 0,1 0,1 0,-6-5,-1-2,0 1,1 1,1 1,1 2,1-4,-4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7:38.3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113 252,'-14'21,"0"1,2 0,1 0,0 1,2 1,0 0,2 0,1 1,-2 17,6-36,0-1,1 1,-1-1,1 1,1 0,-1-1,1 1,0 0,0 0,1-1,-1 1,1 0,1-1,-1 1,1-1,0 1,0-1,0 0,1 0,0 0,0 0,0 0,1-1,0 1,-1-1,1 0,1 0,-1 0,1-1,-1 0,1 0,0 0,0 0,0-1,6 2,-3-2,1-1,-1 0,1-1,-1 0,1 0,-1-1,1 0,-1 0,0-1,1 0,-1-1,0 0,0 0,-1-1,1 0,-1 0,1 0,-1-1,0-1,-1 1,0-1,0 0,0 0,5-7,-2 1,1 0,-2-1,0 0,0 0,-2-1,1 0,-2 0,0-1,0 0,-2 1,0-1,0 0,-1-12,-1 21,-1 1,0-1,-1 1,1-1,-1 0,0 1,-1-1,1 1,-1 0,0 0,-1-1,1 1,-1 0,0 1,0-1,0 0,-1 1,0 0,1 0,-2 0,1 0,0 1,-1-1,1 1,-1 0,0 1,0-1,-5-1,2 0,0 1,0 0,-1 0,1 1,-1 0,1 0,-1 1,0 0,0 0,1 1,-1 0,0 1,0 0,1 0,-1 1,0 0,1 1,0 0,-1 0,1 0,0 1,1 1,-1-1,1 1,0 1,-3 2,-41 65,43-48</inkml:trace>
  <inkml:trace contextRef="#ctx0" brushRef="#br0" timeOffset="744.603">706 111,'-133'398,"115"-364,35-93,152-277,-151 302,-11 57,-8 18,0-21,0-1,2 1,0-1,1 1,1-1,0 1,2-1,0-1,1 1,5 7,-5-13,50 69,-52-82,0-1,0 1,0 0,-1-1,1 0,0 0,0 0,-1 0,1-1,-1 0,1 1,-1-1,0 0,0-1,1 1,-2-1,1 1,0-1,0 0,-1 0,0 0,1 0,-1 0,0-1,-1 1,1-1,0 1,-1-3,0 6,22-44,-2 0,-2-1,-2-1,-2-1,7-38,-5 23,-9 32,-2 5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0,1-1,2-2,-1-1,-1-1,-5-5,-3-2,0 0,1 1,-5 1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0,'-10'6,"0"-1,0 1,1 1,0 0,0 0,1 1,0 0,0 1,1 0,0 0,0 0,1 1,0 0,1 0,0 0,1 1,0 0,1-1,0 2,1-1,0 0,0 0,1 1,1 0,4 200,-1-186,1 0,1 0,2-1,0 0,2 0,0 0,2-1,1 0,-11-21,0 0,1 0,0 0,-1 0,1 0,0-1,1 1,-1 0,0-1,1 0,-1 1,1-1,0 0,0 0,0-1,0 1,0-1,0 1,0-1,0 0,1 0,-1 0,2 0,11-2</inkml:trace>
  <inkml:trace contextRef="#ctx0" brushRef="#br0" timeOffset="495.721">230 338,'23'-10,"-7"2,0 1,1 0,-1 1,1 1,0 0,1 1,-1 1,1 1,-1 0,7 1,-22 1,-1 1,0-1,0 0,0 0,0 0,0 1,1-1,-1 0,0 1,0-1,0 1,0-1,0 1,0 0,0-1,0 1,0 0,-1 0,1 0,0 0,0 0,-1-1,1 1,-1 0,1 1,-1-1,1 0,-1 0,1 0,-1 0,0 0,0 0,1 0,-1 1,0-1,0 0,0 0,0 0,-1 0,1 1,0-1,0 0,-1 0,1 0,-1 0,1 0,-1 1,-30 57,23-46,-11 18,12-23,0 0,1 1,1-1,-1 1,1 1,1-1,0 1,0 0,1 0,0 0,1 0,0 0,0 1,1-1,1 1,0-1,0 1,2 4,-1-12,1 0,0 0,0 0,1 0,-1-1,1 1,-1-1,1 1,0-1,0 0,0 0,0 0,0 0,0-1,1 0,-1 1,0-1,1 0,-1 0,1-1,0 1,-1-1,1 0,-1 1,1-2,2 1,3 0,-1-1,0 1,0-2,0 1,1-1,-2 0,1-1,0 1,0-2,-1 1,3-2,8-11,-5-1</inkml:trace>
  <inkml:trace contextRef="#ctx0" brushRef="#br0" timeOffset="1734.506">936 338,'-30'0,"21"-2,1 1,-1 0,0 1,0 0,0 0,1 1,-1 0,0 0,1 1,-1 0,1 1,-1 0,1 0,0 1,0 0,1 0,-1 1,1 0,0 1,-3 2,9-3,0-1,0 1,1-1,-1 1,1-1,0 1,0 0,1-1,0 1,-1 0,2-1,-1 0,0 1,1-1,0 0,0 1,0-1,0 0,1 0,0-1,-1 1,1 0,1-1,-1 0,0 0,5 3,23 19,-27-25,-1 1,0 1,0-1,0 0,0 1,0-1,0 1,-1 0,1 0,0 0,-1 1,1-1,-1 0,0 1,0 0,0-1,0 1,-1 0,1 0,-1 0,1 0,-1 0,0 1,0-1,-1 0,1 0,0 1,-1-1,0 0,0 1,0-1,0 0,-1 1,1-1,-1 0,-1 3,-4 0,0-1,0 0,-1-1,1 1,-1-1,0-1,0 1,0-1,-1-1,1 1,-1-1,0 0,0-1,1 0,-1 0,-18 2</inkml:trace>
  <inkml:trace contextRef="#ctx0" brushRef="#br0" timeOffset="2079.153">993 28,'15'5,"-1"0,1 1,-1 1,0 1,0 0,-1 0,0 1,-1 1,0 0,-1 1,0 0,0 1,-1 0,-1 1,0 0,0 0,-2 1,1 0,-2 0,0 1,-1-1,0 2,1 9,-5-1,0-1,-2 1,-1-1,0 0,-2 0,-1 0,0 0,-2 0,-1-1,-1 0,0-1,-2 0,0 0,-4 2,4-6,-1 0,-1-1,-1-1,0 0,-1-1,-1-1,-10 8,8-9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0,'24'109,"73"228,6-18,-72-236,-30-82,0-1,1 1,-1-1,0 0,0 0,0 0,0 0,0 0,0 0,0 0,0 0,0 0,0 0,0-1,0 1,0 0,0-1,0 1,0-1,0 1,0-1,0 1,0-1,0 0,0 1,-1-1,1 0,0 0,0 0,-1 0,1 1,-1-1,1 0,-1 0,1 0,-1 0,0 0,1 0,-1 0,0-1,0 1,0 0,1 0,-1 0,0 0,-1 0,1 0,0 0,0 0,0 0,-1 0,1 0,0 0,-1 0,0-1,4-9,132-567,-106 446,-28 121</inkml:trace>
  <inkml:trace contextRef="#ctx0" brushRef="#br0" timeOffset="382.908">734 480,'-9'14,"-4"10,1 6,-3 1,2 2,-2-1,1-1,-1 0,1-2,4 0,-2-5,2-2,-3-1,1-2</inkml:trace>
  <inkml:trace contextRef="#ctx0" brushRef="#br0" timeOffset="681.116">480 508,'5'14,"6"5,2 4,-2 3,2-3,-1-1,2 1,4 2,3 0,3 2,3 1,-4 0,-1-5,-4-1,0-4,-4-1,-3-3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22,'5'0,"7"0,5 0,5 0,4 0,2 0,1 0,0 0,1-5,-1-1,0 0,-5 1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1,'30'81,"-22"-49,-2 0,-1 1,-1-1,-2 1,-2 33,3 24,23 179,-26-44,5-220,1-9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0 400,'131'-192,"-6"17,-92 144,-32 30,-1 1,1 0,0 0,0 0,0 0,-1 0,1 0,0 0,0 0,0 0,-1 0,1 0,0 0,0 1,-1-1,1 0,0 0,0 1,-1-1,1 1,0-1,-1 1,1-1,-1 1,1-1,-1 1,1-1,0 1,-1 0,0-1,1 1,-1 0,1-1,-1 1,0 0,0-1,1 1,-1 0,0 0,0 0,0-1,0 1,0 0,0 0,0 0,0-1,0 1,0 0,0 0,-1-1,1 1,0 0,-1 0,1 0,-10 80,3 30,7-109,0 0,0-1,0 1,0 0,0 0,0 0,0-1,1 1,-1 0,1 0,0-1,-1 1,1 0,0-1,0 1,0-1,0 1,0-1,0 1,1-1,-1 0,0 0,1 1,-1-1,1 0,-1 0,1 0,-1-1,1 1,0 0,-1-1,1 1,0-1,0 1,-1-1,1 0,0 0,0 0,0 0,0 0,-1 0,2 0,7-7,0 0,-1 0,0-1,-1 0,1 0,-2-1,1 0,-1-1,-1 1,1-1,-2-1,1 1,-2-1,1 0,-1 0,0-4,8-13,14-18,-4 86,31 164,-44-186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57,'34'0,"16"-5,8-1,5 0,-4 1,-2 1,-2 2,-5 1,-1 0,-5 1,-4-4,-5-2,-3 0,-3 2,-1 0,0 2,-6 1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0,'-231'92,"229"-91,0-1,0 1,0 0,0 0,0 0,0 0,0 0,0 0,1 0,-1 1,0-1,1 1,-1-1,0 1,1 0,0-1,0 1,-1 0,1 0,0 0,0 0,1 0,-1 0,0 0,1 0,-1 1,1-1,0 0,-1 0,1 0,0 1,1-1,-1 0,0 0,1 0,-1 0,1 1,-1-1,1 0,0 0,0 0,0 0,0 0,0 0,1-1,-1 1,1 0,-1-1,1 2,112 70,-42-34,-68-36,-1 0,1 0,-1 0,0 1,0 0,-1-1,1 1,-1 0,0 0,0 1,0-1,-1 0,1 1,-1-1,0 1,0-1,-1 1,1-1,-1 1,0-1,0 1,-1 0,1-1,-1 1,0-1,0 1,-1-1,1 0,-1 1,0-1,0 0,0 0,-1 0,0 0,1-1,-1 1,0-1,-1 0,1 1,-1-1,1-1,-1 1,0-1,0 1,-3 0,-7 5,0-2,-1 0,1-1,-1-1,0 0,0 0,0-2,-1 0,1-1,0 0,-1-1,1-1,-1-1,1 0,-5-1,-18-15,25 6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0,'0'15,"0"9,0 5,-4 3,-3 1,-3-1,-7-1,-3 0,-5-2,-2 0,-1-1,4 1,6-6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1,'5'0,"6"4,6 3,5-2,4 0,1-1,2-2,1-1,-1-1,1 0,-1 0,-1 0,1 0,-1 0,0-1,-4-3,-12-3,-8 1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0,5-1,4-1,2-2,1-1,0-1,1 0,-1 0,0 0,0 0,-1-1,-4 1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3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182 509,'-20'4,"14"-3,0 0,-1 0,1 0,0 1,1 0,-1 0,0 0,0 1,1 0,0 0,-1 0,1 1,0-1,1 1,-1 1,1-1,-2 2,5-1,1 0,0-1,-1 1,2 0,-1 0,0-1,1 1,0 0,0-1,0 1,1-1,0 1,0-1,0 0,0 0,0 0,1 0,0 0,0 0,0-1,0 1,1-1,2 3,-2-1,8 9,-6-9,-1-1,0 1,0 0,-1 0,0 0,1 1,-2-1,1 1,-1 0,0 0,0 0,0 1,-1-1,0 1,0-1,-1 1,0 0,0 0,-1-1,1 1,-2 0,1 0,-1 0,0 0,0-1,-1 1,-1 4,0-5,-1-1,0 0,0 0,0-1,-1 1,1-1,-1 0,0 0,-1 0,1-1,0 0,-1 0,0 0,0-1,0 1,0-2,0 1,0 0,0-1,-1-1,1 1,0-1,-1 0,1 0,0-1,-1 1,1-2,-13-3</inkml:trace>
  <inkml:trace contextRef="#ctx0" brushRef="#br0" timeOffset="446.926">464 0,'9'2,"0"1,0 0,0 0,-1 1,0 0,1 1,-1-1,-1 2,1-1,-1 1,0 0,0 0,-1 1,2 2,-3-4,8 11,-2 0,0 1,0 1,-2-1,0 2,-1-1,-1 1,-1 0,0 1,-2-1,0 1,-1 0,-1 0,-1 0,-1 1,-1-1,0 0,-2 0,0 0,-1 0,-1-1,-1 0,-1 0,-3 7,-4 10,-1 0,-2-1,-1-1,-2 0,-1-2,-2 0,-1-2,-1 0,-1-2,-2 0,-1-2,-1-2,-18 11,29-21,3-2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1,'-25'33,"2"2,1 0,2 2,1 0,3 1,0 1,-4 23,14-25,1-1,2 1,2 0,1-1,2 1,2 4,-2-9,2-1,0 1,2-1,2 0,1 0,1-1,1 0,2-1,1 0,1-1,10 11,-25-37,1-1,0 0,-1 1,1-1,0 1,0-1,0 0,0 0,0 0,1 0,-1 0,0 0,0 0,1 0,-1 0,1 0,-1-1,1 1,-1-1,1 1,-1-1,1 1,-1-1,1 0,-1 0,1 0,0 0,-1 0,1 0,-1 0,1 0,0-1,-1 1,1-1,-1 1,1-1,-1 0,0 1,1-1,-1 0,1 0,-1 0,0 0,0 0,0 0,0 0,0-1,0 1,0 0,0-1,0 1,7-15</inkml:trace>
  <inkml:trace contextRef="#ctx0" brushRef="#br0" timeOffset="486.802">375 397,'7'-4,"12"-7,0 1,0 1,1 1,0 1,1 0,-1 2,1 0,15 0,-34 4,-1 1,0 0,1-1,-1 1,0 0,1 0,-1 0,0 0,1 0,-1 0,0 1,1-1,-1 0,0 1,0-1,1 1,-1-1,0 1,0-1,0 1,1 0,-1 0,0 0,0 0,0-1,0 1,-1 0,1 1,0-1,0 0,-1 0,1 0,0 0,-1 1,1-1,-1 0,0 0,1 1,-1-1,0 0,0 1,0-1,0 0,0 1,0-1,0 0,0 1,-1-1,1 0,-1 1,1-1,0 0,-1 1,-37 65,-7-10,34-46,1 0,0 1,1 0,0 0,1 1,0 0,1 1,1-1,0 2,1-1,0 0,1 1,0 2,3-12,0 0,0-1,1 1,-1 0,1 0,0 0,0 0,1-1,-1 1,1 0,0 0,0-1,1 1,-1 0,1-1,0 0,0 1,1-1,-1 0,1 0,0 0,0 0,1-1,-1 1,1-1,-1 0,1 0,0 0,0-1,0 1,1-1,2 1,0 0,-1-1,1-1,0 1,0-1,0-1,1 1,-1-1,0 0,0-1,0 0,0 0,0 0,0-1,0 0,-1-1,1 1,0-1,-1 0,0-1,0 0,0 0,0 0,-1 0,1-1,0-1,8-8,0 3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73,'23'86,"91"270,11-91,-125-264,0 1,0-1,0 0,0 0,0 0,1 0,-1 1,0-1,1 0,-1 0,0 0,1 0,-1 0,1 0,0 0,-1 0,1 0,0 0,0 0,-1 0,1-1,0 1,0 0,0-1,0 1,0 0,0-1,0 1,0-1,0 1,0-1,1 0,-1 0,0 1,0-1,0 0,0 0,1 0,-1 0,0 0,0 0,0-1,0 1,0 0,1 0,-1-1,0 1,0-1,0 1,0-1,0 0,0 1,0-1,0 0,8-198,7 125,2 0,4 2,3 0,9-13,34-84,-64 127,-8 27</inkml:trace>
  <inkml:trace contextRef="#ctx0" brushRef="#br0" timeOffset="756.664">651 552,'-1'35,"-1"-23,2 1,-1-1,2 0,-1 1,2-1,-1 0,2 0,0 0,0 0,1 0,5 10,-8-21,0 1,-1-1,1 1,0-1,0 0,0 1,0-1,0 0,0 0,0 0,1 0,-1 0,0 0,0 0,1 0,-1-1,1 1,-1 0,1-1,-1 1,1-1,-1 0,1 1,-1-1,1 0,0 0,-1 0,1 0,-1 0,1-1,0 1,-1 0,1-1,-1 1,1-1,-1 1,1-1,-1 0,0 0,1 1,-1-1,0 0,0 0,1 0,-1-1,0 1,1-1,49-69,-47 64,41-73,-44 80,0 0,0 0,0 0,0 0,1 0,-1 0,0 0,0 0,0 0,0 0,1 1,-1-1,0 0,0 1,0-1,0 1,0-1,0 1,0 0,0-1,0 1,0 0,0 0,-1 0,1-1,0 1,0 0,-1 0,1 0,-1 0,1 0,-1 0,1 1,-1-1,0 0,1 0,-1 0,0 0,0 0,0 1,0-1,0 0,0 0,0 0,0 0,-1 1,1-1,0 0,19 264,-15-249,-1 1,-1 0,0 1,-1-1,-1 0,0 0,-2 0,0 1,-1-1,0-1,-2 1,0 0,0-1,-2 0,-7 13,4-10,0 1,-2-2,-1 1,0-2,-1 0,-1 0,0-2,-2 0,-6 5,22-19,0 0,0 0,0 0,0 0,0 0,0-1,-1 1,1 0,0-1,0 1,-1-1,1 1,0-1,-1 0,1 1,-1-1,1 0,0 0,-1 0,1 0,-1 0,1 0,0-1,-1 1,1 0,0-1,-1 1,1-1,0 1,-1-1,1 0,0 1,0-1,0 0,0 0,0 0,0 0,0 0,0 0,0 0,0 0,0-1,1 1,-1 0,0 0,1-1,-1 1,1 0,0-1,-9-73,66-112,-46 153,-2 4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68,'1'363,"28"-102,-47-138,18-71,5-48</inkml:trace>
  <inkml:trace contextRef="#ctx0" brushRef="#br0" timeOffset="719.577">311 293,'31'-76,"-14"32,55-106,-72 148,1 1,-1 0,1 0,0-1,-1 1,1 0,0 0,0 0,0 0,0 0,0 0,0 0,0 0,0 0,0 1,0-1,1 0,-1 1,0-1,1 1,-1-1,0 1,1 0,-1-1,0 1,1 0,-1 0,1 0,-1 0,0 0,1 0,-1 0,0 1,1-1,-1 1,0-1,1 1,-1-1,0 1,0-1,1 1,-1 0,0 0,0 0,0 0,0 0,0 0,0 0,0 0,0 0,-1 0,1 0,0 1,-1-1,1 0,0 2,30 170,-31-172,1 1,-1-1,1 0,-1 1,1-1,0 0,0 1,-1-1,1 0,0 0,0 0,0 0,1 0,-1 0,0 0,0 0,0 0,1-1,-1 1,0 0,1-1,-1 1,1-1,-1 1,1-1,-1 0,1 0,-1 0,1 0,-1 0,1 0,-1 0,1 0,-1 0,1-1,-1 1,0-1,1 1,-1-1,0 1,1-1,-1 0,0 0,1 1,0-2,54-47,52-99,-107 148,1-1,0 1,-1 0,1-1,0 1,-1 0,1 0,0 0,0 0,-1 0,1 1,0-1,0 0,-1 1,1-1,0 1,-1 0,1-1,-1 1,1 0,-1 0,1 0,-1 0,0 0,0 1,1-1,-1 0,0 1,0-1,0 0,0 1,0 0,-1-1,1 1,0-1,-1 1,1 0,-1-1,1 1,-1 0,0-1,0 1,0 0,0 0,0-1,0 2,7 13,-3-8,1 0,1 0,-1 0,1-1,0 1,1-1,0-1,0 0,1 0,-1 0,2 0,10 5</inkml:trace>
  <inkml:trace contextRef="#ctx0" brushRef="#br0" timeOffset="1006.623">199 576,'33'-5,"22"-1,5 0,2 1,1-3,-2-1,-1 2,-1-3,-6 0,-2 2,-1 2,-3 2,-6 2,-4 2,-4 4,-7 3</inkml:trace>
  <inkml:trace contextRef="#ctx0" brushRef="#br0" timeOffset="1582.254">763 717,'-159'76,"157"-75,0 1,0-1,0 1,0-1,1 1,-1 0,0-1,1 1,0 0,-1 0,1 0,0 0,0 1,0-1,0 0,0 0,1 1,-1-1,1 0,-1 1,1-1,0 0,0 1,0-1,0 1,0-1,1 0,-1 1,1-1,0 0,-1 0,1 1,0-1,0 0,0 0,1 0,-1 0,1 0,-1 0,1 0,-1-1,1 1,0 0,0-1,0 0,0 1,0-1,0 0,0 0,0 0,0 0,1 0,0 0,42 18,-35-16,0 1,-1 0,1 0,-1 1,0 0,0 1,-1 0,1 0,-1 1,-1 0,6 6,-11-11,-1 0,1 0,-1 1,0-1,0 0,0 1,0-1,0 0,0 1,-1-1,1 1,-1 0,0-1,0 1,0-1,0 1,0-1,-1 1,1-1,-1 1,1-1,-1 1,0-1,0 1,0-1,0 0,0 0,-1 1,1-1,-1 0,0 0,1-1,-1 1,0 0,0 0,0-1,0 1,0-1,-1 0,1 1,-100 35,97-36,-1 1,0-1,1 0,-1-1,0 1,1-1,-1 0,0-1,1 1,-1-1,0 0,1-1,-1 1,1-1,0 0,-1 0,1-1,0 0,0 0,1 0,-1 0,1-1,-2 0,-6-14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1 959,'4'0,"3"-5,4-1,5 0,5 1,3 2,3 1,1-4,1-1,1 1,-1 1,0 1,-1 2,1 2,-1-1,-4-3,-7-2</inkml:trace>
  <inkml:trace contextRef="#ctx0" brushRef="#br0" timeOffset="288.896">227 678,'-10'33,"-3"16,1 5,2-2,3-6,3-5,2-5,1-4,1-2,0-2,1-1,-1 0,1-4</inkml:trace>
  <inkml:trace contextRef="#ctx0" brushRef="#br0" timeOffset="1533.51">763 311,'55'-19,"-4"-1,-39 13,1 0,0 2,0-1,0 1,1 1,0 1,0 0,0 0,0 1,0 1,0 1,1 0,-1 0,0 2,0 0,0 0,2 2,-13-3,-1 0,0 0,0 1,1-1,-1 1,0-1,0 1,-1 0,1 0,0 0,-1 0,1 0,-1 0,1 0,-1 1,0-1,0 0,0 1,0-1,-1 1,1-1,-1 1,1-1,-1 1,0 0,0-1,0 1,0-1,0 1,-1 0,1-1,-1 1,0-1,0 0,0 1,0-1,0 1,0-1,-1 0,-60 86,5-38,57-49,0 0,0 0,0 1,0-1,0 0,1 0,-1 0,1 0,-1 0,1 0,-1 0,1 0,-1 0,1 0,0 0,-1 0,1-1,0 1,0 0,0 0,0-1,0 1,0 0,0-1,0 1,0-1,0 0,0 1,0-1,0 0,0 1,0-1,0 0,0 0,1 0,-1 0,0 0,0 0,0 0,0-1,0 1,0 0,0 0,0-1,1 1,-1-1,0 0,2 1,9 0,0-1,0 2,0-1,0 2,0-1,0 2,0 0,-1 0,1 1,-1 0,0 1,0 0,0 1,-1 0,0 1,0 0,-1 1,3 2,-10-7,1 0,-1 1,0-1,-1 1,1-1,0 1,-1 0,0-1,0 1,0 0,0 0,-1 0,1 0,-1-1,0 1,0 0,-1 0,1 0,-1 0,0 0,0 0,0-1,0 1,-1 0,1-1,-1 1,0-1,0 1,-1-1,1 0,0 0,-1 0,0 0,0-1,0 1,-1 0,-6 5,-1 0,0 0,-1-1,0 0,0-1,0 0,-1-1,0-1,0 0,-1 0,-34 10,39-10,0-1,-1 0,0 0,1-1,-1 0,0-1,0 0,0-1,0 0,0 0,-1-1,-5-4</inkml:trace>
  <inkml:trace contextRef="#ctx0" brushRef="#br0" timeOffset="1851.741">734 903,'215'-8,"164"-30,-328 32,1 1,-1 3,1 2,1 3,-10 8,-26-5</inkml:trace>
  <inkml:trace contextRef="#ctx0" brushRef="#br0" timeOffset="2240.264">988 1072,'-24'29,"-8"14,2 5,6-1,11-4,14-9,10-11,9-8,6-8,2-4,3-3,-1-2,1-5,-1-1,-1 0,-4-3,-8 1</inkml:trace>
  <inkml:trace contextRef="#ctx0" brushRef="#br0" timeOffset="2487.122">1299 1072,'-19'39,"-12"12,1 7,-1 4,6-5,2-11,5-9,5-6,6-3,3-2,2-6</inkml:trace>
  <inkml:trace contextRef="#ctx0" brushRef="#br0" timeOffset="2728.215">1497 1213,'-6'11,"-2"0,1 0,0 0,0 0,2 1,-1 0,1 1,1-1,1 1,-1 0,2 0,0 0,0 0,2 0,-1 0,2 10,0-21,-1 1,1-1,0 0,0 0,0 1,0-1,0 0,1 0,-1 0,1 0,-1 0,1-1,0 1,-1 0,1-1,0 1,0-1,0 1,0-1,1 0,-1 0,0 0,0 0,1-1,-1 1,1-1,-1 1,0-1,1 0,-1 0,1 0,-1 0,1 0,-1 0,1-1,79-31,1-42,-80 71,0 0,-1 0,0-1,1 1,-1-1,-1 0,1 1,0-1,-1 0,0 0,0 0,0 0,0 0,-1 0,1-1,-1 1,0 0,0 0,-1 0,1 0,-1 0,0 0,0 0,-1 0,1-1,-5-4,0 1,0 0,-1 0,0 1,0-1,-1 2,1-1,-1 1,-1 0,0 1,1 0,-1 0,-4-1,-7-3</inkml:trace>
  <inkml:trace contextRef="#ctx0" brushRef="#br0" timeOffset="3153.953">1666 254,'14'11,"-1"0,0 1,0 1,-1 0,-1 1,0 0,-1 1,-1 0,0 0,-1 1,-1 0,0 0,-1 1,-1 0,0 0,0 9,1-8,13 59,-3 0,-3 2,-4-1,-3 1,-3 0,-6 26,4-86,-2-1,-1 0,0 0,-1 0,-1-1,0 1,-1-1,-2 1,1-2,-2 1,0-1,-4 4,-8 12,-3 0,0-2,-2-1,-1 0,-2-2,0-1,-2-2,-19 12,-7-7,31-21</inkml:trace>
  <inkml:trace contextRef="#ctx0" brushRef="#br0" timeOffset="3767">734 0,'-105'304,"34"15,49-178,6 1,6 22,8-137,2-1,0 1,2 0,1-1,1 0,1 1,2-2,0 1,2-1,0 0,2 0,1-2,1 1,0-1,2-1,1-1,1 0,0-1,3 1,74 43,-78-56</inkml:trace>
  <inkml:trace contextRef="#ctx0" brushRef="#br0" timeOffset="4789.85">1921 847,'189'-315,"-170"285,2 1,1 0,1 2,1 0,6-2,-30 29,-1 0,1 1,0-1,0 1,0-1,0 1,0-1,0 1,0-1,0 0,0 1,0-1,0 1,0-1,0 1,0-1,0 1,0-1,0 1,1-1,-1 0,0 1,0-1,1 1,-1-1,0 0,0 1,1-1,-1 0,0 1,1-1,-1 0,0 0,1 1,-1-1,1 0,-1 0,1 0,-1 1,0-1,1 0,-1 0,1 0,-1 0,1 0,-1 0,1 0,-1 0,1 0,-1 0,0 0,1 0,-1 0,1-1,-1 1,1 0,-1 0,0 0,1-1,0 1,-13 42,-1-12,-12 53,25-82,1 0,-1 0,0 0,0 1,0-1,1 0,-1 0,0 0,1 1,-1-1,1 0,0 0,-1 0,1 0,0 0,-1 0,1 0,0 0,0-1,0 1,0 0,0 0,0-1,0 1,0 0,0-1,0 1,1-1,-1 0,0 1,0-1,0 0,1 0,-1 0,0 0,0 0,1 0,-1 0,0 0,0 0,0 0,1-1,-1 1,0 0,0-1,0 1,0-1,1 0,58-29,-58 29,142-119,-143 119,-1 0,1 0,0 1,-1-1,1 0,0 0,0 1,-1-1,1 1,0-1,0 1,0-1,0 1,0 0,0-1,0 1,0 0,0 0,0 0,0 0,0-1,0 2,0-1,0 0,0 0,0 0,0 0,0 0,0 1,0-1,0 1,0-1,0 0,-1 1,1 0,0-1,0 1,0-1,-1 1,1 0,0 0,0-1,-1 1,1 0,-1 0,1 0,-1 0,26 53,-21-39,63 109,-57-102</inkml:trace>
  <inkml:trace contextRef="#ctx0" brushRef="#br0" timeOffset="5072.312">1921 875,'33'5,"16"1,10 0,4-1,0-2,0-1,-1-1,-2 0,-1-1,-2 0,-5-1,-2 1,-5 0,-5 0,-4 0,-5 0,-1 0,-7 0</inkml:trace>
  <inkml:trace contextRef="#ctx0" brushRef="#br0" timeOffset="5587.352">2456 1101,'-218'96,"217"-95,-1 0,0 0,0 0,1 0,-1 1,1-1,-1 0,1 1,-1 0,1-1,0 1,0 0,0-1,0 1,0 0,0 0,1 0,-1 0,0 0,1 0,0 0,-1 0,1 0,0 0,0 0,0 1,0-1,1 0,-1 0,1 0,-1 0,1 0,-1 0,1 0,0-1,0 1,0 0,0 0,0 0,1-1,-1 1,0-1,1 1,0-1,-1 0,1 1,-1-1,1 0,0 0,0 0,0 0,0 0,0-1,0 1,0 0,0-1,1 1,188 75,-189-76,-1 1,1-1,-1 1,0 0,1-1,-1 1,0 0,0 0,1 0,-1 0,0 0,0 1,0-1,0 0,0 0,-1 1,1-1,0 0,-1 1,1-1,0 1,-1-1,0 1,1-1,-1 1,0-1,0 1,0-1,0 1,0-1,0 1,0-1,-1 1,1-1,0 1,-1-1,1 1,-1-1,0 1,1-1,-1 0,0 1,0-1,0 0,0 0,0 0,0 0,0 0,-1 0,1 0,0 0,0 0,-2 0,-10 6,0-1,0 0,0-1,-1-1,0 0,0-1,0 0,0-2,-1 1,-9-1,-1-1</inkml:trace>
  <inkml:trace contextRef="#ctx0" brushRef="#br0" timeOffset="6268.258">2766 988,'8'-4,"0"0,1 1,-1 0,1 0,-1 1,1 0,0 0,0 1,0 0,0 1,0 0,-1 1,1-1,1 2,-9-1,0 0,1 0,-1 0,0 1,0-1,0 1,0-1,0 1,0-1,-1 1,1-1,-1 1,1-1,-1 1,1 0,-1 0,0-1,0 1,1 0,-1-1,-1 1,1 0,0 0,0-1,-1 1,1 0,-1-1,1 1,-1-1,0 1,1 0,-1-1,0 0,0 1,0-1,0 1,-1-1,1 0,0 0,0 0,-1 0,1 0,-1 0,0 0,-10 19,11-17,0-1,1 1,-1 0,0 0,1-1,0 1,0 0,0 0,0 0,0 0,0-1,1 1,-1 0,1 0,0-1,0 1,0 0,0-1,1 1,-1-1,0 1,1-1,0 0,0 1,0-1,0 0,0 0,0-1,0 1,0 0,1-1,-1 1,3 0,31 36,-36-37,1 0,0 1,-1-1,1 0,-1 1,0-1,1 1,-1-1,0 1,0-1,0 1,0-1,0 1,0-1,0 1,-1-1,1 0,0 1,-1-1,1 1,-1-1,0 0,1 1,-1-1,0 0,0 0,0 1,0-1,0 0,0 0,0 0,0 0,0 0,-1-1,1 1,0 0,0 0,-2 0,-59 22,52-20,-19 5,3-1</inkml:trace>
  <inkml:trace contextRef="#ctx0" brushRef="#br0" timeOffset="7912.628">3387 57,'-17'13,"1"0,0 2,1 0,1 0,0 2,1-1,1 2,0 0,1 0,1 1,1 0,1 1,1 0,0 0,-2 17,-4 23,3 1,3 1,2 0,3 49,2-81,-2 31,2 0,3 0,3 0,2 0,3-1,15 46,-17-80,-4-7,2 0,0 0,1 0,1-1,0-1,2 1,0-2,11 14,5-12,-16-17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5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42 227,'0'37,"-11"111,-18-23,29-123,-1 0,1 0,0 0,0 0,0-1,0 1,0 0,0 0,0 0,0 0,1 0,-1-1,1 1,-1 0,1 0,0-1,0 1,0 0,0-1,0 1,0-1,0 1,0-1,1 0,-1 1,1-1,-1 0,1 0,-1 0,1 0,-1 0,1 0,0-1,0 1,-1-1,1 1,0-1,0 1,0-1,0 0,-1 0,1 0,0 0,0 0,0 0,0-1,0 1,-1 0,1-1,0 0,0 1,-1-1,2 0,20-5</inkml:trace>
  <inkml:trace contextRef="#ctx0" brushRef="#br0" timeOffset="436.047">239 227,'-32'202,"-39"180,49-147,20-206,6-33</inkml:trace>
  <inkml:trace contextRef="#ctx0" brushRef="#br0" timeOffset="2382.635">776 565,'-6'-3,"0"0,0 1,0-1,-1 2,1-1,0 1,-1 0,1 0,-1 0,1 1,-1 0,1 1,-1-1,1 1,-1 1,1-1,0 1,-1 0,1 0,-9 2,7-4,0 2,1-1,-1 1,0 0,1 1,-1 0,1 0,0 0,0 1,0 0,0 1,1 0,0-1,0 2,0-1,0 1,1 0,-1 1,5-4,1 0,-1 0,1 0,0 0,0 0,0 0,0 0,0 0,1 0,-1 0,1 0,0 0,0 0,0 0,0-1,0 1,1 0,-1-1,1 1,0-1,0 1,0-1,0 0,0 0,0 0,0 0,1 0,-1 0,1-1,1 1,86 41,-80-40,71 35,-79-37,0 1,0-1,-1 1,1 0,0 0,-1 0,1 0,-1 0,0 1,0-1,1 0,-2 0,1 1,0-1,0 1,-1-1,1 1,-1-1,0 1,0-1,0 1,0-1,0 1,0-1,-1 1,1-1,-1 1,0-1,0 1,0-1,0 0,0 1,-1-1,-3 9,-1 0,0 0,0-1,-1 0,-1-1,0 1,0-2,-1 1,0-1,0 0,-1-1,0 0,0-1,0 0,-1 0,0-1,-1 0,1-1,-1-1,1 0,-1 0,0-1,0-1,0 0,0 0,-1-1,1-1,0 0,-1-1,-27-24,27 9</inkml:trace>
  <inkml:trace contextRef="#ctx0" brushRef="#br0" timeOffset="2956.134">917 283,'86'10,"-84"-10,0 1,0 0,0 0,-1 0,1 0,0 0,0 0,0 0,-1 1,1-1,0 0,-1 1,0 0,1-1,-1 1,0 0,0 0,0-1,0 1,0 0,0 0,0 0,-1 0,1 0,-1 1,1-1,-1 0,0 0,0 0,0 0,0 0,0 0,-1 1,1-1,-1 0,1 0,-1 0,0 0,-65 125,65-125,0 0,0 0,0-1,1 1,-1 0,1 0,-1 0,1-1,0 1,-1 0,1 0,0 0,0 0,1 0,-1 0,0-1,1 1,-1 0,1 0,-1 0,1-1,0 1,0 0,0-1,0 1,0 0,0-1,0 1,0-1,1 0,-1 1,1-1,-1 0,1 0,-1 0,1 0,0 0,-1 0,3 0,73 6,-58-12</inkml:trace>
  <inkml:trace contextRef="#ctx0" brushRef="#br0" timeOffset="3368.571">1170 0,'35'40,"-12"-16,-1 1,-1 1,-1 1,-2 0,0 2,-2 0,0 5,-3-5,-2 0,-1 2,-1-1,-2 1,-1 1,-1-1,-2 1,-1 0,-2 18,-4-2,-2 0,-3-1,-1 0,-3 0,-2-1,-1-1,-3 0,-10 14,22-44,-1-2,-1 1,-1-1,0 0,0-1,-1 0,-1-1,0-1,0 1,-1-2,0 0,-1 0,0-1,0-1,-1-1,0 0,-3 1,-6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0,0-5,1-1,-1 0,-1 1,1 2,-1 1,-4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25,'1'1,"1"1,-1 0,1 0,-1 0,1-1,0 1,0-1,0 1,0-1,0 0,0 1,0-1,0 0,0-1,1 1,-1 0,0-1,0 1,1-1,-1 0,1 1,-1-1,0 0,3-1,-2 2,24 0,1 0,-1-1,0-2,0-1,0-1,9-3,116-23,-133 25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7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30 170,'2'2,"0"-1,-1 0,1 1,0-1,-1 0,0 1,1 0,-1-1,0 1,0 0,0 0,0 0,0 0,0-1,0 1,-1 1,1-1,-1 0,0 0,1 0,-1 0,0 0,0 0,0 0,0 0,-1 0,1 0,-1 0,0 2,-19 203,-10 103,32-101,-2-197</inkml:trace>
  <inkml:trace contextRef="#ctx0" brushRef="#br0" timeOffset="283.44">284 764,'-5'23,"-1"14,0 5,1-10,1-10</inkml:trace>
  <inkml:trace contextRef="#ctx0" brushRef="#br0" timeOffset="4589.817">509 284,'10'-11,"0"1,0 1,1 0,0 0,0 1,1 0,0 1,0 1,1 0,0 0,0 1,1 1,-1 0,1 1,0 1,-1 0,1 1,0 0,3 1,-14 1,1 0,-1 0,0 1,1 0,-1-1,0 1,0 0,0 0,-1 1,1-1,0 0,-1 1,1 0,-1 0,0-1,0 1,0 0,-1 1,1-1,-1 0,1 0,-1 1,0-1,0 1,-1-1,1 1,-1-1,0 1,1 0,-2-1,1 1,0-1,-1 1,1-1,-1 1,0-1,-1 1,1-1,0 0,-1 0,0 1,0-1,0 0,-1 1,-70 124,72-123,-1-1,1 1,0 0,0 0,1 0,-1 0,1-1,0 1,1 0,-1 0,1 0,0 0,0 0,0-1,1 1,0 0,0-1,0 1,0-1,1 0,0 0,-1 0,2 0,-1 0,0-1,1 1,-1-1,1 0,0 0,0 0,0-1,1 1,-1-1,1 0,-1 0,1-1,1 1,10 7,0 1,-1 1,0 0,-1 1,0 1,-1 0,2 4,-11-13,0 1,0-1,0 1,-1 1,0-1,0 0,0 1,-1-1,0 1,0 0,0 0,-1 0,1 0,-1 0,-1 0,1 0,-1 0,0 0,-1 1,0-1,0 0,0 0,-1 3,-4-1,0 0,-1-1,0 0,0 0,-1 0,0-1,0 0,0-1,0 0,-1 0,0-1,0 0,-1 0,1-1,-1 0,1-1,-1 0,0-1,0 0,0 0,0-1,0 0,0-1,-7-1,-91-6,108 8,-1 0,0-1,1 1,-1 0,1-1,-1 1,0-1,1 1,-1-1,1 1,-1-1,1 1,0-1,-1 0,1 1,-1-1,1 0,0 1,0-1,-1 0,1 1,0-1,0 0,0 1,0-1,0 0,0 0,0 1,0-1,0 0,0 0,0 1,0-1,0 0,1 1,-1-1,0 0,1 1,-1-1,0 0,1 1,-1-1,1 1,-1-1,1 1,-1-1,1 1,-1-1,1 1,-1-1,1 1,0 0,-1-1,1 1,0 0,-1 0,1-1,0 1,0 0,-1 0,1 0,0 0,0 0,13-9</inkml:trace>
  <inkml:trace contextRef="#ctx0" brushRef="#br0" timeOffset="5421.35">1187 397,'119'-255,"-79"201,-15 99,-25-41,1 0,0-1,0 1,0-1,0 1,0-1,1 1,-1-1,1 0,0 0,0 0,0 0,1 0,-1 0,1-1,-1 1,1-1,0 1,0-1,0 0,0 0,1 0,-1-1,0 1,1-1,-1 0,1 0,-1 0,1 0,0-1,-1 1,1-1,0 0,-1 0,1-1,0 1,2-1,6-9,0-1,0-1,-2 0,1 0,-2-1,1 0,-2-1,0 0,0 0,9-15,21-24,-37 53,0 0,-1 0,1 1,0-1,0 0,-1 1,1-1,0 1,-1-1,1 0,0 1,-1 0,1-1,-1 1,1-1,-1 1,1 0,-1-1,0 1,1 0,-1-1,0 1,1 0,-1 0,0-1,0 1,0 0,1 0,-1-1,0 1,0 0,0 0,-1 0,1-1,0 1,0 0,0 0,0-1,-1 2,1-1,-1 61,0-54,-1 1,2 0,-1 0,1 0,0 0,1 0,0 0,0-1,1 1,0 0,1-1,0 1,0-1,1 0,0 0,0 0,1 0,0-1,0 0,2 2,7 1</inkml:trace>
  <inkml:trace contextRef="#ctx0" brushRef="#br0" timeOffset="5686.394">1131 566,'38'0,"23"0,10 0,3-5,-2-1,-4 0,-7 1,-6-4,-2 1,-6 1,-5 1,-6 3,-3 1,-4 1,-1 1,-5 0</inkml:trace>
  <inkml:trace contextRef="#ctx0" brushRef="#br0" timeOffset="6202.028">1667 678,'-9'2,"-13"3,1 0,0 1,0 1,0 1,1 1,0 0,0 2,1 0,-9 9,26-19,1-1,0 1,0 0,0 1,0-1,0 0,0 0,0 0,0 1,0-1,1 0,-1 1,0-1,1 0,-1 1,1-1,0 1,-1-1,1 1,0-1,0 1,0-1,0 1,0-1,0 1,1-1,-1 1,0-1,1 1,-1-1,1 1,-1-1,1 0,0 1,0-1,0 0,-1 0,1 1,0-1,1 0,-1 0,0 0,1 0,63 42,-53-37,-6-4,0 1,-1 0,0 0,0 0,1 0,-2 1,1 0,0 0,-1 0,0 0,0 1,0 0,0 0,-1 0,0 0,0 0,-1 1,1-1,-1 1,0 0,0 0,-1 0,0 0,0 0,0 0,-1 0,0 0,0 0,0 0,-1 0,0 0,-1 4,-2-4,0-1,-1 0,1 0,-1 0,0 0,0-1,0 1,-1-2,0 1,0 0,0-1,0 0,0-1,0 1,-1-1,1 0,-1-1,0 0,1 0,-1 0,0-1,0 0,1 0,-1 0,0-1,0 0,1-1,-5-1,-6 2,-36-6,35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42,'5'0,"6"0,7 0,4 0,3 0,3 0,1 0,1 0,-6-5,-1-2,0 1,1 1,1 1,1 2,1-4,-4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0,1-1,2-2,-1-1,-1-1,-5-5,-3-2,0 0,1 1,-5 1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0,'-10'6,"0"-1,0 1,1 1,0 0,0 0,1 1,0 0,0 1,1 0,0 0,0 0,1 1,0 0,1 0,0 0,1 1,0 0,1-1,0 2,1-1,0 0,0 0,1 1,1 0,4 200,-1-186,1 0,1 0,2-1,0 0,2 0,0 0,2-1,1 0,-11-21,0 0,1 0,0 0,-1 0,1 0,0-1,1 1,-1 0,0-1,1 0,-1 1,1-1,0 0,0 0,0-1,0 1,0-1,0 1,0-1,0 0,1 0,-1 0,2 0,11-2</inkml:trace>
  <inkml:trace contextRef="#ctx0" brushRef="#br0" timeOffset="495.721">230 338,'23'-10,"-7"2,0 1,1 0,-1 1,1 1,0 0,1 1,-1 1,1 1,-1 0,7 1,-22 1,-1 1,0-1,0 0,0 0,0 0,0 1,1-1,-1 0,0 1,0-1,0 1,0-1,0 1,0 0,0-1,0 1,0 0,-1 0,1 0,0 0,0 0,-1-1,1 1,-1 0,1 1,-1-1,1 0,-1 0,1 0,-1 0,0 0,0 0,1 0,-1 1,0-1,0 0,0 0,0 0,-1 0,1 1,0-1,0 0,-1 0,1 0,-1 0,1 0,-1 1,-30 57,23-46,-11 18,12-23,0 0,1 1,1-1,-1 1,1 1,1-1,0 1,0 0,1 0,0 0,1 0,0 0,0 1,1-1,1 1,0-1,0 1,2 4,-1-12,1 0,0 0,0 0,1 0,-1-1,1 1,-1-1,1 1,0-1,0 0,0 0,0 0,0 0,0-1,1 0,-1 1,0-1,1 0,-1 0,1-1,0 1,-1-1,1 0,-1 1,1-2,2 1,3 0,-1-1,0 1,0-2,0 1,1-1,-2 0,1-1,0 1,0-2,-1 1,3-2,8-11,-5-1</inkml:trace>
  <inkml:trace contextRef="#ctx0" brushRef="#br0" timeOffset="1734.506">936 338,'-30'0,"21"-2,1 1,-1 0,0 1,0 0,0 0,1 1,-1 0,0 0,1 1,-1 0,1 1,-1 0,1 0,0 1,0 0,1 0,-1 1,1 0,0 1,-3 2,9-3,0-1,0 1,1-1,-1 1,1-1,0 1,0 0,1-1,0 1,-1 0,2-1,-1 0,0 1,1-1,0 0,0 1,0-1,0 0,1 0,0-1,-1 1,1 0,1-1,-1 0,0 0,5 3,23 19,-27-25,-1 1,0 1,0-1,0 0,0 1,0-1,0 1,-1 0,1 0,0 0,-1 1,1-1,-1 0,0 1,0 0,0-1,0 1,-1 0,1 0,-1 0,1 0,-1 0,0 1,0-1,-1 0,1 0,0 1,-1-1,0 0,0 1,0-1,0 0,-1 1,1-1,-1 0,-1 3,-4 0,0-1,0 0,-1-1,1 1,-1-1,0-1,0 1,0-1,-1-1,1 1,-1-1,0 0,0-1,1 0,-1 0,-18 2</inkml:trace>
  <inkml:trace contextRef="#ctx0" brushRef="#br0" timeOffset="2079.153">993 28,'15'5,"-1"0,1 1,-1 1,0 1,0 0,-1 0,0 1,-1 1,0 0,-1 1,0 0,0 1,-1 0,-1 1,0 0,0 0,-2 1,1 0,-2 0,0 1,-1-1,0 2,1 9,-5-1,0-1,-2 1,-1-1,0 0,-2 0,-1 0,0 0,-2 0,-1-1,-1 0,0-1,-2 0,0 0,-4 2,4-6,-1 0,-1-1,-1-1,0 0,-1-1,-1-1,-10 8,8-9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0,'24'109,"73"228,6-18,-72-236,-30-82,0-1,1 1,-1-1,0 0,0 0,0 0,0 0,0 0,0 0,0 0,0 0,0 0,0 0,0-1,0 1,0 0,0-1,0 1,0-1,0 1,0-1,0 1,0-1,0 0,0 1,-1-1,1 0,0 0,0 0,-1 0,1 1,-1-1,1 0,-1 0,1 0,-1 0,0 0,1 0,-1 0,0-1,0 1,0 0,1 0,-1 0,0 0,-1 0,1 0,0 0,0 0,0 0,-1 0,1 0,0 0,-1 0,0-1,4-9,132-567,-106 446,-28 121</inkml:trace>
  <inkml:trace contextRef="#ctx0" brushRef="#br0" timeOffset="382.908">734 480,'-9'14,"-4"10,1 6,-3 1,2 2,-2-1,1-1,-1 0,1-2,4 0,-2-5,2-2,-3-1,1-2</inkml:trace>
  <inkml:trace contextRef="#ctx0" brushRef="#br0" timeOffset="681.116">480 508,'5'14,"6"5,2 4,-2 3,2-3,-1-1,2 1,4 2,3 0,3 2,3 1,-4 0,-1-5,-4-1,0-4,-4-1,-3-3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22,'5'0,"7"0,5 0,5 0,4 0,2 0,1 0,0 0,1-5,-1-1,0 0,-5 1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1,'30'81,"-22"-49,-2 0,-1 1,-1-1,-2 1,-2 33,3 24,23 179,-26-44,5-220,1-9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0 400,'131'-192,"-6"17,-92 144,-32 30,-1 1,1 0,0 0,0 0,0 0,-1 0,1 0,0 0,0 0,0 0,-1 0,1 0,0 0,0 1,-1-1,1 0,0 0,0 1,-1-1,1 1,0-1,-1 1,1-1,-1 1,1-1,-1 1,1-1,0 1,-1 0,0-1,1 1,-1 0,1-1,-1 1,0 0,0-1,1 1,-1 0,0 0,0 0,0-1,0 1,0 0,0 0,0 0,0-1,0 1,0 0,0 0,-1-1,1 1,0 0,-1 0,1 0,-10 80,3 30,7-109,0 0,0-1,0 1,0 0,0 0,0 0,0-1,1 1,-1 0,1 0,0-1,-1 1,1 0,0-1,0 1,0-1,0 1,0-1,0 1,1-1,-1 0,0 0,1 1,-1-1,1 0,-1 0,1 0,-1-1,1 1,0 0,-1-1,1 1,0-1,0 1,-1-1,1 0,0 0,0 0,0 0,0 0,-1 0,2 0,7-7,0 0,-1 0,0-1,-1 0,1 0,-2-1,1 0,-1-1,-1 1,1-1,-2-1,1 1,-2-1,1 0,-1 0,0-4,8-13,14-18,-4 86,31 164,-44-186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57,'34'0,"16"-5,8-1,5 0,-4 1,-2 1,-2 2,-5 1,-1 0,-5 1,-4-4,-5-2,-3 0,-3 2,-1 0,0 2,-6 1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0,'-231'92,"229"-91,0-1,0 1,0 0,0 0,0 0,0 0,0 0,0 0,1 0,-1 1,0-1,1 1,-1-1,0 1,1 0,0-1,0 1,-1 0,1 0,0 0,0 0,1 0,-1 0,0 0,1 0,-1 1,1-1,0 0,-1 0,1 0,0 1,1-1,-1 0,0 0,1 0,-1 0,1 1,-1-1,1 0,0 0,0 0,0 0,0 0,0 0,1-1,-1 1,1 0,-1-1,1 2,112 70,-42-34,-68-36,-1 0,1 0,-1 0,0 1,0 0,-1-1,1 1,-1 0,0 0,0 1,0-1,-1 0,1 1,-1-1,0 1,0-1,-1 1,1-1,-1 1,0-1,0 1,-1 0,1-1,-1 1,0-1,0 1,-1-1,1 0,-1 1,0-1,0 0,0 0,-1 0,0 0,1-1,-1 1,0-1,-1 0,1 1,-1-1,1-1,-1 1,0-1,0 1,-3 0,-7 5,0-2,-1 0,1-1,-1-1,0 0,0 0,0-2,-1 0,1-1,0 0,-1-1,1-1,-1-1,1 0,-5-1,-18-15,25 6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0,'0'15,"0"9,0 5,-4 3,-3 1,-3-1,-7-1,-3 0,-5-2,-2 0,-1-1,4 1,6-6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1,'5'0,"6"4,6 3,5-2,4 0,1-1,2-2,1-1,-1-1,1 0,-1 0,-1 0,1 0,-1 0,0-1,-4-3,-12-3,-8 1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0,5-1,4-1,2-2,1-1,0-1,1 0,-1 0,0 0,0 0,-1-1,-4 1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3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182 509,'-20'4,"14"-3,0 0,-1 0,1 0,0 1,1 0,-1 0,0 0,0 1,1 0,0 0,-1 0,1 1,0-1,1 1,-1 1,1-1,-2 2,5-1,1 0,0-1,-1 1,2 0,-1 0,0-1,1 1,0 0,0-1,0 1,1-1,0 1,0-1,0 0,0 0,0 0,1 0,0 0,0 0,0-1,0 1,1-1,2 3,-2-1,8 9,-6-9,-1-1,0 1,0 0,-1 0,0 0,1 1,-2-1,1 1,-1 0,0 0,0 0,0 1,-1-1,0 1,0-1,-1 1,0 0,0 0,-1-1,1 1,-2 0,1 0,-1 0,0 0,0-1,-1 1,-1 4,0-5,-1-1,0 0,0 0,0-1,-1 1,1-1,-1 0,0 0,-1 0,1-1,0 0,-1 0,0 0,0-1,0 1,0-2,0 1,0 0,0-1,-1-1,1 1,0-1,-1 0,1 0,0-1,-1 1,1-2,-13-3</inkml:trace>
  <inkml:trace contextRef="#ctx0" brushRef="#br0" timeOffset="446.926">464 0,'9'2,"0"1,0 0,0 0,-1 1,0 0,1 1,-1-1,-1 2,1-1,-1 1,0 0,0 0,-1 1,2 2,-3-4,8 11,-2 0,0 1,0 1,-2-1,0 2,-1-1,-1 1,-1 0,0 1,-2-1,0 1,-1 0,-1 0,-1 0,-1 1,-1-1,0 0,-2 0,0 0,-1 0,-1-1,-1 0,-1 0,-3 7,-4 10,-1 0,-2-1,-1-1,-2 0,-1-2,-2 0,-1-2,-1 0,-1-2,-2 0,-1-2,-1-2,-18 11,29-21,3-2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1,'-25'33,"2"2,1 0,2 2,1 0,3 1,0 1,-4 23,14-25,1-1,2 1,2 0,1-1,2 1,2 4,-2-9,2-1,0 1,2-1,2 0,1 0,1-1,1 0,2-1,1 0,1-1,10 11,-25-37,1-1,0 0,-1 1,1-1,0 1,0-1,0 0,0 0,0 0,1 0,-1 0,0 0,0 0,1 0,-1 0,1 0,-1-1,1 1,-1-1,1 1,-1-1,1 1,-1-1,1 0,-1 0,1 0,0 0,-1 0,1 0,-1 0,1 0,0-1,-1 1,1-1,-1 1,1-1,-1 0,0 1,1-1,-1 0,1 0,-1 0,0 0,0 0,0 0,0 0,0-1,0 1,0 0,0-1,0 1,7-15</inkml:trace>
  <inkml:trace contextRef="#ctx0" brushRef="#br0" timeOffset="486.802">375 397,'7'-4,"12"-7,0 1,0 1,1 1,0 1,1 0,-1 2,1 0,15 0,-34 4,-1 1,0 0,1-1,-1 1,0 0,1 0,-1 0,0 0,1 0,-1 0,0 1,1-1,-1 0,0 1,0-1,1 1,-1-1,0 1,0-1,0 1,1 0,-1 0,0 0,0 0,0-1,0 1,-1 0,1 1,0-1,0 0,-1 0,1 0,0 0,-1 1,1-1,-1 0,0 0,1 1,-1-1,0 0,0 1,0-1,0 0,0 1,0-1,0 0,0 1,-1-1,1 0,-1 1,1-1,0 0,-1 1,-37 65,-7-10,34-46,1 0,0 1,1 0,0 0,1 1,0 0,1 1,1-1,0 2,1-1,0 0,1 1,0 2,3-12,0 0,0-1,1 1,-1 0,1 0,0 0,0 0,1-1,-1 1,1 0,0 0,0-1,1 1,-1 0,1-1,0 0,0 1,1-1,-1 0,1 0,0 0,0 0,1-1,-1 1,1-1,-1 0,1 0,0 0,0-1,0 1,1-1,2 1,0 0,-1-1,1-1,0 1,0-1,0-1,1 1,-1-1,0 0,0-1,0 0,0 0,0 0,0-1,0 0,-1-1,1 1,0-1,-1 0,0-1,0 0,0 0,0 0,-1 0,1-1,0-1,8-8,0 3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73,'23'86,"91"270,11-91,-125-264,0 1,0-1,0 0,0 0,0 0,1 0,-1 1,0-1,1 0,-1 0,0 0,1 0,-1 0,1 0,0 0,-1 0,1 0,0 0,0 0,-1 0,1-1,0 1,0 0,0-1,0 1,0 0,0-1,0 1,0-1,0 1,0-1,1 0,-1 0,0 1,0-1,0 0,0 0,1 0,-1 0,0 0,0 0,0-1,0 1,0 0,1 0,-1-1,0 1,0-1,0 1,0-1,0 0,0 1,0-1,0 0,8-198,7 125,2 0,4 2,3 0,9-13,34-84,-64 127,-8 27</inkml:trace>
  <inkml:trace contextRef="#ctx0" brushRef="#br0" timeOffset="756.664">651 552,'-1'35,"-1"-23,2 1,-1-1,2 0,-1 1,2-1,-1 0,2 0,0 0,0 0,1 0,5 10,-8-21,0 1,-1-1,1 1,0-1,0 0,0 1,0-1,0 0,0 0,0 0,1 0,-1 0,0 0,0 0,1 0,-1-1,1 1,-1 0,1-1,-1 1,1-1,-1 0,1 1,-1-1,1 0,0 0,-1 0,1 0,-1 0,1-1,0 1,-1 0,1-1,-1 1,1-1,-1 1,1-1,-1 0,0 0,1 1,-1-1,0 0,0 0,1 0,-1-1,0 1,1-1,49-69,-47 64,41-73,-44 80,0 0,0 0,0 0,0 0,1 0,-1 0,0 0,0 0,0 0,0 0,1 1,-1-1,0 0,0 1,0-1,0 1,0-1,0 1,0 0,0-1,0 1,0 0,0 0,-1 0,1-1,0 1,0 0,-1 0,1 0,-1 0,1 0,-1 0,1 1,-1-1,0 0,1 0,-1 0,0 0,0 0,0 1,0-1,0 0,0 0,0 0,0 0,-1 1,1-1,0 0,19 264,-15-249,-1 1,-1 0,0 1,-1-1,-1 0,0 0,-2 0,0 1,-1-1,0-1,-2 1,0 0,0-1,-2 0,-7 13,4-10,0 1,-2-2,-1 1,0-2,-1 0,-1 0,0-2,-2 0,-6 5,22-19,0 0,0 0,0 0,0 0,0 0,0-1,-1 1,1 0,0-1,0 1,-1-1,1 1,0-1,-1 0,1 1,-1-1,1 0,0 0,-1 0,1 0,-1 0,1 0,0-1,-1 1,1 0,0-1,-1 1,1-1,0 1,-1-1,1 0,0 1,0-1,0 0,0 0,0 0,0 0,0 0,0 0,0 0,0 0,0-1,1 1,-1 0,0 0,1-1,-1 1,1 0,0-1,-9-73,66-112,-46 153,-2 4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68,'1'363,"28"-102,-47-138,18-71,5-48</inkml:trace>
  <inkml:trace contextRef="#ctx0" brushRef="#br0" timeOffset="719.577">311 293,'31'-76,"-14"32,55-106,-72 148,1 1,-1 0,1 0,0-1,-1 1,1 0,0 0,0 0,0 0,0 0,0 0,0 0,0 0,0 0,0 1,0-1,1 0,-1 1,0-1,1 1,-1-1,0 1,1 0,-1-1,0 1,1 0,-1 0,1 0,-1 0,0 0,1 0,-1 0,0 1,1-1,-1 1,0-1,1 1,-1-1,0 1,0-1,1 1,-1 0,0 0,0 0,0 0,0 0,0 0,0 0,0 0,0 0,-1 0,1 0,0 1,-1-1,1 0,0 2,30 170,-31-172,1 1,-1-1,1 0,-1 1,1-1,0 0,0 1,-1-1,1 0,0 0,0 0,0 0,1 0,-1 0,0 0,0 0,0 0,1-1,-1 1,0 0,1-1,-1 1,1-1,-1 1,1-1,-1 0,1 0,-1 0,1 0,-1 0,1 0,-1 0,1 0,-1 0,1-1,-1 1,0-1,1 1,-1-1,0 1,1-1,-1 0,0 0,1 1,0-2,54-47,52-99,-107 148,1-1,0 1,-1 0,1-1,0 1,-1 0,1 0,0 0,0 0,-1 0,1 1,0-1,0 0,-1 1,1-1,0 1,-1 0,1-1,-1 1,1 0,-1 0,1 0,-1 0,0 0,0 1,1-1,-1 0,0 1,0-1,0 0,0 1,0 0,-1-1,1 1,0-1,-1 1,1 0,-1-1,1 1,-1 0,0-1,0 1,0 0,0 0,0-1,0 2,7 13,-3-8,1 0,1 0,-1 0,1-1,0 1,1-1,0-1,0 0,1 0,-1 0,2 0,10 5</inkml:trace>
  <inkml:trace contextRef="#ctx0" brushRef="#br0" timeOffset="1006.623">199 576,'33'-5,"22"-1,5 0,2 1,1-3,-2-1,-1 2,-1-3,-6 0,-2 2,-1 2,-3 2,-6 2,-4 2,-4 4,-7 3</inkml:trace>
  <inkml:trace contextRef="#ctx0" brushRef="#br0" timeOffset="1582.254">763 717,'-159'76,"157"-75,0 1,0-1,0 1,0-1,1 1,-1 0,0-1,1 1,0 0,-1 0,1 0,0 0,0 1,0-1,0 0,0 0,1 1,-1-1,1 0,-1 1,1-1,0 0,0 1,0-1,0 1,0-1,1 0,-1 1,1-1,0 0,-1 0,1 1,0-1,0 0,0 0,1 0,-1 0,1 0,-1 0,1 0,-1-1,1 1,0 0,0-1,0 0,0 1,0-1,0 0,0 0,0 0,0 0,1 0,0 0,42 18,-35-16,0 1,-1 0,1 0,-1 1,0 0,0 1,-1 0,1 0,-1 1,-1 0,6 6,-11-11,-1 0,1 0,-1 1,0-1,0 0,0 1,0-1,0 0,0 1,-1-1,1 1,-1 0,0-1,0 1,0-1,0 1,0-1,-1 1,1-1,-1 1,1-1,-1 1,0-1,0 1,0-1,0 0,0 0,-1 1,1-1,-1 0,0 0,1-1,-1 1,0 0,0 0,0-1,0 1,0-1,-1 0,1 1,-100 35,97-36,-1 1,0-1,1 0,-1-1,0 1,1-1,-1 0,0-1,1 1,-1-1,0 0,1-1,-1 1,1-1,0 0,-1 0,1-1,0 0,0 0,1 0,-1 0,1-1,-2 0,-6-14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1 959,'4'0,"3"-5,4-1,5 0,5 1,3 2,3 1,1-4,1-1,1 1,-1 1,0 1,-1 2,1 2,-1-1,-4-3,-7-2</inkml:trace>
  <inkml:trace contextRef="#ctx0" brushRef="#br0" timeOffset="288.896">227 678,'-10'33,"-3"16,1 5,2-2,3-6,3-5,2-5,1-4,1-2,0-2,1-1,-1 0,1-4</inkml:trace>
  <inkml:trace contextRef="#ctx0" brushRef="#br0" timeOffset="1533.51">763 311,'55'-19,"-4"-1,-39 13,1 0,0 2,0-1,0 1,1 1,0 1,0 0,0 0,0 1,0 1,0 1,1 0,-1 0,0 2,0 0,0 0,2 2,-13-3,-1 0,0 0,0 1,1-1,-1 1,0-1,0 1,-1 0,1 0,0 0,-1 0,1 0,-1 0,1 0,-1 1,0-1,0 0,0 1,0-1,-1 1,1-1,-1 1,1-1,-1 1,0 0,0-1,0 1,0-1,0 1,-1 0,1-1,-1 1,0-1,0 0,0 1,0-1,0 1,0-1,-1 0,-60 86,5-38,57-49,0 0,0 0,0 1,0-1,0 0,1 0,-1 0,1 0,-1 0,1 0,-1 0,1 0,-1 0,1 0,0 0,-1 0,1-1,0 1,0 0,0 0,0-1,0 1,0 0,0-1,0 1,0-1,0 0,0 1,0-1,0 0,0 1,0-1,0 0,0 0,1 0,-1 0,0 0,0 0,0 0,0-1,0 1,0 0,0 0,0-1,1 1,-1-1,0 0,2 1,9 0,0-1,0 2,0-1,0 2,0-1,0 2,0 0,-1 0,1 1,-1 0,0 1,0 0,0 1,-1 0,0 1,0 0,-1 1,3 2,-10-7,1 0,-1 1,0-1,-1 1,1-1,0 1,-1 0,0-1,0 1,0 0,0 0,-1 0,1 0,-1-1,0 1,0 0,-1 0,1 0,-1 0,0 0,0 0,0-1,0 1,-1 0,1-1,-1 1,0-1,0 1,-1-1,1 0,0 0,-1 0,0 0,0-1,0 1,-1 0,-6 5,-1 0,0 0,-1-1,0 0,0-1,0 0,-1-1,0-1,0 0,-1 0,-34 10,39-10,0-1,-1 0,0 0,1-1,-1 0,0-1,0 0,0-1,0 0,0 0,-1-1,-5-4</inkml:trace>
  <inkml:trace contextRef="#ctx0" brushRef="#br0" timeOffset="1851.741">734 903,'215'-8,"164"-30,-328 32,1 1,-1 3,1 2,1 3,-10 8,-26-5</inkml:trace>
  <inkml:trace contextRef="#ctx0" brushRef="#br0" timeOffset="2240.264">988 1072,'-24'29,"-8"14,2 5,6-1,11-4,14-9,10-11,9-8,6-8,2-4,3-3,-1-2,1-5,-1-1,-1 0,-4-3,-8 1</inkml:trace>
  <inkml:trace contextRef="#ctx0" brushRef="#br0" timeOffset="2487.122">1299 1072,'-19'39,"-12"12,1 7,-1 4,6-5,2-11,5-9,5-6,6-3,3-2,2-6</inkml:trace>
  <inkml:trace contextRef="#ctx0" brushRef="#br0" timeOffset="2728.215">1497 1213,'-6'11,"-2"0,1 0,0 0,0 0,2 1,-1 0,1 1,1-1,1 1,-1 0,2 0,0 0,0 0,2 0,-1 0,2 10,0-21,-1 1,1-1,0 0,0 0,0 1,0-1,0 0,1 0,-1 0,1 0,-1 0,1-1,0 1,-1 0,1-1,0 1,0-1,0 1,0-1,1 0,-1 0,0 0,0 0,1-1,-1 1,1-1,-1 1,0-1,1 0,-1 0,1 0,-1 0,1 0,-1 0,1-1,79-31,1-42,-80 71,0 0,-1 0,0-1,1 1,-1-1,-1 0,1 1,0-1,-1 0,0 0,0 0,0 0,0 0,-1 0,1-1,-1 1,0 0,0 0,-1 0,1 0,-1 0,0 0,0 0,-1 0,1-1,-5-4,0 1,0 0,-1 0,0 1,0-1,-1 2,1-1,-1 1,-1 0,0 1,1 0,-1 0,-4-1,-7-3</inkml:trace>
  <inkml:trace contextRef="#ctx0" brushRef="#br0" timeOffset="3153.953">1666 254,'14'11,"-1"0,0 1,0 1,-1 0,-1 1,0 0,-1 1,-1 0,0 0,-1 1,-1 0,0 0,-1 1,-1 0,0 0,0 9,1-8,13 59,-3 0,-3 2,-4-1,-3 1,-3 0,-6 26,4-86,-2-1,-1 0,0 0,-1 0,-1-1,0 1,-1-1,-2 1,1-2,-2 1,0-1,-4 4,-8 12,-3 0,0-2,-2-1,-1 0,-2-2,0-1,-2-2,-19 12,-7-7,31-21</inkml:trace>
  <inkml:trace contextRef="#ctx0" brushRef="#br0" timeOffset="3767">734 0,'-105'304,"34"15,49-178,6 1,6 22,8-137,2-1,0 1,2 0,1-1,1 0,1 1,2-2,0 1,2-1,0 0,2 0,1-2,1 1,0-1,2-1,1-1,1 0,0-1,3 1,74 43,-78-56</inkml:trace>
  <inkml:trace contextRef="#ctx0" brushRef="#br0" timeOffset="4789.85">1921 847,'189'-315,"-170"285,2 1,1 0,1 2,1 0,6-2,-30 29,-1 0,1 1,0-1,0 1,0-1,0 1,0-1,0 1,0-1,0 0,0 1,0-1,0 1,0-1,0 1,0-1,0 1,0-1,0 1,1-1,-1 0,0 1,0-1,1 1,-1-1,0 0,0 1,1-1,-1 0,0 1,1-1,-1 0,0 0,1 1,-1-1,1 0,-1 0,1 0,-1 1,0-1,1 0,-1 0,1 0,-1 0,1 0,-1 0,1 0,-1 0,1 0,-1 0,0 0,1 0,-1 0,1-1,-1 1,1 0,-1 0,0 0,1-1,0 1,-13 42,-1-12,-12 53,25-82,1 0,-1 0,0 0,0 1,0-1,1 0,-1 0,0 0,1 1,-1-1,1 0,0 0,-1 0,1 0,0 0,-1 0,1 0,0 0,0-1,0 1,0 0,0 0,0-1,0 1,0 0,0-1,0 1,1-1,-1 0,0 1,0-1,0 0,1 0,-1 0,0 0,0 0,1 0,-1 0,0 0,0 0,0 0,1-1,-1 1,0 0,0-1,0 1,0-1,1 0,58-29,-58 29,142-119,-143 119,-1 0,1 0,0 1,-1-1,1 0,0 0,0 1,-1-1,1 1,0-1,0 1,0-1,0 1,0 0,0-1,0 1,0 0,0 0,0 0,0 0,0-1,0 2,0-1,0 0,0 0,0 0,0 0,0 0,0 1,0-1,0 1,0-1,0 0,-1 1,1 0,0-1,0 1,0-1,-1 1,1 0,0 0,0-1,-1 1,1 0,-1 0,1 0,-1 0,26 53,-21-39,63 109,-57-102</inkml:trace>
  <inkml:trace contextRef="#ctx0" brushRef="#br0" timeOffset="5072.312">1921 875,'33'5,"16"1,10 0,4-1,0-2,0-1,-1-1,-2 0,-1-1,-2 0,-5-1,-2 1,-5 0,-5 0,-4 0,-5 0,-1 0,-7 0</inkml:trace>
  <inkml:trace contextRef="#ctx0" brushRef="#br0" timeOffset="5587.352">2456 1101,'-218'96,"217"-95,-1 0,0 0,0 0,1 0,-1 1,1-1,-1 0,1 1,-1 0,1-1,0 1,0 0,0-1,0 1,0 0,0 0,1 0,-1 0,0 0,1 0,0 0,-1 0,1 0,0 0,0 0,0 1,0-1,1 0,-1 0,1 0,-1 0,1 0,-1 0,1 0,0-1,0 1,0 0,0 0,0 0,1-1,-1 1,0-1,1 1,0-1,-1 0,1 1,-1-1,1 0,0 0,0 0,0 0,0 0,0-1,0 1,0 0,0-1,1 1,188 75,-189-76,-1 1,1-1,-1 1,0 0,1-1,-1 1,0 0,0 0,1 0,-1 0,0 0,0 1,0-1,0 0,0 0,-1 1,1-1,0 0,-1 1,1-1,0 1,-1-1,0 1,1-1,-1 1,0-1,0 1,0-1,0 1,0-1,0 1,0-1,-1 1,1-1,0 1,-1-1,1 1,-1-1,0 1,1-1,-1 0,0 1,0-1,0 0,0 0,0 0,0 0,0 0,-1 0,1 0,0 0,0 0,-2 0,-10 6,0-1,0 0,0-1,-1-1,0 0,0-1,0 0,0-2,-1 1,-9-1,-1-1</inkml:trace>
  <inkml:trace contextRef="#ctx0" brushRef="#br0" timeOffset="6268.258">2766 988,'8'-4,"0"0,1 1,-1 0,1 0,-1 1,1 0,0 0,0 1,0 0,0 1,0 0,-1 1,1-1,1 2,-9-1,0 0,1 0,-1 0,0 1,0-1,0 1,0-1,0 1,0-1,-1 1,1-1,-1 1,1-1,-1 1,1 0,-1 0,0-1,0 1,1 0,-1-1,-1 1,1 0,0 0,0-1,-1 1,1 0,-1-1,1 1,-1-1,0 1,1 0,-1-1,0 0,0 1,0-1,0 1,-1-1,1 0,0 0,0 0,-1 0,1 0,-1 0,0 0,-10 19,11-17,0-1,1 1,-1 0,0 0,1-1,0 1,0 0,0 0,0 0,0 0,0-1,1 1,-1 0,1 0,0-1,0 1,0 0,0-1,1 1,-1-1,0 1,1-1,0 0,0 1,0-1,0 0,0 0,0-1,0 1,0 0,1-1,-1 1,3 0,31 36,-36-37,1 0,0 1,-1-1,1 0,-1 1,0-1,1 1,-1-1,0 1,0-1,0 1,0-1,0 1,0-1,0 1,-1-1,1 0,0 1,-1-1,1 1,-1-1,0 0,1 1,-1-1,0 0,0 0,0 1,0-1,0 0,0 0,0 0,0 0,0 0,-1-1,1 1,0 0,0 0,-2 0,-59 22,52-20,-19 5,3-1</inkml:trace>
  <inkml:trace contextRef="#ctx0" brushRef="#br0" timeOffset="7912.628">3387 57,'-17'13,"1"0,0 2,1 0,1 0,0 2,1-1,1 2,0 0,1 0,1 1,1 0,1 1,1 0,0 0,-2 17,-4 23,3 1,3 1,2 0,3 49,2-81,-2 31,2 0,3 0,3 0,2 0,3-1,15 46,-17-80,-4-7,2 0,0 0,1 0,1-1,0-1,2 1,0-2,11 14,5-12,-16-17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5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42 227,'0'37,"-11"111,-18-23,29-123,-1 0,1 0,0 0,0 0,0-1,0 1,0 0,0 0,0 0,0 0,1 0,-1-1,1 1,-1 0,1 0,0-1,0 1,0 0,0-1,0 1,0-1,0 1,0-1,1 0,-1 1,1-1,-1 0,1 0,-1 0,1 0,-1 0,1 0,0-1,0 1,-1-1,1 1,0-1,0 1,0-1,0 0,-1 0,1 0,0 0,0 0,0 0,0-1,0 1,-1 0,1-1,0 0,0 1,-1-1,2 0,20-5</inkml:trace>
  <inkml:trace contextRef="#ctx0" brushRef="#br0" timeOffset="436.047">239 227,'-32'202,"-39"180,49-147,20-206,6-33</inkml:trace>
  <inkml:trace contextRef="#ctx0" brushRef="#br0" timeOffset="2382.635">776 565,'-6'-3,"0"0,0 1,0-1,-1 2,1-1,0 1,-1 0,1 0,-1 0,1 1,-1 0,1 1,-1-1,1 1,-1 1,1-1,0 1,-1 0,1 0,-9 2,7-4,0 2,1-1,-1 1,0 0,1 1,-1 0,1 0,0 0,0 1,0 0,0 1,1 0,0-1,0 2,0-1,0 1,1 0,-1 1,5-4,1 0,-1 0,1 0,0 0,0 0,0 0,0 0,0 0,1 0,-1 0,1 0,0 0,0 0,0 0,0-1,0 1,1 0,-1-1,1 1,0-1,0 1,0-1,0 0,0 0,0 0,0 0,1 0,-1 0,1-1,1 1,86 41,-80-40,71 35,-79-37,0 1,0-1,-1 1,1 0,0 0,-1 0,1 0,-1 0,0 1,0-1,1 0,-2 0,1 1,0-1,0 1,-1-1,1 1,-1-1,0 1,0-1,0 1,0-1,0 1,0-1,-1 1,1-1,-1 1,0-1,0 1,0-1,0 0,0 1,-1-1,-3 9,-1 0,0 0,0-1,-1 0,-1-1,0 1,0-2,-1 1,0-1,0 0,-1-1,0 0,0-1,0 0,-1 0,0-1,-1 0,1-1,-1-1,1 0,-1 0,0-1,0-1,0 0,0 0,-1-1,1-1,0 0,-1-1,-27-24,27 9</inkml:trace>
  <inkml:trace contextRef="#ctx0" brushRef="#br0" timeOffset="2956.134">917 283,'86'10,"-84"-10,0 1,0 0,0 0,-1 0,1 0,0 0,0 0,0 0,-1 1,1-1,0 0,-1 1,0 0,1-1,-1 1,0 0,0 0,0-1,0 1,0 0,0 0,0 0,-1 0,1 0,-1 1,1-1,-1 0,0 0,0 0,0 0,0 0,0 0,-1 1,1-1,-1 0,1 0,-1 0,0 0,-65 125,65-125,0 0,0 0,0-1,1 1,-1 0,1 0,-1 0,1-1,0 1,-1 0,1 0,0 0,0 0,1 0,-1 0,0-1,1 1,-1 0,1 0,-1 0,1-1,0 1,0 0,0-1,0 1,0 0,0-1,0 1,0-1,1 0,-1 1,1-1,-1 0,1 0,-1 0,1 0,0 0,-1 0,3 0,73 6,-58-12</inkml:trace>
  <inkml:trace contextRef="#ctx0" brushRef="#br0" timeOffset="3368.571">1170 0,'35'40,"-12"-16,-1 1,-1 1,-1 1,-2 0,0 2,-2 0,0 5,-3-5,-2 0,-1 2,-1-1,-2 1,-1 1,-1-1,-2 1,-1 0,-2 18,-4-2,-2 0,-3-1,-1 0,-3 0,-2-1,-1-1,-3 0,-10 14,22-44,-1-2,-1 1,-1-1,0 0,0-1,-1 0,-1-1,0-1,0 1,-1-2,0 0,-1 0,0-1,0-1,-1-1,0 0,-3 1,-6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0,0-5,1-1,-1 0,-1 1,1 2,-1 1,-4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25,'1'1,"1"1,-1 0,1 0,-1 0,1-1,0 1,0-1,0 1,0-1,0 0,0 1,0-1,0 0,0-1,1 1,-1 0,0-1,0 1,1-1,-1 0,1 1,-1-1,0 0,3-1,-2 2,24 0,1 0,-1-1,0-2,0-1,0-1,9-3,116-23,-133 25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7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30 170,'2'2,"0"-1,-1 0,1 1,0-1,-1 0,0 1,1 0,-1-1,0 1,0 0,0 0,0 0,0 0,0-1,0 1,-1 1,1-1,-1 0,0 0,1 0,-1 0,0 0,0 0,0 0,0 0,-1 0,1 0,-1 0,0 2,-19 203,-10 103,32-101,-2-197</inkml:trace>
  <inkml:trace contextRef="#ctx0" brushRef="#br0" timeOffset="283.44">284 764,'-5'23,"-1"14,0 5,1-10,1-10</inkml:trace>
  <inkml:trace contextRef="#ctx0" brushRef="#br0" timeOffset="4589.817">509 284,'10'-11,"0"1,0 1,1 0,0 0,0 1,1 0,0 1,0 1,1 0,0 0,0 1,1 1,-1 0,1 1,0 1,-1 0,1 1,0 0,3 1,-14 1,1 0,-1 0,0 1,1 0,-1-1,0 1,0 0,0 0,-1 1,1-1,0 0,-1 1,1 0,-1 0,0-1,0 1,0 0,-1 1,1-1,-1 0,1 0,-1 1,0-1,0 1,-1-1,1 1,-1-1,0 1,1 0,-2-1,1 1,0-1,-1 1,1-1,-1 1,0-1,-1 1,1-1,0 0,-1 0,0 1,0-1,0 0,-1 1,-70 124,72-123,-1-1,1 1,0 0,0 0,1 0,-1 0,1-1,0 1,1 0,-1 0,1 0,0 0,0 0,0-1,1 1,0 0,0-1,0 1,0-1,1 0,0 0,-1 0,2 0,-1 0,0-1,1 1,-1-1,1 0,0 0,0 0,0-1,1 1,-1-1,1 0,-1 0,1-1,1 1,10 7,0 1,-1 1,0 0,-1 1,0 1,-1 0,2 4,-11-13,0 1,0-1,0 1,-1 1,0-1,0 0,0 1,-1-1,0 1,0 0,0 0,-1 0,1 0,-1 0,-1 0,1 0,-1 0,0 0,-1 1,0-1,0 0,0 0,-1 3,-4-1,0 0,-1-1,0 0,0 0,-1 0,0-1,0 0,0-1,0 0,-1 0,0-1,0 0,-1 0,1-1,-1 0,1-1,-1 0,0-1,0 0,0 0,0-1,0 0,0-1,-7-1,-91-6,108 8,-1 0,0-1,1 1,-1 0,1-1,-1 1,0-1,1 1,-1-1,1 1,-1-1,1 1,0-1,-1 0,1 1,-1-1,1 0,0 1,0-1,-1 0,1 1,0-1,0 0,0 1,0-1,0 0,0 0,0 1,0-1,0 0,0 0,0 1,0-1,0 0,1 1,-1-1,0 0,1 1,-1-1,0 0,1 1,-1-1,1 1,-1-1,1 1,-1-1,1 1,-1-1,1 1,-1-1,1 1,0 0,-1-1,1 1,0 0,-1 0,1-1,0 1,0 0,-1 0,1 0,0 0,0 0,13-9</inkml:trace>
  <inkml:trace contextRef="#ctx0" brushRef="#br0" timeOffset="5421.35">1187 397,'119'-255,"-79"201,-15 99,-25-41,1 0,0-1,0 1,0-1,0 1,0-1,1 1,-1-1,1 0,0 0,0 0,0 0,1 0,-1 0,1-1,-1 1,1-1,0 1,0-1,0 0,0 0,1 0,-1-1,0 1,1-1,-1 0,1 0,-1 0,1 0,0-1,-1 1,1-1,0 0,-1 0,1-1,0 1,2-1,6-9,0-1,0-1,-2 0,1 0,-2-1,1 0,-2-1,0 0,0 0,9-15,21-24,-37 53,0 0,-1 0,1 1,0-1,0 0,-1 1,1-1,0 1,-1-1,1 0,0 1,-1 0,1-1,-1 1,1-1,-1 1,1 0,-1-1,0 1,1 0,-1-1,0 1,1 0,-1 0,0-1,0 1,0 0,1 0,-1-1,0 1,0 0,0 0,-1 0,1-1,0 1,0 0,0 0,0-1,-1 2,1-1,-1 61,0-54,-1 1,2 0,-1 0,1 0,0 0,1 0,0 0,0-1,1 1,0 0,1-1,0 1,0-1,1 0,0 0,0 0,1 0,0-1,0 0,2 2,7 1</inkml:trace>
  <inkml:trace contextRef="#ctx0" brushRef="#br0" timeOffset="5686.394">1131 566,'38'0,"23"0,10 0,3-5,-2-1,-4 0,-7 1,-6-4,-2 1,-6 1,-5 1,-6 3,-3 1,-4 1,-1 1,-5 0</inkml:trace>
  <inkml:trace contextRef="#ctx0" brushRef="#br0" timeOffset="6202.028">1667 678,'-9'2,"-13"3,1 0,0 1,0 1,0 1,1 1,0 0,0 2,1 0,-9 9,26-19,1-1,0 1,0 0,0 1,0-1,0 0,0 0,0 0,0 1,0-1,1 0,-1 1,0-1,1 0,-1 1,1-1,0 1,-1-1,1 1,0-1,0 1,0-1,0 1,0-1,0 1,1-1,-1 1,0-1,1 1,-1-1,1 1,-1-1,1 0,0 1,0-1,0 0,-1 0,1 1,0-1,1 0,-1 0,0 0,1 0,63 42,-53-37,-6-4,0 1,-1 0,0 0,0 0,1 0,-2 1,1 0,0 0,-1 0,0 0,0 1,0 0,0 0,-1 0,0 0,0 0,-1 1,1-1,-1 1,0 0,0 0,-1 0,0 0,0 0,0 0,-1 0,0 0,0 0,0 0,-1 0,0 0,-1 4,-2-4,0-1,-1 0,1 0,-1 0,0 0,0-1,0 1,-1-2,0 1,0 0,0-1,0 0,0-1,0 1,-1-1,1 0,-1-1,0 0,1 0,-1 0,0-1,0 0,1 0,-1 0,0-1,0 0,1-1,-5-1,-6 2,-36-6,35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1 750,'19'8,"-1"-1,2 0,-1-2,1-1,0 0,0-1,0-1,0-1,0-1,1-1,-1 0,0-2,0 0,0-1,-1-1,0-1,0-1,0-1,7-4,22-13,-2-1,-1-3,-1-2,-2-1,-1-3,-1-1,-2-2,-2-1,-2-2,27-42,103-193,-160 268,24-29,-28 37,1-1,0 1,-1-1,1 1,0-1,0 1,0 0,-1-1,1 1,0 0,0 0,0 0,0 0,0-1,-1 1,1 0,0 0,0 1,0-1,0 0,0 0,-1 0,1 1,0-1,0 0,0 1,-1-1,1 0,0 1,0-1,-1 1,1-1,0 1,-1 0,1-1,-1 1,1 0,0-1,-1 1,0 0,1 0,-1 0,1-1,-1 1,0 0,0 1,9 17,-1 1,-1 0,-1 0,-1 1,-1 0,2 18,-2-14,-1 0,-1 0,-1 0,-2 0,0 0,-1 0,-2 0,0-1,-2 1,-1-1,-1 0,0-1,-2 1,-1-2,-11 17,11-20,-1 0,-2-1,0-1,0 0,-2 0,0-2,0 0,-2-1,0-1,0 0,-1-2,-1 0,0-1,0-1,-1-1,0 0,-1-2,1-1,-1 0,0-2,-14 1,-61-11,70 0</inkml:trace>
  <inkml:trace contextRef="#ctx0" brushRef="#br0" timeOffset="317.879">1581 440,'-35'58,"18"-33,2 1,0 0,2 1,1 1,1 0,-6 28,16-53,0 0,0 0,1 0,-1 0,1 0,0 0,0 0,0 0,1 0,-1 0,1 0,-1 0,1 0,0 0,0 0,0 0,1 0,-1 0,1-1,-1 1,1-1,0 1,0-1,0 0,0 0,1 1,-1-2,1 1,-1 0,1 0,-1-1,1 1,0-1,0 0,0 0,0 0,0 0,0-1,0 1,2-1,4 2,1-2,0 1,0-1,-1-1,1 1,0-2,-1 1,1-2,-1 1,0-1,1 0,3-3,-5 3,1 1,-2-2,1 1,0-1,-1 0,0 0,0-1,0 0,0 0,-1-1,0 0,0 0,0 0,-1-1,0 0,0 0,-1 0,0-1,0 1,-1-1,0 0,0 0,-1 0,0 0,0-1,-1 1,0 0,-1-1,1 1,-2-1,1-1,-2 3,0 0,0 0,-1 0,0 0,0 0,-1 1,0-1,0 1,0 0,-1 0,1 1,-1-1,-1 1,1 0,-1 1,0-1,0 1,0 0,-1 0,1 1,-1 0,0 0,0 1,-2-1,-6-1,0 1,0 0,0 1,0 0,-1 1,1 1,-1 1,1 0,0 1,-1 0,-2 2,-9 3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0 125,'340'0,"-177"21,-162-22,-1 0,1 0,0 0,0 0,-1 0,1 0,-1 0,1 0,-1 0,1 0,-1 0,0 0,1 0,-1-1,0 1,0 0,0 0,0 0,0 0,0 0,0-1,0 1,-1 0,1 0,0 0,-1 0,1 0,-1 0,1 0,-1 0,1 0,-1 0,0 0,0 0,1 0,-1 0,0 0,0 1,0-1,0 0,0 1,0-1,0 1,0-1,0 1,0-1,0 1,0 0,0-1,0 1,-1 0,1 0,0 0,-101-82,82 65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23,'0'5,"5"2,6-1,7-1,4-2,4 0,1-2,3-1,-1 0,0-5,1-2,-2 1,1 1,0 1,-1-3,0-1,0 2,-4 1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26,'29'0,"14"0,5 0,-1 0,-4 0,-5-5,-3-1,-3 0,-3 1,-5 1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29,'-259'288,"14"-65,245-222,-48 49,47-48,0-1,0 0,0 0,1 0,-1 1,0-1,1 1,-1-1,1 0,-1 1,1-1,0 1,-1-1,1 1,0-1,0 1,0-1,0 1,0-1,1 1,-1-1,0 1,1-1,-1 0,1 1,-1-1,1 1,0-1,0 0,-1 0,1 1,0-1,0 0,0 0,0 0,1 0,-1 0,0 0,0 0,1-1,-1 1,0 0,1-1,20 9,1-2,0 0,0-2,1-1,0 0,0-2,0-1,-1 0,1-2,16-3,22 2,230 2,-265 6,-25-4,-1-1,1 0,0 0,-1 0,1 0,0 0,0 0,0 0,0 0,0-1,0 1,0-1,0 0,0 1,0-1,0 0,0 0,0 0,0-1,0 1,0 0,0-1,0 1,0-1,0 0,0 0,0 1,-1-1,1-1,0 1,0 0,-1 0,1-1,-1 1,1 0,-1-1,0 0,1 1,-1-1,0 0,0 0,-35-130,17 93,-1 0,-2 1,-2 2,-1 0,-27-31,-76-73,121 133,4 4</inkml:trace>
  <inkml:trace contextRef="#ctx0" brushRef="#br0" timeOffset="1067.491">985 1,'34'32,"-9"15,-2 2,-2 1,-2 0,-2 1,1 17,24 68,-41-131,41 73,-40-79,0 1,0-1,0 1,0-1,0 0,0 0,-1 0,1 0,0 0,0 0,-1 0,1 0,-1-1,1 1,-1 0,0-1,0 0,1 1,-1-1,0 0,0 1,-1-1,1 0,0 0,-1 0,1 0,-1 0,1 0,-1 0,0 0,0 0,2-4,82-217,25-26,-102 230,-4 5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3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225 469,'56'202,"41"83,-32-137,-65-147,0-1,-1 1,1 0,0 0,0-1,0 1,1 0,-1 0,0-1,0 1,0 0,0 0,1-1,-1 1,0 0,1-1,-1 1,0 0,1-1,-1 1,1-1,-1 1,1-1,-1 1,1-1,0 1,-1-1,1 1,-1-1,1 0,0 1,-1-1,1 0,0 0,0 1,-1-1,1 0,0 0,0 0,-1 0,1 0,0 0,0 0,-1 0,1 0,0 0,0-1,-1 1,1 0,0 0,-1-1,1 1,0 0,-1-1,1 1,-1-1,1 1,0-1,-1 1,1-1,-1 1,1-1,-1 0,0 1,1-1,-1 0,0 1,1-1,34-187,58-186,-75 271,-17 91</inkml:trace>
  <inkml:trace contextRef="#ctx0" brushRef="#br0" timeOffset="3150.054">1045 413,'-35'48,"19"-28,1 1,0 1,2 0,1 1,0 1,2 0,0 0,2 1,1 0,1 0,1 1,1-1,1 1,1 16,2-37,-2 4,1-1,0 1,0-1,1 1,0-1,0 1,1-1,0 1,0-1,1 0,0 1,1-1,0 0,0 0,1-1,0 1,0-1,0 1,1-1,1-1,-1 1,1-1,0 0,0 0,1 0,-1-1,7 3,36 9,-31-9</inkml:trace>
  <inkml:trace contextRef="#ctx0" brushRef="#br0" timeOffset="3669.982">1185 751,'13'-10,"0"1,1 0,-1 0,2 1,-1 1,1 1,0 0,1 1,-1 0,1 1,0 1,0 1,0 0,3 1,-17 1,0-1,0 1,-1 0,1 0,0 1,-1-1,1 0,0 0,0 1,-1-1,1 1,-1 0,1-1,0 1,-1 0,0 0,1 0,-1 0,1 0,-1 0,0 1,0-1,0 0,0 1,0-1,0 1,0-1,0 1,0-1,-1 1,1-1,0 1,-1 0,0-1,1 1,-1 0,0 0,0-1,0 1,0 0,0-1,0 1,-1 0,1 0,0-1,-1 1,0 0,0 0,-43 76,18-48,14-17,0 0,1 1,0 0,1 1,1 0,0 1,1 0,1 0,0 1,6-15,1 1,-1 0,0-1,1 1,0 0,-1-1,1 1,0 0,0 0,1-1,-1 1,0 0,1-1,0 1,0 0,0-1,0 1,0-1,0 0,0 1,1-1,-1 0,1 0,0 1,0-1,0-1,0 1,0 0,0 0,0-1,0 1,1-1,-1 0,1 0,-1 0,1 0,-1 0,1 0,0-1,-1 1,1-1,1 1,119-4,-70-16,-34 7</inkml:trace>
  <inkml:trace contextRef="#ctx0" brushRef="#br0" timeOffset="5488.466">1891 808,'-54'-17,"49"17,1 0,0 0,0 0,0 0,0 1,0 0,0 0,0 0,0 0,0 0,0 1,1 0,-1 0,0 0,1 0,0 0,-1 1,1-1,0 1,0 0,0 0,1 0,-1 1,1-1,0 1,0-1,0 1,0 0,1-1,-1 2,4-2,-1 0,1 0,0 0,0 0,0-1,1 1,-1 0,1-1,-1 0,1 1,0-1,0 0,0 0,0-1,0 1,0-1,1 1,-1-1,2 0,27 16,-31-16,1 1,-1-1,0 0,0 1,1-1,-1 1,0 0,0-1,-1 1,1 0,0-1,0 1,-1 0,1 0,-1 0,0-1,1 1,-1 0,0 0,0 0,0 0,0 0,-1 0,1-1,0 1,-1 0,1 0,-1 0,0-1,0 1,0 0,1-1,-1 1,-1 0,1-1,0 0,0 1,-1-1,1 0,0 1,-2 0,-67 46,16-29,29-13</inkml:trace>
  <inkml:trace contextRef="#ctx0" brushRef="#br0" timeOffset="5869.862">2060 384,'5'2,"0"0,0 0,0 0,-1 1,1-1,-1 1,0 0,1 1,-1-1,-1 1,1 0,0 0,-1 0,0 0,0 0,1 2,9 14,0 1,-2 0,0 0,-1 1,-2 0,0 1,-1 0,-1 0,-2 0,0 1,0 18,-5-18,-2-1,-1 1,0-1,-2 0,-1-1,-1 1,0-1,-2-1,0 0,-2 0,0-1,-1 0,-1-1,-14 14,-48 52,60-71</inkml:trace>
  <inkml:trace contextRef="#ctx0" brushRef="#br0" timeOffset="8116.299">0 215,'311'-84,"-270"75,-30 5,0 1,1 1,-1 0,1 0,-1 1,1 1,-1 0,1 0,-1 1,1 0,-1 1,10 3,-68-52,-15-11,54 47</inkml:trace>
  <inkml:trace contextRef="#ctx0" brushRef="#br0" timeOffset="6134.442">2483 836,'34'0,"16"-5,3-1,-1 0,-5 1,-6 1,-10 7,-6 2,-6 1</inkml:trace>
  <inkml:trace contextRef="#ctx0" brushRef="#br0" timeOffset="7171.304">3133 441,'13'15,"0"1,-2 1,0 0,-1 0,0 1,-2 0,0 1,-1 0,-1 0,0 1,-2-1,0 1,-1 0,-1 0,-1 0,-1 1,-1 4,1 0,2 0,1 0,1 0,1 0,1-1,2 0,0 0,-8-25,1 0,-1 0,0 0,1 0,-1 0,1 0,0 0,-1 1,1-1,0 0,-1 0,1 0,0 1,0-1,0 0,-1 1,1-1,0 0,0 1,0 0,0-1,0 1,0-1,0 1,0 0,0 0,1 0,-1 0,0-1,0 1,0 1,0-1,0 0,0 0,0 0,0 0,0 1,0-1,0 1,0-1,0 1,0-1,0 1,0-1,0 1,0 0,-1-1,1 1,0 0,0 0,-1 0,1 0,-1-1,1 1,0 0,-1 0,0 0,1 0,-1 0,0 0,1 1,-1-1,0 0,0 0,0 0,0 0,0 0,0 0,75-191,91-140,-137 263,-24 48</inkml:trace>
  <inkml:trace contextRef="#ctx0" brushRef="#br0" timeOffset="8990.307">2963 158,'220'-17,"-179"11,0 2,0 1,0 3,28 3,-12 12,-75-35,-36-11,37 21</inkml:trace>
  <inkml:trace contextRef="#ctx0" brushRef="#br0" timeOffset="9531.757">4092 187,'-29'34,"1"1,2 2,2 0,1 1,2 2,2 0,2 1,1 1,2 1,2 0,2 0,2 1,1 4,7-37,1-1,-1 1,2 0,-1-1,2 1,-1-1,1 1,1-1,0 0,0 0,1-1,0 0,1 1,0-1,0-1,1 1,-3-4,1 0,-1 0,1-1,0 1,0-1,0 0,0 0,1-1,-1 0,1 1,0-2,0 1,0-1,1 0,-1 0,0-1,1 0,-1 0,1 0,0-1,-1 0,1 0,-1-1,1 0,-1 0,4-1,8-5</inkml:trace>
  <inkml:trace contextRef="#ctx0" brushRef="#br0" timeOffset="9888.09">4431 441,'-24'23,"1"1,0 1,2 1,1 1,2 1,0 0,-8 22,23-45,1 0,0 0,1 1,-1-1,1 0,0 1,0 0,1-1,0 1,0-1,0 1,1 0,-1-1,1 1,1-1,-1 0,1 1,0-1,0 0,0 0,1 0,0 0,0 0,0-1,1 1,-1-1,1 0,0 0,0 0,1-1,-1 1,1-1,-1 0,1 0,0-1,0 1,1-1,-1-1,4 2,1 0,0-1,0-1,0 0,0 0,0-1,0 0,0-1,0 0,0 0,0-1,0-1,0 0,-1 0,1 0,-1-1,0-1,0 0,0 0,-1-1,0 0,0 0,0-1,5-6,-7 8,-1 0,1-1,-1 0,-1 0,1-1,-1 1,0-1,0 0,-1 0,0-1,0 1,-1 0,0-1,0 0,-1 1,0-1,0 0,-1 0,1 0,-2 1,1-1,-1 0,-1 0,0 1,0-1,0 0,-1 1,0 0,0 0,-4-7,0 6,0 0,0 0,-1 0,0 1,-1 0,0 1,0 0,0 0,0 1,-1 0,-2 0,-1-2,-12-6</inkml:trace>
  <inkml:trace contextRef="#ctx0" brushRef="#br0" timeOffset="10232.886">4656 215,'5'4,"165"189,-160-178,0 0,-1 0,0 1,-1 0,-1 1,-1 0,-1 0,0 1,-1-1,-1 1,0 0,-1 0,-1 3,-3 0,-1 0,-1-1,-1 0,-1 0,0 0,-2-1,0 1,-1-2,-1 1,-1-2,0 1,-1-1,-1-1,-1 0,0-1,-1-1,0 0,-1-1,-1 0,0-2,-5 2,2-5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42,'5'0,"6"0,7 0,4 0,3 0,3 0,1 0,1 0,-6-5,-1-2,0 1,1 1,1 1,1 2,1-4,-4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0,1-1,2-2,-1-1,-1-1,-5-5,-3-2,0 0,1 1,-5 1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0,'-10'6,"0"-1,0 1,1 1,0 0,0 0,1 1,0 0,0 1,1 0,0 0,0 0,1 1,0 0,1 0,0 0,1 1,0 0,1-1,0 2,1-1,0 0,0 0,1 1,1 0,4 200,-1-186,1 0,1 0,2-1,0 0,2 0,0 0,2-1,1 0,-11-21,0 0,1 0,0 0,-1 0,1 0,0-1,1 1,-1 0,0-1,1 0,-1 1,1-1,0 0,0 0,0-1,0 1,0-1,0 1,0-1,0 0,1 0,-1 0,2 0,11-2</inkml:trace>
  <inkml:trace contextRef="#ctx0" brushRef="#br0" timeOffset="495.721">230 338,'23'-10,"-7"2,0 1,1 0,-1 1,1 1,0 0,1 1,-1 1,1 1,-1 0,7 1,-22 1,-1 1,0-1,0 0,0 0,0 0,0 1,1-1,-1 0,0 1,0-1,0 1,0-1,0 1,0 0,0-1,0 1,0 0,-1 0,1 0,0 0,0 0,-1-1,1 1,-1 0,1 1,-1-1,1 0,-1 0,1 0,-1 0,0 0,0 0,1 0,-1 1,0-1,0 0,0 0,0 0,-1 0,1 1,0-1,0 0,-1 0,1 0,-1 0,1 0,-1 1,-30 57,23-46,-11 18,12-23,0 0,1 1,1-1,-1 1,1 1,1-1,0 1,0 0,1 0,0 0,1 0,0 0,0 1,1-1,1 1,0-1,0 1,2 4,-1-12,1 0,0 0,0 0,1 0,-1-1,1 1,-1-1,1 1,0-1,0 0,0 0,0 0,0 0,0-1,1 0,-1 1,0-1,1 0,-1 0,1-1,0 1,-1-1,1 0,-1 1,1-2,2 1,3 0,-1-1,0 1,0-2,0 1,1-1,-2 0,1-1,0 1,0-2,-1 1,3-2,8-11,-5-1</inkml:trace>
  <inkml:trace contextRef="#ctx0" brushRef="#br0" timeOffset="1734.506">936 338,'-30'0,"21"-2,1 1,-1 0,0 1,0 0,0 0,1 1,-1 0,0 0,1 1,-1 0,1 1,-1 0,1 0,0 1,0 0,1 0,-1 1,1 0,0 1,-3 2,9-3,0-1,0 1,1-1,-1 1,1-1,0 1,0 0,1-1,0 1,-1 0,2-1,-1 0,0 1,1-1,0 0,0 1,0-1,0 0,1 0,0-1,-1 1,1 0,1-1,-1 0,0 0,5 3,23 19,-27-25,-1 1,0 1,0-1,0 0,0 1,0-1,0 1,-1 0,1 0,0 0,-1 1,1-1,-1 0,0 1,0 0,0-1,0 1,-1 0,1 0,-1 0,1 0,-1 0,0 1,0-1,-1 0,1 0,0 1,-1-1,0 0,0 1,0-1,0 0,-1 1,1-1,-1 0,-1 3,-4 0,0-1,0 0,-1-1,1 1,-1-1,0-1,0 1,0-1,-1-1,1 1,-1-1,0 0,0-1,1 0,-1 0,-18 2</inkml:trace>
  <inkml:trace contextRef="#ctx0" brushRef="#br0" timeOffset="2079.153">993 28,'15'5,"-1"0,1 1,-1 1,0 1,0 0,-1 0,0 1,-1 1,0 0,-1 1,0 0,0 1,-1 0,-1 1,0 0,0 0,-2 1,1 0,-2 0,0 1,-1-1,0 2,1 9,-5-1,0-1,-2 1,-1-1,0 0,-2 0,-1 0,0 0,-2 0,-1-1,-1 0,0-1,-2 0,0 0,-4 2,4-6,-1 0,-1-1,-1-1,0 0,-1-1,-1-1,-10 8,8-9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0,'24'109,"73"228,6-18,-72-236,-30-82,0-1,1 1,-1-1,0 0,0 0,0 0,0 0,0 0,0 0,0 0,0 0,0 0,0 0,0-1,0 1,0 0,0-1,0 1,0-1,0 1,0-1,0 1,0-1,0 0,0 1,-1-1,1 0,0 0,0 0,-1 0,1 1,-1-1,1 0,-1 0,1 0,-1 0,0 0,1 0,-1 0,0-1,0 1,0 0,1 0,-1 0,0 0,-1 0,1 0,0 0,0 0,0 0,-1 0,1 0,0 0,-1 0,0-1,4-9,132-567,-106 446,-28 121</inkml:trace>
  <inkml:trace contextRef="#ctx0" brushRef="#br0" timeOffset="382.908">734 480,'-9'14,"-4"10,1 6,-3 1,2 2,-2-1,1-1,-1 0,1-2,4 0,-2-5,2-2,-3-1,1-2</inkml:trace>
  <inkml:trace contextRef="#ctx0" brushRef="#br0" timeOffset="681.116">480 508,'5'14,"6"5,2 4,-2 3,2-3,-1-1,2 1,4 2,3 0,3 2,3 1,-4 0,-1-5,-4-1,0-4,-4-1,-3-3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22,'5'0,"7"0,5 0,5 0,4 0,2 0,1 0,0 0,1-5,-1-1,0 0,-5 1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1,'30'81,"-22"-49,-2 0,-1 1,-1-1,-2 1,-2 33,3 24,23 179,-26-44,5-220,1-9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0 400,'131'-192,"-6"17,-92 144,-32 30,-1 1,1 0,0 0,0 0,0 0,-1 0,1 0,0 0,0 0,0 0,-1 0,1 0,0 0,0 1,-1-1,1 0,0 0,0 1,-1-1,1 1,0-1,-1 1,1-1,-1 1,1-1,-1 1,1-1,0 1,-1 0,0-1,1 1,-1 0,1-1,-1 1,0 0,0-1,1 1,-1 0,0 0,0 0,0-1,0 1,0 0,0 0,0 0,0-1,0 1,0 0,0 0,-1-1,1 1,0 0,-1 0,1 0,-10 80,3 30,7-109,0 0,0-1,0 1,0 0,0 0,0 0,0-1,1 1,-1 0,1 0,0-1,-1 1,1 0,0-1,0 1,0-1,0 1,0-1,0 1,1-1,-1 0,0 0,1 1,-1-1,1 0,-1 0,1 0,-1-1,1 1,0 0,-1-1,1 1,0-1,0 1,-1-1,1 0,0 0,0 0,0 0,0 0,-1 0,2 0,7-7,0 0,-1 0,0-1,-1 0,1 0,-2-1,1 0,-1-1,-1 1,1-1,-2-1,1 1,-2-1,1 0,-1 0,0-4,8-13,14-18,-4 86,31 164,-44-186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57,'34'0,"16"-5,8-1,5 0,-4 1,-2 1,-2 2,-5 1,-1 0,-5 1,-4-4,-5-2,-3 0,-3 2,-1 0,0 2,-6 1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0,'-231'92,"229"-91,0-1,0 1,0 0,0 0,0 0,0 0,0 0,0 0,1 0,-1 1,0-1,1 1,-1-1,0 1,1 0,0-1,0 1,-1 0,1 0,0 0,0 0,1 0,-1 0,0 0,1 0,-1 1,1-1,0 0,-1 0,1 0,0 1,1-1,-1 0,0 0,1 0,-1 0,1 1,-1-1,1 0,0 0,0 0,0 0,0 0,0 0,1-1,-1 1,1 0,-1-1,1 2,112 70,-42-34,-68-36,-1 0,1 0,-1 0,0 1,0 0,-1-1,1 1,-1 0,0 0,0 1,0-1,-1 0,1 1,-1-1,0 1,0-1,-1 1,1-1,-1 1,0-1,0 1,-1 0,1-1,-1 1,0-1,0 1,-1-1,1 0,-1 1,0-1,0 0,0 0,-1 0,0 0,1-1,-1 1,0-1,-1 0,1 1,-1-1,1-1,-1 1,0-1,0 1,-3 0,-7 5,0-2,-1 0,1-1,-1-1,0 0,0 0,0-2,-1 0,1-1,0 0,-1-1,1-1,-1-1,1 0,-5-1,-18-15,25 6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0,'0'15,"0"9,0 5,-4 3,-3 1,-3-1,-7-1,-3 0,-5-2,-2 0,-1-1,4 1,6-6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1,'5'0,"6"4,6 3,5-2,4 0,1-1,2-2,1-1,-1-1,1 0,-1 0,-1 0,1 0,-1 0,0-1,-4-3,-12-3,-8 1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0,5-1,4-1,2-2,1-1,0-1,1 0,-1 0,0 0,0 0,-1-1,-4 1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3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182 509,'-20'4,"14"-3,0 0,-1 0,1 0,0 1,1 0,-1 0,0 0,0 1,1 0,0 0,-1 0,1 1,0-1,1 1,-1 1,1-1,-2 2,5-1,1 0,0-1,-1 1,2 0,-1 0,0-1,1 1,0 0,0-1,0 1,1-1,0 1,0-1,0 0,0 0,0 0,1 0,0 0,0 0,0-1,0 1,1-1,2 3,-2-1,8 9,-6-9,-1-1,0 1,0 0,-1 0,0 0,1 1,-2-1,1 1,-1 0,0 0,0 0,0 1,-1-1,0 1,0-1,-1 1,0 0,0 0,-1-1,1 1,-2 0,1 0,-1 0,0 0,0-1,-1 1,-1 4,0-5,-1-1,0 0,0 0,0-1,-1 1,1-1,-1 0,0 0,-1 0,1-1,0 0,-1 0,0 0,0-1,0 1,0-2,0 1,0 0,0-1,-1-1,1 1,0-1,-1 0,1 0,0-1,-1 1,1-2,-13-3</inkml:trace>
  <inkml:trace contextRef="#ctx0" brushRef="#br0" timeOffset="446.926">464 0,'9'2,"0"1,0 0,0 0,-1 1,0 0,1 1,-1-1,-1 2,1-1,-1 1,0 0,0 0,-1 1,2 2,-3-4,8 11,-2 0,0 1,0 1,-2-1,0 2,-1-1,-1 1,-1 0,0 1,-2-1,0 1,-1 0,-1 0,-1 0,-1 1,-1-1,0 0,-2 0,0 0,-1 0,-1-1,-1 0,-1 0,-3 7,-4 10,-1 0,-2-1,-1-1,-2 0,-1-2,-2 0,-1-2,-1 0,-1-2,-2 0,-1-2,-1-2,-18 11,29-21,3-2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1,'-25'33,"2"2,1 0,2 2,1 0,3 1,0 1,-4 23,14-25,1-1,2 1,2 0,1-1,2 1,2 4,-2-9,2-1,0 1,2-1,2 0,1 0,1-1,1 0,2-1,1 0,1-1,10 11,-25-37,1-1,0 0,-1 1,1-1,0 1,0-1,0 0,0 0,0 0,1 0,-1 0,0 0,0 0,1 0,-1 0,1 0,-1-1,1 1,-1-1,1 1,-1-1,1 1,-1-1,1 0,-1 0,1 0,0 0,-1 0,1 0,-1 0,1 0,0-1,-1 1,1-1,-1 1,1-1,-1 0,0 1,1-1,-1 0,1 0,-1 0,0 0,0 0,0 0,0 0,0-1,0 1,0 0,0-1,0 1,7-15</inkml:trace>
  <inkml:trace contextRef="#ctx0" brushRef="#br0" timeOffset="486.802">375 397,'7'-4,"12"-7,0 1,0 1,1 1,0 1,1 0,-1 2,1 0,15 0,-34 4,-1 1,0 0,1-1,-1 1,0 0,1 0,-1 0,0 0,1 0,-1 0,0 1,1-1,-1 0,0 1,0-1,1 1,-1-1,0 1,0-1,0 1,1 0,-1 0,0 0,0 0,0-1,0 1,-1 0,1 1,0-1,0 0,-1 0,1 0,0 0,-1 1,1-1,-1 0,0 0,1 1,-1-1,0 0,0 1,0-1,0 0,0 1,0-1,0 0,0 1,-1-1,1 0,-1 1,1-1,0 0,-1 1,-37 65,-7-10,34-46,1 0,0 1,1 0,0 0,1 1,0 0,1 1,1-1,0 2,1-1,0 0,1 1,0 2,3-12,0 0,0-1,1 1,-1 0,1 0,0 0,0 0,1-1,-1 1,1 0,0 0,0-1,1 1,-1 0,1-1,0 0,0 1,1-1,-1 0,1 0,0 0,0 0,1-1,-1 1,1-1,-1 0,1 0,0 0,0-1,0 1,1-1,2 1,0 0,-1-1,1-1,0 1,0-1,0-1,1 1,-1-1,0 0,0-1,0 0,0 0,0 0,0-1,0 0,-1-1,1 1,0-1,-1 0,0-1,0 0,0 0,0 0,-1 0,1-1,0-1,8-8,0 3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73,'23'86,"91"270,11-91,-125-264,0 1,0-1,0 0,0 0,0 0,1 0,-1 1,0-1,1 0,-1 0,0 0,1 0,-1 0,1 0,0 0,-1 0,1 0,0 0,0 0,-1 0,1-1,0 1,0 0,0-1,0 1,0 0,0-1,0 1,0-1,0 1,0-1,1 0,-1 0,0 1,0-1,0 0,0 0,1 0,-1 0,0 0,0 0,0-1,0 1,0 0,1 0,-1-1,0 1,0-1,0 1,0-1,0 0,0 1,0-1,0 0,8-198,7 125,2 0,4 2,3 0,9-13,34-84,-64 127,-8 27</inkml:trace>
  <inkml:trace contextRef="#ctx0" brushRef="#br0" timeOffset="756.664">651 552,'-1'35,"-1"-23,2 1,-1-1,2 0,-1 1,2-1,-1 0,2 0,0 0,0 0,1 0,5 10,-8-21,0 1,-1-1,1 1,0-1,0 0,0 1,0-1,0 0,0 0,0 0,1 0,-1 0,0 0,0 0,1 0,-1-1,1 1,-1 0,1-1,-1 1,1-1,-1 0,1 1,-1-1,1 0,0 0,-1 0,1 0,-1 0,1-1,0 1,-1 0,1-1,-1 1,1-1,-1 1,1-1,-1 0,0 0,1 1,-1-1,0 0,0 0,1 0,-1-1,0 1,1-1,49-69,-47 64,41-73,-44 80,0 0,0 0,0 0,0 0,1 0,-1 0,0 0,0 0,0 0,0 0,1 1,-1-1,0 0,0 1,0-1,0 1,0-1,0 1,0 0,0-1,0 1,0 0,0 0,-1 0,1-1,0 1,0 0,-1 0,1 0,-1 0,1 0,-1 0,1 1,-1-1,0 0,1 0,-1 0,0 0,0 0,0 1,0-1,0 0,0 0,0 0,0 0,-1 1,1-1,0 0,19 264,-15-249,-1 1,-1 0,0 1,-1-1,-1 0,0 0,-2 0,0 1,-1-1,0-1,-2 1,0 0,0-1,-2 0,-7 13,4-10,0 1,-2-2,-1 1,0-2,-1 0,-1 0,0-2,-2 0,-6 5,22-19,0 0,0 0,0 0,0 0,0 0,0-1,-1 1,1 0,0-1,0 1,-1-1,1 1,0-1,-1 0,1 1,-1-1,1 0,0 0,-1 0,1 0,-1 0,1 0,0-1,-1 1,1 0,0-1,-1 1,1-1,0 1,-1-1,1 0,0 1,0-1,0 0,0 0,0 0,0 0,0 0,0 0,0 0,0 0,0-1,1 1,-1 0,0 0,1-1,-1 1,1 0,0-1,-9-73,66-112,-46 153,-2 4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68,'1'363,"28"-102,-47-138,18-71,5-48</inkml:trace>
  <inkml:trace contextRef="#ctx0" brushRef="#br0" timeOffset="719.577">311 293,'31'-76,"-14"32,55-106,-72 148,1 1,-1 0,1 0,0-1,-1 1,1 0,0 0,0 0,0 0,0 0,0 0,0 0,0 0,0 0,0 1,0-1,1 0,-1 1,0-1,1 1,-1-1,0 1,1 0,-1-1,0 1,1 0,-1 0,1 0,-1 0,0 0,1 0,-1 0,0 1,1-1,-1 1,0-1,1 1,-1-1,0 1,0-1,1 1,-1 0,0 0,0 0,0 0,0 0,0 0,0 0,0 0,0 0,-1 0,1 0,0 1,-1-1,1 0,0 2,30 170,-31-172,1 1,-1-1,1 0,-1 1,1-1,0 0,0 1,-1-1,1 0,0 0,0 0,0 0,1 0,-1 0,0 0,0 0,0 0,1-1,-1 1,0 0,1-1,-1 1,1-1,-1 1,1-1,-1 0,1 0,-1 0,1 0,-1 0,1 0,-1 0,1 0,-1 0,1-1,-1 1,0-1,1 1,-1-1,0 1,1-1,-1 0,0 0,1 1,0-2,54-47,52-99,-107 148,1-1,0 1,-1 0,1-1,0 1,-1 0,1 0,0 0,0 0,-1 0,1 1,0-1,0 0,-1 1,1-1,0 1,-1 0,1-1,-1 1,1 0,-1 0,1 0,-1 0,0 0,0 1,1-1,-1 0,0 1,0-1,0 0,0 1,0 0,-1-1,1 1,0-1,-1 1,1 0,-1-1,1 1,-1 0,0-1,0 1,0 0,0 0,0-1,0 2,7 13,-3-8,1 0,1 0,-1 0,1-1,0 1,1-1,0-1,0 0,1 0,-1 0,2 0,10 5</inkml:trace>
  <inkml:trace contextRef="#ctx0" brushRef="#br0" timeOffset="1006.623">199 576,'33'-5,"22"-1,5 0,2 1,1-3,-2-1,-1 2,-1-3,-6 0,-2 2,-1 2,-3 2,-6 2,-4 2,-4 4,-7 3</inkml:trace>
  <inkml:trace contextRef="#ctx0" brushRef="#br0" timeOffset="1582.254">763 717,'-159'76,"157"-75,0 1,0-1,0 1,0-1,1 1,-1 0,0-1,1 1,0 0,-1 0,1 0,0 0,0 1,0-1,0 0,0 0,1 1,-1-1,1 0,-1 1,1-1,0 0,0 1,0-1,0 1,0-1,1 0,-1 1,1-1,0 0,-1 0,1 1,0-1,0 0,0 0,1 0,-1 0,1 0,-1 0,1 0,-1-1,1 1,0 0,0-1,0 0,0 1,0-1,0 0,0 0,0 0,0 0,1 0,0 0,42 18,-35-16,0 1,-1 0,1 0,-1 1,0 0,0 1,-1 0,1 0,-1 1,-1 0,6 6,-11-11,-1 0,1 0,-1 1,0-1,0 0,0 1,0-1,0 0,0 1,-1-1,1 1,-1 0,0-1,0 1,0-1,0 1,0-1,-1 1,1-1,-1 1,1-1,-1 1,0-1,0 1,0-1,0 0,0 0,-1 1,1-1,-1 0,0 0,1-1,-1 1,0 0,0 0,0-1,0 1,0-1,-1 0,1 1,-100 35,97-36,-1 1,0-1,1 0,-1-1,0 1,1-1,-1 0,0-1,1 1,-1-1,0 0,1-1,-1 1,1-1,0 0,-1 0,1-1,0 0,0 0,1 0,-1 0,1-1,-2 0,-6-14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1 959,'4'0,"3"-5,4-1,5 0,5 1,3 2,3 1,1-4,1-1,1 1,-1 1,0 1,-1 2,1 2,-1-1,-4-3,-7-2</inkml:trace>
  <inkml:trace contextRef="#ctx0" brushRef="#br0" timeOffset="288.896">227 678,'-10'33,"-3"16,1 5,2-2,3-6,3-5,2-5,1-4,1-2,0-2,1-1,-1 0,1-4</inkml:trace>
  <inkml:trace contextRef="#ctx0" brushRef="#br0" timeOffset="1533.51">763 311,'55'-19,"-4"-1,-39 13,1 0,0 2,0-1,0 1,1 1,0 1,0 0,0 0,0 1,0 1,0 1,1 0,-1 0,0 2,0 0,0 0,2 2,-13-3,-1 0,0 0,0 1,1-1,-1 1,0-1,0 1,-1 0,1 0,0 0,-1 0,1 0,-1 0,1 0,-1 1,0-1,0 0,0 1,0-1,-1 1,1-1,-1 1,1-1,-1 1,0 0,0-1,0 1,0-1,0 1,-1 0,1-1,-1 1,0-1,0 0,0 1,0-1,0 1,0-1,-1 0,-60 86,5-38,57-49,0 0,0 0,0 1,0-1,0 0,1 0,-1 0,1 0,-1 0,1 0,-1 0,1 0,-1 0,1 0,0 0,-1 0,1-1,0 1,0 0,0 0,0-1,0 1,0 0,0-1,0 1,0-1,0 0,0 1,0-1,0 0,0 1,0-1,0 0,0 0,1 0,-1 0,0 0,0 0,0 0,0-1,0 1,0 0,0 0,0-1,1 1,-1-1,0 0,2 1,9 0,0-1,0 2,0-1,0 2,0-1,0 2,0 0,-1 0,1 1,-1 0,0 1,0 0,0 1,-1 0,0 1,0 0,-1 1,3 2,-10-7,1 0,-1 1,0-1,-1 1,1-1,0 1,-1 0,0-1,0 1,0 0,0 0,-1 0,1 0,-1-1,0 1,0 0,-1 0,1 0,-1 0,0 0,0 0,0-1,0 1,-1 0,1-1,-1 1,0-1,0 1,-1-1,1 0,0 0,-1 0,0 0,0-1,0 1,-1 0,-6 5,-1 0,0 0,-1-1,0 0,0-1,0 0,-1-1,0-1,0 0,-1 0,-34 10,39-10,0-1,-1 0,0 0,1-1,-1 0,0-1,0 0,0-1,0 0,0 0,-1-1,-5-4</inkml:trace>
  <inkml:trace contextRef="#ctx0" brushRef="#br0" timeOffset="1851.741">734 903,'215'-8,"164"-30,-328 32,1 1,-1 3,1 2,1 3,-10 8,-26-5</inkml:trace>
  <inkml:trace contextRef="#ctx0" brushRef="#br0" timeOffset="2240.264">988 1072,'-24'29,"-8"14,2 5,6-1,11-4,14-9,10-11,9-8,6-8,2-4,3-3,-1-2,1-5,-1-1,-1 0,-4-3,-8 1</inkml:trace>
  <inkml:trace contextRef="#ctx0" brushRef="#br0" timeOffset="2487.122">1299 1072,'-19'39,"-12"12,1 7,-1 4,6-5,2-11,5-9,5-6,6-3,3-2,2-6</inkml:trace>
  <inkml:trace contextRef="#ctx0" brushRef="#br0" timeOffset="2728.215">1497 1213,'-6'11,"-2"0,1 0,0 0,0 0,2 1,-1 0,1 1,1-1,1 1,-1 0,2 0,0 0,0 0,2 0,-1 0,2 10,0-21,-1 1,1-1,0 0,0 0,0 1,0-1,0 0,1 0,-1 0,1 0,-1 0,1-1,0 1,-1 0,1-1,0 1,0-1,0 1,0-1,1 0,-1 0,0 0,0 0,1-1,-1 1,1-1,-1 1,0-1,1 0,-1 0,1 0,-1 0,1 0,-1 0,1-1,79-31,1-42,-80 71,0 0,-1 0,0-1,1 1,-1-1,-1 0,1 1,0-1,-1 0,0 0,0 0,0 0,0 0,-1 0,1-1,-1 1,0 0,0 0,-1 0,1 0,-1 0,0 0,0 0,-1 0,1-1,-5-4,0 1,0 0,-1 0,0 1,0-1,-1 2,1-1,-1 1,-1 0,0 1,1 0,-1 0,-4-1,-7-3</inkml:trace>
  <inkml:trace contextRef="#ctx0" brushRef="#br0" timeOffset="3153.953">1666 254,'14'11,"-1"0,0 1,0 1,-1 0,-1 1,0 0,-1 1,-1 0,0 0,-1 1,-1 0,0 0,-1 1,-1 0,0 0,0 9,1-8,13 59,-3 0,-3 2,-4-1,-3 1,-3 0,-6 26,4-86,-2-1,-1 0,0 0,-1 0,-1-1,0 1,-1-1,-2 1,1-2,-2 1,0-1,-4 4,-8 12,-3 0,0-2,-2-1,-1 0,-2-2,0-1,-2-2,-19 12,-7-7,31-21</inkml:trace>
  <inkml:trace contextRef="#ctx0" brushRef="#br0" timeOffset="3767">734 0,'-105'304,"34"15,49-178,6 1,6 22,8-137,2-1,0 1,2 0,1-1,1 0,1 1,2-2,0 1,2-1,0 0,2 0,1-2,1 1,0-1,2-1,1-1,1 0,0-1,3 1,74 43,-78-56</inkml:trace>
  <inkml:trace contextRef="#ctx0" brushRef="#br0" timeOffset="4789.85">1921 847,'189'-315,"-170"285,2 1,1 0,1 2,1 0,6-2,-30 29,-1 0,1 1,0-1,0 1,0-1,0 1,0-1,0 1,0-1,0 0,0 1,0-1,0 1,0-1,0 1,0-1,0 1,0-1,0 1,1-1,-1 0,0 1,0-1,1 1,-1-1,0 0,0 1,1-1,-1 0,0 1,1-1,-1 0,0 0,1 1,-1-1,1 0,-1 0,1 0,-1 1,0-1,1 0,-1 0,1 0,-1 0,1 0,-1 0,1 0,-1 0,1 0,-1 0,0 0,1 0,-1 0,1-1,-1 1,1 0,-1 0,0 0,1-1,0 1,-13 42,-1-12,-12 53,25-82,1 0,-1 0,0 0,0 1,0-1,1 0,-1 0,0 0,1 1,-1-1,1 0,0 0,-1 0,1 0,0 0,-1 0,1 0,0 0,0-1,0 1,0 0,0 0,0-1,0 1,0 0,0-1,0 1,1-1,-1 0,0 1,0-1,0 0,1 0,-1 0,0 0,0 0,1 0,-1 0,0 0,0 0,0 0,1-1,-1 1,0 0,0-1,0 1,0-1,1 0,58-29,-58 29,142-119,-143 119,-1 0,1 0,0 1,-1-1,1 0,0 0,0 1,-1-1,1 1,0-1,0 1,0-1,0 1,0 0,0-1,0 1,0 0,0 0,0 0,0 0,0-1,0 2,0-1,0 0,0 0,0 0,0 0,0 0,0 1,0-1,0 1,0-1,0 0,-1 1,1 0,0-1,0 1,0-1,-1 1,1 0,0 0,0-1,-1 1,1 0,-1 0,1 0,-1 0,26 53,-21-39,63 109,-57-102</inkml:trace>
  <inkml:trace contextRef="#ctx0" brushRef="#br0" timeOffset="5072.312">1921 875,'33'5,"16"1,10 0,4-1,0-2,0-1,-1-1,-2 0,-1-1,-2 0,-5-1,-2 1,-5 0,-5 0,-4 0,-5 0,-1 0,-7 0</inkml:trace>
  <inkml:trace contextRef="#ctx0" brushRef="#br0" timeOffset="5587.352">2456 1101,'-218'96,"217"-95,-1 0,0 0,0 0,1 0,-1 1,1-1,-1 0,1 1,-1 0,1-1,0 1,0 0,0-1,0 1,0 0,0 0,1 0,-1 0,0 0,1 0,0 0,-1 0,1 0,0 0,0 0,0 1,0-1,1 0,-1 0,1 0,-1 0,1 0,-1 0,1 0,0-1,0 1,0 0,0 0,0 0,1-1,-1 1,0-1,1 1,0-1,-1 0,1 1,-1-1,1 0,0 0,0 0,0 0,0 0,0-1,0 1,0 0,0-1,1 1,188 75,-189-76,-1 1,1-1,-1 1,0 0,1-1,-1 1,0 0,0 0,1 0,-1 0,0 0,0 1,0-1,0 0,0 0,-1 1,1-1,0 0,-1 1,1-1,0 1,-1-1,0 1,1-1,-1 1,0-1,0 1,0-1,0 1,0-1,0 1,0-1,-1 1,1-1,0 1,-1-1,1 1,-1-1,0 1,1-1,-1 0,0 1,0-1,0 0,0 0,0 0,0 0,0 0,-1 0,1 0,0 0,0 0,-2 0,-10 6,0-1,0 0,0-1,-1-1,0 0,0-1,0 0,0-2,-1 1,-9-1,-1-1</inkml:trace>
  <inkml:trace contextRef="#ctx0" brushRef="#br0" timeOffset="6268.258">2766 988,'8'-4,"0"0,1 1,-1 0,1 0,-1 1,1 0,0 0,0 1,0 0,0 1,0 0,-1 1,1-1,1 2,-9-1,0 0,1 0,-1 0,0 1,0-1,0 1,0-1,0 1,0-1,-1 1,1-1,-1 1,1-1,-1 1,1 0,-1 0,0-1,0 1,1 0,-1-1,-1 1,1 0,0 0,0-1,-1 1,1 0,-1-1,1 1,-1-1,0 1,1 0,-1-1,0 0,0 1,0-1,0 1,-1-1,1 0,0 0,0 0,-1 0,1 0,-1 0,0 0,-10 19,11-17,0-1,1 1,-1 0,0 0,1-1,0 1,0 0,0 0,0 0,0 0,0-1,1 1,-1 0,1 0,0-1,0 1,0 0,0-1,1 1,-1-1,0 1,1-1,0 0,0 1,0-1,0 0,0 0,0-1,0 1,0 0,1-1,-1 1,3 0,31 36,-36-37,1 0,0 1,-1-1,1 0,-1 1,0-1,1 1,-1-1,0 1,0-1,0 1,0-1,0 1,0-1,0 1,-1-1,1 0,0 1,-1-1,1 1,-1-1,0 0,1 1,-1-1,0 0,0 0,0 1,0-1,0 0,0 0,0 0,0 0,0 0,-1-1,1 1,0 0,0 0,-2 0,-59 22,52-20,-19 5,3-1</inkml:trace>
  <inkml:trace contextRef="#ctx0" brushRef="#br0" timeOffset="7912.628">3387 57,'-17'13,"1"0,0 2,1 0,1 0,0 2,1-1,1 2,0 0,1 0,1 1,1 0,1 1,1 0,0 0,-2 17,-4 23,3 1,3 1,2 0,3 49,2-81,-2 31,2 0,3 0,3 0,2 0,3-1,15 46,-17-80,-4-7,2 0,0 0,1 0,1-1,0-1,2 1,0-2,11 14,5-12,-16-17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5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42 227,'0'37,"-11"111,-18-23,29-123,-1 0,1 0,0 0,0 0,0-1,0 1,0 0,0 0,0 0,0 0,1 0,-1-1,1 1,-1 0,1 0,0-1,0 1,0 0,0-1,0 1,0-1,0 1,0-1,1 0,-1 1,1-1,-1 0,1 0,-1 0,1 0,-1 0,1 0,0-1,0 1,-1-1,1 1,0-1,0 1,0-1,0 0,-1 0,1 0,0 0,0 0,0 0,0-1,0 1,-1 0,1-1,0 0,0 1,-1-1,2 0,20-5</inkml:trace>
  <inkml:trace contextRef="#ctx0" brushRef="#br0" timeOffset="436.047">239 227,'-32'202,"-39"180,49-147,20-206,6-33</inkml:trace>
  <inkml:trace contextRef="#ctx0" brushRef="#br0" timeOffset="2382.635">776 565,'-6'-3,"0"0,0 1,0-1,-1 2,1-1,0 1,-1 0,1 0,-1 0,1 1,-1 0,1 1,-1-1,1 1,-1 1,1-1,0 1,-1 0,1 0,-9 2,7-4,0 2,1-1,-1 1,0 0,1 1,-1 0,1 0,0 0,0 1,0 0,0 1,1 0,0-1,0 2,0-1,0 1,1 0,-1 1,5-4,1 0,-1 0,1 0,0 0,0 0,0 0,0 0,0 0,1 0,-1 0,1 0,0 0,0 0,0 0,0-1,0 1,1 0,-1-1,1 1,0-1,0 1,0-1,0 0,0 0,0 0,0 0,1 0,-1 0,1-1,1 1,86 41,-80-40,71 35,-79-37,0 1,0-1,-1 1,1 0,0 0,-1 0,1 0,-1 0,0 1,0-1,1 0,-2 0,1 1,0-1,0 1,-1-1,1 1,-1-1,0 1,0-1,0 1,0-1,0 1,0-1,-1 1,1-1,-1 1,0-1,0 1,0-1,0 0,0 1,-1-1,-3 9,-1 0,0 0,0-1,-1 0,-1-1,0 1,0-2,-1 1,0-1,0 0,-1-1,0 0,0-1,0 0,-1 0,0-1,-1 0,1-1,-1-1,1 0,-1 0,0-1,0-1,0 0,0 0,-1-1,1-1,0 0,-1-1,-27-24,27 9</inkml:trace>
  <inkml:trace contextRef="#ctx0" brushRef="#br0" timeOffset="2956.134">917 283,'86'10,"-84"-10,0 1,0 0,0 0,-1 0,1 0,0 0,0 0,0 0,-1 1,1-1,0 0,-1 1,0 0,1-1,-1 1,0 0,0 0,0-1,0 1,0 0,0 0,0 0,-1 0,1 0,-1 1,1-1,-1 0,0 0,0 0,0 0,0 0,0 0,-1 1,1-1,-1 0,1 0,-1 0,0 0,-65 125,65-125,0 0,0 0,0-1,1 1,-1 0,1 0,-1 0,1-1,0 1,-1 0,1 0,0 0,0 0,1 0,-1 0,0-1,1 1,-1 0,1 0,-1 0,1-1,0 1,0 0,0-1,0 1,0 0,0-1,0 1,0-1,1 0,-1 1,1-1,-1 0,1 0,-1 0,1 0,0 0,-1 0,3 0,73 6,-58-12</inkml:trace>
  <inkml:trace contextRef="#ctx0" brushRef="#br0" timeOffset="3368.571">1170 0,'35'40,"-12"-16,-1 1,-1 1,-1 1,-2 0,0 2,-2 0,0 5,-3-5,-2 0,-1 2,-1-1,-2 1,-1 1,-1-1,-2 1,-1 0,-2 18,-4-2,-2 0,-3-1,-1 0,-3 0,-2-1,-1-1,-3 0,-10 14,22-44,-1-2,-1 1,-1-1,0 0,0-1,-1 0,-1-1,0-1,0 1,-1-2,0 0,-1 0,0-1,0-1,-1-1,0 0,-3 1,-6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0,0-5,1-1,-1 0,-1 1,1 2,-1 1,-4 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25,'1'1,"1"1,-1 0,1 0,-1 0,1-1,0 1,0-1,0 1,0-1,0 0,0 1,0-1,0 0,0-1,1 1,-1 0,0-1,0 1,1-1,-1 0,1 1,-1-1,0 0,3-1,-2 2,24 0,1 0,-1-1,0-2,0-1,0-1,9-3,116-23,-133 25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7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30 170,'2'2,"0"-1,-1 0,1 1,0-1,-1 0,0 1,1 0,-1-1,0 1,0 0,0 0,0 0,0 0,0-1,0 1,-1 1,1-1,-1 0,0 0,1 0,-1 0,0 0,0 0,0 0,0 0,-1 0,1 0,-1 0,0 2,-19 203,-10 103,32-101,-2-197</inkml:trace>
  <inkml:trace contextRef="#ctx0" brushRef="#br0" timeOffset="283.44">284 764,'-5'23,"-1"14,0 5,1-10,1-10</inkml:trace>
  <inkml:trace contextRef="#ctx0" brushRef="#br0" timeOffset="4589.817">509 284,'10'-11,"0"1,0 1,1 0,0 0,0 1,1 0,0 1,0 1,1 0,0 0,0 1,1 1,-1 0,1 1,0 1,-1 0,1 1,0 0,3 1,-14 1,1 0,-1 0,0 1,1 0,-1-1,0 1,0 0,0 0,-1 1,1-1,0 0,-1 1,1 0,-1 0,0-1,0 1,0 0,-1 1,1-1,-1 0,1 0,-1 1,0-1,0 1,-1-1,1 1,-1-1,0 1,1 0,-2-1,1 1,0-1,-1 1,1-1,-1 1,0-1,-1 1,1-1,0 0,-1 0,0 1,0-1,0 0,-1 1,-70 124,72-123,-1-1,1 1,0 0,0 0,1 0,-1 0,1-1,0 1,1 0,-1 0,1 0,0 0,0 0,0-1,1 1,0 0,0-1,0 1,0-1,1 0,0 0,-1 0,2 0,-1 0,0-1,1 1,-1-1,1 0,0 0,0 0,0-1,1 1,-1-1,1 0,-1 0,1-1,1 1,10 7,0 1,-1 1,0 0,-1 1,0 1,-1 0,2 4,-11-13,0 1,0-1,0 1,-1 1,0-1,0 0,0 1,-1-1,0 1,0 0,0 0,-1 0,1 0,-1 0,-1 0,1 0,-1 0,0 0,-1 1,0-1,0 0,0 0,-1 3,-4-1,0 0,-1-1,0 0,0 0,-1 0,0-1,0 0,0-1,0 0,-1 0,0-1,0 0,-1 0,1-1,-1 0,1-1,-1 0,0-1,0 0,0 0,0-1,0 0,0-1,-7-1,-91-6,108 8,-1 0,0-1,1 1,-1 0,1-1,-1 1,0-1,1 1,-1-1,1 1,-1-1,1 1,0-1,-1 0,1 1,-1-1,1 0,0 1,0-1,-1 0,1 1,0-1,0 0,0 1,0-1,0 0,0 0,0 1,0-1,0 0,0 0,0 1,0-1,0 0,1 1,-1-1,0 0,1 1,-1-1,0 0,1 1,-1-1,1 1,-1-1,1 1,-1-1,1 1,-1-1,1 1,-1-1,1 1,0 0,-1-1,1 1,0 0,-1 0,1-1,0 1,0 0,-1 0,1 0,0 0,0 0,13-9</inkml:trace>
  <inkml:trace contextRef="#ctx0" brushRef="#br0" timeOffset="5421.35">1187 397,'119'-255,"-79"201,-15 99,-25-41,1 0,0-1,0 1,0-1,0 1,0-1,1 1,-1-1,1 0,0 0,0 0,0 0,1 0,-1 0,1-1,-1 1,1-1,0 1,0-1,0 0,0 0,1 0,-1-1,0 1,1-1,-1 0,1 0,-1 0,1 0,0-1,-1 1,1-1,0 0,-1 0,1-1,0 1,2-1,6-9,0-1,0-1,-2 0,1 0,-2-1,1 0,-2-1,0 0,0 0,9-15,21-24,-37 53,0 0,-1 0,1 1,0-1,0 0,-1 1,1-1,0 1,-1-1,1 0,0 1,-1 0,1-1,-1 1,1-1,-1 1,1 0,-1-1,0 1,1 0,-1-1,0 1,1 0,-1 0,0-1,0 1,0 0,1 0,-1-1,0 1,0 0,0 0,-1 0,1-1,0 1,0 0,0 0,0-1,-1 2,1-1,-1 61,0-54,-1 1,2 0,-1 0,1 0,0 0,1 0,0 0,0-1,1 1,0 0,1-1,0 1,0-1,1 0,0 0,0 0,1 0,0-1,0 0,2 2,7 1</inkml:trace>
  <inkml:trace contextRef="#ctx0" brushRef="#br0" timeOffset="5686.394">1131 566,'38'0,"23"0,10 0,3-5,-2-1,-4 0,-7 1,-6-4,-2 1,-6 1,-5 1,-6 3,-3 1,-4 1,-1 1,-5 0</inkml:trace>
  <inkml:trace contextRef="#ctx0" brushRef="#br0" timeOffset="6202.028">1667 678,'-9'2,"-13"3,1 0,0 1,0 1,0 1,1 1,0 0,0 2,1 0,-9 9,26-19,1-1,0 1,0 0,0 1,0-1,0 0,0 0,0 0,0 1,0-1,1 0,-1 1,0-1,1 0,-1 1,1-1,0 1,-1-1,1 1,0-1,0 1,0-1,0 1,0-1,0 1,1-1,-1 1,0-1,1 1,-1-1,1 1,-1-1,1 0,0 1,0-1,0 0,-1 0,1 1,0-1,1 0,-1 0,0 0,1 0,63 42,-53-37,-6-4,0 1,-1 0,0 0,0 0,1 0,-2 1,1 0,0 0,-1 0,0 0,0 1,0 0,0 0,-1 0,0 0,0 0,-1 1,1-1,-1 1,0 0,0 0,-1 0,0 0,0 0,0 0,-1 0,0 0,0 0,0 0,-1 0,0 0,-1 4,-2-4,0-1,-1 0,1 0,-1 0,0 0,0-1,0 1,-1-2,0 1,0 0,0-1,0 0,0-1,0 1,-1-1,1 0,-1-1,0 0,1 0,-1 0,0-1,0 0,1 0,-1 0,0-1,0 0,1-1,-5-1,-6 2,-36-6,35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1 750,'19'8,"-1"-1,2 0,-1-2,1-1,0 0,0-1,0-1,0-1,0-1,1-1,-1 0,0-2,0 0,0-1,-1-1,0-1,0-1,0-1,7-4,22-13,-2-1,-1-3,-1-2,-2-1,-1-3,-1-1,-2-2,-2-1,-2-2,27-42,103-193,-160 268,24-29,-28 37,1-1,0 1,-1-1,1 1,0-1,0 1,0 0,-1-1,1 1,0 0,0 0,0 0,0 0,0-1,-1 1,1 0,0 0,0 1,0-1,0 0,0 0,-1 0,1 1,0-1,0 0,0 1,-1-1,1 0,0 1,0-1,-1 1,1-1,0 1,-1 0,1-1,-1 1,1 0,0-1,-1 1,0 0,1 0,-1 0,1-1,-1 1,0 0,0 1,9 17,-1 1,-1 0,-1 0,-1 1,-1 0,2 18,-2-14,-1 0,-1 0,-1 0,-2 0,0 0,-1 0,-2 0,0-1,-2 1,-1-1,-1 0,0-1,-2 1,-1-2,-11 17,11-20,-1 0,-2-1,0-1,0 0,-2 0,0-2,0 0,-2-1,0-1,0 0,-1-2,-1 0,0-1,0-1,-1-1,0 0,-1-2,1-1,-1 0,0-2,-14 1,-61-11,70 0</inkml:trace>
  <inkml:trace contextRef="#ctx0" brushRef="#br0" timeOffset="317.879">1581 440,'-35'58,"18"-33,2 1,0 0,2 1,1 1,1 0,-6 28,16-53,0 0,0 0,1 0,-1 0,1 0,0 0,0 0,0 0,1 0,-1 0,1 0,-1 0,1 0,0 0,0 0,0 0,1 0,-1 0,1-1,-1 1,1-1,0 1,0-1,0 0,0 0,1 1,-1-2,1 1,-1 0,1 0,-1-1,1 1,0-1,0 0,0 0,0 0,0 0,0-1,0 1,2-1,4 2,1-2,0 1,0-1,-1-1,1 1,0-2,-1 1,1-2,-1 1,0-1,1 0,3-3,-5 3,1 1,-2-2,1 1,0-1,-1 0,0 0,0-1,0 0,0 0,-1-1,0 0,0 0,0 0,-1-1,0 0,0 0,-1 0,0-1,0 1,-1-1,0 0,0 0,-1 0,0 0,0-1,-1 1,0 0,-1-1,1 1,-2-1,1-1,-2 3,0 0,0 0,-1 0,0 0,0 0,-1 1,0-1,0 1,0 0,-1 0,1 1,-1-1,-1 1,1 0,-1 1,0-1,0 1,0 0,-1 0,1 1,-1 0,0 0,0 1,-2-1,-6-1,0 1,0 0,0 1,0 0,-1 1,1 1,-1 1,1 0,0 1,-1 0,-2 2,-9 3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0 125,'340'0,"-177"21,-162-22,-1 0,1 0,0 0,0 0,-1 0,1 0,-1 0,1 0,-1 0,1 0,-1 0,0 0,1 0,-1-1,0 1,0 0,0 0,0 0,0 0,0 0,0-1,0 1,-1 0,1 0,0 0,-1 0,1 0,-1 0,1 0,-1 0,1 0,-1 0,0 0,0 0,1 0,-1 0,0 0,0 1,0-1,0 0,0 1,0-1,0 1,0-1,0 1,0-1,0 1,0 0,0-1,0 1,-1 0,1 0,0 0,-101-82,82 65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23,'0'5,"5"2,6-1,7-1,4-2,4 0,1-2,3-1,-1 0,0-5,1-2,-2 1,1 1,0 1,-1-3,0-1,0 2,-4 1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26,'29'0,"14"0,5 0,-1 0,-4 0,-5-5,-3-1,-3 0,-3 1,-5 1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29,'-259'288,"14"-65,245-222,-48 49,47-48,0-1,0 0,0 0,1 0,-1 1,0-1,1 1,-1-1,1 0,-1 1,1-1,0 1,-1-1,1 1,0-1,0 1,0-1,0 1,0-1,1 1,-1-1,0 1,1-1,-1 0,1 1,-1-1,1 1,0-1,0 0,-1 0,1 1,0-1,0 0,0 0,0 0,1 0,-1 0,0 0,0 0,1-1,-1 1,0 0,1-1,20 9,1-2,0 0,0-2,1-1,0 0,0-2,0-1,-1 0,1-2,16-3,22 2,230 2,-265 6,-25-4,-1-1,1 0,0 0,-1 0,1 0,0 0,0 0,0 0,0 0,0-1,0 1,0-1,0 0,0 1,0-1,0 0,0 0,0 0,0-1,0 1,0 0,0-1,0 1,0-1,0 0,0 0,0 1,-1-1,1-1,0 1,0 0,-1 0,1-1,-1 1,1 0,-1-1,0 0,1 1,-1-1,0 0,0 0,-35-130,17 93,-1 0,-2 1,-2 2,-1 0,-27-31,-76-73,121 133,4 4</inkml:trace>
  <inkml:trace contextRef="#ctx0" brushRef="#br0" timeOffset="1067.491">985 1,'34'32,"-9"15,-2 2,-2 1,-2 0,-2 1,1 17,24 68,-41-131,41 73,-40-79,0 1,0-1,0 1,0-1,0 0,0 0,-1 0,1 0,0 0,0 0,-1 0,1 0,-1-1,1 1,-1 0,0-1,0 0,1 1,-1-1,0 0,0 1,-1-1,1 0,0 0,-1 0,1 0,-1 0,1 0,-1 0,0 0,0 0,2-4,82-217,25-26,-102 230,-4 5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3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225 469,'56'202,"41"83,-32-137,-65-147,0-1,-1 1,1 0,0 0,0-1,0 1,1 0,-1 0,0-1,0 1,0 0,0 0,1-1,-1 1,0 0,1-1,-1 1,0 0,1-1,-1 1,1-1,-1 1,1-1,-1 1,1-1,0 1,-1-1,1 1,-1-1,1 0,0 1,-1-1,1 0,0 0,0 1,-1-1,1 0,0 0,0 0,-1 0,1 0,0 0,0 0,-1 0,1 0,0 0,0-1,-1 1,1 0,0 0,-1-1,1 1,0 0,-1-1,1 1,-1-1,1 1,0-1,-1 1,1-1,-1 1,1-1,-1 0,0 1,1-1,-1 0,0 1,1-1,34-187,58-186,-75 271,-17 91</inkml:trace>
  <inkml:trace contextRef="#ctx0" brushRef="#br0" timeOffset="3150.054">1045 413,'-35'48,"19"-28,1 1,0 1,2 0,1 1,0 1,2 0,0 0,2 1,1 0,1 0,1 1,1-1,1 1,1 16,2-37,-2 4,1-1,0 1,0-1,1 1,0-1,0 1,1-1,0 1,0-1,1 0,0 1,1-1,0 0,0 0,1-1,0 1,0-1,0 1,1-1,1-1,-1 1,1-1,0 0,0 0,1 0,-1-1,7 3,36 9,-31-9</inkml:trace>
  <inkml:trace contextRef="#ctx0" brushRef="#br0" timeOffset="3669.982">1185 751,'13'-10,"0"1,1 0,-1 0,2 1,-1 1,1 1,0 0,1 1,-1 0,1 1,0 1,0 1,0 0,3 1,-17 1,0-1,0 1,-1 0,1 0,0 1,-1-1,1 0,0 0,0 1,-1-1,1 1,-1 0,1-1,0 1,-1 0,0 0,1 0,-1 0,1 0,-1 0,0 1,0-1,0 0,0 1,0-1,0 1,0-1,0 1,0-1,-1 1,1-1,0 1,-1 0,0-1,1 1,-1 0,0 0,0-1,0 1,0 0,0-1,0 1,-1 0,1 0,0-1,-1 1,0 0,0 0,-43 76,18-48,14-17,0 0,1 1,0 0,1 1,1 0,0 1,1 0,1 0,0 1,6-15,1 1,-1 0,0-1,1 1,0 0,-1-1,1 1,0 0,0 0,1-1,-1 1,0 0,1-1,0 1,0 0,0-1,0 1,0-1,0 0,0 1,1-1,-1 0,1 0,0 1,0-1,0-1,0 1,0 0,0 0,0-1,0 1,1-1,-1 0,1 0,-1 0,1 0,-1 0,1 0,0-1,-1 1,1-1,1 1,119-4,-70-16,-34 7</inkml:trace>
  <inkml:trace contextRef="#ctx0" brushRef="#br0" timeOffset="5488.466">1891 808,'-54'-17,"49"17,1 0,0 0,0 0,0 0,0 1,0 0,0 0,0 0,0 0,0 0,0 1,1 0,-1 0,0 0,1 0,0 0,-1 1,1-1,0 1,0 0,0 0,1 0,-1 1,1-1,0 1,0-1,0 1,0 0,1-1,-1 2,4-2,-1 0,1 0,0 0,0 0,0-1,1 1,-1 0,1-1,-1 0,1 1,0-1,0 0,0 0,0-1,0 1,0-1,1 1,-1-1,2 0,27 16,-31-16,1 1,-1-1,0 0,0 1,1-1,-1 1,0 0,0-1,-1 1,1 0,0-1,0 1,-1 0,1 0,-1 0,0-1,1 1,-1 0,0 0,0 0,0 0,0 0,-1 0,1-1,0 1,-1 0,1 0,-1 0,0-1,0 1,0 0,1-1,-1 1,-1 0,1-1,0 0,0 1,-1-1,1 0,0 1,-2 0,-67 46,16-29,29-13</inkml:trace>
  <inkml:trace contextRef="#ctx0" brushRef="#br0" timeOffset="5869.862">2060 384,'5'2,"0"0,0 0,0 0,-1 1,1-1,-1 1,0 0,1 1,-1-1,-1 1,1 0,0 0,-1 0,0 0,0 0,1 2,9 14,0 1,-2 0,0 0,-1 1,-2 0,0 1,-1 0,-1 0,-2 0,0 1,0 18,-5-18,-2-1,-1 1,0-1,-2 0,-1-1,-1 1,0-1,-2-1,0 0,-2 0,0-1,-1 0,-1-1,-14 14,-48 52,60-71</inkml:trace>
  <inkml:trace contextRef="#ctx0" brushRef="#br0" timeOffset="8116.299">0 215,'311'-84,"-270"75,-30 5,0 1,1 1,-1 0,1 0,-1 1,1 1,-1 0,1 0,-1 1,1 0,-1 1,10 3,-68-52,-15-11,54 47</inkml:trace>
  <inkml:trace contextRef="#ctx0" brushRef="#br0" timeOffset="6134.442">2483 836,'34'0,"16"-5,3-1,-1 0,-5 1,-6 1,-10 7,-6 2,-6 1</inkml:trace>
  <inkml:trace contextRef="#ctx0" brushRef="#br0" timeOffset="7171.304">3133 441,'13'15,"0"1,-2 1,0 0,-1 0,0 1,-2 0,0 1,-1 0,-1 0,0 1,-2-1,0 1,-1 0,-1 0,-1 0,-1 1,-1 4,1 0,2 0,1 0,1 0,1 0,1-1,2 0,0 0,-8-25,1 0,-1 0,0 0,1 0,-1 0,1 0,0 0,-1 1,1-1,0 0,-1 0,1 0,0 1,0-1,0 0,-1 1,1-1,0 0,0 1,0 0,0-1,0 1,0-1,0 1,0 0,0 0,1 0,-1 0,0-1,0 1,0 1,0-1,0 0,0 0,0 0,0 0,0 1,0-1,0 1,0-1,0 1,0-1,0 1,0-1,0 1,0 0,-1-1,1 1,0 0,0 0,-1 0,1 0,-1-1,1 1,0 0,-1 0,0 0,1 0,-1 0,0 0,1 1,-1-1,0 0,0 0,0 0,0 0,0 0,0 0,75-191,91-140,-137 263,-24 48</inkml:trace>
  <inkml:trace contextRef="#ctx0" brushRef="#br0" timeOffset="8990.307">2963 158,'220'-17,"-179"11,0 2,0 1,0 3,28 3,-12 12,-75-35,-36-11,37 21</inkml:trace>
  <inkml:trace contextRef="#ctx0" brushRef="#br0" timeOffset="9531.757">4092 187,'-29'34,"1"1,2 2,2 0,1 1,2 2,2 0,2 1,1 1,2 1,2 0,2 0,2 1,1 4,7-37,1-1,-1 1,2 0,-1-1,2 1,-1-1,1 1,1-1,0 0,0 0,1-1,0 0,1 1,0-1,0-1,1 1,-3-4,1 0,-1 0,1-1,0 1,0-1,0 0,0 0,1-1,-1 0,1 1,0-2,0 1,0-1,1 0,-1 0,0-1,1 0,-1 0,1 0,0-1,-1 0,1 0,-1-1,1 0,-1 0,4-1,8-5</inkml:trace>
  <inkml:trace contextRef="#ctx0" brushRef="#br0" timeOffset="9888.09">4431 441,'-24'23,"1"1,0 1,2 1,1 1,2 1,0 0,-8 22,23-45,1 0,0 0,1 1,-1-1,1 0,0 1,0 0,1-1,0 1,0-1,0 1,1 0,-1-1,1 1,1-1,-1 0,1 1,0-1,0 0,0 0,1 0,0 0,0 0,0-1,1 1,-1-1,1 0,0 0,0 0,1-1,-1 1,1-1,-1 0,1 0,0-1,0 1,1-1,-1-1,4 2,1 0,0-1,0-1,0 0,0 0,0-1,0 0,0-1,0 0,0 0,0-1,0-1,0 0,-1 0,1 0,-1-1,0-1,0 0,0 0,-1-1,0 0,0 0,0-1,5-6,-7 8,-1 0,1-1,-1 0,-1 0,1-1,-1 1,0-1,0 0,-1 0,0-1,0 1,-1 0,0-1,0 0,-1 1,0-1,0 0,-1 0,1 0,-2 1,1-1,-1 0,-1 0,0 1,0-1,0 0,-1 1,0 0,0 0,-4-7,0 6,0 0,0 0,-1 0,0 1,-1 0,0 1,0 0,0 0,0 1,-1 0,-2 0,-1-2,-12-6</inkml:trace>
  <inkml:trace contextRef="#ctx0" brushRef="#br0" timeOffset="10232.886">4656 215,'5'4,"165"189,-160-178,0 0,-1 0,0 1,-1 0,-1 1,-1 0,-1 0,0 1,-1-1,-1 1,0 0,-1 0,-1 3,-3 0,-1 0,-1-1,-1 0,-1 0,0 0,-2-1,0 1,-1-2,-1 1,-1-2,0 1,-1-1,-1-1,-1 0,0-1,-1-1,0 0,-1-1,-1 0,0-2,-5 2,2-5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30,'18'6,"-1"0,1-2,0 0,0 0,1-2,-1 0,1-2,-1 0,1 0,-1-2,0-1,1 0,-1-1,3-2,26-2,130-22,-165 29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2,'39'17,"-12"-12,0-1,0 0,0-3,1 0,-1-1,26-4,145-25,-174 29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4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1 492,'5'0,"1"5,5 1,5 0,5-1,4-1,1-2,3-1,0-5,0-3,0 1,0 1,0 1,-1 1,1 2,-11 0,-7 1</inkml:trace>
  <inkml:trace contextRef="#ctx0" brushRef="#br0" timeOffset="569.478">622 97,'-1'0,"1"-1,-1 1,1 0,0 0,-1 0,1-1,-1 1,1 0,-1 0,1 0,-1 0,1 0,-1 0,1 0,0 0,-1 0,1 0,-1 0,1 0,-1 0,1 0,-1 0,1 0,-1 1,1-1,-1 0,1 0,0 0,-1 1,1-1,0 0,-1 1,1-1,0 0,-1 1,1-1,0 0,-1 1,1-1,0 1,0-1,0 1,-1-1,1 1,0-1,0 0,0 1,0-1,0 1,0-1,0 1,0-1,0 1,0-1,0 1,0-1,0 1,0-1,1 1,-1-1,-34 155,-1 168,22-248,10-61,0 1,0-1,1 1,1 0,1 0,0 0,1 0,1 5,-2-19,0 1,0-1,0 0,0 1,0-1,1 0,-1 1,0-1,1 0,-1 0,1 1,-1-1,1 0,0 0,0 0,-1 0,1 0,0 0,0 0,0 0,0 0,0 0,0 0,1 0,-1-1,0 1,0 0,0-1,1 1,-1-1,0 0,1 1,-1-1,1 0,8-4</inkml:trace>
  <inkml:trace contextRef="#ctx0" brushRef="#br0" timeOffset="1403.601">877 407,'0'-14,"0"-1,2 1,0-1,0 1,1 0,1-1,1 2,0-1,0 0,2 1,0 0,0 0,89-132,-96 146,0-1,0 1,0-1,0 1,0-1,0 1,0-1,1 1,-1 0,0-1,0 1,1-1,-1 0,0 1,1-1,-1 1,0-1,1 1,-1-1,1 0,-1 1,1-1,-1 0,1 1,-1-1,1 0,-1 0,1 0,-1 1,1-1,-1 0,1 0,-1 0,1 0,0 0,-1 0,1 0,-1 0,1 0,-1 0,1 0,0-1,-1 1,1 0,-1 0,1-1,-1 1,1 0,-1 0,1-1,-1 1,0 0,1-1,-1 1,1-1,-1 1,0-1,1 1,-1-1,0 1,0-1,1 1,-1-1,0 1,0-1,0 0,2 55,-3-46,1-3,-1 7,0-1,1 1,1-1,0 0,0 1,1-1,0 0,1 0,0 0,1 0,0 0,1 0,-2-10,-1 0,0 0,1 0,-1 0,0-1,1 1,-1-1,1 1,-1-1,1 0,-1 0,1 0,-1 0,1 0,-1-1,0 1,1-1,-1 0,1 1,-1-1,0 0,0 0,1-1,-1 1,0 0,0-1,0 1,0-1,-1 0,1 0,0 1,-1-1,1 0,-1-1,0 1,1 0,0-2,152-231,-122 203,-36 70,-11 25,12-58,0 1,1-1,-1 1,1 0,1-1,-1 1,1 0,0 0,0 0,1 0,0 1,0-1,0 0,1 0,0 0,0 0,0 0,1 0,0-1,0 1,0 0,1-1,0 1,0-1,0 0,1 0,0 0,0-1,0 1,0-1,14 7,0-4</inkml:trace>
  <inkml:trace contextRef="#ctx0" brushRef="#br0" timeOffset="1684.559">791 548,'39'0,"17"0,8-4,-1-3,-2 1,-6 1,-9-3,-1-1,-5 2,-3 2,-4 1,-3 2,-6 1</inkml:trace>
  <inkml:trace contextRef="#ctx0" brushRef="#br0" timeOffset="2233.986">1299 661,'-160'49,"157"-50,-1 1,1 0,0 1,0-1,-1 0,1 1,0 0,0 0,0 0,-1 0,1 0,0 1,1-1,-1 1,0 0,0 0,1 0,-1 0,1 0,0 0,-1 1,1-1,0 1,0 0,1 0,-1-1,1 1,-1 0,1 0,0 1,0-1,0 0,1 0,-1 0,1 1,-1-1,1 0,0 0,1 1,-1-1,0 0,1 2,4 2,0-1,0 1,0-1,1 0,-1-1,1 1,1-1,-1-1,1 1,0-1,0 0,0-1,5 3,65 48,-75-52,-1 0,1 0,-1 0,1 0,-1 1,0-1,0 0,0 1,0-1,0 1,-1-1,1 1,-1-1,0 1,1-1,-1 1,0 0,-1-1,1 1,0-1,-1 1,1-1,-1 1,0-1,0 1,0-1,0 0,0 1,-1-1,1 0,-1 0,1 0,-1 0,0 0,0 0,0-1,-3 4,0-1,0 1,-1-1,0-1,0 1,0-1,0 0,0-1,0 1,-1-1,0 0,1-1,-4 1,2 0,0-1,0 0,0 0,0 0,0-1,0 0,0-1,0 0,0 0,0-1,0 1,0-2,1 1,-1-1,1-1,-1 1,1-1,0 0,1-1,-1 0,1 0,0 0,-1-2,1-10,5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0,-5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27,'-15'5,"-1"1,1 0,1 2,-1 0,1 0,0 1,1 1,0 0,1 1,0 0,0 1,1 0,1 1,0 0,1 1,0 0,1 0,1 1,0 0,1 0,1 1,0 0,-2 12,5-1,1 0,1-1,1 1,2 0,0-1,2 0,3 9,-6-29,1-1,0 0,0 0,0 0,1 0,-1 0,1 0,0-1,1 0,-1 0,1 0,0 0,0-1,0 0,0 0,0 0,1-1,-1 0,1 0,0 0,0 0,-1-1,1 0,3 0,6 1,0-1,0-1,0 0,0-1,1 0,-1-1,0-1,-1 0,5-3,-5 0,0-1,-1-1,0 0,0-1,0 0,-1-1,-1-1,0 0,0 0,-1-1,-1 0,0-1,0 0,-2 0,1-1,-2 0,0 0,0-1,-2 0,1 0,-2 0,0 0,-1 3,0 0,-1 1,0-1,-1 0,0 0,-1 0,0 0,-1 1,0-1,-1 1,0-1,-1 1,0 0,-1 0,0 1,-1-1,0 1,-1 0,0 1,0-1,-1 2,0-1,-1 1,0 0,0 1,0 0,-1 0,0 1,-1 0,-1 0,-74-23,61 24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37,'152'-37,"-149"37,0 0,0 0,0 1,0-1,0 1,0-1,0 1,0 0,0 0,0 0,0 1,0-1,-1 1,1-1,-1 1,1 0,-1 0,0 0,0 0,1 0,-1 1,-1-1,1 1,0-1,-1 1,1 0,-1-1,0 1,0 0,0 0,0 0,0 0,-1 2,4 110,-6-86,0 934,27-797,-25-164,0-1,0 1,0-1,0 0,0 1,0-1,-1 1,1-1,0 0,-1 1,1-1,-1 0,0 1,1-1,-1 0,0 0,0 0,0 1,1-1,-1 0,0 0,-1 0,1-1,0 1,0 0,0 0,0-1,-1 1,1 0,0-1,-1 1,1-1,-1 0,1 1,0-1,-1 0,1 0,-1 0,1 0,-2 0,-59-12,56 10,-82-17,63 16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9,'-5'-2,"0"0,-1 1,1 0,0 0,-1 0,1 0,-1 1,1 0,-1 0,1 1,0-1,-1 1,1 1,0-1,-1 0,1 1,0 0,0 1,0-1,1 1,-1 0,0 0,1 0,0 1,0-1,0 1,0 0,1 0,-1 1,1-1,0 1,1-1,-1 1,1 0,0 0,0 0,0 0,0 2,-11 190,2-110,4 0,4 0,6 58,-2-24,0 143,25-123,3-27,-3-27,-24-83,0-1,1 0,-1 0,1 0,0 0,0 0,0 0,0-1,1 1,-1-1,1 0,-1 0,1-1,0 1,0-1,0 1,0-1,0-1,0 1,0 0,0-1,0 0,0 0,0 0,0 0,0-1,0 0,0 1,0-2,0 1,0 0,0-1,-1 0,4-1,7 0,159-32,-149 34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1,'-2'17,"0"-1,-2 1,0-1,0 0,-2 0,0 0,-1-1,-1 2,-5 12,5-10,-1 1,0 0,2 0,0 0,1 1,2 0,0 0,0 10,3-26,0-1,0 1,0 0,1 0,0 0,0 0,0 0,0 0,1 0,0 0,0-1,0 1,1 0,0 0,0-1,0 1,0-1,1 0,-1 0,1 0,0 0,1 0,-1 0,1-1,-1 0,1 1,0-1,0-1,0 1,2 0,0 0,1 0,1-1,-1 0,0 0,0 0,1-1,-1 0,1-1,-1 0,1 0,-1 0,1-1,-1 0,1-1,-1 1,0-1,0-1,0 0,0 0,0 0,0 0,-1-1,0 0,5-5,2-9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1 289,'162'-120,"-89"19,-20 34,-50 67,-1 1,0 0,1 0,-1-1,0 2,1-1,-1 0,0 0,0 1,0-1,0 1,0-1,0 1,-1 0,1 0,-1 0,1 0,-1 0,0 0,1 0,-1 1,0-1,0 0,-1 1,1-1,0 1,-1-1,0 1,1-1,-1 1,0-1,0 1,2 15,1 0,1-1,0 1,2-1,0 0,1-1,0 1,1-1,1-1,1 1,5 4,-2-7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42.49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3276 1350,'-68'-102,"3"-4,6-1,0-12,27 67,-1 1,-3 2,-2 2,-2 1,-2 2,-2 2,-2 2,-1 2,-3 2,0 2,-2 3,-1 1,-3 3,-19-9,-3 4,0 3,-2 4,-1 3,0 3,-2 4,0 4,-18 2,38 5,0 2,0 3,0 3,0 2,0 3,1 3,0 3,2 2,0 3,0 3,2 2,1 3,2 2,1 2,1 3,2 2,1 2,2 3,2 1,2 3,-37 50,18-16,4 2,3 4,-21 49,55-92,1 1,3 1,1 1,3 1,2 0,1 1,3 0,0 20,8-40,0-1,2 1,0-1,2 1,1-1,2 0,0-1,2 1,1-1,1-1,1 0,1-1,1 0,1-1,2 0,0-2,1 0,1-1,1 0,0-2,2 0,1-1,32 21,1-2,2-3,1-3,2-2,1-2,1-4,2-1,75 16,1-6,104 8,-82-18,0-7,1-7,1-7,-1-8,-1-7,0-7,-2-7,-1-7,100-38,-187 48,-1-3,-2-3,-1-3,-2-3,-1-3,39-34,-75 52,-1-2,-2-1,0-2,-2 0,-1-2,-1 0,-1-2,-2 0,-2-1,0-2,-3 1,-1-2,-1 0,2-17,-7 12,-2 1,-2-1,-2 0,-2 0,-1 0,-2 1,-2-1,-2 1,-1 0,-2 0,-2 1,-2 0,-1 1,-2 1,-2 1,-1 0,-1 1,-13-14,-15-16,-3 2,-2 3,-3 1,-3 4,-2 2,-2 2,-2 4,-61-33,64 45,-1 3,-2 2,-1 4,-1 2,-1 3,0 4,-2 2,0 3,-1 4,1 3,-1 3,0 3,0 3,0 3,1 3,0 4,-56 18,34 0,2 4,1 4,-8 9,-55 34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43.51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1,'0'0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44.1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1406 28,'-440'82,"143"-50,-62-3,327-25,33-3,-1-1,0 0,0 0,1 0,-1 0,0 0,0 0,1 1,-1-1,0 0,0 0,1 0,-1 1,0-1,0 0,1 0,-1 1,0-1,0 0,0 0,0 1,0-1,0 0,1 0,-1 1,0-1,0 0,0 1,0-1,0 0,0 1,0-1,0 0,0 1,0-1,0 0,0 0,-1 1,1-1,0 0,0 1,0-1,0 0,0 0,-1 1,1-1,0 0,0 0,0 0,-1 1,14 1,1 0,-1 0,0-1,1-1,-1 0,0-1,1-1,-1 0,10-2,1 0,899-177,-1204 253,-436 93,625-137,92-28,-1 1,1-1,0 1,0-1,0 1,-1-1,1 1,0-1,0 1,0-1,0 1,0-1,0 1,0-1,0 1,0-1,0 1,1-1,-1 1,0-1,0 1,0-1,1 1,-1-1,0 1,1-1,-1 1,0-1,1 1,-1-1,0 0,1 1,-1-1,1 0,-1 1,1-1,-1 0,0 0,1 0,-1 1,1-1,0 0,-1 0,1 0,-1 0,1 0,-1 0,1 0,-1 0,1 0,-1 0,1 0,-1 0,1 0,-1 0,1-1,-1 1,1 0,-1 0,1 0,-1-1,1 1,-1 0,1-1,-1 1,185-30,456-114,-275 74,-348 65,-57 11,-365 95,-189 54,166-52,381-91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50.3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2285 464,'-57'-46,"-1"2,-1 3,-3 2,-1 4,-2 1,-1 4,-2 3,-61-16,82 32,0 3,-1 2,0 1,0 3,0 2,0 2,0 2,0 2,1 3,0 1,0 3,-13 6,-11 7,1 3,1 3,2 3,1 3,2 3,2 3,-25 24,22-10,1 3,4 2,2 4,-8 15,46-52,0 0,3 1,0 1,2 1,1 0,2 1,1 0,2 1,1 0,2 0,2 1,0 20,5-26,2-1,2 0,0 0,2 0,1-1,1 0,2 0,0-1,2-1,1 0,1 0,2-2,0 0,1-1,1 0,2-2,0 0,1-2,1 0,12 7,37 17,2-3,1-3,2-3,1-4,2-4,0-2,29 1,-31-3,2-3,0-4,1-3,0-4,1-4,-1-3,1-3,-1-4,0-4,0-3,-1-4,-1-3,-1-4,2-3,-31 4,-2-2,0-2,-1-2,-2-2,-1-1,-2-3,-1-1,-2-2,-1-2,-3-1,-1-2,-2-1,-2-1,0-6,3-7,-4-1,-2-2,-2 0,-4-2,-2 0,-3-2,-2 1,-4-1,-2-1,-3 0,-4-24,-1 49,-3 0,-1 0,-1 1,-3 0,-1 0,-2 1,-2 0,-8-15,12 34,0 0,-2 1,0 0,-1 1,0 1,-2 0,0 0,-1 2,0 0,-1 1,-1 0,0 2,-1 0,-1 1,1 1,-7-2,-165-31,96 35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51.93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948 1,'-141'24,"2"6,-1 6,100-25,-193 31,-22-14,325-29,0-2,-1-4,20-5,328-79,-496 89,32 6,-1 2,1 2,1 2,-32 11,-62 13,50-11,90-23,0 1,0 0,0-1,0 1,0 0,0-1,0 1,0-1,1 1,-1-1,0 1,0-1,1 1,-1 0,1-1,-1 0,0 1,1-1,-1 1,1-1,-1 1,1-1,-1 0,1 1,-1-1,1 0,-1 0,1 1,0-1,-1 0,1 0,-1 0,1 0,0 0,-1 0,1 0,-1 0,1 0,0 0,-1 0,1 0,-1 0,1 0,0-1,-1 1,1 0,-1 0,1-1,-1 1,1 0,-1-1,1 1,-1 0,1-1,-1 1,0-1,1 1,54-6,-1-2,1-3,44-15,1 1,63-13,156-14,-252 47,-67 5,0 1,0-1,0 0,0 0,-1 0,1 0,0 1,0-1,0 0,0 0,0 0,0 1,0-1,-1 0,1 0,0 0,0 1,0-1,0 0,0 0,0 1,0-1,0 0,0 0,0 1,0-1,0 0,1 0,-1 0,0 1,0-1,0 0,0 0,0 0,0 1,0-1,1 0,-1 0,0 0,0 1,0-1,0 0,1 0,-1 0,0 0,0 0,0 0,1 0,-1 1,0-1,0 0,-26 12,24-11,-143 60,94-38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1:4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766 838,'-5'0,"-2"0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42,'5'0,"6"0,7 0,4 0,3 0,3 0,1 0,1 0,-6-5,-1-2,0 1,1 1,1 1,1 2,1-4,-4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0,1-1,2-2,-1-1,-1-1,-5-5,-3-2,0 0,1 1,-5 1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0,'-10'6,"0"-1,0 1,1 1,0 0,0 0,1 1,0 0,0 1,1 0,0 0,0 0,1 1,0 0,1 0,0 0,1 1,0 0,1-1,0 2,1-1,0 0,0 0,1 1,1 0,4 200,-1-186,1 0,1 0,2-1,0 0,2 0,0 0,2-1,1 0,-11-21,0 0,1 0,0 0,-1 0,1 0,0-1,1 1,-1 0,0-1,1 0,-1 1,1-1,0 0,0 0,0-1,0 1,0-1,0 1,0-1,0 0,1 0,-1 0,2 0,11-2</inkml:trace>
  <inkml:trace contextRef="#ctx0" brushRef="#br0" timeOffset="495.721">230 338,'23'-10,"-7"2,0 1,1 0,-1 1,1 1,0 0,1 1,-1 1,1 1,-1 0,7 1,-22 1,-1 1,0-1,0 0,0 0,0 0,0 1,1-1,-1 0,0 1,0-1,0 1,0-1,0 1,0 0,0-1,0 1,0 0,-1 0,1 0,0 0,0 0,-1-1,1 1,-1 0,1 1,-1-1,1 0,-1 0,1 0,-1 0,0 0,0 0,1 0,-1 1,0-1,0 0,0 0,0 0,-1 0,1 1,0-1,0 0,-1 0,1 0,-1 0,1 0,-1 1,-30 57,23-46,-11 18,12-23,0 0,1 1,1-1,-1 1,1 1,1-1,0 1,0 0,1 0,0 0,1 0,0 0,0 1,1-1,1 1,0-1,0 1,2 4,-1-12,1 0,0 0,0 0,1 0,-1-1,1 1,-1-1,1 1,0-1,0 0,0 0,0 0,0 0,0-1,1 0,-1 1,0-1,1 0,-1 0,1-1,0 1,-1-1,1 0,-1 1,1-2,2 1,3 0,-1-1,0 1,0-2,0 1,1-1,-2 0,1-1,0 1,0-2,-1 1,3-2,8-11,-5-1</inkml:trace>
  <inkml:trace contextRef="#ctx0" brushRef="#br0" timeOffset="1734.506">936 338,'-30'0,"21"-2,1 1,-1 0,0 1,0 0,0 0,1 1,-1 0,0 0,1 1,-1 0,1 1,-1 0,1 0,0 1,0 0,1 0,-1 1,1 0,0 1,-3 2,9-3,0-1,0 1,1-1,-1 1,1-1,0 1,0 0,1-1,0 1,-1 0,2-1,-1 0,0 1,1-1,0 0,0 1,0-1,0 0,1 0,0-1,-1 1,1 0,1-1,-1 0,0 0,5 3,23 19,-27-25,-1 1,0 1,0-1,0 0,0 1,0-1,0 1,-1 0,1 0,0 0,-1 1,1-1,-1 0,0 1,0 0,0-1,0 1,-1 0,1 0,-1 0,1 0,-1 0,0 1,0-1,-1 0,1 0,0 1,-1-1,0 0,0 1,0-1,0 0,-1 1,1-1,-1 0,-1 3,-4 0,0-1,0 0,-1-1,1 1,-1-1,0-1,0 1,0-1,-1-1,1 1,-1-1,0 0,0-1,1 0,-1 0,-18 2</inkml:trace>
  <inkml:trace contextRef="#ctx0" brushRef="#br0" timeOffset="2079.153">993 28,'15'5,"-1"0,1 1,-1 1,0 1,0 0,-1 0,0 1,-1 1,0 0,-1 1,0 0,0 1,-1 0,-1 1,0 0,0 0,-2 1,1 0,-2 0,0 1,-1-1,0 2,1 9,-5-1,0-1,-2 1,-1-1,0 0,-2 0,-1 0,0 0,-2 0,-1-1,-1 0,0-1,-2 0,0 0,-4 2,4-6,-1 0,-1-1,-1-1,0 0,-1-1,-1-1,-10 8,8-9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0,'24'109,"73"228,6-18,-72-236,-30-82,0-1,1 1,-1-1,0 0,0 0,0 0,0 0,0 0,0 0,0 0,0 0,0 0,0 0,0-1,0 1,0 0,0-1,0 1,0-1,0 1,0-1,0 1,0-1,0 0,0 1,-1-1,1 0,0 0,0 0,-1 0,1 1,-1-1,1 0,-1 0,1 0,-1 0,0 0,1 0,-1 0,0-1,0 1,0 0,1 0,-1 0,0 0,-1 0,1 0,0 0,0 0,0 0,-1 0,1 0,0 0,-1 0,0-1,4-9,132-567,-106 446,-28 121</inkml:trace>
  <inkml:trace contextRef="#ctx0" brushRef="#br0" timeOffset="382.908">734 480,'-9'14,"-4"10,1 6,-3 1,2 2,-2-1,1-1,-1 0,1-2,4 0,-2-5,2-2,-3-1,1-2</inkml:trace>
  <inkml:trace contextRef="#ctx0" brushRef="#br0" timeOffset="681.116">480 508,'5'14,"6"5,2 4,-2 3,2-3,-1-1,2 1,4 2,3 0,3 2,3 1,-4 0,-1-5,-4-1,0-4,-4-1,-3-3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22,'5'0,"7"0,5 0,5 0,4 0,2 0,1 0,0 0,1-5,-1-1,0 0,-5 1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1,'30'81,"-22"-49,-2 0,-1 1,-1-1,-2 1,-2 33,3 24,23 179,-26-44,5-220,1-9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0 400,'131'-192,"-6"17,-92 144,-32 30,-1 1,1 0,0 0,0 0,0 0,-1 0,1 0,0 0,0 0,0 0,-1 0,1 0,0 0,0 1,-1-1,1 0,0 0,0 1,-1-1,1 1,0-1,-1 1,1-1,-1 1,1-1,-1 1,1-1,0 1,-1 0,0-1,1 1,-1 0,1-1,-1 1,0 0,0-1,1 1,-1 0,0 0,0 0,0-1,0 1,0 0,0 0,0 0,0-1,0 1,0 0,0 0,-1-1,1 1,0 0,-1 0,1 0,-10 80,3 30,7-109,0 0,0-1,0 1,0 0,0 0,0 0,0-1,1 1,-1 0,1 0,0-1,-1 1,1 0,0-1,0 1,0-1,0 1,0-1,0 1,1-1,-1 0,0 0,1 1,-1-1,1 0,-1 0,1 0,-1-1,1 1,0 0,-1-1,1 1,0-1,0 1,-1-1,1 0,0 0,0 0,0 0,0 0,-1 0,2 0,7-7,0 0,-1 0,0-1,-1 0,1 0,-2-1,1 0,-1-1,-1 1,1-1,-2-1,1 1,-2-1,1 0,-1 0,0-4,8-13,14-18,-4 86,31 164,-44-186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57,'34'0,"16"-5,8-1,5 0,-4 1,-2 1,-2 2,-5 1,-1 0,-5 1,-4-4,-5-2,-3 0,-3 2,-1 0,0 2,-6 1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0,'-231'92,"229"-91,0-1,0 1,0 0,0 0,0 0,0 0,0 0,0 0,1 0,-1 1,0-1,1 1,-1-1,0 1,1 0,0-1,0 1,-1 0,1 0,0 0,0 0,1 0,-1 0,0 0,1 0,-1 1,1-1,0 0,-1 0,1 0,0 1,1-1,-1 0,0 0,1 0,-1 0,1 1,-1-1,1 0,0 0,0 0,0 0,0 0,0 0,1-1,-1 1,1 0,-1-1,1 2,112 70,-42-34,-68-36,-1 0,1 0,-1 0,0 1,0 0,-1-1,1 1,-1 0,0 0,0 1,0-1,-1 0,1 1,-1-1,0 1,0-1,-1 1,1-1,-1 1,0-1,0 1,-1 0,1-1,-1 1,0-1,0 1,-1-1,1 0,-1 1,0-1,0 0,0 0,-1 0,0 0,1-1,-1 1,0-1,-1 0,1 1,-1-1,1-1,-1 1,0-1,0 1,-3 0,-7 5,0-2,-1 0,1-1,-1-1,0 0,0 0,0-2,-1 0,1-1,0 0,-1-1,1-1,-1-1,1 0,-5-1,-18-15,25 6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0,'0'15,"0"9,0 5,-4 3,-3 1,-3-1,-7-1,-3 0,-5-2,-2 0,-1-1,4 1,6-6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1,'5'0,"6"4,6 3,5-2,4 0,1-1,2-2,1-1,-1-1,1 0,-1 0,-1 0,1 0,-1 0,0-1,-4-3,-12-3,-8 1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0,5-1,4-1,2-2,1-1,0-1,1 0,-1 0,0 0,0 0,-1-1,-4 1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3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182 509,'-20'4,"14"-3,0 0,-1 0,1 0,0 1,1 0,-1 0,0 0,0 1,1 0,0 0,-1 0,1 1,0-1,1 1,-1 1,1-1,-2 2,5-1,1 0,0-1,-1 1,2 0,-1 0,0-1,1 1,0 0,0-1,0 1,1-1,0 1,0-1,0 0,0 0,0 0,1 0,0 0,0 0,0-1,0 1,1-1,2 3,-2-1,8 9,-6-9,-1-1,0 1,0 0,-1 0,0 0,1 1,-2-1,1 1,-1 0,0 0,0 0,0 1,-1-1,0 1,0-1,-1 1,0 0,0 0,-1-1,1 1,-2 0,1 0,-1 0,0 0,0-1,-1 1,-1 4,0-5,-1-1,0 0,0 0,0-1,-1 1,1-1,-1 0,0 0,-1 0,1-1,0 0,-1 0,0 0,0-1,0 1,0-2,0 1,0 0,0-1,-1-1,1 1,0-1,-1 0,1 0,0-1,-1 1,1-2,-13-3</inkml:trace>
  <inkml:trace contextRef="#ctx0" brushRef="#br0" timeOffset="446.926">464 0,'9'2,"0"1,0 0,0 0,-1 1,0 0,1 1,-1-1,-1 2,1-1,-1 1,0 0,0 0,-1 1,2 2,-3-4,8 11,-2 0,0 1,0 1,-2-1,0 2,-1-1,-1 1,-1 0,0 1,-2-1,0 1,-1 0,-1 0,-1 0,-1 1,-1-1,0 0,-2 0,0 0,-1 0,-1-1,-1 0,-1 0,-3 7,-4 10,-1 0,-2-1,-1-1,-2 0,-1-2,-2 0,-1-2,-1 0,-1-2,-2 0,-1-2,-1-2,-18 11,29-21,3-2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1,'-25'33,"2"2,1 0,2 2,1 0,3 1,0 1,-4 23,14-25,1-1,2 1,2 0,1-1,2 1,2 4,-2-9,2-1,0 1,2-1,2 0,1 0,1-1,1 0,2-1,1 0,1-1,10 11,-25-37,1-1,0 0,-1 1,1-1,0 1,0-1,0 0,0 0,0 0,1 0,-1 0,0 0,0 0,1 0,-1 0,1 0,-1-1,1 1,-1-1,1 1,-1-1,1 1,-1-1,1 0,-1 0,1 0,0 0,-1 0,1 0,-1 0,1 0,0-1,-1 1,1-1,-1 1,1-1,-1 0,0 1,1-1,-1 0,1 0,-1 0,0 0,0 0,0 0,0 0,0-1,0 1,0 0,0-1,0 1,7-15</inkml:trace>
  <inkml:trace contextRef="#ctx0" brushRef="#br0" timeOffset="486.802">375 397,'7'-4,"12"-7,0 1,0 1,1 1,0 1,1 0,-1 2,1 0,15 0,-34 4,-1 1,0 0,1-1,-1 1,0 0,1 0,-1 0,0 0,1 0,-1 0,0 1,1-1,-1 0,0 1,0-1,1 1,-1-1,0 1,0-1,0 1,1 0,-1 0,0 0,0 0,0-1,0 1,-1 0,1 1,0-1,0 0,-1 0,1 0,0 0,-1 1,1-1,-1 0,0 0,1 1,-1-1,0 0,0 1,0-1,0 0,0 1,0-1,0 0,0 1,-1-1,1 0,-1 1,1-1,0 0,-1 1,-37 65,-7-10,34-46,1 0,0 1,1 0,0 0,1 1,0 0,1 1,1-1,0 2,1-1,0 0,1 1,0 2,3-12,0 0,0-1,1 1,-1 0,1 0,0 0,0 0,1-1,-1 1,1 0,0 0,0-1,1 1,-1 0,1-1,0 0,0 1,1-1,-1 0,1 0,0 0,0 0,1-1,-1 1,1-1,-1 0,1 0,0 0,0-1,0 1,1-1,2 1,0 0,-1-1,1-1,0 1,0-1,0-1,1 1,-1-1,0 0,0-1,0 0,0 0,0 0,0-1,0 0,-1-1,1 1,0-1,-1 0,0-1,0 0,0 0,0 0,-1 0,1-1,0-1,8-8,0 3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73,'23'86,"91"270,11-91,-125-264,0 1,0-1,0 0,0 0,0 0,1 0,-1 1,0-1,1 0,-1 0,0 0,1 0,-1 0,1 0,0 0,-1 0,1 0,0 0,0 0,-1 0,1-1,0 1,0 0,0-1,0 1,0 0,0-1,0 1,0-1,0 1,0-1,1 0,-1 0,0 1,0-1,0 0,0 0,1 0,-1 0,0 0,0 0,0-1,0 1,0 0,1 0,-1-1,0 1,0-1,0 1,0-1,0 0,0 1,0-1,0 0,8-198,7 125,2 0,4 2,3 0,9-13,34-84,-64 127,-8 27</inkml:trace>
  <inkml:trace contextRef="#ctx0" brushRef="#br0" timeOffset="756.664">651 552,'-1'35,"-1"-23,2 1,-1-1,2 0,-1 1,2-1,-1 0,2 0,0 0,0 0,1 0,5 10,-8-21,0 1,-1-1,1 1,0-1,0 0,0 1,0-1,0 0,0 0,0 0,1 0,-1 0,0 0,0 0,1 0,-1-1,1 1,-1 0,1-1,-1 1,1-1,-1 0,1 1,-1-1,1 0,0 0,-1 0,1 0,-1 0,1-1,0 1,-1 0,1-1,-1 1,1-1,-1 1,1-1,-1 0,0 0,1 1,-1-1,0 0,0 0,1 0,-1-1,0 1,1-1,49-69,-47 64,41-73,-44 80,0 0,0 0,0 0,0 0,1 0,-1 0,0 0,0 0,0 0,0 0,1 1,-1-1,0 0,0 1,0-1,0 1,0-1,0 1,0 0,0-1,0 1,0 0,0 0,-1 0,1-1,0 1,0 0,-1 0,1 0,-1 0,1 0,-1 0,1 1,-1-1,0 0,1 0,-1 0,0 0,0 0,0 1,0-1,0 0,0 0,0 0,0 0,-1 1,1-1,0 0,19 264,-15-249,-1 1,-1 0,0 1,-1-1,-1 0,0 0,-2 0,0 1,-1-1,0-1,-2 1,0 0,0-1,-2 0,-7 13,4-10,0 1,-2-2,-1 1,0-2,-1 0,-1 0,0-2,-2 0,-6 5,22-19,0 0,0 0,0 0,0 0,0 0,0-1,-1 1,1 0,0-1,0 1,-1-1,1 1,0-1,-1 0,1 1,-1-1,1 0,0 0,-1 0,1 0,-1 0,1 0,0-1,-1 1,1 0,0-1,-1 1,1-1,0 1,-1-1,1 0,0 1,0-1,0 0,0 0,0 0,0 0,0 0,0 0,0 0,0 0,0-1,1 1,-1 0,0 0,1-1,-1 1,1 0,0-1,-9-73,66-112,-46 153,-2 4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68,'1'363,"28"-102,-47-138,18-71,5-48</inkml:trace>
  <inkml:trace contextRef="#ctx0" brushRef="#br0" timeOffset="719.577">311 293,'31'-76,"-14"32,55-106,-72 148,1 1,-1 0,1 0,0-1,-1 1,1 0,0 0,0 0,0 0,0 0,0 0,0 0,0 0,0 0,0 1,0-1,1 0,-1 1,0-1,1 1,-1-1,0 1,1 0,-1-1,0 1,1 0,-1 0,1 0,-1 0,0 0,1 0,-1 0,0 1,1-1,-1 1,0-1,1 1,-1-1,0 1,0-1,1 1,-1 0,0 0,0 0,0 0,0 0,0 0,0 0,0 0,0 0,-1 0,1 0,0 1,-1-1,1 0,0 2,30 170,-31-172,1 1,-1-1,1 0,-1 1,1-1,0 0,0 1,-1-1,1 0,0 0,0 0,0 0,1 0,-1 0,0 0,0 0,0 0,1-1,-1 1,0 0,1-1,-1 1,1-1,-1 1,1-1,-1 0,1 0,-1 0,1 0,-1 0,1 0,-1 0,1 0,-1 0,1-1,-1 1,0-1,1 1,-1-1,0 1,1-1,-1 0,0 0,1 1,0-2,54-47,52-99,-107 148,1-1,0 1,-1 0,1-1,0 1,-1 0,1 0,0 0,0 0,-1 0,1 1,0-1,0 0,-1 1,1-1,0 1,-1 0,1-1,-1 1,1 0,-1 0,1 0,-1 0,0 0,0 1,1-1,-1 0,0 1,0-1,0 0,0 1,0 0,-1-1,1 1,0-1,-1 1,1 0,-1-1,1 1,-1 0,0-1,0 1,0 0,0 0,0-1,0 2,7 13,-3-8,1 0,1 0,-1 0,1-1,0 1,1-1,0-1,0 0,1 0,-1 0,2 0,10 5</inkml:trace>
  <inkml:trace contextRef="#ctx0" brushRef="#br0" timeOffset="1006.623">199 576,'33'-5,"22"-1,5 0,2 1,1-3,-2-1,-1 2,-1-3,-6 0,-2 2,-1 2,-3 2,-6 2,-4 2,-4 4,-7 3</inkml:trace>
  <inkml:trace contextRef="#ctx0" brushRef="#br0" timeOffset="1582.254">763 717,'-159'76,"157"-75,0 1,0-1,0 1,0-1,1 1,-1 0,0-1,1 1,0 0,-1 0,1 0,0 0,0 1,0-1,0 0,0 0,1 1,-1-1,1 0,-1 1,1-1,0 0,0 1,0-1,0 1,0-1,1 0,-1 1,1-1,0 0,-1 0,1 1,0-1,0 0,0 0,1 0,-1 0,1 0,-1 0,1 0,-1-1,1 1,0 0,0-1,0 0,0 1,0-1,0 0,0 0,0 0,0 0,1 0,0 0,42 18,-35-16,0 1,-1 0,1 0,-1 1,0 0,0 1,-1 0,1 0,-1 1,-1 0,6 6,-11-11,-1 0,1 0,-1 1,0-1,0 0,0 1,0-1,0 0,0 1,-1-1,1 1,-1 0,0-1,0 1,0-1,0 1,0-1,-1 1,1-1,-1 1,1-1,-1 1,0-1,0 1,0-1,0 0,0 0,-1 1,1-1,-1 0,0 0,1-1,-1 1,0 0,0 0,0-1,0 1,0-1,-1 0,1 1,-100 35,97-36,-1 1,0-1,1 0,-1-1,0 1,1-1,-1 0,0-1,1 1,-1-1,0 0,1-1,-1 1,1-1,0 0,-1 0,1-1,0 0,0 0,1 0,-1 0,1-1,-2 0,-6-14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1 959,'4'0,"3"-5,4-1,5 0,5 1,3 2,3 1,1-4,1-1,1 1,-1 1,0 1,-1 2,1 2,-1-1,-4-3,-7-2</inkml:trace>
  <inkml:trace contextRef="#ctx0" brushRef="#br0" timeOffset="288.896">227 678,'-10'33,"-3"16,1 5,2-2,3-6,3-5,2-5,1-4,1-2,0-2,1-1,-1 0,1-4</inkml:trace>
  <inkml:trace contextRef="#ctx0" brushRef="#br0" timeOffset="1533.51">763 311,'55'-19,"-4"-1,-39 13,1 0,0 2,0-1,0 1,1 1,0 1,0 0,0 0,0 1,0 1,0 1,1 0,-1 0,0 2,0 0,0 0,2 2,-13-3,-1 0,0 0,0 1,1-1,-1 1,0-1,0 1,-1 0,1 0,0 0,-1 0,1 0,-1 0,1 0,-1 1,0-1,0 0,0 1,0-1,-1 1,1-1,-1 1,1-1,-1 1,0 0,0-1,0 1,0-1,0 1,-1 0,1-1,-1 1,0-1,0 0,0 1,0-1,0 1,0-1,-1 0,-60 86,5-38,57-49,0 0,0 0,0 1,0-1,0 0,1 0,-1 0,1 0,-1 0,1 0,-1 0,1 0,-1 0,1 0,0 0,-1 0,1-1,0 1,0 0,0 0,0-1,0 1,0 0,0-1,0 1,0-1,0 0,0 1,0-1,0 0,0 1,0-1,0 0,0 0,1 0,-1 0,0 0,0 0,0 0,0-1,0 1,0 0,0 0,0-1,1 1,-1-1,0 0,2 1,9 0,0-1,0 2,0-1,0 2,0-1,0 2,0 0,-1 0,1 1,-1 0,0 1,0 0,0 1,-1 0,0 1,0 0,-1 1,3 2,-10-7,1 0,-1 1,0-1,-1 1,1-1,0 1,-1 0,0-1,0 1,0 0,0 0,-1 0,1 0,-1-1,0 1,0 0,-1 0,1 0,-1 0,0 0,0 0,0-1,0 1,-1 0,1-1,-1 1,0-1,0 1,-1-1,1 0,0 0,-1 0,0 0,0-1,0 1,-1 0,-6 5,-1 0,0 0,-1-1,0 0,0-1,0 0,-1-1,0-1,0 0,-1 0,-34 10,39-10,0-1,-1 0,0 0,1-1,-1 0,0-1,0 0,0-1,0 0,0 0,-1-1,-5-4</inkml:trace>
  <inkml:trace contextRef="#ctx0" brushRef="#br0" timeOffset="1851.741">734 903,'215'-8,"164"-30,-328 32,1 1,-1 3,1 2,1 3,-10 8,-26-5</inkml:trace>
  <inkml:trace contextRef="#ctx0" brushRef="#br0" timeOffset="2240.264">988 1072,'-24'29,"-8"14,2 5,6-1,11-4,14-9,10-11,9-8,6-8,2-4,3-3,-1-2,1-5,-1-1,-1 0,-4-3,-8 1</inkml:trace>
  <inkml:trace contextRef="#ctx0" brushRef="#br0" timeOffset="2487.122">1299 1072,'-19'39,"-12"12,1 7,-1 4,6-5,2-11,5-9,5-6,6-3,3-2,2-6</inkml:trace>
  <inkml:trace contextRef="#ctx0" brushRef="#br0" timeOffset="2728.215">1497 1213,'-6'11,"-2"0,1 0,0 0,0 0,2 1,-1 0,1 1,1-1,1 1,-1 0,2 0,0 0,0 0,2 0,-1 0,2 10,0-21,-1 1,1-1,0 0,0 0,0 1,0-1,0 0,1 0,-1 0,1 0,-1 0,1-1,0 1,-1 0,1-1,0 1,0-1,0 1,0-1,1 0,-1 0,0 0,0 0,1-1,-1 1,1-1,-1 1,0-1,1 0,-1 0,1 0,-1 0,1 0,-1 0,1-1,79-31,1-42,-80 71,0 0,-1 0,0-1,1 1,-1-1,-1 0,1 1,0-1,-1 0,0 0,0 0,0 0,0 0,-1 0,1-1,-1 1,0 0,0 0,-1 0,1 0,-1 0,0 0,0 0,-1 0,1-1,-5-4,0 1,0 0,-1 0,0 1,0-1,-1 2,1-1,-1 1,-1 0,0 1,1 0,-1 0,-4-1,-7-3</inkml:trace>
  <inkml:trace contextRef="#ctx0" brushRef="#br0" timeOffset="3153.953">1666 254,'14'11,"-1"0,0 1,0 1,-1 0,-1 1,0 0,-1 1,-1 0,0 0,-1 1,-1 0,0 0,-1 1,-1 0,0 0,0 9,1-8,13 59,-3 0,-3 2,-4-1,-3 1,-3 0,-6 26,4-86,-2-1,-1 0,0 0,-1 0,-1-1,0 1,-1-1,-2 1,1-2,-2 1,0-1,-4 4,-8 12,-3 0,0-2,-2-1,-1 0,-2-2,0-1,-2-2,-19 12,-7-7,31-21</inkml:trace>
  <inkml:trace contextRef="#ctx0" brushRef="#br0" timeOffset="3767">734 0,'-105'304,"34"15,49-178,6 1,6 22,8-137,2-1,0 1,2 0,1-1,1 0,1 1,2-2,0 1,2-1,0 0,2 0,1-2,1 1,0-1,2-1,1-1,1 0,0-1,3 1,74 43,-78-56</inkml:trace>
  <inkml:trace contextRef="#ctx0" brushRef="#br0" timeOffset="4789.85">1921 847,'189'-315,"-170"285,2 1,1 0,1 2,1 0,6-2,-30 29,-1 0,1 1,0-1,0 1,0-1,0 1,0-1,0 1,0-1,0 0,0 1,0-1,0 1,0-1,0 1,0-1,0 1,0-1,0 1,1-1,-1 0,0 1,0-1,1 1,-1-1,0 0,0 1,1-1,-1 0,0 1,1-1,-1 0,0 0,1 1,-1-1,1 0,-1 0,1 0,-1 1,0-1,1 0,-1 0,1 0,-1 0,1 0,-1 0,1 0,-1 0,1 0,-1 0,0 0,1 0,-1 0,1-1,-1 1,1 0,-1 0,0 0,1-1,0 1,-13 42,-1-12,-12 53,25-82,1 0,-1 0,0 0,0 1,0-1,1 0,-1 0,0 0,1 1,-1-1,1 0,0 0,-1 0,1 0,0 0,-1 0,1 0,0 0,0-1,0 1,0 0,0 0,0-1,0 1,0 0,0-1,0 1,1-1,-1 0,0 1,0-1,0 0,1 0,-1 0,0 0,0 0,1 0,-1 0,0 0,0 0,0 0,1-1,-1 1,0 0,0-1,0 1,0-1,1 0,58-29,-58 29,142-119,-143 119,-1 0,1 0,0 1,-1-1,1 0,0 0,0 1,-1-1,1 1,0-1,0 1,0-1,0 1,0 0,0-1,0 1,0 0,0 0,0 0,0 0,0-1,0 2,0-1,0 0,0 0,0 0,0 0,0 0,0 1,0-1,0 1,0-1,0 0,-1 1,1 0,0-1,0 1,0-1,-1 1,1 0,0 0,0-1,-1 1,1 0,-1 0,1 0,-1 0,26 53,-21-39,63 109,-57-102</inkml:trace>
  <inkml:trace contextRef="#ctx0" brushRef="#br0" timeOffset="5072.312">1921 875,'33'5,"16"1,10 0,4-1,0-2,0-1,-1-1,-2 0,-1-1,-2 0,-5-1,-2 1,-5 0,-5 0,-4 0,-5 0,-1 0,-7 0</inkml:trace>
  <inkml:trace contextRef="#ctx0" brushRef="#br0" timeOffset="5587.352">2456 1101,'-218'96,"217"-95,-1 0,0 0,0 0,1 0,-1 1,1-1,-1 0,1 1,-1 0,1-1,0 1,0 0,0-1,0 1,0 0,0 0,1 0,-1 0,0 0,1 0,0 0,-1 0,1 0,0 0,0 0,0 1,0-1,1 0,-1 0,1 0,-1 0,1 0,-1 0,1 0,0-1,0 1,0 0,0 0,0 0,1-1,-1 1,0-1,1 1,0-1,-1 0,1 1,-1-1,1 0,0 0,0 0,0 0,0 0,0-1,0 1,0 0,0-1,1 1,188 75,-189-76,-1 1,1-1,-1 1,0 0,1-1,-1 1,0 0,0 0,1 0,-1 0,0 0,0 1,0-1,0 0,0 0,-1 1,1-1,0 0,-1 1,1-1,0 1,-1-1,0 1,1-1,-1 1,0-1,0 1,0-1,0 1,0-1,0 1,0-1,-1 1,1-1,0 1,-1-1,1 1,-1-1,0 1,1-1,-1 0,0 1,0-1,0 0,0 0,0 0,0 0,0 0,-1 0,1 0,0 0,0 0,-2 0,-10 6,0-1,0 0,0-1,-1-1,0 0,0-1,0 0,0-2,-1 1,-9-1,-1-1</inkml:trace>
  <inkml:trace contextRef="#ctx0" brushRef="#br0" timeOffset="6268.258">2766 988,'8'-4,"0"0,1 1,-1 0,1 0,-1 1,1 0,0 0,0 1,0 0,0 1,0 0,-1 1,1-1,1 2,-9-1,0 0,1 0,-1 0,0 1,0-1,0 1,0-1,0 1,0-1,-1 1,1-1,-1 1,1-1,-1 1,1 0,-1 0,0-1,0 1,1 0,-1-1,-1 1,1 0,0 0,0-1,-1 1,1 0,-1-1,1 1,-1-1,0 1,1 0,-1-1,0 0,0 1,0-1,0 1,-1-1,1 0,0 0,0 0,-1 0,1 0,-1 0,0 0,-10 19,11-17,0-1,1 1,-1 0,0 0,1-1,0 1,0 0,0 0,0 0,0 0,0-1,1 1,-1 0,1 0,0-1,0 1,0 0,0-1,1 1,-1-1,0 1,1-1,0 0,0 1,0-1,0 0,0 0,0-1,0 1,0 0,1-1,-1 1,3 0,31 36,-36-37,1 0,0 1,-1-1,1 0,-1 1,0-1,1 1,-1-1,0 1,0-1,0 1,0-1,0 1,0-1,0 1,-1-1,1 0,0 1,-1-1,1 1,-1-1,0 0,1 1,-1-1,0 0,0 0,0 1,0-1,0 0,0 0,0 0,0 0,0 0,-1-1,1 1,0 0,0 0,-2 0,-59 22,52-20,-19 5,3-1</inkml:trace>
  <inkml:trace contextRef="#ctx0" brushRef="#br0" timeOffset="7912.628">3387 57,'-17'13,"1"0,0 2,1 0,1 0,0 2,1-1,1 2,0 0,1 0,1 1,1 0,1 1,1 0,0 0,-2 17,-4 23,3 1,3 1,2 0,3 49,2-81,-2 31,2 0,3 0,3 0,2 0,3-1,15 46,-17-80,-4-7,2 0,0 0,1 0,1-1,0-1,2 1,0-2,11 14,5-12,-16-17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5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42 227,'0'37,"-11"111,-18-23,29-123,-1 0,1 0,0 0,0 0,0-1,0 1,0 0,0 0,0 0,0 0,1 0,-1-1,1 1,-1 0,1 0,0-1,0 1,0 0,0-1,0 1,0-1,0 1,0-1,1 0,-1 1,1-1,-1 0,1 0,-1 0,1 0,-1 0,1 0,0-1,0 1,-1-1,1 1,0-1,0 1,0-1,0 0,-1 0,1 0,0 0,0 0,0 0,0-1,0 1,-1 0,1-1,0 0,0 1,-1-1,2 0,20-5</inkml:trace>
  <inkml:trace contextRef="#ctx0" brushRef="#br0" timeOffset="436.047">239 227,'-32'202,"-39"180,49-147,20-206,6-33</inkml:trace>
  <inkml:trace contextRef="#ctx0" brushRef="#br0" timeOffset="2382.635">776 565,'-6'-3,"0"0,0 1,0-1,-1 2,1-1,0 1,-1 0,1 0,-1 0,1 1,-1 0,1 1,-1-1,1 1,-1 1,1-1,0 1,-1 0,1 0,-9 2,7-4,0 2,1-1,-1 1,0 0,1 1,-1 0,1 0,0 0,0 1,0 0,0 1,1 0,0-1,0 2,0-1,0 1,1 0,-1 1,5-4,1 0,-1 0,1 0,0 0,0 0,0 0,0 0,0 0,1 0,-1 0,1 0,0 0,0 0,0 0,0-1,0 1,1 0,-1-1,1 1,0-1,0 1,0-1,0 0,0 0,0 0,0 0,1 0,-1 0,1-1,1 1,86 41,-80-40,71 35,-79-37,0 1,0-1,-1 1,1 0,0 0,-1 0,1 0,-1 0,0 1,0-1,1 0,-2 0,1 1,0-1,0 1,-1-1,1 1,-1-1,0 1,0-1,0 1,0-1,0 1,0-1,-1 1,1-1,-1 1,0-1,0 1,0-1,0 0,0 1,-1-1,-3 9,-1 0,0 0,0-1,-1 0,-1-1,0 1,0-2,-1 1,0-1,0 0,-1-1,0 0,0-1,0 0,-1 0,0-1,-1 0,1-1,-1-1,1 0,-1 0,0-1,0-1,0 0,0 0,-1-1,1-1,0 0,-1-1,-27-24,27 9</inkml:trace>
  <inkml:trace contextRef="#ctx0" brushRef="#br0" timeOffset="2956.134">917 283,'86'10,"-84"-10,0 1,0 0,0 0,-1 0,1 0,0 0,0 0,0 0,-1 1,1-1,0 0,-1 1,0 0,1-1,-1 1,0 0,0 0,0-1,0 1,0 0,0 0,0 0,-1 0,1 0,-1 1,1-1,-1 0,0 0,0 0,0 0,0 0,0 0,-1 1,1-1,-1 0,1 0,-1 0,0 0,-65 125,65-125,0 0,0 0,0-1,1 1,-1 0,1 0,-1 0,1-1,0 1,-1 0,1 0,0 0,0 0,1 0,-1 0,0-1,1 1,-1 0,1 0,-1 0,1-1,0 1,0 0,0-1,0 1,0 0,0-1,0 1,0-1,1 0,-1 1,1-1,-1 0,1 0,-1 0,1 0,0 0,-1 0,3 0,73 6,-58-12</inkml:trace>
  <inkml:trace contextRef="#ctx0" brushRef="#br0" timeOffset="3368.571">1170 0,'35'40,"-12"-16,-1 1,-1 1,-1 1,-2 0,0 2,-2 0,0 5,-3-5,-2 0,-1 2,-1-1,-2 1,-1 1,-1-1,-2 1,-1 0,-2 18,-4-2,-2 0,-3-1,-1 0,-3 0,-2-1,-1-1,-3 0,-10 14,22-44,-1-2,-1 1,-1-1,0 0,0-1,-1 0,-1-1,0-1,0 1,-1-2,0 0,-1 0,0-1,0-1,-1-1,0 0,-3 1,-6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0,0-5,1-1,-1 0,-1 1,1 2,-1 1,-4 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25,'1'1,"1"1,-1 0,1 0,-1 0,1-1,0 1,0-1,0 1,0-1,0 0,0 1,0-1,0 0,0-1,1 1,-1 0,0-1,0 1,1-1,-1 0,1 1,-1-1,0 0,3-1,-2 2,24 0,1 0,-1-1,0-2,0-1,0-1,9-3,116-23,-133 25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7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30 170,'2'2,"0"-1,-1 0,1 1,0-1,-1 0,0 1,1 0,-1-1,0 1,0 0,0 0,0 0,0 0,0-1,0 1,-1 1,1-1,-1 0,0 0,1 0,-1 0,0 0,0 0,0 0,0 0,-1 0,1 0,-1 0,0 2,-19 203,-10 103,32-101,-2-197</inkml:trace>
  <inkml:trace contextRef="#ctx0" brushRef="#br0" timeOffset="283.44">284 764,'-5'23,"-1"14,0 5,1-10,1-10</inkml:trace>
  <inkml:trace contextRef="#ctx0" brushRef="#br0" timeOffset="4589.817">509 284,'10'-11,"0"1,0 1,1 0,0 0,0 1,1 0,0 1,0 1,1 0,0 0,0 1,1 1,-1 0,1 1,0 1,-1 0,1 1,0 0,3 1,-14 1,1 0,-1 0,0 1,1 0,-1-1,0 1,0 0,0 0,-1 1,1-1,0 0,-1 1,1 0,-1 0,0-1,0 1,0 0,-1 1,1-1,-1 0,1 0,-1 1,0-1,0 1,-1-1,1 1,-1-1,0 1,1 0,-2-1,1 1,0-1,-1 1,1-1,-1 1,0-1,-1 1,1-1,0 0,-1 0,0 1,0-1,0 0,-1 1,-70 124,72-123,-1-1,1 1,0 0,0 0,1 0,-1 0,1-1,0 1,1 0,-1 0,1 0,0 0,0 0,0-1,1 1,0 0,0-1,0 1,0-1,1 0,0 0,-1 0,2 0,-1 0,0-1,1 1,-1-1,1 0,0 0,0 0,0-1,1 1,-1-1,1 0,-1 0,1-1,1 1,10 7,0 1,-1 1,0 0,-1 1,0 1,-1 0,2 4,-11-13,0 1,0-1,0 1,-1 1,0-1,0 0,0 1,-1-1,0 1,0 0,0 0,-1 0,1 0,-1 0,-1 0,1 0,-1 0,0 0,-1 1,0-1,0 0,0 0,-1 3,-4-1,0 0,-1-1,0 0,0 0,-1 0,0-1,0 0,0-1,0 0,-1 0,0-1,0 0,-1 0,1-1,-1 0,1-1,-1 0,0-1,0 0,0 0,0-1,0 0,0-1,-7-1,-91-6,108 8,-1 0,0-1,1 1,-1 0,1-1,-1 1,0-1,1 1,-1-1,1 1,-1-1,1 1,0-1,-1 0,1 1,-1-1,1 0,0 1,0-1,-1 0,1 1,0-1,0 0,0 1,0-1,0 0,0 0,0 1,0-1,0 0,0 0,0 1,0-1,0 0,1 1,-1-1,0 0,1 1,-1-1,0 0,1 1,-1-1,1 1,-1-1,1 1,-1-1,1 1,-1-1,1 1,-1-1,1 1,0 0,-1-1,1 1,0 0,-1 0,1-1,0 1,0 0,-1 0,1 0,0 0,0 0,13-9</inkml:trace>
  <inkml:trace contextRef="#ctx0" brushRef="#br0" timeOffset="5421.35">1187 397,'119'-255,"-79"201,-15 99,-25-41,1 0,0-1,0 1,0-1,0 1,0-1,1 1,-1-1,1 0,0 0,0 0,0 0,1 0,-1 0,1-1,-1 1,1-1,0 1,0-1,0 0,0 0,1 0,-1-1,0 1,1-1,-1 0,1 0,-1 0,1 0,0-1,-1 1,1-1,0 0,-1 0,1-1,0 1,2-1,6-9,0-1,0-1,-2 0,1 0,-2-1,1 0,-2-1,0 0,0 0,9-15,21-24,-37 53,0 0,-1 0,1 1,0-1,0 0,-1 1,1-1,0 1,-1-1,1 0,0 1,-1 0,1-1,-1 1,1-1,-1 1,1 0,-1-1,0 1,1 0,-1-1,0 1,1 0,-1 0,0-1,0 1,0 0,1 0,-1-1,0 1,0 0,0 0,-1 0,1-1,0 1,0 0,0 0,0-1,-1 2,1-1,-1 61,0-54,-1 1,2 0,-1 0,1 0,0 0,1 0,0 0,0-1,1 1,0 0,1-1,0 1,0-1,1 0,0 0,0 0,1 0,0-1,0 0,2 2,7 1</inkml:trace>
  <inkml:trace contextRef="#ctx0" brushRef="#br0" timeOffset="5686.394">1131 566,'38'0,"23"0,10 0,3-5,-2-1,-4 0,-7 1,-6-4,-2 1,-6 1,-5 1,-6 3,-3 1,-4 1,-1 1,-5 0</inkml:trace>
  <inkml:trace contextRef="#ctx0" brushRef="#br0" timeOffset="6202.028">1667 678,'-9'2,"-13"3,1 0,0 1,0 1,0 1,1 1,0 0,0 2,1 0,-9 9,26-19,1-1,0 1,0 0,0 1,0-1,0 0,0 0,0 0,0 1,0-1,1 0,-1 1,0-1,1 0,-1 1,1-1,0 1,-1-1,1 1,0-1,0 1,0-1,0 1,0-1,0 1,1-1,-1 1,0-1,1 1,-1-1,1 1,-1-1,1 0,0 1,0-1,0 0,-1 0,1 1,0-1,1 0,-1 0,0 0,1 0,63 42,-53-37,-6-4,0 1,-1 0,0 0,0 0,1 0,-2 1,1 0,0 0,-1 0,0 0,0 1,0 0,0 0,-1 0,0 0,0 0,-1 1,1-1,-1 1,0 0,0 0,-1 0,0 0,0 0,0 0,-1 0,0 0,0 0,0 0,-1 0,0 0,-1 4,-2-4,0-1,-1 0,1 0,-1 0,0 0,0-1,0 1,-1-2,0 1,0 0,0-1,0 0,0-1,0 1,-1-1,1 0,-1-1,0 0,1 0,-1 0,0-1,0 0,1 0,-1 0,0-1,0 0,1-1,-5-1,-6 2,-36-6,35 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1 750,'19'8,"-1"-1,2 0,-1-2,1-1,0 0,0-1,0-1,0-1,0-1,1-1,-1 0,0-2,0 0,0-1,-1-1,0-1,0-1,0-1,7-4,22-13,-2-1,-1-3,-1-2,-2-1,-1-3,-1-1,-2-2,-2-1,-2-2,27-42,103-193,-160 268,24-29,-28 37,1-1,0 1,-1-1,1 1,0-1,0 1,0 0,-1-1,1 1,0 0,0 0,0 0,0 0,0-1,-1 1,1 0,0 0,0 1,0-1,0 0,0 0,-1 0,1 1,0-1,0 0,0 1,-1-1,1 0,0 1,0-1,-1 1,1-1,0 1,-1 0,1-1,-1 1,1 0,0-1,-1 1,0 0,1 0,-1 0,1-1,-1 1,0 0,0 1,9 17,-1 1,-1 0,-1 0,-1 1,-1 0,2 18,-2-14,-1 0,-1 0,-1 0,-2 0,0 0,-1 0,-2 0,0-1,-2 1,-1-1,-1 0,0-1,-2 1,-1-2,-11 17,11-20,-1 0,-2-1,0-1,0 0,-2 0,0-2,0 0,-2-1,0-1,0 0,-1-2,-1 0,0-1,0-1,-1-1,0 0,-1-2,1-1,-1 0,0-2,-14 1,-61-11,70 0</inkml:trace>
  <inkml:trace contextRef="#ctx0" brushRef="#br0" timeOffset="317.879">1581 440,'-35'58,"18"-33,2 1,0 0,2 1,1 1,1 0,-6 28,16-53,0 0,0 0,1 0,-1 0,1 0,0 0,0 0,0 0,1 0,-1 0,1 0,-1 0,1 0,0 0,0 0,0 0,1 0,-1 0,1-1,-1 1,1-1,0 1,0-1,0 0,0 0,1 1,-1-2,1 1,-1 0,1 0,-1-1,1 1,0-1,0 0,0 0,0 0,0 0,0-1,0 1,2-1,4 2,1-2,0 1,0-1,-1-1,1 1,0-2,-1 1,1-2,-1 1,0-1,1 0,3-3,-5 3,1 1,-2-2,1 1,0-1,-1 0,0 0,0-1,0 0,0 0,-1-1,0 0,0 0,0 0,-1-1,0 0,0 0,-1 0,0-1,0 1,-1-1,0 0,0 0,-1 0,0 0,0-1,-1 1,0 0,-1-1,1 1,-2-1,1-1,-2 3,0 0,0 0,-1 0,0 0,0 0,-1 1,0-1,0 1,0 0,-1 0,1 1,-1-1,-1 1,1 0,-1 1,0-1,0 1,0 0,-1 0,1 1,-1 0,0 0,0 1,-2-1,-6-1,0 1,0 0,0 1,0 0,-1 1,1 1,-1 1,1 0,0 1,-1 0,-2 2,-9 3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0 125,'340'0,"-177"21,-162-22,-1 0,1 0,0 0,0 0,-1 0,1 0,-1 0,1 0,-1 0,1 0,-1 0,0 0,1 0,-1-1,0 1,0 0,0 0,0 0,0 0,0 0,0-1,0 1,-1 0,1 0,0 0,-1 0,1 0,-1 0,1 0,-1 0,1 0,-1 0,0 0,0 0,1 0,-1 0,0 0,0 1,0-1,0 0,0 1,0-1,0 1,0-1,0 1,0-1,0 1,0 0,0-1,0 1,-1 0,1 0,0 0,-101-82,82 65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23,'0'5,"5"2,6-1,7-1,4-2,4 0,1-2,3-1,-1 0,0-5,1-2,-2 1,1 1,0 1,-1-3,0-1,0 2,-4 1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26,'29'0,"14"0,5 0,-1 0,-4 0,-5-5,-3-1,-3 0,-3 1,-5 1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29,'-259'288,"14"-65,245-222,-48 49,47-48,0-1,0 0,0 0,1 0,-1 1,0-1,1 1,-1-1,1 0,-1 1,1-1,0 1,-1-1,1 1,0-1,0 1,0-1,0 1,0-1,1 1,-1-1,0 1,1-1,-1 0,1 1,-1-1,1 1,0-1,0 0,-1 0,1 1,0-1,0 0,0 0,0 0,1 0,-1 0,0 0,0 0,1-1,-1 1,0 0,1-1,20 9,1-2,0 0,0-2,1-1,0 0,0-2,0-1,-1 0,1-2,16-3,22 2,230 2,-265 6,-25-4,-1-1,1 0,0 0,-1 0,1 0,0 0,0 0,0 0,0 0,0-1,0 1,0-1,0 0,0 1,0-1,0 0,0 0,0 0,0-1,0 1,0 0,0-1,0 1,0-1,0 0,0 0,0 1,-1-1,1-1,0 1,0 0,-1 0,1-1,-1 1,1 0,-1-1,0 0,1 1,-1-1,0 0,0 0,-35-130,17 93,-1 0,-2 1,-2 2,-1 0,-27-31,-76-73,121 133,4 4</inkml:trace>
  <inkml:trace contextRef="#ctx0" brushRef="#br0" timeOffset="1067.491">985 1,'34'32,"-9"15,-2 2,-2 1,-2 0,-2 1,1 17,24 68,-41-131,41 73,-40-79,0 1,0-1,0 1,0-1,0 0,0 0,-1 0,1 0,0 0,0 0,-1 0,1 0,-1-1,1 1,-1 0,0-1,0 0,1 1,-1-1,0 0,0 1,-1-1,1 0,0 0,-1 0,1 0,-1 0,1 0,-1 0,0 0,0 0,2-4,82-217,25-26,-102 230,-4 5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3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225 469,'56'202,"41"83,-32-137,-65-147,0-1,-1 1,1 0,0 0,0-1,0 1,1 0,-1 0,0-1,0 1,0 0,0 0,1-1,-1 1,0 0,1-1,-1 1,0 0,1-1,-1 1,1-1,-1 1,1-1,-1 1,1-1,0 1,-1-1,1 1,-1-1,1 0,0 1,-1-1,1 0,0 0,0 1,-1-1,1 0,0 0,0 0,-1 0,1 0,0 0,0 0,-1 0,1 0,0 0,0-1,-1 1,1 0,0 0,-1-1,1 1,0 0,-1-1,1 1,-1-1,1 1,0-1,-1 1,1-1,-1 1,1-1,-1 0,0 1,1-1,-1 0,0 1,1-1,34-187,58-186,-75 271,-17 91</inkml:trace>
  <inkml:trace contextRef="#ctx0" brushRef="#br0" timeOffset="3150.054">1045 413,'-35'48,"19"-28,1 1,0 1,2 0,1 1,0 1,2 0,0 0,2 1,1 0,1 0,1 1,1-1,1 1,1 16,2-37,-2 4,1-1,0 1,0-1,1 1,0-1,0 1,1-1,0 1,0-1,1 0,0 1,1-1,0 0,0 0,1-1,0 1,0-1,0 1,1-1,1-1,-1 1,1-1,0 0,0 0,1 0,-1-1,7 3,36 9,-31-9</inkml:trace>
  <inkml:trace contextRef="#ctx0" brushRef="#br0" timeOffset="3669.982">1185 751,'13'-10,"0"1,1 0,-1 0,2 1,-1 1,1 1,0 0,1 1,-1 0,1 1,0 1,0 1,0 0,3 1,-17 1,0-1,0 1,-1 0,1 0,0 1,-1-1,1 0,0 0,0 1,-1-1,1 1,-1 0,1-1,0 1,-1 0,0 0,1 0,-1 0,1 0,-1 0,0 1,0-1,0 0,0 1,0-1,0 1,0-1,0 1,0-1,-1 1,1-1,0 1,-1 0,0-1,1 1,-1 0,0 0,0-1,0 1,0 0,0-1,0 1,-1 0,1 0,0-1,-1 1,0 0,0 0,-43 76,18-48,14-17,0 0,1 1,0 0,1 1,1 0,0 1,1 0,1 0,0 1,6-15,1 1,-1 0,0-1,1 1,0 0,-1-1,1 1,0 0,0 0,1-1,-1 1,0 0,1-1,0 1,0 0,0-1,0 1,0-1,0 0,0 1,1-1,-1 0,1 0,0 1,0-1,0-1,0 1,0 0,0 0,0-1,0 1,1-1,-1 0,1 0,-1 0,1 0,-1 0,1 0,0-1,-1 1,1-1,1 1,119-4,-70-16,-34 7</inkml:trace>
  <inkml:trace contextRef="#ctx0" brushRef="#br0" timeOffset="5488.466">1891 808,'-54'-17,"49"17,1 0,0 0,0 0,0 0,0 1,0 0,0 0,0 0,0 0,0 0,0 1,1 0,-1 0,0 0,1 0,0 0,-1 1,1-1,0 1,0 0,0 0,1 0,-1 1,1-1,0 1,0-1,0 1,0 0,1-1,-1 2,4-2,-1 0,1 0,0 0,0 0,0-1,1 1,-1 0,1-1,-1 0,1 1,0-1,0 0,0 0,0-1,0 1,0-1,1 1,-1-1,2 0,27 16,-31-16,1 1,-1-1,0 0,0 1,1-1,-1 1,0 0,0-1,-1 1,1 0,0-1,0 1,-1 0,1 0,-1 0,0-1,1 1,-1 0,0 0,0 0,0 0,0 0,-1 0,1-1,0 1,-1 0,1 0,-1 0,0-1,0 1,0 0,1-1,-1 1,-1 0,1-1,0 0,0 1,-1-1,1 0,0 1,-2 0,-67 46,16-29,29-13</inkml:trace>
  <inkml:trace contextRef="#ctx0" brushRef="#br0" timeOffset="5869.862">2060 384,'5'2,"0"0,0 0,0 0,-1 1,1-1,-1 1,0 0,1 1,-1-1,-1 1,1 0,0 0,-1 0,0 0,0 0,1 2,9 14,0 1,-2 0,0 0,-1 1,-2 0,0 1,-1 0,-1 0,-2 0,0 1,0 18,-5-18,-2-1,-1 1,0-1,-2 0,-1-1,-1 1,0-1,-2-1,0 0,-2 0,0-1,-1 0,-1-1,-14 14,-48 52,60-71</inkml:trace>
  <inkml:trace contextRef="#ctx0" brushRef="#br0" timeOffset="8116.299">0 215,'311'-84,"-270"75,-30 5,0 1,1 1,-1 0,1 0,-1 1,1 1,-1 0,1 0,-1 1,1 0,-1 1,10 3,-68-52,-15-11,54 47</inkml:trace>
  <inkml:trace contextRef="#ctx0" brushRef="#br0" timeOffset="6134.442">2483 836,'34'0,"16"-5,3-1,-1 0,-5 1,-6 1,-10 7,-6 2,-6 1</inkml:trace>
  <inkml:trace contextRef="#ctx0" brushRef="#br0" timeOffset="7171.304">3133 441,'13'15,"0"1,-2 1,0 0,-1 0,0 1,-2 0,0 1,-1 0,-1 0,0 1,-2-1,0 1,-1 0,-1 0,-1 0,-1 1,-1 4,1 0,2 0,1 0,1 0,1 0,1-1,2 0,0 0,-8-25,1 0,-1 0,0 0,1 0,-1 0,1 0,0 0,-1 1,1-1,0 0,-1 0,1 0,0 1,0-1,0 0,-1 1,1-1,0 0,0 1,0 0,0-1,0 1,0-1,0 1,0 0,0 0,1 0,-1 0,0-1,0 1,0 1,0-1,0 0,0 0,0 0,0 0,0 1,0-1,0 1,0-1,0 1,0-1,0 1,0-1,0 1,0 0,-1-1,1 1,0 0,0 0,-1 0,1 0,-1-1,1 1,0 0,-1 0,0 0,1 0,-1 0,0 0,1 1,-1-1,0 0,0 0,0 0,0 0,0 0,0 0,75-191,91-140,-137 263,-24 48</inkml:trace>
  <inkml:trace contextRef="#ctx0" brushRef="#br0" timeOffset="8990.307">2963 158,'220'-17,"-179"11,0 2,0 1,0 3,28 3,-12 12,-75-35,-36-11,37 21</inkml:trace>
  <inkml:trace contextRef="#ctx0" brushRef="#br0" timeOffset="9531.757">4092 187,'-29'34,"1"1,2 2,2 0,1 1,2 2,2 0,2 1,1 1,2 1,2 0,2 0,2 1,1 4,7-37,1-1,-1 1,2 0,-1-1,2 1,-1-1,1 1,1-1,0 0,0 0,1-1,0 0,1 1,0-1,0-1,1 1,-3-4,1 0,-1 0,1-1,0 1,0-1,0 0,0 0,1-1,-1 0,1 1,0-2,0 1,0-1,1 0,-1 0,0-1,1 0,-1 0,1 0,0-1,-1 0,1 0,-1-1,1 0,-1 0,4-1,8-5</inkml:trace>
  <inkml:trace contextRef="#ctx0" brushRef="#br0" timeOffset="9888.09">4431 441,'-24'23,"1"1,0 1,2 1,1 1,2 1,0 0,-8 22,23-45,1 0,0 0,1 1,-1-1,1 0,0 1,0 0,1-1,0 1,0-1,0 1,1 0,-1-1,1 1,1-1,-1 0,1 1,0-1,0 0,0 0,1 0,0 0,0 0,0-1,1 1,-1-1,1 0,0 0,0 0,1-1,-1 1,1-1,-1 0,1 0,0-1,0 1,1-1,-1-1,4 2,1 0,0-1,0-1,0 0,0 0,0-1,0 0,0-1,0 0,0 0,0-1,0-1,0 0,-1 0,1 0,-1-1,0-1,0 0,0 0,-1-1,0 0,0 0,0-1,5-6,-7 8,-1 0,1-1,-1 0,-1 0,1-1,-1 1,0-1,0 0,-1 0,0-1,0 1,-1 0,0-1,0 0,-1 1,0-1,0 0,-1 0,1 0,-2 1,1-1,-1 0,-1 0,0 1,0-1,0 0,-1 1,0 0,0 0,-4-7,0 6,0 0,0 0,-1 0,0 1,-1 0,0 1,0 0,0 0,0 1,-1 0,-2 0,-1-2,-12-6</inkml:trace>
  <inkml:trace contextRef="#ctx0" brushRef="#br0" timeOffset="10232.886">4656 215,'5'4,"165"189,-160-178,0 0,-1 0,0 1,-1 0,-1 1,-1 0,-1 0,0 1,-1-1,-1 1,0 0,-1 0,-1 3,-3 0,-1 0,-1-1,-1 0,-1 0,0 0,-2-1,0 1,-1-2,-1 1,-1-2,0 1,-1-1,-1-1,-1 0,0-1,-1-1,0 0,-1-1,-1 0,0-2,-5 2,2-5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30,'18'6,"-1"0,1-2,0 0,0 0,1-2,-1 0,1-2,-1 0,1 0,-1-2,0-1,1 0,-1-1,3-2,26-2,130-22,-165 29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2,'39'17,"-12"-12,0-1,0 0,0-3,1 0,-1-1,26-4,145-25,-174 29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4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1 492,'5'0,"1"5,5 1,5 0,5-1,4-1,1-2,3-1,0-5,0-3,0 1,0 1,0 1,-1 1,1 2,-11 0,-7 1</inkml:trace>
  <inkml:trace contextRef="#ctx0" brushRef="#br0" timeOffset="569.478">622 97,'-1'0,"1"-1,-1 1,1 0,0 0,-1 0,1-1,-1 1,1 0,-1 0,1 0,-1 0,1 0,-1 0,1 0,0 0,-1 0,1 0,-1 0,1 0,-1 0,1 0,-1 0,1 0,-1 1,1-1,-1 0,1 0,0 0,-1 1,1-1,0 0,-1 1,1-1,0 0,-1 1,1-1,0 0,-1 1,1-1,0 1,0-1,0 1,-1-1,1 1,0-1,0 0,0 1,0-1,0 1,0-1,0 1,0-1,0 1,0-1,0 1,0-1,0 1,0-1,1 1,-1-1,-34 155,-1 168,22-248,10-61,0 1,0-1,1 1,1 0,1 0,0 0,1 0,1 5,-2-19,0 1,0-1,0 0,0 1,0-1,1 0,-1 1,0-1,1 0,-1 0,1 1,-1-1,1 0,0 0,0 0,-1 0,1 0,0 0,0 0,0 0,0 0,0 0,0 0,1 0,-1-1,0 1,0 0,0-1,1 1,-1-1,0 0,1 1,-1-1,1 0,8-4</inkml:trace>
  <inkml:trace contextRef="#ctx0" brushRef="#br0" timeOffset="1403.601">877 407,'0'-14,"0"-1,2 1,0-1,0 1,1 0,1-1,1 2,0-1,0 0,2 1,0 0,0 0,89-132,-96 146,0-1,0 1,0-1,0 1,0-1,0 1,0-1,1 1,-1 0,0-1,0 1,1-1,-1 0,0 1,1-1,-1 1,0-1,1 1,-1-1,1 0,-1 1,1-1,-1 0,1 1,-1-1,1 0,-1 0,1 0,-1 1,1-1,-1 0,1 0,-1 0,1 0,0 0,-1 0,1 0,-1 0,1 0,-1 0,1 0,0-1,-1 1,1 0,-1 0,1-1,-1 1,1 0,-1 0,1-1,-1 1,0 0,1-1,-1 1,1-1,-1 1,0-1,1 1,-1-1,0 1,0-1,1 1,-1-1,0 1,0-1,0 0,2 55,-3-46,1-3,-1 7,0-1,1 1,1-1,0 0,0 1,1-1,0 0,1 0,0 0,1 0,0 0,1 0,-2-10,-1 0,0 0,1 0,-1 0,0-1,1 1,-1-1,1 1,-1-1,1 0,-1 0,1 0,-1 0,1 0,-1-1,0 1,1-1,-1 0,1 1,-1-1,0 0,0 0,1-1,-1 1,0 0,0-1,0 1,0-1,-1 0,1 0,0 1,-1-1,1 0,-1-1,0 1,1 0,0-2,152-231,-122 203,-36 70,-11 25,12-58,0 1,1-1,-1 1,1 0,1-1,-1 1,1 0,0 0,0 0,1 0,0 1,0-1,0 0,1 0,0 0,0 0,0 0,1 0,0-1,0 1,0 0,1-1,0 1,0-1,0 0,1 0,0 0,0-1,0 1,0-1,14 7,0-4</inkml:trace>
  <inkml:trace contextRef="#ctx0" brushRef="#br0" timeOffset="1684.559">791 548,'39'0,"17"0,8-4,-1-3,-2 1,-6 1,-9-3,-1-1,-5 2,-3 2,-4 1,-3 2,-6 1</inkml:trace>
  <inkml:trace contextRef="#ctx0" brushRef="#br0" timeOffset="2233.986">1299 661,'-160'49,"157"-50,-1 1,1 0,0 1,0-1,-1 0,1 1,0 0,0 0,0 0,-1 0,1 0,0 1,1-1,-1 1,0 0,0 0,1 0,-1 0,1 0,0 0,-1 1,1-1,0 1,0 0,1 0,-1-1,1 1,-1 0,1 0,0 1,0-1,0 0,1 0,-1 0,1 1,-1-1,1 0,0 0,1 1,-1-1,0 0,1 2,4 2,0-1,0 1,0-1,1 0,-1-1,1 1,1-1,-1-1,1 1,0-1,0 0,0-1,5 3,65 48,-75-52,-1 0,1 0,-1 0,1 0,-1 1,0-1,0 0,0 1,0-1,0 1,-1-1,1 1,-1-1,0 1,1-1,-1 1,0 0,-1-1,1 1,0-1,-1 1,1-1,-1 1,0-1,0 1,0-1,0 0,0 1,-1-1,1 0,-1 0,1 0,-1 0,0 0,0 0,0-1,-3 4,0-1,0 1,-1-1,0-1,0 1,0-1,0 0,0-1,0 1,-1-1,0 0,1-1,-4 1,2 0,0-1,0 0,0 0,0 0,0-1,0 0,0-1,0 0,0 0,0-1,0 1,0-2,1 1,-1-1,1-1,-1 1,1-1,0 0,1-1,-1 0,1 0,0 0,-1-2,1-10,5 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0,-5 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27,'-15'5,"-1"1,1 0,1 2,-1 0,1 0,0 1,1 1,0 0,1 1,0 0,0 1,1 0,1 1,0 0,1 1,0 0,1 0,1 1,0 0,1 0,1 1,0 0,-2 12,5-1,1 0,1-1,1 1,2 0,0-1,2 0,3 9,-6-29,1-1,0 0,0 0,0 0,1 0,-1 0,1 0,0-1,1 0,-1 0,1 0,0 0,0-1,0 0,0 0,0 0,1-1,-1 0,1 0,0 0,0 0,-1-1,1 0,3 0,6 1,0-1,0-1,0 0,0-1,1 0,-1-1,0-1,-1 0,5-3,-5 0,0-1,-1-1,0 0,0-1,0 0,-1-1,-1-1,0 0,0 0,-1-1,-1 0,0-1,0 0,-2 0,1-1,-2 0,0 0,0-1,-2 0,1 0,-2 0,0 0,-1 3,0 0,-1 1,0-1,-1 0,0 0,-1 0,0 0,-1 1,0-1,-1 1,0-1,-1 1,0 0,-1 0,0 1,-1-1,0 1,-1 0,0 1,0-1,-1 2,0-1,-1 1,0 0,0 1,0 0,-1 0,0 1,-1 0,-1 0,-74-23,61 24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37,'152'-37,"-149"37,0 0,0 0,0 1,0-1,0 1,0-1,0 1,0 0,0 0,0 0,0 1,0-1,-1 1,1-1,-1 1,1 0,-1 0,0 0,0 0,1 0,-1 1,-1-1,1 1,0-1,-1 1,1 0,-1-1,0 1,0 0,0 0,0 0,0 0,-1 2,4 110,-6-86,0 934,27-797,-25-164,0-1,0 1,0-1,0 0,0 1,0-1,-1 1,1-1,0 0,-1 1,1-1,-1 0,0 1,1-1,-1 0,0 0,0 0,0 1,1-1,-1 0,0 0,-1 0,1-1,0 1,0 0,0 0,0-1,-1 1,1 0,0-1,-1 1,1-1,-1 0,1 1,0-1,-1 0,1 0,-1 0,1 0,-2 0,-59-12,56 10,-82-17,63 16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9,'-5'-2,"0"0,-1 1,1 0,0 0,-1 0,1 0,-1 1,1 0,-1 0,1 1,0-1,-1 1,1 1,0-1,-1 0,1 1,0 0,0 1,0-1,1 1,-1 0,0 0,1 0,0 1,0-1,0 1,0 0,1 0,-1 1,1-1,0 1,1-1,-1 1,1 0,0 0,0 0,0 0,0 2,-11 190,2-110,4 0,4 0,6 58,-2-24,0 143,25-123,3-27,-3-27,-24-83,0-1,1 0,-1 0,1 0,0 0,0 0,0 0,0-1,1 1,-1-1,1 0,-1 0,1-1,0 1,0-1,0 1,0-1,0-1,0 1,0 0,0-1,0 0,0 0,0 0,0 0,0-1,0 0,0 1,0-2,0 1,0 0,0-1,-1 0,4-1,7 0,159-32,-149 34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1,'-2'17,"0"-1,-2 1,0-1,0 0,-2 0,0 0,-1-1,-1 2,-5 12,5-10,-1 1,0 0,2 0,0 0,1 1,2 0,0 0,0 10,3-26,0-1,0 1,0 0,1 0,0 0,0 0,0 0,0 0,1 0,0 0,0-1,0 1,1 0,0 0,0-1,0 1,0-1,1 0,-1 0,1 0,0 0,1 0,-1 0,1-1,-1 0,1 1,0-1,0-1,0 1,2 0,0 0,1 0,1-1,-1 0,0 0,0 0,1-1,-1 0,1-1,-1 0,1 0,-1 0,1-1,-1 0,1-1,-1 1,0-1,0-1,0 0,0 0,0 0,0 0,-1-1,0 0,5-5,2-9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1 289,'162'-120,"-89"19,-20 34,-50 67,-1 1,0 0,1 0,-1-1,0 2,1-1,-1 0,0 0,0 1,0-1,0 1,0-1,0 1,-1 0,1 0,-1 0,1 0,-1 0,0 0,1 0,-1 1,0-1,0 0,-1 1,1-1,0 1,-1-1,0 1,1-1,-1 1,0-1,0 1,2 15,1 0,1-1,0 1,2-1,0 0,1-1,0 1,1-1,1-1,1 1,5 4,-2-7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24,'-11'-5,"-1"1,1 1,-1-1,1 2,-1 0,0 0,0 1,0 0,0 1,0 1,0 0,1 1,-1 0,0 0,1 1,-1 1,1 0,0 0,0 1,-1 2,5 0,0 0,1 0,0 1,0 0,1 0,0 1,0-1,1 1,1 0,-1 0,1 1,1-1,-1 1,2-1,-1 1,2 0,-1-1,1 1,0 0,1 0,-27 218,27 337,-18-470,17-93,-1-1,1 1,0 0,0-1,0 1,0 0,1 0,-1-1,0 1,1 0,-1-1,1 1,0-1,-1 1,1 0,0-1,0 1,0-1,0 0,0 1,0-1,0 0,1 0,-1 0,0 0,1 0,-1 0,1 0,-1 0,1 0,-1-1,1 1,0 0,-1-1,1 0,0 1,0-1,-1 0,1 0,0 0,-1 0,1 0,0 0,78-10,95-29,-96 23,-61 9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1,'-11'225,"-25"3,25-121,11-107</inkml:trace>
  <inkml:trace contextRef="#ctx0" brushRef="#br0" timeOffset="368.298">1 282,'420'0,"-340"-11,-62 5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2,'0'0,"0"0,1-1,-1 1,1 0,-1 0,1 0,-1 0,1-1,-1 1,1 0,-1 0,1 0,-1 0,1 0,-1 0,1 0,-1 0,1 0,-1 1,1-1,-1 0,1 0,-1 0,0 0,1 1,-1-1,1 0,-1 1,1-1,-1 0,0 1,1-1,-1 0,0 1,1-1,-1 0,0 1,0-1,1 1,-1-1,0 1,0-1,0 1,0-1,1 1,-1-1,0 1,0-1,0 1,0-1,0 1,0-1,0 1,-1-1,1 1,0-1,0 1,5 21,-1 0,0 0,-2 0,-1 0,0 0,-2 1,-1 8,0 25,1 282,1-313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25,'8'3,"1"-1,-1 0,1-1,0 0,-1 0,1-1,0 0,0-1,-1 0,9-1,17-1,108-24,-170 40,-137 28,128-30,181-23,-118 12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7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0 406,'2'-22,"0"0,2 0,0 1,1-1,2 1,0 0,1 1,1 0,0 0,2 1,1 0,0 1,14-16,-26 33,1 0,-1 0,0 0,1 0,-1 0,0 0,1 0,-1 0,1 0,0 0,-1 0,1 0,0 0,0 1,-1-1,1 0,0 1,0-1,0 0,0 1,0-1,0 1,0-1,0 1,0 0,0-1,0 1,0 0,0 0,0 0,0 0,0 0,0 0,1 0,-1 0,0 0,0 0,0 1,0-1,0 0,0 1,0-1,0 1,0-1,0 1,0-1,0 1,-1 0,1-1,0 1,0 0,-1 0,1 0,0 0,-1 0,1 0,0 0,-11 151,10-151,1 0,-1 1,1-1,-1 0,1 0,0 0,-1 0,1 0,0 0,0 0,0 0,0 0,0 0,0 0,0-1,0 1,0 0,0-1,0 1,0-1,0 1,1-1,-1 1,0-1,0 0,1 0,-1 1,0-1,0 0,1 0,-1-1,0 1,0 0,1 0,-1 0,0-1,0 1,1-1,-1 1,0-1,0 1,0-1,0 0,0 0,1 0,49-37,-49 37,111-111,-1-1,-112 114,0-1,0 1,1-1,-1 1,0 0,0-1,1 1,-1-1,0 1,1-1,-1 0,0 1,1-1,-1 1,1-1,-1 1,1-1,-1 0,1 0,-1 1,1-1,-1 0,1 0,0 1,-1-1,1 0,-1 0,1 0,0 0,-1 0,1 0,-1 0,1 0,0 0,-1 0,1 0,-1 0,1-1,-1 1,1 0,-1 0,1-1,0 1,-1 0,1-1,-1 1,0 0,1-1,-1 1,1-1,-1 1,0-1,1 1,-1-1,1 1,-8 20,1 1,1 1,1-1,1 1,1-1,1 1,1 3,0-22,1 0,-1-1,0 1,1-1,0 1,0 0,-1-1,2 1,-1-1,0 1,0-1,1 0,-1 0,1 1,0-1,0 0,0-1,0 1,0 0,0 0,0-1,0 1,1-1,-1 0,1 0,-1 0,1 0,-1 0,1 0,-1-1,3 1,16 2</inkml:trace>
  <inkml:trace contextRef="#ctx0" brushRef="#br0" timeOffset="248.985">0 490,'15'9,"9"4,5-1,8-2,2-7,4-5,0-2,1-5,4-1,-2 1,1 3,-3-3,-4 0,-4 1,-3 3,-8 2</inkml:trace>
  <inkml:trace contextRef="#ctx0" brushRef="#br0" timeOffset="745.55">537 631,'-34'13,"2"1,0 2,0 1,2 1,0 2,0 1,29-20,-1 0,1 0,-1 0,1 0,0 0,0 0,-1 0,1 1,0-1,0 0,0 1,0-1,0 1,1-1,-1 1,0-1,1 1,-1-1,1 1,-1 0,1-1,0 1,0 0,0-1,0 1,0 0,0 0,0-1,0 1,1 0,-1-1,1 1,-1-1,1 1,0 0,-1-1,1 0,0 1,0-1,0 1,0-1,0 0,1 0,-1 1,0-1,0 0,1 0,73 39,-73-39,85 43,-85-43,0 1,0-1,0 0,0 1,0 0,-1-1,1 1,0 0,-1 0,1 0,-1 0,0 0,0 0,1 0,-1 1,-1-1,1 0,0 1,-1-1,1 0,-1 1,1-1,-1 1,0-1,0 1,0-1,-1 1,1-1,-1 0,1 1,-1-1,0 0,0 1,0-1,0 0,0 0,-1 1,-3 2,0 0,-1 0,1-1,-1 0,0 0,-1 0,1-1,-1 0,1 0,-1-1,0 0,0 0,0 0,0-1,0 0,-4 0,-21 5,-41 6,50-10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1 569,'0'19,"0"11,0 6,0-9,5-9,1-7</inkml:trace>
  <inkml:trace contextRef="#ctx0" brushRef="#br0" timeOffset="593.85">199 89,'6'-8,"-1"1,1 0,1 1,-1 0,1 0,0 0,1 1,-1 0,1 0,0 1,0 0,0 0,1 1,0 0,-1 0,1 1,0 0,0 1,0 0,0 1,0-1,0 2,7 0,-13-1,0 0,-1 0,1 0,0 1,0-1,0 1,0-1,-1 1,1 0,0 0,-1 1,1-1,0 0,-1 1,0 0,1-1,-1 1,0 0,0 0,0 0,0 1,0-1,-1 0,1 1,-1-1,1 1,-1-1,0 1,0 0,0-1,0 1,-1 0,1 0,-1 0,0 1,1 4,-2 0,1-1,-1 1,-1 0,1 0,-1-1,-1 1,1-1,-1 1,0-1,-1 0,-2 3,-10 16,-30 62,45-84,0-1,1 0,-1 1,1-1,0 0,0 1,0-1,0 0,0 1,1-1,-1 0,1 1,0-1,0 0,1 0,-1 0,0 1,1-1,0-1,0 1,0 0,0 0,0-1,0 1,1-1,-1 0,2 1,59 32,-57-34,0 1,-1 0,1 0,-1 1,0-1,1 1,-1 1,-1-1,1 1,0 0,-1 0,0 0,0 0,0 1,0 0,-1-1,1 1,-1 1,-1-1,1 0,1 6,-2-3,-1 0,1 0,-1 0,-1 0,0 0,0 0,0 1,-1-1,-1 0,1 0,-1 0,0 0,-1 0,0-1,0 1,-1-1,0 0,0 0,-1 0,1 0,-2-1,1 0,-1 0,0 0,0-1,0 0,-1 0,0 0,-1 0,1 0,0-1,0 1,0-1,-1-1,0 0,1 0,-1 0,0-1,0 0,0 0,-1-1,1 0,0-1,0 0,-1 0,1-1,0 0,-8-1,-2-27,17 11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28 285,'-2'1,"0"1,1-1,-1 1,0-1,0 1,1 0,-1 0,1 0,0 0,-1 0,1 0,0 0,0 0,0 0,1 1,-1-1,1 0,-1 1,1-1,-1 0,1 1,0-1,0 1,1 1,-2-1,-1 219,29 0,-27 116,23-359,-12 3</inkml:trace>
  <inkml:trace contextRef="#ctx0" brushRef="#br0" timeOffset="708.61">255 511,'36'-45,"61"-103,-97 147,1 0,-1 0,1 1,0-1,-1 0,1 1,0-1,-1 1,1-1,0 1,0-1,0 1,-1 0,1-1,0 1,0 0,0 0,0 0,0-1,0 1,-1 0,1 0,0 0,0 0,0 0,0 1,0-1,0 0,0 0,-1 1,1-1,0 0,0 1,0-1,-1 1,1-1,0 1,0-1,-1 1,1-1,-1 1,1 0,0 0,-1-1,1 1,-1 0,0 0,1 0,21 51,-14-32,-8-18,0 0,0 0,1 0,-1 0,1 0,-1 0,1-1,0 1,0 0,0 0,0-1,0 1,0 0,0-1,1 1,-1-1,1 0,-1 1,1-1,-1 0,1 0,0 0,-1 0,1 0,0 0,0 0,0-1,0 1,0-1,-1 1,1-1,0 0,0 0,0 0,0 0,0 0,0 0,0-1,0 1,0 0,0-1,0 0,0 1,0-1,-1 0,1 0,0 0,-1 0,1 0,1-2,110-139,-113 141,1 1,-1-1,1 1,-1-1,1 1,0-1,-1 1,1 0,0-1,0 1,-1 0,1-1,0 1,-1 0,1 0,0 0,0-1,0 1,-1 0,1 0,0 0,0 0,0 1,-1-1,1 0,0 0,0 0,-1 1,1-1,0 0,-1 1,1-1,0 0,-1 1,1-1,0 1,-1-1,1 1,-1-1,1 1,-1 0,1-1,-1 1,1 0,-1-1,0 1,1 0,-1 0,0-1,0 1,1 0,13 51,-10-32,-2-15,0 1,0-1,0 0,1 1,0-1,0 0,1-1,-1 1,1-1,0 1,0-1,0 0,1 0,0-1,-1 0,1 1,5 1,12 4</inkml:trace>
  <inkml:trace contextRef="#ctx0" brushRef="#br0" timeOffset="967.773">255 765,'19'0,"16"-5,7-1,1 0,3 1,-2-3,-3-1,0 2,-1-3,-3 0,-3 2,-3 2,-1 2,-1 3,-1 0,-5 1</inkml:trace>
  <inkml:trace contextRef="#ctx0" brushRef="#br0" timeOffset="1463.005">735 962,'-19'6,"13"-5,1-1,-1 1,0 1,1-1,0 1,-1 0,1 0,0 0,0 1,0 0,0 0,1 0,-1 0,1 1,0 0,0 0,0 0,0 0,1 1,0-1,0 1,0 0,0 0,-1 5,5-5,1 0,-1-1,1 1,1-1,-1 1,1-1,-1 0,1 0,1 0,-1 0,0-1,1 1,0-1,0 0,0 0,0 0,0 0,0-1,1 0,0 0,-1 0,1 0,0-1,1 0,20 12,-24-12,1 0,0-1,-1 1,1 0,-1 0,1 0,-1 0,1 0,-1 1,1-1,-1 1,0-1,0 1,0 0,0 0,0 0,0 0,-1 0,1 0,-1 0,1 1,-1-1,0 1,0-1,0 1,0-1,0 1,-1 0,1-1,-1 1,0 0,0-1,0 1,0 0,0-1,0 1,-1 0,0 1,-5 3,0 0,0-1,-1 0,0 0,0 0,-1-1,0 0,0 0,0-1,0 0,-1-1,0 0,1 0,-1 0,0-1,0-1,0 0,-1 0,1 0,-7-2,-7-3,5-2</inkml:trace>
  <inkml:trace contextRef="#ctx0" brushRef="#br0" timeOffset="2701.247">848 3,'50'-1,"-29"0,1 0,-1 2,1 0,-1 1,1 1,-1 2,15 4,-27-3,-1 1,1 0,-2 0,1 1,-1 0,0 0,-1 1,0-1,0 1,-1 1,0-1,-1 1,0 0,-1 0,1 0,-2 1,0-1,0 1,-1-1,0 1,-1 0,0-1,0 1,-2 4,-29 269,32 450,0-731,-1 0,0 0,1 0,-1 0,0 0,0 0,-1 0,1 0,-1 0,1 0,-1 0,0 0,0 0,-1 0,1 0,0-1,-1 1,0-1,1 1,-1-1,0 1,0-1,-1 0,1 0,0 0,-1 0,1 0,-1-1,0 1,1-1,-1 1,0-1,0 0,0 0,0-1,0 1,-98 12,39-7,52-10</inkml:trace>
  <inkml:trace contextRef="#ctx0" brushRef="#br0" timeOffset="3732.286">1355 849,'53'-22,"-2"-2,-1-3,-1-1,26-22,-74 49,0 0,0 0,0 0,0-1,0 1,0 1,0-1,0 0,0 0,0 0,1 0,-1 1,0-1,1 1,-1-1,0 1,1 0,-1-1,1 1,-1 0,1 0,-1 0,1 0,-1 0,0 0,1 0,-1 0,1 1,-1-1,0 1,1-1,-1 1,0-1,1 1,-1 0,0 0,0 0,0-1,1 1,-1 0,0 0,0 0,-1 1,1-1,0 0,0 0,0 0,-1 1,1-1,-1 0,1 1,-1 0,58 273,-7-15,-49-248,-1 0,-1 0,0 0,-1 0,0 0,-1 0,0 0,-1 0,0 0,-1 0,0-1,-1 0,0 0,-1 0,0-1,0 1,-2-2,1 1,-1-1,0 0,-1 0,0-1,-10 7,-87 26,103-40,0 0,0-1,0 0,0 1,0-1,0 0,0-1,0 1,0 0,0-1,0 0,0 1,1-1,-1 0,0-1,0 1,1 0,-1-1,1 0,-1 1,1-1,0 0,0 0,-1-1,2 1,-1 0,0 0,0-1,1 0,-1 1,1-1,0 0,0 1,0-1,0 0,0-1,0-6,1 1,0 0,1 0,0 0,0 0,1 0,0 0,1 1,-1-1,2 1,-1-1,1 1,1 0,-1 0,1 1,3-4,4-9,76-100,-75 99</inkml:trace>
  <inkml:trace contextRef="#ctx0" brushRef="#br0" timeOffset="4248.305">1496 341,'64'-57,"51"-61,-66 35,-49 82,0 1,1-1,-1 0,1 0,-1 0,1 1,0-1,-1 0,1 1,-1-1,1 0,0 1,0-1,-1 1,1-1,0 1,0 0,0-1,0 1,-1 0,1 0,0-1,0 1,0 0,0 0,0 0,0 0,0 0,0 0,-1 0,1 0,0 1,0-1,0 0,0 0,0 1,-1-1,1 1,0-1,0 0,0 1,-1 0,1-1,0 1,-1-1,1 1,0 0,-1-1,1 1,-1 0,1 0,-1 0,0-1,1 1,-1 0,0 0,1 0,-1 0,0 0,0 0,0-1,0 1,0 0,0 0,0 0,0 0,0 0,-1 0,1 0,0 0,72 217,-62-200,-2-2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33.29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618 2,'-301'16,"65"18,237-33,0-1,-1 0,1 1,-1-1,1 0,-1 1,1-1,-1 1,1-1,-1 1,0-1,1 1,-1-1,0 1,1-1,-1 1,0 0,1-1,-1 1,0 0,0-1,0 1,0 0,0-1,0 1,0-1,0 1,0 0,0-1,0 1,0 0,0-1,0 1,-1 0,1-1,0 1,-1-1,1 1,0-1,-1 1,1 0,0-1,-1 1,1-1,-1 0,1 1,-1-1,1 1,-1-1,0 0,1 1,-1-1,1 0,-1 1,22 1,0 0,1-1,0-1,-1-1,1 0,-1-2,14-4,37-3,365-51,-576 59,-161 19,168 13,132-30,-1 0,0 0,1 0,-1 1,1-1,-1 0,1 0,-1 0,1 1,-1-1,1 0,-1 1,1-1,0 0,-1 1,1-1,-1 1,1-1,0 1,-1-1,1 0,0 1,0-1,-1 1,1 0,0-1,0 1,0-1,0 1,0-1,0 1,0-1,0 1,0 0,0-1,0 1,0-1,0 1,0-1,0 1,0-1,1 1,-1-1,0 1,0-1,1 1,-1-1,0 1,1-1,-1 1,0-1,1 0,-1 1,1-1,-1 0,1 1,-1-1,1 0,-1 1,1-1,-1 0,1 0,-1 0,1 0,-1 0,1 1,0-1,0 0,39 10,131-23,-128 5,273-49,-378 51,-19 11,-1 3,1 4,-32 11,-136 42,166-45,59-15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38.8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2420 414,'-448'-195,"397"180,0 2,-1 2,-1 3,1 2,-1 2,0 2,0 3,0 2,0 3,1 1,-1 3,2 3,0 1,1 3,0 2,1 2,-26 16,-1 0,2 3,2 3,2 3,2 3,2 3,2 3,3 2,2 4,3 1,3 3,3 3,2 1,4 3,-19 45,45-77,1 2,3 0,2 0,1 1,2 1,2 0,5-23,0 0,1 0,2 0,0 0,1 0,1 0,1 0,1 0,0-1,2 0,0 0,2 0,6 10,-1-7,2-1,0-1,2 0,0-2,1 0,1-1,0 0,2-2,0-1,0 0,2-2,0-1,0 0,1-2,0-1,13 2,36 9,1-4,0-4,1-2,0-4,18-3,119-6,0-8,-1-10,87-25,-185 28,0-4,-2-6,-1-4,-1-6,-2-4,16-13,-95 40,-1-2,0 0,-2-2,0-1,-1-1,-1-2,5-6,-18 17,-1 0,-1-1,0 0,-1 0,0-1,-1 0,0-1,-1 1,-1-1,-1-1,0 1,-1 0,0-1,-1 0,-1-15,-2 6,-2 0,-1 0,-1 0,-1 1,-1 0,-1 0,-2 0,0 1,-1 1,-1-1,-1 2,-6-7,-22-28,-2 2,-3 2,-46-43,-20-3,-4 4,-3 5,-5 6,-90-44,120 71,-1 5,-3 5,-2 3,-2 5,-1 5,-1 4,-2 4,-73-6,127 28,1 3,0 1,0 3,0 2,-10 4,-59 18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44.73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1235 30,'-180'7,"-157"29,59-4,-161 7,800-75,-218 16,447-49,-346 50,-501 43,-321 12,187-37,1026-11,-186-6,-410 17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46.29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2510 172,'-21'-16,"-1"1,-1 1,0 1,-1 1,-1 1,1 2,-2 0,1 1,6 2,-17-7,0 2,0 1,-1 2,-1 1,1 3,-1 0,0 3,1 1,-1 2,0 1,1 2,-29 8,-13 16,1 3,1 4,2 2,2 5,2 2,2 3,2 3,0 5,-88 70,6 7,6 6,6 7,-73 104,173-207,2 2,1 2,3 1,2 1,2 2,2 1,3 0,2 2,2 1,3 0,-7 50,22-84,0-1,2 0,1 0,0 0,1 0,1 0,1-1,1 1,1-2,0 1,1-1,1 0,1-1,1 0,0-1,1 0,1-1,0-1,1 0,0-1,1 0,1-1,0-1,0-1,1 0,1-2,16 6,41 11,2-3,1-3,1-4,0-4,0-3,1-3,0-5,7-3,-65 4,138-1,0-7,0-7,-1-7,47-17,-128 20,-1-3,-1-4,-1-3,-2-3,0-4,-3-3,-1-3,-2-3,32-28,-64 43,-2-2,-1-1,-1-1,-2-2,-2-1,-1-2,-1 0,-3-1,-1-2,-2 0,-2-2,-2 0,-1 0,-3-1,-1-1,0-18,-5 26,-1 0,-3 0,-1-1,-1 1,-3 0,-1 0,-1 0,-2 0,-2 1,-1 0,-2 1,-1 0,-2 1,-1 0,-2 1,-1 1,-8-8,-13-4,-2 1,-1 2,-3 2,-1 2,-1 2,-2 2,-2 2,-1 3,-1 2,-1 2,-1 3,-1 2,-35-6,19 7,-2 3,0 4,-1 2,-42 3,-4 6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46.55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0 307,'77'29,"145"14,83-5,43-14,14-15,-1-20,-9-16,-12-15,-16-13,-19-12,-24-15,-31-6,-57 11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42,'5'0,"6"0,7 0,4 0,3 0,3 0,1 0,1 0,-6-5,-1-2,0 1,1 1,1 1,1 2,1-4,-4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0,1-1,2-2,-1-1,-1-1,-5-5,-3-2,0 0,1 1,-5 1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0,'-10'6,"0"-1,0 1,1 1,0 0,0 0,1 1,0 0,0 1,1 0,0 0,0 0,1 1,0 0,1 0,0 0,1 1,0 0,1-1,0 2,1-1,0 0,0 0,1 1,1 0,4 200,-1-186,1 0,1 0,2-1,0 0,2 0,0 0,2-1,1 0,-11-21,0 0,1 0,0 0,-1 0,1 0,0-1,1 1,-1 0,0-1,1 0,-1 1,1-1,0 0,0 0,0-1,0 1,0-1,0 1,0-1,0 0,1 0,-1 0,2 0,11-2</inkml:trace>
  <inkml:trace contextRef="#ctx0" brushRef="#br0" timeOffset="495.721">230 338,'23'-10,"-7"2,0 1,1 0,-1 1,1 1,0 0,1 1,-1 1,1 1,-1 0,7 1,-22 1,-1 1,0-1,0 0,0 0,0 0,0 1,1-1,-1 0,0 1,0-1,0 1,0-1,0 1,0 0,0-1,0 1,0 0,-1 0,1 0,0 0,0 0,-1-1,1 1,-1 0,1 1,-1-1,1 0,-1 0,1 0,-1 0,0 0,0 0,1 0,-1 1,0-1,0 0,0 0,0 0,-1 0,1 1,0-1,0 0,-1 0,1 0,-1 0,1 0,-1 1,-30 57,23-46,-11 18,12-23,0 0,1 1,1-1,-1 1,1 1,1-1,0 1,0 0,1 0,0 0,1 0,0 0,0 1,1-1,1 1,0-1,0 1,2 4,-1-12,1 0,0 0,0 0,1 0,-1-1,1 1,-1-1,1 1,0-1,0 0,0 0,0 0,0 0,0-1,1 0,-1 1,0-1,1 0,-1 0,1-1,0 1,-1-1,1 0,-1 1,1-2,2 1,3 0,-1-1,0 1,0-2,0 1,1-1,-2 0,1-1,0 1,0-2,-1 1,3-2,8-11,-5-1</inkml:trace>
  <inkml:trace contextRef="#ctx0" brushRef="#br0" timeOffset="1734.506">936 338,'-30'0,"21"-2,1 1,-1 0,0 1,0 0,0 0,1 1,-1 0,0 0,1 1,-1 0,1 1,-1 0,1 0,0 1,0 0,1 0,-1 1,1 0,0 1,-3 2,9-3,0-1,0 1,1-1,-1 1,1-1,0 1,0 0,1-1,0 1,-1 0,2-1,-1 0,0 1,1-1,0 0,0 1,0-1,0 0,1 0,0-1,-1 1,1 0,1-1,-1 0,0 0,5 3,23 19,-27-25,-1 1,0 1,0-1,0 0,0 1,0-1,0 1,-1 0,1 0,0 0,-1 1,1-1,-1 0,0 1,0 0,0-1,0 1,-1 0,1 0,-1 0,1 0,-1 0,0 1,0-1,-1 0,1 0,0 1,-1-1,0 0,0 1,0-1,0 0,-1 1,1-1,-1 0,-1 3,-4 0,0-1,0 0,-1-1,1 1,-1-1,0-1,0 1,0-1,-1-1,1 1,-1-1,0 0,0-1,1 0,-1 0,-18 2</inkml:trace>
  <inkml:trace contextRef="#ctx0" brushRef="#br0" timeOffset="2079.153">993 28,'15'5,"-1"0,1 1,-1 1,0 1,0 0,-1 0,0 1,-1 1,0 0,-1 1,0 0,0 1,-1 0,-1 1,0 0,0 0,-2 1,1 0,-2 0,0 1,-1-1,0 2,1 9,-5-1,0-1,-2 1,-1-1,0 0,-2 0,-1 0,0 0,-2 0,-1-1,-1 0,0-1,-2 0,0 0,-4 2,4-6,-1 0,-1-1,-1-1,0 0,-1-1,-1-1,-10 8,8-9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0,'24'109,"73"228,6-18,-72-236,-30-82,0-1,1 1,-1-1,0 0,0 0,0 0,0 0,0 0,0 0,0 0,0 0,0 0,0 0,0-1,0 1,0 0,0-1,0 1,0-1,0 1,0-1,0 1,0-1,0 0,0 1,-1-1,1 0,0 0,0 0,-1 0,1 1,-1-1,1 0,-1 0,1 0,-1 0,0 0,1 0,-1 0,0-1,0 1,0 0,1 0,-1 0,0 0,-1 0,1 0,0 0,0 0,0 0,-1 0,1 0,0 0,-1 0,0-1,4-9,132-567,-106 446,-28 121</inkml:trace>
  <inkml:trace contextRef="#ctx0" brushRef="#br0" timeOffset="382.908">734 480,'-9'14,"-4"10,1 6,-3 1,2 2,-2-1,1-1,-1 0,1-2,4 0,-2-5,2-2,-3-1,1-2</inkml:trace>
  <inkml:trace contextRef="#ctx0" brushRef="#br0" timeOffset="681.116">480 508,'5'14,"6"5,2 4,-2 3,2-3,-1-1,2 1,4 2,3 0,3 2,3 1,-4 0,-1-5,-4-1,0-4,-4-1,-3-3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22,'5'0,"7"0,5 0,5 0,4 0,2 0,1 0,0 0,1-5,-1-1,0 0,-5 1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1,'30'81,"-22"-49,-2 0,-1 1,-1-1,-2 1,-2 33,3 24,23 179,-26-44,5-220,1-9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0 400,'131'-192,"-6"17,-92 144,-32 30,-1 1,1 0,0 0,0 0,0 0,-1 0,1 0,0 0,0 0,0 0,-1 0,1 0,0 0,0 1,-1-1,1 0,0 0,0 1,-1-1,1 1,0-1,-1 1,1-1,-1 1,1-1,-1 1,1-1,0 1,-1 0,0-1,1 1,-1 0,1-1,-1 1,0 0,0-1,1 1,-1 0,0 0,0 0,0-1,0 1,0 0,0 0,0 0,0-1,0 1,0 0,0 0,-1-1,1 1,0 0,-1 0,1 0,-10 80,3 30,7-109,0 0,0-1,0 1,0 0,0 0,0 0,0-1,1 1,-1 0,1 0,0-1,-1 1,1 0,0-1,0 1,0-1,0 1,0-1,0 1,1-1,-1 0,0 0,1 1,-1-1,1 0,-1 0,1 0,-1-1,1 1,0 0,-1-1,1 1,0-1,0 1,-1-1,1 0,0 0,0 0,0 0,0 0,-1 0,2 0,7-7,0 0,-1 0,0-1,-1 0,1 0,-2-1,1 0,-1-1,-1 1,1-1,-2-1,1 1,-2-1,1 0,-1 0,0-4,8-13,14-18,-4 86,31 164,-44-186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57,'34'0,"16"-5,8-1,5 0,-4 1,-2 1,-2 2,-5 1,-1 0,-5 1,-4-4,-5-2,-3 0,-3 2,-1 0,0 2,-6 1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0,'-231'92,"229"-91,0-1,0 1,0 0,0 0,0 0,0 0,0 0,0 0,1 0,-1 1,0-1,1 1,-1-1,0 1,1 0,0-1,0 1,-1 0,1 0,0 0,0 0,1 0,-1 0,0 0,1 0,-1 1,1-1,0 0,-1 0,1 0,0 1,1-1,-1 0,0 0,1 0,-1 0,1 1,-1-1,1 0,0 0,0 0,0 0,0 0,0 0,1-1,-1 1,1 0,-1-1,1 2,112 70,-42-34,-68-36,-1 0,1 0,-1 0,0 1,0 0,-1-1,1 1,-1 0,0 0,0 1,0-1,-1 0,1 1,-1-1,0 1,0-1,-1 1,1-1,-1 1,0-1,0 1,-1 0,1-1,-1 1,0-1,0 1,-1-1,1 0,-1 1,0-1,0 0,0 0,-1 0,0 0,1-1,-1 1,0-1,-1 0,1 1,-1-1,1-1,-1 1,0-1,0 1,-3 0,-7 5,0-2,-1 0,1-1,-1-1,0 0,0 0,0-2,-1 0,1-1,0 0,-1-1,1-1,-1-1,1 0,-5-1,-18-15,25 6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0,'0'15,"0"9,0 5,-4 3,-3 1,-3-1,-7-1,-3 0,-5-2,-2 0,-1-1,4 1,6-6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1,'5'0,"6"4,6 3,5-2,4 0,1-1,2-2,1-1,-1-1,1 0,-1 0,-1 0,1 0,-1 0,0-1,-4-3,-12-3,-8 1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0,5-1,4-1,2-2,1-1,0-1,1 0,-1 0,0 0,0 0,-1-1,-4 1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3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182 509,'-20'4,"14"-3,0 0,-1 0,1 0,0 1,1 0,-1 0,0 0,0 1,1 0,0 0,-1 0,1 1,0-1,1 1,-1 1,1-1,-2 2,5-1,1 0,0-1,-1 1,2 0,-1 0,0-1,1 1,0 0,0-1,0 1,1-1,0 1,0-1,0 0,0 0,0 0,1 0,0 0,0 0,0-1,0 1,1-1,2 3,-2-1,8 9,-6-9,-1-1,0 1,0 0,-1 0,0 0,1 1,-2-1,1 1,-1 0,0 0,0 0,0 1,-1-1,0 1,0-1,-1 1,0 0,0 0,-1-1,1 1,-2 0,1 0,-1 0,0 0,0-1,-1 1,-1 4,0-5,-1-1,0 0,0 0,0-1,-1 1,1-1,-1 0,0 0,-1 0,1-1,0 0,-1 0,0 0,0-1,0 1,0-2,0 1,0 0,0-1,-1-1,1 1,0-1,-1 0,1 0,0-1,-1 1,1-2,-13-3</inkml:trace>
  <inkml:trace contextRef="#ctx0" brushRef="#br0" timeOffset="446.926">464 0,'9'2,"0"1,0 0,0 0,-1 1,0 0,1 1,-1-1,-1 2,1-1,-1 1,0 0,0 0,-1 1,2 2,-3-4,8 11,-2 0,0 1,0 1,-2-1,0 2,-1-1,-1 1,-1 0,0 1,-2-1,0 1,-1 0,-1 0,-1 0,-1 1,-1-1,0 0,-2 0,0 0,-1 0,-1-1,-1 0,-1 0,-3 7,-4 10,-1 0,-2-1,-1-1,-2 0,-1-2,-2 0,-1-2,-1 0,-1-2,-2 0,-1-2,-1-2,-18 11,29-21,3-2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1,'-25'33,"2"2,1 0,2 2,1 0,3 1,0 1,-4 23,14-25,1-1,2 1,2 0,1-1,2 1,2 4,-2-9,2-1,0 1,2-1,2 0,1 0,1-1,1 0,2-1,1 0,1-1,10 11,-25-37,1-1,0 0,-1 1,1-1,0 1,0-1,0 0,0 0,0 0,1 0,-1 0,0 0,0 0,1 0,-1 0,1 0,-1-1,1 1,-1-1,1 1,-1-1,1 1,-1-1,1 0,-1 0,1 0,0 0,-1 0,1 0,-1 0,1 0,0-1,-1 1,1-1,-1 1,1-1,-1 0,0 1,1-1,-1 0,1 0,-1 0,0 0,0 0,0 0,0 0,0-1,0 1,0 0,0-1,0 1,7-15</inkml:trace>
  <inkml:trace contextRef="#ctx0" brushRef="#br0" timeOffset="486.802">375 397,'7'-4,"12"-7,0 1,0 1,1 1,0 1,1 0,-1 2,1 0,15 0,-34 4,-1 1,0 0,1-1,-1 1,0 0,1 0,-1 0,0 0,1 0,-1 0,0 1,1-1,-1 0,0 1,0-1,1 1,-1-1,0 1,0-1,0 1,1 0,-1 0,0 0,0 0,0-1,0 1,-1 0,1 1,0-1,0 0,-1 0,1 0,0 0,-1 1,1-1,-1 0,0 0,1 1,-1-1,0 0,0 1,0-1,0 0,0 1,0-1,0 0,0 1,-1-1,1 0,-1 1,1-1,0 0,-1 1,-37 65,-7-10,34-46,1 0,0 1,1 0,0 0,1 1,0 0,1 1,1-1,0 2,1-1,0 0,1 1,0 2,3-12,0 0,0-1,1 1,-1 0,1 0,0 0,0 0,1-1,-1 1,1 0,0 0,0-1,1 1,-1 0,1-1,0 0,0 1,1-1,-1 0,1 0,0 0,0 0,1-1,-1 1,1-1,-1 0,1 0,0 0,0-1,0 1,1-1,2 1,0 0,-1-1,1-1,0 1,0-1,0-1,1 1,-1-1,0 0,0-1,0 0,0 0,0 0,0-1,0 0,-1-1,1 1,0-1,-1 0,0-1,0 0,0 0,0 0,-1 0,1-1,0-1,8-8,0 3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73,'23'86,"91"270,11-91,-125-264,0 1,0-1,0 0,0 0,0 0,1 0,-1 1,0-1,1 0,-1 0,0 0,1 0,-1 0,1 0,0 0,-1 0,1 0,0 0,0 0,-1 0,1-1,0 1,0 0,0-1,0 1,0 0,0-1,0 1,0-1,0 1,0-1,1 0,-1 0,0 1,0-1,0 0,0 0,1 0,-1 0,0 0,0 0,0-1,0 1,0 0,1 0,-1-1,0 1,0-1,0 1,0-1,0 0,0 1,0-1,0 0,8-198,7 125,2 0,4 2,3 0,9-13,34-84,-64 127,-8 27</inkml:trace>
  <inkml:trace contextRef="#ctx0" brushRef="#br0" timeOffset="756.664">651 552,'-1'35,"-1"-23,2 1,-1-1,2 0,-1 1,2-1,-1 0,2 0,0 0,0 0,1 0,5 10,-8-21,0 1,-1-1,1 1,0-1,0 0,0 1,0-1,0 0,0 0,0 0,1 0,-1 0,0 0,0 0,1 0,-1-1,1 1,-1 0,1-1,-1 1,1-1,-1 0,1 1,-1-1,1 0,0 0,-1 0,1 0,-1 0,1-1,0 1,-1 0,1-1,-1 1,1-1,-1 1,1-1,-1 0,0 0,1 1,-1-1,0 0,0 0,1 0,-1-1,0 1,1-1,49-69,-47 64,41-73,-44 80,0 0,0 0,0 0,0 0,1 0,-1 0,0 0,0 0,0 0,0 0,1 1,-1-1,0 0,0 1,0-1,0 1,0-1,0 1,0 0,0-1,0 1,0 0,0 0,-1 0,1-1,0 1,0 0,-1 0,1 0,-1 0,1 0,-1 0,1 1,-1-1,0 0,1 0,-1 0,0 0,0 0,0 1,0-1,0 0,0 0,0 0,0 0,-1 1,1-1,0 0,19 264,-15-249,-1 1,-1 0,0 1,-1-1,-1 0,0 0,-2 0,0 1,-1-1,0-1,-2 1,0 0,0-1,-2 0,-7 13,4-10,0 1,-2-2,-1 1,0-2,-1 0,-1 0,0-2,-2 0,-6 5,22-19,0 0,0 0,0 0,0 0,0 0,0-1,-1 1,1 0,0-1,0 1,-1-1,1 1,0-1,-1 0,1 1,-1-1,1 0,0 0,-1 0,1 0,-1 0,1 0,0-1,-1 1,1 0,0-1,-1 1,1-1,0 1,-1-1,1 0,0 1,0-1,0 0,0 0,0 0,0 0,0 0,0 0,0 0,0 0,0-1,1 1,-1 0,0 0,1-1,-1 1,1 0,0-1,-9-73,66-112,-46 153,-2 4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68,'1'363,"28"-102,-47-138,18-71,5-48</inkml:trace>
  <inkml:trace contextRef="#ctx0" brushRef="#br0" timeOffset="719.577">311 293,'31'-76,"-14"32,55-106,-72 148,1 1,-1 0,1 0,0-1,-1 1,1 0,0 0,0 0,0 0,0 0,0 0,0 0,0 0,0 0,0 1,0-1,1 0,-1 1,0-1,1 1,-1-1,0 1,1 0,-1-1,0 1,1 0,-1 0,1 0,-1 0,0 0,1 0,-1 0,0 1,1-1,-1 1,0-1,1 1,-1-1,0 1,0-1,1 1,-1 0,0 0,0 0,0 0,0 0,0 0,0 0,0 0,0 0,-1 0,1 0,0 1,-1-1,1 0,0 2,30 170,-31-172,1 1,-1-1,1 0,-1 1,1-1,0 0,0 1,-1-1,1 0,0 0,0 0,0 0,1 0,-1 0,0 0,0 0,0 0,1-1,-1 1,0 0,1-1,-1 1,1-1,-1 1,1-1,-1 0,1 0,-1 0,1 0,-1 0,1 0,-1 0,1 0,-1 0,1-1,-1 1,0-1,1 1,-1-1,0 1,1-1,-1 0,0 0,1 1,0-2,54-47,52-99,-107 148,1-1,0 1,-1 0,1-1,0 1,-1 0,1 0,0 0,0 0,-1 0,1 1,0-1,0 0,-1 1,1-1,0 1,-1 0,1-1,-1 1,1 0,-1 0,1 0,-1 0,0 0,0 1,1-1,-1 0,0 1,0-1,0 0,0 1,0 0,-1-1,1 1,0-1,-1 1,1 0,-1-1,1 1,-1 0,0-1,0 1,0 0,0 0,0-1,0 2,7 13,-3-8,1 0,1 0,-1 0,1-1,0 1,1-1,0-1,0 0,1 0,-1 0,2 0,10 5</inkml:trace>
  <inkml:trace contextRef="#ctx0" brushRef="#br0" timeOffset="1006.623">199 576,'33'-5,"22"-1,5 0,2 1,1-3,-2-1,-1 2,-1-3,-6 0,-2 2,-1 2,-3 2,-6 2,-4 2,-4 4,-7 3</inkml:trace>
  <inkml:trace contextRef="#ctx0" brushRef="#br0" timeOffset="1582.254">763 717,'-159'76,"157"-75,0 1,0-1,0 1,0-1,1 1,-1 0,0-1,1 1,0 0,-1 0,1 0,0 0,0 1,0-1,0 0,0 0,1 1,-1-1,1 0,-1 1,1-1,0 0,0 1,0-1,0 1,0-1,1 0,-1 1,1-1,0 0,-1 0,1 1,0-1,0 0,0 0,1 0,-1 0,1 0,-1 0,1 0,-1-1,1 1,0 0,0-1,0 0,0 1,0-1,0 0,0 0,0 0,0 0,1 0,0 0,42 18,-35-16,0 1,-1 0,1 0,-1 1,0 0,0 1,-1 0,1 0,-1 1,-1 0,6 6,-11-11,-1 0,1 0,-1 1,0-1,0 0,0 1,0-1,0 0,0 1,-1-1,1 1,-1 0,0-1,0 1,0-1,0 1,0-1,-1 1,1-1,-1 1,1-1,-1 1,0-1,0 1,0-1,0 0,0 0,-1 1,1-1,-1 0,0 0,1-1,-1 1,0 0,0 0,0-1,0 1,0-1,-1 0,1 1,-100 35,97-36,-1 1,0-1,1 0,-1-1,0 1,1-1,-1 0,0-1,1 1,-1-1,0 0,1-1,-1 1,1-1,0 0,-1 0,1-1,0 0,0 0,1 0,-1 0,1-1,-2 0,-6-14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1 959,'4'0,"3"-5,4-1,5 0,5 1,3 2,3 1,1-4,1-1,1 1,-1 1,0 1,-1 2,1 2,-1-1,-4-3,-7-2</inkml:trace>
  <inkml:trace contextRef="#ctx0" brushRef="#br0" timeOffset="288.896">227 678,'-10'33,"-3"16,1 5,2-2,3-6,3-5,2-5,1-4,1-2,0-2,1-1,-1 0,1-4</inkml:trace>
  <inkml:trace contextRef="#ctx0" brushRef="#br0" timeOffset="1533.51">763 311,'55'-19,"-4"-1,-39 13,1 0,0 2,0-1,0 1,1 1,0 1,0 0,0 0,0 1,0 1,0 1,1 0,-1 0,0 2,0 0,0 0,2 2,-13-3,-1 0,0 0,0 1,1-1,-1 1,0-1,0 1,-1 0,1 0,0 0,-1 0,1 0,-1 0,1 0,-1 1,0-1,0 0,0 1,0-1,-1 1,1-1,-1 1,1-1,-1 1,0 0,0-1,0 1,0-1,0 1,-1 0,1-1,-1 1,0-1,0 0,0 1,0-1,0 1,0-1,-1 0,-60 86,5-38,57-49,0 0,0 0,0 1,0-1,0 0,1 0,-1 0,1 0,-1 0,1 0,-1 0,1 0,-1 0,1 0,0 0,-1 0,1-1,0 1,0 0,0 0,0-1,0 1,0 0,0-1,0 1,0-1,0 0,0 1,0-1,0 0,0 1,0-1,0 0,0 0,1 0,-1 0,0 0,0 0,0 0,0-1,0 1,0 0,0 0,0-1,1 1,-1-1,0 0,2 1,9 0,0-1,0 2,0-1,0 2,0-1,0 2,0 0,-1 0,1 1,-1 0,0 1,0 0,0 1,-1 0,0 1,0 0,-1 1,3 2,-10-7,1 0,-1 1,0-1,-1 1,1-1,0 1,-1 0,0-1,0 1,0 0,0 0,-1 0,1 0,-1-1,0 1,0 0,-1 0,1 0,-1 0,0 0,0 0,0-1,0 1,-1 0,1-1,-1 1,0-1,0 1,-1-1,1 0,0 0,-1 0,0 0,0-1,0 1,-1 0,-6 5,-1 0,0 0,-1-1,0 0,0-1,0 0,-1-1,0-1,0 0,-1 0,-34 10,39-10,0-1,-1 0,0 0,1-1,-1 0,0-1,0 0,0-1,0 0,0 0,-1-1,-5-4</inkml:trace>
  <inkml:trace contextRef="#ctx0" brushRef="#br0" timeOffset="1851.741">734 903,'215'-8,"164"-30,-328 32,1 1,-1 3,1 2,1 3,-10 8,-26-5</inkml:trace>
  <inkml:trace contextRef="#ctx0" brushRef="#br0" timeOffset="2240.264">988 1072,'-24'29,"-8"14,2 5,6-1,11-4,14-9,10-11,9-8,6-8,2-4,3-3,-1-2,1-5,-1-1,-1 0,-4-3,-8 1</inkml:trace>
  <inkml:trace contextRef="#ctx0" brushRef="#br0" timeOffset="2487.122">1299 1072,'-19'39,"-12"12,1 7,-1 4,6-5,2-11,5-9,5-6,6-3,3-2,2-6</inkml:trace>
  <inkml:trace contextRef="#ctx0" brushRef="#br0" timeOffset="2728.215">1497 1213,'-6'11,"-2"0,1 0,0 0,0 0,2 1,-1 0,1 1,1-1,1 1,-1 0,2 0,0 0,0 0,2 0,-1 0,2 10,0-21,-1 1,1-1,0 0,0 0,0 1,0-1,0 0,1 0,-1 0,1 0,-1 0,1-1,0 1,-1 0,1-1,0 1,0-1,0 1,0-1,1 0,-1 0,0 0,0 0,1-1,-1 1,1-1,-1 1,0-1,1 0,-1 0,1 0,-1 0,1 0,-1 0,1-1,79-31,1-42,-80 71,0 0,-1 0,0-1,1 1,-1-1,-1 0,1 1,0-1,-1 0,0 0,0 0,0 0,0 0,-1 0,1-1,-1 1,0 0,0 0,-1 0,1 0,-1 0,0 0,0 0,-1 0,1-1,-5-4,0 1,0 0,-1 0,0 1,0-1,-1 2,1-1,-1 1,-1 0,0 1,1 0,-1 0,-4-1,-7-3</inkml:trace>
  <inkml:trace contextRef="#ctx0" brushRef="#br0" timeOffset="3153.953">1666 254,'14'11,"-1"0,0 1,0 1,-1 0,-1 1,0 0,-1 1,-1 0,0 0,-1 1,-1 0,0 0,-1 1,-1 0,0 0,0 9,1-8,13 59,-3 0,-3 2,-4-1,-3 1,-3 0,-6 26,4-86,-2-1,-1 0,0 0,-1 0,-1-1,0 1,-1-1,-2 1,1-2,-2 1,0-1,-4 4,-8 12,-3 0,0-2,-2-1,-1 0,-2-2,0-1,-2-2,-19 12,-7-7,31-21</inkml:trace>
  <inkml:trace contextRef="#ctx0" brushRef="#br0" timeOffset="3767">734 0,'-105'304,"34"15,49-178,6 1,6 22,8-137,2-1,0 1,2 0,1-1,1 0,1 1,2-2,0 1,2-1,0 0,2 0,1-2,1 1,0-1,2-1,1-1,1 0,0-1,3 1,74 43,-78-56</inkml:trace>
  <inkml:trace contextRef="#ctx0" brushRef="#br0" timeOffset="4789.85">1921 847,'189'-315,"-170"285,2 1,1 0,1 2,1 0,6-2,-30 29,-1 0,1 1,0-1,0 1,0-1,0 1,0-1,0 1,0-1,0 0,0 1,0-1,0 1,0-1,0 1,0-1,0 1,0-1,0 1,1-1,-1 0,0 1,0-1,1 1,-1-1,0 0,0 1,1-1,-1 0,0 1,1-1,-1 0,0 0,1 1,-1-1,1 0,-1 0,1 0,-1 1,0-1,1 0,-1 0,1 0,-1 0,1 0,-1 0,1 0,-1 0,1 0,-1 0,0 0,1 0,-1 0,1-1,-1 1,1 0,-1 0,0 0,1-1,0 1,-13 42,-1-12,-12 53,25-82,1 0,-1 0,0 0,0 1,0-1,1 0,-1 0,0 0,1 1,-1-1,1 0,0 0,-1 0,1 0,0 0,-1 0,1 0,0 0,0-1,0 1,0 0,0 0,0-1,0 1,0 0,0-1,0 1,1-1,-1 0,0 1,0-1,0 0,1 0,-1 0,0 0,0 0,1 0,-1 0,0 0,0 0,0 0,1-1,-1 1,0 0,0-1,0 1,0-1,1 0,58-29,-58 29,142-119,-143 119,-1 0,1 0,0 1,-1-1,1 0,0 0,0 1,-1-1,1 1,0-1,0 1,0-1,0 1,0 0,0-1,0 1,0 0,0 0,0 0,0 0,0-1,0 2,0-1,0 0,0 0,0 0,0 0,0 0,0 1,0-1,0 1,0-1,0 0,-1 1,1 0,0-1,0 1,0-1,-1 1,1 0,0 0,0-1,-1 1,1 0,-1 0,1 0,-1 0,26 53,-21-39,63 109,-57-102</inkml:trace>
  <inkml:trace contextRef="#ctx0" brushRef="#br0" timeOffset="5072.312">1921 875,'33'5,"16"1,10 0,4-1,0-2,0-1,-1-1,-2 0,-1-1,-2 0,-5-1,-2 1,-5 0,-5 0,-4 0,-5 0,-1 0,-7 0</inkml:trace>
  <inkml:trace contextRef="#ctx0" brushRef="#br0" timeOffset="5587.352">2456 1101,'-218'96,"217"-95,-1 0,0 0,0 0,1 0,-1 1,1-1,-1 0,1 1,-1 0,1-1,0 1,0 0,0-1,0 1,0 0,0 0,1 0,-1 0,0 0,1 0,0 0,-1 0,1 0,0 0,0 0,0 1,0-1,1 0,-1 0,1 0,-1 0,1 0,-1 0,1 0,0-1,0 1,0 0,0 0,0 0,1-1,-1 1,0-1,1 1,0-1,-1 0,1 1,-1-1,1 0,0 0,0 0,0 0,0 0,0-1,0 1,0 0,0-1,1 1,188 75,-189-76,-1 1,1-1,-1 1,0 0,1-1,-1 1,0 0,0 0,1 0,-1 0,0 0,0 1,0-1,0 0,0 0,-1 1,1-1,0 0,-1 1,1-1,0 1,-1-1,0 1,1-1,-1 1,0-1,0 1,0-1,0 1,0-1,0 1,0-1,-1 1,1-1,0 1,-1-1,1 1,-1-1,0 1,1-1,-1 0,0 1,0-1,0 0,0 0,0 0,0 0,0 0,-1 0,1 0,0 0,0 0,-2 0,-10 6,0-1,0 0,0-1,-1-1,0 0,0-1,0 0,0-2,-1 1,-9-1,-1-1</inkml:trace>
  <inkml:trace contextRef="#ctx0" brushRef="#br0" timeOffset="6268.258">2766 988,'8'-4,"0"0,1 1,-1 0,1 0,-1 1,1 0,0 0,0 1,0 0,0 1,0 0,-1 1,1-1,1 2,-9-1,0 0,1 0,-1 0,0 1,0-1,0 1,0-1,0 1,0-1,-1 1,1-1,-1 1,1-1,-1 1,1 0,-1 0,0-1,0 1,1 0,-1-1,-1 1,1 0,0 0,0-1,-1 1,1 0,-1-1,1 1,-1-1,0 1,1 0,-1-1,0 0,0 1,0-1,0 1,-1-1,1 0,0 0,0 0,-1 0,1 0,-1 0,0 0,-10 19,11-17,0-1,1 1,-1 0,0 0,1-1,0 1,0 0,0 0,0 0,0 0,0-1,1 1,-1 0,1 0,0-1,0 1,0 0,0-1,1 1,-1-1,0 1,1-1,0 0,0 1,0-1,0 0,0 0,0-1,0 1,0 0,1-1,-1 1,3 0,31 36,-36-37,1 0,0 1,-1-1,1 0,-1 1,0-1,1 1,-1-1,0 1,0-1,0 1,0-1,0 1,0-1,0 1,-1-1,1 0,0 1,-1-1,1 1,-1-1,0 0,1 1,-1-1,0 0,0 0,0 1,0-1,0 0,0 0,0 0,0 0,0 0,-1-1,1 1,0 0,0 0,-2 0,-59 22,52-20,-19 5,3-1</inkml:trace>
  <inkml:trace contextRef="#ctx0" brushRef="#br0" timeOffset="7912.628">3387 57,'-17'13,"1"0,0 2,1 0,1 0,0 2,1-1,1 2,0 0,1 0,1 1,1 0,1 1,1 0,0 0,-2 17,-4 23,3 1,3 1,2 0,3 49,2-81,-2 31,2 0,3 0,3 0,2 0,3-1,15 46,-17-80,-4-7,2 0,0 0,1 0,1-1,0-1,2 1,0-2,11 14,5-12,-16-17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5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42 227,'0'37,"-11"111,-18-23,29-123,-1 0,1 0,0 0,0 0,0-1,0 1,0 0,0 0,0 0,0 0,1 0,-1-1,1 1,-1 0,1 0,0-1,0 1,0 0,0-1,0 1,0-1,0 1,0-1,1 0,-1 1,1-1,-1 0,1 0,-1 0,1 0,-1 0,1 0,0-1,0 1,-1-1,1 1,0-1,0 1,0-1,0 0,-1 0,1 0,0 0,0 0,0 0,0-1,0 1,-1 0,1-1,0 0,0 1,-1-1,2 0,20-5</inkml:trace>
  <inkml:trace contextRef="#ctx0" brushRef="#br0" timeOffset="436.047">239 227,'-32'202,"-39"180,49-147,20-206,6-33</inkml:trace>
  <inkml:trace contextRef="#ctx0" brushRef="#br0" timeOffset="2382.635">776 565,'-6'-3,"0"0,0 1,0-1,-1 2,1-1,0 1,-1 0,1 0,-1 0,1 1,-1 0,1 1,-1-1,1 1,-1 1,1-1,0 1,-1 0,1 0,-9 2,7-4,0 2,1-1,-1 1,0 0,1 1,-1 0,1 0,0 0,0 1,0 0,0 1,1 0,0-1,0 2,0-1,0 1,1 0,-1 1,5-4,1 0,-1 0,1 0,0 0,0 0,0 0,0 0,0 0,1 0,-1 0,1 0,0 0,0 0,0 0,0-1,0 1,1 0,-1-1,1 1,0-1,0 1,0-1,0 0,0 0,0 0,0 0,1 0,-1 0,1-1,1 1,86 41,-80-40,71 35,-79-37,0 1,0-1,-1 1,1 0,0 0,-1 0,1 0,-1 0,0 1,0-1,1 0,-2 0,1 1,0-1,0 1,-1-1,1 1,-1-1,0 1,0-1,0 1,0-1,0 1,0-1,-1 1,1-1,-1 1,0-1,0 1,0-1,0 0,0 1,-1-1,-3 9,-1 0,0 0,0-1,-1 0,-1-1,0 1,0-2,-1 1,0-1,0 0,-1-1,0 0,0-1,0 0,-1 0,0-1,-1 0,1-1,-1-1,1 0,-1 0,0-1,0-1,0 0,0 0,-1-1,1-1,0 0,-1-1,-27-24,27 9</inkml:trace>
  <inkml:trace contextRef="#ctx0" brushRef="#br0" timeOffset="2956.134">917 283,'86'10,"-84"-10,0 1,0 0,0 0,-1 0,1 0,0 0,0 0,0 0,-1 1,1-1,0 0,-1 1,0 0,1-1,-1 1,0 0,0 0,0-1,0 1,0 0,0 0,0 0,-1 0,1 0,-1 1,1-1,-1 0,0 0,0 0,0 0,0 0,0 0,-1 1,1-1,-1 0,1 0,-1 0,0 0,-65 125,65-125,0 0,0 0,0-1,1 1,-1 0,1 0,-1 0,1-1,0 1,-1 0,1 0,0 0,0 0,1 0,-1 0,0-1,1 1,-1 0,1 0,-1 0,1-1,0 1,0 0,0-1,0 1,0 0,0-1,0 1,0-1,1 0,-1 1,1-1,-1 0,1 0,-1 0,1 0,0 0,-1 0,3 0,73 6,-58-12</inkml:trace>
  <inkml:trace contextRef="#ctx0" brushRef="#br0" timeOffset="3368.571">1170 0,'35'40,"-12"-16,-1 1,-1 1,-1 1,-2 0,0 2,-2 0,0 5,-3-5,-2 0,-1 2,-1-1,-2 1,-1 1,-1-1,-2 1,-1 0,-2 18,-4-2,-2 0,-3-1,-1 0,-3 0,-2-1,-1-1,-3 0,-10 14,22-44,-1-2,-1 1,-1-1,0 0,0-1,-1 0,-1-1,0-1,0 1,-1-2,0 0,-1 0,0-1,0-1,-1-1,0 0,-3 1,-6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0,0-5,1-1,-1 0,-1 1,1 2,-1 1,-4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25,'1'1,"1"1,-1 0,1 0,-1 0,1-1,0 1,0-1,0 1,0-1,0 0,0 1,0-1,0 0,0-1,1 1,-1 0,0-1,0 1,1-1,-1 0,1 1,-1-1,0 0,3-1,-2 2,24 0,1 0,-1-1,0-2,0-1,0-1,9-3,116-23,-133 25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7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30 170,'2'2,"0"-1,-1 0,1 1,0-1,-1 0,0 1,1 0,-1-1,0 1,0 0,0 0,0 0,0 0,0-1,0 1,-1 1,1-1,-1 0,0 0,1 0,-1 0,0 0,0 0,0 0,0 0,-1 0,1 0,-1 0,0 2,-19 203,-10 103,32-101,-2-197</inkml:trace>
  <inkml:trace contextRef="#ctx0" brushRef="#br0" timeOffset="283.44">284 764,'-5'23,"-1"14,0 5,1-10,1-10</inkml:trace>
  <inkml:trace contextRef="#ctx0" brushRef="#br0" timeOffset="4589.817">509 284,'10'-11,"0"1,0 1,1 0,0 0,0 1,1 0,0 1,0 1,1 0,0 0,0 1,1 1,-1 0,1 1,0 1,-1 0,1 1,0 0,3 1,-14 1,1 0,-1 0,0 1,1 0,-1-1,0 1,0 0,0 0,-1 1,1-1,0 0,-1 1,1 0,-1 0,0-1,0 1,0 0,-1 1,1-1,-1 0,1 0,-1 1,0-1,0 1,-1-1,1 1,-1-1,0 1,1 0,-2-1,1 1,0-1,-1 1,1-1,-1 1,0-1,-1 1,1-1,0 0,-1 0,0 1,0-1,0 0,-1 1,-70 124,72-123,-1-1,1 1,0 0,0 0,1 0,-1 0,1-1,0 1,1 0,-1 0,1 0,0 0,0 0,0-1,1 1,0 0,0-1,0 1,0-1,1 0,0 0,-1 0,2 0,-1 0,0-1,1 1,-1-1,1 0,0 0,0 0,0-1,1 1,-1-1,1 0,-1 0,1-1,1 1,10 7,0 1,-1 1,0 0,-1 1,0 1,-1 0,2 4,-11-13,0 1,0-1,0 1,-1 1,0-1,0 0,0 1,-1-1,0 1,0 0,0 0,-1 0,1 0,-1 0,-1 0,1 0,-1 0,0 0,-1 1,0-1,0 0,0 0,-1 3,-4-1,0 0,-1-1,0 0,0 0,-1 0,0-1,0 0,0-1,0 0,-1 0,0-1,0 0,-1 0,1-1,-1 0,1-1,-1 0,0-1,0 0,0 0,0-1,0 0,0-1,-7-1,-91-6,108 8,-1 0,0-1,1 1,-1 0,1-1,-1 1,0-1,1 1,-1-1,1 1,-1-1,1 1,0-1,-1 0,1 1,-1-1,1 0,0 1,0-1,-1 0,1 1,0-1,0 0,0 1,0-1,0 0,0 0,0 1,0-1,0 0,0 0,0 1,0-1,0 0,1 1,-1-1,0 0,1 1,-1-1,0 0,1 1,-1-1,1 1,-1-1,1 1,-1-1,1 1,-1-1,1 1,-1-1,1 1,0 0,-1-1,1 1,0 0,-1 0,1-1,0 1,0 0,-1 0,1 0,0 0,0 0,13-9</inkml:trace>
  <inkml:trace contextRef="#ctx0" brushRef="#br0" timeOffset="5421.35">1187 397,'119'-255,"-79"201,-15 99,-25-41,1 0,0-1,0 1,0-1,0 1,0-1,1 1,-1-1,1 0,0 0,0 0,0 0,1 0,-1 0,1-1,-1 1,1-1,0 1,0-1,0 0,0 0,1 0,-1-1,0 1,1-1,-1 0,1 0,-1 0,1 0,0-1,-1 1,1-1,0 0,-1 0,1-1,0 1,2-1,6-9,0-1,0-1,-2 0,1 0,-2-1,1 0,-2-1,0 0,0 0,9-15,21-24,-37 53,0 0,-1 0,1 1,0-1,0 0,-1 1,1-1,0 1,-1-1,1 0,0 1,-1 0,1-1,-1 1,1-1,-1 1,1 0,-1-1,0 1,1 0,-1-1,0 1,1 0,-1 0,0-1,0 1,0 0,1 0,-1-1,0 1,0 0,0 0,-1 0,1-1,0 1,0 0,0 0,0-1,-1 2,1-1,-1 61,0-54,-1 1,2 0,-1 0,1 0,0 0,1 0,0 0,0-1,1 1,0 0,1-1,0 1,0-1,1 0,0 0,0 0,1 0,0-1,0 0,2 2,7 1</inkml:trace>
  <inkml:trace contextRef="#ctx0" brushRef="#br0" timeOffset="5686.394">1131 566,'38'0,"23"0,10 0,3-5,-2-1,-4 0,-7 1,-6-4,-2 1,-6 1,-5 1,-6 3,-3 1,-4 1,-1 1,-5 0</inkml:trace>
  <inkml:trace contextRef="#ctx0" brushRef="#br0" timeOffset="6202.028">1667 678,'-9'2,"-13"3,1 0,0 1,0 1,0 1,1 1,0 0,0 2,1 0,-9 9,26-19,1-1,0 1,0 0,0 1,0-1,0 0,0 0,0 0,0 1,0-1,1 0,-1 1,0-1,1 0,-1 1,1-1,0 1,-1-1,1 1,0-1,0 1,0-1,0 1,0-1,0 1,1-1,-1 1,0-1,1 1,-1-1,1 1,-1-1,1 0,0 1,0-1,0 0,-1 0,1 1,0-1,1 0,-1 0,0 0,1 0,63 42,-53-37,-6-4,0 1,-1 0,0 0,0 0,1 0,-2 1,1 0,0 0,-1 0,0 0,0 1,0 0,0 0,-1 0,0 0,0 0,-1 1,1-1,-1 1,0 0,0 0,-1 0,0 0,0 0,0 0,-1 0,0 0,0 0,0 0,-1 0,0 0,-1 4,-2-4,0-1,-1 0,1 0,-1 0,0 0,0-1,0 1,-1-2,0 1,0 0,0-1,0 0,0-1,0 1,-1-1,1 0,-1-1,0 0,1 0,-1 0,0-1,0 0,1 0,-1 0,0-1,0 0,1-1,-5-1,-6 2,-36-6,35 0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1 750,'19'8,"-1"-1,2 0,-1-2,1-1,0 0,0-1,0-1,0-1,0-1,1-1,-1 0,0-2,0 0,0-1,-1-1,0-1,0-1,0-1,7-4,22-13,-2-1,-1-3,-1-2,-2-1,-1-3,-1-1,-2-2,-2-1,-2-2,27-42,103-193,-160 268,24-29,-28 37,1-1,0 1,-1-1,1 1,0-1,0 1,0 0,-1-1,1 1,0 0,0 0,0 0,0 0,0-1,-1 1,1 0,0 0,0 1,0-1,0 0,0 0,-1 0,1 1,0-1,0 0,0 1,-1-1,1 0,0 1,0-1,-1 1,1-1,0 1,-1 0,1-1,-1 1,1 0,0-1,-1 1,0 0,1 0,-1 0,1-1,-1 1,0 0,0 1,9 17,-1 1,-1 0,-1 0,-1 1,-1 0,2 18,-2-14,-1 0,-1 0,-1 0,-2 0,0 0,-1 0,-2 0,0-1,-2 1,-1-1,-1 0,0-1,-2 1,-1-2,-11 17,11-20,-1 0,-2-1,0-1,0 0,-2 0,0-2,0 0,-2-1,0-1,0 0,-1-2,-1 0,0-1,0-1,-1-1,0 0,-1-2,1-1,-1 0,0-2,-14 1,-61-11,70 0</inkml:trace>
  <inkml:trace contextRef="#ctx0" brushRef="#br0" timeOffset="317.879">1581 440,'-35'58,"18"-33,2 1,0 0,2 1,1 1,1 0,-6 28,16-53,0 0,0 0,1 0,-1 0,1 0,0 0,0 0,0 0,1 0,-1 0,1 0,-1 0,1 0,0 0,0 0,0 0,1 0,-1 0,1-1,-1 1,1-1,0 1,0-1,0 0,0 0,1 1,-1-2,1 1,-1 0,1 0,-1-1,1 1,0-1,0 0,0 0,0 0,0 0,0-1,0 1,2-1,4 2,1-2,0 1,0-1,-1-1,1 1,0-2,-1 1,1-2,-1 1,0-1,1 0,3-3,-5 3,1 1,-2-2,1 1,0-1,-1 0,0 0,0-1,0 0,0 0,-1-1,0 0,0 0,0 0,-1-1,0 0,0 0,-1 0,0-1,0 1,-1-1,0 0,0 0,-1 0,0 0,0-1,-1 1,0 0,-1-1,1 1,-2-1,1-1,-2 3,0 0,0 0,-1 0,0 0,0 0,-1 1,0-1,0 1,0 0,-1 0,1 1,-1-1,-1 1,1 0,-1 1,0-1,0 1,0 0,-1 0,1 1,-1 0,0 0,0 1,-2-1,-6-1,0 1,0 0,0 1,0 0,-1 1,1 1,-1 1,1 0,0 1,-1 0,-2 2,-9 3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0 125,'340'0,"-177"21,-162-22,-1 0,1 0,0 0,0 0,-1 0,1 0,-1 0,1 0,-1 0,1 0,-1 0,0 0,1 0,-1-1,0 1,0 0,0 0,0 0,0 0,0 0,0-1,0 1,-1 0,1 0,0 0,-1 0,1 0,-1 0,1 0,-1 0,1 0,-1 0,0 0,0 0,1 0,-1 0,0 0,0 1,0-1,0 0,0 1,0-1,0 1,0-1,0 1,0-1,0 1,0 0,0-1,0 1,-1 0,1 0,0 0,-101-82,82 65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23,'0'5,"5"2,6-1,7-1,4-2,4 0,1-2,3-1,-1 0,0-5,1-2,-2 1,1 1,0 1,-1-3,0-1,0 2,-4 1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26,'29'0,"14"0,5 0,-1 0,-4 0,-5-5,-3-1,-3 0,-3 1,-5 1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29,'-259'288,"14"-65,245-222,-48 49,47-48,0-1,0 0,0 0,1 0,-1 1,0-1,1 1,-1-1,1 0,-1 1,1-1,0 1,-1-1,1 1,0-1,0 1,0-1,0 1,0-1,1 1,-1-1,0 1,1-1,-1 0,1 1,-1-1,1 1,0-1,0 0,-1 0,1 1,0-1,0 0,0 0,0 0,1 0,-1 0,0 0,0 0,1-1,-1 1,0 0,1-1,20 9,1-2,0 0,0-2,1-1,0 0,0-2,0-1,-1 0,1-2,16-3,22 2,230 2,-265 6,-25-4,-1-1,1 0,0 0,-1 0,1 0,0 0,0 0,0 0,0 0,0-1,0 1,0-1,0 0,0 1,0-1,0 0,0 0,0 0,0-1,0 1,0 0,0-1,0 1,0-1,0 0,0 0,0 1,-1-1,1-1,0 1,0 0,-1 0,1-1,-1 1,1 0,-1-1,0 0,1 1,-1-1,0 0,0 0,-35-130,17 93,-1 0,-2 1,-2 2,-1 0,-27-31,-76-73,121 133,4 4</inkml:trace>
  <inkml:trace contextRef="#ctx0" brushRef="#br0" timeOffset="1067.491">985 1,'34'32,"-9"15,-2 2,-2 1,-2 0,-2 1,1 17,24 68,-41-131,41 73,-40-79,0 1,0-1,0 1,0-1,0 0,0 0,-1 0,1 0,0 0,0 0,-1 0,1 0,-1-1,1 1,-1 0,0-1,0 0,1 1,-1-1,0 0,0 1,-1-1,1 0,0 0,-1 0,1 0,-1 0,1 0,-1 0,0 0,0 0,2-4,82-217,25-26,-102 230,-4 5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3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225 469,'56'202,"41"83,-32-137,-65-147,0-1,-1 1,1 0,0 0,0-1,0 1,1 0,-1 0,0-1,0 1,0 0,0 0,1-1,-1 1,0 0,1-1,-1 1,0 0,1-1,-1 1,1-1,-1 1,1-1,-1 1,1-1,0 1,-1-1,1 1,-1-1,1 0,0 1,-1-1,1 0,0 0,0 1,-1-1,1 0,0 0,0 0,-1 0,1 0,0 0,0 0,-1 0,1 0,0 0,0-1,-1 1,1 0,0 0,-1-1,1 1,0 0,-1-1,1 1,-1-1,1 1,0-1,-1 1,1-1,-1 1,1-1,-1 0,0 1,1-1,-1 0,0 1,1-1,34-187,58-186,-75 271,-17 91</inkml:trace>
  <inkml:trace contextRef="#ctx0" brushRef="#br0" timeOffset="3150.054">1045 413,'-35'48,"19"-28,1 1,0 1,2 0,1 1,0 1,2 0,0 0,2 1,1 0,1 0,1 1,1-1,1 1,1 16,2-37,-2 4,1-1,0 1,0-1,1 1,0-1,0 1,1-1,0 1,0-1,1 0,0 1,1-1,0 0,0 0,1-1,0 1,0-1,0 1,1-1,1-1,-1 1,1-1,0 0,0 0,1 0,-1-1,7 3,36 9,-31-9</inkml:trace>
  <inkml:trace contextRef="#ctx0" brushRef="#br0" timeOffset="3669.982">1185 751,'13'-10,"0"1,1 0,-1 0,2 1,-1 1,1 1,0 0,1 1,-1 0,1 1,0 1,0 1,0 0,3 1,-17 1,0-1,0 1,-1 0,1 0,0 1,-1-1,1 0,0 0,0 1,-1-1,1 1,-1 0,1-1,0 1,-1 0,0 0,1 0,-1 0,1 0,-1 0,0 1,0-1,0 0,0 1,0-1,0 1,0-1,0 1,0-1,-1 1,1-1,0 1,-1 0,0-1,1 1,-1 0,0 0,0-1,0 1,0 0,0-1,0 1,-1 0,1 0,0-1,-1 1,0 0,0 0,-43 76,18-48,14-17,0 0,1 1,0 0,1 1,1 0,0 1,1 0,1 0,0 1,6-15,1 1,-1 0,0-1,1 1,0 0,-1-1,1 1,0 0,0 0,1-1,-1 1,0 0,1-1,0 1,0 0,0-1,0 1,0-1,0 0,0 1,1-1,-1 0,1 0,0 1,0-1,0-1,0 1,0 0,0 0,0-1,0 1,1-1,-1 0,1 0,-1 0,1 0,-1 0,1 0,0-1,-1 1,1-1,1 1,119-4,-70-16,-34 7</inkml:trace>
  <inkml:trace contextRef="#ctx0" brushRef="#br0" timeOffset="5488.466">1891 808,'-54'-17,"49"17,1 0,0 0,0 0,0 0,0 1,0 0,0 0,0 0,0 0,0 0,0 1,1 0,-1 0,0 0,1 0,0 0,-1 1,1-1,0 1,0 0,0 0,1 0,-1 1,1-1,0 1,0-1,0 1,0 0,1-1,-1 2,4-2,-1 0,1 0,0 0,0 0,0-1,1 1,-1 0,1-1,-1 0,1 1,0-1,0 0,0 0,0-1,0 1,0-1,1 1,-1-1,2 0,27 16,-31-16,1 1,-1-1,0 0,0 1,1-1,-1 1,0 0,0-1,-1 1,1 0,0-1,0 1,-1 0,1 0,-1 0,0-1,1 1,-1 0,0 0,0 0,0 0,0 0,-1 0,1-1,0 1,-1 0,1 0,-1 0,0-1,0 1,0 0,1-1,-1 1,-1 0,1-1,0 0,0 1,-1-1,1 0,0 1,-2 0,-67 46,16-29,29-13</inkml:trace>
  <inkml:trace contextRef="#ctx0" brushRef="#br0" timeOffset="5869.862">2060 384,'5'2,"0"0,0 0,0 0,-1 1,1-1,-1 1,0 0,1 1,-1-1,-1 1,1 0,0 0,-1 0,0 0,0 0,1 2,9 14,0 1,-2 0,0 0,-1 1,-2 0,0 1,-1 0,-1 0,-2 0,0 1,0 18,-5-18,-2-1,-1 1,0-1,-2 0,-1-1,-1 1,0-1,-2-1,0 0,-2 0,0-1,-1 0,-1-1,-14 14,-48 52,60-71</inkml:trace>
  <inkml:trace contextRef="#ctx0" brushRef="#br0" timeOffset="8116.299">0 215,'311'-84,"-270"75,-30 5,0 1,1 1,-1 0,1 0,-1 1,1 1,-1 0,1 0,-1 1,1 0,-1 1,10 3,-68-52,-15-11,54 47</inkml:trace>
  <inkml:trace contextRef="#ctx0" brushRef="#br0" timeOffset="6134.442">2483 836,'34'0,"16"-5,3-1,-1 0,-5 1,-6 1,-10 7,-6 2,-6 1</inkml:trace>
  <inkml:trace contextRef="#ctx0" brushRef="#br0" timeOffset="7171.304">3133 441,'13'15,"0"1,-2 1,0 0,-1 0,0 1,-2 0,0 1,-1 0,-1 0,0 1,-2-1,0 1,-1 0,-1 0,-1 0,-1 1,-1 4,1 0,2 0,1 0,1 0,1 0,1-1,2 0,0 0,-8-25,1 0,-1 0,0 0,1 0,-1 0,1 0,0 0,-1 1,1-1,0 0,-1 0,1 0,0 1,0-1,0 0,-1 1,1-1,0 0,0 1,0 0,0-1,0 1,0-1,0 1,0 0,0 0,1 0,-1 0,0-1,0 1,0 1,0-1,0 0,0 0,0 0,0 0,0 1,0-1,0 1,0-1,0 1,0-1,0 1,0-1,0 1,0 0,-1-1,1 1,0 0,0 0,-1 0,1 0,-1-1,1 1,0 0,-1 0,0 0,1 0,-1 0,0 0,1 1,-1-1,0 0,0 0,0 0,0 0,0 0,0 0,75-191,91-140,-137 263,-24 48</inkml:trace>
  <inkml:trace contextRef="#ctx0" brushRef="#br0" timeOffset="8990.307">2963 158,'220'-17,"-179"11,0 2,0 1,0 3,28 3,-12 12,-75-35,-36-11,37 21</inkml:trace>
  <inkml:trace contextRef="#ctx0" brushRef="#br0" timeOffset="9531.757">4092 187,'-29'34,"1"1,2 2,2 0,1 1,2 2,2 0,2 1,1 1,2 1,2 0,2 0,2 1,1 4,7-37,1-1,-1 1,2 0,-1-1,2 1,-1-1,1 1,1-1,0 0,0 0,1-1,0 0,1 1,0-1,0-1,1 1,-3-4,1 0,-1 0,1-1,0 1,0-1,0 0,0 0,1-1,-1 0,1 1,0-2,0 1,0-1,1 0,-1 0,0-1,1 0,-1 0,1 0,0-1,-1 0,1 0,-1-1,1 0,-1 0,4-1,8-5</inkml:trace>
  <inkml:trace contextRef="#ctx0" brushRef="#br0" timeOffset="9888.09">4431 441,'-24'23,"1"1,0 1,2 1,1 1,2 1,0 0,-8 22,23-45,1 0,0 0,1 1,-1-1,1 0,0 1,0 0,1-1,0 1,0-1,0 1,1 0,-1-1,1 1,1-1,-1 0,1 1,0-1,0 0,0 0,1 0,0 0,0 0,0-1,1 1,-1-1,1 0,0 0,0 0,1-1,-1 1,1-1,-1 0,1 0,0-1,0 1,1-1,-1-1,4 2,1 0,0-1,0-1,0 0,0 0,0-1,0 0,0-1,0 0,0 0,0-1,0-1,0 0,-1 0,1 0,-1-1,0-1,0 0,0 0,-1-1,0 0,0 0,0-1,5-6,-7 8,-1 0,1-1,-1 0,-1 0,1-1,-1 1,0-1,0 0,-1 0,0-1,0 1,-1 0,0-1,0 0,-1 1,0-1,0 0,-1 0,1 0,-2 1,1-1,-1 0,-1 0,0 1,0-1,0 0,-1 1,0 0,0 0,-4-7,0 6,0 0,0 0,-1 0,0 1,-1 0,0 1,0 0,0 0,0 1,-1 0,-2 0,-1-2,-12-6</inkml:trace>
  <inkml:trace contextRef="#ctx0" brushRef="#br0" timeOffset="10232.886">4656 215,'5'4,"165"189,-160-178,0 0,-1 0,0 1,-1 0,-1 1,-1 0,-1 0,0 1,-1-1,-1 1,0 0,-1 0,-1 3,-3 0,-1 0,-1-1,-1 0,-1 0,0 0,-2-1,0 1,-1-2,-1 1,-1-2,0 1,-1-1,-1-1,-1 0,0-1,-1-1,0 0,-1-1,-1 0,0-2,-5 2,2-5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30,'18'6,"-1"0,1-2,0 0,0 0,1-2,-1 0,1-2,-1 0,1 0,-1-2,0-1,1 0,-1-1,3-2,26-2,130-22,-165 29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2,'39'17,"-12"-12,0-1,0 0,0-3,1 0,-1-1,26-4,145-25,-174 29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4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1 492,'5'0,"1"5,5 1,5 0,5-1,4-1,1-2,3-1,0-5,0-3,0 1,0 1,0 1,-1 1,1 2,-11 0,-7 1</inkml:trace>
  <inkml:trace contextRef="#ctx0" brushRef="#br0" timeOffset="569.478">622 97,'-1'0,"1"-1,-1 1,1 0,0 0,-1 0,1-1,-1 1,1 0,-1 0,1 0,-1 0,1 0,-1 0,1 0,0 0,-1 0,1 0,-1 0,1 0,-1 0,1 0,-1 0,1 0,-1 1,1-1,-1 0,1 0,0 0,-1 1,1-1,0 0,-1 1,1-1,0 0,-1 1,1-1,0 0,-1 1,1-1,0 1,0-1,0 1,-1-1,1 1,0-1,0 0,0 1,0-1,0 1,0-1,0 1,0-1,0 1,0-1,0 1,0-1,0 1,0-1,1 1,-1-1,-34 155,-1 168,22-248,10-61,0 1,0-1,1 1,1 0,1 0,0 0,1 0,1 5,-2-19,0 1,0-1,0 0,0 1,0-1,1 0,-1 1,0-1,1 0,-1 0,1 1,-1-1,1 0,0 0,0 0,-1 0,1 0,0 0,0 0,0 0,0 0,0 0,0 0,1 0,-1-1,0 1,0 0,0-1,1 1,-1-1,0 0,1 1,-1-1,1 0,8-4</inkml:trace>
  <inkml:trace contextRef="#ctx0" brushRef="#br0" timeOffset="1403.601">877 407,'0'-14,"0"-1,2 1,0-1,0 1,1 0,1-1,1 2,0-1,0 0,2 1,0 0,0 0,89-132,-96 146,0-1,0 1,0-1,0 1,0-1,0 1,0-1,1 1,-1 0,0-1,0 1,1-1,-1 0,0 1,1-1,-1 1,0-1,1 1,-1-1,1 0,-1 1,1-1,-1 0,1 1,-1-1,1 0,-1 0,1 0,-1 1,1-1,-1 0,1 0,-1 0,1 0,0 0,-1 0,1 0,-1 0,1 0,-1 0,1 0,0-1,-1 1,1 0,-1 0,1-1,-1 1,1 0,-1 0,1-1,-1 1,0 0,1-1,-1 1,1-1,-1 1,0-1,1 1,-1-1,0 1,0-1,1 1,-1-1,0 1,0-1,0 0,2 55,-3-46,1-3,-1 7,0-1,1 1,1-1,0 0,0 1,1-1,0 0,1 0,0 0,1 0,0 0,1 0,-2-10,-1 0,0 0,1 0,-1 0,0-1,1 1,-1-1,1 1,-1-1,1 0,-1 0,1 0,-1 0,1 0,-1-1,0 1,1-1,-1 0,1 1,-1-1,0 0,0 0,1-1,-1 1,0 0,0-1,0 1,0-1,-1 0,1 0,0 1,-1-1,1 0,-1-1,0 1,1 0,0-2,152-231,-122 203,-36 70,-11 25,12-58,0 1,1-1,-1 1,1 0,1-1,-1 1,1 0,0 0,0 0,1 0,0 1,0-1,0 0,1 0,0 0,0 0,0 0,1 0,0-1,0 1,0 0,1-1,0 1,0-1,0 0,1 0,0 0,0-1,0 1,0-1,14 7,0-4</inkml:trace>
  <inkml:trace contextRef="#ctx0" brushRef="#br0" timeOffset="1684.559">791 548,'39'0,"17"0,8-4,-1-3,-2 1,-6 1,-9-3,-1-1,-5 2,-3 2,-4 1,-3 2,-6 1</inkml:trace>
  <inkml:trace contextRef="#ctx0" brushRef="#br0" timeOffset="2233.986">1299 661,'-160'49,"157"-50,-1 1,1 0,0 1,0-1,-1 0,1 1,0 0,0 0,0 0,-1 0,1 0,0 1,1-1,-1 1,0 0,0 0,1 0,-1 0,1 0,0 0,-1 1,1-1,0 1,0 0,1 0,-1-1,1 1,-1 0,1 0,0 1,0-1,0 0,1 0,-1 0,1 1,-1-1,1 0,0 0,1 1,-1-1,0 0,1 2,4 2,0-1,0 1,0-1,1 0,-1-1,1 1,1-1,-1-1,1 1,0-1,0 0,0-1,5 3,65 48,-75-52,-1 0,1 0,-1 0,1 0,-1 1,0-1,0 0,0 1,0-1,0 1,-1-1,1 1,-1-1,0 1,1-1,-1 1,0 0,-1-1,1 1,0-1,-1 1,1-1,-1 1,0-1,0 1,0-1,0 0,0 1,-1-1,1 0,-1 0,1 0,-1 0,0 0,0 0,0-1,-3 4,0-1,0 1,-1-1,0-1,0 1,0-1,0 0,0-1,0 1,-1-1,0 0,1-1,-4 1,2 0,0-1,0 0,0 0,0 0,0-1,0 0,0-1,0 0,0 0,0-1,0 1,0-2,1 1,-1-1,1-1,-1 1,1-1,0 0,1-1,-1 0,1 0,0 0,-1-2,1-10,5 0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0,-5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27,'-15'5,"-1"1,1 0,1 2,-1 0,1 0,0 1,1 1,0 0,1 1,0 0,0 1,1 0,1 1,0 0,1 1,0 0,1 0,1 1,0 0,1 0,1 1,0 0,-2 12,5-1,1 0,1-1,1 1,2 0,0-1,2 0,3 9,-6-29,1-1,0 0,0 0,0 0,1 0,-1 0,1 0,0-1,1 0,-1 0,1 0,0 0,0-1,0 0,0 0,0 0,1-1,-1 0,1 0,0 0,0 0,-1-1,1 0,3 0,6 1,0-1,0-1,0 0,0-1,1 0,-1-1,0-1,-1 0,5-3,-5 0,0-1,-1-1,0 0,0-1,0 0,-1-1,-1-1,0 0,0 0,-1-1,-1 0,0-1,0 0,-2 0,1-1,-2 0,0 0,0-1,-2 0,1 0,-2 0,0 0,-1 3,0 0,-1 1,0-1,-1 0,0 0,-1 0,0 0,-1 1,0-1,-1 1,0-1,-1 1,0 0,-1 0,0 1,-1-1,0 1,-1 0,0 1,0-1,-1 2,0-1,-1 1,0 0,0 1,0 0,-1 0,0 1,-1 0,-1 0,-74-23,61 24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37,'152'-37,"-149"37,0 0,0 0,0 1,0-1,0 1,0-1,0 1,0 0,0 0,0 0,0 1,0-1,-1 1,1-1,-1 1,1 0,-1 0,0 0,0 0,1 0,-1 1,-1-1,1 1,0-1,-1 1,1 0,-1-1,0 1,0 0,0 0,0 0,0 0,-1 2,4 110,-6-86,0 934,27-797,-25-164,0-1,0 1,0-1,0 0,0 1,0-1,-1 1,1-1,0 0,-1 1,1-1,-1 0,0 1,1-1,-1 0,0 0,0 0,0 1,1-1,-1 0,0 0,-1 0,1-1,0 1,0 0,0 0,0-1,-1 1,1 0,0-1,-1 1,1-1,-1 0,1 1,0-1,-1 0,1 0,-1 0,1 0,-2 0,-59-12,56 10,-82-17,63 16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9,'-5'-2,"0"0,-1 1,1 0,0 0,-1 0,1 0,-1 1,1 0,-1 0,1 1,0-1,-1 1,1 1,0-1,-1 0,1 1,0 0,0 1,0-1,1 1,-1 0,0 0,1 0,0 1,0-1,0 1,0 0,1 0,-1 1,1-1,0 1,1-1,-1 1,1 0,0 0,0 0,0 0,0 2,-11 190,2-110,4 0,4 0,6 58,-2-24,0 143,25-123,3-27,-3-27,-24-83,0-1,1 0,-1 0,1 0,0 0,0 0,0 0,0-1,1 1,-1-1,1 0,-1 0,1-1,0 1,0-1,0 1,0-1,0-1,0 1,0 0,0-1,0 0,0 0,0 0,0 0,0-1,0 0,0 1,0-2,0 1,0 0,0-1,-1 0,4-1,7 0,159-32,-149 34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1,'-2'17,"0"-1,-2 1,0-1,0 0,-2 0,0 0,-1-1,-1 2,-5 12,5-10,-1 1,0 0,2 0,0 0,1 1,2 0,0 0,0 10,3-26,0-1,0 1,0 0,1 0,0 0,0 0,0 0,0 0,1 0,0 0,0-1,0 1,1 0,0 0,0-1,0 1,0-1,1 0,-1 0,1 0,0 0,1 0,-1 0,1-1,-1 0,1 1,0-1,0-1,0 1,2 0,0 0,1 0,1-1,-1 0,0 0,0 0,1-1,-1 0,1-1,-1 0,1 0,-1 0,1-1,-1 0,1-1,-1 1,0-1,0-1,0 0,0 0,0 0,0 0,-1-1,0 0,5-5,2-9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1 289,'162'-120,"-89"19,-20 34,-50 67,-1 1,0 0,1 0,-1-1,0 2,1-1,-1 0,0 0,0 1,0-1,0 1,0-1,0 1,-1 0,1 0,-1 0,1 0,-1 0,0 0,1 0,-1 1,0-1,0 0,-1 1,1-1,0 1,-1-1,0 1,1-1,-1 1,0-1,0 1,2 15,1 0,1-1,0 1,2-1,0 0,1-1,0 1,1-1,1-1,1 1,5 4,-2-7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24,'-11'-5,"-1"1,1 1,-1-1,1 2,-1 0,0 0,0 1,0 0,0 1,0 1,0 0,1 1,-1 0,0 0,1 1,-1 1,1 0,0 0,0 1,-1 2,5 0,0 0,1 0,0 1,0 0,1 0,0 1,0-1,1 1,1 0,-1 0,1 1,1-1,-1 1,2-1,-1 1,2 0,-1-1,1 1,0 0,1 0,-27 218,27 337,-18-470,17-93,-1-1,1 1,0 0,0-1,0 1,0 0,1 0,-1-1,0 1,1 0,-1-1,1 1,0-1,-1 1,1 0,0-1,0 1,0-1,0 0,0 1,0-1,0 0,1 0,-1 0,0 0,1 0,-1 0,1 0,-1 0,1 0,-1-1,1 1,0 0,-1-1,1 0,0 1,0-1,-1 0,1 0,0 0,-1 0,1 0,0 0,78-10,95-29,-96 23,-61 9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1,'-11'225,"-25"3,25-121,11-107</inkml:trace>
  <inkml:trace contextRef="#ctx0" brushRef="#br0" timeOffset="368.298">1 282,'420'0,"-340"-11,-62 5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2,'0'0,"0"0,1-1,-1 1,1 0,-1 0,1 0,-1 0,1-1,-1 1,1 0,-1 0,1 0,-1 0,1 0,-1 0,1 0,-1 0,1 0,-1 1,1-1,-1 0,1 0,-1 0,0 0,1 1,-1-1,1 0,-1 1,1-1,-1 0,0 1,1-1,-1 0,0 1,1-1,-1 0,0 1,0-1,1 1,-1-1,0 1,0-1,0 1,0-1,1 1,-1-1,0 1,0-1,0 1,0-1,0 1,0-1,0 1,-1-1,1 1,0-1,0 1,5 21,-1 0,0 0,-2 0,-1 0,0 0,-2 1,-1 8,0 25,1 282,1-313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25,'8'3,"1"-1,-1 0,1-1,0 0,-1 0,1-1,0 0,0-1,-1 0,9-1,17-1,108-24,-170 40,-137 28,128-30,181-23,-118 12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7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0 406,'2'-22,"0"0,2 0,0 1,1-1,2 1,0 0,1 1,1 0,0 0,2 1,1 0,0 1,14-16,-26 33,1 0,-1 0,0 0,1 0,-1 0,0 0,1 0,-1 0,1 0,0 0,-1 0,1 0,0 0,0 1,-1-1,1 0,0 1,0-1,0 0,0 1,0-1,0 1,0-1,0 1,0 0,0-1,0 1,0 0,0 0,0 0,0 0,0 0,0 0,1 0,-1 0,0 0,0 0,0 1,0-1,0 0,0 1,0-1,0 1,0-1,0 1,0-1,0 1,-1 0,1-1,0 1,0 0,-1 0,1 0,0 0,-1 0,1 0,0 0,-11 151,10-151,1 0,-1 1,1-1,-1 0,1 0,0 0,-1 0,1 0,0 0,0 0,0 0,0 0,0 0,0 0,0-1,0 1,0 0,0-1,0 1,0-1,0 1,1-1,-1 1,0-1,0 0,1 0,-1 1,0-1,0 0,1 0,-1-1,0 1,0 0,1 0,-1 0,0-1,0 1,1-1,-1 1,0-1,0 1,0-1,0 0,0 0,1 0,49-37,-49 37,111-111,-1-1,-112 114,0-1,0 1,1-1,-1 1,0 0,0-1,1 1,-1-1,0 1,1-1,-1 0,0 1,1-1,-1 1,1-1,-1 1,1-1,-1 0,1 0,-1 1,1-1,-1 0,1 0,0 1,-1-1,1 0,-1 0,1 0,0 0,-1 0,1 0,-1 0,1 0,0 0,-1 0,1 0,-1 0,1-1,-1 1,1 0,-1 0,1-1,0 1,-1 0,1-1,-1 1,0 0,1-1,-1 1,1-1,-1 1,0-1,1 1,-1-1,1 1,-8 20,1 1,1 1,1-1,1 1,1-1,1 1,1 3,0-22,1 0,-1-1,0 1,1-1,0 1,0 0,-1-1,2 1,-1-1,0 1,0-1,1 0,-1 0,1 1,0-1,0 0,0-1,0 1,0 0,0 0,0-1,0 1,1-1,-1 0,1 0,-1 0,1 0,-1 0,1 0,-1-1,3 1,16 2</inkml:trace>
  <inkml:trace contextRef="#ctx0" brushRef="#br0" timeOffset="248.985">0 490,'15'9,"9"4,5-1,8-2,2-7,4-5,0-2,1-5,4-1,-2 1,1 3,-3-3,-4 0,-4 1,-3 3,-8 2</inkml:trace>
  <inkml:trace contextRef="#ctx0" brushRef="#br0" timeOffset="745.55">537 631,'-34'13,"2"1,0 2,0 1,2 1,0 2,0 1,29-20,-1 0,1 0,-1 0,1 0,0 0,0 0,-1 0,1 1,0-1,0 0,0 1,0-1,0 1,1-1,-1 1,0-1,1 1,-1-1,1 1,-1 0,1-1,0 1,0 0,0-1,0 1,0 0,0 0,0-1,0 1,1 0,-1-1,1 1,-1-1,1 1,0 0,-1-1,1 0,0 1,0-1,0 1,0-1,0 0,1 0,-1 1,0-1,0 0,1 0,73 39,-73-39,85 43,-85-43,0 1,0-1,0 0,0 1,0 0,-1-1,1 1,0 0,-1 0,1 0,-1 0,0 0,0 0,1 0,-1 1,-1-1,1 0,0 1,-1-1,1 0,-1 1,1-1,-1 1,0-1,0 1,0-1,-1 1,1-1,-1 0,1 1,-1-1,0 0,0 1,0-1,0 0,0 0,-1 1,-3 2,0 0,-1 0,1-1,-1 0,0 0,-1 0,1-1,-1 0,1 0,-1-1,0 0,0 0,0 0,0-1,0 0,-4 0,-21 5,-41 6,50-10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1 569,'0'19,"0"11,0 6,0-9,5-9,1-7</inkml:trace>
  <inkml:trace contextRef="#ctx0" brushRef="#br0" timeOffset="593.85">199 89,'6'-8,"-1"1,1 0,1 1,-1 0,1 0,0 0,1 1,-1 0,1 0,0 1,0 0,0 0,1 1,0 0,-1 0,1 1,0 0,0 1,0 0,0 1,0-1,0 2,7 0,-13-1,0 0,-1 0,1 0,0 1,0-1,0 1,0-1,-1 1,1 0,0 0,-1 1,1-1,0 0,-1 1,0 0,1-1,-1 1,0 0,0 0,0 0,0 1,0-1,-1 0,1 1,-1-1,1 1,-1-1,0 1,0 0,0-1,0 1,-1 0,1 0,-1 0,0 1,1 4,-2 0,1-1,-1 1,-1 0,1 0,-1-1,-1 1,1-1,-1 1,0-1,-1 0,-2 3,-10 16,-30 62,45-84,0-1,1 0,-1 1,1-1,0 0,0 1,0-1,0 0,0 1,1-1,-1 0,1 1,0-1,0 0,1 0,-1 0,0 1,1-1,0-1,0 1,0 0,0 0,0-1,0 1,1-1,-1 0,2 1,59 32,-57-34,0 1,-1 0,1 0,-1 1,0-1,1 1,-1 1,-1-1,1 1,0 0,-1 0,0 0,0 0,0 1,0 0,-1-1,1 1,-1 1,-1-1,1 0,1 6,-2-3,-1 0,1 0,-1 0,-1 0,0 0,0 0,0 1,-1-1,-1 0,1 0,-1 0,0 0,-1 0,0-1,0 1,-1-1,0 0,0 0,-1 0,1 0,-2-1,1 0,-1 0,0 0,0-1,0 0,-1 0,0 0,-1 0,1 0,0-1,0 1,0-1,-1-1,0 0,1 0,-1 0,0-1,0 0,0 0,-1-1,1 0,0-1,0 0,-1 0,1-1,0 0,-8-1,-2-27,17 11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28 285,'-2'1,"0"1,1-1,-1 1,0-1,0 1,1 0,-1 0,1 0,0 0,-1 0,1 0,0 0,0 0,0 0,1 1,-1-1,1 0,-1 1,1-1,-1 0,1 1,0-1,0 1,1 1,-2-1,-1 219,29 0,-27 116,23-359,-12 3</inkml:trace>
  <inkml:trace contextRef="#ctx0" brushRef="#br0" timeOffset="708.61">255 511,'36'-45,"61"-103,-97 147,1 0,-1 0,1 1,0-1,-1 0,1 1,0-1,-1 1,1-1,0 1,0-1,0 1,-1 0,1-1,0 1,0 0,0 0,0 0,0-1,0 1,-1 0,1 0,0 0,0 0,0 0,0 1,0-1,0 0,0 0,-1 1,1-1,0 0,0 1,0-1,-1 1,1-1,0 1,0-1,-1 1,1-1,-1 1,1 0,0 0,-1-1,1 1,-1 0,0 0,1 0,21 51,-14-32,-8-18,0 0,0 0,1 0,-1 0,1 0,-1 0,1-1,0 1,0 0,0 0,0-1,0 1,0 0,0-1,1 1,-1-1,1 0,-1 1,1-1,-1 0,1 0,0 0,-1 0,1 0,0 0,0 0,0-1,0 1,0-1,-1 1,1-1,0 0,0 0,0 0,0 0,0 0,0 0,0-1,0 1,0 0,0-1,0 0,0 1,0-1,-1 0,1 0,0 0,-1 0,1 0,1-2,110-139,-113 141,1 1,-1-1,1 1,-1-1,1 1,0-1,-1 1,1 0,0-1,0 1,-1 0,1-1,0 1,-1 0,1 0,0 0,0-1,0 1,-1 0,1 0,0 0,0 0,0 1,-1-1,1 0,0 0,0 0,-1 1,1-1,0 0,-1 1,1-1,0 0,-1 1,1-1,0 1,-1-1,1 1,-1-1,1 1,-1 0,1-1,-1 1,1 0,-1-1,0 1,1 0,-1 0,0-1,0 1,1 0,13 51,-10-32,-2-15,0 1,0-1,0 0,1 1,0-1,0 0,1-1,-1 1,1-1,0 1,0-1,0 0,1 0,0-1,-1 0,1 1,5 1,12 4</inkml:trace>
  <inkml:trace contextRef="#ctx0" brushRef="#br0" timeOffset="967.773">255 765,'19'0,"16"-5,7-1,1 0,3 1,-2-3,-3-1,0 2,-1-3,-3 0,-3 2,-3 2,-1 2,-1 3,-1 0,-5 1</inkml:trace>
  <inkml:trace contextRef="#ctx0" brushRef="#br0" timeOffset="1463.005">735 962,'-19'6,"13"-5,1-1,-1 1,0 1,1-1,0 1,-1 0,1 0,0 0,0 1,0 0,0 0,1 0,-1 0,1 1,0 0,0 0,0 0,0 0,1 1,0-1,0 1,0 0,0 0,-1 5,5-5,1 0,-1-1,1 1,1-1,-1 1,1-1,-1 0,1 0,1 0,-1 0,0-1,1 1,0-1,0 0,0 0,0 0,0 0,0-1,1 0,0 0,-1 0,1 0,0-1,1 0,20 12,-24-12,1 0,0-1,-1 1,1 0,-1 0,1 0,-1 0,1 0,-1 1,1-1,-1 1,0-1,0 1,0 0,0 0,0 0,0 0,-1 0,1 0,-1 0,1 1,-1-1,0 1,0-1,0 1,0-1,0 1,-1 0,1-1,-1 1,0 0,0-1,0 1,0 0,0-1,0 1,-1 0,0 1,-5 3,0 0,0-1,-1 0,0 0,0 0,-1-1,0 0,0 0,0-1,0 0,-1-1,0 0,1 0,-1 0,0-1,0-1,0 0,-1 0,1 0,-7-2,-7-3,5-2</inkml:trace>
  <inkml:trace contextRef="#ctx0" brushRef="#br0" timeOffset="2701.247">848 3,'50'-1,"-29"0,1 0,-1 2,1 0,-1 1,1 1,-1 2,15 4,-27-3,-1 1,1 0,-2 0,1 1,-1 0,0 0,-1 1,0-1,0 1,-1 1,0-1,-1 1,0 0,-1 0,1 0,-2 1,0-1,0 1,-1-1,0 1,-1 0,0-1,0 1,-2 4,-29 269,32 450,0-731,-1 0,0 0,1 0,-1 0,0 0,0 0,-1 0,1 0,-1 0,1 0,-1 0,0 0,0 0,-1 0,1 0,0-1,-1 1,0-1,1 1,-1-1,0 1,0-1,-1 0,1 0,0 0,-1 0,1 0,-1-1,0 1,1-1,-1 1,0-1,0 0,0 0,0-1,0 1,-98 12,39-7,52-10</inkml:trace>
  <inkml:trace contextRef="#ctx0" brushRef="#br0" timeOffset="3732.286">1355 849,'53'-22,"-2"-2,-1-3,-1-1,26-22,-74 49,0 0,0 0,0 0,0-1,0 1,0 1,0-1,0 0,0 0,0 0,1 0,-1 1,0-1,1 1,-1-1,0 1,1 0,-1-1,1 1,-1 0,1 0,-1 0,1 0,-1 0,0 0,1 0,-1 0,1 1,-1-1,0 1,1-1,-1 1,0-1,1 1,-1 0,0 0,0 0,0-1,1 1,-1 0,0 0,0 0,-1 1,1-1,0 0,0 0,0 0,-1 1,1-1,-1 0,1 1,-1 0,58 273,-7-15,-49-248,-1 0,-1 0,0 0,-1 0,0 0,-1 0,0 0,-1 0,0 0,-1 0,0-1,-1 0,0 0,-1 0,0-1,0 1,-2-2,1 1,-1-1,0 0,-1 0,0-1,-10 7,-87 26,103-40,0 0,0-1,0 0,0 1,0-1,0 0,0-1,0 1,0 0,0-1,0 0,0 1,1-1,-1 0,0-1,0 1,1 0,-1-1,1 0,-1 1,1-1,0 0,0 0,-1-1,2 1,-1 0,0 0,0-1,1 0,-1 1,1-1,0 0,0 1,0-1,0 0,0-1,0-6,1 1,0 0,1 0,0 0,0 0,1 0,0 0,1 1,-1-1,2 1,-1-1,1 1,1 0,-1 0,1 1,3-4,4-9,76-100,-75 99</inkml:trace>
  <inkml:trace contextRef="#ctx0" brushRef="#br0" timeOffset="4248.305">1496 341,'64'-57,"51"-61,-66 35,-49 82,0 1,1-1,-1 0,1 0,-1 0,1 1,0-1,-1 0,1 1,-1-1,1 0,0 1,0-1,-1 1,1-1,0 1,0 0,0-1,0 1,-1 0,1 0,0-1,0 1,0 0,0 0,0 0,0 0,0 0,0 0,-1 0,1 0,0 1,0-1,0 0,0 0,0 1,-1-1,1 1,0-1,0 0,0 1,-1 0,1-1,0 1,-1-1,1 1,0 0,-1-1,1 1,-1 0,1 0,-1 0,0-1,1 1,-1 0,0 0,1 0,-1 0,0 0,0 0,0-1,0 1,0 0,0 0,0 0,0 0,0 0,-1 0,1 0,0 0,72 217,-62-200,-2-2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1 282,'1'-2,"0"0,1 0,-1 1,1-1,-1 0,1 0,0 1,0-1,0 1,0 0,0-1,0 1,0 0,0 0,0 1,1-1,-1 0,0 1,1-1,-1 1,3-1,6-2,18-4,0 0,1 2,0 1,0 2,0 1,0 1,10 2,107-4,-146 2,0 0,0 0,0 0,0 0,0 0,0 0,0 0,0 0,0 0,0-1,0 1,0 0,0-1,0 1,0-1,0 1,-1-1,1 1,0-1,0 1,-1-1,1 0,0 1,-1-1,1 0,0 0,-1 0,1 0,-1 1,0-1,1 0,-1 0,0 0,1 0,-1 0,0 0,0 0,0 0,0 0,0 0,0 0,0 0,0 0,0 0,0 0,-1 0,1 0,0 0,-1 0,1 0,-1 1,1-1,-1 0,1 0,-1 0,1 0,-1 1,0-1,0 0,-42-46,-96-71,131 102,13 11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0,'139'25,"203"-22,-317-3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0,0 0,-1 0,0 0,-1 0,0 0,1 0,-1 0,0 0,-5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55,'-55'29,"-71"89,81-69,-8 6,-2-3,-2-3,-29 17,24-14,63-50,-1 0,1 0,0 0,0 0,1-1,-1 1,0 0,0 0,1-1,-1 1,1-1,0 1,-1-1,1 1,0-1,0 0,0 0,0 0,0 0,0 0,0-1,0 1,0-1,0 1,0-1,0 0,1 1,-1-1,0 0,1-1,202 33,-121-17,-74-12,0 0,0-1,1 0,-1 0,1-1,-1 0,0-1,1 0,-1-1,1 0,-1 0,1-1,-1-1,2-1,-8 1,0-1,0 1,0-1,-1-1,0 1,0 0,0-1,0 0,-1 1,1-1,-1 0,0 0,-1 0,0-1,1 1,-1 0,-1-1,1 1,-1 0,0-1,0 1,-1 0,0-1,0 1,0 0,0 0,-1-1,0 1,0 0,0 1,-1-1,1 0,-6-28,-1 3,0 0,-2 1,-1 0,-2 1,-10-18,-28-61,52 106,0 0,0-1,0 1,0 0,0 0,0 0,0 0,1 0,-1 0,0-1,1 1,-1 0,1 0,-1 0,1 0,-1 0,1 0,0 0,0 1,-1-1,1 0,0 0,0 0,0 1,0-1,0 0,0 1,0-1,0 1,0-1,0 1,0 0,0-1,0 1,0 0,1 0,-1 0,0 0,0 0,0 0,1 0,12 3</inkml:trace>
  <inkml:trace contextRef="#ctx0" brushRef="#br0" timeOffset="577.002">794 83,'20'54,"140"344,-145-381,-8-43,-4 14,68-325,-18 185,-39 127,-6 26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3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141 395,'0'0,"1"-1,-1 1,1 0,-1 0,0-1,1 1,-1 0,0-1,1 1,-1 0,0-1,1 1,-1-1,0 1,0 0,1-1,-1 1,0-1,0 1,0-1,0 1,0-1,0 1,0-1,0 1,0-1,0 1,0-1,0 1,0-1,0 1,0 0,0-1,0 1,-1-1,1 1,0-1,0 1,-1 0,1-1,0 1,0-1,-1 1,1 0,0-1,-1 1,1 0,-1-1,1 1,0 0,-1 0,1 0,-1-1,1 1,-1 0,1 0,-1 0,1 0,-1 0,1 0,0 0,-1 0,1 0,-1 0,1 0,-1 0,1 0,-1 0,40-6,214 4,-84-25,-90 20,-61 1</inkml:trace>
  <inkml:trace contextRef="#ctx0" brushRef="#br0" timeOffset="379.983">0 621,'74'1,"175"-13,-34-8,-203 19,1 0,-1-1,1-1,-1 0,0-1,0 0,-1-1,1 0,-1 0,0-2,3-2,-1-2</inkml:trace>
  <inkml:trace contextRef="#ctx0" brushRef="#br0" timeOffset="949.17">254 0,'39'21,"0"6,1-1,1-2,2-1,0-3,6 0,103 45,-148-64,0-1,-1 1,1 0,0 1,-1-1,1 0,-1 1,0 0,1 0,-1 0,0 0,0 1,0-1,0 1,-1 0,1 0,-1 0,0 0,1 0,-2 0,1 1,0-1,0 0,-1 1,0 0,0-1,0 1,0 0,-1 0,1-1,-1 1,0 0,0 0,0 0,-1-1,1 1,-1 0,0 0,0-1,0 2,-108 130,-235 235,330-356,11-12,0 0,1 1,-1 0,0 0,1-1,-1 2,1-1,0 0,0 0,0 1,0-1,1 1,0-1,-1 1,1 0,0-1,1 1,-1 2,3 8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0 709,'5'0,"1"4,5 2,5 0,5-1,-1-6,0-3,2-1,2 1,2 0,1 2,1 1,0 0,1 1,-1 0,-9 0,-8 0</inkml:trace>
  <inkml:trace contextRef="#ctx0" brushRef="#br0" timeOffset="818.877">762 201,'-2'1,"0"0,0 1,0-1,1 1,-1 0,0-1,1 1,0 0,-1 0,1 0,0 0,0 0,0 0,0 0,0 1,1-1,-1 0,1 0,-1 1,1-1,0 0,0 1,0-1,0 0,0 1,0 0,-32 259,-42 130,46-299,29-93,-1 0,0-1,1 1,-1 0,0 0,1 0,-1-1,0 1,1 0,-1 0,1 0,-1 0,0 0,1 0,-1 0,1 0,-1 0,0 0,1 0,-1 0,0 0,1 0,-1 0,1 0,-1 0,0 0,1 1,-1-1,0 0,1 0,-1 0,0 1,1-1,-1 0,0 0,0 1,1-1,-1 0,0 1,0-1,1 0,-1 1,0-1,0 0,0 1,0-1,0 0,0 1,1-1,-1 1,0-1,0 0,0 1,0-1,0 1,0-1,-1 0,1 1,0-1,0 0,0 1,0-1,0 1,0-1,-1 0,27-21,-8 3,-1 1</inkml:trace>
  <inkml:trace contextRef="#ctx0" brushRef="#br0" timeOffset="1482.911">1016 455,'34'-49,"141"-192,-174 240,-1-1,1 1,0-1,-1 1,1-1,0 1,0 0,0-1,0 1,0 0,0 0,0 0,1-1,-1 1,0 0,1 1,-1-1,1 0,-1 0,1 1,-1-1,1 1,-1-1,1 1,0-1,-1 1,1 0,-1 0,1 0,0 0,-1 0,1 0,0 1,-1-1,1 0,-1 1,1-1,0 1,-1 0,0-1,1 1,-1 0,1 0,-1 0,0 0,0 0,1 0,-1 1,0-1,0 0,0 0,0 1,0-1,-1 1,1-1,0 1,-1-1,1 1,0 1,1 169,-3-170,1-1,0 1,0 0,0 0,0-1,0 1,0 0,0-1,1 1,-1 0,0-1,1 1,0 0,-1-1,1 1,0-1,0 1,0-1,0 1,0-1,0 0,0 0,0 1,1-1,-1 0,0 0,1 0,-1 0,1 0,-1-1,1 1,-1 0,1-1,0 1,-1-1,1 0,0 1,-1-1,1 0,0 0,0 0,-1 0,1 0,0-1,-1 1,1 0,0-1,-1 1,1-1,0 0,-1 1,1-1,-1 0,2-1,13-10,0 0,-1-1,0-1,-1-1,-1 0,0 0,5-10,7-7,110-124,-135 155,-1 1,1-1,0 1,0-1,0 1,1-1,-1 1,0-1,0 1,0-1,0 1,0 0,0-1,1 1,-1-1,0 1,0-1,1 1,-1 0,0-1,1 1,-1 0,0-1,1 1,-1 0,0-1,1 1,-1 0,1 0,-1 0,0-1,1 1,-1 0,1 0,-1 0,1 0,-1 0,1 0,-1 0,1 0,-1 0,1 0,-1 0,1 0,-1 0,1 0,-1 0,0 0,1 1,-1-1,1 0,-1 0,1 0,-1 1,0-1,1 0,-1 1,0-1,1 0,-1 1,0-1,1 1,-1-1,0 0,0 1,-4 32,-4-6,3 0,0 0,1 0,2 1,1 0,1-1,3 27,19 9,-11-50</inkml:trace>
  <inkml:trace contextRef="#ctx0" brushRef="#br0" timeOffset="1791.269">1016 595,'30'6,"1"-1,0-2,1-1,-1-1,0-2,0-2,0 0,0-2,0-1,8-4,-8 4,30-7,-26 4,0 2,0 2,1 1,-1 2,31 2,-39 4,-4 3</inkml:trace>
  <inkml:trace contextRef="#ctx0" brushRef="#br0" timeOffset="2320.815">1496 793,'-19'-1,"0"2,0 0,1 1,-1 1,1 0,0 2,-1 0,2 1,-1 1,1 0,0 1,-8 7,22-14,1 1,0 0,-1 0,1 0,0 0,0 0,0 0,1 0,-1 1,1-1,-1 1,1-1,0 1,0 0,0-1,0 1,0 0,1 0,-1-1,1 1,-1 0,1 0,0 0,1 0,-1 0,0 0,1-1,-1 1,1 0,0 0,0-1,0 1,1 0,-1-1,0 1,1-1,0 0,-1 1,1-1,0 0,0 0,0 0,1 0,-1-1,0 1,1 0,1 0,72 45,23 17,-95-61,-1 1,0-1,0 1,0-1,-1 1,1 0,-1 0,0 0,0 0,0 0,-1 1,1-1,-1 0,0 1,0-1,-1 1,1-1,-1 1,0 0,0-1,-1 1,1-1,-1 2,-2-1,0 0,0 0,0-1,-1 1,1-1,-1 0,0 0,-1 0,1 0,-1-1,1 0,-1 0,0 0,0 0,0-1,0 0,-1 0,1 0,-1-1,1 0,-1 0,1 0,-1-1,0 1,1-1,-1-1,0 1,1-1,-1 0,0 0,1-1,0 0,-1 1,1-2,0 1,-4-3,-22-23,22 12</inkml:trace>
  <inkml:trace contextRef="#ctx0" brushRef="#br0" timeOffset="3170.51">2315 455,'-96'196,"-1"30,96-223,-4 5,1 1,0-1,1 1,0 0,0 0,0 1,2-1,-1 0,1 1,0-1,1 1,0 0,2 6,1-12,1 0,1 0,-1-1,0 1,1-1,0 0,-1-1,1 1,0-1,1 0,-1 0,0-1,1 1,-1-1,0 0,1-1,-1 1,1-1,0 0,-1 0,1-1,-1 0,0 0,1 0,1-1,167-48,-139 30,-29 11</inkml:trace>
  <inkml:trace contextRef="#ctx0" brushRef="#br0" timeOffset="3616.696">2004 313,'277'-206,"-205"106,-70 99,-1 0,0 1,1-1,-1 0,0 1,1-1,-1 1,1-1,-1 1,1 0,-1 0,1 0,0 0,-1 0,1 0,-1 0,1 0,-1 0,1 1,-1-1,1 1,-1-1,1 1,-1-1,0 1,1 0,-1 0,0 0,0 0,1 0,-1 0,0 0,0 0,0 0,0 0,0 1,-1-1,1 0,0 1,0 1,30 58,26 140,-49-178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7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57,'138'-26,"93"22,-152-17,-76 18,-5 0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8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2,0 0,0 0,0 0,0-2,0 0,0-1,0-1,0 0,0 0,0 0,0 1,0-2,0-3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1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91,'-4'-1,"1"0,-1 1,1 0,-1 0,1 0,-1 0,1 1,-1-1,1 1,0 0,-1 0,1 0,0 0,-1 1,1-1,0 1,0 0,0 0,0 0,1 0,-1 1,1-1,-1 1,-1 2,-15 17,1 1,2 1,0 0,2 1,0 1,2 0,1 1,1 0,1 0,1 1,2 0,1 1,1 0,0 17,2-37,0 0,0 0,0 0,1 0,1 0,0 0,0 1,1-1,0 0,0 0,1 0,0 0,1 0,0-1,0 1,1-1,0 1,0-1,1-1,0 1,1 0,-1-1,1 0,1-1,-1 1,1-1,1-1,-1 1,1-1,0 0,0-1,0 0,0 0,2-1,1-1,1 0,0-1,0 0,-1-1,1-1,0 0,0 0,-1-1,1-1,-1 0,0 0,0-1,0-1,0 0,-1 0,1-1,-1 0,-1-1,1 0,5-6,4-5,0-1,-2 0,0-2,-1 0,-1 0,-1-2,-1 0,8-19,-11 20,-1 0,-2-1,0 0,-1-1,-1 1,-2-1,0 0,-1 0,-2 0,-1-6,1 17,-1 1,-1 0,0-1,-1 1,0 0,-1 0,0 0,-1 1,0 0,-1 0,-1 0,1 0,-2 1,1 0,-1 1,-1 0,0 0,0 0,0 1,-6-3,9 7,-1 1,1-1,-1 1,0 0,1 1,-1 0,0 0,0 0,-1 1,1 0,0 0,0 1,-1 0,1 0,0 0,-1 1,1 1,0-1,0 1,0 0,0 0,0 1,1 0,-2 1,-4 3,-1 1,1 0,1 1,0 0,0 0,1 2,0-1,0 1,1 0,1 1,-6 10,-3 9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0 716,'33'-26,"-2"-2,-1-1,-1-1,-2-2,-1 0,-1-2,-2-1,15-31,-38 65,0 0,0 0,0-1,1 1,-1 0,0 0,0 0,1-1,-1 1,1 0,-1 0,1 0,-1 0,1 0,0 0,-1 0,1 0,0 0,0 0,0 0,0 1,0-1,0 0,0 1,0-1,0 0,0 1,0-1,0 1,0 0,1-1,-1 1,0 0,0 0,0 0,1 0,-1 0,0 0,0 0,0 0,1 0,-1 0,0 1,0-1,0 1,0-1,0 1,1-1,-1 1,0-1,0 1,0 0,8 186,-8-185,-1 0,1 0,0-1,0 1,-1 0,1-1,0 1,0-1,1 1,-1-1,0 1,0-1,1 0,-1 1,1-1,-1 0,1 0,-1 0,1 0,0-1,-1 1,1 0,0-1,0 1,0-1,-1 0,1 1,0-1,0 0,0 0,0 0,0 0,0-1,-1 1,1 0,0-1,0 1,0-1,-1 0,1 1,0-1,1-1,65-50,85-171,-115 154,-44 89,1-1,0 1,1 0,2 0,0 0,1 0,1 0,1 1,2 11,-3-23,0 0,1 1,0-1,1 0,0 0,0 0,1 0,0 0,1-1,0 1,0-1,1 0,0 0,0 0,1-1,0 0,0 0,2 1,9 0</inkml:trace>
  <inkml:trace contextRef="#ctx0" brushRef="#br0" timeOffset="253.891">29 800,'29'5,"18"1,12 0,5-1,1-6,0-3,-8-1,-3 1,-1-5,0 0,-4 2,-1 1,-4 2,-5-3,-3 0,-4 1,-3 1,-5 2</inkml:trace>
  <inkml:trace contextRef="#ctx0" brushRef="#br0" timeOffset="669.999">593 941,'-210'99,"208"-98,0-1,1 1,-1 0,1 0,-1 0,1 0,-1 0,1 1,0-1,0 0,-1 0,1 1,0-1,0 1,0-1,0 1,1 0,-1-1,0 1,1 0,-1-1,1 1,-1 0,1 0,0-1,0 1,0 0,0 0,0 0,0-1,1 1,-1 0,0 0,1-1,-1 1,1 0,0-1,0 1,0 0,-1-1,1 1,1-1,-1 0,0 1,0-1,0 0,1 0,-1 1,1-1,-1 0,1 0,-1-1,1 1,0 0,-1 0,1-1,0 1,0-1,136 60,-134-57,-1 1,1-1,-1 1,0 0,0 0,0 0,0 0,-1 0,1 1,-1-1,-1 1,1 0,-1 0,1-1,-1 1,0 0,-1 0,0 0,1 0,-1 0,-1 0,1 0,-1 0,0 0,0 0,0-1,-1 1,0 0,0-1,0 1,0-1,-1 1,1-1,-1 0,0 0,-1-1,1 1,-1 0,-1 0,-5 2,0-1,0 0,-1 0,0-1,0 0,0-1,0 0,-1-1,1-1,-1 1,0-2,1 0,-4 0,12 0,1 0,-1-1,0 1,1 0,-1-1,1 0,-1 0,1 0,0 0,-1 0,1 0,0 0,0-1,-1 1,1-1,0 0,1 1,-1-1,0 0,0 0,1 0,-1-1,1 1,-1-1,-5-15</inkml:trace>
  <inkml:trace contextRef="#ctx0" brushRef="#br0" timeOffset="1685.08">1185 716,'155'-149,"-155"147,1-1,0 1,0 0,0 0,0 0,1 0,-1 0,1 1,-1-1,1 0,-1 1,1-1,0 1,0-1,0 1,0 0,0 0,0-1,0 2,0-1,0 0,1 0,-1 1,0-1,1 1,-1 0,0 0,1-1,-1 2,0-1,1 0,-1 0,0 1,0-1,1 1,-1 0,0 0,0-1,0 2,0-1,0 0,0 0,0 1,0-1,0 1,-1-1,1 1,0 0,0 1,17 21,-2 1,-1 0,-1 1,-2 1,0 0,-2 1,-1 1,-1-1,-1 1,-2 1,-1-1,-1 1,0 23,-5-18,-2 0,-1 0,-2 0,-1 0,-1-1,-2-1,-2 1,-1-2,-1 0,-2 0,-13 19,22-40,-1-1,1 1,-2-1,1-1,-1 0,-1 0,0 0,0-1,-1-1,1 0,-10 4,18-10,-1 0,0 0,1 0,-1-1,0 1,1-1,-1 1,0-1,0 0,1 0,-1-1,0 1,1 0,-1-1,0 0,1 1,-1-1,1 0,-1-1,1 1,-1 0,1-1,0 1,-1-1,1 1,0-1,0 0,1 0,-1 0,0 0,0-1,1 1,0 0,-1-1,1 1,0-1,0 1,0-1,0-1,-2-5,0-1,1 1,0-1,0 1,1-1,0 0,1 1,0-1,1 0,1-9,-1 4,1 0,1 1,0-1,1 1,0-1,1 1,1 0,0 1,1-1,1 1,0 1,0-1,1 2,1-1,0 1,0 0,2 1,-1 0,1 1,0 1,1 0,0 0,0 1,0 1,1 0,0 1,7-1,178 3,-175 3</inkml:trace>
  <inkml:trace contextRef="#ctx0" brushRef="#br0" timeOffset="2187.763">1101 264,'6'-9,"1"0,0 0,0 1,1 0,0 1,1-1,0 2,0-1,0 1,1 1,5-3,37-27,112-88,-162 121,-1 1,1-1,-1 1,1 0,0 0,0 0,-1 0,1 0,0 0,0 0,0 1,0-1,0 0,0 1,0 0,0 0,0-1,0 1,1 0,-1 1,0-1,0 0,0 0,0 1,0 0,0-1,0 1,0 0,-1 0,1 0,0 0,0 0,-1 0,1 0,0 1,-1-1,1 1,-1-1,0 1,0 0,1-1,-1 1,0 0,0 0,-1 0,1 0,0 0,-1 0,1 1,96 205,-87-190,0-3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1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30 620,'-9'29,"-4"14,6 0,8-8,5-9</inkml:trace>
  <inkml:trace contextRef="#ctx0" brushRef="#br0" timeOffset="528.872">228 224,'54'-41,"3"1,1 4,2 1,57-22,-45 43,-70 14,-1 0,1 0,-1 0,1 1,-1-1,1 1,-1-1,1 1,-1-1,1 1,-1 0,0-1,0 1,1 0,-1 0,0 0,0 0,0 0,0 1,0-1,0 0,0 0,0 1,0-1,-1 0,1 1,-1-1,1 1,-1-1,1 1,-1-1,0 1,0-1,1 1,-1-1,0 1,-1-1,1 1,0-1,0 1,-1-1,1 1,-1-1,1 1,-1-1,-5 15,0-1,-1 0,-1-1,0 1,-1-2,-1 1,0-1,-1-1,-5 6,2-1,-130 128,142-144,1 0,-1-1,0 1,0 1,0-1,0 0,1 0,-1 1,1-1,-1 1,1-1,-1 1,1 0,0 0,0-1,0 1,0 0,0 0,0 0,0 0,1 0,-1 0,1 0,0 0,-1 1,1-1,0 0,0 0,0 0,1 0,-1 0,0 0,1 0,-1 1,1-1,0 0,0 0,0-1,0 1,0 0,0 0,0 0,1-1,-1 1,0-1,1 1,0-1,-1 1,1-1,0 0,0 1,228 54,-224-51,-1 0,0 0,0 1,0-1,0 1,-1 0,0 1,0-1,-1 1,0-1,0 1,-1 0,1 0,-1 0,-1 1,0-1,0 0,0 1,-1-1,0 1,0-1,-1 0,0 1,0-1,-1 0,1 1,-2-1,1 0,-1-1,0 1,-1 0,1-1,-1 0,-1 0,1 0,-4 3,-6 9,-1-1,-1 0,-1-1,-1 0,0-2,0 0,-2-1,0-1,0-1,-1-1,-10 3,29-12,0 0,-1 0,1 0,-1-1,1 1,-1-1,1 0,-1 0,1 0,-1 0,1 0,-1 0,1 0,-1-1,1 0,0 1,-1-1,1 0,0 0,-1 0,1-1,0 1,0-1,-9-9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42,'5'0,"6"0,7 0,4 0,3 0,3 0,1 0,1 0,-6-5,-1-2,0 1,1 1,1 1,1 2,1-4,-4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0,1-1,2-2,-1-1,-1-1,-5-5,-3-2,0 0,1 1,-5 1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0,'-10'6,"0"-1,0 1,1 1,0 0,0 0,1 1,0 0,0 1,1 0,0 0,0 0,1 1,0 0,1 0,0 0,1 1,0 0,1-1,0 2,1-1,0 0,0 0,1 1,1 0,4 200,-1-186,1 0,1 0,2-1,0 0,2 0,0 0,2-1,1 0,-11-21,0 0,1 0,0 0,-1 0,1 0,0-1,1 1,-1 0,0-1,1 0,-1 1,1-1,0 0,0 0,0-1,0 1,0-1,0 1,0-1,0 0,1 0,-1 0,2 0,11-2</inkml:trace>
  <inkml:trace contextRef="#ctx0" brushRef="#br0" timeOffset="495.721">230 338,'23'-10,"-7"2,0 1,1 0,-1 1,1 1,0 0,1 1,-1 1,1 1,-1 0,7 1,-22 1,-1 1,0-1,0 0,0 0,0 0,0 1,1-1,-1 0,0 1,0-1,0 1,0-1,0 1,0 0,0-1,0 1,0 0,-1 0,1 0,0 0,0 0,-1-1,1 1,-1 0,1 1,-1-1,1 0,-1 0,1 0,-1 0,0 0,0 0,1 0,-1 1,0-1,0 0,0 0,0 0,-1 0,1 1,0-1,0 0,-1 0,1 0,-1 0,1 0,-1 1,-30 57,23-46,-11 18,12-23,0 0,1 1,1-1,-1 1,1 1,1-1,0 1,0 0,1 0,0 0,1 0,0 0,0 1,1-1,1 1,0-1,0 1,2 4,-1-12,1 0,0 0,0 0,1 0,-1-1,1 1,-1-1,1 1,0-1,0 0,0 0,0 0,0 0,0-1,1 0,-1 1,0-1,1 0,-1 0,1-1,0 1,-1-1,1 0,-1 1,1-2,2 1,3 0,-1-1,0 1,0-2,0 1,1-1,-2 0,1-1,0 1,0-2,-1 1,3-2,8-11,-5-1</inkml:trace>
  <inkml:trace contextRef="#ctx0" brushRef="#br0" timeOffset="1734.506">936 338,'-30'0,"21"-2,1 1,-1 0,0 1,0 0,0 0,1 1,-1 0,0 0,1 1,-1 0,1 1,-1 0,1 0,0 1,0 0,1 0,-1 1,1 0,0 1,-3 2,9-3,0-1,0 1,1-1,-1 1,1-1,0 1,0 0,1-1,0 1,-1 0,2-1,-1 0,0 1,1-1,0 0,0 1,0-1,0 0,1 0,0-1,-1 1,1 0,1-1,-1 0,0 0,5 3,23 19,-27-25,-1 1,0 1,0-1,0 0,0 1,0-1,0 1,-1 0,1 0,0 0,-1 1,1-1,-1 0,0 1,0 0,0-1,0 1,-1 0,1 0,-1 0,1 0,-1 0,0 1,0-1,-1 0,1 0,0 1,-1-1,0 0,0 1,0-1,0 0,-1 1,1-1,-1 0,-1 3,-4 0,0-1,0 0,-1-1,1 1,-1-1,0-1,0 1,0-1,-1-1,1 1,-1-1,0 0,0-1,1 0,-1 0,-18 2</inkml:trace>
  <inkml:trace contextRef="#ctx0" brushRef="#br0" timeOffset="2079.153">993 28,'15'5,"-1"0,1 1,-1 1,0 1,0 0,-1 0,0 1,-1 1,0 0,-1 1,0 0,0 1,-1 0,-1 1,0 0,0 0,-2 1,1 0,-2 0,0 1,-1-1,0 2,1 9,-5-1,0-1,-2 1,-1-1,0 0,-2 0,-1 0,0 0,-2 0,-1-1,-1 0,0-1,-2 0,0 0,-4 2,4-6,-1 0,-1-1,-1-1,0 0,-1-1,-1-1,-10 8,8-9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0,'24'109,"73"228,6-18,-72-236,-30-82,0-1,1 1,-1-1,0 0,0 0,0 0,0 0,0 0,0 0,0 0,0 0,0 0,0 0,0-1,0 1,0 0,0-1,0 1,0-1,0 1,0-1,0 1,0-1,0 0,0 1,-1-1,1 0,0 0,0 0,-1 0,1 1,-1-1,1 0,-1 0,1 0,-1 0,0 0,1 0,-1 0,0-1,0 1,0 0,1 0,-1 0,0 0,-1 0,1 0,0 0,0 0,0 0,-1 0,1 0,0 0,-1 0,0-1,4-9,132-567,-106 446,-28 121</inkml:trace>
  <inkml:trace contextRef="#ctx0" brushRef="#br0" timeOffset="382.908">734 480,'-9'14,"-4"10,1 6,-3 1,2 2,-2-1,1-1,-1 0,1-2,4 0,-2-5,2-2,-3-1,1-2</inkml:trace>
  <inkml:trace contextRef="#ctx0" brushRef="#br0" timeOffset="681.116">480 508,'5'14,"6"5,2 4,-2 3,2-3,-1-1,2 1,4 2,3 0,3 2,3 1,-4 0,-1-5,-4-1,0-4,-4-1,-3-3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22,'5'0,"7"0,5 0,5 0,4 0,2 0,1 0,0 0,1-5,-1-1,0 0,-5 1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1,'30'81,"-22"-49,-2 0,-1 1,-1-1,-2 1,-2 33,3 24,23 179,-26-44,5-220,1-9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0 400,'131'-192,"-6"17,-92 144,-32 30,-1 1,1 0,0 0,0 0,0 0,-1 0,1 0,0 0,0 0,0 0,-1 0,1 0,0 0,0 1,-1-1,1 0,0 0,0 1,-1-1,1 1,0-1,-1 1,1-1,-1 1,1-1,-1 1,1-1,0 1,-1 0,0-1,1 1,-1 0,1-1,-1 1,0 0,0-1,1 1,-1 0,0 0,0 0,0-1,0 1,0 0,0 0,0 0,0-1,0 1,0 0,0 0,-1-1,1 1,0 0,-1 0,1 0,-10 80,3 30,7-109,0 0,0-1,0 1,0 0,0 0,0 0,0-1,1 1,-1 0,1 0,0-1,-1 1,1 0,0-1,0 1,0-1,0 1,0-1,0 1,1-1,-1 0,0 0,1 1,-1-1,1 0,-1 0,1 0,-1-1,1 1,0 0,-1-1,1 1,0-1,0 1,-1-1,1 0,0 0,0 0,0 0,0 0,-1 0,2 0,7-7,0 0,-1 0,0-1,-1 0,1 0,-2-1,1 0,-1-1,-1 1,1-1,-2-1,1 1,-2-1,1 0,-1 0,0-4,8-13,14-18,-4 86,31 164,-44-186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57,'34'0,"16"-5,8-1,5 0,-4 1,-2 1,-2 2,-5 1,-1 0,-5 1,-4-4,-5-2,-3 0,-3 2,-1 0,0 2,-6 1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0,'-231'92,"229"-91,0-1,0 1,0 0,0 0,0 0,0 0,0 0,0 0,1 0,-1 1,0-1,1 1,-1-1,0 1,1 0,0-1,0 1,-1 0,1 0,0 0,0 0,1 0,-1 0,0 0,1 0,-1 1,1-1,0 0,-1 0,1 0,0 1,1-1,-1 0,0 0,1 0,-1 0,1 1,-1-1,1 0,0 0,0 0,0 0,0 0,0 0,1-1,-1 1,1 0,-1-1,1 2,112 70,-42-34,-68-36,-1 0,1 0,-1 0,0 1,0 0,-1-1,1 1,-1 0,0 0,0 1,0-1,-1 0,1 1,-1-1,0 1,0-1,-1 1,1-1,-1 1,0-1,0 1,-1 0,1-1,-1 1,0-1,0 1,-1-1,1 0,-1 1,0-1,0 0,0 0,-1 0,0 0,1-1,-1 1,0-1,-1 0,1 1,-1-1,1-1,-1 1,0-1,0 1,-3 0,-7 5,0-2,-1 0,1-1,-1-1,0 0,0 0,0-2,-1 0,1-1,0 0,-1-1,1-1,-1-1,1 0,-5-1,-18-15,25 6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0,'0'15,"0"9,0 5,-4 3,-3 1,-3-1,-7-1,-3 0,-5-2,-2 0,-1-1,4 1,6-6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1,'5'0,"6"4,6 3,5-2,4 0,1-1,2-2,1-1,-1-1,1 0,-1 0,-1 0,1 0,-1 0,0-1,-4-3,-12-3,-8 1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0,5-1,4-1,2-2,1-1,0-1,1 0,-1 0,0 0,0 0,-1-1,-4 1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3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182 509,'-20'4,"14"-3,0 0,-1 0,1 0,0 1,1 0,-1 0,0 0,0 1,1 0,0 0,-1 0,1 1,0-1,1 1,-1 1,1-1,-2 2,5-1,1 0,0-1,-1 1,2 0,-1 0,0-1,1 1,0 0,0-1,0 1,1-1,0 1,0-1,0 0,0 0,0 0,1 0,0 0,0 0,0-1,0 1,1-1,2 3,-2-1,8 9,-6-9,-1-1,0 1,0 0,-1 0,0 0,1 1,-2-1,1 1,-1 0,0 0,0 0,0 1,-1-1,0 1,0-1,-1 1,0 0,0 0,-1-1,1 1,-2 0,1 0,-1 0,0 0,0-1,-1 1,-1 4,0-5,-1-1,0 0,0 0,0-1,-1 1,1-1,-1 0,0 0,-1 0,1-1,0 0,-1 0,0 0,0-1,0 1,0-2,0 1,0 0,0-1,-1-1,1 1,0-1,-1 0,1 0,0-1,-1 1,1-2,-13-3</inkml:trace>
  <inkml:trace contextRef="#ctx0" brushRef="#br0" timeOffset="446.926">464 0,'9'2,"0"1,0 0,0 0,-1 1,0 0,1 1,-1-1,-1 2,1-1,-1 1,0 0,0 0,-1 1,2 2,-3-4,8 11,-2 0,0 1,0 1,-2-1,0 2,-1-1,-1 1,-1 0,0 1,-2-1,0 1,-1 0,-1 0,-1 0,-1 1,-1-1,0 0,-2 0,0 0,-1 0,-1-1,-1 0,-1 0,-3 7,-4 10,-1 0,-2-1,-1-1,-2 0,-1-2,-2 0,-1-2,-1 0,-1-2,-2 0,-1-2,-1-2,-18 11,29-21,3-2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1,'-25'33,"2"2,1 0,2 2,1 0,3 1,0 1,-4 23,14-25,1-1,2 1,2 0,1-1,2 1,2 4,-2-9,2-1,0 1,2-1,2 0,1 0,1-1,1 0,2-1,1 0,1-1,10 11,-25-37,1-1,0 0,-1 1,1-1,0 1,0-1,0 0,0 0,0 0,1 0,-1 0,0 0,0 0,1 0,-1 0,1 0,-1-1,1 1,-1-1,1 1,-1-1,1 1,-1-1,1 0,-1 0,1 0,0 0,-1 0,1 0,-1 0,1 0,0-1,-1 1,1-1,-1 1,1-1,-1 0,0 1,1-1,-1 0,1 0,-1 0,0 0,0 0,0 0,0 0,0-1,0 1,0 0,0-1,0 1,7-15</inkml:trace>
  <inkml:trace contextRef="#ctx0" brushRef="#br0" timeOffset="486.802">375 397,'7'-4,"12"-7,0 1,0 1,1 1,0 1,1 0,-1 2,1 0,15 0,-34 4,-1 1,0 0,1-1,-1 1,0 0,1 0,-1 0,0 0,1 0,-1 0,0 1,1-1,-1 0,0 1,0-1,1 1,-1-1,0 1,0-1,0 1,1 0,-1 0,0 0,0 0,0-1,0 1,-1 0,1 1,0-1,0 0,-1 0,1 0,0 0,-1 1,1-1,-1 0,0 0,1 1,-1-1,0 0,0 1,0-1,0 0,0 1,0-1,0 0,0 1,-1-1,1 0,-1 1,1-1,0 0,-1 1,-37 65,-7-10,34-46,1 0,0 1,1 0,0 0,1 1,0 0,1 1,1-1,0 2,1-1,0 0,1 1,0 2,3-12,0 0,0-1,1 1,-1 0,1 0,0 0,0 0,1-1,-1 1,1 0,0 0,0-1,1 1,-1 0,1-1,0 0,0 1,1-1,-1 0,1 0,0 0,0 0,1-1,-1 1,1-1,-1 0,1 0,0 0,0-1,0 1,1-1,2 1,0 0,-1-1,1-1,0 1,0-1,0-1,1 1,-1-1,0 0,0-1,0 0,0 0,0 0,0-1,0 0,-1-1,1 1,0-1,-1 0,0-1,0 0,0 0,0 0,-1 0,1-1,0-1,8-8,0 3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73,'23'86,"91"270,11-91,-125-264,0 1,0-1,0 0,0 0,0 0,1 0,-1 1,0-1,1 0,-1 0,0 0,1 0,-1 0,1 0,0 0,-1 0,1 0,0 0,0 0,-1 0,1-1,0 1,0 0,0-1,0 1,0 0,0-1,0 1,0-1,0 1,0-1,1 0,-1 0,0 1,0-1,0 0,0 0,1 0,-1 0,0 0,0 0,0-1,0 1,0 0,1 0,-1-1,0 1,0-1,0 1,0-1,0 0,0 1,0-1,0 0,8-198,7 125,2 0,4 2,3 0,9-13,34-84,-64 127,-8 27</inkml:trace>
  <inkml:trace contextRef="#ctx0" brushRef="#br0" timeOffset="756.664">651 552,'-1'35,"-1"-23,2 1,-1-1,2 0,-1 1,2-1,-1 0,2 0,0 0,0 0,1 0,5 10,-8-21,0 1,-1-1,1 1,0-1,0 0,0 1,0-1,0 0,0 0,0 0,1 0,-1 0,0 0,0 0,1 0,-1-1,1 1,-1 0,1-1,-1 1,1-1,-1 0,1 1,-1-1,1 0,0 0,-1 0,1 0,-1 0,1-1,0 1,-1 0,1-1,-1 1,1-1,-1 1,1-1,-1 0,0 0,1 1,-1-1,0 0,0 0,1 0,-1-1,0 1,1-1,49-69,-47 64,41-73,-44 80,0 0,0 0,0 0,0 0,1 0,-1 0,0 0,0 0,0 0,0 0,1 1,-1-1,0 0,0 1,0-1,0 1,0-1,0 1,0 0,0-1,0 1,0 0,0 0,-1 0,1-1,0 1,0 0,-1 0,1 0,-1 0,1 0,-1 0,1 1,-1-1,0 0,1 0,-1 0,0 0,0 0,0 1,0-1,0 0,0 0,0 0,0 0,-1 1,1-1,0 0,19 264,-15-249,-1 1,-1 0,0 1,-1-1,-1 0,0 0,-2 0,0 1,-1-1,0-1,-2 1,0 0,0-1,-2 0,-7 13,4-10,0 1,-2-2,-1 1,0-2,-1 0,-1 0,0-2,-2 0,-6 5,22-19,0 0,0 0,0 0,0 0,0 0,0-1,-1 1,1 0,0-1,0 1,-1-1,1 1,0-1,-1 0,1 1,-1-1,1 0,0 0,-1 0,1 0,-1 0,1 0,0-1,-1 1,1 0,0-1,-1 1,1-1,0 1,-1-1,1 0,0 1,0-1,0 0,0 0,0 0,0 0,0 0,0 0,0 0,0 0,0-1,1 1,-1 0,0 0,1-1,-1 1,1 0,0-1,-9-73,66-112,-46 153,-2 4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1:4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766 838,'-5'0,"-2"0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68,'1'363,"28"-102,-47-138,18-71,5-48</inkml:trace>
  <inkml:trace contextRef="#ctx0" brushRef="#br0" timeOffset="719.577">311 293,'31'-76,"-14"32,55-106,-72 148,1 1,-1 0,1 0,0-1,-1 1,1 0,0 0,0 0,0 0,0 0,0 0,0 0,0 0,0 0,0 1,0-1,1 0,-1 1,0-1,1 1,-1-1,0 1,1 0,-1-1,0 1,1 0,-1 0,1 0,-1 0,0 0,1 0,-1 0,0 1,1-1,-1 1,0-1,1 1,-1-1,0 1,0-1,1 1,-1 0,0 0,0 0,0 0,0 0,0 0,0 0,0 0,0 0,-1 0,1 0,0 1,-1-1,1 0,0 2,30 170,-31-172,1 1,-1-1,1 0,-1 1,1-1,0 0,0 1,-1-1,1 0,0 0,0 0,0 0,1 0,-1 0,0 0,0 0,0 0,1-1,-1 1,0 0,1-1,-1 1,1-1,-1 1,1-1,-1 0,1 0,-1 0,1 0,-1 0,1 0,-1 0,1 0,-1 0,1-1,-1 1,0-1,1 1,-1-1,0 1,1-1,-1 0,0 0,1 1,0-2,54-47,52-99,-107 148,1-1,0 1,-1 0,1-1,0 1,-1 0,1 0,0 0,0 0,-1 0,1 1,0-1,0 0,-1 1,1-1,0 1,-1 0,1-1,-1 1,1 0,-1 0,1 0,-1 0,0 0,0 1,1-1,-1 0,0 1,0-1,0 0,0 1,0 0,-1-1,1 1,0-1,-1 1,1 0,-1-1,1 1,-1 0,0-1,0 1,0 0,0 0,0-1,0 2,7 13,-3-8,1 0,1 0,-1 0,1-1,0 1,1-1,0-1,0 0,1 0,-1 0,2 0,10 5</inkml:trace>
  <inkml:trace contextRef="#ctx0" brushRef="#br0" timeOffset="1006.623">199 576,'33'-5,"22"-1,5 0,2 1,1-3,-2-1,-1 2,-1-3,-6 0,-2 2,-1 2,-3 2,-6 2,-4 2,-4 4,-7 3</inkml:trace>
  <inkml:trace contextRef="#ctx0" brushRef="#br0" timeOffset="1582.254">763 717,'-159'76,"157"-75,0 1,0-1,0 1,0-1,1 1,-1 0,0-1,1 1,0 0,-1 0,1 0,0 0,0 1,0-1,0 0,0 0,1 1,-1-1,1 0,-1 1,1-1,0 0,0 1,0-1,0 1,0-1,1 0,-1 1,1-1,0 0,-1 0,1 1,0-1,0 0,0 0,1 0,-1 0,1 0,-1 0,1 0,-1-1,1 1,0 0,0-1,0 0,0 1,0-1,0 0,0 0,0 0,0 0,1 0,0 0,42 18,-35-16,0 1,-1 0,1 0,-1 1,0 0,0 1,-1 0,1 0,-1 1,-1 0,6 6,-11-11,-1 0,1 0,-1 1,0-1,0 0,0 1,0-1,0 0,0 1,-1-1,1 1,-1 0,0-1,0 1,0-1,0 1,0-1,-1 1,1-1,-1 1,1-1,-1 1,0-1,0 1,0-1,0 0,0 0,-1 1,1-1,-1 0,0 0,1-1,-1 1,0 0,0 0,0-1,0 1,0-1,-1 0,1 1,-100 35,97-36,-1 1,0-1,1 0,-1-1,0 1,1-1,-1 0,0-1,1 1,-1-1,0 0,1-1,-1 1,1-1,0 0,-1 0,1-1,0 0,0 0,1 0,-1 0,1-1,-2 0,-6-14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1 959,'4'0,"3"-5,4-1,5 0,5 1,3 2,3 1,1-4,1-1,1 1,-1 1,0 1,-1 2,1 2,-1-1,-4-3,-7-2</inkml:trace>
  <inkml:trace contextRef="#ctx0" brushRef="#br0" timeOffset="288.896">227 678,'-10'33,"-3"16,1 5,2-2,3-6,3-5,2-5,1-4,1-2,0-2,1-1,-1 0,1-4</inkml:trace>
  <inkml:trace contextRef="#ctx0" brushRef="#br0" timeOffset="1533.51">763 311,'55'-19,"-4"-1,-39 13,1 0,0 2,0-1,0 1,1 1,0 1,0 0,0 0,0 1,0 1,0 1,1 0,-1 0,0 2,0 0,0 0,2 2,-13-3,-1 0,0 0,0 1,1-1,-1 1,0-1,0 1,-1 0,1 0,0 0,-1 0,1 0,-1 0,1 0,-1 1,0-1,0 0,0 1,0-1,-1 1,1-1,-1 1,1-1,-1 1,0 0,0-1,0 1,0-1,0 1,-1 0,1-1,-1 1,0-1,0 0,0 1,0-1,0 1,0-1,-1 0,-60 86,5-38,57-49,0 0,0 0,0 1,0-1,0 0,1 0,-1 0,1 0,-1 0,1 0,-1 0,1 0,-1 0,1 0,0 0,-1 0,1-1,0 1,0 0,0 0,0-1,0 1,0 0,0-1,0 1,0-1,0 0,0 1,0-1,0 0,0 1,0-1,0 0,0 0,1 0,-1 0,0 0,0 0,0 0,0-1,0 1,0 0,0 0,0-1,1 1,-1-1,0 0,2 1,9 0,0-1,0 2,0-1,0 2,0-1,0 2,0 0,-1 0,1 1,-1 0,0 1,0 0,0 1,-1 0,0 1,0 0,-1 1,3 2,-10-7,1 0,-1 1,0-1,-1 1,1-1,0 1,-1 0,0-1,0 1,0 0,0 0,-1 0,1 0,-1-1,0 1,0 0,-1 0,1 0,-1 0,0 0,0 0,0-1,0 1,-1 0,1-1,-1 1,0-1,0 1,-1-1,1 0,0 0,-1 0,0 0,0-1,0 1,-1 0,-6 5,-1 0,0 0,-1-1,0 0,0-1,0 0,-1-1,0-1,0 0,-1 0,-34 10,39-10,0-1,-1 0,0 0,1-1,-1 0,0-1,0 0,0-1,0 0,0 0,-1-1,-5-4</inkml:trace>
  <inkml:trace contextRef="#ctx0" brushRef="#br0" timeOffset="1851.741">734 903,'215'-8,"164"-30,-328 32,1 1,-1 3,1 2,1 3,-10 8,-26-5</inkml:trace>
  <inkml:trace contextRef="#ctx0" brushRef="#br0" timeOffset="2240.264">988 1072,'-24'29,"-8"14,2 5,6-1,11-4,14-9,10-11,9-8,6-8,2-4,3-3,-1-2,1-5,-1-1,-1 0,-4-3,-8 1</inkml:trace>
  <inkml:trace contextRef="#ctx0" brushRef="#br0" timeOffset="2487.122">1299 1072,'-19'39,"-12"12,1 7,-1 4,6-5,2-11,5-9,5-6,6-3,3-2,2-6</inkml:trace>
  <inkml:trace contextRef="#ctx0" brushRef="#br0" timeOffset="2728.215">1497 1213,'-6'11,"-2"0,1 0,0 0,0 0,2 1,-1 0,1 1,1-1,1 1,-1 0,2 0,0 0,0 0,2 0,-1 0,2 10,0-21,-1 1,1-1,0 0,0 0,0 1,0-1,0 0,1 0,-1 0,1 0,-1 0,1-1,0 1,-1 0,1-1,0 1,0-1,0 1,0-1,1 0,-1 0,0 0,0 0,1-1,-1 1,1-1,-1 1,0-1,1 0,-1 0,1 0,-1 0,1 0,-1 0,1-1,79-31,1-42,-80 71,0 0,-1 0,0-1,1 1,-1-1,-1 0,1 1,0-1,-1 0,0 0,0 0,0 0,0 0,-1 0,1-1,-1 1,0 0,0 0,-1 0,1 0,-1 0,0 0,0 0,-1 0,1-1,-5-4,0 1,0 0,-1 0,0 1,0-1,-1 2,1-1,-1 1,-1 0,0 1,1 0,-1 0,-4-1,-7-3</inkml:trace>
  <inkml:trace contextRef="#ctx0" brushRef="#br0" timeOffset="3153.953">1666 254,'14'11,"-1"0,0 1,0 1,-1 0,-1 1,0 0,-1 1,-1 0,0 0,-1 1,-1 0,0 0,-1 1,-1 0,0 0,0 9,1-8,13 59,-3 0,-3 2,-4-1,-3 1,-3 0,-6 26,4-86,-2-1,-1 0,0 0,-1 0,-1-1,0 1,-1-1,-2 1,1-2,-2 1,0-1,-4 4,-8 12,-3 0,0-2,-2-1,-1 0,-2-2,0-1,-2-2,-19 12,-7-7,31-21</inkml:trace>
  <inkml:trace contextRef="#ctx0" brushRef="#br0" timeOffset="3767">734 0,'-105'304,"34"15,49-178,6 1,6 22,8-137,2-1,0 1,2 0,1-1,1 0,1 1,2-2,0 1,2-1,0 0,2 0,1-2,1 1,0-1,2-1,1-1,1 0,0-1,3 1,74 43,-78-56</inkml:trace>
  <inkml:trace contextRef="#ctx0" brushRef="#br0" timeOffset="4789.85">1921 847,'189'-315,"-170"285,2 1,1 0,1 2,1 0,6-2,-30 29,-1 0,1 1,0-1,0 1,0-1,0 1,0-1,0 1,0-1,0 0,0 1,0-1,0 1,0-1,0 1,0-1,0 1,0-1,0 1,1-1,-1 0,0 1,0-1,1 1,-1-1,0 0,0 1,1-1,-1 0,0 1,1-1,-1 0,0 0,1 1,-1-1,1 0,-1 0,1 0,-1 1,0-1,1 0,-1 0,1 0,-1 0,1 0,-1 0,1 0,-1 0,1 0,-1 0,0 0,1 0,-1 0,1-1,-1 1,1 0,-1 0,0 0,1-1,0 1,-13 42,-1-12,-12 53,25-82,1 0,-1 0,0 0,0 1,0-1,1 0,-1 0,0 0,1 1,-1-1,1 0,0 0,-1 0,1 0,0 0,-1 0,1 0,0 0,0-1,0 1,0 0,0 0,0-1,0 1,0 0,0-1,0 1,1-1,-1 0,0 1,0-1,0 0,1 0,-1 0,0 0,0 0,1 0,-1 0,0 0,0 0,0 0,1-1,-1 1,0 0,0-1,0 1,0-1,1 0,58-29,-58 29,142-119,-143 119,-1 0,1 0,0 1,-1-1,1 0,0 0,0 1,-1-1,1 1,0-1,0 1,0-1,0 1,0 0,0-1,0 1,0 0,0 0,0 0,0 0,0-1,0 2,0-1,0 0,0 0,0 0,0 0,0 0,0 1,0-1,0 1,0-1,0 0,-1 1,1 0,0-1,0 1,0-1,-1 1,1 0,0 0,0-1,-1 1,1 0,-1 0,1 0,-1 0,26 53,-21-39,63 109,-57-102</inkml:trace>
  <inkml:trace contextRef="#ctx0" brushRef="#br0" timeOffset="5072.312">1921 875,'33'5,"16"1,10 0,4-1,0-2,0-1,-1-1,-2 0,-1-1,-2 0,-5-1,-2 1,-5 0,-5 0,-4 0,-5 0,-1 0,-7 0</inkml:trace>
  <inkml:trace contextRef="#ctx0" brushRef="#br0" timeOffset="5587.352">2456 1101,'-218'96,"217"-95,-1 0,0 0,0 0,1 0,-1 1,1-1,-1 0,1 1,-1 0,1-1,0 1,0 0,0-1,0 1,0 0,0 0,1 0,-1 0,0 0,1 0,0 0,-1 0,1 0,0 0,0 0,0 1,0-1,1 0,-1 0,1 0,-1 0,1 0,-1 0,1 0,0-1,0 1,0 0,0 0,0 0,1-1,-1 1,0-1,1 1,0-1,-1 0,1 1,-1-1,1 0,0 0,0 0,0 0,0 0,0-1,0 1,0 0,0-1,1 1,188 75,-189-76,-1 1,1-1,-1 1,0 0,1-1,-1 1,0 0,0 0,1 0,-1 0,0 0,0 1,0-1,0 0,0 0,-1 1,1-1,0 0,-1 1,1-1,0 1,-1-1,0 1,1-1,-1 1,0-1,0 1,0-1,0 1,0-1,0 1,0-1,-1 1,1-1,0 1,-1-1,1 1,-1-1,0 1,1-1,-1 0,0 1,0-1,0 0,0 0,0 0,0 0,0 0,-1 0,1 0,0 0,0 0,-2 0,-10 6,0-1,0 0,0-1,-1-1,0 0,0-1,0 0,0-2,-1 1,-9-1,-1-1</inkml:trace>
  <inkml:trace contextRef="#ctx0" brushRef="#br0" timeOffset="6268.258">2766 988,'8'-4,"0"0,1 1,-1 0,1 0,-1 1,1 0,0 0,0 1,0 0,0 1,0 0,-1 1,1-1,1 2,-9-1,0 0,1 0,-1 0,0 1,0-1,0 1,0-1,0 1,0-1,-1 1,1-1,-1 1,1-1,-1 1,1 0,-1 0,0-1,0 1,1 0,-1-1,-1 1,1 0,0 0,0-1,-1 1,1 0,-1-1,1 1,-1-1,0 1,1 0,-1-1,0 0,0 1,0-1,0 1,-1-1,1 0,0 0,0 0,-1 0,1 0,-1 0,0 0,-10 19,11-17,0-1,1 1,-1 0,0 0,1-1,0 1,0 0,0 0,0 0,0 0,0-1,1 1,-1 0,1 0,0-1,0 1,0 0,0-1,1 1,-1-1,0 1,1-1,0 0,0 1,0-1,0 0,0 0,0-1,0 1,0 0,1-1,-1 1,3 0,31 36,-36-37,1 0,0 1,-1-1,1 0,-1 1,0-1,1 1,-1-1,0 1,0-1,0 1,0-1,0 1,0-1,0 1,-1-1,1 0,0 1,-1-1,1 1,-1-1,0 0,1 1,-1-1,0 0,0 0,0 1,0-1,0 0,0 0,0 0,0 0,0 0,-1-1,1 1,0 0,0 0,-2 0,-59 22,52-20,-19 5,3-1</inkml:trace>
  <inkml:trace contextRef="#ctx0" brushRef="#br0" timeOffset="7912.628">3387 57,'-17'13,"1"0,0 2,1 0,1 0,0 2,1-1,1 2,0 0,1 0,1 1,1 0,1 1,1 0,0 0,-2 17,-4 23,3 1,3 1,2 0,3 49,2-81,-2 31,2 0,3 0,3 0,2 0,3-1,15 46,-17-80,-4-7,2 0,0 0,1 0,1-1,0-1,2 1,0-2,11 14,5-12,-16-17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5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42 227,'0'37,"-11"111,-18-23,29-123,-1 0,1 0,0 0,0 0,0-1,0 1,0 0,0 0,0 0,0 0,1 0,-1-1,1 1,-1 0,1 0,0-1,0 1,0 0,0-1,0 1,0-1,0 1,0-1,1 0,-1 1,1-1,-1 0,1 0,-1 0,1 0,-1 0,1 0,0-1,0 1,-1-1,1 1,0-1,0 1,0-1,0 0,-1 0,1 0,0 0,0 0,0 0,0-1,0 1,-1 0,1-1,0 0,0 1,-1-1,2 0,20-5</inkml:trace>
  <inkml:trace contextRef="#ctx0" brushRef="#br0" timeOffset="436.047">239 227,'-32'202,"-39"180,49-147,20-206,6-33</inkml:trace>
  <inkml:trace contextRef="#ctx0" brushRef="#br0" timeOffset="2382.635">776 565,'-6'-3,"0"0,0 1,0-1,-1 2,1-1,0 1,-1 0,1 0,-1 0,1 1,-1 0,1 1,-1-1,1 1,-1 1,1-1,0 1,-1 0,1 0,-9 2,7-4,0 2,1-1,-1 1,0 0,1 1,-1 0,1 0,0 0,0 1,0 0,0 1,1 0,0-1,0 2,0-1,0 1,1 0,-1 1,5-4,1 0,-1 0,1 0,0 0,0 0,0 0,0 0,0 0,1 0,-1 0,1 0,0 0,0 0,0 0,0-1,0 1,1 0,-1-1,1 1,0-1,0 1,0-1,0 0,0 0,0 0,0 0,1 0,-1 0,1-1,1 1,86 41,-80-40,71 35,-79-37,0 1,0-1,-1 1,1 0,0 0,-1 0,1 0,-1 0,0 1,0-1,1 0,-2 0,1 1,0-1,0 1,-1-1,1 1,-1-1,0 1,0-1,0 1,0-1,0 1,0-1,-1 1,1-1,-1 1,0-1,0 1,0-1,0 0,0 1,-1-1,-3 9,-1 0,0 0,0-1,-1 0,-1-1,0 1,0-2,-1 1,0-1,0 0,-1-1,0 0,0-1,0 0,-1 0,0-1,-1 0,1-1,-1-1,1 0,-1 0,0-1,0-1,0 0,0 0,-1-1,1-1,0 0,-1-1,-27-24,27 9</inkml:trace>
  <inkml:trace contextRef="#ctx0" brushRef="#br0" timeOffset="2956.134">917 283,'86'10,"-84"-10,0 1,0 0,0 0,-1 0,1 0,0 0,0 0,0 0,-1 1,1-1,0 0,-1 1,0 0,1-1,-1 1,0 0,0 0,0-1,0 1,0 0,0 0,0 0,-1 0,1 0,-1 1,1-1,-1 0,0 0,0 0,0 0,0 0,0 0,-1 1,1-1,-1 0,1 0,-1 0,0 0,-65 125,65-125,0 0,0 0,0-1,1 1,-1 0,1 0,-1 0,1-1,0 1,-1 0,1 0,0 0,0 0,1 0,-1 0,0-1,1 1,-1 0,1 0,-1 0,1-1,0 1,0 0,0-1,0 1,0 0,0-1,0 1,0-1,1 0,-1 1,1-1,-1 0,1 0,-1 0,1 0,0 0,-1 0,3 0,73 6,-58-12</inkml:trace>
  <inkml:trace contextRef="#ctx0" brushRef="#br0" timeOffset="3368.571">1170 0,'35'40,"-12"-16,-1 1,-1 1,-1 1,-2 0,0 2,-2 0,0 5,-3-5,-2 0,-1 2,-1-1,-2 1,-1 1,-1-1,-2 1,-1 0,-2 18,-4-2,-2 0,-3-1,-1 0,-3 0,-2-1,-1-1,-3 0,-10 14,22-44,-1-2,-1 1,-1-1,0 0,0-1,-1 0,-1-1,0-1,0 1,-1-2,0 0,-1 0,0-1,0-1,-1-1,0 0,-3 1,-6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0,0-5,1-1,-1 0,-1 1,1 2,-1 1,-4 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25,'1'1,"1"1,-1 0,1 0,-1 0,1-1,0 1,0-1,0 1,0-1,0 0,0 1,0-1,0 0,0-1,1 1,-1 0,0-1,0 1,1-1,-1 0,1 1,-1-1,0 0,3-1,-2 2,24 0,1 0,-1-1,0-2,0-1,0-1,9-3,116-23,-133 25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7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30 170,'2'2,"0"-1,-1 0,1 1,0-1,-1 0,0 1,1 0,-1-1,0 1,0 0,0 0,0 0,0 0,0-1,0 1,-1 1,1-1,-1 0,0 0,1 0,-1 0,0 0,0 0,0 0,0 0,-1 0,1 0,-1 0,0 2,-19 203,-10 103,32-101,-2-197</inkml:trace>
  <inkml:trace contextRef="#ctx0" brushRef="#br0" timeOffset="283.44">284 764,'-5'23,"-1"14,0 5,1-10,1-10</inkml:trace>
  <inkml:trace contextRef="#ctx0" brushRef="#br0" timeOffset="4589.817">509 284,'10'-11,"0"1,0 1,1 0,0 0,0 1,1 0,0 1,0 1,1 0,0 0,0 1,1 1,-1 0,1 1,0 1,-1 0,1 1,0 0,3 1,-14 1,1 0,-1 0,0 1,1 0,-1-1,0 1,0 0,0 0,-1 1,1-1,0 0,-1 1,1 0,-1 0,0-1,0 1,0 0,-1 1,1-1,-1 0,1 0,-1 1,0-1,0 1,-1-1,1 1,-1-1,0 1,1 0,-2-1,1 1,0-1,-1 1,1-1,-1 1,0-1,-1 1,1-1,0 0,-1 0,0 1,0-1,0 0,-1 1,-70 124,72-123,-1-1,1 1,0 0,0 0,1 0,-1 0,1-1,0 1,1 0,-1 0,1 0,0 0,0 0,0-1,1 1,0 0,0-1,0 1,0-1,1 0,0 0,-1 0,2 0,-1 0,0-1,1 1,-1-1,1 0,0 0,0 0,0-1,1 1,-1-1,1 0,-1 0,1-1,1 1,10 7,0 1,-1 1,0 0,-1 1,0 1,-1 0,2 4,-11-13,0 1,0-1,0 1,-1 1,0-1,0 0,0 1,-1-1,0 1,0 0,0 0,-1 0,1 0,-1 0,-1 0,1 0,-1 0,0 0,-1 1,0-1,0 0,0 0,-1 3,-4-1,0 0,-1-1,0 0,0 0,-1 0,0-1,0 0,0-1,0 0,-1 0,0-1,0 0,-1 0,1-1,-1 0,1-1,-1 0,0-1,0 0,0 0,0-1,0 0,0-1,-7-1,-91-6,108 8,-1 0,0-1,1 1,-1 0,1-1,-1 1,0-1,1 1,-1-1,1 1,-1-1,1 1,0-1,-1 0,1 1,-1-1,1 0,0 1,0-1,-1 0,1 1,0-1,0 0,0 1,0-1,0 0,0 0,0 1,0-1,0 0,0 0,0 1,0-1,0 0,1 1,-1-1,0 0,1 1,-1-1,0 0,1 1,-1-1,1 1,-1-1,1 1,-1-1,1 1,-1-1,1 1,-1-1,1 1,0 0,-1-1,1 1,0 0,-1 0,1-1,0 1,0 0,-1 0,1 0,0 0,0 0,13-9</inkml:trace>
  <inkml:trace contextRef="#ctx0" brushRef="#br0" timeOffset="5421.35">1187 397,'119'-255,"-79"201,-15 99,-25-41,1 0,0-1,0 1,0-1,0 1,0-1,1 1,-1-1,1 0,0 0,0 0,0 0,1 0,-1 0,1-1,-1 1,1-1,0 1,0-1,0 0,0 0,1 0,-1-1,0 1,1-1,-1 0,1 0,-1 0,1 0,0-1,-1 1,1-1,0 0,-1 0,1-1,0 1,2-1,6-9,0-1,0-1,-2 0,1 0,-2-1,1 0,-2-1,0 0,0 0,9-15,21-24,-37 53,0 0,-1 0,1 1,0-1,0 0,-1 1,1-1,0 1,-1-1,1 0,0 1,-1 0,1-1,-1 1,1-1,-1 1,1 0,-1-1,0 1,1 0,-1-1,0 1,1 0,-1 0,0-1,0 1,0 0,1 0,-1-1,0 1,0 0,0 0,-1 0,1-1,0 1,0 0,0 0,0-1,-1 2,1-1,-1 61,0-54,-1 1,2 0,-1 0,1 0,0 0,1 0,0 0,0-1,1 1,0 0,1-1,0 1,0-1,1 0,0 0,0 0,1 0,0-1,0 0,2 2,7 1</inkml:trace>
  <inkml:trace contextRef="#ctx0" brushRef="#br0" timeOffset="5686.394">1131 566,'38'0,"23"0,10 0,3-5,-2-1,-4 0,-7 1,-6-4,-2 1,-6 1,-5 1,-6 3,-3 1,-4 1,-1 1,-5 0</inkml:trace>
  <inkml:trace contextRef="#ctx0" brushRef="#br0" timeOffset="6202.028">1667 678,'-9'2,"-13"3,1 0,0 1,0 1,0 1,1 1,0 0,0 2,1 0,-9 9,26-19,1-1,0 1,0 0,0 1,0-1,0 0,0 0,0 0,0 1,0-1,1 0,-1 1,0-1,1 0,-1 1,1-1,0 1,-1-1,1 1,0-1,0 1,0-1,0 1,0-1,0 1,1-1,-1 1,0-1,1 1,-1-1,1 1,-1-1,1 0,0 1,0-1,0 0,-1 0,1 1,0-1,1 0,-1 0,0 0,1 0,63 42,-53-37,-6-4,0 1,-1 0,0 0,0 0,1 0,-2 1,1 0,0 0,-1 0,0 0,0 1,0 0,0 0,-1 0,0 0,0 0,-1 1,1-1,-1 1,0 0,0 0,-1 0,0 0,0 0,0 0,-1 0,0 0,0 0,0 0,-1 0,0 0,-1 4,-2-4,0-1,-1 0,1 0,-1 0,0 0,0-1,0 1,-1-2,0 1,0 0,0-1,0 0,0-1,0 1,-1-1,1 0,-1-1,0 0,1 0,-1 0,0-1,0 0,1 0,-1 0,0-1,0 0,1-1,-5-1,-6 2,-36-6,35 0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1 750,'19'8,"-1"-1,2 0,-1-2,1-1,0 0,0-1,0-1,0-1,0-1,1-1,-1 0,0-2,0 0,0-1,-1-1,0-1,0-1,0-1,7-4,22-13,-2-1,-1-3,-1-2,-2-1,-1-3,-1-1,-2-2,-2-1,-2-2,27-42,103-193,-160 268,24-29,-28 37,1-1,0 1,-1-1,1 1,0-1,0 1,0 0,-1-1,1 1,0 0,0 0,0 0,0 0,0-1,-1 1,1 0,0 0,0 1,0-1,0 0,0 0,-1 0,1 1,0-1,0 0,0 1,-1-1,1 0,0 1,0-1,-1 1,1-1,0 1,-1 0,1-1,-1 1,1 0,0-1,-1 1,0 0,1 0,-1 0,1-1,-1 1,0 0,0 1,9 17,-1 1,-1 0,-1 0,-1 1,-1 0,2 18,-2-14,-1 0,-1 0,-1 0,-2 0,0 0,-1 0,-2 0,0-1,-2 1,-1-1,-1 0,0-1,-2 1,-1-2,-11 17,11-20,-1 0,-2-1,0-1,0 0,-2 0,0-2,0 0,-2-1,0-1,0 0,-1-2,-1 0,0-1,0-1,-1-1,0 0,-1-2,1-1,-1 0,0-2,-14 1,-61-11,70 0</inkml:trace>
  <inkml:trace contextRef="#ctx0" brushRef="#br0" timeOffset="317.879">1581 440,'-35'58,"18"-33,2 1,0 0,2 1,1 1,1 0,-6 28,16-53,0 0,0 0,1 0,-1 0,1 0,0 0,0 0,0 0,1 0,-1 0,1 0,-1 0,1 0,0 0,0 0,0 0,1 0,-1 0,1-1,-1 1,1-1,0 1,0-1,0 0,0 0,1 1,-1-2,1 1,-1 0,1 0,-1-1,1 1,0-1,0 0,0 0,0 0,0 0,0-1,0 1,2-1,4 2,1-2,0 1,0-1,-1-1,1 1,0-2,-1 1,1-2,-1 1,0-1,1 0,3-3,-5 3,1 1,-2-2,1 1,0-1,-1 0,0 0,0-1,0 0,0 0,-1-1,0 0,0 0,0 0,-1-1,0 0,0 0,-1 0,0-1,0 1,-1-1,0 0,0 0,-1 0,0 0,0-1,-1 1,0 0,-1-1,1 1,-2-1,1-1,-2 3,0 0,0 0,-1 0,0 0,0 0,-1 1,0-1,0 1,0 0,-1 0,1 1,-1-1,-1 1,1 0,-1 1,0-1,0 1,0 0,-1 0,1 1,-1 0,0 0,0 1,-2-1,-6-1,0 1,0 0,0 1,0 0,-1 1,1 1,-1 1,1 0,0 1,-1 0,-2 2,-9 3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0 125,'340'0,"-177"21,-162-22,-1 0,1 0,0 0,0 0,-1 0,1 0,-1 0,1 0,-1 0,1 0,-1 0,0 0,1 0,-1-1,0 1,0 0,0 0,0 0,0 0,0 0,0-1,0 1,-1 0,1 0,0 0,-1 0,1 0,-1 0,1 0,-1 0,1 0,-1 0,0 0,0 0,1 0,-1 0,0 0,0 1,0-1,0 0,0 1,0-1,0 1,0-1,0 1,0-1,0 1,0 0,0-1,0 1,-1 0,1 0,0 0,-101-82,82 65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23,'0'5,"5"2,6-1,7-1,4-2,4 0,1-2,3-1,-1 0,0-5,1-2,-2 1,1 1,0 1,-1-3,0-1,0 2,-4 1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26,'29'0,"14"0,5 0,-1 0,-4 0,-5-5,-3-1,-3 0,-3 1,-5 1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2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947 9,'-8'-3,"-1"2,-1-1,1 1,0 0,0 1,0 0,0 1,-1-1,1 2,0-1,0 1,0 1,-278 88,138-32,89-33,-1-2,0-3,-2-3,-6-2,275-89,339-87,-381 135,-164 25,0 0,0 0,-1 1,1-1,0 0,0 1,-1-1,1 0,0 1,0-1,0 1,0-1,0 0,-1 1,1-1,0 1,0-1,0 0,0 1,0-1,0 1,0-1,0 0,1 1,-1-1,0 1,0-1,0 0,0 1,0-1,1 0,-1 1,0-1,0 0,1 1,-1-1,0 0,1 1,-1-1,0 0,0 0,1 1,-1-1,1 0,-1 0,0 0,1 0,-1 1,0-1,1 0,-1 0,1 0,-1 0,0 0,1 0,-1 0,1 0,-1 0,-33 18,-458 175,338-137,-132 29,246-74,440-105,-149 29,-21 16,-387 87,3 6,-78 37,167-58,-111 41,175-63,0-1,0 0,0 0,0 0,1 0,-1 0,0 0,0 0,0 1,0-1,0 0,0 0,1 0,-1 0,0 1,0-1,0 0,0 0,0 0,0 1,0-1,0 0,0 0,0 0,0 1,0-1,0 0,0 0,0 0,0 1,0-1,0 0,0 0,0 0,0 1,0-1,0 0,-1 0,1 0,0 0,0 1,0-1,0 0,25 0,33-9,0-2,0-3,-1-2,-1-3,12-8,103-31,-124 45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29,'-259'288,"14"-65,245-222,-48 49,47-48,0-1,0 0,0 0,1 0,-1 1,0-1,1 1,-1-1,1 0,-1 1,1-1,0 1,-1-1,1 1,0-1,0 1,0-1,0 1,0-1,1 1,-1-1,0 1,1-1,-1 0,1 1,-1-1,1 1,0-1,0 0,-1 0,1 1,0-1,0 0,0 0,0 0,1 0,-1 0,0 0,0 0,1-1,-1 1,0 0,1-1,20 9,1-2,0 0,0-2,1-1,0 0,0-2,0-1,-1 0,1-2,16-3,22 2,230 2,-265 6,-25-4,-1-1,1 0,0 0,-1 0,1 0,0 0,0 0,0 0,0 0,0-1,0 1,0-1,0 0,0 1,0-1,0 0,0 0,0 0,0-1,0 1,0 0,0-1,0 1,0-1,0 0,0 0,0 1,-1-1,1-1,0 1,0 0,-1 0,1-1,-1 1,1 0,-1-1,0 0,1 1,-1-1,0 0,0 0,-35-130,17 93,-1 0,-2 1,-2 2,-1 0,-27-31,-76-73,121 133,4 4</inkml:trace>
  <inkml:trace contextRef="#ctx0" brushRef="#br0" timeOffset="1067.491">985 1,'34'32,"-9"15,-2 2,-2 1,-2 0,-2 1,1 17,24 68,-41-131,41 73,-40-79,0 1,0-1,0 1,0-1,0 0,0 0,-1 0,1 0,0 0,0 0,-1 0,1 0,-1-1,1 1,-1 0,0-1,0 0,1 1,-1-1,0 0,0 1,-1-1,1 0,0 0,-1 0,1 0,-1 0,1 0,-1 0,0 0,0 0,2-4,82-217,25-26,-102 230,-4 5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3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225 469,'56'202,"41"83,-32-137,-65-147,0-1,-1 1,1 0,0 0,0-1,0 1,1 0,-1 0,0-1,0 1,0 0,0 0,1-1,-1 1,0 0,1-1,-1 1,0 0,1-1,-1 1,1-1,-1 1,1-1,-1 1,1-1,0 1,-1-1,1 1,-1-1,1 0,0 1,-1-1,1 0,0 0,0 1,-1-1,1 0,0 0,0 0,-1 0,1 0,0 0,0 0,-1 0,1 0,0 0,0-1,-1 1,1 0,0 0,-1-1,1 1,0 0,-1-1,1 1,-1-1,1 1,0-1,-1 1,1-1,-1 1,1-1,-1 0,0 1,1-1,-1 0,0 1,1-1,34-187,58-186,-75 271,-17 91</inkml:trace>
  <inkml:trace contextRef="#ctx0" brushRef="#br0" timeOffset="3150.054">1045 413,'-35'48,"19"-28,1 1,0 1,2 0,1 1,0 1,2 0,0 0,2 1,1 0,1 0,1 1,1-1,1 1,1 16,2-37,-2 4,1-1,0 1,0-1,1 1,0-1,0 1,1-1,0 1,0-1,1 0,0 1,1-1,0 0,0 0,1-1,0 1,0-1,0 1,1-1,1-1,-1 1,1-1,0 0,0 0,1 0,-1-1,7 3,36 9,-31-9</inkml:trace>
  <inkml:trace contextRef="#ctx0" brushRef="#br0" timeOffset="3669.982">1185 751,'13'-10,"0"1,1 0,-1 0,2 1,-1 1,1 1,0 0,1 1,-1 0,1 1,0 1,0 1,0 0,3 1,-17 1,0-1,0 1,-1 0,1 0,0 1,-1-1,1 0,0 0,0 1,-1-1,1 1,-1 0,1-1,0 1,-1 0,0 0,1 0,-1 0,1 0,-1 0,0 1,0-1,0 0,0 1,0-1,0 1,0-1,0 1,0-1,-1 1,1-1,0 1,-1 0,0-1,1 1,-1 0,0 0,0-1,0 1,0 0,0-1,0 1,-1 0,1 0,0-1,-1 1,0 0,0 0,-43 76,18-48,14-17,0 0,1 1,0 0,1 1,1 0,0 1,1 0,1 0,0 1,6-15,1 1,-1 0,0-1,1 1,0 0,-1-1,1 1,0 0,0 0,1-1,-1 1,0 0,1-1,0 1,0 0,0-1,0 1,0-1,0 0,0 1,1-1,-1 0,1 0,0 1,0-1,0-1,0 1,0 0,0 0,0-1,0 1,1-1,-1 0,1 0,-1 0,1 0,-1 0,1 0,0-1,-1 1,1-1,1 1,119-4,-70-16,-34 7</inkml:trace>
  <inkml:trace contextRef="#ctx0" brushRef="#br0" timeOffset="5488.466">1891 808,'-54'-17,"49"17,1 0,0 0,0 0,0 0,0 1,0 0,0 0,0 0,0 0,0 0,0 1,1 0,-1 0,0 0,1 0,0 0,-1 1,1-1,0 1,0 0,0 0,1 0,-1 1,1-1,0 1,0-1,0 1,0 0,1-1,-1 2,4-2,-1 0,1 0,0 0,0 0,0-1,1 1,-1 0,1-1,-1 0,1 1,0-1,0 0,0 0,0-1,0 1,0-1,1 1,-1-1,2 0,27 16,-31-16,1 1,-1-1,0 0,0 1,1-1,-1 1,0 0,0-1,-1 1,1 0,0-1,0 1,-1 0,1 0,-1 0,0-1,1 1,-1 0,0 0,0 0,0 0,0 0,-1 0,1-1,0 1,-1 0,1 0,-1 0,0-1,0 1,0 0,1-1,-1 1,-1 0,1-1,0 0,0 1,-1-1,1 0,0 1,-2 0,-67 46,16-29,29-13</inkml:trace>
  <inkml:trace contextRef="#ctx0" brushRef="#br0" timeOffset="5869.862">2060 384,'5'2,"0"0,0 0,0 0,-1 1,1-1,-1 1,0 0,1 1,-1-1,-1 1,1 0,0 0,-1 0,0 0,0 0,1 2,9 14,0 1,-2 0,0 0,-1 1,-2 0,0 1,-1 0,-1 0,-2 0,0 1,0 18,-5-18,-2-1,-1 1,0-1,-2 0,-1-1,-1 1,0-1,-2-1,0 0,-2 0,0-1,-1 0,-1-1,-14 14,-48 52,60-71</inkml:trace>
  <inkml:trace contextRef="#ctx0" brushRef="#br0" timeOffset="8116.299">0 215,'311'-84,"-270"75,-30 5,0 1,1 1,-1 0,1 0,-1 1,1 1,-1 0,1 0,-1 1,1 0,-1 1,10 3,-68-52,-15-11,54 47</inkml:trace>
  <inkml:trace contextRef="#ctx0" brushRef="#br0" timeOffset="6134.442">2483 836,'34'0,"16"-5,3-1,-1 0,-5 1,-6 1,-10 7,-6 2,-6 1</inkml:trace>
  <inkml:trace contextRef="#ctx0" brushRef="#br0" timeOffset="7171.304">3133 441,'13'15,"0"1,-2 1,0 0,-1 0,0 1,-2 0,0 1,-1 0,-1 0,0 1,-2-1,0 1,-1 0,-1 0,-1 0,-1 1,-1 4,1 0,2 0,1 0,1 0,1 0,1-1,2 0,0 0,-8-25,1 0,-1 0,0 0,1 0,-1 0,1 0,0 0,-1 1,1-1,0 0,-1 0,1 0,0 1,0-1,0 0,-1 1,1-1,0 0,0 1,0 0,0-1,0 1,0-1,0 1,0 0,0 0,1 0,-1 0,0-1,0 1,0 1,0-1,0 0,0 0,0 0,0 0,0 1,0-1,0 1,0-1,0 1,0-1,0 1,0-1,0 1,0 0,-1-1,1 1,0 0,0 0,-1 0,1 0,-1-1,1 1,0 0,-1 0,0 0,1 0,-1 0,0 0,1 1,-1-1,0 0,0 0,0 0,0 0,0 0,0 0,75-191,91-140,-137 263,-24 48</inkml:trace>
  <inkml:trace contextRef="#ctx0" brushRef="#br0" timeOffset="8990.307">2963 158,'220'-17,"-179"11,0 2,0 1,0 3,28 3,-12 12,-75-35,-36-11,37 21</inkml:trace>
  <inkml:trace contextRef="#ctx0" brushRef="#br0" timeOffset="9531.757">4092 187,'-29'34,"1"1,2 2,2 0,1 1,2 2,2 0,2 1,1 1,2 1,2 0,2 0,2 1,1 4,7-37,1-1,-1 1,2 0,-1-1,2 1,-1-1,1 1,1-1,0 0,0 0,1-1,0 0,1 1,0-1,0-1,1 1,-3-4,1 0,-1 0,1-1,0 1,0-1,0 0,0 0,1-1,-1 0,1 1,0-2,0 1,0-1,1 0,-1 0,0-1,1 0,-1 0,1 0,0-1,-1 0,1 0,-1-1,1 0,-1 0,4-1,8-5</inkml:trace>
  <inkml:trace contextRef="#ctx0" brushRef="#br0" timeOffset="9888.09">4431 441,'-24'23,"1"1,0 1,2 1,1 1,2 1,0 0,-8 22,23-45,1 0,0 0,1 1,-1-1,1 0,0 1,0 0,1-1,0 1,0-1,0 1,1 0,-1-1,1 1,1-1,-1 0,1 1,0-1,0 0,0 0,1 0,0 0,0 0,0-1,1 1,-1-1,1 0,0 0,0 0,1-1,-1 1,1-1,-1 0,1 0,0-1,0 1,1-1,-1-1,4 2,1 0,0-1,0-1,0 0,0 0,0-1,0 0,0-1,0 0,0 0,0-1,0-1,0 0,-1 0,1 0,-1-1,0-1,0 0,0 0,-1-1,0 0,0 0,0-1,5-6,-7 8,-1 0,1-1,-1 0,-1 0,1-1,-1 1,0-1,0 0,-1 0,0-1,0 1,-1 0,0-1,0 0,-1 1,0-1,0 0,-1 0,1 0,-2 1,1-1,-1 0,-1 0,0 1,0-1,0 0,-1 1,0 0,0 0,-4-7,0 6,0 0,0 0,-1 0,0 1,-1 0,0 1,0 0,0 0,0 1,-1 0,-2 0,-1-2,-12-6</inkml:trace>
  <inkml:trace contextRef="#ctx0" brushRef="#br0" timeOffset="10232.886">4656 215,'5'4,"165"189,-160-178,0 0,-1 0,0 1,-1 0,-1 1,-1 0,-1 0,0 1,-1-1,-1 1,0 0,-1 0,-1 3,-3 0,-1 0,-1-1,-1 0,-1 0,0 0,-2-1,0 1,-1-2,-1 1,-1-2,0 1,-1-1,-1-1,-1 0,0-1,-1-1,0 0,-1-1,-1 0,0-2,-5 2,2-5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30,'18'6,"-1"0,1-2,0 0,0 0,1-2,-1 0,1-2,-1 0,1 0,-1-2,0-1,1 0,-1-1,3-2,26-2,130-22,-165 29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2,'39'17,"-12"-12,0-1,0 0,0-3,1 0,-1-1,26-4,145-25,-174 29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4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1 492,'5'0,"1"5,5 1,5 0,5-1,4-1,1-2,3-1,0-5,0-3,0 1,0 1,0 1,-1 1,1 2,-11 0,-7 1</inkml:trace>
  <inkml:trace contextRef="#ctx0" brushRef="#br0" timeOffset="569.478">622 97,'-1'0,"1"-1,-1 1,1 0,0 0,-1 0,1-1,-1 1,1 0,-1 0,1 0,-1 0,1 0,-1 0,1 0,0 0,-1 0,1 0,-1 0,1 0,-1 0,1 0,-1 0,1 0,-1 1,1-1,-1 0,1 0,0 0,-1 1,1-1,0 0,-1 1,1-1,0 0,-1 1,1-1,0 0,-1 1,1-1,0 1,0-1,0 1,-1-1,1 1,0-1,0 0,0 1,0-1,0 1,0-1,0 1,0-1,0 1,0-1,0 1,0-1,0 1,0-1,1 1,-1-1,-34 155,-1 168,22-248,10-61,0 1,0-1,1 1,1 0,1 0,0 0,1 0,1 5,-2-19,0 1,0-1,0 0,0 1,0-1,1 0,-1 1,0-1,1 0,-1 0,1 1,-1-1,1 0,0 0,0 0,-1 0,1 0,0 0,0 0,0 0,0 0,0 0,0 0,1 0,-1-1,0 1,0 0,0-1,1 1,-1-1,0 0,1 1,-1-1,1 0,8-4</inkml:trace>
  <inkml:trace contextRef="#ctx0" brushRef="#br0" timeOffset="1403.601">877 407,'0'-14,"0"-1,2 1,0-1,0 1,1 0,1-1,1 2,0-1,0 0,2 1,0 0,0 0,89-132,-96 146,0-1,0 1,0-1,0 1,0-1,0 1,0-1,1 1,-1 0,0-1,0 1,1-1,-1 0,0 1,1-1,-1 1,0-1,1 1,-1-1,1 0,-1 1,1-1,-1 0,1 1,-1-1,1 0,-1 0,1 0,-1 1,1-1,-1 0,1 0,-1 0,1 0,0 0,-1 0,1 0,-1 0,1 0,-1 0,1 0,0-1,-1 1,1 0,-1 0,1-1,-1 1,1 0,-1 0,1-1,-1 1,0 0,1-1,-1 1,1-1,-1 1,0-1,1 1,-1-1,0 1,0-1,1 1,-1-1,0 1,0-1,0 0,2 55,-3-46,1-3,-1 7,0-1,1 1,1-1,0 0,0 1,1-1,0 0,1 0,0 0,1 0,0 0,1 0,-2-10,-1 0,0 0,1 0,-1 0,0-1,1 1,-1-1,1 1,-1-1,1 0,-1 0,1 0,-1 0,1 0,-1-1,0 1,1-1,-1 0,1 1,-1-1,0 0,0 0,1-1,-1 1,0 0,0-1,0 1,0-1,-1 0,1 0,0 1,-1-1,1 0,-1-1,0 1,1 0,0-2,152-231,-122 203,-36 70,-11 25,12-58,0 1,1-1,-1 1,1 0,1-1,-1 1,1 0,0 0,0 0,1 0,0 1,0-1,0 0,1 0,0 0,0 0,0 0,1 0,0-1,0 1,0 0,1-1,0 1,0-1,0 0,1 0,0 0,0-1,0 1,0-1,14 7,0-4</inkml:trace>
  <inkml:trace contextRef="#ctx0" brushRef="#br0" timeOffset="1684.559">791 548,'39'0,"17"0,8-4,-1-3,-2 1,-6 1,-9-3,-1-1,-5 2,-3 2,-4 1,-3 2,-6 1</inkml:trace>
  <inkml:trace contextRef="#ctx0" brushRef="#br0" timeOffset="2233.986">1299 661,'-160'49,"157"-50,-1 1,1 0,0 1,0-1,-1 0,1 1,0 0,0 0,0 0,-1 0,1 0,0 1,1-1,-1 1,0 0,0 0,1 0,-1 0,1 0,0 0,-1 1,1-1,0 1,0 0,1 0,-1-1,1 1,-1 0,1 0,0 1,0-1,0 0,1 0,-1 0,1 1,-1-1,1 0,0 0,1 1,-1-1,0 0,1 2,4 2,0-1,0 1,0-1,1 0,-1-1,1 1,1-1,-1-1,1 1,0-1,0 0,0-1,5 3,65 48,-75-52,-1 0,1 0,-1 0,1 0,-1 1,0-1,0 0,0 1,0-1,0 1,-1-1,1 1,-1-1,0 1,1-1,-1 1,0 0,-1-1,1 1,0-1,-1 1,1-1,-1 1,0-1,0 1,0-1,0 0,0 1,-1-1,1 0,-1 0,1 0,-1 0,0 0,0 0,0-1,-3 4,0-1,0 1,-1-1,0-1,0 1,0-1,0 0,0-1,0 1,-1-1,0 0,1-1,-4 1,2 0,0-1,0 0,0 0,0 0,0-1,0 0,0-1,0 0,0 0,0-1,0 1,0-2,1 1,-1-1,1-1,-1 1,1-1,0 0,1-1,-1 0,1 0,0 0,-1-2,1-10,5 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0,-5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27,'-15'5,"-1"1,1 0,1 2,-1 0,1 0,0 1,1 1,0 0,1 1,0 0,0 1,1 0,1 1,0 0,1 1,0 0,1 0,1 1,0 0,1 0,1 1,0 0,-2 12,5-1,1 0,1-1,1 1,2 0,0-1,2 0,3 9,-6-29,1-1,0 0,0 0,0 0,1 0,-1 0,1 0,0-1,1 0,-1 0,1 0,0 0,0-1,0 0,0 0,0 0,1-1,-1 0,1 0,0 0,0 0,-1-1,1 0,3 0,6 1,0-1,0-1,0 0,0-1,1 0,-1-1,0-1,-1 0,5-3,-5 0,0-1,-1-1,0 0,0-1,0 0,-1-1,-1-1,0 0,0 0,-1-1,-1 0,0-1,0 0,-2 0,1-1,-2 0,0 0,0-1,-2 0,1 0,-2 0,0 0,-1 3,0 0,-1 1,0-1,-1 0,0 0,-1 0,0 0,-1 1,0-1,-1 1,0-1,-1 1,0 0,-1 0,0 1,-1-1,0 1,-1 0,0 1,0-1,-1 2,0-1,-1 1,0 0,0 1,0 0,-1 0,0 1,-1 0,-1 0,-74-23,61 24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37,'152'-37,"-149"37,0 0,0 0,0 1,0-1,0 1,0-1,0 1,0 0,0 0,0 0,0 1,0-1,-1 1,1-1,-1 1,1 0,-1 0,0 0,0 0,1 0,-1 1,-1-1,1 1,0-1,-1 1,1 0,-1-1,0 1,0 0,0 0,0 0,0 0,-1 2,4 110,-6-86,0 934,27-797,-25-164,0-1,0 1,0-1,0 0,0 1,0-1,-1 1,1-1,0 0,-1 1,1-1,-1 0,0 1,1-1,-1 0,0 0,0 0,0 1,1-1,-1 0,0 0,-1 0,1-1,0 1,0 0,0 0,0-1,-1 1,1 0,0-1,-1 1,1-1,-1 0,1 1,0-1,-1 0,1 0,-1 0,1 0,-2 0,-59-12,56 10,-82-17,63 16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9,'-5'-2,"0"0,-1 1,1 0,0 0,-1 0,1 0,-1 1,1 0,-1 0,1 1,0-1,-1 1,1 1,0-1,-1 0,1 1,0 0,0 1,0-1,1 1,-1 0,0 0,1 0,0 1,0-1,0 1,0 0,1 0,-1 1,1-1,0 1,1-1,-1 1,1 0,0 0,0 0,0 0,0 2,-11 190,2-110,4 0,4 0,6 58,-2-24,0 143,25-123,3-27,-3-27,-24-83,0-1,1 0,-1 0,1 0,0 0,0 0,0 0,0-1,1 1,-1-1,1 0,-1 0,1-1,0 1,0-1,0 1,0-1,0-1,0 1,0 0,0-1,0 0,0 0,0 0,0 0,0-1,0 0,0 1,0-2,0 1,0 0,0-1,-1 0,4-1,7 0,159-32,-149 34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1,'-2'17,"0"-1,-2 1,0-1,0 0,-2 0,0 0,-1-1,-1 2,-5 12,5-10,-1 1,0 0,2 0,0 0,1 1,2 0,0 0,0 10,3-26,0-1,0 1,0 0,1 0,0 0,0 0,0 0,0 0,1 0,0 0,0-1,0 1,1 0,0 0,0-1,0 1,0-1,1 0,-1 0,1 0,0 0,1 0,-1 0,1-1,-1 0,1 1,0-1,0-1,0 1,2 0,0 0,1 0,1-1,-1 0,0 0,0 0,1-1,-1 0,1-1,-1 0,1 0,-1 0,1-1,-1 0,1-1,-1 1,0-1,0-1,0 0,0 0,0 0,0 0,-1-1,0 0,5-5,2-9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3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337 854,'-62'-11,"61"10,1 0,0 1,0-1,0 0,0 0,0 1,0-1,0 0,0 0,0 1,0-1,0 0,0 0,0 0,1 1,-1-1,0 0,1 1,-1-1,0 0,1 1,-1-1,1 0,-1 1,1-1,-1 1,1-1,0 1,-1-1,1 1,-1-1,1 1,0 0,0-1,-1 1,1 0,0-1,0 1,-1 0,1 0,0 0,0 0,-1 0,1 0,0 0,0 0,0 0,-1 0,1 0,0 1,0-1,-1 0,1 1,0-1,-1 0,1 1,0-1,0 1,4-2,536-165,-104 42,-399 116,-62 31,-229 77,194-81,-467 149,464-151,100-22,189-84,-66 21,218-57,-264 103,-134 44,-294 104,-188 55,446-152,105-49,698-272,-499 200,-77 33,124-24,-272 77,-57 24,-218 87,-135 49,133-69,296-90,307-125,349-117,-495 188,-368 129,-397 142,498-182,60-19,26-13,185-69,304-128,44 3,-504 173,-84 24,-159 67,-174 58,272-85,135-30,125-48,-121 23,400-147,-296 102,-97 34,-53 24,0 1,0-1,0 1,1-1,-1 1,0-1,0 0,0 1,0-1,0 1,0-1,0 1,-1-1,1 0,0 1,0-1,0 1,0-1,-1 1,1-1,0 1,-1-1,1 1,0-1,-1 1,1 0,0-1,-1 1,1-1,-1 1,1 0,-1 0,1-1,-1 1,1 0,-1 0,1-1,-1 1,1 0,-1 0,1 0,-1 0,0 0,1 0,-1 0,1 0,-1 0,1 0,-1 0,0 0,1 0,-1 0,1 1,-1-1,1 0,-1 0,1 1,-1-1,1 0,-1 1,1-1,0 0,-1 1,1-1,-1 1,1-1,0 1,-68 13,2 2,0 4,-62 26,83-29,-22 14,67-31,1 0,-1 0,0 1,1-1,-1 0,0 0,0 1,1-1,-1 0,0 0,0 1,1-1,-1 0,0 1,0-1,0 0,1 1,-1-1,0 0,0 1,0-1,0 0,0 1,0-1,0 1,0-1,0 0,0 1,0-1,0 1,0-1,0 0,0 1,0-1,0 0,0 1,-1-1,1 0,0 1,0-1,0 0,-1 1,1-1,0 0,-1 1,1-1,0 0,0 0,-1 0,1 1,0-1,-1 0,38-3,40-12,-1-4,-1-3,-1-3,29-16,-102 41,0 1,0-1,0 0,0 0,0 0,0 1,0-1,0 0,-1 0,1 0,0-1,0 1,0 0,0 0,0 0,0-1,0 1,0-1,-1 1,1 0,0-1,0 1,0-1,-1 0,1 1,0-1,-1 0,1 1,-1-1,1 0,-1 0,1 1,-1-1,1 0,-1 0,0 0,1 0,-1 0,0 0,0 1,1-1,-1 0,0 0,0 0,0 0,0 0,-1 0,1 0,0 0,0 0,0 0,-1 0,1 1,0-1,-1 0,1 0,-1 0,1 1,-1-1,0 0,1 0,-1 0,-123-15,-55-6,178 22,1-1,-1 1,1 0,-1 0,1 0,-1 0,1 0,-1 0,1 0,-1 0,1 0,-1 0,1 1,-1-1,1 0,-1 0,1 0,-1 1,1-1,0 0,-1 0,1 1,-1-1,1 0,0 1,-1-1,1 1,0-1,-1 0,1 1,0-1,-1 1,1-1,0 1,0-1,0 1,0-1,0 1,-1-1,1 1,0-1,0 1,0-1,0 1,0-1,0 1,0-1,1 1,-1-1,0 1,0-1,0 1,0-1,1 1,-1-1,0 1,1-1,-1 0,0 1,23 33,-17-26,-4-6,0 1,0-1,0 1,0-1,0 1,0 0,-1 0,0 0,1 0,-1 0,0 1,0-1,-1 0,1 0,-1 1,0-1,0 0,0 0,0 1,-1 2,-1-6,-1 0,1 0,-1 0,0 0,1-1,-1 1,1-1,-1 0,1 0,-1 0,1 0,0 0,-1 0,1-1,0 1,0-1,0 0,0 1,0-1,0 0,1 0,-1 0,-1-2,2 3,-83-91,113 139,31 87,-50 53,-10-187,-1 1,1-1,-1 1,1 0,0-1,-1 1,1 0,0-1,-1 1,1 0,0-1,0 1,0 0,0 0,-1-1,1 1,0 0,0 0,0 0,1-1,-1 1,0 0,0 0,0-1,0 1,1 0,-1-1,0 1,1 0,-1-1,1 1,-1 0,1-1,-1 1,1-1,-1 1,1-1,-1 1,1-1,0 1,-1-1,1 0,0 1,-1-1,1 0,0 1,-1-1,1 0,0 0,0 0,-1 0,1 0,0 0,0 0,0 0,-1 0,1 0,0 0,-1 0,1 0,0-1,0 1,-1 0,1-1,0 1,-1 0,1-1,0 1,-1-1,1 0,30-48,-16 22,1 0,1 2,1 0,2 1,0 1,1 1,2 0,1 1,55-37,-264 193,184-135,0 0,0 0,0 0,-1 1,1-1,0 1,0-1,0 1,0-1,1 1,-1-1,0 1,0 0,0-1,0 1,1 0,-1 0,0 0,0 0,1 0,-1-1,1 1,-1 0,1 0,0 0,-1 1,1-1,0 0,-1 0,1 0,0 0,0 0,0 0,0 0,0 0,0 0,1 1,-1-1,0 0,0 0,1 0,-1 0,1 0,-1 0,1 0,-1 0,1 0,0 0,-1-1,1 1,0 0,0 0,-1-1,1 1,0 0,0-1,0 1,9-1,1-1,-1 0,0 0,0-1,0-1,0 0,0 0,0-1,-1 0,6-3,4-1,117-71,-135 79,0 0,0 0,0-1,-1 1,1 0,0 0,0-1,0 1,0 0,-1-1,1 1,0-1,0 1,-1-1,1 1,0-1,-1 1,1-1,0 0,-1 1,1-1,-1 0,1 0,-1 1,0-1,1 0,-1 0,0 0,1 0,-1 1,0-1,0 0,0 0,0 0,0 0,0 0,0 0,0 1,0-1,0 0,-1 0,1 0,0 0,-1 0,1 1,0-1,-1 0,1 0,-1 1,1-1,-1 0,1 1,-1-1,0 0,1 1,-1-1,0 1,0-1,1 1,-1-1,0 1,0 0,1-1,-2 1,-14 2,1 1,-1 0,0 1,1 1,0 1,0 0,0 1,1 0,-3 3,-5 2,1 3,21-15,0 0,1 0,-1 0,0 0,0 0,1 0,-1 0,0 0,1 0,-1 0,0 0,0 0,1 0,-1 0,0 0,0 0,1 0,-1 0,0 0,0 0,1 0,-1 0,0 1,0-1,1 0,-1 0,0 0,0 0,0 1,1-1,-1 0,0 0,0 1,0-1,0 0,1 0,-1 1,0-1,0 0,0 0,0 1,0-1,0 0,0 0,0 1,0-1,0 0,0 1,0-1,174-84,-172 83,-1 1,0 0,0-1,1 1,-1-1,0 1,0-1,1 0,-1 0,0 1,0-1,0 0,0 0,0 0,0 0,0 0,0 0,-1 0,1-1,0 1,-1 0,1 0,-1-1,1 1,-1 0,1-1,-1 1,0 0,0-1,0 1,0 0,0-1,0 1,0 0,0-1,0 1,-1-1,1 1,-1 0,1 0,-1-1,1 1,-1 0,0 0,1 0,-1-1,0 1,0 0,0 0,0 0,0 0,0 1,0-1,0 0,0 0,-1 1,1-1,0 0,0 1,-1 0,1-1,0 1,-1 0,1-1,0 1,-1 0,1 0,-22-4,0 0,0 1,-1 2,1 1,0 0,-12 3,-23-1,-67-18,124 15,-1 0,1 0,-1 1,1-1,-1 0,1 1,-1-1,0 1,1 0,-1-1,0 1,1 0,-1 0,0 0,1 0,-1 0,0 1,1-1,-1 0,0 1,1-1,-1 1,1 0,-1-1,1 1,-1 0,1 0,-1 0,1 0,0 0,-1 0,1 1,0-1,0 0,0 1,0-1,0 0,0 1,1-1,-1 1,0 0,1-1,-1 1,1-1,-1 1,1 0,0-1,0 1,0 1,6 41,-3-28,0-1,-1 1,-1 0,-1 0,0 0,-1-1,-1 1,-2 13,-14 85,19-113,0-1,-1 1,1-1,0 1,0-1,0 1,-1-1,1 0,0 1,0-1,0 0,0 0,0 1,0-1,0 0,0 0,-1 0,1 0,0 0,0 0,0-1,0 1,0 0,0 0,0-1,0 1,-1 0,1-1,0 1,0-1,0 1,-1-1,1 0,0 1,-1-1,1 0,0 1,-1-1,1 0,-1 0,1 1,-1-1,0 0,1 0,-1 0,0 0,1 1,-1-1,0 0,0 0,0 0,0 0,0 0,1 0,16-21,1 2,1 0,1 1,1 2,0 0,2 0,-1 2,5-1,149-84,-160 89,-23 11,-29 15,-170 55,-153 5,78-2,238-52,43-20,0 0,0 0,0-1,1 1,-1 0,0 0,1-1,-1 1,0 0,1-1,-1 1,1 0,-1-1,1 1,-1-1,1 1,-1-1,1 1,-1-1,1 1,0-1,-1 0,1 1,0-1,-1 0,1 1,0-1,0 0,-1 0,1 0,0 0,0 0,-1 0,1 0,0 0,0 0,0 0,-1 0,1 0,0-1,-1 1,1 0,0 0,0-1,-1 1,1-1,0 1,215-64,-114 28,126-45,-216 73,-45 14,-458 126,-161 28,488-104,164-56,0-1,0 1,1 0,-1 0,0 0,1 0,-1 0,0 0,1 0,-1 0,0 0,1-1,-1 1,0 1,1-1,-1 0,0 0,1 0,-1 0,0 0,1 0,-1 0,0 0,1 0,-1 1,0-1,0 0,1 0,-1 0,0 1,0-1,1 0,-1 0,0 1,0-1,0 0,0 1,1-1,-1 0,0 0,0 1,0-1,0 0,0 1,0-1,0 0,0 1,0-1,0 0,0 1,0-1,0 0,0 1,0-1,0 0,0 1,0-1,0 0,0 1,-1-1,1 0,0 0,0 1,34 0,41-12,-1-3,-1-4,0-3,10-6,14-4,276-93,-662 215,-403 96,398-111,282-71,29-8,465-127,-900 276,-170 15,477-138,203-57,391-102,-461 129,-9 2,1 0,-1 2,1-1,0 2,0 0,0 0,0 2,3-1,-30 12,-52 16,-2-3,0-2,-19 0,21-4,-374 93,347-90,198-68,-73 34,48-20,2 4,74-16,-66 27,-91 19,0 0,0 0,1-1,-1 1,0 0,0 0,0-1,0 1,0 0,0 0,0-1,0 1,0 0,-1 0,1-1,0 1,0 0,-1-1,1 1,0 0,-1-1,1 1,-1 0,1-1,-1 1,1-1,-1 1,1-1,-1 1,0-1,1 1,-1-1,0 1,1-1,-1 0,0 0,1 1,-1-1,0 0,0 0,1 0,-1 0,0 0,0 0,1 0,-2 0,-245 104,-146 24,243-84,97-27,97-40,43-4,-41 15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1 289,'162'-120,"-89"19,-20 34,-50 67,-1 1,0 0,1 0,-1-1,0 2,1-1,-1 0,0 0,0 1,0-1,0 1,0-1,0 1,-1 0,1 0,-1 0,1 0,-1 0,0 0,1 0,-1 1,0-1,0 0,-1 1,1-1,0 1,-1-1,0 1,1-1,-1 1,0-1,0 1,2 15,1 0,1-1,0 1,2-1,0 0,1-1,0 1,1-1,1-1,1 1,5 4,-2-7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24,'-11'-5,"-1"1,1 1,-1-1,1 2,-1 0,0 0,0 1,0 0,0 1,0 1,0 0,1 1,-1 0,0 0,1 1,-1 1,1 0,0 0,0 1,-1 2,5 0,0 0,1 0,0 1,0 0,1 0,0 1,0-1,1 1,1 0,-1 0,1 1,1-1,-1 1,2-1,-1 1,2 0,-1-1,1 1,0 0,1 0,-27 218,27 337,-18-470,17-93,-1-1,1 1,0 0,0-1,0 1,0 0,1 0,-1-1,0 1,1 0,-1-1,1 1,0-1,-1 1,1 0,0-1,0 1,0-1,0 0,0 1,0-1,0 0,1 0,-1 0,0 0,1 0,-1 0,1 0,-1 0,1 0,-1-1,1 1,0 0,-1-1,1 0,0 1,0-1,-1 0,1 0,0 0,-1 0,1 0,0 0,78-10,95-29,-96 23,-61 9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1,'-11'225,"-25"3,25-121,11-107</inkml:trace>
  <inkml:trace contextRef="#ctx0" brushRef="#br0" timeOffset="368.298">1 282,'420'0,"-340"-11,-62 5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2,'0'0,"0"0,1-1,-1 1,1 0,-1 0,1 0,-1 0,1-1,-1 1,1 0,-1 0,1 0,-1 0,1 0,-1 0,1 0,-1 0,1 0,-1 1,1-1,-1 0,1 0,-1 0,0 0,1 1,-1-1,1 0,-1 1,1-1,-1 0,0 1,1-1,-1 0,0 1,1-1,-1 0,0 1,0-1,1 1,-1-1,0 1,0-1,0 1,0-1,1 1,-1-1,0 1,0-1,0 1,0-1,0 1,0-1,0 1,-1-1,1 1,0-1,0 1,5 21,-1 0,0 0,-2 0,-1 0,0 0,-2 1,-1 8,0 25,1 282,1-313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25,'8'3,"1"-1,-1 0,1-1,0 0,-1 0,1-1,0 0,0-1,-1 0,9-1,17-1,108-24,-170 40,-137 28,128-30,181-23,-118 12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7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0 406,'2'-22,"0"0,2 0,0 1,1-1,2 1,0 0,1 1,1 0,0 0,2 1,1 0,0 1,14-16,-26 33,1 0,-1 0,0 0,1 0,-1 0,0 0,1 0,-1 0,1 0,0 0,-1 0,1 0,0 0,0 1,-1-1,1 0,0 1,0-1,0 0,0 1,0-1,0 1,0-1,0 1,0 0,0-1,0 1,0 0,0 0,0 0,0 0,0 0,0 0,1 0,-1 0,0 0,0 0,0 1,0-1,0 0,0 1,0-1,0 1,0-1,0 1,0-1,0 1,-1 0,1-1,0 1,0 0,-1 0,1 0,0 0,-1 0,1 0,0 0,-11 151,10-151,1 0,-1 1,1-1,-1 0,1 0,0 0,-1 0,1 0,0 0,0 0,0 0,0 0,0 0,0 0,0-1,0 1,0 0,0-1,0 1,0-1,0 1,1-1,-1 1,0-1,0 0,1 0,-1 1,0-1,0 0,1 0,-1-1,0 1,0 0,1 0,-1 0,0-1,0 1,1-1,-1 1,0-1,0 1,0-1,0 0,0 0,1 0,49-37,-49 37,111-111,-1-1,-112 114,0-1,0 1,1-1,-1 1,0 0,0-1,1 1,-1-1,0 1,1-1,-1 0,0 1,1-1,-1 1,1-1,-1 1,1-1,-1 0,1 0,-1 1,1-1,-1 0,1 0,0 1,-1-1,1 0,-1 0,1 0,0 0,-1 0,1 0,-1 0,1 0,0 0,-1 0,1 0,-1 0,1-1,-1 1,1 0,-1 0,1-1,0 1,-1 0,1-1,-1 1,0 0,1-1,-1 1,1-1,-1 1,0-1,1 1,-1-1,1 1,-8 20,1 1,1 1,1-1,1 1,1-1,1 1,1 3,0-22,1 0,-1-1,0 1,1-1,0 1,0 0,-1-1,2 1,-1-1,0 1,0-1,1 0,-1 0,1 1,0-1,0 0,0-1,0 1,0 0,0 0,0-1,0 1,1-1,-1 0,1 0,-1 0,1 0,-1 0,1 0,-1-1,3 1,16 2</inkml:trace>
  <inkml:trace contextRef="#ctx0" brushRef="#br0" timeOffset="248.985">0 490,'15'9,"9"4,5-1,8-2,2-7,4-5,0-2,1-5,4-1,-2 1,1 3,-3-3,-4 0,-4 1,-3 3,-8 2</inkml:trace>
  <inkml:trace contextRef="#ctx0" brushRef="#br0" timeOffset="745.55">537 631,'-34'13,"2"1,0 2,0 1,2 1,0 2,0 1,29-20,-1 0,1 0,-1 0,1 0,0 0,0 0,-1 0,1 1,0-1,0 0,0 1,0-1,0 1,1-1,-1 1,0-1,1 1,-1-1,1 1,-1 0,1-1,0 1,0 0,0-1,0 1,0 0,0 0,0-1,0 1,1 0,-1-1,1 1,-1-1,1 1,0 0,-1-1,1 0,0 1,0-1,0 1,0-1,0 0,1 0,-1 1,0-1,0 0,1 0,73 39,-73-39,85 43,-85-43,0 1,0-1,0 0,0 1,0 0,-1-1,1 1,0 0,-1 0,1 0,-1 0,0 0,0 0,1 0,-1 1,-1-1,1 0,0 1,-1-1,1 0,-1 1,1-1,-1 1,0-1,0 1,0-1,-1 1,1-1,-1 0,1 1,-1-1,0 0,0 1,0-1,0 0,0 0,-1 1,-3 2,0 0,-1 0,1-1,-1 0,0 0,-1 0,1-1,-1 0,1 0,-1-1,0 0,0 0,0 0,0-1,0 0,-4 0,-21 5,-41 6,50-10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1 569,'0'19,"0"11,0 6,0-9,5-9,1-7</inkml:trace>
  <inkml:trace contextRef="#ctx0" brushRef="#br0" timeOffset="593.85">199 89,'6'-8,"-1"1,1 0,1 1,-1 0,1 0,0 0,1 1,-1 0,1 0,0 1,0 0,0 0,1 1,0 0,-1 0,1 1,0 0,0 1,0 0,0 1,0-1,0 2,7 0,-13-1,0 0,-1 0,1 0,0 1,0-1,0 1,0-1,-1 1,1 0,0 0,-1 1,1-1,0 0,-1 1,0 0,1-1,-1 1,0 0,0 0,0 0,0 1,0-1,-1 0,1 1,-1-1,1 1,-1-1,0 1,0 0,0-1,0 1,-1 0,1 0,-1 0,0 1,1 4,-2 0,1-1,-1 1,-1 0,1 0,-1-1,-1 1,1-1,-1 1,0-1,-1 0,-2 3,-10 16,-30 62,45-84,0-1,1 0,-1 1,1-1,0 0,0 1,0-1,0 0,0 1,1-1,-1 0,1 1,0-1,0 0,1 0,-1 0,0 1,1-1,0-1,0 1,0 0,0 0,0-1,0 1,1-1,-1 0,2 1,59 32,-57-34,0 1,-1 0,1 0,-1 1,0-1,1 1,-1 1,-1-1,1 1,0 0,-1 0,0 0,0 0,0 1,0 0,-1-1,1 1,-1 1,-1-1,1 0,1 6,-2-3,-1 0,1 0,-1 0,-1 0,0 0,0 0,0 1,-1-1,-1 0,1 0,-1 0,0 0,-1 0,0-1,0 1,-1-1,0 0,0 0,-1 0,1 0,-2-1,1 0,-1 0,0 0,0-1,0 0,-1 0,0 0,-1 0,1 0,0-1,0 1,0-1,-1-1,0 0,1 0,-1 0,0-1,0 0,0 0,-1-1,1 0,0-1,0 0,-1 0,1-1,0 0,-8-1,-2-27,17 11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28 285,'-2'1,"0"1,1-1,-1 1,0-1,0 1,1 0,-1 0,1 0,0 0,-1 0,1 0,0 0,0 0,0 0,1 1,-1-1,1 0,-1 1,1-1,-1 0,1 1,0-1,0 1,1 1,-2-1,-1 219,29 0,-27 116,23-359,-12 3</inkml:trace>
  <inkml:trace contextRef="#ctx0" brushRef="#br0" timeOffset="708.61">255 511,'36'-45,"61"-103,-97 147,1 0,-1 0,1 1,0-1,-1 0,1 1,0-1,-1 1,1-1,0 1,0-1,0 1,-1 0,1-1,0 1,0 0,0 0,0 0,0-1,0 1,-1 0,1 0,0 0,0 0,0 0,0 1,0-1,0 0,0 0,-1 1,1-1,0 0,0 1,0-1,-1 1,1-1,0 1,0-1,-1 1,1-1,-1 1,1 0,0 0,-1-1,1 1,-1 0,0 0,1 0,21 51,-14-32,-8-18,0 0,0 0,1 0,-1 0,1 0,-1 0,1-1,0 1,0 0,0 0,0-1,0 1,0 0,0-1,1 1,-1-1,1 0,-1 1,1-1,-1 0,1 0,0 0,-1 0,1 0,0 0,0 0,0-1,0 1,0-1,-1 1,1-1,0 0,0 0,0 0,0 0,0 0,0 0,0-1,0 1,0 0,0-1,0 0,0 1,0-1,-1 0,1 0,0 0,-1 0,1 0,1-2,110-139,-113 141,1 1,-1-1,1 1,-1-1,1 1,0-1,-1 1,1 0,0-1,0 1,-1 0,1-1,0 1,-1 0,1 0,0 0,0-1,0 1,-1 0,1 0,0 0,0 0,0 1,-1-1,1 0,0 0,0 0,-1 1,1-1,0 0,-1 1,1-1,0 0,-1 1,1-1,0 1,-1-1,1 1,-1-1,1 1,-1 0,1-1,-1 1,1 0,-1-1,0 1,1 0,-1 0,0-1,0 1,1 0,13 51,-10-32,-2-15,0 1,0-1,0 0,1 1,0-1,0 0,1-1,-1 1,1-1,0 1,0-1,0 0,1 0,0-1,-1 0,1 1,5 1,12 4</inkml:trace>
  <inkml:trace contextRef="#ctx0" brushRef="#br0" timeOffset="967.773">255 765,'19'0,"16"-5,7-1,1 0,3 1,-2-3,-3-1,0 2,-1-3,-3 0,-3 2,-3 2,-1 2,-1 3,-1 0,-5 1</inkml:trace>
  <inkml:trace contextRef="#ctx0" brushRef="#br0" timeOffset="1463.005">735 962,'-19'6,"13"-5,1-1,-1 1,0 1,1-1,0 1,-1 0,1 0,0 0,0 1,0 0,0 0,1 0,-1 0,1 1,0 0,0 0,0 0,0 0,1 1,0-1,0 1,0 0,0 0,-1 5,5-5,1 0,-1-1,1 1,1-1,-1 1,1-1,-1 0,1 0,1 0,-1 0,0-1,1 1,0-1,0 0,0 0,0 0,0 0,0-1,1 0,0 0,-1 0,1 0,0-1,1 0,20 12,-24-12,1 0,0-1,-1 1,1 0,-1 0,1 0,-1 0,1 0,-1 1,1-1,-1 1,0-1,0 1,0 0,0 0,0 0,0 0,-1 0,1 0,-1 0,1 1,-1-1,0 1,0-1,0 1,0-1,0 1,-1 0,1-1,-1 1,0 0,0-1,0 1,0 0,0-1,0 1,-1 0,0 1,-5 3,0 0,0-1,-1 0,0 0,0 0,-1-1,0 0,0 0,0-1,0 0,-1-1,0 0,1 0,-1 0,0-1,0-1,0 0,-1 0,1 0,-7-2,-7-3,5-2</inkml:trace>
  <inkml:trace contextRef="#ctx0" brushRef="#br0" timeOffset="2701.247">848 3,'50'-1,"-29"0,1 0,-1 2,1 0,-1 1,1 1,-1 2,15 4,-27-3,-1 1,1 0,-2 0,1 1,-1 0,0 0,-1 1,0-1,0 1,-1 1,0-1,-1 1,0 0,-1 0,1 0,-2 1,0-1,0 1,-1-1,0 1,-1 0,0-1,0 1,-2 4,-29 269,32 450,0-731,-1 0,0 0,1 0,-1 0,0 0,0 0,-1 0,1 0,-1 0,1 0,-1 0,0 0,0 0,-1 0,1 0,0-1,-1 1,0-1,1 1,-1-1,0 1,0-1,-1 0,1 0,0 0,-1 0,1 0,-1-1,0 1,1-1,-1 1,0-1,0 0,0 0,0-1,0 1,-98 12,39-7,52-10</inkml:trace>
  <inkml:trace contextRef="#ctx0" brushRef="#br0" timeOffset="3732.286">1355 849,'53'-22,"-2"-2,-1-3,-1-1,26-22,-74 49,0 0,0 0,0 0,0-1,0 1,0 1,0-1,0 0,0 0,0 0,1 0,-1 1,0-1,1 1,-1-1,0 1,1 0,-1-1,1 1,-1 0,1 0,-1 0,1 0,-1 0,0 0,1 0,-1 0,1 1,-1-1,0 1,1-1,-1 1,0-1,1 1,-1 0,0 0,0 0,0-1,1 1,-1 0,0 0,0 0,-1 1,1-1,0 0,0 0,0 0,-1 1,1-1,-1 0,1 1,-1 0,58 273,-7-15,-49-248,-1 0,-1 0,0 0,-1 0,0 0,-1 0,0 0,-1 0,0 0,-1 0,0-1,-1 0,0 0,-1 0,0-1,0 1,-2-2,1 1,-1-1,0 0,-1 0,0-1,-10 7,-87 26,103-40,0 0,0-1,0 0,0 1,0-1,0 0,0-1,0 1,0 0,0-1,0 0,0 1,1-1,-1 0,0-1,0 1,1 0,-1-1,1 0,-1 1,1-1,0 0,0 0,-1-1,2 1,-1 0,0 0,0-1,1 0,-1 1,1-1,0 0,0 1,0-1,0 0,0-1,0-6,1 1,0 0,1 0,0 0,0 0,1 0,0 0,1 1,-1-1,2 1,-1-1,1 1,1 0,-1 0,1 1,3-4,4-9,76-100,-75 99</inkml:trace>
  <inkml:trace contextRef="#ctx0" brushRef="#br0" timeOffset="4248.305">1496 341,'64'-57,"51"-61,-66 35,-49 82,0 1,1-1,-1 0,1 0,-1 0,1 1,0-1,-1 0,1 1,-1-1,1 0,0 1,0-1,-1 1,1-1,0 1,0 0,0-1,0 1,-1 0,1 0,0-1,0 1,0 0,0 0,0 0,0 0,0 0,0 0,-1 0,1 0,0 1,0-1,0 0,0 0,0 1,-1-1,1 1,0-1,0 0,0 1,-1 0,1-1,0 1,-1-1,1 1,0 0,-1-1,1 1,-1 0,1 0,-1 0,0-1,1 1,-1 0,0 0,1 0,-1 0,0 0,0 0,0-1,0 1,0 0,0 0,0 0,0 0,0 0,-1 0,1 0,0 0,72 217,-62-200,-2-2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1 282,'1'-2,"0"0,1 0,-1 1,1-1,-1 0,1 0,0 1,0-1,0 1,0 0,0-1,0 1,0 0,0 0,0 1,1-1,-1 0,0 1,1-1,-1 1,3-1,6-2,18-4,0 0,1 2,0 1,0 2,0 1,0 1,10 2,107-4,-146 2,0 0,0 0,0 0,0 0,0 0,0 0,0 0,0 0,0 0,0-1,0 1,0 0,0-1,0 1,0-1,0 1,-1-1,1 1,0-1,0 1,-1-1,1 0,0 1,-1-1,1 0,0 0,-1 0,1 0,-1 1,0-1,1 0,-1 0,0 0,1 0,-1 0,0 0,0 0,0 0,0 0,0 0,0 0,0 0,0 0,0 0,0 0,-1 0,1 0,0 0,-1 0,1 0,-1 1,1-1,-1 0,1 0,-1 0,1 0,-1 1,0-1,0 0,-42-46,-96-71,131 102,13 11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0,'139'25,"203"-22,-317-3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0,0 0,-1 0,0 0,-1 0,0 0,1 0,-1 0,0 0,-5 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55,'-55'29,"-71"89,81-69,-8 6,-2-3,-2-3,-29 17,24-14,63-50,-1 0,1 0,0 0,0 0,1-1,-1 1,0 0,0 0,1-1,-1 1,1-1,0 1,-1-1,1 1,0-1,0 0,0 0,0 0,0 0,0 0,0-1,0 1,0-1,0 1,0-1,0 0,1 1,-1-1,0 0,1-1,202 33,-121-17,-74-12,0 0,0-1,1 0,-1 0,1-1,-1 0,0-1,1 0,-1-1,1 0,-1 0,1-1,-1-1,2-1,-8 1,0-1,0 1,0-1,-1-1,0 1,0 0,0-1,0 0,-1 1,1-1,-1 0,0 0,-1 0,0-1,1 1,-1 0,-1-1,1 1,-1 0,0-1,0 1,-1 0,0-1,0 1,0 0,0 0,-1-1,0 1,0 0,0 1,-1-1,1 0,-6-28,-1 3,0 0,-2 1,-1 0,-2 1,-10-18,-28-61,52 106,0 0,0-1,0 1,0 0,0 0,0 0,0 0,1 0,-1 0,0-1,1 1,-1 0,1 0,-1 0,1 0,-1 0,1 0,0 0,0 1,-1-1,1 0,0 0,0 0,0 1,0-1,0 0,0 1,0-1,0 1,0-1,0 1,0 0,0-1,0 1,0 0,1 0,-1 0,0 0,0 0,0 0,1 0,12 3</inkml:trace>
  <inkml:trace contextRef="#ctx0" brushRef="#br0" timeOffset="577.002">794 83,'20'54,"140"344,-145-381,-8-43,-4 14,68-325,-18 185,-39 127,-6 26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3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141 395,'0'0,"1"-1,-1 1,1 0,-1 0,0-1,1 1,-1 0,0-1,1 1,-1 0,0-1,1 1,-1-1,0 1,0 0,1-1,-1 1,0-1,0 1,0-1,0 1,0-1,0 1,0-1,0 1,0-1,0 1,0-1,0 1,0-1,0 1,0 0,0-1,0 1,-1-1,1 1,0-1,0 1,-1 0,1-1,0 1,0-1,-1 1,1 0,0-1,-1 1,1 0,-1-1,1 1,0 0,-1 0,1 0,-1-1,1 1,-1 0,1 0,-1 0,1 0,-1 0,1 0,0 0,-1 0,1 0,-1 0,1 0,-1 0,1 0,-1 0,40-6,214 4,-84-25,-90 20,-61 1</inkml:trace>
  <inkml:trace contextRef="#ctx0" brushRef="#br0" timeOffset="379.983">0 621,'74'1,"175"-13,-34-8,-203 19,1 0,-1-1,1-1,-1 0,0-1,0 0,-1-1,1 0,-1 0,0-2,3-2,-1-2</inkml:trace>
  <inkml:trace contextRef="#ctx0" brushRef="#br0" timeOffset="949.17">254 0,'39'21,"0"6,1-1,1-2,2-1,0-3,6 0,103 45,-148-64,0-1,-1 1,1 0,0 1,-1-1,1 0,-1 1,0 0,1 0,-1 0,0 0,0 1,0-1,0 1,-1 0,1 0,-1 0,0 0,1 0,-2 0,1 1,0-1,0 0,-1 1,0 0,0-1,0 1,0 0,-1 0,1-1,-1 1,0 0,0 0,0 0,-1-1,1 1,-1 0,0 0,0-1,0 2,-108 130,-235 235,330-356,11-12,0 0,1 1,-1 0,0 0,1-1,-1 2,1-1,0 0,0 0,0 1,0-1,1 1,0-1,-1 1,1 0,0-1,1 1,-1 2,3 8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0 709,'5'0,"1"4,5 2,5 0,5-1,-1-6,0-3,2-1,2 1,2 0,1 2,1 1,0 0,1 1,-1 0,-9 0,-8 0</inkml:trace>
  <inkml:trace contextRef="#ctx0" brushRef="#br0" timeOffset="818.877">762 201,'-2'1,"0"0,0 1,0-1,1 1,-1 0,0-1,1 1,0 0,-1 0,1 0,0 0,0 0,0 0,0 0,0 1,1-1,-1 0,1 0,-1 1,1-1,0 0,0 1,0-1,0 0,0 1,0 0,-32 259,-42 130,46-299,29-93,-1 0,0-1,1 1,-1 0,0 0,1 0,-1-1,0 1,1 0,-1 0,1 0,-1 0,0 0,1 0,-1 0,1 0,-1 0,0 0,1 0,-1 0,0 0,1 0,-1 0,1 0,-1 0,0 0,1 1,-1-1,0 0,1 0,-1 0,0 1,1-1,-1 0,0 0,0 1,1-1,-1 0,0 1,0-1,1 0,-1 1,0-1,0 0,0 1,0-1,0 0,0 1,1-1,-1 1,0-1,0 0,0 1,0-1,0 1,0-1,-1 0,1 1,0-1,0 0,0 1,0-1,0 1,0-1,-1 0,27-21,-8 3,-1 1</inkml:trace>
  <inkml:trace contextRef="#ctx0" brushRef="#br0" timeOffset="1482.911">1016 455,'34'-49,"141"-192,-174 240,-1-1,1 1,0-1,-1 1,1-1,0 1,0 0,0-1,0 1,0 0,0 0,0 0,1-1,-1 1,0 0,1 1,-1-1,1 0,-1 0,1 1,-1-1,1 1,-1-1,1 1,0-1,-1 1,1 0,-1 0,1 0,0 0,-1 0,1 0,0 1,-1-1,1 0,-1 1,1-1,0 1,-1 0,0-1,1 1,-1 0,1 0,-1 0,0 0,0 0,1 0,-1 1,0-1,0 0,0 0,0 1,0-1,-1 1,1-1,0 1,-1-1,1 1,0 1,1 169,-3-170,1-1,0 1,0 0,0 0,0-1,0 1,0 0,0-1,1 1,-1 0,0-1,1 1,0 0,-1-1,1 1,0-1,0 1,0-1,0 1,0-1,0 0,0 0,0 1,1-1,-1 0,0 0,1 0,-1 0,1 0,-1-1,1 1,-1 0,1-1,0 1,-1-1,1 0,0 1,-1-1,1 0,0 0,0 0,-1 0,1 0,0-1,-1 1,1 0,0-1,-1 1,1-1,0 0,-1 1,1-1,-1 0,2-1,13-10,0 0,-1-1,0-1,-1-1,-1 0,0 0,5-10,7-7,110-124,-135 155,-1 1,1-1,0 1,0-1,0 1,1-1,-1 1,0-1,0 1,0-1,0 1,0 0,0-1,1 1,-1-1,0 1,0-1,1 1,-1 0,0-1,1 1,-1 0,0-1,1 1,-1 0,0-1,1 1,-1 0,1 0,-1 0,0-1,1 1,-1 0,1 0,-1 0,1 0,-1 0,1 0,-1 0,1 0,-1 0,1 0,-1 0,1 0,-1 0,1 0,-1 0,0 0,1 1,-1-1,1 0,-1 0,1 0,-1 1,0-1,1 0,-1 1,0-1,1 0,-1 1,0-1,1 1,-1-1,0 0,0 1,-4 32,-4-6,3 0,0 0,1 0,2 1,1 0,1-1,3 27,19 9,-11-50</inkml:trace>
  <inkml:trace contextRef="#ctx0" brushRef="#br0" timeOffset="1791.269">1016 595,'30'6,"1"-1,0-2,1-1,-1-1,0-2,0-2,0 0,0-2,0-1,8-4,-8 4,30-7,-26 4,0 2,0 2,1 1,-1 2,31 2,-39 4,-4 3</inkml:trace>
  <inkml:trace contextRef="#ctx0" brushRef="#br0" timeOffset="2320.815">1496 793,'-19'-1,"0"2,0 0,1 1,-1 1,1 0,0 2,-1 0,2 1,-1 1,1 0,0 1,-8 7,22-14,1 1,0 0,-1 0,1 0,0 0,0 0,0 0,1 0,-1 1,1-1,-1 1,1-1,0 1,0 0,0-1,0 1,0 0,1 0,-1-1,1 1,-1 0,1 0,0 0,1 0,-1 0,0 0,1-1,-1 1,1 0,0 0,0-1,0 1,1 0,-1-1,0 1,1-1,0 0,-1 1,1-1,0 0,0 0,0 0,1 0,-1-1,0 1,1 0,1 0,72 45,23 17,-95-61,-1 1,0-1,0 1,0-1,-1 1,1 0,-1 0,0 0,0 0,0 0,-1 1,1-1,-1 0,0 1,0-1,-1 1,1-1,-1 1,0 0,0-1,-1 1,1-1,-1 2,-2-1,0 0,0 0,0-1,-1 1,1-1,-1 0,0 0,-1 0,1 0,-1-1,1 0,-1 0,0 0,0 0,0-1,0 0,-1 0,1 0,-1-1,1 0,-1 0,1 0,-1-1,0 1,1-1,-1-1,0 1,1-1,-1 0,0 0,1-1,0 0,-1 1,1-2,0 1,-4-3,-22-23,22 12</inkml:trace>
  <inkml:trace contextRef="#ctx0" brushRef="#br0" timeOffset="3170.51">2315 455,'-96'196,"-1"30,96-223,-4 5,1 1,0-1,1 1,0 0,0 0,0 1,2-1,-1 0,1 1,0-1,1 1,0 0,2 6,1-12,1 0,1 0,-1-1,0 1,1-1,0 0,-1-1,1 1,0-1,1 0,-1 0,0-1,1 1,-1-1,0 0,1-1,-1 1,1-1,0 0,-1 0,1-1,-1 0,0 0,1 0,1-1,167-48,-139 30,-29 11</inkml:trace>
  <inkml:trace contextRef="#ctx0" brushRef="#br0" timeOffset="3616.696">2004 313,'277'-206,"-205"106,-70 99,-1 0,0 1,1-1,-1 0,0 1,1-1,-1 1,1-1,-1 1,1 0,-1 0,1 0,0 0,-1 0,1 0,-1 0,1 0,-1 0,1 1,-1-1,1 1,-1-1,1 1,-1-1,0 1,1 0,-1 0,0 0,0 0,1 0,-1 0,0 0,0 0,0 0,0 0,0 1,-1-1,1 0,0 1,0 1,30 58,26 140,-49-178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7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57,'138'-26,"93"22,-152-17,-76 18,-5 0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8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2,0 0,0 0,0 0,0-2,0 0,0-1,0-1,0 0,0 0,0 0,0 1,0-2,0-3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1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91,'-4'-1,"1"0,-1 1,1 0,-1 0,1 0,-1 0,1 1,-1-1,1 1,0 0,-1 0,1 0,0 0,-1 1,1-1,0 1,0 0,0 0,0 0,1 0,-1 1,1-1,-1 1,-1 2,-15 17,1 1,2 1,0 0,2 1,0 1,2 0,1 1,1 0,1 0,1 1,2 0,1 1,1 0,0 17,2-37,0 0,0 0,0 0,1 0,1 0,0 0,0 1,1-1,0 0,0 0,1 0,0 0,1 0,0-1,0 1,1-1,0 1,0-1,1-1,0 1,1 0,-1-1,1 0,1-1,-1 1,1-1,1-1,-1 1,1-1,0 0,0-1,0 0,0 0,2-1,1-1,1 0,0-1,0 0,-1-1,1-1,0 0,0 0,-1-1,1-1,-1 0,0 0,0-1,0-1,0 0,-1 0,1-1,-1 0,-1-1,1 0,5-6,4-5,0-1,-2 0,0-2,-1 0,-1 0,-1-2,-1 0,8-19,-11 20,-1 0,-2-1,0 0,-1-1,-1 1,-2-1,0 0,-1 0,-2 0,-1-6,1 17,-1 1,-1 0,0-1,-1 1,0 0,-1 0,0 0,-1 1,0 0,-1 0,-1 0,1 0,-2 1,1 0,-1 1,-1 0,0 0,0 0,0 1,-6-3,9 7,-1 1,1-1,-1 1,0 0,1 1,-1 0,0 0,0 0,-1 1,1 0,0 0,0 1,-1 0,1 0,0 0,-1 1,1 1,0-1,0 1,0 0,0 0,0 1,1 0,-2 1,-4 3,-1 1,1 0,1 1,0 0,0 0,1 2,0-1,0 1,1 0,1 1,-6 10,-3 9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0 716,'33'-26,"-2"-2,-1-1,-1-1,-2-2,-1 0,-1-2,-2-1,15-31,-38 65,0 0,0 0,0-1,1 1,-1 0,0 0,0 0,1-1,-1 1,1 0,-1 0,1 0,-1 0,1 0,0 0,-1 0,1 0,0 0,0 0,0 0,0 1,0-1,0 0,0 1,0-1,0 0,0 1,0-1,0 1,0 0,1-1,-1 1,0 0,0 0,0 0,1 0,-1 0,0 0,0 0,0 0,1 0,-1 0,0 1,0-1,0 1,0-1,0 1,1-1,-1 1,0-1,0 1,0 0,8 186,-8-185,-1 0,1 0,0-1,0 1,-1 0,1-1,0 1,0-1,1 1,-1-1,0 1,0-1,1 0,-1 1,1-1,-1 0,1 0,-1 0,1 0,0-1,-1 1,1 0,0-1,0 1,0-1,-1 0,1 1,0-1,0 0,0 0,0 0,0 0,0-1,-1 1,1 0,0-1,0 1,0-1,-1 0,1 1,0-1,1-1,65-50,85-171,-115 154,-44 89,1-1,0 1,1 0,2 0,0 0,1 0,1 0,1 1,2 11,-3-23,0 0,1 1,0-1,1 0,0 0,0 0,1 0,0 0,1-1,0 1,0-1,1 0,0 0,0 0,1-1,0 0,0 0,2 1,9 0</inkml:trace>
  <inkml:trace contextRef="#ctx0" brushRef="#br0" timeOffset="253.891">29 800,'29'5,"18"1,12 0,5-1,1-6,0-3,-8-1,-3 1,-1-5,0 0,-4 2,-1 1,-4 2,-5-3,-3 0,-4 1,-3 1,-5 2</inkml:trace>
  <inkml:trace contextRef="#ctx0" brushRef="#br0" timeOffset="669.999">593 941,'-210'99,"208"-98,0-1,1 1,-1 0,1 0,-1 0,1 0,-1 0,1 1,0-1,0 0,-1 0,1 1,0-1,0 1,0-1,0 1,1 0,-1-1,0 1,1 0,-1-1,1 1,-1 0,1 0,0-1,0 1,0 0,0 0,0 0,0-1,1 1,-1 0,0 0,1-1,-1 1,1 0,0-1,0 1,0 0,-1-1,1 1,1-1,-1 0,0 1,0-1,0 0,1 0,-1 1,1-1,-1 0,1 0,-1-1,1 1,0 0,-1 0,1-1,0 1,0-1,136 60,-134-57,-1 1,1-1,-1 1,0 0,0 0,0 0,0 0,-1 0,1 1,-1-1,-1 1,1 0,-1 0,1-1,-1 1,0 0,-1 0,0 0,1 0,-1 0,-1 0,1 0,-1 0,0 0,0 0,0-1,-1 1,0 0,0-1,0 1,0-1,-1 1,1-1,-1 0,0 0,-1-1,1 1,-1 0,-1 0,-5 2,0-1,0 0,-1 0,0-1,0 0,0-1,0 0,-1-1,1-1,-1 1,0-2,1 0,-4 0,12 0,1 0,-1-1,0 1,1 0,-1-1,1 0,-1 0,1 0,0 0,-1 0,1 0,0 0,0-1,-1 1,1-1,0 0,1 1,-1-1,0 0,0 0,1 0,-1-1,1 1,-1-1,-5-15</inkml:trace>
  <inkml:trace contextRef="#ctx0" brushRef="#br0" timeOffset="1685.08">1185 716,'155'-149,"-155"147,1-1,0 1,0 0,0 0,0 0,1 0,-1 0,1 1,-1-1,1 0,-1 1,1-1,0 1,0-1,0 1,0 0,0 0,0-1,0 2,0-1,0 0,1 0,-1 1,0-1,1 1,-1 0,0 0,1-1,-1 2,0-1,1 0,-1 0,0 1,0-1,1 1,-1 0,0 0,0-1,0 2,0-1,0 0,0 0,0 1,0-1,0 1,-1-1,1 1,0 0,0 1,17 21,-2 1,-1 0,-1 1,-2 1,0 0,-2 1,-1 1,-1-1,-1 1,-2 1,-1-1,-1 1,0 23,-5-18,-2 0,-1 0,-2 0,-1 0,-1-1,-2-1,-2 1,-1-2,-1 0,-2 0,-13 19,22-40,-1-1,1 1,-2-1,1-1,-1 0,-1 0,0 0,0-1,-1-1,1 0,-10 4,18-10,-1 0,0 0,1 0,-1-1,0 1,1-1,-1 1,0-1,0 0,1 0,-1-1,0 1,1 0,-1-1,0 0,1 1,-1-1,1 0,-1-1,1 1,-1 0,1-1,0 1,-1-1,1 1,0-1,0 0,1 0,-1 0,0 0,0-1,1 1,0 0,-1-1,1 1,0-1,0 1,0-1,0-1,-2-5,0-1,1 1,0-1,0 1,1-1,0 0,1 1,0-1,1 0,1-9,-1 4,1 0,1 1,0-1,1 1,0-1,1 1,1 0,0 1,1-1,1 1,0 1,0-1,1 2,1-1,0 1,0 0,2 1,-1 0,1 1,0 1,1 0,0 0,0 1,0 1,1 0,0 1,7-1,178 3,-175 3</inkml:trace>
  <inkml:trace contextRef="#ctx0" brushRef="#br0" timeOffset="2187.763">1101 264,'6'-9,"1"0,0 0,0 1,1 0,0 1,1-1,0 2,0-1,0 1,1 1,5-3,37-27,112-88,-162 121,-1 1,1-1,-1 1,1 0,0 0,0 0,-1 0,1 0,0 0,0 0,0 1,0-1,0 0,0 1,0 0,0 0,0-1,0 1,1 0,-1 1,0-1,0 0,0 0,0 1,0 0,0-1,0 1,0 0,-1 0,1 0,0 0,0 0,-1 0,1 0,0 1,-1-1,1 1,-1-1,0 1,0 0,1-1,-1 1,0 0,0 0,-1 0,1 0,0 0,-1 0,1 1,96 205,-87-190,0-3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1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30 620,'-9'29,"-4"14,6 0,8-8,5-9</inkml:trace>
  <inkml:trace contextRef="#ctx0" brushRef="#br0" timeOffset="528.872">228 224,'54'-41,"3"1,1 4,2 1,57-22,-45 43,-70 14,-1 0,1 0,-1 0,1 1,-1-1,1 1,-1-1,1 1,-1-1,1 1,-1 0,0-1,0 1,1 0,-1 0,0 0,0 0,0 0,0 1,0-1,0 0,0 0,0 1,0-1,-1 0,1 1,-1-1,1 1,-1-1,1 1,-1-1,0 1,0-1,1 1,-1-1,0 1,-1-1,1 1,0-1,0 1,-1-1,1 1,-1-1,1 1,-1-1,-5 15,0-1,-1 0,-1-1,0 1,-1-2,-1 1,0-1,-1-1,-5 6,2-1,-130 128,142-144,1 0,-1-1,0 1,0 1,0-1,0 0,1 0,-1 1,1-1,-1 1,1-1,-1 1,1 0,0 0,0-1,0 1,0 0,0 0,0 0,0 0,1 0,-1 0,1 0,0 0,-1 1,1-1,0 0,0 0,0 0,1 0,-1 0,0 0,1 0,-1 1,1-1,0 0,0 0,0-1,0 1,0 0,0 0,0 0,1-1,-1 1,0-1,1 1,0-1,-1 1,1-1,0 0,0 1,228 54,-224-51,-1 0,0 0,0 1,0-1,0 1,-1 0,0 1,0-1,-1 1,0-1,0 1,-1 0,1 0,-1 0,-1 1,0-1,0 0,0 1,-1-1,0 1,0-1,-1 0,0 1,0-1,-1 0,1 1,-2-1,1 0,-1-1,0 1,-1 0,1-1,-1 0,-1 0,1 0,-4 3,-6 9,-1-1,-1 0,-1-1,-1 0,0-2,0 0,-2-1,0-1,0-1,-1-1,-10 3,29-12,0 0,-1 0,1 0,-1-1,1 1,-1-1,1 0,-1 0,1 0,-1 0,1 0,-1 0,1 0,-1-1,1 0,0 1,-1-1,1 0,0 0,-1 0,1-1,0 1,0-1,-9-9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1 857,'32'-18,"0"0,-1-3,-2 0,0-2,-1-1,-1-1,-1-1,-2-2,-1 0,-1-2,-1 0,-2-1,-1-2,7-18,120-266,-88 196,-57 120,0 0,0 1,1-1,-1 0,0 1,1-1,-1 1,1-1,-1 1,1-1,-1 1,1-1,-1 1,1-1,-1 1,1 0,-1-1,1 1,0 0,-1-1,1 1,0 0,-1 0,1 0,0 0,-1-1,1 1,0 0,-1 0,1 0,0 0,0 1,-1-1,1 0,0 0,-1 0,1 0,0 1,-1-1,1 0,-1 1,1-1,0 1,-1-1,1 0,-1 1,1-1,-1 1,0-1,1 1,-1 0,1-1,-1 1,0-1,1 1,-1 0,0-1,0 1,0 0,1 0,12 48,-11-43,25 278,-27-283,6 22,-2-1,-1 1,-1 0,0 0,-2 0,-1 0,-1 0,0 0,-2-1,-1 1,-1-1,0 0,-2 0,0-1,-2 0,-1 2,0-13,-1 0,0 0,0-1,-1-1,0 0,0-1,-1 0,0-1,0-1,-1 0,0-1,1 0,-1-1,0-1,-1 0,1-1,0-1,0-1,-1 0,1 0,-2-2,-145-30,161 33,-1 0,1-1,-1 1,1 0,-1-1,1 1,-1-1,1 1,-1-1,1 0,0 1,-1-1,1 0,0 0,0 0,0 0,0 0,0 0,0-1,0 1,0 0,0 0,0-1,0 1,1 0,-1-1,1 1,-1-1,1 1,0-1,-1 1,1-1,5-8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52,'34'-5,"15"-1,5 0,-3 1,-4-3,-6-1,-5 2,-9 1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84,'34'-10,"20"-2,6-5,-2 1,-7 3,-6 3,-12 4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1 104,'234'-93,"-231"92,1-1,-1 1,1-1,-1 1,1 0,0 0,-1 1,1-1,0 1,-1 0,1 0,0 0,0 0,-1 1,1-1,0 1,-1 0,1 0,-1 0,1 1,-1-1,0 1,1 0,-1 0,0 0,0 0,0 0,0 1,-1 0,1-1,-1 1,1 0,-1 0,0 0,0 1,-1-1,1 0,-1 1,1-1,-1 1,0-1,0 1,-1 0,1-1,-1 1,0 0,0 0,0-1,0 3,-5 8,0-1,0 1,-1-1,-1 0,0-1,-1 0,0 0,-1 0,-1-1,1-1,-11 9,-32 41,-9 57,60-113,0 0,1 1,-1-1,1 0,0 1,0-1,0 0,0 0,1 1,0-1,0 0,0 0,0 0,1 0,-1 0,1 0,0 0,1 0,-1-1,0 1,1-1,0 0,0 0,0 0,0 0,0 0,1-1,-1 1,1-1,4 4,0-1,0 0,0-1,1 0,-1 0,1-1,0 0,0 0,0-1,1-1,-1 1,0-1,1-1,-1 0,0 0,1-1,-1 0,0-1,1 0,-1 0,4-2,12-9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9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14,'-6'-2,"1"0,-1-1,1 2,-1-1,0 1,0 0,0 0,0 1,1-1,-1 1,0 1,0-1,0 1,0 0,0 0,0 1,1 0,-1 0,1 0,-1 1,1-1,0 1,0 1,0-1,0 1,1 0,0 0,-1 0,1 0,1 1,-1 0,1-1,-1 1,1 1,1-1,-1 0,1 1,0-1,0 1,1 0,-1 0,1 2,3-2,1 1,-1-1,1 0,0 0,1-1,-1 1,1-1,0 1,1-1,-1 0,1-1,0 1,0-1,1 0,-1 0,1-1,0 1,0-1,0-1,0 1,0-1,2 0,46 29,-51-30,1 1,-1 0,0 0,0 0,0 0,-1 0,1 1,0-1,-1 1,1-1,-1 1,0 0,0 0,0 0,0 1,-1-1,1 0,-1 1,0-1,0 0,0 1,0 0,-1-1,1 1,-1-1,0 1,0 0,-1-1,1 1,-1-1,1 1,-2 3,-3 1,-1 1,0-1,-1 0,1 0,-1-1,-1 0,1 0,-1-1,-1 0,1 0,-1-1,0 0,0-1,0 0,-1 0,1-1,-1 0,0-1,0 0,0 0,0-1,0 0,-9-1,-6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470 170,'-49'36,"1"3,3 2,1 1,2 3,-20 30,38-48,-110 122,132-147,0-1,0 1,0 0,1 1,-1-1,0 0,1 0,0 1,0-1,0 0,0 1,0 0,0-1,0 1,1-1,0 1,-1 0,1-1,0 1,0 0,0-1,1 1,-1 0,1-1,-1 1,1 0,0-1,0 1,0-1,0 0,1 1,-1-1,1 0,-1 0,1 0,0 0,0 0,0 0,1 1,11 2,1 0,-1-1,1 0,0-2,0 1,1-2,-1 0,0-1,1 0,-1-2,6 0,21 0,317-32,-339 25,-41-10,14 14,-16-10,1-2,1 0,1-2,0 0,1-1,1-1,1 0,1-2,1 0,1-1,-7-15,15 31,0-1,1-1,0 1,1-1,0 1,0-1,1-1,0 1,1 0,0-1,1 1,0-1,0 0,2-5,4-2</inkml:trace>
  <inkml:trace contextRef="#ctx0" brushRef="#br0" timeOffset="414.469">1062 0,'-43'146,"6"1,7 4,19-106,8-37,0 0,1 1,0-1,0 1,1-1,0 1,0 0,1 0,0 0,1-1,0 1,1 0,0 2,2-7,1 1,-1-1,1-1,0 1,0-1,0 1,0-1,1-1,-1 1,1-1,0 0,0 0,0-1,0 0,0 0,0 0,0-1,0 1,0-2,0 1,0-1,0 0,0 0,0 0,0-1,5-2,123-33,-122 29</inkml:trace>
  <inkml:trace contextRef="#ctx0" brushRef="#br0" timeOffset="665.345">610 367,'34'5,"20"1,6-5,3-2,-6-2,-1-4,-7-2,-1 1,-5-3,1 1,-3 1,-4 3,-2 2,-9-3,-7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7 256,'-5'34,"3"15,3 1</inkml:trace>
  <inkml:trace contextRef="#ctx0" brushRef="#br0" timeOffset="470.147">204 539,'189'-372,"-185"363,-3 5,0 0,0 1,1-1,-1 0,1 1,0-1,0 1,0-1,1 1,-1 0,1 0,0 0,-1 0,1 0,1 1,-1 0,2-2,-4 5,1 0,-1 0,0 0,1 0,-1 0,0 0,0 0,0 1,0-1,0 0,0 1,-1-1,1 0,0 1,-1-1,1 1,-1-1,1 1,-1 0,0-1,0 1,1-1,-1 1,0 0,-1-1,1 2,0-1,1 13,0-1,1 1,1 0,0 0,1-1,1 0,0 0,1 0,0 0,1-1,0 0,2-1,-1 1,4 1,-7-10,1-1,0 0,0-1,0 1,1-1,-1-1,0 1,1-1,-1 0,1 0,0-1,-1 0,1 0,-1 0,1-1,-1 0,1 0,-1-1,1 0,-1 0,0 0,0-1,0 0,0 0,-1-1,1 1,-1-1,0 0,0-1,0 1,0-1,-1 0,0 0,2-4,108-181,-107 175,2-3</inkml:trace>
  <inkml:trace contextRef="#ctx0" brushRef="#br0" timeOffset="721.161">1220 2,'-19'14,"0"-2,0 0,1 1,1 1,0 0,1 1,0 1,2 1,0 0,0 1,2 0,0 1,1 1,10-17,0 0,0 0,0 0,1 0,-1 1,1-1,0 0,0 0,0 0,0 0,1 0,-1 0,1 0,0 0,0 0,0 0,0 0,0 0,1 0,-1-1,1 1,0 0,0-1,0 1,0-1,0 0,0 0,1 0,-1 0,1 0,-1 0,1-1,0 1,0-1,-1 0,4 1,111 26,-99-27,0-1,0 0,0-1,0-1,0-1,0 0,-1-1,0-1,0-1,0 0,16-9,-9 0</inkml:trace>
  <inkml:trace contextRef="#ctx0" brushRef="#br0" timeOffset="1054.068">1445 313,'23'-1,"-1"-1,0-1,0-1,-1 0,1-2,-1-1,0 0,-1-2,1 0,-2-1,1-1,-2-1,1-1,-2 0,0-1,0-1,9-12,-23 24,-1 1,1-1,-1 0,0 0,0 0,0 0,0 0,0 0,-1 0,1-1,-1 1,0-1,0 1,0-1,-1 1,1-1,-1 0,0 1,0-1,0 0,0 1,-1-1,1 1,-1-1,0 1,0-1,-1 1,1-1,-1 1,1 0,-1 0,0 0,0 0,0 0,-1 0,1 0,-1 1,1-1,-1 1,0 0,0 0,0 0,0 0,-1 0,0 0,-8 0,0 1,0-1,0 2,0 0,-1 0,1 1,0 1,0 0,0 0,1 1,-1 1,1 0,-1 1,1 0,0 0,1 1,-1 1,1 0,1 0,-1 1,1 0,1 1,-1-1,2 2,-4 4,3-2,1 0,0 1,1 0,0 0,1 0,1 1,0 0,1 0,-1 6,4-14,-1-1,1 1,0-1,0 1,0-1,1 1,0-1,0 1,0-1,1 0,-1 0,1 0,1 0,-1 0,1 0,0 0,0-1,0 1,0-1,1 0,0 0,0 0,0 0,0-1,1 0,0 1,9 3,-1-1,1 0,0-1,1 0,-1-2,1 1,0-2,0 0,12 0,0 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470 396,'-15'-8,"7"3,0 0,-1 1,1 0,-1 1,0 0,0 0,0 1,0 0,0 1,0-1,-1 2,-6-1,-4 4,-1 0,1 1,0 1,0 1,1 1,-1 1,1 0,1 2,0 0,-10 7,26-16,1 0,-1 0,1 0,-1 1,1-1,-1 0,1 1,0-1,-1 1,1-1,0 1,0-1,0 1,0 0,1 0,-1-1,0 1,1 0,-1 0,1 0,0 0,-1 0,1 0,0 0,0-1,0 1,1 0,-1 0,0 0,1 0,-1 0,1 0,0 0,-1-1,1 1,0 0,0-1,0 1,0 0,1-1,-1 1,0-1,1 0,-1 1,0-1,1 0,0 0,-1 0,1 0,0 0,0 0,-1-1,1 1,0-1,0 1,0-1,0 1,0-1,50 16,-45-15,0 1,1 0,-1 0,0 0,0 1,0 0,-1 1,1-1,-1 1,0 1,0-1,0 1,5 5,-10-8,1 0,-1 1,0-1,0 0,0 1,0-1,0 1,0-1,-1 1,1 0,-1-1,0 1,0-1,0 1,0 0,0-1,-1 1,1 0,-1-1,1 1,-1-1,0 1,0-1,0 1,-1-1,1 0,0 0,-1 0,0 1,1-1,-3 1,-64 59,61-56,-29 21,20-16,-1 0,2 2,0 0,0 1,1 0,1 1,0 0,1 1,-7 13,18-25,-1 0,1 0,0 0,0 0,0 0,0 0,1 1,0-1,0 0,0 0,0 1,1-1,-1 0,1 0,0 0,0 0,1 0,-1 0,1 0,0 0,0 0,0-1,1 1,-1-1,1 1,0-1,0 0,0 0,0-1,0 1,1 0,-1-1,1 0,0 0,0 0,-1 0,1-1,0 0,1 1,-1-1,0-1,0 1,0-1,0 1,3-1,0 1,-1 1,1-1,0-1,0 1,0-1,-1 0,1-1,0 0,0 0,0 0,-1-1,1 0,-1 0,1 0,-1-1,0 0,0-1,0 1,-1-1,1 0,-1 0,0-1,0 0,0 0,-1 0,4-5,3-13,-2 0</inkml:trace>
  <inkml:trace contextRef="#ctx0" brushRef="#br0" timeOffset="274.948">273 0,'-102'502,"38"25,42-282,11-105,11-115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42,'5'0,"6"0,7 0,4 0,3 0,3 0,1 0,1 0,-6-5,-1-2,0 1,1 1,1 1,1 2,1-4,-4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0,1-1,2-2,-1-1,-1-1,-5-5,-3-2,0 0,1 1,-5 1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0,'-10'6,"0"-1,0 1,1 1,0 0,0 0,1 1,0 0,0 1,1 0,0 0,0 0,1 1,0 0,1 0,0 0,1 1,0 0,1-1,0 2,1-1,0 0,0 0,1 1,1 0,4 200,-1-186,1 0,1 0,2-1,0 0,2 0,0 0,2-1,1 0,-11-21,0 0,1 0,0 0,-1 0,1 0,0-1,1 1,-1 0,0-1,1 0,-1 1,1-1,0 0,0 0,0-1,0 1,0-1,0 1,0-1,0 0,1 0,-1 0,2 0,11-2</inkml:trace>
  <inkml:trace contextRef="#ctx0" brushRef="#br0" timeOffset="495.721">230 338,'23'-10,"-7"2,0 1,1 0,-1 1,1 1,0 0,1 1,-1 1,1 1,-1 0,7 1,-22 1,-1 1,0-1,0 0,0 0,0 0,0 1,1-1,-1 0,0 1,0-1,0 1,0-1,0 1,0 0,0-1,0 1,0 0,-1 0,1 0,0 0,0 0,-1-1,1 1,-1 0,1 1,-1-1,1 0,-1 0,1 0,-1 0,0 0,0 0,1 0,-1 1,0-1,0 0,0 0,0 0,-1 0,1 1,0-1,0 0,-1 0,1 0,-1 0,1 0,-1 1,-30 57,23-46,-11 18,12-23,0 0,1 1,1-1,-1 1,1 1,1-1,0 1,0 0,1 0,0 0,1 0,0 0,0 1,1-1,1 1,0-1,0 1,2 4,-1-12,1 0,0 0,0 0,1 0,-1-1,1 1,-1-1,1 1,0-1,0 0,0 0,0 0,0 0,0-1,1 0,-1 1,0-1,1 0,-1 0,1-1,0 1,-1-1,1 0,-1 1,1-2,2 1,3 0,-1-1,0 1,0-2,0 1,1-1,-2 0,1-1,0 1,0-2,-1 1,3-2,8-11,-5-1</inkml:trace>
  <inkml:trace contextRef="#ctx0" brushRef="#br0" timeOffset="1734.506">936 338,'-30'0,"21"-2,1 1,-1 0,0 1,0 0,0 0,1 1,-1 0,0 0,1 1,-1 0,1 1,-1 0,1 0,0 1,0 0,1 0,-1 1,1 0,0 1,-3 2,9-3,0-1,0 1,1-1,-1 1,1-1,0 1,0 0,1-1,0 1,-1 0,2-1,-1 0,0 1,1-1,0 0,0 1,0-1,0 0,1 0,0-1,-1 1,1 0,1-1,-1 0,0 0,5 3,23 19,-27-25,-1 1,0 1,0-1,0 0,0 1,0-1,0 1,-1 0,1 0,0 0,-1 1,1-1,-1 0,0 1,0 0,0-1,0 1,-1 0,1 0,-1 0,1 0,-1 0,0 1,0-1,-1 0,1 0,0 1,-1-1,0 0,0 1,0-1,0 0,-1 1,1-1,-1 0,-1 3,-4 0,0-1,0 0,-1-1,1 1,-1-1,0-1,0 1,0-1,-1-1,1 1,-1-1,0 0,0-1,1 0,-1 0,-18 2</inkml:trace>
  <inkml:trace contextRef="#ctx0" brushRef="#br0" timeOffset="2079.153">993 28,'15'5,"-1"0,1 1,-1 1,0 1,0 0,-1 0,0 1,-1 1,0 0,-1 1,0 0,0 1,-1 0,-1 1,0 0,0 0,-2 1,1 0,-2 0,0 1,-1-1,0 2,1 9,-5-1,0-1,-2 1,-1-1,0 0,-2 0,-1 0,0 0,-2 0,-1-1,-1 0,0-1,-2 0,0 0,-4 2,4-6,-1 0,-1-1,-1-1,0 0,-1-1,-1-1,-10 8,8-9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0,'24'109,"73"228,6-18,-72-236,-30-82,0-1,1 1,-1-1,0 0,0 0,0 0,0 0,0 0,0 0,0 0,0 0,0 0,0 0,0-1,0 1,0 0,0-1,0 1,0-1,0 1,0-1,0 1,0-1,0 0,0 1,-1-1,1 0,0 0,0 0,-1 0,1 1,-1-1,1 0,-1 0,1 0,-1 0,0 0,1 0,-1 0,0-1,0 1,0 0,1 0,-1 0,0 0,-1 0,1 0,0 0,0 0,0 0,-1 0,1 0,0 0,-1 0,0-1,4-9,132-567,-106 446,-28 121</inkml:trace>
  <inkml:trace contextRef="#ctx0" brushRef="#br0" timeOffset="382.908">734 480,'-9'14,"-4"10,1 6,-3 1,2 2,-2-1,1-1,-1 0,1-2,4 0,-2-5,2-2,-3-1,1-2</inkml:trace>
  <inkml:trace contextRef="#ctx0" brushRef="#br0" timeOffset="681.116">480 508,'5'14,"6"5,2 4,-2 3,2-3,-1-1,2 1,4 2,3 0,3 2,3 1,-4 0,-1-5,-4-1,0-4,-4-1,-3-3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22,'5'0,"7"0,5 0,5 0,4 0,2 0,1 0,0 0,1-5,-1-1,0 0,-5 1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1,'30'81,"-22"-49,-2 0,-1 1,-1-1,-2 1,-2 33,3 24,23 179,-26-44,5-220,1-9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0 400,'131'-192,"-6"17,-92 144,-32 30,-1 1,1 0,0 0,0 0,0 0,-1 0,1 0,0 0,0 0,0 0,-1 0,1 0,0 0,0 1,-1-1,1 0,0 0,0 1,-1-1,1 1,0-1,-1 1,1-1,-1 1,1-1,-1 1,1-1,0 1,-1 0,0-1,1 1,-1 0,1-1,-1 1,0 0,0-1,1 1,-1 0,0 0,0 0,0-1,0 1,0 0,0 0,0 0,0-1,0 1,0 0,0 0,-1-1,1 1,0 0,-1 0,1 0,-10 80,3 30,7-109,0 0,0-1,0 1,0 0,0 0,0 0,0-1,1 1,-1 0,1 0,0-1,-1 1,1 0,0-1,0 1,0-1,0 1,0-1,0 1,1-1,-1 0,0 0,1 1,-1-1,1 0,-1 0,1 0,-1-1,1 1,0 0,-1-1,1 1,0-1,0 1,-1-1,1 0,0 0,0 0,0 0,0 0,-1 0,2 0,7-7,0 0,-1 0,0-1,-1 0,1 0,-2-1,1 0,-1-1,-1 1,1-1,-2-1,1 1,-2-1,1 0,-1 0,0-4,8-13,14-18,-4 86,31 164,-44-186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57,'34'0,"16"-5,8-1,5 0,-4 1,-2 1,-2 2,-5 1,-1 0,-5 1,-4-4,-5-2,-3 0,-3 2,-1 0,0 2,-6 1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0,'-231'92,"229"-91,0-1,0 1,0 0,0 0,0 0,0 0,0 0,0 0,1 0,-1 1,0-1,1 1,-1-1,0 1,1 0,0-1,0 1,-1 0,1 0,0 0,0 0,1 0,-1 0,0 0,1 0,-1 1,1-1,0 0,-1 0,1 0,0 1,1-1,-1 0,0 0,1 0,-1 0,1 1,-1-1,1 0,0 0,0 0,0 0,0 0,0 0,1-1,-1 1,1 0,-1-1,1 2,112 70,-42-34,-68-36,-1 0,1 0,-1 0,0 1,0 0,-1-1,1 1,-1 0,0 0,0 1,0-1,-1 0,1 1,-1-1,0 1,0-1,-1 1,1-1,-1 1,0-1,0 1,-1 0,1-1,-1 1,0-1,0 1,-1-1,1 0,-1 1,0-1,0 0,0 0,-1 0,0 0,1-1,-1 1,0-1,-1 0,1 1,-1-1,1-1,-1 1,0-1,0 1,-3 0,-7 5,0-2,-1 0,1-1,-1-1,0 0,0 0,0-2,-1 0,1-1,0 0,-1-1,1-1,-1-1,1 0,-5-1,-18-15,25 6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0,'0'15,"0"9,0 5,-4 3,-3 1,-3-1,-7-1,-3 0,-5-2,-2 0,-1-1,4 1,6-6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1,'5'0,"6"4,6 3,5-2,4 0,1-1,2-2,1-1,-1-1,1 0,-1 0,-1 0,1 0,-1 0,0-1,-4-3,-12-3,-8 1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0,5-1,4-1,2-2,1-1,0-1,1 0,-1 0,0 0,0 0,-1-1,-4 1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3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182 509,'-20'4,"14"-3,0 0,-1 0,1 0,0 1,1 0,-1 0,0 0,0 1,1 0,0 0,-1 0,1 1,0-1,1 1,-1 1,1-1,-2 2,5-1,1 0,0-1,-1 1,2 0,-1 0,0-1,1 1,0 0,0-1,0 1,1-1,0 1,0-1,0 0,0 0,0 0,1 0,0 0,0 0,0-1,0 1,1-1,2 3,-2-1,8 9,-6-9,-1-1,0 1,0 0,-1 0,0 0,1 1,-2-1,1 1,-1 0,0 0,0 0,0 1,-1-1,0 1,0-1,-1 1,0 0,0 0,-1-1,1 1,-2 0,1 0,-1 0,0 0,0-1,-1 1,-1 4,0-5,-1-1,0 0,0 0,0-1,-1 1,1-1,-1 0,0 0,-1 0,1-1,0 0,-1 0,0 0,0-1,0 1,0-2,0 1,0 0,0-1,-1-1,1 1,0-1,-1 0,1 0,0-1,-1 1,1-2,-13-3</inkml:trace>
  <inkml:trace contextRef="#ctx0" brushRef="#br0" timeOffset="446.926">464 0,'9'2,"0"1,0 0,0 0,-1 1,0 0,1 1,-1-1,-1 2,1-1,-1 1,0 0,0 0,-1 1,2 2,-3-4,8 11,-2 0,0 1,0 1,-2-1,0 2,-1-1,-1 1,-1 0,0 1,-2-1,0 1,-1 0,-1 0,-1 0,-1 1,-1-1,0 0,-2 0,0 0,-1 0,-1-1,-1 0,-1 0,-3 7,-4 10,-1 0,-2-1,-1-1,-2 0,-1-2,-2 0,-1-2,-1 0,-1-2,-2 0,-1-2,-1-2,-18 11,29-21,3-2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1,'-25'33,"2"2,1 0,2 2,1 0,3 1,0 1,-4 23,14-25,1-1,2 1,2 0,1-1,2 1,2 4,-2-9,2-1,0 1,2-1,2 0,1 0,1-1,1 0,2-1,1 0,1-1,10 11,-25-37,1-1,0 0,-1 1,1-1,0 1,0-1,0 0,0 0,0 0,1 0,-1 0,0 0,0 0,1 0,-1 0,1 0,-1-1,1 1,-1-1,1 1,-1-1,1 1,-1-1,1 0,-1 0,1 0,0 0,-1 0,1 0,-1 0,1 0,0-1,-1 1,1-1,-1 1,1-1,-1 0,0 1,1-1,-1 0,1 0,-1 0,0 0,0 0,0 0,0 0,0-1,0 1,0 0,0-1,0 1,7-15</inkml:trace>
  <inkml:trace contextRef="#ctx0" brushRef="#br0" timeOffset="486.802">375 397,'7'-4,"12"-7,0 1,0 1,1 1,0 1,1 0,-1 2,1 0,15 0,-34 4,-1 1,0 0,1-1,-1 1,0 0,1 0,-1 0,0 0,1 0,-1 0,0 1,1-1,-1 0,0 1,0-1,1 1,-1-1,0 1,0-1,0 1,1 0,-1 0,0 0,0 0,0-1,0 1,-1 0,1 1,0-1,0 0,-1 0,1 0,0 0,-1 1,1-1,-1 0,0 0,1 1,-1-1,0 0,0 1,0-1,0 0,0 1,0-1,0 0,0 1,-1-1,1 0,-1 1,1-1,0 0,-1 1,-37 65,-7-10,34-46,1 0,0 1,1 0,0 0,1 1,0 0,1 1,1-1,0 2,1-1,0 0,1 1,0 2,3-12,0 0,0-1,1 1,-1 0,1 0,0 0,0 0,1-1,-1 1,1 0,0 0,0-1,1 1,-1 0,1-1,0 0,0 1,1-1,-1 0,1 0,0 0,0 0,1-1,-1 1,1-1,-1 0,1 0,0 0,0-1,0 1,1-1,2 1,0 0,-1-1,1-1,0 1,0-1,0-1,1 1,-1-1,0 0,0-1,0 0,0 0,0 0,0-1,0 0,-1-1,1 1,0-1,-1 0,0-1,0 0,0 0,0 0,-1 0,1-1,0-1,8-8,0 3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73,'23'86,"91"270,11-91,-125-264,0 1,0-1,0 0,0 0,0 0,1 0,-1 1,0-1,1 0,-1 0,0 0,1 0,-1 0,1 0,0 0,-1 0,1 0,0 0,0 0,-1 0,1-1,0 1,0 0,0-1,0 1,0 0,0-1,0 1,0-1,0 1,0-1,1 0,-1 0,0 1,0-1,0 0,0 0,1 0,-1 0,0 0,0 0,0-1,0 1,0 0,1 0,-1-1,0 1,0-1,0 1,0-1,0 0,0 1,0-1,0 0,8-198,7 125,2 0,4 2,3 0,9-13,34-84,-64 127,-8 27</inkml:trace>
  <inkml:trace contextRef="#ctx0" brushRef="#br0" timeOffset="756.664">651 552,'-1'35,"-1"-23,2 1,-1-1,2 0,-1 1,2-1,-1 0,2 0,0 0,0 0,1 0,5 10,-8-21,0 1,-1-1,1 1,0-1,0 0,0 1,0-1,0 0,0 0,0 0,1 0,-1 0,0 0,0 0,1 0,-1-1,1 1,-1 0,1-1,-1 1,1-1,-1 0,1 1,-1-1,1 0,0 0,-1 0,1 0,-1 0,1-1,0 1,-1 0,1-1,-1 1,1-1,-1 1,1-1,-1 0,0 0,1 1,-1-1,0 0,0 0,1 0,-1-1,0 1,1-1,49-69,-47 64,41-73,-44 80,0 0,0 0,0 0,0 0,1 0,-1 0,0 0,0 0,0 0,0 0,1 1,-1-1,0 0,0 1,0-1,0 1,0-1,0 1,0 0,0-1,0 1,0 0,0 0,-1 0,1-1,0 1,0 0,-1 0,1 0,-1 0,1 0,-1 0,1 1,-1-1,0 0,1 0,-1 0,0 0,0 0,0 1,0-1,0 0,0 0,0 0,0 0,-1 1,1-1,0 0,19 264,-15-249,-1 1,-1 0,0 1,-1-1,-1 0,0 0,-2 0,0 1,-1-1,0-1,-2 1,0 0,0-1,-2 0,-7 13,4-10,0 1,-2-2,-1 1,0-2,-1 0,-1 0,0-2,-2 0,-6 5,22-19,0 0,0 0,0 0,0 0,0 0,0-1,-1 1,1 0,0-1,0 1,-1-1,1 1,0-1,-1 0,1 1,-1-1,1 0,0 0,-1 0,1 0,-1 0,1 0,0-1,-1 1,1 0,0-1,-1 1,1-1,0 1,-1-1,1 0,0 1,0-1,0 0,0 0,0 0,0 0,0 0,0 0,0 0,0 0,0-1,1 1,-1 0,0 0,1-1,-1 1,1 0,0-1,-9-73,66-112,-46 153,-2 4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68,'1'363,"28"-102,-47-138,18-71,5-48</inkml:trace>
  <inkml:trace contextRef="#ctx0" brushRef="#br0" timeOffset="719.577">311 293,'31'-76,"-14"32,55-106,-72 148,1 1,-1 0,1 0,0-1,-1 1,1 0,0 0,0 0,0 0,0 0,0 0,0 0,0 0,0 0,0 1,0-1,1 0,-1 1,0-1,1 1,-1-1,0 1,1 0,-1-1,0 1,1 0,-1 0,1 0,-1 0,0 0,1 0,-1 0,0 1,1-1,-1 1,0-1,1 1,-1-1,0 1,0-1,1 1,-1 0,0 0,0 0,0 0,0 0,0 0,0 0,0 0,0 0,-1 0,1 0,0 1,-1-1,1 0,0 2,30 170,-31-172,1 1,-1-1,1 0,-1 1,1-1,0 0,0 1,-1-1,1 0,0 0,0 0,0 0,1 0,-1 0,0 0,0 0,0 0,1-1,-1 1,0 0,1-1,-1 1,1-1,-1 1,1-1,-1 0,1 0,-1 0,1 0,-1 0,1 0,-1 0,1 0,-1 0,1-1,-1 1,0-1,1 1,-1-1,0 1,1-1,-1 0,0 0,1 1,0-2,54-47,52-99,-107 148,1-1,0 1,-1 0,1-1,0 1,-1 0,1 0,0 0,0 0,-1 0,1 1,0-1,0 0,-1 1,1-1,0 1,-1 0,1-1,-1 1,1 0,-1 0,1 0,-1 0,0 0,0 1,1-1,-1 0,0 1,0-1,0 0,0 1,0 0,-1-1,1 1,0-1,-1 1,1 0,-1-1,1 1,-1 0,0-1,0 1,0 0,0 0,0-1,0 2,7 13,-3-8,1 0,1 0,-1 0,1-1,0 1,1-1,0-1,0 0,1 0,-1 0,2 0,10 5</inkml:trace>
  <inkml:trace contextRef="#ctx0" brushRef="#br0" timeOffset="1006.623">199 576,'33'-5,"22"-1,5 0,2 1,1-3,-2-1,-1 2,-1-3,-6 0,-2 2,-1 2,-3 2,-6 2,-4 2,-4 4,-7 3</inkml:trace>
  <inkml:trace contextRef="#ctx0" brushRef="#br0" timeOffset="1582.254">763 717,'-159'76,"157"-75,0 1,0-1,0 1,0-1,1 1,-1 0,0-1,1 1,0 0,-1 0,1 0,0 0,0 1,0-1,0 0,0 0,1 1,-1-1,1 0,-1 1,1-1,0 0,0 1,0-1,0 1,0-1,1 0,-1 1,1-1,0 0,-1 0,1 1,0-1,0 0,0 0,1 0,-1 0,1 0,-1 0,1 0,-1-1,1 1,0 0,0-1,0 0,0 1,0-1,0 0,0 0,0 0,0 0,1 0,0 0,42 18,-35-16,0 1,-1 0,1 0,-1 1,0 0,0 1,-1 0,1 0,-1 1,-1 0,6 6,-11-11,-1 0,1 0,-1 1,0-1,0 0,0 1,0-1,0 0,0 1,-1-1,1 1,-1 0,0-1,0 1,0-1,0 1,0-1,-1 1,1-1,-1 1,1-1,-1 1,0-1,0 1,0-1,0 0,0 0,-1 1,1-1,-1 0,0 0,1-1,-1 1,0 0,0 0,0-1,0 1,0-1,-1 0,1 1,-100 35,97-36,-1 1,0-1,1 0,-1-1,0 1,1-1,-1 0,0-1,1 1,-1-1,0 0,1-1,-1 1,1-1,0 0,-1 0,1-1,0 0,0 0,1 0,-1 0,1-1,-2 0,-6-14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1 959,'4'0,"3"-5,4-1,5 0,5 1,3 2,3 1,1-4,1-1,1 1,-1 1,0 1,-1 2,1 2,-1-1,-4-3,-7-2</inkml:trace>
  <inkml:trace contextRef="#ctx0" brushRef="#br0" timeOffset="288.896">227 678,'-10'33,"-3"16,1 5,2-2,3-6,3-5,2-5,1-4,1-2,0-2,1-1,-1 0,1-4</inkml:trace>
  <inkml:trace contextRef="#ctx0" brushRef="#br0" timeOffset="1533.51">763 311,'55'-19,"-4"-1,-39 13,1 0,0 2,0-1,0 1,1 1,0 1,0 0,0 0,0 1,0 1,0 1,1 0,-1 0,0 2,0 0,0 0,2 2,-13-3,-1 0,0 0,0 1,1-1,-1 1,0-1,0 1,-1 0,1 0,0 0,-1 0,1 0,-1 0,1 0,-1 1,0-1,0 0,0 1,0-1,-1 1,1-1,-1 1,1-1,-1 1,0 0,0-1,0 1,0-1,0 1,-1 0,1-1,-1 1,0-1,0 0,0 1,0-1,0 1,0-1,-1 0,-60 86,5-38,57-49,0 0,0 0,0 1,0-1,0 0,1 0,-1 0,1 0,-1 0,1 0,-1 0,1 0,-1 0,1 0,0 0,-1 0,1-1,0 1,0 0,0 0,0-1,0 1,0 0,0-1,0 1,0-1,0 0,0 1,0-1,0 0,0 1,0-1,0 0,0 0,1 0,-1 0,0 0,0 0,0 0,0-1,0 1,0 0,0 0,0-1,1 1,-1-1,0 0,2 1,9 0,0-1,0 2,0-1,0 2,0-1,0 2,0 0,-1 0,1 1,-1 0,0 1,0 0,0 1,-1 0,0 1,0 0,-1 1,3 2,-10-7,1 0,-1 1,0-1,-1 1,1-1,0 1,-1 0,0-1,0 1,0 0,0 0,-1 0,1 0,-1-1,0 1,0 0,-1 0,1 0,-1 0,0 0,0 0,0-1,0 1,-1 0,1-1,-1 1,0-1,0 1,-1-1,1 0,0 0,-1 0,0 0,0-1,0 1,-1 0,-6 5,-1 0,0 0,-1-1,0 0,0-1,0 0,-1-1,0-1,0 0,-1 0,-34 10,39-10,0-1,-1 0,0 0,1-1,-1 0,0-1,0 0,0-1,0 0,0 0,-1-1,-5-4</inkml:trace>
  <inkml:trace contextRef="#ctx0" brushRef="#br0" timeOffset="1851.741">734 903,'215'-8,"164"-30,-328 32,1 1,-1 3,1 2,1 3,-10 8,-26-5</inkml:trace>
  <inkml:trace contextRef="#ctx0" brushRef="#br0" timeOffset="2240.264">988 1072,'-24'29,"-8"14,2 5,6-1,11-4,14-9,10-11,9-8,6-8,2-4,3-3,-1-2,1-5,-1-1,-1 0,-4-3,-8 1</inkml:trace>
  <inkml:trace contextRef="#ctx0" brushRef="#br0" timeOffset="2487.122">1299 1072,'-19'39,"-12"12,1 7,-1 4,6-5,2-11,5-9,5-6,6-3,3-2,2-6</inkml:trace>
  <inkml:trace contextRef="#ctx0" brushRef="#br0" timeOffset="2728.215">1497 1213,'-6'11,"-2"0,1 0,0 0,0 0,2 1,-1 0,1 1,1-1,1 1,-1 0,2 0,0 0,0 0,2 0,-1 0,2 10,0-21,-1 1,1-1,0 0,0 0,0 1,0-1,0 0,1 0,-1 0,1 0,-1 0,1-1,0 1,-1 0,1-1,0 1,0-1,0 1,0-1,1 0,-1 0,0 0,0 0,1-1,-1 1,1-1,-1 1,0-1,1 0,-1 0,1 0,-1 0,1 0,-1 0,1-1,79-31,1-42,-80 71,0 0,-1 0,0-1,1 1,-1-1,-1 0,1 1,0-1,-1 0,0 0,0 0,0 0,0 0,-1 0,1-1,-1 1,0 0,0 0,-1 0,1 0,-1 0,0 0,0 0,-1 0,1-1,-5-4,0 1,0 0,-1 0,0 1,0-1,-1 2,1-1,-1 1,-1 0,0 1,1 0,-1 0,-4-1,-7-3</inkml:trace>
  <inkml:trace contextRef="#ctx0" brushRef="#br0" timeOffset="3153.953">1666 254,'14'11,"-1"0,0 1,0 1,-1 0,-1 1,0 0,-1 1,-1 0,0 0,-1 1,-1 0,0 0,-1 1,-1 0,0 0,0 9,1-8,13 59,-3 0,-3 2,-4-1,-3 1,-3 0,-6 26,4-86,-2-1,-1 0,0 0,-1 0,-1-1,0 1,-1-1,-2 1,1-2,-2 1,0-1,-4 4,-8 12,-3 0,0-2,-2-1,-1 0,-2-2,0-1,-2-2,-19 12,-7-7,31-21</inkml:trace>
  <inkml:trace contextRef="#ctx0" brushRef="#br0" timeOffset="3767">734 0,'-105'304,"34"15,49-178,6 1,6 22,8-137,2-1,0 1,2 0,1-1,1 0,1 1,2-2,0 1,2-1,0 0,2 0,1-2,1 1,0-1,2-1,1-1,1 0,0-1,3 1,74 43,-78-56</inkml:trace>
  <inkml:trace contextRef="#ctx0" brushRef="#br0" timeOffset="4789.85">1921 847,'189'-315,"-170"285,2 1,1 0,1 2,1 0,6-2,-30 29,-1 0,1 1,0-1,0 1,0-1,0 1,0-1,0 1,0-1,0 0,0 1,0-1,0 1,0-1,0 1,0-1,0 1,0-1,0 1,1-1,-1 0,0 1,0-1,1 1,-1-1,0 0,0 1,1-1,-1 0,0 1,1-1,-1 0,0 0,1 1,-1-1,1 0,-1 0,1 0,-1 1,0-1,1 0,-1 0,1 0,-1 0,1 0,-1 0,1 0,-1 0,1 0,-1 0,0 0,1 0,-1 0,1-1,-1 1,1 0,-1 0,0 0,1-1,0 1,-13 42,-1-12,-12 53,25-82,1 0,-1 0,0 0,0 1,0-1,1 0,-1 0,0 0,1 1,-1-1,1 0,0 0,-1 0,1 0,0 0,-1 0,1 0,0 0,0-1,0 1,0 0,0 0,0-1,0 1,0 0,0-1,0 1,1-1,-1 0,0 1,0-1,0 0,1 0,-1 0,0 0,0 0,1 0,-1 0,0 0,0 0,0 0,1-1,-1 1,0 0,0-1,0 1,0-1,1 0,58-29,-58 29,142-119,-143 119,-1 0,1 0,0 1,-1-1,1 0,0 0,0 1,-1-1,1 1,0-1,0 1,0-1,0 1,0 0,0-1,0 1,0 0,0 0,0 0,0 0,0-1,0 2,0-1,0 0,0 0,0 0,0 0,0 0,0 1,0-1,0 1,0-1,0 0,-1 1,1 0,0-1,0 1,0-1,-1 1,1 0,0 0,0-1,-1 1,1 0,-1 0,1 0,-1 0,26 53,-21-39,63 109,-57-102</inkml:trace>
  <inkml:trace contextRef="#ctx0" brushRef="#br0" timeOffset="5072.312">1921 875,'33'5,"16"1,10 0,4-1,0-2,0-1,-1-1,-2 0,-1-1,-2 0,-5-1,-2 1,-5 0,-5 0,-4 0,-5 0,-1 0,-7 0</inkml:trace>
  <inkml:trace contextRef="#ctx0" brushRef="#br0" timeOffset="5587.352">2456 1101,'-218'96,"217"-95,-1 0,0 0,0 0,1 0,-1 1,1-1,-1 0,1 1,-1 0,1-1,0 1,0 0,0-1,0 1,0 0,0 0,1 0,-1 0,0 0,1 0,0 0,-1 0,1 0,0 0,0 0,0 1,0-1,1 0,-1 0,1 0,-1 0,1 0,-1 0,1 0,0-1,0 1,0 0,0 0,0 0,1-1,-1 1,0-1,1 1,0-1,-1 0,1 1,-1-1,1 0,0 0,0 0,0 0,0 0,0-1,0 1,0 0,0-1,1 1,188 75,-189-76,-1 1,1-1,-1 1,0 0,1-1,-1 1,0 0,0 0,1 0,-1 0,0 0,0 1,0-1,0 0,0 0,-1 1,1-1,0 0,-1 1,1-1,0 1,-1-1,0 1,1-1,-1 1,0-1,0 1,0-1,0 1,0-1,0 1,0-1,-1 1,1-1,0 1,-1-1,1 1,-1-1,0 1,1-1,-1 0,0 1,0-1,0 0,0 0,0 0,0 0,0 0,-1 0,1 0,0 0,0 0,-2 0,-10 6,0-1,0 0,0-1,-1-1,0 0,0-1,0 0,0-2,-1 1,-9-1,-1-1</inkml:trace>
  <inkml:trace contextRef="#ctx0" brushRef="#br0" timeOffset="6268.258">2766 988,'8'-4,"0"0,1 1,-1 0,1 0,-1 1,1 0,0 0,0 1,0 0,0 1,0 0,-1 1,1-1,1 2,-9-1,0 0,1 0,-1 0,0 1,0-1,0 1,0-1,0 1,0-1,-1 1,1-1,-1 1,1-1,-1 1,1 0,-1 0,0-1,0 1,1 0,-1-1,-1 1,1 0,0 0,0-1,-1 1,1 0,-1-1,1 1,-1-1,0 1,1 0,-1-1,0 0,0 1,0-1,0 1,-1-1,1 0,0 0,0 0,-1 0,1 0,-1 0,0 0,-10 19,11-17,0-1,1 1,-1 0,0 0,1-1,0 1,0 0,0 0,0 0,0 0,0-1,1 1,-1 0,1 0,0-1,0 1,0 0,0-1,1 1,-1-1,0 1,1-1,0 0,0 1,0-1,0 0,0 0,0-1,0 1,0 0,1-1,-1 1,3 0,31 36,-36-37,1 0,0 1,-1-1,1 0,-1 1,0-1,1 1,-1-1,0 1,0-1,0 1,0-1,0 1,0-1,0 1,-1-1,1 0,0 1,-1-1,1 1,-1-1,0 0,1 1,-1-1,0 0,0 0,0 1,0-1,0 0,0 0,0 0,0 0,0 0,-1-1,1 1,0 0,0 0,-2 0,-59 22,52-20,-19 5,3-1</inkml:trace>
  <inkml:trace contextRef="#ctx0" brushRef="#br0" timeOffset="7912.628">3387 57,'-17'13,"1"0,0 2,1 0,1 0,0 2,1-1,1 2,0 0,1 0,1 1,1 0,1 1,1 0,0 0,-2 17,-4 23,3 1,3 1,2 0,3 49,2-81,-2 31,2 0,3 0,3 0,2 0,3-1,15 46,-17-80,-4-7,2 0,0 0,1 0,1-1,0-1,2 1,0-2,11 14,5-12,-16-17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5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42 227,'0'37,"-11"111,-18-23,29-123,-1 0,1 0,0 0,0 0,0-1,0 1,0 0,0 0,0 0,0 0,1 0,-1-1,1 1,-1 0,1 0,0-1,0 1,0 0,0-1,0 1,0-1,0 1,0-1,1 0,-1 1,1-1,-1 0,1 0,-1 0,1 0,-1 0,1 0,0-1,0 1,-1-1,1 1,0-1,0 1,0-1,0 0,-1 0,1 0,0 0,0 0,0 0,0-1,0 1,-1 0,1-1,0 0,0 1,-1-1,2 0,20-5</inkml:trace>
  <inkml:trace contextRef="#ctx0" brushRef="#br0" timeOffset="436.047">239 227,'-32'202,"-39"180,49-147,20-206,6-33</inkml:trace>
  <inkml:trace contextRef="#ctx0" brushRef="#br0" timeOffset="2382.635">776 565,'-6'-3,"0"0,0 1,0-1,-1 2,1-1,0 1,-1 0,1 0,-1 0,1 1,-1 0,1 1,-1-1,1 1,-1 1,1-1,0 1,-1 0,1 0,-9 2,7-4,0 2,1-1,-1 1,0 0,1 1,-1 0,1 0,0 0,0 1,0 0,0 1,1 0,0-1,0 2,0-1,0 1,1 0,-1 1,5-4,1 0,-1 0,1 0,0 0,0 0,0 0,0 0,0 0,1 0,-1 0,1 0,0 0,0 0,0 0,0-1,0 1,1 0,-1-1,1 1,0-1,0 1,0-1,0 0,0 0,0 0,0 0,1 0,-1 0,1-1,1 1,86 41,-80-40,71 35,-79-37,0 1,0-1,-1 1,1 0,0 0,-1 0,1 0,-1 0,0 1,0-1,1 0,-2 0,1 1,0-1,0 1,-1-1,1 1,-1-1,0 1,0-1,0 1,0-1,0 1,0-1,-1 1,1-1,-1 1,0-1,0 1,0-1,0 0,0 1,-1-1,-3 9,-1 0,0 0,0-1,-1 0,-1-1,0 1,0-2,-1 1,0-1,0 0,-1-1,0 0,0-1,0 0,-1 0,0-1,-1 0,1-1,-1-1,1 0,-1 0,0-1,0-1,0 0,0 0,-1-1,1-1,0 0,-1-1,-27-24,27 9</inkml:trace>
  <inkml:trace contextRef="#ctx0" brushRef="#br0" timeOffset="2956.134">917 283,'86'10,"-84"-10,0 1,0 0,0 0,-1 0,1 0,0 0,0 0,0 0,-1 1,1-1,0 0,-1 1,0 0,1-1,-1 1,0 0,0 0,0-1,0 1,0 0,0 0,0 0,-1 0,1 0,-1 1,1-1,-1 0,0 0,0 0,0 0,0 0,0 0,-1 1,1-1,-1 0,1 0,-1 0,0 0,-65 125,65-125,0 0,0 0,0-1,1 1,-1 0,1 0,-1 0,1-1,0 1,-1 0,1 0,0 0,0 0,1 0,-1 0,0-1,1 1,-1 0,1 0,-1 0,1-1,0 1,0 0,0-1,0 1,0 0,0-1,0 1,0-1,1 0,-1 1,1-1,-1 0,1 0,-1 0,1 0,0 0,-1 0,3 0,73 6,-58-12</inkml:trace>
  <inkml:trace contextRef="#ctx0" brushRef="#br0" timeOffset="3368.571">1170 0,'35'40,"-12"-16,-1 1,-1 1,-1 1,-2 0,0 2,-2 0,0 5,-3-5,-2 0,-1 2,-1-1,-2 1,-1 1,-1-1,-2 1,-1 0,-2 18,-4-2,-2 0,-3-1,-1 0,-3 0,-2-1,-1-1,-3 0,-10 14,22-44,-1-2,-1 1,-1-1,0 0,0-1,-1 0,-1-1,0-1,0 1,-1-2,0 0,-1 0,0-1,0-1,-1-1,0 0,-3 1,-6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0,0-5,1-1,-1 0,-1 1,1 2,-1 1,-4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25,'1'1,"1"1,-1 0,1 0,-1 0,1-1,0 1,0-1,0 1,0-1,0 0,0 1,0-1,0 0,0-1,1 1,-1 0,0-1,0 1,1-1,-1 0,1 1,-1-1,0 0,3-1,-2 2,24 0,1 0,-1-1,0-2,0-1,0-1,9-3,116-23,-133 25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7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30 170,'2'2,"0"-1,-1 0,1 1,0-1,-1 0,0 1,1 0,-1-1,0 1,0 0,0 0,0 0,0 0,0-1,0 1,-1 1,1-1,-1 0,0 0,1 0,-1 0,0 0,0 0,0 0,0 0,-1 0,1 0,-1 0,0 2,-19 203,-10 103,32-101,-2-197</inkml:trace>
  <inkml:trace contextRef="#ctx0" brushRef="#br0" timeOffset="283.44">284 764,'-5'23,"-1"14,0 5,1-10,1-10</inkml:trace>
  <inkml:trace contextRef="#ctx0" brushRef="#br0" timeOffset="4589.817">509 284,'10'-11,"0"1,0 1,1 0,0 0,0 1,1 0,0 1,0 1,1 0,0 0,0 1,1 1,-1 0,1 1,0 1,-1 0,1 1,0 0,3 1,-14 1,1 0,-1 0,0 1,1 0,-1-1,0 1,0 0,0 0,-1 1,1-1,0 0,-1 1,1 0,-1 0,0-1,0 1,0 0,-1 1,1-1,-1 0,1 0,-1 1,0-1,0 1,-1-1,1 1,-1-1,0 1,1 0,-2-1,1 1,0-1,-1 1,1-1,-1 1,0-1,-1 1,1-1,0 0,-1 0,0 1,0-1,0 0,-1 1,-70 124,72-123,-1-1,1 1,0 0,0 0,1 0,-1 0,1-1,0 1,1 0,-1 0,1 0,0 0,0 0,0-1,1 1,0 0,0-1,0 1,0-1,1 0,0 0,-1 0,2 0,-1 0,0-1,1 1,-1-1,1 0,0 0,0 0,0-1,1 1,-1-1,1 0,-1 0,1-1,1 1,10 7,0 1,-1 1,0 0,-1 1,0 1,-1 0,2 4,-11-13,0 1,0-1,0 1,-1 1,0-1,0 0,0 1,-1-1,0 1,0 0,0 0,-1 0,1 0,-1 0,-1 0,1 0,-1 0,0 0,-1 1,0-1,0 0,0 0,-1 3,-4-1,0 0,-1-1,0 0,0 0,-1 0,0-1,0 0,0-1,0 0,-1 0,0-1,0 0,-1 0,1-1,-1 0,1-1,-1 0,0-1,0 0,0 0,0-1,0 0,0-1,-7-1,-91-6,108 8,-1 0,0-1,1 1,-1 0,1-1,-1 1,0-1,1 1,-1-1,1 1,-1-1,1 1,0-1,-1 0,1 1,-1-1,1 0,0 1,0-1,-1 0,1 1,0-1,0 0,0 1,0-1,0 0,0 0,0 1,0-1,0 0,0 0,0 1,0-1,0 0,1 1,-1-1,0 0,1 1,-1-1,0 0,1 1,-1-1,1 1,-1-1,1 1,-1-1,1 1,-1-1,1 1,-1-1,1 1,0 0,-1-1,1 1,0 0,-1 0,1-1,0 1,0 0,-1 0,1 0,0 0,0 0,13-9</inkml:trace>
  <inkml:trace contextRef="#ctx0" brushRef="#br0" timeOffset="5421.35">1187 397,'119'-255,"-79"201,-15 99,-25-41,1 0,0-1,0 1,0-1,0 1,0-1,1 1,-1-1,1 0,0 0,0 0,0 0,1 0,-1 0,1-1,-1 1,1-1,0 1,0-1,0 0,0 0,1 0,-1-1,0 1,1-1,-1 0,1 0,-1 0,1 0,0-1,-1 1,1-1,0 0,-1 0,1-1,0 1,2-1,6-9,0-1,0-1,-2 0,1 0,-2-1,1 0,-2-1,0 0,0 0,9-15,21-24,-37 53,0 0,-1 0,1 1,0-1,0 0,-1 1,1-1,0 1,-1-1,1 0,0 1,-1 0,1-1,-1 1,1-1,-1 1,1 0,-1-1,0 1,1 0,-1-1,0 1,1 0,-1 0,0-1,0 1,0 0,1 0,-1-1,0 1,0 0,0 0,-1 0,1-1,0 1,0 0,0 0,0-1,-1 2,1-1,-1 61,0-54,-1 1,2 0,-1 0,1 0,0 0,1 0,0 0,0-1,1 1,0 0,1-1,0 1,0-1,1 0,0 0,0 0,1 0,0-1,0 0,2 2,7 1</inkml:trace>
  <inkml:trace contextRef="#ctx0" brushRef="#br0" timeOffset="5686.394">1131 566,'38'0,"23"0,10 0,3-5,-2-1,-4 0,-7 1,-6-4,-2 1,-6 1,-5 1,-6 3,-3 1,-4 1,-1 1,-5 0</inkml:trace>
  <inkml:trace contextRef="#ctx0" brushRef="#br0" timeOffset="6202.028">1667 678,'-9'2,"-13"3,1 0,0 1,0 1,0 1,1 1,0 0,0 2,1 0,-9 9,26-19,1-1,0 1,0 0,0 1,0-1,0 0,0 0,0 0,0 1,0-1,1 0,-1 1,0-1,1 0,-1 1,1-1,0 1,-1-1,1 1,0-1,0 1,0-1,0 1,0-1,0 1,1-1,-1 1,0-1,1 1,-1-1,1 1,-1-1,1 0,0 1,0-1,0 0,-1 0,1 1,0-1,1 0,-1 0,0 0,1 0,63 42,-53-37,-6-4,0 1,-1 0,0 0,0 0,1 0,-2 1,1 0,0 0,-1 0,0 0,0 1,0 0,0 0,-1 0,0 0,0 0,-1 1,1-1,-1 1,0 0,0 0,-1 0,0 0,0 0,0 0,-1 0,0 0,0 0,0 0,-1 0,0 0,-1 4,-2-4,0-1,-1 0,1 0,-1 0,0 0,0-1,0 1,-1-2,0 1,0 0,0-1,0 0,0-1,0 1,-1-1,1 0,-1-1,0 0,1 0,-1 0,0-1,0 0,1 0,-1 0,0-1,0 0,1-1,-5-1,-6 2,-36-6,35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1 750,'19'8,"-1"-1,2 0,-1-2,1-1,0 0,0-1,0-1,0-1,0-1,1-1,-1 0,0-2,0 0,0-1,-1-1,0-1,0-1,0-1,7-4,22-13,-2-1,-1-3,-1-2,-2-1,-1-3,-1-1,-2-2,-2-1,-2-2,27-42,103-193,-160 268,24-29,-28 37,1-1,0 1,-1-1,1 1,0-1,0 1,0 0,-1-1,1 1,0 0,0 0,0 0,0 0,0-1,-1 1,1 0,0 0,0 1,0-1,0 0,0 0,-1 0,1 1,0-1,0 0,0 1,-1-1,1 0,0 1,0-1,-1 1,1-1,0 1,-1 0,1-1,-1 1,1 0,0-1,-1 1,0 0,1 0,-1 0,1-1,-1 1,0 0,0 1,9 17,-1 1,-1 0,-1 0,-1 1,-1 0,2 18,-2-14,-1 0,-1 0,-1 0,-2 0,0 0,-1 0,-2 0,0-1,-2 1,-1-1,-1 0,0-1,-2 1,-1-2,-11 17,11-20,-1 0,-2-1,0-1,0 0,-2 0,0-2,0 0,-2-1,0-1,0 0,-1-2,-1 0,0-1,0-1,-1-1,0 0,-1-2,1-1,-1 0,0-2,-14 1,-61-11,70 0</inkml:trace>
  <inkml:trace contextRef="#ctx0" brushRef="#br0" timeOffset="317.879">1581 440,'-35'58,"18"-33,2 1,0 0,2 1,1 1,1 0,-6 28,16-53,0 0,0 0,1 0,-1 0,1 0,0 0,0 0,0 0,1 0,-1 0,1 0,-1 0,1 0,0 0,0 0,0 0,1 0,-1 0,1-1,-1 1,1-1,0 1,0-1,0 0,0 0,1 1,-1-2,1 1,-1 0,1 0,-1-1,1 1,0-1,0 0,0 0,0 0,0 0,0-1,0 1,2-1,4 2,1-2,0 1,0-1,-1-1,1 1,0-2,-1 1,1-2,-1 1,0-1,1 0,3-3,-5 3,1 1,-2-2,1 1,0-1,-1 0,0 0,0-1,0 0,0 0,-1-1,0 0,0 0,0 0,-1-1,0 0,0 0,-1 0,0-1,0 1,-1-1,0 0,0 0,-1 0,0 0,0-1,-1 1,0 0,-1-1,1 1,-2-1,1-1,-2 3,0 0,0 0,-1 0,0 0,0 0,-1 1,0-1,0 1,0 0,-1 0,1 1,-1-1,-1 1,1 0,-1 1,0-1,0 1,0 0,-1 0,1 1,-1 0,0 0,0 1,-2-1,-6-1,0 1,0 0,0 1,0 0,-1 1,1 1,-1 1,1 0,0 1,-1 0,-2 2,-9 3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0 125,'340'0,"-177"21,-162-22,-1 0,1 0,0 0,0 0,-1 0,1 0,-1 0,1 0,-1 0,1 0,-1 0,0 0,1 0,-1-1,0 1,0 0,0 0,0 0,0 0,0 0,0-1,0 1,-1 0,1 0,0 0,-1 0,1 0,-1 0,1 0,-1 0,1 0,-1 0,0 0,0 0,1 0,-1 0,0 0,0 1,0-1,0 0,0 1,0-1,0 1,0-1,0 1,0-1,0 1,0 0,0-1,0 1,-1 0,1 0,0 0,-101-82,82 65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23,'0'5,"5"2,6-1,7-1,4-2,4 0,1-2,3-1,-1 0,0-5,1-2,-2 1,1 1,0 1,-1-3,0-1,0 2,-4 1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26,'29'0,"14"0,5 0,-1 0,-4 0,-5-5,-3-1,-3 0,-3 1,-5 1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29,'-259'288,"14"-65,245-222,-48 49,47-48,0-1,0 0,0 0,1 0,-1 1,0-1,1 1,-1-1,1 0,-1 1,1-1,0 1,-1-1,1 1,0-1,0 1,0-1,0 1,0-1,1 1,-1-1,0 1,1-1,-1 0,1 1,-1-1,1 1,0-1,0 0,-1 0,1 1,0-1,0 0,0 0,0 0,1 0,-1 0,0 0,0 0,1-1,-1 1,0 0,1-1,20 9,1-2,0 0,0-2,1-1,0 0,0-2,0-1,-1 0,1-2,16-3,22 2,230 2,-265 6,-25-4,-1-1,1 0,0 0,-1 0,1 0,0 0,0 0,0 0,0 0,0-1,0 1,0-1,0 0,0 1,0-1,0 0,0 0,0 0,0-1,0 1,0 0,0-1,0 1,0-1,0 0,0 0,0 1,-1-1,1-1,0 1,0 0,-1 0,1-1,-1 1,1 0,-1-1,0 0,1 1,-1-1,0 0,0 0,-35-130,17 93,-1 0,-2 1,-2 2,-1 0,-27-31,-76-73,121 133,4 4</inkml:trace>
  <inkml:trace contextRef="#ctx0" brushRef="#br0" timeOffset="1067.491">985 1,'34'32,"-9"15,-2 2,-2 1,-2 0,-2 1,1 17,24 68,-41-131,41 73,-40-79,0 1,0-1,0 1,0-1,0 0,0 0,-1 0,1 0,0 0,0 0,-1 0,1 0,-1-1,1 1,-1 0,0-1,0 0,1 1,-1-1,0 0,0 1,-1-1,1 0,0 0,-1 0,1 0,-1 0,1 0,-1 0,0 0,0 0,2-4,82-217,25-26,-102 230,-4 5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3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225 469,'56'202,"41"83,-32-137,-65-147,0-1,-1 1,1 0,0 0,0-1,0 1,1 0,-1 0,0-1,0 1,0 0,0 0,1-1,-1 1,0 0,1-1,-1 1,0 0,1-1,-1 1,1-1,-1 1,1-1,-1 1,1-1,0 1,-1-1,1 1,-1-1,1 0,0 1,-1-1,1 0,0 0,0 1,-1-1,1 0,0 0,0 0,-1 0,1 0,0 0,0 0,-1 0,1 0,0 0,0-1,-1 1,1 0,0 0,-1-1,1 1,0 0,-1-1,1 1,-1-1,1 1,0-1,-1 1,1-1,-1 1,1-1,-1 0,0 1,1-1,-1 0,0 1,1-1,34-187,58-186,-75 271,-17 91</inkml:trace>
  <inkml:trace contextRef="#ctx0" brushRef="#br0" timeOffset="3150.054">1045 413,'-35'48,"19"-28,1 1,0 1,2 0,1 1,0 1,2 0,0 0,2 1,1 0,1 0,1 1,1-1,1 1,1 16,2-37,-2 4,1-1,0 1,0-1,1 1,0-1,0 1,1-1,0 1,0-1,1 0,0 1,1-1,0 0,0 0,1-1,0 1,0-1,0 1,1-1,1-1,-1 1,1-1,0 0,0 0,1 0,-1-1,7 3,36 9,-31-9</inkml:trace>
  <inkml:trace contextRef="#ctx0" brushRef="#br0" timeOffset="3669.982">1185 751,'13'-10,"0"1,1 0,-1 0,2 1,-1 1,1 1,0 0,1 1,-1 0,1 1,0 1,0 1,0 0,3 1,-17 1,0-1,0 1,-1 0,1 0,0 1,-1-1,1 0,0 0,0 1,-1-1,1 1,-1 0,1-1,0 1,-1 0,0 0,1 0,-1 0,1 0,-1 0,0 1,0-1,0 0,0 1,0-1,0 1,0-1,0 1,0-1,-1 1,1-1,0 1,-1 0,0-1,1 1,-1 0,0 0,0-1,0 1,0 0,0-1,0 1,-1 0,1 0,0-1,-1 1,0 0,0 0,-43 76,18-48,14-17,0 0,1 1,0 0,1 1,1 0,0 1,1 0,1 0,0 1,6-15,1 1,-1 0,0-1,1 1,0 0,-1-1,1 1,0 0,0 0,1-1,-1 1,0 0,1-1,0 1,0 0,0-1,0 1,0-1,0 0,0 1,1-1,-1 0,1 0,0 1,0-1,0-1,0 1,0 0,0 0,0-1,0 1,1-1,-1 0,1 0,-1 0,1 0,-1 0,1 0,0-1,-1 1,1-1,1 1,119-4,-70-16,-34 7</inkml:trace>
  <inkml:trace contextRef="#ctx0" brushRef="#br0" timeOffset="5488.466">1891 808,'-54'-17,"49"17,1 0,0 0,0 0,0 0,0 1,0 0,0 0,0 0,0 0,0 0,0 1,1 0,-1 0,0 0,1 0,0 0,-1 1,1-1,0 1,0 0,0 0,1 0,-1 1,1-1,0 1,0-1,0 1,0 0,1-1,-1 2,4-2,-1 0,1 0,0 0,0 0,0-1,1 1,-1 0,1-1,-1 0,1 1,0-1,0 0,0 0,0-1,0 1,0-1,1 1,-1-1,2 0,27 16,-31-16,1 1,-1-1,0 0,0 1,1-1,-1 1,0 0,0-1,-1 1,1 0,0-1,0 1,-1 0,1 0,-1 0,0-1,1 1,-1 0,0 0,0 0,0 0,0 0,-1 0,1-1,0 1,-1 0,1 0,-1 0,0-1,0 1,0 0,1-1,-1 1,-1 0,1-1,0 0,0 1,-1-1,1 0,0 1,-2 0,-67 46,16-29,29-13</inkml:trace>
  <inkml:trace contextRef="#ctx0" brushRef="#br0" timeOffset="5869.862">2060 384,'5'2,"0"0,0 0,0 0,-1 1,1-1,-1 1,0 0,1 1,-1-1,-1 1,1 0,0 0,-1 0,0 0,0 0,1 2,9 14,0 1,-2 0,0 0,-1 1,-2 0,0 1,-1 0,-1 0,-2 0,0 1,0 18,-5-18,-2-1,-1 1,0-1,-2 0,-1-1,-1 1,0-1,-2-1,0 0,-2 0,0-1,-1 0,-1-1,-14 14,-48 52,60-71</inkml:trace>
  <inkml:trace contextRef="#ctx0" brushRef="#br0" timeOffset="8116.299">0 215,'311'-84,"-270"75,-30 5,0 1,1 1,-1 0,1 0,-1 1,1 1,-1 0,1 0,-1 1,1 0,-1 1,10 3,-68-52,-15-11,54 47</inkml:trace>
  <inkml:trace contextRef="#ctx0" brushRef="#br0" timeOffset="6134.442">2483 836,'34'0,"16"-5,3-1,-1 0,-5 1,-6 1,-10 7,-6 2,-6 1</inkml:trace>
  <inkml:trace contextRef="#ctx0" brushRef="#br0" timeOffset="7171.304">3133 441,'13'15,"0"1,-2 1,0 0,-1 0,0 1,-2 0,0 1,-1 0,-1 0,0 1,-2-1,0 1,-1 0,-1 0,-1 0,-1 1,-1 4,1 0,2 0,1 0,1 0,1 0,1-1,2 0,0 0,-8-25,1 0,-1 0,0 0,1 0,-1 0,1 0,0 0,-1 1,1-1,0 0,-1 0,1 0,0 1,0-1,0 0,-1 1,1-1,0 0,0 1,0 0,0-1,0 1,0-1,0 1,0 0,0 0,1 0,-1 0,0-1,0 1,0 1,0-1,0 0,0 0,0 0,0 0,0 1,0-1,0 1,0-1,0 1,0-1,0 1,0-1,0 1,0 0,-1-1,1 1,0 0,0 0,-1 0,1 0,-1-1,1 1,0 0,-1 0,0 0,1 0,-1 0,0 0,1 1,-1-1,0 0,0 0,0 0,0 0,0 0,0 0,75-191,91-140,-137 263,-24 48</inkml:trace>
  <inkml:trace contextRef="#ctx0" brushRef="#br0" timeOffset="8990.307">2963 158,'220'-17,"-179"11,0 2,0 1,0 3,28 3,-12 12,-75-35,-36-11,37 21</inkml:trace>
  <inkml:trace contextRef="#ctx0" brushRef="#br0" timeOffset="9531.757">4092 187,'-29'34,"1"1,2 2,2 0,1 1,2 2,2 0,2 1,1 1,2 1,2 0,2 0,2 1,1 4,7-37,1-1,-1 1,2 0,-1-1,2 1,-1-1,1 1,1-1,0 0,0 0,1-1,0 0,1 1,0-1,0-1,1 1,-3-4,1 0,-1 0,1-1,0 1,0-1,0 0,0 0,1-1,-1 0,1 1,0-2,0 1,0-1,1 0,-1 0,0-1,1 0,-1 0,1 0,0-1,-1 0,1 0,-1-1,1 0,-1 0,4-1,8-5</inkml:trace>
  <inkml:trace contextRef="#ctx0" brushRef="#br0" timeOffset="9888.09">4431 441,'-24'23,"1"1,0 1,2 1,1 1,2 1,0 0,-8 22,23-45,1 0,0 0,1 1,-1-1,1 0,0 1,0 0,1-1,0 1,0-1,0 1,1 0,-1-1,1 1,1-1,-1 0,1 1,0-1,0 0,0 0,1 0,0 0,0 0,0-1,1 1,-1-1,1 0,0 0,0 0,1-1,-1 1,1-1,-1 0,1 0,0-1,0 1,1-1,-1-1,4 2,1 0,0-1,0-1,0 0,0 0,0-1,0 0,0-1,0 0,0 0,0-1,0-1,0 0,-1 0,1 0,-1-1,0-1,0 0,0 0,-1-1,0 0,0 0,0-1,5-6,-7 8,-1 0,1-1,-1 0,-1 0,1-1,-1 1,0-1,0 0,-1 0,0-1,0 1,-1 0,0-1,0 0,-1 1,0-1,0 0,-1 0,1 0,-2 1,1-1,-1 0,-1 0,0 1,0-1,0 0,-1 1,0 0,0 0,-4-7,0 6,0 0,0 0,-1 0,0 1,-1 0,0 1,0 0,0 0,0 1,-1 0,-2 0,-1-2,-12-6</inkml:trace>
  <inkml:trace contextRef="#ctx0" brushRef="#br0" timeOffset="10232.886">4656 215,'5'4,"165"189,-160-178,0 0,-1 0,0 1,-1 0,-1 1,-1 0,-1 0,0 1,-1-1,-1 1,0 0,-1 0,-1 3,-3 0,-1 0,-1-1,-1 0,-1 0,0 0,-2-1,0 1,-1-2,-1 1,-1-2,0 1,-1-1,-1-1,-1 0,0-1,-1-1,0 0,-1-1,-1 0,0-2,-5 2,2-5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30,'18'6,"-1"0,1-2,0 0,0 0,1-2,-1 0,1-2,-1 0,1 0,-1-2,0-1,1 0,-1-1,3-2,26-2,130-22,-165 29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2,'39'17,"-12"-12,0-1,0 0,0-3,1 0,-1-1,26-4,145-25,-174 29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4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1 492,'5'0,"1"5,5 1,5 0,5-1,4-1,1-2,3-1,0-5,0-3,0 1,0 1,0 1,-1 1,1 2,-11 0,-7 1</inkml:trace>
  <inkml:trace contextRef="#ctx0" brushRef="#br0" timeOffset="569.478">622 97,'-1'0,"1"-1,-1 1,1 0,0 0,-1 0,1-1,-1 1,1 0,-1 0,1 0,-1 0,1 0,-1 0,1 0,0 0,-1 0,1 0,-1 0,1 0,-1 0,1 0,-1 0,1 0,-1 1,1-1,-1 0,1 0,0 0,-1 1,1-1,0 0,-1 1,1-1,0 0,-1 1,1-1,0 0,-1 1,1-1,0 1,0-1,0 1,-1-1,1 1,0-1,0 0,0 1,0-1,0 1,0-1,0 1,0-1,0 1,0-1,0 1,0-1,0 1,0-1,1 1,-1-1,-34 155,-1 168,22-248,10-61,0 1,0-1,1 1,1 0,1 0,0 0,1 0,1 5,-2-19,0 1,0-1,0 0,0 1,0-1,1 0,-1 1,0-1,1 0,-1 0,1 1,-1-1,1 0,0 0,0 0,-1 0,1 0,0 0,0 0,0 0,0 0,0 0,0 0,1 0,-1-1,0 1,0 0,0-1,1 1,-1-1,0 0,1 1,-1-1,1 0,8-4</inkml:trace>
  <inkml:trace contextRef="#ctx0" brushRef="#br0" timeOffset="1403.601">877 407,'0'-14,"0"-1,2 1,0-1,0 1,1 0,1-1,1 2,0-1,0 0,2 1,0 0,0 0,89-132,-96 146,0-1,0 1,0-1,0 1,0-1,0 1,0-1,1 1,-1 0,0-1,0 1,1-1,-1 0,0 1,1-1,-1 1,0-1,1 1,-1-1,1 0,-1 1,1-1,-1 0,1 1,-1-1,1 0,-1 0,1 0,-1 1,1-1,-1 0,1 0,-1 0,1 0,0 0,-1 0,1 0,-1 0,1 0,-1 0,1 0,0-1,-1 1,1 0,-1 0,1-1,-1 1,1 0,-1 0,1-1,-1 1,0 0,1-1,-1 1,1-1,-1 1,0-1,1 1,-1-1,0 1,0-1,1 1,-1-1,0 1,0-1,0 0,2 55,-3-46,1-3,-1 7,0-1,1 1,1-1,0 0,0 1,1-1,0 0,1 0,0 0,1 0,0 0,1 0,-2-10,-1 0,0 0,1 0,-1 0,0-1,1 1,-1-1,1 1,-1-1,1 0,-1 0,1 0,-1 0,1 0,-1-1,0 1,1-1,-1 0,1 1,-1-1,0 0,0 0,1-1,-1 1,0 0,0-1,0 1,0-1,-1 0,1 0,0 1,-1-1,1 0,-1-1,0 1,1 0,0-2,152-231,-122 203,-36 70,-11 25,12-58,0 1,1-1,-1 1,1 0,1-1,-1 1,1 0,0 0,0 0,1 0,0 1,0-1,0 0,1 0,0 0,0 0,0 0,1 0,0-1,0 1,0 0,1-1,0 1,0-1,0 0,1 0,0 0,0-1,0 1,0-1,14 7,0-4</inkml:trace>
  <inkml:trace contextRef="#ctx0" brushRef="#br0" timeOffset="1684.559">791 548,'39'0,"17"0,8-4,-1-3,-2 1,-6 1,-9-3,-1-1,-5 2,-3 2,-4 1,-3 2,-6 1</inkml:trace>
  <inkml:trace contextRef="#ctx0" brushRef="#br0" timeOffset="2233.986">1299 661,'-160'49,"157"-50,-1 1,1 0,0 1,0-1,-1 0,1 1,0 0,0 0,0 0,-1 0,1 0,0 1,1-1,-1 1,0 0,0 0,1 0,-1 0,1 0,0 0,-1 1,1-1,0 1,0 0,1 0,-1-1,1 1,-1 0,1 0,0 1,0-1,0 0,1 0,-1 0,1 1,-1-1,1 0,0 0,1 1,-1-1,0 0,1 2,4 2,0-1,0 1,0-1,1 0,-1-1,1 1,1-1,-1-1,1 1,0-1,0 0,0-1,5 3,65 48,-75-52,-1 0,1 0,-1 0,1 0,-1 1,0-1,0 0,0 1,0-1,0 1,-1-1,1 1,-1-1,0 1,1-1,-1 1,0 0,-1-1,1 1,0-1,-1 1,1-1,-1 1,0-1,0 1,0-1,0 0,0 1,-1-1,1 0,-1 0,1 0,-1 0,0 0,0 0,0-1,-3 4,0-1,0 1,-1-1,0-1,0 1,0-1,0 0,0-1,0 1,-1-1,0 0,1-1,-4 1,2 0,0-1,0 0,0 0,0 0,0-1,0 0,0-1,0 0,0 0,0-1,0 1,0-2,1 1,-1-1,1-1,-1 1,1-1,0 0,1-1,-1 0,1 0,0 0,-1-2,1-10,5 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0,-5 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27,'-15'5,"-1"1,1 0,1 2,-1 0,1 0,0 1,1 1,0 0,1 1,0 0,0 1,1 0,1 1,0 0,1 1,0 0,1 0,1 1,0 0,1 0,1 1,0 0,-2 12,5-1,1 0,1-1,1 1,2 0,0-1,2 0,3 9,-6-29,1-1,0 0,0 0,0 0,1 0,-1 0,1 0,0-1,1 0,-1 0,1 0,0 0,0-1,0 0,0 0,0 0,1-1,-1 0,1 0,0 0,0 0,-1-1,1 0,3 0,6 1,0-1,0-1,0 0,0-1,1 0,-1-1,0-1,-1 0,5-3,-5 0,0-1,-1-1,0 0,0-1,0 0,-1-1,-1-1,0 0,0 0,-1-1,-1 0,0-1,0 0,-2 0,1-1,-2 0,0 0,0-1,-2 0,1 0,-2 0,0 0,-1 3,0 0,-1 1,0-1,-1 0,0 0,-1 0,0 0,-1 1,0-1,-1 1,0-1,-1 1,0 0,-1 0,0 1,-1-1,0 1,-1 0,0 1,0-1,-1 2,0-1,-1 1,0 0,0 1,0 0,-1 0,0 1,-1 0,-1 0,-74-23,61 24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37,'152'-37,"-149"37,0 0,0 0,0 1,0-1,0 1,0-1,0 1,0 0,0 0,0 0,0 1,0-1,-1 1,1-1,-1 1,1 0,-1 0,0 0,0 0,1 0,-1 1,-1-1,1 1,0-1,-1 1,1 0,-1-1,0 1,0 0,0 0,0 0,0 0,-1 2,4 110,-6-86,0 934,27-797,-25-164,0-1,0 1,0-1,0 0,0 1,0-1,-1 1,1-1,0 0,-1 1,1-1,-1 0,0 1,1-1,-1 0,0 0,0 0,0 1,1-1,-1 0,0 0,-1 0,1-1,0 1,0 0,0 0,0-1,-1 1,1 0,0-1,-1 1,1-1,-1 0,1 1,0-1,-1 0,1 0,-1 0,1 0,-2 0,-59-12,56 10,-82-17,63 16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9,'-5'-2,"0"0,-1 1,1 0,0 0,-1 0,1 0,-1 1,1 0,-1 0,1 1,0-1,-1 1,1 1,0-1,-1 0,1 1,0 0,0 1,0-1,1 1,-1 0,0 0,1 0,0 1,0-1,0 1,0 0,1 0,-1 1,1-1,0 1,1-1,-1 1,1 0,0 0,0 0,0 0,0 2,-11 190,2-110,4 0,4 0,6 58,-2-24,0 143,25-123,3-27,-3-27,-24-83,0-1,1 0,-1 0,1 0,0 0,0 0,0 0,0-1,1 1,-1-1,1 0,-1 0,1-1,0 1,0-1,0 1,0-1,0-1,0 1,0 0,0-1,0 0,0 0,0 0,0 0,0-1,0 0,0 1,0-2,0 1,0 0,0-1,-1 0,4-1,7 0,159-32,-149 34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1,'-2'17,"0"-1,-2 1,0-1,0 0,-2 0,0 0,-1-1,-1 2,-5 12,5-10,-1 1,0 0,2 0,0 0,1 1,2 0,0 0,0 10,3-26,0-1,0 1,0 0,1 0,0 0,0 0,0 0,0 0,1 0,0 0,0-1,0 1,1 0,0 0,0-1,0 1,0-1,1 0,-1 0,1 0,0 0,1 0,-1 0,1-1,-1 0,1 1,0-1,0-1,0 1,2 0,0 0,1 0,1-1,-1 0,0 0,0 0,1-1,-1 0,1-1,-1 0,1 0,-1 0,1-1,-1 0,1-1,-1 1,0-1,0-1,0 0,0 0,0 0,0 0,-1-1,0 0,5-5,2-9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1 289,'162'-120,"-89"19,-20 34,-50 67,-1 1,0 0,1 0,-1-1,0 2,1-1,-1 0,0 0,0 1,0-1,0 1,0-1,0 1,-1 0,1 0,-1 0,1 0,-1 0,0 0,1 0,-1 1,0-1,0 0,-1 1,1-1,0 1,-1-1,0 1,1-1,-1 1,0-1,0 1,2 15,1 0,1-1,0 1,2-1,0 0,1-1,0 1,1-1,1-1,1 1,5 4,-2-7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24,'-11'-5,"-1"1,1 1,-1-1,1 2,-1 0,0 0,0 1,0 0,0 1,0 1,0 0,1 1,-1 0,0 0,1 1,-1 1,1 0,0 0,0 1,-1 2,5 0,0 0,1 0,0 1,0 0,1 0,0 1,0-1,1 1,1 0,-1 0,1 1,1-1,-1 1,2-1,-1 1,2 0,-1-1,1 1,0 0,1 0,-27 218,27 337,-18-470,17-93,-1-1,1 1,0 0,0-1,0 1,0 0,1 0,-1-1,0 1,1 0,-1-1,1 1,0-1,-1 1,1 0,0-1,0 1,0-1,0 0,0 1,0-1,0 0,1 0,-1 0,0 0,1 0,-1 0,1 0,-1 0,1 0,-1-1,1 1,0 0,-1-1,1 0,0 1,0-1,-1 0,1 0,0 0,-1 0,1 0,0 0,78-10,95-29,-96 23,-61 9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1,'-11'225,"-25"3,25-121,11-107</inkml:trace>
  <inkml:trace contextRef="#ctx0" brushRef="#br0" timeOffset="368.298">1 282,'420'0,"-340"-11,-62 5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2,'0'0,"0"0,1-1,-1 1,1 0,-1 0,1 0,-1 0,1-1,-1 1,1 0,-1 0,1 0,-1 0,1 0,-1 0,1 0,-1 0,1 0,-1 1,1-1,-1 0,1 0,-1 0,0 0,1 1,-1-1,1 0,-1 1,1-1,-1 0,0 1,1-1,-1 0,0 1,1-1,-1 0,0 1,0-1,1 1,-1-1,0 1,0-1,0 1,0-1,1 1,-1-1,0 1,0-1,0 1,0-1,0 1,0-1,0 1,-1-1,1 1,0-1,0 1,5 21,-1 0,0 0,-2 0,-1 0,0 0,-2 1,-1 8,0 25,1 282,1-313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25,'8'3,"1"-1,-1 0,1-1,0 0,-1 0,1-1,0 0,0-1,-1 0,9-1,17-1,108-24,-170 40,-137 28,128-30,181-23,-118 12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7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0 406,'2'-22,"0"0,2 0,0 1,1-1,2 1,0 0,1 1,1 0,0 0,2 1,1 0,0 1,14-16,-26 33,1 0,-1 0,0 0,1 0,-1 0,0 0,1 0,-1 0,1 0,0 0,-1 0,1 0,0 0,0 1,-1-1,1 0,0 1,0-1,0 0,0 1,0-1,0 1,0-1,0 1,0 0,0-1,0 1,0 0,0 0,0 0,0 0,0 0,0 0,1 0,-1 0,0 0,0 0,0 1,0-1,0 0,0 1,0-1,0 1,0-1,0 1,0-1,0 1,-1 0,1-1,0 1,0 0,-1 0,1 0,0 0,-1 0,1 0,0 0,-11 151,10-151,1 0,-1 1,1-1,-1 0,1 0,0 0,-1 0,1 0,0 0,0 0,0 0,0 0,0 0,0 0,0-1,0 1,0 0,0-1,0 1,0-1,0 1,1-1,-1 1,0-1,0 0,1 0,-1 1,0-1,0 0,1 0,-1-1,0 1,0 0,1 0,-1 0,0-1,0 1,1-1,-1 1,0-1,0 1,0-1,0 0,0 0,1 0,49-37,-49 37,111-111,-1-1,-112 114,0-1,0 1,1-1,-1 1,0 0,0-1,1 1,-1-1,0 1,1-1,-1 0,0 1,1-1,-1 1,1-1,-1 1,1-1,-1 0,1 0,-1 1,1-1,-1 0,1 0,0 1,-1-1,1 0,-1 0,1 0,0 0,-1 0,1 0,-1 0,1 0,0 0,-1 0,1 0,-1 0,1-1,-1 1,1 0,-1 0,1-1,0 1,-1 0,1-1,-1 1,0 0,1-1,-1 1,1-1,-1 1,0-1,1 1,-1-1,1 1,-8 20,1 1,1 1,1-1,1 1,1-1,1 1,1 3,0-22,1 0,-1-1,0 1,1-1,0 1,0 0,-1-1,2 1,-1-1,0 1,0-1,1 0,-1 0,1 1,0-1,0 0,0-1,0 1,0 0,0 0,0-1,0 1,1-1,-1 0,1 0,-1 0,1 0,-1 0,1 0,-1-1,3 1,16 2</inkml:trace>
  <inkml:trace contextRef="#ctx0" brushRef="#br0" timeOffset="248.985">0 490,'15'9,"9"4,5-1,8-2,2-7,4-5,0-2,1-5,4-1,-2 1,1 3,-3-3,-4 0,-4 1,-3 3,-8 2</inkml:trace>
  <inkml:trace contextRef="#ctx0" brushRef="#br0" timeOffset="745.55">537 631,'-34'13,"2"1,0 2,0 1,2 1,0 2,0 1,29-20,-1 0,1 0,-1 0,1 0,0 0,0 0,-1 0,1 1,0-1,0 0,0 1,0-1,0 1,1-1,-1 1,0-1,1 1,-1-1,1 1,-1 0,1-1,0 1,0 0,0-1,0 1,0 0,0 0,0-1,0 1,1 0,-1-1,1 1,-1-1,1 1,0 0,-1-1,1 0,0 1,0-1,0 1,0-1,0 0,1 0,-1 1,0-1,0 0,1 0,73 39,-73-39,85 43,-85-43,0 1,0-1,0 0,0 1,0 0,-1-1,1 1,0 0,-1 0,1 0,-1 0,0 0,0 0,1 0,-1 1,-1-1,1 0,0 1,-1-1,1 0,-1 1,1-1,-1 1,0-1,0 1,0-1,-1 1,1-1,-1 0,1 1,-1-1,0 0,0 1,0-1,0 0,0 0,-1 1,-3 2,0 0,-1 0,1-1,-1 0,0 0,-1 0,1-1,-1 0,1 0,-1-1,0 0,0 0,0 0,0-1,0 0,-4 0,-21 5,-41 6,50-10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1 569,'0'19,"0"11,0 6,0-9,5-9,1-7</inkml:trace>
  <inkml:trace contextRef="#ctx0" brushRef="#br0" timeOffset="593.85">199 89,'6'-8,"-1"1,1 0,1 1,-1 0,1 0,0 0,1 1,-1 0,1 0,0 1,0 0,0 0,1 1,0 0,-1 0,1 1,0 0,0 1,0 0,0 1,0-1,0 2,7 0,-13-1,0 0,-1 0,1 0,0 1,0-1,0 1,0-1,-1 1,1 0,0 0,-1 1,1-1,0 0,-1 1,0 0,1-1,-1 1,0 0,0 0,0 0,0 1,0-1,-1 0,1 1,-1-1,1 1,-1-1,0 1,0 0,0-1,0 1,-1 0,1 0,-1 0,0 1,1 4,-2 0,1-1,-1 1,-1 0,1 0,-1-1,-1 1,1-1,-1 1,0-1,-1 0,-2 3,-10 16,-30 62,45-84,0-1,1 0,-1 1,1-1,0 0,0 1,0-1,0 0,0 1,1-1,-1 0,1 1,0-1,0 0,1 0,-1 0,0 1,1-1,0-1,0 1,0 0,0 0,0-1,0 1,1-1,-1 0,2 1,59 32,-57-34,0 1,-1 0,1 0,-1 1,0-1,1 1,-1 1,-1-1,1 1,0 0,-1 0,0 0,0 0,0 1,0 0,-1-1,1 1,-1 1,-1-1,1 0,1 6,-2-3,-1 0,1 0,-1 0,-1 0,0 0,0 0,0 1,-1-1,-1 0,1 0,-1 0,0 0,-1 0,0-1,0 1,-1-1,0 0,0 0,-1 0,1 0,-2-1,1 0,-1 0,0 0,0-1,0 0,-1 0,0 0,-1 0,1 0,0-1,0 1,0-1,-1-1,0 0,1 0,-1 0,0-1,0 0,0 0,-1-1,1 0,0-1,0 0,-1 0,1-1,0 0,-8-1,-2-27,17 11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28 285,'-2'1,"0"1,1-1,-1 1,0-1,0 1,1 0,-1 0,1 0,0 0,-1 0,1 0,0 0,0 0,0 0,1 1,-1-1,1 0,-1 1,1-1,-1 0,1 1,0-1,0 1,1 1,-2-1,-1 219,29 0,-27 116,23-359,-12 3</inkml:trace>
  <inkml:trace contextRef="#ctx0" brushRef="#br0" timeOffset="708.61">255 511,'36'-45,"61"-103,-97 147,1 0,-1 0,1 1,0-1,-1 0,1 1,0-1,-1 1,1-1,0 1,0-1,0 1,-1 0,1-1,0 1,0 0,0 0,0 0,0-1,0 1,-1 0,1 0,0 0,0 0,0 0,0 1,0-1,0 0,0 0,-1 1,1-1,0 0,0 1,0-1,-1 1,1-1,0 1,0-1,-1 1,1-1,-1 1,1 0,0 0,-1-1,1 1,-1 0,0 0,1 0,21 51,-14-32,-8-18,0 0,0 0,1 0,-1 0,1 0,-1 0,1-1,0 1,0 0,0 0,0-1,0 1,0 0,0-1,1 1,-1-1,1 0,-1 1,1-1,-1 0,1 0,0 0,-1 0,1 0,0 0,0 0,0-1,0 1,0-1,-1 1,1-1,0 0,0 0,0 0,0 0,0 0,0 0,0-1,0 1,0 0,0-1,0 0,0 1,0-1,-1 0,1 0,0 0,-1 0,1 0,1-2,110-139,-113 141,1 1,-1-1,1 1,-1-1,1 1,0-1,-1 1,1 0,0-1,0 1,-1 0,1-1,0 1,-1 0,1 0,0 0,0-1,0 1,-1 0,1 0,0 0,0 0,0 1,-1-1,1 0,0 0,0 0,-1 1,1-1,0 0,-1 1,1-1,0 0,-1 1,1-1,0 1,-1-1,1 1,-1-1,1 1,-1 0,1-1,-1 1,1 0,-1-1,0 1,1 0,-1 0,0-1,0 1,1 0,13 51,-10-32,-2-15,0 1,0-1,0 0,1 1,0-1,0 0,1-1,-1 1,1-1,0 1,0-1,0 0,1 0,0-1,-1 0,1 1,5 1,12 4</inkml:trace>
  <inkml:trace contextRef="#ctx0" brushRef="#br0" timeOffset="967.773">255 765,'19'0,"16"-5,7-1,1 0,3 1,-2-3,-3-1,0 2,-1-3,-3 0,-3 2,-3 2,-1 2,-1 3,-1 0,-5 1</inkml:trace>
  <inkml:trace contextRef="#ctx0" brushRef="#br0" timeOffset="1463.005">735 962,'-19'6,"13"-5,1-1,-1 1,0 1,1-1,0 1,-1 0,1 0,0 0,0 1,0 0,0 0,1 0,-1 0,1 1,0 0,0 0,0 0,0 0,1 1,0-1,0 1,0 0,0 0,-1 5,5-5,1 0,-1-1,1 1,1-1,-1 1,1-1,-1 0,1 0,1 0,-1 0,0-1,1 1,0-1,0 0,0 0,0 0,0 0,0-1,1 0,0 0,-1 0,1 0,0-1,1 0,20 12,-24-12,1 0,0-1,-1 1,1 0,-1 0,1 0,-1 0,1 0,-1 1,1-1,-1 1,0-1,0 1,0 0,0 0,0 0,0 0,-1 0,1 0,-1 0,1 1,-1-1,0 1,0-1,0 1,0-1,0 1,-1 0,1-1,-1 1,0 0,0-1,0 1,0 0,0-1,0 1,-1 0,0 1,-5 3,0 0,0-1,-1 0,0 0,0 0,-1-1,0 0,0 0,0-1,0 0,-1-1,0 0,1 0,-1 0,0-1,0-1,0 0,-1 0,1 0,-7-2,-7-3,5-2</inkml:trace>
  <inkml:trace contextRef="#ctx0" brushRef="#br0" timeOffset="2701.247">848 3,'50'-1,"-29"0,1 0,-1 2,1 0,-1 1,1 1,-1 2,15 4,-27-3,-1 1,1 0,-2 0,1 1,-1 0,0 0,-1 1,0-1,0 1,-1 1,0-1,-1 1,0 0,-1 0,1 0,-2 1,0-1,0 1,-1-1,0 1,-1 0,0-1,0 1,-2 4,-29 269,32 450,0-731,-1 0,0 0,1 0,-1 0,0 0,0 0,-1 0,1 0,-1 0,1 0,-1 0,0 0,0 0,-1 0,1 0,0-1,-1 1,0-1,1 1,-1-1,0 1,0-1,-1 0,1 0,0 0,-1 0,1 0,-1-1,0 1,1-1,-1 1,0-1,0 0,0 0,0-1,0 1,-98 12,39-7,52-10</inkml:trace>
  <inkml:trace contextRef="#ctx0" brushRef="#br0" timeOffset="3732.286">1355 849,'53'-22,"-2"-2,-1-3,-1-1,26-22,-74 49,0 0,0 0,0 0,0-1,0 1,0 1,0-1,0 0,0 0,0 0,1 0,-1 1,0-1,1 1,-1-1,0 1,1 0,-1-1,1 1,-1 0,1 0,-1 0,1 0,-1 0,0 0,1 0,-1 0,1 1,-1-1,0 1,1-1,-1 1,0-1,1 1,-1 0,0 0,0 0,0-1,1 1,-1 0,0 0,0 0,-1 1,1-1,0 0,0 0,0 0,-1 1,1-1,-1 0,1 1,-1 0,58 273,-7-15,-49-248,-1 0,-1 0,0 0,-1 0,0 0,-1 0,0 0,-1 0,0 0,-1 0,0-1,-1 0,0 0,-1 0,0-1,0 1,-2-2,1 1,-1-1,0 0,-1 0,0-1,-10 7,-87 26,103-40,0 0,0-1,0 0,0 1,0-1,0 0,0-1,0 1,0 0,0-1,0 0,0 1,1-1,-1 0,0-1,0 1,1 0,-1-1,1 0,-1 1,1-1,0 0,0 0,-1-1,2 1,-1 0,0 0,0-1,1 0,-1 1,1-1,0 0,0 1,0-1,0 0,0-1,0-6,1 1,0 0,1 0,0 0,0 0,1 0,0 0,1 1,-1-1,2 1,-1-1,1 1,1 0,-1 0,1 1,3-4,4-9,76-100,-75 99</inkml:trace>
  <inkml:trace contextRef="#ctx0" brushRef="#br0" timeOffset="4248.305">1496 341,'64'-57,"51"-61,-66 35,-49 82,0 1,1-1,-1 0,1 0,-1 0,1 1,0-1,-1 0,1 1,-1-1,1 0,0 1,0-1,-1 1,1-1,0 1,0 0,0-1,0 1,-1 0,1 0,0-1,0 1,0 0,0 0,0 0,0 0,0 0,0 0,-1 0,1 0,0 1,0-1,0 0,0 0,0 1,-1-1,1 1,0-1,0 0,0 1,-1 0,1-1,0 1,-1-1,1 1,0 0,-1-1,1 1,-1 0,1 0,-1 0,0-1,1 1,-1 0,0 0,1 0,-1 0,0 0,0 0,0-1,0 1,0 0,0 0,0 0,0 0,0 0,-1 0,1 0,0 0,72 217,-62-200,-2-2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1 282,'1'-2,"0"0,1 0,-1 1,1-1,-1 0,1 0,0 1,0-1,0 1,0 0,0-1,0 1,0 0,0 0,0 1,1-1,-1 0,0 1,1-1,-1 1,3-1,6-2,18-4,0 0,1 2,0 1,0 2,0 1,0 1,10 2,107-4,-146 2,0 0,0 0,0 0,0 0,0 0,0 0,0 0,0 0,0 0,0-1,0 1,0 0,0-1,0 1,0-1,0 1,-1-1,1 1,0-1,0 1,-1-1,1 0,0 1,-1-1,1 0,0 0,-1 0,1 0,-1 1,0-1,1 0,-1 0,0 0,1 0,-1 0,0 0,0 0,0 0,0 0,0 0,0 0,0 0,0 0,0 0,0 0,-1 0,1 0,0 0,-1 0,1 0,-1 1,1-1,-1 0,1 0,-1 0,1 0,-1 1,0-1,0 0,-42-46,-96-71,131 102,13 11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0,'139'25,"203"-22,-317-3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0,0 0,-1 0,0 0,-1 0,0 0,1 0,-1 0,0 0,-5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55,'-55'29,"-71"89,81-69,-8 6,-2-3,-2-3,-29 17,24-14,63-50,-1 0,1 0,0 0,0 0,1-1,-1 1,0 0,0 0,1-1,-1 1,1-1,0 1,-1-1,1 1,0-1,0 0,0 0,0 0,0 0,0 0,0-1,0 1,0-1,0 1,0-1,0 0,1 1,-1-1,0 0,1-1,202 33,-121-17,-74-12,0 0,0-1,1 0,-1 0,1-1,-1 0,0-1,1 0,-1-1,1 0,-1 0,1-1,-1-1,2-1,-8 1,0-1,0 1,0-1,-1-1,0 1,0 0,0-1,0 0,-1 1,1-1,-1 0,0 0,-1 0,0-1,1 1,-1 0,-1-1,1 1,-1 0,0-1,0 1,-1 0,0-1,0 1,0 0,0 0,-1-1,0 1,0 0,0 1,-1-1,1 0,-6-28,-1 3,0 0,-2 1,-1 0,-2 1,-10-18,-28-61,52 106,0 0,0-1,0 1,0 0,0 0,0 0,0 0,1 0,-1 0,0-1,1 1,-1 0,1 0,-1 0,1 0,-1 0,1 0,0 0,0 1,-1-1,1 0,0 0,0 0,0 1,0-1,0 0,0 1,0-1,0 1,0-1,0 1,0 0,0-1,0 1,0 0,1 0,-1 0,0 0,0 0,0 0,1 0,12 3</inkml:trace>
  <inkml:trace contextRef="#ctx0" brushRef="#br0" timeOffset="577.002">794 83,'20'54,"140"344,-145-381,-8-43,-4 14,68-325,-18 185,-39 127,-6 26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3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141 395,'0'0,"1"-1,-1 1,1 0,-1 0,0-1,1 1,-1 0,0-1,1 1,-1 0,0-1,1 1,-1-1,0 1,0 0,1-1,-1 1,0-1,0 1,0-1,0 1,0-1,0 1,0-1,0 1,0-1,0 1,0-1,0 1,0-1,0 1,0 0,0-1,0 1,-1-1,1 1,0-1,0 1,-1 0,1-1,0 1,0-1,-1 1,1 0,0-1,-1 1,1 0,-1-1,1 1,0 0,-1 0,1 0,-1-1,1 1,-1 0,1 0,-1 0,1 0,-1 0,1 0,0 0,-1 0,1 0,-1 0,1 0,-1 0,1 0,-1 0,40-6,214 4,-84-25,-90 20,-61 1</inkml:trace>
  <inkml:trace contextRef="#ctx0" brushRef="#br0" timeOffset="379.983">0 621,'74'1,"175"-13,-34-8,-203 19,1 0,-1-1,1-1,-1 0,0-1,0 0,-1-1,1 0,-1 0,0-2,3-2,-1-2</inkml:trace>
  <inkml:trace contextRef="#ctx0" brushRef="#br0" timeOffset="949.17">254 0,'39'21,"0"6,1-1,1-2,2-1,0-3,6 0,103 45,-148-64,0-1,-1 1,1 0,0 1,-1-1,1 0,-1 1,0 0,1 0,-1 0,0 0,0 1,0-1,0 1,-1 0,1 0,-1 0,0 0,1 0,-2 0,1 1,0-1,0 0,-1 1,0 0,0-1,0 1,0 0,-1 0,1-1,-1 1,0 0,0 0,0 0,-1-1,1 1,-1 0,0 0,0-1,0 2,-108 130,-235 235,330-356,11-12,0 0,1 1,-1 0,0 0,1-1,-1 2,1-1,0 0,0 0,0 1,0-1,1 1,0-1,-1 1,1 0,0-1,1 1,-1 2,3 8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0 709,'5'0,"1"4,5 2,5 0,5-1,-1-6,0-3,2-1,2 1,2 0,1 2,1 1,0 0,1 1,-1 0,-9 0,-8 0</inkml:trace>
  <inkml:trace contextRef="#ctx0" brushRef="#br0" timeOffset="818.877">762 201,'-2'1,"0"0,0 1,0-1,1 1,-1 0,0-1,1 1,0 0,-1 0,1 0,0 0,0 0,0 0,0 0,0 1,1-1,-1 0,1 0,-1 1,1-1,0 0,0 1,0-1,0 0,0 1,0 0,-32 259,-42 130,46-299,29-93,-1 0,0-1,1 1,-1 0,0 0,1 0,-1-1,0 1,1 0,-1 0,1 0,-1 0,0 0,1 0,-1 0,1 0,-1 0,0 0,1 0,-1 0,0 0,1 0,-1 0,1 0,-1 0,0 0,1 1,-1-1,0 0,1 0,-1 0,0 1,1-1,-1 0,0 0,0 1,1-1,-1 0,0 1,0-1,1 0,-1 1,0-1,0 0,0 1,0-1,0 0,0 1,1-1,-1 1,0-1,0 0,0 1,0-1,0 1,0-1,-1 0,1 1,0-1,0 0,0 1,0-1,0 1,0-1,-1 0,27-21,-8 3,-1 1</inkml:trace>
  <inkml:trace contextRef="#ctx0" brushRef="#br0" timeOffset="1482.911">1016 455,'34'-49,"141"-192,-174 240,-1-1,1 1,0-1,-1 1,1-1,0 1,0 0,0-1,0 1,0 0,0 0,0 0,1-1,-1 1,0 0,1 1,-1-1,1 0,-1 0,1 1,-1-1,1 1,-1-1,1 1,0-1,-1 1,1 0,-1 0,1 0,0 0,-1 0,1 0,0 1,-1-1,1 0,-1 1,1-1,0 1,-1 0,0-1,1 1,-1 0,1 0,-1 0,0 0,0 0,1 0,-1 1,0-1,0 0,0 0,0 1,0-1,-1 1,1-1,0 1,-1-1,1 1,0 1,1 169,-3-170,1-1,0 1,0 0,0 0,0-1,0 1,0 0,0-1,1 1,-1 0,0-1,1 1,0 0,-1-1,1 1,0-1,0 1,0-1,0 1,0-1,0 0,0 0,0 1,1-1,-1 0,0 0,1 0,-1 0,1 0,-1-1,1 1,-1 0,1-1,0 1,-1-1,1 0,0 1,-1-1,1 0,0 0,0 0,-1 0,1 0,0-1,-1 1,1 0,0-1,-1 1,1-1,0 0,-1 1,1-1,-1 0,2-1,13-10,0 0,-1-1,0-1,-1-1,-1 0,0 0,5-10,7-7,110-124,-135 155,-1 1,1-1,0 1,0-1,0 1,1-1,-1 1,0-1,0 1,0-1,0 1,0 0,0-1,1 1,-1-1,0 1,0-1,1 1,-1 0,0-1,1 1,-1 0,0-1,1 1,-1 0,0-1,1 1,-1 0,1 0,-1 0,0-1,1 1,-1 0,1 0,-1 0,1 0,-1 0,1 0,-1 0,1 0,-1 0,1 0,-1 0,1 0,-1 0,1 0,-1 0,0 0,1 1,-1-1,1 0,-1 0,1 0,-1 1,0-1,1 0,-1 1,0-1,1 0,-1 1,0-1,1 1,-1-1,0 0,0 1,-4 32,-4-6,3 0,0 0,1 0,2 1,1 0,1-1,3 27,19 9,-11-50</inkml:trace>
  <inkml:trace contextRef="#ctx0" brushRef="#br0" timeOffset="1791.269">1016 595,'30'6,"1"-1,0-2,1-1,-1-1,0-2,0-2,0 0,0-2,0-1,8-4,-8 4,30-7,-26 4,0 2,0 2,1 1,-1 2,31 2,-39 4,-4 3</inkml:trace>
  <inkml:trace contextRef="#ctx0" brushRef="#br0" timeOffset="2320.815">1496 793,'-19'-1,"0"2,0 0,1 1,-1 1,1 0,0 2,-1 0,2 1,-1 1,1 0,0 1,-8 7,22-14,1 1,0 0,-1 0,1 0,0 0,0 0,0 0,1 0,-1 1,1-1,-1 1,1-1,0 1,0 0,0-1,0 1,0 0,1 0,-1-1,1 1,-1 0,1 0,0 0,1 0,-1 0,0 0,1-1,-1 1,1 0,0 0,0-1,0 1,1 0,-1-1,0 1,1-1,0 0,-1 1,1-1,0 0,0 0,0 0,1 0,-1-1,0 1,1 0,1 0,72 45,23 17,-95-61,-1 1,0-1,0 1,0-1,-1 1,1 0,-1 0,0 0,0 0,0 0,-1 1,1-1,-1 0,0 1,0-1,-1 1,1-1,-1 1,0 0,0-1,-1 1,1-1,-1 2,-2-1,0 0,0 0,0-1,-1 1,1-1,-1 0,0 0,-1 0,1 0,-1-1,1 0,-1 0,0 0,0 0,0-1,0 0,-1 0,1 0,-1-1,1 0,-1 0,1 0,-1-1,0 1,1-1,-1-1,0 1,1-1,-1 0,0 0,1-1,0 0,-1 1,1-2,0 1,-4-3,-22-23,22 12</inkml:trace>
  <inkml:trace contextRef="#ctx0" brushRef="#br0" timeOffset="3170.51">2315 455,'-96'196,"-1"30,96-223,-4 5,1 1,0-1,1 1,0 0,0 0,0 1,2-1,-1 0,1 1,0-1,1 1,0 0,2 6,1-12,1 0,1 0,-1-1,0 1,1-1,0 0,-1-1,1 1,0-1,1 0,-1 0,0-1,1 1,-1-1,0 0,1-1,-1 1,1-1,0 0,-1 0,1-1,-1 0,0 0,1 0,1-1,167-48,-139 30,-29 11</inkml:trace>
  <inkml:trace contextRef="#ctx0" brushRef="#br0" timeOffset="3616.696">2004 313,'277'-206,"-205"106,-70 99,-1 0,0 1,1-1,-1 0,0 1,1-1,-1 1,1-1,-1 1,1 0,-1 0,1 0,0 0,-1 0,1 0,-1 0,1 0,-1 0,1 1,-1-1,1 1,-1-1,1 1,-1-1,0 1,1 0,-1 0,0 0,0 0,1 0,-1 0,0 0,0 0,0 0,0 0,0 1,-1-1,1 0,0 1,0 1,30 58,26 140,-49-178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7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57,'138'-26,"93"22,-152-17,-76 18,-5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8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2,0 0,0 0,0 0,0-2,0 0,0-1,0-1,0 0,0 0,0 0,0 1,0-2,0-3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1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91,'-4'-1,"1"0,-1 1,1 0,-1 0,1 0,-1 0,1 1,-1-1,1 1,0 0,-1 0,1 0,0 0,-1 1,1-1,0 1,0 0,0 0,0 0,1 0,-1 1,1-1,-1 1,-1 2,-15 17,1 1,2 1,0 0,2 1,0 1,2 0,1 1,1 0,1 0,1 1,2 0,1 1,1 0,0 17,2-37,0 0,0 0,0 0,1 0,1 0,0 0,0 1,1-1,0 0,0 0,1 0,0 0,1 0,0-1,0 1,1-1,0 1,0-1,1-1,0 1,1 0,-1-1,1 0,1-1,-1 1,1-1,1-1,-1 1,1-1,0 0,0-1,0 0,0 0,2-1,1-1,1 0,0-1,0 0,-1-1,1-1,0 0,0 0,-1-1,1-1,-1 0,0 0,0-1,0-1,0 0,-1 0,1-1,-1 0,-1-1,1 0,5-6,4-5,0-1,-2 0,0-2,-1 0,-1 0,-1-2,-1 0,8-19,-11 20,-1 0,-2-1,0 0,-1-1,-1 1,-2-1,0 0,-1 0,-2 0,-1-6,1 17,-1 1,-1 0,0-1,-1 1,0 0,-1 0,0 0,-1 1,0 0,-1 0,-1 0,1 0,-2 1,1 0,-1 1,-1 0,0 0,0 0,0 1,-6-3,9 7,-1 1,1-1,-1 1,0 0,1 1,-1 0,0 0,0 0,-1 1,1 0,0 0,0 1,-1 0,1 0,0 0,-1 1,1 1,0-1,0 1,0 0,0 0,0 1,1 0,-2 1,-4 3,-1 1,1 0,1 1,0 0,0 0,1 2,0-1,0 1,1 0,1 1,-6 10,-3 9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0 716,'33'-26,"-2"-2,-1-1,-1-1,-2-2,-1 0,-1-2,-2-1,15-31,-38 65,0 0,0 0,0-1,1 1,-1 0,0 0,0 0,1-1,-1 1,1 0,-1 0,1 0,-1 0,1 0,0 0,-1 0,1 0,0 0,0 0,0 0,0 1,0-1,0 0,0 1,0-1,0 0,0 1,0-1,0 1,0 0,1-1,-1 1,0 0,0 0,0 0,1 0,-1 0,0 0,0 0,0 0,1 0,-1 0,0 1,0-1,0 1,0-1,0 1,1-1,-1 1,0-1,0 1,0 0,8 186,-8-185,-1 0,1 0,0-1,0 1,-1 0,1-1,0 1,0-1,1 1,-1-1,0 1,0-1,1 0,-1 1,1-1,-1 0,1 0,-1 0,1 0,0-1,-1 1,1 0,0-1,0 1,0-1,-1 0,1 1,0-1,0 0,0 0,0 0,0 0,0-1,-1 1,1 0,0-1,0 1,0-1,-1 0,1 1,0-1,1-1,65-50,85-171,-115 154,-44 89,1-1,0 1,1 0,2 0,0 0,1 0,1 0,1 1,2 11,-3-23,0 0,1 1,0-1,1 0,0 0,0 0,1 0,0 0,1-1,0 1,0-1,1 0,0 0,0 0,1-1,0 0,0 0,2 1,9 0</inkml:trace>
  <inkml:trace contextRef="#ctx0" brushRef="#br0" timeOffset="253.891">29 800,'29'5,"18"1,12 0,5-1,1-6,0-3,-8-1,-3 1,-1-5,0 0,-4 2,-1 1,-4 2,-5-3,-3 0,-4 1,-3 1,-5 2</inkml:trace>
  <inkml:trace contextRef="#ctx0" brushRef="#br0" timeOffset="669.999">593 941,'-210'99,"208"-98,0-1,1 1,-1 0,1 0,-1 0,1 0,-1 0,1 1,0-1,0 0,-1 0,1 1,0-1,0 1,0-1,0 1,1 0,-1-1,0 1,1 0,-1-1,1 1,-1 0,1 0,0-1,0 1,0 0,0 0,0 0,0-1,1 1,-1 0,0 0,1-1,-1 1,1 0,0-1,0 1,0 0,-1-1,1 1,1-1,-1 0,0 1,0-1,0 0,1 0,-1 1,1-1,-1 0,1 0,-1-1,1 1,0 0,-1 0,1-1,0 1,0-1,136 60,-134-57,-1 1,1-1,-1 1,0 0,0 0,0 0,0 0,-1 0,1 1,-1-1,-1 1,1 0,-1 0,1-1,-1 1,0 0,-1 0,0 0,1 0,-1 0,-1 0,1 0,-1 0,0 0,0 0,0-1,-1 1,0 0,0-1,0 1,0-1,-1 1,1-1,-1 0,0 0,-1-1,1 1,-1 0,-1 0,-5 2,0-1,0 0,-1 0,0-1,0 0,0-1,0 0,-1-1,1-1,-1 1,0-2,1 0,-4 0,12 0,1 0,-1-1,0 1,1 0,-1-1,1 0,-1 0,1 0,0 0,-1 0,1 0,0 0,0-1,-1 1,1-1,0 0,1 1,-1-1,0 0,0 0,1 0,-1-1,1 1,-1-1,-5-15</inkml:trace>
  <inkml:trace contextRef="#ctx0" brushRef="#br0" timeOffset="1685.08">1185 716,'155'-149,"-155"147,1-1,0 1,0 0,0 0,0 0,1 0,-1 0,1 1,-1-1,1 0,-1 1,1-1,0 1,0-1,0 1,0 0,0 0,0-1,0 2,0-1,0 0,1 0,-1 1,0-1,1 1,-1 0,0 0,1-1,-1 2,0-1,1 0,-1 0,0 1,0-1,1 1,-1 0,0 0,0-1,0 2,0-1,0 0,0 0,0 1,0-1,0 1,-1-1,1 1,0 0,0 1,17 21,-2 1,-1 0,-1 1,-2 1,0 0,-2 1,-1 1,-1-1,-1 1,-2 1,-1-1,-1 1,0 23,-5-18,-2 0,-1 0,-2 0,-1 0,-1-1,-2-1,-2 1,-1-2,-1 0,-2 0,-13 19,22-40,-1-1,1 1,-2-1,1-1,-1 0,-1 0,0 0,0-1,-1-1,1 0,-10 4,18-10,-1 0,0 0,1 0,-1-1,0 1,1-1,-1 1,0-1,0 0,1 0,-1-1,0 1,1 0,-1-1,0 0,1 1,-1-1,1 0,-1-1,1 1,-1 0,1-1,0 1,-1-1,1 1,0-1,0 0,1 0,-1 0,0 0,0-1,1 1,0 0,-1-1,1 1,0-1,0 1,0-1,0-1,-2-5,0-1,1 1,0-1,0 1,1-1,0 0,1 1,0-1,1 0,1-9,-1 4,1 0,1 1,0-1,1 1,0-1,1 1,1 0,0 1,1-1,1 1,0 1,0-1,1 2,1-1,0 1,0 0,2 1,-1 0,1 1,0 1,1 0,0 0,0 1,0 1,1 0,0 1,7-1,178 3,-175 3</inkml:trace>
  <inkml:trace contextRef="#ctx0" brushRef="#br0" timeOffset="2187.763">1101 264,'6'-9,"1"0,0 0,0 1,1 0,0 1,1-1,0 2,0-1,0 1,1 1,5-3,37-27,112-88,-162 121,-1 1,1-1,-1 1,1 0,0 0,0 0,-1 0,1 0,0 0,0 0,0 1,0-1,0 0,0 1,0 0,0 0,0-1,0 1,1 0,-1 1,0-1,0 0,0 0,0 1,0 0,0-1,0 1,0 0,-1 0,1 0,0 0,0 0,-1 0,1 0,0 1,-1-1,1 1,-1-1,0 1,0 0,1-1,-1 1,0 0,0 0,-1 0,1 0,0 0,-1 0,1 1,96 205,-87-190,0-3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1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30 620,'-9'29,"-4"14,6 0,8-8,5-9</inkml:trace>
  <inkml:trace contextRef="#ctx0" brushRef="#br0" timeOffset="528.872">228 224,'54'-41,"3"1,1 4,2 1,57-22,-45 43,-70 14,-1 0,1 0,-1 0,1 1,-1-1,1 1,-1-1,1 1,-1-1,1 1,-1 0,0-1,0 1,1 0,-1 0,0 0,0 0,0 0,0 1,0-1,0 0,0 0,0 1,0-1,-1 0,1 1,-1-1,1 1,-1-1,1 1,-1-1,0 1,0-1,1 1,-1-1,0 1,-1-1,1 1,0-1,0 1,-1-1,1 1,-1-1,1 1,-1-1,-5 15,0-1,-1 0,-1-1,0 1,-1-2,-1 1,0-1,-1-1,-5 6,2-1,-130 128,142-144,1 0,-1-1,0 1,0 1,0-1,0 0,1 0,-1 1,1-1,-1 1,1-1,-1 1,1 0,0 0,0-1,0 1,0 0,0 0,0 0,0 0,1 0,-1 0,1 0,0 0,-1 1,1-1,0 0,0 0,0 0,1 0,-1 0,0 0,1 0,-1 1,1-1,0 0,0 0,0-1,0 1,0 0,0 0,0 0,1-1,-1 1,0-1,1 1,0-1,-1 1,1-1,0 0,0 1,228 54,-224-51,-1 0,0 0,0 1,0-1,0 1,-1 0,0 1,0-1,-1 1,0-1,0 1,-1 0,1 0,-1 0,-1 1,0-1,0 0,0 1,-1-1,0 1,0-1,-1 0,0 1,0-1,-1 0,1 1,-2-1,1 0,-1-1,0 1,-1 0,1-1,-1 0,-1 0,1 0,-4 3,-6 9,-1-1,-1 0,-1-1,-1 0,0-2,0 0,-2-1,0-1,0-1,-1-1,-10 3,29-12,0 0,-1 0,1 0,-1-1,1 1,-1-1,1 0,-1 0,1 0,-1 0,1 0,-1 0,1 0,-1-1,1 0,0 1,-1-1,1 0,0 0,-1 0,1-1,0 1,0-1,-9-9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1 857,'32'-18,"0"0,-1-3,-2 0,0-2,-1-1,-1-1,-1-1,-2-2,-1 0,-1-2,-1 0,-2-1,-1-2,7-18,120-266,-88 196,-57 120,0 0,0 1,1-1,-1 0,0 1,1-1,-1 1,1-1,-1 1,1-1,-1 1,1-1,-1 1,1-1,-1 1,1 0,-1-1,1 1,0 0,-1-1,1 1,0 0,-1 0,1 0,0 0,-1-1,1 1,0 0,-1 0,1 0,0 0,0 1,-1-1,1 0,0 0,-1 0,1 0,0 1,-1-1,1 0,-1 1,1-1,0 1,-1-1,1 0,-1 1,1-1,-1 1,0-1,1 1,-1 0,1-1,-1 1,0-1,1 1,-1 0,0-1,0 1,0 0,1 0,12 48,-11-43,25 278,-27-283,6 22,-2-1,-1 1,-1 0,0 0,-2 0,-1 0,-1 0,0 0,-2-1,-1 1,-1-1,0 0,-2 0,0-1,-2 0,-1 2,0-13,-1 0,0 0,0-1,-1-1,0 0,0-1,-1 0,0-1,0-1,-1 0,0-1,1 0,-1-1,0-1,-1 0,1-1,0-1,0-1,-1 0,1 0,-2-2,-145-30,161 33,-1 0,1-1,-1 1,1 0,-1-1,1 1,-1-1,1 1,-1-1,1 0,0 1,-1-1,1 0,0 0,0 0,0 0,0 0,0 0,0-1,0 1,0 0,0 0,0-1,0 1,1 0,-1-1,1 1,-1-1,1 1,0-1,-1 1,1-1,5-8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52,'34'-5,"15"-1,5 0,-3 1,-4-3,-6-1,-5 2,-9 1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84,'34'-10,"20"-2,6-5,-2 1,-7 3,-6 3,-12 4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1 104,'234'-93,"-231"92,1-1,-1 1,1-1,-1 1,1 0,0 0,-1 1,1-1,0 1,-1 0,1 0,0 0,0 0,-1 1,1-1,0 1,-1 0,1 0,-1 0,1 1,-1-1,0 1,1 0,-1 0,0 0,0 0,0 0,0 1,-1 0,1-1,-1 1,1 0,-1 0,0 0,0 1,-1-1,1 0,-1 1,1-1,-1 1,0-1,0 1,-1 0,1-1,-1 1,0 0,0 0,0-1,0 3,-5 8,0-1,0 1,-1-1,-1 0,0-1,-1 0,0 0,-1 0,-1-1,1-1,-11 9,-32 41,-9 57,60-113,0 0,1 1,-1-1,1 0,0 1,0-1,0 0,0 0,1 1,0-1,0 0,0 0,0 0,1 0,-1 0,1 0,0 0,1 0,-1-1,0 1,1-1,0 0,0 0,0 0,0 0,0 0,1-1,-1 1,1-1,4 4,0-1,0 0,0-1,1 0,-1 0,1-1,0 0,0 0,0-1,1-1,-1 1,0-1,1-1,-1 0,0 0,1-1,-1 0,0-1,1 0,-1 0,4-2,12-9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9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14,'-6'-2,"1"0,-1-1,1 2,-1-1,0 1,0 0,0 0,0 1,1-1,-1 1,0 1,0-1,0 1,0 0,0 0,0 1,1 0,-1 0,1 0,-1 1,1-1,0 1,0 1,0-1,0 1,1 0,0 0,-1 0,1 0,1 1,-1 0,1-1,-1 1,1 1,1-1,-1 0,1 1,0-1,0 1,1 0,-1 0,1 2,3-2,1 1,-1-1,1 0,0 0,1-1,-1 1,1-1,0 1,1-1,-1 0,1-1,0 1,0-1,1 0,-1 0,1-1,0 1,0-1,0-1,0 1,0-1,2 0,46 29,-51-30,1 1,-1 0,0 0,0 0,0 0,-1 0,1 1,0-1,-1 1,1-1,-1 1,0 0,0 0,0 0,0 1,-1-1,1 0,-1 1,0-1,0 0,0 1,0 0,-1-1,1 1,-1-1,0 1,0 0,-1-1,1 1,-1-1,1 1,-2 3,-3 1,-1 1,0-1,-1 0,1 0,-1-1,-1 0,1 0,-1-1,-1 0,1 0,-1-1,0 0,0-1,0 0,-1 0,1-1,-1 0,0-1,0 0,0 0,0-1,0 0,-9-1,-6 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470 170,'-49'36,"1"3,3 2,1 1,2 3,-20 30,38-48,-110 122,132-147,0-1,0 1,0 0,1 1,-1-1,0 0,1 0,0 1,0-1,0 0,0 1,0 0,0-1,0 1,1-1,0 1,-1 0,1-1,0 1,0 0,0-1,1 1,-1 0,1-1,-1 1,1 0,0-1,0 1,0-1,0 0,1 1,-1-1,1 0,-1 0,1 0,0 0,0 0,0 0,1 1,11 2,1 0,-1-1,1 0,0-2,0 1,1-2,-1 0,0-1,1 0,-1-2,6 0,21 0,317-32,-339 25,-41-10,14 14,-16-10,1-2,1 0,1-2,0 0,1-1,1-1,1 0,1-2,1 0,1-1,-7-15,15 31,0-1,1-1,0 1,1-1,0 1,0-1,1-1,0 1,1 0,0-1,1 1,0-1,0 0,2-5,4-2</inkml:trace>
  <inkml:trace contextRef="#ctx0" brushRef="#br0" timeOffset="414.469">1062 0,'-43'146,"6"1,7 4,19-106,8-37,0 0,1 1,0-1,0 1,1-1,0 1,0 0,1 0,0 0,1-1,0 1,1 0,0 2,2-7,1 1,-1-1,1-1,0 1,0-1,0 1,0-1,1-1,-1 1,1-1,0 0,0 0,0-1,0 0,0 0,0 0,0-1,0 1,0-2,0 1,0-1,0 0,0 0,0 0,0-1,5-2,123-33,-122 29</inkml:trace>
  <inkml:trace contextRef="#ctx0" brushRef="#br0" timeOffset="665.345">610 367,'34'5,"20"1,6-5,3-2,-6-2,-1-4,-7-2,-1 1,-5-3,1 1,-3 1,-4 3,-2 2,-9-3,-7 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7 256,'-5'34,"3"15,3 1</inkml:trace>
  <inkml:trace contextRef="#ctx0" brushRef="#br0" timeOffset="470.147">204 539,'189'-372,"-185"363,-3 5,0 0,0 1,1-1,-1 0,1 1,0-1,0 1,0-1,1 1,-1 0,1 0,0 0,-1 0,1 0,1 1,-1 0,2-2,-4 5,1 0,-1 0,0 0,1 0,-1 0,0 0,0 0,0 1,0-1,0 0,0 1,-1-1,1 0,0 1,-1-1,1 1,-1-1,1 1,-1 0,0-1,0 1,1-1,-1 1,0 0,-1-1,1 2,0-1,1 13,0-1,1 1,1 0,0 0,1-1,1 0,0 0,1 0,0 0,1-1,0 0,2-1,-1 1,4 1,-7-10,1-1,0 0,0-1,0 1,1-1,-1-1,0 1,1-1,-1 0,1 0,0-1,-1 0,1 0,-1 0,1-1,-1 0,1 0,-1-1,1 0,-1 0,0 0,0-1,0 0,0 0,-1-1,1 1,-1-1,0 0,0-1,0 1,0-1,-1 0,0 0,2-4,108-181,-107 175,2-3</inkml:trace>
  <inkml:trace contextRef="#ctx0" brushRef="#br0" timeOffset="721.161">1220 2,'-19'14,"0"-2,0 0,1 1,1 1,0 0,1 1,0 1,2 1,0 0,0 1,2 0,0 1,1 1,10-17,0 0,0 0,0 0,1 0,-1 1,1-1,0 0,0 0,0 0,0 0,1 0,-1 0,1 0,0 0,0 0,0 0,0 0,0 0,1 0,-1-1,1 1,0 0,0-1,0 1,0-1,0 0,0 0,1 0,-1 0,1 0,-1 0,1-1,0 1,0-1,-1 0,4 1,111 26,-99-27,0-1,0 0,0-1,0-1,0-1,0 0,-1-1,0-1,0-1,0 0,16-9,-9 0</inkml:trace>
  <inkml:trace contextRef="#ctx0" brushRef="#br0" timeOffset="1054.068">1445 313,'23'-1,"-1"-1,0-1,0-1,-1 0,1-2,-1-1,0 0,-1-2,1 0,-2-1,1-1,-2-1,1-1,-2 0,0-1,0-1,9-12,-23 24,-1 1,1-1,-1 0,0 0,0 0,0 0,0 0,0 0,-1 0,1-1,-1 1,0-1,0 1,0-1,-1 1,1-1,-1 0,0 1,0-1,0 0,0 1,-1-1,1 1,-1-1,0 1,0-1,-1 1,1-1,-1 1,1 0,-1 0,0 0,0 0,0 0,-1 0,1 0,-1 1,1-1,-1 1,0 0,0 0,0 0,0 0,-1 0,0 0,-8 0,0 1,0-1,0 2,0 0,-1 0,1 1,0 1,0 0,0 0,1 1,-1 1,1 0,-1 1,1 0,0 0,1 1,-1 1,1 0,1 0,-1 1,1 0,1 1,-1-1,2 2,-4 4,3-2,1 0,0 1,1 0,0 0,1 0,1 1,0 0,1 0,-1 6,4-14,-1-1,1 1,0-1,0 1,0-1,1 1,0-1,0 1,0-1,1 0,-1 0,1 0,1 0,-1 0,1 0,0 0,0-1,0 1,0-1,1 0,0 0,0 0,0 0,0-1,1 0,0 1,9 3,-1-1,1 0,0-1,1 0,-1-2,1 1,0-2,0 0,12 0,0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470 396,'-15'-8,"7"3,0 0,-1 1,1 0,-1 1,0 0,0 0,0 1,0 0,0 1,0-1,-1 2,-6-1,-4 4,-1 0,1 1,0 1,0 1,1 1,-1 1,1 0,1 2,0 0,-10 7,26-16,1 0,-1 0,1 0,-1 1,1-1,-1 0,1 1,0-1,-1 1,1-1,0 1,0-1,0 1,0 0,1 0,-1-1,0 1,1 0,-1 0,1 0,0 0,-1 0,1 0,0 0,0-1,0 1,1 0,-1 0,0 0,1 0,-1 0,1 0,0 0,-1-1,1 1,0 0,0-1,0 1,0 0,1-1,-1 1,0-1,1 0,-1 1,0-1,1 0,0 0,-1 0,1 0,0 0,0 0,-1-1,1 1,0-1,0 1,0-1,0 1,0-1,50 16,-45-15,0 1,1 0,-1 0,0 0,0 1,0 0,-1 1,1-1,-1 1,0 1,0-1,0 1,5 5,-10-8,1 0,-1 1,0-1,0 0,0 1,0-1,0 1,0-1,-1 1,1 0,-1-1,0 1,0-1,0 1,0 0,0-1,-1 1,1 0,-1-1,1 1,-1-1,0 1,0-1,0 1,-1-1,1 0,0 0,-1 0,0 1,1-1,-3 1,-64 59,61-56,-29 21,20-16,-1 0,2 2,0 0,0 1,1 0,1 1,0 0,1 1,-7 13,18-25,-1 0,1 0,0 0,0 0,0 0,0 0,1 1,0-1,0 0,0 0,0 1,1-1,-1 0,1 0,0 0,0 0,1 0,-1 0,1 0,0 0,0 0,0-1,1 1,-1-1,1 1,0-1,0 0,0 0,0-1,0 1,1 0,-1-1,1 0,0 0,0 0,-1 0,1-1,0 0,1 1,-1-1,0-1,0 1,0-1,0 1,3-1,0 1,-1 1,1-1,0-1,0 1,0-1,-1 0,1-1,0 0,0 0,0 0,-1-1,1 0,-1 0,1 0,-1-1,0 0,0-1,0 1,-1-1,1 0,-1 0,0-1,0 0,0 0,-1 0,4-5,3-13,-2 0</inkml:trace>
  <inkml:trace contextRef="#ctx0" brushRef="#br0" timeOffset="274.948">273 0,'-102'502,"38"25,42-282,11-105,11-115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4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1,'-70'26,"59"-24,-1 2,1 0,0 0,0 1,0 0,1 1,0 0,0 1,0 0,-5 6,13-11,0 0,1 1,-1-1,1 0,0 1,0-1,0 1,0-1,0 1,0 0,1-1,-1 1,1 0,0-1,0 1,0 0,0-1,0 1,1 0,-1 0,1-1,0 1,-1-1,1 1,0-1,1 1,-1-1,0 1,1-1,-1 0,1 0,0 0,0 0,0 0,0 0,0 0,1 0,27 49,-37 29,5-75,0 1,1-1,-1 1,1-1,1 1,-1 0,1-1,0 1,0 0,0-1,1 1,0 0,0-1,0 1,1-1,0 1,0-1,0 0,1 0,1 2,2-3,1 0,0-1,0 1,1-1,-1-1,1 1,-1-1,1 0,0-1,-1 0,1 0,0-1,0 0,0 0,0-1,0 0,-1-1,1 1,82-29,-75 20</inkml:trace>
  <inkml:trace contextRef="#ctx0" brushRef="#br0" timeOffset="832.367">67 282,'4'0,"7"0,7 0,4 0,3 0,-2-5,-5-1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5,'-39'0,"16"-3,0 2,0 0,0 2,0 0,0 2,0 0,0 2,0 0,1 2,0 0,1 2,0 0,0 1,0 1,-6 6,13-6,0 1,1 0,0 0,1 2,1-1,0 2,0-1,2 1,0 1,0 0,2 0,0 1,1-1,0 1,2 1,0-1,1 1,0 0,2 0,0 17,2-29,0-1,0 1,0-1,1 1,0-1,0 0,0 0,1 0,-1 0,1 0,1 0,-1-1,0 1,1-1,0 0,0 0,1 0,-1-1,1 0,-1 0,1 0,0 0,0 0,0-1,1 0,-1 0,0-1,1 0,0 0,-1 0,1 0,-1-1,1 0,0 0,-1 0,1-1,-1 0,1 0,1-1,21-7,-1-1,0-1,-1-2,0 0,0-2,-2-1,0-1,-1-1,0 0,-2-2,0-1,15-21,-7 8,-2-1,-1-1,-2-1,-1-2,10-25,9-6,-41 70,-1 1,1-1,0 1,0-1,-1 1,1-1,0 1,-1 0,1-1,-1 1,1 0,-1 0,1-1,-1 1,0 0,1 0,-1 0,0 0,1-1,-1 1,0 0,0 0,0 0,0 0,0 0,0 0,0 0,0-1,0 1,-1 0,1 0,0 0,0 0,-1 0,1-1,-1 1,1 0,-1 0,1 0,-21 105,11-66,1 1,3 0,1 1,2-1,2 1,1 0,3 6,-1-35,1 0,0-1,0 0,1 1,1-1,0-1,1 1,0-1,1 0,0 0,0-1,1 1,1-2,0 1,0-2,1 2,5 0</inkml:trace>
  <inkml:trace contextRef="#ctx0" brushRef="#br0" timeOffset="1031.018">1077 428,'-235'397,"199"-340,116-167,90-122,-113 153,-57 78,0 1,1 0,-1-1,0 1,0-1,0 1,1 0,-1-1,0 1,0 0,1-1,-1 1,0 0,1-1,-1 1,0 0,1 0,-1-1,0 1,1 0,-1 0,1 0,-1-1,1 1,-1 0,0 0,1 0,-1 0,1 0,-1 0,1 0,-1 0,0 0,1 0,-1 0,1 0,-1 0,1 1,-1-1,0 0,1 0,-1 0,0 1,1-1,-1 0,1 0,-1 1,0-1,0 0,1 1,-1-1,0 0,1 1,-1-1,0 0,0 1,0-1,0 1,1-1,5 33,-4-20,65 221,-64-155,-4-77,1-1,-1 1,1 0,-1-1,0 1,0-1,0 1,0-1,0 1,0-1,0 1,0-1,-1 0,1 0,0 0,-1 0,1 0,-1 0,1 0,-1 0,0 0,1-1,-1 1,0-1,1 1,-1-1,0 0,0 1,1-1,-1 0,0 0,0-1,1 1,-1 0,0 0,0-1,1 1,-1-1,0 0,1 1,-1-1,1 0,-1 0,-13-7,0-1,1 0,0-2,1 1,0-2,1 1,0-2,0 0,2 0,-1-1,2 0,0-1,0-1,-4-4,0 0,3 3</inkml:trace>
  <inkml:trace contextRef="#ctx0" brushRef="#br0" timeOffset="1467.341">1330 428,'48'130,"-42"-106,2-1,0 0,1 0,2-1,0 0,8 11,-18-31,0-1,-1 1,1-1,0 0,0 1,0-1,0 0,0 0,0 1,0-1,0 0,0 0,1 0,-1 0,0-1,1 1,-1 0,1 0,-1-1,1 1,-1-1,1 0,-1 1,1-1,-1 0,1 0,0 0,-1 0,1 0,-1 0,1 0,-1-1,1 1,-1 0,1-1,-1 1,1-1,-1 0,1 0,-1 1,0-1,1 0,-1 0,0 0,0 0,0 0,0-1,0 1,0 0,0 0,0-1,0 0,51-189,-36 77,-15 89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1 288,'148'-17,"1"7,134 9,-155 1,-62 6,-65-7,-1 1,1-1,-1 0,1 0,-1 1,1-1,-1 0,0 0,1 0,-1 0,0 0,0 1,0-1,0 0,0 0,0 0,0 0,0 0,0 0,0 0,0 0,0 1,-1-1,1 0,0 0,-1 0,1 0,-1 1,1-1,-1 0,1 0,-1 1,1-1,-1 0,0 1,1-1,-1 1,0-1,0 1,1-1,-1 0,-207-214,194 197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59,'306'-11,"-22"-8,-121-7,-156 24,-8 2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59,'34'-5,"15"-2,10 1,-1 1,-6 2,-1-4,-5-1,-6 2,-4 1,-4 2,-3 1,-1 1,-1 1,1 0,-6 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8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1 306,'21'-13,"0"2,1 0,1 2,0 0,0 1,1 2,0 0,0 2,0 0,0 2,1 1,-1 0,1 2,-1 1,22 4,60 8,-106-14,1 0,0 0,0-1,-1 1,1 0,0 0,-1 0,1 0,0-1,-1 1,1 0,0-1,-1 1,1 0,-1-1,1 1,-1-1,1 1,-1-1,1 1,-1-1,1 1,-1-1,0 1,1-1,-1 0,0 1,1-1,-1 0,0 1,0-1,0 0,1 1,-1-1,0 0,0 1,0-1,0 0,0 0,-1 1,1-1,0 0,0 1,0-1,0 0,-1 1,1-1,0 0,-1 1,1-1,-1 1,1-1,0 1,-1-1,1 1,-1-1,0 0,-30-29,-8 1,27 22,0-1,1 0,0-1,1 0,0 0,0-1,1-1,1 1,0-2,-4-5,11-17,10 23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1 108,'533'-28,"-250"15,67-20,-100 4,-225 24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31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0,5 0,1 0,1 0,0 0,0 0,-1 0,0 0,0 0,-1 0,1 0,-1 0,0 0,0 0,-9 0,-9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3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0,'39'5,"17"1,4 0,-4-1,-6-1,-7-2,-11-1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13,'-74'92,"-4"-4,-3-3,-86 68,151-139,16-14,-1 0,0 1,0-1,0 1,0-1,1 1,-1-1,0 1,1 0,-1-1,0 1,1 0,-1-1,1 1,-1 0,1 0,-1 0,1-1,0 1,-1 0,1 0,0 0,0 0,-1 0,1 0,0 0,0-1,0 1,0 0,0 0,0 0,1 0,-1 0,0 0,0 0,1 0,-1-1,0 1,1 0,-1 0,1 0,-1-1,1 1,0 0,-1-1,1 1,0 0,-1-1,1 1,0-1,0 1,-1-1,1 1,0-1,0 0,0 1,0-1,-1 0,1 0,0 1,0-1,0 0,0 0,0 0,63 8,311-10,-372 3,0-1,0 1,0-1,-1 0,1 0,0 0,0 0,0 0,0-1,0 1,0-1,0 0,0 0,-1 0,1 0,0-1,-1 1,1-1,-1 1,0-1,1 0,-1 0,0 0,0 0,0 0,0-1,0 1,-1-1,1 1,-1-1,0 1,1-1,-1 0,-1 0,1 0,0 1,0-2,-3-9,0 0,0 0,-1 0,-1 0,0 0,-1 1,0 0,-1 0,0 0,-1 1,0 0,-1 0,-3-2,-7-13,-11-17,21 34,0 0,1-1,0 0,0 0,1 0,1-1,0 0,0 0,1 0,1-1,-1 1,2-1,0 0,0 0,1-5,5-1</inkml:trace>
  <inkml:trace contextRef="#ctx0" brushRef="#br0" timeOffset="434.275">938 13,'-75'139,"56"-105,10-21,0 1,1-1,0 2,1-1,1 1,0 0,1 0,1 1,0-1,1 1,1 0,0 0,1 0,1 0,1 6,2-17,0 0,0 0,1 0,-1-1,1 1,0-1,0 0,1-1,0 1,-1-1,1 1,0-1,0-1,1 1,-1-1,0 0,1 0,0 0,-1-1,1 0,0 0,0-1,-1 1,1-1,0-1,0 1,0-1,-1 0,1 0,0 0,5-3,-9 4,0 0,1 0,-1 0,0-1,0 1,1-1,-1 0,0 1,0-1,0 0,0 0,0-1,0 1,0 0,0 0,0-1,0 0,-1 1,1-1,-1 0,1 1,-1-1,0 0,1 0,-1 0,0-10</inkml:trace>
  <inkml:trace contextRef="#ctx0" brushRef="#br0" timeOffset="683.373">571 238,'29'5,"14"2,5-1,-2-1,-2-1,-6-2,-3-1,-3-1,-7 1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28,'-16'25,"-1"0,-1-1,0-1,-2-1,-1 0,-7 3,-2 5,-170 138,198-167,0-1,0 1,0 1,0-1,0 0,0 0,0 1,1-1,-1 1,1 0,-1-1,1 1,0 0,-1 0,1 0,0 0,0 0,0 0,1 0,-1 0,0 0,1 1,0-1,-1 0,1 0,0 0,0 1,0-1,0 0,1 0,-1 1,0-1,1 0,0 0,0 0,-1 0,1 0,0 0,0 0,1 0,-1 0,0 0,1-1,-1 1,1 0,0-1,-1 1,1-1,0 0,0 0,1 1,17 7,-1-1,1-1,0-1,1-1,-1 0,1-2,18 1,207 11,-109 1,-137-17,1-1,0 1,0 0,-1-1,1 1,-1-1,1 1,-1-1,0 1,0-1,1 1,-1-1,0 1,0-1,0 1,-1-1,1 0,0 1,-1-1,1 1,0 0,-1-1,0 1,1-1,-1 1,0 0,0-1,0 1,0 0,0 0,0 0,0 0,0 0,0 0,-1 0,1 0,0 0,0 0,-1 1,0-1,0-1,-254-283,242 270,2-1,-1 0,2-1,0 0,1-1,1 0,0 0,1-4,7 21,1 0,-1 0,1 0,0 0,-1-1,1 1,0 0,0 0,0 0,0 0,0 0,0 0,0-1,0 1,0 0,1 0,-1 0,0 0,1 0,-1 0,1 0,-1 0,1 0,0 0,-1 0,1 0,0 0,-1 1,1-1,0 0,0 0,0 1,0-1,0 1,0-1,0 1,0-1,0 1,0-1,1 1,14-4</inkml:trace>
  <inkml:trace contextRef="#ctx0" brushRef="#br0" timeOffset="481.873">795 84,'23'39,"105"234,-90-219,-37-53,0 0,0-1,1 1,-1-1,0 1,0-1,0 1,1-1,-1 0,0 1,0-1,1 0,-1 0,0 0,0 0,1 0,-1 0,0 0,0 0,1-1,-1 1,0 0,0-1,0 1,1-1,-1 0,0 1,0-1,0 0,0 1,0-1,0 0,0 0,0 0,-1 0,1 0,0 0,0 0,-1 0,1 0,-1-1,1 1,-1 0,1 0,-1 0,0-1,0 1,0 0,1 0,-1-1,53-168,20-80,-69 244,-2 7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50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2794 687,'5'0,"6"0,6 0,5 0,4 0,2 0,1 0,1 0,-1 0,0 0,0 0,0 0,-1-5,1-1,-1-1,0 2,0 2,-4 1</inkml:trace>
  <inkml:trace contextRef="#ctx0" brushRef="#br0" timeOffset="245.943">3020 461,'0'34,"0"15,0 5,0-3,0-4,0-6,0-5,5-9,1-4,0-1,-1-4</inkml:trace>
  <inkml:trace contextRef="#ctx0" brushRef="#br0" timeOffset="-16087.452">0 743,'1'2,"1"-1,-1 1,1 0,-1 0,1 0,0-1,-1 1,1-1,0 0,0 1,0-1,0 0,0 0,0 0,1 0,-1-1,0 1,0 0,1-1,-1 0,0 1,1-1,-1 0,0 0,2-1,-1 2,225 1,-98-28,-118 24</inkml:trace>
  <inkml:trace contextRef="#ctx0" brushRef="#br0" timeOffset="-15638.865">762 320,'-17'220,"-6"13,6-103,27-119,-3-15</inkml:trace>
  <inkml:trace contextRef="#ctx0" brushRef="#br0" timeOffset="-15051.175">1016 545,'17'-39,"2"1,2 0,2 2,1 0,19-20,1 17,-43 38,0 1,0 0,0-1,0 1,0 0,0-1,0 1,0 0,0 0,0 0,0 0,0 0,0 0,0 0,0 1,0-1,0 0,0 0,0 1,0-1,0 1,0-1,0 1,0-1,0 1,0 0,-1-1,1 1,0 0,0 0,-1-1,1 1,0 0,-1 0,1 0,-1 0,1 0,-1 0,0 0,1 0,-1 0,0 0,0 0,0 0,0 0,0 0,0 0,0 0,0 0,0 1,8 133,-8-134,0 0,1 0,-1 0,1-1,-1 1,1 0,-1 0,1 0,0 0,-1-1,1 1,0 0,0-1,-1 1,1 0,0-1,0 1,0-1,0 1,0-1,0 0,0 1,0-1,0 0,0 0,0 0,0 1,0-1,0 0,0 0,0-1,0 1,0 0,0 0,0 0,0-1,0 1,0 0,0-1,0 1,0-1,0 1,-1-1,1 0,0 1,0-2,44-35,-39 31,149-147,-154 151,-1 1,1 0,-1-1,1 1,0 0,0 0,0 0,-1 0,1 0,0 0,0 0,0 0,1 0,-1 0,0 0,0 1,0-1,1 0,-1 1,0-1,0 1,1-1,-1 1,1 0,-1 0,0-1,1 1,-1 0,1 0,-1 0,0 1,1-1,-1 0,1 0,-1 1,0-1,1 1,-1-1,0 1,0 0,0-1,1 1,-1 0,0 0,0 0,0 0,0 0,0 0,0 0,0 0,-1 0,1 1,0-1,11 33,36 53,10-45,-39-35</inkml:trace>
  <inkml:trace contextRef="#ctx0" brushRef="#br0" timeOffset="-14808.855">1072 715,'34'0,"15"-5,5-1,-2 0,-1 1,-4 2,0 0,-3 2,0 1,-3 0,-3 0,-3 0,-3 1,-7-1</inkml:trace>
  <inkml:trace contextRef="#ctx0" brushRef="#br0" timeOffset="-1603.241">1355 1025,'1'-2,"0"0,1 0,-1 0,0 0,-1 0,1 0,0 0,0-1,-1 1,0 0,1-1,-1 1,0 0,0-1,0 1,0 0,-1-1,1 1,-1 0,1 0,-1-1,0 1,0 0,0 0,0 0,0 0,0 0,0 0,-1 0,1 0,-1 1,0-1,1 0,-1 1,0-1,0 1,0 0,0 0,0 0,0 0,0 0,0 0,-1 0,1 1,0-1,-1 1,1-1,0 1,-1 0,1 0,0 0,-1 1,0-1,-96 20,97-19,-1 0,1 0,0 0,-1 0,1 0,0 1,0-1,0 1,0 0,0-1,0 1,0 0,0 0,1 0,-1 0,1 1,0-1,0 0,-1 0,1 1,1-1,-1 1,0-1,1 1,-1-1,1 1,0 0,0-1,0 1,0-1,0 1,0 0,1-1,-1 1,1-1,0 2,3 2,0 1,0-1,0-1,1 1,0-1,0 0,1 0,-1 0,1-1,0 1,0-2,1 1,4 2,24 17,-30-21,-1 1,1-1,-1 1,1 0,-1 1,0-1,0 1,-1-1,1 1,-1 0,0 1,0-1,0 0,0 1,-1 0,0 0,0 0,0 0,0 0,-1 0,0 0,0 0,-1 0,1 1,-1-1,0 0,0 0,-1 1,0-1,0 0,0 0,0 0,-1 0,0 0,0 0,0 0,-3 3,0-2,1-1,-1-1,0 1,-1-1,1 0,-1 0,0-1,0 1,0-1,0-1,-1 1,1-1,-2 0,6-1,0 0,0-1,0 1,0-1,0 0,0 0,0 0,0 0,0 0,0 0,-1-1,1 1,0-1,1 1,-1-1,0 0,0 1,0-1,0 0,0 0,1-1,-1 1,1 0,-1 0,1-1,-1 1,1-1,-1 0,1 1,0-1,0 0,0 0,0 1,0-1,1 0,-1 0,1 0,-1 0,1 0,-1 0,1 0,0 0,0 0,0-1,1-18,4 3</inkml:trace>
  <inkml:trace contextRef="#ctx0" brushRef="#br0" timeOffset="-1051.54">2229 545,'-63'86,"49"-71,1 0,0 1,1 1,0 0,2 1,0 0,1 0,1 1,1 0,0 1,1-1,2 1,0 0,-1 11,6-26,-1 0,1 0,0 0,1 0,-1 0,1 0,0 0,0-1,0 1,1-1,-1 1,1-1,0 0,0 0,1 0,-1 0,1-1,0 1,0-1,0 0,1 0,-1-1,1 1,-1-1,1 0,0 0,0-1,-1 1,1-1,1 0,-1 0,3-1,-1 2,-1-1,1-1,0 1,0-1,-1-1,1 1,0-1,0 0,-1 0,1-1,-1 0,1 0,-1-1,0 0,0 0,0 0,0-1,-1 1,1-1,-1-1,0 1,0-1,0 0,2-4,6-37,-16 28</inkml:trace>
  <inkml:trace contextRef="#ctx0" brushRef="#br0" timeOffset="-665.04">1806 291,'16'-4,"7"0,0-1,0-1,0-1,0-1,-1-1,-1-1,1-1,-2-1,1-1,-2 0,0-2,-1 0,0-1,-1-1,-1 0,6-9,-16 17,-6 7,0 0,0 0,0 0,1 1,-1-1,0 0,1 0,0 1,-1-1,1 0,0 1,0-1,0 1,0-1,0 1,0 0,1-1,-1 1,0 0,1 0,-1 0,1 0,-1 0,1 0,-1 0,1 0,0 1,-1-1,1 0,0 1,0 0,-1-1,1 1,0 0,0 0,0 0,-1 0,1 0,0 1,0-1,0 0,-1 1,1-1,0 1,-1 0,1 0,0-1,-1 1,1 0,-1 0,1 1,0 0,39 79,-38-71,0-1,1 0,0 0,1 0,-1 0,2-1,-1 1,1-1,0-1,1 1,0-1,0 0,1-1,-1 0,3 2,7-1</inkml:trace>
  <inkml:trace contextRef="#ctx0" brushRef="#br0" timeOffset="851.541">3754 320,'-14'12,"-15"10,0 2,2 1,0 1,2 1,1 1,2 2,0 0,2 1,-8 18,26-44,0-1,0 1,1 0,-1 0,1 0,0 0,0 0,1 0,0 0,0 0,0 1,0-1,1 0,0 0,0 0,0 0,0 0,1 0,0-1,0 1,0 0,1-1,0 0,-1 1,2-1,-1 0,0 0,1-1,0 1,-1-1,1 0,1 0,-1 0,0 0,1-1,0 0,-1 0,11 3,1-1,-1-1,0 0,1-2,-1 1,1-2,-1 0,1-1,0-1,-1 0,0-1,1 0,-1-1,-1-1,1-1,-1 0,0-1,0 0,0-1,-1-1,-1 0,9-7,-13 10,-1-1,1 0,-1-1,0 1,-1-1,1-1,-2 1,1-1,-1 0,-1 0,1 0,-2-1,1 0,-1 0,-1 0,0 0,0 0,-1 0,0 0,-1-1,0 1,-1 0,0 0,0-1,-1 1,-3-9,0 7,0 1,-1 0,0 0,-1 1,0-1,0 1,-1 1,-1 0,1 0,-1 0,-1 1,0 1,0-1,0 2,-1-1,0 2,0-1,-1 1,1 1,-1 0,0 1,0 0,-1 1,1 0,0 1,-1 0,-3 1,-12 3</inkml:trace>
  <inkml:trace contextRef="#ctx0" brushRef="#br0" timeOffset="1092.715">4290 631,'-5'28,"-1"15,0 0</inkml:trace>
  <inkml:trace contextRef="#ctx0" brushRef="#br0" timeOffset="1587.343">4488 291,'35'-8,"1"0,0 3,0 1,1 1,0 3,0 0,-35 0,0 0,0 0,0 0,0 0,0 0,0 0,0 1,-1-1,1 1,0-1,0 1,0 0,0-1,-1 1,1 0,0 0,-1 1,1-1,0 0,-1 0,0 1,1-1,-1 1,0-1,0 1,0 0,0-1,0 1,0 0,0 0,-1 0,1-1,0 1,-1 0,0 0,1 0,-1 0,0 0,0 0,0 0,0 0,-1 0,1 0,0 0,-1 0,0 0,1-1,-1 1,0 0,0 0,0 0,-134 121,133-121,1-1,0 1,-1 0,1-1,0 1,0 0,0 0,0-1,0 1,1 0,-1 0,0 0,1 0,-1 0,1 0,0 0,0 0,0 0,0 1,0-1,0 0,1 0,-1 0,0 0,1 0,0 0,0 0,-1-1,1 1,0 0,0 0,1 0,-1-1,0 1,0-1,1 1,-1-1,1 1,0-1,-1 0,1 0,0 0,1 1,89 39,-83-38,80 49,-87-49,1-1,-1 0,0 1,-1-1,1 1,0 0,-1-1,1 1,-1 0,0 0,0 0,0 0,0 0,-1 0,1 0,-1 0,0 0,0 0,0 0,0 1,0-1,-1 0,1 0,-1 0,0 0,0 0,0 0,0 0,-1-1,1 1,-1 0,0 0,-8 8,0 1,-1-1,0-1,-1 0,0 0,0-1,-1-1,0 0,-1-1,0 0,-3 0,1 0,-78 22,93-29,-1 0,1 0,0-1,0 1,0 0,0-1,0 1,0-1,0 1,0-1,0 0,0 1,0-1,0 0,0 0,0 0,0 0,1 1,-1-1,0 0,1 0,-1 0,1-1,-1 1,1 0,-1 0,1 0,0 0,-1 0,1 0,0-1,0 1,0 0,0 0,0 0,0-1,1 1,-1 0,0 0,0 0,1 0,-1 0,1 0,-1-1,1 1,-1 0,1 0,0 0,0 1,-1-1,1 0,0 0,10-18</inkml:trace>
  <inkml:trace contextRef="#ctx0" brushRef="#br0" timeOffset="2179.717">5052 376,'7'-20,"2"0,0 1,1 0,1 1,0 0,2 1,0 0,1 1,13-12,-26 27,0-1,-1 1,1 0,0 0,0-1,0 1,0 0,1 0,-1 0,0 0,0 0,1 0,-1 0,0 1,1-1,-1 0,1 1,-1-1,1 1,-1 0,1-1,-1 1,1 0,-1 0,1 0,0 0,-1 0,1 0,-1 0,1 1,-1-1,1 1,-1-1,1 1,-1-1,1 1,-1 0,0 0,1 0,-1 0,0 0,0 0,0 0,0 0,0 0,0 0,0 1,0-1,0 0,0 1,-1-1,1 0,0 1,-1-1,0 1,1 0,-1-1,0 1,0-1,-6 32,5-30,0 1,0-1,0 1,0-1,0 1,1-1,0 1,-1 0,1-1,1 1,-1 0,0-1,1 1,0-1,0 1,0-1,0 1,0-1,1 1,1-3,0 0,-1-1,1 1,0-1,-1 1,1-1,0 0,0 0,-1 0,1 0,0-1,-1 1,1-1,0 0,-1 0,1 0,-1 0,1 0,-1 0,1-1,-1 1,0-1,0 1,0-1,0 0,0 0,0 0,0 0,-1 0,1-1,124-113,-123 116,-1-1,0 1,0-1,0 1,1 0,-1 0,0 0,1 0,-1 0,0 1,0-1,1 0,-1 1,0 0,0 0,0 0,0-1,0 2,0-1,0 0,0 0,0 1,-1-1,1 1,0-1,-1 1,1 0,-1 0,0-1,1 1,-1 0,0 0,0 1,-1-1,1 0,0 0,-1 0,1 0,-1 1,1 1,11 19,-8-16,1 0,0 0,0 0,0 0,1-1,0 0,0 0,1-1,0 1,0-2,0 1,0-1,1 0,5 2,8 0</inkml:trace>
  <inkml:trace contextRef="#ctx0" brushRef="#br0" timeOffset="2432.633">4939 545,'33'0,"22"0,10 0,3 0,1 0,-2-4,-3-3,-8 1,-4 1,0 2,-5 1,-6 1,-4 0,-5 1,-2 1,-6-1</inkml:trace>
  <inkml:trace contextRef="#ctx0" brushRef="#br0" timeOffset="2819.071">5532 715,'-32'4,"19"-4,0 1,1 1,-1 0,0 0,1 2,0-1,0 2,0-1,0 2,1-1,-1 2,-9 6,20-12,0 0,0 0,0 0,0 0,0 0,0 0,0 0,0 0,0 0,0 1,1-1,-1 0,0 0,1 1,-1-1,1 1,-1-1,1 0,0 1,0-1,0 1,0-1,0 1,0-1,0 1,0-1,0 0,0 1,1-1,-1 1,1-1,-1 0,1 1,0-1,-1 0,1 0,0 1,0-1,0 0,0 0,0 0,0 0,0 0,0 0,1 0,62 33,-52-29,-8-5,0 1,0 0,0 0,0 0,0 0,0 0,0 1,0 0,-1 0,1 0,0 0,-1 1,0-1,0 1,0 0,0 0,0 0,0 0,-1 1,1-1,-1 1,0-1,0 1,0 0,-1 0,1 0,-1 0,0 0,0 0,-1 0,1 0,-1 0,0 1,0-1,0 0,0 0,-1 0,0 0,0 0,-1 4,-2 0,-1 0,0 0,0 0,-1-1,0 0,0 0,-1 0,0-1,0 0,-1-1,1 1,-1-1,0-1,-5 3,-2-5</inkml:trace>
  <inkml:trace contextRef="#ctx0" brushRef="#br0" timeOffset="3430.275">5955 631,'41'-12,"-21"9,0-2,0-1,0 0,-1-1,0-1,0-1,0-1,-2 0,1-2,-1 0,-1-1,13-12,-24 18,-5 7,0-1,0 0,0 0,0 1,1-1,-1 0,0 0,0 1,1-1,-1 0,0 1,1-1,-1 0,0 1,1-1,-1 1,1-1,-1 0,1 1,0-1,-1 1,1 0,-1-1,1 1,0-1,0 1,-1 0,1 0,0-1,-1 1,1 0,0 0,0 0,-1 0,1 0,0 0,0 0,-1 0,1 0,0 0,0 0,-1 0,1 1,0-1,0 0,-1 0,1 1,0-1,-1 1,1-1,-1 0,1 1,0-1,-1 1,1 0,-1-1,1 1,13 97,-5-49,-3 0,-2 0,-1 1,-3 0,-3 0,-4 27,4-59,1 10,-1 1,-2-1,-1 0,-1 0,-1 0,-1-1,-2-1,-1 1,-1-2,-1 0,-1 0,-16 19,30-43,0 0,0 1,0-1,-1 0,1 0,-1 0,1 0,-1 0,1 0,-1 0,1 0,-1-1,0 1,1-1,-1 1,0-1,1 1,-1-1,0 0,0 0,0 0,1 0,-1 0,0-1,0 1,1 0,-1-1,0 1,1-1,-1 0,0 1,1-1,-1 0,1 0,-1 0,1 0,0 0,-1-1,1 1,0 0,0-1,0 1,0 0,0-1,0 0,0 1,0-1,1 1,-1-1,1 0,-1 1,1-1,0 0,-1 0,1 1,0-1,0 0,-3-16,2-1,-1 1,2-1,1 1,0 0,1-1,1 1,4-16,6-41,-11 51</inkml:trace>
  <inkml:trace contextRef="#ctx0" brushRef="#br0" timeOffset="3853.225">6067 291,'123'-130,"18"-17,-140 146,-1 0,1 0,0 0,-1 0,1 0,0 1,0-1,0 0,-1 0,1 1,0-1,0 0,0 1,0-1,0 1,0 0,1-1,-1 1,0 0,0-1,0 1,0 0,0 0,0 0,1 0,-1 0,0 0,0 0,0 1,0-1,0 0,0 1,0-1,0 1,0-1,0 1,0-1,0 1,0-1,0 1,0 0,0 0,0 0,-1-1,1 1,0 0,-1 0,1 0,-1 0,1 0,-1 0,1 0,-1 0,0 0,1 1,-1-1,0 0,0 0,0 0,0 0,0 0,0 0,0 1,0-1,0 0,-1 0,1 1,1 13,1 1,0-1,1 1,1-1,1 0,0-1,0 1,2-1,0 0,0 0,10 12,0-7</inkml:trace>
  <inkml:trace contextRef="#ctx0" brushRef="#br0" timeOffset="5252.632">254 1618,'1554'0,"-1265"-28,51 27,-111-26,455 27,237 0,-588-30,-15 20,34-8,-46-9,65-1,-82-2,-266 30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5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1 164,'93'-37,"1"4,89-17,51 8,-160 41,-72 1,0 0,-1 0,1 0,0 0,-1 1,1-1,-1 0,1 1,-1 0,1-1,-1 1,1 0,-1 0,1-1,-1 1,0 0,0 1,1-1,-1 0,0 0,0 0,0 1,0-1,-1 0,1 1,0-1,0 1,-1-1,1 1,-1-1,1 1,-1 0,0-1,0 1,1-1,-1 1,0 0,-1-1,1 1,0 0,0-1,-1 2,-4 6,0 0,0 0,-1 0,0-1,-1 1,1-2,-2 1,1-1,-1 0,0 0,-1-1,1 0,-2 0,-14 12,-83 56,80-58,0 2,2 0,0 2,1 0,1 2,1 0,-8 13,27-31,-1-1,1 1,1 0,-1 1,0-1,1 0,0 1,0-1,0 1,1 0,0-1,0 1,0 0,0 0,1 0,0 0,0 0,0 0,0 0,1-1,0 1,0 0,0 0,1 0,-1-1,1 1,0-1,1 1,-1-1,1 0,-1 0,1 0,1 0,-1-1,0 1,1-1,0 0,0 0,3 3,9-1,-1 0,0-1,1 0,0-2,0 0,0 0,0-1,0-1,0-1,0-1,0 0,0 0,0-2,-1 0,10-4,1 2,15-14,-29 7</inkml:trace>
  <inkml:trace contextRef="#ctx0" brushRef="#br0" timeOffset="369.685">1271 220,'-51'23,"35"-16,0-1,1 2,-1 0,1 1,1 1,0 0,0 1,-1 2,13-12,1 0,0 0,0 0,0 0,0 0,0 0,0 0,0 0,0 1,0-1,0 0,1 1,-1-1,0 0,1 1,0-1,-1 1,1-1,0 1,-1-1,1 1,0-1,0 1,0-1,0 1,1-1,-1 1,0-1,1 1,-1-1,1 1,-1-1,1 0,0 1,-1-1,1 0,0 0,0 1,0-1,0 0,0 0,0 0,1 0,-1 0,68 29,-47-22,-17-7,-1 0,0 0,1 1,-1-1,0 1,0 0,1 1,-2-1,1 1,0 0,0 0,-1 0,0 0,1 0,-1 1,-1-1,1 1,0 0,-1 0,0 0,0 0,0 1,0-1,-1 0,0 1,0-1,0 1,0 0,-1-1,1 1,-1-1,-1 1,1 0,-1-1,1 1,-1-1,-1 3,-2 0,-1 0,0 0,0 0,0 0,-1-1,0 0,0 0,-1 0,0-1,0 0,0 0,0-1,-1 0,0 0,1-1,-1 0,-1 0,1-1,0 0,-1-1,-2 1,9-2,0 1,1-1,-1 1,0-1,0 0,0 0,0 0,0 0,0 0,0-1,0 1,0-1,0 1,0-1,0 1,0-1,0 0,1 0,-1 0,0 0,1 0,-1-1,1 1,-1 0,1-1,0 1,-1-1,1 0,0 0,-7-14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1,'-14'24,"0"8,7-2,5-10,7-9,3-11,5-6,1-6,2-1,-7 1,-8 3,-6 8,-1 4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42,'5'0,"6"0,7 0,4 0,3 0,3 0,1 0,1 0,-6-5,-1-2,0 1,1 1,1 1,1 2,1-4,-4 0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0,1-1,2-2,-1-1,-1-1,-5-5,-3-2,0 0,1 1,-5 1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0,'-10'6,"0"-1,0 1,1 1,0 0,0 0,1 1,0 0,0 1,1 0,0 0,0 0,1 1,0 0,1 0,0 0,1 1,0 0,1-1,0 2,1-1,0 0,0 0,1 1,1 0,4 200,-1-186,1 0,1 0,2-1,0 0,2 0,0 0,2-1,1 0,-11-21,0 0,1 0,0 0,-1 0,1 0,0-1,1 1,-1 0,0-1,1 0,-1 1,1-1,0 0,0 0,0-1,0 1,0-1,0 1,0-1,0 0,1 0,-1 0,2 0,11-2</inkml:trace>
  <inkml:trace contextRef="#ctx0" brushRef="#br0" timeOffset="495.721">230 338,'23'-10,"-7"2,0 1,1 0,-1 1,1 1,0 0,1 1,-1 1,1 1,-1 0,7 1,-22 1,-1 1,0-1,0 0,0 0,0 0,0 1,1-1,-1 0,0 1,0-1,0 1,0-1,0 1,0 0,0-1,0 1,0 0,-1 0,1 0,0 0,0 0,-1-1,1 1,-1 0,1 1,-1-1,1 0,-1 0,1 0,-1 0,0 0,0 0,1 0,-1 1,0-1,0 0,0 0,0 0,-1 0,1 1,0-1,0 0,-1 0,1 0,-1 0,1 0,-1 1,-30 57,23-46,-11 18,12-23,0 0,1 1,1-1,-1 1,1 1,1-1,0 1,0 0,1 0,0 0,1 0,0 0,0 1,1-1,1 1,0-1,0 1,2 4,-1-12,1 0,0 0,0 0,1 0,-1-1,1 1,-1-1,1 1,0-1,0 0,0 0,0 0,0 0,0-1,1 0,-1 1,0-1,1 0,-1 0,1-1,0 1,-1-1,1 0,-1 1,1-2,2 1,3 0,-1-1,0 1,0-2,0 1,1-1,-2 0,1-1,0 1,0-2,-1 1,3-2,8-11,-5-1</inkml:trace>
  <inkml:trace contextRef="#ctx0" brushRef="#br0" timeOffset="1734.506">936 338,'-30'0,"21"-2,1 1,-1 0,0 1,0 0,0 0,1 1,-1 0,0 0,1 1,-1 0,1 1,-1 0,1 0,0 1,0 0,1 0,-1 1,1 0,0 1,-3 2,9-3,0-1,0 1,1-1,-1 1,1-1,0 1,0 0,1-1,0 1,-1 0,2-1,-1 0,0 1,1-1,0 0,0 1,0-1,0 0,1 0,0-1,-1 1,1 0,1-1,-1 0,0 0,5 3,23 19,-27-25,-1 1,0 1,0-1,0 0,0 1,0-1,0 1,-1 0,1 0,0 0,-1 1,1-1,-1 0,0 1,0 0,0-1,0 1,-1 0,1 0,-1 0,1 0,-1 0,0 1,0-1,-1 0,1 0,0 1,-1-1,0 0,0 1,0-1,0 0,-1 1,1-1,-1 0,-1 3,-4 0,0-1,0 0,-1-1,1 1,-1-1,0-1,0 1,0-1,-1-1,1 1,-1-1,0 0,0-1,1 0,-1 0,-18 2</inkml:trace>
  <inkml:trace contextRef="#ctx0" brushRef="#br0" timeOffset="2079.153">993 28,'15'5,"-1"0,1 1,-1 1,0 1,0 0,-1 0,0 1,-1 1,0 0,-1 1,0 0,0 1,-1 0,-1 1,0 0,0 0,-2 1,1 0,-2 0,0 1,-1-1,0 2,1 9,-5-1,0-1,-2 1,-1-1,0 0,-2 0,-1 0,0 0,-2 0,-1-1,-1 0,0-1,-2 0,0 0,-4 2,4-6,-1 0,-1-1,-1-1,0 0,-1-1,-1-1,-10 8,8-9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0,'24'109,"73"228,6-18,-72-236,-30-82,0-1,1 1,-1-1,0 0,0 0,0 0,0 0,0 0,0 0,0 0,0 0,0 0,0 0,0-1,0 1,0 0,0-1,0 1,0-1,0 1,0-1,0 1,0-1,0 0,0 1,-1-1,1 0,0 0,0 0,-1 0,1 1,-1-1,1 0,-1 0,1 0,-1 0,0 0,1 0,-1 0,0-1,0 1,0 0,1 0,-1 0,0 0,-1 0,1 0,0 0,0 0,0 0,-1 0,1 0,0 0,-1 0,0-1,4-9,132-567,-106 446,-28 121</inkml:trace>
  <inkml:trace contextRef="#ctx0" brushRef="#br0" timeOffset="382.908">734 480,'-9'14,"-4"10,1 6,-3 1,2 2,-2-1,1-1,-1 0,1-2,4 0,-2-5,2-2,-3-1,1-2</inkml:trace>
  <inkml:trace contextRef="#ctx0" brushRef="#br0" timeOffset="681.116">480 508,'5'14,"6"5,2 4,-2 3,2-3,-1-1,2 1,4 2,3 0,3 2,3 1,-4 0,-1-5,-4-1,0-4,-4-1,-3-3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22,'5'0,"7"0,5 0,5 0,4 0,2 0,1 0,0 0,1-5,-1-1,0 0,-5 1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1,'30'81,"-22"-49,-2 0,-1 1,-1-1,-2 1,-2 33,3 24,23 179,-26-44,5-220,1-9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0 400,'131'-192,"-6"17,-92 144,-32 30,-1 1,1 0,0 0,0 0,0 0,-1 0,1 0,0 0,0 0,0 0,-1 0,1 0,0 0,0 1,-1-1,1 0,0 0,0 1,-1-1,1 1,0-1,-1 1,1-1,-1 1,1-1,-1 1,1-1,0 1,-1 0,0-1,1 1,-1 0,1-1,-1 1,0 0,0-1,1 1,-1 0,0 0,0 0,0-1,0 1,0 0,0 0,0 0,0-1,0 1,0 0,0 0,-1-1,1 1,0 0,-1 0,1 0,-10 80,3 30,7-109,0 0,0-1,0 1,0 0,0 0,0 0,0-1,1 1,-1 0,1 0,0-1,-1 1,1 0,0-1,0 1,0-1,0 1,0-1,0 1,1-1,-1 0,0 0,1 1,-1-1,1 0,-1 0,1 0,-1-1,1 1,0 0,-1-1,1 1,0-1,0 1,-1-1,1 0,0 0,0 0,0 0,0 0,-1 0,2 0,7-7,0 0,-1 0,0-1,-1 0,1 0,-2-1,1 0,-1-1,-1 1,1-1,-2-1,1 1,-2-1,1 0,-1 0,0-4,8-13,14-18,-4 86,31 164,-44-186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57,'34'0,"16"-5,8-1,5 0,-4 1,-2 1,-2 2,-5 1,-1 0,-5 1,-4-4,-5-2,-3 0,-3 2,-1 0,0 2,-6 1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0,'-231'92,"229"-91,0-1,0 1,0 0,0 0,0 0,0 0,0 0,0 0,1 0,-1 1,0-1,1 1,-1-1,0 1,1 0,0-1,0 1,-1 0,1 0,0 0,0 0,1 0,-1 0,0 0,1 0,-1 1,1-1,0 0,-1 0,1 0,0 1,1-1,-1 0,0 0,1 0,-1 0,1 1,-1-1,1 0,0 0,0 0,0 0,0 0,0 0,1-1,-1 1,1 0,-1-1,1 2,112 70,-42-34,-68-36,-1 0,1 0,-1 0,0 1,0 0,-1-1,1 1,-1 0,0 0,0 1,0-1,-1 0,1 1,-1-1,0 1,0-1,-1 1,1-1,-1 1,0-1,0 1,-1 0,1-1,-1 1,0-1,0 1,-1-1,1 0,-1 1,0-1,0 0,0 0,-1 0,0 0,1-1,-1 1,0-1,-1 0,1 1,-1-1,1-1,-1 1,0-1,0 1,-3 0,-7 5,0-2,-1 0,1-1,-1-1,0 0,0 0,0-2,-1 0,1-1,0 0,-1-1,1-1,-1-1,1 0,-5-1,-18-15,25 6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0,'0'15,"0"9,0 5,-4 3,-3 1,-3-1,-7-1,-3 0,-5-2,-2 0,-1-1,4 1,6-6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1,'5'0,"6"4,6 3,5-2,4 0,1-1,2-2,1-1,-1-1,1 0,-1 0,-1 0,1 0,-1 0,0-1,-4-3,-12-3,-8 1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0,5-1,4-1,2-2,1-1,0-1,1 0,-1 0,0 0,0 0,-1-1,-4 1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3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182 509,'-20'4,"14"-3,0 0,-1 0,1 0,0 1,1 0,-1 0,0 0,0 1,1 0,0 0,-1 0,1 1,0-1,1 1,-1 1,1-1,-2 2,5-1,1 0,0-1,-1 1,2 0,-1 0,0-1,1 1,0 0,0-1,0 1,1-1,0 1,0-1,0 0,0 0,0 0,1 0,0 0,0 0,0-1,0 1,1-1,2 3,-2-1,8 9,-6-9,-1-1,0 1,0 0,-1 0,0 0,1 1,-2-1,1 1,-1 0,0 0,0 0,0 1,-1-1,0 1,0-1,-1 1,0 0,0 0,-1-1,1 1,-2 0,1 0,-1 0,0 0,0-1,-1 1,-1 4,0-5,-1-1,0 0,0 0,0-1,-1 1,1-1,-1 0,0 0,-1 0,1-1,0 0,-1 0,0 0,0-1,0 1,0-2,0 1,0 0,0-1,-1-1,1 1,0-1,-1 0,1 0,0-1,-1 1,1-2,-13-3</inkml:trace>
  <inkml:trace contextRef="#ctx0" brushRef="#br0" timeOffset="446.926">464 0,'9'2,"0"1,0 0,0 0,-1 1,0 0,1 1,-1-1,-1 2,1-1,-1 1,0 0,0 0,-1 1,2 2,-3-4,8 11,-2 0,0 1,0 1,-2-1,0 2,-1-1,-1 1,-1 0,0 1,-2-1,0 1,-1 0,-1 0,-1 0,-1 1,-1-1,0 0,-2 0,0 0,-1 0,-1-1,-1 0,-1 0,-3 7,-4 10,-1 0,-2-1,-1-1,-2 0,-1-2,-2 0,-1-2,-1 0,-1-2,-2 0,-1-2,-1-2,-18 11,29-21,3-2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1,'-25'33,"2"2,1 0,2 2,1 0,3 1,0 1,-4 23,14-25,1-1,2 1,2 0,1-1,2 1,2 4,-2-9,2-1,0 1,2-1,2 0,1 0,1-1,1 0,2-1,1 0,1-1,10 11,-25-37,1-1,0 0,-1 1,1-1,0 1,0-1,0 0,0 0,0 0,1 0,-1 0,0 0,0 0,1 0,-1 0,1 0,-1-1,1 1,-1-1,1 1,-1-1,1 1,-1-1,1 0,-1 0,1 0,0 0,-1 0,1 0,-1 0,1 0,0-1,-1 1,1-1,-1 1,1-1,-1 0,0 1,1-1,-1 0,1 0,-1 0,0 0,0 0,0 0,0 0,0-1,0 1,0 0,0-1,0 1,7-15</inkml:trace>
  <inkml:trace contextRef="#ctx0" brushRef="#br0" timeOffset="486.802">375 397,'7'-4,"12"-7,0 1,0 1,1 1,0 1,1 0,-1 2,1 0,15 0,-34 4,-1 1,0 0,1-1,-1 1,0 0,1 0,-1 0,0 0,1 0,-1 0,0 1,1-1,-1 0,0 1,0-1,1 1,-1-1,0 1,0-1,0 1,1 0,-1 0,0 0,0 0,0-1,0 1,-1 0,1 1,0-1,0 0,-1 0,1 0,0 0,-1 1,1-1,-1 0,0 0,1 1,-1-1,0 0,0 1,0-1,0 0,0 1,0-1,0 0,0 1,-1-1,1 0,-1 1,1-1,0 0,-1 1,-37 65,-7-10,34-46,1 0,0 1,1 0,0 0,1 1,0 0,1 1,1-1,0 2,1-1,0 0,1 1,0 2,3-12,0 0,0-1,1 1,-1 0,1 0,0 0,0 0,1-1,-1 1,1 0,0 0,0-1,1 1,-1 0,1-1,0 0,0 1,1-1,-1 0,1 0,0 0,0 0,1-1,-1 1,1-1,-1 0,1 0,0 0,0-1,0 1,1-1,2 1,0 0,-1-1,1-1,0 1,0-1,0-1,1 1,-1-1,0 0,0-1,0 0,0 0,0 0,0-1,0 0,-1-1,1 1,0-1,-1 0,0-1,0 0,0 0,0 0,-1 0,1-1,0-1,8-8,0 3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73,'23'86,"91"270,11-91,-125-264,0 1,0-1,0 0,0 0,0 0,1 0,-1 1,0-1,1 0,-1 0,0 0,1 0,-1 0,1 0,0 0,-1 0,1 0,0 0,0 0,-1 0,1-1,0 1,0 0,0-1,0 1,0 0,0-1,0 1,0-1,0 1,0-1,1 0,-1 0,0 1,0-1,0 0,0 0,1 0,-1 0,0 0,0 0,0-1,0 1,0 0,1 0,-1-1,0 1,0-1,0 1,0-1,0 0,0 1,0-1,0 0,8-198,7 125,2 0,4 2,3 0,9-13,34-84,-64 127,-8 27</inkml:trace>
  <inkml:trace contextRef="#ctx0" brushRef="#br0" timeOffset="756.664">651 552,'-1'35,"-1"-23,2 1,-1-1,2 0,-1 1,2-1,-1 0,2 0,0 0,0 0,1 0,5 10,-8-21,0 1,-1-1,1 1,0-1,0 0,0 1,0-1,0 0,0 0,0 0,1 0,-1 0,0 0,0 0,1 0,-1-1,1 1,-1 0,1-1,-1 1,1-1,-1 0,1 1,-1-1,1 0,0 0,-1 0,1 0,-1 0,1-1,0 1,-1 0,1-1,-1 1,1-1,-1 1,1-1,-1 0,0 0,1 1,-1-1,0 0,0 0,1 0,-1-1,0 1,1-1,49-69,-47 64,41-73,-44 80,0 0,0 0,0 0,0 0,1 0,-1 0,0 0,0 0,0 0,0 0,1 1,-1-1,0 0,0 1,0-1,0 1,0-1,0 1,0 0,0-1,0 1,0 0,0 0,-1 0,1-1,0 1,0 0,-1 0,1 0,-1 0,1 0,-1 0,1 1,-1-1,0 0,1 0,-1 0,0 0,0 0,0 1,0-1,0 0,0 0,0 0,0 0,-1 1,1-1,0 0,19 264,-15-249,-1 1,-1 0,0 1,-1-1,-1 0,0 0,-2 0,0 1,-1-1,0-1,-2 1,0 0,0-1,-2 0,-7 13,4-10,0 1,-2-2,-1 1,0-2,-1 0,-1 0,0-2,-2 0,-6 5,22-19,0 0,0 0,0 0,0 0,0 0,0-1,-1 1,1 0,0-1,0 1,-1-1,1 1,0-1,-1 0,1 1,-1-1,1 0,0 0,-1 0,1 0,-1 0,1 0,0-1,-1 1,1 0,0-1,-1 1,1-1,0 1,-1-1,1 0,0 1,0-1,0 0,0 0,0 0,0 0,0 0,0 0,0 0,0 0,0-1,1 1,-1 0,0 0,1-1,-1 1,1 0,0-1,-9-73,66-112,-46 153,-2 4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68,'1'363,"28"-102,-47-138,18-71,5-48</inkml:trace>
  <inkml:trace contextRef="#ctx0" brushRef="#br0" timeOffset="719.577">311 293,'31'-76,"-14"32,55-106,-72 148,1 1,-1 0,1 0,0-1,-1 1,1 0,0 0,0 0,0 0,0 0,0 0,0 0,0 0,0 0,0 1,0-1,1 0,-1 1,0-1,1 1,-1-1,0 1,1 0,-1-1,0 1,1 0,-1 0,1 0,-1 0,0 0,1 0,-1 0,0 1,1-1,-1 1,0-1,1 1,-1-1,0 1,0-1,1 1,-1 0,0 0,0 0,0 0,0 0,0 0,0 0,0 0,0 0,-1 0,1 0,0 1,-1-1,1 0,0 2,30 170,-31-172,1 1,-1-1,1 0,-1 1,1-1,0 0,0 1,-1-1,1 0,0 0,0 0,0 0,1 0,-1 0,0 0,0 0,0 0,1-1,-1 1,0 0,1-1,-1 1,1-1,-1 1,1-1,-1 0,1 0,-1 0,1 0,-1 0,1 0,-1 0,1 0,-1 0,1-1,-1 1,0-1,1 1,-1-1,0 1,1-1,-1 0,0 0,1 1,0-2,54-47,52-99,-107 148,1-1,0 1,-1 0,1-1,0 1,-1 0,1 0,0 0,0 0,-1 0,1 1,0-1,0 0,-1 1,1-1,0 1,-1 0,1-1,-1 1,1 0,-1 0,1 0,-1 0,0 0,0 1,1-1,-1 0,0 1,0-1,0 0,0 1,0 0,-1-1,1 1,0-1,-1 1,1 0,-1-1,1 1,-1 0,0-1,0 1,0 0,0 0,0-1,0 2,7 13,-3-8,1 0,1 0,-1 0,1-1,0 1,1-1,0-1,0 0,1 0,-1 0,2 0,10 5</inkml:trace>
  <inkml:trace contextRef="#ctx0" brushRef="#br0" timeOffset="1006.623">199 576,'33'-5,"22"-1,5 0,2 1,1-3,-2-1,-1 2,-1-3,-6 0,-2 2,-1 2,-3 2,-6 2,-4 2,-4 4,-7 3</inkml:trace>
  <inkml:trace contextRef="#ctx0" brushRef="#br0" timeOffset="1582.254">763 717,'-159'76,"157"-75,0 1,0-1,0 1,0-1,1 1,-1 0,0-1,1 1,0 0,-1 0,1 0,0 0,0 1,0-1,0 0,0 0,1 1,-1-1,1 0,-1 1,1-1,0 0,0 1,0-1,0 1,0-1,1 0,-1 1,1-1,0 0,-1 0,1 1,0-1,0 0,0 0,1 0,-1 0,1 0,-1 0,1 0,-1-1,1 1,0 0,0-1,0 0,0 1,0-1,0 0,0 0,0 0,0 0,1 0,0 0,42 18,-35-16,0 1,-1 0,1 0,-1 1,0 0,0 1,-1 0,1 0,-1 1,-1 0,6 6,-11-11,-1 0,1 0,-1 1,0-1,0 0,0 1,0-1,0 0,0 1,-1-1,1 1,-1 0,0-1,0 1,0-1,0 1,0-1,-1 1,1-1,-1 1,1-1,-1 1,0-1,0 1,0-1,0 0,0 0,-1 1,1-1,-1 0,0 0,1-1,-1 1,0 0,0 0,0-1,0 1,0-1,-1 0,1 1,-100 35,97-36,-1 1,0-1,1 0,-1-1,0 1,1-1,-1 0,0-1,1 1,-1-1,0 0,1-1,-1 1,1-1,0 0,-1 0,1-1,0 0,0 0,1 0,-1 0,1-1,-2 0,-6-14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1:4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766 838,'-5'0,"-2"0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1 959,'4'0,"3"-5,4-1,5 0,5 1,3 2,3 1,1-4,1-1,1 1,-1 1,0 1,-1 2,1 2,-1-1,-4-3,-7-2</inkml:trace>
  <inkml:trace contextRef="#ctx0" brushRef="#br0" timeOffset="288.896">227 678,'-10'33,"-3"16,1 5,2-2,3-6,3-5,2-5,1-4,1-2,0-2,1-1,-1 0,1-4</inkml:trace>
  <inkml:trace contextRef="#ctx0" brushRef="#br0" timeOffset="1533.51">763 311,'55'-19,"-4"-1,-39 13,1 0,0 2,0-1,0 1,1 1,0 1,0 0,0 0,0 1,0 1,0 1,1 0,-1 0,0 2,0 0,0 0,2 2,-13-3,-1 0,0 0,0 1,1-1,-1 1,0-1,0 1,-1 0,1 0,0 0,-1 0,1 0,-1 0,1 0,-1 1,0-1,0 0,0 1,0-1,-1 1,1-1,-1 1,1-1,-1 1,0 0,0-1,0 1,0-1,0 1,-1 0,1-1,-1 1,0-1,0 0,0 1,0-1,0 1,0-1,-1 0,-60 86,5-38,57-49,0 0,0 0,0 1,0-1,0 0,1 0,-1 0,1 0,-1 0,1 0,-1 0,1 0,-1 0,1 0,0 0,-1 0,1-1,0 1,0 0,0 0,0-1,0 1,0 0,0-1,0 1,0-1,0 0,0 1,0-1,0 0,0 1,0-1,0 0,0 0,1 0,-1 0,0 0,0 0,0 0,0-1,0 1,0 0,0 0,0-1,1 1,-1-1,0 0,2 1,9 0,0-1,0 2,0-1,0 2,0-1,0 2,0 0,-1 0,1 1,-1 0,0 1,0 0,0 1,-1 0,0 1,0 0,-1 1,3 2,-10-7,1 0,-1 1,0-1,-1 1,1-1,0 1,-1 0,0-1,0 1,0 0,0 0,-1 0,1 0,-1-1,0 1,0 0,-1 0,1 0,-1 0,0 0,0 0,0-1,0 1,-1 0,1-1,-1 1,0-1,0 1,-1-1,1 0,0 0,-1 0,0 0,0-1,0 1,-1 0,-6 5,-1 0,0 0,-1-1,0 0,0-1,0 0,-1-1,0-1,0 0,-1 0,-34 10,39-10,0-1,-1 0,0 0,1-1,-1 0,0-1,0 0,0-1,0 0,0 0,-1-1,-5-4</inkml:trace>
  <inkml:trace contextRef="#ctx0" brushRef="#br0" timeOffset="1851.741">734 903,'215'-8,"164"-30,-328 32,1 1,-1 3,1 2,1 3,-10 8,-26-5</inkml:trace>
  <inkml:trace contextRef="#ctx0" brushRef="#br0" timeOffset="2240.264">988 1072,'-24'29,"-8"14,2 5,6-1,11-4,14-9,10-11,9-8,6-8,2-4,3-3,-1-2,1-5,-1-1,-1 0,-4-3,-8 1</inkml:trace>
  <inkml:trace contextRef="#ctx0" brushRef="#br0" timeOffset="2487.122">1299 1072,'-19'39,"-12"12,1 7,-1 4,6-5,2-11,5-9,5-6,6-3,3-2,2-6</inkml:trace>
  <inkml:trace contextRef="#ctx0" brushRef="#br0" timeOffset="2728.215">1497 1213,'-6'11,"-2"0,1 0,0 0,0 0,2 1,-1 0,1 1,1-1,1 1,-1 0,2 0,0 0,0 0,2 0,-1 0,2 10,0-21,-1 1,1-1,0 0,0 0,0 1,0-1,0 0,1 0,-1 0,1 0,-1 0,1-1,0 1,-1 0,1-1,0 1,0-1,0 1,0-1,1 0,-1 0,0 0,0 0,1-1,-1 1,1-1,-1 1,0-1,1 0,-1 0,1 0,-1 0,1 0,-1 0,1-1,79-31,1-42,-80 71,0 0,-1 0,0-1,1 1,-1-1,-1 0,1 1,0-1,-1 0,0 0,0 0,0 0,0 0,-1 0,1-1,-1 1,0 0,0 0,-1 0,1 0,-1 0,0 0,0 0,-1 0,1-1,-5-4,0 1,0 0,-1 0,0 1,0-1,-1 2,1-1,-1 1,-1 0,0 1,1 0,-1 0,-4-1,-7-3</inkml:trace>
  <inkml:trace contextRef="#ctx0" brushRef="#br0" timeOffset="3153.953">1666 254,'14'11,"-1"0,0 1,0 1,-1 0,-1 1,0 0,-1 1,-1 0,0 0,-1 1,-1 0,0 0,-1 1,-1 0,0 0,0 9,1-8,13 59,-3 0,-3 2,-4-1,-3 1,-3 0,-6 26,4-86,-2-1,-1 0,0 0,-1 0,-1-1,0 1,-1-1,-2 1,1-2,-2 1,0-1,-4 4,-8 12,-3 0,0-2,-2-1,-1 0,-2-2,0-1,-2-2,-19 12,-7-7,31-21</inkml:trace>
  <inkml:trace contextRef="#ctx0" brushRef="#br0" timeOffset="3767">734 0,'-105'304,"34"15,49-178,6 1,6 22,8-137,2-1,0 1,2 0,1-1,1 0,1 1,2-2,0 1,2-1,0 0,2 0,1-2,1 1,0-1,2-1,1-1,1 0,0-1,3 1,74 43,-78-56</inkml:trace>
  <inkml:trace contextRef="#ctx0" brushRef="#br0" timeOffset="4789.85">1921 847,'189'-315,"-170"285,2 1,1 0,1 2,1 0,6-2,-30 29,-1 0,1 1,0-1,0 1,0-1,0 1,0-1,0 1,0-1,0 0,0 1,0-1,0 1,0-1,0 1,0-1,0 1,0-1,0 1,1-1,-1 0,0 1,0-1,1 1,-1-1,0 0,0 1,1-1,-1 0,0 1,1-1,-1 0,0 0,1 1,-1-1,1 0,-1 0,1 0,-1 1,0-1,1 0,-1 0,1 0,-1 0,1 0,-1 0,1 0,-1 0,1 0,-1 0,0 0,1 0,-1 0,1-1,-1 1,1 0,-1 0,0 0,1-1,0 1,-13 42,-1-12,-12 53,25-82,1 0,-1 0,0 0,0 1,0-1,1 0,-1 0,0 0,1 1,-1-1,1 0,0 0,-1 0,1 0,0 0,-1 0,1 0,0 0,0-1,0 1,0 0,0 0,0-1,0 1,0 0,0-1,0 1,1-1,-1 0,0 1,0-1,0 0,1 0,-1 0,0 0,0 0,1 0,-1 0,0 0,0 0,0 0,1-1,-1 1,0 0,0-1,0 1,0-1,1 0,58-29,-58 29,142-119,-143 119,-1 0,1 0,0 1,-1-1,1 0,0 0,0 1,-1-1,1 1,0-1,0 1,0-1,0 1,0 0,0-1,0 1,0 0,0 0,0 0,0 0,0-1,0 2,0-1,0 0,0 0,0 0,0 0,0 0,0 1,0-1,0 1,0-1,0 0,-1 1,1 0,0-1,0 1,0-1,-1 1,1 0,0 0,0-1,-1 1,1 0,-1 0,1 0,-1 0,26 53,-21-39,63 109,-57-102</inkml:trace>
  <inkml:trace contextRef="#ctx0" brushRef="#br0" timeOffset="5072.312">1921 875,'33'5,"16"1,10 0,4-1,0-2,0-1,-1-1,-2 0,-1-1,-2 0,-5-1,-2 1,-5 0,-5 0,-4 0,-5 0,-1 0,-7 0</inkml:trace>
  <inkml:trace contextRef="#ctx0" brushRef="#br0" timeOffset="5587.352">2456 1101,'-218'96,"217"-95,-1 0,0 0,0 0,1 0,-1 1,1-1,-1 0,1 1,-1 0,1-1,0 1,0 0,0-1,0 1,0 0,0 0,1 0,-1 0,0 0,1 0,0 0,-1 0,1 0,0 0,0 0,0 1,0-1,1 0,-1 0,1 0,-1 0,1 0,-1 0,1 0,0-1,0 1,0 0,0 0,0 0,1-1,-1 1,0-1,1 1,0-1,-1 0,1 1,-1-1,1 0,0 0,0 0,0 0,0 0,0-1,0 1,0 0,0-1,1 1,188 75,-189-76,-1 1,1-1,-1 1,0 0,1-1,-1 1,0 0,0 0,1 0,-1 0,0 0,0 1,0-1,0 0,0 0,-1 1,1-1,0 0,-1 1,1-1,0 1,-1-1,0 1,1-1,-1 1,0-1,0 1,0-1,0 1,0-1,0 1,0-1,-1 1,1-1,0 1,-1-1,1 1,-1-1,0 1,1-1,-1 0,0 1,0-1,0 0,0 0,0 0,0 0,0 0,-1 0,1 0,0 0,0 0,-2 0,-10 6,0-1,0 0,0-1,-1-1,0 0,0-1,0 0,0-2,-1 1,-9-1,-1-1</inkml:trace>
  <inkml:trace contextRef="#ctx0" brushRef="#br0" timeOffset="6268.258">2766 988,'8'-4,"0"0,1 1,-1 0,1 0,-1 1,1 0,0 0,0 1,0 0,0 1,0 0,-1 1,1-1,1 2,-9-1,0 0,1 0,-1 0,0 1,0-1,0 1,0-1,0 1,0-1,-1 1,1-1,-1 1,1-1,-1 1,1 0,-1 0,0-1,0 1,1 0,-1-1,-1 1,1 0,0 0,0-1,-1 1,1 0,-1-1,1 1,-1-1,0 1,1 0,-1-1,0 0,0 1,0-1,0 1,-1-1,1 0,0 0,0 0,-1 0,1 0,-1 0,0 0,-10 19,11-17,0-1,1 1,-1 0,0 0,1-1,0 1,0 0,0 0,0 0,0 0,0-1,1 1,-1 0,1 0,0-1,0 1,0 0,0-1,1 1,-1-1,0 1,1-1,0 0,0 1,0-1,0 0,0 0,0-1,0 1,0 0,1-1,-1 1,3 0,31 36,-36-37,1 0,0 1,-1-1,1 0,-1 1,0-1,1 1,-1-1,0 1,0-1,0 1,0-1,0 1,0-1,0 1,-1-1,1 0,0 1,-1-1,1 1,-1-1,0 0,1 1,-1-1,0 0,0 0,0 1,0-1,0 0,0 0,0 0,0 0,0 0,-1-1,1 1,0 0,0 0,-2 0,-59 22,52-20,-19 5,3-1</inkml:trace>
  <inkml:trace contextRef="#ctx0" brushRef="#br0" timeOffset="7912.628">3387 57,'-17'13,"1"0,0 2,1 0,1 0,0 2,1-1,1 2,0 0,1 0,1 1,1 0,1 1,1 0,0 0,-2 17,-4 23,3 1,3 1,2 0,3 49,2-81,-2 31,2 0,3 0,3 0,2 0,3-1,15 46,-17-80,-4-7,2 0,0 0,1 0,1-1,0-1,2 1,0-2,11 14,5-12,-16-17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5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42 227,'0'37,"-11"111,-18-23,29-123,-1 0,1 0,0 0,0 0,0-1,0 1,0 0,0 0,0 0,0 0,1 0,-1-1,1 1,-1 0,1 0,0-1,0 1,0 0,0-1,0 1,0-1,0 1,0-1,1 0,-1 1,1-1,-1 0,1 0,-1 0,1 0,-1 0,1 0,0-1,0 1,-1-1,1 1,0-1,0 1,0-1,0 0,-1 0,1 0,0 0,0 0,0 0,0-1,0 1,-1 0,1-1,0 0,0 1,-1-1,2 0,20-5</inkml:trace>
  <inkml:trace contextRef="#ctx0" brushRef="#br0" timeOffset="436.047">239 227,'-32'202,"-39"180,49-147,20-206,6-33</inkml:trace>
  <inkml:trace contextRef="#ctx0" brushRef="#br0" timeOffset="2382.635">776 565,'-6'-3,"0"0,0 1,0-1,-1 2,1-1,0 1,-1 0,1 0,-1 0,1 1,-1 0,1 1,-1-1,1 1,-1 1,1-1,0 1,-1 0,1 0,-9 2,7-4,0 2,1-1,-1 1,0 0,1 1,-1 0,1 0,0 0,0 1,0 0,0 1,1 0,0-1,0 2,0-1,0 1,1 0,-1 1,5-4,1 0,-1 0,1 0,0 0,0 0,0 0,0 0,0 0,1 0,-1 0,1 0,0 0,0 0,0 0,0-1,0 1,1 0,-1-1,1 1,0-1,0 1,0-1,0 0,0 0,0 0,0 0,1 0,-1 0,1-1,1 1,86 41,-80-40,71 35,-79-37,0 1,0-1,-1 1,1 0,0 0,-1 0,1 0,-1 0,0 1,0-1,1 0,-2 0,1 1,0-1,0 1,-1-1,1 1,-1-1,0 1,0-1,0 1,0-1,0 1,0-1,-1 1,1-1,-1 1,0-1,0 1,0-1,0 0,0 1,-1-1,-3 9,-1 0,0 0,0-1,-1 0,-1-1,0 1,0-2,-1 1,0-1,0 0,-1-1,0 0,0-1,0 0,-1 0,0-1,-1 0,1-1,-1-1,1 0,-1 0,0-1,0-1,0 0,0 0,-1-1,1-1,0 0,-1-1,-27-24,27 9</inkml:trace>
  <inkml:trace contextRef="#ctx0" brushRef="#br0" timeOffset="2956.134">917 283,'86'10,"-84"-10,0 1,0 0,0 0,-1 0,1 0,0 0,0 0,0 0,-1 1,1-1,0 0,-1 1,0 0,1-1,-1 1,0 0,0 0,0-1,0 1,0 0,0 0,0 0,-1 0,1 0,-1 1,1-1,-1 0,0 0,0 0,0 0,0 0,0 0,-1 1,1-1,-1 0,1 0,-1 0,0 0,-65 125,65-125,0 0,0 0,0-1,1 1,-1 0,1 0,-1 0,1-1,0 1,-1 0,1 0,0 0,0 0,1 0,-1 0,0-1,1 1,-1 0,1 0,-1 0,1-1,0 1,0 0,0-1,0 1,0 0,0-1,0 1,0-1,1 0,-1 1,1-1,-1 0,1 0,-1 0,1 0,0 0,-1 0,3 0,73 6,-58-12</inkml:trace>
  <inkml:trace contextRef="#ctx0" brushRef="#br0" timeOffset="3368.571">1170 0,'35'40,"-12"-16,-1 1,-1 1,-1 1,-2 0,0 2,-2 0,0 5,-3-5,-2 0,-1 2,-1-1,-2 1,-1 1,-1-1,-2 1,-1 0,-2 18,-4-2,-2 0,-3-1,-1 0,-3 0,-2-1,-1-1,-3 0,-10 14,22-44,-1-2,-1 1,-1-1,0 0,0-1,-1 0,-1-1,0-1,0 1,-1-2,0 0,-1 0,0-1,0-1,-1-1,0 0,-3 1,-6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0,0-5,1-1,-1 0,-1 1,1 2,-1 1,-4 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25,'1'1,"1"1,-1 0,1 0,-1 0,1-1,0 1,0-1,0 1,0-1,0 0,0 1,0-1,0 0,0-1,1 1,-1 0,0-1,0 1,1-1,-1 0,1 1,-1-1,0 0,3-1,-2 2,24 0,1 0,-1-1,0-2,0-1,0-1,9-3,116-23,-133 25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7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30 170,'2'2,"0"-1,-1 0,1 1,0-1,-1 0,0 1,1 0,-1-1,0 1,0 0,0 0,0 0,0 0,0-1,0 1,-1 1,1-1,-1 0,0 0,1 0,-1 0,0 0,0 0,0 0,0 0,-1 0,1 0,-1 0,0 2,-19 203,-10 103,32-101,-2-197</inkml:trace>
  <inkml:trace contextRef="#ctx0" brushRef="#br0" timeOffset="283.44">284 764,'-5'23,"-1"14,0 5,1-10,1-10</inkml:trace>
  <inkml:trace contextRef="#ctx0" brushRef="#br0" timeOffset="4589.817">509 284,'10'-11,"0"1,0 1,1 0,0 0,0 1,1 0,0 1,0 1,1 0,0 0,0 1,1 1,-1 0,1 1,0 1,-1 0,1 1,0 0,3 1,-14 1,1 0,-1 0,0 1,1 0,-1-1,0 1,0 0,0 0,-1 1,1-1,0 0,-1 1,1 0,-1 0,0-1,0 1,0 0,-1 1,1-1,-1 0,1 0,-1 1,0-1,0 1,-1-1,1 1,-1-1,0 1,1 0,-2-1,1 1,0-1,-1 1,1-1,-1 1,0-1,-1 1,1-1,0 0,-1 0,0 1,0-1,0 0,-1 1,-70 124,72-123,-1-1,1 1,0 0,0 0,1 0,-1 0,1-1,0 1,1 0,-1 0,1 0,0 0,0 0,0-1,1 1,0 0,0-1,0 1,0-1,1 0,0 0,-1 0,2 0,-1 0,0-1,1 1,-1-1,1 0,0 0,0 0,0-1,1 1,-1-1,1 0,-1 0,1-1,1 1,10 7,0 1,-1 1,0 0,-1 1,0 1,-1 0,2 4,-11-13,0 1,0-1,0 1,-1 1,0-1,0 0,0 1,-1-1,0 1,0 0,0 0,-1 0,1 0,-1 0,-1 0,1 0,-1 0,0 0,-1 1,0-1,0 0,0 0,-1 3,-4-1,0 0,-1-1,0 0,0 0,-1 0,0-1,0 0,0-1,0 0,-1 0,0-1,0 0,-1 0,1-1,-1 0,1-1,-1 0,0-1,0 0,0 0,0-1,0 0,0-1,-7-1,-91-6,108 8,-1 0,0-1,1 1,-1 0,1-1,-1 1,0-1,1 1,-1-1,1 1,-1-1,1 1,0-1,-1 0,1 1,-1-1,1 0,0 1,0-1,-1 0,1 1,0-1,0 0,0 1,0-1,0 0,0 0,0 1,0-1,0 0,0 0,0 1,0-1,0 0,1 1,-1-1,0 0,1 1,-1-1,0 0,1 1,-1-1,1 1,-1-1,1 1,-1-1,1 1,-1-1,1 1,-1-1,1 1,0 0,-1-1,1 1,0 0,-1 0,1-1,0 1,0 0,-1 0,1 0,0 0,0 0,13-9</inkml:trace>
  <inkml:trace contextRef="#ctx0" brushRef="#br0" timeOffset="5421.35">1187 397,'119'-255,"-79"201,-15 99,-25-41,1 0,0-1,0 1,0-1,0 1,0-1,1 1,-1-1,1 0,0 0,0 0,0 0,1 0,-1 0,1-1,-1 1,1-1,0 1,0-1,0 0,0 0,1 0,-1-1,0 1,1-1,-1 0,1 0,-1 0,1 0,0-1,-1 1,1-1,0 0,-1 0,1-1,0 1,2-1,6-9,0-1,0-1,-2 0,1 0,-2-1,1 0,-2-1,0 0,0 0,9-15,21-24,-37 53,0 0,-1 0,1 1,0-1,0 0,-1 1,1-1,0 1,-1-1,1 0,0 1,-1 0,1-1,-1 1,1-1,-1 1,1 0,-1-1,0 1,1 0,-1-1,0 1,1 0,-1 0,0-1,0 1,0 0,1 0,-1-1,0 1,0 0,0 0,-1 0,1-1,0 1,0 0,0 0,0-1,-1 2,1-1,-1 61,0-54,-1 1,2 0,-1 0,1 0,0 0,1 0,0 0,0-1,1 1,0 0,1-1,0 1,0-1,1 0,0 0,0 0,1 0,0-1,0 0,2 2,7 1</inkml:trace>
  <inkml:trace contextRef="#ctx0" brushRef="#br0" timeOffset="5686.394">1131 566,'38'0,"23"0,10 0,3-5,-2-1,-4 0,-7 1,-6-4,-2 1,-6 1,-5 1,-6 3,-3 1,-4 1,-1 1,-5 0</inkml:trace>
  <inkml:trace contextRef="#ctx0" brushRef="#br0" timeOffset="6202.028">1667 678,'-9'2,"-13"3,1 0,0 1,0 1,0 1,1 1,0 0,0 2,1 0,-9 9,26-19,1-1,0 1,0 0,0 1,0-1,0 0,0 0,0 0,0 1,0-1,1 0,-1 1,0-1,1 0,-1 1,1-1,0 1,-1-1,1 1,0-1,0 1,0-1,0 1,0-1,0 1,1-1,-1 1,0-1,1 1,-1-1,1 1,-1-1,1 0,0 1,0-1,0 0,-1 0,1 1,0-1,1 0,-1 0,0 0,1 0,63 42,-53-37,-6-4,0 1,-1 0,0 0,0 0,1 0,-2 1,1 0,0 0,-1 0,0 0,0 1,0 0,0 0,-1 0,0 0,0 0,-1 1,1-1,-1 1,0 0,0 0,-1 0,0 0,0 0,0 0,-1 0,0 0,0 0,0 0,-1 0,0 0,-1 4,-2-4,0-1,-1 0,1 0,-1 0,0 0,0-1,0 1,-1-2,0 1,0 0,0-1,0 0,0-1,0 1,-1-1,1 0,-1-1,0 0,1 0,-1 0,0-1,0 0,1 0,-1 0,0-1,0 0,1-1,-5-1,-6 2,-36-6,35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1 750,'19'8,"-1"-1,2 0,-1-2,1-1,0 0,0-1,0-1,0-1,0-1,1-1,-1 0,0-2,0 0,0-1,-1-1,0-1,0-1,0-1,7-4,22-13,-2-1,-1-3,-1-2,-2-1,-1-3,-1-1,-2-2,-2-1,-2-2,27-42,103-193,-160 268,24-29,-28 37,1-1,0 1,-1-1,1 1,0-1,0 1,0 0,-1-1,1 1,0 0,0 0,0 0,0 0,0-1,-1 1,1 0,0 0,0 1,0-1,0 0,0 0,-1 0,1 1,0-1,0 0,0 1,-1-1,1 0,0 1,0-1,-1 1,1-1,0 1,-1 0,1-1,-1 1,1 0,0-1,-1 1,0 0,1 0,-1 0,1-1,-1 1,0 0,0 1,9 17,-1 1,-1 0,-1 0,-1 1,-1 0,2 18,-2-14,-1 0,-1 0,-1 0,-2 0,0 0,-1 0,-2 0,0-1,-2 1,-1-1,-1 0,0-1,-2 1,-1-2,-11 17,11-20,-1 0,-2-1,0-1,0 0,-2 0,0-2,0 0,-2-1,0-1,0 0,-1-2,-1 0,0-1,0-1,-1-1,0 0,-1-2,1-1,-1 0,0-2,-14 1,-61-11,70 0</inkml:trace>
  <inkml:trace contextRef="#ctx0" brushRef="#br0" timeOffset="317.879">1581 440,'-35'58,"18"-33,2 1,0 0,2 1,1 1,1 0,-6 28,16-53,0 0,0 0,1 0,-1 0,1 0,0 0,0 0,0 0,1 0,-1 0,1 0,-1 0,1 0,0 0,0 0,0 0,1 0,-1 0,1-1,-1 1,1-1,0 1,0-1,0 0,0 0,1 1,-1-2,1 1,-1 0,1 0,-1-1,1 1,0-1,0 0,0 0,0 0,0 0,0-1,0 1,2-1,4 2,1-2,0 1,0-1,-1-1,1 1,0-2,-1 1,1-2,-1 1,0-1,1 0,3-3,-5 3,1 1,-2-2,1 1,0-1,-1 0,0 0,0-1,0 0,0 0,-1-1,0 0,0 0,0 0,-1-1,0 0,0 0,-1 0,0-1,0 1,-1-1,0 0,0 0,-1 0,0 0,0-1,-1 1,0 0,-1-1,1 1,-2-1,1-1,-2 3,0 0,0 0,-1 0,0 0,0 0,-1 1,0-1,0 1,0 0,-1 0,1 1,-1-1,-1 1,1 0,-1 1,0-1,0 1,0 0,-1 0,1 1,-1 0,0 0,0 1,-2-1,-6-1,0 1,0 0,0 1,0 0,-1 1,1 1,-1 1,1 0,0 1,-1 0,-2 2,-9 3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0 125,'340'0,"-177"21,-162-22,-1 0,1 0,0 0,0 0,-1 0,1 0,-1 0,1 0,-1 0,1 0,-1 0,0 0,1 0,-1-1,0 1,0 0,0 0,0 0,0 0,0 0,0-1,0 1,-1 0,1 0,0 0,-1 0,1 0,-1 0,1 0,-1 0,1 0,-1 0,0 0,0 0,1 0,-1 0,0 0,0 1,0-1,0 0,0 1,0-1,0 1,0-1,0 1,0-1,0 1,0 0,0-1,0 1,-1 0,1 0,0 0,-101-82,82 65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23,'0'5,"5"2,6-1,7-1,4-2,4 0,1-2,3-1,-1 0,0-5,1-2,-2 1,1 1,0 1,-1-3,0-1,0 2,-4 1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26,'29'0,"14"0,5 0,-1 0,-4 0,-5-5,-3-1,-3 0,-3 1,-5 1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29,'-259'288,"14"-65,245-222,-48 49,47-48,0-1,0 0,0 0,1 0,-1 1,0-1,1 1,-1-1,1 0,-1 1,1-1,0 1,-1-1,1 1,0-1,0 1,0-1,0 1,0-1,1 1,-1-1,0 1,1-1,-1 0,1 1,-1-1,1 1,0-1,0 0,-1 0,1 1,0-1,0 0,0 0,0 0,1 0,-1 0,0 0,0 0,1-1,-1 1,0 0,1-1,20 9,1-2,0 0,0-2,1-1,0 0,0-2,0-1,-1 0,1-2,16-3,22 2,230 2,-265 6,-25-4,-1-1,1 0,0 0,-1 0,1 0,0 0,0 0,0 0,0 0,0-1,0 1,0-1,0 0,0 1,0-1,0 0,0 0,0 0,0-1,0 1,0 0,0-1,0 1,0-1,0 0,0 0,0 1,-1-1,1-1,0 1,0 0,-1 0,1-1,-1 1,1 0,-1-1,0 0,1 1,-1-1,0 0,0 0,-35-130,17 93,-1 0,-2 1,-2 2,-1 0,-27-31,-76-73,121 133,4 4</inkml:trace>
  <inkml:trace contextRef="#ctx0" brushRef="#br0" timeOffset="1067.491">985 1,'34'32,"-9"15,-2 2,-2 1,-2 0,-2 1,1 17,24 68,-41-131,41 73,-40-79,0 1,0-1,0 1,0-1,0 0,0 0,-1 0,1 0,0 0,0 0,-1 0,1 0,-1-1,1 1,-1 0,0-1,0 0,1 1,-1-1,0 0,0 1,-1-1,1 0,0 0,-1 0,1 0,-1 0,1 0,-1 0,0 0,0 0,2-4,82-217,25-26,-102 230,-4 5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2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947 9,'-8'-3,"-1"2,-1-1,1 1,0 0,0 1,0 0,0 1,-1-1,1 2,0-1,0 1,0 1,-278 88,138-32,89-33,-1-2,0-3,-2-3,-6-2,275-89,339-87,-381 135,-164 25,0 0,0 0,-1 1,1-1,0 0,0 1,-1-1,1 0,0 1,0-1,0 1,0-1,0 0,-1 1,1-1,0 1,0-1,0 0,0 1,0-1,0 1,0-1,0 0,1 1,-1-1,0 1,0-1,0 0,0 1,0-1,1 0,-1 1,0-1,0 0,1 1,-1-1,0 0,1 1,-1-1,0 0,0 0,1 1,-1-1,1 0,-1 0,0 0,1 0,-1 1,0-1,1 0,-1 0,1 0,-1 0,0 0,1 0,-1 0,1 0,-1 0,-33 18,-458 175,338-137,-132 29,246-74,440-105,-149 29,-21 16,-387 87,3 6,-78 37,167-58,-111 41,175-63,0-1,0 0,0 0,0 0,1 0,-1 0,0 0,0 0,0 1,0-1,0 0,0 0,1 0,-1 0,0 1,0-1,0 0,0 0,0 0,0 1,0-1,0 0,0 0,0 0,0 1,0-1,0 0,0 0,0 0,0 1,0-1,0 0,0 0,0 0,0 1,0-1,0 0,-1 0,1 0,0 0,0 1,0-1,0 0,25 0,33-9,0-2,0-3,-1-2,-1-3,12-8,103-31,-124 45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3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225 469,'56'202,"41"83,-32-137,-65-147,0-1,-1 1,1 0,0 0,0-1,0 1,1 0,-1 0,0-1,0 1,0 0,0 0,1-1,-1 1,0 0,1-1,-1 1,0 0,1-1,-1 1,1-1,-1 1,1-1,-1 1,1-1,0 1,-1-1,1 1,-1-1,1 0,0 1,-1-1,1 0,0 0,0 1,-1-1,1 0,0 0,0 0,-1 0,1 0,0 0,0 0,-1 0,1 0,0 0,0-1,-1 1,1 0,0 0,-1-1,1 1,0 0,-1-1,1 1,-1-1,1 1,0-1,-1 1,1-1,-1 1,1-1,-1 0,0 1,1-1,-1 0,0 1,1-1,34-187,58-186,-75 271,-17 91</inkml:trace>
  <inkml:trace contextRef="#ctx0" brushRef="#br0" timeOffset="3150.054">1045 413,'-35'48,"19"-28,1 1,0 1,2 0,1 1,0 1,2 0,0 0,2 1,1 0,1 0,1 1,1-1,1 1,1 16,2-37,-2 4,1-1,0 1,0-1,1 1,0-1,0 1,1-1,0 1,0-1,1 0,0 1,1-1,0 0,0 0,1-1,0 1,0-1,0 1,1-1,1-1,-1 1,1-1,0 0,0 0,1 0,-1-1,7 3,36 9,-31-9</inkml:trace>
  <inkml:trace contextRef="#ctx0" brushRef="#br0" timeOffset="3669.982">1185 751,'13'-10,"0"1,1 0,-1 0,2 1,-1 1,1 1,0 0,1 1,-1 0,1 1,0 1,0 1,0 0,3 1,-17 1,0-1,0 1,-1 0,1 0,0 1,-1-1,1 0,0 0,0 1,-1-1,1 1,-1 0,1-1,0 1,-1 0,0 0,1 0,-1 0,1 0,-1 0,0 1,0-1,0 0,0 1,0-1,0 1,0-1,0 1,0-1,-1 1,1-1,0 1,-1 0,0-1,1 1,-1 0,0 0,0-1,0 1,0 0,0-1,0 1,-1 0,1 0,0-1,-1 1,0 0,0 0,-43 76,18-48,14-17,0 0,1 1,0 0,1 1,1 0,0 1,1 0,1 0,0 1,6-15,1 1,-1 0,0-1,1 1,0 0,-1-1,1 1,0 0,0 0,1-1,-1 1,0 0,1-1,0 1,0 0,0-1,0 1,0-1,0 0,0 1,1-1,-1 0,1 0,0 1,0-1,0-1,0 1,0 0,0 0,0-1,0 1,1-1,-1 0,1 0,-1 0,1 0,-1 0,1 0,0-1,-1 1,1-1,1 1,119-4,-70-16,-34 7</inkml:trace>
  <inkml:trace contextRef="#ctx0" brushRef="#br0" timeOffset="5488.466">1891 808,'-54'-17,"49"17,1 0,0 0,0 0,0 0,0 1,0 0,0 0,0 0,0 0,0 0,0 1,1 0,-1 0,0 0,1 0,0 0,-1 1,1-1,0 1,0 0,0 0,1 0,-1 1,1-1,0 1,0-1,0 1,0 0,1-1,-1 2,4-2,-1 0,1 0,0 0,0 0,0-1,1 1,-1 0,1-1,-1 0,1 1,0-1,0 0,0 0,0-1,0 1,0-1,1 1,-1-1,2 0,27 16,-31-16,1 1,-1-1,0 0,0 1,1-1,-1 1,0 0,0-1,-1 1,1 0,0-1,0 1,-1 0,1 0,-1 0,0-1,1 1,-1 0,0 0,0 0,0 0,0 0,-1 0,1-1,0 1,-1 0,1 0,-1 0,0-1,0 1,0 0,1-1,-1 1,-1 0,1-1,0 0,0 1,-1-1,1 0,0 1,-2 0,-67 46,16-29,29-13</inkml:trace>
  <inkml:trace contextRef="#ctx0" brushRef="#br0" timeOffset="5869.862">2060 384,'5'2,"0"0,0 0,0 0,-1 1,1-1,-1 1,0 0,1 1,-1-1,-1 1,1 0,0 0,-1 0,0 0,0 0,1 2,9 14,0 1,-2 0,0 0,-1 1,-2 0,0 1,-1 0,-1 0,-2 0,0 1,0 18,-5-18,-2-1,-1 1,0-1,-2 0,-1-1,-1 1,0-1,-2-1,0 0,-2 0,0-1,-1 0,-1-1,-14 14,-48 52,60-71</inkml:trace>
  <inkml:trace contextRef="#ctx0" brushRef="#br0" timeOffset="8116.299">0 215,'311'-84,"-270"75,-30 5,0 1,1 1,-1 0,1 0,-1 1,1 1,-1 0,1 0,-1 1,1 0,-1 1,10 3,-68-52,-15-11,54 47</inkml:trace>
  <inkml:trace contextRef="#ctx0" brushRef="#br0" timeOffset="6134.442">2483 836,'34'0,"16"-5,3-1,-1 0,-5 1,-6 1,-10 7,-6 2,-6 1</inkml:trace>
  <inkml:trace contextRef="#ctx0" brushRef="#br0" timeOffset="7171.304">3133 441,'13'15,"0"1,-2 1,0 0,-1 0,0 1,-2 0,0 1,-1 0,-1 0,0 1,-2-1,0 1,-1 0,-1 0,-1 0,-1 1,-1 4,1 0,2 0,1 0,1 0,1 0,1-1,2 0,0 0,-8-25,1 0,-1 0,0 0,1 0,-1 0,1 0,0 0,-1 1,1-1,0 0,-1 0,1 0,0 1,0-1,0 0,-1 1,1-1,0 0,0 1,0 0,0-1,0 1,0-1,0 1,0 0,0 0,1 0,-1 0,0-1,0 1,0 1,0-1,0 0,0 0,0 0,0 0,0 1,0-1,0 1,0-1,0 1,0-1,0 1,0-1,0 1,0 0,-1-1,1 1,0 0,0 0,-1 0,1 0,-1-1,1 1,0 0,-1 0,0 0,1 0,-1 0,0 0,1 1,-1-1,0 0,0 0,0 0,0 0,0 0,0 0,75-191,91-140,-137 263,-24 48</inkml:trace>
  <inkml:trace contextRef="#ctx0" brushRef="#br0" timeOffset="8990.307">2963 158,'220'-17,"-179"11,0 2,0 1,0 3,28 3,-12 12,-75-35,-36-11,37 21</inkml:trace>
  <inkml:trace contextRef="#ctx0" brushRef="#br0" timeOffset="9531.757">4092 187,'-29'34,"1"1,2 2,2 0,1 1,2 2,2 0,2 1,1 1,2 1,2 0,2 0,2 1,1 4,7-37,1-1,-1 1,2 0,-1-1,2 1,-1-1,1 1,1-1,0 0,0 0,1-1,0 0,1 1,0-1,0-1,1 1,-3-4,1 0,-1 0,1-1,0 1,0-1,0 0,0 0,1-1,-1 0,1 1,0-2,0 1,0-1,1 0,-1 0,0-1,1 0,-1 0,1 0,0-1,-1 0,1 0,-1-1,1 0,-1 0,4-1,8-5</inkml:trace>
  <inkml:trace contextRef="#ctx0" brushRef="#br0" timeOffset="9888.09">4431 441,'-24'23,"1"1,0 1,2 1,1 1,2 1,0 0,-8 22,23-45,1 0,0 0,1 1,-1-1,1 0,0 1,0 0,1-1,0 1,0-1,0 1,1 0,-1-1,1 1,1-1,-1 0,1 1,0-1,0 0,0 0,1 0,0 0,0 0,0-1,1 1,-1-1,1 0,0 0,0 0,1-1,-1 1,1-1,-1 0,1 0,0-1,0 1,1-1,-1-1,4 2,1 0,0-1,0-1,0 0,0 0,0-1,0 0,0-1,0 0,0 0,0-1,0-1,0 0,-1 0,1 0,-1-1,0-1,0 0,0 0,-1-1,0 0,0 0,0-1,5-6,-7 8,-1 0,1-1,-1 0,-1 0,1-1,-1 1,0-1,0 0,-1 0,0-1,0 1,-1 0,0-1,0 0,-1 1,0-1,0 0,-1 0,1 0,-2 1,1-1,-1 0,-1 0,0 1,0-1,0 0,-1 1,0 0,0 0,-4-7,0 6,0 0,0 0,-1 0,0 1,-1 0,0 1,0 0,0 0,0 1,-1 0,-2 0,-1-2,-12-6</inkml:trace>
  <inkml:trace contextRef="#ctx0" brushRef="#br0" timeOffset="10232.886">4656 215,'5'4,"165"189,-160-178,0 0,-1 0,0 1,-1 0,-1 1,-1 0,-1 0,0 1,-1-1,-1 1,0 0,-1 0,-1 3,-3 0,-1 0,-1-1,-1 0,-1 0,0 0,-2-1,0 1,-1-2,-1 1,-1-2,0 1,-1-1,-1-1,-1 0,0-1,-1-1,0 0,-1-1,-1 0,0-2,-5 2,2-5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30,'18'6,"-1"0,1-2,0 0,0 0,1-2,-1 0,1-2,-1 0,1 0,-1-2,0-1,1 0,-1-1,3-2,26-2,130-22,-165 29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2,'39'17,"-12"-12,0-1,0 0,0-3,1 0,-1-1,26-4,145-25,-174 29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4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1 492,'5'0,"1"5,5 1,5 0,5-1,4-1,1-2,3-1,0-5,0-3,0 1,0 1,0 1,-1 1,1 2,-11 0,-7 1</inkml:trace>
  <inkml:trace contextRef="#ctx0" brushRef="#br0" timeOffset="569.478">622 97,'-1'0,"1"-1,-1 1,1 0,0 0,-1 0,1-1,-1 1,1 0,-1 0,1 0,-1 0,1 0,-1 0,1 0,0 0,-1 0,1 0,-1 0,1 0,-1 0,1 0,-1 0,1 0,-1 1,1-1,-1 0,1 0,0 0,-1 1,1-1,0 0,-1 1,1-1,0 0,-1 1,1-1,0 0,-1 1,1-1,0 1,0-1,0 1,-1-1,1 1,0-1,0 0,0 1,0-1,0 1,0-1,0 1,0-1,0 1,0-1,0 1,0-1,0 1,0-1,1 1,-1-1,-34 155,-1 168,22-248,10-61,0 1,0-1,1 1,1 0,1 0,0 0,1 0,1 5,-2-19,0 1,0-1,0 0,0 1,0-1,1 0,-1 1,0-1,1 0,-1 0,1 1,-1-1,1 0,0 0,0 0,-1 0,1 0,0 0,0 0,0 0,0 0,0 0,0 0,1 0,-1-1,0 1,0 0,0-1,1 1,-1-1,0 0,1 1,-1-1,1 0,8-4</inkml:trace>
  <inkml:trace contextRef="#ctx0" brushRef="#br0" timeOffset="1403.601">877 407,'0'-14,"0"-1,2 1,0-1,0 1,1 0,1-1,1 2,0-1,0 0,2 1,0 0,0 0,89-132,-96 146,0-1,0 1,0-1,0 1,0-1,0 1,0-1,1 1,-1 0,0-1,0 1,1-1,-1 0,0 1,1-1,-1 1,0-1,1 1,-1-1,1 0,-1 1,1-1,-1 0,1 1,-1-1,1 0,-1 0,1 0,-1 1,1-1,-1 0,1 0,-1 0,1 0,0 0,-1 0,1 0,-1 0,1 0,-1 0,1 0,0-1,-1 1,1 0,-1 0,1-1,-1 1,1 0,-1 0,1-1,-1 1,0 0,1-1,-1 1,1-1,-1 1,0-1,1 1,-1-1,0 1,0-1,1 1,-1-1,0 1,0-1,0 0,2 55,-3-46,1-3,-1 7,0-1,1 1,1-1,0 0,0 1,1-1,0 0,1 0,0 0,1 0,0 0,1 0,-2-10,-1 0,0 0,1 0,-1 0,0-1,1 1,-1-1,1 1,-1-1,1 0,-1 0,1 0,-1 0,1 0,-1-1,0 1,1-1,-1 0,1 1,-1-1,0 0,0 0,1-1,-1 1,0 0,0-1,0 1,0-1,-1 0,1 0,0 1,-1-1,1 0,-1-1,0 1,1 0,0-2,152-231,-122 203,-36 70,-11 25,12-58,0 1,1-1,-1 1,1 0,1-1,-1 1,1 0,0 0,0 0,1 0,0 1,0-1,0 0,1 0,0 0,0 0,0 0,1 0,0-1,0 1,0 0,1-1,0 1,0-1,0 0,1 0,0 0,0-1,0 1,0-1,14 7,0-4</inkml:trace>
  <inkml:trace contextRef="#ctx0" brushRef="#br0" timeOffset="1684.559">791 548,'39'0,"17"0,8-4,-1-3,-2 1,-6 1,-9-3,-1-1,-5 2,-3 2,-4 1,-3 2,-6 1</inkml:trace>
  <inkml:trace contextRef="#ctx0" brushRef="#br0" timeOffset="2233.986">1299 661,'-160'49,"157"-50,-1 1,1 0,0 1,0-1,-1 0,1 1,0 0,0 0,0 0,-1 0,1 0,0 1,1-1,-1 1,0 0,0 0,1 0,-1 0,1 0,0 0,-1 1,1-1,0 1,0 0,1 0,-1-1,1 1,-1 0,1 0,0 1,0-1,0 0,1 0,-1 0,1 1,-1-1,1 0,0 0,1 1,-1-1,0 0,1 2,4 2,0-1,0 1,0-1,1 0,-1-1,1 1,1-1,-1-1,1 1,0-1,0 0,0-1,5 3,65 48,-75-52,-1 0,1 0,-1 0,1 0,-1 1,0-1,0 0,0 1,0-1,0 1,-1-1,1 1,-1-1,0 1,1-1,-1 1,0 0,-1-1,1 1,0-1,-1 1,1-1,-1 1,0-1,0 1,0-1,0 0,0 1,-1-1,1 0,-1 0,1 0,-1 0,0 0,0 0,0-1,-3 4,0-1,0 1,-1-1,0-1,0 1,0-1,0 0,0-1,0 1,-1-1,0 0,1-1,-4 1,2 0,0-1,0 0,0 0,0 0,0-1,0 0,0-1,0 0,0 0,0-1,0 1,0-2,1 1,-1-1,1-1,-1 1,1-1,0 0,1-1,-1 0,1 0,0 0,-1-2,1-10,5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0,-5 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27,'-15'5,"-1"1,1 0,1 2,-1 0,1 0,0 1,1 1,0 0,1 1,0 0,0 1,1 0,1 1,0 0,1 1,0 0,1 0,1 1,0 0,1 0,1 1,0 0,-2 12,5-1,1 0,1-1,1 1,2 0,0-1,2 0,3 9,-6-29,1-1,0 0,0 0,0 0,1 0,-1 0,1 0,0-1,1 0,-1 0,1 0,0 0,0-1,0 0,0 0,0 0,1-1,-1 0,1 0,0 0,0 0,-1-1,1 0,3 0,6 1,0-1,0-1,0 0,0-1,1 0,-1-1,0-1,-1 0,5-3,-5 0,0-1,-1-1,0 0,0-1,0 0,-1-1,-1-1,0 0,0 0,-1-1,-1 0,0-1,0 0,-2 0,1-1,-2 0,0 0,0-1,-2 0,1 0,-2 0,0 0,-1 3,0 0,-1 1,0-1,-1 0,0 0,-1 0,0 0,-1 1,0-1,-1 1,0-1,-1 1,0 0,-1 0,0 1,-1-1,0 1,-1 0,0 1,0-1,-1 2,0-1,-1 1,0 0,0 1,0 0,-1 0,0 1,-1 0,-1 0,-74-23,61 24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37,'152'-37,"-149"37,0 0,0 0,0 1,0-1,0 1,0-1,0 1,0 0,0 0,0 0,0 1,0-1,-1 1,1-1,-1 1,1 0,-1 0,0 0,0 0,1 0,-1 1,-1-1,1 1,0-1,-1 1,1 0,-1-1,0 1,0 0,0 0,0 0,0 0,-1 2,4 110,-6-86,0 934,27-797,-25-164,0-1,0 1,0-1,0 0,0 1,0-1,-1 1,1-1,0 0,-1 1,1-1,-1 0,0 1,1-1,-1 0,0 0,0 0,0 1,1-1,-1 0,0 0,-1 0,1-1,0 1,0 0,0 0,0-1,-1 1,1 0,0-1,-1 1,1-1,-1 0,1 1,0-1,-1 0,1 0,-1 0,1 0,-2 0,-59-12,56 10,-82-17,63 16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9,'-5'-2,"0"0,-1 1,1 0,0 0,-1 0,1 0,-1 1,1 0,-1 0,1 1,0-1,-1 1,1 1,0-1,-1 0,1 1,0 0,0 1,0-1,1 1,-1 0,0 0,1 0,0 1,0-1,0 1,0 0,1 0,-1 1,1-1,0 1,1-1,-1 1,1 0,0 0,0 0,0 0,0 2,-11 190,2-110,4 0,4 0,6 58,-2-24,0 143,25-123,3-27,-3-27,-24-83,0-1,1 0,-1 0,1 0,0 0,0 0,0 0,0-1,1 1,-1-1,1 0,-1 0,1-1,0 1,0-1,0 1,0-1,0-1,0 1,0 0,0-1,0 0,0 0,0 0,0 0,0-1,0 0,0 1,0-2,0 1,0 0,0-1,-1 0,4-1,7 0,159-32,-149 34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1,'-2'17,"0"-1,-2 1,0-1,0 0,-2 0,0 0,-1-1,-1 2,-5 12,5-10,-1 1,0 0,2 0,0 0,1 1,2 0,0 0,0 10,3-26,0-1,0 1,0 0,1 0,0 0,0 0,0 0,0 0,1 0,0 0,0-1,0 1,1 0,0 0,0-1,0 1,0-1,1 0,-1 0,1 0,0 0,1 0,-1 0,1-1,-1 0,1 1,0-1,0-1,0 1,2 0,0 0,1 0,1-1,-1 0,0 0,0 0,1-1,-1 0,1-1,-1 0,1 0,-1 0,1-1,-1 0,1-1,-1 1,0-1,0-1,0 0,0 0,0 0,0 0,-1-1,0 0,5-5,2-9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1 289,'162'-120,"-89"19,-20 34,-50 67,-1 1,0 0,1 0,-1-1,0 2,1-1,-1 0,0 0,0 1,0-1,0 1,0-1,0 1,-1 0,1 0,-1 0,1 0,-1 0,0 0,1 0,-1 1,0-1,0 0,-1 1,1-1,0 1,-1-1,0 1,1-1,-1 1,0-1,0 1,2 15,1 0,1-1,0 1,2-1,0 0,1-1,0 1,1-1,1-1,1 1,5 4,-2-7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3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337 854,'-62'-11,"61"10,1 0,0 1,0-1,0 0,0 0,0 1,0-1,0 0,0 0,0 1,0-1,0 0,0 0,0 0,1 1,-1-1,0 0,1 1,-1-1,0 0,1 1,-1-1,1 0,-1 1,1-1,-1 1,1-1,0 1,-1-1,1 1,-1-1,1 1,0 0,0-1,-1 1,1 0,0-1,0 1,-1 0,1 0,0 0,0 0,-1 0,1 0,0 0,0 0,0 0,-1 0,1 0,0 1,0-1,-1 0,1 1,0-1,-1 0,1 1,0-1,0 1,4-2,536-165,-104 42,-399 116,-62 31,-229 77,194-81,-467 149,464-151,100-22,189-84,-66 21,218-57,-264 103,-134 44,-294 104,-188 55,446-152,105-49,698-272,-499 200,-77 33,124-24,-272 77,-57 24,-218 87,-135 49,133-69,296-90,307-125,349-117,-495 188,-368 129,-397 142,498-182,60-19,26-13,185-69,304-128,44 3,-504 173,-84 24,-159 67,-174 58,272-85,135-30,125-48,-121 23,400-147,-296 102,-97 34,-53 24,0 1,0-1,0 1,1-1,-1 1,0-1,0 0,0 1,0-1,0 1,0-1,0 1,-1-1,1 0,0 1,0-1,0 1,0-1,-1 1,1-1,0 1,-1-1,1 1,0-1,-1 1,1 0,0-1,-1 1,1-1,-1 1,1 0,-1 0,1-1,-1 1,1 0,-1 0,1-1,-1 1,1 0,-1 0,1 0,-1 0,0 0,1 0,-1 0,1 0,-1 0,1 0,-1 0,0 0,1 0,-1 0,1 1,-1-1,1 0,-1 0,1 1,-1-1,1 0,-1 1,1-1,0 0,-1 1,1-1,-1 1,1-1,0 1,-68 13,2 2,0 4,-62 26,83-29,-22 14,67-31,1 0,-1 0,0 1,1-1,-1 0,0 0,0 1,1-1,-1 0,0 0,0 1,1-1,-1 0,0 1,0-1,0 0,1 1,-1-1,0 0,0 1,0-1,0 0,0 1,0-1,0 1,0-1,0 0,0 1,0-1,0 1,0-1,0 0,0 1,0-1,0 0,0 1,-1-1,1 0,0 1,0-1,0 0,-1 1,1-1,0 0,-1 1,1-1,0 0,0 0,-1 0,1 1,0-1,-1 0,38-3,40-12,-1-4,-1-3,-1-3,29-16,-102 41,0 1,0-1,0 0,0 0,0 0,0 1,0-1,0 0,-1 0,1 0,0-1,0 1,0 0,0 0,0 0,0-1,0 1,0-1,-1 1,1 0,0-1,0 1,0-1,-1 0,1 1,0-1,-1 0,1 1,-1-1,1 0,-1 0,1 1,-1-1,1 0,-1 0,0 0,1 0,-1 0,0 0,0 1,1-1,-1 0,0 0,0 0,0 0,0 0,-1 0,1 0,0 0,0 0,0 0,-1 0,1 1,0-1,-1 0,1 0,-1 0,1 1,-1-1,0 0,1 0,-1 0,-123-15,-55-6,178 22,1-1,-1 1,1 0,-1 0,1 0,-1 0,1 0,-1 0,1 0,-1 0,1 0,-1 0,1 1,-1-1,1 0,-1 0,1 0,-1 1,1-1,0 0,-1 0,1 1,-1-1,1 0,0 1,-1-1,1 1,0-1,-1 0,1 1,0-1,-1 1,1-1,0 1,0-1,0 1,0-1,0 1,-1-1,1 1,0-1,0 1,0-1,0 1,0-1,0 1,0-1,1 1,-1-1,0 1,0-1,0 1,0-1,1 1,-1-1,0 1,1-1,-1 0,0 1,23 33,-17-26,-4-6,0 1,0-1,0 1,0-1,0 1,0 0,-1 0,0 0,1 0,-1 0,0 1,0-1,-1 0,1 0,-1 1,0-1,0 0,0 0,0 1,-1 2,-1-6,-1 0,1 0,-1 0,0 0,1-1,-1 1,1-1,-1 0,1 0,-1 0,1 0,0 0,-1 0,1-1,0 1,0-1,0 0,0 1,0-1,0 0,1 0,-1 0,-1-2,2 3,-83-91,113 139,31 87,-50 53,-10-187,-1 1,1-1,-1 1,1 0,0-1,-1 1,1 0,0-1,-1 1,1 0,0-1,0 1,0 0,0 0,-1-1,1 1,0 0,0 0,0 0,1-1,-1 1,0 0,0 0,0-1,0 1,1 0,-1-1,0 1,1 0,-1-1,1 1,-1 0,1-1,-1 1,1-1,-1 1,1-1,-1 1,1-1,0 1,-1-1,1 0,0 1,-1-1,1 0,0 1,-1-1,1 0,0 0,0 0,-1 0,1 0,0 0,0 0,0 0,-1 0,1 0,0 0,-1 0,1 0,0-1,0 1,-1 0,1-1,0 1,-1 0,1-1,0 1,-1-1,1 0,30-48,-16 22,1 0,1 2,1 0,2 1,0 1,1 1,2 0,1 1,55-37,-264 193,184-135,0 0,0 0,0 0,-1 1,1-1,0 1,0-1,0 1,0-1,1 1,-1-1,0 1,0 0,0-1,0 1,1 0,-1 0,0 0,0 0,1 0,-1-1,1 1,-1 0,1 0,0 0,-1 1,1-1,0 0,-1 0,1 0,0 0,0 0,0 0,0 0,0 0,0 0,1 1,-1-1,0 0,0 0,1 0,-1 0,1 0,-1 0,1 0,-1 0,1 0,0 0,-1-1,1 1,0 0,0 0,-1-1,1 1,0 0,0-1,0 1,9-1,1-1,-1 0,0 0,0-1,0-1,0 0,0 0,0-1,-1 0,6-3,4-1,117-71,-135 79,0 0,0 0,0-1,-1 1,1 0,0 0,0-1,0 1,0 0,-1-1,1 1,0-1,0 1,-1-1,1 1,0-1,-1 1,1-1,0 0,-1 1,1-1,-1 0,1 0,-1 1,0-1,1 0,-1 0,0 0,1 0,-1 1,0-1,0 0,0 0,0 0,0 0,0 0,0 0,0 1,0-1,0 0,-1 0,1 0,0 0,-1 0,1 1,0-1,-1 0,1 0,-1 1,1-1,-1 0,1 1,-1-1,0 0,1 1,-1-1,0 1,0-1,1 1,-1-1,0 1,0 0,1-1,-2 1,-14 2,1 1,-1 0,0 1,1 1,0 1,0 0,0 1,1 0,-3 3,-5 2,1 3,21-15,0 0,1 0,-1 0,0 0,0 0,1 0,-1 0,0 0,1 0,-1 0,0 0,0 0,1 0,-1 0,0 0,0 0,1 0,-1 0,0 0,0 0,1 0,-1 0,0 1,0-1,1 0,-1 0,0 0,0 0,0 1,1-1,-1 0,0 0,0 1,0-1,0 0,1 0,-1 1,0-1,0 0,0 0,0 1,0-1,0 0,0 0,0 1,0-1,0 0,0 1,0-1,174-84,-172 83,-1 1,0 0,0-1,1 1,-1-1,0 1,0-1,1 0,-1 0,0 1,0-1,0 0,0 0,0 0,0 0,0 0,0 0,-1 0,1-1,0 1,-1 0,1 0,-1-1,1 1,-1 0,1-1,-1 1,0 0,0-1,0 1,0 0,0-1,0 1,0 0,0-1,0 1,-1-1,1 1,-1 0,1 0,-1-1,1 1,-1 0,0 0,1 0,-1-1,0 1,0 0,0 0,0 0,0 0,0 1,0-1,0 0,0 0,-1 1,1-1,0 0,0 1,-1 0,1-1,0 1,-1 0,1-1,0 1,-1 0,1 0,-22-4,0 0,0 1,-1 2,1 1,0 0,-12 3,-23-1,-67-18,124 15,-1 0,1 0,-1 1,1-1,-1 0,1 1,-1-1,0 1,1 0,-1-1,0 1,1 0,-1 0,0 0,1 0,-1 0,0 1,1-1,-1 0,0 1,1-1,-1 1,1 0,-1-1,1 1,-1 0,1 0,-1 0,1 0,0 0,-1 0,1 1,0-1,0 0,0 1,0-1,0 0,0 1,1-1,-1 1,0 0,1-1,-1 1,1-1,-1 1,1 0,0-1,0 1,0 1,6 41,-3-28,0-1,-1 1,-1 0,-1 0,0 0,-1-1,-1 1,-2 13,-14 85,19-113,0-1,-1 1,1-1,0 1,0-1,0 1,-1-1,1 0,0 1,0-1,0 0,0 0,0 1,0-1,0 0,0 0,-1 0,1 0,0 0,0 0,0-1,0 1,0 0,0 0,0-1,0 1,-1 0,1-1,0 1,0-1,0 1,-1-1,1 0,0 1,-1-1,1 0,0 1,-1-1,1 0,-1 0,1 1,-1-1,0 0,1 0,-1 0,0 0,1 1,-1-1,0 0,0 0,0 0,0 0,0 0,1 0,16-21,1 2,1 0,1 1,1 2,0 0,2 0,-1 2,5-1,149-84,-160 89,-23 11,-29 15,-170 55,-153 5,78-2,238-52,43-20,0 0,0 0,0-1,1 1,-1 0,0 0,1-1,-1 1,0 0,1-1,-1 1,1 0,-1-1,1 1,-1-1,1 1,-1-1,1 1,-1-1,1 1,0-1,-1 0,1 1,0-1,-1 0,1 1,0-1,0 0,-1 0,1 0,0 0,0 0,-1 0,1 0,0 0,0 0,0 0,-1 0,1 0,0-1,-1 1,1 0,0 0,0-1,-1 1,1-1,0 1,215-64,-114 28,126-45,-216 73,-45 14,-458 126,-161 28,488-104,164-56,0-1,0 1,1 0,-1 0,0 0,1 0,-1 0,0 0,1 0,-1 0,0 0,1-1,-1 1,0 1,1-1,-1 0,0 0,1 0,-1 0,0 0,1 0,-1 0,0 0,1 0,-1 1,0-1,0 0,1 0,-1 0,0 1,0-1,1 0,-1 0,0 1,0-1,0 0,0 1,1-1,-1 0,0 0,0 1,0-1,0 0,0 1,0-1,0 0,0 1,0-1,0 0,0 1,0-1,0 0,0 1,0-1,0 0,0 1,0-1,0 0,0 1,-1-1,1 0,0 0,0 1,34 0,41-12,-1-3,-1-4,0-3,10-6,14-4,276-93,-662 215,-403 96,398-111,282-71,29-8,465-127,-900 276,-170 15,477-138,203-57,391-102,-461 129,-9 2,1 0,-1 2,1-1,0 2,0 0,0 0,0 2,3-1,-30 12,-52 16,-2-3,0-2,-19 0,21-4,-374 93,347-90,198-68,-73 34,48-20,2 4,74-16,-66 27,-91 19,0 0,0 0,1-1,-1 1,0 0,0 0,0-1,0 1,0 0,0 0,0-1,0 1,0 0,-1 0,1-1,0 1,0 0,-1-1,1 1,0 0,-1-1,1 1,-1 0,1-1,-1 1,1-1,-1 1,1-1,-1 1,0-1,1 1,-1-1,0 1,1-1,-1 0,0 0,1 1,-1-1,0 0,0 0,1 0,-1 0,0 0,0 0,1 0,-2 0,-245 104,-146 24,243-84,97-27,97-40,43-4,-41 15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24,'-11'-5,"-1"1,1 1,-1-1,1 2,-1 0,0 0,0 1,0 0,0 1,0 1,0 0,1 1,-1 0,0 0,1 1,-1 1,1 0,0 0,0 1,-1 2,5 0,0 0,1 0,0 1,0 0,1 0,0 1,0-1,1 1,1 0,-1 0,1 1,1-1,-1 1,2-1,-1 1,2 0,-1-1,1 1,0 0,1 0,-27 218,27 337,-18-470,17-93,-1-1,1 1,0 0,0-1,0 1,0 0,1 0,-1-1,0 1,1 0,-1-1,1 1,0-1,-1 1,1 0,0-1,0 1,0-1,0 0,0 1,0-1,0 0,1 0,-1 0,0 0,1 0,-1 0,1 0,-1 0,1 0,-1-1,1 1,0 0,-1-1,1 0,0 1,0-1,-1 0,1 0,0 0,-1 0,1 0,0 0,78-10,95-29,-96 23,-61 9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1,'-11'225,"-25"3,25-121,11-107</inkml:trace>
  <inkml:trace contextRef="#ctx0" brushRef="#br0" timeOffset="368.298">1 282,'420'0,"-340"-11,-62 5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2,'0'0,"0"0,1-1,-1 1,1 0,-1 0,1 0,-1 0,1-1,-1 1,1 0,-1 0,1 0,-1 0,1 0,-1 0,1 0,-1 0,1 0,-1 1,1-1,-1 0,1 0,-1 0,0 0,1 1,-1-1,1 0,-1 1,1-1,-1 0,0 1,1-1,-1 0,0 1,1-1,-1 0,0 1,0-1,1 1,-1-1,0 1,0-1,0 1,0-1,1 1,-1-1,0 1,0-1,0 1,0-1,0 1,0-1,0 1,-1-1,1 1,0-1,0 1,5 21,-1 0,0 0,-2 0,-1 0,0 0,-2 1,-1 8,0 25,1 282,1-313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25,'8'3,"1"-1,-1 0,1-1,0 0,-1 0,1-1,0 0,0-1,-1 0,9-1,17-1,108-24,-170 40,-137 28,128-30,181-23,-118 12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7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0 406,'2'-22,"0"0,2 0,0 1,1-1,2 1,0 0,1 1,1 0,0 0,2 1,1 0,0 1,14-16,-26 33,1 0,-1 0,0 0,1 0,-1 0,0 0,1 0,-1 0,1 0,0 0,-1 0,1 0,0 0,0 1,-1-1,1 0,0 1,0-1,0 0,0 1,0-1,0 1,0-1,0 1,0 0,0-1,0 1,0 0,0 0,0 0,0 0,0 0,0 0,1 0,-1 0,0 0,0 0,0 1,0-1,0 0,0 1,0-1,0 1,0-1,0 1,0-1,0 1,-1 0,1-1,0 1,0 0,-1 0,1 0,0 0,-1 0,1 0,0 0,-11 151,10-151,1 0,-1 1,1-1,-1 0,1 0,0 0,-1 0,1 0,0 0,0 0,0 0,0 0,0 0,0 0,0-1,0 1,0 0,0-1,0 1,0-1,0 1,1-1,-1 1,0-1,0 0,1 0,-1 1,0-1,0 0,1 0,-1-1,0 1,0 0,1 0,-1 0,0-1,0 1,1-1,-1 1,0-1,0 1,0-1,0 0,0 0,1 0,49-37,-49 37,111-111,-1-1,-112 114,0-1,0 1,1-1,-1 1,0 0,0-1,1 1,-1-1,0 1,1-1,-1 0,0 1,1-1,-1 1,1-1,-1 1,1-1,-1 0,1 0,-1 1,1-1,-1 0,1 0,0 1,-1-1,1 0,-1 0,1 0,0 0,-1 0,1 0,-1 0,1 0,0 0,-1 0,1 0,-1 0,1-1,-1 1,1 0,-1 0,1-1,0 1,-1 0,1-1,-1 1,0 0,1-1,-1 1,1-1,-1 1,0-1,1 1,-1-1,1 1,-8 20,1 1,1 1,1-1,1 1,1-1,1 1,1 3,0-22,1 0,-1-1,0 1,1-1,0 1,0 0,-1-1,2 1,-1-1,0 1,0-1,1 0,-1 0,1 1,0-1,0 0,0-1,0 1,0 0,0 0,0-1,0 1,1-1,-1 0,1 0,-1 0,1 0,-1 0,1 0,-1-1,3 1,16 2</inkml:trace>
  <inkml:trace contextRef="#ctx0" brushRef="#br0" timeOffset="248.985">0 490,'15'9,"9"4,5-1,8-2,2-7,4-5,0-2,1-5,4-1,-2 1,1 3,-3-3,-4 0,-4 1,-3 3,-8 2</inkml:trace>
  <inkml:trace contextRef="#ctx0" brushRef="#br0" timeOffset="745.55">537 631,'-34'13,"2"1,0 2,0 1,2 1,0 2,0 1,29-20,-1 0,1 0,-1 0,1 0,0 0,0 0,-1 0,1 1,0-1,0 0,0 1,0-1,0 1,1-1,-1 1,0-1,1 1,-1-1,1 1,-1 0,1-1,0 1,0 0,0-1,0 1,0 0,0 0,0-1,0 1,1 0,-1-1,1 1,-1-1,1 1,0 0,-1-1,1 0,0 1,0-1,0 1,0-1,0 0,1 0,-1 1,0-1,0 0,1 0,73 39,-73-39,85 43,-85-43,0 1,0-1,0 0,0 1,0 0,-1-1,1 1,0 0,-1 0,1 0,-1 0,0 0,0 0,1 0,-1 1,-1-1,1 0,0 1,-1-1,1 0,-1 1,1-1,-1 1,0-1,0 1,0-1,-1 1,1-1,-1 0,1 1,-1-1,0 0,0 1,0-1,0 0,0 0,-1 1,-3 2,0 0,-1 0,1-1,-1 0,0 0,-1 0,1-1,-1 0,1 0,-1-1,0 0,0 0,0 0,0-1,0 0,-4 0,-21 5,-41 6,50-10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1 569,'0'19,"0"11,0 6,0-9,5-9,1-7</inkml:trace>
  <inkml:trace contextRef="#ctx0" brushRef="#br0" timeOffset="593.85">199 89,'6'-8,"-1"1,1 0,1 1,-1 0,1 0,0 0,1 1,-1 0,1 0,0 1,0 0,0 0,1 1,0 0,-1 0,1 1,0 0,0 1,0 0,0 1,0-1,0 2,7 0,-13-1,0 0,-1 0,1 0,0 1,0-1,0 1,0-1,-1 1,1 0,0 0,-1 1,1-1,0 0,-1 1,0 0,1-1,-1 1,0 0,0 0,0 0,0 1,0-1,-1 0,1 1,-1-1,1 1,-1-1,0 1,0 0,0-1,0 1,-1 0,1 0,-1 0,0 1,1 4,-2 0,1-1,-1 1,-1 0,1 0,-1-1,-1 1,1-1,-1 1,0-1,-1 0,-2 3,-10 16,-30 62,45-84,0-1,1 0,-1 1,1-1,0 0,0 1,0-1,0 0,0 1,1-1,-1 0,1 1,0-1,0 0,1 0,-1 0,0 1,1-1,0-1,0 1,0 0,0 0,0-1,0 1,1-1,-1 0,2 1,59 32,-57-34,0 1,-1 0,1 0,-1 1,0-1,1 1,-1 1,-1-1,1 1,0 0,-1 0,0 0,0 0,0 1,0 0,-1-1,1 1,-1 1,-1-1,1 0,1 6,-2-3,-1 0,1 0,-1 0,-1 0,0 0,0 0,0 1,-1-1,-1 0,1 0,-1 0,0 0,-1 0,0-1,0 1,-1-1,0 0,0 0,-1 0,1 0,-2-1,1 0,-1 0,0 0,0-1,0 0,-1 0,0 0,-1 0,1 0,0-1,0 1,0-1,-1-1,0 0,1 0,-1 0,0-1,0 0,0 0,-1-1,1 0,0-1,0 0,-1 0,1-1,0 0,-8-1,-2-27,17 11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28 285,'-2'1,"0"1,1-1,-1 1,0-1,0 1,1 0,-1 0,1 0,0 0,-1 0,1 0,0 0,0 0,0 0,1 1,-1-1,1 0,-1 1,1-1,-1 0,1 1,0-1,0 1,1 1,-2-1,-1 219,29 0,-27 116,23-359,-12 3</inkml:trace>
  <inkml:trace contextRef="#ctx0" brushRef="#br0" timeOffset="708.61">255 511,'36'-45,"61"-103,-97 147,1 0,-1 0,1 1,0-1,-1 0,1 1,0-1,-1 1,1-1,0 1,0-1,0 1,-1 0,1-1,0 1,0 0,0 0,0 0,0-1,0 1,-1 0,1 0,0 0,0 0,0 0,0 1,0-1,0 0,0 0,-1 1,1-1,0 0,0 1,0-1,-1 1,1-1,0 1,0-1,-1 1,1-1,-1 1,1 0,0 0,-1-1,1 1,-1 0,0 0,1 0,21 51,-14-32,-8-18,0 0,0 0,1 0,-1 0,1 0,-1 0,1-1,0 1,0 0,0 0,0-1,0 1,0 0,0-1,1 1,-1-1,1 0,-1 1,1-1,-1 0,1 0,0 0,-1 0,1 0,0 0,0 0,0-1,0 1,0-1,-1 1,1-1,0 0,0 0,0 0,0 0,0 0,0 0,0-1,0 1,0 0,0-1,0 0,0 1,0-1,-1 0,1 0,0 0,-1 0,1 0,1-2,110-139,-113 141,1 1,-1-1,1 1,-1-1,1 1,0-1,-1 1,1 0,0-1,0 1,-1 0,1-1,0 1,-1 0,1 0,0 0,0-1,0 1,-1 0,1 0,0 0,0 0,0 1,-1-1,1 0,0 0,0 0,-1 1,1-1,0 0,-1 1,1-1,0 0,-1 1,1-1,0 1,-1-1,1 1,-1-1,1 1,-1 0,1-1,-1 1,1 0,-1-1,0 1,1 0,-1 0,0-1,0 1,1 0,13 51,-10-32,-2-15,0 1,0-1,0 0,1 1,0-1,0 0,1-1,-1 1,1-1,0 1,0-1,0 0,1 0,0-1,-1 0,1 1,5 1,12 4</inkml:trace>
  <inkml:trace contextRef="#ctx0" brushRef="#br0" timeOffset="967.773">255 765,'19'0,"16"-5,7-1,1 0,3 1,-2-3,-3-1,0 2,-1-3,-3 0,-3 2,-3 2,-1 2,-1 3,-1 0,-5 1</inkml:trace>
  <inkml:trace contextRef="#ctx0" brushRef="#br0" timeOffset="1463.005">735 962,'-19'6,"13"-5,1-1,-1 1,0 1,1-1,0 1,-1 0,1 0,0 0,0 1,0 0,0 0,1 0,-1 0,1 1,0 0,0 0,0 0,0 0,1 1,0-1,0 1,0 0,0 0,-1 5,5-5,1 0,-1-1,1 1,1-1,-1 1,1-1,-1 0,1 0,1 0,-1 0,0-1,1 1,0-1,0 0,0 0,0 0,0 0,0-1,1 0,0 0,-1 0,1 0,0-1,1 0,20 12,-24-12,1 0,0-1,-1 1,1 0,-1 0,1 0,-1 0,1 0,-1 1,1-1,-1 1,0-1,0 1,0 0,0 0,0 0,0 0,-1 0,1 0,-1 0,1 1,-1-1,0 1,0-1,0 1,0-1,0 1,-1 0,1-1,-1 1,0 0,0-1,0 1,0 0,0-1,0 1,-1 0,0 1,-5 3,0 0,0-1,-1 0,0 0,0 0,-1-1,0 0,0 0,0-1,0 0,-1-1,0 0,1 0,-1 0,0-1,0-1,0 0,-1 0,1 0,-7-2,-7-3,5-2</inkml:trace>
  <inkml:trace contextRef="#ctx0" brushRef="#br0" timeOffset="2701.247">848 3,'50'-1,"-29"0,1 0,-1 2,1 0,-1 1,1 1,-1 2,15 4,-27-3,-1 1,1 0,-2 0,1 1,-1 0,0 0,-1 1,0-1,0 1,-1 1,0-1,-1 1,0 0,-1 0,1 0,-2 1,0-1,0 1,-1-1,0 1,-1 0,0-1,0 1,-2 4,-29 269,32 450,0-731,-1 0,0 0,1 0,-1 0,0 0,0 0,-1 0,1 0,-1 0,1 0,-1 0,0 0,0 0,-1 0,1 0,0-1,-1 1,0-1,1 1,-1-1,0 1,0-1,-1 0,1 0,0 0,-1 0,1 0,-1-1,0 1,1-1,-1 1,0-1,0 0,0 0,0-1,0 1,-98 12,39-7,52-10</inkml:trace>
  <inkml:trace contextRef="#ctx0" brushRef="#br0" timeOffset="3732.286">1355 849,'53'-22,"-2"-2,-1-3,-1-1,26-22,-74 49,0 0,0 0,0 0,0-1,0 1,0 1,0-1,0 0,0 0,0 0,1 0,-1 1,0-1,1 1,-1-1,0 1,1 0,-1-1,1 1,-1 0,1 0,-1 0,1 0,-1 0,0 0,1 0,-1 0,1 1,-1-1,0 1,1-1,-1 1,0-1,1 1,-1 0,0 0,0 0,0-1,1 1,-1 0,0 0,0 0,-1 1,1-1,0 0,0 0,0 0,-1 1,1-1,-1 0,1 1,-1 0,58 273,-7-15,-49-248,-1 0,-1 0,0 0,-1 0,0 0,-1 0,0 0,-1 0,0 0,-1 0,0-1,-1 0,0 0,-1 0,0-1,0 1,-2-2,1 1,-1-1,0 0,-1 0,0-1,-10 7,-87 26,103-40,0 0,0-1,0 0,0 1,0-1,0 0,0-1,0 1,0 0,0-1,0 0,0 1,1-1,-1 0,0-1,0 1,1 0,-1-1,1 0,-1 1,1-1,0 0,0 0,-1-1,2 1,-1 0,0 0,0-1,1 0,-1 1,1-1,0 0,0 1,0-1,0 0,0-1,0-6,1 1,0 0,1 0,0 0,0 0,1 0,0 0,1 1,-1-1,2 1,-1-1,1 1,1 0,-1 0,1 1,3-4,4-9,76-100,-75 99</inkml:trace>
  <inkml:trace contextRef="#ctx0" brushRef="#br0" timeOffset="4248.305">1496 341,'64'-57,"51"-61,-66 35,-49 82,0 1,1-1,-1 0,1 0,-1 0,1 1,0-1,-1 0,1 1,-1-1,1 0,0 1,0-1,-1 1,1-1,0 1,0 0,0-1,0 1,-1 0,1 0,0-1,0 1,0 0,0 0,0 0,0 0,0 0,0 0,-1 0,1 0,0 1,0-1,0 0,0 0,0 1,-1-1,1 1,0-1,0 0,0 1,-1 0,1-1,0 1,-1-1,1 1,0 0,-1-1,1 1,-1 0,1 0,-1 0,0-1,1 1,-1 0,0 0,1 0,-1 0,0 0,0 0,0-1,0 1,0 0,0 0,0 0,0 0,0 0,-1 0,1 0,0 0,72 217,-62-200,-2-2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1 282,'1'-2,"0"0,1 0,-1 1,1-1,-1 0,1 0,0 1,0-1,0 1,0 0,0-1,0 1,0 0,0 0,0 1,1-1,-1 0,0 1,1-1,-1 1,3-1,6-2,18-4,0 0,1 2,0 1,0 2,0 1,0 1,10 2,107-4,-146 2,0 0,0 0,0 0,0 0,0 0,0 0,0 0,0 0,0 0,0-1,0 1,0 0,0-1,0 1,0-1,0 1,-1-1,1 1,0-1,0 1,-1-1,1 0,0 1,-1-1,1 0,0 0,-1 0,1 0,-1 1,0-1,1 0,-1 0,0 0,1 0,-1 0,0 0,0 0,0 0,0 0,0 0,0 0,0 0,0 0,0 0,0 0,-1 0,1 0,0 0,-1 0,1 0,-1 1,1-1,-1 0,1 0,-1 0,1 0,-1 1,0-1,0 0,-42-46,-96-71,131 102,13 11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0,'139'25,"203"-22,-317-3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0,0 0,-1 0,0 0,-1 0,0 0,1 0,-1 0,0 0,-5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49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625 31,'-216'77,"-74"9,180-55,153-37,249-64,-59 1,-294 78,-330 84,356-86,-54 23,116-20,23-10,-1-3,0-2,-1-1,1-3,45-15,71-32,-473 141,280-77,-128 51,156-59,-1 0,0 0,1 0,-1 0,0 1,1-1,-1 0,0 0,1 0,-1 0,1 1,-1-1,0 0,1 1,-1-1,1 0,-1 1,1-1,-1 1,1-1,-1 0,1 1,0-1,-1 1,1 0,0-1,-1 1,1-1,0 1,0-1,-1 1,1 0,0-1,0 1,0 0,0-1,0 1,0 0,0-1,0 1,0 0,0-1,0 1,0-1,1 1,-1 0,0-1,0 1,1-1,-1 1,0 0,1-1,-1 1,1-1,-1 1,0-1,1 0,-1 1,1-1,-1 1,1-1,0 0,-1 1,1-1,0 0,43 9,-8-11,-1-2,0-1,-1-1,0-2,0-1,0-2,15-8,-45 17,154-59,-148 48,-35 12,-228 73,87-10,183-56,141-50,139-61,-182 63,-357 111,-86 43,309-105,26-3,32-5,99-22,-109 19</inkml:trace>
  <inkml:trace contextRef="#ctx0" brushRef="#br0" timeOffset="4401.261">540 87,'107'22,"-85"-20,0-1,0 0,0-2,0-1,0 0,0-2,-1 0,1-2,-1 0,0-2,-1 0,0-1,7-5,-28 14,1 0,-1 0,1 0,0-1,-1 1,1 0,0 0,-1-1,1 1,0 0,0-1,-1 1,1 0,0-1,0 1,-1 0,1-1,0 1,0 0,0-1,0 1,0-1,0 1,0-1,-1 1,1 0,0-1,1 1,-1-1,0 1,0 0,0-1,0 1,0-1,0 1,0 0,0-1,1 1,-1-1,0 1,0 0,1-1,-1 1,0 0,0-1,1 1,-1 0,0 0,1-1,-1 1,1 0,-1 0,0 0,1-1,-1 1,1 0,-41-1,4 7,-1 1,1 2,1 1,-1 3,-3 2,19-7,-80 33,130-34,0-12,0-1,0-1,0-2,-1-1,18-9,48-15,107-19,-230 73,-229 66,77-27,296-93,-77 24,41-22,-79 31,-1-1,0 1,0 0,0 0,0 0,0-1,0 1,0 0,-1 0,1 0,0 0,-1-1,1 1,0 0,-1 0,1 0,-1 0,0 0,1 0,-1 0,0 0,0 0,0 1,1-1,-1 0,0 0,0 1,0-1,0 0,0 1,-1-1,1 1,0 0,0-1,0 1,0 0,0 0,-1-1,1 1,0 0,0 0,0 0,-1 0,1 1,0-1,0 0,0 0,0 1,0-1,-1 1,-132 23,64-6,-102 19,136-21,80-13,334-110,-182 55,-452 105,108-22,120-23,7 0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55,'-55'29,"-71"89,81-69,-8 6,-2-3,-2-3,-29 17,24-14,63-50,-1 0,1 0,0 0,0 0,1-1,-1 1,0 0,0 0,1-1,-1 1,1-1,0 1,-1-1,1 1,0-1,0 0,0 0,0 0,0 0,0 0,0-1,0 1,0-1,0 1,0-1,0 0,1 1,-1-1,0 0,1-1,202 33,-121-17,-74-12,0 0,0-1,1 0,-1 0,1-1,-1 0,0-1,1 0,-1-1,1 0,-1 0,1-1,-1-1,2-1,-8 1,0-1,0 1,0-1,-1-1,0 1,0 0,0-1,0 0,-1 1,1-1,-1 0,0 0,-1 0,0-1,1 1,-1 0,-1-1,1 1,-1 0,0-1,0 1,-1 0,0-1,0 1,0 0,0 0,-1-1,0 1,0 0,0 1,-1-1,1 0,-6-28,-1 3,0 0,-2 1,-1 0,-2 1,-10-18,-28-61,52 106,0 0,0-1,0 1,0 0,0 0,0 0,0 0,1 0,-1 0,0-1,1 1,-1 0,1 0,-1 0,1 0,-1 0,1 0,0 0,0 1,-1-1,1 0,0 0,0 0,0 1,0-1,0 0,0 1,0-1,0 1,0-1,0 1,0 0,0-1,0 1,0 0,1 0,-1 0,0 0,0 0,0 0,1 0,12 3</inkml:trace>
  <inkml:trace contextRef="#ctx0" brushRef="#br0" timeOffset="577.002">794 83,'20'54,"140"344,-145-381,-8-43,-4 14,68-325,-18 185,-39 127,-6 26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3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141 395,'0'0,"1"-1,-1 1,1 0,-1 0,0-1,1 1,-1 0,0-1,1 1,-1 0,0-1,1 1,-1-1,0 1,0 0,1-1,-1 1,0-1,0 1,0-1,0 1,0-1,0 1,0-1,0 1,0-1,0 1,0-1,0 1,0-1,0 1,0 0,0-1,0 1,-1-1,1 1,0-1,0 1,-1 0,1-1,0 1,0-1,-1 1,1 0,0-1,-1 1,1 0,-1-1,1 1,0 0,-1 0,1 0,-1-1,1 1,-1 0,1 0,-1 0,1 0,-1 0,1 0,0 0,-1 0,1 0,-1 0,1 0,-1 0,1 0,-1 0,40-6,214 4,-84-25,-90 20,-61 1</inkml:trace>
  <inkml:trace contextRef="#ctx0" brushRef="#br0" timeOffset="379.983">0 621,'74'1,"175"-13,-34-8,-203 19,1 0,-1-1,1-1,-1 0,0-1,0 0,-1-1,1 0,-1 0,0-2,3-2,-1-2</inkml:trace>
  <inkml:trace contextRef="#ctx0" brushRef="#br0" timeOffset="949.17">254 0,'39'21,"0"6,1-1,1-2,2-1,0-3,6 0,103 45,-148-64,0-1,-1 1,1 0,0 1,-1-1,1 0,-1 1,0 0,1 0,-1 0,0 0,0 1,0-1,0 1,-1 0,1 0,-1 0,0 0,1 0,-2 0,1 1,0-1,0 0,-1 1,0 0,0-1,0 1,0 0,-1 0,1-1,-1 1,0 0,0 0,0 0,-1-1,1 1,-1 0,0 0,0-1,0 2,-108 130,-235 235,330-356,11-12,0 0,1 1,-1 0,0 0,1-1,-1 2,1-1,0 0,0 0,0 1,0-1,1 1,0-1,-1 1,1 0,0-1,1 1,-1 2,3 8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0 709,'5'0,"1"4,5 2,5 0,5-1,-1-6,0-3,2-1,2 1,2 0,1 2,1 1,0 0,1 1,-1 0,-9 0,-8 0</inkml:trace>
  <inkml:trace contextRef="#ctx0" brushRef="#br0" timeOffset="818.877">762 201,'-2'1,"0"0,0 1,0-1,1 1,-1 0,0-1,1 1,0 0,-1 0,1 0,0 0,0 0,0 0,0 0,0 1,1-1,-1 0,1 0,-1 1,1-1,0 0,0 1,0-1,0 0,0 1,0 0,-32 259,-42 130,46-299,29-93,-1 0,0-1,1 1,-1 0,0 0,1 0,-1-1,0 1,1 0,-1 0,1 0,-1 0,0 0,1 0,-1 0,1 0,-1 0,0 0,1 0,-1 0,0 0,1 0,-1 0,1 0,-1 0,0 0,1 1,-1-1,0 0,1 0,-1 0,0 1,1-1,-1 0,0 0,0 1,1-1,-1 0,0 1,0-1,1 0,-1 1,0-1,0 0,0 1,0-1,0 0,0 1,1-1,-1 1,0-1,0 0,0 1,0-1,0 1,0-1,-1 0,1 1,0-1,0 0,0 1,0-1,0 1,0-1,-1 0,27-21,-8 3,-1 1</inkml:trace>
  <inkml:trace contextRef="#ctx0" brushRef="#br0" timeOffset="1482.911">1016 455,'34'-49,"141"-192,-174 240,-1-1,1 1,0-1,-1 1,1-1,0 1,0 0,0-1,0 1,0 0,0 0,0 0,1-1,-1 1,0 0,1 1,-1-1,1 0,-1 0,1 1,-1-1,1 1,-1-1,1 1,0-1,-1 1,1 0,-1 0,1 0,0 0,-1 0,1 0,0 1,-1-1,1 0,-1 1,1-1,0 1,-1 0,0-1,1 1,-1 0,1 0,-1 0,0 0,0 0,1 0,-1 1,0-1,0 0,0 0,0 1,0-1,-1 1,1-1,0 1,-1-1,1 1,0 1,1 169,-3-170,1-1,0 1,0 0,0 0,0-1,0 1,0 0,0-1,1 1,-1 0,0-1,1 1,0 0,-1-1,1 1,0-1,0 1,0-1,0 1,0-1,0 0,0 0,0 1,1-1,-1 0,0 0,1 0,-1 0,1 0,-1-1,1 1,-1 0,1-1,0 1,-1-1,1 0,0 1,-1-1,1 0,0 0,0 0,-1 0,1 0,0-1,-1 1,1 0,0-1,-1 1,1-1,0 0,-1 1,1-1,-1 0,2-1,13-10,0 0,-1-1,0-1,-1-1,-1 0,0 0,5-10,7-7,110-124,-135 155,-1 1,1-1,0 1,0-1,0 1,1-1,-1 1,0-1,0 1,0-1,0 1,0 0,0-1,1 1,-1-1,0 1,0-1,1 1,-1 0,0-1,1 1,-1 0,0-1,1 1,-1 0,0-1,1 1,-1 0,1 0,-1 0,0-1,1 1,-1 0,1 0,-1 0,1 0,-1 0,1 0,-1 0,1 0,-1 0,1 0,-1 0,1 0,-1 0,1 0,-1 0,0 0,1 1,-1-1,1 0,-1 0,1 0,-1 1,0-1,1 0,-1 1,0-1,1 0,-1 1,0-1,1 1,-1-1,0 0,0 1,-4 32,-4-6,3 0,0 0,1 0,2 1,1 0,1-1,3 27,19 9,-11-50</inkml:trace>
  <inkml:trace contextRef="#ctx0" brushRef="#br0" timeOffset="1791.269">1016 595,'30'6,"1"-1,0-2,1-1,-1-1,0-2,0-2,0 0,0-2,0-1,8-4,-8 4,30-7,-26 4,0 2,0 2,1 1,-1 2,31 2,-39 4,-4 3</inkml:trace>
  <inkml:trace contextRef="#ctx0" brushRef="#br0" timeOffset="2320.815">1496 793,'-19'-1,"0"2,0 0,1 1,-1 1,1 0,0 2,-1 0,2 1,-1 1,1 0,0 1,-8 7,22-14,1 1,0 0,-1 0,1 0,0 0,0 0,0 0,1 0,-1 1,1-1,-1 1,1-1,0 1,0 0,0-1,0 1,0 0,1 0,-1-1,1 1,-1 0,1 0,0 0,1 0,-1 0,0 0,1-1,-1 1,1 0,0 0,0-1,0 1,1 0,-1-1,0 1,1-1,0 0,-1 1,1-1,0 0,0 0,0 0,1 0,-1-1,0 1,1 0,1 0,72 45,23 17,-95-61,-1 1,0-1,0 1,0-1,-1 1,1 0,-1 0,0 0,0 0,0 0,-1 1,1-1,-1 0,0 1,0-1,-1 1,1-1,-1 1,0 0,0-1,-1 1,1-1,-1 2,-2-1,0 0,0 0,0-1,-1 1,1-1,-1 0,0 0,-1 0,1 0,-1-1,1 0,-1 0,0 0,0 0,0-1,0 0,-1 0,1 0,-1-1,1 0,-1 0,1 0,-1-1,0 1,1-1,-1-1,0 1,1-1,-1 0,0 0,1-1,0 0,-1 1,1-2,0 1,-4-3,-22-23,22 12</inkml:trace>
  <inkml:trace contextRef="#ctx0" brushRef="#br0" timeOffset="3170.51">2315 455,'-96'196,"-1"30,96-223,-4 5,1 1,0-1,1 1,0 0,0 0,0 1,2-1,-1 0,1 1,0-1,1 1,0 0,2 6,1-12,1 0,1 0,-1-1,0 1,1-1,0 0,-1-1,1 1,0-1,1 0,-1 0,0-1,1 1,-1-1,0 0,1-1,-1 1,1-1,0 0,-1 0,1-1,-1 0,0 0,1 0,1-1,167-48,-139 30,-29 11</inkml:trace>
  <inkml:trace contextRef="#ctx0" brushRef="#br0" timeOffset="3616.696">2004 313,'277'-206,"-205"106,-70 99,-1 0,0 1,1-1,-1 0,0 1,1-1,-1 1,1-1,-1 1,1 0,-1 0,1 0,0 0,-1 0,1 0,-1 0,1 0,-1 0,1 1,-1-1,1 1,-1-1,1 1,-1-1,0 1,1 0,-1 0,0 0,0 0,1 0,-1 0,0 0,0 0,0 0,0 0,0 1,-1-1,1 0,0 1,0 1,30 58,26 140,-49-178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7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57,'138'-26,"93"22,-152-17,-76 18,-5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8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2,0 0,0 0,0 0,0-2,0 0,0-1,0-1,0 0,0 0,0 0,0 1,0-2,0-3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1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91,'-4'-1,"1"0,-1 1,1 0,-1 0,1 0,-1 0,1 1,-1-1,1 1,0 0,-1 0,1 0,0 0,-1 1,1-1,0 1,0 0,0 0,0 0,1 0,-1 1,1-1,-1 1,-1 2,-15 17,1 1,2 1,0 0,2 1,0 1,2 0,1 1,1 0,1 0,1 1,2 0,1 1,1 0,0 17,2-37,0 0,0 0,0 0,1 0,1 0,0 0,0 1,1-1,0 0,0 0,1 0,0 0,1 0,0-1,0 1,1-1,0 1,0-1,1-1,0 1,1 0,-1-1,1 0,1-1,-1 1,1-1,1-1,-1 1,1-1,0 0,0-1,0 0,0 0,2-1,1-1,1 0,0-1,0 0,-1-1,1-1,0 0,0 0,-1-1,1-1,-1 0,0 0,0-1,0-1,0 0,-1 0,1-1,-1 0,-1-1,1 0,5-6,4-5,0-1,-2 0,0-2,-1 0,-1 0,-1-2,-1 0,8-19,-11 20,-1 0,-2-1,0 0,-1-1,-1 1,-2-1,0 0,-1 0,-2 0,-1-6,1 17,-1 1,-1 0,0-1,-1 1,0 0,-1 0,0 0,-1 1,0 0,-1 0,-1 0,1 0,-2 1,1 0,-1 1,-1 0,0 0,0 0,0 1,-6-3,9 7,-1 1,1-1,-1 1,0 0,1 1,-1 0,0 0,0 0,-1 1,1 0,0 0,0 1,-1 0,1 0,0 0,-1 1,1 1,0-1,0 1,0 0,0 0,0 1,1 0,-2 1,-4 3,-1 1,1 0,1 1,0 0,0 0,1 2,0-1,0 1,1 0,1 1,-6 10,-3 9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0 716,'33'-26,"-2"-2,-1-1,-1-1,-2-2,-1 0,-1-2,-2-1,15-31,-38 65,0 0,0 0,0-1,1 1,-1 0,0 0,0 0,1-1,-1 1,1 0,-1 0,1 0,-1 0,1 0,0 0,-1 0,1 0,0 0,0 0,0 0,0 1,0-1,0 0,0 1,0-1,0 0,0 1,0-1,0 1,0 0,1-1,-1 1,0 0,0 0,0 0,1 0,-1 0,0 0,0 0,0 0,1 0,-1 0,0 1,0-1,0 1,0-1,0 1,1-1,-1 1,0-1,0 1,0 0,8 186,-8-185,-1 0,1 0,0-1,0 1,-1 0,1-1,0 1,0-1,1 1,-1-1,0 1,0-1,1 0,-1 1,1-1,-1 0,1 0,-1 0,1 0,0-1,-1 1,1 0,0-1,0 1,0-1,-1 0,1 1,0-1,0 0,0 0,0 0,0 0,0-1,-1 1,1 0,0-1,0 1,0-1,-1 0,1 1,0-1,1-1,65-50,85-171,-115 154,-44 89,1-1,0 1,1 0,2 0,0 0,1 0,1 0,1 1,2 11,-3-23,0 0,1 1,0-1,1 0,0 0,0 0,1 0,0 0,1-1,0 1,0-1,1 0,0 0,0 0,1-1,0 0,0 0,2 1,9 0</inkml:trace>
  <inkml:trace contextRef="#ctx0" brushRef="#br0" timeOffset="253.891">29 800,'29'5,"18"1,12 0,5-1,1-6,0-3,-8-1,-3 1,-1-5,0 0,-4 2,-1 1,-4 2,-5-3,-3 0,-4 1,-3 1,-5 2</inkml:trace>
  <inkml:trace contextRef="#ctx0" brushRef="#br0" timeOffset="669.999">593 941,'-210'99,"208"-98,0-1,1 1,-1 0,1 0,-1 0,1 0,-1 0,1 1,0-1,0 0,-1 0,1 1,0-1,0 1,0-1,0 1,1 0,-1-1,0 1,1 0,-1-1,1 1,-1 0,1 0,0-1,0 1,0 0,0 0,0 0,0-1,1 1,-1 0,0 0,1-1,-1 1,1 0,0-1,0 1,0 0,-1-1,1 1,1-1,-1 0,0 1,0-1,0 0,1 0,-1 1,1-1,-1 0,1 0,-1-1,1 1,0 0,-1 0,1-1,0 1,0-1,136 60,-134-57,-1 1,1-1,-1 1,0 0,0 0,0 0,0 0,-1 0,1 1,-1-1,-1 1,1 0,-1 0,1-1,-1 1,0 0,-1 0,0 0,1 0,-1 0,-1 0,1 0,-1 0,0 0,0 0,0-1,-1 1,0 0,0-1,0 1,0-1,-1 1,1-1,-1 0,0 0,-1-1,1 1,-1 0,-1 0,-5 2,0-1,0 0,-1 0,0-1,0 0,0-1,0 0,-1-1,1-1,-1 1,0-2,1 0,-4 0,12 0,1 0,-1-1,0 1,1 0,-1-1,1 0,-1 0,1 0,0 0,-1 0,1 0,0 0,0-1,-1 1,1-1,0 0,1 1,-1-1,0 0,0 0,1 0,-1-1,1 1,-1-1,-5-15</inkml:trace>
  <inkml:trace contextRef="#ctx0" brushRef="#br0" timeOffset="1685.08">1185 716,'155'-149,"-155"147,1-1,0 1,0 0,0 0,0 0,1 0,-1 0,1 1,-1-1,1 0,-1 1,1-1,0 1,0-1,0 1,0 0,0 0,0-1,0 2,0-1,0 0,1 0,-1 1,0-1,1 1,-1 0,0 0,1-1,-1 2,0-1,1 0,-1 0,0 1,0-1,1 1,-1 0,0 0,0-1,0 2,0-1,0 0,0 0,0 1,0-1,0 1,-1-1,1 1,0 0,0 1,17 21,-2 1,-1 0,-1 1,-2 1,0 0,-2 1,-1 1,-1-1,-1 1,-2 1,-1-1,-1 1,0 23,-5-18,-2 0,-1 0,-2 0,-1 0,-1-1,-2-1,-2 1,-1-2,-1 0,-2 0,-13 19,22-40,-1-1,1 1,-2-1,1-1,-1 0,-1 0,0 0,0-1,-1-1,1 0,-10 4,18-10,-1 0,0 0,1 0,-1-1,0 1,1-1,-1 1,0-1,0 0,1 0,-1-1,0 1,1 0,-1-1,0 0,1 1,-1-1,1 0,-1-1,1 1,-1 0,1-1,0 1,-1-1,1 1,0-1,0 0,1 0,-1 0,0 0,0-1,1 1,0 0,-1-1,1 1,0-1,0 1,0-1,0-1,-2-5,0-1,1 1,0-1,0 1,1-1,0 0,1 1,0-1,1 0,1-9,-1 4,1 0,1 1,0-1,1 1,0-1,1 1,1 0,0 1,1-1,1 1,0 1,0-1,1 2,1-1,0 1,0 0,2 1,-1 0,1 1,0 1,1 0,0 0,0 1,0 1,1 0,0 1,7-1,178 3,-175 3</inkml:trace>
  <inkml:trace contextRef="#ctx0" brushRef="#br0" timeOffset="2187.763">1101 264,'6'-9,"1"0,0 0,0 1,1 0,0 1,1-1,0 2,0-1,0 1,1 1,5-3,37-27,112-88,-162 121,-1 1,1-1,-1 1,1 0,0 0,0 0,-1 0,1 0,0 0,0 0,0 1,0-1,0 0,0 1,0 0,0 0,0-1,0 1,1 0,-1 1,0-1,0 0,0 0,0 1,0 0,0-1,0 1,0 0,-1 0,1 0,0 0,0 0,-1 0,1 0,0 1,-1-1,1 1,-1-1,0 1,0 0,1-1,-1 1,0 0,0 0,-1 0,1 0,0 0,-1 0,1 1,96 205,-87-190,0-3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1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30 620,'-9'29,"-4"14,6 0,8-8,5-9</inkml:trace>
  <inkml:trace contextRef="#ctx0" brushRef="#br0" timeOffset="528.872">228 224,'54'-41,"3"1,1 4,2 1,57-22,-45 43,-70 14,-1 0,1 0,-1 0,1 1,-1-1,1 1,-1-1,1 1,-1-1,1 1,-1 0,0-1,0 1,1 0,-1 0,0 0,0 0,0 0,0 1,0-1,0 0,0 0,0 1,0-1,-1 0,1 1,-1-1,1 1,-1-1,1 1,-1-1,0 1,0-1,1 1,-1-1,0 1,-1-1,1 1,0-1,0 1,-1-1,1 1,-1-1,1 1,-1-1,-5 15,0-1,-1 0,-1-1,0 1,-1-2,-1 1,0-1,-1-1,-5 6,2-1,-130 128,142-144,1 0,-1-1,0 1,0 1,0-1,0 0,1 0,-1 1,1-1,-1 1,1-1,-1 1,1 0,0 0,0-1,0 1,0 0,0 0,0 0,0 0,1 0,-1 0,1 0,0 0,-1 1,1-1,0 0,0 0,0 0,1 0,-1 0,0 0,1 0,-1 1,1-1,0 0,0 0,0-1,0 1,0 0,0 0,0 0,1-1,-1 1,0-1,1 1,0-1,-1 1,1-1,0 0,0 1,228 54,-224-51,-1 0,0 0,0 1,0-1,0 1,-1 0,0 1,0-1,-1 1,0-1,0 1,-1 0,1 0,-1 0,-1 1,0-1,0 0,0 1,-1-1,0 1,0-1,-1 0,0 1,0-1,-1 0,1 1,-2-1,1 0,-1-1,0 1,-1 0,1-1,-1 0,-1 0,1 0,-4 3,-6 9,-1-1,-1 0,-1-1,-1 0,0-2,0 0,-2-1,0-1,0-1,-1-1,-10 3,29-12,0 0,-1 0,1 0,-1-1,1 1,-1-1,1 0,-1 0,1 0,-1 0,1 0,-1 0,1 0,-1-1,1 0,0 1,-1-1,1 0,0 0,-1 0,1-1,0 1,0-1,-9-9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1 857,'32'-18,"0"0,-1-3,-2 0,0-2,-1-1,-1-1,-1-1,-2-2,-1 0,-1-2,-1 0,-2-1,-1-2,7-18,120-266,-88 196,-57 120,0 0,0 1,1-1,-1 0,0 1,1-1,-1 1,1-1,-1 1,1-1,-1 1,1-1,-1 1,1-1,-1 1,1 0,-1-1,1 1,0 0,-1-1,1 1,0 0,-1 0,1 0,0 0,-1-1,1 1,0 0,-1 0,1 0,0 0,0 1,-1-1,1 0,0 0,-1 0,1 0,0 1,-1-1,1 0,-1 1,1-1,0 1,-1-1,1 0,-1 1,1-1,-1 1,0-1,1 1,-1 0,1-1,-1 1,0-1,1 1,-1 0,0-1,0 1,0 0,1 0,12 48,-11-43,25 278,-27-283,6 22,-2-1,-1 1,-1 0,0 0,-2 0,-1 0,-1 0,0 0,-2-1,-1 1,-1-1,0 0,-2 0,0-1,-2 0,-1 2,0-13,-1 0,0 0,0-1,-1-1,0 0,0-1,-1 0,0-1,0-1,-1 0,0-1,1 0,-1-1,0-1,-1 0,1-1,0-1,0-1,-1 0,1 0,-2-2,-145-30,161 33,-1 0,1-1,-1 1,1 0,-1-1,1 1,-1-1,1 1,-1-1,1 0,0 1,-1-1,1 0,0 0,0 0,0 0,0 0,0 0,0-1,0 1,0 0,0 0,0-1,0 1,1 0,-1-1,1 1,-1-1,1 1,0-1,-1 1,1-1,5-8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02.5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4603 1257,'-3'-6,"1"0,0 1,-1-1,0 1,-1 0,1 0,-1 0,0 1,0-1,0 1,-1 0,1 0,-1 0,0 1,0-1,0 1,-1 1,1-1,-1 1,0 0,0 0,1 0,-1 1,0 0,0 0,-6 0,1-2,-388-107,382 99,50 14,60 17,0 3,-2 4,-1 4,22 14,132 44,-224-82,-62-2,-22-17,1-2,1-4,0-1,2-4,-22-12,-72-26,-87-21,294 108,523 169,-400-140,-509-161,-57-19,319 97,150 64,179 42,-5-7,-903-237,-257-68,816 215,377 82,228 72,-454-117,-933-292,521 173,287 88,87 32,142 39,111 20,-264-75,643 162,-633-162,-27-9,-35-11,-441-115,-489-113,801 191,170 54,1 0,-1 0,0-1,0 1,0 0,0 0,0-1,0 1,0 0,1-1,-1 1,0 0,0-1,0 1,0 0,0 0,0-1,0 1,-1 0,1-1,0 1,0 0,0-1,0 1,0 0,0 0,0-1,-1 1,1 0,0 0,0-1,0 1,-1 0,1 0,0-1,0 1,-1 0,1 0,0 0,0 0,-1 0,1-1,0 1,-1 0,1 0,0 0,0 0,-1 0,1 0,-1 0,30 0,262 69,-190-40,181 50,125 60,-334-104,-202-68,-798-231,250 76,622 166,55 23,0-1,0 1,0-1,1 0,-1 1,0-1,0 1,1-1,-1 0,0 1,0-1,1 0,-1 1,0-1,1 0,-1 1,1-1,-1 0,0 0,1 1,-1-1,1 0,-1 0,1 0,-1 0,0 0,1 0,-1 1,1-1,-1 0,1 0,-1 0,1 0,-1-1,1 1,-1 0,1 0,-1 0,0 0,1 0,-1-1,1 1,-1 0,0 0,1-1,-1 1,1 0,-1-1,0 1,0 0,1-1,-1 1,0 0,1-1,-1 1,0-1,0 1,0 0,1-1,-1 1,0-1,0 1,0-1,0 1,0-1,0 1,0-1,0 1,0 0,0-1,2 1,41 8,393 69,260 89,-659-145,-228-53,-262-65,-250-58,498 92,205 62,0 1,1 0,-1-1,0 1,1 0,-1-1,0 1,0 0,1-1,-1 1,0-1,0 1,0-1,1 1,-1-1,0 1,0-1,0 1,0 0,0-1,0 1,0-1,0 1,0-1,0 1,0-1,-1 1,1-1,0 1,0-1,0 1,-1 0,1-1,0 1,0-1,-1 1,1 0,0-1,-1 1,1 0,0-1,-1 1,1 0,-1 0,1-1,0 1,-1 0,1 0,-1 0,1-1,-1 1,1 0,-1 0,1 0,-1 0,1 0,-1 0,1 0,-1 0,1 0,-1 0,1 0,0 1,-1-1,1 0,-1 0,1 0,-1 1,1-1,-1 0,39-4,66 7,0 5,-1 5,0 4,4 6,-32-8,-1 4,-1 4,5 5,-27 2,-51-29,0-1,-1 1,1 0,0 0,0 0,-1-1,1 1,0 0,-1 0,1 0,-1-1,1 1,-1 0,1-1,-1 1,1-1,-1 1,0 0,1-1,-1 1,0-1,0 0,1 1,-1-1,0 0,0 1,0-1,0 0,1 0,-1 0,0 1,0-1,0 0,0 0,0 0,1-1,-1 1,-1 0,2 0,-43 4,1-3,0-1,-1-2,1-2,0-2,1-2,-9-3,17 4,-392-79,-62-36,327 83,268 43,218 54,308 97,-610-148,-24-7,0 0,0 0,-1 0,1 0,0 0,0 1,0-1,0 0,0 0,0 0,0 0,0 0,-1 1,1-1,0 0,0 0,0 0,0 1,0-1,0 0,0 0,0 0,0 0,0 1,-24-4,-526-122,-304-96,777 190,83 28,177 36,269 57,110 51,-487-117,-75-24,0 0,0 1,0-1,-1 0,1 0,0 0,0 1,0-1,0 0,-1 0,1 0,0 1,0-1,0 0,0 0,0 1,0-1,0 0,0 0,0 1,0-1,0 0,0 0,0 1,0-1,0 0,0 0,0 1,0-1,0 0,0 0,1 1,-1-1,0 0,0 0,0 1,0-1,1 0,-33-2,-496-87,336 52,-337-79,461 95,153 36,533 122,177 81,-457-106,-301-94,-37-18,-1 0,1 0,-1 0,1 0,0 0,-1 1,1-1,-1 0,1 0,0 0,-1 1,1-1,0 0,0 0,-1 1,1-1,0 0,-1 1,1-1,0 0,0 1,0-1,0 0,-1 1,1-1,0 1,0-1,0 0,0 1,0-1,0 1,0-1,0 0,0 1,0-1,0 1,0-1,0 0,0 1,0-1,0 1,1-1,-1 0,0 1,0-1,-237-40,192 29,-815-198,624 145,309 69,400 93,-233-43,714 175,-252-18,-672-203,-30-9,0 0,0 0,0 1,0-1,0 0,0 0,0 1,0-1,0 0,0 0,0 0,0 1,0-1,0 0,0 0,0 0,0 1,0-1,0 0,0 0,1 0,-1 1,0-1,-29-3,-422-89,50-8,336 84,213 53,881 222,-786-197,-284-89,-247-71,-93-20,346 106,53 14,518 156,250 58,-693-184,-458-144,238 79,165 48,754 198,-750-201,58 5,-100-18,1 1,0 0,0 0,-1 0,1 0,0-1,-1 1,1 0,0 0,-1-1,1 1,-1-1,1 1,0-1,-1 1,1-1,-1 1,1-1,-1 1,1-1,-1 0,0 1,1-1,-1 1,0-1,0 0,1 0,-1 1,0-1,0 0,0 1,0-1,0 0,0 0,0 1,0-1,0 0,0 0,0 1,0-1,-1 0,1 1,0-1,0 0,-1 1,1-1,0 0,-1 1,1-1,-1 1,1-1,-1 1,1-1,-1 1,0-1,1 1,-1-1,1 1,-1 0,0-1,1 1,-1 0,0 0,0-1,2 2,-1 0,0-1,0 1,0-1,0 1,0-1,-1 1,1-1,0 1,0-1,0 1,0-1,0 1,-1-1,1 1,0-1,-1 1,1-1,0 1,-1-1,1 0,0 1,-1-1,1 0,-1 1,1-1,0 0,-1 1,1-1,-1 0,1 0,-1 0,1 1,-1-1,1 0,-1 0,1 0,-1 0,0 0,1 0,-1 0,1 0,-1 0,1 0,-1 0,1-1,-1 1,1 0,-1 0,1 0,-1-1,1 1,-1 0,1-1,-1 1,1 0,0-1,-1 1,1 0,-1-1,4 4,-1-1,1 1,-1-1,1 1,0-1,0 0,0 0,0 0,0-1,0 1,1-1,-1 1,0-1,1 0,-1-1,1 1,-1 0,1-1,-1 0,1 0,0 0,-1 0,1-1,-1 1,4-2,-6 1,0-1,-1 1,1-1,-1 1,1-1,-1 1,0-1,1 1,-1-1,0 0,0 1,0-1,0 1,0-1,-1 1,1-1,0 1,-1-1,1 1,-1-1,1 1,-1-1,0 1,0-1,0 1,1 0,-1 0,0-1,-1 1,1 0,0 0,0 0,-1-1,-83-75,-19-28,66 11,46 129,-3-22,-1 1,0 0,-1-1,-1 1,0 1,0-1,-2 0,0 0,0 0,-1 1,-1-1,-1 0,0 0,0-1,-2 1,1-1,-2 1,-6 11,-127 155,99-87,53-120,-2 19,0 0,1 0,0 1,1 0,-1 2,1-1,0 1,1 1,-1 0,1 1,-1 1,1 0,0 1,14 0,15-4,252-5,-267 3,-28 7,0 0,-1 0,1 0,0 0,-1 0,1 0,0 0,-1 0,1-1,0 1,-1 0,1 0,0 0,0 0,-1 0,1-1,0 1,-1 0,1 0,0 0,0-1,-1 1,1 0,0 0,0-1,0 1,0 0,-1 0,1-1,0 1,0 0,0-1,0 1,0 0,0-1,0 1,0 0,0-1,0 1,0 0,0-1,0 1,0 0,0-1,0 1,0 0,0-1,0 1,0 0,1 0,-1-1,0 1,0 0,0 0,0-1,1 1,-1 0,0 0,1-1,-169-7,124 9,143-22,103 13,-202 8,-1-1,0 1,1-1,-1 0,0 1,1-1,-1 0,1 1,-1-1,1 0,-1 0,1 1,-1-1,1 0,0 0,0 0,-1 0,1 0,0 1,0-1,0 0,0 0,0 0,0 0,0 0,0 0,0 0,0 1,1-1,-1 0,0 0,1 0,-1 0,0 1,1-1,-1 0,1 0,0 1,-1-1,1 0,-1 1,1-1,0 1,-1-1,1 1,0-1,0 1,0-1,-1 1,1 0,0-1,0 1,0 0,-62-15,-1 3,-1 2,0 3,0 3,-46 4,93-1,10 1,-1-1,1 1,0 0,-1 0,1 1,0 0,-1 0,1 0,0 1,0 0,0 0,-4 3,10-4,0 0,0 1,0-1,0 0,1 1,-1-1,0 0,1 1,-1-1,1 0,0 1,-1-1,1 0,0 0,0 0,0 0,-1 0,1 0,0 0,1 0,-1 0,0 0,0-1,0 1,0 0,1-1,-1 1,0-1,0 1,1-1,-1 0,1 1,-1-1,0 0,1 0,-1 0,0 0,1 0,-1 0,52 15,0-2,2-3,36 2,-9-1,32-6,-114-5,1 0,-1 0,1 0,-1 0,1 0,-1 0,1-1,-1 1,1 0,-1 0,1 0,-1-1,1 1,-1 0,0 0,1-1,-1 1,1 0,-1-1,0 1,1 0,-1-1,0 1,1-1,-1 1,0-1,0 1,0-1,1 1,-1-1,0 1,0-1,0 1,0-1,0 1,0-1,0 1,0-1,0 1,0-1,0 1,0-1,0 1,0-1,0 1,-1-1,1 1,0-1,0 1,-1 0,1-1,0 1,-1-1,1 1,0 0,-1-1,1 1,0 0,-1-1,1 1,-1 0,1 0,-1-1,1 1,-32-20,-22-1,-2 3,0 3,-1 1,0 4,-7 1,-10-3,-1 2,75 10,1 0,-1 0,1 0,-1 0,1 0,-1 1,0-1,1 0,-1 0,1 0,-1 1,0-1,1 0,-1 1,1-1,-1 0,0 1,0-1,1 0,-1 1,0-1,0 1,1-1,-1 0,0 1,0-1,0 1,0-1,0 1,1-1,-1 1,0-1,0 0,0 1,0-1,0 1,-1-1,1 1,0-1,0 1,0-1,0 1,0-1,-1 0,1 1,0-1,0 1,-1-1,1 0,0 1,-1-1,1 0,49 17,1-3,0-2,1-2,33 2,-32-5,64 14,-97-20,-23-10,-27-13,-247-84,269 93,33 13,112 18,-135-18,-1 0,1 0,0 0,-1 0,1 0,0 0,-1 0,1 0,0 0,-1 0,1 0,0 0,-1 0,1-1,0 1,-1 0,1-1,0 1,-1 0,1-1,-1 1,1-1,-1 1,1-1,-1 1,1-1,-1 1,0-1,1 1,-1-1,0 1,1-1,-1 0,0 1,0-1,1 0,-1 1,0-1,0 0,0 1,0-1,0 0,0 0,0 1,0-1,0 0,0 1,-1-1,1 0,0 1,0-1,-1 1,1-1,0 0,-1 1,1-1,-1 1,1-1,0 1,-1-1,1 1,-1-1,0 1,1-1,-1 1,1 0,-1-1,-40-28,18 19,0 1,0 0,-1 2,0 0,0 2,0 1,-9 0,87 6,-39-1,0 1,-1 1,1 0,-1 0,0 2,0 0,-1 0,1 1,-1 1,0 0,-1 1,0 1,9 7,20 11,66 35,-108-62,1 0,-1 0,0 0,1 0,-1 0,0 0,0 0,1 0,-1 0,0 1,1-1,-1 0,0 0,0 1,1-1,-1 0,1 1,-1-1,0 0,1 1,-1-1,1 1,-1-1,1 1,-1-1,1 1,-1 0,1-1,0 1,-1 0,1-1,0 1,0 0,-1-1,1 1,0 0,0-1,0 1,0 0,0 0,0-1,0 1,0 0,0-1,0 1,0 0,1 0,-1-1,0 1,0 0,1-1,-1 1,0 0,1-1,-1 1,1-1,-1 1,1-1,-1 1,1-1,-1 1,1-1,-1 1,1-1,0 0,-1 1,1-1,0 0,-1 0,1 1,-61 3,57-4,-84-14,-27 2,113 12,0 0,1 0,-1 0,0 0,1 0,-1 1,0-1,1 0,-1 0,0 0,1 1,-1-1,0 0,1 1,-1-1,1 0,-1 1,1-1,-1 1,1-1,-1 1,1-1,-1 1,1-1,0 1,-1-1,1 1,0 0,-1-1,1 1,0 0,0-1,0 1,-1 0,1-1,0 1,0 0,0-1,0 1,0 0,0 0,1-1,-1 1,0 0,0-1,0 1,1 0,-1-1,0 1,0-1,1 1,-1 0,1-1,-1 1,1-1,-1 1,1-1,-1 0,1 1,-1-1,1 1,-1-1,1 0,0 1,-1-1,1 0,40 29,61 9,-129-48,-131 1,220 21,-37-6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52,'34'-5,"15"-1,5 0,-3 1,-4-3,-6-1,-5 2,-9 1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84,'34'-10,"20"-2,6-5,-2 1,-7 3,-6 3,-12 4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1 104,'234'-93,"-231"92,1-1,-1 1,1-1,-1 1,1 0,0 0,-1 1,1-1,0 1,-1 0,1 0,0 0,0 0,-1 1,1-1,0 1,-1 0,1 0,-1 0,1 1,-1-1,0 1,1 0,-1 0,0 0,0 0,0 0,0 1,-1 0,1-1,-1 1,1 0,-1 0,0 0,0 1,-1-1,1 0,-1 1,1-1,-1 1,0-1,0 1,-1 0,1-1,-1 1,0 0,0 0,0-1,0 3,-5 8,0-1,0 1,-1-1,-1 0,0-1,-1 0,0 0,-1 0,-1-1,1-1,-11 9,-32 41,-9 57,60-113,0 0,1 1,-1-1,1 0,0 1,0-1,0 0,0 0,1 1,0-1,0 0,0 0,0 0,1 0,-1 0,1 0,0 0,1 0,-1-1,0 1,1-1,0 0,0 0,0 0,0 0,0 0,1-1,-1 1,1-1,4 4,0-1,0 0,0-1,1 0,-1 0,1-1,0 0,0 0,0-1,1-1,-1 1,0-1,1-1,-1 0,0 0,1-1,-1 0,0-1,1 0,-1 0,4-2,12-9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9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14,'-6'-2,"1"0,-1-1,1 2,-1-1,0 1,0 0,0 0,0 1,1-1,-1 1,0 1,0-1,0 1,0 0,0 0,0 1,1 0,-1 0,1 0,-1 1,1-1,0 1,0 1,0-1,0 1,1 0,0 0,-1 0,1 0,1 1,-1 0,1-1,-1 1,1 1,1-1,-1 0,1 1,0-1,0 1,1 0,-1 0,1 2,3-2,1 1,-1-1,1 0,0 0,1-1,-1 1,1-1,0 1,1-1,-1 0,1-1,0 1,0-1,1 0,-1 0,1-1,0 1,0-1,0-1,0 1,0-1,2 0,46 29,-51-30,1 1,-1 0,0 0,0 0,0 0,-1 0,1 1,0-1,-1 1,1-1,-1 1,0 0,0 0,0 0,0 1,-1-1,1 0,-1 1,0-1,0 0,0 1,0 0,-1-1,1 1,-1-1,0 1,0 0,-1-1,1 1,-1-1,1 1,-2 3,-3 1,-1 1,0-1,-1 0,1 0,-1-1,-1 0,1 0,-1-1,-1 0,1 0,-1-1,0 0,0-1,0 0,-1 0,1-1,-1 0,0-1,0 0,0 0,0-1,0 0,-9-1,-6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470 170,'-49'36,"1"3,3 2,1 1,2 3,-20 30,38-48,-110 122,132-147,0-1,0 1,0 0,1 1,-1-1,0 0,1 0,0 1,0-1,0 0,0 1,0 0,0-1,0 1,1-1,0 1,-1 0,1-1,0 1,0 0,0-1,1 1,-1 0,1-1,-1 1,1 0,0-1,0 1,0-1,0 0,1 1,-1-1,1 0,-1 0,1 0,0 0,0 0,0 0,1 1,11 2,1 0,-1-1,1 0,0-2,0 1,1-2,-1 0,0-1,1 0,-1-2,6 0,21 0,317-32,-339 25,-41-10,14 14,-16-10,1-2,1 0,1-2,0 0,1-1,1-1,1 0,1-2,1 0,1-1,-7-15,15 31,0-1,1-1,0 1,1-1,0 1,0-1,1-1,0 1,1 0,0-1,1 1,0-1,0 0,2-5,4-2</inkml:trace>
  <inkml:trace contextRef="#ctx0" brushRef="#br0" timeOffset="414.469">1062 0,'-43'146,"6"1,7 4,19-106,8-37,0 0,1 1,0-1,0 1,1-1,0 1,0 0,1 0,0 0,1-1,0 1,1 0,0 2,2-7,1 1,-1-1,1-1,0 1,0-1,0 1,0-1,1-1,-1 1,1-1,0 0,0 0,0-1,0 0,0 0,0 0,0-1,0 1,0-2,0 1,0-1,0 0,0 0,0 0,0-1,5-2,123-33,-122 29</inkml:trace>
  <inkml:trace contextRef="#ctx0" brushRef="#br0" timeOffset="665.345">610 367,'34'5,"20"1,6-5,3-2,-6-2,-1-4,-7-2,-1 1,-5-3,1 1,-3 1,-4 3,-2 2,-9-3,-7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7 256,'-5'34,"3"15,3 1</inkml:trace>
  <inkml:trace contextRef="#ctx0" brushRef="#br0" timeOffset="470.147">204 539,'189'-372,"-185"363,-3 5,0 0,0 1,1-1,-1 0,1 1,0-1,0 1,0-1,1 1,-1 0,1 0,0 0,-1 0,1 0,1 1,-1 0,2-2,-4 5,1 0,-1 0,0 0,1 0,-1 0,0 0,0 0,0 1,0-1,0 0,0 1,-1-1,1 0,0 1,-1-1,1 1,-1-1,1 1,-1 0,0-1,0 1,1-1,-1 1,0 0,-1-1,1 2,0-1,1 13,0-1,1 1,1 0,0 0,1-1,1 0,0 0,1 0,0 0,1-1,0 0,2-1,-1 1,4 1,-7-10,1-1,0 0,0-1,0 1,1-1,-1-1,0 1,1-1,-1 0,1 0,0-1,-1 0,1 0,-1 0,1-1,-1 0,1 0,-1-1,1 0,-1 0,0 0,0-1,0 0,0 0,-1-1,1 1,-1-1,0 0,0-1,0 1,0-1,-1 0,0 0,2-4,108-181,-107 175,2-3</inkml:trace>
  <inkml:trace contextRef="#ctx0" brushRef="#br0" timeOffset="721.161">1220 2,'-19'14,"0"-2,0 0,1 1,1 1,0 0,1 1,0 1,2 1,0 0,0 1,2 0,0 1,1 1,10-17,0 0,0 0,0 0,1 0,-1 1,1-1,0 0,0 0,0 0,0 0,1 0,-1 0,1 0,0 0,0 0,0 0,0 0,0 0,1 0,-1-1,1 1,0 0,0-1,0 1,0-1,0 0,0 0,1 0,-1 0,1 0,-1 0,1-1,0 1,0-1,-1 0,4 1,111 26,-99-27,0-1,0 0,0-1,0-1,0-1,0 0,-1-1,0-1,0-1,0 0,16-9,-9 0</inkml:trace>
  <inkml:trace contextRef="#ctx0" brushRef="#br0" timeOffset="1054.068">1445 313,'23'-1,"-1"-1,0-1,0-1,-1 0,1-2,-1-1,0 0,-1-2,1 0,-2-1,1-1,-2-1,1-1,-2 0,0-1,0-1,9-12,-23 24,-1 1,1-1,-1 0,0 0,0 0,0 0,0 0,0 0,-1 0,1-1,-1 1,0-1,0 1,0-1,-1 1,1-1,-1 0,0 1,0-1,0 0,0 1,-1-1,1 1,-1-1,0 1,0-1,-1 1,1-1,-1 1,1 0,-1 0,0 0,0 0,0 0,-1 0,1 0,-1 1,1-1,-1 1,0 0,0 0,0 0,0 0,-1 0,0 0,-8 0,0 1,0-1,0 2,0 0,-1 0,1 1,0 1,0 0,0 0,1 1,-1 1,1 0,-1 1,1 0,0 0,1 1,-1 1,1 0,1 0,-1 1,1 0,1 1,-1-1,2 2,-4 4,3-2,1 0,0 1,1 0,0 0,1 0,1 1,0 0,1 0,-1 6,4-14,-1-1,1 1,0-1,0 1,0-1,1 1,0-1,0 1,0-1,1 0,-1 0,1 0,1 0,-1 0,1 0,0 0,0-1,0 1,0-1,1 0,0 0,0 0,0 0,0-1,1 0,0 1,9 3,-1-1,1 0,0-1,1 0,-1-2,1 1,0-2,0 0,12 0,0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470 396,'-15'-8,"7"3,0 0,-1 1,1 0,-1 1,0 0,0 0,0 1,0 0,0 1,0-1,-1 2,-6-1,-4 4,-1 0,1 1,0 1,0 1,1 1,-1 1,1 0,1 2,0 0,-10 7,26-16,1 0,-1 0,1 0,-1 1,1-1,-1 0,1 1,0-1,-1 1,1-1,0 1,0-1,0 1,0 0,1 0,-1-1,0 1,1 0,-1 0,1 0,0 0,-1 0,1 0,0 0,0-1,0 1,1 0,-1 0,0 0,1 0,-1 0,1 0,0 0,-1-1,1 1,0 0,0-1,0 1,0 0,1-1,-1 1,0-1,1 0,-1 1,0-1,1 0,0 0,-1 0,1 0,0 0,0 0,-1-1,1 1,0-1,0 1,0-1,0 1,0-1,50 16,-45-15,0 1,1 0,-1 0,0 0,0 1,0 0,-1 1,1-1,-1 1,0 1,0-1,0 1,5 5,-10-8,1 0,-1 1,0-1,0 0,0 1,0-1,0 1,0-1,-1 1,1 0,-1-1,0 1,0-1,0 1,0 0,0-1,-1 1,1 0,-1-1,1 1,-1-1,0 1,0-1,0 1,-1-1,1 0,0 0,-1 0,0 1,1-1,-3 1,-64 59,61-56,-29 21,20-16,-1 0,2 2,0 0,0 1,1 0,1 1,0 0,1 1,-7 13,18-25,-1 0,1 0,0 0,0 0,0 0,0 0,1 1,0-1,0 0,0 0,0 1,1-1,-1 0,1 0,0 0,0 0,1 0,-1 0,1 0,0 0,0 0,0-1,1 1,-1-1,1 1,0-1,0 0,0 0,0-1,0 1,1 0,-1-1,1 0,0 0,0 0,-1 0,1-1,0 0,1 1,-1-1,0-1,0 1,0-1,0 1,3-1,0 1,-1 1,1-1,0-1,0 1,0-1,-1 0,1-1,0 0,0 0,0 0,-1-1,1 0,-1 0,1 0,-1-1,0 0,0-1,0 1,-1-1,1 0,-1 0,0-1,0 0,0 0,-1 0,4-5,3-13,-2 0</inkml:trace>
  <inkml:trace contextRef="#ctx0" brushRef="#br0" timeOffset="274.948">273 0,'-102'502,"38"25,42-282,11-105,11-115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4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1,'-70'26,"59"-24,-1 2,1 0,0 0,0 1,0 0,1 1,0 0,0 1,0 0,-5 6,13-11,0 0,1 1,-1-1,1 0,0 1,0-1,0 1,0-1,0 1,0 0,1-1,-1 1,1 0,0-1,0 1,0 0,0-1,0 1,1 0,-1 0,1-1,0 1,-1-1,1 1,0-1,1 1,-1-1,0 1,1-1,-1 0,1 0,0 0,0 0,0 0,0 0,0 0,1 0,27 49,-37 29,5-75,0 1,1-1,-1 1,1-1,1 1,-1 0,1-1,0 1,0 0,0-1,1 1,0 0,0-1,0 1,1-1,0 1,0-1,0 0,1 0,1 2,2-3,1 0,0-1,0 1,1-1,-1-1,1 1,-1-1,1 0,0-1,-1 0,1 0,0-1,0 0,0 0,0-1,0 0,-1-1,1 1,82-29,-75 20</inkml:trace>
  <inkml:trace contextRef="#ctx0" brushRef="#br0" timeOffset="832.367">67 282,'4'0,"7"0,7 0,4 0,3 0,-2-5,-5-1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5,'-39'0,"16"-3,0 2,0 0,0 2,0 0,0 2,0 0,0 2,0 0,1 2,0 0,1 2,0 0,0 1,0 1,-6 6,13-6,0 1,1 0,0 0,1 2,1-1,0 2,0-1,2 1,0 1,0 0,2 0,0 1,1-1,0 1,2 1,0-1,1 1,0 0,2 0,0 17,2-29,0-1,0 1,0-1,1 1,0-1,0 0,0 0,1 0,-1 0,1 0,1 0,-1-1,0 1,1-1,0 0,0 0,1 0,-1-1,1 0,-1 0,1 0,0 0,0 0,0-1,1 0,-1 0,0-1,1 0,0 0,-1 0,1 0,-1-1,1 0,0 0,-1 0,1-1,-1 0,1 0,1-1,21-7,-1-1,0-1,-1-2,0 0,0-2,-2-1,0-1,-1-1,0 0,-2-2,0-1,15-21,-7 8,-2-1,-1-1,-2-1,-1-2,10-25,9-6,-41 70,-1 1,1-1,0 1,0-1,-1 1,1-1,0 1,-1 0,1-1,-1 1,1 0,-1 0,1-1,-1 1,0 0,1 0,-1 0,0 0,1-1,-1 1,0 0,0 0,0 0,0 0,0 0,0 0,0 0,0-1,0 1,-1 0,1 0,0 0,0 0,-1 0,1-1,-1 1,1 0,-1 0,1 0,-21 105,11-66,1 1,3 0,1 1,2-1,2 1,1 0,3 6,-1-35,1 0,0-1,0 0,1 1,1-1,0-1,1 1,0-1,1 0,0 0,0-1,1 1,1-2,0 1,0-2,1 2,5 0</inkml:trace>
  <inkml:trace contextRef="#ctx0" brushRef="#br0" timeOffset="1031.018">1077 428,'-235'397,"199"-340,116-167,90-122,-113 153,-57 78,0 1,1 0,-1-1,0 1,0-1,0 1,1 0,-1-1,0 1,0 0,1-1,-1 1,0 0,1-1,-1 1,0 0,1 0,-1-1,0 1,1 0,-1 0,1 0,-1-1,1 1,-1 0,0 0,1 0,-1 0,1 0,-1 0,1 0,-1 0,0 0,1 0,-1 0,1 0,-1 0,1 1,-1-1,0 0,1 0,-1 0,0 1,1-1,-1 0,1 0,-1 1,0-1,0 0,1 1,-1-1,0 0,1 1,-1-1,0 0,0 1,0-1,0 1,1-1,5 33,-4-20,65 221,-64-155,-4-77,1-1,-1 1,1 0,-1-1,0 1,0-1,0 1,0-1,0 1,0-1,0 1,0-1,-1 0,1 0,0 0,-1 0,1 0,-1 0,1 0,-1 0,0 0,1-1,-1 1,0-1,1 1,-1-1,0 0,0 1,1-1,-1 0,0 0,0-1,1 1,-1 0,0 0,0-1,1 1,-1-1,0 0,1 1,-1-1,1 0,-1 0,-13-7,0-1,1 0,0-2,1 1,0-2,1 1,0-2,0 0,2 0,-1-1,2 0,0-1,0-1,-4-4,0 0,3 3</inkml:trace>
  <inkml:trace contextRef="#ctx0" brushRef="#br0" timeOffset="1467.341">1330 428,'48'130,"-42"-106,2-1,0 0,1 0,2-1,0 0,8 11,-18-31,0-1,-1 1,1-1,0 0,0 1,0-1,0 0,0 0,0 1,0-1,0 0,0 0,1 0,-1 0,0-1,1 1,-1 0,1 0,-1-1,1 1,-1-1,1 0,-1 1,1-1,-1 0,1 0,0 0,-1 0,1 0,-1 0,1 0,-1-1,1 1,-1 0,1-1,-1 1,1-1,-1 0,1 0,-1 1,0-1,1 0,-1 0,0 0,0 0,0 0,0-1,0 1,0 0,0 0,0-1,0 0,51-189,-36 77,-15 89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1 288,'148'-17,"1"7,134 9,-155 1,-62 6,-65-7,-1 1,1-1,-1 0,1 0,-1 1,1-1,-1 0,0 0,1 0,-1 0,0 0,0 1,0-1,0 0,0 0,0 0,0 0,0 0,0 0,0 0,0 0,0 1,-1-1,1 0,0 0,-1 0,1 0,-1 1,1-1,-1 0,1 0,-1 1,1-1,-1 0,0 1,1-1,-1 1,0-1,0 1,1-1,-1 0,-207-214,194 197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4:38.3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170 59,'-20'20,"1"1,1 1,1 1,1 0,2 1,0 1,1 0,1 1,2 0,0 1,9-24,0 1,0-1,0 0,0 1,1-1,-1 1,1-1,0 0,0 1,0-1,0 1,1-1,-1 1,1-1,0 0,0 1,0-1,1 0,-1 0,1 0,0 0,0 0,0 0,0 0,0-1,0 1,1-1,-1 1,1-1,0 0,0 0,-1 0,1-1,1 1,-1-1,0 1,0-1,0 0,1 0,-1-1,1 1,-1-1,0 1,1-1,-1 0,1 0,-1-1,1 1,-1-1,0 0,4-1,7 0,-1-2,1 0,-1 0,0-1,0-1,0 0,-1-1,0-1,0 1,-1-2,0 0,0 0,-1-1,0 0,-1-1,0 0,-1 0,0-1,0 0,-2 0,1-1,-2 0,0 0,2-6,-6 12,0-1,0 1,-1-1,0 1,0-1,-1 1,0-1,0 1,-1 0,0-1,0 1,0 0,-1 0,0 0,-1 1,1-1,-1 1,-1 0,1 0,-1 0,0 0,0 1,-1 0,1 0,-1 0,-1 1,1 0,0 0,-1 1,-3-2,-14-2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59,'306'-11,"-22"-8,-121-7,-156 24,-8 2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59,'34'-5,"15"-2,10 1,-1 1,-6 2,-1-4,-5-1,-6 2,-4 1,-4 2,-3 1,-1 1,-1 1,1 0,-6 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8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1 306,'21'-13,"0"2,1 0,1 2,0 0,0 1,1 2,0 0,0 2,0 0,0 2,1 1,-1 0,1 2,-1 1,22 4,60 8,-106-14,1 0,0 0,0-1,-1 1,1 0,0 0,-1 0,1 0,0-1,-1 1,1 0,0-1,-1 1,1 0,-1-1,1 1,-1-1,1 1,-1-1,1 1,-1-1,1 1,-1-1,0 1,1-1,-1 0,0 1,1-1,-1 0,0 1,0-1,0 0,1 1,-1-1,0 0,0 1,0-1,0 0,0 0,-1 1,1-1,0 0,0 1,0-1,0 0,-1 1,1-1,0 0,-1 1,1-1,-1 1,1-1,0 1,-1-1,1 1,-1-1,0 0,-30-29,-8 1,27 22,0-1,1 0,0-1,1 0,0 0,0-1,1-1,1 1,0-2,-4-5,11-17,10 23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1 108,'533'-28,"-250"15,67-20,-100 4,-225 24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31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0,5 0,1 0,1 0,0 0,0 0,-1 0,0 0,0 0,-1 0,1 0,-1 0,0 0,0 0,-9 0,-9 0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3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0,'39'5,"17"1,4 0,-4-1,-6-1,-7-2,-11-1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13,'-74'92,"-4"-4,-3-3,-86 68,151-139,16-14,-1 0,0 1,0-1,0 1,0-1,1 1,-1-1,0 1,1 0,-1-1,0 1,1 0,-1-1,1 1,-1 0,1 0,-1 0,1-1,0 1,-1 0,1 0,0 0,0 0,-1 0,1 0,0 0,0-1,0 1,0 0,0 0,0 0,1 0,-1 0,0 0,0 0,1 0,-1-1,0 1,1 0,-1 0,1 0,-1-1,1 1,0 0,-1-1,1 1,0 0,-1-1,1 1,0-1,0 1,-1-1,1 1,0-1,0 0,0 1,0-1,-1 0,1 0,0 1,0-1,0 0,0 0,0 0,63 8,311-10,-372 3,0-1,0 1,0-1,-1 0,1 0,0 0,0 0,0 0,0-1,0 1,0-1,0 0,0 0,-1 0,1 0,0-1,-1 1,1-1,-1 1,0-1,1 0,-1 0,0 0,0 0,0 0,0-1,0 1,-1-1,1 1,-1-1,0 1,1-1,-1 0,-1 0,1 0,0 1,0-2,-3-9,0 0,0 0,-1 0,-1 0,0 0,-1 1,0 0,-1 0,0 0,-1 1,0 0,-1 0,-3-2,-7-13,-11-17,21 34,0 0,1-1,0 0,0 0,1 0,1-1,0 0,0 0,1 0,1-1,-1 1,2-1,0 0,0 0,1-5,5-1</inkml:trace>
  <inkml:trace contextRef="#ctx0" brushRef="#br0" timeOffset="434.275">938 13,'-75'139,"56"-105,10-21,0 1,1-1,0 2,1-1,1 1,0 0,1 0,1 1,0-1,1 1,1 0,0 0,1 0,1 0,1 6,2-17,0 0,0 0,1 0,-1-1,1 1,0-1,0 0,1-1,0 1,-1-1,1 1,0-1,0-1,1 1,-1-1,0 0,1 0,0 0,-1-1,1 0,0 0,0-1,-1 1,1-1,0-1,0 1,0-1,-1 0,1 0,0 0,5-3,-9 4,0 0,1 0,-1 0,0-1,0 1,1-1,-1 0,0 1,0-1,0 0,0 0,0-1,0 1,0 0,0 0,0-1,0 0,-1 1,1-1,-1 0,1 1,-1-1,0 0,1 0,-1 0,0-10</inkml:trace>
  <inkml:trace contextRef="#ctx0" brushRef="#br0" timeOffset="683.373">571 238,'29'5,"14"2,5-1,-2-1,-2-1,-6-2,-3-1,-3-1,-7 1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28,'-16'25,"-1"0,-1-1,0-1,-2-1,-1 0,-7 3,-2 5,-170 138,198-167,0-1,0 1,0 1,0-1,0 0,0 0,0 1,1-1,-1 1,1 0,-1-1,1 1,0 0,-1 0,1 0,0 0,0 0,0 0,1 0,-1 0,0 0,1 1,0-1,-1 0,1 0,0 0,0 1,0-1,0 0,1 0,-1 1,0-1,1 0,0 0,0 0,-1 0,1 0,0 0,0 0,1 0,-1 0,0 0,1-1,-1 1,1 0,0-1,-1 1,1-1,0 0,0 0,1 1,17 7,-1-1,1-1,0-1,1-1,-1 0,1-2,18 1,207 11,-109 1,-137-17,1-1,0 1,0 0,-1-1,1 1,-1-1,1 1,-1-1,0 1,0-1,1 1,-1-1,0 1,0-1,0 1,-1-1,1 0,0 1,-1-1,1 1,0 0,-1-1,0 1,1-1,-1 1,0 0,0-1,0 1,0 0,0 0,0 0,0 0,0 0,0 0,-1 0,1 0,0 0,0 0,-1 1,0-1,0-1,-254-283,242 270,2-1,-1 0,2-1,0 0,1-1,1 0,0 0,1-4,7 21,1 0,-1 0,1 0,0 0,-1-1,1 1,0 0,0 0,0 0,0 0,0 0,0 0,0-1,0 1,0 0,1 0,-1 0,0 0,1 0,-1 0,1 0,-1 0,1 0,0 0,-1 0,1 0,0 0,-1 1,1-1,0 0,0 0,0 1,0-1,0 1,0-1,0 1,0-1,0 1,0-1,1 1,14-4</inkml:trace>
  <inkml:trace contextRef="#ctx0" brushRef="#br0" timeOffset="481.873">795 84,'23'39,"105"234,-90-219,-37-53,0 0,0-1,1 1,-1-1,0 1,0-1,0 1,1-1,-1 0,0 1,0-1,1 0,-1 0,0 0,0 0,1 0,-1 0,0 0,0 0,1-1,-1 1,0 0,0-1,0 1,1-1,-1 0,0 1,0-1,0 0,0 1,0-1,0 0,0 0,0 0,-1 0,1 0,0 0,0 0,-1 0,1 0,-1-1,1 1,-1 0,1 0,-1 0,0-1,0 1,0 0,1 0,-1-1,53-168,20-80,-69 244,-2 7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50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2794 687,'5'0,"6"0,6 0,5 0,4 0,2 0,1 0,1 0,-1 0,0 0,0 0,0 0,-1-5,1-1,-1-1,0 2,0 2,-4 1</inkml:trace>
  <inkml:trace contextRef="#ctx0" brushRef="#br0" timeOffset="245.943">3020 461,'0'34,"0"15,0 5,0-3,0-4,0-6,0-5,5-9,1-4,0-1,-1-4</inkml:trace>
  <inkml:trace contextRef="#ctx0" brushRef="#br0" timeOffset="-16087.452">0 743,'1'2,"1"-1,-1 1,1 0,-1 0,1 0,0-1,-1 1,1-1,0 0,0 1,0-1,0 0,0 0,0 0,1 0,-1-1,0 1,0 0,1-1,-1 0,0 1,1-1,-1 0,0 0,2-1,-1 2,225 1,-98-28,-118 24</inkml:trace>
  <inkml:trace contextRef="#ctx0" brushRef="#br0" timeOffset="-15638.865">762 320,'-17'220,"-6"13,6-103,27-119,-3-15</inkml:trace>
  <inkml:trace contextRef="#ctx0" brushRef="#br0" timeOffset="-15051.175">1016 545,'17'-39,"2"1,2 0,2 2,1 0,19-20,1 17,-43 38,0 1,0 0,0-1,0 1,0 0,0-1,0 1,0 0,0 0,0 0,0 0,0 0,0 0,0 0,0 1,0-1,0 0,0 0,0 1,0-1,0 1,0-1,0 1,0-1,0 1,0 0,-1-1,1 1,0 0,0 0,-1-1,1 1,0 0,-1 0,1 0,-1 0,1 0,-1 0,0 0,1 0,-1 0,0 0,0 0,0 0,0 0,0 0,0 0,0 0,0 0,0 1,8 133,-8-134,0 0,1 0,-1 0,1-1,-1 1,1 0,-1 0,1 0,0 0,-1-1,1 1,0 0,0-1,-1 1,1 0,0-1,0 1,0-1,0 1,0-1,0 0,0 1,0-1,0 0,0 0,0 0,0 1,0-1,0 0,0 0,0-1,0 1,0 0,0 0,0 0,0-1,0 1,0 0,0-1,0 1,0-1,0 1,-1-1,1 0,0 1,0-2,44-35,-39 31,149-147,-154 151,-1 1,1 0,-1-1,1 1,0 0,0 0,0 0,-1 0,1 0,0 0,0 0,0 0,1 0,-1 0,0 0,0 1,0-1,1 0,-1 1,0-1,0 1,1-1,-1 1,1 0,-1 0,0-1,1 1,-1 0,1 0,-1 0,0 1,1-1,-1 0,1 0,-1 1,0-1,1 1,-1-1,0 1,0 0,0-1,1 1,-1 0,0 0,0 0,0 0,0 0,0 0,0 0,0 0,-1 0,1 1,0-1,11 33,36 53,10-45,-39-35</inkml:trace>
  <inkml:trace contextRef="#ctx0" brushRef="#br0" timeOffset="-14808.855">1072 715,'34'0,"15"-5,5-1,-2 0,-1 1,-4 2,0 0,-3 2,0 1,-3 0,-3 0,-3 0,-3 1,-7-1</inkml:trace>
  <inkml:trace contextRef="#ctx0" brushRef="#br0" timeOffset="-1603.241">1355 1025,'1'-2,"0"0,1 0,-1 0,0 0,-1 0,1 0,0 0,0-1,-1 1,0 0,1-1,-1 1,0 0,0-1,0 1,0 0,-1-1,1 1,-1 0,1 0,-1-1,0 1,0 0,0 0,0 0,0 0,0 0,0 0,-1 0,1 0,-1 1,0-1,1 0,-1 1,0-1,0 1,0 0,0 0,0 0,0 0,0 0,0 0,-1 0,1 1,0-1,-1 1,1-1,0 1,-1 0,1 0,0 0,-1 1,0-1,-96 20,97-19,-1 0,1 0,0 0,-1 0,1 0,0 1,0-1,0 1,0 0,0-1,0 1,0 0,0 0,1 0,-1 0,1 1,0-1,0 0,-1 0,1 1,1-1,-1 1,0-1,1 1,-1-1,1 1,0 0,0-1,0 1,0-1,0 1,0 0,1-1,-1 1,1-1,0 2,3 2,0 1,0-1,0-1,1 1,0-1,0 0,1 0,-1 0,1-1,0 1,0-2,1 1,4 2,24 17,-30-21,-1 1,1-1,-1 1,1 0,-1 1,0-1,0 1,-1-1,1 1,-1 0,0 1,0-1,0 0,0 1,-1 0,0 0,0 0,0 0,0 0,-1 0,0 0,0 0,-1 0,1 1,-1-1,0 0,0 0,-1 1,0-1,0 0,0 0,0 0,-1 0,0 0,0 0,0 0,-3 3,0-2,1-1,-1-1,0 1,-1-1,1 0,-1 0,0-1,0 1,0-1,0-1,-1 1,1-1,-2 0,6-1,0 0,0-1,0 1,0-1,0 0,0 0,0 0,0 0,0 0,0 0,-1-1,1 1,0-1,1 1,-1-1,0 0,0 1,0-1,0 0,0 0,1-1,-1 1,1 0,-1 0,1-1,-1 1,1-1,-1 0,1 1,0-1,0 0,0 0,0 1,0-1,1 0,-1 0,1 0,-1 0,1 0,-1 0,1 0,0 0,0 0,0-1,1-18,4 3</inkml:trace>
  <inkml:trace contextRef="#ctx0" brushRef="#br0" timeOffset="-1051.54">2229 545,'-63'86,"49"-71,1 0,0 1,1 1,0 0,2 1,0 0,1 0,1 1,1 0,0 1,1-1,2 1,0 0,-1 11,6-26,-1 0,1 0,0 0,1 0,-1 0,1 0,0 0,0-1,0 1,1-1,-1 1,1-1,0 0,0 0,1 0,-1 0,1-1,0 1,0-1,0 0,1 0,-1-1,1 1,-1-1,1 0,0 0,0-1,-1 1,1-1,1 0,-1 0,3-1,-1 2,-1-1,1-1,0 1,0-1,-1-1,1 1,0-1,0 0,-1 0,1-1,-1 0,1 0,-1-1,0 0,0 0,0 0,0-1,-1 1,1-1,-1-1,0 1,0-1,0 0,2-4,6-37,-16 28</inkml:trace>
  <inkml:trace contextRef="#ctx0" brushRef="#br0" timeOffset="-665.04">1806 291,'16'-4,"7"0,0-1,0-1,0-1,0-1,-1-1,-1-1,1-1,-2-1,1-1,-2 0,0-2,-1 0,0-1,-1-1,-1 0,6-9,-16 17,-6 7,0 0,0 0,0 0,1 1,-1-1,0 0,1 0,0 1,-1-1,1 0,0 1,0-1,0 1,0-1,0 1,0 0,1-1,-1 1,0 0,1 0,-1 0,1 0,-1 0,1 0,-1 0,1 0,0 1,-1-1,1 0,0 1,0 0,-1-1,1 1,0 0,0 0,0 0,-1 0,1 0,0 1,0-1,0 0,-1 1,1-1,0 1,-1 0,1 0,0-1,-1 1,1 0,-1 0,1 1,0 0,39 79,-38-71,0-1,1 0,0 0,1 0,-1 0,2-1,-1 1,1-1,0-1,1 1,0-1,0 0,1-1,-1 0,3 2,7-1</inkml:trace>
  <inkml:trace contextRef="#ctx0" brushRef="#br0" timeOffset="851.541">3754 320,'-14'12,"-15"10,0 2,2 1,0 1,2 1,1 1,2 2,0 0,2 1,-8 18,26-44,0-1,0 1,1 0,-1 0,1 0,0 0,0 0,1 0,0 0,0 0,0 1,0-1,1 0,0 0,0 0,0 0,0 0,1 0,0-1,0 1,0 0,1-1,0 0,-1 1,2-1,-1 0,0 0,1-1,0 1,-1-1,1 0,1 0,-1 0,0 0,1-1,0 0,-1 0,11 3,1-1,-1-1,0 0,1-2,-1 1,1-2,-1 0,1-1,0-1,-1 0,0-1,1 0,-1-1,-1-1,1-1,-1 0,0-1,0 0,0-1,-1-1,-1 0,9-7,-13 10,-1-1,1 0,-1-1,0 1,-1-1,1-1,-2 1,1-1,-1 0,-1 0,1 0,-2-1,1 0,-1 0,-1 0,0 0,0 0,-1 0,0 0,-1-1,0 1,-1 0,0 0,0-1,-1 1,-3-9,0 7,0 1,-1 0,0 0,-1 1,0-1,0 1,-1 1,-1 0,1 0,-1 0,-1 1,0 1,0-1,0 2,-1-1,0 2,0-1,-1 1,1 1,-1 0,0 1,0 0,-1 1,1 0,0 1,-1 0,-3 1,-12 3</inkml:trace>
  <inkml:trace contextRef="#ctx0" brushRef="#br0" timeOffset="1092.715">4290 631,'-5'28,"-1"15,0 0</inkml:trace>
  <inkml:trace contextRef="#ctx0" brushRef="#br0" timeOffset="1587.343">4488 291,'35'-8,"1"0,0 3,0 1,1 1,0 3,0 0,-35 0,0 0,0 0,0 0,0 0,0 0,0 0,0 1,-1-1,1 1,0-1,0 1,0 0,0-1,-1 1,1 0,0 0,-1 1,1-1,0 0,-1 0,0 1,1-1,-1 1,0-1,0 1,0 0,0-1,0 1,0 0,0 0,-1 0,1-1,0 1,-1 0,0 0,1 0,-1 0,0 0,0 0,0 0,0 0,-1 0,1 0,0 0,-1 0,0 0,1-1,-1 1,0 0,0 0,0 0,-134 121,133-121,1-1,0 1,-1 0,1-1,0 1,0 0,0 0,0-1,0 1,1 0,-1 0,0 0,1 0,-1 0,1 0,0 0,0 0,0 0,0 1,0-1,0 0,1 0,-1 0,0 0,1 0,0 0,0 0,-1-1,1 1,0 0,0 0,1 0,-1-1,0 1,0-1,1 1,-1-1,1 1,0-1,-1 0,1 0,0 0,1 1,89 39,-83-38,80 49,-87-49,1-1,-1 0,0 1,-1-1,1 1,0 0,-1-1,1 1,-1 0,0 0,0 0,0 0,0 0,-1 0,1 0,-1 0,0 0,0 0,0 0,0 1,0-1,-1 0,1 0,-1 0,0 0,0 0,0 0,0 0,-1-1,1 1,-1 0,0 0,-8 8,0 1,-1-1,0-1,-1 0,0 0,0-1,-1-1,0 0,-1-1,0 0,-3 0,1 0,-78 22,93-29,-1 0,1 0,0-1,0 1,0 0,0-1,0 1,0-1,0 1,0-1,0 0,0 1,0-1,0 0,0 0,0 0,0 0,1 1,-1-1,0 0,1 0,-1 0,1-1,-1 1,1 0,-1 0,1 0,0 0,-1 0,1 0,0-1,0 1,0 0,0 0,0 0,0-1,1 1,-1 0,0 0,0 0,1 0,-1 0,1 0,-1-1,1 1,-1 0,1 0,0 0,0 1,-1-1,1 0,0 0,10-18</inkml:trace>
  <inkml:trace contextRef="#ctx0" brushRef="#br0" timeOffset="2179.717">5052 376,'7'-20,"2"0,0 1,1 0,1 1,0 0,2 1,0 0,1 1,13-12,-26 27,0-1,-1 1,1 0,0 0,0-1,0 1,0 0,1 0,-1 0,0 0,0 0,1 0,-1 0,0 1,1-1,-1 0,1 1,-1-1,1 1,-1 0,1-1,-1 1,1 0,-1 0,1 0,0 0,-1 0,1 0,-1 0,1 1,-1-1,1 1,-1-1,1 1,-1-1,1 1,-1 0,0 0,1 0,-1 0,0 0,0 0,0 0,0 0,0 0,0 0,0 1,0-1,0 0,0 1,-1-1,1 0,0 1,-1-1,0 1,1 0,-1-1,0 1,0-1,-6 32,5-30,0 1,0-1,0 1,0-1,0 1,1-1,0 1,-1 0,1-1,1 1,-1 0,0-1,1 1,0-1,0 1,0-1,0 1,0-1,1 1,1-3,0 0,-1-1,1 1,0-1,-1 1,1-1,0 0,0 0,-1 0,1 0,0-1,-1 1,1-1,0 0,-1 0,1 0,-1 0,1 0,-1 0,1-1,-1 1,0-1,0 1,0-1,0 0,0 0,0 0,0 0,-1 0,1-1,124-113,-123 116,-1-1,0 1,0-1,0 1,1 0,-1 0,0 0,1 0,-1 0,0 1,0-1,1 0,-1 1,0 0,0 0,0 0,0-1,0 2,0-1,0 0,0 0,0 1,-1-1,1 1,0-1,-1 1,1 0,-1 0,0-1,1 1,-1 0,0 0,0 1,-1-1,1 0,0 0,-1 0,1 0,-1 1,1 1,11 19,-8-16,1 0,0 0,0 0,0 0,1-1,0 0,0 0,1-1,0 1,0-2,0 1,0-1,1 0,5 2,8 0</inkml:trace>
  <inkml:trace contextRef="#ctx0" brushRef="#br0" timeOffset="2432.633">4939 545,'33'0,"22"0,10 0,3 0,1 0,-2-4,-3-3,-8 1,-4 1,0 2,-5 1,-6 1,-4 0,-5 1,-2 1,-6-1</inkml:trace>
  <inkml:trace contextRef="#ctx0" brushRef="#br0" timeOffset="2819.071">5532 715,'-32'4,"19"-4,0 1,1 1,-1 0,0 0,1 2,0-1,0 2,0-1,0 2,1-1,-1 2,-9 6,20-12,0 0,0 0,0 0,0 0,0 0,0 0,0 0,0 0,0 0,0 1,1-1,-1 0,0 0,1 1,-1-1,1 1,-1-1,1 0,0 1,0-1,0 1,0-1,0 1,0-1,0 1,0-1,0 0,0 1,1-1,-1 1,1-1,-1 0,1 1,0-1,-1 0,1 0,0 1,0-1,0 0,0 0,0 0,0 0,0 0,0 0,1 0,62 33,-52-29,-8-5,0 1,0 0,0 0,0 0,0 0,0 0,0 1,0 0,-1 0,1 0,0 0,-1 1,0-1,0 1,0 0,0 0,0 0,0 0,-1 1,1-1,-1 1,0-1,0 1,0 0,-1 0,1 0,-1 0,0 0,0 0,-1 0,1 0,-1 0,0 1,0-1,0 0,0 0,-1 0,0 0,0 0,-1 4,-2 0,-1 0,0 0,0 0,-1-1,0 0,0 0,-1 0,0-1,0 0,-1-1,1 1,-1-1,0-1,-5 3,-2-5</inkml:trace>
  <inkml:trace contextRef="#ctx0" brushRef="#br0" timeOffset="3430.275">5955 631,'41'-12,"-21"9,0-2,0-1,0 0,-1-1,0-1,0-1,0-1,-2 0,1-2,-1 0,-1-1,13-12,-24 18,-5 7,0-1,0 0,0 0,0 1,1-1,-1 0,0 0,0 1,1-1,-1 0,0 1,1-1,-1 0,0 1,1-1,-1 1,1-1,-1 0,1 1,0-1,-1 1,1 0,-1-1,1 1,0-1,0 1,-1 0,1 0,0-1,-1 1,1 0,0 0,0 0,-1 0,1 0,0 0,0 0,-1 0,1 0,0 0,0 0,-1 0,1 1,0-1,0 0,-1 0,1 1,0-1,-1 1,1-1,-1 0,1 1,0-1,-1 1,1 0,-1-1,1 1,13 97,-5-49,-3 0,-2 0,-1 1,-3 0,-3 0,-4 27,4-59,1 10,-1 1,-2-1,-1 0,-1 0,-1 0,-1-1,-2-1,-1 1,-1-2,-1 0,-1 0,-16 19,30-43,0 0,0 1,0-1,-1 0,1 0,-1 0,1 0,-1 0,1 0,-1 0,1 0,-1-1,0 1,1-1,-1 1,0-1,1 1,-1-1,0 0,0 0,0 0,1 0,-1 0,0-1,0 1,1 0,-1-1,0 1,1-1,-1 0,0 1,1-1,-1 0,1 0,-1 0,1 0,0 0,-1-1,1 1,0 0,0-1,0 1,0 0,0-1,0 0,0 1,0-1,1 1,-1-1,1 0,-1 1,1-1,0 0,-1 0,1 1,0-1,0 0,-3-16,2-1,-1 1,2-1,1 1,0 0,1-1,1 1,4-16,6-41,-11 51</inkml:trace>
  <inkml:trace contextRef="#ctx0" brushRef="#br0" timeOffset="3853.225">6067 291,'123'-130,"18"-17,-140 146,-1 0,1 0,0 0,-1 0,1 0,0 1,0-1,0 0,-1 0,1 1,0-1,0 0,0 1,0-1,0 1,0 0,1-1,-1 1,0 0,0-1,0 1,0 0,0 0,0 0,1 0,-1 0,0 0,0 0,0 1,0-1,0 0,0 1,0-1,0 1,0-1,0 1,0-1,0 1,0-1,0 1,0 0,0 0,0 0,-1-1,1 1,0 0,-1 0,1 0,-1 0,1 0,-1 0,1 0,-1 0,0 0,1 1,-1-1,0 0,0 0,0 0,0 0,0 0,0 0,0 1,0-1,0 0,-1 0,1 1,1 13,1 1,0-1,1 1,1-1,1 0,0-1,0 1,2-1,0 0,0 0,10 12,0-7</inkml:trace>
  <inkml:trace contextRef="#ctx0" brushRef="#br0" timeOffset="5252.632">254 1618,'1554'0,"-1265"-28,51 27,-111-26,455 27,237 0,-588-30,-15 20,34-8,-46-9,65-1,-82-2,-266 30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5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1 164,'93'-37,"1"4,89-17,51 8,-160 41,-72 1,0 0,-1 0,1 0,0 0,-1 1,1-1,-1 0,1 1,-1 0,1-1,-1 1,1 0,-1 0,1-1,-1 1,0 0,0 1,1-1,-1 0,0 0,0 0,0 1,0-1,-1 0,1 1,0-1,0 1,-1-1,1 1,-1-1,1 1,-1 0,0-1,0 1,1-1,-1 1,0 0,-1-1,1 1,0 0,0-1,-1 2,-4 6,0 0,0 0,-1 0,0-1,-1 1,1-2,-2 1,1-1,-1 0,0 0,-1-1,1 0,-2 0,-14 12,-83 56,80-58,0 2,2 0,0 2,1 0,1 2,1 0,-8 13,27-31,-1-1,1 1,1 0,-1 1,0-1,1 0,0 1,0-1,0 1,1 0,0-1,0 1,0 0,0 0,1 0,0 0,0 0,0 0,0 0,1-1,0 1,0 0,0 0,1 0,-1-1,1 1,0-1,1 1,-1-1,1 0,-1 0,1 0,1 0,-1-1,0 1,1-1,0 0,0 0,3 3,9-1,-1 0,0-1,1 0,0-2,0 0,0 0,0-1,0-1,0-1,0-1,0 0,0 0,0-2,-1 0,10-4,1 2,15-14,-29 7</inkml:trace>
  <inkml:trace contextRef="#ctx0" brushRef="#br0" timeOffset="369.685">1271 220,'-51'23,"35"-16,0-1,1 2,-1 0,1 1,1 1,0 0,0 1,-1 2,13-12,1 0,0 0,0 0,0 0,0 0,0 0,0 0,0 0,0 1,0-1,0 0,1 1,-1-1,0 0,1 1,0-1,-1 1,1-1,0 1,-1-1,1 1,0-1,0 1,0-1,0 1,1-1,-1 1,0-1,1 1,-1-1,1 1,-1-1,1 0,0 1,-1-1,1 0,0 0,0 1,0-1,0 0,0 0,0 0,1 0,-1 0,68 29,-47-22,-17-7,-1 0,0 0,1 1,-1-1,0 1,0 0,1 1,-2-1,1 1,0 0,0 0,-1 0,0 0,1 0,-1 1,-1-1,1 1,0 0,-1 0,0 0,0 0,0 1,0-1,-1 0,0 1,0-1,0 1,0 0,-1-1,1 1,-1-1,-1 1,1 0,-1-1,1 1,-1-1,-1 3,-2 0,-1 0,0 0,0 0,0 0,-1-1,0 0,0 0,-1 0,0-1,0 0,0 0,0-1,-1 0,0 0,1-1,-1 0,-1 0,1-1,0 0,-1-1,-2 1,9-2,0 1,1-1,-1 1,0-1,0 0,0 0,0 0,0 0,0 0,0-1,0 1,0-1,0 1,0-1,0 1,0-1,0 0,1 0,-1 0,0 0,1 0,-1-1,1 1,-1 0,1-1,0 1,-1-1,1 0,0 0,-7-14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1,'-24'10,"-13"7,0 6,11 0,15-5,14-10,2-7,-1-3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4:38.6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1 459,'7'-24,"2"0,0 0,2 1,0 1,2-1,0 2,2 0,8-9,40-29,-61 58,0 0,0 0,0 0,0 0,0 1,0-1,0 1,0-1,0 1,0 0,0 0,0-1,0 1,0 1,0-1,0 0,0 0,0 1,0 0,0-1,0 1,0 0,0 0,0 0,0 0,-1 0,1 0,0 0,-1 1,1-1,-1 1,1-1,-1 1,0-1,0 1,0 0,0 0,0 0,1 0,17 33,-17-29,1 0,-1 1,2-1,-1 0,1-1,-1 1,2-1,-1 0,1 0,-1 0,1 0,1-1,-1 0,0 0,1 0,0-1,0 0,0 0,1 0,3 0,4 0,-1-1,0 0,0-1,1 0,-1-2,0 1,0-2,1 1,-1-2,0 0,0 0,-1-2,1 1,-1-1,0-1,0 0,-1-1,0 0,5-5,-6 7,-1 0,0-1,0-1,0 1,-1-2,0 1,0-1,-1 0,0 0,0-1,-1 0,0-1,-1 1,0-1,0 0,-1 0,0 0,-1-1,0 0,-1 1,0-1,-1 0,0 0,0 0,-2 0,1-3,-7-8,0 4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0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1,'480'0,"-456"0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0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0,'2'2,"-1"0,1 0,-1 0,1 0,-1-1,1 1,0-1,0 1,0-1,0 0,0 0,0 1,0-2,1 1,-1 0,0 0,1-1,-1 1,0-1,1 0,-1 1,0-1,1 0,1-1,-1 1,389 7,-375-5,-5-2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09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2,'4'0,"3"4,4 3,5-1,4-1,5-1,2-2,1-1,1-5,0-3,0 1,0 1,0 1,0 1,-6 2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10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311 124,'-5'0,"-1"5,0 6,-4 1,0 4,2 3,2 4,2 3,1 1,2 1,1 1,0 0,1 0,-1 0,1-1,-1 1,0-1,0-4</inkml:trace>
  <inkml:trace contextRef="#ctx0" brushRef="#br0" timeOffset="286.683">0 603,'15'5,"9"1,5 1,3-2,6-2,0-1,0-5,-3-3,-2-1,-2 2,-1 1,-2-3,0 0,0 0,-5 7,-6 3</inkml:trace>
  <inkml:trace contextRef="#ctx0" brushRef="#br0" timeOffset="1369.027">57 857,'106'-43,"-103"42,1-1,0 0,-1 0,1 1,0-1,1 1,-1 0,0 0,0 0,0 1,0-1,1 1,-1 0,0 0,0 1,1-1,-1 1,0 0,0 0,0 0,0 1,0 0,0-1,0 1,-1 1,1-1,-1 0,1 1,-1 0,0 0,0 0,0 0,0 0,-1 1,1-1,-1 1,0-1,0 1,0 0,-1 0,1 0,-1 0,0 0,0 0,0 1,-2 3,-1 0,0 0,0-1,0 1,-1 0,0-1,-1 0,1 1,-1-2,-1 1,1 0,-1-1,-1 0,1 0,-3 2,-18 24,-162 160,186-191,0 0,0 0,0 0,1 1,-1-1,1 0,-1 1,1-1,-1 1,1-1,0 1,-1 0,1-1,0 1,0 0,0 0,1 0,-1 0,0 0,1 0,-1 0,1 0,0 0,0 0,0 0,0 0,0 0,0 0,0 0,1 0,-1 0,1 0,-1 0,1 0,0 0,0 0,0 0,0 0,0 0,0-1,0 1,1 0,-1-1,1 0,-1 1,2 0,14 2,0-1,0 0,0-2,0 0,1-1,-1 0,0-2,12-2,52-19,-62 12</inkml:trace>
  <inkml:trace contextRef="#ctx0" brushRef="#br0" timeOffset="4255.401">763 716,'3'-24,"1"-1,1 1,1 0,1 0,1 1,2 0,0 0,1 1,1 0,1 1,3-2,55-83,-71 105,1 0,-1 1,1-1,-1 0,1 1,-1-1,1 1,-1-1,1 1,0-1,-1 1,1 0,0-1,-1 1,1 0,0-1,-1 1,1 0,0 0,0 0,0-1,-1 1,1 0,0 0,0 0,-1 0,1 1,0-1,0 0,-1 0,1 0,0 0,0 1,-1-1,1 0,0 1,-1-1,1 1,0-1,-1 1,1-1,-1 1,1-1,-1 1,1 0,-1-1,1 1,-1 0,1-1,-1 1,0 0,0-1,1 1,-1 0,0 0,0-1,0 1,0 0,0 0,0-1,0 1,0 0,0 0,13 54,10 37,-22-92,1 1,-1-1,1 0,-1 1,0-1,1 0,-1 0,1 0,-1 0,1 0,-1 0,1 0,-1-1,1 1,-1 0,1-1,-1 1,0-1,1 0,-1 1,0-1,0 0,1 0,-1 0,0 0,0 0,0 0,0 0,0 0,0-1,0 1,-1 0,1 0,0-1,-1 1,1 0,-1-1,1 0,1 0,100-139,-29 36,-72 105,0 0,0 0,0 0,0 1,0-1,0 0,0 0,-1 1,1-1,0 1,0-1,0 1,-1-1,1 1,0-1,-1 1,1-1,0 1,-1 0,1-1,-1 1,1 0,-1 0,1 0,-1-1,1 1,-1 0,0 0,0 0,1 0,-1 0,0 0,0-1,0 1,0 0,0 0,0 0,0 0,0 0,-1 0,1 0,0-1,0 1,-1 0,1 0,0 0,-1 0,1-1,-1 1,1 0,-1 0,0-1,1 3,-3 58,7 80,29-89,-17-44</inkml:trace>
  <inkml:trace contextRef="#ctx0" brushRef="#br0" timeOffset="4524.013">706 829,'34'0,"20"0,11 0,4 0,0 0,-3-5,-2-1,-3 0,-2 1,-6 2,-3 1,-5 1,-5 0,-5 1,-8 0</inkml:trace>
  <inkml:trace contextRef="#ctx0" brushRef="#br0" timeOffset="5049.891">1214 999,'-99'39,"53"-22,1 1,1 3,0 2,-10 8,52-31,0 1,0-1,0 1,0-1,0 1,-1 0,1 0,1 0,-1 0,0 0,0 1,0-1,1 0,-1 1,0 0,1-1,-1 1,1 0,0-1,0 1,0 0,0 0,0 0,0 0,0 0,0 0,1 1,-1-1,1 0,0 0,0 0,0 1,0-1,0 0,0 0,0 0,1 1,-1-1,1 0,-1 0,1 0,0 0,0 0,0 0,0 0,0 0,1 0,-1-1,1 1,70 36,23 17,-92-53,-1 1,1 0,-1-1,1 1,-1 1,0-1,0 0,0 0,-1 1,1-1,-1 1,0 0,0-1,0 1,0 0,-1 0,0-1,1 1,-1 0,-1 0,1 0,0-1,-1 1,0 0,0-1,-1 3,0 2,-1-1,-1 0,1 0,-1 0,-1-1,1 1,-1-1,0 0,0 0,-1-1,0 0,0 1,0-2,0 1,-1-1,0 0,0-1,0 1,0-1,-2 0,-10 4,15-4,0-1,0 1,0-1,0 0,0 0,0 0,0-1,-1 1,1-1,-1 0,1 0,-1-1,1 1,-1-1,1 0,-1 0,1-1,-1 1,1-1,-1 0,1 0,0-1,-1 1,1-1,0 0,0 0,0 0,0-1,0 0,1 1,-1-1,-1-3,-2-11</inkml:trace>
  <inkml:trace contextRef="#ctx0" brushRef="#br0" timeOffset="5549.82">1355 1083,'56'-17,"10"11,-65 6,0-1,1 1,-1 0,1 0,-1 0,0 0,1 1,-1-1,0 0,1 1,-1-1,0 0,1 1,-1 0,0-1,0 1,0 0,0-1,1 1,-1 0,0 0,0 0,0 0,-1 0,1 0,0 0,0 0,-1 1,1-1,0 0,-1 0,1 1,-1-1,0 0,1 1,-1-1,0 0,0 1,0-1,0 0,0 1,0-1,0 1,0 0,-3 4,1 0,-1 0,0 0,-1 0,1-1,-1 1,0-1,-1 0,1 0,-1-1,0 1,0-1,0 0,-2 0,-50 58,56-60,0 0,0 0,1 0,-1 0,1 1,-1-1,1 0,0 0,0 0,-1 0,2 1,-1-1,0 0,0 0,1 0,-1 0,1 0,0 1,-1-1,1 0,0 0,0-1,1 1,-1 0,0 0,0 0,1-1,-1 1,1-1,0 1,-1-1,1 0,0 1,0-1,0 0,0 0,0-1,0 1,0 0,0 0,0-1,0 0,0 1,1-1,-1 0,0 0,0 0,0 0,1 0,-1-1,0 1,0-1,0 1,1-1,82-31,-68 22</inkml:trace>
  <inkml:trace contextRef="#ctx0" brushRef="#br0" timeOffset="6231.754">1864 603,'3'2,"1"0,-1 0,0 1,0-1,0 1,0 0,-1 0,1 0,-1 0,1 0,-1 0,0 1,0-1,-1 1,1 0,-1-1,1 1,-1 0,-1 0,1 0,0 0,-1 0,0 0,0 0,0 0,0 0,-1-1,1 1,-1 0,-1 3,-49 111,43-107,0-1,1 1,0 0,0 0,1 1,1 0,0 0,1 0,0 1,1 0,0 0,1-1,0 1,1 0,1 1,0-1,1 0,2 12,1-20,0-1,0 0,1 0,0 0,-1-1,1 0,1 0,-1 0,0 0,1-1,-1 0,1 0,0 0,0-1,0 0,-1 0,1 0,0-1,0 0,0 0,0 0,0-1,0 0,6-2,5 2,-11 2,1-1,-1 0,0-1,1 0,-1 0,0 0,0-1,0 0,0 0,0 0,0-1,-1 0,1 0,-1 0,0-1,1 0,-2 0,1 0,0 0,-1-1,0 0,0 0,0 0,0-1,3-12</inkml:trace>
  <inkml:trace contextRef="#ctx0" brushRef="#br0" timeOffset="6604.104">1665 378,'171'-289,"-129"200,-40 89,0 1,1-1,-1 0,0 1,0 0,0-1,0 1,0 0,0 0,0 0,0 1,0-1,0 0,-1 1,1-1,0 1,-1-1,1 1,-1 0,0 0,1-1,-1 1,0 0,0 0,0 0,-1 1,1-1,0 0,-1 0,1 0,-1 0,0 1,0 0,5 7,16 36,-12-23,1-1,2 1,0-2,2 0,0 0,3 1,15 2,-15-17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80 355,'-22'88,"8"-13,3 2,0 74,-5-3,11-124</inkml:trace>
  <inkml:trace contextRef="#ctx0" brushRef="#br0" timeOffset="467.865">362 441,'-51'46,"43"-40,-54 53,61-57,0-1,-1 2,1-1,0 0,1 0,-1 0,0 0,0 1,1-1,0 0,-1 0,1 1,0-1,0 0,0 1,0-1,1 0,-1 1,1-1,-1 0,1 0,0 1,0-1,0 0,0 0,0 0,0 0,1 0,-1 0,1-1,-1 1,1 0,0-1,0 1,85 46,-81-47,0 0,-1 1,1 0,-1 0,1 0,-1 0,0 1,0 0,0 0,0 1,0-1,-1 1,0 0,0 0,0 0,0 1,0 0,-1-1,0 1,0 0,0 1,-1-1,0 0,0 1,0-1,0 1,-1 0,0 5,-1-1,0 1,-1-1,0 1,-1-1,0 1,0-1,-1 0,-1 0,0 0,0 0,-1-1,0 1,0-1,-1-1,0 1,-1-1,0 0,0 0,-4 2,-24 4,21-16</inkml:trace>
  <inkml:trace contextRef="#ctx0" brushRef="#br0" timeOffset="714.154">305 441,'34'-10,"15"-3,5 1,-2 2,-10 3</inkml:trace>
  <inkml:trace contextRef="#ctx0" brushRef="#br0" timeOffset="1282.835">701 638,'22'-58,"-14"32,1 1,2 1,0 0,2 0,0 1,2 1,3-3,-18 24,0 0,1 0,-1 0,0 0,1 0,-1 0,1 0,-1 1,1-1,0 0,-1 0,1 0,0 1,0-1,-1 0,1 1,0-1,0 1,0-1,0 1,0 0,0-1,0 1,0 0,0-1,0 1,0 0,0 0,0 0,0 0,0 0,0 0,0 0,0 0,0 1,0-1,0 0,0 0,0 1,0-1,-1 1,1-1,0 1,0-1,0 1,0 0,-1-1,1 1,0 0,-1 0,1-1,0 1,-1 0,1 0,-1 0,1 0,-1 0,0 0,1 0,4 26,10 29,-14-55,0 1,0-1,0 0,0 0,0 0,0 0,0 0,0 0,0-1,0 1,1 0,-1-1,0 1,1-1,-1 1,0-1,1 1,-1-1,0 0,1 0,-1 0,1 0,-1 0,1 0,-1 0,0 0,1 0,-1-1,1 1,-1 0,0-1,1 0,-1 1,0-1,0 0,0 1,1-1,-1 0,82-77,-20 12,-62 65,-1 1,1-1,0 0,-1 1,1-1,0 0,0 1,0-1,-1 1,1-1,0 1,0 0,0-1,0 1,0 0,0 0,0-1,0 1,0 0,0 0,0 0,0 0,0 0,0 0,0 1,0-1,0 0,0 0,-1 1,1-1,0 1,0-1,0 1,0-1,0 1,-1-1,1 1,0 0,-1-1,1 1,0 0,-1 0,1-1,-1 1,1 0,-1 0,1 0,-1 0,0 0,1 0,-1-1,0 1,0 1,7 56,-7-55,-1 32,0-27,0 1,1-1,0 1,0-1,1 1,0 0,1-1,-1 0,2 1,-1-1,1 0,1 0,0 2,7 4</inkml:trace>
  <inkml:trace contextRef="#ctx0" brushRef="#br0" timeOffset="1534.687">644 835,'34'-5,"20"-1,6 0,3-4,-6 1,-6 0,-8 3,-6 2,-5 2,-3 1,-6 1</inkml:trace>
  <inkml:trace contextRef="#ctx0" brushRef="#br0" timeOffset="1995.428">1011 1061,'-42'17,"26"-12,1 1,0 0,0 1,0 1,1 0,0 1,1 1,0 0,0 0,-1 3,12-11,0 0,1-1,-1 1,1 0,-1 0,1 0,0 0,0 0,0 0,0 0,0 0,0 1,0-1,1 0,-1 1,1-1,0 0,0 1,0-1,0 0,0 1,0-1,1 0,-1 1,1-1,-1 0,1 1,0-1,0 0,0 0,0 0,0 0,1 0,-1 0,1 0,71 50,-33-27,-37-22,1 1,-1-1,0 1,0 0,0 0,0 0,-1 0,1 1,-1-1,0 1,-1-1,1 1,-1 0,0-1,0 1,0 0,-1 0,0 0,0 0,0 0,0 0,-1-1,0 1,0 0,0 0,0 0,-1-1,0 1,0-1,0 1,-1-1,1 0,-1 0,0 0,0 0,0-1,-1 1,-4 2,0 0,0-1,-1 1,1-2,-1 1,0-1,0-1,-1 0,1 0,-1-1,0 0,1 0,-1-1,0 0,0-1,0 0,0-1,0 0,-3-1,-5-5</inkml:trace>
  <inkml:trace contextRef="#ctx0" brushRef="#br0" timeOffset="2417.87">1152 976,'144'-10,"-143"10,0 0,0 0,0 0,-1 0,1 0,0 0,0 0,0 0,0 1,0-1,0 0,0 0,0 1,-1-1,1 1,0-1,0 1,0-1,-1 1,1-1,0 1,-1 0,1-1,-1 1,1 0,0 0,-1 0,0-1,1 1,-1 0,1 0,-1 0,0 0,0 0,1-1,-1 1,0 0,0 0,0 0,0 0,0 0,0 0,0 0,-1 0,1 0,0 0,0-1,-1 1,1 0,-1 0,1 0,0 0,-1-1,0 1,1 0,-1 0,0 0,-42 44,36-40,6-3,-38 40,38-41,1 0,-1 0,1 0,-1 0,1 0,-1 0,1 0,-1 0,1 0,0 0,0 1,-1-1,1 0,0 0,0 0,0 0,0 0,1 1,-1-1,0 0,0 0,1 0,-1 0,0 0,1 0,-1 0,1 0,0 0,-1 0,1 0,0 0,-1 0,1 0,0-1,0 1,0 0,0-1,0 1,0 0,0-1,0 1,0-1,0 0,0 1,0-1,1 1,102 8,-78-10</inkml:trace>
  <inkml:trace contextRef="#ctx0" brushRef="#br0" timeOffset="3330.034">1490 722,'33'-12,"-1"-2,-1-1,0-1,-1-2,-1-1,11-11,-39 29,0 0,0 0,-1 0,1 0,0-1,0 2,0-1,0 0,1 0,-1 0,0 0,0 1,0-1,1 0,-1 1,0-1,1 1,-1 0,0-1,1 1,-1 0,0 0,1 0,-1 0,1 0,-1 0,0 0,1 1,-1-1,1 0,-1 1,0-1,1 1,-1-1,0 1,0 0,0-1,1 1,-1 0,0 0,0 0,0 0,0 0,0 0,-1 0,1 0,0 1,0-1,-1 0,1 0,-1 1,1-1,0 2,6 29,0 2,-2-1,-1 1,-2-1,-2 1,-1 0,-1-1,-2 1,-3 13,0 11,-11 251,14-286,3-8,-1-1,-1 1,0 0,-1-1,-1 1,0-1,-1-1,0 1,-1-1,-3 4,-80 81,87-96,0 1,-1 0,1-1,-1 0,1 0,-1 0,0 0,1 0,-1-1,0 0,0 0,0 0,0 0,0 0,-1-1,1 0,0 0,0 0,0 0,0-1,0 1,0-1,0 0,0-1,0 1,0-1,0 1,0-1,1 0,-1-1,0 1,1-1,1 0,-1 0,0 0,0 0,1 0,0 0,0-1,0 1,0-1,0 1,1-1,-1 0,1 0,0 0,0 0,1 0,-1 0,1 0,0 0,0 0,0 0,0 0,1 0,0 0,0 1,0-1,0-1,48-103,-49 108,24-40,2 2,1 1,2 1,2 1,1 2,1 1,13-7,3-6,-38 32</inkml:trace>
  <inkml:trace contextRef="#ctx0" brushRef="#br0" timeOffset="3797.106">1435 214,'237'-179,"-195"144,-43 36,1 0,0 0,0 0,0-1,0 1,0 0,0 0,0 0,0 0,0 0,0-1,0 1,0 0,1 0,-1 0,0 0,1-1,-1 1,1 0,-1 0,0-1,1 1,0 0,-1-1,1 1,-1-1,1 1,0 0,-1-1,1 1,0-1,0 0,-1 1,1-1,0 0,0 1,0-1,0 0,-1 0,1 0,0 0,0 0,0 0,0 0,0 0,-1 0,1 0,0 0,0 0,0-1,0 1,-1 0,1-1,0 1,0 0,-1-1,1 1,0-1,-1 1,1-1,0 0,-1 1,1-1,-1 0,1 1,-1-1,1 0,-1 0,0 1,1-1,17 142,33 15,-45-137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1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174 112,'-17'16,"1"2,0-1,2 2,0 0,1 1,0 0,2 1,1 0,0 1,2 0,0 0,2 1,0 0,2 0,0 0,2 1,1-1,0 2,2-20,1-1,-1 1,1 0,0-1,0 0,0 1,0-1,1 0,0 0,0-1,0 1,0 0,1-1,-1 0,1 0,0 0,0 0,0 0,0-1,0 0,1 0,-1 0,1 0,-1-1,1 0,0 0,-1 0,1 0,0-1,0 0,0 0,-1 0,1-1,0 1,0-1,0 0,3-2,10 0,0-1,0 0,0-2,0 0,-1-1,0-1,0 0,-1-1,0-1,-1-1,0 0,-1-1,0 0,0-1,-2-1,0 0,0-1,-1 0,0-3,-4 6,-1-1,0 0,-1 0,0 0,-1 0,-1-1,0 1,-1-1,-1 0,0 0,0 0,-2 0,1 0,-2 1,0-1,-1 0,0 0,1 6,0 0,-1 0,0 0,0 1,-1-1,0 1,0 0,-1-1,0 2,0-1,0 1,-1 0,0 0,0 0,-1 1,0 0,0 0,0 1,0 0,-1 0,1 1,-1-1,0 2,0-1,0 1,0 1,-1-1,-3 1,2 1,0 0,0 0,0 1,0 1,0 0,0 0,0 1,1 0,-1 1,1 0,0 0,0 1,0 0,1 1,0 0,-3 2,-13 12</inkml:trace>
  <inkml:trace contextRef="#ctx0" brushRef="#br0" timeOffset="398.942">626 423,'5'5,"1"6,0 6,-6 1,-3 1,0 3,4-3,2-9,6-7,1-3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1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0 170,'14'0,"10"0,6 0,1 0,2 0,-1 0,-1 0,0 0,-2 0,0 0,0 0,-1 0,0 0,0 0,0 0,-5 0</inkml:trace>
  <inkml:trace contextRef="#ctx0" brushRef="#br0" timeOffset="368.513">225 1,'0'5,"-5"6,-1 6,0 5,1 4,2 2,1 1,1 0,-5 0,0 1,0-1,1-1,2 1,1-1,1 0,0-9,1-8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4:30.6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504 565,'-30'3,"-1"1,1 1,0 1,0 2,1 2,0 0,1 2,0 1,1 1,0 1,15-9,1 1,0-1,0 2,0 0,1 0,0 1,1 0,0 1,0 0,1 0,0 1,1 0,0 0,1 1,1-1,-1 1,2 1,0-1,0 1,1 2,0 0,-13 119,16-128,0 0,0 0,1-1,0 1,0 0,0-1,1 1,0 0,0-1,0 0,1 0,0 1,0-1,0-1,0 1,1 0,0-1,0 0,0 0,0 0,3 1,1-3,0 0,1 0,-1-1,1 0,-1-1,1 0,-1 0,1-1,0 0,-1 0,0-1,1 0,-1-1,0 0,0 0,0-1,-1 0,1 0,-1 0,0-1,0 0,-1-1,1 0,-1 0,1-1,26-25,-1-1,-2-2,-1-1,-1-1,-3-1,-1-1,-2-2,-1 0,-3-1,-1-1,-2-1,-2 0,3-26,-7 52,-32 277,15 9,9-171,-4 0,-4-1,-4 0,-15 52,17-112,0 1,-3-1,-1-1,-1-1,-2 1,-2-2,-1-1,-1 0,-6 4,-41 13,65-48,0 0,1 0,-1-1,0 1,0-1,1 1,-1-1,0 1,0-1,0 0,0 0,0 0,1 0,-1-1,0 1,0 0,0-1,0 1,1-1,-1 0,0 1,1-1,-1 0,0 0,1 0,-1 0,1 0,-1-1,1 1,0 0,0-1,-1 1,1-1,0 1,0-1,1 1,-1-1,0 0,0 0,1 1,-1-3,-3-16,1 0,1-1,0 0,2 1,0-1,2 0,0 1,1-1,4-11,95-364,-63 277,-29 91</inkml:trace>
  <inkml:trace contextRef="#ctx0" brushRef="#br0" timeOffset="315.792">928 622,'-29'76,"4"1,3 1,0 16,20-89,1-1,-1 1,1 0,-1 0,1 0,1 0,-1 0,1 0,0 0,0 0,0 0,1 0,0 0,0 0,0 0,0 0,1 0,0-1,0 1,0 0,1-1,-1 0,1 1,0-1,0 0,1-1,-1 1,1-1,0 1,0-1,0 0,0 0,0-1,1 1,-1-1,1 0,0 0,-1-1,1 1,0-1,5 1,3-5,-1-1,0 0,1 0,-1-1,-1-1,1 0,-1 0,0-1,0-1,-1 0,0 0,-1-1,1 0,-2-1,1 0,-1 0,-1-1,0 0,-1 0,0 0,0-1,2-10,-2 13,0-1,-1 0,0 0,0 0,-1-1,-1 1,0-1,0 0,-1 0,0 0,-1 0,-1-1,0 1,0 0,-1 0,0 0,-1 0,0 0,-1 0,0 0,-1 1,0-1,0 1,-2 0,1 0,-1 1,0-1,-1 1,0 1,0-1,-1 1,0 1,-1-1,0 1,-4-2,6 7,-1 0,0 0,0 1,0 0,0 0,0 1,0 0,0 1,0-1,0 2,0-1,0 1,0 0,1 1,-1-1,1 2,-1-1,1 1,0 0,1 0,-1 1,1 0,0 0,0 1,0 0,-1 2,-20 17</inkml:trace>
  <inkml:trace contextRef="#ctx0" brushRef="#br0" timeOffset="2700.514">4088 594,'0'38,"0"23,0 0</inkml:trace>
  <inkml:trace contextRef="#ctx0" brushRef="#br0" timeOffset="2870.976">4061 1,'0'5,"0"1</inkml:trace>
  <inkml:trace contextRef="#ctx0" brushRef="#br0" timeOffset="3269.857">4371 875,'131'-288,"-98"254,-32 34,0 0,0 0,0 0,0 0,0 0,0 0,0 0,0 0,0 0,0 1,0-1,0 0,0 1,0-1,0 1,0-1,-1 1,1-1,0 1,0-1,0 1,-1 0,1 0,0-1,-1 1,1 0,-1 0,1 0,-1 0,1 0,-1 0,1 0,-1 0,0 0,0 0,1 0,-1 0,0 0,0 0,0 0,8 27,-8-21,1-1,1 0,-1 1,1-1,0 0,0 0,1 0,0 0,0-1,0 1,0-1,1 0,0 0,1 0,-1 0,1-1,-1 1,1-1,1-1,-1 1,0-1,5 3,-1-4,0 1,0-2,0 1,0-1,0 0,0-1,0 0,0 0,0-1,0-1,-1 1,1-1,0-1,-1 1,1-2,-1 1,0-1,0 0,0-1,0 0,4-4,5-4,0-1,-1 0,-1-1,-1 0,0-1,-1-1,-1-1,8-13,-17 25,1 1,-1-1,0 0,-1 0,1-1,-1 1,-1 0,1-1,-1 1,0-1,0 0,-1 1,0-1,0 0,-1-1,-3-10</inkml:trace>
  <inkml:trace contextRef="#ctx0" brushRef="#br0" timeOffset="1498.976">2029 594,'-22'17,"1"0,1 2,1 0,1 2,0 0,2 0,0 2,1 0,2 1,-9 19,19-37,1-1,-1 0,1 0,0 1,0-1,0 1,1 0,0 0,0-1,0 1,1 0,0 0,0 0,0 0,1 0,0-1,0 1,1 0,-1-1,1 1,0-1,1 1,-1-1,1 0,0 0,1 0,-1 0,1-1,0 1,0-1,0 0,1 0,-1-1,1 1,0-1,0 0,0 0,0-1,1 1,-1-1,6 1,-3-2,0-1,0 0,0 0,-1-1,1 0,0 0,0 0,0-1,-1-1,1 1,-1-1,0-1,0 1,0-1,0 0,-1-1,1 0,-1 0,0 0,-1-1,1 1,-1-2,10-10,-2 0,0-1,-1 0,-1-1,-1-1,0 0,1-8,-4 11,-1 0,-1-1,0 0,-2 0,0 0,-1-1,-1 1,0-1,-2-3,1 16,0 1,-1-1,0 0,0 1,-1-1,1 1,-1 0,0-1,-1 1,1 0,-1 0,0 0,0 0,-1 1,1-1,-1 1,0 0,0 0,-1 1,1-1,-1 1,0 0,0 0,0 0,0 1,0-1,-1 1,1 1,0-1,-1 1,0 0,-2 0,1 1,0-1,-1 2,1-1,-1 1,1 0,0 1,0 0,0 0,0 0,0 1,0 0,0 0,1 1,0 0,-1 0,2 0,-1 1,0 0,-1 2,-18 15</inkml:trace>
  <inkml:trace contextRef="#ctx0" brushRef="#br0" timeOffset="1883.448">2423 594,'-26'245,"25"-241,0 0,1 0,-1 1,1-1,0 0,0 0,0 1,1-1,-1 0,1 0,0 1,0-1,1 0,-1 0,1 0,0 0,0-1,0 1,1 0,-1-1,1 0,0 1,0-1,0 0,0 0,0-1,1 1,-1-1,1 0,0 0,0 0,0 0,0 0,0-1,0 0,0 0,0 0,0 0,1-1,-1 0,0 0,4 0,8-6,-1-1,0-1,-1-1,0 0,-1 0,0-1,0-1,-1 0,0-1,-1-1,0 1,-1-2,-2 5,4-4,0-1,-1 0,0 0,-2-1,0 0,0-1,-1 0,-1-1,-1 1,0-1,-2 0,1-1,-2 1,-1-1,0-3,-1-3</inkml:trace>
  <inkml:trace contextRef="#ctx0" brushRef="#br0" timeOffset="2132.95">3157 1,'-4'43,"-8"43,0 17,1-5,2-9,4-10,1-14,3-13,0-11,1-7,1-5,4-2,2-2,5-4,-5-6,-4-6</inkml:trace>
  <inkml:trace contextRef="#ctx0" brushRef="#br0" timeOffset="2316.42">2819 340,'38'0,"33"5,12 6,-2 1,-10-1,-12-2,-17-4</inkml:trace>
  <inkml:trace contextRef="#ctx0" brushRef="#br0" timeOffset="4136.782">900 1892,'-43'33,"-29"26,-7 8,1 2,8-2,12-7,10-4,14-6,8-3,8-5,2-4,4-4,5-2,-3-3,2-1,1-1,3-4</inkml:trace>
  <inkml:trace contextRef="#ctx0" brushRef="#br0" timeOffset="4385.649">223 1892,'24'38,"22"37,8 15,0-2,-4-13,-7-13,-5-12,-5-11,-7-7,-4-8,-1-4,2-6,0 1,2-4,2-2,0-4,-4-2</inkml:trace>
  <inkml:trace contextRef="#ctx0" brushRef="#br0" timeOffset="4551.742">1041 2230,'38'0,"32"0,9 0,-4-5,-15-1</inkml:trace>
  <inkml:trace contextRef="#ctx0" brushRef="#br0" timeOffset="5002.711">1718 2117,'-21'24,"1"2,1 0,1 1,1 1,2 1,0 0,-7 25,19-50,1 0,0 0,0 0,0 0,0 0,1 1,0-1,0 0,0 1,0-1,1 1,-1-1,1 1,0-1,1 1,-1-1,1 1,0-1,0 1,0-1,1 0,-1 0,1 0,0 0,0 0,1 0,-1 0,1 0,0-1,0 1,0-1,0 0,1 0,-1 0,1-1,0 1,-1-1,1 0,0 0,1 0,-1 0,1 0,12-4,-1 0,0-1,0-1,-1-1,1 0,-1 0,0-2,0 0,-1-1,0 0,0-1,-1 0,0-1,-1-1,1-1,10-11,-1 0,-1-2,-1 0,-1-2,-1 0,-2-1,-1 0,-1-1,-1-1,-2-1,-1 1,-1-1,-2-1,-1 0,-1 0,-2 0,-1 0,-2-1,-1 1,-4-21,6 43,-1-1,-1 1,0-1,0 0,-1 1,0 0,-1 0,0-1,-1 1,0 1,0-1,-1 1,0 0,-1 0,0 0,0 1,-1-1,0 2,-1-1,1 1,-1 0,-1 1,1 0,-1 0,-1 1,1 0,0 0,-1 1,0 0,0 1,0 0,-3 1,8 2,0 0,-1 0,1 0,0 1,0 0,-1 0,1 1,0 0,0-1,1 1,-1 1,0-1,1 1,-1 0,1 0,0 0,0 1,0-1,0 1,1 0,-1 0,1 0,-2 4,-52 112,50-102,0 1,2 0,0 0,1 0,1 0,0 1,2 0,0-1,1 1,2 0,0-1,0 1,2-1,1 0,0 0,1 0,1-1,1 0,1 0,0-1,1 0,1 0,0-1,14 13,-11-14,2-1,0-1,1-1,0 0,1-1,0-1,1-1,0 0,0-1,1-2,0 0,0-1,0 0,18 0,64-9,-75-4</inkml:trace>
  <inkml:trace contextRef="#ctx0" brushRef="#br0" timeOffset="5168.617">2593 2062,'-14'33,"-10"31,-1 9,4-3,11-14,6-11,9-13,9-13,2-14,-3-7</inkml:trace>
  <inkml:trace contextRef="#ctx0" brushRef="#br0" timeOffset="5316.369">2536 1722,'0'0</inkml:trace>
  <inkml:trace contextRef="#ctx0" brushRef="#br0" timeOffset="7122.756">5020 1892,'-15'33,"-8"17,-2 4,5-8</inkml:trace>
  <inkml:trace contextRef="#ctx0" brushRef="#br0" timeOffset="7373.489">4964 1440,'0'0</inkml:trace>
  <inkml:trace contextRef="#ctx0" brushRef="#br0" timeOffset="5533.693">2847 2400,'0'-34,"5"-34,1-12,5 4,0 10,4 16,-2 12,3 12,-2 6,1 6,4 6,-2 4</inkml:trace>
  <inkml:trace contextRef="#ctx0" brushRef="#br0" timeOffset="5854.788">3157 2174,'20'-2,"-1"-1,1-1,-1 0,0-1,0-1,-1-1,0-1,0 0,0-2,-1 0,-1 0,0-2,0 0,-1-1,7-7,-20 17,1 1,-1 0,0-1,0 1,0-1,0 0,0 0,-1 0,1 0,-1 0,1 0,-1 0,0 0,-1 0,1-1,0 1,-1 0,0-1,0 1,0 0,0-1,0 1,-1 0,1-1,-1 1,0 0,0 0,0 0,-1 0,1 0,-1 0,1 0,-1 0,0 0,0 1,0-1,-1 1,1-1,-1 1,1 0,-1 0,0 0,0 1,1-1,-1 0,0 1,-1 0,-2-1,-5 1,0 2,0-1,0 1,0 1,0 0,0 0,1 1,-1 0,1 1,-1 1,1-1,0 1,1 1,-1 0,1 0,1 1,-1 0,1 1,0 0,1 0,0 1,0 0,-5 9,2-6,1 0,0 1,1 0,1 0,0 1,1 0,0 0,1 1,0-1,2 1,-1 4,3-13,0 0,1 0,0 0,0 1,0-1,1 0,0 0,0 0,0 0,1 0,0 0,0 0,1 0,-1-1,1 1,0-1,1 0,0 0,-1 0,1 0,1-1,-1 1,1-1,0 0,0 0,0-1,0 0,4 2,5 1,0-1,1-1,0 0,-1-1,1-1,0 0,1-1,-1 0,0-2,15-1,-14 1,13 1</inkml:trace>
  <inkml:trace contextRef="#ctx0" brushRef="#br0" timeOffset="6136.809">4032 1835,'-60'42,"2"1,2 4,-13 16,66-60,-8 5,0 1,0 1,1-1,0 2,0-1,1 1,1 1,0-1,1 2,0-1,1 1,0 0,1 0,0 0,1 1,-1 9,5-19,1 0,-1 0,1 0,0 0,0 0,1 0,-1 0,1-1,0 1,0 0,0-1,0 0,1 1,-1-1,1 0,0 0,0 0,0 0,0-1,0 0,1 1,-1-1,1 0,0 0,-1-1,5 2,2 1,1-1,0 0,-1 0,1-1,0 0,0-1,0 0,1-1,5-1,12-2,-1-2,1-1,-1-1,0-1,-1-1,0-2,0-1,-1-1,8-6,-8 2</inkml:trace>
  <inkml:trace contextRef="#ctx0" brushRef="#br0" timeOffset="6383.396">4455 1440,'-9'43,"-4"34,1 13,2 0,3-9,3-9,1-8,2-9,1-10,1-7,-1-6,1-3,4-2,2-1,-1-4</inkml:trace>
  <inkml:trace contextRef="#ctx0" brushRef="#br0" timeOffset="6618.762">4061 1892,'38'-5,"37"3,11 3,-6 5,-10 1,-13 6,-11-1,-9-2,-10-2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5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1947 1320,'-5'29,"-1"14,0 5,1 3,2-1,1-5,1-6,0-3,1-5,0-1,1-2,-1-6</inkml:trace>
  <inkml:trace contextRef="#ctx0" brushRef="#br0" timeOffset="171.701">2004 615,'0'0</inkml:trace>
  <inkml:trace contextRef="#ctx0" brushRef="#br0" timeOffset="570.454">2230 1744,'72'-140,"-7"-3,20-70,-71 176,-8 20,-4 10,0 1,0 0,0-1,1 1,0 0,0 1,0-1,1 0,0 1,0 0,0 0,1 0,1-1,-5 6,0 1,0-1,0 0,0 0,0 1,0-1,0 1,0-1,0 1,0 0,0-1,0 1,0 0,0 0,-1-1,1 1,0 0,-1 0,1 0,0 0,-1 0,1 0,-1 0,0 0,1 0,-1 0,0 0,1 0,-1 0,0 1,0-1,0 0,0 0,0 0,0 0,-1 0,1 0,0 0,3 102,-4-88,0 0,0 0,2-1,0 1,0 0,1 0,1-1,1 1,0-1,0 0,2 0,0 0,0-1,1 0,9 11,-14-20,0-1,0 0,0 0,1 0,0 0,-1-1,1 1,0-1,0 0,0 1,1-1,-1-1,0 1,1 0,-1-1,1 0,0 0,-1 0,1 0,0 0,0-1,0 0,-1 0,1 0,0 0,0 0,0-1,-1 0,1 1,0-1,-1-1,1 1,-1-1,1 1,-1-1,3-2,3-4,-1 0,0-1,0 0,-1 0,0 0,0-1,-1-1,-1 1,0-1,0 0,-1 0,0 0,1-11,43-156,-41 161</inkml:trace>
  <inkml:trace contextRef="#ctx0" brushRef="#br0" timeOffset="985.969">3104 1095,'-38'59,"16"-27,1 2,1 0,2 0,2 2,-13 37,27-67,1-1,-1 0,1 1,0 0,0-1,0 1,1-1,0 1,0 0,1-1,-1 1,1 0,0-1,1 1,-1-1,1 0,0 1,0-1,1 0,0 0,0 0,0-1,0 1,1-1,0 0,0 0,0 0,0 0,0 0,1-1,0 0,8 3,0-1,1 0,0-1,-1-1,1 0,0-1,1-1,-1 0,0 0,0-2,0 0,0 0,1-1,-2-1,1 0,0-1,-1-1,1 0,-1-1,-1 0,1-1,-1 0,0-1,-1-1,0 0,0 0,-1-1,0 0,8-11,7-11,-1-1,-1-1,-2-1,-2 0,-1-2,-1 0,-3-1,-1-1,-2 0,-1-1,-2 0,-2 0,-2 0,-1-4,-2 21,0 1,-2-1,-1 1,0 0,-2 0,0 0,-2 0,0 0,-1 1,-2 0,-6-12,13 29,-1-1,0 1,1-1,-2 1,1 0,-1 0,1 0,-1 1,0-1,0 1,-1 0,1 0,-1 0,1 1,-1-1,0 1,0 0,0 1,0-1,0 1,0 0,-1 0,1 1,0 0,0 0,-1 0,1 0,0 1,0 0,-1 0,1 0,0 1,0-1,0 1,1 1,-1-1,0 1,1-1,-1 1,1 1,0-1,0 0,-7 8,0 0,1 0,1 1,-1 0,2 0,0 1,0 0,1 1,1 0,1 0,-1 0,2 1,0-1,1 1,1 0,-1 4,0 16,2 0,1 0,1 1,2-1,2 0,5 17,-6-29,2 0,1 0,0 0,2-1,0-1,2 1,0-1,1-1,1 0,1-1,1-1,1 0,0-1,1 0,1-2,3 2,-2-2,2 0,0-1,1-1,0-1,1-1,0 0,1-2,0-1,0-1,1-2,0 0,0-1,0-1,1-2,-2-1</inkml:trace>
  <inkml:trace contextRef="#ctx0" brushRef="#br0" timeOffset="-999.876">565 163,'26'5,"0"-1,1-1,-1-1,1-2,0 0,-1-2,1-1,-1-1,0-1,0-2,0 0,-1-2,0 0,-1-2,0-1,0-1,-1-1,15-12,27-29,-63 55,-1 1,1-1,0 0,-1 0,1 1,-1-1,1 1,-1 0,1-1,-1 1,0 0,1 0,-1 0,0 0,1 0,-1 0,0 0,0 0,0 0,0 1,0-1,0 0,0 1,-1-1,1 0,0 1,-1-1,1 1,-1 0,0-1,1 1,-1-1,0 1,0-1,0 1,0 0,0-1,-1 1,1-1,0 1,-1 0,1-1,-1 1,1-1,-2 2,3 3,-27 394,-1-119,6-80,8 1,10 62,19-116,-1 72,-15-219,0 0,0 0,0 0,0 0,0 0,0 0,0 0,0 0,0 0,0 0,-1 0,1 0,0 0,-1 0,1 0,0 0,-1 0,1 0,-1 0,0-1,1 1,-1 0,0 0,1-1,-1 1,0 0,0-1,0 1,0-1,0 1,1-1,-1 1,0-1,0 0,0 1,0-1,0 0,0 0,0 0,0 0,0 0,0 0,0 0,0 0,0 0,0 0,0 0,0-1,0 1,0 0,0-1,0 0,-50-33,42 27,8 6,-36-31,-2 1,-2 2,0 2,-2 1,0 3,-2 1,0 3,-12-3,31 15,10 2,-1 0,0 1,-1 0,1 1,-1 2,1-1,-1 2,-15 1,18 1,1 1,0 0,0 0,1 2,-1 0,1 0,0 1,0 1,0 0,1 0,1 2,-1-1,1 1,-6 7,10-2,5-3</inkml:trace>
  <inkml:trace contextRef="#ctx0" brushRef="#br0" timeOffset="-249.991">536 926,'79'-7,"1"-2,-2-4,0-4,0-3,-2-3,-1-4,38-20,-36 18,-45 16,0 1,1 1,0 3,1 0,0 2,20 0,-53 5,1 1,-1 0,0-1,0 1,1 0,-1 0,0 0,1 0,-1 0,0 1,0-1,0 0,1 0,-1 1,0-1,0 1,0-1,1 1,-1 0,0-1,0 1,0 0,0 0,0-1,-1 1,1 0,0 0,0 0,0 0,-1 0,1 1,-1-1,1 0,-1 0,1 0,-1 0,0 1,1-1,-1 0,0 0,0 1,0-1,0 0,0 0,0 1,0-1,-24 60,15-45,1 1,0 0,1 0,0 0,1 1,1 0,1 0,1 1,0-1,2 1,0 0,1-1,0 1,3 8,12 57,-12-60</inkml:trace>
  <inkml:trace contextRef="#ctx0" brushRef="#br0" timeOffset="13072.01">5588 1010,'-11'-9,"1"0,-1 0,0 2,-1-1,1 1,-2 1,1 0,-1 1,1 0,-2 1,1 1,0 0,-2 0,7 2,-1 1,1 0,0 0,-1 0,1 1,0 1,0-1,0 1,0 1,0 0,0 0,1 0,-1 1,1 0,0 0,0 1,0 0,1 0,0 1,0-1,0 1,1 1,-1-1,2 1,-1 0,1 0,-2 4,-4 9,1 0,1 0,1 0,1 1,0 0,2 0,0 0,2 1,0 0,1 2,0-14,0 0,1 0,0 1,0-1,1 0,0 0,1 0,0-1,0 1,1 0,1-1,0 1,0-1,0 0,1 0,1-1,-1 0,1 0,1 0,0 0,0-1,0 0,1-1,0 0,0 0,0 0,1-1,0 0,8 2,-3-6,1-1,0-1,0 0,-1-1,1-1,0 0,-1-1,0 0,0-1,0-1,-1 0,0-1,0-1,-1 0,1 0,-2-1,1-1,-1 0,-1 0,0-1,0 0,-1-1,-1 0,0-1,-1 0,3-4,0-1,0 0,-2-1,0 0,0 0,-2-1,-1 0,0 0,-1 0,-2 0,0-1,-1 1,-1-20,3 75,1-1,2 0,2 0,1-1,1 0,2 0,2-2,3 6,-14-31,0-1,0 1,0-1,1 0,0 0,0 0,0-1,1 1,0-1,-1 0,2 0,-1-1,0 1,1-1,-1 0,1-1,0 1,1-1,13 2</inkml:trace>
  <inkml:trace contextRef="#ctx0" brushRef="#br0" timeOffset="14115.256">6209 1264,'-23'108,"-62"122,56-149,24-103,10-7,1 0,2 1,1 0,1 0,2 1,0 0,2 1,1 1,1 0,13-15,16-36,-45 76,0-1,1 1,-1-1,0 0,0 1,1-1,-1 1,0-1,0 1,1-1,-1 1,1-1,-1 1,0 0,1-1,-1 1,1-1,-1 1,1 0,-1-1,1 1,-1 0,1 0,-1 0,1-1,0 1,-1 0,1 0,-1 0,1 0,0 0,-1 0,1 0,-1 0,1 0,0 0,-1 0,1 0,-1 1,1-1,-1 0,1 0,-1 1,1-1,-1 0,1 1,-1-1,1 0,-1 1,1-1,-1 1,0-1,1 1,-1-1,0 1,1-1,-1 1,0-1,0 1,1-1,13 38,-13-34,30 117,-3-6,18-3,-117-166,60 46,-1 0,0 1,-1 0,1 1,-1 1,-1 0,1 0,-1 2,1-1,-1 2,0 0,0 1,-7 0,9 1</inkml:trace>
  <inkml:trace contextRef="#ctx0" brushRef="#br0" timeOffset="14569.539">6463 1236,'22'107,"-17"-77,0-1,3 1,0-1,2-1,1 0,1 0,2-1,14 23,-27-49,-1 0,0 0,1 0,-1 0,0 0,1-1,-1 1,1 0,0 0,-1 0,1 0,0-1,-1 1,1 0,0-1,0 1,0 0,0-1,-1 1,1-1,0 1,0-1,0 0,0 1,0-1,0 0,0 0,0 0,0 0,0 0,0 0,1 0,-1 0,0 0,0 0,0 0,0-1,0 1,0 0,0-1,-1 1,1-1,0 1,0-1,0 1,0-1,0 0,-1 1,1-1,0 0,-1 0,1 0,0 1,-1-1,1-1,26-60,-23 50,42-194,-38 160,-6 34</inkml:trace>
  <inkml:trace contextRef="#ctx0" brushRef="#br0" timeOffset="15125.819">7141 1236,'0'-2,"0"1,0-1,0 0,-1 1,1-1,0 0,-1 1,1-1,-1 1,1-1,-1 1,0-1,0 1,0-1,1 1,-1 0,-1-1,1 1,0 0,0 0,0 0,-1 0,1 0,0 0,-1 0,1 0,-1 0,1 1,-1-1,1 1,-1-1,0 1,1 0,-1-1,0 1,1 0,-1 0,0 0,1 0,-1 0,0 1,1-1,-1 1,-67 29,67-27,0 0,0 0,0 0,0 1,0-1,1 0,0 1,-1-1,1 1,0-1,1 1,-1-1,1 1,-1 0,1-1,0 1,0 0,1-1,-1 1,1 0,0-1,0 1,0-1,0 1,1-1,-1 0,1 1,0-1,0 0,0 0,0 0,1 0,-1-1,1 1,0-1,1 2,0-1,-1 1,0-1,0 1,0 0,0-1,-1 2,0-1,1 0,-1 0,-1 1,1-1,-1 1,0-1,0 1,0 0,0-1,-1 1,0 0,0 0,0-1,-1 1,1 0,-1 0,-1 3,-80 133,81-140,0 1,1-1,-1 1,1-1,-1 1,1 0,0-1,-1 1,1 0,0 0,0-1,0 1,0 0,1-1,-1 1,0 0,1-1,-1 1,1 0,0-1,-1 1,1-1,0 1,0-1,0 0,0 1,0-1,0 0,1 1,-1-1,0 0,0 0,1 0,-1 0,1-1,-1 1,1 0,-1 0,1-1,0 1,-1-1,1 0,0 1,79 4,-71-6,120-21,-111 17</inkml:trace>
  <inkml:trace contextRef="#ctx0" brushRef="#br0" timeOffset="20372.437">8580 643,'0'0,"0"1,0-1,0 0,0 0,0 1,-1-1,1 0,0 1,0-1,0 0,0 1,0-1,0 0,-1 1,1-1,0 0,0 0,0 1,-1-1,1 0,0 0,0 1,-1-1,1 0,0 0,0 0,-1 0,1 1,0-1,-1 0,1 0,0 0,-1 0,1 0,0 0,-1 0,1 0,0 0,-1 0,1 0,0 0,-1 0,1 0,0 0,0 0,-1 0,1 0,0-1,-1 1,1 0,0 0,-1 0,1-1,0 1,0 0,0 0,-1 0,1-1,0 1,0 0,0-1,-1 1,1 0,0 0,0-1,4 32,-4-27,22 173,-10-54,-5 0,-8 109,-1-76,2-156,0 1,-1-1,1 0,0 0,-1 1,1-1,0 1,0-1,-1 0,1 1,0-1,0 1,0-1,0 1,-1-1,1 0,0 1,0-1,0 1,0-1,0 1,0-1,0 1,0-1,0 0,1 1,-1-1,0 1,0-1,0 1,0-1,1 0,-1 1,0-1,0 1,1-1,-1 0,0 1,1-1,-1 0,0 0,1 1,-1-1,0 0,1 0,-1 1,1-1,-1 0,1 0,-1 0,0 0,1 0,-1 0,1 1,-1-1,1 0,-1 0,1 0,-1-1,0 1,1 0,-1 0,1 0,-1 0,1 0,19-28,-11 15,13-16,3 1,0 1,2 1,0 1,2 1,28-17,-54 37,0 1,1 0,-1 0,1 0,-1 1,1-1,0 1,0 0,0 0,0 1,0-1,1 1,-1-1,0 2,1-1,-1 0,1 1,-1 0,1 0,-1 0,1 0,-1 1,1 0,-1-1,0 2,1-1,-1 1,0-1,0 1,0 0,0 0,0 1,-1-1,1 1,-1 0,1 0,-1 0,0 1,0-1,0 1,-1-1,1 1,-1 1,1 7,-1 0,-1 1,0-1,-1 0,0 1,-1-1,0 0,-1 0,0 1,-1-1,-1 0,0-1,0 1,-1-1,0 0,-1 0,-1 0,0-1,0 0,-1 0,0-1,0 0,-1-1,0 1,-1-2,0 1,0-1,-1-1,0 0,0-1,0 0,-1 0,1-1,-1-1,0 0,0 0,-12 0,-73-3,94 0,1 0,-1-1,0 1,1-1,-1 1,0-1,1 0,-1 0,1 0,-1 0,1 0,0-1,-1 1,1-1,0 1,0-1,0 0,0 0,0 0,0 0,1 0,-1 0,1-1,0 1,-1 0,1-1,0 1,0-1,0 0,1 1,-1-1,1 0,-1 0,2-2,0 0,0 0,0 1,0-1,1 0,0 0,0 1,0-1,0 1,1 0,0 0,0 0,0 0,0 0,1 1,2-4,16-12</inkml:trace>
  <inkml:trace contextRef="#ctx0" brushRef="#br0" timeOffset="21058.298">9144 1406,'16'2,"1"0,0-1,0 0,-1-1,1-1,0-1,-1-1,8-1,-19 3,0-1,0 1,0-1,0 0,0 0,-1 0,1-1,-1 1,0-1,0 0,0-1,0 1,0-1,-1 0,1 1,-1-1,0-1,0 1,0 0,-1-1,0 0,0 1,0-1,0 0,-1 0,0 0,0 0,0-5,0 8,-1 0,0 0,0 0,0 0,0 0,0 0,0-1,-1 1,1 0,-1 0,1 0,-1 0,0 0,0 0,0 0,0 1,0-1,0 0,-1 0,1 1,-1-1,1 1,-1-1,1 1,-1 0,0-1,0 1,1 0,-1 0,0 0,0 1,0-1,0 0,0 1,0-1,-1 1,1 0,0 0,-2 0,-83 16,76-10,1 0,0 0,0 1,1 1,0 0,0 0,1 1,0 0,1 0,0 1,0 0,1 0,0 0,1 1,0 0,1 0,0 0,0 1,1-1,1 1,0 0,1 0,0 6,1-13,1 0,0 0,0 0,0 0,0-1,1 1,0 0,0 0,0-1,1 1,-1-1,1 0,0 0,0 0,1 0,-1 0,1-1,0 0,0 1,0-1,0-1,0 1,1 0,-1-1,1 0,0 0,-1-1,1 1,0-1,0 0,0 0,0-1,3 0,9 2,-1-1,1-1,0 0,0-1,-1-1,1-1,-1 0,1-1,10-5,7-5,0-2,-1-2,0-1,-2-1,0-2,-2-1,0-1,-2-1,0-2,-2-1,-1-1,-2 0,-1-2,0-2,-3 8,-1-1,-2-1,0 0,-2-1,-1-1,-1 0,-2 0,-1-1,-1 0,-1-1,-2 1,-1-1,-2 0,-1 0,-3-30,-19 5,22 55,-1 0,0 0,0 0,1 1,-1-1,0 0,0 0,0 0,0 1,0-1,0 0,0 1,0-1,-1 1,1-1,0 1,0 0,0-1,-1 1,1 0,0 0,0 0,-1 0,1 0,0 0,0 0,-1 0,1 0,0 1,0-1,0 1,-1-1,1 1,0-1,0 1,0-1,0 1,0 0,0 0,0 0,0-1,1 1,-1 0,0 0,0 1,-6 7,1 0,1 0,-1 1,1-1,1 1,0 1,0-1,1 1,0-1,1 1,-1 9,0-3,-1 1,1 1,1 0,0-1,2 1,0 0,1 0,1-1,1 3,53 279,-5-100,-48-169,-11-36</inkml:trace>
  <inkml:trace contextRef="#ctx0" brushRef="#br0" timeOffset="21309.362">9511 1151,'38'-5,"18"-1,4-5,1 0,-4 1,-3 3,-6 3,-6 1,-5 2,-5 6,-2 1,-2 1,-1-2,-5-1</inkml:trace>
  <inkml:trace contextRef="#ctx0" brushRef="#br0" timeOffset="21690.913">10217 1207,'-1'19,"1"0,0 0,1 0,2 0,0 0,1-1,0 1,2-1,0 0,7 12,-11-26,0-1,1 0,-1 1,1-1,0 0,0-1,0 1,0 0,1-1,-1 0,1 0,-1 0,1 0,0 0,0-1,0 0,0 1,0-1,0-1,0 1,0-1,0 0,0 1,0-2,0 1,0 0,0-1,1 0,-2 0,1 0,0-1,0 1,3-3,4 0,-1-2,1 1,-1-1,-1-1,1 0,-1 0,0-1,-1 0,0-1,0 0,3-5,40-79,-51 93,1 0,0 0,0 0,0 0,-1 1,1-1,0 0,0 0,-1 1,1-1,0 0,-1 1,1-1,0 1,-1-1,1 1,-1-1,1 1,-1-1,1 1,-1 0,1-1,-1 1,0-1,1 1,-1 0,0 0,1-1,-1 1,0 0,0 0,0-1,0 1,0 0,0 0,0-1,0 1,0 0,0 0,0 0,0-1,0 1,-1 0,1-1,0 1,-1 0,1 0,0-1,-1 1,1-1,-1 1,0 0,2 6,0-2,0 0,0 0,1 0,0 0,0 0,1 0,-1 0,1-1,0 1,0-1,0 0,1 0,-1 0,1-1,0 1,0-1,1 0,-1 0,0 0,1 0,0-1,0 0,0 0,0 0,0-1,0 1,0-1,0-1,1 1,-1-1,0 0,1 0,-1 0,0-1,0 1,1-1,-1-1,0 1,2-2,5 1,-1-2,0 1,0-2,0 1,-1-1,1-1,-1 0,-1-1,1 0,-1 0,0-1,-1 0,0 0,0-1,-1 0,0 0,0-1,-1 0,0 0,-1-1,3-8,-6-5,-5 6</inkml:trace>
  <inkml:trace contextRef="#ctx0" brushRef="#br0" timeOffset="22088.54">11092 1349,'16'-6,"0"0,0-2,0 0,-1 0,0-2,-1 0,0 0,0-1,-1-1,0 0,-2-1,4-5,-13 17,-1 0,0-1,-1 1,1 0,0-1,0 1,0-1,-1 1,1-1,-1 1,1-1,-1 1,0-1,0 1,1-1,-1 0,0 1,0-1,-1 1,1-1,0 0,0 1,-1-1,1 1,-1-1,1 1,-1-1,0 1,0 0,0-1,1 1,-1 0,0-1,-1 1,1 0,0 0,0 0,0 0,-1 0,1 0,0 0,-1 1,0-1,-69-1,57 8,0 0,1 1,0 0,1 1,-1 0,1 1,1 0,0 1,0 0,-3 5,9-9,0-1,1 1,0 0,0 0,0 0,0 0,1 1,0 0,1-1,-1 1,1 0,1 0,-1 0,1 1,0-1,1 0,0 0,0 1,0-1,1 0,2 7,-2-9,1-1,0 1,0 0,1-1,-1 1,1-1,0 0,0 0,1 0,-1 0,1-1,0 1,0-1,0 0,0 0,0 0,1-1,-1 0,1 0,0 0,0 0,-1-1,1 1,0-1,2 0,136 4,-108-6,-11-1,0-1,1-2,-1 0,-1-1,1-2,1-1,0 0</inkml:trace>
  <inkml:trace contextRef="#ctx0" brushRef="#br0" timeOffset="22423.114">11543 1377,'11'1,"0"0,0-1,0 0,-1 0,1-1,0-1,0 0,0 0,-1-1,1 0,-1-1,0 0,0-1,0 0,-1-1,0 0,0 0,0-1,-1 0,0 0,0-1,-1 0,0-1,0 1,-1-2,0 1,0 0,-1-1,-1 0,3-8,-6 15,-1 0,1 0,-1 0,0 0,0 0,0 0,0-1,0 1,-1 0,1 0,-1 0,0 0,0 1,0-1,-1 0,1 0,0 1,-1-1,0 0,0 1,0 0,0-1,0 1,0 0,0 0,-1 0,1 0,-1 1,1-1,-1 1,0-1,0 1,0 0,0 0,1 0,-1 1,0-1,-1 1,1-1,0 1,0 0,0 0,0 0,0 1,0-1,0 1,0 0,0 0,0 0,0 0,-2 1,-6 3,0 1,0 0,0 0,1 1,0 0,0 1,1 0,0 1,0 0,1 0,0 1,1 0,0 0,0 1,1 0,1 0,0 0,0 1,1 0,1 0,0 0,0 0,2 0,-1 0,1 1,1-1,0 1,2-8,0 0,-1 1,2-1,-1 0,1 0,-1 0,1 0,1-1,-1 1,1-1,-1 0,1 0,1 0,-1 0,0-1,1 0,0 0,0 0,0 0,0-1,0 0,0 0,0 0,1 0,-1-1,6 0,14 7</inkml:trace>
  <inkml:trace contextRef="#ctx0" brushRef="#br0" timeOffset="22840.095">11994 1433,'23'-21,"-2"-1,0-1,-1 0,-1-2,-2 0,0-1,-2-1,10-25,-27 70,0 0,1 0,1 0,0-1,1 1,1 0,4 13,-3-26,0 1,0 0,0 0,1-1,0 0,0 0,1 0,-1 0,1-1,0 1,1-1,-1-1,0 1,1-1,0 0,0 0,0 0,0-1,0 0,1 0,-1-1,1 0,-1 0,1 0,-1-1,1 0,0 0,-1-1,1 0,-1 0,1 0,-1-1,0 0,0 0,1-1,-1 1,-1-1,1-1,0 1,-1-1,0 0,0 0,0-1,1-1,6-3,-1 0,0-1,-1 0,0-1,0 0,-2-1,1 0,-1 0,-1-1,0 0,-1 0,-1 0,0-1,0 0,-1 0,-1 0,-1-1,0-1,0-8</inkml:trace>
  <inkml:trace contextRef="#ctx0" brushRef="#br0" timeOffset="24209.158">14563 982,'14'0,"10"0,5 0,3 0,1 0,-1 0,-1 0,0 0,-2-5,0-1,0-1,-1 2,0 2,0 1,-5 0</inkml:trace>
  <inkml:trace contextRef="#ctx0" brushRef="#br0" timeOffset="23623.565">13998 586,'-52'227,"-59"205,52-213,58-216,0 1,0-1,0 1,1 0,-1-1,1 1,0 0,0 0,0-1,1 1,-1 0,1-1,0 1,0-1,0 1,1-1,-1 1,1-1,0 0,-1 0,2 0,-1 0,0 0,1 0,-1 0,1-1,0 1,0-1,0 0,0 0,0 0,0 0,0-1,1 1,3 0,14 1,0-2,0 0,0-1,0-1,0-1,0-1,0-1,-1-1,16-6,-28 10,0-1,-1 0,1 0,-1-1,0 0,0 0,0-1,0 0,0 0,-1 0,1-1,-1 0,1-2,-8-24,-9 16</inkml:trace>
  <inkml:trace contextRef="#ctx0" brushRef="#br0" timeOffset="23875.725">13491 1066,'33'0,"16"0,5 0,3 0,-5 0,-5 0,-1 0,-4-4,-4-3,-4 1,-3 2,-1-5,-2 1,-1 0,1 3,-6 1</inkml:trace>
  <inkml:trace contextRef="#ctx0" brushRef="#br0" timeOffset="24978.486">14478 1406,'-14'28,"-6"15,-3 5,2-2,5-3,4-4,5-4,4-3,2-3,6-5,2-13,5-7,0-9,-2-5</inkml:trace>
  <inkml:trace contextRef="#ctx0" brushRef="#br0" timeOffset="25356.291">14648 1264,'14'0,"10"0,5 0,3 0,1 0,-1 0,-1 0,0 0,-2 0,0 0,-1 0,1 0,-6-5,-6-1</inkml:trace>
  <inkml:trace contextRef="#ctx0" brushRef="#br0" timeOffset="28730.466">15550 840,'-11'8,"0"1,0-1,0 2,1 0,1 0,0 0,0 1,1 1,0 0,1 0,1 0,0 1,0-1,1 2,1-1,0 0,1 1,0 0,1 0,1-1,0 1,2 13,-1-22,-2 2,1 0,0 0,0 0,1 0,0 0,0 1,1-1,-1 0,2 0,-1 0,1 0,0 0,1-1,-1 1,1-1,1 1,-1-1,1 0,0 0,0 0,1-1,0 0,0 1,0-2,0 1,1-1,0 1,0-2,6 4,-3-5,1 0,0-1,-1 0,1 0,0-1,-1-1,1 0,0 0,-1 0,1-1,-1-1,1 0,-1 0,0-1,0 0,-1 0,1-1,-1 0,0-1,0 0,6-6,-1 0,0 1,-1-2,-1 1,0-2,0 1,-2-2,0 1,0-1,-1 0,-1-1,-1 0,1-3,-5 12,1 0,-1-1,-1 1,1-1,-1 1,-1-1,1 0,-1 1,-1-1,1 1,-1-1,-1 0,1 1,-1-1,-1 1,1 0,-1 0,0 0,-1 0,0 0,0 1,0 0,-1 0,0 0,0 0,-1 1,1-1,-1 2,0-1,-1 1,1-1,-1 2,1-1,-1 1,-1 0,1 0,0 1,-8-2,-71 4,61 7</inkml:trace>
  <inkml:trace contextRef="#ctx0" brushRef="#br0" timeOffset="37416.148">19134 897,'88'22,"-69"-20,0-1,0-1,0-1,0 0,0-2,0 0,2-2,78-8,41 13,-115 0</inkml:trace>
  <inkml:trace contextRef="#ctx0" brushRef="#br0" timeOffset="37660.796">19191 1123,'34'5,"15"1,5 0,-2-1,-6-2,-5-1,-5-1,-9-5,-4-2,-5 0</inkml:trace>
  <inkml:trace contextRef="#ctx0" brushRef="#br0" timeOffset="36848.538">18486 1039,'-2'11,"16"3,-13-14,2-1,0 1,0 0,0 0,-1 0,1 0,0 0,0 1,0-1,0 1,-1 0,1 0,0 0,-1 0,1 0,-1 0,1 1,-1-1,1 1,-1 0,0 0,0 0,0 0,0 0,0 0,0 0,-1 1,1-1,-1 1,0-1,0 1,1 0,-2-1,1 1,0 0,0 0,-1-1,0 1,1 2,-6 4,-1 0,0 0,0-1,0 0,-1 0,0 0,-1-1,0 0,0 0,0-1,-1 0,0-1,-7 4,-18 13,19-11,8-8,1 1,0-1,-1 1,1 1,1-1,-1 1,1 0,-1 1,2-1,-1 1,0 0,1 0,0 1,1-1,0 1,0-1,0 1,0 0,0 4,4-9,-1 1,1 0,0-1,-1 1,1-1,0 1,1-1,-1 0,0 1,1-1,-1 0,1 0,-1 0,1 0,0 0,0 0,0 0,0-1,1 1,-1-1,0 0,0 1,1-1,-1 0,1 0,-1-1,1 1,0 0,-1-1,3 1,87 4,-84-5,10-1,0-1,-1-1,0 0,1-1,-1-1,0-1,-1 0,9-5,-7 2</inkml:trace>
  <inkml:trace contextRef="#ctx0" brushRef="#br0" timeOffset="38330.682">18513 1095,'-4'0,"-7"0,-7 0,-4 0,-3 0,-3 0,4 5,6 1</inkml:trace>
  <inkml:trace contextRef="#ctx0" brushRef="#br0" timeOffset="35062.482">17131 897,'-29'-1,"-1"1,0 2,1 1,0 2,0 0,-21 8,26-5,14-6,-1 1,1 0,0 1,0 0,0 1,1 0,0 0,-1 1,2 0,-1 1,-4 4,12-9,0-1,0 1,0-1,0 1,0-1,0 1,0 0,0-1,1 1,-1 0,1-1,-1 1,1 0,0 0,-1 0,1 0,0-1,0 1,0 0,1 0,-1 0,0 0,1-1,-1 1,1 0,0-1,-1 1,1 0,0-1,0 1,0-1,0 1,1-1,-1 1,0-1,0 0,1 1,-1-1,1 0,1 0,68 31,-32-27,46 18,-84-20,0 0,0 0,-1 0,1 0,-1 0,1 0,-1 0,0 0,0 0,0 0,-1 0,1 0,-1 0,0 0,0 0,0 0,0 0,0-1,0 1,-1 0,0-1,1 1,-1-1,0 1,0-1,0 0,0 0,-1 0,1 0,-1 0,1-1,-2 1,4-1,-217 175,215-174,1-1,-1 0,0 0,1 1,-1-1,1 1,-1 0,1-1,0 1,0 0,0 0,0-1,0 1,0 0,0 0,1 0,-1 0,1 0,-1 1,1-1,0 0,0 0,0 0,0 0,0 0,0 0,1 0,-1 0,1 0,-1 0,1 0,0 0,0 0,0 0,0 0,0 0,0 0,0-1,1 1,-1-1,0 1,1-1,0 1,-1-1,1 0,0 0,0 0,1 1,11 6,0-1,0-1,0-1,1 0,0 0,0-1,15 1,-24-3,1 0,-1 0,1 0,0-1,0 0,0 0,0-1,-1 0,1 0,0-1,0 0,0 0,0 0,-1-1,1 0,-1-1,1 1,-1-1,0 0,0-1,0 1,0-1,-1 0,1-1,-1 1,0-1,-1 0,4-5,4-15,-1 2</inkml:trace>
  <inkml:trace contextRef="#ctx0" brushRef="#br0" timeOffset="35377.455">16990 530,'-32'107,"11"-42,3 0,2 1,4 0,-3 44,5 279,-10-126,1-159,15-93</inkml:trace>
  <inkml:trace contextRef="#ctx0" brushRef="#br0" timeOffset="35879.768">17836 672,'-47'225,"-111"172,157-393,-1-1,1 1,-1 0,1-1,0 1,0 0,1 0,-1 0,1 0,0 0,0 0,0 0,0 0,1-1,0 1,0 0,0 0,0 0,0-1,1 1,0-1,-1 1,1-1,1 1,-1-1,0 0,1 0,0 0,-1-1,1 1,0 0,0-1,1 0,-1 0,0 0,1 0,0 0,-1-1,1 0,0 0,2 1,11 2,1-1,0 0,0-1,1-1,-1-1,0-1,0 0,0-1,0-1,0-1,0 0,-1-2,0 0,0 0,0-2,-1 0,15-10,-29 17,-1-1,1 1,0 0,-1 0,1-1,-1 1,0-1,0 1,1-1,-1 1,0-1,0 0,-1 0,1 0,0 1,0-1,-1 0,1 0,-1 0,0 0,0 0,1 0,-1 0,0 0,-1 0,1 0,0 0,-1 0,1 0,-1 0,1 0,-1 1,0-1,0 0,0 0,0 1,0-1,0 0,-9-14</inkml:trace>
  <inkml:trace contextRef="#ctx0" brushRef="#br0" timeOffset="36128.922">17385 1066,'33'0,"17"0,9 0,-1-4,-1-3,0 1,-5 2,-7 0,-1 2,-3 1,-5 0,-7 1</inkml:trace>
  <inkml:trace contextRef="#ctx0" brushRef="#br0" timeOffset="43132.746">20067 728,'1'-3,"1"1,0-1,1 0,-1 1,0 0,1-1,-1 1,1 0,0 0,0 0,-1 1,1-1,1 1,-1-1,0 1,0 0,0 0,1 1,0-2,166-42,-167 43,0 0,1 0,-1 0,0 0,1 1,-1-1,1 1,-1 0,1 0,-1 0,1 1,-1-1,0 1,1 0,-1 0,0 0,0 0,1 0,-1 1,0-1,0 1,0 0,-1 0,1 0,0 0,-1 1,1-1,-1 1,0-1,0 1,0 0,0 0,0 0,-1 0,1 0,-1 0,0 1,0-1,0 0,0 1,-1-1,1 0,-1 1,0-1,0 4,-6 8,0-1,-1 1,-1-2,0 1,-1-1,0 0,-1-1,-1 0,0 0,0-1,-1-1,-3 2,9-6,-200 186,197-183,-82 107,90-113,-1 0,0 1,1-1,0 1,0-1,0 1,0 0,1 0,-1-1,1 1,0 0,0 0,1-1,-1 1,1 0,-1-1,1 1,0 0,1-1,-1 1,1-1,-1 1,1-1,0 0,0 0,0 0,1 0,-1 0,1 0,0-1,-1 1,1-1,0 0,1 0,-1 0,1 1,15 5,1 0,0 0,0-2,0-1,0 0,1-2,0 0,0-1,0-1,0-1,0-1,19-4,-29 5,1-1</inkml:trace>
  <inkml:trace contextRef="#ctx0" brushRef="#br0" timeOffset="44384.914">21166 897,'-19'0,"3"-2,0 1,0 1,1 1,-1 0,0 1,1 0,-1 2,1-1,0 2,0 0,0 1,1 1,0 0,-1 1,11-4,1-1,1 0,-1 1,0-1,1 1,0 0,-1 0,2 0,-1 0,0 0,1 0,0 1,0-1,0 1,0-1,1 0,0 1,0-1,0 1,0-1,1 1,-1-1,1 0,0 1,1-1,-1 0,1 0,0 0,0 0,0 0,0 0,1 0,0-1,-1 1,1-1,1 0,-1 0,0 0,1 0,-1 0,1-1,0 0,0 0,3 1,-2-1,1 0,-1 0,1 0,-1 0,0 1,0 0,0 0,0 1,-1-1,1 1,-1 0,0 0,0 0,0 1,-1-1,1 1,-1 0,0 0,-1 0,1 0,-1 1,0-1,0 1,-1-1,1 1,-1 0,-1 0,1-1,-1 1,0 0,0 0,-1 0,0-1,0 1,-1 3,-3-2,-1-1,1 0,-2 1,1-2,-1 1,0-1,0 0,0 0,-1-1,1 0,-1-1,0 1,0-1,-1-1,1 0,0 0,-1 0,-5-1,-2 3,3-1,0 0,0-1,0 0,0-1,0-1,0 0,0-1,-1 0,-10-3,0-2</inkml:trace>
  <inkml:trace contextRef="#ctx0" brushRef="#br0" timeOffset="49184.267">0 2138,'9'-9,"1"1,0 0,0 0,0 1,1 0,0 1,0 0,1 0,0 2,0-1,0 2,0-1,13 0,210-24,4 18,-160 0,0 3,1 4,59 6,93-4,94-27,640 29,-617-29,211 26,-266-24,537 25,5885 1,-6315-29,-40 2,103 15,71-23,12-3,-60 10,19-1,288 30,-411 27,444-28,-374-29,1021 30,-322-1,-719-30,-107 4,-49-4,67 31,-147 27,28-27,-201-2</inkml:trace>
  <inkml:trace contextRef="#ctx0" brushRef="#br0" timeOffset="50367.5">21675 756,'0'5,"5"1,6 0,6-1,5-7,4-2,-8-1,-11 1,-8 5,-7 3,-8 1,-6-1,1 4,9 1,6-2</inkml:trace>
  <inkml:trace contextRef="#ctx0" brushRef="#br0" timeOffset="50783.634">21732 1151,'0'4,"-5"3,3-1,7-1,-2-1,-2 3,-6 0,-6 0,-2 2,-4 1,7-2,4-2</inkml:trace>
  <inkml:trace contextRef="#ctx0" brushRef="#br0" timeOffset="89546.449">5023 530,'368'-11,"-309"2,1 3,0 2,0 4,14 2,-49 4,-17-5,-21-17,-162-179,134 134,52 54,1 10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0,'442'0,"-430"0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2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29,'19'5,"11"1,6 1,1-2,-1-2,-2-1,-2 0,-1-2,-1 0,-2 0,1-5,-2-2,1-4,0-1,0 3,0 2,-9 2,-9 2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3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7 283,'-6'0,"19"21,9 13,-2 0,-1 1,-2 0,-1 2,4 18,11 24,21 96,-50-169,0 1,0-1,1 0,0 1,1-1,-1 0,1-1,0 1,1-1,-1 1,1-1,3 2,-6-7,0 0,0 0,-1-1,1 1,0-1,-1 1,1-1,-1 1,1-1,-1 0,1 0,-1 0,1 0,-1 0,0 0,1 0,-1 0,0-1,0 1,0 0,0-1,0 1,0-1,0 1,-1-1,1 0,0 1,-1-1,0 1,1-1,-1 0,0 0,3-5,184-366,-103 205,-37 51,-47 105,-3 4</inkml:trace>
  <inkml:trace contextRef="#ctx0" brushRef="#br0" timeOffset="985.033">854 735,'0'-5,"0"3,-5 3,-1 5,-5 6,-5 7,0 4,-2 4,2 1,-1-4,3-1,-2 1,-2 0,1 2,-1-5,3 0,3-9,5-6</inkml:trace>
  <inkml:trace contextRef="#ctx0" brushRef="#br0" timeOffset="1385.799">601 707,'0'4,"4"8,2 5,5 5,5 4,5 2,4 1,1 0,3 1,0-1,0-5,-5-1,-1-6,-5 0,-1-3,-3 0,1 4,-3-2</inkml:trace>
  <inkml:trace contextRef="#ctx0" brushRef="#br0" timeOffset="2484.216">1616 340,'-2'-2,"1"1,-1 0,0 0,0-1,0 1,0 0,0 1,0-1,0 0,0 1,-1-1,1 1,0-1,0 1,0 0,-1 0,1 0,0 0,0 1,-1-1,1 0,0 1,0 0,0-1,0 1,0 0,0 0,0 0,0 1,0-1,0 0,0 1,-59 53,55-49,-3 8,0 0,1 1,1-1,0 2,2-1,-1 1,2 0,0 0,0 0,2 0,0 1,1-1,1 1,0-1,1 1,2 6,-3-18,0 0,0-1,0 1,1 0,-1 0,1 0,0 0,1 0,-1-1,1 1,0-1,0 1,0-1,1 1,0-1,-1 0,1 0,1-1,-1 1,1-1,-1 1,1-1,0 0,0 0,0-1,1 1,-1-1,0 0,1 0,0-1,0 1,10 2,1 0,0-1,-1 0,1-2,0 0,0 0,0-2,0 0,0-1,0 0,-1-1,1-1,-1-1,0 0,0-1,0 0,-1-1,0-1,-1 0,1-1,-1-1,-1 0,0 0,-1-1,0-1,2-2,-8 8,-1 0,0 0,0 0,-1-1,1 1,-1-1,-1 0,1 0,-1 0,-1 0,1 0,-1-1,0 1,-1 0,0-1,0 1,0 0,-1-1,0 1,-1 0,1 0,-1 0,-1 0,1 0,-1 0,-1 1,1-1,-1 1,0 0,-3-4,-10-5,-1 1,-1 0,0 1,0 1,-2 0,1 2,-1 1,-1 0,0 2,0 0,-5 0,0-2</inkml:trace>
  <inkml:trace contextRef="#ctx0" brushRef="#br0" timeOffset="2982.809">1391 86,'-14'-2,"0"1,1 0,-1 1,0 1,0 0,1 1,-1 0,1 1,-1 0,1 1,0 1,0 0,1 1,-1 0,2 1,-1 1,0 0,2 0,-1 1,1 0,0 1,-6 7,7 4,0 0,1 1,1-1,1 2,1-1,1 1,1-1,1 1,1 0,1 0,1 0,2 15,-1 11,-4-27,2 1,1-1,0 1,2-1,1 1,0-1,2 0,0-1,2 0,0 0,1 0,1-1,1 0,1-1,1 0,0-1,12 11,-9-14,0-1,1 0,0-1,1-1,0-1,15 6,-31-15,1-1,0-1,-1 1,1 0,0-1,0 1,0-1,-1 0,1 0,0 0,0 0,0 0,-1-1,1 1,0-1,0 0,-1 0,1 0,0 0,-1 0,1 0,-1-1,0 0,1 1,-1-1,0 0,1 0,9-10</inkml:trace>
  <inkml:trace contextRef="#ctx0" brushRef="#br0" timeOffset="3368.523">1870 1,'7'-1,"1"1,-1 1,0-1,1 1,-1 0,0 1,0 0,0 0,0 1,0-1,0 2,-1-1,1 1,-1 0,0 0,0 0,0 1,-1 0,5 5,16 23,-1 1,-2 1,-1 0,-2 2,-1 1,-2 1,9 31,-15-42,-1 0,-2 0,0 1,-2 0,-2 1,0-1,-2 1,-1 0,-2 0,-1-1,-2 11,0-23,-1-1,-1 0,0 0,-1 0,-1-1,0 0,-1 0,-1-1,0 0,-1-1,-1 0,0-1,0 0,-1-1,-1 0,1-1,-2-1,0 0,-4 1,0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45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1,'-13'3,"-1"2,1 0,0 1,1 0,-1 1,1 0,1 1,-1 0,1 1,1 0,-1 1,2 0,-1 1,2 0,-1 0,1 1,-1 4,-4 8,0 1,2 0,1 1,2 0,0 0,1 1,2 0,-1 14,4-30,1 0,0 0,0 0,1 1,0-1,1 0,1 0,-1 0,2 0,0 0,0-1,1 1,0-1,1 0,0 0,0 0,1-1,0 0,1 0,0 0,1-1,0 0,0 0,0-1,1 0,0-1,1 0,-1 0,11 4,-6-6,-1 0,1 0,0-2,1 0,-1 0,0-1,1-1,-1-1,0 0,0 0,1-2,-1 1,0-2,-1 0,1-1,-1 0,4-3,11-5,-1-2,0 0,-2-2,0-1,0-1,-2-1,12-14,-24 25,-1-1,1 0,-2-1,1 0,-2-1,1 0,-2 0,1 0,-2-1,0 0,0-1,-1 0,-1 1,0-2,0-6,-3 13,0 0,0 0,-1 0,0-1,-1 1,1 0,-2 0,1 0,-1 0,0 1,-1-1,0 0,0 1,-1 0,0 0,0 0,0 0,-1 0,0 1,-1 0,1 0,-1 0,0 1,0 0,-1 0,0 1,0-1,0 2,-3-3,-14-2,-1 0,1 2,-1 1,0 1,0 1,-1 1,1 1,-1 1,1 1,0 2,0 0,-3 2,-20 3</inkml:trace>
  <inkml:trace contextRef="#ctx0" brushRef="#br0" timeOffset="646.301">0 367,'332'-11,"80"-34,-23-2,-116 36,-260 12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0,'-10'19,"-2"12,-5 4,1 2,-2-1,-3-1,3-3,-1-6,-2-3,3 0,0-5,2 1,0-5,2 2,3-3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88,'27'55,"40"144,-1 56,-66-254,0 0,-1 0,1 0,0 0,0 0,0 1,0-1,0 0,1 0,-1 0,0 0,0 0,1 0,-1 0,0 0,1 0,-1 0,1 0,0 0,-1 0,1-1,0 1,-1 0,1 0,0 0,0-1,0 1,-1 0,1-1,0 1,0-1,0 1,0-1,0 0,0 1,0-1,0 0,0 0,1 0,-1 1,0-1,0 0,0 0,0-1,0 1,0 0,0 0,0 0,0-1,0 1,0-1,0 1,0-1,0 1,0-1,0 1,0-1,0 0,-1 1,1-1,0 0,0 0,-1 0,1 0,-1 0,1 1,-1-1,1-1,47-132,114-230,-127 261,-33 92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1,'1'224,"-2"-223,1 0,-1 1,1-1,0 0,0 0,0 0,0 1,0-1,0 0,0 0,0 1,0-1,0 0,1 0,-1 0,0 0,1 1,-1-1,1 0,0 0,-1 0,1 0,0 0,-1 0,1 0,0-1,0 1,0 0,0 0,0 0,0-1,0 1,0-1,0 1,0-1,0 1,0-1,1 1,-1-1,0 0,0 0,0 0,1 0,-1 0,0 0,0 0,0 0,1 0,-1 0,0-1,0 1,0 0,0-1,1 1,-1-1,0 0,0 1,0-1,0 0,0 1,0-1,-1 0,2 0,8-9,-1-1,0 1,-1-2,0 1,0-1,-1 0,-1 0,0-1,2-6,43-72,-51 90,1 0,-1 0,1 0,-1 0,1 0,0 0,-1 1,1-1,0 0,0 1,0-1,0 0,-1 1,1-1,0 1,0-1,0 1,0 0,0-1,0 1,0 0,0 0,0 0,0 0,1 0,-1 0,0 0,0 0,0 0,0 0,0 0,0 1,0-1,0 0,0 1,0-1,0 1,-1-1,1 1,0 0,0-1,0 1,0 0,-1 0,1-1,0 1,-1 0,1 0,-1 0,1 0,-1 0,1 0,-1 0,1 0,-1 0,22 59,6 112,-25-143,-1 0,-2 0,-1 0,-1 0,-1 0,-2 0,-1-1,-1 1,-1-2,-2 1,-1-1,-1 0,-2 2,13-26,-1 1,1-1,-1 0,0 0,1 1,-1-1,-1-1,1 1,0 0,-1 0,1-1,-1 1,0-1,0 0,0 0,0 0,0 0,0-1,-1 1,1-1,0 0,-1 0,1 0,-1 0,0 0,1-1,-1 0,1 0,-1 0,0 0,1 0,-1-1,1 1,-1-1,1 0,-1 0,1-1,-1 1,1-1,-3-1,2-5,1 0,-1 0,1-1,1 1,0-1,0 1,0-1,1 0,1 1,-1-1,2 0,-1 0,1 0,0 1,1-1,0 0,0 1,1-1,0 1,3-5,69-147,-64 142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8:56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1,'-34'33,"19"-21,1 0,0 1,1 1,1 0,0 1,0 0,2 0,0 1,1 1,0 0,1 0,1 1,1-1,1 1,-3 15,9 304,0-312,0-1,2 1,0-1,2 1,1-1,5 13,-9-31,1-1,-1 1,1-1,0 1,1-1,-1 0,1 0,0-1,0 1,1-1,-1 0,1 0,1 1,-4-4,-1 0,1 0,0 0,0-1,0 1,0 0,0-1,0 0,0 1,0-1,0 0,0 0,0 0,0 0,0 0,0 0,0-1,0 1,-1-1,1 1,0-1,0 0,0 0,0 0,-1 0,1 0,0 0,-1 0,1-1,-1 1,1 0,-1-1,0 0,1 1,-1-1,0 0,0 1,0-1,-1 0,2-1,18-40,-10 21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77,'-9'2,"0"1,1 0,0 1,-1 0,1 0,0 1,1-1,-1 2,1-1,0 1,1 0,-1 1,1-1,0 1,1 1,0-1,0 1,0 0,1 0,0 0,1 0,0 1,0 0,0 2,-1-3,0 1,1 1,1-1,-1 0,1 1,1-1,-1 1,2 0,-1-1,2 1,-1 0,1-1,1 1,-1-1,2 1,-1-1,1 0,1 0,-1 0,2 0,-1-1,1 1,1-1,-1 0,1-1,1 1,-1-1,1-1,0 1,1-1,1 0,-1-1,0 0,0-1,1 0,-1 0,1-1,0 0,0-1,1 0,-1 0,0-1,1 0,-1-1,0 0,1 0,-1-1,1 0,3-2,5-3,-2 0,1-1,-1-1,0-1,0 0,-1-1,-1 0,1-2,-2 1,0-2,0 0,-1 0,-1-1,0-1,5-9,-10 15,0-1,-1 1,0-1,-1 0,0 0,-1 0,0-1,0 1,-1-1,0 0,-1 1,-1-1,1 0,-2 0,1 0,-2 1,1-1,-2 0,1 1,-1-1,-1 1,0 0,0 0,-1 0,0 1,-3-3,3 5,0 0,-1 1,0 0,0 1,0-1,0 1,-1 0,0 0,0 1,0 0,-1 1,0-1,1 1,-1 1,0-1,0 1,0 1,-1 0,1 0,0 0,0 1,-1 0,1 1,0 0,0 0,-1 1,1 0,0 0,1 1,-1 0,0 0,1 1,-3 2,-55 39,39-22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11,'0'0,"1"0,-1 1,0-1,1 0,-1 0,1 1,-1-1,1 0,-1 0,1 0,-1 0,1 1,-1-1,1 0,-1 0,1 0,-1 0,1 0,-1 0,1-1,-1 1,1 0,-1 0,1 0,-1 0,1-1,-1 1,1 0,-1 0,1-1,-1 1,0 0,1-1,-1 1,0 0,1-1,-1 1,0-1,1 1,-1 0,0-1,0 1,1-1,-1 1,0-1,0 1,0-1,0 1,0-1,0 1,0-1,0 1,0-1,26 46,45 158,-65-189,-1 1,-1 1,0-1,-1 1,-1-1,0 1,-1 0,-1 0,0 0,-1 0,-1-1,-1 1,0 0,-1-1,0 0,-1 0,-1 0,-1-1,0 1,0-1,-2-1,1 0,-6 5,-61 46,58-57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47,'82'21,"62"-38,82-33,-196 50,-34 5</inkml:trace>
  <inkml:trace contextRef="#ctx0" brushRef="#br0" timeOffset="280.725">142 244,'5'0,"6"0,6 0,5 0,4 0,1 0,2 0,1 0,-1-5,1-1,-1 0,-1 1,1 2,-1 1,-4 1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19,'2'1,"0"0,0 1,-1-1,1 1,0 0,-1 0,1 0,-1-1,1 1,-1 1,0-1,0 0,0 0,0 0,0 0,-1 1,1-1,-1 0,1 1,-1-1,0 1,0-1,0 0,-1 3,2-2,2 366,13-169,-4-34,-1-137,-5-33</inkml:trace>
  <inkml:trace contextRef="#ctx0" brushRef="#br0" timeOffset="678.736">282 386,'178'-311,"-178"310,0-1,0 1,0 0,0-1,1 1,-1 0,0 0,1-1,-1 1,1 0,-1 0,1 0,0 0,0-1,-1 1,1 0,0 0,0 1,0-1,0 0,0 0,0 0,0 1,0-1,1 0,-1 1,0-1,0 1,0-1,1 1,-1 0,0 0,1-1,-1 1,0 0,1 0,-1 0,0 0,1 1,-1-1,0 0,0 0,1 1,-1-1,0 1,0-1,0 1,1 0,-1-1,0 1,0 0,19 44,-19-41,-1 0,1-1,-1 1,1-1,0 1,1-1,-1 1,0-1,1 1,0-1,0 0,0 0,0 0,0 0,1 0,-1-1,1 1,0-1,0 0,0 1,0-1,0 0,0-1,1 1,-1-1,0 1,1-1,-1 0,1 0,0-1,-1 1,2-1,4-4,-1 0,0-1,-1 0,1 0,-1-1,0 0,0 0,-1 0,0-1,0 0,0-1,-1 1,0-1,-1 0,0 0,3-7,-1 4,-1 3,-5 6,1 0,-1 0,1 0,-1 0,1 0,0 0,-1 0,1 0,0 1,1-1,-1 0,0 1,0-1,1 1,-1-1,1 1,-1 0,1 0,-1-1,1 1,0 0,0 0,-1 1,1-1,0 0,0 1,0-1,0 1,0-1,0 1,0 0,0 0,0 0,0 0,0 0,0 1,1-1,54 83,-28-31,-17-35,-2-2</inkml:trace>
  <inkml:trace contextRef="#ctx0" brushRef="#br0" timeOffset="963.637">339 471,'24'-5,"17"-1,7-1,5-2,-2-1,0-3,1 0,1-2,1 2,-3-2,-6 1,-1 4,-4 3,-2 3,-5 2,-2 6,-6 2</inkml:trace>
  <inkml:trace contextRef="#ctx0" brushRef="#br0" timeOffset="1496.779">876 584,'-4'-2,"0"1,0 0,0 0,0 0,0 0,0 1,0 0,0-1,-1 2,1-1,0 0,0 1,0 0,0-1,0 2,0-1,1 0,-2 1,-3 1,-82 43,89-44,1 0,-1 0,1 0,0 1,0-1,0 0,0 0,0 0,0 1,0-1,1 0,-1 0,1 0,0 0,0 0,-1 0,1 0,0 0,1 0,-1 0,0 0,1-1,-1 1,1 0,-1-1,1 1,0-1,-1 0,1 1,0-1,0 0,0 0,0 0,0-1,1 1,5 5,4 3,0 0,-1 0,0 1,0 1,-1 0,-1 0,0 0,-1 2,0-1,0 1,4 12,-11-23,-1 0,0 0,1 1,-1-1,0 0,0 0,0 0,-1 1,1-1,0 0,-1 0,1 0,-1 0,0 0,0 0,0 0,0 0,0 0,0 0,-1 0,1-1,0 1,-1 0,1-1,-1 1,0-1,0 0,1 0,-1 1,0-1,0 0,0 0,-1 0,-77 25,67-23,-100 7,94-16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42,'5'0,"6"0,7 0,4 0,3 0,3 0,1 0,1 0,-6-5,-1-2,0 1,1 1,1 1,1 2,1-4,-4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0,1-1,2-2,-1-1,-1-1,-5-5,-3-2,0 0,1 1,-5 1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0,'-10'6,"0"-1,0 1,1 1,0 0,0 0,1 1,0 0,0 1,1 0,0 0,0 0,1 1,0 0,1 0,0 0,1 1,0 0,1-1,0 2,1-1,0 0,0 0,1 1,1 0,4 200,-1-186,1 0,1 0,2-1,0 0,2 0,0 0,2-1,1 0,-11-21,0 0,1 0,0 0,-1 0,1 0,0-1,1 1,-1 0,0-1,1 0,-1 1,1-1,0 0,0 0,0-1,0 1,0-1,0 1,0-1,0 0,1 0,-1 0,2 0,11-2</inkml:trace>
  <inkml:trace contextRef="#ctx0" brushRef="#br0" timeOffset="495.721">230 338,'23'-10,"-7"2,0 1,1 0,-1 1,1 1,0 0,1 1,-1 1,1 1,-1 0,7 1,-22 1,-1 1,0-1,0 0,0 0,0 0,0 1,1-1,-1 0,0 1,0-1,0 1,0-1,0 1,0 0,0-1,0 1,0 0,-1 0,1 0,0 0,0 0,-1-1,1 1,-1 0,1 1,-1-1,1 0,-1 0,1 0,-1 0,0 0,0 0,1 0,-1 1,0-1,0 0,0 0,0 0,-1 0,1 1,0-1,0 0,-1 0,1 0,-1 0,1 0,-1 1,-30 57,23-46,-11 18,12-23,0 0,1 1,1-1,-1 1,1 1,1-1,0 1,0 0,1 0,0 0,1 0,0 0,0 1,1-1,1 1,0-1,0 1,2 4,-1-12,1 0,0 0,0 0,1 0,-1-1,1 1,-1-1,1 1,0-1,0 0,0 0,0 0,0 0,0-1,1 0,-1 1,0-1,1 0,-1 0,1-1,0 1,-1-1,1 0,-1 1,1-2,2 1,3 0,-1-1,0 1,0-2,0 1,1-1,-2 0,1-1,0 1,0-2,-1 1,3-2,8-11,-5-1</inkml:trace>
  <inkml:trace contextRef="#ctx0" brushRef="#br0" timeOffset="1734.506">936 338,'-30'0,"21"-2,1 1,-1 0,0 1,0 0,0 0,1 1,-1 0,0 0,1 1,-1 0,1 1,-1 0,1 0,0 1,0 0,1 0,-1 1,1 0,0 1,-3 2,9-3,0-1,0 1,1-1,-1 1,1-1,0 1,0 0,1-1,0 1,-1 0,2-1,-1 0,0 1,1-1,0 0,0 1,0-1,0 0,1 0,0-1,-1 1,1 0,1-1,-1 0,0 0,5 3,23 19,-27-25,-1 1,0 1,0-1,0 0,0 1,0-1,0 1,-1 0,1 0,0 0,-1 1,1-1,-1 0,0 1,0 0,0-1,0 1,-1 0,1 0,-1 0,1 0,-1 0,0 1,0-1,-1 0,1 0,0 1,-1-1,0 0,0 1,0-1,0 0,-1 1,1-1,-1 0,-1 3,-4 0,0-1,0 0,-1-1,1 1,-1-1,0-1,0 1,0-1,-1-1,1 1,-1-1,0 0,0-1,1 0,-1 0,-18 2</inkml:trace>
  <inkml:trace contextRef="#ctx0" brushRef="#br0" timeOffset="2079.153">993 28,'15'5,"-1"0,1 1,-1 1,0 1,0 0,-1 0,0 1,-1 1,0 0,-1 1,0 0,0 1,-1 0,-1 1,0 0,0 0,-2 1,1 0,-2 0,0 1,-1-1,0 2,1 9,-5-1,0-1,-2 1,-1-1,0 0,-2 0,-1 0,0 0,-2 0,-1-1,-1 0,0-1,-2 0,0 0,-4 2,4-6,-1 0,-1-1,-1-1,0 0,-1-1,-1-1,-10 8,8-9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0,'24'109,"73"228,6-18,-72-236,-30-82,0-1,1 1,-1-1,0 0,0 0,0 0,0 0,0 0,0 0,0 0,0 0,0 0,0 0,0-1,0 1,0 0,0-1,0 1,0-1,0 1,0-1,0 1,0-1,0 0,0 1,-1-1,1 0,0 0,0 0,-1 0,1 1,-1-1,1 0,-1 0,1 0,-1 0,0 0,1 0,-1 0,0-1,0 1,0 0,1 0,-1 0,0 0,-1 0,1 0,0 0,0 0,0 0,-1 0,1 0,0 0,-1 0,0-1,4-9,132-567,-106 446,-28 121</inkml:trace>
  <inkml:trace contextRef="#ctx0" brushRef="#br0" timeOffset="382.908">734 480,'-9'14,"-4"10,1 6,-3 1,2 2,-2-1,1-1,-1 0,1-2,4 0,-2-5,2-2,-3-1,1-2</inkml:trace>
  <inkml:trace contextRef="#ctx0" brushRef="#br0" timeOffset="681.116">480 508,'5'14,"6"5,2 4,-2 3,2-3,-1-1,2 1,4 2,3 0,3 2,3 1,-4 0,-1-5,-4-1,0-4,-4-1,-3-3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22,'5'0,"7"0,5 0,5 0,4 0,2 0,1 0,0 0,1-5,-1-1,0 0,-5 1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1,'30'81,"-22"-49,-2 0,-1 1,-1-1,-2 1,-2 33,3 24,23 179,-26-44,5-220,1-9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0 400,'131'-192,"-6"17,-92 144,-32 30,-1 1,1 0,0 0,0 0,0 0,-1 0,1 0,0 0,0 0,0 0,-1 0,1 0,0 0,0 1,-1-1,1 0,0 0,0 1,-1-1,1 1,0-1,-1 1,1-1,-1 1,1-1,-1 1,1-1,0 1,-1 0,0-1,1 1,-1 0,1-1,-1 1,0 0,0-1,1 1,-1 0,0 0,0 0,0-1,0 1,0 0,0 0,0 0,0-1,0 1,0 0,0 0,-1-1,1 1,0 0,-1 0,1 0,-10 80,3 30,7-109,0 0,0-1,0 1,0 0,0 0,0 0,0-1,1 1,-1 0,1 0,0-1,-1 1,1 0,0-1,0 1,0-1,0 1,0-1,0 1,1-1,-1 0,0 0,1 1,-1-1,1 0,-1 0,1 0,-1-1,1 1,0 0,-1-1,1 1,0-1,0 1,-1-1,1 0,0 0,0 0,0 0,0 0,-1 0,2 0,7-7,0 0,-1 0,0-1,-1 0,1 0,-2-1,1 0,-1-1,-1 1,1-1,-2-1,1 1,-2-1,1 0,-1 0,0-4,8-13,14-18,-4 86,31 164,-44-186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57,'34'0,"16"-5,8-1,5 0,-4 1,-2 1,-2 2,-5 1,-1 0,-5 1,-4-4,-5-2,-3 0,-3 2,-1 0,0 2,-6 1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23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0,'-231'92,"229"-91,0-1,0 1,0 0,0 0,0 0,0 0,0 0,0 0,1 0,-1 1,0-1,1 1,-1-1,0 1,1 0,0-1,0 1,-1 0,1 0,0 0,0 0,1 0,-1 0,0 0,1 0,-1 1,1-1,0 0,-1 0,1 0,0 1,1-1,-1 0,0 0,1 0,-1 0,1 1,-1-1,1 0,0 0,0 0,0 0,0 0,0 0,1-1,-1 1,1 0,-1-1,1 2,112 70,-42-34,-68-36,-1 0,1 0,-1 0,0 1,0 0,-1-1,1 1,-1 0,0 0,0 1,0-1,-1 0,1 1,-1-1,0 1,0-1,-1 1,1-1,-1 1,0-1,0 1,-1 0,1-1,-1 1,0-1,0 1,-1-1,1 0,-1 1,0-1,0 0,0 0,-1 0,0 0,1-1,-1 1,0-1,-1 0,1 1,-1-1,1-1,-1 1,0-1,0 1,-3 0,-7 5,0-2,-1 0,1-1,-1-1,0 0,0 0,0-2,-1 0,1-1,0 0,-1-1,1-1,-1-1,1 0,-5-1,-18-15,25 6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0,'0'15,"0"9,0 5,-4 3,-3 1,-3-1,-7-1,-3 0,-5-2,-2 0,-1-1,4 1,6-6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1,'5'0,"6"4,6 3,5-2,4 0,1-1,2-2,1-1,-1-1,1 0,-1 0,-1 0,1 0,-1 0,0-1,-4-3,-12-3,-8 1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5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0,5-1,4-1,2-2,1-1,0-1,1 0,-1 0,0 0,0 0,-1-1,-4 1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3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182 509,'-20'4,"14"-3,0 0,-1 0,1 0,0 1,1 0,-1 0,0 0,0 1,1 0,0 0,-1 0,1 1,0-1,1 1,-1 1,1-1,-2 2,5-1,1 0,0-1,-1 1,2 0,-1 0,0-1,1 1,0 0,0-1,0 1,1-1,0 1,0-1,0 0,0 0,0 0,1 0,0 0,0 0,0-1,0 1,1-1,2 3,-2-1,8 9,-6-9,-1-1,0 1,0 0,-1 0,0 0,1 1,-2-1,1 1,-1 0,0 0,0 0,0 1,-1-1,0 1,0-1,-1 1,0 0,0 0,-1-1,1 1,-2 0,1 0,-1 0,0 0,0-1,-1 1,-1 4,0-5,-1-1,0 0,0 0,0-1,-1 1,1-1,-1 0,0 0,-1 0,1-1,0 0,-1 0,0 0,0-1,0 1,0-2,0 1,0 0,0-1,-1-1,1 1,0-1,-1 0,1 0,0-1,-1 1,1-2,-13-3</inkml:trace>
  <inkml:trace contextRef="#ctx0" brushRef="#br0" timeOffset="446.926">464 0,'9'2,"0"1,0 0,0 0,-1 1,0 0,1 1,-1-1,-1 2,1-1,-1 1,0 0,0 0,-1 1,2 2,-3-4,8 11,-2 0,0 1,0 1,-2-1,0 2,-1-1,-1 1,-1 0,0 1,-2-1,0 1,-1 0,-1 0,-1 0,-1 1,-1-1,0 0,-2 0,0 0,-1 0,-1-1,-1 0,-1 0,-3 7,-4 10,-1 0,-2-1,-1-1,-2 0,-1-2,-2 0,-1-2,-1 0,-1-2,-2 0,-1-2,-1-2,-18 11,29-21,3-2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1,'-25'33,"2"2,1 0,2 2,1 0,3 1,0 1,-4 23,14-25,1-1,2 1,2 0,1-1,2 1,2 4,-2-9,2-1,0 1,2-1,2 0,1 0,1-1,1 0,2-1,1 0,1-1,10 11,-25-37,1-1,0 0,-1 1,1-1,0 1,0-1,0 0,0 0,0 0,1 0,-1 0,0 0,0 0,1 0,-1 0,1 0,-1-1,1 1,-1-1,1 1,-1-1,1 1,-1-1,1 0,-1 0,1 0,0 0,-1 0,1 0,-1 0,1 0,0-1,-1 1,1-1,-1 1,1-1,-1 0,0 1,1-1,-1 0,1 0,-1 0,0 0,0 0,0 0,0 0,0-1,0 1,0 0,0-1,0 1,7-15</inkml:trace>
  <inkml:trace contextRef="#ctx0" brushRef="#br0" timeOffset="486.802">375 397,'7'-4,"12"-7,0 1,0 1,1 1,0 1,1 0,-1 2,1 0,15 0,-34 4,-1 1,0 0,1-1,-1 1,0 0,1 0,-1 0,0 0,1 0,-1 0,0 1,1-1,-1 0,0 1,0-1,1 1,-1-1,0 1,0-1,0 1,1 0,-1 0,0 0,0 0,0-1,0 1,-1 0,1 1,0-1,0 0,-1 0,1 0,0 0,-1 1,1-1,-1 0,0 0,1 1,-1-1,0 0,0 1,0-1,0 0,0 1,0-1,0 0,0 1,-1-1,1 0,-1 1,1-1,0 0,-1 1,-37 65,-7-10,34-46,1 0,0 1,1 0,0 0,1 1,0 0,1 1,1-1,0 2,1-1,0 0,1 1,0 2,3-12,0 0,0-1,1 1,-1 0,1 0,0 0,0 0,1-1,-1 1,1 0,0 0,0-1,1 1,-1 0,1-1,0 0,0 1,1-1,-1 0,1 0,0 0,0 0,1-1,-1 1,1-1,-1 0,1 0,0 0,0-1,0 1,1-1,2 1,0 0,-1-1,1-1,0 1,0-1,0-1,1 1,-1-1,0 0,0-1,0 0,0 0,0 0,0-1,0 0,-1-1,1 1,0-1,-1 0,0-1,0 0,0 0,0 0,-1 0,1-1,0-1,8-8,0 3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3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73,'23'86,"91"270,11-91,-125-264,0 1,0-1,0 0,0 0,0 0,1 0,-1 1,0-1,1 0,-1 0,0 0,1 0,-1 0,1 0,0 0,-1 0,1 0,0 0,0 0,-1 0,1-1,0 1,0 0,0-1,0 1,0 0,0-1,0 1,0-1,0 1,0-1,1 0,-1 0,0 1,0-1,0 0,0 0,1 0,-1 0,0 0,0 0,0-1,0 1,0 0,1 0,-1-1,0 1,0-1,0 1,0-1,0 0,0 1,0-1,0 0,8-198,7 125,2 0,4 2,3 0,9-13,34-84,-64 127,-8 27</inkml:trace>
  <inkml:trace contextRef="#ctx0" brushRef="#br0" timeOffset="756.664">651 552,'-1'35,"-1"-23,2 1,-1-1,2 0,-1 1,2-1,-1 0,2 0,0 0,0 0,1 0,5 10,-8-21,0 1,-1-1,1 1,0-1,0 0,0 1,0-1,0 0,0 0,0 0,1 0,-1 0,0 0,0 0,1 0,-1-1,1 1,-1 0,1-1,-1 1,1-1,-1 0,1 1,-1-1,1 0,0 0,-1 0,1 0,-1 0,1-1,0 1,-1 0,1-1,-1 1,1-1,-1 1,1-1,-1 0,0 0,1 1,-1-1,0 0,0 0,1 0,-1-1,0 1,1-1,49-69,-47 64,41-73,-44 80,0 0,0 0,0 0,0 0,1 0,-1 0,0 0,0 0,0 0,0 0,1 1,-1-1,0 0,0 1,0-1,0 1,0-1,0 1,0 0,0-1,0 1,0 0,0 0,-1 0,1-1,0 1,0 0,-1 0,1 0,-1 0,1 0,-1 0,1 1,-1-1,0 0,1 0,-1 0,0 0,0 0,0 1,0-1,0 0,0 0,0 0,0 0,-1 1,1-1,0 0,19 264,-15-249,-1 1,-1 0,0 1,-1-1,-1 0,0 0,-2 0,0 1,-1-1,0-1,-2 1,0 0,0-1,-2 0,-7 13,4-10,0 1,-2-2,-1 1,0-2,-1 0,-1 0,0-2,-2 0,-6 5,22-19,0 0,0 0,0 0,0 0,0 0,0-1,-1 1,1 0,0-1,0 1,-1-1,1 1,0-1,-1 0,1 1,-1-1,1 0,0 0,-1 0,1 0,-1 0,1 0,0-1,-1 1,1 0,0-1,-1 1,1-1,0 1,-1-1,1 0,0 1,0-1,0 0,0 0,0 0,0 0,0 0,0 0,0 0,0 0,0-1,1 1,-1 0,0 0,1-1,-1 1,1 0,0-1,-9-73,66-112,-46 153,-2 4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68,'1'363,"28"-102,-47-138,18-71,5-48</inkml:trace>
  <inkml:trace contextRef="#ctx0" brushRef="#br0" timeOffset="719.577">311 293,'31'-76,"-14"32,55-106,-72 148,1 1,-1 0,1 0,0-1,-1 1,1 0,0 0,0 0,0 0,0 0,0 0,0 0,0 0,0 0,0 1,0-1,1 0,-1 1,0-1,1 1,-1-1,0 1,1 0,-1-1,0 1,1 0,-1 0,1 0,-1 0,0 0,1 0,-1 0,0 1,1-1,-1 1,0-1,1 1,-1-1,0 1,0-1,1 1,-1 0,0 0,0 0,0 0,0 0,0 0,0 0,0 0,0 0,-1 0,1 0,0 1,-1-1,1 0,0 2,30 170,-31-172,1 1,-1-1,1 0,-1 1,1-1,0 0,0 1,-1-1,1 0,0 0,0 0,0 0,1 0,-1 0,0 0,0 0,0 0,1-1,-1 1,0 0,1-1,-1 1,1-1,-1 1,1-1,-1 0,1 0,-1 0,1 0,-1 0,1 0,-1 0,1 0,-1 0,1-1,-1 1,0-1,1 1,-1-1,0 1,1-1,-1 0,0 0,1 1,0-2,54-47,52-99,-107 148,1-1,0 1,-1 0,1-1,0 1,-1 0,1 0,0 0,0 0,-1 0,1 1,0-1,0 0,-1 1,1-1,0 1,-1 0,1-1,-1 1,1 0,-1 0,1 0,-1 0,0 0,0 1,1-1,-1 0,0 1,0-1,0 0,0 1,0 0,-1-1,1 1,0-1,-1 1,1 0,-1-1,1 1,-1 0,0-1,0 1,0 0,0 0,0-1,0 2,7 13,-3-8,1 0,1 0,-1 0,1-1,0 1,1-1,0-1,0 0,1 0,-1 0,2 0,10 5</inkml:trace>
  <inkml:trace contextRef="#ctx0" brushRef="#br0" timeOffset="1006.623">199 576,'33'-5,"22"-1,5 0,2 1,1-3,-2-1,-1 2,-1-3,-6 0,-2 2,-1 2,-3 2,-6 2,-4 2,-4 4,-7 3</inkml:trace>
  <inkml:trace contextRef="#ctx0" brushRef="#br0" timeOffset="1582.254">763 717,'-159'76,"157"-75,0 1,0-1,0 1,0-1,1 1,-1 0,0-1,1 1,0 0,-1 0,1 0,0 0,0 1,0-1,0 0,0 0,1 1,-1-1,1 0,-1 1,1-1,0 0,0 1,0-1,0 1,0-1,1 0,-1 1,1-1,0 0,-1 0,1 1,0-1,0 0,0 0,1 0,-1 0,1 0,-1 0,1 0,-1-1,1 1,0 0,0-1,0 0,0 1,0-1,0 0,0 0,0 0,0 0,1 0,0 0,42 18,-35-16,0 1,-1 0,1 0,-1 1,0 0,0 1,-1 0,1 0,-1 1,-1 0,6 6,-11-11,-1 0,1 0,-1 1,0-1,0 0,0 1,0-1,0 0,0 1,-1-1,1 1,-1 0,0-1,0 1,0-1,0 1,0-1,-1 1,1-1,-1 1,1-1,-1 1,0-1,0 1,0-1,0 0,0 0,-1 1,1-1,-1 0,0 0,1-1,-1 1,0 0,0 0,0-1,0 1,0-1,-1 0,1 1,-100 35,97-36,-1 1,0-1,1 0,-1-1,0 1,1-1,-1 0,0-1,1 1,-1-1,0 0,1-1,-1 1,1-1,0 0,-1 0,1-1,0 0,0 0,1 0,-1 0,1-1,-2 0,-6-14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4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1 959,'4'0,"3"-5,4-1,5 0,5 1,3 2,3 1,1-4,1-1,1 1,-1 1,0 1,-1 2,1 2,-1-1,-4-3,-7-2</inkml:trace>
  <inkml:trace contextRef="#ctx0" brushRef="#br0" timeOffset="288.896">227 678,'-10'33,"-3"16,1 5,2-2,3-6,3-5,2-5,1-4,1-2,0-2,1-1,-1 0,1-4</inkml:trace>
  <inkml:trace contextRef="#ctx0" brushRef="#br0" timeOffset="1533.51">763 311,'55'-19,"-4"-1,-39 13,1 0,0 2,0-1,0 1,1 1,0 1,0 0,0 0,0 1,0 1,0 1,1 0,-1 0,0 2,0 0,0 0,2 2,-13-3,-1 0,0 0,0 1,1-1,-1 1,0-1,0 1,-1 0,1 0,0 0,-1 0,1 0,-1 0,1 0,-1 1,0-1,0 0,0 1,0-1,-1 1,1-1,-1 1,1-1,-1 1,0 0,0-1,0 1,0-1,0 1,-1 0,1-1,-1 1,0-1,0 0,0 1,0-1,0 1,0-1,-1 0,-60 86,5-38,57-49,0 0,0 0,0 1,0-1,0 0,1 0,-1 0,1 0,-1 0,1 0,-1 0,1 0,-1 0,1 0,0 0,-1 0,1-1,0 1,0 0,0 0,0-1,0 1,0 0,0-1,0 1,0-1,0 0,0 1,0-1,0 0,0 1,0-1,0 0,0 0,1 0,-1 0,0 0,0 0,0 0,0-1,0 1,0 0,0 0,0-1,1 1,-1-1,0 0,2 1,9 0,0-1,0 2,0-1,0 2,0-1,0 2,0 0,-1 0,1 1,-1 0,0 1,0 0,0 1,-1 0,0 1,0 0,-1 1,3 2,-10-7,1 0,-1 1,0-1,-1 1,1-1,0 1,-1 0,0-1,0 1,0 0,0 0,-1 0,1 0,-1-1,0 1,0 0,-1 0,1 0,-1 0,0 0,0 0,0-1,0 1,-1 0,1-1,-1 1,0-1,0 1,-1-1,1 0,0 0,-1 0,0 0,0-1,0 1,-1 0,-6 5,-1 0,0 0,-1-1,0 0,0-1,0 0,-1-1,0-1,0 0,-1 0,-34 10,39-10,0-1,-1 0,0 0,1-1,-1 0,0-1,0 0,0-1,0 0,0 0,-1-1,-5-4</inkml:trace>
  <inkml:trace contextRef="#ctx0" brushRef="#br0" timeOffset="1851.741">734 903,'215'-8,"164"-30,-328 32,1 1,-1 3,1 2,1 3,-10 8,-26-5</inkml:trace>
  <inkml:trace contextRef="#ctx0" brushRef="#br0" timeOffset="2240.264">988 1072,'-24'29,"-8"14,2 5,6-1,11-4,14-9,10-11,9-8,6-8,2-4,3-3,-1-2,1-5,-1-1,-1 0,-4-3,-8 1</inkml:trace>
  <inkml:trace contextRef="#ctx0" brushRef="#br0" timeOffset="2487.122">1299 1072,'-19'39,"-12"12,1 7,-1 4,6-5,2-11,5-9,5-6,6-3,3-2,2-6</inkml:trace>
  <inkml:trace contextRef="#ctx0" brushRef="#br0" timeOffset="2728.215">1497 1213,'-6'11,"-2"0,1 0,0 0,0 0,2 1,-1 0,1 1,1-1,1 1,-1 0,2 0,0 0,0 0,2 0,-1 0,2 10,0-21,-1 1,1-1,0 0,0 0,0 1,0-1,0 0,1 0,-1 0,1 0,-1 0,1-1,0 1,-1 0,1-1,0 1,0-1,0 1,0-1,1 0,-1 0,0 0,0 0,1-1,-1 1,1-1,-1 1,0-1,1 0,-1 0,1 0,-1 0,1 0,-1 0,1-1,79-31,1-42,-80 71,0 0,-1 0,0-1,1 1,-1-1,-1 0,1 1,0-1,-1 0,0 0,0 0,0 0,0 0,-1 0,1-1,-1 1,0 0,0 0,-1 0,1 0,-1 0,0 0,0 0,-1 0,1-1,-5-4,0 1,0 0,-1 0,0 1,0-1,-1 2,1-1,-1 1,-1 0,0 1,1 0,-1 0,-4-1,-7-3</inkml:trace>
  <inkml:trace contextRef="#ctx0" brushRef="#br0" timeOffset="3153.953">1666 254,'14'11,"-1"0,0 1,0 1,-1 0,-1 1,0 0,-1 1,-1 0,0 0,-1 1,-1 0,0 0,-1 1,-1 0,0 0,0 9,1-8,13 59,-3 0,-3 2,-4-1,-3 1,-3 0,-6 26,4-86,-2-1,-1 0,0 0,-1 0,-1-1,0 1,-1-1,-2 1,1-2,-2 1,0-1,-4 4,-8 12,-3 0,0-2,-2-1,-1 0,-2-2,0-1,-2-2,-19 12,-7-7,31-21</inkml:trace>
  <inkml:trace contextRef="#ctx0" brushRef="#br0" timeOffset="3767">734 0,'-105'304,"34"15,49-178,6 1,6 22,8-137,2-1,0 1,2 0,1-1,1 0,1 1,2-2,0 1,2-1,0 0,2 0,1-2,1 1,0-1,2-1,1-1,1 0,0-1,3 1,74 43,-78-56</inkml:trace>
  <inkml:trace contextRef="#ctx0" brushRef="#br0" timeOffset="4789.85">1921 847,'189'-315,"-170"285,2 1,1 0,1 2,1 0,6-2,-30 29,-1 0,1 1,0-1,0 1,0-1,0 1,0-1,0 1,0-1,0 0,0 1,0-1,0 1,0-1,0 1,0-1,0 1,0-1,0 1,1-1,-1 0,0 1,0-1,1 1,-1-1,0 0,0 1,1-1,-1 0,0 1,1-1,-1 0,0 0,1 1,-1-1,1 0,-1 0,1 0,-1 1,0-1,1 0,-1 0,1 0,-1 0,1 0,-1 0,1 0,-1 0,1 0,-1 0,0 0,1 0,-1 0,1-1,-1 1,1 0,-1 0,0 0,1-1,0 1,-13 42,-1-12,-12 53,25-82,1 0,-1 0,0 0,0 1,0-1,1 0,-1 0,0 0,1 1,-1-1,1 0,0 0,-1 0,1 0,0 0,-1 0,1 0,0 0,0-1,0 1,0 0,0 0,0-1,0 1,0 0,0-1,0 1,1-1,-1 0,0 1,0-1,0 0,1 0,-1 0,0 0,0 0,1 0,-1 0,0 0,0 0,0 0,1-1,-1 1,0 0,0-1,0 1,0-1,1 0,58-29,-58 29,142-119,-143 119,-1 0,1 0,0 1,-1-1,1 0,0 0,0 1,-1-1,1 1,0-1,0 1,0-1,0 1,0 0,0-1,0 1,0 0,0 0,0 0,0 0,0-1,0 2,0-1,0 0,0 0,0 0,0 0,0 0,0 1,0-1,0 1,0-1,0 0,-1 1,1 0,0-1,0 1,0-1,-1 1,1 0,0 0,0-1,-1 1,1 0,-1 0,1 0,-1 0,26 53,-21-39,63 109,-57-102</inkml:trace>
  <inkml:trace contextRef="#ctx0" brushRef="#br0" timeOffset="5072.312">1921 875,'33'5,"16"1,10 0,4-1,0-2,0-1,-1-1,-2 0,-1-1,-2 0,-5-1,-2 1,-5 0,-5 0,-4 0,-5 0,-1 0,-7 0</inkml:trace>
  <inkml:trace contextRef="#ctx0" brushRef="#br0" timeOffset="5587.352">2456 1101,'-218'96,"217"-95,-1 0,0 0,0 0,1 0,-1 1,1-1,-1 0,1 1,-1 0,1-1,0 1,0 0,0-1,0 1,0 0,0 0,1 0,-1 0,0 0,1 0,0 0,-1 0,1 0,0 0,0 0,0 1,0-1,1 0,-1 0,1 0,-1 0,1 0,-1 0,1 0,0-1,0 1,0 0,0 0,0 0,1-1,-1 1,0-1,1 1,0-1,-1 0,1 1,-1-1,1 0,0 0,0 0,0 0,0 0,0-1,0 1,0 0,0-1,1 1,188 75,-189-76,-1 1,1-1,-1 1,0 0,1-1,-1 1,0 0,0 0,1 0,-1 0,0 0,0 1,0-1,0 0,0 0,-1 1,1-1,0 0,-1 1,1-1,0 1,-1-1,0 1,1-1,-1 1,0-1,0 1,0-1,0 1,0-1,0 1,0-1,-1 1,1-1,0 1,-1-1,1 1,-1-1,0 1,1-1,-1 0,0 1,0-1,0 0,0 0,0 0,0 0,0 0,-1 0,1 0,0 0,0 0,-2 0,-10 6,0-1,0 0,0-1,-1-1,0 0,0-1,0 0,0-2,-1 1,-9-1,-1-1</inkml:trace>
  <inkml:trace contextRef="#ctx0" brushRef="#br0" timeOffset="6268.258">2766 988,'8'-4,"0"0,1 1,-1 0,1 0,-1 1,1 0,0 0,0 1,0 0,0 1,0 0,-1 1,1-1,1 2,-9-1,0 0,1 0,-1 0,0 1,0-1,0 1,0-1,0 1,0-1,-1 1,1-1,-1 1,1-1,-1 1,1 0,-1 0,0-1,0 1,1 0,-1-1,-1 1,1 0,0 0,0-1,-1 1,1 0,-1-1,1 1,-1-1,0 1,1 0,-1-1,0 0,0 1,0-1,0 1,-1-1,1 0,0 0,0 0,-1 0,1 0,-1 0,0 0,-10 19,11-17,0-1,1 1,-1 0,0 0,1-1,0 1,0 0,0 0,0 0,0 0,0-1,1 1,-1 0,1 0,0-1,0 1,0 0,0-1,1 1,-1-1,0 1,1-1,0 0,0 1,0-1,0 0,0 0,0-1,0 1,0 0,1-1,-1 1,3 0,31 36,-36-37,1 0,0 1,-1-1,1 0,-1 1,0-1,1 1,-1-1,0 1,0-1,0 1,0-1,0 1,0-1,0 1,-1-1,1 0,0 1,-1-1,1 1,-1-1,0 0,1 1,-1-1,0 0,0 0,0 1,0-1,0 0,0 0,0 0,0 0,0 0,-1-1,1 1,0 0,0 0,-2 0,-59 22,52-20,-19 5,3-1</inkml:trace>
  <inkml:trace contextRef="#ctx0" brushRef="#br0" timeOffset="7912.628">3387 57,'-17'13,"1"0,0 2,1 0,1 0,0 2,1-1,1 2,0 0,1 0,1 1,1 0,1 1,1 0,0 0,-2 17,-4 23,3 1,3 1,2 0,3 49,2-81,-2 31,2 0,3 0,3 0,2 0,3-1,15 46,-17-80,-4-7,2 0,0 0,1 0,1-1,0-1,2 1,0-2,11 14,5-12,-16-17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9:5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42 227,'0'37,"-11"111,-18-23,29-123,-1 0,1 0,0 0,0 0,0-1,0 1,0 0,0 0,0 0,0 0,1 0,-1-1,1 1,-1 0,1 0,0-1,0 1,0 0,0-1,0 1,0-1,0 1,0-1,1 0,-1 1,1-1,-1 0,1 0,-1 0,1 0,-1 0,1 0,0-1,0 1,-1-1,1 1,0-1,0 1,0-1,0 0,-1 0,1 0,0 0,0 0,0 0,0-1,0 1,-1 0,1-1,0 0,0 1,-1-1,2 0,20-5</inkml:trace>
  <inkml:trace contextRef="#ctx0" brushRef="#br0" timeOffset="436.047">239 227,'-32'202,"-39"180,49-147,20-206,6-33</inkml:trace>
  <inkml:trace contextRef="#ctx0" brushRef="#br0" timeOffset="2382.635">776 565,'-6'-3,"0"0,0 1,0-1,-1 2,1-1,0 1,-1 0,1 0,-1 0,1 1,-1 0,1 1,-1-1,1 1,-1 1,1-1,0 1,-1 0,1 0,-9 2,7-4,0 2,1-1,-1 1,0 0,1 1,-1 0,1 0,0 0,0 1,0 0,0 1,1 0,0-1,0 2,0-1,0 1,1 0,-1 1,5-4,1 0,-1 0,1 0,0 0,0 0,0 0,0 0,0 0,1 0,-1 0,1 0,0 0,0 0,0 0,0-1,0 1,1 0,-1-1,1 1,0-1,0 1,0-1,0 0,0 0,0 0,0 0,1 0,-1 0,1-1,1 1,86 41,-80-40,71 35,-79-37,0 1,0-1,-1 1,1 0,0 0,-1 0,1 0,-1 0,0 1,0-1,1 0,-2 0,1 1,0-1,0 1,-1-1,1 1,-1-1,0 1,0-1,0 1,0-1,0 1,0-1,-1 1,1-1,-1 1,0-1,0 1,0-1,0 0,0 1,-1-1,-3 9,-1 0,0 0,0-1,-1 0,-1-1,0 1,0-2,-1 1,0-1,0 0,-1-1,0 0,0-1,0 0,-1 0,0-1,-1 0,1-1,-1-1,1 0,-1 0,0-1,0-1,0 0,0 0,-1-1,1-1,0 0,-1-1,-27-24,27 9</inkml:trace>
  <inkml:trace contextRef="#ctx0" brushRef="#br0" timeOffset="2956.134">917 283,'86'10,"-84"-10,0 1,0 0,0 0,-1 0,1 0,0 0,0 0,0 0,-1 1,1-1,0 0,-1 1,0 0,1-1,-1 1,0 0,0 0,0-1,0 1,0 0,0 0,0 0,-1 0,1 0,-1 1,1-1,-1 0,0 0,0 0,0 0,0 0,0 0,-1 1,1-1,-1 0,1 0,-1 0,0 0,-65 125,65-125,0 0,0 0,0-1,1 1,-1 0,1 0,-1 0,1-1,0 1,-1 0,1 0,0 0,0 0,1 0,-1 0,0-1,1 1,-1 0,1 0,-1 0,1-1,0 1,0 0,0-1,0 1,0 0,0-1,0 1,0-1,1 0,-1 1,1-1,-1 0,1 0,-1 0,1 0,0 0,-1 0,3 0,73 6,-58-12</inkml:trace>
  <inkml:trace contextRef="#ctx0" brushRef="#br0" timeOffset="3368.571">1170 0,'35'40,"-12"-16,-1 1,-1 1,-1 1,-2 0,0 2,-2 0,0 5,-3-5,-2 0,-1 2,-1-1,-2 1,-1 1,-1-1,-2 1,-1 0,-2 18,-4-2,-2 0,-3-1,-1 0,-3 0,-2-1,-1-1,-3 0,-10 14,22-44,-1-2,-1 1,-1-1,0 0,0-1,-1 0,-1-1,0-1,0 1,-1-2,0 0,-1 0,0-1,0-1,-1-1,0 0,-3 1,-6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 0,0 0,0-5,1-1,-1 0,-1 1,1 2,-1 1,-4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5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25,'1'1,"1"1,-1 0,1 0,-1 0,1-1,0 1,0-1,0 1,0-1,0 0,0 1,0-1,0 0,0-1,1 1,-1 0,0-1,0 1,1-1,-1 0,1 1,-1-1,0 0,3-1,-2 2,24 0,1 0,-1-1,0-2,0-1,0-1,9-3,116-23,-133 25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07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30 170,'2'2,"0"-1,-1 0,1 1,0-1,-1 0,0 1,1 0,-1-1,0 1,0 0,0 0,0 0,0 0,0-1,0 1,-1 1,1-1,-1 0,0 0,1 0,-1 0,0 0,0 0,0 0,0 0,-1 0,1 0,-1 0,0 2,-19 203,-10 103,32-101,-2-197</inkml:trace>
  <inkml:trace contextRef="#ctx0" brushRef="#br0" timeOffset="283.44">284 764,'-5'23,"-1"14,0 5,1-10,1-10</inkml:trace>
  <inkml:trace contextRef="#ctx0" brushRef="#br0" timeOffset="4589.817">509 284,'10'-11,"0"1,0 1,1 0,0 0,0 1,1 0,0 1,0 1,1 0,0 0,0 1,1 1,-1 0,1 1,0 1,-1 0,1 1,0 0,3 1,-14 1,1 0,-1 0,0 1,1 0,-1-1,0 1,0 0,0 0,-1 1,1-1,0 0,-1 1,1 0,-1 0,0-1,0 1,0 0,-1 1,1-1,-1 0,1 0,-1 1,0-1,0 1,-1-1,1 1,-1-1,0 1,1 0,-2-1,1 1,0-1,-1 1,1-1,-1 1,0-1,-1 1,1-1,0 0,-1 0,0 1,0-1,0 0,-1 1,-70 124,72-123,-1-1,1 1,0 0,0 0,1 0,-1 0,1-1,0 1,1 0,-1 0,1 0,0 0,0 0,0-1,1 1,0 0,0-1,0 1,0-1,1 0,0 0,-1 0,2 0,-1 0,0-1,1 1,-1-1,1 0,0 0,0 0,0-1,1 1,-1-1,1 0,-1 0,1-1,1 1,10 7,0 1,-1 1,0 0,-1 1,0 1,-1 0,2 4,-11-13,0 1,0-1,0 1,-1 1,0-1,0 0,0 1,-1-1,0 1,0 0,0 0,-1 0,1 0,-1 0,-1 0,1 0,-1 0,0 0,-1 1,0-1,0 0,0 0,-1 3,-4-1,0 0,-1-1,0 0,0 0,-1 0,0-1,0 0,0-1,0 0,-1 0,0-1,0 0,-1 0,1-1,-1 0,1-1,-1 0,0-1,0 0,0 0,0-1,0 0,0-1,-7-1,-91-6,108 8,-1 0,0-1,1 1,-1 0,1-1,-1 1,0-1,1 1,-1-1,1 1,-1-1,1 1,0-1,-1 0,1 1,-1-1,1 0,0 1,0-1,-1 0,1 1,0-1,0 0,0 1,0-1,0 0,0 0,0 1,0-1,0 0,0 0,0 1,0-1,0 0,1 1,-1-1,0 0,1 1,-1-1,0 0,1 1,-1-1,1 1,-1-1,1 1,-1-1,1 1,-1-1,1 1,-1-1,1 1,0 0,-1-1,1 1,0 0,-1 0,1-1,0 1,0 0,-1 0,1 0,0 0,0 0,13-9</inkml:trace>
  <inkml:trace contextRef="#ctx0" brushRef="#br0" timeOffset="5421.35">1187 397,'119'-255,"-79"201,-15 99,-25-41,1 0,0-1,0 1,0-1,0 1,0-1,1 1,-1-1,1 0,0 0,0 0,0 0,1 0,-1 0,1-1,-1 1,1-1,0 1,0-1,0 0,0 0,1 0,-1-1,0 1,1-1,-1 0,1 0,-1 0,1 0,0-1,-1 1,1-1,0 0,-1 0,1-1,0 1,2-1,6-9,0-1,0-1,-2 0,1 0,-2-1,1 0,-2-1,0 0,0 0,9-15,21-24,-37 53,0 0,-1 0,1 1,0-1,0 0,-1 1,1-1,0 1,-1-1,1 0,0 1,-1 0,1-1,-1 1,1-1,-1 1,1 0,-1-1,0 1,1 0,-1-1,0 1,1 0,-1 0,0-1,0 1,0 0,1 0,-1-1,0 1,0 0,0 0,-1 0,1-1,0 1,0 0,0 0,0-1,-1 2,1-1,-1 61,0-54,-1 1,2 0,-1 0,1 0,0 0,1 0,0 0,0-1,1 1,0 0,1-1,0 1,0-1,1 0,0 0,0 0,1 0,0-1,0 0,2 2,7 1</inkml:trace>
  <inkml:trace contextRef="#ctx0" brushRef="#br0" timeOffset="5686.394">1131 566,'38'0,"23"0,10 0,3-5,-2-1,-4 0,-7 1,-6-4,-2 1,-6 1,-5 1,-6 3,-3 1,-4 1,-1 1,-5 0</inkml:trace>
  <inkml:trace contextRef="#ctx0" brushRef="#br0" timeOffset="6202.028">1667 678,'-9'2,"-13"3,1 0,0 1,0 1,0 1,1 1,0 0,0 2,1 0,-9 9,26-19,1-1,0 1,0 0,0 1,0-1,0 0,0 0,0 0,0 1,0-1,1 0,-1 1,0-1,1 0,-1 1,1-1,0 1,-1-1,1 1,0-1,0 1,0-1,0 1,0-1,0 1,1-1,-1 1,0-1,1 1,-1-1,1 1,-1-1,1 0,0 1,0-1,0 0,-1 0,1 1,0-1,1 0,-1 0,0 0,1 0,63 42,-53-37,-6-4,0 1,-1 0,0 0,0 0,1 0,-2 1,1 0,0 0,-1 0,0 0,0 1,0 0,0 0,-1 0,0 0,0 0,-1 1,1-1,-1 1,0 0,0 0,-1 0,0 0,0 0,0 0,-1 0,0 0,0 0,0 0,-1 0,0 0,-1 4,-2-4,0-1,-1 0,1 0,-1 0,0 0,0-1,0 1,-1-2,0 1,0 0,0-1,0 0,0-1,0 1,-1-1,1 0,-1-1,0 0,1 0,-1 0,0-1,0 0,1 0,-1 0,0-1,0 0,1-1,-5-1,-6 2,-36-6,35 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5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1 750,'19'8,"-1"-1,2 0,-1-2,1-1,0 0,0-1,0-1,0-1,0-1,1-1,-1 0,0-2,0 0,0-1,-1-1,0-1,0-1,0-1,7-4,22-13,-2-1,-1-3,-1-2,-2-1,-1-3,-1-1,-2-2,-2-1,-2-2,27-42,103-193,-160 268,24-29,-28 37,1-1,0 1,-1-1,1 1,0-1,0 1,0 0,-1-1,1 1,0 0,0 0,0 0,0 0,0-1,-1 1,1 0,0 0,0 1,0-1,0 0,0 0,-1 0,1 1,0-1,0 0,0 1,-1-1,1 0,0 1,0-1,-1 1,1-1,0 1,-1 0,1-1,-1 1,1 0,0-1,-1 1,0 0,1 0,-1 0,1-1,-1 1,0 0,0 1,9 17,-1 1,-1 0,-1 0,-1 1,-1 0,2 18,-2-14,-1 0,-1 0,-1 0,-2 0,0 0,-1 0,-2 0,0-1,-2 1,-1-1,-1 0,0-1,-2 1,-1-2,-11 17,11-20,-1 0,-2-1,0-1,0 0,-2 0,0-2,0 0,-2-1,0-1,0 0,-1-2,-1 0,0-1,0-1,-1-1,0 0,-1-2,1-1,-1 0,0-2,-14 1,-61-11,70 0</inkml:trace>
  <inkml:trace contextRef="#ctx0" brushRef="#br0" timeOffset="317.879">1581 440,'-35'58,"18"-33,2 1,0 0,2 1,1 1,1 0,-6 28,16-53,0 0,0 0,1 0,-1 0,1 0,0 0,0 0,0 0,1 0,-1 0,1 0,-1 0,1 0,0 0,0 0,0 0,1 0,-1 0,1-1,-1 1,1-1,0 1,0-1,0 0,0 0,1 1,-1-2,1 1,-1 0,1 0,-1-1,1 1,0-1,0 0,0 0,0 0,0 0,0-1,0 1,2-1,4 2,1-2,0 1,0-1,-1-1,1 1,0-2,-1 1,1-2,-1 1,0-1,1 0,3-3,-5 3,1 1,-2-2,1 1,0-1,-1 0,0 0,0-1,0 0,0 0,-1-1,0 0,0 0,0 0,-1-1,0 0,0 0,-1 0,0-1,0 1,-1-1,0 0,0 0,-1 0,0 0,0-1,-1 1,0 0,-1-1,1 1,-2-1,1-1,-2 3,0 0,0 0,-1 0,0 0,0 0,-1 1,0-1,0 1,0 0,-1 0,1 1,-1-1,-1 1,1 0,-1 1,0-1,0 1,0 0,-1 0,1 1,-1 0,0 0,0 1,-2-1,-6-1,0 1,0 0,0 1,0 0,-1 1,1 1,-1 1,1 0,0 1,-1 0,-2 2,-9 3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0 125,'340'0,"-177"21,-162-22,-1 0,1 0,0 0,0 0,-1 0,1 0,-1 0,1 0,-1 0,1 0,-1 0,0 0,1 0,-1-1,0 1,0 0,0 0,0 0,0 0,0 0,0-1,0 1,-1 0,1 0,0 0,-1 0,1 0,-1 0,1 0,-1 0,1 0,-1 0,0 0,0 0,1 0,-1 0,0 0,0 1,0-1,0 0,0 1,0-1,0 1,0-1,0 1,0-1,0 1,0 0,0-1,0 1,-1 0,1 0,0 0,-101-82,82 65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23,'0'5,"5"2,6-1,7-1,4-2,4 0,1-2,3-1,-1 0,0-5,1-2,-2 1,1 1,0 1,-1-3,0-1,0 2,-4 1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26,'29'0,"14"0,5 0,-1 0,-4 0,-5-5,-3-1,-3 0,-3 1,-5 1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2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29,'-259'288,"14"-65,245-222,-48 49,47-48,0-1,0 0,0 0,1 0,-1 1,0-1,1 1,-1-1,1 0,-1 1,1-1,0 1,-1-1,1 1,0-1,0 1,0-1,0 1,0-1,1 1,-1-1,0 1,1-1,-1 0,1 1,-1-1,1 1,0-1,0 0,-1 0,1 1,0-1,0 0,0 0,0 0,1 0,-1 0,0 0,0 0,1-1,-1 1,0 0,1-1,20 9,1-2,0 0,0-2,1-1,0 0,0-2,0-1,-1 0,1-2,16-3,22 2,230 2,-265 6,-25-4,-1-1,1 0,0 0,-1 0,1 0,0 0,0 0,0 0,0 0,0-1,0 1,0-1,0 0,0 1,0-1,0 0,0 0,0 0,0-1,0 1,0 0,0-1,0 1,0-1,0 0,0 0,0 1,-1-1,1-1,0 1,0 0,-1 0,1-1,-1 1,1 0,-1-1,0 0,1 1,-1-1,0 0,0 0,-35-130,17 93,-1 0,-2 1,-2 2,-1 0,-27-31,-76-73,121 133,4 4</inkml:trace>
  <inkml:trace contextRef="#ctx0" brushRef="#br0" timeOffset="1067.491">985 1,'34'32,"-9"15,-2 2,-2 1,-2 0,-2 1,1 17,24 68,-41-131,41 73,-40-79,0 1,0-1,0 1,0-1,0 0,0 0,-1 0,1 0,0 0,0 0,-1 0,1 0,-1-1,1 1,-1 0,0-1,0 0,1 1,-1-1,0 0,0 1,-1-1,1 0,0 0,-1 0,1 0,-1 0,1 0,-1 0,0 0,0 0,2-4,82-217,25-26,-102 230,-4 5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3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225 469,'56'202,"41"83,-32-137,-65-147,0-1,-1 1,1 0,0 0,0-1,0 1,1 0,-1 0,0-1,0 1,0 0,0 0,1-1,-1 1,0 0,1-1,-1 1,0 0,1-1,-1 1,1-1,-1 1,1-1,-1 1,1-1,0 1,-1-1,1 1,-1-1,1 0,0 1,-1-1,1 0,0 0,0 1,-1-1,1 0,0 0,0 0,-1 0,1 0,0 0,0 0,-1 0,1 0,0 0,0-1,-1 1,1 0,0 0,-1-1,1 1,0 0,-1-1,1 1,-1-1,1 1,0-1,-1 1,1-1,-1 1,1-1,-1 0,0 1,1-1,-1 0,0 1,1-1,34-187,58-186,-75 271,-17 91</inkml:trace>
  <inkml:trace contextRef="#ctx0" brushRef="#br0" timeOffset="3150.054">1045 413,'-35'48,"19"-28,1 1,0 1,2 0,1 1,0 1,2 0,0 0,2 1,1 0,1 0,1 1,1-1,1 1,1 16,2-37,-2 4,1-1,0 1,0-1,1 1,0-1,0 1,1-1,0 1,0-1,1 0,0 1,1-1,0 0,0 0,1-1,0 1,0-1,0 1,1-1,1-1,-1 1,1-1,0 0,0 0,1 0,-1-1,7 3,36 9,-31-9</inkml:trace>
  <inkml:trace contextRef="#ctx0" brushRef="#br0" timeOffset="3669.982">1185 751,'13'-10,"0"1,1 0,-1 0,2 1,-1 1,1 1,0 0,1 1,-1 0,1 1,0 1,0 1,0 0,3 1,-17 1,0-1,0 1,-1 0,1 0,0 1,-1-1,1 0,0 0,0 1,-1-1,1 1,-1 0,1-1,0 1,-1 0,0 0,1 0,-1 0,1 0,-1 0,0 1,0-1,0 0,0 1,0-1,0 1,0-1,0 1,0-1,-1 1,1-1,0 1,-1 0,0-1,1 1,-1 0,0 0,0-1,0 1,0 0,0-1,0 1,-1 0,1 0,0-1,-1 1,0 0,0 0,-43 76,18-48,14-17,0 0,1 1,0 0,1 1,1 0,0 1,1 0,1 0,0 1,6-15,1 1,-1 0,0-1,1 1,0 0,-1-1,1 1,0 0,0 0,1-1,-1 1,0 0,1-1,0 1,0 0,0-1,0 1,0-1,0 0,0 1,1-1,-1 0,1 0,0 1,0-1,0-1,0 1,0 0,0 0,0-1,0 1,1-1,-1 0,1 0,-1 0,1 0,-1 0,1 0,0-1,-1 1,1-1,1 1,119-4,-70-16,-34 7</inkml:trace>
  <inkml:trace contextRef="#ctx0" brushRef="#br0" timeOffset="5488.466">1891 808,'-54'-17,"49"17,1 0,0 0,0 0,0 0,0 1,0 0,0 0,0 0,0 0,0 0,0 1,1 0,-1 0,0 0,1 0,0 0,-1 1,1-1,0 1,0 0,0 0,1 0,-1 1,1-1,0 1,0-1,0 1,0 0,1-1,-1 2,4-2,-1 0,1 0,0 0,0 0,0-1,1 1,-1 0,1-1,-1 0,1 1,0-1,0 0,0 0,0-1,0 1,0-1,1 1,-1-1,2 0,27 16,-31-16,1 1,-1-1,0 0,0 1,1-1,-1 1,0 0,0-1,-1 1,1 0,0-1,0 1,-1 0,1 0,-1 0,0-1,1 1,-1 0,0 0,0 0,0 0,0 0,-1 0,1-1,0 1,-1 0,1 0,-1 0,0-1,0 1,0 0,1-1,-1 1,-1 0,1-1,0 0,0 1,-1-1,1 0,0 1,-2 0,-67 46,16-29,29-13</inkml:trace>
  <inkml:trace contextRef="#ctx0" brushRef="#br0" timeOffset="5869.862">2060 384,'5'2,"0"0,0 0,0 0,-1 1,1-1,-1 1,0 0,1 1,-1-1,-1 1,1 0,0 0,-1 0,0 0,0 0,1 2,9 14,0 1,-2 0,0 0,-1 1,-2 0,0 1,-1 0,-1 0,-2 0,0 1,0 18,-5-18,-2-1,-1 1,0-1,-2 0,-1-1,-1 1,0-1,-2-1,0 0,-2 0,0-1,-1 0,-1-1,-14 14,-48 52,60-71</inkml:trace>
  <inkml:trace contextRef="#ctx0" brushRef="#br0" timeOffset="8116.299">0 215,'311'-84,"-270"75,-30 5,0 1,1 1,-1 0,1 0,-1 1,1 1,-1 0,1 0,-1 1,1 0,-1 1,10 3,-68-52,-15-11,54 47</inkml:trace>
  <inkml:trace contextRef="#ctx0" brushRef="#br0" timeOffset="6134.442">2483 836,'34'0,"16"-5,3-1,-1 0,-5 1,-6 1,-10 7,-6 2,-6 1</inkml:trace>
  <inkml:trace contextRef="#ctx0" brushRef="#br0" timeOffset="7171.304">3133 441,'13'15,"0"1,-2 1,0 0,-1 0,0 1,-2 0,0 1,-1 0,-1 0,0 1,-2-1,0 1,-1 0,-1 0,-1 0,-1 1,-1 4,1 0,2 0,1 0,1 0,1 0,1-1,2 0,0 0,-8-25,1 0,-1 0,0 0,1 0,-1 0,1 0,0 0,-1 1,1-1,0 0,-1 0,1 0,0 1,0-1,0 0,-1 1,1-1,0 0,0 1,0 0,0-1,0 1,0-1,0 1,0 0,0 0,1 0,-1 0,0-1,0 1,0 1,0-1,0 0,0 0,0 0,0 0,0 1,0-1,0 1,0-1,0 1,0-1,0 1,0-1,0 1,0 0,-1-1,1 1,0 0,0 0,-1 0,1 0,-1-1,1 1,0 0,-1 0,0 0,1 0,-1 0,0 0,1 1,-1-1,0 0,0 0,0 0,0 0,0 0,0 0,75-191,91-140,-137 263,-24 48</inkml:trace>
  <inkml:trace contextRef="#ctx0" brushRef="#br0" timeOffset="8990.307">2963 158,'220'-17,"-179"11,0 2,0 1,0 3,28 3,-12 12,-75-35,-36-11,37 21</inkml:trace>
  <inkml:trace contextRef="#ctx0" brushRef="#br0" timeOffset="9531.757">4092 187,'-29'34,"1"1,2 2,2 0,1 1,2 2,2 0,2 1,1 1,2 1,2 0,2 0,2 1,1 4,7-37,1-1,-1 1,2 0,-1-1,2 1,-1-1,1 1,1-1,0 0,0 0,1-1,0 0,1 1,0-1,0-1,1 1,-3-4,1 0,-1 0,1-1,0 1,0-1,0 0,0 0,1-1,-1 0,1 1,0-2,0 1,0-1,1 0,-1 0,0-1,1 0,-1 0,1 0,0-1,-1 0,1 0,-1-1,1 0,-1 0,4-1,8-5</inkml:trace>
  <inkml:trace contextRef="#ctx0" brushRef="#br0" timeOffset="9888.09">4431 441,'-24'23,"1"1,0 1,2 1,1 1,2 1,0 0,-8 22,23-45,1 0,0 0,1 1,-1-1,1 0,0 1,0 0,1-1,0 1,0-1,0 1,1 0,-1-1,1 1,1-1,-1 0,1 1,0-1,0 0,0 0,1 0,0 0,0 0,0-1,1 1,-1-1,1 0,0 0,0 0,1-1,-1 1,1-1,-1 0,1 0,0-1,0 1,1-1,-1-1,4 2,1 0,0-1,0-1,0 0,0 0,0-1,0 0,0-1,0 0,0 0,0-1,0-1,0 0,-1 0,1 0,-1-1,0-1,0 0,0 0,-1-1,0 0,0 0,0-1,5-6,-7 8,-1 0,1-1,-1 0,-1 0,1-1,-1 1,0-1,0 0,-1 0,0-1,0 1,-1 0,0-1,0 0,-1 1,0-1,0 0,-1 0,1 0,-2 1,1-1,-1 0,-1 0,0 1,0-1,0 0,-1 1,0 0,0 0,-4-7,0 6,0 0,0 0,-1 0,0 1,-1 0,0 1,0 0,0 0,0 1,-1 0,-2 0,-1-2,-12-6</inkml:trace>
  <inkml:trace contextRef="#ctx0" brushRef="#br0" timeOffset="10232.886">4656 215,'5'4,"165"189,-160-178,0 0,-1 0,0 1,-1 0,-1 1,-1 0,-1 0,0 1,-1-1,-1 1,0 0,-1 0,-1 3,-3 0,-1 0,-1-1,-1 0,-1 0,0 0,-2-1,0 1,-1-2,-1 1,-1-2,0 1,-1-1,-1-1,-1 0,0-1,-1-1,0 0,-1-1,-1 0,0-2,-5 2,2-5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30,'18'6,"-1"0,1-2,0 0,0 0,1-2,-1 0,1-2,-1 0,1 0,-1-2,0-1,1 0,-1-1,3-2,26-2,130-22,-165 29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4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2,'39'17,"-12"-12,0-1,0 0,0-3,1 0,-1-1,26-4,145-25,-174 29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4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1 492,'5'0,"1"5,5 1,5 0,5-1,4-1,1-2,3-1,0-5,0-3,0 1,0 1,0 1,-1 1,1 2,-11 0,-7 1</inkml:trace>
  <inkml:trace contextRef="#ctx0" brushRef="#br0" timeOffset="569.478">622 97,'-1'0,"1"-1,-1 1,1 0,0 0,-1 0,1-1,-1 1,1 0,-1 0,1 0,-1 0,1 0,-1 0,1 0,0 0,-1 0,1 0,-1 0,1 0,-1 0,1 0,-1 0,1 0,-1 1,1-1,-1 0,1 0,0 0,-1 1,1-1,0 0,-1 1,1-1,0 0,-1 1,1-1,0 0,-1 1,1-1,0 1,0-1,0 1,-1-1,1 1,0-1,0 0,0 1,0-1,0 1,0-1,0 1,0-1,0 1,0-1,0 1,0-1,0 1,0-1,1 1,-1-1,-34 155,-1 168,22-248,10-61,0 1,0-1,1 1,1 0,1 0,0 0,1 0,1 5,-2-19,0 1,0-1,0 0,0 1,0-1,1 0,-1 1,0-1,1 0,-1 0,1 1,-1-1,1 0,0 0,0 0,-1 0,1 0,0 0,0 0,0 0,0 0,0 0,0 0,1 0,-1-1,0 1,0 0,0-1,1 1,-1-1,0 0,1 1,-1-1,1 0,8-4</inkml:trace>
  <inkml:trace contextRef="#ctx0" brushRef="#br0" timeOffset="1403.601">877 407,'0'-14,"0"-1,2 1,0-1,0 1,1 0,1-1,1 2,0-1,0 0,2 1,0 0,0 0,89-132,-96 146,0-1,0 1,0-1,0 1,0-1,0 1,0-1,1 1,-1 0,0-1,0 1,1-1,-1 0,0 1,1-1,-1 1,0-1,1 1,-1-1,1 0,-1 1,1-1,-1 0,1 1,-1-1,1 0,-1 0,1 0,-1 1,1-1,-1 0,1 0,-1 0,1 0,0 0,-1 0,1 0,-1 0,1 0,-1 0,1 0,0-1,-1 1,1 0,-1 0,1-1,-1 1,1 0,-1 0,1-1,-1 1,0 0,1-1,-1 1,1-1,-1 1,0-1,1 1,-1-1,0 1,0-1,1 1,-1-1,0 1,0-1,0 0,2 55,-3-46,1-3,-1 7,0-1,1 1,1-1,0 0,0 1,1-1,0 0,1 0,0 0,1 0,0 0,1 0,-2-10,-1 0,0 0,1 0,-1 0,0-1,1 1,-1-1,1 1,-1-1,1 0,-1 0,1 0,-1 0,1 0,-1-1,0 1,1-1,-1 0,1 1,-1-1,0 0,0 0,1-1,-1 1,0 0,0-1,0 1,0-1,-1 0,1 0,0 1,-1-1,1 0,-1-1,0 1,1 0,0-2,152-231,-122 203,-36 70,-11 25,12-58,0 1,1-1,-1 1,1 0,1-1,-1 1,1 0,0 0,0 0,1 0,0 1,0-1,0 0,1 0,0 0,0 0,0 0,1 0,0-1,0 1,0 0,1-1,0 1,0-1,0 0,1 0,0 0,0-1,0 1,0-1,14 7,0-4</inkml:trace>
  <inkml:trace contextRef="#ctx0" brushRef="#br0" timeOffset="1684.559">791 548,'39'0,"17"0,8-4,-1-3,-2 1,-6 1,-9-3,-1-1,-5 2,-3 2,-4 1,-3 2,-6 1</inkml:trace>
  <inkml:trace contextRef="#ctx0" brushRef="#br0" timeOffset="2233.986">1299 661,'-160'49,"157"-50,-1 1,1 0,0 1,0-1,-1 0,1 1,0 0,0 0,0 0,-1 0,1 0,0 1,1-1,-1 1,0 0,0 0,1 0,-1 0,1 0,0 0,-1 1,1-1,0 1,0 0,1 0,-1-1,1 1,-1 0,1 0,0 1,0-1,0 0,1 0,-1 0,1 1,-1-1,1 0,0 0,1 1,-1-1,0 0,1 2,4 2,0-1,0 1,0-1,1 0,-1-1,1 1,1-1,-1-1,1 1,0-1,0 0,0-1,5 3,65 48,-75-52,-1 0,1 0,-1 0,1 0,-1 1,0-1,0 0,0 1,0-1,0 1,-1-1,1 1,-1-1,0 1,1-1,-1 1,0 0,-1-1,1 1,0-1,-1 1,1-1,-1 1,0-1,0 1,0-1,0 0,0 1,-1-1,1 0,-1 0,1 0,-1 0,0 0,0 0,0-1,-3 4,0-1,0 1,-1-1,0-1,0 1,0-1,0 0,0-1,0 1,-1-1,0 0,1-1,-4 1,2 0,0-1,0 0,0 0,0 0,0-1,0 0,0-1,0 0,0 0,0-1,0 1,0-2,1 1,-1-1,1-1,-1 1,1-1,0 0,1-1,-1 0,1 0,0 0,-1-2,1-10,5 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0,6 0,2 0,3 0,1 0,1 0,-1 0,0 0,-5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8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27,'-15'5,"-1"1,1 0,1 2,-1 0,1 0,0 1,1 1,0 0,1 1,0 0,0 1,1 0,1 1,0 0,1 1,0 0,1 0,1 1,0 0,1 0,1 1,0 0,-2 12,5-1,1 0,1-1,1 1,2 0,0-1,2 0,3 9,-6-29,1-1,0 0,0 0,0 0,1 0,-1 0,1 0,0-1,1 0,-1 0,1 0,0 0,0-1,0 0,0 0,0 0,1-1,-1 0,1 0,0 0,0 0,-1-1,1 0,3 0,6 1,0-1,0-1,0 0,0-1,1 0,-1-1,0-1,-1 0,5-3,-5 0,0-1,-1-1,0 0,0-1,0 0,-1-1,-1-1,0 0,0 0,-1-1,-1 0,0-1,0 0,-2 0,1-1,-2 0,0 0,0-1,-2 0,1 0,-2 0,0 0,-1 3,0 0,-1 1,0-1,-1 0,0 0,-1 0,0 0,-1 1,0-1,-1 1,0-1,-1 1,0 0,-1 0,0 1,-1-1,0 1,-1 0,0 1,0-1,-1 2,0-1,-1 1,0 0,0 1,0 0,-1 0,0 1,-1 0,-1 0,-74-23,61 24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0:5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37,'152'-37,"-149"37,0 0,0 0,0 1,0-1,0 1,0-1,0 1,0 0,0 0,0 0,0 1,0-1,-1 1,1-1,-1 1,1 0,-1 0,0 0,0 0,1 0,-1 1,-1-1,1 1,0-1,-1 1,1 0,-1-1,0 1,0 0,0 0,0 0,0 0,-1 2,4 110,-6-86,0 934,27-797,-25-164,0-1,0 1,0-1,0 0,0 1,0-1,-1 1,1-1,0 0,-1 1,1-1,-1 0,0 1,1-1,-1 0,0 0,0 0,0 1,1-1,-1 0,0 0,-1 0,1-1,0 1,0 0,0 0,0-1,-1 1,1 0,0-1,-1 1,1-1,-1 0,1 1,0-1,-1 0,1 0,-1 0,1 0,-2 0,-59-12,56 10,-82-17,63 16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0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9,'-5'-2,"0"0,-1 1,1 0,0 0,-1 0,1 0,-1 1,1 0,-1 0,1 1,0-1,-1 1,1 1,0-1,-1 0,1 1,0 0,0 1,0-1,1 1,-1 0,0 0,1 0,0 1,0-1,0 1,0 0,1 0,-1 1,1-1,0 1,1-1,-1 1,1 0,0 0,0 0,0 0,0 2,-11 190,2-110,4 0,4 0,6 58,-2-24,0 143,25-123,3-27,-3-27,-24-83,0-1,1 0,-1 0,1 0,0 0,0 0,0 0,0-1,1 1,-1-1,1 0,-1 0,1-1,0 1,0-1,0 1,0-1,0-1,0 1,0 0,0-1,0 0,0 0,0 0,0 0,0-1,0 0,0 1,0-2,0 1,0 0,0-1,-1 0,4-1,7 0,159-32,-149 34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1,'-2'17,"0"-1,-2 1,0-1,0 0,-2 0,0 0,-1-1,-1 2,-5 12,5-10,-1 1,0 0,2 0,0 0,1 1,2 0,0 0,0 10,3-26,0-1,0 1,0 0,1 0,0 0,0 0,0 0,0 0,1 0,0 0,0-1,0 1,1 0,0 0,0-1,0 1,0-1,1 0,-1 0,1 0,0 0,1 0,-1 0,1-1,-1 0,1 1,0-1,0-1,0 1,2 0,0 0,1 0,1-1,-1 0,0 0,0 0,1-1,-1 0,1-1,-1 0,1 0,-1 0,1-1,-1 0,1-1,-1 1,0-1,0-1,0 0,0 0,0 0,0 0,-1-1,0 0,5-5,2-9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1:02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1 289,'162'-120,"-89"19,-20 34,-50 67,-1 1,0 0,1 0,-1-1,0 2,1-1,-1 0,0 0,0 1,0-1,0 1,0-1,0 1,-1 0,1 0,-1 0,1 0,-1 0,0 0,1 0,-1 1,0-1,0 0,-1 1,1-1,0 1,-1-1,0 1,1-1,-1 1,0-1,0 1,2 15,1 0,1-1,0 1,2-1,0 0,1-1,0 1,1-1,1-1,1 1,5 4,-2-7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24,'-11'-5,"-1"1,1 1,-1-1,1 2,-1 0,0 0,0 1,0 0,0 1,0 1,0 0,1 1,-1 0,0 0,1 1,-1 1,1 0,0 0,0 1,-1 2,5 0,0 0,1 0,0 1,0 0,1 0,0 1,0-1,1 1,1 0,-1 0,1 1,1-1,-1 1,2-1,-1 1,2 0,-1-1,1 1,0 0,1 0,-27 218,27 337,-18-470,17-93,-1-1,1 1,0 0,0-1,0 1,0 0,1 0,-1-1,0 1,1 0,-1-1,1 1,0-1,-1 1,1 0,0-1,0 1,0-1,0 0,0 1,0-1,0 0,1 0,-1 0,0 0,1 0,-1 0,1 0,-1 0,1 0,-1-1,1 1,0 0,-1-1,1 0,0 1,0-1,-1 0,1 0,0 0,-1 0,1 0,0 0,78-10,95-29,-96 23,-61 9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0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1,'-11'225,"-25"3,25-121,11-107</inkml:trace>
  <inkml:trace contextRef="#ctx0" brushRef="#br0" timeOffset="368.298">1 282,'420'0,"-340"-11,-62 5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2,'0'0,"0"0,1-1,-1 1,1 0,-1 0,1 0,-1 0,1-1,-1 1,1 0,-1 0,1 0,-1 0,1 0,-1 0,1 0,-1 0,1 0,-1 1,1-1,-1 0,1 0,-1 0,0 0,1 1,-1-1,1 0,-1 1,1-1,-1 0,0 1,1-1,-1 0,0 1,1-1,-1 0,0 1,0-1,1 1,-1-1,0 1,0-1,0 1,0-1,1 1,-1-1,0 1,0-1,0 1,0-1,0 1,0-1,0 1,-1-1,1 1,0-1,0 1,5 21,-1 0,0 0,-2 0,-1 0,0 0,-2 1,-1 8,0 25,1 282,1-313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25,'8'3,"1"-1,-1 0,1-1,0 0,-1 0,1-1,0 0,0-1,-1 0,9-1,17-1,108-24,-170 40,-137 28,128-30,181-23,-118 12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7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0 406,'2'-22,"0"0,2 0,0 1,1-1,2 1,0 0,1 1,1 0,0 0,2 1,1 0,0 1,14-16,-26 33,1 0,-1 0,0 0,1 0,-1 0,0 0,1 0,-1 0,1 0,0 0,-1 0,1 0,0 0,0 1,-1-1,1 0,0 1,0-1,0 0,0 1,0-1,0 1,0-1,0 1,0 0,0-1,0 1,0 0,0 0,0 0,0 0,0 0,0 0,1 0,-1 0,0 0,0 0,0 1,0-1,0 0,0 1,0-1,0 1,0-1,0 1,0-1,0 1,-1 0,1-1,0 1,0 0,-1 0,1 0,0 0,-1 0,1 0,0 0,-11 151,10-151,1 0,-1 1,1-1,-1 0,1 0,0 0,-1 0,1 0,0 0,0 0,0 0,0 0,0 0,0 0,0-1,0 1,0 0,0-1,0 1,0-1,0 1,1-1,-1 1,0-1,0 0,1 0,-1 1,0-1,0 0,1 0,-1-1,0 1,0 0,1 0,-1 0,0-1,0 1,1-1,-1 1,0-1,0 1,0-1,0 0,0 0,1 0,49-37,-49 37,111-111,-1-1,-112 114,0-1,0 1,1-1,-1 1,0 0,0-1,1 1,-1-1,0 1,1-1,-1 0,0 1,1-1,-1 1,1-1,-1 1,1-1,-1 0,1 0,-1 1,1-1,-1 0,1 0,0 1,-1-1,1 0,-1 0,1 0,0 0,-1 0,1 0,-1 0,1 0,0 0,-1 0,1 0,-1 0,1-1,-1 1,1 0,-1 0,1-1,0 1,-1 0,1-1,-1 1,0 0,1-1,-1 1,1-1,-1 1,0-1,1 1,-1-1,1 1,-8 20,1 1,1 1,1-1,1 1,1-1,1 1,1 3,0-22,1 0,-1-1,0 1,1-1,0 1,0 0,-1-1,2 1,-1-1,0 1,0-1,1 0,-1 0,1 1,0-1,0 0,0-1,0 1,0 0,0 0,0-1,0 1,1-1,-1 0,1 0,-1 0,1 0,-1 0,1 0,-1-1,3 1,16 2</inkml:trace>
  <inkml:trace contextRef="#ctx0" brushRef="#br0" timeOffset="248.985">0 490,'15'9,"9"4,5-1,8-2,2-7,4-5,0-2,1-5,4-1,-2 1,1 3,-3-3,-4 0,-4 1,-3 3,-8 2</inkml:trace>
  <inkml:trace contextRef="#ctx0" brushRef="#br0" timeOffset="745.55">537 631,'-34'13,"2"1,0 2,0 1,2 1,0 2,0 1,29-20,-1 0,1 0,-1 0,1 0,0 0,0 0,-1 0,1 1,0-1,0 0,0 1,0-1,0 1,1-1,-1 1,0-1,1 1,-1-1,1 1,-1 0,1-1,0 1,0 0,0-1,0 1,0 0,0 0,0-1,0 1,1 0,-1-1,1 1,-1-1,1 1,0 0,-1-1,1 0,0 1,0-1,0 1,0-1,0 0,1 0,-1 1,0-1,0 0,1 0,73 39,-73-39,85 43,-85-43,0 1,0-1,0 0,0 1,0 0,-1-1,1 1,0 0,-1 0,1 0,-1 0,0 0,0 0,1 0,-1 1,-1-1,1 0,0 1,-1-1,1 0,-1 1,1-1,-1 1,0-1,0 1,0-1,-1 1,1-1,-1 0,1 1,-1-1,0 0,0 1,0-1,0 0,0 0,-1 1,-3 2,0 0,-1 0,1-1,-1 0,0 0,-1 0,1-1,-1 0,1 0,-1-1,0 0,0 0,0 0,0-1,0 0,-4 0,-21 5,-41 6,50-10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1 569,'0'19,"0"11,0 6,0-9,5-9,1-7</inkml:trace>
  <inkml:trace contextRef="#ctx0" brushRef="#br0" timeOffset="593.85">199 89,'6'-8,"-1"1,1 0,1 1,-1 0,1 0,0 0,1 1,-1 0,1 0,0 1,0 0,0 0,1 1,0 0,-1 0,1 1,0 0,0 1,0 0,0 1,0-1,0 2,7 0,-13-1,0 0,-1 0,1 0,0 1,0-1,0 1,0-1,-1 1,1 0,0 0,-1 1,1-1,0 0,-1 1,0 0,1-1,-1 1,0 0,0 0,0 0,0 1,0-1,-1 0,1 1,-1-1,1 1,-1-1,0 1,0 0,0-1,0 1,-1 0,1 0,-1 0,0 1,1 4,-2 0,1-1,-1 1,-1 0,1 0,-1-1,-1 1,1-1,-1 1,0-1,-1 0,-2 3,-10 16,-30 62,45-84,0-1,1 0,-1 1,1-1,0 0,0 1,0-1,0 0,0 1,1-1,-1 0,1 1,0-1,0 0,1 0,-1 0,0 1,1-1,0-1,0 1,0 0,0 0,0-1,0 1,1-1,-1 0,2 1,59 32,-57-34,0 1,-1 0,1 0,-1 1,0-1,1 1,-1 1,-1-1,1 1,0 0,-1 0,0 0,0 0,0 1,0 0,-1-1,1 1,-1 1,-1-1,1 0,1 6,-2-3,-1 0,1 0,-1 0,-1 0,0 0,0 0,0 1,-1-1,-1 0,1 0,-1 0,0 0,-1 0,0-1,0 1,-1-1,0 0,0 0,-1 0,1 0,-2-1,1 0,-1 0,0 0,0-1,0 0,-1 0,0 0,-1 0,1 0,0-1,0 1,0-1,-1-1,0 0,1 0,-1 0,0-1,0 0,0 0,-1-1,1 0,0-1,0 0,-1 0,1-1,0 0,-8-1,-2-27,17 11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2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28 285,'-2'1,"0"1,1-1,-1 1,0-1,0 1,1 0,-1 0,1 0,0 0,-1 0,1 0,0 0,0 0,0 0,1 1,-1-1,1 0,-1 1,1-1,-1 0,1 1,0-1,0 1,1 1,-2-1,-1 219,29 0,-27 116,23-359,-12 3</inkml:trace>
  <inkml:trace contextRef="#ctx0" brushRef="#br0" timeOffset="708.61">255 511,'36'-45,"61"-103,-97 147,1 0,-1 0,1 1,0-1,-1 0,1 1,0-1,-1 1,1-1,0 1,0-1,0 1,-1 0,1-1,0 1,0 0,0 0,0 0,0-1,0 1,-1 0,1 0,0 0,0 0,0 0,0 1,0-1,0 0,0 0,-1 1,1-1,0 0,0 1,0-1,-1 1,1-1,0 1,0-1,-1 1,1-1,-1 1,1 0,0 0,-1-1,1 1,-1 0,0 0,1 0,21 51,-14-32,-8-18,0 0,0 0,1 0,-1 0,1 0,-1 0,1-1,0 1,0 0,0 0,0-1,0 1,0 0,0-1,1 1,-1-1,1 0,-1 1,1-1,-1 0,1 0,0 0,-1 0,1 0,0 0,0 0,0-1,0 1,0-1,-1 1,1-1,0 0,0 0,0 0,0 0,0 0,0 0,0-1,0 1,0 0,0-1,0 0,0 1,0-1,-1 0,1 0,0 0,-1 0,1 0,1-2,110-139,-113 141,1 1,-1-1,1 1,-1-1,1 1,0-1,-1 1,1 0,0-1,0 1,-1 0,1-1,0 1,-1 0,1 0,0 0,0-1,0 1,-1 0,1 0,0 0,0 0,0 1,-1-1,1 0,0 0,0 0,-1 1,1-1,0 0,-1 1,1-1,0 0,-1 1,1-1,0 1,-1-1,1 1,-1-1,1 1,-1 0,1-1,-1 1,1 0,-1-1,0 1,1 0,-1 0,0-1,0 1,1 0,13 51,-10-32,-2-15,0 1,0-1,0 0,1 1,0-1,0 0,1-1,-1 1,1-1,0 1,0-1,0 0,1 0,0-1,-1 0,1 1,5 1,12 4</inkml:trace>
  <inkml:trace contextRef="#ctx0" brushRef="#br0" timeOffset="967.773">255 765,'19'0,"16"-5,7-1,1 0,3 1,-2-3,-3-1,0 2,-1-3,-3 0,-3 2,-3 2,-1 2,-1 3,-1 0,-5 1</inkml:trace>
  <inkml:trace contextRef="#ctx0" brushRef="#br0" timeOffset="1463.005">735 962,'-19'6,"13"-5,1-1,-1 1,0 1,1-1,0 1,-1 0,1 0,0 0,0 1,0 0,0 0,1 0,-1 0,1 1,0 0,0 0,0 0,0 0,1 1,0-1,0 1,0 0,0 0,-1 5,5-5,1 0,-1-1,1 1,1-1,-1 1,1-1,-1 0,1 0,1 0,-1 0,0-1,1 1,0-1,0 0,0 0,0 0,0 0,0-1,1 0,0 0,-1 0,1 0,0-1,1 0,20 12,-24-12,1 0,0-1,-1 1,1 0,-1 0,1 0,-1 0,1 0,-1 1,1-1,-1 1,0-1,0 1,0 0,0 0,0 0,0 0,-1 0,1 0,-1 0,1 1,-1-1,0 1,0-1,0 1,0-1,0 1,-1 0,1-1,-1 1,0 0,0-1,0 1,0 0,0-1,0 1,-1 0,0 1,-5 3,0 0,0-1,-1 0,0 0,0 0,-1-1,0 0,0 0,0-1,0 0,-1-1,0 0,1 0,-1 0,0-1,0-1,0 0,-1 0,1 0,-7-2,-7-3,5-2</inkml:trace>
  <inkml:trace contextRef="#ctx0" brushRef="#br0" timeOffset="2701.247">848 3,'50'-1,"-29"0,1 0,-1 2,1 0,-1 1,1 1,-1 2,15 4,-27-3,-1 1,1 0,-2 0,1 1,-1 0,0 0,-1 1,0-1,0 1,-1 1,0-1,-1 1,0 0,-1 0,1 0,-2 1,0-1,0 1,-1-1,0 1,-1 0,0-1,0 1,-2 4,-29 269,32 450,0-731,-1 0,0 0,1 0,-1 0,0 0,0 0,-1 0,1 0,-1 0,1 0,-1 0,0 0,0 0,-1 0,1 0,0-1,-1 1,0-1,1 1,-1-1,0 1,0-1,-1 0,1 0,0 0,-1 0,1 0,-1-1,0 1,1-1,-1 1,0-1,0 0,0 0,0-1,0 1,-98 12,39-7,52-10</inkml:trace>
  <inkml:trace contextRef="#ctx0" brushRef="#br0" timeOffset="3732.286">1355 849,'53'-22,"-2"-2,-1-3,-1-1,26-22,-74 49,0 0,0 0,0 0,0-1,0 1,0 1,0-1,0 0,0 0,0 0,1 0,-1 1,0-1,1 1,-1-1,0 1,1 0,-1-1,1 1,-1 0,1 0,-1 0,1 0,-1 0,0 0,1 0,-1 0,1 1,-1-1,0 1,1-1,-1 1,0-1,1 1,-1 0,0 0,0 0,0-1,1 1,-1 0,0 0,0 0,-1 1,1-1,0 0,0 0,0 0,-1 1,1-1,-1 0,1 1,-1 0,58 273,-7-15,-49-248,-1 0,-1 0,0 0,-1 0,0 0,-1 0,0 0,-1 0,0 0,-1 0,0-1,-1 0,0 0,-1 0,0-1,0 1,-2-2,1 1,-1-1,0 0,-1 0,0-1,-10 7,-87 26,103-40,0 0,0-1,0 0,0 1,0-1,0 0,0-1,0 1,0 0,0-1,0 0,0 1,1-1,-1 0,0-1,0 1,1 0,-1-1,1 0,-1 1,1-1,0 0,0 0,-1-1,2 1,-1 0,0 0,0-1,1 0,-1 1,1-1,0 0,0 1,0-1,0 0,0-1,0-6,1 1,0 0,1 0,0 0,0 0,1 0,0 0,1 1,-1-1,2 1,-1-1,1 1,1 0,-1 0,1 1,3-4,4-9,76-100,-75 99</inkml:trace>
  <inkml:trace contextRef="#ctx0" brushRef="#br0" timeOffset="4248.305">1496 341,'64'-57,"51"-61,-66 35,-49 82,0 1,1-1,-1 0,1 0,-1 0,1 1,0-1,-1 0,1 1,-1-1,1 0,0 1,0-1,-1 1,1-1,0 1,0 0,0-1,0 1,-1 0,1 0,0-1,0 1,0 0,0 0,0 0,0 0,0 0,0 0,-1 0,1 0,0 1,0-1,0 0,0 0,0 1,-1-1,1 1,0-1,0 0,0 1,-1 0,1-1,0 1,-1-1,1 1,0 0,-1-1,1 1,-1 0,1 0,-1 0,0-1,1 1,-1 0,0 0,1 0,-1 0,0 0,0 0,0-1,0 1,0 0,0 0,0 0,0 0,0 0,-1 0,1 0,0 0,72 217,-62-200,-2-2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1 282,'1'-2,"0"0,1 0,-1 1,1-1,-1 0,1 0,0 1,0-1,0 1,0 0,0-1,0 1,0 0,0 0,0 1,1-1,-1 0,0 1,1-1,-1 1,3-1,6-2,18-4,0 0,1 2,0 1,0 2,0 1,0 1,10 2,107-4,-146 2,0 0,0 0,0 0,0 0,0 0,0 0,0 0,0 0,0 0,0-1,0 1,0 0,0-1,0 1,0-1,0 1,-1-1,1 1,0-1,0 1,-1-1,1 0,0 1,-1-1,1 0,0 0,-1 0,1 0,-1 1,0-1,1 0,-1 0,0 0,1 0,-1 0,0 0,0 0,0 0,0 0,0 0,0 0,0 0,0 0,0 0,0 0,-1 0,1 0,0 0,-1 0,1 0,-1 1,1-1,-1 0,1 0,-1 0,1 0,-1 1,0-1,0 0,-42-46,-96-71,131 102,13 11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0,'139'25,"203"-22,-317-3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0,0 0,-1 0,0 0,-1 0,0 0,1 0,-1 0,0 0,-5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55,'-55'29,"-71"89,81-69,-8 6,-2-3,-2-3,-29 17,24-14,63-50,-1 0,1 0,0 0,0 0,1-1,-1 1,0 0,0 0,1-1,-1 1,1-1,0 1,-1-1,1 1,0-1,0 0,0 0,0 0,0 0,0 0,0-1,0 1,0-1,0 1,0-1,0 0,1 1,-1-1,0 0,1-1,202 33,-121-17,-74-12,0 0,0-1,1 0,-1 0,1-1,-1 0,0-1,1 0,-1-1,1 0,-1 0,1-1,-1-1,2-1,-8 1,0-1,0 1,0-1,-1-1,0 1,0 0,0-1,0 0,-1 1,1-1,-1 0,0 0,-1 0,0-1,1 1,-1 0,-1-1,1 1,-1 0,0-1,0 1,-1 0,0-1,0 1,0 0,0 0,-1-1,0 1,0 0,0 1,-1-1,1 0,-6-28,-1 3,0 0,-2 1,-1 0,-2 1,-10-18,-28-61,52 106,0 0,0-1,0 1,0 0,0 0,0 0,0 0,1 0,-1 0,0-1,1 1,-1 0,1 0,-1 0,1 0,-1 0,1 0,0 0,0 1,-1-1,1 0,0 0,0 0,0 1,0-1,0 0,0 1,0-1,0 1,0-1,0 1,0 0,0-1,0 1,0 0,1 0,-1 0,0 0,0 0,0 0,1 0,12 3</inkml:trace>
  <inkml:trace contextRef="#ctx0" brushRef="#br0" timeOffset="577.002">794 83,'20'54,"140"344,-145-381,-8-43,-4 14,68-325,-18 185,-39 127,-6 26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03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141 395,'0'0,"1"-1,-1 1,1 0,-1 0,0-1,1 1,-1 0,0-1,1 1,-1 0,0-1,1 1,-1-1,0 1,0 0,1-1,-1 1,0-1,0 1,0-1,0 1,0-1,0 1,0-1,0 1,0-1,0 1,0-1,0 1,0-1,0 1,0 0,0-1,0 1,-1-1,1 1,0-1,0 1,-1 0,1-1,0 1,0-1,-1 1,1 0,0-1,-1 1,1 0,-1-1,1 1,0 0,-1 0,1 0,-1-1,1 1,-1 0,1 0,-1 0,1 0,-1 0,1 0,0 0,-1 0,1 0,-1 0,1 0,-1 0,1 0,-1 0,40-6,214 4,-84-25,-90 20,-61 1</inkml:trace>
  <inkml:trace contextRef="#ctx0" brushRef="#br0" timeOffset="379.983">0 621,'74'1,"175"-13,-34-8,-203 19,1 0,-1-1,1-1,-1 0,0-1,0 0,-1-1,1 0,-1 0,0-2,3-2,-1-2</inkml:trace>
  <inkml:trace contextRef="#ctx0" brushRef="#br0" timeOffset="949.17">254 0,'39'21,"0"6,1-1,1-2,2-1,0-3,6 0,103 45,-148-64,0-1,-1 1,1 0,0 1,-1-1,1 0,-1 1,0 0,1 0,-1 0,0 0,0 1,0-1,0 1,-1 0,1 0,-1 0,0 0,1 0,-2 0,1 1,0-1,0 0,-1 1,0 0,0-1,0 1,0 0,-1 0,1-1,-1 1,0 0,0 0,0 0,-1-1,1 1,-1 0,0 0,0-1,0 2,-108 130,-235 235,330-356,11-12,0 0,1 1,-1 0,0 0,1-1,-1 2,1-1,0 0,0 0,0 1,0-1,1 1,0-1,-1 1,1 0,0-1,1 1,-1 2,3 8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0 709,'5'0,"1"4,5 2,5 0,5-1,-1-6,0-3,2-1,2 1,2 0,1 2,1 1,0 0,1 1,-1 0,-9 0,-8 0</inkml:trace>
  <inkml:trace contextRef="#ctx0" brushRef="#br0" timeOffset="818.877">762 201,'-2'1,"0"0,0 1,0-1,1 1,-1 0,0-1,1 1,0 0,-1 0,1 0,0 0,0 0,0 0,0 0,0 1,1-1,-1 0,1 0,-1 1,1-1,0 0,0 1,0-1,0 0,0 1,0 0,-32 259,-42 130,46-299,29-93,-1 0,0-1,1 1,-1 0,0 0,1 0,-1-1,0 1,1 0,-1 0,1 0,-1 0,0 0,1 0,-1 0,1 0,-1 0,0 0,1 0,-1 0,0 0,1 0,-1 0,1 0,-1 0,0 0,1 1,-1-1,0 0,1 0,-1 0,0 1,1-1,-1 0,0 0,0 1,1-1,-1 0,0 1,0-1,1 0,-1 1,0-1,0 0,0 1,0-1,0 0,0 1,1-1,-1 1,0-1,0 0,0 1,0-1,0 1,0-1,-1 0,1 1,0-1,0 0,0 1,0-1,0 1,0-1,-1 0,27-21,-8 3,-1 1</inkml:trace>
  <inkml:trace contextRef="#ctx0" brushRef="#br0" timeOffset="1482.911">1016 455,'34'-49,"141"-192,-174 240,-1-1,1 1,0-1,-1 1,1-1,0 1,0 0,0-1,0 1,0 0,0 0,0 0,1-1,-1 1,0 0,1 1,-1-1,1 0,-1 0,1 1,-1-1,1 1,-1-1,1 1,0-1,-1 1,1 0,-1 0,1 0,0 0,-1 0,1 0,0 1,-1-1,1 0,-1 1,1-1,0 1,-1 0,0-1,1 1,-1 0,1 0,-1 0,0 0,0 0,1 0,-1 1,0-1,0 0,0 0,0 1,0-1,-1 1,1-1,0 1,-1-1,1 1,0 1,1 169,-3-170,1-1,0 1,0 0,0 0,0-1,0 1,0 0,0-1,1 1,-1 0,0-1,1 1,0 0,-1-1,1 1,0-1,0 1,0-1,0 1,0-1,0 0,0 0,0 1,1-1,-1 0,0 0,1 0,-1 0,1 0,-1-1,1 1,-1 0,1-1,0 1,-1-1,1 0,0 1,-1-1,1 0,0 0,0 0,-1 0,1 0,0-1,-1 1,1 0,0-1,-1 1,1-1,0 0,-1 1,1-1,-1 0,2-1,13-10,0 0,-1-1,0-1,-1-1,-1 0,0 0,5-10,7-7,110-124,-135 155,-1 1,1-1,0 1,0-1,0 1,1-1,-1 1,0-1,0 1,0-1,0 1,0 0,0-1,1 1,-1-1,0 1,0-1,1 1,-1 0,0-1,1 1,-1 0,0-1,1 1,-1 0,0-1,1 1,-1 0,1 0,-1 0,0-1,1 1,-1 0,1 0,-1 0,1 0,-1 0,1 0,-1 0,1 0,-1 0,1 0,-1 0,1 0,-1 0,1 0,-1 0,0 0,1 1,-1-1,1 0,-1 0,1 0,-1 1,0-1,1 0,-1 1,0-1,1 0,-1 1,0-1,1 1,-1-1,0 0,0 1,-4 32,-4-6,3 0,0 0,1 0,2 1,1 0,1-1,3 27,19 9,-11-50</inkml:trace>
  <inkml:trace contextRef="#ctx0" brushRef="#br0" timeOffset="1791.269">1016 595,'30'6,"1"-1,0-2,1-1,-1-1,0-2,0-2,0 0,0-2,0-1,8-4,-8 4,30-7,-26 4,0 2,0 2,1 1,-1 2,31 2,-39 4,-4 3</inkml:trace>
  <inkml:trace contextRef="#ctx0" brushRef="#br0" timeOffset="2320.815">1496 793,'-19'-1,"0"2,0 0,1 1,-1 1,1 0,0 2,-1 0,2 1,-1 1,1 0,0 1,-8 7,22-14,1 1,0 0,-1 0,1 0,0 0,0 0,0 0,1 0,-1 1,1-1,-1 1,1-1,0 1,0 0,0-1,0 1,0 0,1 0,-1-1,1 1,-1 0,1 0,0 0,1 0,-1 0,0 0,1-1,-1 1,1 0,0 0,0-1,0 1,1 0,-1-1,0 1,1-1,0 0,-1 1,1-1,0 0,0 0,0 0,1 0,-1-1,0 1,1 0,1 0,72 45,23 17,-95-61,-1 1,0-1,0 1,0-1,-1 1,1 0,-1 0,0 0,0 0,0 0,-1 1,1-1,-1 0,0 1,0-1,-1 1,1-1,-1 1,0 0,0-1,-1 1,1-1,-1 2,-2-1,0 0,0 0,0-1,-1 1,1-1,-1 0,0 0,-1 0,1 0,-1-1,1 0,-1 0,0 0,0 0,0-1,0 0,-1 0,1 0,-1-1,1 0,-1 0,1 0,-1-1,0 1,1-1,-1-1,0 1,1-1,-1 0,0 0,1-1,0 0,-1 1,1-2,0 1,-4-3,-22-23,22 12</inkml:trace>
  <inkml:trace contextRef="#ctx0" brushRef="#br0" timeOffset="3170.51">2315 455,'-96'196,"-1"30,96-223,-4 5,1 1,0-1,1 1,0 0,0 0,0 1,2-1,-1 0,1 1,0-1,1 1,0 0,2 6,1-12,1 0,1 0,-1-1,0 1,1-1,0 0,-1-1,1 1,0-1,1 0,-1 0,0-1,1 1,-1-1,0 0,1-1,-1 1,1-1,0 0,-1 0,1-1,-1 0,0 0,1 0,1-1,167-48,-139 30,-29 11</inkml:trace>
  <inkml:trace contextRef="#ctx0" brushRef="#br0" timeOffset="3616.696">2004 313,'277'-206,"-205"106,-70 99,-1 0,0 1,1-1,-1 0,0 1,1-1,-1 1,1-1,-1 1,1 0,-1 0,1 0,0 0,-1 0,1 0,-1 0,1 0,-1 0,1 1,-1-1,1 1,-1-1,1 1,-1-1,0 1,1 0,-1 0,0 0,0 0,1 0,-1 0,0 0,0 0,0 0,0 0,0 1,-1-1,1 0,0 1,0 1,30 58,26 140,-49-178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7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57,'138'-26,"93"22,-152-17,-76 18,-5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18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2,0 0,0 0,0 0,0-2,0 0,0-1,0-1,0 0,0 0,0 0,0 1,0-2,0-3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1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91,'-4'-1,"1"0,-1 1,1 0,-1 0,1 0,-1 0,1 1,-1-1,1 1,0 0,-1 0,1 0,0 0,-1 1,1-1,0 1,0 0,0 0,0 0,1 0,-1 1,1-1,-1 1,-1 2,-15 17,1 1,2 1,0 0,2 1,0 1,2 0,1 1,1 0,1 0,1 1,2 0,1 1,1 0,0 17,2-37,0 0,0 0,0 0,1 0,1 0,0 0,0 1,1-1,0 0,0 0,1 0,0 0,1 0,0-1,0 1,1-1,0 1,0-1,1-1,0 1,1 0,-1-1,1 0,1-1,-1 1,1-1,1-1,-1 1,1-1,0 0,0-1,0 0,0 0,2-1,1-1,1 0,0-1,0 0,-1-1,1-1,0 0,0 0,-1-1,1-1,-1 0,0 0,0-1,0-1,0 0,-1 0,1-1,-1 0,-1-1,1 0,5-6,4-5,0-1,-2 0,0-2,-1 0,-1 0,-1-2,-1 0,8-19,-11 20,-1 0,-2-1,0 0,-1-1,-1 1,-2-1,0 0,-1 0,-2 0,-1-6,1 17,-1 1,-1 0,0-1,-1 1,0 0,-1 0,0 0,-1 1,0 0,-1 0,-1 0,1 0,-2 1,1 0,-1 1,-1 0,0 0,0 0,0 1,-6-3,9 7,-1 1,1-1,-1 1,0 0,1 1,-1 0,0 0,0 0,-1 1,1 0,0 0,0 1,-1 0,1 0,0 0,-1 1,1 1,0-1,0 1,0 0,0 0,0 1,1 0,-2 1,-4 3,-1 1,1 0,1 1,0 0,0 0,1 2,0-1,0 1,1 0,1 1,-6 10,-3 9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0 716,'33'-26,"-2"-2,-1-1,-1-1,-2-2,-1 0,-1-2,-2-1,15-31,-38 65,0 0,0 0,0-1,1 1,-1 0,0 0,0 0,1-1,-1 1,1 0,-1 0,1 0,-1 0,1 0,0 0,-1 0,1 0,0 0,0 0,0 0,0 1,0-1,0 0,0 1,0-1,0 0,0 1,0-1,0 1,0 0,1-1,-1 1,0 0,0 0,0 0,1 0,-1 0,0 0,0 0,0 0,1 0,-1 0,0 1,0-1,0 1,0-1,0 1,1-1,-1 1,0-1,0 1,0 0,8 186,-8-185,-1 0,1 0,0-1,0 1,-1 0,1-1,0 1,0-1,1 1,-1-1,0 1,0-1,1 0,-1 1,1-1,-1 0,1 0,-1 0,1 0,0-1,-1 1,1 0,0-1,0 1,0-1,-1 0,1 1,0-1,0 0,0 0,0 0,0 0,0-1,-1 1,1 0,0-1,0 1,0-1,-1 0,1 1,0-1,1-1,65-50,85-171,-115 154,-44 89,1-1,0 1,1 0,2 0,0 0,1 0,1 0,1 1,2 11,-3-23,0 0,1 1,0-1,1 0,0 0,0 0,1 0,0 0,1-1,0 1,0-1,1 0,0 0,0 0,1-1,0 0,0 0,2 1,9 0</inkml:trace>
  <inkml:trace contextRef="#ctx0" brushRef="#br0" timeOffset="253.891">29 800,'29'5,"18"1,12 0,5-1,1-6,0-3,-8-1,-3 1,-1-5,0 0,-4 2,-1 1,-4 2,-5-3,-3 0,-4 1,-3 1,-5 2</inkml:trace>
  <inkml:trace contextRef="#ctx0" brushRef="#br0" timeOffset="669.999">593 941,'-210'99,"208"-98,0-1,1 1,-1 0,1 0,-1 0,1 0,-1 0,1 1,0-1,0 0,-1 0,1 1,0-1,0 1,0-1,0 1,1 0,-1-1,0 1,1 0,-1-1,1 1,-1 0,1 0,0-1,0 1,0 0,0 0,0 0,0-1,1 1,-1 0,0 0,1-1,-1 1,1 0,0-1,0 1,0 0,-1-1,1 1,1-1,-1 0,0 1,0-1,0 0,1 0,-1 1,1-1,-1 0,1 0,-1-1,1 1,0 0,-1 0,1-1,0 1,0-1,136 60,-134-57,-1 1,1-1,-1 1,0 0,0 0,0 0,0 0,-1 0,1 1,-1-1,-1 1,1 0,-1 0,1-1,-1 1,0 0,-1 0,0 0,1 0,-1 0,-1 0,1 0,-1 0,0 0,0 0,0-1,-1 1,0 0,0-1,0 1,0-1,-1 1,1-1,-1 0,0 0,-1-1,1 1,-1 0,-1 0,-5 2,0-1,0 0,-1 0,0-1,0 0,0-1,0 0,-1-1,1-1,-1 1,0-2,1 0,-4 0,12 0,1 0,-1-1,0 1,1 0,-1-1,1 0,-1 0,1 0,0 0,-1 0,1 0,0 0,0-1,-1 1,1-1,0 0,1 1,-1-1,0 0,0 0,1 0,-1-1,1 1,-1-1,-5-15</inkml:trace>
  <inkml:trace contextRef="#ctx0" brushRef="#br0" timeOffset="1685.08">1185 716,'155'-149,"-155"147,1-1,0 1,0 0,0 0,0 0,1 0,-1 0,1 1,-1-1,1 0,-1 1,1-1,0 1,0-1,0 1,0 0,0 0,0-1,0 2,0-1,0 0,1 0,-1 1,0-1,1 1,-1 0,0 0,1-1,-1 2,0-1,1 0,-1 0,0 1,0-1,1 1,-1 0,0 0,0-1,0 2,0-1,0 0,0 0,0 1,0-1,0 1,-1-1,1 1,0 0,0 1,17 21,-2 1,-1 0,-1 1,-2 1,0 0,-2 1,-1 1,-1-1,-1 1,-2 1,-1-1,-1 1,0 23,-5-18,-2 0,-1 0,-2 0,-1 0,-1-1,-2-1,-2 1,-1-2,-1 0,-2 0,-13 19,22-40,-1-1,1 1,-2-1,1-1,-1 0,-1 0,0 0,0-1,-1-1,1 0,-10 4,18-10,-1 0,0 0,1 0,-1-1,0 1,1-1,-1 1,0-1,0 0,1 0,-1-1,0 1,1 0,-1-1,0 0,1 1,-1-1,1 0,-1-1,1 1,-1 0,1-1,0 1,-1-1,1 1,0-1,0 0,1 0,-1 0,0 0,0-1,1 1,0 0,-1-1,1 1,0-1,0 1,0-1,0-1,-2-5,0-1,1 1,0-1,0 1,1-1,0 0,1 1,0-1,1 0,1-9,-1 4,1 0,1 1,0-1,1 1,0-1,1 1,1 0,0 1,1-1,1 1,0 1,0-1,1 2,1-1,0 1,0 0,2 1,-1 0,1 1,0 1,1 0,0 0,0 1,0 1,1 0,0 1,7-1,178 3,-175 3</inkml:trace>
  <inkml:trace contextRef="#ctx0" brushRef="#br0" timeOffset="2187.763">1101 264,'6'-9,"1"0,0 0,0 1,1 0,0 1,1-1,0 2,0-1,0 1,1 1,5-3,37-27,112-88,-162 121,-1 1,1-1,-1 1,1 0,0 0,0 0,-1 0,1 0,0 0,0 0,0 1,0-1,0 0,0 1,0 0,0 0,0-1,0 1,1 0,-1 1,0-1,0 0,0 0,0 1,0 0,0-1,0 1,0 0,-1 0,1 0,0 0,0 0,-1 0,1 0,0 1,-1-1,1 1,-1-1,0 1,0 0,1-1,-1 1,0 0,0 0,-1 0,1 0,0 0,-1 0,1 1,96 205,-87-190,0-3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3:21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30 620,'-9'29,"-4"14,6 0,8-8,5-9</inkml:trace>
  <inkml:trace contextRef="#ctx0" brushRef="#br0" timeOffset="528.872">228 224,'54'-41,"3"1,1 4,2 1,57-22,-45 43,-70 14,-1 0,1 0,-1 0,1 1,-1-1,1 1,-1-1,1 1,-1-1,1 1,-1 0,0-1,0 1,1 0,-1 0,0 0,0 0,0 0,0 1,0-1,0 0,0 0,0 1,0-1,-1 0,1 1,-1-1,1 1,-1-1,1 1,-1-1,0 1,0-1,1 1,-1-1,0 1,-1-1,1 1,0-1,0 1,-1-1,1 1,-1-1,1 1,-1-1,-5 15,0-1,-1 0,-1-1,0 1,-1-2,-1 1,0-1,-1-1,-5 6,2-1,-130 128,142-144,1 0,-1-1,0 1,0 1,0-1,0 0,1 0,-1 1,1-1,-1 1,1-1,-1 1,1 0,0 0,0-1,0 1,0 0,0 0,0 0,0 0,1 0,-1 0,1 0,0 0,-1 1,1-1,0 0,0 0,0 0,1 0,-1 0,0 0,1 0,-1 1,1-1,0 0,0 0,0-1,0 1,0 0,0 0,0 0,1-1,-1 1,0-1,1 1,0-1,-1 1,1-1,0 0,0 1,228 54,-224-51,-1 0,0 0,0 1,0-1,0 1,-1 0,0 1,0-1,-1 1,0-1,0 1,-1 0,1 0,-1 0,-1 1,0-1,0 0,0 1,-1-1,0 1,0-1,-1 0,0 1,0-1,-1 0,1 1,-2-1,1 0,-1-1,0 1,-1 0,1-1,-1 0,-1 0,1 0,-4 3,-6 9,-1-1,-1 0,-1-1,-1 0,0-2,0 0,-2-1,0-1,0-1,-1-1,-10 3,29-12,0 0,-1 0,1 0,-1-1,1 1,-1-1,1 0,-1 0,1 0,-1 0,1 0,-1 0,1 0,-1-1,1 0,0 1,-1-1,1 0,0 0,-1 0,1-1,0 1,0-1,-9-9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1 857,'32'-18,"0"0,-1-3,-2 0,0-2,-1-1,-1-1,-1-1,-2-2,-1 0,-1-2,-1 0,-2-1,-1-2,7-18,120-266,-88 196,-57 120,0 0,0 1,1-1,-1 0,0 1,1-1,-1 1,1-1,-1 1,1-1,-1 1,1-1,-1 1,1-1,-1 1,1 0,-1-1,1 1,0 0,-1-1,1 1,0 0,-1 0,1 0,0 0,-1-1,1 1,0 0,-1 0,1 0,0 0,0 1,-1-1,1 0,0 0,-1 0,1 0,0 1,-1-1,1 0,-1 1,1-1,0 1,-1-1,1 0,-1 1,1-1,-1 1,0-1,1 1,-1 0,1-1,-1 1,0-1,1 1,-1 0,0-1,0 1,0 0,1 0,12 48,-11-43,25 278,-27-283,6 22,-2-1,-1 1,-1 0,0 0,-2 0,-1 0,-1 0,0 0,-2-1,-1 1,-1-1,0 0,-2 0,0-1,-2 0,-1 2,0-13,-1 0,0 0,0-1,-1-1,0 0,0-1,-1 0,0-1,0-1,-1 0,0-1,1 0,-1-1,0-1,-1 0,1-1,0-1,0-1,-1 0,1 0,-2-2,-145-30,161 33,-1 0,1-1,-1 1,1 0,-1-1,1 1,-1-1,1 1,-1-1,1 0,0 1,-1-1,1 0,0 0,0 0,0 0,0 0,0 0,0-1,0 1,0 0,0 0,0-1,0 1,1 0,-1-1,1 1,-1-1,1 1,0-1,-1 1,1-1,5-8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52,'34'-5,"15"-1,5 0,-3 1,-4-3,-6-1,-5 2,-9 1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84,'34'-10,"20"-2,6-5,-2 1,-7 3,-6 3,-12 4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795 1,'-49'22,"2"2,0 2,2 2,1 2,1 2,-11 14,10-10,3 3,1 1,2 2,2 1,1 2,3 1,2 2,2 1,2 1,2 2,2 0,3 1,-11 53,25-92,0 1,2 0,0 0,1 0,0 1,1-1,1 0,1 1,0-1,0 0,2 0,0 0,1 0,0 0,1-1,1 1,0-1,1-1,1 1,0-1,0-1,1 1,1-1,0-1,1 0,0 0,1-1,5 3,6-1,0-1,0-1,1-1,0-1,1-1,0-1,0-1,1-2,-1 0,1-2,-1 0,1-2,-1-1,25-5,2-3,0-2,-1-2,-1-2,-1-3,0-2,36-21,-32 13,-1-2,-2-2,-1-2,-2-2,1-4,-30 24,0-2,0 0,-2 0,-1-2,0 0,-2-1,0 0,-1-1,-2 0,0-1,-1 0,-2-1,0-2,-3 1,-1-1,-1 0,-2 0,-1 0,0 1,-3-1,0 0,-1 1,-2 0,0 0,-2 1,-1 0,-1 0,-1 1,-1 0,-1 1,-1 1,-1 0,-1 2,0-1,-2 2,-1 1,0 0,-1 1,-1 1,-22-12,16 14,0 0,-1 2,-1 1,1 2,-2 0,1 2,-1 2,0 0,-1 2,1 2,0 1,-1 1,1 1,0 2,0 2,0 0,1 2,-25 10,-24 12</inkml:trace>
  <inkml:trace contextRef="#ctx0" brushRef="#br0" timeOffset="330.1">654 481,'0'5,"0"1</inkml:trace>
  <inkml:trace contextRef="#ctx0" brushRef="#br0" timeOffset="581.319">992 509,'0'0</inkml:trace>
  <inkml:trace contextRef="#ctx0" brushRef="#br0" timeOffset="1093.822">484 819,'6'12,"1"0,-1 0,2-1,0 0,0 0,1-1,0 0,10 7,-9-6,4 1,1-1,0 0,0-1,1-1,0 0,0-1,1-1,0-1,1 0,0-1,-1-1,1-1,1 0,-1-1,0-1,0-1,1-1,-1 0,0-1,0-1,0-1,0-1,0 0,-1-1,0-1,0-1,15-9,-25 13,0-1,0-1,0 1,-1-1,0 0,0 0,0-1,-1 0,0 0,0 0,3-7,2-8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1 104,'234'-93,"-231"92,1-1,-1 1,1-1,-1 1,1 0,0 0,-1 1,1-1,0 1,-1 0,1 0,0 0,0 0,-1 1,1-1,0 1,-1 0,1 0,-1 0,1 1,-1-1,0 1,1 0,-1 0,0 0,0 0,0 0,0 1,-1 0,1-1,-1 1,1 0,-1 0,0 0,0 1,-1-1,1 0,-1 1,1-1,-1 1,0-1,0 1,-1 0,1-1,-1 1,0 0,0 0,0-1,0 3,-5 8,0-1,0 1,-1-1,-1 0,0-1,-1 0,0 0,-1 0,-1-1,1-1,-11 9,-32 41,-9 57,60-113,0 0,1 1,-1-1,1 0,0 1,0-1,0 0,0 0,1 1,0-1,0 0,0 0,0 0,1 0,-1 0,1 0,0 0,1 0,-1-1,0 1,1-1,0 0,0 0,0 0,0 0,0 0,1-1,-1 1,1-1,4 4,0-1,0 0,0-1,1 0,-1 0,1-1,0 0,0 0,0-1,1-1,-1 1,0-1,1-1,-1 0,0 0,1-1,-1 0,0-1,1 0,-1 0,4-2,12-9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9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14,'-6'-2,"1"0,-1-1,1 2,-1-1,0 1,0 0,0 0,0 1,1-1,-1 1,0 1,0-1,0 1,0 0,0 0,0 1,1 0,-1 0,1 0,-1 1,1-1,0 1,0 1,0-1,0 1,1 0,0 0,-1 0,1 0,1 1,-1 0,1-1,-1 1,1 1,1-1,-1 0,1 1,0-1,0 1,1 0,-1 0,1 2,3-2,1 1,-1-1,1 0,0 0,1-1,-1 1,1-1,0 1,1-1,-1 0,1-1,0 1,0-1,1 0,-1 0,1-1,0 1,0-1,0-1,0 1,0-1,2 0,46 29,-51-30,1 1,-1 0,0 0,0 0,0 0,-1 0,1 1,0-1,-1 1,1-1,-1 1,0 0,0 0,0 0,0 1,-1-1,1 0,-1 1,0-1,0 0,0 1,0 0,-1-1,1 1,-1-1,0 1,0 0,-1-1,1 1,-1-1,1 1,-2 3,-3 1,-1 1,0-1,-1 0,1 0,-1-1,-1 0,1 0,-1-1,-1 0,1 0,-1-1,0 0,0-1,0 0,-1 0,1-1,-1 0,0-1,0 0,0 0,0-1,0 0,-9-1,-6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470 170,'-49'36,"1"3,3 2,1 1,2 3,-20 30,38-48,-110 122,132-147,0-1,0 1,0 0,1 1,-1-1,0 0,1 0,0 1,0-1,0 0,0 1,0 0,0-1,0 1,1-1,0 1,-1 0,1-1,0 1,0 0,0-1,1 1,-1 0,1-1,-1 1,1 0,0-1,0 1,0-1,0 0,1 1,-1-1,1 0,-1 0,1 0,0 0,0 0,0 0,1 1,11 2,1 0,-1-1,1 0,0-2,0 1,1-2,-1 0,0-1,1 0,-1-2,6 0,21 0,317-32,-339 25,-41-10,14 14,-16-10,1-2,1 0,1-2,0 0,1-1,1-1,1 0,1-2,1 0,1-1,-7-15,15 31,0-1,1-1,0 1,1-1,0 1,0-1,1-1,0 1,1 0,0-1,1 1,0-1,0 0,2-5,4-2</inkml:trace>
  <inkml:trace contextRef="#ctx0" brushRef="#br0" timeOffset="414.469">1062 0,'-43'146,"6"1,7 4,19-106,8-37,0 0,1 1,0-1,0 1,1-1,0 1,0 0,1 0,0 0,1-1,0 1,1 0,0 2,2-7,1 1,-1-1,1-1,0 1,0-1,0 1,0-1,1-1,-1 1,1-1,0 0,0 0,0-1,0 0,0 0,0 0,0-1,0 1,0-2,0 1,0-1,0 0,0 0,0 0,0-1,5-2,123-33,-122 29</inkml:trace>
  <inkml:trace contextRef="#ctx0" brushRef="#br0" timeOffset="665.345">610 367,'34'5,"20"1,6-5,3-2,-6-2,-1-4,-7-2,-1 1,-5-3,1 1,-3 1,-4 3,-2 2,-9-3,-7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5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7 256,'-5'34,"3"15,3 1</inkml:trace>
  <inkml:trace contextRef="#ctx0" brushRef="#br0" timeOffset="470.147">204 539,'189'-372,"-185"363,-3 5,0 0,0 1,1-1,-1 0,1 1,0-1,0 1,0-1,1 1,-1 0,1 0,0 0,-1 0,1 0,1 1,-1 0,2-2,-4 5,1 0,-1 0,0 0,1 0,-1 0,0 0,0 0,0 1,0-1,0 0,0 1,-1-1,1 0,0 1,-1-1,1 1,-1-1,1 1,-1 0,0-1,0 1,1-1,-1 1,0 0,-1-1,1 2,0-1,1 13,0-1,1 1,1 0,0 0,1-1,1 0,0 0,1 0,0 0,1-1,0 0,2-1,-1 1,4 1,-7-10,1-1,0 0,0-1,0 1,1-1,-1-1,0 1,1-1,-1 0,1 0,0-1,-1 0,1 0,-1 0,1-1,-1 0,1 0,-1-1,1 0,-1 0,0 0,0-1,0 0,0 0,-1-1,1 1,-1-1,0 0,0-1,0 1,0-1,-1 0,0 0,2-4,108-181,-107 175,2-3</inkml:trace>
  <inkml:trace contextRef="#ctx0" brushRef="#br0" timeOffset="721.161">1220 2,'-19'14,"0"-2,0 0,1 1,1 1,0 0,1 1,0 1,2 1,0 0,0 1,2 0,0 1,1 1,10-17,0 0,0 0,0 0,1 0,-1 1,1-1,0 0,0 0,0 0,0 0,1 0,-1 0,1 0,0 0,0 0,0 0,0 0,0 0,1 0,-1-1,1 1,0 0,0-1,0 1,0-1,0 0,0 0,1 0,-1 0,1 0,-1 0,1-1,0 1,0-1,-1 0,4 1,111 26,-99-27,0-1,0 0,0-1,0-1,0-1,0 0,-1-1,0-1,0-1,0 0,16-9,-9 0</inkml:trace>
  <inkml:trace contextRef="#ctx0" brushRef="#br0" timeOffset="1054.068">1445 313,'23'-1,"-1"-1,0-1,0-1,-1 0,1-2,-1-1,0 0,-1-2,1 0,-2-1,1-1,-2-1,1-1,-2 0,0-1,0-1,9-12,-23 24,-1 1,1-1,-1 0,0 0,0 0,0 0,0 0,0 0,-1 0,1-1,-1 1,0-1,0 1,0-1,-1 1,1-1,-1 0,0 1,0-1,0 0,0 1,-1-1,1 1,-1-1,0 1,0-1,-1 1,1-1,-1 1,1 0,-1 0,0 0,0 0,0 0,-1 0,1 0,-1 1,1-1,-1 1,0 0,0 0,0 0,0 0,-1 0,0 0,-8 0,0 1,0-1,0 2,0 0,-1 0,1 1,0 1,0 0,0 0,1 1,-1 1,1 0,-1 1,1 0,0 0,1 1,-1 1,1 0,1 0,-1 1,1 0,1 1,-1-1,2 2,-4 4,3-2,1 0,0 1,1 0,0 0,1 0,1 1,0 0,1 0,-1 6,4-14,-1-1,1 1,0-1,0 1,0-1,1 1,0-1,0 1,0-1,1 0,-1 0,1 0,1 0,-1 0,1 0,0 0,0-1,0 1,0-1,1 0,0 0,0 0,0 0,0-1,1 0,0 1,9 3,-1-1,1 0,0-1,1 0,-1-2,1 1,0-2,0 0,12 0,0 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0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470 396,'-15'-8,"7"3,0 0,-1 1,1 0,-1 1,0 0,0 0,0 1,0 0,0 1,0-1,-1 2,-6-1,-4 4,-1 0,1 1,0 1,0 1,1 1,-1 1,1 0,1 2,0 0,-10 7,26-16,1 0,-1 0,1 0,-1 1,1-1,-1 0,1 1,0-1,-1 1,1-1,0 1,0-1,0 1,0 0,1 0,-1-1,0 1,1 0,-1 0,1 0,0 0,-1 0,1 0,0 0,0-1,0 1,1 0,-1 0,0 0,1 0,-1 0,1 0,0 0,-1-1,1 1,0 0,0-1,0 1,0 0,1-1,-1 1,0-1,1 0,-1 1,0-1,1 0,0 0,-1 0,1 0,0 0,0 0,-1-1,1 1,0-1,0 1,0-1,0 1,0-1,50 16,-45-15,0 1,1 0,-1 0,0 0,0 1,0 0,-1 1,1-1,-1 1,0 1,0-1,0 1,5 5,-10-8,1 0,-1 1,0-1,0 0,0 1,0-1,0 1,0-1,-1 1,1 0,-1-1,0 1,0-1,0 1,0 0,0-1,-1 1,1 0,-1-1,1 1,-1-1,0 1,0-1,0 1,-1-1,1 0,0 0,-1 0,0 1,1-1,-3 1,-64 59,61-56,-29 21,20-16,-1 0,2 2,0 0,0 1,1 0,1 1,0 0,1 1,-7 13,18-25,-1 0,1 0,0 0,0 0,0 0,0 0,1 1,0-1,0 0,0 0,0 1,1-1,-1 0,1 0,0 0,0 0,1 0,-1 0,1 0,0 0,0 0,0-1,1 1,-1-1,1 1,0-1,0 0,0 0,0-1,0 1,1 0,-1-1,1 0,0 0,0 0,-1 0,1-1,0 0,1 1,-1-1,0-1,0 1,0-1,0 1,3-1,0 1,-1 1,1-1,0-1,0 1,0-1,-1 0,1-1,0 0,0 0,0 0,-1-1,1 0,-1 0,1 0,-1-1,0 0,0-1,0 1,-1-1,1 0,-1 0,0-1,0 0,0 0,-1 0,4-5,3-13,-2 0</inkml:trace>
  <inkml:trace contextRef="#ctx0" brushRef="#br0" timeOffset="274.948">273 0,'-102'502,"38"25,42-282,11-105,11-115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4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1,'-70'26,"59"-24,-1 2,1 0,0 0,0 1,0 0,1 1,0 0,0 1,0 0,-5 6,13-11,0 0,1 1,-1-1,1 0,0 1,0-1,0 1,0-1,0 1,0 0,1-1,-1 1,1 0,0-1,0 1,0 0,0-1,0 1,1 0,-1 0,1-1,0 1,-1-1,1 1,0-1,1 1,-1-1,0 1,1-1,-1 0,1 0,0 0,0 0,0 0,0 0,0 0,1 0,27 49,-37 29,5-75,0 1,1-1,-1 1,1-1,1 1,-1 0,1-1,0 1,0 0,0-1,1 1,0 0,0-1,0 1,1-1,0 1,0-1,0 0,1 0,1 2,2-3,1 0,0-1,0 1,1-1,-1-1,1 1,-1-1,1 0,0-1,-1 0,1 0,0-1,0 0,0 0,0-1,0 0,-1-1,1 1,82-29,-75 20</inkml:trace>
  <inkml:trace contextRef="#ctx0" brushRef="#br0" timeOffset="832.367">67 282,'4'0,"7"0,7 0,4 0,3 0,-2-5,-5-1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5,'-39'0,"16"-3,0 2,0 0,0 2,0 0,0 2,0 0,0 2,0 0,1 2,0 0,1 2,0 0,0 1,0 1,-6 6,13-6,0 1,1 0,0 0,1 2,1-1,0 2,0-1,2 1,0 1,0 0,2 0,0 1,1-1,0 1,2 1,0-1,1 1,0 0,2 0,0 17,2-29,0-1,0 1,0-1,1 1,0-1,0 0,0 0,1 0,-1 0,1 0,1 0,-1-1,0 1,1-1,0 0,0 0,1 0,-1-1,1 0,-1 0,1 0,0 0,0 0,0-1,1 0,-1 0,0-1,1 0,0 0,-1 0,1 0,-1-1,1 0,0 0,-1 0,1-1,-1 0,1 0,1-1,21-7,-1-1,0-1,-1-2,0 0,0-2,-2-1,0-1,-1-1,0 0,-2-2,0-1,15-21,-7 8,-2-1,-1-1,-2-1,-1-2,10-25,9-6,-41 70,-1 1,1-1,0 1,0-1,-1 1,1-1,0 1,-1 0,1-1,-1 1,1 0,-1 0,1-1,-1 1,0 0,1 0,-1 0,0 0,1-1,-1 1,0 0,0 0,0 0,0 0,0 0,0 0,0 0,0-1,0 1,-1 0,1 0,0 0,0 0,-1 0,1-1,-1 1,1 0,-1 0,1 0,-21 105,11-66,1 1,3 0,1 1,2-1,2 1,1 0,3 6,-1-35,1 0,0-1,0 0,1 1,1-1,0-1,1 1,0-1,1 0,0 0,0-1,1 1,1-2,0 1,0-2,1 2,5 0</inkml:trace>
  <inkml:trace contextRef="#ctx0" brushRef="#br0" timeOffset="1031.018">1077 428,'-235'397,"199"-340,116-167,90-122,-113 153,-57 78,0 1,1 0,-1-1,0 1,0-1,0 1,1 0,-1-1,0 1,0 0,1-1,-1 1,0 0,1-1,-1 1,0 0,1 0,-1-1,0 1,1 0,-1 0,1 0,-1-1,1 1,-1 0,0 0,1 0,-1 0,1 0,-1 0,1 0,-1 0,0 0,1 0,-1 0,1 0,-1 0,1 1,-1-1,0 0,1 0,-1 0,0 1,1-1,-1 0,1 0,-1 1,0-1,0 0,1 1,-1-1,0 0,1 1,-1-1,0 0,0 1,0-1,0 1,1-1,5 33,-4-20,65 221,-64-155,-4-77,1-1,-1 1,1 0,-1-1,0 1,0-1,0 1,0-1,0 1,0-1,0 1,0-1,-1 0,1 0,0 0,-1 0,1 0,-1 0,1 0,-1 0,0 0,1-1,-1 1,0-1,1 1,-1-1,0 0,0 1,1-1,-1 0,0 0,0-1,1 1,-1 0,0 0,0-1,1 1,-1-1,0 0,1 1,-1-1,1 0,-1 0,-13-7,0-1,1 0,0-2,1 1,0-2,1 1,0-2,0 0,2 0,-1-1,2 0,0-1,0-1,-4-4,0 0,3 3</inkml:trace>
  <inkml:trace contextRef="#ctx0" brushRef="#br0" timeOffset="1467.341">1330 428,'48'130,"-42"-106,2-1,0 0,1 0,2-1,0 0,8 11,-18-31,0-1,-1 1,1-1,0 0,0 1,0-1,0 0,0 0,0 1,0-1,0 0,0 0,1 0,-1 0,0-1,1 1,-1 0,1 0,-1-1,1 1,-1-1,1 0,-1 1,1-1,-1 0,1 0,0 0,-1 0,1 0,-1 0,1 0,-1-1,1 1,-1 0,1-1,-1 1,1-1,-1 0,1 0,-1 1,0-1,1 0,-1 0,0 0,0 0,0 0,0-1,0 1,0 0,0 0,0-1,0 0,51-189,-36 77,-15 89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5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1 288,'148'-17,"1"7,134 9,-155 1,-62 6,-65-7,-1 1,1-1,-1 0,1 0,-1 1,1-1,-1 0,0 0,1 0,-1 0,0 0,0 1,0-1,0 0,0 0,0 0,0 0,0 0,0 0,0 0,0 0,0 1,-1-1,1 0,0 0,-1 0,1 0,-1 1,1-1,-1 0,1 0,-1 1,1-1,-1 0,0 1,1-1,-1 1,0-1,0 1,1-1,-1 0,-207-214,194 197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59,'306'-11,"-22"-8,-121-7,-156 24,-8 2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59,'34'-5,"15"-2,10 1,-1 1,-6 2,-1-4,-5-1,-6 2,-4 1,-4 2,-3 1,-1 1,-1 1,1 0,-6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8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1 306,'21'-13,"0"2,1 0,1 2,0 0,0 1,1 2,0 0,0 2,0 0,0 2,1 1,-1 0,1 2,-1 1,22 4,60 8,-106-14,1 0,0 0,0-1,-1 1,1 0,0 0,-1 0,1 0,0-1,-1 1,1 0,0-1,-1 1,1 0,-1-1,1 1,-1-1,1 1,-1-1,1 1,-1-1,1 1,-1-1,0 1,1-1,-1 0,0 1,1-1,-1 0,0 1,0-1,0 0,1 1,-1-1,0 0,0 1,0-1,0 0,0 0,-1 1,1-1,0 0,0 1,0-1,0 0,-1 1,1-1,0 0,-1 1,1-1,-1 1,1-1,0 1,-1-1,1 1,-1-1,0 0,-30-29,-8 1,27 22,0-1,1 0,0-1,1 0,0 0,0-1,1-1,1 1,0-2,-4-5,11-17,10 23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1 108,'533'-28,"-250"15,67-20,-100 4,-225 24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31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0,5 0,1 0,1 0,0 0,0 0,-1 0,0 0,0 0,-1 0,1 0,-1 0,0 0,0 0,-9 0,-9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3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0,'39'5,"17"1,4 0,-4-1,-6-1,-7-2,-11-1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13,'-74'92,"-4"-4,-3-3,-86 68,151-139,16-14,-1 0,0 1,0-1,0 1,0-1,1 1,-1-1,0 1,1 0,-1-1,0 1,1 0,-1-1,1 1,-1 0,1 0,-1 0,1-1,0 1,-1 0,1 0,0 0,0 0,-1 0,1 0,0 0,0-1,0 1,0 0,0 0,0 0,1 0,-1 0,0 0,0 0,1 0,-1-1,0 1,1 0,-1 0,1 0,-1-1,1 1,0 0,-1-1,1 1,0 0,-1-1,1 1,0-1,0 1,-1-1,1 1,0-1,0 0,0 1,0-1,-1 0,1 0,0 1,0-1,0 0,0 0,0 0,63 8,311-10,-372 3,0-1,0 1,0-1,-1 0,1 0,0 0,0 0,0 0,0-1,0 1,0-1,0 0,0 0,-1 0,1 0,0-1,-1 1,1-1,-1 1,0-1,1 0,-1 0,0 0,0 0,0 0,0-1,0 1,-1-1,1 1,-1-1,0 1,1-1,-1 0,-1 0,1 0,0 1,0-2,-3-9,0 0,0 0,-1 0,-1 0,0 0,-1 1,0 0,-1 0,0 0,-1 1,0 0,-1 0,-3-2,-7-13,-11-17,21 34,0 0,1-1,0 0,0 0,1 0,1-1,0 0,0 0,1 0,1-1,-1 1,2-1,0 0,0 0,1-5,5-1</inkml:trace>
  <inkml:trace contextRef="#ctx0" brushRef="#br0" timeOffset="434.275">938 13,'-75'139,"56"-105,10-21,0 1,1-1,0 2,1-1,1 1,0 0,1 0,1 1,0-1,1 1,1 0,0 0,1 0,1 0,1 6,2-17,0 0,0 0,1 0,-1-1,1 1,0-1,0 0,1-1,0 1,-1-1,1 1,0-1,0-1,1 1,-1-1,0 0,1 0,0 0,-1-1,1 0,0 0,0-1,-1 1,1-1,0-1,0 1,0-1,-1 0,1 0,0 0,5-3,-9 4,0 0,1 0,-1 0,0-1,0 1,1-1,-1 0,0 1,0-1,0 0,0 0,0-1,0 1,0 0,0 0,0-1,0 0,-1 1,1-1,-1 0,1 1,-1-1,0 0,1 0,-1 0,0-10</inkml:trace>
  <inkml:trace contextRef="#ctx0" brushRef="#br0" timeOffset="683.373">571 238,'29'5,"14"2,5-1,-2-1,-2-1,-6-2,-3-1,-3-1,-7 1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2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28,'-16'25,"-1"0,-1-1,0-1,-2-1,-1 0,-7 3,-2 5,-170 138,198-167,0-1,0 1,0 1,0-1,0 0,0 0,0 1,1-1,-1 1,1 0,-1-1,1 1,0 0,-1 0,1 0,0 0,0 0,0 0,1 0,-1 0,0 0,1 1,0-1,-1 0,1 0,0 0,0 1,0-1,0 0,1 0,-1 1,0-1,1 0,0 0,0 0,-1 0,1 0,0 0,0 0,1 0,-1 0,0 0,1-1,-1 1,1 0,0-1,-1 1,1-1,0 0,0 0,1 1,17 7,-1-1,1-1,0-1,1-1,-1 0,1-2,18 1,207 11,-109 1,-137-17,1-1,0 1,0 0,-1-1,1 1,-1-1,1 1,-1-1,0 1,0-1,1 1,-1-1,0 1,0-1,0 1,-1-1,1 0,0 1,-1-1,1 1,0 0,-1-1,0 1,1-1,-1 1,0 0,0-1,0 1,0 0,0 0,0 0,0 0,0 0,0 0,-1 0,1 0,0 0,0 0,-1 1,0-1,0-1,-254-283,242 270,2-1,-1 0,2-1,0 0,1-1,1 0,0 0,1-4,7 21,1 0,-1 0,1 0,0 0,-1-1,1 1,0 0,0 0,0 0,0 0,0 0,0 0,0-1,0 1,0 0,1 0,-1 0,0 0,1 0,-1 0,1 0,-1 0,1 0,0 0,-1 0,1 0,0 0,-1 1,1-1,0 0,0 0,0 1,0-1,0 1,0-1,0 1,0-1,0 1,0-1,1 1,14-4</inkml:trace>
  <inkml:trace contextRef="#ctx0" brushRef="#br0" timeOffset="481.873">795 84,'23'39,"105"234,-90-219,-37-53,0 0,0-1,1 1,-1-1,0 1,0-1,0 1,1-1,-1 0,0 1,0-1,1 0,-1 0,0 0,0 0,1 0,-1 0,0 0,0 0,1-1,-1 1,0 0,0-1,0 1,1-1,-1 0,0 1,0-1,0 0,0 1,0-1,0 0,0 0,0 0,-1 0,1 0,0 0,0 0,-1 0,1 0,-1-1,1 1,-1 0,1 0,-1 0,0-1,0 1,0 0,1 0,-1-1,53-168,20-80,-69 244,-2 7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50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2794 687,'5'0,"6"0,6 0,5 0,4 0,2 0,1 0,1 0,-1 0,0 0,0 0,0 0,-1-5,1-1,-1-1,0 2,0 2,-4 1</inkml:trace>
  <inkml:trace contextRef="#ctx0" brushRef="#br0" timeOffset="245.943">3020 461,'0'34,"0"15,0 5,0-3,0-4,0-6,0-5,5-9,1-4,0-1,-1-4</inkml:trace>
  <inkml:trace contextRef="#ctx0" brushRef="#br0" timeOffset="-16087.452">0 743,'1'2,"1"-1,-1 1,1 0,-1 0,1 0,0-1,-1 1,1-1,0 0,0 1,0-1,0 0,0 0,0 0,1 0,-1-1,0 1,0 0,1-1,-1 0,0 1,1-1,-1 0,0 0,2-1,-1 2,225 1,-98-28,-118 24</inkml:trace>
  <inkml:trace contextRef="#ctx0" brushRef="#br0" timeOffset="-15638.865">762 320,'-17'220,"-6"13,6-103,27-119,-3-15</inkml:trace>
  <inkml:trace contextRef="#ctx0" brushRef="#br0" timeOffset="-15051.175">1016 545,'17'-39,"2"1,2 0,2 2,1 0,19-20,1 17,-43 38,0 1,0 0,0-1,0 1,0 0,0-1,0 1,0 0,0 0,0 0,0 0,0 0,0 0,0 0,0 1,0-1,0 0,0 0,0 1,0-1,0 1,0-1,0 1,0-1,0 1,0 0,-1-1,1 1,0 0,0 0,-1-1,1 1,0 0,-1 0,1 0,-1 0,1 0,-1 0,0 0,1 0,-1 0,0 0,0 0,0 0,0 0,0 0,0 0,0 0,0 0,0 1,8 133,-8-134,0 0,1 0,-1 0,1-1,-1 1,1 0,-1 0,1 0,0 0,-1-1,1 1,0 0,0-1,-1 1,1 0,0-1,0 1,0-1,0 1,0-1,0 0,0 1,0-1,0 0,0 0,0 0,0 1,0-1,0 0,0 0,0-1,0 1,0 0,0 0,0 0,0-1,0 1,0 0,0-1,0 1,0-1,0 1,-1-1,1 0,0 1,0-2,44-35,-39 31,149-147,-154 151,-1 1,1 0,-1-1,1 1,0 0,0 0,0 0,-1 0,1 0,0 0,0 0,0 0,1 0,-1 0,0 0,0 1,0-1,1 0,-1 1,0-1,0 1,1-1,-1 1,1 0,-1 0,0-1,1 1,-1 0,1 0,-1 0,0 1,1-1,-1 0,1 0,-1 1,0-1,1 1,-1-1,0 1,0 0,0-1,1 1,-1 0,0 0,0 0,0 0,0 0,0 0,0 0,0 0,-1 0,1 1,0-1,11 33,36 53,10-45,-39-35</inkml:trace>
  <inkml:trace contextRef="#ctx0" brushRef="#br0" timeOffset="-14808.855">1072 715,'34'0,"15"-5,5-1,-2 0,-1 1,-4 2,0 0,-3 2,0 1,-3 0,-3 0,-3 0,-3 1,-7-1</inkml:trace>
  <inkml:trace contextRef="#ctx0" brushRef="#br0" timeOffset="-1603.241">1355 1025,'1'-2,"0"0,1 0,-1 0,0 0,-1 0,1 0,0 0,0-1,-1 1,0 0,1-1,-1 1,0 0,0-1,0 1,0 0,-1-1,1 1,-1 0,1 0,-1-1,0 1,0 0,0 0,0 0,0 0,0 0,0 0,-1 0,1 0,-1 1,0-1,1 0,-1 1,0-1,0 1,0 0,0 0,0 0,0 0,0 0,0 0,-1 0,1 1,0-1,-1 1,1-1,0 1,-1 0,1 0,0 0,-1 1,0-1,-96 20,97-19,-1 0,1 0,0 0,-1 0,1 0,0 1,0-1,0 1,0 0,0-1,0 1,0 0,0 0,1 0,-1 0,1 1,0-1,0 0,-1 0,1 1,1-1,-1 1,0-1,1 1,-1-1,1 1,0 0,0-1,0 1,0-1,0 1,0 0,1-1,-1 1,1-1,0 2,3 2,0 1,0-1,0-1,1 1,0-1,0 0,1 0,-1 0,1-1,0 1,0-2,1 1,4 2,24 17,-30-21,-1 1,1-1,-1 1,1 0,-1 1,0-1,0 1,-1-1,1 1,-1 0,0 1,0-1,0 0,0 1,-1 0,0 0,0 0,0 0,0 0,-1 0,0 0,0 0,-1 0,1 1,-1-1,0 0,0 0,-1 1,0-1,0 0,0 0,0 0,-1 0,0 0,0 0,0 0,-3 3,0-2,1-1,-1-1,0 1,-1-1,1 0,-1 0,0-1,0 1,0-1,0-1,-1 1,1-1,-2 0,6-1,0 0,0-1,0 1,0-1,0 0,0 0,0 0,0 0,0 0,0 0,-1-1,1 1,0-1,1 1,-1-1,0 0,0 1,0-1,0 0,0 0,1-1,-1 1,1 0,-1 0,1-1,-1 1,1-1,-1 0,1 1,0-1,0 0,0 0,0 1,0-1,1 0,-1 0,1 0,-1 0,1 0,-1 0,1 0,0 0,0 0,0-1,1-18,4 3</inkml:trace>
  <inkml:trace contextRef="#ctx0" brushRef="#br0" timeOffset="-1051.54">2229 545,'-63'86,"49"-71,1 0,0 1,1 1,0 0,2 1,0 0,1 0,1 1,1 0,0 1,1-1,2 1,0 0,-1 11,6-26,-1 0,1 0,0 0,1 0,-1 0,1 0,0 0,0-1,0 1,1-1,-1 1,1-1,0 0,0 0,1 0,-1 0,1-1,0 1,0-1,0 0,1 0,-1-1,1 1,-1-1,1 0,0 0,0-1,-1 1,1-1,1 0,-1 0,3-1,-1 2,-1-1,1-1,0 1,0-1,-1-1,1 1,0-1,0 0,-1 0,1-1,-1 0,1 0,-1-1,0 0,0 0,0 0,0-1,-1 1,1-1,-1-1,0 1,0-1,0 0,2-4,6-37,-16 28</inkml:trace>
  <inkml:trace contextRef="#ctx0" brushRef="#br0" timeOffset="-665.04">1806 291,'16'-4,"7"0,0-1,0-1,0-1,0-1,-1-1,-1-1,1-1,-2-1,1-1,-2 0,0-2,-1 0,0-1,-1-1,-1 0,6-9,-16 17,-6 7,0 0,0 0,0 0,1 1,-1-1,0 0,1 0,0 1,-1-1,1 0,0 1,0-1,0 1,0-1,0 1,0 0,1-1,-1 1,0 0,1 0,-1 0,1 0,-1 0,1 0,-1 0,1 0,0 1,-1-1,1 0,0 1,0 0,-1-1,1 1,0 0,0 0,0 0,-1 0,1 0,0 1,0-1,0 0,-1 1,1-1,0 1,-1 0,1 0,0-1,-1 1,1 0,-1 0,1 1,0 0,39 79,-38-71,0-1,1 0,0 0,1 0,-1 0,2-1,-1 1,1-1,0-1,1 1,0-1,0 0,1-1,-1 0,3 2,7-1</inkml:trace>
  <inkml:trace contextRef="#ctx0" brushRef="#br0" timeOffset="851.541">3754 320,'-14'12,"-15"10,0 2,2 1,0 1,2 1,1 1,2 2,0 0,2 1,-8 18,26-44,0-1,0 1,1 0,-1 0,1 0,0 0,0 0,1 0,0 0,0 0,0 1,0-1,1 0,0 0,0 0,0 0,0 0,1 0,0-1,0 1,0 0,1-1,0 0,-1 1,2-1,-1 0,0 0,1-1,0 1,-1-1,1 0,1 0,-1 0,0 0,1-1,0 0,-1 0,11 3,1-1,-1-1,0 0,1-2,-1 1,1-2,-1 0,1-1,0-1,-1 0,0-1,1 0,-1-1,-1-1,1-1,-1 0,0-1,0 0,0-1,-1-1,-1 0,9-7,-13 10,-1-1,1 0,-1-1,0 1,-1-1,1-1,-2 1,1-1,-1 0,-1 0,1 0,-2-1,1 0,-1 0,-1 0,0 0,0 0,-1 0,0 0,-1-1,0 1,-1 0,0 0,0-1,-1 1,-3-9,0 7,0 1,-1 0,0 0,-1 1,0-1,0 1,-1 1,-1 0,1 0,-1 0,-1 1,0 1,0-1,0 2,-1-1,0 2,0-1,-1 1,1 1,-1 0,0 1,0 0,-1 1,1 0,0 1,-1 0,-3 1,-12 3</inkml:trace>
  <inkml:trace contextRef="#ctx0" brushRef="#br0" timeOffset="1092.715">4290 631,'-5'28,"-1"15,0 0</inkml:trace>
  <inkml:trace contextRef="#ctx0" brushRef="#br0" timeOffset="1587.343">4488 291,'35'-8,"1"0,0 3,0 1,1 1,0 3,0 0,-35 0,0 0,0 0,0 0,0 0,0 0,0 0,0 1,-1-1,1 1,0-1,0 1,0 0,0-1,-1 1,1 0,0 0,-1 1,1-1,0 0,-1 0,0 1,1-1,-1 1,0-1,0 1,0 0,0-1,0 1,0 0,0 0,-1 0,1-1,0 1,-1 0,0 0,1 0,-1 0,0 0,0 0,0 0,0 0,-1 0,1 0,0 0,-1 0,0 0,1-1,-1 1,0 0,0 0,0 0,-134 121,133-121,1-1,0 1,-1 0,1-1,0 1,0 0,0 0,0-1,0 1,1 0,-1 0,0 0,1 0,-1 0,1 0,0 0,0 0,0 0,0 1,0-1,0 0,1 0,-1 0,0 0,1 0,0 0,0 0,-1-1,1 1,0 0,0 0,1 0,-1-1,0 1,0-1,1 1,-1-1,1 1,0-1,-1 0,1 0,0 0,1 1,89 39,-83-38,80 49,-87-49,1-1,-1 0,0 1,-1-1,1 1,0 0,-1-1,1 1,-1 0,0 0,0 0,0 0,0 0,-1 0,1 0,-1 0,0 0,0 0,0 0,0 1,0-1,-1 0,1 0,-1 0,0 0,0 0,0 0,0 0,-1-1,1 1,-1 0,0 0,-8 8,0 1,-1-1,0-1,-1 0,0 0,0-1,-1-1,0 0,-1-1,0 0,-3 0,1 0,-78 22,93-29,-1 0,1 0,0-1,0 1,0 0,0-1,0 1,0-1,0 1,0-1,0 0,0 1,0-1,0 0,0 0,0 0,0 0,1 1,-1-1,0 0,1 0,-1 0,1-1,-1 1,1 0,-1 0,1 0,0 0,-1 0,1 0,0-1,0 1,0 0,0 0,0 0,0-1,1 1,-1 0,0 0,0 0,1 0,-1 0,1 0,-1-1,1 1,-1 0,1 0,0 0,0 1,-1-1,1 0,0 0,10-18</inkml:trace>
  <inkml:trace contextRef="#ctx0" brushRef="#br0" timeOffset="2179.717">5052 376,'7'-20,"2"0,0 1,1 0,1 1,0 0,2 1,0 0,1 1,13-12,-26 27,0-1,-1 1,1 0,0 0,0-1,0 1,0 0,1 0,-1 0,0 0,0 0,1 0,-1 0,0 1,1-1,-1 0,1 1,-1-1,1 1,-1 0,1-1,-1 1,1 0,-1 0,1 0,0 0,-1 0,1 0,-1 0,1 1,-1-1,1 1,-1-1,1 1,-1-1,1 1,-1 0,0 0,1 0,-1 0,0 0,0 0,0 0,0 0,0 0,0 0,0 1,0-1,0 0,0 1,-1-1,1 0,0 1,-1-1,0 1,1 0,-1-1,0 1,0-1,-6 32,5-30,0 1,0-1,0 1,0-1,0 1,1-1,0 1,-1 0,1-1,1 1,-1 0,0-1,1 1,0-1,0 1,0-1,0 1,0-1,1 1,1-3,0 0,-1-1,1 1,0-1,-1 1,1-1,0 0,0 0,-1 0,1 0,0-1,-1 1,1-1,0 0,-1 0,1 0,-1 0,1 0,-1 0,1-1,-1 1,0-1,0 1,0-1,0 0,0 0,0 0,0 0,-1 0,1-1,124-113,-123 116,-1-1,0 1,0-1,0 1,1 0,-1 0,0 0,1 0,-1 0,0 1,0-1,1 0,-1 1,0 0,0 0,0 0,0-1,0 2,0-1,0 0,0 0,0 1,-1-1,1 1,0-1,-1 1,1 0,-1 0,0-1,1 1,-1 0,0 0,0 1,-1-1,1 0,0 0,-1 0,1 0,-1 1,1 1,11 19,-8-16,1 0,0 0,0 0,0 0,1-1,0 0,0 0,1-1,0 1,0-2,0 1,0-1,1 0,5 2,8 0</inkml:trace>
  <inkml:trace contextRef="#ctx0" brushRef="#br0" timeOffset="2432.633">4939 545,'33'0,"22"0,10 0,3 0,1 0,-2-4,-3-3,-8 1,-4 1,0 2,-5 1,-6 1,-4 0,-5 1,-2 1,-6-1</inkml:trace>
  <inkml:trace contextRef="#ctx0" brushRef="#br0" timeOffset="2819.071">5532 715,'-32'4,"19"-4,0 1,1 1,-1 0,0 0,1 2,0-1,0 2,0-1,0 2,1-1,-1 2,-9 6,20-12,0 0,0 0,0 0,0 0,0 0,0 0,0 0,0 0,0 0,0 1,1-1,-1 0,0 0,1 1,-1-1,1 1,-1-1,1 0,0 1,0-1,0 1,0-1,0 1,0-1,0 1,0-1,0 0,0 1,1-1,-1 1,1-1,-1 0,1 1,0-1,-1 0,1 0,0 1,0-1,0 0,0 0,0 0,0 0,0 0,0 0,1 0,62 33,-52-29,-8-5,0 1,0 0,0 0,0 0,0 0,0 0,0 1,0 0,-1 0,1 0,0 0,-1 1,0-1,0 1,0 0,0 0,0 0,0 0,-1 1,1-1,-1 1,0-1,0 1,0 0,-1 0,1 0,-1 0,0 0,0 0,-1 0,1 0,-1 0,0 1,0-1,0 0,0 0,-1 0,0 0,0 0,-1 4,-2 0,-1 0,0 0,0 0,-1-1,0 0,0 0,-1 0,0-1,0 0,-1-1,1 1,-1-1,0-1,-5 3,-2-5</inkml:trace>
  <inkml:trace contextRef="#ctx0" brushRef="#br0" timeOffset="3430.275">5955 631,'41'-12,"-21"9,0-2,0-1,0 0,-1-1,0-1,0-1,0-1,-2 0,1-2,-1 0,-1-1,13-12,-24 18,-5 7,0-1,0 0,0 0,0 1,1-1,-1 0,0 0,0 1,1-1,-1 0,0 1,1-1,-1 0,0 1,1-1,-1 1,1-1,-1 0,1 1,0-1,-1 1,1 0,-1-1,1 1,0-1,0 1,-1 0,1 0,0-1,-1 1,1 0,0 0,0 0,-1 0,1 0,0 0,0 0,-1 0,1 0,0 0,0 0,-1 0,1 1,0-1,0 0,-1 0,1 1,0-1,-1 1,1-1,-1 0,1 1,0-1,-1 1,1 0,-1-1,1 1,13 97,-5-49,-3 0,-2 0,-1 1,-3 0,-3 0,-4 27,4-59,1 10,-1 1,-2-1,-1 0,-1 0,-1 0,-1-1,-2-1,-1 1,-1-2,-1 0,-1 0,-16 19,30-43,0 0,0 1,0-1,-1 0,1 0,-1 0,1 0,-1 0,1 0,-1 0,1 0,-1-1,0 1,1-1,-1 1,0-1,1 1,-1-1,0 0,0 0,0 0,1 0,-1 0,0-1,0 1,1 0,-1-1,0 1,1-1,-1 0,0 1,1-1,-1 0,1 0,-1 0,1 0,0 0,-1-1,1 1,0 0,0-1,0 1,0 0,0-1,0 0,0 1,0-1,1 1,-1-1,1 0,-1 1,1-1,0 0,-1 0,1 1,0-1,0 0,-3-16,2-1,-1 1,2-1,1 1,0 0,1-1,1 1,4-16,6-41,-11 51</inkml:trace>
  <inkml:trace contextRef="#ctx0" brushRef="#br0" timeOffset="3853.225">6067 291,'123'-130,"18"-17,-140 146,-1 0,1 0,0 0,-1 0,1 0,0 1,0-1,0 0,-1 0,1 1,0-1,0 0,0 1,0-1,0 1,0 0,1-1,-1 1,0 0,0-1,0 1,0 0,0 0,0 0,1 0,-1 0,0 0,0 0,0 1,0-1,0 0,0 1,0-1,0 1,0-1,0 1,0-1,0 1,0-1,0 1,0 0,0 0,0 0,-1-1,1 1,0 0,-1 0,1 0,-1 0,1 0,-1 0,1 0,-1 0,0 0,1 1,-1-1,0 0,0 0,0 0,0 0,0 0,0 0,0 1,0-1,0 0,-1 0,1 1,1 13,1 1,0-1,1 1,1-1,1 0,0-1,0 1,2-1,0 0,0 0,10 12,0-7</inkml:trace>
  <inkml:trace contextRef="#ctx0" brushRef="#br0" timeOffset="5252.632">254 1618,'1554'0,"-1265"-28,51 27,-111-26,455 27,237 0,-588-30,-15 20,34-8,-46-9,65-1,-82-2,-266 30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4:5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1 164,'93'-37,"1"4,89-17,51 8,-160 41,-72 1,0 0,-1 0,1 0,0 0,-1 1,1-1,-1 0,1 1,-1 0,1-1,-1 1,1 0,-1 0,1-1,-1 1,0 0,0 1,1-1,-1 0,0 0,0 0,0 1,0-1,-1 0,1 1,0-1,0 1,-1-1,1 1,-1-1,1 1,-1 0,0-1,0 1,1-1,-1 1,0 0,-1-1,1 1,0 0,0-1,-1 2,-4 6,0 0,0 0,-1 0,0-1,-1 1,1-2,-2 1,1-1,-1 0,0 0,-1-1,1 0,-2 0,-14 12,-83 56,80-58,0 2,2 0,0 2,1 0,1 2,1 0,-8 13,27-31,-1-1,1 1,1 0,-1 1,0-1,1 0,0 1,0-1,0 1,1 0,0-1,0 1,0 0,0 0,1 0,0 0,0 0,0 0,0 0,1-1,0 1,0 0,0 0,1 0,-1-1,1 1,0-1,1 1,-1-1,1 0,-1 0,1 0,1 0,-1-1,0 1,1-1,0 0,0 0,3 3,9-1,-1 0,0-1,1 0,0-2,0 0,0 0,0-1,0-1,0-1,0-1,0 0,0 0,0-2,-1 0,10-4,1 2,15-14,-29 7</inkml:trace>
  <inkml:trace contextRef="#ctx0" brushRef="#br0" timeOffset="369.685">1271 220,'-51'23,"35"-16,0-1,1 2,-1 0,1 1,1 1,0 0,0 1,-1 2,13-12,1 0,0 0,0 0,0 0,0 0,0 0,0 0,0 0,0 1,0-1,0 0,1 1,-1-1,0 0,1 1,0-1,-1 1,1-1,0 1,-1-1,1 1,0-1,0 1,0-1,0 1,1-1,-1 1,0-1,1 1,-1-1,1 1,-1-1,1 0,0 1,-1-1,1 0,0 0,0 1,0-1,0 0,0 0,0 0,1 0,-1 0,68 29,-47-22,-17-7,-1 0,0 0,1 1,-1-1,0 1,0 0,1 1,-2-1,1 1,0 0,0 0,-1 0,0 0,1 0,-1 1,-1-1,1 1,0 0,-1 0,0 0,0 0,0 1,0-1,-1 0,0 1,0-1,0 1,0 0,-1-1,1 1,-1-1,-1 1,1 0,-1-1,1 1,-1-1,-1 3,-2 0,-1 0,0 0,0 0,0 0,-1-1,0 0,0 0,-1 0,0-1,0 0,0 0,0-1,-1 0,0 0,1-1,-1 0,-1 0,1-1,0 0,-1-1,-2 1,9-2,0 1,1-1,-1 1,0-1,0 0,0 0,0 0,0 0,0 0,0-1,0 1,0-1,0 1,0-1,0 1,0-1,0 0,1 0,-1 0,0 0,1 0,-1-1,1 1,-1 0,1-1,0 1,-1-1,1 0,0 0,-7-14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0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1,'480'0,"-456"0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0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0,'2'2,"-1"0,1 0,-1 0,1 0,-1-1,1 1,0-1,0 1,0-1,0 0,0 0,0 1,0-2,1 1,-1 0,0 0,1-1,-1 1,0-1,1 0,-1 1,0-1,1 0,1-1,-1 1,389 7,-375-5,-5-2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09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2,'4'0,"3"4,4 3,5-1,4-1,5-1,2-2,1-1,1-5,0-3,0 1,0 1,0 1,0 1,-6 2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10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311 124,'-5'0,"-1"5,0 6,-4 1,0 4,2 3,2 4,2 3,1 1,2 1,1 1,0 0,1 0,-1 0,1-1,-1 1,0-1,0-4</inkml:trace>
  <inkml:trace contextRef="#ctx0" brushRef="#br0" timeOffset="286.683">0 603,'15'5,"9"1,5 1,3-2,6-2,0-1,0-5,-3-3,-2-1,-2 2,-1 1,-2-3,0 0,0 0,-5 7,-6 3</inkml:trace>
  <inkml:trace contextRef="#ctx0" brushRef="#br0" timeOffset="1369.027">57 857,'106'-43,"-103"42,1-1,0 0,-1 0,1 1,0-1,1 1,-1 0,0 0,0 0,0 1,0-1,1 1,-1 0,0 0,0 1,1-1,-1 1,0 0,0 0,0 0,0 1,0 0,0-1,0 1,-1 1,1-1,-1 0,1 1,-1 0,0 0,0 0,0 0,0 0,-1 1,1-1,-1 1,0-1,0 1,0 0,-1 0,1 0,-1 0,0 0,0 0,0 1,-2 3,-1 0,0 0,0-1,0 1,-1 0,0-1,-1 0,1 1,-1-2,-1 1,1 0,-1-1,-1 0,1 0,-3 2,-18 24,-162 160,186-191,0 0,0 0,0 0,1 1,-1-1,1 0,-1 1,1-1,-1 1,1-1,0 1,-1 0,1-1,0 1,0 0,0 0,1 0,-1 0,0 0,1 0,-1 0,1 0,0 0,0 0,0 0,0 0,0 0,0 0,0 0,1 0,-1 0,1 0,-1 0,1 0,0 0,0 0,0 0,0 0,0 0,0-1,0 1,1 0,-1-1,1 0,-1 1,2 0,14 2,0-1,0 0,0-2,0 0,1-1,-1 0,0-2,12-2,52-19,-62 12</inkml:trace>
  <inkml:trace contextRef="#ctx0" brushRef="#br0" timeOffset="4255.401">763 716,'3'-24,"1"-1,1 1,1 0,1 0,1 1,2 0,0 0,1 1,1 0,1 1,3-2,55-83,-71 105,1 0,-1 1,1-1,-1 0,1 1,-1-1,1 1,-1-1,1 1,0-1,-1 1,1 0,0-1,-1 1,1 0,0-1,-1 1,1 0,0 0,0 0,0-1,-1 1,1 0,0 0,0 0,-1 0,1 1,0-1,0 0,-1 0,1 0,0 0,0 1,-1-1,1 0,0 1,-1-1,1 1,0-1,-1 1,1-1,-1 1,1-1,-1 1,1 0,-1-1,1 1,-1 0,1-1,-1 1,0 0,0-1,1 1,-1 0,0 0,0-1,0 1,0 0,0 0,0-1,0 1,0 0,0 0,13 54,10 37,-22-92,1 1,-1-1,1 0,-1 1,0-1,1 0,-1 0,1 0,-1 0,1 0,-1 0,1 0,-1-1,1 1,-1 0,1-1,-1 1,0-1,1 0,-1 1,0-1,0 0,1 0,-1 0,0 0,0 0,0 0,0 0,0 0,0-1,0 1,-1 0,1 0,0-1,-1 1,1 0,-1-1,1 0,1 0,100-139,-29 36,-72 105,0 0,0 0,0 0,0 1,0-1,0 0,0 0,-1 1,1-1,0 1,0-1,0 1,-1-1,1 1,0-1,-1 1,1-1,0 1,-1 0,1-1,-1 1,1 0,-1 0,1 0,-1-1,1 1,-1 0,0 0,0 0,1 0,-1 0,0 0,0-1,0 1,0 0,0 0,0 0,0 0,0 0,-1 0,1 0,0-1,0 1,-1 0,1 0,0 0,-1 0,1-1,-1 1,1 0,-1 0,0-1,1 3,-3 58,7 80,29-89,-17-44</inkml:trace>
  <inkml:trace contextRef="#ctx0" brushRef="#br0" timeOffset="4524.013">706 829,'34'0,"20"0,11 0,4 0,0 0,-3-5,-2-1,-3 0,-2 1,-6 2,-3 1,-5 1,-5 0,-5 1,-8 0</inkml:trace>
  <inkml:trace contextRef="#ctx0" brushRef="#br0" timeOffset="5049.891">1214 999,'-99'39,"53"-22,1 1,1 3,0 2,-10 8,52-31,0 1,0-1,0 1,0-1,0 1,-1 0,1 0,1 0,-1 0,0 0,0 1,0-1,1 0,-1 1,0 0,1-1,-1 1,1 0,0-1,0 1,0 0,0 0,0 0,0 0,0 0,0 0,1 1,-1-1,1 0,0 0,0 0,0 1,0-1,0 0,0 0,0 0,1 1,-1-1,1 0,-1 0,1 0,0 0,0 0,0 0,0 0,0 0,1 0,-1-1,1 1,70 36,23 17,-92-53,-1 1,1 0,-1-1,1 1,-1 1,0-1,0 0,0 0,-1 1,1-1,-1 1,0 0,0-1,0 1,0 0,-1 0,0-1,1 1,-1 0,-1 0,1 0,0-1,-1 1,0 0,0-1,-1 3,0 2,-1-1,-1 0,1 0,-1 0,-1-1,1 1,-1-1,0 0,0 0,-1-1,0 0,0 1,0-2,0 1,-1-1,0 0,0-1,0 1,0-1,-2 0,-10 4,15-4,0-1,0 1,0-1,0 0,0 0,0 0,0-1,-1 1,1-1,-1 0,1 0,-1-1,1 1,-1-1,1 0,-1 0,1-1,-1 1,1-1,-1 0,1 0,0-1,-1 1,1-1,0 0,0 0,0 0,0-1,0 0,1 1,-1-1,-1-3,-2-11</inkml:trace>
  <inkml:trace contextRef="#ctx0" brushRef="#br0" timeOffset="5549.82">1355 1083,'56'-17,"10"11,-65 6,0-1,1 1,-1 0,1 0,-1 0,0 0,1 1,-1-1,0 0,1 1,-1-1,0 0,1 1,-1 0,0-1,0 1,0 0,0-1,1 1,-1 0,0 0,0 0,0 0,-1 0,1 0,0 0,0 0,-1 1,1-1,0 0,-1 0,1 1,-1-1,0 0,1 1,-1-1,0 0,0 1,0-1,0 0,0 1,0-1,0 1,0 0,-3 4,1 0,-1 0,0 0,-1 0,1-1,-1 1,0-1,-1 0,1 0,-1-1,0 1,0-1,0 0,-2 0,-50 58,56-60,0 0,0 0,1 0,-1 0,1 1,-1-1,1 0,0 0,0 0,-1 0,2 1,-1-1,0 0,0 0,1 0,-1 0,1 0,0 1,-1-1,1 0,0 0,0-1,1 1,-1 0,0 0,0 0,1-1,-1 1,1-1,0 1,-1-1,1 0,0 1,0-1,0 0,0 0,0-1,0 1,0 0,0 0,0-1,0 0,0 1,1-1,-1 0,0 0,0 0,0 0,1 0,-1-1,0 1,0-1,0 1,1-1,82-31,-68 22</inkml:trace>
  <inkml:trace contextRef="#ctx0" brushRef="#br0" timeOffset="6231.754">1864 603,'3'2,"1"0,-1 0,0 1,0-1,0 1,0 0,-1 0,1 0,-1 0,1 0,-1 0,0 1,0-1,-1 1,1 0,-1-1,1 1,-1 0,-1 0,1 0,0 0,-1 0,0 0,0 0,0 0,0 0,-1-1,1 1,-1 0,-1 3,-49 111,43-107,0-1,1 1,0 0,0 0,1 1,1 0,0 0,1 0,0 1,1 0,0 0,1-1,0 1,1 0,1 1,0-1,1 0,2 12,1-20,0-1,0 0,1 0,0 0,-1-1,1 0,1 0,-1 0,0 0,1-1,-1 0,1 0,0 0,0-1,0 0,-1 0,1 0,0-1,0 0,0 0,0 0,0-1,0 0,6-2,5 2,-11 2,1-1,-1 0,0-1,1 0,-1 0,0 0,0-1,0 0,0 0,0 0,0-1,-1 0,1 0,-1 0,0-1,1 0,-2 0,1 0,0 0,-1-1,0 0,0 0,0 0,0-1,3-12</inkml:trace>
  <inkml:trace contextRef="#ctx0" brushRef="#br0" timeOffset="6604.104">1665 378,'171'-289,"-129"200,-40 89,0 1,1-1,-1 0,0 1,0 0,0-1,0 1,0 0,0 0,0 0,0 1,0-1,0 0,-1 1,1-1,0 1,-1-1,1 1,-1 0,0 0,1-1,-1 1,0 0,0 0,0 0,-1 1,1-1,0 0,-1 0,1 0,-1 0,0 1,0 0,5 7,16 36,-12-23,1-1,2 1,0-2,2 0,0 0,3 1,15 2,-15-17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80 355,'-22'88,"8"-13,3 2,0 74,-5-3,11-124</inkml:trace>
  <inkml:trace contextRef="#ctx0" brushRef="#br0" timeOffset="467.865">362 441,'-51'46,"43"-40,-54 53,61-57,0-1,-1 2,1-1,0 0,1 0,-1 0,0 0,0 1,1-1,0 0,-1 0,1 1,0-1,0 0,0 1,0-1,1 0,-1 1,1-1,-1 0,1 0,0 1,0-1,0 0,0 0,0 0,0 0,1 0,-1 0,1-1,-1 1,1 0,0-1,0 1,85 46,-81-47,0 0,-1 1,1 0,-1 0,1 0,-1 0,0 1,0 0,0 0,0 1,0-1,-1 1,0 0,0 0,0 0,0 1,0 0,-1-1,0 1,0 0,0 1,-1-1,0 0,0 1,0-1,0 1,-1 0,0 5,-1-1,0 1,-1-1,0 1,-1-1,0 1,0-1,-1 0,-1 0,0 0,0 0,-1-1,0 1,0-1,-1-1,0 1,-1-1,0 0,0 0,-4 2,-24 4,21-16</inkml:trace>
  <inkml:trace contextRef="#ctx0" brushRef="#br0" timeOffset="714.154">305 441,'34'-10,"15"-3,5 1,-2 2,-10 3</inkml:trace>
  <inkml:trace contextRef="#ctx0" brushRef="#br0" timeOffset="1282.835">701 638,'22'-58,"-14"32,1 1,2 1,0 0,2 0,0 1,2 1,3-3,-18 24,0 0,1 0,-1 0,0 0,1 0,-1 0,1 0,-1 1,1-1,0 0,-1 0,1 0,0 1,0-1,-1 0,1 1,0-1,0 1,0-1,0 1,0 0,0-1,0 1,0 0,0-1,0 1,0 0,0 0,0 0,0 0,0 0,0 0,0 0,0 0,0 1,0-1,0 0,0 0,0 1,0-1,-1 1,1-1,0 1,0-1,0 1,0 0,-1-1,1 1,0 0,-1 0,1-1,0 1,-1 0,1 0,-1 0,1 0,-1 0,0 0,1 0,4 26,10 29,-14-55,0 1,0-1,0 0,0 0,0 0,0 0,0 0,0 0,0-1,0 1,1 0,-1-1,0 1,1-1,-1 1,0-1,1 1,-1-1,0 0,1 0,-1 0,1 0,-1 0,1 0,-1 0,0 0,1 0,-1-1,1 1,-1 0,0-1,1 0,-1 1,0-1,0 0,0 1,1-1,-1 0,82-77,-20 12,-62 65,-1 1,1-1,0 0,-1 1,1-1,0 0,0 1,0-1,-1 1,1-1,0 1,0 0,0-1,0 1,0 0,0 0,0-1,0 1,0 0,0 0,0 0,0 0,0 0,0 0,0 1,0-1,0 0,0 0,-1 1,1-1,0 1,0-1,0 1,0-1,0 1,-1-1,1 1,0 0,-1-1,1 1,0 0,-1 0,1-1,-1 1,1 0,-1 0,1 0,-1 0,0 0,1 0,-1-1,0 1,0 1,7 56,-7-55,-1 32,0-27,0 1,1-1,0 1,0-1,1 1,0 0,1-1,-1 0,2 1,-1-1,1 0,1 0,0 2,7 4</inkml:trace>
  <inkml:trace contextRef="#ctx0" brushRef="#br0" timeOffset="1534.687">644 835,'34'-5,"20"-1,6 0,3-4,-6 1,-6 0,-8 3,-6 2,-5 2,-3 1,-6 1</inkml:trace>
  <inkml:trace contextRef="#ctx0" brushRef="#br0" timeOffset="1995.428">1011 1061,'-42'17,"26"-12,1 1,0 0,0 1,0 1,1 0,0 1,1 1,0 0,0 0,-1 3,12-11,0 0,1-1,-1 1,1 0,-1 0,1 0,0 0,0 0,0 0,0 0,0 0,0 1,0-1,1 0,-1 1,1-1,0 0,0 1,0-1,0 0,0 1,0-1,1 0,-1 1,1-1,-1 0,1 1,0-1,0 0,0 0,0 0,0 0,1 0,-1 0,1 0,71 50,-33-27,-37-22,1 1,-1-1,0 1,0 0,0 0,0 0,-1 0,1 1,-1-1,0 1,-1-1,1 1,-1 0,0-1,0 1,0 0,-1 0,0 0,0 0,0 0,0 0,-1-1,0 1,0 0,0 0,0 0,-1-1,0 1,0-1,0 1,-1-1,1 0,-1 0,0 0,0 0,0-1,-1 1,-4 2,0 0,0-1,-1 1,1-2,-1 1,0-1,0-1,-1 0,1 0,-1-1,0 0,1 0,-1-1,0 0,0-1,0 0,0-1,0 0,-3-1,-5-5</inkml:trace>
  <inkml:trace contextRef="#ctx0" brushRef="#br0" timeOffset="2417.87">1152 976,'144'-10,"-143"10,0 0,0 0,0 0,-1 0,1 0,0 0,0 0,0 0,0 1,0-1,0 0,0 0,0 1,-1-1,1 1,0-1,0 1,0-1,-1 1,1-1,0 1,-1 0,1-1,-1 1,1 0,0 0,-1 0,0-1,1 1,-1 0,1 0,-1 0,0 0,0 0,1-1,-1 1,0 0,0 0,0 0,0 0,0 0,0 0,0 0,-1 0,1 0,0 0,0-1,-1 1,1 0,-1 0,1 0,0 0,-1-1,0 1,1 0,-1 0,0 0,-42 44,36-40,6-3,-38 40,38-41,1 0,-1 0,1 0,-1 0,1 0,-1 0,1 0,-1 0,1 0,0 0,0 1,-1-1,1 0,0 0,0 0,0 0,0 0,1 1,-1-1,0 0,0 0,1 0,-1 0,0 0,1 0,-1 0,1 0,0 0,-1 0,1 0,0 0,-1 0,1 0,0-1,0 1,0 0,0-1,0 1,0 0,0-1,0 1,0-1,0 0,0 1,0-1,1 1,102 8,-78-10</inkml:trace>
  <inkml:trace contextRef="#ctx0" brushRef="#br0" timeOffset="3330.034">1490 722,'33'-12,"-1"-2,-1-1,0-1,-1-2,-1-1,11-11,-39 29,0 0,0 0,-1 0,1 0,0-1,0 2,0-1,0 0,1 0,-1 0,0 0,0 1,0-1,1 0,-1 1,0-1,1 1,-1 0,0-1,1 1,-1 0,0 0,1 0,-1 0,1 0,-1 0,0 0,1 1,-1-1,1 0,-1 1,0-1,1 1,-1-1,0 1,0 0,0-1,1 1,-1 0,0 0,0 0,0 0,0 0,0 0,-1 0,1 0,0 1,0-1,-1 0,1 0,-1 1,1-1,0 2,6 29,0 2,-2-1,-1 1,-2-1,-2 1,-1 0,-1-1,-2 1,-3 13,0 11,-11 251,14-286,3-8,-1-1,-1 1,0 0,-1-1,-1 1,0-1,-1-1,0 1,-1-1,-3 4,-80 81,87-96,0 1,-1 0,1-1,-1 0,1 0,-1 0,0 0,1 0,-1-1,0 0,0 0,0 0,0 0,0 0,-1-1,1 0,0 0,0 0,0 0,0-1,0 1,0-1,0 0,0-1,0 1,0-1,0 1,0-1,1 0,-1-1,0 1,1-1,1 0,-1 0,0 0,0 0,1 0,0 0,0-1,0 1,0-1,0 1,1-1,-1 0,1 0,0 0,0 0,1 0,-1 0,1 0,0 0,0 0,0 0,0 0,1 0,0 0,0 1,0-1,0-1,48-103,-49 108,24-40,2 2,1 1,2 1,2 1,1 2,1 1,13-7,3-6,-38 32</inkml:trace>
  <inkml:trace contextRef="#ctx0" brushRef="#br0" timeOffset="3797.106">1435 214,'237'-179,"-195"144,-43 36,1 0,0 0,0 0,0-1,0 1,0 0,0 0,0 0,0 0,0 0,0-1,0 1,0 0,1 0,-1 0,0 0,1-1,-1 1,1 0,-1 0,0-1,1 1,0 0,-1-1,1 1,-1-1,1 1,0 0,-1-1,1 1,0-1,0 0,-1 1,1-1,0 0,0 1,0-1,0 0,-1 0,1 0,0 0,0 0,0 0,0 0,0 0,-1 0,1 0,0 0,0 0,0-1,0 1,-1 0,1-1,0 1,0 0,-1-1,1 1,0-1,-1 1,1-1,0 0,-1 1,1-1,-1 0,1 1,-1-1,1 0,-1 0,0 1,1-1,17 142,33 15,-45-137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1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174 112,'-17'16,"1"2,0-1,2 2,0 0,1 1,0 0,2 1,1 0,0 1,2 0,0 0,2 1,0 0,2 0,0 0,2 1,1-1,0 2,2-20,1-1,-1 1,1 0,0-1,0 0,0 1,0-1,1 0,0 0,0-1,0 1,0 0,1-1,-1 0,1 0,0 0,0 0,0 0,0-1,0 0,1 0,-1 0,1 0,-1-1,1 0,0 0,-1 0,1 0,0-1,0 0,0 0,-1 0,1-1,0 1,0-1,0 0,3-2,10 0,0-1,0 0,0-2,0 0,-1-1,0-1,0 0,-1-1,0-1,-1-1,0 0,-1-1,0 0,0-1,-2-1,0 0,0-1,-1 0,0-3,-4 6,-1-1,0 0,-1 0,0 0,-1 0,-1-1,0 1,-1-1,-1 0,0 0,0 0,-2 0,1 0,-2 1,0-1,-1 0,0 0,1 6,0 0,-1 0,0 0,0 1,-1-1,0 1,0 0,-1-1,0 2,0-1,0 1,-1 0,0 0,0 0,-1 1,0 0,0 0,0 1,0 0,-1 0,1 1,-1-1,0 2,0-1,0 1,0 1,-1-1,-3 1,2 1,0 0,0 0,0 1,0 1,0 0,0 0,0 1,1 0,-1 1,1 0,0 0,0 1,0 0,1 1,0 0,-3 2,-13 12</inkml:trace>
  <inkml:trace contextRef="#ctx0" brushRef="#br0" timeOffset="398.942">626 423,'5'5,"1"6,0 6,-6 1,-3 1,0 3,4-3,2-9,6-7,1-3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1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0 170,'14'0,"10"0,6 0,1 0,2 0,-1 0,-1 0,0 0,-2 0,0 0,0 0,-1 0,0 0,0 0,0 0,-5 0</inkml:trace>
  <inkml:trace contextRef="#ctx0" brushRef="#br0" timeOffset="368.513">225 1,'0'5,"-5"6,-1 6,0 5,1 4,2 2,1 1,1 0,-5 0,0 1,0-1,1-1,2 1,1-1,1 0,0-9,1-8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41.1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174 1,'27'1053,"-21"-763,-12 0,-14 0,-12-1,-26 74,45-309,-3 0,-2-1,-20 39,37-91,0 0,1 0,-1 0,1-1,0 1,-1 0,1 0,-1 0,1 0,0 0,0 0,0 0,0 0,0 0,0 0,0 0,0 0,0 0,0 0,0 0,0 0,1 0,-1 0,1 0,-1 0,0 0,1 0,-1 0,1 0,0 0,-1-1,1 1,0 0,0-1,-1 1,1 0,0-1,0 1,0-1,0 1,0-1,-1 1,1-1,0 0,0 1,0-1,0 0,0 0,0 0,0 0,1 0,-1 0,0 0,0 0,0 0,0 0,0-1,0 1,308 19,-130 4,152 41,-156-28,-68-15,214 43,3-14,30-12,581-26,-627-14,1455 50,-1274-17,1050 49,-1132-68,2707 105,-1109 7,243 23,48-19,-858-98,95-13,116 48,-212-17,-1143-43,-321-38,12 13,0-1,2 0,0-1,2 0,0-1,1 0,2 0,0-1,2 0,0-1,2 0,1 0,1 0,0 0,3-5,-8-510,9 317,34-717,-26 761,-4 111,-2 0,-4-1,-3 1,-3 0,-3 0,-3 0,-3 2,-2 0,-8-12,7 38,-1 1,-2 1,-2 1,-1 1,-21-22,26 39,-1 1,0 2,-2 0,0 1,-1 1,0 1,-1 1,-1 0,-22-12,30 16,0 2,0-1,0 2,-1 0,0 1,0 1,0 1,0 0,0 2,-1 0,1 0,-3 2,-221 46,174-31,-240 56,-3-13,-3-14,-51-10,-574-25,637-13,-1790 0,907-24,-1395-56,2292 74,-2801-46,1620 44,-250-8,-148-10,-615-37,684 16,1564 50,-1 10,1 10,-76 23,299-42,6-2,0-1,0 1,0 1,0-1,0 1,0-1,0 1,0 1,0-1,1 1,-1 0,0 0,1 0,0 0,-1 1,1 0,0 0,0 0,0 0,1 1,-1-1,1 1,0 0,0 0,0 0,1 1,-1-1,1 1,0-1,0 1,1 0,-1 0,1 2,5 9,0 0,1 0,1-1,1 0,0 0,1-1,1 0,0 0,1-1,9 10,24 38,-15-16,-2 0,-3 2,-1 1,-2 1,-3 1,-1 0,6 46,8 78,-17-79,4 0,4-2,5 0,3-2,13 21,242 395,-30-44,-242-440,0-1,2 0,1-1,0 0,2-1,0-1,1 0,1-2,1 0,0-1,8 3,-6-8,1-1,0-1,1-1,0-1,1-1,-1-1,1-1,0-1,0-2,0 0,0-2,1 0,92 5,120 15,576 61,-587-47,615 71,1121-6,37 2,1040 162,-1119-146,-1489-94,1700 75,-151 16,-37-89,-1371-27,448-8,770-6,-1787 17,359 12,60 22,-223-18,-199-15,0 0,1 0,-1-1,0 1,1-1,-1 1,0-1,1 0,-1 1,1-1,-1 0,0 0,1 0,-1 0,1 0,-1 0,0-1,1 1,-1 0,0-1,1 1,-1-1,0 1,1-1,-1 0,0 0,0 1,0-1,0 0,0 0,0 0,0 0,0 0,0 0,0-1,0 1,-1 0,1 0,0 0,-1-1,1 1,-1 0,1-1,-1 1,0-1,0 1,0 0,0-1,0 1,0-1,0 1,0 0,0-1,-1 0,-68-166,22 18,7-2,-14-118,12 57,-96-387,68 357,-71-157,109 324,4-1,3-1,4-1,3-1,3-1,4 0,0-72,12-2,7 0,24-136,-13 55,-20 222,0 0,-1 0,0 0,-1 1,-1-1,0 1,-1 0,0 0,-1 0,0 1,-1 0,-1 0,0 1,0 0,-8-8,7 10,0 1,0 0,0 1,-1 0,0 0,0 1,-1 0,0 1,0 0,0 1,0 0,-1 1,1 0,-1 1,0 0,0 1,0 0,0 1,0 1,0 0,0 0,-5 2,-283 49,-64-22,-109-19,-731 46,-285-39,1167-19,-1076-30,-646-63,-2306-7,892 221,1098 11,2206-125,-1370 9,114-32,726 45,517-40,152 8,-1 2,0-1,0 2,0 0,0 1,0 1,0 0,-1 1,-254 51,-166 90,369-117,39-15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46.0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1159 54,'-24'-9,"0"1,0 0,0 2,-1 1,0 1,0 0,0 2,0 2,0 0,-6 2,5-2,0 1,0 2,0 0,0 2,1 1,0 1,0 1,0 1,1 2,0 0,1 1,1 2,0 0,1 1,0 1,1 1,1 1,-3 5,-19 32,3 1,2 3,3 0,3 3,2 0,3 2,3 0,2 2,4 0,-3 33,-26 130,10 1,10 2,6 174,17-290,6 0,4-1,6 0,5 0,4-2,28 76,-38-150,1-1,2 0,2-2,1 0,2-1,1 0,2-2,1-1,1-1,2-2,1 0,2-2,0-1,2-2,0-1,21 10,-6-11,1-1,1-3,1-1,1-4,0-1,0-2,1-3,0-3,0-1,1-3,-1-2,0-3,0-1,39-12,-4-3,-2-3,-1-5,-1-3,-2-3,-1-4,-2-4,-3-3,31-26,-20 9,-4-4,-2-4,-3-3,-4-4,-3-3,51-76,-80 95,-3 0,-3-3,-2-1,-3-1,-4-2,-2-1,-4-1,-2 0,-4-2,1-28,-8 7,-5 0,-3 0,-4 0,-5 0,-4 1,-4 1,-3 0,-34-88,31 116,-3 1,-2 1,-4 2,-2 1,-2 1,-3 2,-3 2,-25-25,36 46,-2 1,-1 1,-1 3,-2 0,-1 2,-1 2,0 2,-2 2,-1 1,0 2,-1 2,-1 2,-7 0,4 5,-1 2,0 3,0 1,0 3,0 1,0 3,0 2,1 2,0 2,1 2,0 2,1 2,-18 11,-8 6,3 3,1 4,2 2,1 3,3 3,2 2,-48 55,52-44,4 2,2 2,3 2,3 3,3 1,3 1,4 2,3 2,3 1,4 1,3 1,4 0,2 9,-2 23,5 2,4-1,6 1,5 0,4-1,6 0,4 0,25 75,-31-145,2-1,1 0,3-1,1-1,2-1,2-1,1 0,2-2,1-1,2-1,1-2,2-1,1-1,2-2,15 9,-1-9,2-3,1-3,1-1,1-3,0-2,2-3,-1-2,1-2,1-3,-1-2,1-3,0-2,0-3,-1-2,0-3,0-2,-1-2,45-19,-48 13,0-2,-1-2,-2-2,0-3,-2-2,-1-1,-2-3,-1-2,-2-1,-1-2,-2-2,1-6,33-49,-4-4,-4-2,-5-3,-5-3,-4-1,-6-3,-4-2,-5-1,-5-2,-5 0,7-104,-10 10,-9 26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5:46.2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3018 10,'-91'-9,"-126"15,-74 26,-31 32,-9 34,14 29,23 26,26 21,27 19,29 16,32 9,33 3,40-37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1 175,'1527'0,"-705"-30,201 2,-235 0,-234 17,354-45,-540 38,111 17,-201 3,-11 25,75 4,150-49,-144-12,-283 23,0 2,0 3,1 3,1 3,45 17,-87-17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0,'-5'5,"4"2,-4-1,5-1,-3-2,-1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4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1,'-5'5,"-1"6,4 1,-1-1,-1-2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622 786,'-35'-15,"0"2,0 1,-1 1,-30-3,53 11,0 2,0-1,-1 2,1 0,0 1,-1 0,1 1,0 0,0 1,0 0,1 1,-1 1,1 0,0 1,-3 2,-1 4,0 1,0 1,1 0,1 1,1 0,0 2,1-1,1 1,0 1,1 0,1 1,1 0,1 0,0 0,2 1,0 0,1 0,1 1,0 10,1-23,1 1,0-1,0 0,1 1,0 0,0-1,1 1,0-1,1 0,0 1,0-1,1 0,0 0,0 0,1-1,0 1,0-1,1 0,0 0,0 0,0 0,1-1,0 0,0 0,1-1,0 0,0 0,0-1,1 1,-1-1,1-1,0 0,0 0,0 0,0-1,1 0,11-3,0 0,-1-1,1-1,0-1,-1-1,0 0,0-2,0 0,-1-1,0-1,0 0,-1-1,0-1,-1-1,11-11,11-8,-3-2,0-2,-3-1,0-1,-3-2,-1 0,5-14,-31 50,37-49,-38 51,1 0,-1 0,0 0,0 0,0 0,1 0,-1 0,1 0,-1 1,0-1,1 0,-1 1,1-1,-1 1,1 0,0-1,-1 1,1 0,-1 0,1 0,-1 0,1 1,0-1,-1 0,1 0,-1 1,1-1,-1 1,1 0,-1-1,0 1,1 0,-1 0,0 0,1 0,-1 0,1 1,8 10,0 1,-2 0,1 1,-2 0,0 0,0 0,4 15,6 13,-12-29,-1 0,2 0,-1-1,2 0,0 0,0-1,1 1,1-2,-1 1,2-1,-1 0,2-1,-1 0,1-1,0 0,1-1,8 4,4-3</inkml:trace>
  <inkml:trace contextRef="#ctx0" brushRef="#br0" timeOffset="685.285">1 335,'7'-4,"0"0,0 0,1 1,0 0,-1 0,1 1,0 0,0 0,1 1,-1 0,0 0,0 1,0 0,6 1,1-1,630 0,-668-22,1 11,1-2,0 0,1-1,1-1,0-1,1-1,1 0,1-1,0-1,1-1,-7-13,20 31,1-1,-1 1,1-1,-1 1,1-1,0 0,0 1,0-1,0 0,1 0,-1 0,1 0,0 0,0 0,0 1,0-1,0 0,0 0,1 0,-1 0,1 0,1-1,7-8</inkml:trace>
  <inkml:trace contextRef="#ctx0" brushRef="#br0" timeOffset="1169.735">1722 306,'-11'1,"-1"0,1 1,0 0,0 1,-1 0,2 0,-1 2,0-1,1 1,0 1,0-1,0 2,1 0,0 0,0 0,1 1,0 0,0 1,1 0,0 0,-5 9,-1 3,1 1,0 0,2 1,0 0,2 1,1 0,0 0,2 1,-1 18,1-13,2-1,2 1,0 1,2-1,1 0,2-1,1 1,1 0,1-1,7 16,-5-24,1 0,0 0,1-1,2-1,0 0,0 0,2-1,1-1,10 10,-10-13,-11-8,1 1,1-1,-1 0,1-1,0 0,0 0,1 0,-1-1,1 0,0 0,0-1,1 0,-1 0,1-1,4 0,4-4</inkml:trace>
  <inkml:trace contextRef="#ctx0" brushRef="#br0" timeOffset="1650.752">1949 758,'15'-13,"0"0,1 2,1 0,0 1,0 0,1 2,0 0,0 1,1 1,0 0,0 2,1 0,4 1,-22 2,1 1,-1 0,1 0,-1 0,0 0,1 1,-1-1,0 1,1-1,-1 1,0 0,1 0,-1 0,0 0,0 0,0 0,0 1,0-1,0 1,0-1,-1 1,1 0,0 0,-1 0,0 0,1 0,-1 0,0 0,0 0,0 0,0 1,0-1,-1 0,1 1,-1-1,0 0,1 1,-1-1,0 1,0-1,-1 0,1 2,-30 100,-86 59,113-159,0 0,-1 1,1-1,1 1,-1 0,1 0,0 0,0 0,0 1,1-1,-1 0,1 1,1-1,-1 1,1-1,0 1,0-1,1 1,-1-1,1 1,1-1,-1 1,1-1,-1 0,2 0,-1 0,0 0,1 0,0-1,0 1,1-1,-1 1,1-1,0 0,0-1,0 1,1-1,-1 0,1 0,-1 0,1 0,0-1,0 0,4 1,6 0,1-1,0-1,-1-1,1 0,0-1,-1-1,1 0,-1-1,1 0,-1-2,0 1,-1-2,1 0,-1-1,0-1,-1 0,1 0,9-9,-4 2</inkml:trace>
  <inkml:trace contextRef="#ctx0" brushRef="#br0" timeOffset="2037.049">2964 758,'-18'-1,"1"1,-1 0,1 2,-1 0,1 1,0 1,0 1,0 0,0 1,1 0,0 2,1 0,-8 5,21-11,0-1,0 0,1 1,-1-1,1 1,-1-1,1 1,0 0,-1-1,1 1,0 0,0 0,0 0,0 0,1 0,-1 0,0 0,1 0,0 1,-1-1,1 0,0 0,0 0,0 0,0 1,1-1,-1 0,0 0,1 0,0 0,-1 0,1 0,0 0,0 0,0 0,1 0,-1 0,0-1,1 1,-1 0,1-1,-1 1,1-1,0 0,-1 0,1 1,0-1,0 0,61 50,-52-45,-1 1,-1 0,1 0,-1 1,-1 0,1 1,-1 0,-1 1,0-1,0 1,-1 0,5 11,-10-16,0-1,0 0,0 0,-1 0,0 1,0-1,0 0,0 0,-1 1,1-1,-1 0,0 0,0 0,-1 0,1 0,-1 0,0 0,0-1,0 1,-1-1,1 1,-1-1,0 0,0 0,0 0,0 0,-1 0,1-1,-4 2,-14 9</inkml:trace>
  <inkml:trace contextRef="#ctx0" brushRef="#br0" timeOffset="2351.889">3134 279,'49'28,"-1"2,-1 2,-1 2,-2 2,21 24,-50-44,1 1,-2 0,-1 1,0 0,-1 1,-1 1,0 0,-2 0,0 1,-2 0,0 0,-2 1,0 0,-1 0,0 11,-2-21,-1 0,0 0,0 0,-1 1,-1-1,0 0,-1 0,0 0,-1 0,0-1,0 1,-2-1,1 0,-2 0,1 0,-6 7,-11 6,-1 0,-1-2,-1-1,0-2,-2 0,-14 7,16-13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292 349,'141'-83,"84"-88,-109 85,-115 85,0 0,0 0,1 1,-1-1,0 0,0 1,0-1,1 1,-1-1,0 1,1 0,-1-1,1 1,-1 0,0 0,1 0,-1 0,1 0,-1 0,0 0,1 1,-1-1,0 0,1 1,-1-1,0 1,1 0,-1-1,0 1,0 0,0 0,0 0,0-1,0 1,0 0,0 0,0 1,0-1,0 0,-1 0,1 0,0 1,-1-1,1 0,-1 1,1-1,-1 0,0 1,1 0,4 81,-5-69,-5 816,31-552,4-144,-49-150,0 1,-1 1,-1 0,0 2,-1 0,0 2,-1 0,0 2,0 0,-1 1,0 2,0 1,0 0,-1 2,1 1,-11 1,-14-2,0 2,0 3,1 2,-1 2,1 1,1 3,0 3,-24 9,70-23,0 0,0 0,-1 0,1 0,0 0,0 0,0 0,-1 0,1 0,0 1,0-1,0 0,0 1,0-1,-1 1,1-1,0 1,0-1,0 1,0 0,0 0,1-1,-1 1,0 0,0 0,0 0,1 0,-1 0,0 0,1 0,-1 0,1 0,0 1,-1-1,1 0,0 0,-1 0,1 0,0 1,0-1,0 0,0 0,0 0,0 1,1-1,-1 0,0 0,1 0,-1 0,0 1,1-1,0 0,-1 0,1 0,-1 0,1 0,0 0,0 0,0 0,85 19,-54-17</inkml:trace>
  <inkml:trace contextRef="#ctx0" brushRef="#br0" timeOffset="487.49">376 744,'698'-182,"-428"91,-288 136,12-33,0 0,0 1,1-1,1 1,0 0,1 1,0-1,1 0,1 1,0 0,1-1,0 1,1-1,1 5,43 180,-67-83,19-93</inkml:trace>
  <inkml:trace contextRef="#ctx0" brushRef="#br0" timeOffset="740.035">1731 1027,'-10'33,"-3"17,1 4,2-3,3-4,8-11,3-7,6-8,1-7</inkml:trace>
  <inkml:trace contextRef="#ctx0" brushRef="#br0" timeOffset="1002.07">1703 547,'-5'-39,"-1"-17,4 1,4 15,5 13,7 17,1 10</inkml:trace>
  <inkml:trace contextRef="#ctx0" brushRef="#br0" timeOffset="1233.346">1985 1281,'138'-410,"-90"290,-48 120,1-1,-1 0,0 1,0-1,0 1,1-1,-1 1,0-1,0 0,1 1,-1-1,1 1,-1 0,0-1,1 1,-1-1,1 1,-1-1,1 1,-1 0,1 0,-1-1,1 1,0 0,-1 0,1-1,-1 1,1 0,0 0,-1 0,1 0,-1 0,1 0,0 0,-1 0,1 0,-1 0,1 0,0 1,-1-1,1 0,-1 0,1 1,-1-1,1 0,0 1,-1-1,1 0,-1 1,0-1,1 1,-1-1,1 1,-1-1,0 1,1-1,-1 1,0-1,0 1,1-1,-1 1,0 0,12 40,-12-38,7 38,-4-21,0 1,1-1,1 0,1 0,0-1,2 1,0-1,10 15,-16-31,0 0,0 1,0-1,0 0,1 0,-1 0,1-1,0 1,0 0,0-1,0 0,1 0,-1 0,0 0,1 0,0-1,-1 0,1 0,0 0,-1 0,1 0,0-1,0 1,0-1,0 0,0 0,-1-1,1 1,0-1,0 0,0 0,-1 0,1 0,-1-1,1 1,-1-1,1 0,-1 0,0 0,0-1,1 0,7-11,0-1,0 0,-1-1,-1-1,-1 1,-1-1,0-1,-1 1,0-1,-2 0,1-9,-5 27,5-20</inkml:trace>
  <inkml:trace contextRef="#ctx0" brushRef="#br0" timeOffset="1633.904">2831 773,'-18'30,"1"2,1 0,2 1,1 0,2 1,-1 6,11-36,0 1,0-1,1 1,-1-1,1 1,0 0,0-1,1 1,-1-1,1 1,0-1,0 1,1-1,-1 1,1-1,0 0,0 0,0 0,1 0,0 0,-1 0,1-1,0 1,1-1,-1 0,1 0,-1 0,1-1,0 1,0-1,0 0,0 0,1 0,-1 0,0-1,1 0,-1 0,1 0,3 0,3 1,-1-1,0 0,0 0,1-1,-1-1,0 1,1-2,-1 1,0-2,0 1,0-1,-1-1,1 0,-1 0,0-1,0 0,1-1,9-6,-1-1,-1-1,0-1,-1 0,-1-1,0 0,-1-2,-1 1,-1-2,0 0,-1 0,-1-1,5-15,-6 13,-1 0,-1-1,0 0,-2 0,-1 0,0-1,-2 1,-1-1,-1 0,0 1,-2-1,-1 0,-1 1,-1 0,-1 0,-1 0,-1 1,-1 0,-1 0,-1 1,0 0,-2 1,0 1,-2 0,0 0,-7-5,17 19,-1 1,1 0,-1 0,1 0,-1 1,0-1,0 1,-1 1,1-1,0 1,-1 1,0-1,1 1,-1 0,0 0,0 1,1 0,-1 0,0 1,0 0,0 0,1 0,-1 1,1 0,-1 0,1 1,0 0,0 0,0 0,0 1,1 0,-1 0,1 0,0 1,0 0,0 0,1 0,-4 5,0 3,0 1,0 0,1 0,1 0,0 1,1 0,1 0,0 0,1 0,1 1,0 0,1-1,1 1,0 0,1-1,1 1,2 4,0 6,2-1,1 0,1 0,1-1,1 0,1 0,1-2,1 1,1-1,4 3,7 2,1-2,1-1,1-1,2-2,0 0,1-2,0-2,2-1,0-1,0-2,2-1,31 6,-25-6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1 175,'1527'0,"-705"-30,201 2,-235 0,-234 17,354-45,-540 38,111 17,-201 3,-11 25,75 4,150-49,-144-12,-283 23,0 2,0 3,1 3,1 3,45 17,-87-17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0,'-5'5,"4"2,-4-1,5-1,-3-2,-1 0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4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1,'-5'5,"-1"6,4 1,-1-1,-1-2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622 786,'-35'-15,"0"2,0 1,-1 1,-30-3,53 11,0 2,0-1,-1 2,1 0,0 1,-1 0,1 1,0 0,0 1,0 0,1 1,-1 1,1 0,0 1,-3 2,-1 4,0 1,0 1,1 0,1 1,1 0,0 2,1-1,1 1,0 1,1 0,1 1,1 0,1 0,0 0,2 1,0 0,1 0,1 1,0 10,1-23,1 1,0-1,0 0,1 1,0 0,0-1,1 1,0-1,1 0,0 1,0-1,1 0,0 0,0 0,1-1,0 1,0-1,1 0,0 0,0 0,0 0,1-1,0 0,0 0,1-1,0 0,0 0,0-1,1 1,-1-1,1-1,0 0,0 0,0 0,0-1,1 0,11-3,0 0,-1-1,1-1,0-1,-1-1,0 0,0-2,0 0,-1-1,0-1,0 0,-1-1,0-1,-1-1,11-11,11-8,-3-2,0-2,-3-1,0-1,-3-2,-1 0,5-14,-31 50,37-49,-38 51,1 0,-1 0,0 0,0 0,0 0,1 0,-1 0,1 0,-1 1,0-1,1 0,-1 1,1-1,-1 1,1 0,0-1,-1 1,1 0,-1 0,1 0,-1 0,1 1,0-1,-1 0,1 0,-1 1,1-1,-1 1,1 0,-1-1,0 1,1 0,-1 0,0 0,1 0,-1 0,1 1,8 10,0 1,-2 0,1 1,-2 0,0 0,0 0,4 15,6 13,-12-29,-1 0,2 0,-1-1,2 0,0 0,0-1,1 1,1-2,-1 1,2-1,-1 0,2-1,-1 0,1-1,0 0,1-1,8 4,4-3</inkml:trace>
  <inkml:trace contextRef="#ctx0" brushRef="#br0" timeOffset="685.285">1 335,'7'-4,"0"0,0 0,1 1,0 0,-1 0,1 1,0 0,0 0,1 1,-1 0,0 0,0 1,0 0,6 1,1-1,630 0,-668-22,1 11,1-2,0 0,1-1,1-1,0-1,1-1,1 0,1-1,0-1,1-1,-7-13,20 31,1-1,-1 1,1-1,-1 1,1-1,0 0,0 1,0-1,0 0,1 0,-1 0,1 0,0 0,0 0,0 1,0-1,0 0,0 0,1 0,-1 0,1 0,1-1,7-8</inkml:trace>
  <inkml:trace contextRef="#ctx0" brushRef="#br0" timeOffset="1169.735">1722 306,'-11'1,"-1"0,1 1,0 0,0 1,-1 0,2 0,-1 2,0-1,1 1,0 1,0-1,0 2,1 0,0 0,0 0,1 1,0 0,0 1,1 0,0 0,-5 9,-1 3,1 1,0 0,2 1,0 0,2 1,1 0,0 0,2 1,-1 18,1-13,2-1,2 1,0 1,2-1,1 0,2-1,1 1,1 0,1-1,7 16,-5-24,1 0,0 0,1-1,2-1,0 0,0 0,2-1,1-1,10 10,-10-13,-11-8,1 1,1-1,-1 0,1-1,0 0,0 0,1 0,-1-1,1 0,0 0,0-1,1 0,-1 0,1-1,4 0,4-4</inkml:trace>
  <inkml:trace contextRef="#ctx0" brushRef="#br0" timeOffset="1650.752">1949 758,'15'-13,"0"0,1 2,1 0,0 1,0 0,1 2,0 0,0 1,1 1,0 0,0 2,1 0,4 1,-22 2,1 1,-1 0,1 0,-1 0,0 0,1 1,-1-1,0 1,1-1,-1 1,0 0,1 0,-1 0,0 0,0 0,0 0,0 1,0-1,0 1,0-1,-1 1,1 0,0 0,-1 0,0 0,1 0,-1 0,0 0,0 0,0 0,0 1,0-1,-1 0,1 1,-1-1,0 0,1 1,-1-1,0 1,0-1,-1 0,1 2,-30 100,-86 59,113-159,0 0,-1 1,1-1,1 1,-1 0,1 0,0 0,0 0,0 1,1-1,-1 0,1 1,1-1,-1 1,1-1,0 1,0-1,1 1,-1-1,1 1,1-1,-1 1,1-1,-1 0,2 0,-1 0,0 0,1 0,0-1,0 1,1-1,-1 1,1-1,0 0,0-1,0 1,1-1,-1 0,1 0,-1 0,1 0,0-1,0 0,4 1,6 0,1-1,0-1,-1-1,1 0,0-1,-1-1,1 0,-1-1,1 0,-1-2,0 1,-1-2,1 0,-1-1,0-1,-1 0,1 0,9-9,-4 2</inkml:trace>
  <inkml:trace contextRef="#ctx0" brushRef="#br0" timeOffset="2037.049">2964 758,'-18'-1,"1"1,-1 0,1 2,-1 0,1 1,0 1,0 1,0 0,0 1,1 0,0 2,1 0,-8 5,21-11,0-1,0 0,1 1,-1-1,1 1,-1-1,1 1,0 0,-1-1,1 1,0 0,0 0,0 0,0 0,1 0,-1 0,0 0,1 0,0 1,-1-1,1 0,0 0,0 0,0 0,0 1,1-1,-1 0,0 0,1 0,0 0,-1 0,1 0,0 0,0 0,0 0,1 0,-1 0,0-1,1 1,-1 0,1-1,-1 1,1-1,0 0,-1 0,1 1,0-1,0 0,61 50,-52-45,-1 1,-1 0,1 0,-1 1,-1 0,1 1,-1 0,-1 1,0-1,0 1,-1 0,5 11,-10-16,0-1,0 0,0 0,-1 0,0 1,0-1,0 0,0 0,-1 1,1-1,-1 0,0 0,0 0,-1 0,1 0,-1 0,0 0,0-1,0 1,-1-1,1 1,-1-1,0 0,0 0,0 0,0 0,-1 0,1-1,-4 2,-14 9</inkml:trace>
  <inkml:trace contextRef="#ctx0" brushRef="#br0" timeOffset="2351.889">3134 279,'49'28,"-1"2,-1 2,-1 2,-2 2,21 24,-50-44,1 1,-2 0,-1 1,0 0,-1 1,-1 1,0 0,-2 0,0 1,-2 0,0 0,-2 1,0 0,-1 0,0 11,-2-21,-1 0,0 0,0 0,-1 1,-1-1,0 0,-1 0,0 0,-1 0,0-1,0 1,-2-1,1 0,-2 0,1 0,-6 7,-11 6,-1 0,-1-2,-1-1,0-2,-2 0,-14 7,16-13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292 349,'141'-83,"84"-88,-109 85,-115 85,0 0,0 0,1 1,-1-1,0 0,0 1,0-1,1 1,-1-1,0 1,1 0,-1-1,1 1,-1 0,0 0,1 0,-1 0,1 0,-1 0,0 0,1 1,-1-1,0 0,1 1,-1-1,0 1,1 0,-1-1,0 1,0 0,0 0,0 0,0-1,0 1,0 0,0 0,0 1,0-1,0 0,-1 0,1 0,0 1,-1-1,1 0,-1 1,1-1,-1 0,0 1,1 0,4 81,-5-69,-5 816,31-552,4-144,-49-150,0 1,-1 1,-1 0,0 2,-1 0,0 2,-1 0,0 2,0 0,-1 1,0 2,0 1,0 0,-1 2,1 1,-11 1,-14-2,0 2,0 3,1 2,-1 2,1 1,1 3,0 3,-24 9,70-23,0 0,0 0,-1 0,1 0,0 0,0 0,0 0,-1 0,1 0,0 1,0-1,0 0,0 1,0-1,-1 1,1-1,0 1,0-1,0 1,0 0,0 0,1-1,-1 1,0 0,0 0,0 0,1 0,-1 0,0 0,1 0,-1 0,1 0,0 1,-1-1,1 0,0 0,-1 0,1 0,0 1,0-1,0 0,0 0,0 0,0 1,1-1,-1 0,0 0,1 0,-1 0,0 1,1-1,0 0,-1 0,1 0,-1 0,1 0,0 0,0 0,0 0,85 19,-54-17</inkml:trace>
  <inkml:trace contextRef="#ctx0" brushRef="#br0" timeOffset="487.49">376 744,'698'-182,"-428"91,-288 136,12-33,0 0,0 1,1-1,1 1,0 0,1 1,0-1,1 0,1 1,0 0,1-1,0 1,1-1,1 5,43 180,-67-83,19-93</inkml:trace>
  <inkml:trace contextRef="#ctx0" brushRef="#br0" timeOffset="740.035">1731 1027,'-10'33,"-3"17,1 4,2-3,3-4,8-11,3-7,6-8,1-7</inkml:trace>
  <inkml:trace contextRef="#ctx0" brushRef="#br0" timeOffset="1002.07">1703 547,'-5'-39,"-1"-17,4 1,4 15,5 13,7 17,1 10</inkml:trace>
  <inkml:trace contextRef="#ctx0" brushRef="#br0" timeOffset="1233.346">1985 1281,'138'-410,"-90"290,-48 120,1-1,-1 0,0 1,0-1,0 1,1-1,-1 1,0-1,0 0,1 1,-1-1,1 1,-1 0,0-1,1 1,-1-1,1 1,-1-1,1 1,-1 0,1 0,-1-1,1 1,0 0,-1 0,1-1,-1 1,1 0,0 0,-1 0,1 0,-1 0,1 0,0 0,-1 0,1 0,-1 0,1 0,0 1,-1-1,1 0,-1 0,1 1,-1-1,1 0,0 1,-1-1,1 0,-1 1,0-1,1 1,-1-1,1 1,-1-1,0 1,1-1,-1 1,0-1,0 1,1-1,-1 1,0 0,12 40,-12-38,7 38,-4-21,0 1,1-1,1 0,1 0,0-1,2 1,0-1,10 15,-16-31,0 0,0 1,0-1,0 0,1 0,-1 0,1-1,0 1,0 0,0-1,0 0,1 0,-1 0,0 0,1 0,0-1,-1 0,1 0,0 0,-1 0,1 0,0-1,0 1,0-1,0 0,0 0,-1-1,1 1,0-1,0 0,0 0,-1 0,1 0,-1-1,1 1,-1-1,1 0,-1 0,0 0,0-1,1 0,7-11,0-1,0 0,-1-1,-1-1,-1 1,-1-1,0-1,-1 1,0-1,-2 0,1-9,-5 27,5-20</inkml:trace>
  <inkml:trace contextRef="#ctx0" brushRef="#br0" timeOffset="1633.904">2831 773,'-18'30,"1"2,1 0,2 1,1 0,2 1,-1 6,11-36,0 1,0-1,1 1,-1-1,1 1,0 0,0-1,1 1,-1-1,1 1,0-1,0 1,1-1,-1 1,1-1,0 0,0 0,0 0,1 0,0 0,-1 0,1-1,0 1,1-1,-1 0,1 0,-1 0,1-1,0 1,0-1,0 0,0 0,1 0,-1 0,0-1,1 0,-1 0,1 0,3 0,3 1,-1-1,0 0,0 0,1-1,-1-1,0 1,1-2,-1 1,0-2,0 1,0-1,-1-1,1 0,-1 0,0-1,0 0,1-1,9-6,-1-1,-1-1,0-1,-1 0,-1-1,0 0,-1-2,-1 1,-1-2,0 0,-1 0,-1-1,5-15,-6 13,-1 0,-1-1,0 0,-2 0,-1 0,0-1,-2 1,-1-1,-1 0,0 1,-2-1,-1 0,-1 1,-1 0,-1 0,-1 0,-1 1,-1 0,-1 0,-1 1,0 0,-2 1,0 1,-2 0,0 0,-7-5,17 19,-1 1,1 0,-1 0,1 0,-1 1,0-1,0 1,-1 1,1-1,0 1,-1 1,0-1,1 1,-1 0,0 0,0 1,1 0,-1 0,0 1,0 0,0 0,1 0,-1 1,1 0,-1 0,1 1,0 0,0 0,0 0,0 1,1 0,-1 0,1 0,0 1,0 0,0 0,1 0,-4 5,0 3,0 1,0 0,1 0,1 0,0 1,1 0,1 0,0 0,1 0,1 1,0 0,1-1,1 1,0 0,1-1,1 1,2 4,0 6,2-1,1 0,1 0,1-1,1 0,1 0,1-2,1 1,1-1,4 3,7 2,1-2,1-1,1-1,2-2,0 0,1-2,0-2,2-1,0-1,0-2,2-1,31 6,-25-6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26,'34'0,"15"0,5 0,-2 0,-5 0,-6 0,-6 0,-3-5,-2-1,-2 0,-1 1,-4 1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1,'34'0,"15"0,5 0,-2 0,-6 0,-5 0,-5 0,-4 0,-2 0,-7 0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417 491,'-17'-2,"1"1,-1 2,0-1,0 2,1 0,-1 1,1 1,-1 0,1 1,1 1,-1 0,1 1,0 1,0 1,1 0,1 0,-1 1,1 1,1 1,0 0,1 0,0 1,1 0,0 1,1 0,1 1,3-8,0 1,1-1,0 1,0 0,1 0,0 0,1 0,0 0,0 1,0-1,1 1,1-1,-1 1,1 0,1-1,0 1,0-1,1 1,-1-1,2 1,-1-1,1 0,1 0,0 0,0-1,0 1,5 5,-1-9,1 0,-1-1,1 0,0 0,-1-1,1 0,0-1,0 0,0 0,0-1,0-1,1 1,-1-1,0-1,-1 1,1-2,0 1,0-1,-1 0,0-1,0 0,0 0,0-1,3-2,17-10,0-1,-1-2,-1 0,0-2,-2-1,-1 0,0-2,-2-1,-1 0,-2-2,0 0,-2-1,-1 0,-1-2,-1 1,-2-2,-2 0,0 0,-2 0,2-32,-6 46,-1 0,-1-1,-1 1,0-1,-1 1,-1-1,-1 1,0 0,-2 0,0 0,-1 1,-1 0,0 0,-4-5,8 18,1 0,-1 1,0 0,0 0,0 0,-1 0,1 0,-1 1,0 0,1-1,-1 1,0 0,0 1,-1-1,1 1,0 0,0 0,-1 0,1 1,0-1,-1 1,1 0,-1 0,1 1,0-1,-1 1,1 0,0 0,0 1,-1-1,1 1,0 0,-2 1,-6 3,1 1,-1 0,1 1,0 0,1 0,0 1,1 1,0 0,0 0,-4 7,4-5,1 1,0 0,0 0,1 1,1 0,0 1,1-1,1 1,0 0,1 0,1 0,0 0,1 1,1-1,0 1,1-1,1 0,0 0,1 1,1-1,0-1,1 1,0-1,2 0,-1 0,9 12,-2-10,-1-2,2 0,0-1,0 0,1-1,1 0,0-2,0 0,1 0,1-2,-1 0,1-1,1-1,-1 0,1-2,0 0,0-1,0-1,1-1,-1 0,3-2,33-10,-31 4</inkml:trace>
  <inkml:trace contextRef="#ctx0" brushRef="#br0" timeOffset="413.409">1038 124,'28'255,"-29"-241,1-1,0 1,0-1,2 0,-1 1,2-1,0 0,0 0,1 0,1-1,0 1,1-1,0 0,1-1,0 0,9 11,-15-21,0 0,1-1,-1 1,1 0,-1 0,1-1,-1 1,1-1,-1 1,1-1,0 0,-1 1,1-1,-1 0,1 0,0 0,-1 0,1-1,0 1,-1 0,1-1,-1 1,1-1,-1 1,1-1,-1 0,1 0,-1 1,1-1,-1 0,0 0,0-1,0 1,1 0,-1 0,0 0,0-1,0 0,36-59,-34 55,22-49,-4 0,-1-2,-3 0,-3-1,-1-3,9-86,-16 123</inkml:trace>
  <inkml:trace contextRef="#ctx0" brushRef="#br0" timeOffset="868.488">1630 519,'-5'0,"-1"5,-5 1,0 5,1 5,-2 0,1 2,-2 3,0 2,-1 3,0 1,0 1,0 0,-1 1,2-5</inkml:trace>
  <inkml:trace contextRef="#ctx0" brushRef="#br0" timeOffset="1116.613">1405 519,'19'19,"11"12,6-1,-4 1,-3-6,-1-2,0 0,-1-4,-4-1,-2-3,-4-4</inkml:trace>
  <inkml:trace contextRef="#ctx0" brushRef="#br0" timeOffset="1415.799">191 1027,'333'-17,"-210"7,1 6,15 5,-45 0,363 29,-398-30,-34 0</inkml:trace>
  <inkml:trace contextRef="#ctx0" brushRef="#br0" timeOffset="1967.939">840 1281,'-21'4,"2"1,-1 1,1 0,-1 2,2 0,-1 1,1 1,1 0,0 2,0 0,1 1,1 0,0 1,1 1,0 0,2 1,-1 1,-8 16,20-27,0-1,0 1,0-1,1 1,-1 0,1-1,1 1,-1 0,1-1,0 1,0-1,1 1,0-1,0 0,0 1,1-1,-1 0,1 0,0-1,1 1,-1-1,1 1,0-1,0 0,0 0,0-1,1 1,0-1,-1 0,1-1,0 1,0-1,1 0,-1 0,1 0,-1-1,1 1,-1-2,1 1,-1 0,1-1,0 0,-1-1,1 1,0-1,-1 0,1 0,1-1,12-4,-1 0,0-1,0-1,0-1,-1 0,0-1,-1-1,0-1,-1 0,3-4,10-6,-6 5,0-1,-2-1,0-1,-1-1,-2-1,0-1,-1 0,-1-1,-1 0,-2-1,0-1,-2 0,0 0,-2-1,-1 0,2-21,-8 38,0-1,-1 1,0 0,-1-1,0 1,0-1,-1 1,-1 0,0 0,-3-8,5 15,-1 0,1 0,0 0,-1 0,0 0,0 0,0 0,0 1,0-1,-1 1,1 0,-1-1,1 1,-1 0,0 1,0-1,0 0,0 1,0-1,0 1,0 0,0 0,-1 0,1 1,0-1,-1 1,1 0,0 0,-1 0,1 0,0 0,-1 1,1 0,-1 0,-10 6,0 0,1 1,0 0,1 1,0 1,0 0,1 1,0 0,1 0,0 1,1 1,0-1,1 2,1-1,0 1,0 0,-2 12,2-11,1 1,1-1,0 1,2 0,-1 1,2-1,0 1,1-1,1 1,0-1,2 1,0 2,-1-11,1 0,0 0,0-1,1 1,-1-1,2 1,-1-1,1 0,0 0,1 0,0-1,0 0,0 0,0 0,1 0,0-1,1 0,-1 0,1-1,0 0,0 0,0 0,0-1,1 0,7 2,-4-2,0 0,0-1,1 0,-1-1,1-1,0 1,-1-2,1 1,-1-2,1 1,-1-2,0 0,0 0,0-1,0 0,0-1,7-7</inkml:trace>
  <inkml:trace contextRef="#ctx0" brushRef="#br0" timeOffset="2315.996">1517 1084,'-51'86,"18"-33,3 2,2 0,-12 39,37-90,1 0,1 0,-1 0,0 0,1 0,0 0,0 1,0-1,1 0,-1 1,1-1,0 1,0-1,1 0,-1 1,1-1,0 0,0 1,1-1,-1 0,1 0,0 0,0 0,0 0,0-1,1 1,0-1,-1 1,1-1,0 0,1 1,7 2,0-1,0 1,1-2,-1 0,1 0,0-1,0 0,1-1,-1-1,0 0,1 0,-1-1,0-1,11-1,14-10,-31 5</inkml:trace>
  <inkml:trace contextRef="#ctx0" brushRef="#br0" timeOffset="2563.084">1122 1365,'39'0,"17"0,8-4,-1-3,-2 1,-7 2,-2 0,-6 2,-6-4,-5-1,-8 1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12,'-19'-4,"-1"1,0 1,-1 0,1 2,0 0,0 1,0 2,0 0,0 0,0 2,1 1,0 0,0 1,0 1,1 1,-6 4,6 0,0 1,1 1,0 0,1 1,1 1,0 0,1 1,1 1,1 0,1 1,0 0,2 0,0 1,2 1,0-1,1 1,1 0,1 1,1-1,1 1,1 17,1-35,0 0,1 0,-1 1,1-1,0 0,1 0,-1 0,1 0,0 0,0-1,0 1,1 0,-1-1,1 1,0-1,1 0,-1 0,1-1,0 1,0-1,0 1,0-1,0 0,1-1,-1 1,1-1,0 0,0 0,0 0,0-1,0 0,0 0,0 0,0 0,0-1,1 0,-1 0,0 0,2-1,10-2,0 0,0-2,0 0,0-1,-1 0,0-1,0-1,-1-1,0 0,-1-1,0 0,0-1,0-1,155-170,8-64,-177 244,0 1,1-1,-1 0,1 1,-1-1,1 1,0-1,0 1,0-1,0 1,0 0,0-1,0 1,0 0,0 0,1 0,-1 0,0 0,1 0,-1 0,1 0,-1 0,1 1,-1-1,1 1,0-1,-1 1,1 0,0-1,-1 1,1 0,0 0,-1 0,1 0,0 0,-1 1,1-1,0 1,-1-1,1 1,-1-1,1 1,-1 0,1 0,0 0,2 13,-1-1,-1 1,-1 0,1-1,-2 1,0 0,-1 0,-1 6,0 20,4 157,2-187,0-1,0 0,1 0,0 0,0 0,1-1,0 0,1 0,-1-1,2 0,-1 0,1 0,0-1,7 4,1 0</inkml:trace>
  <inkml:trace contextRef="#ctx0" brushRef="#br0" timeOffset="1344.598">1331 435,'1'1,"0"0,0 1,0-1,0 0,0 1,0-1,-1 1,1-1,-1 1,1-1,-1 1,1 0,-1-1,0 1,0-1,0 1,0 0,0-1,0 1,0 0,0-1,-1 1,1-1,-1 1,1 0,-1-1,0 1,1-1,-1 0,0 1,0-1,0 0,0 1,0-1,0 0,-1 0,1 1,-1 2,-135 250,114-222,11-20</inkml:trace>
  <inkml:trace contextRef="#ctx0" brushRef="#br0" timeOffset="1606.751">1105 407,'14'24,"10"13,6 0,2-2,0-1,0-3,0-5,-2-4,0 1,-1 0,-6-4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29 822,'-10'33,"2"17,2-6,3-10</inkml:trace>
  <inkml:trace contextRef="#ctx0" brushRef="#br0" timeOffset="147.728">0 314,'0'0</inkml:trace>
  <inkml:trace contextRef="#ctx0" brushRef="#br0" timeOffset="568.262">396 568,'-22'31,"1"1,2 0,1 2,2 0,1 1,2 0,-7 32,17-61,2 0,-1 1,1-1,0 1,0 0,0-1,1 1,0-1,1 1,0 0,0-1,0 1,0-1,1 1,0-1,1 0,-1 0,1 0,1 0,-1 0,1-1,0 1,0-1,0 0,1 0,0 0,0-1,0 0,0 0,1 0,-1-1,1 0,0 0,4 1,-1 0,1-2,0 0,0 0,1 0,-1-1,0-1,0 0,1 0,-1-1,0-1,0 1,0-2,0 1,0-1,-1-1,1 0,-1 0,0-1,0 0,0 0,-1-1,1 0,0-2,11-9,0-1,-2-1,0 0,-1-2,-1 0,0 0,-2-2,6-13,4-12,-3-1,-1-1,-3-1,-2-1,-2 0,-3 0,4-45,-12 70,-1-1,-1 1,-2 0,-1-1,0 1,-5-11,6 29,0-1,-1 1,0 0,0 0,-1 0,0 1,-1-1,0 1,-1 0,1 0,-1 1,-1-1,1 1,-1 1,-1-1,1 1,-1 1,0-1,-7-2,10 6,0 0,0 0,0 1,-1-1,1 1,0 1,-1-1,1 1,-1 0,1 0,0 0,-1 1,1 0,0 0,0 0,-1 1,1 0,0 0,0 0,1 0,-1 1,0 0,1 0,-1 0,-2 4,-89 105,80-86,1 0,2 1,1 1,1 0,1 0,1 1,2 1,1-1,1 1,2 0,1 0,1 0,2 0,1 0,3 14,-3-32,0 1,1-1,1 1,0-1,0 0,2-1,-1 1,1-1,1 0,0 0,1-1,0 0,0 0,1-1,0 0,1-1,0 0,0 0,1-1,0 0,0-1,0 0,1-1,0-1,0 1,11 1,15 0,1-1,-1-2,1-1,34-4,-59 1,27 0</inkml:trace>
  <inkml:trace contextRef="#ctx0" brushRef="#br0" timeOffset="1487.789">1440 596,'-60'39,"1"2,2 3,2 2,-5 11,-14 47,73-102,0 1,0-1,0 0,0 1,0-1,0 1,1 0,-1-1,1 1,0 0,0-1,0 1,0 0,0-1,0 1,1-1,0 1,-1 0,1-1,0 1,0-1,0 0,0 1,1-1,-1 0,1 0,-1 0,1 0,0 0,0 0,0 0,0 0,0-1,0 1,0-1,1 1,-1-1,1 0,-1 0,1 0,-1-1,1 1,-1 0,3-1,10 2,0-1,0-1,0-1,1 0,-1-1,0-1,0 0,-1-1,1 0,-1-1,0-1,0-1,0 0,-1 0,0-1,8-8,-1 3,-1-2,0 0,-1-2,-1 0,-1 0,1-3,33-33,-50 53,1 1,0 0,-1 0,1-1,0 1,-1 0,1 0,-1 0,0-1,1 1,-1 0,0 0,1 0,-1 0,0 0,0 0,0 0,0 0,0 0,0 0,0 0,0 0,0 0,0 0,0 0,-1 0,1-1,0 1,-1 0,1 0,-1 0,1 0,-1 0,1-1,-1 1,0 0,1-1,-1 1,0 0,0 0,0 1,-19 118,19-116,1 1,0-1,1 0,-1 0,1 0,-1 1,1-1,0 0,1 0,-1 0,1 0,0-1,0 1,0 0,0-1,1 1,-1-1,1 0,0 0,0 0,0 0,0 0,1-1,-1 1,1-1,0 0,1 1,2-3,1 0,-1-1,1 0,-1 0,0-1,1 1,-1-2,0 1,0-1,0 0,-1 0,1-1,-1 0,0 0,0-1,0 1,0-1,-1 0,0-1,0 0,-1 1,1-1,-1-1,1-1,108-173,-121 231,5-42,0 1,1 0,0 0,0 0,1 1,1-1,-1 0,1 1,1-1,0 0,0 0,1 0,0 0,1 0,0 0,0 0,0-1,2 1,-1-1,1 0,0 0,0-1,1 1,0-1,0-1,1 1,0-1,0 0,8 4,-11-8,1-1,0 0,-1 0,1 0,0-1,0 0,0 0,0 0,-1 0,1-1,0 1,0-2,-1 1,1 0,0-1,-1 0,1 0,-1 0,0 0,0-1,0 0,0 1,0-2,0 1,-1 0,79-98,59-204,-141 304,0 0,0 0,0 0,0 0,0 0,0 1,0-1,1 0,-1 0,0 0,1 0,-1 1,0-1,1 0,-1 0,1 1,-1-1,1 0,0 1,-1-1,1 1,0-1,-1 0,1 1,0 0,0-1,-1 1,1-1,0 1,0 0,0 0,0-1,-1 1,1 0,0 0,0 0,0 0,0 0,0 0,0 0,0 0,-1 0,1 1,0-1,0 0,0 0,0 1,-1-1,1 1,0-1,0 1,-1-1,1 1,0-1,-1 1,1-1,-1 1,1 0,0 0,-1-1,0 1,1 0,-1 0,1-1,-1 1,0 1,-16 172,2-1,2 155,20-202,4 15,-6 0,-6 1,-14 92,10-200,-2 0,-1 0,-2-1,-2 0,0 0,-7 9,12-29,-1 0,0-1,-1 0,0 0,-1-1,-1 0,1 0,-2-1,1 0,-2-1,1 0,-1-1,0-1,-1 0,1 0,-8 2,17-8,1 0,-1 1,0-1,0-1,0 1,-1 0,1-1,0 1,0-1,0 0,0 0,0 0,-1 0,1-1,0 1,0-1,0 0,0 0,0 0,0 0,0-1,0 1,1-1,-1 1,0-1,1 0,0 0,-1 0,1-1,0 1,0 0,0-1,0 0,0 1,1-1,-1 0,1 0,0 0,0 0,0 0,0 0,0 0,1 0,0 0,-6-35,2 0,2 0,1 0,2 0,2 0,1 0,5-14,3-12,2 1,3 0,2 1,4 1,2 1,2 1,3 2,3 0,18-21,-19 31,-7 10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1:4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766 838,'-5'0,"-2"0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1 175,'1527'0,"-705"-30,201 2,-235 0,-234 17,354-45,-540 38,111 17,-201 3,-11 25,75 4,150-49,-144-12,-283 23,0 2,0 3,1 3,1 3,45 17,-87-17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0,'-5'5,"4"2,-4-1,5-1,-3-2,-1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2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947 9,'-8'-3,"-1"2,-1-1,1 1,0 0,0 1,0 0,0 1,-1-1,1 2,0-1,0 1,0 1,-278 88,138-32,89-33,-1-2,0-3,-2-3,-6-2,275-89,339-87,-381 135,-164 25,0 0,0 0,-1 1,1-1,0 0,0 1,-1-1,1 0,0 1,0-1,0 1,0-1,0 0,-1 1,1-1,0 1,0-1,0 0,0 1,0-1,0 1,0-1,0 0,1 1,-1-1,0 1,0-1,0 0,0 1,0-1,1 0,-1 1,0-1,0 0,1 1,-1-1,0 0,1 1,-1-1,0 0,0 0,1 1,-1-1,1 0,-1 0,0 0,1 0,-1 1,0-1,1 0,-1 0,1 0,-1 0,0 0,1 0,-1 0,1 0,-1 0,-33 18,-458 175,338-137,-132 29,246-74,440-105,-149 29,-21 16,-387 87,3 6,-78 37,167-58,-111 41,175-63,0-1,0 0,0 0,0 0,1 0,-1 0,0 0,0 0,0 1,0-1,0 0,0 0,1 0,-1 0,0 1,0-1,0 0,0 0,0 0,0 1,0-1,0 0,0 0,0 0,0 1,0-1,0 0,0 0,0 0,0 1,0-1,0 0,0 0,0 0,0 1,0-1,0 0,-1 0,1 0,0 0,0 1,0-1,0 0,25 0,33-9,0-2,0-3,-1-2,-1-3,12-8,103-31,-124 45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4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1,'-5'5,"-1"6,4 1,-1-1,-1-2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622 786,'-35'-15,"0"2,0 1,-1 1,-30-3,53 11,0 2,0-1,-1 2,1 0,0 1,-1 0,1 1,0 0,0 1,0 0,1 1,-1 1,1 0,0 1,-3 2,-1 4,0 1,0 1,1 0,1 1,1 0,0 2,1-1,1 1,0 1,1 0,1 1,1 0,1 0,0 0,2 1,0 0,1 0,1 1,0 10,1-23,1 1,0-1,0 0,1 1,0 0,0-1,1 1,0-1,1 0,0 1,0-1,1 0,0 0,0 0,1-1,0 1,0-1,1 0,0 0,0 0,0 0,1-1,0 0,0 0,1-1,0 0,0 0,0-1,1 1,-1-1,1-1,0 0,0 0,0 0,0-1,1 0,11-3,0 0,-1-1,1-1,0-1,-1-1,0 0,0-2,0 0,-1-1,0-1,0 0,-1-1,0-1,-1-1,11-11,11-8,-3-2,0-2,-3-1,0-1,-3-2,-1 0,5-14,-31 50,37-49,-38 51,1 0,-1 0,0 0,0 0,0 0,1 0,-1 0,1 0,-1 1,0-1,1 0,-1 1,1-1,-1 1,1 0,0-1,-1 1,1 0,-1 0,1 0,-1 0,1 1,0-1,-1 0,1 0,-1 1,1-1,-1 1,1 0,-1-1,0 1,1 0,-1 0,0 0,1 0,-1 0,1 1,8 10,0 1,-2 0,1 1,-2 0,0 0,0 0,4 15,6 13,-12-29,-1 0,2 0,-1-1,2 0,0 0,0-1,1 1,1-2,-1 1,2-1,-1 0,2-1,-1 0,1-1,0 0,1-1,8 4,4-3</inkml:trace>
  <inkml:trace contextRef="#ctx0" brushRef="#br0" timeOffset="685.285">1 335,'7'-4,"0"0,0 0,1 1,0 0,-1 0,1 1,0 0,0 0,1 1,-1 0,0 0,0 1,0 0,6 1,1-1,630 0,-668-22,1 11,1-2,0 0,1-1,1-1,0-1,1-1,1 0,1-1,0-1,1-1,-7-13,20 31,1-1,-1 1,1-1,-1 1,1-1,0 0,0 1,0-1,0 0,1 0,-1 0,1 0,0 0,0 0,0 1,0-1,0 0,0 0,1 0,-1 0,1 0,1-1,7-8</inkml:trace>
  <inkml:trace contextRef="#ctx0" brushRef="#br0" timeOffset="1169.735">1722 306,'-11'1,"-1"0,1 1,0 0,0 1,-1 0,2 0,-1 2,0-1,1 1,0 1,0-1,0 2,1 0,0 0,0 0,1 1,0 0,0 1,1 0,0 0,-5 9,-1 3,1 1,0 0,2 1,0 0,2 1,1 0,0 0,2 1,-1 18,1-13,2-1,2 1,0 1,2-1,1 0,2-1,1 1,1 0,1-1,7 16,-5-24,1 0,0 0,1-1,2-1,0 0,0 0,2-1,1-1,10 10,-10-13,-11-8,1 1,1-1,-1 0,1-1,0 0,0 0,1 0,-1-1,1 0,0 0,0-1,1 0,-1 0,1-1,4 0,4-4</inkml:trace>
  <inkml:trace contextRef="#ctx0" brushRef="#br0" timeOffset="1650.752">1949 758,'15'-13,"0"0,1 2,1 0,0 1,0 0,1 2,0 0,0 1,1 1,0 0,0 2,1 0,4 1,-22 2,1 1,-1 0,1 0,-1 0,0 0,1 1,-1-1,0 1,1-1,-1 1,0 0,1 0,-1 0,0 0,0 0,0 0,0 1,0-1,0 1,0-1,-1 1,1 0,0 0,-1 0,0 0,1 0,-1 0,0 0,0 0,0 0,0 1,0-1,-1 0,1 1,-1-1,0 0,1 1,-1-1,0 1,0-1,-1 0,1 2,-30 100,-86 59,113-159,0 0,-1 1,1-1,1 1,-1 0,1 0,0 0,0 0,0 1,1-1,-1 0,1 1,1-1,-1 1,1-1,0 1,0-1,1 1,-1-1,1 1,1-1,-1 1,1-1,-1 0,2 0,-1 0,0 0,1 0,0-1,0 1,1-1,-1 1,1-1,0 0,0-1,0 1,1-1,-1 0,1 0,-1 0,1 0,0-1,0 0,4 1,6 0,1-1,0-1,-1-1,1 0,0-1,-1-1,1 0,-1-1,1 0,-1-2,0 1,-1-2,1 0,-1-1,0-1,-1 0,1 0,9-9,-4 2</inkml:trace>
  <inkml:trace contextRef="#ctx0" brushRef="#br0" timeOffset="2037.049">2964 758,'-18'-1,"1"1,-1 0,1 2,-1 0,1 1,0 1,0 1,0 0,0 1,1 0,0 2,1 0,-8 5,21-11,0-1,0 0,1 1,-1-1,1 1,-1-1,1 1,0 0,-1-1,1 1,0 0,0 0,0 0,0 0,1 0,-1 0,0 0,1 0,0 1,-1-1,1 0,0 0,0 0,0 0,0 1,1-1,-1 0,0 0,1 0,0 0,-1 0,1 0,0 0,0 0,0 0,1 0,-1 0,0-1,1 1,-1 0,1-1,-1 1,1-1,0 0,-1 0,1 1,0-1,0 0,61 50,-52-45,-1 1,-1 0,1 0,-1 1,-1 0,1 1,-1 0,-1 1,0-1,0 1,-1 0,5 11,-10-16,0-1,0 0,0 0,-1 0,0 1,0-1,0 0,0 0,-1 1,1-1,-1 0,0 0,0 0,-1 0,1 0,-1 0,0 0,0-1,0 1,-1-1,1 1,-1-1,0 0,0 0,0 0,0 0,-1 0,1-1,-4 2,-14 9</inkml:trace>
  <inkml:trace contextRef="#ctx0" brushRef="#br0" timeOffset="2351.889">3134 279,'49'28,"-1"2,-1 2,-1 2,-2 2,21 24,-50-44,1 1,-2 0,-1 1,0 0,-1 1,-1 1,0 0,-2 0,0 1,-2 0,0 0,-2 1,0 0,-1 0,0 11,-2-21,-1 0,0 0,0 0,-1 1,-1-1,0 0,-1 0,0 0,-1 0,0-1,0 1,-2-1,1 0,-2 0,1 0,-6 7,-11 6,-1 0,-1-2,-1-1,0-2,-2 0,-14 7,16-13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292 349,'141'-83,"84"-88,-109 85,-115 85,0 0,0 0,1 1,-1-1,0 0,0 1,0-1,1 1,-1-1,0 1,1 0,-1-1,1 1,-1 0,0 0,1 0,-1 0,1 0,-1 0,0 0,1 1,-1-1,0 0,1 1,-1-1,0 1,1 0,-1-1,0 1,0 0,0 0,0 0,0-1,0 1,0 0,0 0,0 1,0-1,0 0,-1 0,1 0,0 1,-1-1,1 0,-1 1,1-1,-1 0,0 1,1 0,4 81,-5-69,-5 816,31-552,4-144,-49-150,0 1,-1 1,-1 0,0 2,-1 0,0 2,-1 0,0 2,0 0,-1 1,0 2,0 1,0 0,-1 2,1 1,-11 1,-14-2,0 2,0 3,1 2,-1 2,1 1,1 3,0 3,-24 9,70-23,0 0,0 0,-1 0,1 0,0 0,0 0,0 0,-1 0,1 0,0 1,0-1,0 0,0 1,0-1,-1 1,1-1,0 1,0-1,0 1,0 0,0 0,1-1,-1 1,0 0,0 0,0 0,1 0,-1 0,0 0,1 0,-1 0,1 0,0 1,-1-1,1 0,0 0,-1 0,1 0,0 1,0-1,0 0,0 0,0 0,0 1,1-1,-1 0,0 0,1 0,-1 0,0 1,1-1,0 0,-1 0,1 0,-1 0,1 0,0 0,0 0,0 0,85 19,-54-17</inkml:trace>
  <inkml:trace contextRef="#ctx0" brushRef="#br0" timeOffset="487.49">376 744,'698'-182,"-428"91,-288 136,12-33,0 0,0 1,1-1,1 1,0 0,1 1,0-1,1 0,1 1,0 0,1-1,0 1,1-1,1 5,43 180,-67-83,19-93</inkml:trace>
  <inkml:trace contextRef="#ctx0" brushRef="#br0" timeOffset="740.035">1731 1027,'-10'33,"-3"17,1 4,2-3,3-4,8-11,3-7,6-8,1-7</inkml:trace>
  <inkml:trace contextRef="#ctx0" brushRef="#br0" timeOffset="1002.07">1703 547,'-5'-39,"-1"-17,4 1,4 15,5 13,7 17,1 10</inkml:trace>
  <inkml:trace contextRef="#ctx0" brushRef="#br0" timeOffset="1233.346">1985 1281,'138'-410,"-90"290,-48 120,1-1,-1 0,0 1,0-1,0 1,1-1,-1 1,0-1,0 0,1 1,-1-1,1 1,-1 0,0-1,1 1,-1-1,1 1,-1-1,1 1,-1 0,1 0,-1-1,1 1,0 0,-1 0,1-1,-1 1,1 0,0 0,-1 0,1 0,-1 0,1 0,0 0,-1 0,1 0,-1 0,1 0,0 1,-1-1,1 0,-1 0,1 1,-1-1,1 0,0 1,-1-1,1 0,-1 1,0-1,1 1,-1-1,1 1,-1-1,0 1,1-1,-1 1,0-1,0 1,1-1,-1 1,0 0,12 40,-12-38,7 38,-4-21,0 1,1-1,1 0,1 0,0-1,2 1,0-1,10 15,-16-31,0 0,0 1,0-1,0 0,1 0,-1 0,1-1,0 1,0 0,0-1,0 0,1 0,-1 0,0 0,1 0,0-1,-1 0,1 0,0 0,-1 0,1 0,0-1,0 1,0-1,0 0,0 0,-1-1,1 1,0-1,0 0,0 0,-1 0,1 0,-1-1,1 1,-1-1,1 0,-1 0,0 0,0-1,1 0,7-11,0-1,0 0,-1-1,-1-1,-1 1,-1-1,0-1,-1 1,0-1,-2 0,1-9,-5 27,5-20</inkml:trace>
  <inkml:trace contextRef="#ctx0" brushRef="#br0" timeOffset="1633.904">2831 773,'-18'30,"1"2,1 0,2 1,1 0,2 1,-1 6,11-36,0 1,0-1,1 1,-1-1,1 1,0 0,0-1,1 1,-1-1,1 1,0-1,0 1,1-1,-1 1,1-1,0 0,0 0,0 0,1 0,0 0,-1 0,1-1,0 1,1-1,-1 0,1 0,-1 0,1-1,0 1,0-1,0 0,0 0,1 0,-1 0,0-1,1 0,-1 0,1 0,3 0,3 1,-1-1,0 0,0 0,1-1,-1-1,0 1,1-2,-1 1,0-2,0 1,0-1,-1-1,1 0,-1 0,0-1,0 0,1-1,9-6,-1-1,-1-1,0-1,-1 0,-1-1,0 0,-1-2,-1 1,-1-2,0 0,-1 0,-1-1,5-15,-6 13,-1 0,-1-1,0 0,-2 0,-1 0,0-1,-2 1,-1-1,-1 0,0 1,-2-1,-1 0,-1 1,-1 0,-1 0,-1 0,-1 1,-1 0,-1 0,-1 1,0 0,-2 1,0 1,-2 0,0 0,-7-5,17 19,-1 1,1 0,-1 0,1 0,-1 1,0-1,0 1,-1 1,1-1,0 1,-1 1,0-1,1 1,-1 0,0 0,0 1,1 0,-1 0,0 1,0 0,0 0,1 0,-1 1,1 0,-1 0,1 1,0 0,0 0,0 0,0 1,1 0,-1 0,1 0,0 1,0 0,0 0,1 0,-4 5,0 3,0 1,0 0,1 0,1 0,0 1,1 0,1 0,0 0,1 0,1 1,0 0,1-1,1 1,0 0,1-1,1 1,2 4,0 6,2-1,1 0,1 0,1-1,1 0,1 0,1-2,1 1,1-1,4 3,7 2,1-2,1-1,1-1,2-2,0 0,1-2,0-2,2-1,0-1,0-2,2-1,31 6,-25-6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26,'34'0,"15"0,5 0,-2 0,-5 0,-6 0,-6 0,-3-5,-2-1,-2 0,-1 1,-4 1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1,'34'0,"15"0,5 0,-2 0,-6 0,-5 0,-5 0,-4 0,-2 0,-7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17,'398'0,"-315"-11,-58 5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2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0,'23'10,"14"3,9-1,3-2,-4-3,-3-3,-5-7,-4-2,-7-2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417 491,'-17'-2,"1"1,-1 2,0-1,0 2,1 0,-1 1,1 1,-1 0,1 1,1 1,-1 0,1 1,0 1,0 1,1 0,1 0,-1 1,1 1,1 1,0 0,1 0,0 1,1 0,0 1,1 0,1 1,3-8,0 1,1-1,0 1,0 0,1 0,0 0,1 0,0 0,0 1,0-1,1 1,1-1,-1 1,1 0,1-1,0 1,0-1,1 1,-1-1,2 1,-1-1,1 0,1 0,0 0,0-1,0 1,5 5,-1-9,1 0,-1-1,1 0,0 0,-1-1,1 0,0-1,0 0,0 0,0-1,0-1,1 1,-1-1,0-1,-1 1,1-2,0 1,0-1,-1 0,0-1,0 0,0 0,0-1,3-2,17-10,0-1,-1-2,-1 0,0-2,-2-1,-1 0,0-2,-2-1,-1 0,-2-2,0 0,-2-1,-1 0,-1-2,-1 1,-2-2,-2 0,0 0,-2 0,2-32,-6 46,-1 0,-1-1,-1 1,0-1,-1 1,-1-1,-1 1,0 0,-2 0,0 0,-1 1,-1 0,0 0,-4-5,8 18,1 0,-1 1,0 0,0 0,0 0,-1 0,1 0,-1 1,0 0,1-1,-1 1,0 0,0 1,-1-1,1 1,0 0,0 0,-1 0,1 1,0-1,-1 1,1 0,-1 0,1 1,0-1,-1 1,1 0,0 0,0 1,-1-1,1 1,0 0,-2 1,-6 3,1 1,-1 0,1 1,0 0,1 0,0 1,1 1,0 0,0 0,-4 7,4-5,1 1,0 0,0 0,1 1,1 0,0 1,1-1,1 1,0 0,1 0,1 0,0 0,1 1,1-1,0 1,1-1,1 0,0 0,1 1,1-1,0-1,1 1,0-1,2 0,-1 0,9 12,-2-10,-1-2,2 0,0-1,0 0,1-1,1 0,0-2,0 0,1 0,1-2,-1 0,1-1,1-1,-1 0,1-2,0 0,0-1,0-1,1-1,-1 0,3-2,33-10,-31 4</inkml:trace>
  <inkml:trace contextRef="#ctx0" brushRef="#br0" timeOffset="413.409">1038 124,'28'255,"-29"-241,1-1,0 1,0-1,2 0,-1 1,2-1,0 0,0 0,1 0,1-1,0 1,1-1,0 0,1-1,0 0,9 11,-15-21,0 0,1-1,-1 1,1 0,-1 0,1-1,-1 1,1-1,-1 1,1-1,0 0,-1 1,1-1,-1 0,1 0,0 0,-1 0,1-1,0 1,-1 0,1-1,-1 1,1-1,-1 1,1-1,-1 0,1 0,-1 1,1-1,-1 0,0 0,0-1,0 1,1 0,-1 0,0 0,0-1,0 0,36-59,-34 55,22-49,-4 0,-1-2,-3 0,-3-1,-1-3,9-86,-16 123</inkml:trace>
  <inkml:trace contextRef="#ctx0" brushRef="#br0" timeOffset="868.488">1630 519,'-5'0,"-1"5,-5 1,0 5,1 5,-2 0,1 2,-2 3,0 2,-1 3,0 1,0 1,0 0,-1 1,2-5</inkml:trace>
  <inkml:trace contextRef="#ctx0" brushRef="#br0" timeOffset="1116.613">1405 519,'19'19,"11"12,6-1,-4 1,-3-6,-1-2,0 0,-1-4,-4-1,-2-3,-4-4</inkml:trace>
  <inkml:trace contextRef="#ctx0" brushRef="#br0" timeOffset="1415.799">191 1027,'333'-17,"-210"7,1 6,15 5,-45 0,363 29,-398-30,-34 0</inkml:trace>
  <inkml:trace contextRef="#ctx0" brushRef="#br0" timeOffset="1967.939">840 1281,'-21'4,"2"1,-1 1,1 0,-1 2,2 0,-1 1,1 1,1 0,0 2,0 0,1 1,1 0,0 1,1 1,0 0,2 1,-1 1,-8 16,20-27,0-1,0 1,0-1,1 1,-1 0,1-1,1 1,-1 0,1-1,0 1,0-1,1 1,0-1,0 0,0 1,1-1,-1 0,1 0,0-1,1 1,-1-1,1 1,0-1,0 0,0 0,0-1,1 1,0-1,-1 0,1-1,0 1,0-1,1 0,-1 0,1 0,-1-1,1 1,-1-2,1 1,-1 0,1-1,0 0,-1-1,1 1,0-1,-1 0,1 0,1-1,12-4,-1 0,0-1,0-1,0-1,-1 0,0-1,-1-1,0-1,-1 0,3-4,10-6,-6 5,0-1,-2-1,0-1,-1-1,-2-1,0-1,-1 0,-1-1,-1 0,-2-1,0-1,-2 0,0 0,-2-1,-1 0,2-21,-8 38,0-1,-1 1,0 0,-1-1,0 1,0-1,-1 1,-1 0,0 0,-3-8,5 15,-1 0,1 0,0 0,-1 0,0 0,0 0,0 0,0 1,0-1,-1 1,1 0,-1-1,1 1,-1 0,0 1,0-1,0 0,0 1,0-1,0 1,0 0,0 0,-1 0,1 1,0-1,-1 1,1 0,0 0,-1 0,1 0,0 0,-1 1,1 0,-1 0,-10 6,0 0,1 1,0 0,1 1,0 1,0 0,1 1,0 0,1 0,0 1,1 1,0-1,1 2,1-1,0 1,0 0,-2 12,2-11,1 1,1-1,0 1,2 0,-1 1,2-1,0 1,1-1,1 1,0-1,2 1,0 2,-1-11,1 0,0 0,0-1,1 1,-1-1,2 1,-1-1,1 0,0 0,1 0,0-1,0 0,0 0,0 0,1 0,0-1,1 0,-1 0,1-1,0 0,0 0,0 0,0-1,1 0,7 2,-4-2,0 0,0-1,1 0,-1-1,1-1,0 1,-1-2,1 1,-1-2,1 1,-1-2,0 0,0 0,0-1,0 0,0-1,7-7</inkml:trace>
  <inkml:trace contextRef="#ctx0" brushRef="#br0" timeOffset="2315.996">1517 1084,'-51'86,"18"-33,3 2,2 0,-12 39,37-90,1 0,1 0,-1 0,0 0,1 0,0 0,0 1,0-1,1 0,-1 1,1-1,0 1,0-1,1 0,-1 1,1-1,0 0,0 1,1-1,-1 0,1 0,0 0,0 0,0 0,0-1,1 1,0-1,-1 1,1-1,0 0,1 1,7 2,0-1,0 1,1-2,-1 0,1 0,0-1,0 0,1-1,-1-1,0 0,1 0,-1-1,0-1,11-1,14-10,-31 5</inkml:trace>
  <inkml:trace contextRef="#ctx0" brushRef="#br0" timeOffset="2563.084">1122 1365,'39'0,"17"0,8-4,-1-3,-2 1,-7 2,-2 0,-6 2,-6-4,-5-1,-8 1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12,'-19'-4,"-1"1,0 1,-1 0,1 2,0 0,0 1,0 2,0 0,0 0,0 2,1 1,0 0,0 1,0 1,1 1,-6 4,6 0,0 1,1 1,0 0,1 1,1 1,0 0,1 1,1 1,1 0,1 1,0 0,2 0,0 1,2 1,0-1,1 1,1 0,1 1,1-1,1 1,1 17,1-35,0 0,1 0,-1 1,1-1,0 0,1 0,-1 0,1 0,0 0,0-1,0 1,1 0,-1-1,1 1,0-1,1 0,-1 0,1-1,0 1,0-1,0 1,0-1,0 0,1-1,-1 1,1-1,0 0,0 0,0 0,0-1,0 0,0 0,0 0,0 0,0-1,1 0,-1 0,0 0,2-1,10-2,0 0,0-2,0 0,0-1,-1 0,0-1,0-1,-1-1,0 0,-1-1,0 0,0-1,0-1,155-170,8-64,-177 244,0 1,1-1,-1 0,1 1,-1-1,1 1,0-1,0 1,0-1,0 1,0 0,0-1,0 1,0 0,0 0,1 0,-1 0,0 0,1 0,-1 0,1 0,-1 0,1 1,-1-1,1 1,0-1,-1 1,1 0,0-1,-1 1,1 0,0 0,-1 0,1 0,0 0,-1 1,1-1,0 1,-1-1,1 1,-1-1,1 1,-1 0,1 0,0 0,2 13,-1-1,-1 1,-1 0,1-1,-2 1,0 0,-1 0,-1 6,0 20,4 157,2-187,0-1,0 0,1 0,0 0,0 0,1-1,0 0,1 0,-1-1,2 0,-1 0,1 0,0-1,7 4,1 0</inkml:trace>
  <inkml:trace contextRef="#ctx0" brushRef="#br0" timeOffset="1344.598">1331 435,'1'1,"0"0,0 1,0-1,0 0,0 1,0-1,-1 1,1-1,-1 1,1-1,-1 1,1 0,-1-1,0 1,0-1,0 1,0 0,0-1,0 1,0 0,0-1,-1 1,1-1,-1 1,1 0,-1-1,0 1,1-1,-1 0,0 1,0-1,0 0,0 1,0-1,0 0,-1 0,1 1,-1 2,-135 250,114-222,11-20</inkml:trace>
  <inkml:trace contextRef="#ctx0" brushRef="#br0" timeOffset="1606.751">1105 407,'14'24,"10"13,6 0,2-2,0-1,0-3,0-5,-2-4,0 1,-1 0,-6-4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0,'0'5,"5"6,1 7,0 4,-1 4,-1 1,-2 3,-1-1,0 0,-1 1,0-2,-1 1,1 0,0-1,-5-5,-2-1,1-4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3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337 854,'-62'-11,"61"10,1 0,0 1,0-1,0 0,0 0,0 1,0-1,0 0,0 0,0 1,0-1,0 0,0 0,0 0,1 1,-1-1,0 0,1 1,-1-1,0 0,1 1,-1-1,1 0,-1 1,1-1,-1 1,1-1,0 1,-1-1,1 1,-1-1,1 1,0 0,0-1,-1 1,1 0,0-1,0 1,-1 0,1 0,0 0,0 0,-1 0,1 0,0 0,0 0,0 0,-1 0,1 0,0 1,0-1,-1 0,1 1,0-1,-1 0,1 1,0-1,0 1,4-2,536-165,-104 42,-399 116,-62 31,-229 77,194-81,-467 149,464-151,100-22,189-84,-66 21,218-57,-264 103,-134 44,-294 104,-188 55,446-152,105-49,698-272,-499 200,-77 33,124-24,-272 77,-57 24,-218 87,-135 49,133-69,296-90,307-125,349-117,-495 188,-368 129,-397 142,498-182,60-19,26-13,185-69,304-128,44 3,-504 173,-84 24,-159 67,-174 58,272-85,135-30,125-48,-121 23,400-147,-296 102,-97 34,-53 24,0 1,0-1,0 1,1-1,-1 1,0-1,0 0,0 1,0-1,0 1,0-1,0 1,-1-1,1 0,0 1,0-1,0 1,0-1,-1 1,1-1,0 1,-1-1,1 1,0-1,-1 1,1 0,0-1,-1 1,1-1,-1 1,1 0,-1 0,1-1,-1 1,1 0,-1 0,1-1,-1 1,1 0,-1 0,1 0,-1 0,0 0,1 0,-1 0,1 0,-1 0,1 0,-1 0,0 0,1 0,-1 0,1 1,-1-1,1 0,-1 0,1 1,-1-1,1 0,-1 1,1-1,0 0,-1 1,1-1,-1 1,1-1,0 1,-68 13,2 2,0 4,-62 26,83-29,-22 14,67-31,1 0,-1 0,0 1,1-1,-1 0,0 0,0 1,1-1,-1 0,0 0,0 1,1-1,-1 0,0 1,0-1,0 0,1 1,-1-1,0 0,0 1,0-1,0 0,0 1,0-1,0 1,0-1,0 0,0 1,0-1,0 1,0-1,0 0,0 1,0-1,0 0,0 1,-1-1,1 0,0 1,0-1,0 0,-1 1,1-1,0 0,-1 1,1-1,0 0,0 0,-1 0,1 1,0-1,-1 0,38-3,40-12,-1-4,-1-3,-1-3,29-16,-102 41,0 1,0-1,0 0,0 0,0 0,0 1,0-1,0 0,-1 0,1 0,0-1,0 1,0 0,0 0,0 0,0-1,0 1,0-1,-1 1,1 0,0-1,0 1,0-1,-1 0,1 1,0-1,-1 0,1 1,-1-1,1 0,-1 0,1 1,-1-1,1 0,-1 0,0 0,1 0,-1 0,0 0,0 1,1-1,-1 0,0 0,0 0,0 0,0 0,-1 0,1 0,0 0,0 0,0 0,-1 0,1 1,0-1,-1 0,1 0,-1 0,1 1,-1-1,0 0,1 0,-1 0,-123-15,-55-6,178 22,1-1,-1 1,1 0,-1 0,1 0,-1 0,1 0,-1 0,1 0,-1 0,1 0,-1 0,1 1,-1-1,1 0,-1 0,1 0,-1 1,1-1,0 0,-1 0,1 1,-1-1,1 0,0 1,-1-1,1 1,0-1,-1 0,1 1,0-1,-1 1,1-1,0 1,0-1,0 1,0-1,0 1,-1-1,1 1,0-1,0 1,0-1,0 1,0-1,0 1,0-1,1 1,-1-1,0 1,0-1,0 1,0-1,1 1,-1-1,0 1,1-1,-1 0,0 1,23 33,-17-26,-4-6,0 1,0-1,0 1,0-1,0 1,0 0,-1 0,0 0,1 0,-1 0,0 1,0-1,-1 0,1 0,-1 1,0-1,0 0,0 0,0 1,-1 2,-1-6,-1 0,1 0,-1 0,0 0,1-1,-1 1,1-1,-1 0,1 0,-1 0,1 0,0 0,-1 0,1-1,0 1,0-1,0 0,0 1,0-1,0 0,1 0,-1 0,-1-2,2 3,-83-91,113 139,31 87,-50 53,-10-187,-1 1,1-1,-1 1,1 0,0-1,-1 1,1 0,0-1,-1 1,1 0,0-1,0 1,0 0,0 0,-1-1,1 1,0 0,0 0,0 0,1-1,-1 1,0 0,0 0,0-1,0 1,1 0,-1-1,0 1,1 0,-1-1,1 1,-1 0,1-1,-1 1,1-1,-1 1,1-1,-1 1,1-1,0 1,-1-1,1 0,0 1,-1-1,1 0,0 1,-1-1,1 0,0 0,0 0,-1 0,1 0,0 0,0 0,0 0,-1 0,1 0,0 0,-1 0,1 0,0-1,0 1,-1 0,1-1,0 1,-1 0,1-1,0 1,-1-1,1 0,30-48,-16 22,1 0,1 2,1 0,2 1,0 1,1 1,2 0,1 1,55-37,-264 193,184-135,0 0,0 0,0 0,-1 1,1-1,0 1,0-1,0 1,0-1,1 1,-1-1,0 1,0 0,0-1,0 1,1 0,-1 0,0 0,0 0,1 0,-1-1,1 1,-1 0,1 0,0 0,-1 1,1-1,0 0,-1 0,1 0,0 0,0 0,0 0,0 0,0 0,0 0,1 1,-1-1,0 0,0 0,1 0,-1 0,1 0,-1 0,1 0,-1 0,1 0,0 0,-1-1,1 1,0 0,0 0,-1-1,1 1,0 0,0-1,0 1,9-1,1-1,-1 0,0 0,0-1,0-1,0 0,0 0,0-1,-1 0,6-3,4-1,117-71,-135 79,0 0,0 0,0-1,-1 1,1 0,0 0,0-1,0 1,0 0,-1-1,1 1,0-1,0 1,-1-1,1 1,0-1,-1 1,1-1,0 0,-1 1,1-1,-1 0,1 0,-1 1,0-1,1 0,-1 0,0 0,1 0,-1 1,0-1,0 0,0 0,0 0,0 0,0 0,0 0,0 1,0-1,0 0,-1 0,1 0,0 0,-1 0,1 1,0-1,-1 0,1 0,-1 1,1-1,-1 0,1 1,-1-1,0 0,1 1,-1-1,0 1,0-1,1 1,-1-1,0 1,0 0,1-1,-2 1,-14 2,1 1,-1 0,0 1,1 1,0 1,0 0,0 1,1 0,-3 3,-5 2,1 3,21-15,0 0,1 0,-1 0,0 0,0 0,1 0,-1 0,0 0,1 0,-1 0,0 0,0 0,1 0,-1 0,0 0,0 0,1 0,-1 0,0 0,0 0,1 0,-1 0,0 1,0-1,1 0,-1 0,0 0,0 0,0 1,1-1,-1 0,0 0,0 1,0-1,0 0,1 0,-1 1,0-1,0 0,0 0,0 1,0-1,0 0,0 0,0 1,0-1,0 0,0 1,0-1,174-84,-172 83,-1 1,0 0,0-1,1 1,-1-1,0 1,0-1,1 0,-1 0,0 1,0-1,0 0,0 0,0 0,0 0,0 0,0 0,-1 0,1-1,0 1,-1 0,1 0,-1-1,1 1,-1 0,1-1,-1 1,0 0,0-1,0 1,0 0,0-1,0 1,0 0,0-1,0 1,-1-1,1 1,-1 0,1 0,-1-1,1 1,-1 0,0 0,1 0,-1-1,0 1,0 0,0 0,0 0,0 0,0 1,0-1,0 0,0 0,-1 1,1-1,0 0,0 1,-1 0,1-1,0 1,-1 0,1-1,0 1,-1 0,1 0,-22-4,0 0,0 1,-1 2,1 1,0 0,-12 3,-23-1,-67-18,124 15,-1 0,1 0,-1 1,1-1,-1 0,1 1,-1-1,0 1,1 0,-1-1,0 1,1 0,-1 0,0 0,1 0,-1 0,0 1,1-1,-1 0,0 1,1-1,-1 1,1 0,-1-1,1 1,-1 0,1 0,-1 0,1 0,0 0,-1 0,1 1,0-1,0 0,0 1,0-1,0 0,0 1,1-1,-1 1,0 0,1-1,-1 1,1-1,-1 1,1 0,0-1,0 1,0 1,6 41,-3-28,0-1,-1 1,-1 0,-1 0,0 0,-1-1,-1 1,-2 13,-14 85,19-113,0-1,-1 1,1-1,0 1,0-1,0 1,-1-1,1 0,0 1,0-1,0 0,0 0,0 1,0-1,0 0,0 0,-1 0,1 0,0 0,0 0,0-1,0 1,0 0,0 0,0-1,0 1,-1 0,1-1,0 1,0-1,0 1,-1-1,1 0,0 1,-1-1,1 0,0 1,-1-1,1 0,-1 0,1 1,-1-1,0 0,1 0,-1 0,0 0,1 1,-1-1,0 0,0 0,0 0,0 0,0 0,1 0,16-21,1 2,1 0,1 1,1 2,0 0,2 0,-1 2,5-1,149-84,-160 89,-23 11,-29 15,-170 55,-153 5,78-2,238-52,43-20,0 0,0 0,0-1,1 1,-1 0,0 0,1-1,-1 1,0 0,1-1,-1 1,1 0,-1-1,1 1,-1-1,1 1,-1-1,1 1,-1-1,1 1,0-1,-1 0,1 1,0-1,-1 0,1 1,0-1,0 0,-1 0,1 0,0 0,0 0,-1 0,1 0,0 0,0 0,0 0,-1 0,1 0,0-1,-1 1,1 0,0 0,0-1,-1 1,1-1,0 1,215-64,-114 28,126-45,-216 73,-45 14,-458 126,-161 28,488-104,164-56,0-1,0 1,1 0,-1 0,0 0,1 0,-1 0,0 0,1 0,-1 0,0 0,1-1,-1 1,0 1,1-1,-1 0,0 0,1 0,-1 0,0 0,1 0,-1 0,0 0,1 0,-1 1,0-1,0 0,1 0,-1 0,0 1,0-1,1 0,-1 0,0 1,0-1,0 0,0 1,1-1,-1 0,0 0,0 1,0-1,0 0,0 1,0-1,0 0,0 1,0-1,0 0,0 1,0-1,0 0,0 1,0-1,0 0,0 1,0-1,0 0,0 1,-1-1,1 0,0 0,0 1,34 0,41-12,-1-3,-1-4,0-3,10-6,14-4,276-93,-662 215,-403 96,398-111,282-71,29-8,465-127,-900 276,-170 15,477-138,203-57,391-102,-461 129,-9 2,1 0,-1 2,1-1,0 2,0 0,0 0,0 2,3-1,-30 12,-52 16,-2-3,0-2,-19 0,21-4,-374 93,347-90,198-68,-73 34,48-20,2 4,74-16,-66 27,-91 19,0 0,0 0,1-1,-1 1,0 0,0 0,0-1,0 1,0 0,0 0,0-1,0 1,0 0,-1 0,1-1,0 1,0 0,-1-1,1 1,0 0,-1-1,1 1,-1 0,1-1,-1 1,1-1,-1 1,1-1,-1 1,0-1,1 1,-1-1,0 1,1-1,-1 0,0 0,1 1,-1-1,0 0,0 0,1 0,-1 0,0 0,0 0,1 0,-2 0,-245 104,-146 24,243-84,97-27,97-40,43-4,-41 15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87,'39'-5,"17"-2,8 1,4-4,-6 1,-3 0,-2 3,-6-2,-7-1,-7 2,-3 2,-4 2,-2 2,-6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61,'27'-7,"23"-7,1 2,0 3,1 1,0 3,5 3,-55 1,0 0,1 1,-1-1,0 1,1 0,-1 0,1 0,-1 0,1 0,-1 1,0-1,1 1,-1-1,0 1,1 0,-1 0,0 0,0 0,0 0,0 0,0 1,0-1,0 1,0 0,-1-1,1 1,0 0,-1 0,0 0,1 0,-1 0,0 0,0 0,0 1,0-1,-1 0,1 1,-1-1,1 0,-1 1,0-1,0 1,0-1,0 0,0 1,0-1,-1 1,1-1,-1 0,0 1,0-1,1 0,-2 1,-100 131,54-81,-130 154,175-204,0 1,0 0,1 0,0 0,-1 0,1 0,1 0,-1 1,1-1,0 1,0-1,0 1,0 0,1-1,0 1,0 0,0-1,0 1,1-1,0 1,0 0,0-1,0 0,1 1,0-1,0 0,0 0,0 1,1-2,-1 1,1 0,0-1,0 1,1-1,-1 0,1 0,-1 0,1 0,0-1,0 1,0-1,1 0,-1 0,9-2,0 0,0-1,0-1,0 0,-1 0,1-1,-1-1,1 0,-1 0,-1-2,1 1,-1-1,0-1,6-4,-4 3,40-28,-42 23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0,'90'207,"25"99,-104-273,-1 0,-2 1,-2 0,-1 0,-1 1,-2-1,-1 1,-2 0,-2-1,-1 1,-6 23,-6-7,-3-1,-2-1,-1-1,-3-1,-2-1,-2 0,-137 169,145-192</inkml:trace>
  <inkml:trace contextRef="#ctx0" brushRef="#br0" timeOffset="1372.011">591 678,'107'-151,"-66"96,2 2,2 2,31-26,-76 77,0-1,0 0,0 1,1-1,-1 1,0-1,1 1,-1-1,0 1,1-1,-1 1,1-1,-1 1,1 0,-1-1,1 1,-1 0,1-1,-1 1,1 0,0-1,-1 1,1 0,-1 0,1 0,0 0,-1 0,1 0,-1 0,1 0,0 0,-1 0,1 0,0 0,-1 0,1 0,-1 0,1 1,-1-1,1 0,0 1,-1-1,1 0,-1 1,1-1,-1 0,1 1,-1-1,0 1,1-1,-1 1,1-1,-1 1,0-1,0 1,1-1,-1 1,0 0,0-1,0 1,-1 40,-41 130,41-169,0 0,0 1,0-1,0 1,1-1,-1 1,1-1,0 0,0 1,-1 0,2-1,-1 1,0-1,0 0,1 1,0-1,-1 1,1-1,0 0,0 1,0-1,0 0,1 0,-1 0,1 0,-1 0,1 0,0 0,-1 0,1-1,0 1,0-1,0 1,0-1,1 0,-1 0,0 0,1 0,-1 0,0 0,1-1,-1 1,1-1,-1 1,1-1,-1 0,1 0,-1-1,1 1,-1 0,1-1,-1 1,1-1,13-6,0-1,-1-1,0 0,0-1,-1 0,0-1,-1-1,0 0,-1-1,-1 0,4-6,92-100,-106 118,0 1,-1-1,1 1,0-1,0 1,0-1,0 1,-1 0,1-1,0 1,0 0,0 0,0 0,0-1,0 1,0 0,-1 0,1 0,0 1,0-1,0 0,0 0,0 0,0 1,0-1,-1 0,1 1,0-1,0 1,0-1,-1 1,1-1,0 1,-1 0,1-1,0 1,-1 0,1-1,-1 1,1 0,-1 0,1 0,-1-1,0 1,1 0,-1 0,0 0,0 0,0 0,1 0,-1-1,0 1,0 0,-1 1,6 58,-5-54,-1 5,1 1,0 0,1-1,1 1,-1-1,2 1,0-1,0 0,1 1,0-2,1 1,0-1,1 1,0-1,1-1,0 1,0-1,1 0,0-1,5 4,5-4</inkml:trace>
  <inkml:trace contextRef="#ctx0" brushRef="#br0" timeOffset="1616.093">620 875,'34'0,"20"0,11 0,4 0,-5 0,-4 0,-3 0,-1 0,-5 0,-2 0,-4 0,-6 0,-4 0,-3 0,-7 5,-8 1</inkml:trace>
  <inkml:trace contextRef="#ctx0" brushRef="#br0" timeOffset="2101.471">1184 1158,'-22'0,"0"0,0 2,0 1,1 1,-1 1,1 0,0 2,0 0,1 2,0 0,0 1,1 1,-9 7,2-2,21-14,0 0,1 0,-1 0,0 0,1 1,-1 0,1 0,0 0,0 0,0 1,1-1,-1 1,1 0,0 0,0 1,0-1,0 1,1-1,0 1,0 0,0 0,0 0,1 0,0 0,0 0,0 0,1 2,3-2,1-1,0 1,1-1,-1 0,1 0,-1-1,1 0,0 1,1-2,-1 1,0 0,1-1,-1 0,1-1,0 1,0-1,0 0,-1 0,3-1,15 5,70 38,-91-41,0 0,1 1,-1-1,0 0,0 1,0-1,-1 1,1 0,-1 0,1-1,-1 1,0 0,0 0,0 0,-1 0,1 0,-1 0,1 1,-1-1,0 0,0 0,0 0,-1 0,1 0,-1 0,0 0,0 0,0 0,0 0,0 0,-1 1,-6 6,0 0,0-1,-1 0,0-1,0 0,-1 0,0-1,-1 0,1-1,-1 0,-1 0,1-1,-1-1,0 0,0-1,0 0,-4 0,-70 10,61-12</inkml:trace>
  <inkml:trace contextRef="#ctx0" brushRef="#br0" timeOffset="2602.258">1354 1072,'81'-1,"-79"1,0 0,-1 0,1 1,0-1,-1 0,1 1,0-1,-1 1,1 0,-1-1,1 1,-1 0,1 0,-1 0,0 0,1 0,-1 0,0 1,0-1,0 0,0 1,0-1,0 1,0-1,0 1,0-1,-1 1,1-1,-1 1,1 0,-1-1,0 1,0 0,0 0,1-1,-2 1,1 0,0-1,0 1,0 0,-1-1,1 1,-1 0,0 0,-46 86,49-85,0-1,0 1,0-1,0 0,1 0,-1 0,0 0,1 0,0 0,-1-1,1 1,0-1,0 0,0 0,0 0,0 0,0 0,0-1,0 1,0-1,0 0,0 0,0 0,1 0,-1-1,0 1,0-1,0 0,0 0,2 0,36-7,-26 8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506 762,'5'0,"6"0,6 0,6 0,2 0,3 0,1 0,1 0,-1 0,0 0,0 0,-5 5,-2 1,0 1,2-2,0-2,-2-1</inkml:trace>
  <inkml:trace contextRef="#ctx0" brushRef="#br0" timeOffset="3041.231">309 0,'-26'18,"1"1,2 1,0 0,1 2,1 1,1 1,1 0,1 2,1 0,2 0,0 2,2 0,1 0,2 1,-7 26,12-24,1 0,2 1,1-1,1 1,2 0,1-1,2 0,0 0,3 0,9 27,14 27,3-2,4-1,13 14,64 91,-91-155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49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625 31,'-216'77,"-74"9,180-55,153-37,249-64,-59 1,-294 78,-330 84,356-86,-54 23,116-20,23-10,-1-3,0-2,-1-1,1-3,45-15,71-32,-473 141,280-77,-128 51,156-59,-1 0,0 0,1 0,-1 0,0 1,1-1,-1 0,0 0,1 0,-1 0,1 1,-1-1,0 0,1 1,-1-1,1 0,-1 1,1-1,-1 1,1-1,-1 0,1 1,0-1,-1 1,1 0,0-1,-1 1,1-1,0 1,0-1,-1 1,1 0,0-1,0 1,0 0,0-1,0 1,0 0,0-1,0 1,0 0,0-1,0 1,0-1,1 1,-1 0,0-1,0 1,1-1,-1 1,0 0,1-1,-1 1,1-1,-1 1,0-1,1 0,-1 1,1-1,-1 1,1-1,0 0,-1 1,1-1,0 0,43 9,-8-11,-1-2,0-1,-1-1,0-2,0-1,0-2,15-8,-45 17,154-59,-148 48,-35 12,-228 73,87-10,183-56,141-50,139-61,-182 63,-357 111,-86 43,309-105,26-3,32-5,99-22,-109 19</inkml:trace>
  <inkml:trace contextRef="#ctx0" brushRef="#br0" timeOffset="4401.261">540 87,'107'22,"-85"-20,0-1,0 0,0-2,0-1,0 0,0-2,-1 0,1-2,-1 0,0-2,-1 0,0-1,7-5,-28 14,1 0,-1 0,1 0,0-1,-1 1,1 0,0 0,-1-1,1 1,0 0,0-1,-1 1,1 0,0-1,0 1,-1 0,1-1,0 1,0 0,0-1,0 1,0-1,0 1,0-1,-1 1,1 0,0-1,1 1,-1-1,0 1,0 0,0-1,0 1,0-1,0 1,0 0,0-1,1 1,-1-1,0 1,0 0,1-1,-1 1,0 0,0-1,1 1,-1 0,0 0,1-1,-1 1,1 0,-1 0,0 0,1-1,-1 1,1 0,-41-1,4 7,-1 1,1 2,1 1,-1 3,-3 2,19-7,-80 33,130-34,0-12,0-1,0-1,0-2,-1-1,18-9,48-15,107-19,-230 73,-229 66,77-27,296-93,-77 24,41-22,-79 31,-1-1,0 1,0 0,0 0,0 0,0-1,0 1,0 0,-1 0,1 0,0 0,-1-1,1 1,0 0,-1 0,1 0,-1 0,0 0,1 0,-1 0,0 0,0 0,0 1,1-1,-1 0,0 0,0 1,0-1,0 0,0 1,-1-1,1 1,0 0,0-1,0 1,0 0,0 0,-1-1,1 1,0 0,0 0,0 0,-1 0,1 1,0-1,0 0,0 0,0 1,0-1,-1 1,-132 23,64-6,-102 19,136-21,80-13,334-110,-182 55,-452 105,108-22,120-23,7 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02.5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4603 1257,'-3'-6,"1"0,0 1,-1-1,0 1,-1 0,1 0,-1 0,0 1,0-1,0 1,-1 0,1 0,-1 0,0 1,0-1,0 1,-1 1,1-1,-1 1,0 0,0 0,1 0,-1 1,0 0,0 0,-6 0,1-2,-388-107,382 99,50 14,60 17,0 3,-2 4,-1 4,22 14,132 44,-224-82,-62-2,-22-17,1-2,1-4,0-1,2-4,-22-12,-72-26,-87-21,294 108,523 169,-400-140,-509-161,-57-19,319 97,150 64,179 42,-5-7,-903-237,-257-68,816 215,377 82,228 72,-454-117,-933-292,521 173,287 88,87 32,142 39,111 20,-264-75,643 162,-633-162,-27-9,-35-11,-441-115,-489-113,801 191,170 54,1 0,-1 0,0-1,0 1,0 0,0 0,0-1,0 1,0 0,1-1,-1 1,0 0,0-1,0 1,0 0,0 0,0-1,0 1,-1 0,1-1,0 1,0 0,0-1,0 1,0 0,0 0,0-1,-1 1,1 0,0 0,0-1,0 1,-1 0,1 0,0-1,0 1,-1 0,1 0,0 0,0 0,-1 0,1-1,0 1,-1 0,1 0,0 0,0 0,-1 0,1 0,-1 0,30 0,262 69,-190-40,181 50,125 60,-334-104,-202-68,-798-231,250 76,622 166,55 23,0-1,0 1,0-1,1 0,-1 1,0-1,0 1,1-1,-1 0,0 1,0-1,1 0,-1 1,0-1,1 0,-1 1,1-1,-1 0,0 0,1 1,-1-1,1 0,-1 0,1 0,-1 0,0 0,1 0,-1 1,1-1,-1 0,1 0,-1 0,1 0,-1-1,1 1,-1 0,1 0,-1 0,0 0,1 0,-1-1,1 1,-1 0,0 0,1-1,-1 1,1 0,-1-1,0 1,0 0,1-1,-1 1,0 0,1-1,-1 1,0-1,0 1,0 0,1-1,-1 1,0-1,0 1,0-1,0 1,0-1,0 1,0-1,0 1,0 0,0-1,2 1,41 8,393 69,260 89,-659-145,-228-53,-262-65,-250-58,498 92,205 62,0 1,1 0,-1-1,0 1,1 0,-1-1,0 1,0 0,1-1,-1 1,0-1,0 1,0-1,1 1,-1-1,0 1,0-1,0 1,0 0,0-1,0 1,0-1,0 1,0-1,0 1,0-1,-1 1,1-1,0 1,0-1,0 1,-1 0,1-1,0 1,0-1,-1 1,1 0,0-1,-1 1,1 0,0-1,-1 1,1 0,-1 0,1-1,0 1,-1 0,1 0,-1 0,1-1,-1 1,1 0,-1 0,1 0,-1 0,1 0,-1 0,1 0,-1 0,1 0,-1 0,1 0,0 1,-1-1,1 0,-1 0,1 0,-1 1,1-1,-1 0,39-4,66 7,0 5,-1 5,0 4,4 6,-32-8,-1 4,-1 4,5 5,-27 2,-51-29,0-1,-1 1,1 0,0 0,0 0,-1-1,1 1,0 0,-1 0,1 0,-1-1,1 1,-1 0,1-1,-1 1,1-1,-1 1,0 0,1-1,-1 1,0-1,0 0,1 1,-1-1,0 0,0 1,0-1,0 0,1 0,-1 0,0 1,0-1,0 0,0 0,0 0,1-1,-1 1,-1 0,2 0,-43 4,1-3,0-1,-1-2,1-2,0-2,1-2,-9-3,17 4,-392-79,-62-36,327 83,268 43,218 54,308 97,-610-148,-24-7,0 0,0 0,-1 0,1 0,0 0,0 1,0-1,0 0,0 0,0 0,0 0,0 0,-1 1,1-1,0 0,0 0,0 0,0 1,0-1,0 0,0 0,0 0,0 0,0 1,-24-4,-526-122,-304-96,777 190,83 28,177 36,269 57,110 51,-487-117,-75-24,0 0,0 1,0-1,-1 0,1 0,0 0,0 1,0-1,0 0,-1 0,1 0,0 1,0-1,0 0,0 0,0 1,0-1,0 0,0 0,0 1,0-1,0 0,0 0,0 1,0-1,0 0,0 0,0 1,0-1,0 0,0 0,1 1,-1-1,0 0,0 0,0 1,0-1,1 0,-33-2,-496-87,336 52,-337-79,461 95,153 36,533 122,177 81,-457-106,-301-94,-37-18,-1 0,1 0,-1 0,1 0,0 0,-1 1,1-1,-1 0,1 0,0 0,-1 1,1-1,0 0,0 0,-1 1,1-1,0 0,-1 1,1-1,0 0,0 1,0-1,0 0,-1 1,1-1,0 1,0-1,0 0,0 1,0-1,0 1,0-1,0 0,0 1,0-1,0 1,0-1,0 0,0 1,0-1,0 1,1-1,-1 0,0 1,0-1,-237-40,192 29,-815-198,624 145,309 69,400 93,-233-43,714 175,-252-18,-672-203,-30-9,0 0,0 0,0 1,0-1,0 0,0 0,0 1,0-1,0 0,0 0,0 0,0 1,0-1,0 0,0 0,0 0,0 1,0-1,0 0,0 0,1 0,-1 1,0-1,-29-3,-422-89,50-8,336 84,213 53,881 222,-786-197,-284-89,-247-71,-93-20,346 106,53 14,518 156,250 58,-693-184,-458-144,238 79,165 48,754 198,-750-201,58 5,-100-18,1 1,0 0,0 0,-1 0,1 0,0-1,-1 1,1 0,0 0,-1-1,1 1,-1-1,1 1,0-1,-1 1,1-1,-1 1,1-1,-1 1,1-1,-1 0,0 1,1-1,-1 1,0-1,0 0,1 0,-1 1,0-1,0 0,0 1,0-1,0 0,0 0,0 1,0-1,0 0,0 0,0 1,0-1,-1 0,1 1,0-1,0 0,-1 1,1-1,0 0,-1 1,1-1,-1 1,1-1,-1 1,1-1,-1 1,0-1,1 1,-1-1,1 1,-1 0,0-1,1 1,-1 0,0 0,0-1,2 2,-1 0,0-1,0 1,0-1,0 1,0-1,-1 1,1-1,0 1,0-1,0 1,0-1,0 1,-1-1,1 1,0-1,-1 1,1-1,0 1,-1-1,1 0,0 1,-1-1,1 0,-1 1,1-1,0 0,-1 1,1-1,-1 0,1 0,-1 0,1 1,-1-1,1 0,-1 0,1 0,-1 0,0 0,1 0,-1 0,1 0,-1 0,1 0,-1 0,1-1,-1 1,1 0,-1 0,1 0,-1-1,1 1,-1 0,1-1,-1 1,1 0,0-1,-1 1,1 0,-1-1,4 4,-1-1,1 1,-1-1,1 1,0-1,0 0,0 0,0 0,0-1,0 1,1-1,-1 1,0-1,1 0,-1-1,1 1,-1 0,1-1,-1 0,1 0,0 0,-1 0,1-1,-1 1,4-2,-6 1,0-1,-1 1,1-1,-1 1,1-1,-1 1,0-1,1 1,-1-1,0 0,0 1,0-1,0 1,0-1,-1 1,1-1,0 1,-1-1,1 1,-1-1,1 1,-1-1,0 1,0-1,0 1,1 0,-1 0,0-1,-1 1,1 0,0 0,0 0,-1-1,-83-75,-19-28,66 11,46 129,-3-22,-1 1,0 0,-1-1,-1 1,0 1,0-1,-2 0,0 0,0 0,-1 1,-1-1,-1 0,0 0,0-1,-2 1,1-1,-2 1,-6 11,-127 155,99-87,53-120,-2 19,0 0,1 0,0 1,1 0,-1 2,1-1,0 1,1 1,-1 0,1 1,-1 1,1 0,0 1,14 0,15-4,252-5,-267 3,-28 7,0 0,-1 0,1 0,0 0,-1 0,1 0,0 0,-1 0,1-1,0 1,-1 0,1 0,0 0,0 0,-1 0,1-1,0 1,-1 0,1 0,0 0,0-1,-1 1,1 0,0 0,0-1,0 1,0 0,-1 0,1-1,0 1,0 0,0-1,0 1,0 0,0-1,0 1,0 0,0-1,0 1,0 0,0-1,0 1,0 0,0-1,0 1,0 0,0-1,0 1,0 0,1 0,-1-1,0 1,0 0,0 0,0-1,1 1,-1 0,0 0,1-1,-169-7,124 9,143-22,103 13,-202 8,-1-1,0 1,1-1,-1 0,0 1,1-1,-1 0,1 1,-1-1,1 0,-1 0,1 1,-1-1,1 0,0 0,0 0,-1 0,1 0,0 1,0-1,0 0,0 0,0 0,0 0,0 0,0 0,0 0,0 1,1-1,-1 0,0 0,1 0,-1 0,0 1,1-1,-1 0,1 0,0 1,-1-1,1 0,-1 1,1-1,0 1,-1-1,1 1,0-1,0 1,0-1,-1 1,1 0,0-1,0 1,0 0,-62-15,-1 3,-1 2,0 3,0 3,-46 4,93-1,10 1,-1-1,1 1,0 0,-1 0,1 1,0 0,-1 0,1 0,0 1,0 0,0 0,-4 3,10-4,0 0,0 1,0-1,0 0,1 1,-1-1,0 0,1 1,-1-1,1 0,0 1,-1-1,1 0,0 0,0 0,0 0,-1 0,1 0,0 0,1 0,-1 0,0 0,0-1,0 1,0 0,1-1,-1 1,0-1,0 1,1-1,-1 0,1 1,-1-1,0 0,1 0,-1 0,0 0,1 0,-1 0,52 15,0-2,2-3,36 2,-9-1,32-6,-114-5,1 0,-1 0,1 0,-1 0,1 0,-1 0,1-1,-1 1,1 0,-1 0,1 0,-1-1,1 1,-1 0,0 0,1-1,-1 1,1 0,-1-1,0 1,1 0,-1-1,0 1,1-1,-1 1,0-1,0 1,0-1,1 1,-1-1,0 1,0-1,0 1,0-1,0 1,0-1,0 1,0-1,0 1,0-1,0 1,0-1,0 1,0-1,0 1,-1-1,1 1,0-1,0 1,-1 0,1-1,0 1,-1-1,1 1,0 0,-1-1,1 1,0 0,-1-1,1 1,-1 0,1 0,-1-1,1 1,-32-20,-22-1,-2 3,0 3,-1 1,0 4,-7 1,-10-3,-1 2,75 10,1 0,-1 0,1 0,-1 0,1 0,-1 1,0-1,1 0,-1 0,1 0,-1 1,0-1,1 0,-1 1,1-1,-1 0,0 1,0-1,1 0,-1 1,0-1,0 1,1-1,-1 0,0 1,0-1,0 1,0-1,0 1,1-1,-1 1,0-1,0 0,0 1,0-1,0 1,-1-1,1 1,0-1,0 1,0-1,0 1,0-1,-1 0,1 1,0-1,0 1,-1-1,1 0,0 1,-1-1,1 0,49 17,1-3,0-2,1-2,33 2,-32-5,64 14,-97-20,-23-10,-27-13,-247-84,269 93,33 13,112 18,-135-18,-1 0,1 0,0 0,-1 0,1 0,0 0,-1 0,1 0,0 0,-1 0,1 0,0 0,-1 0,1-1,0 1,-1 0,1-1,0 1,-1 0,1-1,-1 1,1-1,-1 1,1-1,-1 1,1-1,-1 1,0-1,1 1,-1-1,0 1,1-1,-1 0,0 1,0-1,1 0,-1 1,0-1,0 0,0 1,0-1,0 0,0 0,0 1,0-1,0 0,0 1,-1-1,1 0,0 1,0-1,-1 1,1-1,0 0,-1 1,1-1,-1 1,1-1,0 1,-1-1,1 1,-1-1,0 1,1-1,-1 1,1 0,-1-1,-40-28,18 19,0 1,0 0,-1 2,0 0,0 2,0 1,-9 0,87 6,-39-1,0 1,-1 1,1 0,-1 0,0 2,0 0,-1 0,1 1,-1 1,0 0,-1 1,0 1,9 7,20 11,66 35,-108-62,1 0,-1 0,0 0,1 0,-1 0,0 0,0 0,1 0,-1 0,0 1,1-1,-1 0,0 0,0 1,1-1,-1 0,1 1,-1-1,0 0,1 1,-1-1,1 1,-1-1,1 1,-1-1,1 1,-1 0,1-1,0 1,-1 0,1-1,0 1,0 0,-1-1,1 1,0 0,0-1,0 1,0 0,0 0,0-1,0 1,0 0,0-1,0 1,0 0,1 0,-1-1,0 1,0 0,1-1,-1 1,0 0,1-1,-1 1,1-1,-1 1,1-1,-1 1,1-1,-1 1,1-1,-1 1,1-1,0 0,-1 1,1-1,0 0,-1 0,1 1,-61 3,57-4,-84-14,-27 2,113 12,0 0,1 0,-1 0,0 0,1 0,-1 1,0-1,1 0,-1 0,0 0,1 1,-1-1,0 0,1 1,-1-1,1 0,-1 1,1-1,-1 1,1-1,-1 1,1-1,-1 1,1-1,0 1,-1-1,1 1,0 0,-1-1,1 1,0 0,0-1,0 1,-1 0,1-1,0 1,0 0,0-1,0 1,0 0,0 0,1-1,-1 1,0 0,0-1,0 1,1 0,-1-1,0 1,0-1,1 1,-1 0,1-1,-1 1,1-1,-1 1,1-1,-1 0,1 1,-1-1,1 1,-1-1,1 0,0 1,-1-1,1 0,40 29,61 9,-129-48,-131 1,220 21,-37-6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1 175,'1527'0,"-705"-30,201 2,-235 0,-234 17,354-45,-540 38,111 17,-201 3,-11 25,75 4,150-49,-144-12,-283 23,0 2,0 3,1 3,1 3,45 17,-87-17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0,'-5'5,"4"2,-4-1,5-1,-3-2,-1 0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4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1,'-5'5,"-1"6,4 1,-1-1,-1-2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622 786,'-35'-15,"0"2,0 1,-1 1,-30-3,53 11,0 2,0-1,-1 2,1 0,0 1,-1 0,1 1,0 0,0 1,0 0,1 1,-1 1,1 0,0 1,-3 2,-1 4,0 1,0 1,1 0,1 1,1 0,0 2,1-1,1 1,0 1,1 0,1 1,1 0,1 0,0 0,2 1,0 0,1 0,1 1,0 10,1-23,1 1,0-1,0 0,1 1,0 0,0-1,1 1,0-1,1 0,0 1,0-1,1 0,0 0,0 0,1-1,0 1,0-1,1 0,0 0,0 0,0 0,1-1,0 0,0 0,1-1,0 0,0 0,0-1,1 1,-1-1,1-1,0 0,0 0,0 0,0-1,1 0,11-3,0 0,-1-1,1-1,0-1,-1-1,0 0,0-2,0 0,-1-1,0-1,0 0,-1-1,0-1,-1-1,11-11,11-8,-3-2,0-2,-3-1,0-1,-3-2,-1 0,5-14,-31 50,37-49,-38 51,1 0,-1 0,0 0,0 0,0 0,1 0,-1 0,1 0,-1 1,0-1,1 0,-1 1,1-1,-1 1,1 0,0-1,-1 1,1 0,-1 0,1 0,-1 0,1 1,0-1,-1 0,1 0,-1 1,1-1,-1 1,1 0,-1-1,0 1,1 0,-1 0,0 0,1 0,-1 0,1 1,8 10,0 1,-2 0,1 1,-2 0,0 0,0 0,4 15,6 13,-12-29,-1 0,2 0,-1-1,2 0,0 0,0-1,1 1,1-2,-1 1,2-1,-1 0,2-1,-1 0,1-1,0 0,1-1,8 4,4-3</inkml:trace>
  <inkml:trace contextRef="#ctx0" brushRef="#br0" timeOffset="685.285">1 335,'7'-4,"0"0,0 0,1 1,0 0,-1 0,1 1,0 0,0 0,1 1,-1 0,0 0,0 1,0 0,6 1,1-1,630 0,-668-22,1 11,1-2,0 0,1-1,1-1,0-1,1-1,1 0,1-1,0-1,1-1,-7-13,20 31,1-1,-1 1,1-1,-1 1,1-1,0 0,0 1,0-1,0 0,1 0,-1 0,1 0,0 0,0 0,0 1,0-1,0 0,0 0,1 0,-1 0,1 0,1-1,7-8</inkml:trace>
  <inkml:trace contextRef="#ctx0" brushRef="#br0" timeOffset="1169.735">1722 306,'-11'1,"-1"0,1 1,0 0,0 1,-1 0,2 0,-1 2,0-1,1 1,0 1,0-1,0 2,1 0,0 0,0 0,1 1,0 0,0 1,1 0,0 0,-5 9,-1 3,1 1,0 0,2 1,0 0,2 1,1 0,0 0,2 1,-1 18,1-13,2-1,2 1,0 1,2-1,1 0,2-1,1 1,1 0,1-1,7 16,-5-24,1 0,0 0,1-1,2-1,0 0,0 0,2-1,1-1,10 10,-10-13,-11-8,1 1,1-1,-1 0,1-1,0 0,0 0,1 0,-1-1,1 0,0 0,0-1,1 0,-1 0,1-1,4 0,4-4</inkml:trace>
  <inkml:trace contextRef="#ctx0" brushRef="#br0" timeOffset="1650.752">1949 758,'15'-13,"0"0,1 2,1 0,0 1,0 0,1 2,0 0,0 1,1 1,0 0,0 2,1 0,4 1,-22 2,1 1,-1 0,1 0,-1 0,0 0,1 1,-1-1,0 1,1-1,-1 1,0 0,1 0,-1 0,0 0,0 0,0 0,0 1,0-1,0 1,0-1,-1 1,1 0,0 0,-1 0,0 0,1 0,-1 0,0 0,0 0,0 0,0 1,0-1,-1 0,1 1,-1-1,0 0,1 1,-1-1,0 1,0-1,-1 0,1 2,-30 100,-86 59,113-159,0 0,-1 1,1-1,1 1,-1 0,1 0,0 0,0 0,0 1,1-1,-1 0,1 1,1-1,-1 1,1-1,0 1,0-1,1 1,-1-1,1 1,1-1,-1 1,1-1,-1 0,2 0,-1 0,0 0,1 0,0-1,0 1,1-1,-1 1,1-1,0 0,0-1,0 1,1-1,-1 0,1 0,-1 0,1 0,0-1,0 0,4 1,6 0,1-1,0-1,-1-1,1 0,0-1,-1-1,1 0,-1-1,1 0,-1-2,0 1,-1-2,1 0,-1-1,0-1,-1 0,1 0,9-9,-4 2</inkml:trace>
  <inkml:trace contextRef="#ctx0" brushRef="#br0" timeOffset="2037.049">2964 758,'-18'-1,"1"1,-1 0,1 2,-1 0,1 1,0 1,0 1,0 0,0 1,1 0,0 2,1 0,-8 5,21-11,0-1,0 0,1 1,-1-1,1 1,-1-1,1 1,0 0,-1-1,1 1,0 0,0 0,0 0,0 0,1 0,-1 0,0 0,1 0,0 1,-1-1,1 0,0 0,0 0,0 0,0 1,1-1,-1 0,0 0,1 0,0 0,-1 0,1 0,0 0,0 0,0 0,1 0,-1 0,0-1,1 1,-1 0,1-1,-1 1,1-1,0 0,-1 0,1 1,0-1,0 0,61 50,-52-45,-1 1,-1 0,1 0,-1 1,-1 0,1 1,-1 0,-1 1,0-1,0 1,-1 0,5 11,-10-16,0-1,0 0,0 0,-1 0,0 1,0-1,0 0,0 0,-1 1,1-1,-1 0,0 0,0 0,-1 0,1 0,-1 0,0 0,0-1,0 1,-1-1,1 1,-1-1,0 0,0 0,0 0,0 0,-1 0,1-1,-4 2,-14 9</inkml:trace>
  <inkml:trace contextRef="#ctx0" brushRef="#br0" timeOffset="2351.889">3134 279,'49'28,"-1"2,-1 2,-1 2,-2 2,21 24,-50-44,1 1,-2 0,-1 1,0 0,-1 1,-1 1,0 0,-2 0,0 1,-2 0,0 0,-2 1,0 0,-1 0,0 11,-2-21,-1 0,0 0,0 0,-1 1,-1-1,0 0,-1 0,0 0,-1 0,0-1,0 1,-2-1,1 0,-2 0,1 0,-6 7,-11 6,-1 0,-1-2,-1-1,0-2,-2 0,-14 7,16-13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17.08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176 313,'316'-22,"-40"-15,111-36,-246 45,59-10,-321 50,-237 61,-87 9,363-60,101-17,207-52,146-36,-96 24,-310 58,-358 74,82-26,-214-1,406-44,118-2,1-1,-1 1,0 0,0 0,0 0,1-1,-1 1,0 0,0 0,0-1,0 1,0 0,1 0,-1-1,0 1,0 0,0 0,0-1,0 1,0 0,0 0,0-1,0 1,0 0,0-1,0 1,0 0,0 0,0-1,0 1,-1 0,1 0,0-1,0 1,0 0,0 0,0-1,-1 1,1 0,0 0,0 0,0-1,-1 1,1 0,0 0,0 0,-1 0,1 0,0 0,0-1,-1 1,1 0,0 0,0 0,-1 0,1 0,0 0,0 0,-1 0,1 0,0 0,23-11,226-56,139-15,217-10,-345 70,-230 27,-30-5,1 0,-1 0,0 0,1 0,-1 0,1 1,-1-1,0 0,1 0,-1 1,0-1,0 0,1 0,-1 1,0-1,0 0,1 1,-1-1,0 1,0-1,0 0,0 1,1-1,-1 0,0 1,0-1,0 1,0-1,0 0,0 1,0-1,0 1,0-1,0 0,0 1,0-1,-1 1,1-1,0 0,0 1,0-1,0 0,-1 1,1-1,0 0,0 1,-1-1,1 0,0 1,-1-1,1 0,0 0,-1 0,1 1,0-1,-1 0,1 0,0 0,-1 0,1 1,-1-1,1 0,0 0,-1 0,0 0,-25 15,-1-2,-1 0,0-2,-1-1,0-1,-26 4,53-13,-620 145,218-66,369-77,36-2,-1 0,0 0,0-1,0 1,0 0,0 0,0-1,0 1,0 0,1-1,-1 1,0 0,0 0,0-1,0 1,-1 0,1-1,0 1,0 0,0 0,0-1,0 1,0 0,0-1,0 1,-1 0,1 0,0-1,0 1,0 0,-1 0,1 0,0-1,0 1,0 0,-1 0,1 0,0 0,0 0,-1-1,1 1,0 0,-1 0,1 0,0 0,0 0,-1 0,1 0,28-13,136-37,2 6,126-14,-243 49,335-50,-294 55,-861 154,480-99,486-72,423-61,-306 67,-549 52,-524 86,469-108,361-29,-27 7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292 349,'141'-83,"84"-88,-109 85,-115 85,0 0,0 0,1 1,-1-1,0 0,0 1,0-1,1 1,-1-1,0 1,1 0,-1-1,1 1,-1 0,0 0,1 0,-1 0,1 0,-1 0,0 0,1 1,-1-1,0 0,1 1,-1-1,0 1,1 0,-1-1,0 1,0 0,0 0,0 0,0-1,0 1,0 0,0 0,0 1,0-1,0 0,-1 0,1 0,0 1,-1-1,1 0,-1 1,1-1,-1 0,0 1,1 0,4 81,-5-69,-5 816,31-552,4-144,-49-150,0 1,-1 1,-1 0,0 2,-1 0,0 2,-1 0,0 2,0 0,-1 1,0 2,0 1,0 0,-1 2,1 1,-11 1,-14-2,0 2,0 3,1 2,-1 2,1 1,1 3,0 3,-24 9,70-23,0 0,0 0,-1 0,1 0,0 0,0 0,0 0,-1 0,1 0,0 1,0-1,0 0,0 1,0-1,-1 1,1-1,0 1,0-1,0 1,0 0,0 0,1-1,-1 1,0 0,0 0,0 0,1 0,-1 0,0 0,1 0,-1 0,1 0,0 1,-1-1,1 0,0 0,-1 0,1 0,0 1,0-1,0 0,0 0,0 0,0 1,1-1,-1 0,0 0,1 0,-1 0,0 1,1-1,0 0,-1 0,1 0,-1 0,1 0,0 0,0 0,0 0,85 19,-54-17</inkml:trace>
  <inkml:trace contextRef="#ctx0" brushRef="#br0" timeOffset="487.49">376 744,'698'-182,"-428"91,-288 136,12-33,0 0,0 1,1-1,1 1,0 0,1 1,0-1,1 0,1 1,0 0,1-1,0 1,1-1,1 5,43 180,-67-83,19-93</inkml:trace>
  <inkml:trace contextRef="#ctx0" brushRef="#br0" timeOffset="740.035">1731 1027,'-10'33,"-3"17,1 4,2-3,3-4,8-11,3-7,6-8,1-7</inkml:trace>
  <inkml:trace contextRef="#ctx0" brushRef="#br0" timeOffset="1002.07">1703 547,'-5'-39,"-1"-17,4 1,4 15,5 13,7 17,1 10</inkml:trace>
  <inkml:trace contextRef="#ctx0" brushRef="#br0" timeOffset="1233.346">1985 1281,'138'-410,"-90"290,-48 120,1-1,-1 0,0 1,0-1,0 1,1-1,-1 1,0-1,0 0,1 1,-1-1,1 1,-1 0,0-1,1 1,-1-1,1 1,-1-1,1 1,-1 0,1 0,-1-1,1 1,0 0,-1 0,1-1,-1 1,1 0,0 0,-1 0,1 0,-1 0,1 0,0 0,-1 0,1 0,-1 0,1 0,0 1,-1-1,1 0,-1 0,1 1,-1-1,1 0,0 1,-1-1,1 0,-1 1,0-1,1 1,-1-1,1 1,-1-1,0 1,1-1,-1 1,0-1,0 1,1-1,-1 1,0 0,12 40,-12-38,7 38,-4-21,0 1,1-1,1 0,1 0,0-1,2 1,0-1,10 15,-16-31,0 0,0 1,0-1,0 0,1 0,-1 0,1-1,0 1,0 0,0-1,0 0,1 0,-1 0,0 0,1 0,0-1,-1 0,1 0,0 0,-1 0,1 0,0-1,0 1,0-1,0 0,0 0,-1-1,1 1,0-1,0 0,0 0,-1 0,1 0,-1-1,1 1,-1-1,1 0,-1 0,0 0,0-1,1 0,7-11,0-1,0 0,-1-1,-1-1,-1 1,-1-1,0-1,-1 1,0-1,-2 0,1-9,-5 27,5-20</inkml:trace>
  <inkml:trace contextRef="#ctx0" brushRef="#br0" timeOffset="1633.904">2831 773,'-18'30,"1"2,1 0,2 1,1 0,2 1,-1 6,11-36,0 1,0-1,1 1,-1-1,1 1,0 0,0-1,1 1,-1-1,1 1,0-1,0 1,1-1,-1 1,1-1,0 0,0 0,0 0,1 0,0 0,-1 0,1-1,0 1,1-1,-1 0,1 0,-1 0,1-1,0 1,0-1,0 0,0 0,1 0,-1 0,0-1,1 0,-1 0,1 0,3 0,3 1,-1-1,0 0,0 0,1-1,-1-1,0 1,1-2,-1 1,0-2,0 1,0-1,-1-1,1 0,-1 0,0-1,0 0,1-1,9-6,-1-1,-1-1,0-1,-1 0,-1-1,0 0,-1-2,-1 1,-1-2,0 0,-1 0,-1-1,5-15,-6 13,-1 0,-1-1,0 0,-2 0,-1 0,0-1,-2 1,-1-1,-1 0,0 1,-2-1,-1 0,-1 1,-1 0,-1 0,-1 0,-1 1,-1 0,-1 0,-1 1,0 0,-2 1,0 1,-2 0,0 0,-7-5,17 19,-1 1,1 0,-1 0,1 0,-1 1,0-1,0 1,-1 1,1-1,0 1,-1 1,0-1,1 1,-1 0,0 0,0 1,1 0,-1 0,0 1,0 0,0 0,1 0,-1 1,1 0,-1 0,1 1,0 0,0 0,0 0,0 1,1 0,-1 0,1 0,0 1,0 0,0 0,1 0,-4 5,0 3,0 1,0 0,1 0,1 0,0 1,1 0,1 0,0 0,1 0,1 1,0 0,1-1,1 1,0 0,1-1,1 1,2 4,0 6,2-1,1 0,1 0,1-1,1 0,1 0,1-2,1 1,1-1,4 3,7 2,1-2,1-1,1-1,2-2,0 0,1-2,0-2,2-1,0-1,0-2,2-1,31 6,-25-6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26,'34'0,"15"0,5 0,-2 0,-5 0,-6 0,-6 0,-3-5,-2-1,-2 0,-1 1,-4 1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1,'34'0,"15"0,5 0,-2 0,-6 0,-5 0,-5 0,-4 0,-2 0,-7 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17,'398'0,"-315"-11,-58 5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2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0,'23'10,"14"3,9-1,3-2,-4-3,-3-3,-5-7,-4-2,-7-2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417 491,'-17'-2,"1"1,-1 2,0-1,0 2,1 0,-1 1,1 1,-1 0,1 1,1 1,-1 0,1 1,0 1,0 1,1 0,1 0,-1 1,1 1,1 1,0 0,1 0,0 1,1 0,0 1,1 0,1 1,3-8,0 1,1-1,0 1,0 0,1 0,0 0,1 0,0 0,0 1,0-1,1 1,1-1,-1 1,1 0,1-1,0 1,0-1,1 1,-1-1,2 1,-1-1,1 0,1 0,0 0,0-1,0 1,5 5,-1-9,1 0,-1-1,1 0,0 0,-1-1,1 0,0-1,0 0,0 0,0-1,0-1,1 1,-1-1,0-1,-1 1,1-2,0 1,0-1,-1 0,0-1,0 0,0 0,0-1,3-2,17-10,0-1,-1-2,-1 0,0-2,-2-1,-1 0,0-2,-2-1,-1 0,-2-2,0 0,-2-1,-1 0,-1-2,-1 1,-2-2,-2 0,0 0,-2 0,2-32,-6 46,-1 0,-1-1,-1 1,0-1,-1 1,-1-1,-1 1,0 0,-2 0,0 0,-1 1,-1 0,0 0,-4-5,8 18,1 0,-1 1,0 0,0 0,0 0,-1 0,1 0,-1 1,0 0,1-1,-1 1,0 0,0 1,-1-1,1 1,0 0,0 0,-1 0,1 1,0-1,-1 1,1 0,-1 0,1 1,0-1,-1 1,1 0,0 0,0 1,-1-1,1 1,0 0,-2 1,-6 3,1 1,-1 0,1 1,0 0,1 0,0 1,1 1,0 0,0 0,-4 7,4-5,1 1,0 0,0 0,1 1,1 0,0 1,1-1,1 1,0 0,1 0,1 0,0 0,1 1,1-1,0 1,1-1,1 0,0 0,1 1,1-1,0-1,1 1,0-1,2 0,-1 0,9 12,-2-10,-1-2,2 0,0-1,0 0,1-1,1 0,0-2,0 0,1 0,1-2,-1 0,1-1,1-1,-1 0,1-2,0 0,0-1,0-1,1-1,-1 0,3-2,33-10,-31 4</inkml:trace>
  <inkml:trace contextRef="#ctx0" brushRef="#br0" timeOffset="413.409">1038 124,'28'255,"-29"-241,1-1,0 1,0-1,2 0,-1 1,2-1,0 0,0 0,1 0,1-1,0 1,1-1,0 0,1-1,0 0,9 11,-15-21,0 0,1-1,-1 1,1 0,-1 0,1-1,-1 1,1-1,-1 1,1-1,0 0,-1 1,1-1,-1 0,1 0,0 0,-1 0,1-1,0 1,-1 0,1-1,-1 1,1-1,-1 1,1-1,-1 0,1 0,-1 1,1-1,-1 0,0 0,0-1,0 1,1 0,-1 0,0 0,0-1,0 0,36-59,-34 55,22-49,-4 0,-1-2,-3 0,-3-1,-1-3,9-86,-16 123</inkml:trace>
  <inkml:trace contextRef="#ctx0" brushRef="#br0" timeOffset="868.488">1630 519,'-5'0,"-1"5,-5 1,0 5,1 5,-2 0,1 2,-2 3,0 2,-1 3,0 1,0 1,0 0,-1 1,2-5</inkml:trace>
  <inkml:trace contextRef="#ctx0" brushRef="#br0" timeOffset="1116.613">1405 519,'19'19,"11"12,6-1,-4 1,-3-6,-1-2,0 0,-1-4,-4-1,-2-3,-4-4</inkml:trace>
  <inkml:trace contextRef="#ctx0" brushRef="#br0" timeOffset="1415.799">191 1027,'333'-17,"-210"7,1 6,15 5,-45 0,363 29,-398-30,-34 0</inkml:trace>
  <inkml:trace contextRef="#ctx0" brushRef="#br0" timeOffset="1967.939">840 1281,'-21'4,"2"1,-1 1,1 0,-1 2,2 0,-1 1,1 1,1 0,0 2,0 0,1 1,1 0,0 1,1 1,0 0,2 1,-1 1,-8 16,20-27,0-1,0 1,0-1,1 1,-1 0,1-1,1 1,-1 0,1-1,0 1,0-1,1 1,0-1,0 0,0 1,1-1,-1 0,1 0,0-1,1 1,-1-1,1 1,0-1,0 0,0 0,0-1,1 1,0-1,-1 0,1-1,0 1,0-1,1 0,-1 0,1 0,-1-1,1 1,-1-2,1 1,-1 0,1-1,0 0,-1-1,1 1,0-1,-1 0,1 0,1-1,12-4,-1 0,0-1,0-1,0-1,-1 0,0-1,-1-1,0-1,-1 0,3-4,10-6,-6 5,0-1,-2-1,0-1,-1-1,-2-1,0-1,-1 0,-1-1,-1 0,-2-1,0-1,-2 0,0 0,-2-1,-1 0,2-21,-8 38,0-1,-1 1,0 0,-1-1,0 1,0-1,-1 1,-1 0,0 0,-3-8,5 15,-1 0,1 0,0 0,-1 0,0 0,0 0,0 0,0 1,0-1,-1 1,1 0,-1-1,1 1,-1 0,0 1,0-1,0 0,0 1,0-1,0 1,0 0,0 0,-1 0,1 1,0-1,-1 1,1 0,0 0,-1 0,1 0,0 0,-1 1,1 0,-1 0,-10 6,0 0,1 1,0 0,1 1,0 1,0 0,1 1,0 0,1 0,0 1,1 1,0-1,1 2,1-1,0 1,0 0,-2 12,2-11,1 1,1-1,0 1,2 0,-1 1,2-1,0 1,1-1,1 1,0-1,2 1,0 2,-1-11,1 0,0 0,0-1,1 1,-1-1,2 1,-1-1,1 0,0 0,1 0,0-1,0 0,0 0,0 0,1 0,0-1,1 0,-1 0,1-1,0 0,0 0,0 0,0-1,1 0,7 2,-4-2,0 0,0-1,1 0,-1-1,1-1,0 1,-1-2,1 1,-1-2,1 1,-1-2,0 0,0 0,0-1,0 0,0-1,7-7</inkml:trace>
  <inkml:trace contextRef="#ctx0" brushRef="#br0" timeOffset="2315.996">1517 1084,'-51'86,"18"-33,3 2,2 0,-12 39,37-90,1 0,1 0,-1 0,0 0,1 0,0 0,0 1,0-1,1 0,-1 1,1-1,0 1,0-1,1 0,-1 1,1-1,0 0,0 1,1-1,-1 0,1 0,0 0,0 0,0 0,0-1,1 1,0-1,-1 1,1-1,0 0,1 1,7 2,0-1,0 1,1-2,-1 0,1 0,0-1,0 0,1-1,-1-1,0 0,1 0,-1-1,0-1,11-1,14-10,-31 5</inkml:trace>
  <inkml:trace contextRef="#ctx0" brushRef="#br0" timeOffset="2563.084">1122 1365,'39'0,"17"0,8-4,-1-3,-2 1,-7 2,-2 0,-6 2,-6-4,-5-1,-8 1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12,'-19'-4,"-1"1,0 1,-1 0,1 2,0 0,0 1,0 2,0 0,0 0,0 2,1 1,0 0,0 1,0 1,1 1,-6 4,6 0,0 1,1 1,0 0,1 1,1 1,0 0,1 1,1 1,1 0,1 1,0 0,2 0,0 1,2 1,0-1,1 1,1 0,1 1,1-1,1 1,1 17,1-35,0 0,1 0,-1 1,1-1,0 0,1 0,-1 0,1 0,0 0,0-1,0 1,1 0,-1-1,1 1,0-1,1 0,-1 0,1-1,0 1,0-1,0 1,0-1,0 0,1-1,-1 1,1-1,0 0,0 0,0 0,0-1,0 0,0 0,0 0,0 0,0-1,1 0,-1 0,0 0,2-1,10-2,0 0,0-2,0 0,0-1,-1 0,0-1,0-1,-1-1,0 0,-1-1,0 0,0-1,0-1,155-170,8-64,-177 244,0 1,1-1,-1 0,1 1,-1-1,1 1,0-1,0 1,0-1,0 1,0 0,0-1,0 1,0 0,0 0,1 0,-1 0,0 0,1 0,-1 0,1 0,-1 0,1 1,-1-1,1 1,0-1,-1 1,1 0,0-1,-1 1,1 0,0 0,-1 0,1 0,0 0,-1 1,1-1,0 1,-1-1,1 1,-1-1,1 1,-1 0,1 0,0 0,2 13,-1-1,-1 1,-1 0,1-1,-2 1,0 0,-1 0,-1 6,0 20,4 157,2-187,0-1,0 0,1 0,0 0,0 0,1-1,0 0,1 0,-1-1,2 0,-1 0,1 0,0-1,7 4,1 0</inkml:trace>
  <inkml:trace contextRef="#ctx0" brushRef="#br0" timeOffset="1344.598">1331 435,'1'1,"0"0,0 1,0-1,0 0,0 1,0-1,-1 1,1-1,-1 1,1-1,-1 1,1 0,-1-1,0 1,0-1,0 1,0 0,0-1,0 1,0 0,0-1,-1 1,1-1,-1 1,1 0,-1-1,0 1,1-1,-1 0,0 1,0-1,0 0,0 1,0-1,0 0,-1 0,1 1,-1 2,-135 250,114-222,11-20</inkml:trace>
  <inkml:trace contextRef="#ctx0" brushRef="#br0" timeOffset="1606.751">1105 407,'14'24,"10"13,6 0,2-2,0-1,0-3,0-5,-2-4,0 1,-1 0,-6-4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0,'0'5,"5"6,1 7,0 4,-1 4,-1 1,-2 3,-1-1,0 0,-1 1,0-2,-1 1,1 0,0-1,-5-5,-2-1,1-4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87,'39'-5,"17"-2,8 1,4-4,-6 1,-3 0,-2 3,-6-2,-7-1,-7 2,-3 2,-4 2,-2 2,-6 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61,'27'-7,"23"-7,1 2,0 3,1 1,0 3,5 3,-55 1,0 0,1 1,-1-1,0 1,1 0,-1 0,1 0,-1 0,1 0,-1 1,0-1,1 1,-1-1,0 1,1 0,-1 0,0 0,0 0,0 0,0 0,0 1,0-1,0 1,0 0,-1-1,1 1,0 0,-1 0,0 0,1 0,-1 0,0 0,0 0,0 1,0-1,-1 0,1 1,-1-1,1 0,-1 1,0-1,0 1,0-1,0 0,0 1,0-1,-1 1,1-1,-1 0,0 1,0-1,1 0,-2 1,-100 131,54-81,-130 154,175-204,0 1,0 0,1 0,0 0,-1 0,1 0,1 0,-1 1,1-1,0 1,0-1,0 1,0 0,1-1,0 1,0 0,0-1,0 1,1-1,0 1,0 0,0-1,0 0,1 1,0-1,0 0,0 0,0 1,1-2,-1 1,1 0,0-1,0 1,1-1,-1 0,1 0,-1 0,1 0,0-1,0 1,0-1,1 0,-1 0,9-2,0 0,0-1,0-1,0 0,-1 0,1-1,-1-1,1 0,-1 0,-1-2,1 1,-1-1,0-1,6-4,-4 3,40-28,-42 23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21.67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246 117,'76'948,"-49"-503,-16-253,-8-175,1-23,6-28,19-263,-22 78,-9 1,-30-206,-12 15,28 368,1 82,14 370,29 27,2 137,-33-267,-5-280,9-28,-1 0,0-1,0 1,0 0,0-1,0 1,0 0,0-1,0 1,0 0,0-1,0 1,-1 0,1-1,0 1,0 0,0-1,0 1,0 0,-1 0,1-1,0 1,0 0,-1 0,1-1,0 1,0 0,-1 0,1 0,0-1,-1 1,1 0,0 0,0 0,-1 0,1 0,0 0,-1-1,1 1,0 0,-1 0,1 0,0 0,-1 0,1 0,0 1,-1-1,1 0,0 0,-1 0,1 0,0 0,-1 0,1 0,0 1,-1-1,1 0,0 0,9-154,50-676,-48 269,-11 548,1 1,0 0,-2 1,1-1,-1 0,-1 0,0 0,-1 1,0-1,-1 1,0 0,-1-1,4 11,0 1,0-1,0 1,0-1,0 1,0 0,0-1,0 1,0 0,-1 0,1 0,0-1,0 1,0 0,0 1,0-1,0 0,0 0,0 0,0 1,-1-1,1 0,0 1,0-1,1 1,-1 0,0-1,0 1,0 0,0-1,0 1,1 0,-1 0,0 0,1-1,-1 1,0 0,1 0,-1 0,1 0,0 0,-1 0,1 0,0 1,0-1,-1 0,1 0,0 0,0 0,0 0,0 0,0 0,1 0,-1 0,0 1,0-1,1 0,0 1,-2-1,-8 46,1 0,2 1,3 0,2 37,-3 36,-12 117,11 1,14 60,10 473,-20-677,6-33,-4-62,-1 0,0 0,0-1,0 1,1 0,-1 0,0 0,0 0,0-1,1 1,-1 0,0 0,0 0,1 0,-1 0,0 0,0 0,1 0,-1 0,0 0,0 0,1 0,-1 0,0 0,1 0,-1 0,0 0,0 0,1 0,-1 0,0 0,0 1,0-1,1 0,-1 0,0 0,0 0,0 1,1-1,-1 0,0 0,0 0,0 1,0-1,1 0,-1 0,0 0,0 1,0-1,0 0,0 0,0 1,0-1,0 0,6-26,47-612,-42-7,-11 625,1 13,-1 1,1-1,-1 0,-1 1,1-1,-1 0,-1 1,1-1,-1 1,0-1,0 1,-1 0,-2-4,3 9,1 1,0 0,-1 0,1 0,0 0,-1 0,1 0,0 1,-1-1,1 0,0 1,0-1,-1 0,1 1,0 0,0-1,0 1,0 0,0 0,-1-1,1 1,1 0,-1 0,0 0,0 0,0 0,0 0,1 1,-1-1,0 0,1 0,-1 0,1 1,0-1,-1 0,1 1,0-1,0 0,0 1,0-1,0 0,0 1,0-1,0 1,-31 207,26-148,-20 392,24 161,3-286,21-132,-11-168,-12-28,0-1,0 1,0 0,0-1,-1 1,1-1,0 1,0 0,0-1,0 1,0-1,0 1,0 0,1-1,-1 1,0 0,0-1,0 1,0-1,0 1,1 0,-1-1,0 1,0 0,0 0,1-1,-1 1,0 0,1-1,-1 1,0 0,1 0,-1 0,0-1,1 1,-1 0,0 0,1 0,-1 0,0 0,1 0,-1-1,1 1,-1 0,0 0,1 0,-1 0,1 0,-1 1,0-1,1 0,-1 0,0 0,1 0,-1 0,1 0,-1 1,0-1,1 0,-1 0,0 1,0-1,1 0,-1 0,0 1,0-1,1 0,-1 1,0-1,0 0,15-76,-4 0,-3-1,-4-1,-3 1,-5-23,3-6,0-143,-21 481,15 387,8-375,10-166,-10-78,-1 1,1-1,-1 0,1 0,-1 0,1 0,-1 0,1 0,-1 0,1 0,-1 0,1 0,-1 0,1 0,-1 0,1 0,-1-1,1 1,-1 0,1 0,-1-1,1 1,-1 0,0 0,1-1,-1 1,1-1,-1 1,0 0,1-1,-1 1,0-1,0 1,1 0,-1-1,0 1,0-1,0 1,1-1,-1 1,0-1,0 1,0-1,0 1,0-1,0 0,0 1,0-1,0 1,0-1,-1 1,1-1,0 1,0-1,0 1,-1 0,1-1,0 1,0-1,-1 1,4-364,-4 190,2 174,-1-1,0 1,1-1,-1 0,0 1,0-1,1 0,-1 1,0-1,0 1,0-1,0 0,0 1,0-1,0 0,0 1,0-1,0 0,0 1,0-1,0 0,-1 1,1-1,0 1,0-1,-1 0,1 1,0-1,-1 1,1-1,-1 1,1-1,-1 1,1-1,-1 1,1 0,-1-1,1 1,-1-1,1 1,-1 0,0 0,1-1,-1 1,1 0,-1 0,0 0,1 0,-1 0,0 0,1 0,-1 0,0 0,1 0,-1 0,0 0,-27 176,-10 313,37-446,5 216,-3-252,-1-2,1 0,-1-1,1 1,0 0,0-1,0 1,1-1,-1 0,1 1,0-1,1 0,-1 0,1 0,-1-1,1 1,1 0,-2-4,0-1,0 1,0-1,1 1,-1-1,0 0,0 0,0 0,0 0,-1 0,1 0,0-1,0 1,-1-1,1 1,-1-1,1 0,-1 1,0-1,0 0,1 0,-1 0,0 0,-1 0,1 0,0 0,-1 0,1 0,-1 0,0-1,1 1,-1 0,0 0,0-2,12-52,-3 0,-2 0,-2-1,-3 0,-3-6,-10 22,-9 76,-29 255,32-165,-1 132,24-219,17-76,1-42,-2-1,-5-1,6-72,-5-30,-19 185,1 0,0 0,-1-1,1 1,-1 0,0 0,1-1,-1 1,0 0,1-1,-1 1,0-1,0 1,1-1,-1 1,0-1,0 1,0-1,0 0,0 1,1-1,-1 0,0 0,0 0,0 0,0 0,0 0,0 0,0 0,0 0,0 0,0-1,0 1,1 0,-1 0,0-1,0 1,0-1,0 1,1-1,-1 1,0-1,0 1,1-1,-1 0,0 0,1 1,-1-1,1 0,-1 0,1 1,-1-1,1 0,0 0,-1 0,1 0,0 0,0 0,0 0,0 0,-1 1,1-1,0 0,1 0,-12 26,1 1,2 1,0-1,2 1,-2 24,7-47,-10 185,16-164,8-32,16-122,-25 115,-2-1,1 1,-2-1,0 1,-1-1,0 1,-1-1,-3-9,4 24,0 0,0 0,0 1,-1-1,1 0,0 0,0 0,-1 1,1-1,0 0,-1 0,1 0,0 0,-1 1,1-1,0 0,-1 0,1 0,0 0,-1 0,1 0,0 0,-1 0,1 0,0 0,-1 0,1 0,0 0,-1-1,1 1,0 0,0 0,-1 0,1 0,0 0,-1-1,1 1,0 0,0 0,-1-1,1 1,0 0,0 0,0-1,-1 1,1 0,0 0,0-1,0 1,0 0,0-1,0 1,-1 0,1-1,0 1,0 0,0-1,0 1,0 0,0-1,0 1,1 0,-1-1,0 1,0 0,0-1,0 1,0-1,-8 28,-7 142,13-99,17-100,-7 3,-1 0,-2-1,-1 1,-1-1,-1 0,-2 0,0-1,-24 123,17 24,7-118</inkml:trace>
  <inkml:trace contextRef="#ctx0" brushRef="#br0" timeOffset="2828.533">246 5,'-17'67,"-4"0,-3-2,-19 37,-52 74,95-176,1 0,-1 0,0 0,0 0,0 0,1 0,-1 1,0-1,0 0,0 0,0 0,1 0,-1 1,0-1,0 0,0 0,0 0,0 1,0-1,1 0,-1 0,15-25,41-86,-15 25,4 2,3 2,6 0,-42 68,-12 21,-16 30,13-30,-185 371,168-334,13-37,13-29,91-174,-52 116,-89 180,-81 157,60-139,139-260,-63 123,-5 7,0-1,1 2,1-1,0 1,0 0,1 0,0 1,1 1,0-1,0 2,1-1,1 1,8-4,99-47,-19 1,-100 57,0 0,1 0,-1 0,0-1,0 1,1 0,-1 0,0 0,0 0,0-1,-1 1,1 0,0 0,0 0,-1 0,1-1,0 1,-1 0,1 0,-1 0,0 0,1 0,-1 0,0 0,1 0,-1 1,0-1,0 0,0 0,0 1,0-1,0 0,0 1,0-1,0 1,0-1,0 1,0 0,0-1,-1 1,1 0,0 0,0 0,-1 0,-7-5,0-1,0 1,0-2,0 1,1-1,0 0,1-1,-1 0,2 0,-1-1,-2-5,9 14,0 0,0 1,1-1,-1 0,0 0,1 0,-1 0,0 0,0 0,1-1,-1 1,0 0,1 0,-1 0,0 0,0 0,1 0,-1 0,0-1,0 1,1 0,-1 0,0 0,0 0,1-1,-1 1,0 0,0 0,0-1,0 1,0 0,1 0,-1-1,0 1,0 0,0-1,0 1,0 0,0 0,0-1,0 1,0 0,0-1,0 1,0 0,0 0,0-1,0 1,0 0,0-1,0 1,-1 0,1 0,0-1,0 1,0 0,22 16,-6 3,0 1,-1 1,-1 0,-1 1,-1 1,0-1,-2 2,-1 0,-1 1,20 43,4 44,-23-86,-9-27,0 1,0 0,0 0,0 0,0 0,1 0,-1-1,0 1,0 0,0 0,0 0,1 0,-1 0,0 0,0 0,0 0,1 0,-1 0,0 0,0 0,-8-33,-1 0,-2 1,-2 0,-1 1,-7-10,-7-20,-54-62,83 124,-1-1,0 0,1 0,-1 0,1 0,-1 0,0 1,1-1,-1 0,1 0,-1 0,0 1,0-1,1 0,-1 1,0-1,1 0,-1 1,0-1,0 0,0 1,1-1,-1 1,0-1,0 0,0 1,0-1,0 1,0-1,0 0,0 1,0-1,0 1,0-1,0 1,0-1,0 0,0 1,0-1,0 1,0-1,-1 0,1 1,0-1,0 1,0-1,-1 0,1 1,0-1,-1 0,1 0,0 1,-1-1,1 0,0 0,-1 1,1-1,0 0,-1 0,1 0,-1 0,1 1,0-1,-1 0,1 0,-1 0,1 0,-1 0,213 303,-211-302,-1 0,1 0,-1 1,0-1,1 0,-1 0,0 1,0-1,1 0,-1 0,0 1,0-1,-1 0,1 0,0 1,0-1,-1 0,1 0,0 1,-1-1,1 0,-1 0,0 0,1 0,-1 0,0 0,0 0,0 0,1 0,-1 0,0 0,0 0,0-1,0 1,-1 0,1-1,0 1,0-1,0 1,0-1,-2 1,-57 14,54-14,-231 8,167-11,256-25,-52 26,-135 1,1 1,0-1,0 0,-1 0,1 1,0-1,0 0,0 0,0 1,0-1,-1 0,1 0,0 1,0-1,0 0,0 1,0-1,0 0,0 0,0 1,0-1,0 0,0 1,0-1,0 0,0 0,0 1,0-1,0 0,1 1,-1-1,0 0,0 0,0 1,0-1,1 0,-1 0,0 0,0 1,0-1,1 0,-1 0,0 0,0 1,1-1,-1 0,0 0,0 0,1 0,-1 0,0 0,1 0,-1 0,0 0,0 0,1 0,-1 0,0 0,1 0,-1 0,0 0,0 0,1 0,-25 10,-133 29,103-24,1-2,-2-2,0-3,-16-1,111-30,4 4,0 2,2 2,0 2,0 2,1 2,29 0,-56 11,-26 6,-30 9,-171 52,144-64,93-38,23 4,-27 14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0,'90'207,"25"99,-104-273,-1 0,-2 1,-2 0,-1 0,-1 1,-2-1,-1 1,-2 0,-2-1,-1 1,-6 23,-6-7,-3-1,-2-1,-1-1,-3-1,-2-1,-2 0,-137 169,145-192</inkml:trace>
  <inkml:trace contextRef="#ctx0" brushRef="#br0" timeOffset="1372.011">591 678,'107'-151,"-66"96,2 2,2 2,31-26,-76 77,0-1,0 0,0 1,1-1,-1 1,0-1,1 1,-1-1,0 1,1-1,-1 1,1-1,-1 1,1 0,-1-1,1 1,-1 0,1-1,-1 1,1 0,0-1,-1 1,1 0,-1 0,1 0,0 0,-1 0,1 0,-1 0,1 0,0 0,-1 0,1 0,0 0,-1 0,1 0,-1 0,1 1,-1-1,1 0,0 1,-1-1,1 0,-1 1,1-1,-1 0,1 1,-1-1,0 1,1-1,-1 1,1-1,-1 1,0-1,0 1,1-1,-1 1,0 0,0-1,0 1,-1 40,-41 130,41-169,0 0,0 1,0-1,0 1,1-1,-1 1,1-1,0 0,0 1,-1 0,2-1,-1 1,0-1,0 0,1 1,0-1,-1 1,1-1,0 0,0 1,0-1,0 0,1 0,-1 0,1 0,-1 0,1 0,0 0,-1 0,1-1,0 1,0-1,0 1,0-1,1 0,-1 0,0 0,1 0,-1 0,0 0,1-1,-1 1,1-1,-1 1,1-1,-1 0,1 0,-1-1,1 1,-1 0,1-1,-1 1,1-1,13-6,0-1,-1-1,0 0,0-1,-1 0,0-1,-1-1,0 0,-1-1,-1 0,4-6,92-100,-106 118,0 1,-1-1,1 1,0-1,0 1,0-1,0 1,-1 0,1-1,0 1,0 0,0 0,0 0,0-1,0 1,0 0,-1 0,1 0,0 1,0-1,0 0,0 0,0 0,0 1,0-1,-1 0,1 1,0-1,0 1,0-1,-1 1,1-1,0 1,-1 0,1-1,0 1,-1 0,1-1,-1 1,1 0,-1 0,1 0,-1-1,0 1,1 0,-1 0,0 0,0 0,0 0,1 0,-1-1,0 1,0 0,-1 1,6 58,-5-54,-1 5,1 1,0 0,1-1,1 1,-1-1,2 1,0-1,0 0,1 1,0-2,1 1,0-1,1 1,0-1,1-1,0 1,0-1,1 0,0-1,5 4,5-4</inkml:trace>
  <inkml:trace contextRef="#ctx0" brushRef="#br0" timeOffset="1616.093">620 875,'34'0,"20"0,11 0,4 0,-5 0,-4 0,-3 0,-1 0,-5 0,-2 0,-4 0,-6 0,-4 0,-3 0,-7 5,-8 1</inkml:trace>
  <inkml:trace contextRef="#ctx0" brushRef="#br0" timeOffset="2101.471">1184 1158,'-22'0,"0"0,0 2,0 1,1 1,-1 1,1 0,0 2,0 0,1 2,0 0,0 1,1 1,-9 7,2-2,21-14,0 0,1 0,-1 0,0 0,1 1,-1 0,1 0,0 0,0 0,0 1,1-1,-1 1,1 0,0 0,0 1,0-1,0 1,1-1,0 1,0 0,0 0,0 0,1 0,0 0,0 0,0 0,1 2,3-2,1-1,0 1,1-1,-1 0,1 0,-1-1,1 0,0 1,1-2,-1 1,0 0,1-1,-1 0,1-1,0 1,0-1,0 0,-1 0,3-1,15 5,70 38,-91-41,0 0,1 1,-1-1,0 0,0 1,0-1,-1 1,1 0,-1 0,1-1,-1 1,0 0,0 0,0 0,-1 0,1 0,-1 0,1 1,-1-1,0 0,0 0,0 0,-1 0,1 0,-1 0,0 0,0 0,0 0,0 0,0 0,-1 1,-6 6,0 0,0-1,-1 0,0-1,0 0,-1 0,0-1,-1 0,1-1,-1 0,-1 0,1-1,-1-1,0 0,0-1,0 0,-4 0,-70 10,61-12</inkml:trace>
  <inkml:trace contextRef="#ctx0" brushRef="#br0" timeOffset="2602.258">1354 1072,'81'-1,"-79"1,0 0,-1 0,1 1,0-1,-1 0,1 1,0-1,-1 1,1 0,-1-1,1 1,-1 0,1 0,-1 0,0 0,1 0,-1 0,0 1,0-1,0 0,0 1,0-1,0 1,0-1,0 1,0-1,-1 1,1-1,-1 1,1 0,-1-1,0 1,0 0,0 0,1-1,-2 1,1 0,0-1,0 1,0 0,-1-1,1 1,-1 0,0 0,-46 86,49-85,0-1,0 1,0-1,0 0,1 0,-1 0,0 0,1 0,0 0,-1-1,1 1,0-1,0 0,0 0,0 0,0 0,0 0,0-1,0 1,0-1,0 0,0 0,0 0,1 0,-1-1,0 1,0-1,0 0,0 0,2 0,36-7,-26 8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506 762,'5'0,"6"0,6 0,6 0,2 0,3 0,1 0,1 0,-1 0,0 0,0 0,-5 5,-2 1,0 1,2-2,0-2,-2-1</inkml:trace>
  <inkml:trace contextRef="#ctx0" brushRef="#br0" timeOffset="3041.231">309 0,'-26'18,"1"1,2 1,0 0,1 2,1 1,1 1,1 0,1 2,1 0,2 0,0 2,2 0,1 0,2 1,-7 26,12-24,1 0,2 1,1-1,1 1,2 0,1-1,2 0,0 0,3 0,9 27,14 27,3-2,4-1,13 14,64 91,-91-155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51,'352'0,"-165"-28,-85 10,-91 13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47,'14'5,"10"2,11-1,3-1,5-1,1-2,2-6,2-2,4 0,1 1,-2-4,-1 0,-5 2,-4 2,-4 1,-5-3,-2 0,-6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1,'2'8,"0"-1,1 1,-1 0,2-1,-1 0,1 1,0-1,1-1,-1 1,2-1,-1 1,0-2,1 1,0-1,1 1,-1-2,1 1,0-1,0 0,0 0,1-1,-1 0,290 105,-194-56,-100-50,0 0,0 0,0 1,-1 0,1-1,-1 1,1 0,-1 0,0 0,0 0,-1 1,1-1,-1 0,1 1,-1-1,0 1,0 0,-1-1,1 1,-1 0,0-1,0 1,0 0,0-1,-1 1,1 0,-1-1,0 1,0 0,-9 14,-1-1,0 0,-1-1,-1 0,-1-1,0 0,0-1,-2-1,0 0,-9 4,23-15,-195 150,192-149,1 1,1-1,-1 0,0 1,1 0,0 0,0 0,0 0,0 1,1-1,0 1,0-1,0 1,0 0,0 3,2 9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4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530 20,'-18'-3,"-4"-2,0 1,0 1,0 0,-1 2,1 1,-1 1,1 0,0 2,0 0,0 2,0 0,0 2,-14 6,22-2,0-1,1 2,0 0,1 1,1 0,0 0,0 1,2 1,0 0,0 0,0 3,1-1,-1 0,2 1,0 0,2 1,0-1,1 1,-2 19,5-32,1 0,0-1,0 1,0 0,1 0,0 0,0 0,0 0,1-1,0 1,0-1,1 1,-1-1,1 0,0 0,0 0,1 0,0 0,0-1,0 1,0-1,1-1,-1 1,1 0,0-1,0 0,2 1,1 0,1-1,-1 1,1-2,-1 1,1-1,0 0,0-1,0 0,0 0,0-1,1-1,-1 1,0-1,0-1,0 0,-1 0,1 0,0-1,-1-1,0 0,0 0,0 0,4-3,9-7,-1-1,0-1,-1-1,-1 0,-1-2,0 0,12-20,97-164,-126 204,0 0,0 0,1-1,-1 1,0 0,1-1,-1 1,1-1,-1 1,1-1,-1 1,1 0,-1-1,1 0,-1 1,1-1,0 1,-1-1,1 0,0 1,-1-1,1 0,0 0,0 1,-1-1,1 0,0 0,-1 0,1 0,0 0,0 0,-1 0,1 0,0-1,0 1,-1 0,1 0,0 0,-1-1,1 1,0 0,-1-1,1 1,0-1,-1 1,1-1,-1 1,1-1,-1 1,1-1,-1 0,1 1,-1-1,0 1,1-1,-1 0,0 0,0 1,1-1,-1 0,18 97,-15-75,0 1,1-1,2 0,0 0,1 0,1-1,7 14,-12-29,-1 1,0-1,1 1,0-1,0 0,1 0,0 0,-1 0,2-1,-1 0,0 1,1-2,0 1,0 0,0-1,0 0,0 0,1-1,0 1,-1-1,1 0,0-1,0 1,0-1,0 0,0-1,0 0,0 0,0 0,0 0,3-2,9-4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1,'-15'24,"-4"12,-4 1,2-2,0-1,-1-3,2 0,1-2,3-1,-1-5,4-1,-3-5,3 0,-1-4,1 2,-2-3,2-3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1,'10'29,"3"14,-1 4,3-5,-2-5,2-10,-1-3,1-7,-2-1,2-3,-1 1,1-2,-2-3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1,'-25'18,"2"1,0 1,1 1,1 1,1 1,1 1,1 1,1 0,1 1,1 1,2 0,0 1,2 1,2 0,0 0,2 0,0 6,5-17,0 0,2-1,0 1,0 0,2 0,0 0,1-1,1 1,1-1,0 0,1 0,1-1,1 0,0 0,1 0,0-1,2-1,-1 1,2-2,0 0,14 12,19-6,-24-14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27,'233'-24,"-230"23,-1 0,1 1,0 0,0 0,0-1,-1 1,1 1,0-1,0 0,0 1,0 0,-1-1,1 1,0 0,-1 0,1 1,-1-1,1 0,-1 1,0 0,1-1,-1 1,0 0,0 0,0 0,0 1,-1-1,1 0,-1 1,1-1,-1 1,0-1,0 1,0 0,0-1,0 1,-1 0,1 0,-1-1,0 1,0 0,0 0,0 0,0 0,-1-1,1 2,-5 8,0-1,-1 1,0-1,-1 0,0 0,0-1,-1 0,-1 0,0-1,-6 5,7-7,0 1,0 0,0 0,1 1,0 0,1 1,0-1,1 1,0 0,0 0,1 1,0 0,-1 8,4-16,1 0,0 0,0 0,0 1,0-1,0 0,1 0,0 0,-1 0,1 0,0 0,1 0,-1 0,0 0,1 0,0 0,-1-1,1 1,0-1,1 1,-1-1,0 0,1 0,-1 0,1 0,-1 0,1-1,0 1,0-1,0 1,0-1,0 0,0 0,0-1,0 1,0-1,2 1,5 0,-1 0,0 0,0-1,1 0,-1-1,0 0,0-1,0 1,0-2,0 1,0-1,6-4,14-10,-4-1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4:50.47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650 276,'-17'39,"-6"300,-33 68,34-296,21-111,1 0,-1 1,1-1,-1 0,1 0,-1 0,1 0,-1 1,1-1,-1 0,0 0,1 0,-1 0,1 0,-1 0,1 0,-1 0,1-1,-1 1,1 0,-1 0,1 0,-1-1,1 1,-1 0,1 0,-1-1,1 1,-1 0,1-1,0 1,-1-1,1 1,0 0,-1-1,1 1,0-1,-1 1,1-1,0 1,0-1,0 1,-1-1,1 1,0-1,0 0,0 1,0-1,0 1,0-1,0 1,0-1,0 1,1-1,-1 1,0-1,0 1,0-1,-3-18</inkml:trace>
  <inkml:trace contextRef="#ctx0" brushRef="#br0" timeOffset="684.049">170 417,'105'-62,"3"6,2 3,40-8,-4 0,-144 60,0 0,0 1,0-1,0 0,0 1,0-1,0 1,0 0,0-1,0 1,0 0,0 0,0 0,0 1,0-1,0 0,0 1,0 0,0-1,0 1,0 0,0 0,0 0,0 0,-1 0,1 0,0 1,-1-1,1 1,-1-1,0 1,1-1,-1 1,0 0,0-1,0 1,0 0,0 0,-1 0,1 0,0 0,-1 0,1 0,-1 1,6 18,-1 1,-1 0,-1 0,-1 0,-1 0,-1 0,-1 0,-1 1,1 25,-1 419,14-398,-11-67,-1-1,1 0,-1 1,1-1,0 1,0-1,0 0,-1 0,1 0,0 1,1-1,-1 0,0 0,0 0,0 0,1-1,-1 1,0 0,1 0,-1-1,0 1,1-1,-1 1,1-1,-1 0,1 0,-1 0,1 1,-1-1,1 0,0-1,-1 1,1 0,-1 0,0-1,1 1,-1-1,1 1,-1-1,1 0,-1 1,0-1,1-1,139-114,23-31,-164 146,1 0,0 0,-1 0,1 1,0-1,0 0,0 0,0 0,-1 0,1 1,0-1,0 0,0 1,1-1,-1 1,0-1,0 1,0 0,0 0,0-1,1 1,-1 0,0 0,0 0,0 0,0 0,1 0,-1 0,0 1,0-1,0 0,0 1,1-1,-1 0,0 1,0 0,0-1,0 1,0 0,0-1,0 1,-1 0,1 0,0 0,0 0,-1 0,1 0,0 0,-1 0,1 0,-1 0,1 1,3 130,-6-121,0 1,1 0,0 0,1 0,1 0,0 0,0 0,1-1,1 1,0 0,1-1,0 0,3 7,-6-17,-1 0,1 0,-1 0,1 0,0 0,0 0,-1 0,1 0,0 0,0 0,0-1,0 1,0 0,0-1,0 1,0-1,0 1,0-1,0 1,1-1,-1 0,0 0,0 1,0-1,0 0,1 0,-1 0,0 0,0-1,0 1,1 0,-1 0,0-1,0 1,0 0,0-1,1 0,9-7</inkml:trace>
  <inkml:trace contextRef="#ctx0" brushRef="#br0" timeOffset="1050.607">1553 897,'25'-8,"0"0,0-2,-1-1,0-1,-1-1,-1-1,14-11,31-50,-66 73,0 0,0 0,0 0,0 0,-1 0,1 0,0 0,-1 0,0 0,1 0,-1 0,0 0,0 0,0 0,0 0,-1 0,1-1,-1 1,1 0,-1 0,0 0,1 0,-1 1,0-1,0 0,-1 0,1 0,0 1,0-1,-1 1,1-1,-1 1,0-1,1 1,-1 0,0 0,0 0,1 0,-1 0,0 0,0 0,0 1,0-1,0 1,-1-1,-3 0,1 0,-1 0,1 0,-1 1,0 0,1 0,-1 0,0 1,1-1,-1 1,1 1,-1-1,1 1,0 0,0 0,0 1,0-1,0 1,0 0,0 1,1-1,0 1,0 0,-4 4,-4 4,0 2,1 0,1 0,0 1,1 0,1 0,-4 9,-11 90,23-110,0-1,0 1,0-1,1 1,-1 0,1-1,0 0,0 1,0-1,1 1,-1-1,1 0,0 0,0 0,0 0,0 0,0 0,1-1,-1 1,1-1,0 0,-1 1,1-1,0-1,0 1,1 0,-1-1,0 1,1-1,2 1,7 0,0 0,1 0,-1-1,1-1,-1-1,1 1,-1-2,0 0,4-1,8-5</inkml:trace>
  <inkml:trace contextRef="#ctx0" brushRef="#br0" timeOffset="1436.899">1948 981,'20'-9,"-2"0,1-2,-2 0,1-1,-2 0,0-2,0 0,-1-1,-1 0,7-11,61-80,-90 156,7-45,0 0,0 1,1-1,0 0,0 1,0-1,1 0,0 0,0 1,0-1,0 0,1 0,0 0,0 0,0 0,1-1,0 1,0-1,0 0,0 1,0-1,1 0,0-1,0 1,0-1,0 0,1 0,-1 0,1 0,0-1,-1 0,1 0,0 0,1-1,-1 1,2-1,6-1,0 0,0-1,0 0,0-1,0-1,0 0,-1-1,1 0,-1-1,0 0,0-1,-1 0,1-1,-1-1,-1 1,0-2,0 1,0-1,-1-1,0 0,-1 0,0-1,-1 0,0 0,-1-1,0 1,3-12,8-32,-13 30</inkml:trace>
  <inkml:trace contextRef="#ctx0" brushRef="#br0" timeOffset="3408.087">3811 614,'-29'-1,"-1"1,1 2,0 0,0 2,0 1,0 2,1 0,-1 3,12-5,0 0,0 2,1 0,0 1,0 1,1 0,0 1,-4 4,15-11,0 1,-1 0,1 0,1 0,-1 0,0 1,1-1,0 1,0 0,1 0,-1 0,1 0,0 1,0-1,1 1,0-1,0 1,0-1,0 1,1 0,0-1,0 1,1 0,-1-1,1 1,1-1,1 6,0-4,0 0,0-1,1 1,0-1,1 0,-1 0,1 0,0-1,1 0,-1 0,1 0,0 0,0-1,0 0,1 0,0-1,0 0,-1 0,2-1,-1 1,0-2,0 1,1-1,-1 0,1 0,-1-1,1 0,-1 0,1-1,-1 0,0-1,1 1,-1-1,0-1,0 1,0-1,0 0,-1-1,1 0,2-2,9-8,-1-1,0-1,-2 0,1-1,-2-1,0-1,-1 0,-1 0,-1-1,-1-1,-1 0,2-7,6 3,-1 43,4 126,-6-3,-5 0,-9 92,0-170,1-42,-1-1,-1 0,-1 1,-1-1,-1 0,0 0,-1-1,-2 1,0-1,-1 0,0-1,-2 0,0 0,-1-1,-1 0,0-1,-8 7,17-21,1 0,-1 0,1 0,-1-1,0 1,0-1,1 0,-1 1,0-1,0 0,0-1,0 1,0-1,-1 1,1-1,0 0,0 0,0 0,0 0,0-1,0 0,0 1,-1-1,2 0,-1 0,0 0,0-1,0 1,0-1,1 0,-1 1,1-1,-1 0,1-1,0 1,0 0,0-1,0 1,0-1,1 1,-1-1,1 0,-1 0,1 0,0 0,0 0,1 0,-1 0,0-3,-4-28,1 1,2-1,1 0,1 0,3 0,0 0,2 0,2 1,1 0,1 0,2 1,10-21,1-7,3 0,2 2,30-46,-31 66,-13 26</inkml:trace>
  <inkml:trace contextRef="#ctx0" brushRef="#br0" timeOffset="3702.311">4319 643,'-19'20,"2"0,0 1,2 1,0 0,2 1,0 1,1 0,2 0,0 1,2 1,-4 21,11-43,0 0,1 0,0 0,0-1,0 1,0 0,0 0,1 0,0 0,0-1,0 1,0 0,1-1,-1 1,1-1,0 0,0 1,0-1,0 0,1 0,-1 0,1 0,0-1,0 1,0-1,0 1,0-1,0 0,1-1,-1 1,1 0,-1-1,1 0,-1 0,1 0,0 0,0 0,0-1,-1 0,1 0,0 0,1 0,10-2,0 0,0-1,0-1,0 0,0-1,-1 0,0-1,0-1,0 0,-1-1,0-1,-1 0,0 0,0-1,-1-1,-1 0,1-1,-2 0,1 0,-2-1,0 0,0 0,-2-1,1 0,0-5,-4 12,-1 1,0 0,-1 0,1-1,-1 1,-1-1,1 1,-1-1,0 0,0 1,-1-1,0 1,0-1,-1 1,0 0,0-1,0 1,-1 0,1 0,-2 1,1-1,-1 0,1 1,-1 0,-1 0,1 0,-1 1,0-1,0 1,0 0,-1 1,1-1,-1 1,-1-1,-4 1,0 1,0 0,0 0,0 1,0 1,0-1,0 2,0 0,0 0,0 1,1 0,-1 1,0 0,1 1,0 0,0 0,0 1,-4 3,-9 11</inkml:trace>
  <inkml:trace contextRef="#ctx0" brushRef="#br0" timeOffset="7585.432">1 1828,'0'0</inkml:trace>
  <inkml:trace contextRef="#ctx0" brushRef="#br0" timeOffset="7351.293">142 2421,'-10'34,"-3"30,1 8,2-2,3-8,3-11,1-13</inkml:trace>
  <inkml:trace contextRef="#ctx0" brushRef="#br0" timeOffset="7939.931">452 2759,'136'-324,"-135"322,18-32,-19 34,1 0,-1-1,1 1,-1 0,1-1,-1 1,1 0,-1 0,1-1,-1 1,1 0,-1 0,1 0,-1 0,1 0,-1 0,1 0,0 0,-1 0,1 0,-1 0,1 0,-1 0,1 0,-1 1,1-1,-1 0,1 0,-1 1,1-1,-1 0,1 1,-1-1,1 0,-1 1,0-1,1 0,-1 1,0-1,1 1,-1-1,0 1,1-1,-1 1,0-1,0 1,0-1,0 1,1 0,-1-1,0 1,0-1,0 1,0-1,0 1,0-1,-1 1,23 67,-20-55,1-1,0 0,1 0,1-1,0 1,0-1,1 0,1 0,0-1,0 0,1 0,3 2,-2-5,0-1,1 0,0 0,0-1,0 0,1-1,0 0,-1-1,1 0,1-1,-1 0,0-1,0 0,1 0,-1-1,0-1,1 0,5-2,-6 1,1 0,-1-1,0-1,0 0,-1 0,1-1,-1-1,0 0,0 0,0 0,-1-2,0 1,-1-1,1 0,-2-1,1 0,-1 0,0 0,-1-1,0 0,-1-1,0 1,-1-1,0 0,0 0,-1 0,-1-1,1-4,1-40,-3 32</inkml:trace>
  <inkml:trace contextRef="#ctx0" brushRef="#br0" timeOffset="6334.539">5532 671,'-34'11,"27"-11,1 1,-1 1,1-1,-1 1,1 0,-1 0,1 1,0 0,0 0,1 0,-1 1,1 0,-1 0,1 1,0-1,1 1,-1 0,1 0,0 0,0 1,1 0,0 0,0 0,0 0,0 0,1 1,-1 9,1-1,0 1,1 0,1 0,0 0,1 0,1 0,0-1,2 1,0-1,0 1,1-1,3 3,-6-13,0-1,1 0,0 0,0 0,0-1,0 1,0-1,1 0,0 0,-1 0,1 0,0 0,1-1,-1 0,0 0,1 0,-1 0,1-1,-1 0,1 0,0 0,-1 0,1-1,0 0,0 0,0 0,-1 0,1-1,0 0,2 0,1-1,0-1,0 1,0-2,-1 1,0-1,1 0,-1 0,-1 0,1-1,-1-1,1 1,-2-1,1 0,0 0,-1 0,-1-1,4-4,0-9,0 0,-1 0,-1 0,-1-1,-1 0,0 0,-2 0,-1-1,0 1,-2 0,0-1,-3-10,4 28,0 0,0-1,0 1,-1-1,0 1,0 0,0 0,-1-1,1 1,-1 0,0 0,0 0,0 1,-1-1,1 1,-1-1,0 1,0 0,0 0,0 0,-1 0,1 0,-1 1,0-1,0 1,1 0,-1 1,-1-1,1 1,0-1,0 1,-1 0,1 1,0-1,-1 1,1 0,0 0,-1 0,1 1,0-1,-1 1,1 0,-3 1,5 0,-1 0,1 0,-1-1,1 2,0-1,0 0,0 0,0 1,1-1,-1 1,1-1,-1 1,1 0,0 0,0-1,0 1,0 0,1 0,-1 0,1 0,0 0,0 0,0 0,0 0,0 0,1 0,-1 0,1 0,0 0,0 0,0 0,0-1,0 1,1 0,-1-1,1 1,-1-1,1 1,0-1,0 0,0 0,1 0,-1 0,0 0,1 0,0-1,-1 1,1-1,0 0,-1 0,1 0,1 0,147 7,-103-10,93-26,-140 28,0-1,0 0,0 1,0-1,0 1,0-1,0 1,0-1,0 1,0 0,0 0,0-1,0 1,0 0,1 0,-1 0,0 0,0 0,0 1,0-1,0 0,0 0,0 1,0-1,0 1,0-1,0 1,0-1,0 1,0-1,0 1,0 0,-1 0,1-1,0 1,0 0,-1 0,1 0,0 0,-1 0,1 0,-1 0,0 0,1 0,-1 0,0 0,1 0,-1 0,0 0,0 0,0 0,0 1,0-1,0 0,0 0,-1 0,1 0,0 1,-5 47,2-40,1 0,1 0,0 1,0-1,1 0,0 1,0-1,1 0,1 1,-1-1,2 0,-1 0,1 0,0 0,1-1,0 1,1-1,4 7,-7-12,0 0,1 0,-1 0,1 0,-1-1,1 1,0-1,0 0,0 0,0 0,0 0,1-1,-1 1,0-1,1 0,-1 0,1 0,0 0,-1 0,1-1,0 0,-1 0,1 0,0 0,-1 0,1-1,-1 0,1 0,0 0,-1 0,2-1,10-6,0-1,-1-1,0-1,0 0,-1-1,-1 0,0-1,-1 0,0-1,0 0,68-137,-73 189,-7-13,-1-13,0 0,1 0,1-1,0 1,0 0,1 0,0 0,1-1,1 1,0 0,0-1,1 0,1 0,0 0,0-1,1 1,0-1,1-1,0 1,1-1,2 2,-6-9,-1 0,1 0,0 0,0-1,0 1,0-1,0 0,1 0,-1-1,0 1,0-1,1 0,-1 0,0 0,0-1,0 0,1 1,-1-1,0-1,0 1,0-1,0 1,0-1,-1 0,1-1,-1 1,3-2,86-80,-57 34,-2-2,-2-1,-3-2,-2 0,-2-2,11-44,-22 61,-2 0,-2-1,-2 0,-1 0,-2 0,-2-1,-2 0,-4-30,-14 1,18 69,-1 0,0 0,0 1,0-1,0 0,0 1,0-1,0 0,0 1,-1-1,1 1,-1 0,1 0,-1-1,1 1,-1 0,0 0,1 0,-1 1,0-1,0 0,0 1,0-1,0 1,0 0,1-1,-1 1,0 0,0 0,0 0,0 0,0 1,0-1,0 1,0-1,-4 4,1 1,0 0,0 0,0 0,1 0,-1 1,1 0,1-1,-1 2,1-1,0 0,0 1,1-1,0 1,0 0,0 0,1 0,0-1,1 1,-1 0,1 1,-4 328,31-70,3-51,-30-214,0 0,0 0,1 0,-1 0,0-1,0 1,0 0,0 0,0 0,-1 0,1 0,0-1,0 1,0 0,-1 0,1 0,0-1,-1 1,1 0,-1 0,1-1,-1 1,1 0,-1-1,1 1,-1-1,0 1,1 0,-1-1,0 1,0-1,1 0,-1 1,0-1,0 0,0 1,1-1,-1 0,0 0,0 0,0 0,0 0,1 0,-1 0,0 0,0 0,0 0,0 0,0 0,1-1,-1 1,0 0,0-1,1 1,-1-1,0 1,0-1,0 1,-17-11</inkml:trace>
  <inkml:trace contextRef="#ctx0" brushRef="#br0" timeOffset="6570.929">6323 389,'43'-19,"48"-11,18-6,0-1,-4 6,-10 3,-17 6,-12 8,-7 5,-9 4,-9 4,-6 1,-9 2</inkml:trace>
  <inkml:trace contextRef="#ctx0" brushRef="#br0" timeOffset="11422.546">2174 2280,'-11'108,"3"-69,3-1,1 1,1 0,3 0,3 27,-4-63,1-1,-1 1,1-1,0 1,0-1,0 1,0-1,1 1,-1-1,0 1,1-1,0 1,0-1,0 0,0 1,0-1,0 0,0 0,1 0,-1 0,1 0,0 0,-1 0,1-1,0 1,0 0,0-1,0 0,0 1,1-1,-1 0,0 0,1 0,-1 0,0-1,1 1,-1-1,1 1,-1-1,1 0,-1 0,1 0,-1 0,1-1,-1 1,1-1,0 0,15-12,-1-1,-1-1,0 0,-1-1,-1-1,0-1,0-1,11-21,-2-1,-1-1,-3-1,-1 0,-2-2,-2 0,-2 0,-2-1,2-34,-38 265,22-58,5-1,5 0,19 94,20 142,-43-343,-1 0,0 1,-1-1,-2 1,1-1,-2 0,-1 0,0 0,-2 0,0-1,-1 1,-6 11,12-27,0-1,-1 1,1 0,0 0,-1-1,0 1,0-1,0 0,0 1,0-1,0 0,0 0,-1 0,1-1,-1 1,1 0,-1-1,0 0,1 1,-1-1,0 0,0-1,0 1,0 0,0-1,0 0,0 1,0-1,0-1,0 1,0 0,0-1,0 1,0-1,0 0,0 0,0 0,1 0,-1-1,0 1,1-1,-1 1,1-1,0 0,-1 0,1 0,0-1,0 1,0 0,-9-24,1 0,1-1,2 0,0 0,2 0,1-1,1 0,1 1,2-1,3-27,-3 43,2-33,2 0,2 0,2 0,2 1,2 1,1 0,9-15,-12 36,1 5</inkml:trace>
  <inkml:trace contextRef="#ctx0" brushRef="#br0" timeOffset="11639.423">2710 2506,'39'-15,"21"-9,7 0,-5 3,-7 5,-8 2,-8 2,-10 3</inkml:trace>
  <inkml:trace contextRef="#ctx0" brushRef="#br0" timeOffset="12153.034">3444 2308,'-37'58,"12"-21,1 1,2 2,2 0,1 1,0 8,17-45,0 1,0-1,0 0,0 0,1 1,-1-1,1 1,1-1,-1 1,1 0,-1-1,1 1,0 0,1-1,-1 1,1-1,0 1,0-1,1 1,-1-1,1 1,0-1,0 0,0 0,1 0,0 0,-1-1,1 1,0-1,1 1,-1-1,1 0,-1 0,1 0,0-1,0 0,2 1,2-1,1 0,0-1,-1 0,1-1,0 0,0 0,-1-1,1 0,0 0,-1-1,1 0,-1-1,1 0,-1 0,0-1,0 1,-1-2,1 1,-1-1,0-1,1 0,5-6,0 0,0-1,-1 0,-1-1,0-1,-1 1,0-2,-1 1,5-16,2-8,-2-1,-2 0,-1 0,-3-2,-1 1,-2-1,-2 0,-1 0,-3 0,-2-14,1 38,0 1,-2-1,0 0,0 1,-2 0,0 0,-7-11,11 23,-1 1,0-1,0 1,0-1,0 1,-1 0,0 0,0 0,0 1,0-1,-1 1,1 0,-1 0,0 1,0-1,0 1,0 0,0 1,0-1,-1 1,1 0,0 0,-1 0,1 1,-1 0,-4 1,2 0,0 0,0 1,0 1,1-1,-1 1,0 0,1 1,0 0,0 0,0 1,1-1,-1 1,1 1,0-1,1 1,-1 0,1 1,0-1,1 1,-4 5,0 3,0-1,1 1,1 0,0 0,1 0,0 1,2 0,0 0,0 0,2 1,1 0,1 1,1-1,1 1,0-1,2 0,0-1,0 1,2-1,0 0,0 0,2-1,0 0,1 0,0-1,1-1,1 0,0 0,0-1,1 0,1-2,0 1,1-2,0 0,0 0,1-1,0-1,10 2,-15-3,1 0,0-1,0 0,0-1,0-1,1 1,-1-2,1 0,0-1,0 0,0-1,0 0,-1-1,1 0,0-1,0-1,-1 0,0-1,1 0,-1-1,10-5,-7 0</inkml:trace>
  <inkml:trace contextRef="#ctx0" brushRef="#br0" timeOffset="12391.747">4094 2365,'-5'33,"3"21,7 7,7-9,2-16,-2-15</inkml:trace>
  <inkml:trace contextRef="#ctx0" brushRef="#br0" timeOffset="12665.976">4065 1941,'0'0</inkml:trace>
  <inkml:trace contextRef="#ctx0" brushRef="#br0" timeOffset="12845.754">4459 2703,'-4'-63,"-3"-29,6-5,3 11,0 13,1 16,4 17,1 10,4 11,0 3,3 5,-1 9,-4 4</inkml:trace>
  <inkml:trace contextRef="#ctx0" brushRef="#br0" timeOffset="13007.782">4826 2478,'19'-22,"-1"-1,-1 0,-1-2,-2 0,0 0,-1-1,-2-1,-1 0,5-23,-14 49,0-1,0 0,0 0,0-1,-1 1,1 0,-1 0,0 0,0 0,0 0,0-1,0 1,0 0,0 0,-1 0,1 0,-1 0,1 0,-1 0,0 0,0 0,0 0,0 0,0 0,0 0,-1 0,1 1,-1-1,1 1,-1-1,1 1,-1 0,0-1,0 1,0 0,1 0,-1 0,0 0,0 1,-1-1,1 0,0 1,0 0,0-1,0 1,0 0,-1 0,1 0,0 0,0 1,-11 4,0 1,1 1,-1 0,2 0,-1 1,1 1,0 0,1 1,0 0,0 0,1 1,1 0,0 1,0-1,1 2,-2 5,0-4,0 1,2 0,0 0,0 0,2 1,0 0,1 0,0 0,1 0,1 1,1-1,0 1,1 0,1-1,1 9,0-20,0 0,0-1,0 1,0 0,1-1,0 1,0-1,0 0,0 0,1 0,-1 0,1-1,0 1,1-1,-1 0,0 0,1-1,-1 1,1-1,0 0,0 0,0-1,0 1,0-1,4 0,134 4,-67-17,-43 5</inkml:trace>
  <inkml:trace contextRef="#ctx0" brushRef="#br0" timeOffset="16928.236">5532 2167,'-11'2,"0"-1,0 2,-1-1,1 2,1-1,-1 2,0-1,1 1,0 1,0 0,1 0,0 1,0 0,0 1,1 0,0 0,0 1,1 0,0 0,1 1,0 0,1 0,0 0,-1 4,1-7,1 0,0 0,0 0,1 1,0-1,0 1,1 0,0 0,0 0,1 0,0 0,0 0,1 0,0 0,0 1,1-1,0 0,1 0,0 0,0 0,0 0,1-1,1 1,-1-1,1 0,0 0,1 0,-1 0,1-1,1 1,-1-2,1 1,3 2,2-2,1-1,0 0,0-1,1 0,-1-1,1 0,0-1,-1 0,1-1,0 0,0-1,0-1,0 0,0-1,0 0,-1-1,1-1,-1 0,0 0,0-1,0-1,-1 0,1 0,4-5,16-26,-23 17</inkml:trace>
  <inkml:trace contextRef="#ctx0" brushRef="#br0" timeOffset="17242.205">5899 1800,'59'497,"-33"-285,-17-185,-9-27,0-1,0 1,0 0,0-1,0 1,0 0,0-1,0 1,0 0,0-1,0 1,0 0,0-1,0 1,1 0,-1 0,0-1,0 1,0 0,0 0,1-1,-1 1,0 0,0 0,1-1,-1 1,0 0,0 0,1 0,-1 0,0-1,1 1,-1 0,0 0,1 0,-1 0,0 0,1 0,-1 0,0 0,1 0,-1 0,0 0,1 0,-1 0,0 0,1 0,-1 0,0 0,0 1,1-1,-1 0,0 0,1 0,-1 0,0 1,0-1,1 0,-1 0,0 0,0 1,0-1,1 0,-1 1,0-1,4-14</inkml:trace>
  <inkml:trace contextRef="#ctx0" brushRef="#br0" timeOffset="17489.428">5702 2139,'38'0,"32"0,14-5,-3-1,-5 0,-11 1,-12 1,-10 2,-8-4,-4-1,-3 1,-7 1</inkml:trace>
  <inkml:trace contextRef="#ctx0" brushRef="#br0" timeOffset="17655.752">6520 2139,'-9'38,"1"18,2 4,7-8,3-13</inkml:trace>
  <inkml:trace contextRef="#ctx0" brushRef="#br0" timeOffset="17805.72">6464 1914</inkml:trace>
  <inkml:trace contextRef="#ctx0" brushRef="#br0" timeOffset="18042.927">6718 2026,'-7'12,"1"0,0 1,2-1,-1 1,1 1,1-1,1 0,0 1,0 0,1-1,1 1,0 0,1 0,1-1,0 1,1-1,0 1,4 8,-5-18,0 0,0-1,1 1,-1 0,1-1,0 1,0-1,0 0,0 0,1 0,-1 0,1-1,0 1,0-1,-1 0,2 0,-1 0,0-1,0 0,0 1,1-1,-1-1,1 1,-1-1,1 0,-1 0,1 0,-1 0,0-1,1 0,-1 1,0-2,1 1,-1-1,1 0,8-2,1-1,-1-1,0 0,-1-1,1-1,-1 0,-1 0,1-1,-2-1,6-5,-9 9,-2-1,1 1,-1-1,1 0,-2-1,1 1,-1-1,-1 0,1 0,-1 0,0 0,-1-1,0 1,-1-1,1 1,-2-1,1 0,-1 1,0-1,-1 0,0 1,-1-1,1 0,-2 1,1 0,-1-1,0 1,-1 0,0 1,0-1,-1 1,0 0,0 0,-1 0,1 0,-3-1,1 4,1-1,-1 1,0 0,0 0,0 1,0 0,0 0,-1 1,1 0,-1 0,0 0,0 1,0 1,1-1,-1 1,0 1,-5 0,-12 3</inkml:trace>
  <inkml:trace contextRef="#ctx0" brushRef="#br0" timeOffset="18429.308">7198 2252,'7'-54,"2"0,3 0,2 2,2 0,12-23,-29 74,1 0,0-1,0 1,0 0,0 0,0-1,0 1,0 0,0 0,1 0,-1-1,0 1,1 0,-1 0,1 0,-1 0,1 0,-1 0,1 0,0 0,0 0,-1 0,1 0,0 0,0 0,0 1,0-1,0 0,0 1,0-1,0 1,0-1,1 1,-1-1,0 1,0 0,0 0,1-1,-1 1,0 0,0 0,0 0,1 0,-1 0,0 1,0-1,0 0,1 1,-1-1,0 0,0 1,0 0,0-1,0 1,0-1,0 1,0 0,0 0,0 0,31 71,-30-63,0-1,0 0,0 0,1 0,1-1,-1 1,1-1,0 1,1-1,0 0,0-1,1 1,-1-1,1 0,1-1,-1 1,1-1,0-1,0 1,0-1,1 0,-1-1,1 0,0 0,0 0,0-1,10-3,0-1,0-1,-1 0,0-1,0-1,0-1,0-1,-1 0,0-1,0 0,-1-1,0-1,-1-1,0 0,-1-1,0 0,0-1,-2 0,1-1,-2 0,7-13,39-59,-42 61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1,'-45'27,"33"-21,0 1,1-1,0 2,0-1,1 2,0-1,0 1,1 1,0 0,-4 7,13-15,0 1,0-1,-1 1,2 0,-1-1,0 1,1-1,-1 1,1 0,0-1,-1 1,1-1,1 0,-1 1,0-1,0 0,1 0,-1 0,1 0,0 0,0 0,0 0,0 0,0-1,0 1,0-1,0 1,1-1,-1 0,0 0,1 0,-1 0,1-1,-1 1,1-1,0 1,-1-1,1 0,-1 0,1 0,2 0,20 9,-21-8,-1 0,1 1,-1-1,0 1,0 0,0 0,0 0,0 0,0 0,0 1,-1-1,1 1,-1 0,0 0,0 0,0 0,0 0,0 0,-1 1,1-1,-1 1,0-1,0 1,0-1,-1 1,1-1,-1 1,0 0,0-1,0 1,0 0,-1-1,0 1,1-1,-1 1,0-1,-1 1,0 1,-29 34,16-23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0,'19'22,"-1"0,-1 1,0 1,-2 1,-1 0,-1 1,-1 0,-2 1,0 1,-2-1,-1 1,-1 1,-2-1,0 1,-2 2,-1-9,0-1,-2 1,0-1,-1 1,-2-1,0 0,-1 0,-1-1,-1 1,-1-1,0-1,-2 1,0-1,-1-1,-7 8,5-9,-1 0,-1-1,-1-1,0-1,0 0,-2-1,-14 9,9-10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0,1 0,-1 0,-2 0,-1 0,-2 0,-2 0,0 0,-6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1,-2-2,-6-2,-5-1,-5-1,-4 0,-7-1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7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264 735,'5'5,"6"1,6 5,5 0,4-1,7-3,2-2,1-3,3-1,0 0,-2-2,-2 1,-3-5,-1-2,-2 0,-1 2,-5 1</inkml:trace>
  <inkml:trace contextRef="#ctx0" brushRef="#br0" timeOffset="300.629">1252 29,'-10'14,"-3"10,1 6,2 2,3 1,3-1,2-1,1-1,5 0,3-1,0-1,-2 0,4 0,0 0,-2 0,-1 1,-3-1,0-5</inkml:trace>
  <inkml:trace contextRef="#ctx0" brushRef="#br0" timeOffset="553.721">969 650,'39'-5,"21"-1,11 0,-2 1,-3 1,-3-3,-3 0,-7 0,-2 2,-6 2,-5 1,-5 1,-4 0,-6 2</inkml:trace>
  <inkml:trace contextRef="#ctx0" brushRef="#br0" timeOffset="940.354">998 932,'313'30,"-312"-30,1-1,0 1,-1 0,1 0,-1 0,1 0,-1 0,1 0,-1 0,1 1,-1-1,1 1,-1-1,1 1,-1-1,1 1,-1 0,0 0,1 0,-1 0,0 0,0 0,0 0,0 0,0 0,0 0,0 0,0 1,0-1,-1 1,1-1,0 0,-1 1,1-1,-1 1,0-1,1 1,-1-1,0 1,0-1,0 1,0 0,0-1,0 1,0-1,-1 1,1-1,-1 1,1-1,-1 1,1-1,-1 0,0 1,0-1,0 0,0 1,0-1,0 0,0 0,-1 1,-109 95,59-59,43-31,-2 1,0 0,0 1,1 0,0 1,1 0,0 1,0 0,1 0,0 1,-1 4,8-14,0 0,1 0,-1 0,1 0,-1 0,1 0,0 0,0 0,0 0,0 1,0-1,0 0,0 0,1 0,-1 0,1 0,0 0,-1 0,1 0,0 0,0 0,0 0,1-1,-1 1,0 0,1-1,-1 1,1-1,-1 1,1-1,0 0,-1 0,1 1,0-1,0-1,0 1,0 0,0 0,0-1,2 1,87 8,-71-11,0-2,0-1,0 0,0-1,-1-1,0-1,0-1,15-10,-16 9</inkml:trace>
  <inkml:trace contextRef="#ctx0" brushRef="#br0" timeOffset="6071.966">1646 1,'2'1,"0"1,0-1,0 0,0 1,-1 0,1-1,0 1,-1 0,0 0,1 0,-1 0,0 0,0 0,0 0,0 0,-1 1,1-1,-1 0,1 1,-1-1,0 0,0 1,1-1,-2 0,1 2,0-1,9 59,2 0,3-1,18 47,-1-19,64 233,-90-298,-1 1,-2-1,0 1,-1 0,-2 0,0-1,-2 1,-1-1,-3 14,-2-20,0-1,-1 0,0 0,-2-1,0-1,0 0,-2 0,0-1,0-1,-1-1,-1 0,0 0,-1-2,-9 5,-25 20,19-12</inkml:trace>
  <inkml:trace contextRef="#ctx0" brushRef="#br0" timeOffset="6656.952">321 227,'-6'-1,"0"1,0 0,0 0,0 0,0 1,0-1,1 1,-1 1,0-1,1 1,-1 0,1 0,-1 1,1 0,0 0,0 0,0 0,1 1,-1 0,1 0,0 0,0 0,0 1,0 0,1-1,0 1,0 1,-1 3,0-5,-19 32,1 0,1 2,3 0,1 1,2 1,1 0,3 1,1 1,2-1,1 1,3 1,1-1,3 1,1-1,2 1,5 18,-7-37,2-1,1 1,1-1,1 0,1 0,1 0,0-1,2 0,1-1,1 0,0-1,2 0,0-1,1-1,1 0,1-1,0-1,1 0,1-1,4 1,-1-3,1-1,1-1,0-1,0-1,1-2,0 0,13 1,-11-3</inkml:trace>
  <inkml:trace contextRef="#ctx0" brushRef="#br0" timeOffset="16294.853">2126 706,'12'-27,"0"1,1 1,2 0,0 0,10-8,1-5,83-102,-100 128,0 1,1 0,0 0,1 1,0 1,1 0,0 0,5-1,-16 9,0 0,0 1,0-1,-1 1,1 0,0-1,0 1,0 0,0-1,1 1,-1 0,0 0,0 0,0 0,0 0,0 0,0 0,0 0,0 0,0 1,0-1,0 0,0 1,0-1,0 1,0-1,0 1,0-1,-1 1,1 0,0-1,0 1,0 0,-1 0,1-1,-1 1,1 0,0 0,-1 0,1 0,-1 0,0 0,1 0,-1 0,0 0,0 0,1 0,-1 0,0 1,4 58,-4-53,2 164,-1-170,0 0,1 0,-1-1,0 1,1-1,-1 1,1-1,-1 1,1-1,-1 0,1 1,-1-1,1 0,-1 0,1 0,-1 0,1-1,-1 1,1 0,-1-1,1 1,-1 0,1-1,-1 0,0 1,1-1,-1 0,0 0,0 0,1 0,-1 0,0 0,0 0,0 0,0 0,0-1,-1 1,1 0,0-1,0 1,-1 0,1-1,-1 1,1-1,-1 1,0-1,0 0,6-5,135-150,-135 151,24-22,1 2,1 0,1 2,25-12,-57 35,0 0,0 0,0 0,1 0,-1 1,0-1,1 0,-1 1,1-1,-1 1,0 0,1-1,-1 1,1 0,-1 0,1 0,-1 0,1 0,-1 0,1 1,-1-1,1 0,-1 1,0-1,1 1,-1-1,1 1,-1 0,0 0,0-1,0 1,1 0,-1 0,0 0,0 0,0 1,0-1,0 0,-1 0,1 0,0 1,-1-1,1 0,-1 1,1-1,-1 1,1-1,-1 1,0-1,0 1,0 0,2 16,-1-1,-1 1,-1-1,-1 1,0-1,-1 0,-1 0,0 1,-13 113,32-91,-3-28</inkml:trace>
  <inkml:trace contextRef="#ctx0" brushRef="#br0" timeOffset="16625.852">2013 848,'249'-20,"102"-7,23 15,-74 14,-274-2</inkml:trace>
  <inkml:trace contextRef="#ctx0" brushRef="#br0" timeOffset="17325.927">2720 1102,'-35'9,"0"1,1 2,1 2,0 1,1 1,1 2,-11 8,-10 31,51-55,0 0,1-1,-1 1,0 0,1 0,-1 0,1 0,-1 0,1 0,0 0,0 0,0 0,0 0,0 0,1-1,-1 1,1 0,-1 0,1 0,-1 0,1 0,0 0,0-1,0 1,0 0,0-1,0 1,1-1,-1 1,0-1,1 0,-1 1,1-1,0 0,-1 0,1 0,0 0,0 0,138 40,-132-38,-1 1,1-1,-1 1,0 1,0-1,0 1,-1 1,0-1,0 1,0 0,-1 0,1 1,-1 0,-3-4,-1 0,1-1,0 1,-1 0,0 0,0 0,0 0,0 0,0 0,0 0,-1 0,1 0,-1 0,0 0,0 1,0-1,-1 0,1 0,-1 0,0 0,1 0,-1 0,-1 0,1 0,0 0,-1 0,1-1,-1 1,0 0,0-1,0 0,0 1,-1-1,1 0,-1 1,-8 4,0 0,-1 0,1-1,-1-1,0 0,-1-1,1 0,-1-1,0 0,0-1,0 0,0-1,0-1,0 0,0 0,-12-3,-16-14,29 4</inkml:trace>
  <inkml:trace contextRef="#ctx0" brushRef="#br0" timeOffset="17824.989">3030 1016,'36'-1,"-26"0,1 0,0 1,-1 0,1 1,-1 0,1 0,-1 1,1 1,-1-1,5 4,-14-6,0 1,0-1,0 1,0 0,-1 0,1-1,0 1,0 0,-1 0,1 0,-1 0,1 0,-1 0,1 0,-1 0,0 0,1 0,-1 0,0 0,0 0,0 0,1 0,-1 0,-1 0,1 0,0 1,0-1,0 0,0 0,-1 0,1 0,0 0,-1 0,1 0,-1 0,0 0,1-1,-1 1,1 0,-1 0,0 0,0 0,-37 41,30-35,-11 10,14-14,1 0,0 0,0 0,0 0,0 1,1 0,-1 0,1 0,0 0,0 0,0 1,1-1,-1 1,1-1,0 1,1 0,-1 0,0 3,5-5,-1-1,0 1,1-1,-1 0,1 0,0 0,0 0,0 0,0-1,0 1,0-1,0 0,0 0,1 0,-1 0,0-1,1 0,-1 1,1-1,-1 0,0 0,1-1,-1 1,1-1,-1 1,0-1,0 0,1-1,-1 1,0-1,-1 2,140-47,-123 36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1 175,'1527'0,"-705"-30,201 2,-235 0,-234 17,354-45,-540 38,111 17,-201 3,-11 25,75 4,150-49,-144-12,-283 23,0 2,0 3,1 3,1 3,45 17,-87-17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0,'-5'5,"4"2,-4-1,5-1,-3-2,-1 0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4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1,'-5'5,"-1"6,4 1,-1-1,-1-2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0,'-10'48,"-3"49,1 23,2 5,3-4,3-13,2-15,-4-15,0-10,0-7,2-4,1-8,1-7,-3-5,-2-5,-4-3,-5-6,0-8</inkml:trace>
  <inkml:trace contextRef="#ctx0" brushRef="#br0" timeOffset="365.407">518 225,'-27'485,"27"-458,-2 17,3 0,1 0,3 0,1 0,2-1,3 0,1 0,1-1,5 3,10 0,-18-75,-9 11,0 1,-2 0,0-1,-2 1,0 0,0 0,-2 0,0 1,-1-1,-1 1,-1 1,0-1,-1 1,0 1,-2 0,0 0,0 1,-11-10,3 6,0 1,-1 0,-1 2,0 0,-1 2,-1 0,-12-4,25 12,0 1,-1 0,1 0,-1 1,0 1,1 0,-1 0,0 1,-1 0,1 1,0 0,0 1,0 1,0-1,0 2,1-1,-1 2,-6 2,-56 57,55-40</inkml:trace>
  <inkml:trace contextRef="#ctx0" brushRef="#br0" timeOffset="1066.87">1054 762,'-34'34,"8"-11,2 1,0 2,2 0,1 1,1 1,-8 18,26-43,0 0,0 0,1 1,-1-1,1 0,0 1,0-1,0 1,0-1,1 1,-1 0,1-1,0 1,0-1,0 1,1 0,-1-1,1 1,0-1,0 1,0-1,0 1,1-1,-1 0,1 1,0-1,0 0,0 0,0-1,1 1,-1 0,1-1,0 1,0-1,0 0,0 0,0 0,0 0,0-1,0 1,1-1,2 1,6 0,-1-1,1-1,0 0,0-1,-1 0,1 0,-1-1,1-1,-1 0,0-1,0 0,0 0,-1-1,1-1,-1 0,-1 0,1-1,-1 0,0 0,0-1,-1-1,0 1,-1-1,0-1,-1 2,-1 1,0-1,-1 0,0-1,0 1,0-1,-1 0,-1 0,0 0,0 0,0 0,-1 0,-1 0,0-1,0 1,0 0,-1-1,-1 1,0 0,0 0,0 0,-1 0,-1 1,0-1,0 1,0 0,-1 0,0 0,-1 1,1-1,-2 1,1 1,-1-1,0 1,0 0,0 1,-1 0,0 0,0 0,-1 1,1 0,-1 1,0 0,0 0,0 1,0 0,0 1,-8-1,12 3,1 0,-1 1,1-1,0 1,-1-1,1 1,0 1,0-1,0 0,0 1,1 0,-1 0,1 0,0 0,0 1,0-1,0 1,0 0,1 0,-1 0,1 0,0 0,1 0,-1 1,1-1,0 1,0-1,0 1,0-1,1 1,0 0,0-1,0 1,0 0,1-1,0 1,0-1,0 1,1-1,-1 0,1 1,0-1,2 3,6 5,0-2,0 1,1-1,1-1,-1 0,2 0,-1-1,1-1,0 0,1-1,-1 0,1-1,0-1,1 0,-1-1,11 1,-7-2,0-1,1-1,-1 0,1-2,-1 0,0-1,0 0,0-2,0 0,0-1,-1-1,0-1,-1 0,0-1,6-5,7-5,-1-2,-2-1,0-1,-1-1,-2-1,0-1,16-25,-20 27,-2-1,0 0,-2-1,0-1,-2 0,-1-1,-2-1,0 1,-2-2,-1 1,-2-1,-1 0,-1 0,-1 0,-2-1,-1 1,-3-15,2 37,0 0,-1 0,0 1,0-1,-1 1,0-1,0 1,-1 0,0 1,0-1,-1 1,1 0,-1 0,-5-3,8 7,0 0,0 0,0 0,-1 0,1 1,0 0,-1-1,1 1,-1 0,1 1,-1-1,0 0,1 1,-1 0,0 0,1 0,-1 1,1-1,-1 1,0 0,1-1,-1 2,1-1,0 0,-1 1,1 0,0-1,0 1,0 0,0 1,0-1,1 1,-1-1,0 1,-11 17,0 0,1 1,1 0,2 1,0 1,1-1,1 2,1-1,1 1,1 0,1 0,2 0,0 0,2 17,-4-6,2-1,2 1,1 0,2-1,2 1,0-1,3 0,0 0,3-1,0 0,2-1,2 0,1-2,1 1,1-2,2 0,8 7,-27-33,0-1,1 0,-1 0,1 0,-1 0,1 0,0 0,0-1,0 1,0 0,0-1,0 1,0-1,0 0,0 0,1 0,-1 0,1 0,-1-1,0 1,1-1,-1 1,1-1,0 0,-1 0,1 0,-1 0,1 0,-1-1,1 1,-1-1,1 0,-1 1,0-1,1 0,-1-1,0 1,0 0,0-1,0 1,0-1,0 1,0-1,0 0,-1 0,1 0,0-2,9-18,-2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622 786,'-35'-15,"0"2,0 1,-1 1,-30-3,53 11,0 2,0-1,-1 2,1 0,0 1,-1 0,1 1,0 0,0 1,0 0,1 1,-1 1,1 0,0 1,-3 2,-1 4,0 1,0 1,1 0,1 1,1 0,0 2,1-1,1 1,0 1,1 0,1 1,1 0,1 0,0 0,2 1,0 0,1 0,1 1,0 10,1-23,1 1,0-1,0 0,1 1,0 0,0-1,1 1,0-1,1 0,0 1,0-1,1 0,0 0,0 0,1-1,0 1,0-1,1 0,0 0,0 0,0 0,1-1,0 0,0 0,1-1,0 0,0 0,0-1,1 1,-1-1,1-1,0 0,0 0,0 0,0-1,1 0,11-3,0 0,-1-1,1-1,0-1,-1-1,0 0,0-2,0 0,-1-1,0-1,0 0,-1-1,0-1,-1-1,11-11,11-8,-3-2,0-2,-3-1,0-1,-3-2,-1 0,5-14,-31 50,37-49,-38 51,1 0,-1 0,0 0,0 0,0 0,1 0,-1 0,1 0,-1 1,0-1,1 0,-1 1,1-1,-1 1,1 0,0-1,-1 1,1 0,-1 0,1 0,-1 0,1 1,0-1,-1 0,1 0,-1 1,1-1,-1 1,1 0,-1-1,0 1,1 0,-1 0,0 0,1 0,-1 0,1 1,8 10,0 1,-2 0,1 1,-2 0,0 0,0 0,4 15,6 13,-12-29,-1 0,2 0,-1-1,2 0,0 0,0-1,1 1,1-2,-1 1,2-1,-1 0,2-1,-1 0,1-1,0 0,1-1,8 4,4-3</inkml:trace>
  <inkml:trace contextRef="#ctx0" brushRef="#br0" timeOffset="685.285">1 335,'7'-4,"0"0,0 0,1 1,0 0,-1 0,1 1,0 0,0 0,1 1,-1 0,0 0,0 1,0 0,6 1,1-1,630 0,-668-22,1 11,1-2,0 0,1-1,1-1,0-1,1-1,1 0,1-1,0-1,1-1,-7-13,20 31,1-1,-1 1,1-1,-1 1,1-1,0 0,0 1,0-1,0 0,1 0,-1 0,1 0,0 0,0 0,0 1,0-1,0 0,0 0,1 0,-1 0,1 0,1-1,7-8</inkml:trace>
  <inkml:trace contextRef="#ctx0" brushRef="#br0" timeOffset="1169.735">1722 306,'-11'1,"-1"0,1 1,0 0,0 1,-1 0,2 0,-1 2,0-1,1 1,0 1,0-1,0 2,1 0,0 0,0 0,1 1,0 0,0 1,1 0,0 0,-5 9,-1 3,1 1,0 0,2 1,0 0,2 1,1 0,0 0,2 1,-1 18,1-13,2-1,2 1,0 1,2-1,1 0,2-1,1 1,1 0,1-1,7 16,-5-24,1 0,0 0,1-1,2-1,0 0,0 0,2-1,1-1,10 10,-10-13,-11-8,1 1,1-1,-1 0,1-1,0 0,0 0,1 0,-1-1,1 0,0 0,0-1,1 0,-1 0,1-1,4 0,4-4</inkml:trace>
  <inkml:trace contextRef="#ctx0" brushRef="#br0" timeOffset="1650.752">1949 758,'15'-13,"0"0,1 2,1 0,0 1,0 0,1 2,0 0,0 1,1 1,0 0,0 2,1 0,4 1,-22 2,1 1,-1 0,1 0,-1 0,0 0,1 1,-1-1,0 1,1-1,-1 1,0 0,1 0,-1 0,0 0,0 0,0 0,0 1,0-1,0 1,0-1,-1 1,1 0,0 0,-1 0,0 0,1 0,-1 0,0 0,0 0,0 0,0 1,0-1,-1 0,1 1,-1-1,0 0,1 1,-1-1,0 1,0-1,-1 0,1 2,-30 100,-86 59,113-159,0 0,-1 1,1-1,1 1,-1 0,1 0,0 0,0 0,0 1,1-1,-1 0,1 1,1-1,-1 1,1-1,0 1,0-1,1 1,-1-1,1 1,1-1,-1 1,1-1,-1 0,2 0,-1 0,0 0,1 0,0-1,0 1,1-1,-1 1,1-1,0 0,0-1,0 1,1-1,-1 0,1 0,-1 0,1 0,0-1,0 0,4 1,6 0,1-1,0-1,-1-1,1 0,0-1,-1-1,1 0,-1-1,1 0,-1-2,0 1,-1-2,1 0,-1-1,0-1,-1 0,1 0,9-9,-4 2</inkml:trace>
  <inkml:trace contextRef="#ctx0" brushRef="#br0" timeOffset="2037.049">2964 758,'-18'-1,"1"1,-1 0,1 2,-1 0,1 1,0 1,0 1,0 0,0 1,1 0,0 2,1 0,-8 5,21-11,0-1,0 0,1 1,-1-1,1 1,-1-1,1 1,0 0,-1-1,1 1,0 0,0 0,0 0,0 0,1 0,-1 0,0 0,1 0,0 1,-1-1,1 0,0 0,0 0,0 0,0 1,1-1,-1 0,0 0,1 0,0 0,-1 0,1 0,0 0,0 0,0 0,1 0,-1 0,0-1,1 1,-1 0,1-1,-1 1,1-1,0 0,-1 0,1 1,0-1,0 0,61 50,-52-45,-1 1,-1 0,1 0,-1 1,-1 0,1 1,-1 0,-1 1,0-1,0 1,-1 0,5 11,-10-16,0-1,0 0,0 0,-1 0,0 1,0-1,0 0,0 0,-1 1,1-1,-1 0,0 0,0 0,-1 0,1 0,-1 0,0 0,0-1,0 1,-1-1,1 1,-1-1,0 0,0 0,0 0,0 0,-1 0,1-1,-4 2,-14 9</inkml:trace>
  <inkml:trace contextRef="#ctx0" brushRef="#br0" timeOffset="2351.889">3134 279,'49'28,"-1"2,-1 2,-1 2,-2 2,21 24,-50-44,1 1,-2 0,-1 1,0 0,-1 1,-1 1,0 0,-2 0,0 1,-2 0,0 0,-2 1,0 0,-1 0,0 11,-2-21,-1 0,0 0,0 0,-1 1,-1-1,0 0,-1 0,0 0,-1 0,0-1,0 1,-2-1,1 0,-2 0,1 0,-6 7,-11 6,-1 0,-1-2,-1-1,0-2,-2 0,-14 7,16-13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292 349,'141'-83,"84"-88,-109 85,-115 85,0 0,0 0,1 1,-1-1,0 0,0 1,0-1,1 1,-1-1,0 1,1 0,-1-1,1 1,-1 0,0 0,1 0,-1 0,1 0,-1 0,0 0,1 1,-1-1,0 0,1 1,-1-1,0 1,1 0,-1-1,0 1,0 0,0 0,0 0,0-1,0 1,0 0,0 0,0 1,0-1,0 0,-1 0,1 0,0 1,-1-1,1 0,-1 1,1-1,-1 0,0 1,1 0,4 81,-5-69,-5 816,31-552,4-144,-49-150,0 1,-1 1,-1 0,0 2,-1 0,0 2,-1 0,0 2,0 0,-1 1,0 2,0 1,0 0,-1 2,1 1,-11 1,-14-2,0 2,0 3,1 2,-1 2,1 1,1 3,0 3,-24 9,70-23,0 0,0 0,-1 0,1 0,0 0,0 0,0 0,-1 0,1 0,0 1,0-1,0 0,0 1,0-1,-1 1,1-1,0 1,0-1,0 1,0 0,0 0,1-1,-1 1,0 0,0 0,0 0,1 0,-1 0,0 0,1 0,-1 0,1 0,0 1,-1-1,1 0,0 0,-1 0,1 0,0 1,0-1,0 0,0 0,0 0,0 1,1-1,-1 0,0 0,1 0,-1 0,0 1,1-1,0 0,-1 0,1 0,-1 0,1 0,0 0,0 0,0 0,85 19,-54-17</inkml:trace>
  <inkml:trace contextRef="#ctx0" brushRef="#br0" timeOffset="487.49">376 744,'698'-182,"-428"91,-288 136,12-33,0 0,0 1,1-1,1 1,0 0,1 1,0-1,1 0,1 1,0 0,1-1,0 1,1-1,1 5,43 180,-67-83,19-93</inkml:trace>
  <inkml:trace contextRef="#ctx0" brushRef="#br0" timeOffset="740.035">1731 1027,'-10'33,"-3"17,1 4,2-3,3-4,8-11,3-7,6-8,1-7</inkml:trace>
  <inkml:trace contextRef="#ctx0" brushRef="#br0" timeOffset="1002.07">1703 547,'-5'-39,"-1"-17,4 1,4 15,5 13,7 17,1 10</inkml:trace>
  <inkml:trace contextRef="#ctx0" brushRef="#br0" timeOffset="1233.346">1985 1281,'138'-410,"-90"290,-48 120,1-1,-1 0,0 1,0-1,0 1,1-1,-1 1,0-1,0 0,1 1,-1-1,1 1,-1 0,0-1,1 1,-1-1,1 1,-1-1,1 1,-1 0,1 0,-1-1,1 1,0 0,-1 0,1-1,-1 1,1 0,0 0,-1 0,1 0,-1 0,1 0,0 0,-1 0,1 0,-1 0,1 0,0 1,-1-1,1 0,-1 0,1 1,-1-1,1 0,0 1,-1-1,1 0,-1 1,0-1,1 1,-1-1,1 1,-1-1,0 1,1-1,-1 1,0-1,0 1,1-1,-1 1,0 0,12 40,-12-38,7 38,-4-21,0 1,1-1,1 0,1 0,0-1,2 1,0-1,10 15,-16-31,0 0,0 1,0-1,0 0,1 0,-1 0,1-1,0 1,0 0,0-1,0 0,1 0,-1 0,0 0,1 0,0-1,-1 0,1 0,0 0,-1 0,1 0,0-1,0 1,0-1,0 0,0 0,-1-1,1 1,0-1,0 0,0 0,-1 0,1 0,-1-1,1 1,-1-1,1 0,-1 0,0 0,0-1,1 0,7-11,0-1,0 0,-1-1,-1-1,-1 1,-1-1,0-1,-1 1,0-1,-2 0,1-9,-5 27,5-20</inkml:trace>
  <inkml:trace contextRef="#ctx0" brushRef="#br0" timeOffset="1633.904">2831 773,'-18'30,"1"2,1 0,2 1,1 0,2 1,-1 6,11-36,0 1,0-1,1 1,-1-1,1 1,0 0,0-1,1 1,-1-1,1 1,0-1,0 1,1-1,-1 1,1-1,0 0,0 0,0 0,1 0,0 0,-1 0,1-1,0 1,1-1,-1 0,1 0,-1 0,1-1,0 1,0-1,0 0,0 0,1 0,-1 0,0-1,1 0,-1 0,1 0,3 0,3 1,-1-1,0 0,0 0,1-1,-1-1,0 1,1-2,-1 1,0-2,0 1,0-1,-1-1,1 0,-1 0,0-1,0 0,1-1,9-6,-1-1,-1-1,0-1,-1 0,-1-1,0 0,-1-2,-1 1,-1-2,0 0,-1 0,-1-1,5-15,-6 13,-1 0,-1-1,0 0,-2 0,-1 0,0-1,-2 1,-1-1,-1 0,0 1,-2-1,-1 0,-1 1,-1 0,-1 0,-1 0,-1 1,-1 0,-1 0,-1 1,0 0,-2 1,0 1,-2 0,0 0,-7-5,17 19,-1 1,1 0,-1 0,1 0,-1 1,0-1,0 1,-1 1,1-1,0 1,-1 1,0-1,1 1,-1 0,0 0,0 1,1 0,-1 0,0 1,0 0,0 0,1 0,-1 1,1 0,-1 0,1 1,0 0,0 0,0 0,0 1,1 0,-1 0,1 0,0 1,0 0,0 0,1 0,-4 5,0 3,0 1,0 0,1 0,1 0,0 1,1 0,1 0,0 0,1 0,1 1,0 0,1-1,1 1,0 0,1-1,1 1,2 4,0 6,2-1,1 0,1 0,1-1,1 0,1 0,1-2,1 1,1-1,4 3,7 2,1-2,1-1,1-1,2-2,0 0,1-2,0-2,2-1,0-1,0-2,2-1,31 6,-25-6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26,'34'0,"15"0,5 0,-2 0,-5 0,-6 0,-6 0,-3-5,-2-1,-2 0,-1 1,-4 1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1,'34'0,"15"0,5 0,-2 0,-6 0,-5 0,-5 0,-4 0,-2 0,-7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17,'398'0,"-315"-11,-58 5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2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0,'23'10,"14"3,9-1,3-2,-4-3,-3-3,-5-7,-4-2,-7-2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417 491,'-17'-2,"1"1,-1 2,0-1,0 2,1 0,-1 1,1 1,-1 0,1 1,1 1,-1 0,1 1,0 1,0 1,1 0,1 0,-1 1,1 1,1 1,0 0,1 0,0 1,1 0,0 1,1 0,1 1,3-8,0 1,1-1,0 1,0 0,1 0,0 0,1 0,0 0,0 1,0-1,1 1,1-1,-1 1,1 0,1-1,0 1,0-1,1 1,-1-1,2 1,-1-1,1 0,1 0,0 0,0-1,0 1,5 5,-1-9,1 0,-1-1,1 0,0 0,-1-1,1 0,0-1,0 0,0 0,0-1,0-1,1 1,-1-1,0-1,-1 1,1-2,0 1,0-1,-1 0,0-1,0 0,0 0,0-1,3-2,17-10,0-1,-1-2,-1 0,0-2,-2-1,-1 0,0-2,-2-1,-1 0,-2-2,0 0,-2-1,-1 0,-1-2,-1 1,-2-2,-2 0,0 0,-2 0,2-32,-6 46,-1 0,-1-1,-1 1,0-1,-1 1,-1-1,-1 1,0 0,-2 0,0 0,-1 1,-1 0,0 0,-4-5,8 18,1 0,-1 1,0 0,0 0,0 0,-1 0,1 0,-1 1,0 0,1-1,-1 1,0 0,0 1,-1-1,1 1,0 0,0 0,-1 0,1 1,0-1,-1 1,1 0,-1 0,1 1,0-1,-1 1,1 0,0 0,0 1,-1-1,1 1,0 0,-2 1,-6 3,1 1,-1 0,1 1,0 0,1 0,0 1,1 1,0 0,0 0,-4 7,4-5,1 1,0 0,0 0,1 1,1 0,0 1,1-1,1 1,0 0,1 0,1 0,0 0,1 1,1-1,0 1,1-1,1 0,0 0,1 1,1-1,0-1,1 1,0-1,2 0,-1 0,9 12,-2-10,-1-2,2 0,0-1,0 0,1-1,1 0,0-2,0 0,1 0,1-2,-1 0,1-1,1-1,-1 0,1-2,0 0,0-1,0-1,1-1,-1 0,3-2,33-10,-31 4</inkml:trace>
  <inkml:trace contextRef="#ctx0" brushRef="#br0" timeOffset="413.409">1038 124,'28'255,"-29"-241,1-1,0 1,0-1,2 0,-1 1,2-1,0 0,0 0,1 0,1-1,0 1,1-1,0 0,1-1,0 0,9 11,-15-21,0 0,1-1,-1 1,1 0,-1 0,1-1,-1 1,1-1,-1 1,1-1,0 0,-1 1,1-1,-1 0,1 0,0 0,-1 0,1-1,0 1,-1 0,1-1,-1 1,1-1,-1 1,1-1,-1 0,1 0,-1 1,1-1,-1 0,0 0,0-1,0 1,1 0,-1 0,0 0,0-1,0 0,36-59,-34 55,22-49,-4 0,-1-2,-3 0,-3-1,-1-3,9-86,-16 123</inkml:trace>
  <inkml:trace contextRef="#ctx0" brushRef="#br0" timeOffset="868.488">1630 519,'-5'0,"-1"5,-5 1,0 5,1 5,-2 0,1 2,-2 3,0 2,-1 3,0 1,0 1,0 0,-1 1,2-5</inkml:trace>
  <inkml:trace contextRef="#ctx0" brushRef="#br0" timeOffset="1116.613">1405 519,'19'19,"11"12,6-1,-4 1,-3-6,-1-2,0 0,-1-4,-4-1,-2-3,-4-4</inkml:trace>
  <inkml:trace contextRef="#ctx0" brushRef="#br0" timeOffset="1415.799">191 1027,'333'-17,"-210"7,1 6,15 5,-45 0,363 29,-398-30,-34 0</inkml:trace>
  <inkml:trace contextRef="#ctx0" brushRef="#br0" timeOffset="1967.939">840 1281,'-21'4,"2"1,-1 1,1 0,-1 2,2 0,-1 1,1 1,1 0,0 2,0 0,1 1,1 0,0 1,1 1,0 0,2 1,-1 1,-8 16,20-27,0-1,0 1,0-1,1 1,-1 0,1-1,1 1,-1 0,1-1,0 1,0-1,1 1,0-1,0 0,0 1,1-1,-1 0,1 0,0-1,1 1,-1-1,1 1,0-1,0 0,0 0,0-1,1 1,0-1,-1 0,1-1,0 1,0-1,1 0,-1 0,1 0,-1-1,1 1,-1-2,1 1,-1 0,1-1,0 0,-1-1,1 1,0-1,-1 0,1 0,1-1,12-4,-1 0,0-1,0-1,0-1,-1 0,0-1,-1-1,0-1,-1 0,3-4,10-6,-6 5,0-1,-2-1,0-1,-1-1,-2-1,0-1,-1 0,-1-1,-1 0,-2-1,0-1,-2 0,0 0,-2-1,-1 0,2-21,-8 38,0-1,-1 1,0 0,-1-1,0 1,0-1,-1 1,-1 0,0 0,-3-8,5 15,-1 0,1 0,0 0,-1 0,0 0,0 0,0 0,0 1,0-1,-1 1,1 0,-1-1,1 1,-1 0,0 1,0-1,0 0,0 1,0-1,0 1,0 0,0 0,-1 0,1 1,0-1,-1 1,1 0,0 0,-1 0,1 0,0 0,-1 1,1 0,-1 0,-10 6,0 0,1 1,0 0,1 1,0 1,0 0,1 1,0 0,1 0,0 1,1 1,0-1,1 2,1-1,0 1,0 0,-2 12,2-11,1 1,1-1,0 1,2 0,-1 1,2-1,0 1,1-1,1 1,0-1,2 1,0 2,-1-11,1 0,0 0,0-1,1 1,-1-1,2 1,-1-1,1 0,0 0,1 0,0-1,0 0,0 0,0 0,1 0,0-1,1 0,-1 0,1-1,0 0,0 0,0 0,0-1,1 0,7 2,-4-2,0 0,0-1,1 0,-1-1,1-1,0 1,-1-2,1 1,-1-2,1 1,-1-2,0 0,0 0,0-1,0 0,0-1,7-7</inkml:trace>
  <inkml:trace contextRef="#ctx0" brushRef="#br0" timeOffset="2315.996">1517 1084,'-51'86,"18"-33,3 2,2 0,-12 39,37-90,1 0,1 0,-1 0,0 0,1 0,0 0,0 1,0-1,1 0,-1 1,1-1,0 1,0-1,1 0,-1 1,1-1,0 0,0 1,1-1,-1 0,1 0,0 0,0 0,0 0,0-1,1 1,0-1,-1 1,1-1,0 0,1 1,7 2,0-1,0 1,1-2,-1 0,1 0,0-1,0 0,1-1,-1-1,0 0,1 0,-1-1,0-1,11-1,14-10,-31 5</inkml:trace>
  <inkml:trace contextRef="#ctx0" brushRef="#br0" timeOffset="2563.084">1122 1365,'39'0,"17"0,8-4,-1-3,-2 1,-7 2,-2 0,-6 2,-6-4,-5-1,-8 1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12,'-19'-4,"-1"1,0 1,-1 0,1 2,0 0,0 1,0 2,0 0,0 0,0 2,1 1,0 0,0 1,0 1,1 1,-6 4,6 0,0 1,1 1,0 0,1 1,1 1,0 0,1 1,1 1,1 0,1 1,0 0,2 0,0 1,2 1,0-1,1 1,1 0,1 1,1-1,1 1,1 17,1-35,0 0,1 0,-1 1,1-1,0 0,1 0,-1 0,1 0,0 0,0-1,0 1,1 0,-1-1,1 1,0-1,1 0,-1 0,1-1,0 1,0-1,0 1,0-1,0 0,1-1,-1 1,1-1,0 0,0 0,0 0,0-1,0 0,0 0,0 0,0 0,0-1,1 0,-1 0,0 0,2-1,10-2,0 0,0-2,0 0,0-1,-1 0,0-1,0-1,-1-1,0 0,-1-1,0 0,0-1,0-1,155-170,8-64,-177 244,0 1,1-1,-1 0,1 1,-1-1,1 1,0-1,0 1,0-1,0 1,0 0,0-1,0 1,0 0,0 0,1 0,-1 0,0 0,1 0,-1 0,1 0,-1 0,1 1,-1-1,1 1,0-1,-1 1,1 0,0-1,-1 1,1 0,0 0,-1 0,1 0,0 0,-1 1,1-1,0 1,-1-1,1 1,-1-1,1 1,-1 0,1 0,0 0,2 13,-1-1,-1 1,-1 0,1-1,-2 1,0 0,-1 0,-1 6,0 20,4 157,2-187,0-1,0 0,1 0,0 0,0 0,1-1,0 0,1 0,-1-1,2 0,-1 0,1 0,0-1,7 4,1 0</inkml:trace>
  <inkml:trace contextRef="#ctx0" brushRef="#br0" timeOffset="1344.598">1331 435,'1'1,"0"0,0 1,0-1,0 0,0 1,0-1,-1 1,1-1,-1 1,1-1,-1 1,1 0,-1-1,0 1,0-1,0 1,0 0,0-1,0 1,0 0,0-1,-1 1,1-1,-1 1,1 0,-1-1,0 1,1-1,-1 0,0 1,0-1,0 0,0 1,0-1,0 0,-1 0,1 1,-1 2,-135 250,114-222,11-20</inkml:trace>
  <inkml:trace contextRef="#ctx0" brushRef="#br0" timeOffset="1606.751">1105 407,'14'24,"10"13,6 0,2-2,0-1,0-3,0-5,-2-4,0 1,-1 0,-6-4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0,'0'5,"5"6,1 7,0 4,-1 4,-1 1,-2 3,-1-1,0 0,-1 1,0-2,-1 1,1 0,0-1,-5-5,-2-1,1-4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87,'39'-5,"17"-2,8 1,4-4,-6 1,-3 0,-2 3,-6-2,-7-1,-7 2,-3 2,-4 2,-2 2,-6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61,'27'-7,"23"-7,1 2,0 3,1 1,0 3,5 3,-55 1,0 0,1 1,-1-1,0 1,1 0,-1 0,1 0,-1 0,1 0,-1 1,0-1,1 1,-1-1,0 1,1 0,-1 0,0 0,0 0,0 0,0 0,0 1,0-1,0 1,0 0,-1-1,1 1,0 0,-1 0,0 0,1 0,-1 0,0 0,0 0,0 1,0-1,-1 0,1 1,-1-1,1 0,-1 1,0-1,0 1,0-1,0 0,0 1,0-1,-1 1,1-1,-1 0,0 1,0-1,1 0,-2 1,-100 131,54-81,-130 154,175-204,0 1,0 0,1 0,0 0,-1 0,1 0,1 0,-1 1,1-1,0 1,0-1,0 1,0 0,1-1,0 1,0 0,0-1,0 1,1-1,0 1,0 0,0-1,0 0,1 1,0-1,0 0,0 0,0 1,1-2,-1 1,1 0,0-1,0 1,1-1,-1 0,1 0,-1 0,1 0,0-1,0 1,0-1,1 0,-1 0,9-2,0 0,0-1,0-1,0 0,-1 0,1-1,-1-1,1 0,-1 0,-1-2,1 1,-1-1,0-1,6-4,-4 3,40-28,-42 23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0,'90'207,"25"99,-104-273,-1 0,-2 1,-2 0,-1 0,-1 1,-2-1,-1 1,-2 0,-2-1,-1 1,-6 23,-6-7,-3-1,-2-1,-1-1,-3-1,-2-1,-2 0,-137 169,145-192</inkml:trace>
  <inkml:trace contextRef="#ctx0" brushRef="#br0" timeOffset="1372.011">591 678,'107'-151,"-66"96,2 2,2 2,31-26,-76 77,0-1,0 0,0 1,1-1,-1 1,0-1,1 1,-1-1,0 1,1-1,-1 1,1-1,-1 1,1 0,-1-1,1 1,-1 0,1-1,-1 1,1 0,0-1,-1 1,1 0,-1 0,1 0,0 0,-1 0,1 0,-1 0,1 0,0 0,-1 0,1 0,0 0,-1 0,1 0,-1 0,1 1,-1-1,1 0,0 1,-1-1,1 0,-1 1,1-1,-1 0,1 1,-1-1,0 1,1-1,-1 1,1-1,-1 1,0-1,0 1,1-1,-1 1,0 0,0-1,0 1,-1 40,-41 130,41-169,0 0,0 1,0-1,0 1,1-1,-1 1,1-1,0 0,0 1,-1 0,2-1,-1 1,0-1,0 0,1 1,0-1,-1 1,1-1,0 0,0 1,0-1,0 0,1 0,-1 0,1 0,-1 0,1 0,0 0,-1 0,1-1,0 1,0-1,0 1,0-1,1 0,-1 0,0 0,1 0,-1 0,0 0,1-1,-1 1,1-1,-1 1,1-1,-1 0,1 0,-1-1,1 1,-1 0,1-1,-1 1,1-1,13-6,0-1,-1-1,0 0,0-1,-1 0,0-1,-1-1,0 0,-1-1,-1 0,4-6,92-100,-106 118,0 1,-1-1,1 1,0-1,0 1,0-1,0 1,-1 0,1-1,0 1,0 0,0 0,0 0,0-1,0 1,0 0,-1 0,1 0,0 1,0-1,0 0,0 0,0 0,0 1,0-1,-1 0,1 1,0-1,0 1,0-1,-1 1,1-1,0 1,-1 0,1-1,0 1,-1 0,1-1,-1 1,1 0,-1 0,1 0,-1-1,0 1,1 0,-1 0,0 0,0 0,0 0,1 0,-1-1,0 1,0 0,-1 1,6 58,-5-54,-1 5,1 1,0 0,1-1,1 1,-1-1,2 1,0-1,0 0,1 1,0-2,1 1,0-1,1 1,0-1,1-1,0 1,0-1,1 0,0-1,5 4,5-4</inkml:trace>
  <inkml:trace contextRef="#ctx0" brushRef="#br0" timeOffset="1616.093">620 875,'34'0,"20"0,11 0,4 0,-5 0,-4 0,-3 0,-1 0,-5 0,-2 0,-4 0,-6 0,-4 0,-3 0,-7 5,-8 1</inkml:trace>
  <inkml:trace contextRef="#ctx0" brushRef="#br0" timeOffset="2101.471">1184 1158,'-22'0,"0"0,0 2,0 1,1 1,-1 1,1 0,0 2,0 0,1 2,0 0,0 1,1 1,-9 7,2-2,21-14,0 0,1 0,-1 0,0 0,1 1,-1 0,1 0,0 0,0 0,0 1,1-1,-1 1,1 0,0 0,0 1,0-1,0 1,1-1,0 1,0 0,0 0,0 0,1 0,0 0,0 0,0 0,1 2,3-2,1-1,0 1,1-1,-1 0,1 0,-1-1,1 0,0 1,1-2,-1 1,0 0,1-1,-1 0,1-1,0 1,0-1,0 0,-1 0,3-1,15 5,70 38,-91-41,0 0,1 1,-1-1,0 0,0 1,0-1,-1 1,1 0,-1 0,1-1,-1 1,0 0,0 0,0 0,-1 0,1 0,-1 0,1 1,-1-1,0 0,0 0,0 0,-1 0,1 0,-1 0,0 0,0 0,0 0,0 0,0 0,-1 1,-6 6,0 0,0-1,-1 0,0-1,0 0,-1 0,0-1,-1 0,1-1,-1 0,-1 0,1-1,-1-1,0 0,0-1,0 0,-4 0,-70 10,61-12</inkml:trace>
  <inkml:trace contextRef="#ctx0" brushRef="#br0" timeOffset="2602.258">1354 1072,'81'-1,"-79"1,0 0,-1 0,1 1,0-1,-1 0,1 1,0-1,-1 1,1 0,-1-1,1 1,-1 0,1 0,-1 0,0 0,1 0,-1 0,0 1,0-1,0 0,0 1,0-1,0 1,0-1,0 1,0-1,-1 1,1-1,-1 1,1 0,-1-1,0 1,0 0,0 0,1-1,-2 1,1 0,0-1,0 1,0 0,-1-1,1 1,-1 0,0 0,-46 86,49-85,0-1,0 1,0-1,0 0,1 0,-1 0,0 0,1 0,0 0,-1-1,1 1,0-1,0 0,0 0,0 0,0 0,0 0,0-1,0 1,0-1,0 0,0 0,0 0,1 0,-1-1,0 1,0-1,0 0,0 0,2 0,36-7,-26 8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506 762,'5'0,"6"0,6 0,6 0,2 0,3 0,1 0,1 0,-1 0,0 0,0 0,-5 5,-2 1,0 1,2-2,0-2,-2-1</inkml:trace>
  <inkml:trace contextRef="#ctx0" brushRef="#br0" timeOffset="3041.231">309 0,'-26'18,"1"1,2 1,0 0,1 2,1 1,1 1,1 0,1 2,1 0,2 0,0 2,2 0,1 0,2 1,-7 26,12-24,1 0,2 1,1-1,1 1,2 0,1-1,2 0,0 0,3 0,9 27,14 27,3-2,4-1,13 14,64 91,-91-155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51,'352'0,"-165"-28,-85 10,-91 13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47,'14'5,"10"2,11-1,3-1,5-1,1-2,2-6,2-2,4 0,1 1,-2-4,-1 0,-5 2,-4 2,-4 1,-5-3,-2 0,-6 0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1,'2'8,"0"-1,1 1,-1 0,2-1,-1 0,1 1,0-1,1-1,-1 1,2-1,-1 1,0-2,1 1,0-1,1 1,-1-2,1 1,0-1,0 0,0 0,1-1,-1 0,290 105,-194-56,-100-50,0 0,0 0,0 1,-1 0,1-1,-1 1,1 0,-1 0,0 0,0 0,-1 1,1-1,-1 0,1 1,-1-1,0 1,0 0,-1-1,1 1,-1 0,0-1,0 1,0 0,0-1,-1 1,1 0,-1-1,0 1,0 0,-9 14,-1-1,0 0,-1-1,-1 0,-1-1,0 0,0-1,-2-1,0 0,-9 4,23-15,-195 150,192-149,1 1,1-1,-1 0,0 1,1 0,0 0,0 0,0 0,0 1,1-1,0 1,0-1,0 1,0 0,0 3,2 9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4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530 20,'-18'-3,"-4"-2,0 1,0 1,0 0,-1 2,1 1,-1 1,1 0,0 2,0 0,0 2,0 0,0 2,-14 6,22-2,0-1,1 2,0 0,1 1,1 0,0 0,0 1,2 1,0 0,0 0,0 3,1-1,-1 0,2 1,0 0,2 1,0-1,1 1,-2 19,5-32,1 0,0-1,0 1,0 0,1 0,0 0,0 0,0 0,1-1,0 1,0-1,1 1,-1-1,1 0,0 0,0 0,1 0,0 0,0-1,0 1,0-1,1-1,-1 1,1 0,0-1,0 0,2 1,1 0,1-1,-1 1,1-2,-1 1,1-1,0 0,0-1,0 0,0 0,0-1,1-1,-1 1,0-1,0-1,0 0,-1 0,1 0,0-1,-1-1,0 0,0 0,0 0,4-3,9-7,-1-1,0-1,-1-1,-1 0,-1-2,0 0,12-20,97-164,-126 204,0 0,0 0,1-1,-1 1,0 0,1-1,-1 1,1-1,-1 1,1-1,-1 1,1 0,-1-1,1 0,-1 1,1-1,0 1,-1-1,1 0,0 1,-1-1,1 0,0 0,0 1,-1-1,1 0,0 0,-1 0,1 0,0 0,0 0,-1 0,1 0,0-1,0 1,-1 0,1 0,0 0,-1-1,1 1,0 0,-1-1,1 1,0-1,-1 1,1-1,-1 1,1-1,-1 1,1-1,-1 0,1 1,-1-1,0 1,1-1,-1 0,0 0,0 1,1-1,-1 0,18 97,-15-75,0 1,1-1,2 0,0 0,1 0,1-1,7 14,-12-29,-1 1,0-1,1 1,0-1,0 0,1 0,0 0,-1 0,2-1,-1 0,0 1,1-2,0 1,0 0,0-1,0 0,0 0,1-1,0 1,-1-1,1 0,0-1,0 1,0-1,0 0,0-1,0 0,0 0,0 0,0 0,3-2,9-4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1,'-15'24,"-4"12,-4 1,2-2,0-1,-1-3,2 0,1-2,3-1,-1-5,4-1,-3-5,3 0,-1-4,1 2,-2-3,2-3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1,'10'29,"3"14,-1 4,3-5,-2-5,2-10,-1-3,1-7,-2-1,2-3,-1 1,1-2,-2-3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1,'-25'18,"2"1,0 1,1 1,1 1,1 1,1 1,1 1,1 0,1 1,1 1,2 0,0 1,2 1,2 0,0 0,2 0,0 6,5-17,0 0,2-1,0 1,0 0,2 0,0 0,1-1,1 1,1-1,0 0,1 0,1-1,1 0,0 0,1 0,0-1,2-1,-1 1,2-2,0 0,14 12,19-6,-24-14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27,'233'-24,"-230"23,-1 0,1 1,0 0,0 0,0-1,-1 1,1 1,0-1,0 0,0 1,0 0,-1-1,1 1,0 0,-1 0,1 1,-1-1,1 0,-1 1,0 0,1-1,-1 1,0 0,0 0,0 0,0 1,-1-1,1 0,-1 1,1-1,-1 1,0-1,0 1,0 0,0-1,0 1,-1 0,1 0,-1-1,0 1,0 0,0 0,0 0,0 0,-1-1,1 2,-5 8,0-1,-1 1,0-1,-1 0,0 0,0-1,-1 0,-1 0,0-1,-6 5,7-7,0 1,0 0,0 0,1 1,0 0,1 1,0-1,1 1,0 0,0 0,1 1,0 0,-1 8,4-16,1 0,0 0,0 0,0 1,0-1,0 0,1 0,0 0,-1 0,1 0,0 0,1 0,-1 0,0 0,1 0,0 0,-1-1,1 1,0-1,1 1,-1-1,0 0,1 0,-1 0,1 0,-1 0,1-1,0 1,0-1,0 1,0-1,0 0,0 0,0-1,0 1,0-1,2 1,5 0,-1 0,0 0,0-1,1 0,-1-1,0 0,0-1,0 1,0-2,0 1,0-1,6-4,14-10,-4-1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1,'-45'27,"33"-21,0 1,1-1,0 2,0-1,1 2,0-1,0 1,1 1,0 0,-4 7,13-15,0 1,0-1,-1 1,2 0,-1-1,0 1,1-1,-1 1,1 0,0-1,-1 1,1-1,1 0,-1 1,0-1,0 0,1 0,-1 0,1 0,0 0,0 0,0 0,0 0,0-1,0 1,0-1,0 1,1-1,-1 0,0 0,1 0,-1 0,1-1,-1 1,1-1,0 1,-1-1,1 0,-1 0,1 0,2 0,20 9,-21-8,-1 0,1 1,-1-1,0 1,0 0,0 0,0 0,0 0,0 0,0 1,-1-1,1 1,-1 0,0 0,0 0,0 0,0 0,0 0,-1 1,1-1,-1 1,0-1,0 1,0-1,-1 1,1-1,-1 1,0 0,0-1,0 1,0 0,-1-1,0 1,1-1,-1 1,0-1,-1 1,0 1,-29 34,16-23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0,'19'22,"-1"0,-1 1,0 1,-2 1,-1 0,-1 1,-1 0,-2 1,0 1,-2-1,-1 1,-1 1,-2-1,0 1,-2 2,-1-9,0-1,-2 1,0-1,-1 1,-2-1,0 0,-1 0,-1-1,-1 1,-1-1,0-1,-2 1,0-1,-1-1,-7 8,5-9,-1 0,-1-1,-1-1,0-1,0 0,-2-1,-14 9,9-10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0,1 0,-1 0,-2 0,-1 0,-2 0,-2 0,0 0,-6 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1,-2-2,-6-2,-5-1,-5-1,-4 0,-7-1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7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264 735,'5'5,"6"1,6 5,5 0,4-1,7-3,2-2,1-3,3-1,0 0,-2-2,-2 1,-3-5,-1-2,-2 0,-1 2,-5 1</inkml:trace>
  <inkml:trace contextRef="#ctx0" brushRef="#br0" timeOffset="300.629">1252 29,'-10'14,"-3"10,1 6,2 2,3 1,3-1,2-1,1-1,5 0,3-1,0-1,-2 0,4 0,0 0,-2 0,-1 1,-3-1,0-5</inkml:trace>
  <inkml:trace contextRef="#ctx0" brushRef="#br0" timeOffset="553.721">969 650,'39'-5,"21"-1,11 0,-2 1,-3 1,-3-3,-3 0,-7 0,-2 2,-6 2,-5 1,-5 1,-4 0,-6 2</inkml:trace>
  <inkml:trace contextRef="#ctx0" brushRef="#br0" timeOffset="940.354">998 932,'313'30,"-312"-30,1-1,0 1,-1 0,1 0,-1 0,1 0,-1 0,1 0,-1 0,1 1,-1-1,1 1,-1-1,1 1,-1-1,1 1,-1 0,0 0,1 0,-1 0,0 0,0 0,0 0,0 0,0 0,0 0,0 0,0 1,0-1,-1 1,1-1,0 0,-1 1,1-1,-1 1,0-1,1 1,-1-1,0 1,0-1,0 1,0 0,0-1,0 1,0-1,-1 1,1-1,-1 1,1-1,-1 1,1-1,-1 0,0 1,0-1,0 0,0 1,0-1,0 0,0 0,-1 1,-109 95,59-59,43-31,-2 1,0 0,0 1,1 0,0 1,1 0,0 1,0 0,1 0,0 1,-1 4,8-14,0 0,1 0,-1 0,1 0,-1 0,1 0,0 0,0 0,0 0,0 1,0-1,0 0,0 0,1 0,-1 0,1 0,0 0,-1 0,1 0,0 0,0 0,0 0,1-1,-1 1,0 0,1-1,-1 1,1-1,-1 1,1-1,0 0,-1 0,1 1,0-1,0-1,0 1,0 0,0 0,0-1,2 1,87 8,-71-11,0-2,0-1,0 0,0-1,-1-1,0-1,0-1,15-10,-16 9</inkml:trace>
  <inkml:trace contextRef="#ctx0" brushRef="#br0" timeOffset="6071.966">1646 1,'2'1,"0"1,0-1,0 0,0 1,-1 0,1-1,0 1,-1 0,0 0,1 0,-1 0,0 0,0 0,0 0,0 0,-1 1,1-1,-1 0,1 1,-1-1,0 0,0 1,1-1,-2 0,1 2,0-1,9 59,2 0,3-1,18 47,-1-19,64 233,-90-298,-1 1,-2-1,0 1,-1 0,-2 0,0-1,-2 1,-1-1,-3 14,-2-20,0-1,-1 0,0 0,-2-1,0-1,0 0,-2 0,0-1,0-1,-1-1,-1 0,0 0,-1-2,-9 5,-25 20,19-12</inkml:trace>
  <inkml:trace contextRef="#ctx0" brushRef="#br0" timeOffset="6656.952">321 227,'-6'-1,"0"1,0 0,0 0,0 0,0 1,0-1,1 1,-1 1,0-1,1 1,-1 0,1 0,-1 1,1 0,0 0,0 0,0 0,1 1,-1 0,1 0,0 0,0 0,0 1,0 0,1-1,0 1,0 1,-1 3,0-5,-19 32,1 0,1 2,3 0,1 1,2 1,1 0,3 1,1 1,2-1,1 1,3 1,1-1,3 1,1-1,2 1,5 18,-7-37,2-1,1 1,1-1,1 0,1 0,1 0,0-1,2 0,1-1,1 0,0-1,2 0,0-1,1-1,1 0,1-1,0-1,1 0,1-1,4 1,-1-3,1-1,1-1,0-1,0-1,1-2,0 0,13 1,-11-3</inkml:trace>
  <inkml:trace contextRef="#ctx0" brushRef="#br0" timeOffset="16294.853">2126 706,'12'-27,"0"1,1 1,2 0,0 0,10-8,1-5,83-102,-100 128,0 1,1 0,0 0,1 1,0 1,1 0,0 0,5-1,-16 9,0 0,0 1,0-1,-1 1,1 0,0-1,0 1,0 0,0-1,1 1,-1 0,0 0,0 0,0 0,0 0,0 0,0 0,0 0,0 0,0 1,0-1,0 0,0 1,0-1,0 1,0-1,0 1,0-1,-1 1,1 0,0-1,0 1,0 0,-1 0,1-1,-1 1,1 0,0 0,-1 0,1 0,-1 0,0 0,1 0,-1 0,0 0,0 0,1 0,-1 0,0 1,4 58,-4-53,2 164,-1-170,0 0,1 0,-1-1,0 1,1-1,-1 1,1-1,-1 1,1-1,-1 0,1 1,-1-1,1 0,-1 0,1 0,-1 0,1-1,-1 1,1 0,-1-1,1 1,-1 0,1-1,-1 0,0 1,1-1,-1 0,0 0,0 0,1 0,-1 0,0 0,0 0,0 0,0 0,0-1,-1 1,1 0,0-1,0 1,-1 0,1-1,-1 1,1-1,-1 1,0-1,0 0,6-5,135-150,-135 151,24-22,1 2,1 0,1 2,25-12,-57 35,0 0,0 0,0 0,1 0,-1 1,0-1,1 0,-1 1,1-1,-1 1,0 0,1-1,-1 1,1 0,-1 0,1 0,-1 0,1 0,-1 0,1 1,-1-1,1 0,-1 1,0-1,1 1,-1-1,1 1,-1 0,0 0,0-1,0 1,1 0,-1 0,0 0,0 0,0 1,0-1,0 0,-1 0,1 0,0 1,-1-1,1 0,-1 1,1-1,-1 1,1-1,-1 1,0-1,0 1,0 0,2 16,-1-1,-1 1,-1-1,-1 1,0-1,-1 0,-1 0,0 1,-13 113,32-91,-3-28</inkml:trace>
  <inkml:trace contextRef="#ctx0" brushRef="#br0" timeOffset="16625.852">2013 848,'249'-20,"102"-7,23 15,-74 14,-274-2</inkml:trace>
  <inkml:trace contextRef="#ctx0" brushRef="#br0" timeOffset="17325.927">2720 1102,'-35'9,"0"1,1 2,1 2,0 1,1 1,1 2,-11 8,-10 31,51-55,0 0,1-1,-1 1,0 0,1 0,-1 0,1 0,-1 0,1 0,0 0,0 0,0 0,0 0,0 0,1-1,-1 1,1 0,-1 0,1 0,-1 0,1 0,0 0,0-1,0 1,0 0,0-1,0 1,1-1,-1 1,0-1,1 0,-1 1,1-1,0 0,-1 0,1 0,0 0,0 0,138 40,-132-38,-1 1,1-1,-1 1,0 1,0-1,0 1,-1 1,0-1,0 1,0 0,-1 0,1 1,-1 0,-3-4,-1 0,1-1,0 1,-1 0,0 0,0 0,0 0,0 0,0 0,0 0,-1 0,1 0,-1 0,0 0,0 1,0-1,-1 0,1 0,-1 0,0 0,1 0,-1 0,-1 0,1 0,0 0,-1 0,1-1,-1 1,0 0,0-1,0 0,0 1,-1-1,1 0,-1 1,-8 4,0 0,-1 0,1-1,-1-1,0 0,-1-1,1 0,-1-1,0 0,0-1,0 0,0-1,0-1,0 0,0 0,-12-3,-16-14,29 4</inkml:trace>
  <inkml:trace contextRef="#ctx0" brushRef="#br0" timeOffset="17824.989">3030 1016,'36'-1,"-26"0,1 0,0 1,-1 0,1 1,-1 0,1 0,-1 1,1 1,-1-1,5 4,-14-6,0 1,0-1,0 1,0 0,-1 0,1-1,0 1,0 0,-1 0,1 0,-1 0,1 0,-1 0,1 0,-1 0,0 0,1 0,-1 0,0 0,0 0,0 0,1 0,-1 0,-1 0,1 0,0 1,0-1,0 0,0 0,-1 0,1 0,0 0,-1 0,1 0,-1 0,0 0,1-1,-1 1,1 0,-1 0,0 0,0 0,-37 41,30-35,-11 10,14-14,1 0,0 0,0 0,0 0,0 1,1 0,-1 0,1 0,0 0,0 0,0 1,1-1,-1 1,1-1,0 1,1 0,-1 0,0 3,5-5,-1-1,0 1,1-1,-1 0,1 0,0 0,0 0,0 0,0-1,0 1,0-1,0 0,0 0,1 0,-1 0,0-1,1 0,-1 1,1-1,-1 0,0 0,1-1,-1 1,1-1,-1 1,0-1,0 0,1-1,-1 1,0-1,-1 2,140-47,-123 36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2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623 253,'-16'-34,"11"19,-1 0,-1 0,0 1,-1 0,0 0,-2 1,1 0,-1 0,-1 1,0 1,-1 0,0 0,-1 1,0 1,-1 0,-11-5,19 12,0 1,0 0,0 0,0 0,-1 1,1 0,0 0,0 1,-1 0,1 0,0 0,0 1,0 0,0 0,1 0,-1 1,0 0,1 0,-4 3,-94 79,83-66,2 0,0 0,1 2,1 0,1 1,1 1,1 0,1 1,1 0,1 0,1 1,2 1,0 0,-3 25,9-45,0 0,1 1,-1-1,1 0,0 1,1-1,0 0,0 0,0 0,0 1,1-1,0 0,1-1,-1 1,1 0,0-1,1 1,-1-1,1 0,0 0,0-1,1 1,-1-1,1 0,0 0,0 0,0-1,1 1,-1-1,6 1,2-1,1 0,0-1,0-1,0-1,0 0,0 0,-1-2,1 1,0-2,0 0,-1-1,0 0,0-1,0 0,0-1,-1 0,5-4,21-13,-2-2,-1-1,-1-1,28-31,-29 25,-1-1,-2-1,-1-2,-2-1,-2-1,5-14,10-14,-42 95,-6 8,2 0,1 0,2 1,2 0,1-1,2 4,0-23,0-1,2 1,0-1,0 0,2 0,0-1,0 0,2 0,0 0,1-1,8 11,-2-7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0,'-1'6,"-4"9,1 0,1 0,0 1,1-1,1 1,0 0,1-1,1 1,0 0,2 4,-3-19,0 1,0 0,1-1,-1 1,1 0,-1-1,1 1,-1 0,1-1,0 1,0-1,0 1,0-1,0 0,0 1,0-1,1 0,-1 0,0 0,1 0,-1 0,1 0,-1 0,1 0,-1-1,1 1,-1-1,1 1,0-1,0 1,-1-1,1 0,0 0,-1 0,1 0,0 0,0 0,-1 0,2-1,56-40,26-92,-84 132,-1 0,0 0,0 0,1 0,-1 0,1 0,-1 1,1-1,-1 0,1 0,0 0,-1 1,1-1,0 0,0 1,-1-1,1 0,0 1,0-1,0 1,0-1,0 1,0 0,-1-1,1 1,0 0,0 0,0 0,0 0,0 0,0 0,0 0,0 0,0 0,0 0,0 0,0 0,0 1,0-1,0 0,0 1,0-1,0 1,0-1,-1 1,1 0,0-1,0 1,-1 0,1-1,0 1,-1 0,1 0,0 0,-1-1,1 1,-1 0,0 0,1 0,-1 0,0 1,22 62,1 85,-15-93,-2 0,-2 0,-3 1,-5 40,2-80,0-1,-1 0,-1-1,0 1,-2-1,1 1,-2-1,0-1,0 1,-2-2,0 1,0-1,-1 0,-1-1,0 0,-1-1,0 0,0 0,-1-2,-1 0,-14 8,26-15,0 0,-1-1,1 1,-1-1,1 1,-1-1,0 0,1 0,-1 0,0 0,0-1,0 1,0-1,0 1,0-1,0 0,0 0,1 0,-1-1,0 1,0-1,0 0,0 0,0 0,1 0,-1 0,0 0,1-1,-1 1,1-1,-1 0,1 0,0 0,0 0,0 0,0 0,0 0,0-1,1 1,-1-1,1 1,0-1,0 0,-1-2,0-14,1 1,1-1,1 0,0 1,1-1,2 1,0 0,0 0,2 0,0 1,1-1,1 1,6-9,-8 13,51-103,-38 87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1 603,'14'0,"10"0,6-4,2-3,0 1,0 2,-1 0,0 2,-2 1,0 0,0 1,-1 1,0-1,0 0,0 0,-5 1</inkml:trace>
  <inkml:trace contextRef="#ctx0" brushRef="#br0" timeOffset="250.262">85 914,'34'0,"20"0,6 0,-2 0,-7 0,-6 0,-7 0,-5 0,-3 0,-7 0</inkml:trace>
  <inkml:trace contextRef="#ctx0" brushRef="#br0" timeOffset="6017.991">1327 547,'-4'-5,"0"0,0 1,-1-1,1 1,-1 0,0 0,0 1,0 0,-1-1,1 2,-1-1,0 1,1 0,-1 0,0 0,0 1,-1 0,1 0,0 0,0 1,0 0,0 1,-1-1,1 1,0 0,0 0,0 1,-3 1,-9 8,0 1,1 0,0 2,1 0,1 0,1 1,0 1,0 1,2 0,0 0,1 2,1-1,-1 5,7-18,1 0,0 0,0 0,0 1,1-1,0 0,0 1,0 0,1 0,0-1,0 1,0 0,1 0,0 0,0 0,0 0,1 0,0-1,0 1,1 0,-1 0,1-1,0 1,1-1,-1 0,1 1,0-1,1 0,-1-1,1 1,0-1,0 1,0-1,1 0,1 0,1 0,-1 0,1-1,0 1,0-1,0-1,0 0,0 0,1 0,-1-1,1 0,-1 0,1-1,-1 0,1 0,0-1,-1 0,0 0,1-1,-1 0,0 0,3-2,5-2,-1 0,1-1,-1 0,-1-1,1-1,-2 0,1-1,-1 0,-1-1,5-5,9-14,-1-2,-1-1,-2-1,-1 0,-1-2,-3 0,4-15,-11 27,-1-1,-1-1,-1 1,-2-1,0 0,-2 0,-1-1,-1 1,-1 0,-2 0,0 0,-2 0,-2-5,5 22,-1-1,0 1,0-1,-1 1,0 0,-1 0,0 1,0 0,-1 0,0 0,-1 0,0 1,0 0,0 0,-1 1,0 0,0 0,0 1,-4-1,9 5,-1 1,1-1,-1 1,1 0,-1 0,1 0,-1 1,1-1,-1 1,1 0,-1 0,1 0,-1 0,1 0,0 1,0 0,0-1,0 1,0 0,0 1,1-1,-1 0,1 1,-1 0,1-1,0 1,0 0,0 0,-39 93,38-74,2-1,0 0,1 1,1-1,1 0,1 0,1 0,1 0,1 0,1-1,0 0,7 12,38 105,-35-87,1-1,3-1,22 36,-33-66,-1-2</inkml:trace>
  <inkml:trace contextRef="#ctx0" brushRef="#br0" timeOffset="6452.419">1750 124,'1'59,"2"-1,3 0,3 0,1 0,4-1,10 24,14 55,-38-134,0-1,0 0,0 0,0 1,0-1,0 0,0 0,1 1,-1-1,0 0,1 0,-1 0,1 0,0 1,-1-1,1 0,0 0,0 0,-1 0,1 0,0-1,0 1,0 0,0 0,0-1,0 1,0 0,0-1,1 1,-1-1,0 1,0-1,0 0,1 0,-1 1,0-1,0 0,1 0,-1 0,0 0,0 0,1-1,-1 1,0 0,0-1,1 1,-1 0,0-1,0 1,0-1,0 0,0 1,0-1,0 0,0 0,0 0,9-15,-1 0,0 0,-2-1,0 0,-1 0,-1-1,0 0,0-5,5-18,120-366,-101 318,-28 77,-3 6</inkml:trace>
  <inkml:trace contextRef="#ctx0" brushRef="#br0" timeOffset="7121.609">2174 603,'-4'11,"2"0,-1 0,2 0,-1 0,1 0,1 1,0-1,1 0,0 0,2 9,-3-20,1 1,-1 0,0 0,1-1,-1 1,1 0,-1-1,0 1,1 0,0-1,-1 1,1 0,-1-1,1 1,0-1,-1 0,1 1,0-1,-1 1,1-1,0 0,0 1,-1-1,1 0,0 0,0 0,0 0,-1 0,1 0,0 0,0 0,0 0,-1 0,1 0,0 0,0-1,0 1,-1 0,1 0,0-1,0 1,-1-1,1 1,0 0,-1-1,1 0,-1 1,1-1,-1 1,1-1,0 0,32-31,50-87,-9 20,-73 99,-1-1,1 1,0-1,0 1,0 0,0-1,-1 1,1 0,0 0,0 0,0-1,0 1,0 0,0 0,0 0,0 1,0-1,-1 0,1 0,0 0,0 1,0-1,0 0,0 1,-1-1,1 1,0-1,0 1,0-1,-1 1,1-1,0 1,-1 0,1-1,-1 1,1 0,-1 0,1-1,-1 1,1 0,-1 0,0 0,0 0,1 0,-1-1,0 1,0 0,0 0,0 0,0 0,0 0,0 0,0 0,0 0,6 57,-6-58,10 177,-5-160,-1 1,-1-1,0 1,-2-1,0 1,0-1,-2 1,0 0,-1-1,-1 1,-1-1,-3 10,3-22,1 1,-1-1,0 0,0 0,-1 0,0-1,0 1,0-1,0 0,-1 0,1-1,-1 0,0 0,0 0,0-1,0 0,-1 0,1 0,0-1,-1 0,1 0,-1-1,0 1,1-2,-1 1,1-1,-1 0,1 0,-5-2,9 2,0 0,-1 0,1 0,0-1,0 1,0-1,1 1,-1-1,0 0,1 0,-1 0,1 0,-1 0,1 0,0 0,0 0,0-1,0 1,0 0,1-1,-1 1,1-1,-1 1,1 0,0-1,0 1,0-1,0 1,0-1,1 1,-1-1,1 1,0 0,-1-1,1 1,0 0,1-1,46-82,-33 67,2 2,0 0,0 1,2 0,0 2,0 0,1 1,1 1,0 1,15-5,-16 6,0 1,0 1,0 1,1 1,0 0,0 2,1 0,18 1,16 3,-32-1</inkml:trace>
  <inkml:trace contextRef="#ctx0" brushRef="#br0" timeOffset="7449.031">368 1281,'1111'-135,"-862"111,2 11,173 15,-131 24,-257-23</inkml:trace>
  <inkml:trace contextRef="#ctx0" brushRef="#br0" timeOffset="8089.18">1412 1535,'-55'41,"-89"85,138-119,-1 1,1 0,1 1,0 0,0 0,0 0,1 0,1 0,0 1,0 0,1 0,0 0,0 0,1 0,1 0,-1 0,2 6,0-11,0-1,0 1,0-1,1 1,0-1,0 0,0 1,0-1,1 0,-1 0,1-1,0 1,0 0,1-1,-1 0,1 0,0 0,-1 0,1-1,0 1,1-1,-1 0,0 0,1-1,-1 1,1-1,-1 0,1 0,0 0,-1-1,1 0,0 0,-1 0,1 0,0-1,-1 0,1 0,0 0,0 0,9-2,1 0,-2 0,1-1,0-1,-1 0,0-1,0-1,0 0,-1 0,0-2,-1 1,1-1,-2-1,5-4,127-161,-134 164,10-14,-2 0,0-2,-2 0,-1 0,-1-2,-2 1,0-1,-2-1,-2 0,2-16,-7 38,-1 0,0 0,-1 0,0 0,0 0,0 0,-1 1,0-1,-1 0,0 1,0-1,0 1,-3-4,4 8,0 1,0-1,1 1,-1-1,-1 1,1 0,0 0,-1 0,1 0,-1 0,1 0,-1 1,0 0,0-1,0 1,0 0,0 0,0 0,0 1,0-1,0 1,0 0,0 0,0 0,0 0,0 0,0 1,-1-1,1 1,0 0,0 0,1 0,-1 0,0 0,-2 2,-6 5,1 1,1 0,-1 1,1 0,1 0,0 1,1 0,0 0,0 1,1 0,1 0,0 1,1-1,0 1,0 2,1-8,-2 5,0 0,1 0,0 0,1 1,0 0,1-1,0 1,1 0,1 0,0 0,0 0,2-1,-1 1,2 0,-1 0,2-1,0 0,0 0,1 0,1 0,0-1,0 1,1-2,1 1,0-1,5 5,-4-6,1-1,0 0,0 0,1-1,0 0,0-1,1-1,0 1,0-2,0 0,0 0,1-1,-1-1,1 0,0 0,0-2,0 1,-1-2,1 0,0 0,0-1,1-1,4-4</inkml:trace>
  <inkml:trace contextRef="#ctx0" brushRef="#br0" timeOffset="8622.611">2371 1281,'-3'23,"-1"0,0 0,-2 0,-1 0,-1-1,0 0,-2 0,-1-1,-11 17,-15 34,-29 78,64-148,1 1,-1-1,1 1,0-1,0 1,0 0,0-1,0 1,0 0,1 0,0 0,-1-1,1 1,0 0,0 0,1 0,-1 0,0 0,1-1,0 1,0 0,0 0,0-1,0 1,0-1,1 1,-1-1,1 1,0-1,-1 0,1 0,0 0,1 0,-1 0,0 0,0-1,1 1,-1-1,1 1,-1-1,1 0,0 0,-1 0,1 0,3 0,6-1,1 0,0 0,0-1,0-1,-1 0,1-1,0 0,-1-1,0 0,5-4,41-10,28-14,-79 27</inkml:trace>
  <inkml:trace contextRef="#ctx0" brushRef="#br0" timeOffset="8871.697">1976 1591,'39'0,"21"0,7 0,0 0,-6 0,-3 0,-8 0,-11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2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0 705,'88'-21,"50"2,-105 13,1 1,-1 1,1 2,-1 1,27 4,-25 7,-29-3</inkml:trace>
  <inkml:trace contextRef="#ctx0" brushRef="#br0" timeOffset="379.477">0 988,'5'5,"6"1,7 0,4-1,4-7,2-2,1-1,0 1,1 1,-1 0,0 2,-1-5,1 0,-1 0,0 1,1 2,-6 6,-6 2</inkml:trace>
  <inkml:trace contextRef="#ctx0" brushRef="#br0" timeOffset="14298.398">1440 1129,'-1'0,"0"0,0 0,0 1,0-1,0 0,0 0,0 0,0 0,0-1,0 1,0 0,0 0,0 0,0-1,0 1,0-1,0 1,0-1,0 1,0-1,0 1,0-1,1 0,-1 0,0 1,0-1,1 0,-1 0,1 0,-1 0,1 0,-1 0,1 0,-1 0,1 0,0 0,0 0,-1 0,1 0,0 0,0 0,0 0,0 0,0 0,0 0,0 0,1 0,-1 0,0 0,1 0,-1 0,0 0,1 0,-1 0,1 0,0 0,-1 1,1-1,0 0,-1 0,1 0,0 1,1-1,12-7,0 1,1 0,0 1,0 1,0 1,1 0,0 1,5 0,14-4,-19 3,-7 1,0 1,0 0,0 1,0-1,0 2,1-1,-1 1,0 1,0 0,6 1,-14 0,0-1,1 1,-1 0,0 0,-1 0,1 0,0 0,0 0,-1 0,0 0,1 1,-1-1,0 0,0 0,0 0,0 0,0 1,0-1,-1 0,1 0,-1 0,0 0,1 0,-1 0,0 0,0 0,0 0,-1 0,1-1,0 1,-1 0,1-1,-1 1,1-1,-1 0,0 1,0-1,1 0,-2 0,2 0,-158 139,45-48,100-80,10-10,0 1,0-1,1 0,-1 1,1 0,0 0,-1 0,1 0,1 0,-1 1,0-1,1 1,0-1,-1 1,2 0,-1 0,0 0,1 1,0-1,0 0,0 0,0 1,1-1,-1 0,1 1,1-1,-1 1,0-1,1 0,0 1,0-1,1 3,7 1,-1 1,2-1,-1-1,1 0,0 0,1-1,-1 0,1-1,0 0,1-1,-1 0,1-1,0 0,0-1,0 0,0-1,0-1,0 1,2-2,95-2,-91-4</inkml:trace>
  <inkml:trace contextRef="#ctx0" brushRef="#br0" timeOffset="14619.224">2145 1214,'-17'13,"-5"0,2 0,0 2,0 1,1 0,2 2,-1 0,2 0,0 2,2 0,-11 19,23-35,0-1,1 0,0 1,0-1,0 1,0-1,0 1,1-1,0 1,0 0,0-1,0 1,0-1,1 1,-1 0,1-1,0 1,0-1,0 0,1 1,-1-1,1 0,0 0,0 0,0 0,0 0,0 0,1 0,-1-1,1 1,0-1,0 0,0 0,0 0,0 0,0 0,0-1,1 1,-1-1,1 0,-1 0,1 0,-1-1,1 1,0-1,-1 0,1 0,16 1,0 0,0-2,0 0,0-2,-1 0,1-1,-1-1,0 0,0-2,-1 0,1-1,-2-1,1-1,-1 0,-1-1,4-4,-14 10,1 0,-1 0,0 0,0-1,-1 0,0 0,0 0,0-1,-1 0,0 0,0 0,0 0,-1-1,0 1,-1-1,0 0,0 0,-1 1,0-1,0-1,0 1,-1 0,-1 0,1 0,-1 0,-1 0,1 0,-1 1,-1-1,0 0,0 1,0-1,-1 1,0 0,0 0,-1 1,0-1,0 1,0 0,-1 0,0 1,0 0,0 0,-2-1,0 2,-1 0,1 1,-1 0,1 0,-1 1,0 0,0 0,0 1,0 0,0 1,0 0,0 1,0-1,0 2,-2 0,-13 4</inkml:trace>
  <inkml:trace contextRef="#ctx0" brushRef="#br0" timeOffset="13221.4">1384 226,'0'0,"1"0,-1-1,1 1,0 0,-1-1,1 1,-1-1,1 1,-1-1,1 1,-1-1,0 0,1 1,-1-1,0 1,1-1,-1 0,0 1,0-1,1 0,-1 1,0-1,0 0,0 1,0-1,0 0,0 0,0 1,0-1,0 0,-1 1,1-1,0 0,0 1,-1-1,1 0,0 1,-1-1,1 1,0-1,-1 1,1-1,-1 1,1-1,-1 1,1-1,-1 1,0-1,1 1,-1 0,1-1,-1 1,0 0,1 0,-1-1,0 1,1 0,-1 0,0 0,1 0,-1 0,0 0,1 0,-1 0,0 0,0 0,1 0,-1 1,0-1,1 0,12-13,0 0,2 1,-1 0,2 1,-1 1,1 0,1 1,0 1,0 0,1 2,0-1,6 0,-20 6,0 0,-1 0,1 0,0 1,0-1,0 1,0 0,0-1,0 1,0 1,-1-1,1 0,0 1,0-1,0 1,0 0,-1 0,1 0,0 0,-1 1,1-1,-1 1,1-1,-1 1,0 0,1 0,-1 0,0 0,-1 1,1-1,0 0,-1 1,1-1,-1 1,1-1,-1 1,0 0,0 0,-1 0,1-1,-1 1,1 0,-1 0,0 0,0 2,0 6,-1-1,-1 0,0 0,0 0,-1 0,0 0,0-1,-1 1,-1-1,1 0,-2 0,1 0,-1-1,0 0,-1 0,0-1,-7 6,13-12,0 0,-1-1,1 1,0 0,0-1,-1 1,1 0,0 0,0 0,0 0,0 0,0 1,0-1,1 0,-1 0,0 1,1-1,-1 0,1 1,-1-1,1 0,-1 1,1-1,0 1,0-1,0 0,0 1,0-1,0 1,0-1,0 1,1-1,-1 1,0-1,1 0,-1 1,1-1,0 0,-1 0,1 1,0-1,0 0,0 0,0 0,0 0,0 0,0 0,0 0,0 0,1 0,-1 0,188 66,-186-65,0-1,-1 1,1 0,-1 0,0 0,1 0,-1 1,0-1,-1 1,1-1,0 1,-1 0,1-1,-1 1,0 0,0 0,0 0,0 0,0 0,-1 0,0 0,1 0,-1 0,0 1,0-1,-1 0,1 0,-1 0,1 0,-1 0,0 0,0 0,-2 2,1 1,-1 0,0-1,-1 1,0-1,0 1,0-1,0-1,-1 1,1-1,-1 1,-1-1,1-1,0 1,-1-1,-4 3,-1-2,0 0,1-1,-1 0,-1 0,1-1,0-1,0 0,-1 0,1-1,-1-1,1 1,0-2,0 0,-1 0,1-1,1-1,-1 0,0 0,1-1,0 0,0-1,0 0,-3-3,0-5</inkml:trace>
  <inkml:trace contextRef="#ctx0" brushRef="#br0" timeOffset="13717.243">1073 818,'141'-6,"0"-7,57-16,-142 21,555-95,-601 102,12-4,0 2,0 1,0 0,0 2,1 0,-1 2,19 3,-22 2</inkml:trace>
  <inkml:trace contextRef="#ctx0" brushRef="#br0" timeOffset="15600.154">2625 113,'17'-2,"0"1,0 0,1 1,-1 1,0 1,0 0,-1 2,1-1,0 2,-1 0,0 1,0 1,-1 0,0 2,0-1,-1 2,0 0,0 0,-1 1,-1 1,1 1,3 14,-2 0,0 1,-2 1,-2 0,0 0,-2 1,-1 0,-1 0,-2 1,0 16,3 2,2 1,-2 0,-3 1,-1 0,-3 0,-2 0,-3-1,-1 1,-3-1,-4 8,6-30,-2 0,-2 0,0-1,-2 0,0-1,-2 0,-1-1,-1-1,-14 15,1-5,-2-1,-1-2,-1-1,-14 7,18-17</inkml:trace>
  <inkml:trace contextRef="#ctx0" brushRef="#br0" timeOffset="16183.182">1101 0,'-7'0,"1"1,-1 0,0 0,1 0,-1 1,1 0,0 0,0 1,-1 0,2 0,-1 0,0 1,1 0,-1 0,1 0,0 0,0 1,1 0,0 0,0 0,0 1,0 0,-2 5,-55 149,57-147,-25 110,6 2,5 1,6 0,6 1,4 0,7 8,-4-98,2-1,1 1,2-1,2 0,1-1,1 0,9 16,-13-34,2-2,0 1,1-1,1 0,0-1,1 0,0 0,1-1,0-1,1 0,1-1,0 0,0-1,1-1,1 0,8 3,3-1,0-1,1-1,0-1,1-2,22 2,-13-4</inkml:trace>
  <inkml:trace contextRef="#ctx0" brushRef="#br0" timeOffset="17120.863">3275 931,'47'-76,"74"-129,-41 94,-79 110,-1 0,0 1,1-1,-1 1,1-1,-1 0,1 1,-1-1,1 1,-1-1,1 1,-1 0,1-1,0 1,-1-1,1 1,0 0,-1 0,1-1,0 1,0 0,-1 0,1 0,0 0,0 0,-1 0,1 0,0 0,0 0,-1 0,1 0,0 1,-1-1,1 0,0 0,-1 1,1-1,0 1,-1-1,1 0,0 1,-1-1,1 1,-1-1,1 1,-1 0,1-1,-1 1,0-1,1 1,-1 0,0-1,1 1,-1 0,0-1,0 1,0 0,0 0,1-1,-1 1,0 0,0 0,0-1,-1 1,1 0,0 0,4 59,-4-57,0 18,-1-15,0 1,1-1,0 1,0-1,0 1,1-1,0 0,0 1,1-1,0 0,0 0,0 0,1 0,0 0,3 5,-2-10,0 1,0-1,0 0,1-1,-1 1,0-1,0 0,1 0,-1 0,0 0,0-1,0 0,1 0,-1 0,0 0,0-1,0 0,-1 1,1-1,0-1,-1 1,1 0,-1-1,0 0,0 0,0 0,0 0,0 0,-1-1,2-1,173-206,-176 209,0 1,-1 0,1 0,0 0,0 0,0 0,0-1,0 2,0-1,1 0,-1 0,0 0,0 0,0 1,1-1,-1 1,1-1,-1 1,0-1,1 1,-1 0,1 0,-1 0,0 0,1 0,-1 0,1 0,-1 0,1 0,-1 1,0-1,1 0,-1 1,0-1,1 1,-1 0,0-1,1 1,-1 0,0 0,0 0,0 0,0 0,0 0,0 0,0 0,0 1,-1-1,1 0,0 0,-1 1,1-1,0 1,3 9,0 1,0-1,-1 1,-1 0,0 0,0 0,-1 0,-1 0,0 0,-1 5,14 101,30-50,-32-54</inkml:trace>
  <inkml:trace contextRef="#ctx0" brushRef="#br0" timeOffset="17387.83">3218 1016,'51'11,"1"-2,0-3,0-1,0-3,0-2,0-3,0-2,0-1,0-4,9-4,-6 5,32-8,-54 9,1 1,0 2,0 1,0 2,16 2,-24 4,-4 2</inkml:trace>
  <inkml:trace contextRef="#ctx0" brushRef="#br0" timeOffset="18138.475">3754 1327,'-17'0,"1"1,-1 1,1 0,0 1,0 0,0 2,0 0,0 1,1 0,0 1,-2 2,2 0,12-9,0 1,0-1,0 1,0 0,0 1,0-1,0 0,0 1,1 0,-1-1,1 1,-1 0,1 0,-1 1,1-1,0 0,0 1,0-1,1 1,-1 0,0 0,1 0,0-1,0 1,0 1,0-1,0 0,0 0,1 0,0 0,-1 0,1 1,0-1,1 0,-1 0,1 0,-1 0,1 0,0 1,0-1,0-1,1 3,5 4,0-1,0 0,1-1,0 0,0 0,0-1,1 0,0 0,1-1,-1 0,1 0,0-1,8 2,68 38,-82-42,1 0,-1 1,0 0,0-1,0 1,0 1,0-1,0 1,-1-1,0 1,0 0,0 0,0 0,-1 1,1-1,-1 1,0-1,0 1,-1 0,0 0,1-1,-2 1,1 0,0 0,-1 0,0 0,0 0,-1 0,1 0,-1 0,0 0,-1 0,1 0,-1-1,0 1,0 0,0-1,-1 0,1 1,-1-1,-1 1,-9 4,-1-1,0-1,0 0,0-1,-1-1,0 0,0-1,0 0,0-2,-1 1,1-2,-1 0,12 0,0-1,0 1,0-1,0 1,1-1,-1 0,0-1,0 1,0-1,0 0,1 0,-1 0,0 0,1 0,-1-1,1 0,-1 0,1 0,0 0,-1 0,1-1,1 1,-1-1,0 0,-1-2,-2-13</inkml:trace>
  <inkml:trace contextRef="#ctx0" brushRef="#br0" timeOffset="19037.782">4150 1185,'7'-6,"1"0,1 0,-1 1,1 0,0 1,0 0,1 0,-1 1,1 0,0 1,0 0,0 0,9 1,-17 1,0 0,1 0,-1 0,0 0,1 1,-1-1,0 1,1 0,-1 0,0 0,0 0,0 0,0 0,0 0,0 1,0-1,0 1,0 0,-1-1,1 1,-1 0,1 0,-1 0,0 0,1 0,-1 0,0 0,-1 0,1 1,0-1,-1 0,1 1,-1-1,1 0,-1 1,0-1,0 0,0 1,-1-1,1 1,0-1,-1 0,0 1,1-1,-1 0,0 0,0 0,0 0,-1 0,1 0,0 0,-1 0,1 0,-1 0,0-1,0 1,1 0,-1-1,-1 1,-63 71,106-42,-31-27,-7-4,1 1,-1-1,0 0,0 1,0 0,0-1,0 1,0 0,0 0,0 0,-1 0,1 0,0 1,-1-1,1 1,0-1,-1 1,0-1,1 1,-1 0,0 0,0-1,0 1,0 0,0 0,0 0,-1 0,1 0,-1 0,1 1,-1-1,0 0,0 0,0 0,0 0,0 0,0 0,-1 1,1-1,-1 0,1 0,-1 0,0 0,0 0,-1 1,-4 2,-1 0,-1 0,1-1,-1 0,0 0,1-1,-2 0,1 0,0-1,-1 0,1 0,-1-1,1 0,-6 0,-6-4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49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1,'2'1,"-1"0,1 0,-1 0,0 0,0 0,1 1,-1-1,0 1,0-1,0 0,0 1,-1 0,1-1,0 1,-1-1,1 1,-1 0,1 0,-1-1,0 1,0 0,0 0,0-1,0 1,0 0,0 0,0-1,-1 1,1 0,-1-1,1 1,-1 0,0 0,0 1,-44 137,-62 95,92-183,1 1,3 0,2 1,3 1,1 39,-5 7,10-99,-1 1,1-1,-1 0,1 0,0 0,0 0,0 1,0-1,0 0,1 0,-1 0,1 0,-1 0,1 1,0-1,0 0,0 0,0-1,0 1,0 0,0 0,1 0,-1-1,1 1,-1-1,1 1,0-1,-1 0,1 1,0-1,0 0,0 0,0 0,0 0,0-1,0 1,2 0,88 4,-74-5,0 0,59-14,-71 8</inkml:trace>
  <inkml:trace contextRef="#ctx0" brushRef="#br0" timeOffset="371.182">1 510,'481'0,"-457"0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1 175,'1527'0,"-705"-30,201 2,-235 0,-234 17,354-45,-540 38,111 17,-201 3,-11 25,75 4,150-49,-144-12,-283 23,0 2,0 3,1 3,1 3,45 17,-87-17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0,'-5'5,"4"2,-4-1,5-1,-3-2,-1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4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1,'-5'5,"-1"6,4 1,-1-1,-1-2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622 786,'-35'-15,"0"2,0 1,-1 1,-30-3,53 11,0 2,0-1,-1 2,1 0,0 1,-1 0,1 1,0 0,0 1,0 0,1 1,-1 1,1 0,0 1,-3 2,-1 4,0 1,0 1,1 0,1 1,1 0,0 2,1-1,1 1,0 1,1 0,1 1,1 0,1 0,0 0,2 1,0 0,1 0,1 1,0 10,1-23,1 1,0-1,0 0,1 1,0 0,0-1,1 1,0-1,1 0,0 1,0-1,1 0,0 0,0 0,1-1,0 1,0-1,1 0,0 0,0 0,0 0,1-1,0 0,0 0,1-1,0 0,0 0,0-1,1 1,-1-1,1-1,0 0,0 0,0 0,0-1,1 0,11-3,0 0,-1-1,1-1,0-1,-1-1,0 0,0-2,0 0,-1-1,0-1,0 0,-1-1,0-1,-1-1,11-11,11-8,-3-2,0-2,-3-1,0-1,-3-2,-1 0,5-14,-31 50,37-49,-38 51,1 0,-1 0,0 0,0 0,0 0,1 0,-1 0,1 0,-1 1,0-1,1 0,-1 1,1-1,-1 1,1 0,0-1,-1 1,1 0,-1 0,1 0,-1 0,1 1,0-1,-1 0,1 0,-1 1,1-1,-1 1,1 0,-1-1,0 1,1 0,-1 0,0 0,1 0,-1 0,1 1,8 10,0 1,-2 0,1 1,-2 0,0 0,0 0,4 15,6 13,-12-29,-1 0,2 0,-1-1,2 0,0 0,0-1,1 1,1-2,-1 1,2-1,-1 0,2-1,-1 0,1-1,0 0,1-1,8 4,4-3</inkml:trace>
  <inkml:trace contextRef="#ctx0" brushRef="#br0" timeOffset="685.285">1 335,'7'-4,"0"0,0 0,1 1,0 0,-1 0,1 1,0 0,0 0,1 1,-1 0,0 0,0 1,0 0,6 1,1-1,630 0,-668-22,1 11,1-2,0 0,1-1,1-1,0-1,1-1,1 0,1-1,0-1,1-1,-7-13,20 31,1-1,-1 1,1-1,-1 1,1-1,0 0,0 1,0-1,0 0,1 0,-1 0,1 0,0 0,0 0,0 1,0-1,0 0,0 0,1 0,-1 0,1 0,1-1,7-8</inkml:trace>
  <inkml:trace contextRef="#ctx0" brushRef="#br0" timeOffset="1169.735">1722 306,'-11'1,"-1"0,1 1,0 0,0 1,-1 0,2 0,-1 2,0-1,1 1,0 1,0-1,0 2,1 0,0 0,0 0,1 1,0 0,0 1,1 0,0 0,-5 9,-1 3,1 1,0 0,2 1,0 0,2 1,1 0,0 0,2 1,-1 18,1-13,2-1,2 1,0 1,2-1,1 0,2-1,1 1,1 0,1-1,7 16,-5-24,1 0,0 0,1-1,2-1,0 0,0 0,2-1,1-1,10 10,-10-13,-11-8,1 1,1-1,-1 0,1-1,0 0,0 0,1 0,-1-1,1 0,0 0,0-1,1 0,-1 0,1-1,4 0,4-4</inkml:trace>
  <inkml:trace contextRef="#ctx0" brushRef="#br0" timeOffset="1650.752">1949 758,'15'-13,"0"0,1 2,1 0,0 1,0 0,1 2,0 0,0 1,1 1,0 0,0 2,1 0,4 1,-22 2,1 1,-1 0,1 0,-1 0,0 0,1 1,-1-1,0 1,1-1,-1 1,0 0,1 0,-1 0,0 0,0 0,0 0,0 1,0-1,0 1,0-1,-1 1,1 0,0 0,-1 0,0 0,1 0,-1 0,0 0,0 0,0 0,0 1,0-1,-1 0,1 1,-1-1,0 0,1 1,-1-1,0 1,0-1,-1 0,1 2,-30 100,-86 59,113-159,0 0,-1 1,1-1,1 1,-1 0,1 0,0 0,0 0,0 1,1-1,-1 0,1 1,1-1,-1 1,1-1,0 1,0-1,1 1,-1-1,1 1,1-1,-1 1,1-1,-1 0,2 0,-1 0,0 0,1 0,0-1,0 1,1-1,-1 1,1-1,0 0,0-1,0 1,1-1,-1 0,1 0,-1 0,1 0,0-1,0 0,4 1,6 0,1-1,0-1,-1-1,1 0,0-1,-1-1,1 0,-1-1,1 0,-1-2,0 1,-1-2,1 0,-1-1,0-1,-1 0,1 0,9-9,-4 2</inkml:trace>
  <inkml:trace contextRef="#ctx0" brushRef="#br0" timeOffset="2037.049">2964 758,'-18'-1,"1"1,-1 0,1 2,-1 0,1 1,0 1,0 1,0 0,0 1,1 0,0 2,1 0,-8 5,21-11,0-1,0 0,1 1,-1-1,1 1,-1-1,1 1,0 0,-1-1,1 1,0 0,0 0,0 0,0 0,1 0,-1 0,0 0,1 0,0 1,-1-1,1 0,0 0,0 0,0 0,0 1,1-1,-1 0,0 0,1 0,0 0,-1 0,1 0,0 0,0 0,0 0,1 0,-1 0,0-1,1 1,-1 0,1-1,-1 1,1-1,0 0,-1 0,1 1,0-1,0 0,61 50,-52-45,-1 1,-1 0,1 0,-1 1,-1 0,1 1,-1 0,-1 1,0-1,0 1,-1 0,5 11,-10-16,0-1,0 0,0 0,-1 0,0 1,0-1,0 0,0 0,-1 1,1-1,-1 0,0 0,0 0,-1 0,1 0,-1 0,0 0,0-1,0 1,-1-1,1 1,-1-1,0 0,0 0,0 0,0 0,-1 0,1-1,-4 2,-14 9</inkml:trace>
  <inkml:trace contextRef="#ctx0" brushRef="#br0" timeOffset="2351.889">3134 279,'49'28,"-1"2,-1 2,-1 2,-2 2,21 24,-50-44,1 1,-2 0,-1 1,0 0,-1 1,-1 1,0 0,-2 0,0 1,-2 0,0 0,-2 1,0 0,-1 0,0 11,-2-21,-1 0,0 0,0 0,-1 1,-1-1,0 0,-1 0,0 0,-1 0,0-1,0 1,-2-1,1 0,-2 0,1 0,-6 7,-11 6,-1 0,-1-2,-1-1,0-2,-2 0,-14 7,16-13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292 349,'141'-83,"84"-88,-109 85,-115 85,0 0,0 0,1 1,-1-1,0 0,0 1,0-1,1 1,-1-1,0 1,1 0,-1-1,1 1,-1 0,0 0,1 0,-1 0,1 0,-1 0,0 0,1 1,-1-1,0 0,1 1,-1-1,0 1,1 0,-1-1,0 1,0 0,0 0,0 0,0-1,0 1,0 0,0 0,0 1,0-1,0 0,-1 0,1 0,0 1,-1-1,1 0,-1 1,1-1,-1 0,0 1,1 0,4 81,-5-69,-5 816,31-552,4-144,-49-150,0 1,-1 1,-1 0,0 2,-1 0,0 2,-1 0,0 2,0 0,-1 1,0 2,0 1,0 0,-1 2,1 1,-11 1,-14-2,0 2,0 3,1 2,-1 2,1 1,1 3,0 3,-24 9,70-23,0 0,0 0,-1 0,1 0,0 0,0 0,0 0,-1 0,1 0,0 1,0-1,0 0,0 1,0-1,-1 1,1-1,0 1,0-1,0 1,0 0,0 0,1-1,-1 1,0 0,0 0,0 0,1 0,-1 0,0 0,1 0,-1 0,1 0,0 1,-1-1,1 0,0 0,-1 0,1 0,0 1,0-1,0 0,0 0,0 0,0 1,1-1,-1 0,0 0,1 0,-1 0,0 1,1-1,0 0,-1 0,1 0,-1 0,1 0,0 0,0 0,0 0,85 19,-54-17</inkml:trace>
  <inkml:trace contextRef="#ctx0" brushRef="#br0" timeOffset="487.49">376 744,'698'-182,"-428"91,-288 136,12-33,0 0,0 1,1-1,1 1,0 0,1 1,0-1,1 0,1 1,0 0,1-1,0 1,1-1,1 5,43 180,-67-83,19-93</inkml:trace>
  <inkml:trace contextRef="#ctx0" brushRef="#br0" timeOffset="740.035">1731 1027,'-10'33,"-3"17,1 4,2-3,3-4,8-11,3-7,6-8,1-7</inkml:trace>
  <inkml:trace contextRef="#ctx0" brushRef="#br0" timeOffset="1002.07">1703 547,'-5'-39,"-1"-17,4 1,4 15,5 13,7 17,1 10</inkml:trace>
  <inkml:trace contextRef="#ctx0" brushRef="#br0" timeOffset="1233.346">1985 1281,'138'-410,"-90"290,-48 120,1-1,-1 0,0 1,0-1,0 1,1-1,-1 1,0-1,0 0,1 1,-1-1,1 1,-1 0,0-1,1 1,-1-1,1 1,-1-1,1 1,-1 0,1 0,-1-1,1 1,0 0,-1 0,1-1,-1 1,1 0,0 0,-1 0,1 0,-1 0,1 0,0 0,-1 0,1 0,-1 0,1 0,0 1,-1-1,1 0,-1 0,1 1,-1-1,1 0,0 1,-1-1,1 0,-1 1,0-1,1 1,-1-1,1 1,-1-1,0 1,1-1,-1 1,0-1,0 1,1-1,-1 1,0 0,12 40,-12-38,7 38,-4-21,0 1,1-1,1 0,1 0,0-1,2 1,0-1,10 15,-16-31,0 0,0 1,0-1,0 0,1 0,-1 0,1-1,0 1,0 0,0-1,0 0,1 0,-1 0,0 0,1 0,0-1,-1 0,1 0,0 0,-1 0,1 0,0-1,0 1,0-1,0 0,0 0,-1-1,1 1,0-1,0 0,0 0,-1 0,1 0,-1-1,1 1,-1-1,1 0,-1 0,0 0,0-1,1 0,7-11,0-1,0 0,-1-1,-1-1,-1 1,-1-1,0-1,-1 1,0-1,-2 0,1-9,-5 27,5-20</inkml:trace>
  <inkml:trace contextRef="#ctx0" brushRef="#br0" timeOffset="1633.904">2831 773,'-18'30,"1"2,1 0,2 1,1 0,2 1,-1 6,11-36,0 1,0-1,1 1,-1-1,1 1,0 0,0-1,1 1,-1-1,1 1,0-1,0 1,1-1,-1 1,1-1,0 0,0 0,0 0,1 0,0 0,-1 0,1-1,0 1,1-1,-1 0,1 0,-1 0,1-1,0 1,0-1,0 0,0 0,1 0,-1 0,0-1,1 0,-1 0,1 0,3 0,3 1,-1-1,0 0,0 0,1-1,-1-1,0 1,1-2,-1 1,0-2,0 1,0-1,-1-1,1 0,-1 0,0-1,0 0,1-1,9-6,-1-1,-1-1,0-1,-1 0,-1-1,0 0,-1-2,-1 1,-1-2,0 0,-1 0,-1-1,5-15,-6 13,-1 0,-1-1,0 0,-2 0,-1 0,0-1,-2 1,-1-1,-1 0,0 1,-2-1,-1 0,-1 1,-1 0,-1 0,-1 0,-1 1,-1 0,-1 0,-1 1,0 0,-2 1,0 1,-2 0,0 0,-7-5,17 19,-1 1,1 0,-1 0,1 0,-1 1,0-1,0 1,-1 1,1-1,0 1,-1 1,0-1,1 1,-1 0,0 0,0 1,1 0,-1 0,0 1,0 0,0 0,1 0,-1 1,1 0,-1 0,1 1,0 0,0 0,0 0,0 1,1 0,-1 0,1 0,0 1,0 0,0 0,1 0,-4 5,0 3,0 1,0 0,1 0,1 0,0 1,1 0,1 0,0 0,1 0,1 1,0 0,1-1,1 1,0 0,1-1,1 1,2 4,0 6,2-1,1 0,1 0,1-1,1 0,1 0,1-2,1 1,1-1,4 3,7 2,1-2,1-1,1-1,2-2,0 0,1-2,0-2,2-1,0-1,0-2,2-1,31 6,-25-6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26,'34'0,"15"0,5 0,-2 0,-5 0,-6 0,-6 0,-3-5,-2-1,-2 0,-1 1,-4 1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1,'34'0,"15"0,5 0,-2 0,-6 0,-5 0,-5 0,-4 0,-2 0,-7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17,'398'0,"-315"-11,-58 5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2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0,'23'10,"14"3,9-1,3-2,-4-3,-3-3,-5-7,-4-2,-7-2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417 491,'-17'-2,"1"1,-1 2,0-1,0 2,1 0,-1 1,1 1,-1 0,1 1,1 1,-1 0,1 1,0 1,0 1,1 0,1 0,-1 1,1 1,1 1,0 0,1 0,0 1,1 0,0 1,1 0,1 1,3-8,0 1,1-1,0 1,0 0,1 0,0 0,1 0,0 0,0 1,0-1,1 1,1-1,-1 1,1 0,1-1,0 1,0-1,1 1,-1-1,2 1,-1-1,1 0,1 0,0 0,0-1,0 1,5 5,-1-9,1 0,-1-1,1 0,0 0,-1-1,1 0,0-1,0 0,0 0,0-1,0-1,1 1,-1-1,0-1,-1 1,1-2,0 1,0-1,-1 0,0-1,0 0,0 0,0-1,3-2,17-10,0-1,-1-2,-1 0,0-2,-2-1,-1 0,0-2,-2-1,-1 0,-2-2,0 0,-2-1,-1 0,-1-2,-1 1,-2-2,-2 0,0 0,-2 0,2-32,-6 46,-1 0,-1-1,-1 1,0-1,-1 1,-1-1,-1 1,0 0,-2 0,0 0,-1 1,-1 0,0 0,-4-5,8 18,1 0,-1 1,0 0,0 0,0 0,-1 0,1 0,-1 1,0 0,1-1,-1 1,0 0,0 1,-1-1,1 1,0 0,0 0,-1 0,1 1,0-1,-1 1,1 0,-1 0,1 1,0-1,-1 1,1 0,0 0,0 1,-1-1,1 1,0 0,-2 1,-6 3,1 1,-1 0,1 1,0 0,1 0,0 1,1 1,0 0,0 0,-4 7,4-5,1 1,0 0,0 0,1 1,1 0,0 1,1-1,1 1,0 0,1 0,1 0,0 0,1 1,1-1,0 1,1-1,1 0,0 0,1 1,1-1,0-1,1 1,0-1,2 0,-1 0,9 12,-2-10,-1-2,2 0,0-1,0 0,1-1,1 0,0-2,0 0,1 0,1-2,-1 0,1-1,1-1,-1 0,1-2,0 0,0-1,0-1,1-1,-1 0,3-2,33-10,-31 4</inkml:trace>
  <inkml:trace contextRef="#ctx0" brushRef="#br0" timeOffset="413.409">1038 124,'28'255,"-29"-241,1-1,0 1,0-1,2 0,-1 1,2-1,0 0,0 0,1 0,1-1,0 1,1-1,0 0,1-1,0 0,9 11,-15-21,0 0,1-1,-1 1,1 0,-1 0,1-1,-1 1,1-1,-1 1,1-1,0 0,-1 1,1-1,-1 0,1 0,0 0,-1 0,1-1,0 1,-1 0,1-1,-1 1,1-1,-1 1,1-1,-1 0,1 0,-1 1,1-1,-1 0,0 0,0-1,0 1,1 0,-1 0,0 0,0-1,0 0,36-59,-34 55,22-49,-4 0,-1-2,-3 0,-3-1,-1-3,9-86,-16 123</inkml:trace>
  <inkml:trace contextRef="#ctx0" brushRef="#br0" timeOffset="868.488">1630 519,'-5'0,"-1"5,-5 1,0 5,1 5,-2 0,1 2,-2 3,0 2,-1 3,0 1,0 1,0 0,-1 1,2-5</inkml:trace>
  <inkml:trace contextRef="#ctx0" brushRef="#br0" timeOffset="1116.613">1405 519,'19'19,"11"12,6-1,-4 1,-3-6,-1-2,0 0,-1-4,-4-1,-2-3,-4-4</inkml:trace>
  <inkml:trace contextRef="#ctx0" brushRef="#br0" timeOffset="1415.799">191 1027,'333'-17,"-210"7,1 6,15 5,-45 0,363 29,-398-30,-34 0</inkml:trace>
  <inkml:trace contextRef="#ctx0" brushRef="#br0" timeOffset="1967.939">840 1281,'-21'4,"2"1,-1 1,1 0,-1 2,2 0,-1 1,1 1,1 0,0 2,0 0,1 1,1 0,0 1,1 1,0 0,2 1,-1 1,-8 16,20-27,0-1,0 1,0-1,1 1,-1 0,1-1,1 1,-1 0,1-1,0 1,0-1,1 1,0-1,0 0,0 1,1-1,-1 0,1 0,0-1,1 1,-1-1,1 1,0-1,0 0,0 0,0-1,1 1,0-1,-1 0,1-1,0 1,0-1,1 0,-1 0,1 0,-1-1,1 1,-1-2,1 1,-1 0,1-1,0 0,-1-1,1 1,0-1,-1 0,1 0,1-1,12-4,-1 0,0-1,0-1,0-1,-1 0,0-1,-1-1,0-1,-1 0,3-4,10-6,-6 5,0-1,-2-1,0-1,-1-1,-2-1,0-1,-1 0,-1-1,-1 0,-2-1,0-1,-2 0,0 0,-2-1,-1 0,2-21,-8 38,0-1,-1 1,0 0,-1-1,0 1,0-1,-1 1,-1 0,0 0,-3-8,5 15,-1 0,1 0,0 0,-1 0,0 0,0 0,0 0,0 1,0-1,-1 1,1 0,-1-1,1 1,-1 0,0 1,0-1,0 0,0 1,0-1,0 1,0 0,0 0,-1 0,1 1,0-1,-1 1,1 0,0 0,-1 0,1 0,0 0,-1 1,1 0,-1 0,-10 6,0 0,1 1,0 0,1 1,0 1,0 0,1 1,0 0,1 0,0 1,1 1,0-1,1 2,1-1,0 1,0 0,-2 12,2-11,1 1,1-1,0 1,2 0,-1 1,2-1,0 1,1-1,1 1,0-1,2 1,0 2,-1-11,1 0,0 0,0-1,1 1,-1-1,2 1,-1-1,1 0,0 0,1 0,0-1,0 0,0 0,0 0,1 0,0-1,1 0,-1 0,1-1,0 0,0 0,0 0,0-1,1 0,7 2,-4-2,0 0,0-1,1 0,-1-1,1-1,0 1,-1-2,1 1,-1-2,1 1,-1-2,0 0,0 0,0-1,0 0,0-1,7-7</inkml:trace>
  <inkml:trace contextRef="#ctx0" brushRef="#br0" timeOffset="2315.996">1517 1084,'-51'86,"18"-33,3 2,2 0,-12 39,37-90,1 0,1 0,-1 0,0 0,1 0,0 0,0 1,0-1,1 0,-1 1,1-1,0 1,0-1,1 0,-1 1,1-1,0 0,0 1,1-1,-1 0,1 0,0 0,0 0,0 0,0-1,1 1,0-1,-1 1,1-1,0 0,1 1,7 2,0-1,0 1,1-2,-1 0,1 0,0-1,0 0,1-1,-1-1,0 0,1 0,-1-1,0-1,11-1,14-10,-31 5</inkml:trace>
  <inkml:trace contextRef="#ctx0" brushRef="#br0" timeOffset="2563.084">1122 1365,'39'0,"17"0,8-4,-1-3,-2 1,-7 2,-2 0,-6 2,-6-4,-5-1,-8 1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12,'-19'-4,"-1"1,0 1,-1 0,1 2,0 0,0 1,0 2,0 0,0 0,0 2,1 1,0 0,0 1,0 1,1 1,-6 4,6 0,0 1,1 1,0 0,1 1,1 1,0 0,1 1,1 1,1 0,1 1,0 0,2 0,0 1,2 1,0-1,1 1,1 0,1 1,1-1,1 1,1 17,1-35,0 0,1 0,-1 1,1-1,0 0,1 0,-1 0,1 0,0 0,0-1,0 1,1 0,-1-1,1 1,0-1,1 0,-1 0,1-1,0 1,0-1,0 1,0-1,0 0,1-1,-1 1,1-1,0 0,0 0,0 0,0-1,0 0,0 0,0 0,0 0,0-1,1 0,-1 0,0 0,2-1,10-2,0 0,0-2,0 0,0-1,-1 0,0-1,0-1,-1-1,0 0,-1-1,0 0,0-1,0-1,155-170,8-64,-177 244,0 1,1-1,-1 0,1 1,-1-1,1 1,0-1,0 1,0-1,0 1,0 0,0-1,0 1,0 0,0 0,1 0,-1 0,0 0,1 0,-1 0,1 0,-1 0,1 1,-1-1,1 1,0-1,-1 1,1 0,0-1,-1 1,1 0,0 0,-1 0,1 0,0 0,-1 1,1-1,0 1,-1-1,1 1,-1-1,1 1,-1 0,1 0,0 0,2 13,-1-1,-1 1,-1 0,1-1,-2 1,0 0,-1 0,-1 6,0 20,4 157,2-187,0-1,0 0,1 0,0 0,0 0,1-1,0 0,1 0,-1-1,2 0,-1 0,1 0,0-1,7 4,1 0</inkml:trace>
  <inkml:trace contextRef="#ctx0" brushRef="#br0" timeOffset="1344.598">1331 435,'1'1,"0"0,0 1,0-1,0 0,0 1,0-1,-1 1,1-1,-1 1,1-1,-1 1,1 0,-1-1,0 1,0-1,0 1,0 0,0-1,0 1,0 0,0-1,-1 1,1-1,-1 1,1 0,-1-1,0 1,1-1,-1 0,0 1,0-1,0 0,0 1,0-1,0 0,-1 0,1 1,-1 2,-135 250,114-222,11-20</inkml:trace>
  <inkml:trace contextRef="#ctx0" brushRef="#br0" timeOffset="1606.751">1105 407,'14'24,"10"13,6 0,2-2,0-1,0-3,0-5,-2-4,0 1,-1 0,-6-4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0,'0'5,"5"6,1 7,0 4,-1 4,-1 1,-2 3,-1-1,0 0,-1 1,0-2,-1 1,1 0,0-1,-5-5,-2-1,1-4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87,'39'-5,"17"-2,8 1,4-4,-6 1,-3 0,-2 3,-6-2,-7-1,-7 2,-3 2,-4 2,-2 2,-6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61,'27'-7,"23"-7,1 2,0 3,1 1,0 3,5 3,-55 1,0 0,1 1,-1-1,0 1,1 0,-1 0,1 0,-1 0,1 0,-1 1,0-1,1 1,-1-1,0 1,1 0,-1 0,0 0,0 0,0 0,0 0,0 1,0-1,0 1,0 0,-1-1,1 1,0 0,-1 0,0 0,1 0,-1 0,0 0,0 0,0 1,0-1,-1 0,1 1,-1-1,1 0,-1 1,0-1,0 1,0-1,0 0,0 1,0-1,-1 1,1-1,-1 0,0 1,0-1,1 0,-2 1,-100 131,54-81,-130 154,175-204,0 1,0 0,1 0,0 0,-1 0,1 0,1 0,-1 1,1-1,0 1,0-1,0 1,0 0,1-1,0 1,0 0,0-1,0 1,1-1,0 1,0 0,0-1,0 0,1 1,0-1,0 0,0 0,0 1,1-2,-1 1,1 0,0-1,0 1,1-1,-1 0,1 0,-1 0,1 0,0-1,0 1,0-1,1 0,-1 0,9-2,0 0,0-1,0-1,0 0,-1 0,1-1,-1-1,1 0,-1 0,-1-2,1 1,-1-1,0-1,6-4,-4 3,40-28,-42 23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0,'90'207,"25"99,-104-273,-1 0,-2 1,-2 0,-1 0,-1 1,-2-1,-1 1,-2 0,-2-1,-1 1,-6 23,-6-7,-3-1,-2-1,-1-1,-3-1,-2-1,-2 0,-137 169,145-192</inkml:trace>
  <inkml:trace contextRef="#ctx0" brushRef="#br0" timeOffset="1372.011">591 678,'107'-151,"-66"96,2 2,2 2,31-26,-76 77,0-1,0 0,0 1,1-1,-1 1,0-1,1 1,-1-1,0 1,1-1,-1 1,1-1,-1 1,1 0,-1-1,1 1,-1 0,1-1,-1 1,1 0,0-1,-1 1,1 0,-1 0,1 0,0 0,-1 0,1 0,-1 0,1 0,0 0,-1 0,1 0,0 0,-1 0,1 0,-1 0,1 1,-1-1,1 0,0 1,-1-1,1 0,-1 1,1-1,-1 0,1 1,-1-1,0 1,1-1,-1 1,1-1,-1 1,0-1,0 1,1-1,-1 1,0 0,0-1,0 1,-1 40,-41 130,41-169,0 0,0 1,0-1,0 1,1-1,-1 1,1-1,0 0,0 1,-1 0,2-1,-1 1,0-1,0 0,1 1,0-1,-1 1,1-1,0 0,0 1,0-1,0 0,1 0,-1 0,1 0,-1 0,1 0,0 0,-1 0,1-1,0 1,0-1,0 1,0-1,1 0,-1 0,0 0,1 0,-1 0,0 0,1-1,-1 1,1-1,-1 1,1-1,-1 0,1 0,-1-1,1 1,-1 0,1-1,-1 1,1-1,13-6,0-1,-1-1,0 0,0-1,-1 0,0-1,-1-1,0 0,-1-1,-1 0,4-6,92-100,-106 118,0 1,-1-1,1 1,0-1,0 1,0-1,0 1,-1 0,1-1,0 1,0 0,0 0,0 0,0-1,0 1,0 0,-1 0,1 0,0 1,0-1,0 0,0 0,0 0,0 1,0-1,-1 0,1 1,0-1,0 1,0-1,-1 1,1-1,0 1,-1 0,1-1,0 1,-1 0,1-1,-1 1,1 0,-1 0,1 0,-1-1,0 1,1 0,-1 0,0 0,0 0,0 0,1 0,-1-1,0 1,0 0,-1 1,6 58,-5-54,-1 5,1 1,0 0,1-1,1 1,-1-1,2 1,0-1,0 0,1 1,0-2,1 1,0-1,1 1,0-1,1-1,0 1,0-1,1 0,0-1,5 4,5-4</inkml:trace>
  <inkml:trace contextRef="#ctx0" brushRef="#br0" timeOffset="1616.093">620 875,'34'0,"20"0,11 0,4 0,-5 0,-4 0,-3 0,-1 0,-5 0,-2 0,-4 0,-6 0,-4 0,-3 0,-7 5,-8 1</inkml:trace>
  <inkml:trace contextRef="#ctx0" brushRef="#br0" timeOffset="2101.471">1184 1158,'-22'0,"0"0,0 2,0 1,1 1,-1 1,1 0,0 2,0 0,1 2,0 0,0 1,1 1,-9 7,2-2,21-14,0 0,1 0,-1 0,0 0,1 1,-1 0,1 0,0 0,0 0,0 1,1-1,-1 1,1 0,0 0,0 1,0-1,0 1,1-1,0 1,0 0,0 0,0 0,1 0,0 0,0 0,0 0,1 2,3-2,1-1,0 1,1-1,-1 0,1 0,-1-1,1 0,0 1,1-2,-1 1,0 0,1-1,-1 0,1-1,0 1,0-1,0 0,-1 0,3-1,15 5,70 38,-91-41,0 0,1 1,-1-1,0 0,0 1,0-1,-1 1,1 0,-1 0,1-1,-1 1,0 0,0 0,0 0,-1 0,1 0,-1 0,1 1,-1-1,0 0,0 0,0 0,-1 0,1 0,-1 0,0 0,0 0,0 0,0 0,0 0,-1 1,-6 6,0 0,0-1,-1 0,0-1,0 0,-1 0,0-1,-1 0,1-1,-1 0,-1 0,1-1,-1-1,0 0,0-1,0 0,-4 0,-70 10,61-12</inkml:trace>
  <inkml:trace contextRef="#ctx0" brushRef="#br0" timeOffset="2602.258">1354 1072,'81'-1,"-79"1,0 0,-1 0,1 1,0-1,-1 0,1 1,0-1,-1 1,1 0,-1-1,1 1,-1 0,1 0,-1 0,0 0,1 0,-1 0,0 1,0-1,0 0,0 1,0-1,0 1,0-1,0 1,0-1,-1 1,1-1,-1 1,1 0,-1-1,0 1,0 0,0 0,1-1,-2 1,1 0,0-1,0 1,0 0,-1-1,1 1,-1 0,0 0,-46 86,49-85,0-1,0 1,0-1,0 0,1 0,-1 0,0 0,1 0,0 0,-1-1,1 1,0-1,0 0,0 0,0 0,0 0,0 0,0-1,0 1,0-1,0 0,0 0,0 0,1 0,-1-1,0 1,0-1,0 0,0 0,2 0,36-7,-26 8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506 762,'5'0,"6"0,6 0,6 0,2 0,3 0,1 0,1 0,-1 0,0 0,0 0,-5 5,-2 1,0 1,2-2,0-2,-2-1</inkml:trace>
  <inkml:trace contextRef="#ctx0" brushRef="#br0" timeOffset="3041.231">309 0,'-26'18,"1"1,2 1,0 0,1 2,1 1,1 1,1 0,1 2,1 0,2 0,0 2,2 0,1 0,2 1,-7 26,12-24,1 0,2 1,1-1,1 1,2 0,1-1,2 0,0 0,3 0,9 27,14 27,3-2,4-1,13 14,64 91,-91-155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51,'352'0,"-165"-28,-85 10,-91 13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47,'14'5,"10"2,11-1,3-1,5-1,1-2,2-6,2-2,4 0,1 1,-2-4,-1 0,-5 2,-4 2,-4 1,-5-3,-2 0,-6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1,'2'8,"0"-1,1 1,-1 0,2-1,-1 0,1 1,0-1,1-1,-1 1,2-1,-1 1,0-2,1 1,0-1,1 1,-1-2,1 1,0-1,0 0,0 0,1-1,-1 0,290 105,-194-56,-100-50,0 0,0 0,0 1,-1 0,1-1,-1 1,1 0,-1 0,0 0,0 0,-1 1,1-1,-1 0,1 1,-1-1,0 1,0 0,-1-1,1 1,-1 0,0-1,0 1,0 0,0-1,-1 1,1 0,-1-1,0 1,0 0,-9 14,-1-1,0 0,-1-1,-1 0,-1-1,0 0,0-1,-2-1,0 0,-9 4,23-15,-195 150,192-149,1 1,1-1,-1 0,0 1,1 0,0 0,0 0,0 0,0 1,1-1,0 1,0-1,0 1,0 0,0 3,2 9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4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530 20,'-18'-3,"-4"-2,0 1,0 1,0 0,-1 2,1 1,-1 1,1 0,0 2,0 0,0 2,0 0,0 2,-14 6,22-2,0-1,1 2,0 0,1 1,1 0,0 0,0 1,2 1,0 0,0 0,0 3,1-1,-1 0,2 1,0 0,2 1,0-1,1 1,-2 19,5-32,1 0,0-1,0 1,0 0,1 0,0 0,0 0,0 0,1-1,0 1,0-1,1 1,-1-1,1 0,0 0,0 0,1 0,0 0,0-1,0 1,0-1,1-1,-1 1,1 0,0-1,0 0,2 1,1 0,1-1,-1 1,1-2,-1 1,1-1,0 0,0-1,0 0,0 0,0-1,1-1,-1 1,0-1,0-1,0 0,-1 0,1 0,0-1,-1-1,0 0,0 0,0 0,4-3,9-7,-1-1,0-1,-1-1,-1 0,-1-2,0 0,12-20,97-164,-126 204,0 0,0 0,1-1,-1 1,0 0,1-1,-1 1,1-1,-1 1,1-1,-1 1,1 0,-1-1,1 0,-1 1,1-1,0 1,-1-1,1 0,0 1,-1-1,1 0,0 0,0 1,-1-1,1 0,0 0,-1 0,1 0,0 0,0 0,-1 0,1 0,0-1,0 1,-1 0,1 0,0 0,-1-1,1 1,0 0,-1-1,1 1,0-1,-1 1,1-1,-1 1,1-1,-1 1,1-1,-1 0,1 1,-1-1,0 1,1-1,-1 0,0 0,0 1,1-1,-1 0,18 97,-15-75,0 1,1-1,2 0,0 0,1 0,1-1,7 14,-12-29,-1 1,0-1,1 1,0-1,0 0,1 0,0 0,-1 0,2-1,-1 0,0 1,1-2,0 1,0 0,0-1,0 0,0 0,1-1,0 1,-1-1,1 0,0-1,0 1,0-1,0 0,0-1,0 0,0 0,0 0,0 0,3-2,9-4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1,'-15'24,"-4"12,-4 1,2-2,0-1,-1-3,2 0,1-2,3-1,-1-5,4-1,-3-5,3 0,-1-4,1 2,-2-3,2-3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1,'10'29,"3"14,-1 4,3-5,-2-5,2-10,-1-3,1-7,-2-1,2-3,-1 1,1-2,-2-3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1,'-25'18,"2"1,0 1,1 1,1 1,1 1,1 1,1 1,1 0,1 1,1 1,2 0,0 1,2 1,2 0,0 0,2 0,0 6,5-17,0 0,2-1,0 1,0 0,2 0,0 0,1-1,1 1,1-1,0 0,1 0,1-1,1 0,0 0,1 0,0-1,2-1,-1 1,2-2,0 0,14 12,19-6,-24-14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27,'233'-24,"-230"23,-1 0,1 1,0 0,0 0,0-1,-1 1,1 1,0-1,0 0,0 1,0 0,-1-1,1 1,0 0,-1 0,1 1,-1-1,1 0,-1 1,0 0,1-1,-1 1,0 0,0 0,0 0,0 1,-1-1,1 0,-1 1,1-1,-1 1,0-1,0 1,0 0,0-1,0 1,-1 0,1 0,-1-1,0 1,0 0,0 0,0 0,0 0,-1-1,1 2,-5 8,0-1,-1 1,0-1,-1 0,0 0,0-1,-1 0,-1 0,0-1,-6 5,7-7,0 1,0 0,0 0,1 1,0 0,1 1,0-1,1 1,0 0,0 0,1 1,0 0,-1 8,4-16,1 0,0 0,0 0,0 1,0-1,0 0,1 0,0 0,-1 0,1 0,0 0,1 0,-1 0,0 0,1 0,0 0,-1-1,1 1,0-1,1 1,-1-1,0 0,1 0,-1 0,1 0,-1 0,1-1,0 1,0-1,0 1,0-1,0 0,0 0,0-1,0 1,0-1,2 1,5 0,-1 0,0 0,0-1,1 0,-1-1,0 0,0-1,0 1,0-2,0 1,0-1,6-4,14-10,-4-1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1,'-45'27,"33"-21,0 1,1-1,0 2,0-1,1 2,0-1,0 1,1 1,0 0,-4 7,13-15,0 1,0-1,-1 1,2 0,-1-1,0 1,1-1,-1 1,1 0,0-1,-1 1,1-1,1 0,-1 1,0-1,0 0,1 0,-1 0,1 0,0 0,0 0,0 0,0 0,0-1,0 1,0-1,0 1,1-1,-1 0,0 0,1 0,-1 0,1-1,-1 1,1-1,0 1,-1-1,1 0,-1 0,1 0,2 0,20 9,-21-8,-1 0,1 1,-1-1,0 1,0 0,0 0,0 0,0 0,0 0,0 1,-1-1,1 1,-1 0,0 0,0 0,0 0,0 0,0 0,-1 1,1-1,-1 1,0-1,0 1,0-1,-1 1,1-1,-1 1,0 0,0-1,0 1,0 0,-1-1,0 1,1-1,-1 1,0-1,-1 1,0 1,-29 34,16-23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0,'19'22,"-1"0,-1 1,0 1,-2 1,-1 0,-1 1,-1 0,-2 1,0 1,-2-1,-1 1,-1 1,-2-1,0 1,-2 2,-1-9,0-1,-2 1,0-1,-1 1,-2-1,0 0,-1 0,-1-1,-1 1,-1-1,0-1,-2 1,0-1,-1-1,-7 8,5-9,-1 0,-1-1,-1-1,0-1,0 0,-2-1,-14 9,9-10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0,1 0,-1 0,-2 0,-1 0,-2 0,-2 0,0 0,-6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1,-2-2,-6-2,-5-1,-5-1,-4 0,-7-1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7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264 735,'5'5,"6"1,6 5,5 0,4-1,7-3,2-2,1-3,3-1,0 0,-2-2,-2 1,-3-5,-1-2,-2 0,-1 2,-5 1</inkml:trace>
  <inkml:trace contextRef="#ctx0" brushRef="#br0" timeOffset="300.629">1252 29,'-10'14,"-3"10,1 6,2 2,3 1,3-1,2-1,1-1,5 0,3-1,0-1,-2 0,4 0,0 0,-2 0,-1 1,-3-1,0-5</inkml:trace>
  <inkml:trace contextRef="#ctx0" brushRef="#br0" timeOffset="553.721">969 650,'39'-5,"21"-1,11 0,-2 1,-3 1,-3-3,-3 0,-7 0,-2 2,-6 2,-5 1,-5 1,-4 0,-6 2</inkml:trace>
  <inkml:trace contextRef="#ctx0" brushRef="#br0" timeOffset="940.354">998 932,'313'30,"-312"-30,1-1,0 1,-1 0,1 0,-1 0,1 0,-1 0,1 0,-1 0,1 1,-1-1,1 1,-1-1,1 1,-1-1,1 1,-1 0,0 0,1 0,-1 0,0 0,0 0,0 0,0 0,0 0,0 0,0 0,0 1,0-1,-1 1,1-1,0 0,-1 1,1-1,-1 1,0-1,1 1,-1-1,0 1,0-1,0 1,0 0,0-1,0 1,0-1,-1 1,1-1,-1 1,1-1,-1 1,1-1,-1 0,0 1,0-1,0 0,0 1,0-1,0 0,0 0,-1 1,-109 95,59-59,43-31,-2 1,0 0,0 1,1 0,0 1,1 0,0 1,0 0,1 0,0 1,-1 4,8-14,0 0,1 0,-1 0,1 0,-1 0,1 0,0 0,0 0,0 0,0 1,0-1,0 0,0 0,1 0,-1 0,1 0,0 0,-1 0,1 0,0 0,0 0,0 0,1-1,-1 1,0 0,1-1,-1 1,1-1,-1 1,1-1,0 0,-1 0,1 1,0-1,0-1,0 1,0 0,0 0,0-1,2 1,87 8,-71-11,0-2,0-1,0 0,0-1,-1-1,0-1,0-1,15-10,-16 9</inkml:trace>
  <inkml:trace contextRef="#ctx0" brushRef="#br0" timeOffset="6071.966">1646 1,'2'1,"0"1,0-1,0 0,0 1,-1 0,1-1,0 1,-1 0,0 0,1 0,-1 0,0 0,0 0,0 0,0 0,-1 1,1-1,-1 0,1 1,-1-1,0 0,0 1,1-1,-2 0,1 2,0-1,9 59,2 0,3-1,18 47,-1-19,64 233,-90-298,-1 1,-2-1,0 1,-1 0,-2 0,0-1,-2 1,-1-1,-3 14,-2-20,0-1,-1 0,0 0,-2-1,0-1,0 0,-2 0,0-1,0-1,-1-1,-1 0,0 0,-1-2,-9 5,-25 20,19-12</inkml:trace>
  <inkml:trace contextRef="#ctx0" brushRef="#br0" timeOffset="6656.952">321 227,'-6'-1,"0"1,0 0,0 0,0 0,0 1,0-1,1 1,-1 1,0-1,1 1,-1 0,1 0,-1 1,1 0,0 0,0 0,0 0,1 1,-1 0,1 0,0 0,0 0,0 1,0 0,1-1,0 1,0 1,-1 3,0-5,-19 32,1 0,1 2,3 0,1 1,2 1,1 0,3 1,1 1,2-1,1 1,3 1,1-1,3 1,1-1,2 1,5 18,-7-37,2-1,1 1,1-1,1 0,1 0,1 0,0-1,2 0,1-1,1 0,0-1,2 0,0-1,1-1,1 0,1-1,0-1,1 0,1-1,4 1,-1-3,1-1,1-1,0-1,0-1,1-2,0 0,13 1,-11-3</inkml:trace>
  <inkml:trace contextRef="#ctx0" brushRef="#br0" timeOffset="16294.853">2126 706,'12'-27,"0"1,1 1,2 0,0 0,10-8,1-5,83-102,-100 128,0 1,1 0,0 0,1 1,0 1,1 0,0 0,5-1,-16 9,0 0,0 1,0-1,-1 1,1 0,0-1,0 1,0 0,0-1,1 1,-1 0,0 0,0 0,0 0,0 0,0 0,0 0,0 0,0 0,0 1,0-1,0 0,0 1,0-1,0 1,0-1,0 1,0-1,-1 1,1 0,0-1,0 1,0 0,-1 0,1-1,-1 1,1 0,0 0,-1 0,1 0,-1 0,0 0,1 0,-1 0,0 0,0 0,1 0,-1 0,0 1,4 58,-4-53,2 164,-1-170,0 0,1 0,-1-1,0 1,1-1,-1 1,1-1,-1 1,1-1,-1 0,1 1,-1-1,1 0,-1 0,1 0,-1 0,1-1,-1 1,1 0,-1-1,1 1,-1 0,1-1,-1 0,0 1,1-1,-1 0,0 0,0 0,1 0,-1 0,0 0,0 0,0 0,0 0,0-1,-1 1,1 0,0-1,0 1,-1 0,1-1,-1 1,1-1,-1 1,0-1,0 0,6-5,135-150,-135 151,24-22,1 2,1 0,1 2,25-12,-57 35,0 0,0 0,0 0,1 0,-1 1,0-1,1 0,-1 1,1-1,-1 1,0 0,1-1,-1 1,1 0,-1 0,1 0,-1 0,1 0,-1 0,1 1,-1-1,1 0,-1 1,0-1,1 1,-1-1,1 1,-1 0,0 0,0-1,0 1,1 0,-1 0,0 0,0 0,0 1,0-1,0 0,-1 0,1 0,0 1,-1-1,1 0,-1 1,1-1,-1 1,1-1,-1 1,0-1,0 1,0 0,2 16,-1-1,-1 1,-1-1,-1 1,0-1,-1 0,-1 0,0 1,-13 113,32-91,-3-28</inkml:trace>
  <inkml:trace contextRef="#ctx0" brushRef="#br0" timeOffset="16625.852">2013 848,'249'-20,"102"-7,23 15,-74 14,-274-2</inkml:trace>
  <inkml:trace contextRef="#ctx0" brushRef="#br0" timeOffset="17325.927">2720 1102,'-35'9,"0"1,1 2,1 2,0 1,1 1,1 2,-11 8,-10 31,51-55,0 0,1-1,-1 1,0 0,1 0,-1 0,1 0,-1 0,1 0,0 0,0 0,0 0,0 0,0 0,1-1,-1 1,1 0,-1 0,1 0,-1 0,1 0,0 0,0-1,0 1,0 0,0-1,0 1,1-1,-1 1,0-1,1 0,-1 1,1-1,0 0,-1 0,1 0,0 0,0 0,138 40,-132-38,-1 1,1-1,-1 1,0 1,0-1,0 1,-1 1,0-1,0 1,0 0,-1 0,1 1,-1 0,-3-4,-1 0,1-1,0 1,-1 0,0 0,0 0,0 0,0 0,0 0,0 0,-1 0,1 0,-1 0,0 0,0 1,0-1,-1 0,1 0,-1 0,0 0,1 0,-1 0,-1 0,1 0,0 0,-1 0,1-1,-1 1,0 0,0-1,0 0,0 1,-1-1,1 0,-1 1,-8 4,0 0,-1 0,1-1,-1-1,0 0,-1-1,1 0,-1-1,0 0,0-1,0 0,0-1,0-1,0 0,0 0,-12-3,-16-14,29 4</inkml:trace>
  <inkml:trace contextRef="#ctx0" brushRef="#br0" timeOffset="17824.989">3030 1016,'36'-1,"-26"0,1 0,0 1,-1 0,1 1,-1 0,1 0,-1 1,1 1,-1-1,5 4,-14-6,0 1,0-1,0 1,0 0,-1 0,1-1,0 1,0 0,-1 0,1 0,-1 0,1 0,-1 0,1 0,-1 0,0 0,1 0,-1 0,0 0,0 0,0 0,1 0,-1 0,-1 0,1 0,0 1,0-1,0 0,0 0,-1 0,1 0,0 0,-1 0,1 0,-1 0,0 0,1-1,-1 1,1 0,-1 0,0 0,0 0,-37 41,30-35,-11 10,14-14,1 0,0 0,0 0,0 0,0 1,1 0,-1 0,1 0,0 0,0 0,0 1,1-1,-1 1,1-1,0 1,1 0,-1 0,0 3,5-5,-1-1,0 1,1-1,-1 0,1 0,0 0,0 0,0 0,0-1,0 1,0-1,0 0,0 0,1 0,-1 0,0-1,1 0,-1 1,1-1,-1 0,0 0,1-1,-1 1,1-1,-1 1,0-1,0 0,1-1,-1 1,0-1,-1 2,140-47,-123 36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2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623 253,'-16'-34,"11"19,-1 0,-1 0,0 1,-1 0,0 0,-2 1,1 0,-1 0,-1 1,0 1,-1 0,0 0,-1 1,0 1,-1 0,-11-5,19 12,0 1,0 0,0 0,0 0,-1 1,1 0,0 0,0 1,-1 0,1 0,0 0,0 1,0 0,0 0,1 0,-1 1,0 0,1 0,-4 3,-94 79,83-66,2 0,0 0,1 2,1 0,1 1,1 1,1 0,1 1,1 0,1 0,1 1,2 1,0 0,-3 25,9-45,0 0,1 1,-1-1,1 0,0 1,1-1,0 0,0 0,0 0,0 1,1-1,0 0,1-1,-1 1,1 0,0-1,1 1,-1-1,1 0,0 0,0-1,1 1,-1-1,1 0,0 0,0 0,0-1,1 1,-1-1,6 1,2-1,1 0,0-1,0-1,0-1,0 0,0 0,-1-2,1 1,0-2,0 0,-1-1,0 0,0-1,0 0,0-1,-1 0,5-4,21-13,-2-2,-1-1,-1-1,28-31,-29 25,-1-1,-2-1,-1-2,-2-1,-2-1,5-14,10-14,-42 95,-6 8,2 0,1 0,2 1,2 0,1-1,2 4,0-23,0-1,2 1,0-1,0 0,2 0,0-1,0 0,2 0,0 0,1-1,8 11,-2-7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0,'-1'6,"-4"9,1 0,1 0,0 1,1-1,1 1,0 0,1-1,1 1,0 0,2 4,-3-19,0 1,0 0,1-1,-1 1,1 0,-1-1,1 1,-1 0,1-1,0 1,0-1,0 1,0-1,0 0,0 1,0-1,1 0,-1 0,0 0,1 0,-1 0,1 0,-1 0,1 0,-1-1,1 1,-1-1,1 1,0-1,0 1,-1-1,1 0,0 0,-1 0,1 0,0 0,0 0,-1 0,2-1,56-40,26-92,-84 132,-1 0,0 0,0 0,1 0,-1 0,1 0,-1 1,1-1,-1 0,1 0,0 0,-1 1,1-1,0 0,0 1,-1-1,1 0,0 1,0-1,0 1,0-1,0 1,0 0,-1-1,1 1,0 0,0 0,0 0,0 0,0 0,0 0,0 0,0 0,0 0,0 0,0 0,0 0,0 1,0-1,0 0,0 1,0-1,0 1,0-1,-1 1,1 0,0-1,0 1,-1 0,1-1,0 1,-1 0,1 0,0 0,-1-1,1 1,-1 0,0 0,1 0,-1 0,0 1,22 62,1 85,-15-93,-2 0,-2 0,-3 1,-5 40,2-80,0-1,-1 0,-1-1,0 1,-2-1,1 1,-2-1,0-1,0 1,-2-2,0 1,0-1,-1 0,-1-1,0 0,-1-1,0 0,0 0,-1-2,-1 0,-14 8,26-15,0 0,-1-1,1 1,-1-1,1 1,-1-1,0 0,1 0,-1 0,0 0,0-1,0 1,0-1,0 1,0-1,0 0,0 0,1 0,-1-1,0 1,0-1,0 0,0 0,0 0,1 0,-1 0,0 0,1-1,-1 1,1-1,-1 0,1 0,0 0,0 0,0 0,0 0,0 0,0-1,1 1,-1-1,1 1,0-1,0 0,-1-2,0-14,1 1,1-1,1 0,0 1,1-1,2 1,0 0,0 0,2 0,0 1,1-1,1 1,6-9,-8 13,51-103,-38 87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1 603,'14'0,"10"0,6-4,2-3,0 1,0 2,-1 0,0 2,-2 1,0 0,0 1,-1 1,0-1,0 0,0 0,-5 1</inkml:trace>
  <inkml:trace contextRef="#ctx0" brushRef="#br0" timeOffset="250.262">85 914,'34'0,"20"0,6 0,-2 0,-7 0,-6 0,-7 0,-5 0,-3 0,-7 0</inkml:trace>
  <inkml:trace contextRef="#ctx0" brushRef="#br0" timeOffset="6017.991">1327 547,'-4'-5,"0"0,0 1,-1-1,1 1,-1 0,0 0,0 1,0 0,-1-1,1 2,-1-1,0 1,1 0,-1 0,0 0,0 1,-1 0,1 0,0 0,0 1,0 0,0 1,-1-1,1 1,0 0,0 0,0 1,-3 1,-9 8,0 1,1 0,0 2,1 0,1 0,1 1,0 1,0 1,2 0,0 0,1 2,1-1,-1 5,7-18,1 0,0 0,0 0,0 1,1-1,0 0,0 1,0 0,1 0,0-1,0 1,0 0,1 0,0 0,0 0,0 0,1 0,0-1,0 1,1 0,-1 0,1-1,0 1,1-1,-1 0,1 1,0-1,1 0,-1-1,1 1,0-1,0 1,0-1,1 0,1 0,1 0,-1 0,1-1,0 1,0-1,0-1,0 0,0 0,1 0,-1-1,1 0,-1 0,1-1,-1 0,1 0,0-1,-1 0,0 0,1-1,-1 0,0 0,3-2,5-2,-1 0,1-1,-1 0,-1-1,1-1,-2 0,1-1,-1 0,-1-1,5-5,9-14,-1-2,-1-1,-2-1,-1 0,-1-2,-3 0,4-15,-11 27,-1-1,-1-1,-1 1,-2-1,0 0,-2 0,-1-1,-1 1,-1 0,-2 0,0 0,-2 0,-2-5,5 22,-1-1,0 1,0-1,-1 1,0 0,-1 0,0 1,0 0,-1 0,0 0,-1 0,0 1,0 0,0 0,-1 1,0 0,0 0,0 1,-4-1,9 5,-1 1,1-1,-1 1,1 0,-1 0,1 0,-1 1,1-1,-1 1,1 0,-1 0,1 0,-1 0,1 0,0 1,0 0,0-1,0 1,0 0,0 1,1-1,-1 0,1 1,-1 0,1-1,0 1,0 0,0 0,-39 93,38-74,2-1,0 0,1 1,1-1,1 0,1 0,1 0,1 0,1 0,1-1,0 0,7 12,38 105,-35-87,1-1,3-1,22 36,-33-66,-1-2</inkml:trace>
  <inkml:trace contextRef="#ctx0" brushRef="#br0" timeOffset="6452.419">1750 124,'1'59,"2"-1,3 0,3 0,1 0,4-1,10 24,14 55,-38-134,0-1,0 0,0 0,0 1,0-1,0 0,0 0,1 1,-1-1,0 0,1 0,-1 0,1 0,0 1,-1-1,1 0,0 0,0 0,-1 0,1 0,0-1,0 1,0 0,0 0,0-1,0 1,0 0,0-1,1 1,-1-1,0 1,0-1,0 0,1 0,-1 1,0-1,0 0,1 0,-1 0,0 0,0 0,1-1,-1 1,0 0,0-1,1 1,-1 0,0-1,0 1,0-1,0 0,0 1,0-1,0 0,0 0,0 0,9-15,-1 0,0 0,-2-1,0 0,-1 0,-1-1,0 0,0-5,5-18,120-366,-101 318,-28 77,-3 6</inkml:trace>
  <inkml:trace contextRef="#ctx0" brushRef="#br0" timeOffset="7121.609">2174 603,'-4'11,"2"0,-1 0,2 0,-1 0,1 0,1 1,0-1,1 0,0 0,2 9,-3-20,1 1,-1 0,0 0,1-1,-1 1,1 0,-1-1,0 1,1 0,0-1,-1 1,1 0,-1-1,1 1,0-1,-1 0,1 1,0-1,-1 1,1-1,0 0,0 1,-1-1,1 0,0 0,0 0,0 0,-1 0,1 0,0 0,0 0,0 0,-1 0,1 0,0 0,0-1,0 1,-1 0,1 0,0-1,0 1,-1-1,1 1,0 0,-1-1,1 0,-1 1,1-1,-1 1,1-1,0 0,32-31,50-87,-9 20,-73 99,-1-1,1 1,0-1,0 1,0 0,0-1,-1 1,1 0,0 0,0 0,0-1,0 1,0 0,0 0,0 0,0 1,0-1,-1 0,1 0,0 0,0 1,0-1,0 0,0 1,-1-1,1 1,0-1,0 1,0-1,-1 1,1-1,0 1,-1 0,1-1,-1 1,1 0,-1 0,1-1,-1 1,1 0,-1 0,0 0,0 0,1 0,-1-1,0 1,0 0,0 0,0 0,0 0,0 0,0 0,0 0,0 0,6 57,-6-58,10 177,-5-160,-1 1,-1-1,0 1,-2-1,0 1,0-1,-2 1,0 0,-1-1,-1 1,-1-1,-3 10,3-22,1 1,-1-1,0 0,0 0,-1 0,0-1,0 1,0-1,0 0,-1 0,1-1,-1 0,0 0,0 0,0-1,0 0,-1 0,1 0,0-1,-1 0,1 0,-1-1,0 1,1-2,-1 1,1-1,-1 0,1 0,-5-2,9 2,0 0,-1 0,1 0,0-1,0 1,0-1,1 1,-1-1,0 0,1 0,-1 0,1 0,-1 0,1 0,0 0,0 0,0-1,0 1,0 0,1-1,-1 1,1-1,-1 1,1 0,0-1,0 1,0-1,0 1,0-1,1 1,-1-1,1 1,0 0,-1-1,1 1,0 0,1-1,46-82,-33 67,2 2,0 0,0 1,2 0,0 2,0 0,1 1,1 1,0 1,15-5,-16 6,0 1,0 1,0 1,1 1,0 0,0 2,1 0,18 1,16 3,-32-1</inkml:trace>
  <inkml:trace contextRef="#ctx0" brushRef="#br0" timeOffset="7449.031">368 1281,'1111'-135,"-862"111,2 11,173 15,-131 24,-257-23</inkml:trace>
  <inkml:trace contextRef="#ctx0" brushRef="#br0" timeOffset="8089.18">1412 1535,'-55'41,"-89"85,138-119,-1 1,1 0,1 1,0 0,0 0,0 0,1 0,1 0,0 1,0 0,1 0,0 0,0 0,1 0,1 0,-1 0,2 6,0-11,0-1,0 1,0-1,1 1,0-1,0 0,0 1,0-1,1 0,-1 0,1-1,0 1,0 0,1-1,-1 0,1 0,0 0,-1 0,1-1,0 1,1-1,-1 0,0 0,1-1,-1 1,1-1,-1 0,1 0,0 0,-1-1,1 0,0 0,-1 0,1 0,0-1,-1 0,1 0,0 0,0 0,9-2,1 0,-2 0,1-1,0-1,-1 0,0-1,0-1,0 0,-1 0,0-2,-1 1,1-1,-2-1,5-4,127-161,-134 164,10-14,-2 0,0-2,-2 0,-1 0,-1-2,-2 1,0-1,-2-1,-2 0,2-16,-7 38,-1 0,0 0,-1 0,0 0,0 0,0 0,-1 1,0-1,-1 0,0 1,0-1,0 1,-3-4,4 8,0 1,0-1,1 1,-1-1,-1 1,1 0,0 0,-1 0,1 0,-1 0,1 0,-1 1,0 0,0-1,0 1,0 0,0 0,0 0,0 1,0-1,0 1,0 0,0 0,0 0,0 0,0 0,0 1,-1-1,1 1,0 0,0 0,1 0,-1 0,0 0,-2 2,-6 5,1 1,1 0,-1 1,1 0,1 0,0 1,1 0,0 0,0 1,1 0,1 0,0 1,1-1,0 1,0 2,1-8,-2 5,0 0,1 0,0 0,1 1,0 0,1-1,0 1,1 0,1 0,0 0,0 0,2-1,-1 1,2 0,-1 0,2-1,0 0,0 0,1 0,1 0,0-1,0 1,1-2,1 1,0-1,5 5,-4-6,1-1,0 0,0 0,1-1,0 0,0-1,1-1,0 1,0-2,0 0,0 0,1-1,-1-1,1 0,0 0,0-2,0 1,-1-2,1 0,0 0,0-1,1-1,4-4</inkml:trace>
  <inkml:trace contextRef="#ctx0" brushRef="#br0" timeOffset="8622.611">2371 1281,'-3'23,"-1"0,0 0,-2 0,-1 0,-1-1,0 0,-2 0,-1-1,-11 17,-15 34,-29 78,64-148,1 1,-1-1,1 1,0-1,0 1,0 0,0-1,0 1,0 0,1 0,0 0,-1-1,1 1,0 0,0 0,1 0,-1 0,0 0,1-1,0 1,0 0,0 0,0-1,0 1,0-1,1 1,-1-1,1 1,0-1,-1 0,1 0,0 0,1 0,-1 0,0 0,0-1,1 1,-1-1,1 1,-1-1,1 0,0 0,-1 0,1 0,3 0,6-1,1 0,0 0,0-1,0-1,-1 0,1-1,0 0,-1-1,0 0,5-4,41-10,28-14,-79 27</inkml:trace>
  <inkml:trace contextRef="#ctx0" brushRef="#br0" timeOffset="8871.697">1976 1591,'39'0,"21"0,7 0,0 0,-6 0,-3 0,-8 0,-11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2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0 705,'88'-21,"50"2,-105 13,1 1,-1 1,1 2,-1 1,27 4,-25 7,-29-3</inkml:trace>
  <inkml:trace contextRef="#ctx0" brushRef="#br0" timeOffset="379.477">0 988,'5'5,"6"1,7 0,4-1,4-7,2-2,1-1,0 1,1 1,-1 0,0 2,-1-5,1 0,-1 0,0 1,1 2,-6 6,-6 2</inkml:trace>
  <inkml:trace contextRef="#ctx0" brushRef="#br0" timeOffset="14298.398">1440 1129,'-1'0,"0"0,0 0,0 1,0-1,0 0,0 0,0 0,0 0,0-1,0 1,0 0,0 0,0 0,0-1,0 1,0-1,0 1,0-1,0 1,0-1,0 1,0-1,1 0,-1 0,0 1,0-1,1 0,-1 0,1 0,-1 0,1 0,-1 0,1 0,-1 0,1 0,0 0,0 0,-1 0,1 0,0 0,0 0,0 0,0 0,0 0,0 0,0 0,1 0,-1 0,0 0,1 0,-1 0,0 0,1 0,-1 0,1 0,0 0,-1 1,1-1,0 0,-1 0,1 0,0 1,1-1,12-7,0 1,1 0,0 1,0 1,0 1,1 0,0 1,5 0,14-4,-19 3,-7 1,0 1,0 0,0 1,0-1,0 2,1-1,-1 1,0 1,0 0,6 1,-14 0,0-1,1 1,-1 0,0 0,-1 0,1 0,0 0,0 0,-1 0,0 0,1 1,-1-1,0 0,0 0,0 0,0 0,0 1,0-1,-1 0,1 0,-1 0,0 0,1 0,-1 0,0 0,0 0,0 0,-1 0,1-1,0 1,-1 0,1-1,-1 1,1-1,-1 0,0 1,0-1,1 0,-2 0,2 0,-158 139,45-48,100-80,10-10,0 1,0-1,1 0,-1 1,1 0,0 0,-1 0,1 0,1 0,-1 1,0-1,1 1,0-1,-1 1,2 0,-1 0,0 0,1 1,0-1,0 0,0 0,0 1,1-1,-1 0,1 1,1-1,-1 1,0-1,1 0,0 1,0-1,1 3,7 1,-1 1,2-1,-1-1,1 0,0 0,1-1,-1 0,1-1,0 0,1-1,-1 0,1-1,0 0,0-1,0 0,0-1,0-1,0 1,2-2,95-2,-91-4</inkml:trace>
  <inkml:trace contextRef="#ctx0" brushRef="#br0" timeOffset="14619.224">2145 1214,'-17'13,"-5"0,2 0,0 2,0 1,1 0,2 2,-1 0,2 0,0 2,2 0,-11 19,23-35,0-1,1 0,0 1,0-1,0 1,0-1,0 1,1-1,0 1,0 0,0-1,0 1,0-1,1 1,-1 0,1-1,0 1,0-1,0 0,1 1,-1-1,1 0,0 0,0 0,0 0,0 0,0 0,1 0,-1-1,1 1,0-1,0 0,0 0,0 0,0 0,0 0,0-1,1 1,-1-1,1 0,-1 0,1 0,-1-1,1 1,0-1,-1 0,1 0,16 1,0 0,0-2,0 0,0-2,-1 0,1-1,-1-1,0 0,0-2,-1 0,1-1,-2-1,1-1,-1 0,-1-1,4-4,-14 10,1 0,-1 0,0 0,0-1,-1 0,0 0,0 0,0-1,-1 0,0 0,0 0,0 0,-1-1,0 1,-1-1,0 0,0 0,-1 1,0-1,0-1,0 1,-1 0,-1 0,1 0,-1 0,-1 0,1 0,-1 1,-1-1,0 0,0 1,0-1,-1 1,0 0,0 0,-1 1,0-1,0 1,0 0,-1 0,0 1,0 0,0 0,-2-1,0 2,-1 0,1 1,-1 0,1 0,-1 1,0 0,0 0,0 1,0 0,0 1,0 0,0 1,0-1,0 2,-2 0,-13 4</inkml:trace>
  <inkml:trace contextRef="#ctx0" brushRef="#br0" timeOffset="13221.4">1384 226,'0'0,"1"0,-1-1,1 1,0 0,-1-1,1 1,-1-1,1 1,-1-1,1 1,-1-1,0 0,1 1,-1-1,0 1,1-1,-1 0,0 1,0-1,1 0,-1 1,0-1,0 0,0 1,0-1,0 0,0 0,0 1,0-1,0 0,-1 1,1-1,0 0,0 1,-1-1,1 0,0 1,-1-1,1 1,0-1,-1 1,1-1,-1 1,1-1,-1 1,1-1,-1 1,0-1,1 1,-1 0,1-1,-1 1,0 0,1 0,-1-1,0 1,1 0,-1 0,0 0,1 0,-1 0,0 0,1 0,-1 0,0 0,0 0,1 0,-1 1,0-1,1 0,12-13,0 0,2 1,-1 0,2 1,-1 1,1 0,1 1,0 1,0 0,1 2,0-1,6 0,-20 6,0 0,-1 0,1 0,0 1,0-1,0 1,0 0,0-1,0 1,0 1,-1-1,1 0,0 1,0-1,0 1,0 0,-1 0,1 0,0 0,-1 1,1-1,-1 1,1-1,-1 1,0 0,1 0,-1 0,0 0,-1 1,1-1,0 0,-1 1,1-1,-1 1,1-1,-1 1,0 0,0 0,-1 0,1-1,-1 1,1 0,-1 0,0 0,0 2,0 6,-1-1,-1 0,0 0,0 0,-1 0,0 0,0-1,-1 1,-1-1,1 0,-2 0,1 0,-1-1,0 0,-1 0,0-1,-7 6,13-12,0 0,-1-1,1 1,0 0,0-1,-1 1,1 0,0 0,0 0,0 0,0 0,0 1,0-1,1 0,-1 0,0 1,1-1,-1 0,1 1,-1-1,1 0,-1 1,1-1,0 1,0-1,0 0,0 1,0-1,0 1,0-1,0 1,1-1,-1 1,0-1,1 0,-1 1,1-1,0 0,-1 0,1 1,0-1,0 0,0 0,0 0,0 0,0 0,0 0,0 0,0 0,1 0,-1 0,188 66,-186-65,0-1,-1 1,1 0,-1 0,0 0,1 0,-1 1,0-1,-1 1,1-1,0 1,-1 0,1-1,-1 1,0 0,0 0,0 0,0 0,0 0,-1 0,0 0,1 0,-1 0,0 1,0-1,-1 0,1 0,-1 0,1 0,-1 0,0 0,0 0,-2 2,1 1,-1 0,0-1,-1 1,0-1,0 1,0-1,0-1,-1 1,1-1,-1 1,-1-1,1-1,0 1,-1-1,-4 3,-1-2,0 0,1-1,-1 0,-1 0,1-1,0-1,0 0,-1 0,1-1,-1-1,1 1,0-2,0 0,-1 0,1-1,1-1,-1 0,0 0,1-1,0 0,0-1,0 0,-3-3,0-5</inkml:trace>
  <inkml:trace contextRef="#ctx0" brushRef="#br0" timeOffset="13717.243">1073 818,'141'-6,"0"-7,57-16,-142 21,555-95,-601 102,12-4,0 2,0 1,0 0,0 2,1 0,-1 2,19 3,-22 2</inkml:trace>
  <inkml:trace contextRef="#ctx0" brushRef="#br0" timeOffset="15600.154">2625 113,'17'-2,"0"1,0 0,1 1,-1 1,0 1,0 0,-1 2,1-1,0 2,-1 0,0 1,0 1,-1 0,0 2,0-1,-1 2,0 0,0 0,-1 1,-1 1,1 1,3 14,-2 0,0 1,-2 1,-2 0,0 0,-2 1,-1 0,-1 0,-2 1,0 16,3 2,2 1,-2 0,-3 1,-1 0,-3 0,-2 0,-3-1,-1 1,-3-1,-4 8,6-30,-2 0,-2 0,0-1,-2 0,0-1,-2 0,-1-1,-1-1,-14 15,1-5,-2-1,-1-2,-1-1,-14 7,18-17</inkml:trace>
  <inkml:trace contextRef="#ctx0" brushRef="#br0" timeOffset="16183.182">1101 0,'-7'0,"1"1,-1 0,0 0,1 0,-1 1,1 0,0 0,0 1,-1 0,2 0,-1 0,0 1,1 0,-1 0,1 0,0 0,0 1,1 0,0 0,0 0,0 1,0 0,-2 5,-55 149,57-147,-25 110,6 2,5 1,6 0,6 1,4 0,7 8,-4-98,2-1,1 1,2-1,2 0,1-1,1 0,9 16,-13-34,2-2,0 1,1-1,1 0,0-1,1 0,0 0,1-1,0-1,1 0,1-1,0 0,0-1,1-1,1 0,8 3,3-1,0-1,1-1,0-1,1-2,22 2,-13-4</inkml:trace>
  <inkml:trace contextRef="#ctx0" brushRef="#br0" timeOffset="17120.863">3275 931,'47'-76,"74"-129,-41 94,-79 110,-1 0,0 1,1-1,-1 1,1-1,-1 0,1 1,-1-1,1 1,-1-1,1 1,-1 0,1-1,0 1,-1-1,1 1,0 0,-1 0,1-1,0 1,0 0,-1 0,1 0,0 0,0 0,-1 0,1 0,0 0,0 0,-1 0,1 0,0 1,-1-1,1 0,0 0,-1 1,1-1,0 1,-1-1,1 0,0 1,-1-1,1 1,-1-1,1 1,-1 0,1-1,-1 1,0-1,1 1,-1 0,0-1,1 1,-1 0,0-1,0 1,0 0,0 0,1-1,-1 1,0 0,0 0,0-1,-1 1,1 0,0 0,4 59,-4-57,0 18,-1-15,0 1,1-1,0 1,0-1,0 1,1-1,0 0,0 1,1-1,0 0,0 0,0 0,1 0,0 0,3 5,-2-10,0 1,0-1,0 0,1-1,-1 1,0-1,0 0,1 0,-1 0,0 0,0-1,0 0,1 0,-1 0,0 0,0-1,0 0,-1 1,1-1,0-1,-1 1,1 0,-1-1,0 0,0 0,0 0,0 0,0 0,-1-1,2-1,173-206,-176 209,0 1,-1 0,1 0,0 0,0 0,0 0,0-1,0 2,0-1,1 0,-1 0,0 0,0 0,0 1,1-1,-1 1,1-1,-1 1,0-1,1 1,-1 0,1 0,-1 0,0 0,1 0,-1 0,1 0,-1 0,1 0,-1 1,0-1,1 0,-1 1,0-1,1 1,-1 0,0-1,1 1,-1 0,0 0,0 0,0 0,0 0,0 0,0 0,0 0,0 1,-1-1,1 0,0 0,-1 1,1-1,0 1,3 9,0 1,0-1,-1 1,-1 0,0 0,0 0,-1 0,-1 0,0 0,-1 5,14 101,30-50,-32-54</inkml:trace>
  <inkml:trace contextRef="#ctx0" brushRef="#br0" timeOffset="17387.83">3218 1016,'51'11,"1"-2,0-3,0-1,0-3,0-2,0-3,0-2,0-1,0-4,9-4,-6 5,32-8,-54 9,1 1,0 2,0 1,0 2,16 2,-24 4,-4 2</inkml:trace>
  <inkml:trace contextRef="#ctx0" brushRef="#br0" timeOffset="18138.475">3754 1327,'-17'0,"1"1,-1 1,1 0,0 1,0 0,0 2,0 0,0 1,1 0,0 1,-2 2,2 0,12-9,0 1,0-1,0 1,0 0,0 1,0-1,0 0,0 1,1 0,-1-1,1 1,-1 0,1 0,-1 1,1-1,0 0,0 1,0-1,1 1,-1 0,0 0,1 0,0-1,0 1,0 1,0-1,0 0,0 0,1 0,0 0,-1 0,1 1,0-1,1 0,-1 0,1 0,-1 0,1 0,0 1,0-1,0-1,1 3,5 4,0-1,0 0,1-1,0 0,0 0,0-1,1 0,0 0,1-1,-1 0,1 0,0-1,8 2,68 38,-82-42,1 0,-1 1,0 0,0-1,0 1,0 1,0-1,0 1,-1-1,0 1,0 0,0 0,0 0,-1 1,1-1,-1 1,0-1,0 1,-1 0,0 0,1-1,-2 1,1 0,0 0,-1 0,0 0,0 0,-1 0,1 0,-1 0,0 0,-1 0,1 0,-1-1,0 1,0 0,0-1,-1 0,1 1,-1-1,-1 1,-9 4,-1-1,0-1,0 0,0-1,-1-1,0 0,0-1,0 0,0-2,-1 1,1-2,-1 0,12 0,0-1,0 1,0-1,0 1,1-1,-1 0,0-1,0 1,0-1,0 0,1 0,-1 0,0 0,1 0,-1-1,1 0,-1 0,1 0,0 0,-1 0,1-1,1 1,-1-1,0 0,-1-2,-2-13</inkml:trace>
  <inkml:trace contextRef="#ctx0" brushRef="#br0" timeOffset="19037.782">4150 1185,'7'-6,"1"0,1 0,-1 1,1 0,0 1,0 0,1 0,-1 1,1 0,0 1,0 0,0 0,9 1,-17 1,0 0,1 0,-1 0,0 0,1 1,-1-1,0 1,1 0,-1 0,0 0,0 0,0 0,0 0,0 0,0 1,0-1,0 1,0 0,-1-1,1 1,-1 0,1 0,-1 0,0 0,1 0,-1 0,0 0,-1 0,1 1,0-1,-1 0,1 1,-1-1,1 0,-1 1,0-1,0 0,0 1,-1-1,1 1,0-1,-1 0,0 1,1-1,-1 0,0 0,0 0,0 0,-1 0,1 0,0 0,-1 0,1 0,-1 0,0-1,0 1,1 0,-1-1,-1 1,-63 71,106-42,-31-27,-7-4,1 1,-1-1,0 0,0 1,0 0,0-1,0 1,0 0,0 0,0 0,-1 0,1 0,0 1,-1-1,1 1,0-1,-1 1,0-1,1 1,-1 0,0 0,0-1,0 1,0 0,0 0,0 0,-1 0,1 0,-1 0,1 1,-1-1,0 0,0 0,0 0,0 0,0 0,0 0,-1 1,1-1,-1 0,1 0,-1 0,0 0,0 0,-1 1,-4 2,-1 0,-1 0,1-1,-1 0,0 0,1-1,-2 0,1 0,0-1,-1 0,1 0,-1-1,1 0,-6 0,-6-4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49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1,'2'1,"-1"0,1 0,-1 0,0 0,0 0,1 1,-1-1,0 1,0-1,0 0,0 1,-1 0,1-1,0 1,-1-1,1 1,-1 0,1 0,-1-1,0 1,0 0,0 0,0-1,0 1,0 0,0 0,0-1,-1 1,1 0,-1-1,1 1,-1 0,0 0,0 1,-44 137,-62 95,92-183,1 1,3 0,2 1,3 1,1 39,-5 7,10-99,-1 1,1-1,-1 0,1 0,0 0,0 0,0 1,0-1,0 0,1 0,-1 0,1 0,-1 0,1 1,0-1,0 0,0 0,0-1,0 1,0 0,0 0,1 0,-1-1,1 1,-1-1,1 1,0-1,-1 0,1 1,0-1,0 0,0 0,0 0,0 0,0-1,0 1,2 0,88 4,-74-5,0 0,59-14,-71 8</inkml:trace>
  <inkml:trace contextRef="#ctx0" brushRef="#br0" timeOffset="371.182">1 510,'481'0,"-457"0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12,'24'0,"13"0,4 0,1 0,-3 0,-2 0,-3 0,-3 0,-2-5,-5-1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58,'34'-5,"15"-1,5-5,-2 0,-6 1,-5 3,-5 2,-9 3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170 367,'-6'0,"0"1,0 0,0 0,0 0,0 1,1 0,-1 0,1 0,-1 0,1 1,0 0,0 1,0-1,0 1,1 0,-1 0,1 0,0 0,0 1,1 0,-1 0,1 0,0 0,1 0,-1 1,1-1,-1 4,4-6,0 1,0-1,0 0,0 0,1 0,-1 0,1 0,0 0,0 0,0-1,0 1,1-1,-1 1,1-1,-1 0,1 0,0 0,0 0,0-1,2 2,32 29,-35-28,0 0,0 1,0-1,-1 0,1 1,-1-1,-1 1,1 0,-1-1,1 1,-1-1,0 1,-1 0,1-1,-1 1,0-1,0 1,-1-1,1 1,-1-1,0 0,0 0,0 0,-1 0,1 0,-1 0,-3 5,-1-1,1 0,-2 0,1-1,-1 0,0 0,0-1,-1 0,0 0,0-1,-1 0,-10 4</inkml:trace>
  <inkml:trace contextRef="#ctx0" brushRef="#br0" timeOffset="333.069">367 0,'131'172,"-116"-144,-1 2,-1 0,-2 0,-1 1,-1 1,-2-1,-1 1,-1 1,-1 17,-6-30,-1-1,0 0,-2 0,0 0,-1-1,-1 0,-1 0,-1-1,0 1,-1-2,-1 0,0 0,-1-1,-1 0,-1-1,0 0,-9 6,-19 8,23-21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58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372 395,'-7'-6,"0"0,0 1,0 0,-1 0,1 0,-1 1,0 0,0 1,-1 0,1 0,-1 1,0 0,1 0,-1 1,0 0,0 1,0 0,0 0,0 1,0 0,0 0,1 1,-1 1,1-1,-1 1,1 1,0-1,0 1,0 1,0 0,-2 2,1 1,0 0,0 1,1 0,0 0,1 0,0 1,0 0,1 1,0 0,1 0,0 0,1 0,0 1,1-1,0 1,1 0,0 0,1 0,0 0,1 1,1 5,1-12,0 1,0-1,0 1,1-1,0 0,0 0,1 0,-1-1,1 1,1-1,-1 0,1 0,0 0,0-1,0 1,0-1,1-1,0 1,0-1,0 0,0 0,0-1,1 1,-1-2,1 1,-1-1,1 0,0 0,-1 0,1-1,0 0,0-1,-1 1,1-1,0-1,-1 1,1-1,-1 0,1-1,-1 1,0-1,1-1,13-10,0 0,0-2,-2 0,0-1,0-1,-2 0,0-2,-2 0,0 0,-1-1,-1-1,-1 0,7-18,9-52,-6 274,-19-168,1 1,1-1,0 0,0 0,2 0,-1-1,2 1,0-1,0-1,2 1,-1-1,1-1,1 0,0 0,7 5,1-6,-1-3</inkml:trace>
  <inkml:trace contextRef="#ctx0" brushRef="#br0" timeOffset="653.402">823 621,'9'87,"-9"-85,0 1,1-1,-1 0,1 0,0 0,-1 0,1 0,0 0,0 0,1 0,-1 0,0-1,1 1,-1 0,1-1,-1 1,1-1,0 1,-1-1,1 0,0 0,0 0,0 0,0 0,0 0,0-1,0 1,1 0,-1-1,0 0,0 0,0 1,0-1,1-1,-1 1,0 0,1-1,2-1,1 0,-1 0,0-1,-1 0,1 0,0 0,-1-1,0 0,0 0,0 0,0 0,-1 0,1-1,-1 0,0 1,-1-1,1 0,-1 0,0-1,1-3,19-33,-22 42,0 1,0-1,0 1,0-1,0 1,0-1,0 1,1-1,-1 1,0-1,0 1,0-1,0 1,1-1,-1 1,0-1,0 0,1 1,-1-1,0 1,1-1,-1 0,0 1,1-1,-1 0,1 1,-1-1,0 0,1 0,-1 0,1 1,-1-1,1 0,-1 0,1 0,-1 0,1 0,-1 0,1 0,-1 0,1 0,-1 0,1 0,-1 0,1 0,-1 0,1 0,-1-1,1 1,-1 0,0 0,1-1,-1 1,1 0,-1 0,0-1,1 1,-1 0,0-1,1 1,-1-1,0 1,1 0,-1-1,0 1,0-1,0 1,1-1,3 42,-4-40,28 227,-26-202,-2 1,0 0,-2-1,0 1,-2-1,-1 1,-2-1,0-1,-1 1,-2-2,-4 8,12-28,0-1,0 1,0-1,-1 1,0-1,1 0,-1 0,-1 0,1-1,0 1,-1-1,1 0,-1 1,1-1,-1-1,0 1,0-1,0 1,0-1,0 0,0-1,0 1,-1-1,1 0,0 0,0 0,0 0,0-1,-1 0,1 1,0-2,0 1,0 0,1-1,-1 0,0 0,0 0,1 0,-3-2,2-3,0 0,1 0,0 0,0 0,0-1,1 1,0-1,1 0,-1 1,2-1,-1 0,1 0,0 0,1 0,-1 0,2 1,-1-1,1 0,0 1,1-1,0 1,2-4,99-189,-93 176</inkml:trace>
  <inkml:trace contextRef="#ctx0" brushRef="#br0" timeOffset="1040.022">1416 1,'-17'15,"2"0,-1 2,2-1,0 2,1 0,1 1,1 0,1 1,0 0,1 1,2-1,0 2,1-1,1 1,1 0,-1 21,3-16,0 1,3-1,0 1,1-1,2 0,1 0,1 0,1 0,1-1,2 0,0-1,2 0,8 12,51 57,-60-89</inkml:trace>
  <inkml:trace contextRef="#ctx0" brushRef="#br0" timeOffset="1440.394">1641 311,'33'-10,"-9"2,1 1,0 1,0 1,1 1,-1 1,20 1,-44 2,0 0,0 0,1 0,-1 0,0 0,0 0,1 0,-1 0,0 1,0-1,1 0,-1 1,0-1,0 1,0-1,0 1,0 0,0-1,0 1,0 0,0 0,0 0,0 0,0 0,-1 0,1 0,0 0,-1 0,1 0,-1 0,1 0,-1 1,1-1,-1 0,0 0,0 1,0-1,0 0,1 0,-2 1,1-1,0 0,0 0,0 0,0 1,-1-1,1 0,-1 1,-30 54,-28 10,48-57,1 0,1 1,-1-1,2 2,-1-1,1 1,1 1,0-1,1 1,0 0,1 1,0 0,1-1,0 1,1 1,1 0,2-11,0 0,0 1,1-1,-1 0,1 0,0 0,0 1,0-1,0 0,1 0,-1 0,1-1,0 1,-1 0,1-1,1 1,-1-1,0 1,1-1,-1 0,1 0,-1 0,1-1,0 1,0 0,0-1,0 0,0 0,0 0,0 0,2 0,103 10,-100-11,-1 0,1 0,0-1,-1 0,1 0,-1-1,1 0,-1 0,1-1,-1 0,0 0,0 0,-1-1,1 0,-1-1,0 1,2-2,1-9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1 368,'77'1,"175"-13,3-6,-243 19</inkml:trace>
  <inkml:trace contextRef="#ctx0" brushRef="#br0" timeOffset="291.376">170 537,'5'0,"6"0,7 0,9 0,5 0,1-4,1-3,-1 1,-1 1,-2 1,0-3,-1 0,-1 0,0 3,0 0,-5 3</inkml:trace>
  <inkml:trace contextRef="#ctx0" brushRef="#br0" timeOffset="757.603">424 1,'1'5,"-1"0,1 0,0-1,1 1,-1 0,1 0,0-1,0 1,0-1,0 0,1 0,0 0,0 0,0 0,0 0,1-1,-1 1,1-1,0 0,0 0,0-1,1 1,-1-1,1 0,-1 0,121 39,-109-37,0 0,0 1,0 0,-1 2,0 0,0 0,-1 1,0 1,-1 1,6 4,-16-11,0 0,0 0,-1 0,1 0,-1 1,0-1,0 1,0 0,0-1,-1 1,1 0,-1 0,0 0,0 0,-1 0,1 0,-1 0,0 0,0 1,0-1,-1 0,1 0,-1 0,0 0,0 0,-1 0,1-1,-1 1,1 0,-1 0,-3 2,-84 102,86-105,-171 173,164-165,1 0,0 0,1 1,0 0,1 0,0 1,1 0,0 1,1-1,1 1,0 0,1 0,1 9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257 229,'-19'11,"1"1,0 1,1 0,0 1,1 1,0 1,2 0,0 1,0 0,2 1,0 1,1 0,1 0,1 1,1 1,1-1,0 1,2 0,0 1,1-1,1 6,3-21,-1 1,1 0,1 0,0 0,0 0,0-1,0 1,1 0,0-1,1 0,-1 1,1-1,1 0,-1 0,1 0,0-1,0 1,1-1,-1 0,1 0,0-1,1 0,-1 1,1-2,-1 1,1-1,1 1,-1-2,0 1,1-1,-1 0,1 0,0-1,-1 0,6 1,14 0,0-1,0-2,0 0,1-1,-2-2,1-1,0-1,-1-1,0-1,-1-1,0-1,0-1,-1-2,0 0,-1-1,-1-1,0-2,-1 0,-1 0,5-9,-17 20,0-1,-1 1,0-2,0 1,0-1,-1 0,-1 0,1 0,-1-1,0 0,-1 1,0-1,-1 0,0-1,0 1,-1 0,0-1,0 1,-1-1,-1 1,1 0,-2-1,1 1,-1 0,-1 0,1 0,-2 0,1 0,-3-3,-1 2,-1 1,0 0,-1 0,0 1,0 0,-1 0,0 1,0 1,-1 0,0 0,0 1,0 0,-1 1,1 0,-1 1,0 0,0 1,0 0,-1 1,1 0,0 1,0 1,-1 0,1 0,0 2,0-1,0 1,1 1,-1 0,1 1,0 0,0 0,0 2,-8 5,-10 9,5-1</inkml:trace>
  <inkml:trace contextRef="#ctx0" brushRef="#br0" timeOffset="302.027">907 540,'-5'23,"-2"14,-4 5,5-5,7-14,5-10</inkml:trace>
  <inkml:trace contextRef="#ctx0" brushRef="#br0" timeOffset="967.691">1132 116,'0'0,"18"-14,0 1,0 1,1 1,0 0,1 1,0 2,1 0,0 1,0 1,0 1,1 1,0 1,2 0,-22 3,0 0,0 0,0 0,0 0,1 0,-1 1,0-1,0 1,0-1,0 1,0 0,0 0,0 0,0 0,0 0,0 0,-1 1,1-1,0 0,-1 1,1 0,-1-1,1 1,-1 0,0 0,0 0,0-1,0 1,0 0,0 0,-1 1,1-1,-1 0,1 0,-1 0,0 0,1 0,-1 1,-1-1,1 0,0 2,-35 85,27-77,-1-2,1 1,1 0,0 1,0 0,1 0,1 0,0 1,0-1,2 1,-1 0,0 9,5-18,0 1,0-1,0 0,0 1,0-1,1 0,0 0,0 0,0 0,1 0,-1 0,1-1,0 1,0-1,0 1,0-1,1 0,-1-1,1 1,0-1,0 1,0-1,0 0,0 0,0-1,1 1,1-1,1 2,-1 0,0 0,0 0,0 1,0 0,0 0,-1 1,1-1,-1 1,0 1,-1-1,2 3,-3 0,-1 0,0 0,-1 0,0 0,0 1,-1-1,0 0,-1 1,1-1,-2 0,1 1,-1-1,0 0,-1 0,0-1,0 1,0 0,-1-1,-1 0,1 0,-1 0,0 0,0-1,-1 0,0 0,0 0,-1-1,1 0,-1 0,0-1,-2 1,-1-1,0 0,0 0,-1-1,1 0,-1-1,0 0,0-1,0 0,0 0,0-1,0-1,1 0,-1-1,0 0,-3-1,-11-4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0,'-87'22,"64"-16,0 1,0 1,1 1,0 1,0 1,1 1,-13 9,33-20,-1 0,1 1,-1-1,1 0,0 1,-1-1,1 1,0-1,0 1,0-1,0 1,0 0,0-1,1 1,-1 0,1 0,-1 0,1 0,-1 0,1-1,0 1,0 0,0 0,0 0,1 0,-1 0,0 0,1 0,-1-1,1 1,0 0,-1 0,1 0,0-1,0 1,0-1,0 1,1-1,-1 1,0-1,1 1,-1-1,0 0,1 0,0 0,-1 0,1 0,0 0,-1 0,1-1,0 1,0 0,0-1,1 0,84 29,-77-27,1 0,0 1,-1 0,1 1,-1 0,0 0,0 1,0 1,-1-1,0 2,0-1,-1 1,7 7,-12-10,-1 0,0-1,0 2,0-1,-1 0,1 0,-1 1,0-1,0 0,-1 1,1-1,-1 1,0-1,0 1,0-1,-1 1,0-1,0 1,0-1,0 0,-1 1,1-1,-1 0,0 0,0 0,-1 0,1-1,-1 1,0-1,0 1,0-1,0 0,-1 0,1 0,-1-1,0 1,0-1,0 0,0 0,0 0,0-1,0 1,-3-1,0 3,1-1,0 1,0-1,0 0,0-1,0 0,-1 0,1 0,-1 0,0-1,1 0,-1-1,0 0,0 0,1 0,-1-1,0 1,0-2,1 1,-1-1,-2-1,-3-9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8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29 366,'2'-11,"1"0,0-1,1 1,0 0,0 1,2-1,-1 1,1 0,1 0,0 1,0-1,1 2,2-3,67-74,-77 84,0 0,1 0,-1 0,1 0,-1 0,1 0,-1 1,1-1,0 0,-1 0,1 1,0-1,0 0,0 1,-1-1,1 1,0-1,0 1,0-1,0 1,0 0,0 0,0-1,0 1,0 0,0 0,0 0,0 0,0 0,0 0,0 0,0 0,0 1,0-1,0 0,0 0,0 1,-1-1,1 1,0-1,0 1,0-1,0 1,-1 0,1-1,0 1,0 0,-1-1,1 1,-1 0,1 0,-1 0,1 0,-1-1,1 1,-1 0,0 0,1 0,-1 0,0 0,0 0,1 1,-1 1,0 0,1 0,-1 0,1 0,-1 0,1 0,0 0,0 0,1-1,-1 1,0 0,1-1,0 1,-1-1,1 0,0 1,0-1,1 0,-1 0,0 0,1-1,-1 1,1-1,-1 1,1-1,0 0,-1 0,1 0,0 0,0 0,0-1,0 1,0-1,0 0,0 0,0 0,0 0,0 0,0-1,0 1,13-9,-1 0,0-1,0 0,-1-1,-1 0,0-1,0-1,-2 0,1-1,-2 0,5-7,29-35,-42 55,0 0,0 0,0 0,0 1,0-1,0 1,1 0,-1-1,0 1,0 0,0 0,0 0,0 1,1-1,-1 0,0 1,0 0,0-1,0 1,0 0,0 0,0 0,0 0,-1 0,1 1,0-1,0 0,-1 1,1 0,-1-1,0 1,1 0,-1-1,0 1,0 0,0 0,0 0,0 0,-1 0,1 0,-1 0,1 1,-1-1,0 0,1 1,9 15,-3-8,0 0,0 0,1-1,0 0,0 0,1-1,0 0,1 0,7 3,-1-4</inkml:trace>
  <inkml:trace contextRef="#ctx0" brushRef="#br0" timeOffset="299.526">1 423,'78'11,"1"-3,0-3,1-4,57-7,143-15,-185 1,-75 16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1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41,'7'-4,"1"0,-1 0,1 1,0 0,0 0,0 1,0 0,0 1,0 0,1 0,-1 0,0 1,1 0,2 1,5-1,77-12,-92 12,-1 1,1 0,0 0,-1-1,1 1,-1 0,1 0,-1 0,0 0,1 0,-1 0,0 0,0-1,1 1,-1 0,0 0,0 0,0 0,0 0,0 0,0 0,-1 0,1 0,0 0,0 0,-1 0,1 0,-1 0,1 0,-1-1,1 1,-1 0,1 0,-1 0,0-1,1 1,-1 0,0-1,0 1,1-1,-1 1,0-1,0 1,0-1,0 1,0-1,0 0,0 1,-32 29,-29 40,61-69,1 0,-1 0,1 0,0 1,0-1,-1 0,1 1,0-1,0 0,0 0,0 1,1-1,-1 0,0 1,0-1,1 0,-1 0,1 0,-1 1,1-1,-1 0,1 0,0 0,0 0,-1 0,1 0,0 0,0 0,0 0,0-1,0 1,0 0,0-1,0 1,1 0,-1-1,0 1,0-1,1 0,-1 1,0-1,0 0,1 0,-1 0,63 7,-60-7,155-21,-139 16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18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0,'-5'0,"-6"0,-2 5,-3 1,-3 0,-4-1,-3 4,-1-1,-2 0,5 2,2 0,-1-2,-1-3,-1-1,3-2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3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1 306,'8'-23,"2"0,1 0,0 1,2 0,0 1,2 0,0 2,1-1,1 2,1 0,0 1,1 1,5-2,-21 16,-1-1,1 1,0 0,-1 0,1 0,0 1,0-1,0 1,1-1,-1 1,0 0,0 0,1 0,-1 1,1-1,-1 1,0 0,1 0,-1 0,1 0,-1 1,0-1,1 1,-1 0,0 0,1 0,-1 1,0-1,0 1,0-1,0 1,0 0,-1 0,1 0,0 1,-1 0,6 13,-1 0,0 0,-2 1,0 0,-1 0,0 0,-2 1,0-1,-1 1,0-1,-2 8,1-13,-1 65,-4 0,-3 0,-4 0,-3-2,-22 65,-39 94,79-218,204-431,3 36,-158 305,-50 74,-1 0,0 1,0-1,0 0,0 1,0-1,0 1,0-1,0 1,0 0,0-1,0 1,0 0,0 0,-1 0,1-1,0 1,0 0,-1 0,1 0,-1 0,1 0,-1 0,1 1,-1-1,0 0,1 0,-1 0,0 0,0 0,0 1,0-1,0 0,0 0,0 0,-1 0,1 0,0 1,0-1,0 1,2 70,-3-1,-3 1,-7 26,-4 97,14 39,1-234,0 1,-1 0,1 0,0-1,0 1,-1 0,1 0,0 0,0 0,0-1,0 1,0 0,0 0,0 0,0-1,0 1,0 0,1 0,-1 0,0-1,1 1,-1 0,0 0,1-1,-1 1,1 0,-1-1,1 1,-1 0,1-1,0 1,-1-1,1 1,0-1,-1 1,1-1,0 0,-1 1,1-1,0 0,0 1,0-1,-1 0,1 0,0 0,0 0,0 0,0 0,-1 0,1 0,0 0,0 0,0 0,0-1,70-106,-54 74,263-509,-198 367,-61 138,-32 82,-82 372,90-396,-3 1,2 0,1 0,1 0,0 1,2-1,1 0,0 1,2-1,5 21,-8-41,1 0,-1 0,1 1,0-1,0 0,0 0,0 0,0 0,0 0,0-1,1 1,-1 0,1-1,-1 1,1 0,-1-1,1 0,0 1,0-1,0 0,0 0,0 0,0 0,0 0,0-1,0 1,1-1,-1 1,0-1,0 0,0 0,1 0,-1 0,0 0,14-4</inkml:trace>
  <inkml:trace contextRef="#ctx0" brushRef="#br0" timeOffset="270.49">1496 532,'-6'15,"0"0,1 0,1 0,0 1,1 0,0 0,2-1,0 1,0 0,2 0,0 0,1 0,0 0,1 0,1 0,-3-15,-1 0,0 1,1-1,-1 0,1 0,0 1,-1-1,1 0,0 0,0 0,-1 0,1 0,0 0,0 0,0 0,1 0,-1 0,0 0,0-1,0 1,0-1,1 1,-1 0,0-1,1 0,-1 1,0-1,1 0,-1 0,0 0,1 0,-1 0,0 0,1 0,-1 0,1-1,-1 1,0 0,0-1,1 1,-1-1,0 1,0-1,1 0,-1 0,0 1,0-1,0 0,0 0,1-1,41-56,-36 45,-1 0,-1 0,0-1,-1 0,-1 0,0 0,-1 0,0 0,-1 0,0-1,-2-12,0 23,0 0,0 0,0 0,-1 1,1-1,-1 0,0 1,0-1,0 1,0-1,-1 1,0 0,1 0,-1 0,0 0,0 1,-1-1,1 1,-1 0,1 0,-1 0,1 0,-1 0,0 1,0 0,0 0,0 0,0 0,0 1,0-1,0 1,0 0,0 0,0 1,-1-1,1 1,0 0,1 0,-1 0,0 1,0-1,0 1,1 0,-1 0,1 0,-1 1,1-1,0 1,0-1,0 1,-1 2,-19 17,4-1</inkml:trace>
  <inkml:trace contextRef="#ctx0" brushRef="#br0" timeOffset="667.541">1750 872,'11'-52,"3"0,1 2,3 0,11-18,-29 67,16-29,-15 29,-1 1,1 0,-1 0,1-1,-1 1,0 0,1 0,-1 0,1 0,-1 0,1 0,-1 0,1 0,-1 0,1 0,-1 0,1 0,-1 0,1 0,-1 0,1 0,-1 0,1 0,-1 1,1-1,-1 0,1 0,-1 1,0-1,1 0,-1 1,1-1,-1 0,0 1,0-1,1 1,-1-1,0 1,1-1,-1 0,0 1,0-1,0 1,0-1,1 1,-1-1,0 1,0-1,0 1,0-1,0 1,0-1,0 1,0-1,-1 1,1-1,15 62,-14-53,0-1,0 0,1 0,0 0,0 0,1 0,0 0,1-1,-1 1,1-1,1 0,-1 0,1 0,1-1,3 5,-6-10,-1 1,0-1,0 0,1 0,-1 1,1-2,-1 1,1 0,-1 0,1-1,0 1,-1-1,1 0,0 0,-1 0,1 0,0-1,-1 1,1-1,-1 1,1-1,-1 0,1 0,-1 0,1 0,-1 0,0-1,0 1,1-1,-1 1,0-1,0 0,-1 0,1 0,0 0,0-1,50-86,-47 66,-1 2</inkml:trace>
  <inkml:trace contextRef="#ctx0" brushRef="#br0" timeOffset="1117.098">2427 476,'-12'17,"0"0,1 1,1 0,0 1,2 0,0 0,1 1,1 0,1 0,-2 15,6-31,0 0,0 0,0 0,1 0,-1 0,1 0,0 0,1 0,-1 0,1 0,0 0,0 0,0 0,0 0,0 0,1-1,0 1,0 0,0-1,0 0,1 1,-1-1,1 0,0 0,-1 0,2-1,-1 1,0-1,0 1,1-1,-1 0,1-1,0 1,-1 0,1-1,0 0,1 0,4 1,1-1,-1 0,0-1,0 0,1 0,-1-1,0-1,0 1,0-1,0-1,0 0,0 0,0 0,-1-1,0-1,0 1,0-1,0-1,-1 0,0 0,0 0,-1 0,1-1,-1 0,-1-1,0 0,5-7,5-8,0-1,-2 0,-1-1,-1 0,-1-1,-1 0,-1-1,-2 0,0 0,0-17,-4 18,-1-1,-1 0,-2 1,0-1,-2 1,-1-1,-6-19,9 39,-1 0,1-1,-1 1,-1 0,1 0,-1 1,-1-1,1 1,-1 0,0 0,0 1,-1-1,0 1,0 0,0 1,0-1,-1 1,0 0,0 1,0 0,0 0,0 0,-1 1,1 0,-1 1,1 0,-1 0,-7 0,6 1,0 1,0 0,0 0,0 1,0 1,0-1,0 1,1 1,-1-1,1 2,0-1,0 1,1 0,-1 1,1-1,0 2,1-1,0 1,0 0,0 0,1 0,0 1,0 0,1 0,-1 1,-2 4,1 0,1 0,0 0,1 1,0 0,1-1,0 1,2 0,-1 1,2-1,0 0,0 0,1 0,1 0,1 0,0 2,3 0,0-1,1 1,0-1,2 0,-1-1,2 0,0-1,1 0,0 0,0-1,2 0,-1-1,2-1,-1 0,1-1,1 0,0-1,0-1,0 0,1-1,0-1,0 0,1-1,-1-1,1 0,12-1,-1-1</inkml:trace>
  <inkml:trace contextRef="#ctx0" brushRef="#br0" timeOffset="2375.277">2964 448,'-13'19,"1"1,0 0,2 1,0 0,2 0,0 1,1 0,1 1,2 0,0-1,0 13,4-32,-1-1,1 0,0 1,0-1,0 1,0-1,0 1,0-1,1 0,-1 1,1-1,0 0,0 1,0-1,0 0,0 0,0 0,0 0,1 0,-1 0,1 0,-1 0,1 0,0-1,0 1,0-1,0 1,0-1,0 0,0 0,0 0,1 0,-1 0,0-1,1 1,-1 0,0-1,1 0,-1 0,1 1,-1-1,1-1,-1 1,0 0,1-1,-1 1,0-1,1 0,-1 1,0-1,0 0,1-1,-1 1,0-1,14-8,0-1,-1-1,0 0,-1-1,-1 0,0-1,-1-1,-1 0,0-1,-1 0,0 0,-1-1,0-3,16-24,-31 65,1 1,1 0,2 0,0 0,1 0,1 0,1 0,1 1,-2-20,0 1,1-1,0 1,-1-1,1 1,1-1,-1 1,0-1,1 0,0 0,0 1,0-1,0-1,0 1,1 0,-1 0,1-1,-1 0,1 1,0-1,0 0,0 0,1-1,-1 1,0-1,0 1,1-1,-1 0,1 0,0-1,-1 1,1-1,-1 1,1-1,0 0,-1-1,1 1,-1-1,1 1,-1-1,1 0,-1-1,1 1,-1 0,0-1,0 0,0 0,1 0,-2 0,1 0,0 0,0-1,-1 0,12-12,0 0,-1-1,-1-1,-1 0,-1-1,0 0,-1 0,-1-1,0-1,-2 1,1-7,26-62,-37 147,8-53</inkml:trace>
  <inkml:trace contextRef="#ctx0" brushRef="#br0" timeOffset="2935.635">3105 730,'4'-7,"0"0,0 0,-1-1,0 1,0-1,-1 0,0 1,0-1,-1 0,0 0,0 0,-1 0,0 0,-1-8,1 1,1 12,0 0,-1 0,0-1,0 1,0 0,0 0,0 0,0 0,-1-1,0 1,1 0,-1 0,0 0,-1 0,1 0,0 1,-1-1,0 0,1 0,-1 1,0-1,0 1,-1 0,1 0,0 0,-1 0,0 0,1 0,-1 0,0 1,0 0,0-1,0 1,0 0,0 0,0 1,-4-2,-1 2,1-1,-1 1,1 0,0 0,-1 1,1 0,0 0,0 1,-1 0,1 0,1 1,-1-1,0 2,1-1,-1 1,1 0,-4 3,-5 4</inkml:trace>
  <inkml:trace contextRef="#ctx0" brushRef="#br0" timeOffset="3934.212">3387 532,'-1'55,"0"-33,0 1,2-1,0 0,1 1,2-1,3 15,-6-34,0 0,0 0,1 0,-1-1,1 1,0 0,-1 0,1-1,0 1,1-1,-1 0,0 0,1 1,-1-1,1-1,-1 1,1 0,0-1,0 1,0-1,0 0,0 0,0 0,0 0,0-1,1 1,-1-1,0 0,0 0,0 0,1 0,-1-1,0 1,0-1,0 0,0 0,0 0,0 0,0 0,0-1,0 1,-1-1,1 0,0 0,-1 0,1 0,-1 0,0-1,12-9,-1-1,-1 0,0-1,0 0,-2-1,0 0,0-1,-2 0,0-1,0 1,-2-2,0 1,-1 0,-1-1,0-4,17-64,-21 86,0 0,0 0,0 0,-1 0,1 0,0 1,0-1,0 0,0 0,-1 0,1 0,0 0,0 0,-1 0,1 0,0 0,0 0,0 0,-1 0,1 0,0 0,0 0,-1 0,1 0,0 0,0 0,0 0,-1 0,1 0,0 0,0 0,0 0,-1 0,1 0,0-1,0 1,0 0,-1 0,1 0,0 0,0-1,-7 27,8-9,0 0,0 0,2 0,0 0,1 0,0 0,2-1,0 0,0 0,2-1,0 1,5 5,25 60,-23-37,-3 0,-1 0,-2 1,-2 0,-2 1,-3-1,-1 1,-2 0,-2 0,-6 25,-6 44,-5 0,-4-2,-6 0,-13 23,40-125,0 0,-1 0,0 0,-1 0,0-1,-1 0,0 0,-1 0,0-1,-1 0,1 0,-2-1,1 0,-1 0,0-1,-3 1,11-7,-1-1,1 1,0-1,-1 1,1-1,-1 0,1 0,-1 0,1 0,-1 0,1 0,-1 0,1 0,-1 0,1-1,-1 1,1-1,-1 1,1-1,0 1,-1-1,1 0,0 0,0 0,0 0,-1 0,1 0,0 0,0 0,0 0,0 0,1 0,-1-1,0 1,0 0,1-1,-1 1,1-1,-1 1,1 0,0-1,-1 1,1-2,-7-70,7 66,5-87,4-1,5 1,3 1,4 1,5 0,3 2,24-45,-14 51,-21 54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1 175,'1527'0,"-705"-30,201 2,-235 0,-234 17,354-45,-540 38,111 17,-201 3,-11 25,75 4,150-49,-144-12,-283 23,0 2,0 3,1 3,1 3,45 17,-87-17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0,'-5'5,"4"2,-4-1,5-1,-3-2,-1 0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4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1,'-5'5,"-1"6,4 1,-1-1,-1-2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622 786,'-35'-15,"0"2,0 1,-1 1,-30-3,53 11,0 2,0-1,-1 2,1 0,0 1,-1 0,1 1,0 0,0 1,0 0,1 1,-1 1,1 0,0 1,-3 2,-1 4,0 1,0 1,1 0,1 1,1 0,0 2,1-1,1 1,0 1,1 0,1 1,1 0,1 0,0 0,2 1,0 0,1 0,1 1,0 10,1-23,1 1,0-1,0 0,1 1,0 0,0-1,1 1,0-1,1 0,0 1,0-1,1 0,0 0,0 0,1-1,0 1,0-1,1 0,0 0,0 0,0 0,1-1,0 0,0 0,1-1,0 0,0 0,0-1,1 1,-1-1,1-1,0 0,0 0,0 0,0-1,1 0,11-3,0 0,-1-1,1-1,0-1,-1-1,0 0,0-2,0 0,-1-1,0-1,0 0,-1-1,0-1,-1-1,11-11,11-8,-3-2,0-2,-3-1,0-1,-3-2,-1 0,5-14,-31 50,37-49,-38 51,1 0,-1 0,0 0,0 0,0 0,1 0,-1 0,1 0,-1 1,0-1,1 0,-1 1,1-1,-1 1,1 0,0-1,-1 1,1 0,-1 0,1 0,-1 0,1 1,0-1,-1 0,1 0,-1 1,1-1,-1 1,1 0,-1-1,0 1,1 0,-1 0,0 0,1 0,-1 0,1 1,8 10,0 1,-2 0,1 1,-2 0,0 0,0 0,4 15,6 13,-12-29,-1 0,2 0,-1-1,2 0,0 0,0-1,1 1,1-2,-1 1,2-1,-1 0,2-1,-1 0,1-1,0 0,1-1,8 4,4-3</inkml:trace>
  <inkml:trace contextRef="#ctx0" brushRef="#br0" timeOffset="685.285">1 335,'7'-4,"0"0,0 0,1 1,0 0,-1 0,1 1,0 0,0 0,1 1,-1 0,0 0,0 1,0 0,6 1,1-1,630 0,-668-22,1 11,1-2,0 0,1-1,1-1,0-1,1-1,1 0,1-1,0-1,1-1,-7-13,20 31,1-1,-1 1,1-1,-1 1,1-1,0 0,0 1,0-1,0 0,1 0,-1 0,1 0,0 0,0 0,0 1,0-1,0 0,0 0,1 0,-1 0,1 0,1-1,7-8</inkml:trace>
  <inkml:trace contextRef="#ctx0" brushRef="#br0" timeOffset="1169.735">1722 306,'-11'1,"-1"0,1 1,0 0,0 1,-1 0,2 0,-1 2,0-1,1 1,0 1,0-1,0 2,1 0,0 0,0 0,1 1,0 0,0 1,1 0,0 0,-5 9,-1 3,1 1,0 0,2 1,0 0,2 1,1 0,0 0,2 1,-1 18,1-13,2-1,2 1,0 1,2-1,1 0,2-1,1 1,1 0,1-1,7 16,-5-24,1 0,0 0,1-1,2-1,0 0,0 0,2-1,1-1,10 10,-10-13,-11-8,1 1,1-1,-1 0,1-1,0 0,0 0,1 0,-1-1,1 0,0 0,0-1,1 0,-1 0,1-1,4 0,4-4</inkml:trace>
  <inkml:trace contextRef="#ctx0" brushRef="#br0" timeOffset="1650.752">1949 758,'15'-13,"0"0,1 2,1 0,0 1,0 0,1 2,0 0,0 1,1 1,0 0,0 2,1 0,4 1,-22 2,1 1,-1 0,1 0,-1 0,0 0,1 1,-1-1,0 1,1-1,-1 1,0 0,1 0,-1 0,0 0,0 0,0 0,0 1,0-1,0 1,0-1,-1 1,1 0,0 0,-1 0,0 0,1 0,-1 0,0 0,0 0,0 0,0 1,0-1,-1 0,1 1,-1-1,0 0,1 1,-1-1,0 1,0-1,-1 0,1 2,-30 100,-86 59,113-159,0 0,-1 1,1-1,1 1,-1 0,1 0,0 0,0 0,0 1,1-1,-1 0,1 1,1-1,-1 1,1-1,0 1,0-1,1 1,-1-1,1 1,1-1,-1 1,1-1,-1 0,2 0,-1 0,0 0,1 0,0-1,0 1,1-1,-1 1,1-1,0 0,0-1,0 1,1-1,-1 0,1 0,-1 0,1 0,0-1,0 0,4 1,6 0,1-1,0-1,-1-1,1 0,0-1,-1-1,1 0,-1-1,1 0,-1-2,0 1,-1-2,1 0,-1-1,0-1,-1 0,1 0,9-9,-4 2</inkml:trace>
  <inkml:trace contextRef="#ctx0" brushRef="#br0" timeOffset="2037.049">2964 758,'-18'-1,"1"1,-1 0,1 2,-1 0,1 1,0 1,0 1,0 0,0 1,1 0,0 2,1 0,-8 5,21-11,0-1,0 0,1 1,-1-1,1 1,-1-1,1 1,0 0,-1-1,1 1,0 0,0 0,0 0,0 0,1 0,-1 0,0 0,1 0,0 1,-1-1,1 0,0 0,0 0,0 0,0 1,1-1,-1 0,0 0,1 0,0 0,-1 0,1 0,0 0,0 0,0 0,1 0,-1 0,0-1,1 1,-1 0,1-1,-1 1,1-1,0 0,-1 0,1 1,0-1,0 0,61 50,-52-45,-1 1,-1 0,1 0,-1 1,-1 0,1 1,-1 0,-1 1,0-1,0 1,-1 0,5 11,-10-16,0-1,0 0,0 0,-1 0,0 1,0-1,0 0,0 0,-1 1,1-1,-1 0,0 0,0 0,-1 0,1 0,-1 0,0 0,0-1,0 1,-1-1,1 1,-1-1,0 0,0 0,0 0,0 0,-1 0,1-1,-4 2,-14 9</inkml:trace>
  <inkml:trace contextRef="#ctx0" brushRef="#br0" timeOffset="2351.889">3134 279,'49'28,"-1"2,-1 2,-1 2,-2 2,21 24,-50-44,1 1,-2 0,-1 1,0 0,-1 1,-1 1,0 0,-2 0,0 1,-2 0,0 0,-2 1,0 0,-1 0,0 11,-2-21,-1 0,0 0,0 0,-1 1,-1-1,0 0,-1 0,0 0,-1 0,0-1,0 1,-2-1,1 0,-2 0,1 0,-6 7,-11 6,-1 0,-1-2,-1-1,0-2,-2 0,-14 7,16-13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292 349,'141'-83,"84"-88,-109 85,-115 85,0 0,0 0,1 1,-1-1,0 0,0 1,0-1,1 1,-1-1,0 1,1 0,-1-1,1 1,-1 0,0 0,1 0,-1 0,1 0,-1 0,0 0,1 1,-1-1,0 0,1 1,-1-1,0 1,1 0,-1-1,0 1,0 0,0 0,0 0,0-1,0 1,0 0,0 0,0 1,0-1,0 0,-1 0,1 0,0 1,-1-1,1 0,-1 1,1-1,-1 0,0 1,1 0,4 81,-5-69,-5 816,31-552,4-144,-49-150,0 1,-1 1,-1 0,0 2,-1 0,0 2,-1 0,0 2,0 0,-1 1,0 2,0 1,0 0,-1 2,1 1,-11 1,-14-2,0 2,0 3,1 2,-1 2,1 1,1 3,0 3,-24 9,70-23,0 0,0 0,-1 0,1 0,0 0,0 0,0 0,-1 0,1 0,0 1,0-1,0 0,0 1,0-1,-1 1,1-1,0 1,0-1,0 1,0 0,0 0,1-1,-1 1,0 0,0 0,0 0,1 0,-1 0,0 0,1 0,-1 0,1 0,0 1,-1-1,1 0,0 0,-1 0,1 0,0 1,0-1,0 0,0 0,0 0,0 1,1-1,-1 0,0 0,1 0,-1 0,0 1,1-1,0 0,-1 0,1 0,-1 0,1 0,0 0,0 0,0 0,85 19,-54-17</inkml:trace>
  <inkml:trace contextRef="#ctx0" brushRef="#br0" timeOffset="487.49">376 744,'698'-182,"-428"91,-288 136,12-33,0 0,0 1,1-1,1 1,0 0,1 1,0-1,1 0,1 1,0 0,1-1,0 1,1-1,1 5,43 180,-67-83,19-93</inkml:trace>
  <inkml:trace contextRef="#ctx0" brushRef="#br0" timeOffset="740.035">1731 1027,'-10'33,"-3"17,1 4,2-3,3-4,8-11,3-7,6-8,1-7</inkml:trace>
  <inkml:trace contextRef="#ctx0" brushRef="#br0" timeOffset="1002.07">1703 547,'-5'-39,"-1"-17,4 1,4 15,5 13,7 17,1 10</inkml:trace>
  <inkml:trace contextRef="#ctx0" brushRef="#br0" timeOffset="1233.346">1985 1281,'138'-410,"-90"290,-48 120,1-1,-1 0,0 1,0-1,0 1,1-1,-1 1,0-1,0 0,1 1,-1-1,1 1,-1 0,0-1,1 1,-1-1,1 1,-1-1,1 1,-1 0,1 0,-1-1,1 1,0 0,-1 0,1-1,-1 1,1 0,0 0,-1 0,1 0,-1 0,1 0,0 0,-1 0,1 0,-1 0,1 0,0 1,-1-1,1 0,-1 0,1 1,-1-1,1 0,0 1,-1-1,1 0,-1 1,0-1,1 1,-1-1,1 1,-1-1,0 1,1-1,-1 1,0-1,0 1,1-1,-1 1,0 0,12 40,-12-38,7 38,-4-21,0 1,1-1,1 0,1 0,0-1,2 1,0-1,10 15,-16-31,0 0,0 1,0-1,0 0,1 0,-1 0,1-1,0 1,0 0,0-1,0 0,1 0,-1 0,0 0,1 0,0-1,-1 0,1 0,0 0,-1 0,1 0,0-1,0 1,0-1,0 0,0 0,-1-1,1 1,0-1,0 0,0 0,-1 0,1 0,-1-1,1 1,-1-1,1 0,-1 0,0 0,0-1,1 0,7-11,0-1,0 0,-1-1,-1-1,-1 1,-1-1,0-1,-1 1,0-1,-2 0,1-9,-5 27,5-20</inkml:trace>
  <inkml:trace contextRef="#ctx0" brushRef="#br0" timeOffset="1633.904">2831 773,'-18'30,"1"2,1 0,2 1,1 0,2 1,-1 6,11-36,0 1,0-1,1 1,-1-1,1 1,0 0,0-1,1 1,-1-1,1 1,0-1,0 1,1-1,-1 1,1-1,0 0,0 0,0 0,1 0,0 0,-1 0,1-1,0 1,1-1,-1 0,1 0,-1 0,1-1,0 1,0-1,0 0,0 0,1 0,-1 0,0-1,1 0,-1 0,1 0,3 0,3 1,-1-1,0 0,0 0,1-1,-1-1,0 1,1-2,-1 1,0-2,0 1,0-1,-1-1,1 0,-1 0,0-1,0 0,1-1,9-6,-1-1,-1-1,0-1,-1 0,-1-1,0 0,-1-2,-1 1,-1-2,0 0,-1 0,-1-1,5-15,-6 13,-1 0,-1-1,0 0,-2 0,-1 0,0-1,-2 1,-1-1,-1 0,0 1,-2-1,-1 0,-1 1,-1 0,-1 0,-1 0,-1 1,-1 0,-1 0,-1 1,0 0,-2 1,0 1,-2 0,0 0,-7-5,17 19,-1 1,1 0,-1 0,1 0,-1 1,0-1,0 1,-1 1,1-1,0 1,-1 1,0-1,1 1,-1 0,0 0,0 1,1 0,-1 0,0 1,0 0,0 0,1 0,-1 1,1 0,-1 0,1 1,0 0,0 0,0 0,0 1,1 0,-1 0,1 0,0 1,0 0,0 0,1 0,-4 5,0 3,0 1,0 0,1 0,1 0,0 1,1 0,1 0,0 0,1 0,1 1,0 0,1-1,1 1,0 0,1-1,1 1,2 4,0 6,2-1,1 0,1 0,1-1,1 0,1 0,1-2,1 1,1-1,4 3,7 2,1-2,1-1,1-1,2-2,0 0,1-2,0-2,2-1,0-1,0-2,2-1,31 6,-25-6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26,'34'0,"15"0,5 0,-2 0,-5 0,-6 0,-6 0,-3-5,-2-1,-2 0,-1 1,-4 1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1,'34'0,"15"0,5 0,-2 0,-6 0,-5 0,-5 0,-4 0,-2 0,-7 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17,'398'0,"-315"-11,-58 5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2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0,'23'10,"14"3,9-1,3-2,-4-3,-3-3,-5-7,-4-2,-7-2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417 491,'-17'-2,"1"1,-1 2,0-1,0 2,1 0,-1 1,1 1,-1 0,1 1,1 1,-1 0,1 1,0 1,0 1,1 0,1 0,-1 1,1 1,1 1,0 0,1 0,0 1,1 0,0 1,1 0,1 1,3-8,0 1,1-1,0 1,0 0,1 0,0 0,1 0,0 0,0 1,0-1,1 1,1-1,-1 1,1 0,1-1,0 1,0-1,1 1,-1-1,2 1,-1-1,1 0,1 0,0 0,0-1,0 1,5 5,-1-9,1 0,-1-1,1 0,0 0,-1-1,1 0,0-1,0 0,0 0,0-1,0-1,1 1,-1-1,0-1,-1 1,1-2,0 1,0-1,-1 0,0-1,0 0,0 0,0-1,3-2,17-10,0-1,-1-2,-1 0,0-2,-2-1,-1 0,0-2,-2-1,-1 0,-2-2,0 0,-2-1,-1 0,-1-2,-1 1,-2-2,-2 0,0 0,-2 0,2-32,-6 46,-1 0,-1-1,-1 1,0-1,-1 1,-1-1,-1 1,0 0,-2 0,0 0,-1 1,-1 0,0 0,-4-5,8 18,1 0,-1 1,0 0,0 0,0 0,-1 0,1 0,-1 1,0 0,1-1,-1 1,0 0,0 1,-1-1,1 1,0 0,0 0,-1 0,1 1,0-1,-1 1,1 0,-1 0,1 1,0-1,-1 1,1 0,0 0,0 1,-1-1,1 1,0 0,-2 1,-6 3,1 1,-1 0,1 1,0 0,1 0,0 1,1 1,0 0,0 0,-4 7,4-5,1 1,0 0,0 0,1 1,1 0,0 1,1-1,1 1,0 0,1 0,1 0,0 0,1 1,1-1,0 1,1-1,1 0,0 0,1 1,1-1,0-1,1 1,0-1,2 0,-1 0,9 12,-2-10,-1-2,2 0,0-1,0 0,1-1,1 0,0-2,0 0,1 0,1-2,-1 0,1-1,1-1,-1 0,1-2,0 0,0-1,0-1,1-1,-1 0,3-2,33-10,-31 4</inkml:trace>
  <inkml:trace contextRef="#ctx0" brushRef="#br0" timeOffset="413.409">1038 124,'28'255,"-29"-241,1-1,0 1,0-1,2 0,-1 1,2-1,0 0,0 0,1 0,1-1,0 1,1-1,0 0,1-1,0 0,9 11,-15-21,0 0,1-1,-1 1,1 0,-1 0,1-1,-1 1,1-1,-1 1,1-1,0 0,-1 1,1-1,-1 0,1 0,0 0,-1 0,1-1,0 1,-1 0,1-1,-1 1,1-1,-1 1,1-1,-1 0,1 0,-1 1,1-1,-1 0,0 0,0-1,0 1,1 0,-1 0,0 0,0-1,0 0,36-59,-34 55,22-49,-4 0,-1-2,-3 0,-3-1,-1-3,9-86,-16 123</inkml:trace>
  <inkml:trace contextRef="#ctx0" brushRef="#br0" timeOffset="868.488">1630 519,'-5'0,"-1"5,-5 1,0 5,1 5,-2 0,1 2,-2 3,0 2,-1 3,0 1,0 1,0 0,-1 1,2-5</inkml:trace>
  <inkml:trace contextRef="#ctx0" brushRef="#br0" timeOffset="1116.613">1405 519,'19'19,"11"12,6-1,-4 1,-3-6,-1-2,0 0,-1-4,-4-1,-2-3,-4-4</inkml:trace>
  <inkml:trace contextRef="#ctx0" brushRef="#br0" timeOffset="1415.799">191 1027,'333'-17,"-210"7,1 6,15 5,-45 0,363 29,-398-30,-34 0</inkml:trace>
  <inkml:trace contextRef="#ctx0" brushRef="#br0" timeOffset="1967.939">840 1281,'-21'4,"2"1,-1 1,1 0,-1 2,2 0,-1 1,1 1,1 0,0 2,0 0,1 1,1 0,0 1,1 1,0 0,2 1,-1 1,-8 16,20-27,0-1,0 1,0-1,1 1,-1 0,1-1,1 1,-1 0,1-1,0 1,0-1,1 1,0-1,0 0,0 1,1-1,-1 0,1 0,0-1,1 1,-1-1,1 1,0-1,0 0,0 0,0-1,1 1,0-1,-1 0,1-1,0 1,0-1,1 0,-1 0,1 0,-1-1,1 1,-1-2,1 1,-1 0,1-1,0 0,-1-1,1 1,0-1,-1 0,1 0,1-1,12-4,-1 0,0-1,0-1,0-1,-1 0,0-1,-1-1,0-1,-1 0,3-4,10-6,-6 5,0-1,-2-1,0-1,-1-1,-2-1,0-1,-1 0,-1-1,-1 0,-2-1,0-1,-2 0,0 0,-2-1,-1 0,2-21,-8 38,0-1,-1 1,0 0,-1-1,0 1,0-1,-1 1,-1 0,0 0,-3-8,5 15,-1 0,1 0,0 0,-1 0,0 0,0 0,0 0,0 1,0-1,-1 1,1 0,-1-1,1 1,-1 0,0 1,0-1,0 0,0 1,0-1,0 1,0 0,0 0,-1 0,1 1,0-1,-1 1,1 0,0 0,-1 0,1 0,0 0,-1 1,1 0,-1 0,-10 6,0 0,1 1,0 0,1 1,0 1,0 0,1 1,0 0,1 0,0 1,1 1,0-1,1 2,1-1,0 1,0 0,-2 12,2-11,1 1,1-1,0 1,2 0,-1 1,2-1,0 1,1-1,1 1,0-1,2 1,0 2,-1-11,1 0,0 0,0-1,1 1,-1-1,2 1,-1-1,1 0,0 0,1 0,0-1,0 0,0 0,0 0,1 0,0-1,1 0,-1 0,1-1,0 0,0 0,0 0,0-1,1 0,7 2,-4-2,0 0,0-1,1 0,-1-1,1-1,0 1,-1-2,1 1,-1-2,1 1,-1-2,0 0,0 0,0-1,0 0,0-1,7-7</inkml:trace>
  <inkml:trace contextRef="#ctx0" brushRef="#br0" timeOffset="2315.996">1517 1084,'-51'86,"18"-33,3 2,2 0,-12 39,37-90,1 0,1 0,-1 0,0 0,1 0,0 0,0 1,0-1,1 0,-1 1,1-1,0 1,0-1,1 0,-1 1,1-1,0 0,0 1,1-1,-1 0,1 0,0 0,0 0,0 0,0-1,1 1,0-1,-1 1,1-1,0 0,1 1,7 2,0-1,0 1,1-2,-1 0,1 0,0-1,0 0,1-1,-1-1,0 0,1 0,-1-1,0-1,11-1,14-10,-31 5</inkml:trace>
  <inkml:trace contextRef="#ctx0" brushRef="#br0" timeOffset="2563.084">1122 1365,'39'0,"17"0,8-4,-1-3,-2 1,-7 2,-2 0,-6 2,-6-4,-5-1,-8 1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12,'-19'-4,"-1"1,0 1,-1 0,1 2,0 0,0 1,0 2,0 0,0 0,0 2,1 1,0 0,0 1,0 1,1 1,-6 4,6 0,0 1,1 1,0 0,1 1,1 1,0 0,1 1,1 1,1 0,1 1,0 0,2 0,0 1,2 1,0-1,1 1,1 0,1 1,1-1,1 1,1 17,1-35,0 0,1 0,-1 1,1-1,0 0,1 0,-1 0,1 0,0 0,0-1,0 1,1 0,-1-1,1 1,0-1,1 0,-1 0,1-1,0 1,0-1,0 1,0-1,0 0,1-1,-1 1,1-1,0 0,0 0,0 0,0-1,0 0,0 0,0 0,0 0,0-1,1 0,-1 0,0 0,2-1,10-2,0 0,0-2,0 0,0-1,-1 0,0-1,0-1,-1-1,0 0,-1-1,0 0,0-1,0-1,155-170,8-64,-177 244,0 1,1-1,-1 0,1 1,-1-1,1 1,0-1,0 1,0-1,0 1,0 0,0-1,0 1,0 0,0 0,1 0,-1 0,0 0,1 0,-1 0,1 0,-1 0,1 1,-1-1,1 1,0-1,-1 1,1 0,0-1,-1 1,1 0,0 0,-1 0,1 0,0 0,-1 1,1-1,0 1,-1-1,1 1,-1-1,1 1,-1 0,1 0,0 0,2 13,-1-1,-1 1,-1 0,1-1,-2 1,0 0,-1 0,-1 6,0 20,4 157,2-187,0-1,0 0,1 0,0 0,0 0,1-1,0 0,1 0,-1-1,2 0,-1 0,1 0,0-1,7 4,1 0</inkml:trace>
  <inkml:trace contextRef="#ctx0" brushRef="#br0" timeOffset="1344.598">1331 435,'1'1,"0"0,0 1,0-1,0 0,0 1,0-1,-1 1,1-1,-1 1,1-1,-1 1,1 0,-1-1,0 1,0-1,0 1,0 0,0-1,0 1,0 0,0-1,-1 1,1-1,-1 1,1 0,-1-1,0 1,1-1,-1 0,0 1,0-1,0 0,0 1,0-1,0 0,-1 0,1 1,-1 2,-135 250,114-222,11-20</inkml:trace>
  <inkml:trace contextRef="#ctx0" brushRef="#br0" timeOffset="1606.751">1105 407,'14'24,"10"13,6 0,2-2,0-1,0-3,0-5,-2-4,0 1,-1 0,-6-4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0,'0'5,"5"6,1 7,0 4,-1 4,-1 1,-2 3,-1-1,0 0,-1 1,0-2,-1 1,1 0,0-1,-5-5,-2-1,1-4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87,'39'-5,"17"-2,8 1,4-4,-6 1,-3 0,-2 3,-6-2,-7-1,-7 2,-3 2,-4 2,-2 2,-6 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61,'27'-7,"23"-7,1 2,0 3,1 1,0 3,5 3,-55 1,0 0,1 1,-1-1,0 1,1 0,-1 0,1 0,-1 0,1 0,-1 1,0-1,1 1,-1-1,0 1,1 0,-1 0,0 0,0 0,0 0,0 0,0 1,0-1,0 1,0 0,-1-1,1 1,0 0,-1 0,0 0,1 0,-1 0,0 0,0 0,0 1,0-1,-1 0,1 1,-1-1,1 0,-1 1,0-1,0 1,0-1,0 0,0 1,0-1,-1 1,1-1,-1 0,0 1,0-1,1 0,-2 1,-100 131,54-81,-130 154,175-204,0 1,0 0,1 0,0 0,-1 0,1 0,1 0,-1 1,1-1,0 1,0-1,0 1,0 0,1-1,0 1,0 0,0-1,0 1,1-1,0 1,0 0,0-1,0 0,1 1,0-1,0 0,0 0,0 1,1-2,-1 1,1 0,0-1,0 1,1-1,-1 0,1 0,-1 0,1 0,0-1,0 1,0-1,1 0,-1 0,9-2,0 0,0-1,0-1,0 0,-1 0,1-1,-1-1,1 0,-1 0,-1-2,1 1,-1-1,0-1,6-4,-4 3,40-28,-42 23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0,'90'207,"25"99,-104-273,-1 0,-2 1,-2 0,-1 0,-1 1,-2-1,-1 1,-2 0,-2-1,-1 1,-6 23,-6-7,-3-1,-2-1,-1-1,-3-1,-2-1,-2 0,-137 169,145-192</inkml:trace>
  <inkml:trace contextRef="#ctx0" brushRef="#br0" timeOffset="1372.011">591 678,'107'-151,"-66"96,2 2,2 2,31-26,-76 77,0-1,0 0,0 1,1-1,-1 1,0-1,1 1,-1-1,0 1,1-1,-1 1,1-1,-1 1,1 0,-1-1,1 1,-1 0,1-1,-1 1,1 0,0-1,-1 1,1 0,-1 0,1 0,0 0,-1 0,1 0,-1 0,1 0,0 0,-1 0,1 0,0 0,-1 0,1 0,-1 0,1 1,-1-1,1 0,0 1,-1-1,1 0,-1 1,1-1,-1 0,1 1,-1-1,0 1,1-1,-1 1,1-1,-1 1,0-1,0 1,1-1,-1 1,0 0,0-1,0 1,-1 40,-41 130,41-169,0 0,0 1,0-1,0 1,1-1,-1 1,1-1,0 0,0 1,-1 0,2-1,-1 1,0-1,0 0,1 1,0-1,-1 1,1-1,0 0,0 1,0-1,0 0,1 0,-1 0,1 0,-1 0,1 0,0 0,-1 0,1-1,0 1,0-1,0 1,0-1,1 0,-1 0,0 0,1 0,-1 0,0 0,1-1,-1 1,1-1,-1 1,1-1,-1 0,1 0,-1-1,1 1,-1 0,1-1,-1 1,1-1,13-6,0-1,-1-1,0 0,0-1,-1 0,0-1,-1-1,0 0,-1-1,-1 0,4-6,92-100,-106 118,0 1,-1-1,1 1,0-1,0 1,0-1,0 1,-1 0,1-1,0 1,0 0,0 0,0 0,0-1,0 1,0 0,-1 0,1 0,0 1,0-1,0 0,0 0,0 0,0 1,0-1,-1 0,1 1,0-1,0 1,0-1,-1 1,1-1,0 1,-1 0,1-1,0 1,-1 0,1-1,-1 1,1 0,-1 0,1 0,-1-1,0 1,1 0,-1 0,0 0,0 0,0 0,1 0,-1-1,0 1,0 0,-1 1,6 58,-5-54,-1 5,1 1,0 0,1-1,1 1,-1-1,2 1,0-1,0 0,1 1,0-2,1 1,0-1,1 1,0-1,1-1,0 1,0-1,1 0,0-1,5 4,5-4</inkml:trace>
  <inkml:trace contextRef="#ctx0" brushRef="#br0" timeOffset="1616.093">620 875,'34'0,"20"0,11 0,4 0,-5 0,-4 0,-3 0,-1 0,-5 0,-2 0,-4 0,-6 0,-4 0,-3 0,-7 5,-8 1</inkml:trace>
  <inkml:trace contextRef="#ctx0" brushRef="#br0" timeOffset="2101.471">1184 1158,'-22'0,"0"0,0 2,0 1,1 1,-1 1,1 0,0 2,0 0,1 2,0 0,0 1,1 1,-9 7,2-2,21-14,0 0,1 0,-1 0,0 0,1 1,-1 0,1 0,0 0,0 0,0 1,1-1,-1 1,1 0,0 0,0 1,0-1,0 1,1-1,0 1,0 0,0 0,0 0,1 0,0 0,0 0,0 0,1 2,3-2,1-1,0 1,1-1,-1 0,1 0,-1-1,1 0,0 1,1-2,-1 1,0 0,1-1,-1 0,1-1,0 1,0-1,0 0,-1 0,3-1,15 5,70 38,-91-41,0 0,1 1,-1-1,0 0,0 1,0-1,-1 1,1 0,-1 0,1-1,-1 1,0 0,0 0,0 0,-1 0,1 0,-1 0,1 1,-1-1,0 0,0 0,0 0,-1 0,1 0,-1 0,0 0,0 0,0 0,0 0,0 0,-1 1,-6 6,0 0,0-1,-1 0,0-1,0 0,-1 0,0-1,-1 0,1-1,-1 0,-1 0,1-1,-1-1,0 0,0-1,0 0,-4 0,-70 10,61-12</inkml:trace>
  <inkml:trace contextRef="#ctx0" brushRef="#br0" timeOffset="2602.258">1354 1072,'81'-1,"-79"1,0 0,-1 0,1 1,0-1,-1 0,1 1,0-1,-1 1,1 0,-1-1,1 1,-1 0,1 0,-1 0,0 0,1 0,-1 0,0 1,0-1,0 0,0 1,0-1,0 1,0-1,0 1,0-1,-1 1,1-1,-1 1,1 0,-1-1,0 1,0 0,0 0,1-1,-2 1,1 0,0-1,0 1,0 0,-1-1,1 1,-1 0,0 0,-46 86,49-85,0-1,0 1,0-1,0 0,1 0,-1 0,0 0,1 0,0 0,-1-1,1 1,0-1,0 0,0 0,0 0,0 0,0 0,0-1,0 1,0-1,0 0,0 0,0 0,1 0,-1-1,0 1,0-1,0 0,0 0,2 0,36-7,-26 8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506 762,'5'0,"6"0,6 0,6 0,2 0,3 0,1 0,1 0,-1 0,0 0,0 0,-5 5,-2 1,0 1,2-2,0-2,-2-1</inkml:trace>
  <inkml:trace contextRef="#ctx0" brushRef="#br0" timeOffset="3041.231">309 0,'-26'18,"1"1,2 1,0 0,1 2,1 1,1 1,1 0,1 2,1 0,2 0,0 2,2 0,1 0,2 1,-7 26,12-24,1 0,2 1,1-1,1 1,2 0,1-1,2 0,0 0,3 0,9 27,14 27,3-2,4-1,13 14,64 91,-91-155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51,'352'0,"-165"-28,-85 10,-91 13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47,'14'5,"10"2,11-1,3-1,5-1,1-2,2-6,2-2,4 0,1 1,-2-4,-1 0,-5 2,-4 2,-4 1,-5-3,-2 0,-6 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1,'2'8,"0"-1,1 1,-1 0,2-1,-1 0,1 1,0-1,1-1,-1 1,2-1,-1 1,0-2,1 1,0-1,1 1,-1-2,1 1,0-1,0 0,0 0,1-1,-1 0,290 105,-194-56,-100-50,0 0,0 0,0 1,-1 0,1-1,-1 1,1 0,-1 0,0 0,0 0,-1 1,1-1,-1 0,1 1,-1-1,0 1,0 0,-1-1,1 1,-1 0,0-1,0 1,0 0,0-1,-1 1,1 0,-1-1,0 1,0 0,-9 14,-1-1,0 0,-1-1,-1 0,-1-1,0 0,0-1,-2-1,0 0,-9 4,23-15,-195 150,192-149,1 1,1-1,-1 0,0 1,1 0,0 0,0 0,0 0,0 1,1-1,0 1,0-1,0 1,0 0,0 3,2 9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4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530 20,'-18'-3,"-4"-2,0 1,0 1,0 0,-1 2,1 1,-1 1,1 0,0 2,0 0,0 2,0 0,0 2,-14 6,22-2,0-1,1 2,0 0,1 1,1 0,0 0,0 1,2 1,0 0,0 0,0 3,1-1,-1 0,2 1,0 0,2 1,0-1,1 1,-2 19,5-32,1 0,0-1,0 1,0 0,1 0,0 0,0 0,0 0,1-1,0 1,0-1,1 1,-1-1,1 0,0 0,0 0,1 0,0 0,0-1,0 1,0-1,1-1,-1 1,1 0,0-1,0 0,2 1,1 0,1-1,-1 1,1-2,-1 1,1-1,0 0,0-1,0 0,0 0,0-1,1-1,-1 1,0-1,0-1,0 0,-1 0,1 0,0-1,-1-1,0 0,0 0,0 0,4-3,9-7,-1-1,0-1,-1-1,-1 0,-1-2,0 0,12-20,97-164,-126 204,0 0,0 0,1-1,-1 1,0 0,1-1,-1 1,1-1,-1 1,1-1,-1 1,1 0,-1-1,1 0,-1 1,1-1,0 1,-1-1,1 0,0 1,-1-1,1 0,0 0,0 1,-1-1,1 0,0 0,-1 0,1 0,0 0,0 0,-1 0,1 0,0-1,0 1,-1 0,1 0,0 0,-1-1,1 1,0 0,-1-1,1 1,0-1,-1 1,1-1,-1 1,1-1,-1 1,1-1,-1 0,1 1,-1-1,0 1,1-1,-1 0,0 0,0 1,1-1,-1 0,18 97,-15-75,0 1,1-1,2 0,0 0,1 0,1-1,7 14,-12-29,-1 1,0-1,1 1,0-1,0 0,1 0,0 0,-1 0,2-1,-1 0,0 1,1-2,0 1,0 0,0-1,0 0,0 0,1-1,0 1,-1-1,1 0,0-1,0 1,0-1,0 0,0-1,0 0,0 0,0 0,0 0,3-2,9-4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1,'-15'24,"-4"12,-4 1,2-2,0-1,-1-3,2 0,1-2,3-1,-1-5,4-1,-3-5,3 0,-1-4,1 2,-2-3,2-3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1,'10'29,"3"14,-1 4,3-5,-2-5,2-10,-1-3,1-7,-2-1,2-3,-1 1,1-2,-2-3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1,'-25'18,"2"1,0 1,1 1,1 1,1 1,1 1,1 1,1 0,1 1,1 1,2 0,0 1,2 1,2 0,0 0,2 0,0 6,5-17,0 0,2-1,0 1,0 0,2 0,0 0,1-1,1 1,1-1,0 0,1 0,1-1,1 0,0 0,1 0,0-1,2-1,-1 1,2-2,0 0,14 12,19-6,-24-14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27,'233'-24,"-230"23,-1 0,1 1,0 0,0 0,0-1,-1 1,1 1,0-1,0 0,0 1,0 0,-1-1,1 1,0 0,-1 0,1 1,-1-1,1 0,-1 1,0 0,1-1,-1 1,0 0,0 0,0 0,0 1,-1-1,1 0,-1 1,1-1,-1 1,0-1,0 1,0 0,0-1,0 1,-1 0,1 0,-1-1,0 1,0 0,0 0,0 0,0 0,-1-1,1 2,-5 8,0-1,-1 1,0-1,-1 0,0 0,0-1,-1 0,-1 0,0-1,-6 5,7-7,0 1,0 0,0 0,1 1,0 0,1 1,0-1,1 1,0 0,0 0,1 1,0 0,-1 8,4-16,1 0,0 0,0 0,0 1,0-1,0 0,1 0,0 0,-1 0,1 0,0 0,1 0,-1 0,0 0,1 0,0 0,-1-1,1 1,0-1,1 1,-1-1,0 0,1 0,-1 0,1 0,-1 0,1-1,0 1,0-1,0 1,0-1,0 0,0 0,0-1,0 1,0-1,2 1,5 0,-1 0,0 0,0-1,1 0,-1-1,0 0,0-1,0 1,0-2,0 1,0-1,6-4,14-10,-4-1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1,'-45'27,"33"-21,0 1,1-1,0 2,0-1,1 2,0-1,0 1,1 1,0 0,-4 7,13-15,0 1,0-1,-1 1,2 0,-1-1,0 1,1-1,-1 1,1 0,0-1,-1 1,1-1,1 0,-1 1,0-1,0 0,1 0,-1 0,1 0,0 0,0 0,0 0,0 0,0-1,0 1,0-1,0 1,1-1,-1 0,0 0,1 0,-1 0,1-1,-1 1,1-1,0 1,-1-1,1 0,-1 0,1 0,2 0,20 9,-21-8,-1 0,1 1,-1-1,0 1,0 0,0 0,0 0,0 0,0 0,0 1,-1-1,1 1,-1 0,0 0,0 0,0 0,0 0,0 0,-1 1,1-1,-1 1,0-1,0 1,0-1,-1 1,1-1,-1 1,0 0,0-1,0 1,0 0,-1-1,0 1,1-1,-1 1,0-1,-1 1,0 1,-29 34,16-23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0,'19'22,"-1"0,-1 1,0 1,-2 1,-1 0,-1 1,-1 0,-2 1,0 1,-2-1,-1 1,-1 1,-2-1,0 1,-2 2,-1-9,0-1,-2 1,0-1,-1 1,-2-1,0 0,-1 0,-1-1,-1 1,-1-1,0-1,-2 1,0-1,-1-1,-7 8,5-9,-1 0,-1-1,-1-1,0-1,0 0,-2-1,-14 9,9-10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0,1 0,-1 0,-2 0,-1 0,-2 0,-2 0,0 0,-6 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1,-2-2,-6-2,-5-1,-5-1,-4 0,-7-1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7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264 735,'5'5,"6"1,6 5,5 0,4-1,7-3,2-2,1-3,3-1,0 0,-2-2,-2 1,-3-5,-1-2,-2 0,-1 2,-5 1</inkml:trace>
  <inkml:trace contextRef="#ctx0" brushRef="#br0" timeOffset="300.629">1252 29,'-10'14,"-3"10,1 6,2 2,3 1,3-1,2-1,1-1,5 0,3-1,0-1,-2 0,4 0,0 0,-2 0,-1 1,-3-1,0-5</inkml:trace>
  <inkml:trace contextRef="#ctx0" brushRef="#br0" timeOffset="553.721">969 650,'39'-5,"21"-1,11 0,-2 1,-3 1,-3-3,-3 0,-7 0,-2 2,-6 2,-5 1,-5 1,-4 0,-6 2</inkml:trace>
  <inkml:trace contextRef="#ctx0" brushRef="#br0" timeOffset="940.354">998 932,'313'30,"-312"-30,1-1,0 1,-1 0,1 0,-1 0,1 0,-1 0,1 0,-1 0,1 1,-1-1,1 1,-1-1,1 1,-1-1,1 1,-1 0,0 0,1 0,-1 0,0 0,0 0,0 0,0 0,0 0,0 0,0 0,0 1,0-1,-1 1,1-1,0 0,-1 1,1-1,-1 1,0-1,1 1,-1-1,0 1,0-1,0 1,0 0,0-1,0 1,0-1,-1 1,1-1,-1 1,1-1,-1 1,1-1,-1 0,0 1,0-1,0 0,0 1,0-1,0 0,0 0,-1 1,-109 95,59-59,43-31,-2 1,0 0,0 1,1 0,0 1,1 0,0 1,0 0,1 0,0 1,-1 4,8-14,0 0,1 0,-1 0,1 0,-1 0,1 0,0 0,0 0,0 0,0 1,0-1,0 0,0 0,1 0,-1 0,1 0,0 0,-1 0,1 0,0 0,0 0,0 0,1-1,-1 1,0 0,1-1,-1 1,1-1,-1 1,1-1,0 0,-1 0,1 1,0-1,0-1,0 1,0 0,0 0,0-1,2 1,87 8,-71-11,0-2,0-1,0 0,0-1,-1-1,0-1,0-1,15-10,-16 9</inkml:trace>
  <inkml:trace contextRef="#ctx0" brushRef="#br0" timeOffset="6071.966">1646 1,'2'1,"0"1,0-1,0 0,0 1,-1 0,1-1,0 1,-1 0,0 0,1 0,-1 0,0 0,0 0,0 0,0 0,-1 1,1-1,-1 0,1 1,-1-1,0 0,0 1,1-1,-2 0,1 2,0-1,9 59,2 0,3-1,18 47,-1-19,64 233,-90-298,-1 1,-2-1,0 1,-1 0,-2 0,0-1,-2 1,-1-1,-3 14,-2-20,0-1,-1 0,0 0,-2-1,0-1,0 0,-2 0,0-1,0-1,-1-1,-1 0,0 0,-1-2,-9 5,-25 20,19-12</inkml:trace>
  <inkml:trace contextRef="#ctx0" brushRef="#br0" timeOffset="6656.952">321 227,'-6'-1,"0"1,0 0,0 0,0 0,0 1,0-1,1 1,-1 1,0-1,1 1,-1 0,1 0,-1 1,1 0,0 0,0 0,0 0,1 1,-1 0,1 0,0 0,0 0,0 1,0 0,1-1,0 1,0 1,-1 3,0-5,-19 32,1 0,1 2,3 0,1 1,2 1,1 0,3 1,1 1,2-1,1 1,3 1,1-1,3 1,1-1,2 1,5 18,-7-37,2-1,1 1,1-1,1 0,1 0,1 0,0-1,2 0,1-1,1 0,0-1,2 0,0-1,1-1,1 0,1-1,0-1,1 0,1-1,4 1,-1-3,1-1,1-1,0-1,0-1,1-2,0 0,13 1,-11-3</inkml:trace>
  <inkml:trace contextRef="#ctx0" brushRef="#br0" timeOffset="16294.853">2126 706,'12'-27,"0"1,1 1,2 0,0 0,10-8,1-5,83-102,-100 128,0 1,1 0,0 0,1 1,0 1,1 0,0 0,5-1,-16 9,0 0,0 1,0-1,-1 1,1 0,0-1,0 1,0 0,0-1,1 1,-1 0,0 0,0 0,0 0,0 0,0 0,0 0,0 0,0 0,0 1,0-1,0 0,0 1,0-1,0 1,0-1,0 1,0-1,-1 1,1 0,0-1,0 1,0 0,-1 0,1-1,-1 1,1 0,0 0,-1 0,1 0,-1 0,0 0,1 0,-1 0,0 0,0 0,1 0,-1 0,0 1,4 58,-4-53,2 164,-1-170,0 0,1 0,-1-1,0 1,1-1,-1 1,1-1,-1 1,1-1,-1 0,1 1,-1-1,1 0,-1 0,1 0,-1 0,1-1,-1 1,1 0,-1-1,1 1,-1 0,1-1,-1 0,0 1,1-1,-1 0,0 0,0 0,1 0,-1 0,0 0,0 0,0 0,0 0,0-1,-1 1,1 0,0-1,0 1,-1 0,1-1,-1 1,1-1,-1 1,0-1,0 0,6-5,135-150,-135 151,24-22,1 2,1 0,1 2,25-12,-57 35,0 0,0 0,0 0,1 0,-1 1,0-1,1 0,-1 1,1-1,-1 1,0 0,1-1,-1 1,1 0,-1 0,1 0,-1 0,1 0,-1 0,1 1,-1-1,1 0,-1 1,0-1,1 1,-1-1,1 1,-1 0,0 0,0-1,0 1,1 0,-1 0,0 0,0 0,0 1,0-1,0 0,-1 0,1 0,0 1,-1-1,1 0,-1 1,1-1,-1 1,1-1,-1 1,0-1,0 1,0 0,2 16,-1-1,-1 1,-1-1,-1 1,0-1,-1 0,-1 0,0 1,-13 113,32-91,-3-28</inkml:trace>
  <inkml:trace contextRef="#ctx0" brushRef="#br0" timeOffset="16625.852">2013 848,'249'-20,"102"-7,23 15,-74 14,-274-2</inkml:trace>
  <inkml:trace contextRef="#ctx0" brushRef="#br0" timeOffset="17325.927">2720 1102,'-35'9,"0"1,1 2,1 2,0 1,1 1,1 2,-11 8,-10 31,51-55,0 0,1-1,-1 1,0 0,1 0,-1 0,1 0,-1 0,1 0,0 0,0 0,0 0,0 0,0 0,1-1,-1 1,1 0,-1 0,1 0,-1 0,1 0,0 0,0-1,0 1,0 0,0-1,0 1,1-1,-1 1,0-1,1 0,-1 1,1-1,0 0,-1 0,1 0,0 0,0 0,138 40,-132-38,-1 1,1-1,-1 1,0 1,0-1,0 1,-1 1,0-1,0 1,0 0,-1 0,1 1,-1 0,-3-4,-1 0,1-1,0 1,-1 0,0 0,0 0,0 0,0 0,0 0,0 0,-1 0,1 0,-1 0,0 0,0 1,0-1,-1 0,1 0,-1 0,0 0,1 0,-1 0,-1 0,1 0,0 0,-1 0,1-1,-1 1,0 0,0-1,0 0,0 1,-1-1,1 0,-1 1,-8 4,0 0,-1 0,1-1,-1-1,0 0,-1-1,1 0,-1-1,0 0,0-1,0 0,0-1,0-1,0 0,0 0,-12-3,-16-14,29 4</inkml:trace>
  <inkml:trace contextRef="#ctx0" brushRef="#br0" timeOffset="17824.989">3030 1016,'36'-1,"-26"0,1 0,0 1,-1 0,1 1,-1 0,1 0,-1 1,1 1,-1-1,5 4,-14-6,0 1,0-1,0 1,0 0,-1 0,1-1,0 1,0 0,-1 0,1 0,-1 0,1 0,-1 0,1 0,-1 0,0 0,1 0,-1 0,0 0,0 0,0 0,1 0,-1 0,-1 0,1 0,0 1,0-1,0 0,0 0,-1 0,1 0,0 0,-1 0,1 0,-1 0,0 0,1-1,-1 1,1 0,-1 0,0 0,0 0,-37 41,30-35,-11 10,14-14,1 0,0 0,0 0,0 0,0 1,1 0,-1 0,1 0,0 0,0 0,0 1,1-1,-1 1,1-1,0 1,1 0,-1 0,0 3,5-5,-1-1,0 1,1-1,-1 0,1 0,0 0,0 0,0 0,0-1,0 1,0-1,0 0,0 0,1 0,-1 0,0-1,1 0,-1 1,1-1,-1 0,0 0,1-1,-1 1,1-1,-1 1,0-1,0 0,1-1,-1 1,0-1,-1 2,140-47,-123 36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2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623 253,'-16'-34,"11"19,-1 0,-1 0,0 1,-1 0,0 0,-2 1,1 0,-1 0,-1 1,0 1,-1 0,0 0,-1 1,0 1,-1 0,-11-5,19 12,0 1,0 0,0 0,0 0,-1 1,1 0,0 0,0 1,-1 0,1 0,0 0,0 1,0 0,0 0,1 0,-1 1,0 0,1 0,-4 3,-94 79,83-66,2 0,0 0,1 2,1 0,1 1,1 1,1 0,1 1,1 0,1 0,1 1,2 1,0 0,-3 25,9-45,0 0,1 1,-1-1,1 0,0 1,1-1,0 0,0 0,0 0,0 1,1-1,0 0,1-1,-1 1,1 0,0-1,1 1,-1-1,1 0,0 0,0-1,1 1,-1-1,1 0,0 0,0 0,0-1,1 1,-1-1,6 1,2-1,1 0,0-1,0-1,0-1,0 0,0 0,-1-2,1 1,0-2,0 0,-1-1,0 0,0-1,0 0,0-1,-1 0,5-4,21-13,-2-2,-1-1,-1-1,28-31,-29 25,-1-1,-2-1,-1-2,-2-1,-2-1,5-14,10-14,-42 95,-6 8,2 0,1 0,2 1,2 0,1-1,2 4,0-23,0-1,2 1,0-1,0 0,2 0,0-1,0 0,2 0,0 0,1-1,8 11,-2-7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0,'-1'6,"-4"9,1 0,1 0,0 1,1-1,1 1,0 0,1-1,1 1,0 0,2 4,-3-19,0 1,0 0,1-1,-1 1,1 0,-1-1,1 1,-1 0,1-1,0 1,0-1,0 1,0-1,0 0,0 1,0-1,1 0,-1 0,0 0,1 0,-1 0,1 0,-1 0,1 0,-1-1,1 1,-1-1,1 1,0-1,0 1,-1-1,1 0,0 0,-1 0,1 0,0 0,0 0,-1 0,2-1,56-40,26-92,-84 132,-1 0,0 0,0 0,1 0,-1 0,1 0,-1 1,1-1,-1 0,1 0,0 0,-1 1,1-1,0 0,0 1,-1-1,1 0,0 1,0-1,0 1,0-1,0 1,0 0,-1-1,1 1,0 0,0 0,0 0,0 0,0 0,0 0,0 0,0 0,0 0,0 0,0 0,0 0,0 1,0-1,0 0,0 1,0-1,0 1,0-1,-1 1,1 0,0-1,0 1,-1 0,1-1,0 1,-1 0,1 0,0 0,-1-1,1 1,-1 0,0 0,1 0,-1 0,0 1,22 62,1 85,-15-93,-2 0,-2 0,-3 1,-5 40,2-80,0-1,-1 0,-1-1,0 1,-2-1,1 1,-2-1,0-1,0 1,-2-2,0 1,0-1,-1 0,-1-1,0 0,-1-1,0 0,0 0,-1-2,-1 0,-14 8,26-15,0 0,-1-1,1 1,-1-1,1 1,-1-1,0 0,1 0,-1 0,0 0,0-1,0 1,0-1,0 1,0-1,0 0,0 0,1 0,-1-1,0 1,0-1,0 0,0 0,0 0,1 0,-1 0,0 0,1-1,-1 1,1-1,-1 0,1 0,0 0,0 0,0 0,0 0,0 0,0-1,1 1,-1-1,1 1,0-1,0 0,-1-2,0-14,1 1,1-1,1 0,0 1,1-1,2 1,0 0,0 0,2 0,0 1,1-1,1 1,6-9,-8 13,51-103,-38 87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1 603,'14'0,"10"0,6-4,2-3,0 1,0 2,-1 0,0 2,-2 1,0 0,0 1,-1 1,0-1,0 0,0 0,-5 1</inkml:trace>
  <inkml:trace contextRef="#ctx0" brushRef="#br0" timeOffset="250.262">85 914,'34'0,"20"0,6 0,-2 0,-7 0,-6 0,-7 0,-5 0,-3 0,-7 0</inkml:trace>
  <inkml:trace contextRef="#ctx0" brushRef="#br0" timeOffset="6017.991">1327 547,'-4'-5,"0"0,0 1,-1-1,1 1,-1 0,0 0,0 1,0 0,-1-1,1 2,-1-1,0 1,1 0,-1 0,0 0,0 1,-1 0,1 0,0 0,0 1,0 0,0 1,-1-1,1 1,0 0,0 0,0 1,-3 1,-9 8,0 1,1 0,0 2,1 0,1 0,1 1,0 1,0 1,2 0,0 0,1 2,1-1,-1 5,7-18,1 0,0 0,0 0,0 1,1-1,0 0,0 1,0 0,1 0,0-1,0 1,0 0,1 0,0 0,0 0,0 0,1 0,0-1,0 1,1 0,-1 0,1-1,0 1,1-1,-1 0,1 1,0-1,1 0,-1-1,1 1,0-1,0 1,0-1,1 0,1 0,1 0,-1 0,1-1,0 1,0-1,0-1,0 0,0 0,1 0,-1-1,1 0,-1 0,1-1,-1 0,1 0,0-1,-1 0,0 0,1-1,-1 0,0 0,3-2,5-2,-1 0,1-1,-1 0,-1-1,1-1,-2 0,1-1,-1 0,-1-1,5-5,9-14,-1-2,-1-1,-2-1,-1 0,-1-2,-3 0,4-15,-11 27,-1-1,-1-1,-1 1,-2-1,0 0,-2 0,-1-1,-1 1,-1 0,-2 0,0 0,-2 0,-2-5,5 22,-1-1,0 1,0-1,-1 1,0 0,-1 0,0 1,0 0,-1 0,0 0,-1 0,0 1,0 0,0 0,-1 1,0 0,0 0,0 1,-4-1,9 5,-1 1,1-1,-1 1,1 0,-1 0,1 0,-1 1,1-1,-1 1,1 0,-1 0,1 0,-1 0,1 0,0 1,0 0,0-1,0 1,0 0,0 1,1-1,-1 0,1 1,-1 0,1-1,0 1,0 0,0 0,-39 93,38-74,2-1,0 0,1 1,1-1,1 0,1 0,1 0,1 0,1 0,1-1,0 0,7 12,38 105,-35-87,1-1,3-1,22 36,-33-66,-1-2</inkml:trace>
  <inkml:trace contextRef="#ctx0" brushRef="#br0" timeOffset="6452.419">1750 124,'1'59,"2"-1,3 0,3 0,1 0,4-1,10 24,14 55,-38-134,0-1,0 0,0 0,0 1,0-1,0 0,0 0,1 1,-1-1,0 0,1 0,-1 0,1 0,0 1,-1-1,1 0,0 0,0 0,-1 0,1 0,0-1,0 1,0 0,0 0,0-1,0 1,0 0,0-1,1 1,-1-1,0 1,0-1,0 0,1 0,-1 1,0-1,0 0,1 0,-1 0,0 0,0 0,1-1,-1 1,0 0,0-1,1 1,-1 0,0-1,0 1,0-1,0 0,0 1,0-1,0 0,0 0,0 0,9-15,-1 0,0 0,-2-1,0 0,-1 0,-1-1,0 0,0-5,5-18,120-366,-101 318,-28 77,-3 6</inkml:trace>
  <inkml:trace contextRef="#ctx0" brushRef="#br0" timeOffset="7121.609">2174 603,'-4'11,"2"0,-1 0,2 0,-1 0,1 0,1 1,0-1,1 0,0 0,2 9,-3-20,1 1,-1 0,0 0,1-1,-1 1,1 0,-1-1,0 1,1 0,0-1,-1 1,1 0,-1-1,1 1,0-1,-1 0,1 1,0-1,-1 1,1-1,0 0,0 1,-1-1,1 0,0 0,0 0,0 0,-1 0,1 0,0 0,0 0,0 0,-1 0,1 0,0 0,0-1,0 1,-1 0,1 0,0-1,0 1,-1-1,1 1,0 0,-1-1,1 0,-1 1,1-1,-1 1,1-1,0 0,32-31,50-87,-9 20,-73 99,-1-1,1 1,0-1,0 1,0 0,0-1,-1 1,1 0,0 0,0 0,0-1,0 1,0 0,0 0,0 0,0 1,0-1,-1 0,1 0,0 0,0 1,0-1,0 0,0 1,-1-1,1 1,0-1,0 1,0-1,-1 1,1-1,0 1,-1 0,1-1,-1 1,1 0,-1 0,1-1,-1 1,1 0,-1 0,0 0,0 0,1 0,-1-1,0 1,0 0,0 0,0 0,0 0,0 0,0 0,0 0,0 0,6 57,-6-58,10 177,-5-160,-1 1,-1-1,0 1,-2-1,0 1,0-1,-2 1,0 0,-1-1,-1 1,-1-1,-3 10,3-22,1 1,-1-1,0 0,0 0,-1 0,0-1,0 1,0-1,0 0,-1 0,1-1,-1 0,0 0,0 0,0-1,0 0,-1 0,1 0,0-1,-1 0,1 0,-1-1,0 1,1-2,-1 1,1-1,-1 0,1 0,-5-2,9 2,0 0,-1 0,1 0,0-1,0 1,0-1,1 1,-1-1,0 0,1 0,-1 0,1 0,-1 0,1 0,0 0,0 0,0-1,0 1,0 0,1-1,-1 1,1-1,-1 1,1 0,0-1,0 1,0-1,0 1,0-1,1 1,-1-1,1 1,0 0,-1-1,1 1,0 0,1-1,46-82,-33 67,2 2,0 0,0 1,2 0,0 2,0 0,1 1,1 1,0 1,15-5,-16 6,0 1,0 1,0 1,1 1,0 0,0 2,1 0,18 1,16 3,-32-1</inkml:trace>
  <inkml:trace contextRef="#ctx0" brushRef="#br0" timeOffset="7449.031">368 1281,'1111'-135,"-862"111,2 11,173 15,-131 24,-257-23</inkml:trace>
  <inkml:trace contextRef="#ctx0" brushRef="#br0" timeOffset="8089.18">1412 1535,'-55'41,"-89"85,138-119,-1 1,1 0,1 1,0 0,0 0,0 0,1 0,1 0,0 1,0 0,1 0,0 0,0 0,1 0,1 0,-1 0,2 6,0-11,0-1,0 1,0-1,1 1,0-1,0 0,0 1,0-1,1 0,-1 0,1-1,0 1,0 0,1-1,-1 0,1 0,0 0,-1 0,1-1,0 1,1-1,-1 0,0 0,1-1,-1 1,1-1,-1 0,1 0,0 0,-1-1,1 0,0 0,-1 0,1 0,0-1,-1 0,1 0,0 0,0 0,9-2,1 0,-2 0,1-1,0-1,-1 0,0-1,0-1,0 0,-1 0,0-2,-1 1,1-1,-2-1,5-4,127-161,-134 164,10-14,-2 0,0-2,-2 0,-1 0,-1-2,-2 1,0-1,-2-1,-2 0,2-16,-7 38,-1 0,0 0,-1 0,0 0,0 0,0 0,-1 1,0-1,-1 0,0 1,0-1,0 1,-3-4,4 8,0 1,0-1,1 1,-1-1,-1 1,1 0,0 0,-1 0,1 0,-1 0,1 0,-1 1,0 0,0-1,0 1,0 0,0 0,0 0,0 1,0-1,0 1,0 0,0 0,0 0,0 0,0 0,0 1,-1-1,1 1,0 0,0 0,1 0,-1 0,0 0,-2 2,-6 5,1 1,1 0,-1 1,1 0,1 0,0 1,1 0,0 0,0 1,1 0,1 0,0 1,1-1,0 1,0 2,1-8,-2 5,0 0,1 0,0 0,1 1,0 0,1-1,0 1,1 0,1 0,0 0,0 0,2-1,-1 1,2 0,-1 0,2-1,0 0,0 0,1 0,1 0,0-1,0 1,1-2,1 1,0-1,5 5,-4-6,1-1,0 0,0 0,1-1,0 0,0-1,1-1,0 1,0-2,0 0,0 0,1-1,-1-1,1 0,0 0,0-2,0 1,-1-2,1 0,0 0,0-1,1-1,4-4</inkml:trace>
  <inkml:trace contextRef="#ctx0" brushRef="#br0" timeOffset="8622.611">2371 1281,'-3'23,"-1"0,0 0,-2 0,-1 0,-1-1,0 0,-2 0,-1-1,-11 17,-15 34,-29 78,64-148,1 1,-1-1,1 1,0-1,0 1,0 0,0-1,0 1,0 0,1 0,0 0,-1-1,1 1,0 0,0 0,1 0,-1 0,0 0,1-1,0 1,0 0,0 0,0-1,0 1,0-1,1 1,-1-1,1 1,0-1,-1 0,1 0,0 0,1 0,-1 0,0 0,0-1,1 1,-1-1,1 1,-1-1,1 0,0 0,-1 0,1 0,3 0,6-1,1 0,0 0,0-1,0-1,-1 0,1-1,0 0,-1-1,0 0,5-4,41-10,28-14,-79 27</inkml:trace>
  <inkml:trace contextRef="#ctx0" brushRef="#br0" timeOffset="8871.697">1976 1591,'39'0,"21"0,7 0,0 0,-6 0,-3 0,-8 0,-11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2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0 705,'88'-21,"50"2,-105 13,1 1,-1 1,1 2,-1 1,27 4,-25 7,-29-3</inkml:trace>
  <inkml:trace contextRef="#ctx0" brushRef="#br0" timeOffset="379.477">0 988,'5'5,"6"1,7 0,4-1,4-7,2-2,1-1,0 1,1 1,-1 0,0 2,-1-5,1 0,-1 0,0 1,1 2,-6 6,-6 2</inkml:trace>
  <inkml:trace contextRef="#ctx0" brushRef="#br0" timeOffset="14298.398">1440 1129,'-1'0,"0"0,0 0,0 1,0-1,0 0,0 0,0 0,0 0,0-1,0 1,0 0,0 0,0 0,0-1,0 1,0-1,0 1,0-1,0 1,0-1,0 1,0-1,1 0,-1 0,0 1,0-1,1 0,-1 0,1 0,-1 0,1 0,-1 0,1 0,-1 0,1 0,0 0,0 0,-1 0,1 0,0 0,0 0,0 0,0 0,0 0,0 0,0 0,1 0,-1 0,0 0,1 0,-1 0,0 0,1 0,-1 0,1 0,0 0,-1 1,1-1,0 0,-1 0,1 0,0 1,1-1,12-7,0 1,1 0,0 1,0 1,0 1,1 0,0 1,5 0,14-4,-19 3,-7 1,0 1,0 0,0 1,0-1,0 2,1-1,-1 1,0 1,0 0,6 1,-14 0,0-1,1 1,-1 0,0 0,-1 0,1 0,0 0,0 0,-1 0,0 0,1 1,-1-1,0 0,0 0,0 0,0 0,0 1,0-1,-1 0,1 0,-1 0,0 0,1 0,-1 0,0 0,0 0,0 0,-1 0,1-1,0 1,-1 0,1-1,-1 1,1-1,-1 0,0 1,0-1,1 0,-2 0,2 0,-158 139,45-48,100-80,10-10,0 1,0-1,1 0,-1 1,1 0,0 0,-1 0,1 0,1 0,-1 1,0-1,1 1,0-1,-1 1,2 0,-1 0,0 0,1 1,0-1,0 0,0 0,0 1,1-1,-1 0,1 1,1-1,-1 1,0-1,1 0,0 1,0-1,1 3,7 1,-1 1,2-1,-1-1,1 0,0 0,1-1,-1 0,1-1,0 0,1-1,-1 0,1-1,0 0,0-1,0 0,0-1,0-1,0 1,2-2,95-2,-91-4</inkml:trace>
  <inkml:trace contextRef="#ctx0" brushRef="#br0" timeOffset="14619.224">2145 1214,'-17'13,"-5"0,2 0,0 2,0 1,1 0,2 2,-1 0,2 0,0 2,2 0,-11 19,23-35,0-1,1 0,0 1,0-1,0 1,0-1,0 1,1-1,0 1,0 0,0-1,0 1,0-1,1 1,-1 0,1-1,0 1,0-1,0 0,1 1,-1-1,1 0,0 0,0 0,0 0,0 0,0 0,1 0,-1-1,1 1,0-1,0 0,0 0,0 0,0 0,0 0,0-1,1 1,-1-1,1 0,-1 0,1 0,-1-1,1 1,0-1,-1 0,1 0,16 1,0 0,0-2,0 0,0-2,-1 0,1-1,-1-1,0 0,0-2,-1 0,1-1,-2-1,1-1,-1 0,-1-1,4-4,-14 10,1 0,-1 0,0 0,0-1,-1 0,0 0,0 0,0-1,-1 0,0 0,0 0,0 0,-1-1,0 1,-1-1,0 0,0 0,-1 1,0-1,0-1,0 1,-1 0,-1 0,1 0,-1 0,-1 0,1 0,-1 1,-1-1,0 0,0 1,0-1,-1 1,0 0,0 0,-1 1,0-1,0 1,0 0,-1 0,0 1,0 0,0 0,-2-1,0 2,-1 0,1 1,-1 0,1 0,-1 1,0 0,0 0,0 1,0 0,0 1,0 0,0 1,0-1,0 2,-2 0,-13 4</inkml:trace>
  <inkml:trace contextRef="#ctx0" brushRef="#br0" timeOffset="13221.4">1384 226,'0'0,"1"0,-1-1,1 1,0 0,-1-1,1 1,-1-1,1 1,-1-1,1 1,-1-1,0 0,1 1,-1-1,0 1,1-1,-1 0,0 1,0-1,1 0,-1 1,0-1,0 0,0 1,0-1,0 0,0 0,0 1,0-1,0 0,-1 1,1-1,0 0,0 1,-1-1,1 0,0 1,-1-1,1 1,0-1,-1 1,1-1,-1 1,1-1,-1 1,1-1,-1 1,0-1,1 1,-1 0,1-1,-1 1,0 0,1 0,-1-1,0 1,1 0,-1 0,0 0,1 0,-1 0,0 0,1 0,-1 0,0 0,0 0,1 0,-1 1,0-1,1 0,12-13,0 0,2 1,-1 0,2 1,-1 1,1 0,1 1,0 1,0 0,1 2,0-1,6 0,-20 6,0 0,-1 0,1 0,0 1,0-1,0 1,0 0,0-1,0 1,0 1,-1-1,1 0,0 1,0-1,0 1,0 0,-1 0,1 0,0 0,-1 1,1-1,-1 1,1-1,-1 1,0 0,1 0,-1 0,0 0,-1 1,1-1,0 0,-1 1,1-1,-1 1,1-1,-1 1,0 0,0 0,-1 0,1-1,-1 1,1 0,-1 0,0 0,0 2,0 6,-1-1,-1 0,0 0,0 0,-1 0,0 0,0-1,-1 1,-1-1,1 0,-2 0,1 0,-1-1,0 0,-1 0,0-1,-7 6,13-12,0 0,-1-1,1 1,0 0,0-1,-1 1,1 0,0 0,0 0,0 0,0 0,0 1,0-1,1 0,-1 0,0 1,1-1,-1 0,1 1,-1-1,1 0,-1 1,1-1,0 1,0-1,0 0,0 1,0-1,0 1,0-1,0 1,1-1,-1 1,0-1,1 0,-1 1,1-1,0 0,-1 0,1 1,0-1,0 0,0 0,0 0,0 0,0 0,0 0,0 0,0 0,1 0,-1 0,188 66,-186-65,0-1,-1 1,1 0,-1 0,0 0,1 0,-1 1,0-1,-1 1,1-1,0 1,-1 0,1-1,-1 1,0 0,0 0,0 0,0 0,0 0,-1 0,0 0,1 0,-1 0,0 1,0-1,-1 0,1 0,-1 0,1 0,-1 0,0 0,0 0,-2 2,1 1,-1 0,0-1,-1 1,0-1,0 1,0-1,0-1,-1 1,1-1,-1 1,-1-1,1-1,0 1,-1-1,-4 3,-1-2,0 0,1-1,-1 0,-1 0,1-1,0-1,0 0,-1 0,1-1,-1-1,1 1,0-2,0 0,-1 0,1-1,1-1,-1 0,0 0,1-1,0 0,0-1,0 0,-3-3,0-5</inkml:trace>
  <inkml:trace contextRef="#ctx0" brushRef="#br0" timeOffset="13717.243">1073 818,'141'-6,"0"-7,57-16,-142 21,555-95,-601 102,12-4,0 2,0 1,0 0,0 2,1 0,-1 2,19 3,-22 2</inkml:trace>
  <inkml:trace contextRef="#ctx0" brushRef="#br0" timeOffset="15600.154">2625 113,'17'-2,"0"1,0 0,1 1,-1 1,0 1,0 0,-1 2,1-1,0 2,-1 0,0 1,0 1,-1 0,0 2,0-1,-1 2,0 0,0 0,-1 1,-1 1,1 1,3 14,-2 0,0 1,-2 1,-2 0,0 0,-2 1,-1 0,-1 0,-2 1,0 16,3 2,2 1,-2 0,-3 1,-1 0,-3 0,-2 0,-3-1,-1 1,-3-1,-4 8,6-30,-2 0,-2 0,0-1,-2 0,0-1,-2 0,-1-1,-1-1,-14 15,1-5,-2-1,-1-2,-1-1,-14 7,18-17</inkml:trace>
  <inkml:trace contextRef="#ctx0" brushRef="#br0" timeOffset="16183.182">1101 0,'-7'0,"1"1,-1 0,0 0,1 0,-1 1,1 0,0 0,0 1,-1 0,2 0,-1 0,0 1,1 0,-1 0,1 0,0 0,0 1,1 0,0 0,0 0,0 1,0 0,-2 5,-55 149,57-147,-25 110,6 2,5 1,6 0,6 1,4 0,7 8,-4-98,2-1,1 1,2-1,2 0,1-1,1 0,9 16,-13-34,2-2,0 1,1-1,1 0,0-1,1 0,0 0,1-1,0-1,1 0,1-1,0 0,0-1,1-1,1 0,8 3,3-1,0-1,1-1,0-1,1-2,22 2,-13-4</inkml:trace>
  <inkml:trace contextRef="#ctx0" brushRef="#br0" timeOffset="17120.863">3275 931,'47'-76,"74"-129,-41 94,-79 110,-1 0,0 1,1-1,-1 1,1-1,-1 0,1 1,-1-1,1 1,-1-1,1 1,-1 0,1-1,0 1,-1-1,1 1,0 0,-1 0,1-1,0 1,0 0,-1 0,1 0,0 0,0 0,-1 0,1 0,0 0,0 0,-1 0,1 0,0 1,-1-1,1 0,0 0,-1 1,1-1,0 1,-1-1,1 0,0 1,-1-1,1 1,-1-1,1 1,-1 0,1-1,-1 1,0-1,1 1,-1 0,0-1,1 1,-1 0,0-1,0 1,0 0,0 0,1-1,-1 1,0 0,0 0,0-1,-1 1,1 0,0 0,4 59,-4-57,0 18,-1-15,0 1,1-1,0 1,0-1,0 1,1-1,0 0,0 1,1-1,0 0,0 0,0 0,1 0,0 0,3 5,-2-10,0 1,0-1,0 0,1-1,-1 1,0-1,0 0,1 0,-1 0,0 0,0-1,0 0,1 0,-1 0,0 0,0-1,0 0,-1 1,1-1,0-1,-1 1,1 0,-1-1,0 0,0 0,0 0,0 0,0 0,-1-1,2-1,173-206,-176 209,0 1,-1 0,1 0,0 0,0 0,0 0,0-1,0 2,0-1,1 0,-1 0,0 0,0 0,0 1,1-1,-1 1,1-1,-1 1,0-1,1 1,-1 0,1 0,-1 0,0 0,1 0,-1 0,1 0,-1 0,1 0,-1 1,0-1,1 0,-1 1,0-1,1 1,-1 0,0-1,1 1,-1 0,0 0,0 0,0 0,0 0,0 0,0 0,0 0,0 1,-1-1,1 0,0 0,-1 1,1-1,0 1,3 9,0 1,0-1,-1 1,-1 0,0 0,0 0,-1 0,-1 0,0 0,-1 5,14 101,30-50,-32-54</inkml:trace>
  <inkml:trace contextRef="#ctx0" brushRef="#br0" timeOffset="17387.83">3218 1016,'51'11,"1"-2,0-3,0-1,0-3,0-2,0-3,0-2,0-1,0-4,9-4,-6 5,32-8,-54 9,1 1,0 2,0 1,0 2,16 2,-24 4,-4 2</inkml:trace>
  <inkml:trace contextRef="#ctx0" brushRef="#br0" timeOffset="18138.475">3754 1327,'-17'0,"1"1,-1 1,1 0,0 1,0 0,0 2,0 0,0 1,1 0,0 1,-2 2,2 0,12-9,0 1,0-1,0 1,0 0,0 1,0-1,0 0,0 1,1 0,-1-1,1 1,-1 0,1 0,-1 1,1-1,0 0,0 1,0-1,1 1,-1 0,0 0,1 0,0-1,0 1,0 1,0-1,0 0,0 0,1 0,0 0,-1 0,1 1,0-1,1 0,-1 0,1 0,-1 0,1 0,0 1,0-1,0-1,1 3,5 4,0-1,0 0,1-1,0 0,0 0,0-1,1 0,0 0,1-1,-1 0,1 0,0-1,8 2,68 38,-82-42,1 0,-1 1,0 0,0-1,0 1,0 1,0-1,0 1,-1-1,0 1,0 0,0 0,0 0,-1 1,1-1,-1 1,0-1,0 1,-1 0,0 0,1-1,-2 1,1 0,0 0,-1 0,0 0,0 0,-1 0,1 0,-1 0,0 0,-1 0,1 0,-1-1,0 1,0 0,0-1,-1 0,1 1,-1-1,-1 1,-9 4,-1-1,0-1,0 0,0-1,-1-1,0 0,0-1,0 0,0-2,-1 1,1-2,-1 0,12 0,0-1,0 1,0-1,0 1,1-1,-1 0,0-1,0 1,0-1,0 0,1 0,-1 0,0 0,1 0,-1-1,1 0,-1 0,1 0,0 0,-1 0,1-1,1 1,-1-1,0 0,-1-2,-2-13</inkml:trace>
  <inkml:trace contextRef="#ctx0" brushRef="#br0" timeOffset="19037.782">4150 1185,'7'-6,"1"0,1 0,-1 1,1 0,0 1,0 0,1 0,-1 1,1 0,0 1,0 0,0 0,9 1,-17 1,0 0,1 0,-1 0,0 0,1 1,-1-1,0 1,1 0,-1 0,0 0,0 0,0 0,0 0,0 0,0 1,0-1,0 1,0 0,-1-1,1 1,-1 0,1 0,-1 0,0 0,1 0,-1 0,0 0,-1 0,1 1,0-1,-1 0,1 1,-1-1,1 0,-1 1,0-1,0 0,0 1,-1-1,1 1,0-1,-1 0,0 1,1-1,-1 0,0 0,0 0,0 0,-1 0,1 0,0 0,-1 0,1 0,-1 0,0-1,0 1,1 0,-1-1,-1 1,-63 71,106-42,-31-27,-7-4,1 1,-1-1,0 0,0 1,0 0,0-1,0 1,0 0,0 0,0 0,-1 0,1 0,0 1,-1-1,1 1,0-1,-1 1,0-1,1 1,-1 0,0 0,0-1,0 1,0 0,0 0,0 0,-1 0,1 0,-1 0,1 1,-1-1,0 0,0 0,0 0,0 0,0 0,0 0,-1 1,1-1,-1 0,1 0,-1 0,0 0,0 0,-1 1,-4 2,-1 0,-1 0,1-1,-1 0,0 0,1-1,-2 0,1 0,0-1,-1 0,1 0,-1-1,1 0,-6 0,-6-4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49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1,'2'1,"-1"0,1 0,-1 0,0 0,0 0,1 1,-1-1,0 1,0-1,0 0,0 1,-1 0,1-1,0 1,-1-1,1 1,-1 0,1 0,-1-1,0 1,0 0,0 0,0-1,0 1,0 0,0 0,0-1,-1 1,1 0,-1-1,1 1,-1 0,0 0,0 1,-44 137,-62 95,92-183,1 1,3 0,2 1,3 1,1 39,-5 7,10-99,-1 1,1-1,-1 0,1 0,0 0,0 0,0 1,0-1,0 0,1 0,-1 0,1 0,-1 0,1 1,0-1,0 0,0 0,0-1,0 1,0 0,0 0,1 0,-1-1,1 1,-1-1,1 1,0-1,-1 0,1 1,0-1,0 0,0 0,0 0,0 0,0-1,0 1,2 0,88 4,-74-5,0 0,59-14,-71 8</inkml:trace>
  <inkml:trace contextRef="#ctx0" brushRef="#br0" timeOffset="371.182">1 510,'481'0,"-457"0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12,'24'0,"13"0,4 0,1 0,-3 0,-2 0,-3 0,-3 0,-2-5,-5-1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58,'34'-5,"15"-1,5-5,-2 0,-6 1,-5 3,-5 2,-9 3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170 367,'-6'0,"0"1,0 0,0 0,0 0,0 1,1 0,-1 0,1 0,-1 0,1 1,0 0,0 1,0-1,0 1,1 0,-1 0,1 0,0 0,0 1,1 0,-1 0,1 0,0 0,1 0,-1 1,1-1,-1 4,4-6,0 1,0-1,0 0,0 0,1 0,-1 0,1 0,0 0,0 0,0-1,0 1,1-1,-1 1,1-1,-1 0,1 0,0 0,0 0,0-1,2 2,32 29,-35-28,0 0,0 1,0-1,-1 0,1 1,-1-1,-1 1,1 0,-1-1,1 1,-1-1,0 1,-1 0,1-1,-1 1,0-1,0 1,-1-1,1 1,-1-1,0 0,0 0,0 0,-1 0,1 0,-1 0,-3 5,-1-1,1 0,-2 0,1-1,-1 0,0 0,0-1,-1 0,0 0,0-1,-1 0,-10 4</inkml:trace>
  <inkml:trace contextRef="#ctx0" brushRef="#br0" timeOffset="333.069">367 0,'131'172,"-116"-144,-1 2,-1 0,-2 0,-1 1,-1 1,-2-1,-1 1,-1 1,-1 17,-6-30,-1-1,0 0,-2 0,0 0,-1-1,-1 0,-1 0,-1-1,0 1,-1-2,-1 0,0 0,-1-1,-1 0,-1-1,0 0,-9 6,-19 8,23-21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58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372 395,'-7'-6,"0"0,0 1,0 0,-1 0,1 0,-1 1,0 0,0 1,-1 0,1 0,-1 1,0 0,1 0,-1 1,0 0,0 1,0 0,0 0,0 1,0 0,0 0,1 1,-1 1,1-1,-1 1,1 1,0-1,0 1,0 1,0 0,-2 2,1 1,0 0,0 1,1 0,0 0,1 0,0 1,0 0,1 1,0 0,1 0,0 0,1 0,0 1,1-1,0 1,1 0,0 0,1 0,0 0,1 1,1 5,1-12,0 1,0-1,0 1,1-1,0 0,0 0,1 0,-1-1,1 1,1-1,-1 0,1 0,0 0,0-1,0 1,0-1,1-1,0 1,0-1,0 0,0 0,0-1,1 1,-1-2,1 1,-1-1,1 0,0 0,-1 0,1-1,0 0,0-1,-1 1,1-1,0-1,-1 1,1-1,-1 0,1-1,-1 1,0-1,1-1,13-10,0 0,0-2,-2 0,0-1,0-1,-2 0,0-2,-2 0,0 0,-1-1,-1-1,-1 0,7-18,9-52,-6 274,-19-168,1 1,1-1,0 0,0 0,2 0,-1-1,2 1,0-1,0-1,2 1,-1-1,1-1,1 0,0 0,7 5,1-6,-1-3</inkml:trace>
  <inkml:trace contextRef="#ctx0" brushRef="#br0" timeOffset="653.402">823 621,'9'87,"-9"-85,0 1,1-1,-1 0,1 0,0 0,-1 0,1 0,0 0,0 0,1 0,-1 0,0-1,1 1,-1 0,1-1,-1 1,1-1,0 1,-1-1,1 0,0 0,0 0,0 0,0 0,0 0,0-1,0 1,1 0,-1-1,0 0,0 0,0 1,0-1,1-1,-1 1,0 0,1-1,2-1,1 0,-1 0,0-1,-1 0,1 0,0 0,-1-1,0 0,0 0,0 0,0 0,-1 0,1-1,-1 0,0 1,-1-1,1 0,-1 0,0-1,1-3,19-33,-22 42,0 1,0-1,0 1,0-1,0 1,0-1,0 1,1-1,-1 1,0-1,0 1,0-1,0 1,1-1,-1 1,0-1,0 0,1 1,-1-1,0 1,1-1,-1 0,0 1,1-1,-1 0,1 1,-1-1,0 0,1 0,-1 0,1 1,-1-1,1 0,-1 0,1 0,-1 0,1 0,-1 0,1 0,-1 0,1 0,-1 0,1 0,-1 0,1 0,-1 0,1 0,-1-1,1 1,-1 0,0 0,1-1,-1 1,1 0,-1 0,0-1,1 1,-1 0,0-1,1 1,-1-1,0 1,1 0,-1-1,0 1,0-1,0 1,1-1,3 42,-4-40,28 227,-26-202,-2 1,0 0,-2-1,0 1,-2-1,-1 1,-2-1,0-1,-1 1,-2-2,-4 8,12-28,0-1,0 1,0-1,-1 1,0-1,1 0,-1 0,-1 0,1-1,0 1,-1-1,1 0,-1 1,1-1,-1-1,0 1,0-1,0 1,0-1,0 0,0-1,0 1,-1-1,1 0,0 0,0 0,0 0,0-1,-1 0,1 1,0-2,0 1,0 0,1-1,-1 0,0 0,0 0,1 0,-3-2,2-3,0 0,1 0,0 0,0 0,0-1,1 1,0-1,1 0,-1 1,2-1,-1 0,1 0,0 0,1 0,-1 0,2 1,-1-1,1 0,0 1,1-1,0 1,2-4,99-189,-93 176</inkml:trace>
  <inkml:trace contextRef="#ctx0" brushRef="#br0" timeOffset="1040.022">1416 1,'-17'15,"2"0,-1 2,2-1,0 2,1 0,1 1,1 0,1 1,0 0,1 1,2-1,0 2,1-1,1 1,1 0,-1 21,3-16,0 1,3-1,0 1,1-1,2 0,1 0,1 0,1 0,1-1,2 0,0-1,2 0,8 12,51 57,-60-89</inkml:trace>
  <inkml:trace contextRef="#ctx0" brushRef="#br0" timeOffset="1440.394">1641 311,'33'-10,"-9"2,1 1,0 1,0 1,1 1,-1 1,20 1,-44 2,0 0,0 0,1 0,-1 0,0 0,0 0,1 0,-1 0,0 1,0-1,1 0,-1 1,0-1,0 1,0-1,0 1,0 0,0-1,0 1,0 0,0 0,0 0,0 0,0 0,-1 0,1 0,0 0,-1 0,1 0,-1 0,1 0,-1 1,1-1,-1 0,0 0,0 1,0-1,0 0,1 0,-2 1,1-1,0 0,0 0,0 0,0 1,-1-1,1 0,-1 1,-30 54,-28 10,48-57,1 0,1 1,-1-1,2 2,-1-1,1 1,1 1,0-1,1 1,0 0,1 1,0 0,1-1,0 1,1 1,1 0,2-11,0 0,0 1,1-1,-1 0,1 0,0 0,0 1,0-1,0 0,1 0,-1 0,1-1,0 1,-1 0,1-1,1 1,-1-1,0 1,1-1,-1 0,1 0,-1 0,1-1,0 1,0 0,0-1,0 0,0 0,0 0,0 0,2 0,103 10,-100-11,-1 0,1 0,0-1,-1 0,1 0,-1-1,1 0,-1 0,1-1,-1 0,0 0,0 0,-1-1,1 0,-1-1,0 1,2-2,1-9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1 368,'77'1,"175"-13,3-6,-243 19</inkml:trace>
  <inkml:trace contextRef="#ctx0" brushRef="#br0" timeOffset="291.376">170 537,'5'0,"6"0,7 0,9 0,5 0,1-4,1-3,-1 1,-1 1,-2 1,0-3,-1 0,-1 0,0 3,0 0,-5 3</inkml:trace>
  <inkml:trace contextRef="#ctx0" brushRef="#br0" timeOffset="757.603">424 1,'1'5,"-1"0,1 0,0-1,1 1,-1 0,1 0,0-1,0 1,0-1,0 0,1 0,0 0,0 0,0 0,0 0,1-1,-1 1,1-1,0 0,0 0,0-1,1 1,-1-1,1 0,-1 0,121 39,-109-37,0 0,0 1,0 0,-1 2,0 0,0 0,-1 1,0 1,-1 1,6 4,-16-11,0 0,0 0,-1 0,1 0,-1 1,0-1,0 1,0 0,0-1,-1 1,1 0,-1 0,0 0,0 0,-1 0,1 0,-1 0,0 0,0 1,0-1,-1 0,1 0,-1 0,0 0,0 0,-1 0,1-1,-1 1,1 0,-1 0,-3 2,-84 102,86-105,-171 173,164-165,1 0,0 0,1 1,0 0,1 0,0 1,1 0,0 1,1-1,1 1,0 0,1 0,1 9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257 229,'-19'11,"1"1,0 1,1 0,0 1,1 1,0 1,2 0,0 1,0 0,2 1,0 1,1 0,1 0,1 1,1 1,1-1,0 1,2 0,0 1,1-1,1 6,3-21,-1 1,1 0,1 0,0 0,0 0,0-1,0 1,1 0,0-1,1 0,-1 1,1-1,1 0,-1 0,1 0,0-1,0 1,1-1,-1 0,1 0,0-1,1 0,-1 1,1-2,-1 1,1-1,1 1,-1-2,0 1,1-1,-1 0,1 0,0-1,-1 0,6 1,14 0,0-1,0-2,0 0,1-1,-2-2,1-1,0-1,-1-1,0-1,-1-1,0-1,0-1,-1-2,0 0,-1-1,-1-1,0-2,-1 0,-1 0,5-9,-17 20,0-1,-1 1,0-2,0 1,0-1,-1 0,-1 0,1 0,-1-1,0 0,-1 1,0-1,-1 0,0-1,0 1,-1 0,0-1,0 1,-1-1,-1 1,1 0,-2-1,1 1,-1 0,-1 0,1 0,-2 0,1 0,-3-3,-1 2,-1 1,0 0,-1 0,0 1,0 0,-1 0,0 1,0 1,-1 0,0 0,0 1,0 0,-1 1,1 0,-1 1,0 0,0 1,0 0,-1 1,1 0,0 1,0 1,-1 0,1 0,0 2,0-1,0 1,1 1,-1 0,1 1,0 0,0 0,0 2,-8 5,-10 9,5-1</inkml:trace>
  <inkml:trace contextRef="#ctx0" brushRef="#br0" timeOffset="302.027">907 540,'-5'23,"-2"14,-4 5,5-5,7-14,5-10</inkml:trace>
  <inkml:trace contextRef="#ctx0" brushRef="#br0" timeOffset="967.691">1132 116,'0'0,"18"-14,0 1,0 1,1 1,0 0,1 1,0 2,1 0,0 1,0 1,0 1,1 1,0 1,2 0,-22 3,0 0,0 0,0 0,0 0,1 0,-1 1,0-1,0 1,0-1,0 1,0 0,0 0,0 0,0 0,0 0,0 0,-1 1,1-1,0 0,-1 1,1 0,-1-1,1 1,-1 0,0 0,0 0,0-1,0 1,0 0,0 0,-1 1,1-1,-1 0,1 0,-1 0,0 0,1 0,-1 1,-1-1,1 0,0 2,-35 85,27-77,-1-2,1 1,1 0,0 1,0 0,1 0,1 0,0 1,0-1,2 1,-1 0,0 9,5-18,0 1,0-1,0 0,0 1,0-1,1 0,0 0,0 0,0 0,1 0,-1 0,1-1,0 1,0-1,0 1,0-1,1 0,-1-1,1 1,0-1,0 1,0-1,0 0,0 0,0-1,1 1,1-1,1 2,-1 0,0 0,0 0,0 1,0 0,0 0,-1 1,1-1,-1 1,0 1,-1-1,2 3,-3 0,-1 0,0 0,-1 0,0 0,0 1,-1-1,0 0,-1 1,1-1,-2 0,1 1,-1-1,0 0,-1 0,0-1,0 1,0 0,-1-1,-1 0,1 0,-1 0,0 0,0-1,-1 0,0 0,0 0,-1-1,1 0,-1 0,0-1,-2 1,-1-1,0 0,0 0,-1-1,1 0,-1-1,0 0,0-1,0 0,0 0,0-1,0-1,1 0,-1-1,0 0,-3-1,-11-4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0,'-87'22,"64"-16,0 1,0 1,1 1,0 1,0 1,1 1,-13 9,33-20,-1 0,1 1,-1-1,1 0,0 1,-1-1,1 1,0-1,0 1,0-1,0 1,0 0,0-1,1 1,-1 0,1 0,-1 0,1 0,-1 0,1-1,0 1,0 0,0 0,0 0,1 0,-1 0,0 0,1 0,-1-1,1 1,0 0,-1 0,1 0,0-1,0 1,0-1,0 1,1-1,-1 1,0-1,1 1,-1-1,0 0,1 0,0 0,-1 0,1 0,0 0,-1 0,1-1,0 1,0 0,0-1,1 0,84 29,-77-27,1 0,0 1,-1 0,1 1,-1 0,0 0,0 1,0 1,-1-1,0 2,0-1,-1 1,7 7,-12-10,-1 0,0-1,0 2,0-1,-1 0,1 0,-1 1,0-1,0 0,-1 1,1-1,-1 1,0-1,0 1,0-1,-1 1,0-1,0 1,0-1,0 0,-1 1,1-1,-1 0,0 0,0 0,-1 0,1-1,-1 1,0-1,0 1,0-1,0 0,-1 0,1 0,-1-1,0 1,0-1,0 0,0 0,0 0,0-1,0 1,-3-1,0 3,1-1,0 1,0-1,0 0,0-1,0 0,-1 0,1 0,-1 0,0-1,1 0,-1-1,0 0,0 0,1 0,-1-1,0 1,0-2,1 1,-1-1,-2-1,-3-9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1:4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766 838,'-5'0,"-2"0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8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29 366,'2'-11,"1"0,0-1,1 1,0 0,0 1,2-1,-1 1,1 0,1 0,0 1,0-1,1 2,2-3,67-74,-77 84,0 0,1 0,-1 0,1 0,-1 0,1 0,-1 1,1-1,0 0,-1 0,1 1,0-1,0 0,0 1,-1-1,1 1,0-1,0 1,0-1,0 1,0 0,0 0,0-1,0 1,0 0,0 0,0 0,0 0,0 0,0 0,0 0,0 0,0 1,0-1,0 0,0 0,0 1,-1-1,1 1,0-1,0 1,0-1,0 1,-1 0,1-1,0 1,0 0,-1-1,1 1,-1 0,1 0,-1 0,1 0,-1-1,1 1,-1 0,0 0,1 0,-1 0,0 0,0 0,1 1,-1 1,0 0,1 0,-1 0,1 0,-1 0,1 0,0 0,0 0,1-1,-1 1,0 0,1-1,0 1,-1-1,1 0,0 1,0-1,1 0,-1 0,0 0,1-1,-1 1,1-1,-1 1,1-1,0 0,-1 0,1 0,0 0,0 0,0-1,0 1,0-1,0 0,0 0,0 0,0 0,0 0,0-1,0 1,13-9,-1 0,0-1,0 0,-1-1,-1 0,0-1,0-1,-2 0,1-1,-2 0,5-7,29-35,-42 55,0 0,0 0,0 0,0 1,0-1,0 1,1 0,-1-1,0 1,0 0,0 0,0 0,0 1,1-1,-1 0,0 1,0 0,0-1,0 1,0 0,0 0,0 0,0 0,-1 0,1 1,0-1,0 0,-1 1,1 0,-1-1,0 1,1 0,-1-1,0 1,0 0,0 0,0 0,0 0,-1 0,1 0,-1 0,1 1,-1-1,0 0,1 1,9 15,-3-8,0 0,0 0,1-1,0 0,0 0,1-1,0 0,1 0,7 3,-1-4</inkml:trace>
  <inkml:trace contextRef="#ctx0" brushRef="#br0" timeOffset="299.526">1 423,'78'11,"1"-3,0-3,1-4,57-7,143-15,-185 1,-75 16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1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41,'7'-4,"1"0,-1 0,1 1,0 0,0 0,0 1,0 0,0 1,0 0,1 0,-1 0,0 1,1 0,2 1,5-1,77-12,-92 12,-1 1,1 0,0 0,-1-1,1 1,-1 0,1 0,-1 0,0 0,1 0,-1 0,0 0,0-1,1 1,-1 0,0 0,0 0,0 0,0 0,0 0,0 0,-1 0,1 0,0 0,0 0,-1 0,1 0,-1 0,1 0,-1-1,1 1,-1 0,1 0,-1 0,0-1,1 1,-1 0,0-1,0 1,1-1,-1 1,0-1,0 1,0-1,0 1,0-1,0 0,0 1,-32 29,-29 40,61-69,1 0,-1 0,1 0,0 1,0-1,-1 0,1 1,0-1,0 0,0 0,0 1,1-1,-1 0,0 1,0-1,1 0,-1 0,1 0,-1 1,1-1,-1 0,1 0,0 0,0 0,-1 0,1 0,0 0,0 0,0 0,0-1,0 1,0 0,0-1,0 1,1 0,-1-1,0 1,0-1,1 0,-1 1,0-1,0 0,1 0,-1 0,63 7,-60-7,155-21,-139 16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18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0,'-5'0,"-6"0,-2 5,-3 1,-3 0,-4-1,-3 4,-1-1,-2 0,5 2,2 0,-1-2,-1-3,-1-1,3-2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0 954,'23'2,"1"-1,-1-2,0 0,0-2,0 0,0-2,0 0,-1-2,0 0,0-2,-1 0,20-12,-3-10,-2-3,-1-1,-1-1,-2-2,-2-1,-2-2,-1-1,-2-1,18-43,-41 82,194-372,-142 309,-52 65,0 1,-1 0,1 0,0-1,0 1,0 0,-1 1,1-1,0 0,0 0,0 1,0-1,1 1,-1 0,0 0,0 0,0 0,0 0,0 0,0 0,0 1,0-1,0 1,0-1,0 1,0 0,0 0,0 0,0 0,0 0,-1 0,1 0,0 1,-1-1,1 1,-1-1,0 1,1 0,12 19,-1 0,0 1,-2 0,-1 1,-1 0,-1 1,0 0,-2 0,0 5,-3-16,6 24,-1 1,-2-1,-2 2,-1-1,-2 1,-2-1,-1 0,-2 1,-3 4,3-22,-1 0,-1 0,-1 0,0-1,-2 0,-1-1,0 0,-1 0,-1-1,-1-1,0 0,-1-1,-1 0,-1-1,0-1,-18 12,20-14,-1-2,0 0,-1 0,0-2,-1 0,1-1,-1 0,-1-1,1-1,-1-1,0-1,0 0,0-1,-1-1,1-1,0-1,0 0,-1-1,-10-4,24 5,1-1,0 0,0 0,0-1,0 1,0-1,1 0,-1 0,1 0,0 0,-1-1,2 1,-1-1,0 0,1 0,-1 0,1 0,0 0,1-1,-1 1,1 0,0-1,0 1,0-1,1 0,-1 1,1-3,3-18</inkml:trace>
  <inkml:trace contextRef="#ctx0" brushRef="#br0" timeOffset="379.074">1637 474,'-20'25,"2"0,0 1,1 1,2 1,1 0,1 1,1 0,2 1,1 0,1 1,1 1,7-26,-1 0,1 1,0-1,0 0,1 0,0 0,0 1,0-1,1 0,0 0,0-1,0 1,1 0,0-1,0 1,1-1,-1 0,1 0,0 0,0-1,1 1,-1-1,1 0,0-1,0 1,1-1,-1 0,1 0,-1 0,1-1,0 0,0 0,0 0,0-1,0 0,2 0,3-2,0 1,1-2,-1 1,0-2,0 1,0-1,-1-1,1 0,-1-1,1 0,-1 0,-1-1,1 0,-1-1,0 0,-1-1,0 0,0 0,0 0,-1-1,-1 0,1-1,-2 0,1 1,-1-2,-1 1,1-1,-2 1,0-1,0 0,0-3,-1 6,0-1,0 0,0 1,-1-1,-1 0,1 1,-2-1,1 0,-1 0,0 1,-1-1,0 1,0-1,-1 1,0 0,0 0,-1 0,0 0,-1 0,0 1,0 0,0 0,-1 1,0-1,0 1,-1 0,0 1,0-1,0 1,0 1,-1 0,-3-2,4 3,0 1,0 0,0 1,0-1,0 1,-1 1,1-1,0 1,0 0,-1 1,1 0,0 0,0 1,0-1,0 2,0-1,0 1,-4 2,-8 7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1 315,'36'-9,"1"1,1 2,0 1,-1 3,1 0,30 4,-48-1,123 25,-80-16,-63-11,0-1,0 0,0 0,0 1,-1-1,1 0,-1 1,1-1,-1 1,1-1,-1 0,0 1,0-1,0 1,0 0,0-1,0 1,0 0,0-1,0 1,-1 0,1 0,0 0,-1 0,1 0,-1 1,-1-2,3 1,-152-130,92 61,59 69,0-1,0 1,0-1,0 0,0 0,0 1,1-1,-1 0,1 0,-1 0,1 0,0 0,0 0,-1 0,1 0,1 1,-1-1,0 0,0 0,1 0,-1 0,1 0,0 0,0 1,-1-1,1 0,0 0,0 1,1-1,-1 1,0-1,0 1,1-1,-1 1,1 0,-1 0,1 0,0 0,-1 0,1 0,0 0,0 0,-1 1,3-1,20-6,-1 3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0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0,'9'5,"9"1,6 0,3-1,2-1,1 3,0 0,0 0,0-2,-1-2,-1-1,1-1,-1-1,0 0,0 0,0 4,-9 2,-8 0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1,'33'4,"17"3,3-1,-1-1,-5-1,-7-2,-4-1,-4 0,-2-1,-7-1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32 311,'38'-17,"-22"11,55-11,-70 17,1 0,-1 0,1 0,-1 0,1 0,-1 0,1 0,-1 0,1 1,-1-1,0 1,1-1,-1 1,0-1,1 1,-1 0,0 0,0-1,1 1,-1 0,0 0,0 0,0 0,0 1,0-1,-1 0,1 0,0 1,0-1,-1 0,1 1,-1-1,1 0,-1 1,0-1,1 1,-1-1,0 1,0-1,0 1,0-1,-1 2,-1 12,-2-1,0 0,0 1,-1-2,-1 1,-1 0,1-1,-2 0,0-1,-1 0,0 0,-1-1,-9 9,-10 16,-30 71,57-104,1 1,0-1,0 0,1 1,-1-1,1 1,0-1,0 1,0 0,0-1,1 1,-1-1,1 1,0-1,0 0,0 1,0-1,1 0,-1 0,1 0,0 0,0 0,0 0,0 0,1 0,-1-1,1 1,-1-1,1 0,0 0,0 0,3 2,3-2,1-1,-1 1,0-2,1 1,-1-1,1-1,-1 1,0-1,1-1,-1 0,0-1,0 1,0-1,0-1,-1 0,0 0,1-1,-1 0,6-5,54-42,-51 39</inkml:trace>
  <inkml:trace contextRef="#ctx0" brushRef="#br0" timeOffset="447.86">737 255,'-9'0,"0"0,0 1,0 0,1 1,-1 0,1 0,-1 1,1 0,0 0,0 1,0 0,0 1,1 0,0 0,0 0,0 1,0 0,1 0,0 1,1 0,-1 0,1 0,1 0,-1 1,-2 7,7-10,0 0,1 0,0 0,0 0,0 0,0-1,1 1,0 0,0-1,0 0,0 1,1-1,0 0,-1 0,2 0,-1 0,0-1,1 1,0-1,-1 0,1 0,1-1,-1 1,0-1,1 0,-1 0,4 1,21 17,-18-12,64 63,-73-69,-1 0,1 1,-1 0,0-1,1 1,-1 0,0 0,0-1,-1 1,1 0,-1 0,1 0,-1 0,0 0,0 0,0 0,-1 0,1 0,-1 0,0 0,1 0,-1 0,0-1,-1 1,1 0,0-1,-1 1,0-1,1 1,-1-1,-2 3,-7 4,-1 0,1 0,-2-1,1-1,-1 0,0-1,0 0,-1-1,0 0,0-1,0-1,-10 1,1 1,2-2</inkml:trace>
  <inkml:trace contextRef="#ctx0" brushRef="#br0" timeOffset="751.075">934 1,'0'0,"14"5,-1 0,0 1,0 1,-1 0,1 1,-2 0,1 1,-1 0,-1 1,0 0,0 1,-1 0,0 0,-1 1,0 0,-1 1,0 1,2 11,-1 0,-1 1,-1 0,-1 1,-2-1,-1 1,-1 0,-1-1,-1 1,-1 0,-2-1,-5 19,2-26,-1 0,-1-1,-1 0,-1 0,-1-1,0 0,-1-1,0-1,-6 4,17-16,-97 76,76-65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99,'-6'-2,"-1"0,1 0,-1 0,0 1,1 0,-1 0,0 1,0 0,0 0,1 0,-1 1,0 0,0 0,1 1,-1 0,1 0,-1 1,1-1,0 1,0 1,0-1,1 1,-1 0,1 0,0 1,0 0,0 0,1 0,-1 0,1 1,-1 2,-9 9,1 2,0 0,1 1,2 0,0 0,1 1,0 0,2 1,1 0,1 0,0 1,2-1,1 1,0 21,2-41,1 0,-1 1,1-1,0 0,0 0,1 1,-1-1,0 0,1 0,0 0,0-1,0 1,0 0,0-1,1 1,-1-1,1 0,-1 1,1-1,0-1,0 1,0 0,0-1,0 1,0-1,0 0,1 0,-1 0,0-1,1 1,-1-1,0 1,1-1,-1-1,1 1,-1 0,0-1,1 1,-1-1,0 0,0 0,1 0,-1-1,2 0,17-12,0-1,-1-1,-1-1,0-1,-1 0,-1-2,-1 0,-1-1,0 0,-2-1,1-5,-8 17,118-182,-125 190,1 0,0 0,0 0,-1 0,1 0,1 1,-1-1,0 0,0 1,1-1,-1 1,1-1,-1 1,1 0,-1-1,1 1,0 0,0 0,0 0,-1 0,1 1,0-1,0 1,0-1,0 1,0-1,0 1,0 0,1 0,-1 0,0 0,0 0,0 1,0-1,0 1,0-1,0 1,0 0,-1 0,1-1,0 1,0 1,36 94,-22-40,-11-41,1-1,1 0,0 0,1 0,0-1,1-1,1 1,0-1,0-1,1 0,1 0,0-1,0-1,1 0,8 4,-19-12,0 0,0-1,-1 1,1-1,0 1,0-1,0 0,-1 1,1-1,0 0,0 0,0-1,0 1,-1 0,1-1,0 1,0-1,0 1,-1-1,1 0,0 0,-1 1,1-1,-1 0,1-1,-1 1,1 0,-1 0,0-1,0 1,1-1,8-14</inkml:trace>
  <inkml:trace contextRef="#ctx0" brushRef="#br0" timeOffset="1818.481">1302 43,'-1'-3,"-1"0,1 1,-1-1,0 1,1-1,-1 1,0 0,-1-1,1 1,0 0,0 1,-1-1,1 0,-1 1,0-1,1 1,-1 0,0 0,0 0,0 0,0 0,0 1,0-1,0 1,0 0,0 0,0 0,0 0,0 1,0-1,0 1,0 0,0-1,-2 3,-2-1,0 1,0 0,0 1,1 0,-1 0,1 0,0 1,0 0,1 0,0 0,-1 1,2-1,-4 6,-4 9,2 0,0 1,1 0,1 0,0 1,2 0,1 1,1-1,1 1,1 0,0 0,2 0,1 0,1 0,1 0,0-1,2 1,1-1,1 0,0 0,2-1,0 0,2-1,0 0,1 0,1-1,11 12,-18-26,-1 0,1 0,0 0,0-1,0 0,0 0,1 0,0-1,-1 0,1 0,0-1,1 0,-1 0,0-1,1 0,-1 0,1 0,2-1,6-5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1,'-40'109,"-72"151,110-255,0 0,0 0,1 0,0 0,0 1,0-1,0 0,1 1,0-1,0 1,1-1,-1 0,1 1,0-1,1 0,-1 0,1 0,0 0,1 0,-1 0,1 0,0-1,0 1,0-1,0 0,1 0,0 0,0-1,0 1,0-1,0 0,1 0,0 0,-1-1,1 1,3 0,-2-1,0 0,0-1,0 1,0-1,1-1,-1 1,0-1,1 0,-1 0,0-1,1 0,-1 0,0 0,0-1,0 0,0 0,0-1,0 0,-1 0,1 0,-1 0,0-1,0 0,0 0,3-5,10-30,-10 22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2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947 9,'-8'-3,"-1"2,-1-1,1 1,0 0,0 1,0 0,0 1,-1-1,1 2,0-1,0 1,0 1,-278 88,138-32,89-33,-1-2,0-3,-2-3,-6-2,275-89,339-87,-381 135,-164 25,0 0,0 0,-1 1,1-1,0 0,0 1,-1-1,1 0,0 1,0-1,0 1,0-1,0 0,-1 1,1-1,0 1,0-1,0 0,0 1,0-1,0 1,0-1,0 0,1 1,-1-1,0 1,0-1,0 0,0 1,0-1,1 0,-1 1,0-1,0 0,1 1,-1-1,0 0,1 1,-1-1,0 0,0 0,1 1,-1-1,1 0,-1 0,0 0,1 0,-1 1,0-1,1 0,-1 0,1 0,-1 0,0 0,1 0,-1 0,1 0,-1 0,-33 18,-458 175,338-137,-132 29,246-74,440-105,-149 29,-21 16,-387 87,3 6,-78 37,167-58,-111 41,175-63,0-1,0 0,0 0,0 0,1 0,-1 0,0 0,0 0,0 1,0-1,0 0,0 0,1 0,-1 0,0 1,0-1,0 0,0 0,0 0,0 1,0-1,0 0,0 0,0 0,0 1,0-1,0 0,0 0,0 0,0 1,0-1,0 0,0 0,0 0,0 1,0-1,0 0,-1 0,1 0,0 0,0 1,0-1,0 0,25 0,33-9,0-2,0-3,-1-2,-1-3,12-8,103-31,-124 45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1 252,'230'-208,"-227"205,0-1,-1 1,1 0,1 0,-1 0,0 0,1 0,-1 1,1-1,0 1,0 0,0 0,0 1,0-1,0 1,1 0,-1 0,0 0,1 1,-1-1,0 1,1 0,-1 0,1 1,-1-1,0 1,1 0,-1 0,0 1,0-1,0 1,0 0,0 0,0 0,0 0,-1 1,1 0,-1-1,3 5,95 162,-70-135,-14-23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0,'-19'6,"0"1,1 1,1 0,-1 1,1 1,1 1,0 0,0 1,1 1,1 0,0 1,1 1,0 0,1 1,1 0,1 0,0 1,1 1,1 0,1 0,0 0,1 1,-3 17,8-26,0-1,1 1,0-1,0 0,1 1,0-1,0 1,1-1,1 0,-1 0,1 0,1 0,0-1,0 1,1-1,0 0,0 0,1-1,0 1,0-1,1-1,-1 1,2-1,-1 0,1-1,0 0,0 0,0 0,1-1,-1 0,5 0,1-1,0-1,-1 0,1-1,0-1,0 0,0-1,0 0,-1-1,1 0,-1-2,1 1,-1-2,0 0,0 0,-1-1,0-1,0 0,0 0,-1-2,0 1,0-1,-1-1,-1 0,1 0,-2-1,5-5,-7 2,0 1,0-1,-1 0,-1 0,-1-1,0 1,0-1,-2 0,0 0,0 0,-1 1,-1-1,-1 0,0 0,-1 1,0-1,-5-8,6 13,-1 1,-1-1,0 1,0 0,-1 1,0-1,0 1,-1 0,0 0,0 0,-1 1,0 0,-1 1,1-1,-1 1,0 1,-1 0,1 0,-1 0,-5-1,-7 1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0,'-9'29,"-4"14,1 5,2-1,4-9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0 107,'73'-64,"-64"58,0 1,0 0,0 0,1 1,-1 0,1 1,0 0,0 1,0 0,1 0,-1 1,0 0,11 1,-20 1,1-1,0 0,-1 1,1 0,-1-1,1 1,-1 0,1 0,-1 0,1 0,-1 0,0 0,1 0,-1 1,0-1,0 0,0 1,0-1,0 1,-1-1,1 1,0-1,0 1,-1 0,1-1,-1 1,0 0,0-1,1 1,-1 0,0-1,0 1,0 0,-1 0,1-1,0 1,-1 0,1-1,-1 1,1-1,-2 2,-34 67,33-66,-29 38,-25 43,56-82,0 0,0 0,0 0,0 1,1-1,0 0,-1 0,1 0,0 1,0-1,1 0,-1 0,1 0,0 1,0-1,0 0,0 0,0 0,0 0,1-1,0 1,-1 0,1 0,0-1,0 0,1 1,-1-1,0 0,1 0,88 46,-83-46,0 1,0-1,0 2,-1-1,1 1,-1 0,0 0,0 1,0 0,-1 0,0 1,0 0,0 0,-1 0,0 0,3 5,-7-7,1 0,-1 0,0 0,-1 0,1 1,-1-1,1 0,-1 0,0 1,-1-1,1 0,-1 0,0 1,0-1,0 0,-1 0,1 0,-1 0,0-1,0 1,0 0,-1-1,1 1,-1-1,-1 2,-85 68,84-70,0 0,1 0,-1 0,0 0,0-1,0 1,0-1,-1 0,1-1,-1 1,1-1,-1 0,1 0,-1-1,1 0,-1 0,0 0,1-1,-5 0,-2-8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1 254,'9'5,"9"1,5 0,4-1,2-2,1-1,1 0,-2-2,1 0,-1 0,-1 0,1-1,-1 1,0 0,1 0,-6-5,-6-1</inkml:trace>
  <inkml:trace contextRef="#ctx0" brushRef="#br0" timeOffset="250.348">255 0,'-5'34,"-1"15,-5 5,-1-3,3-4,2-6,2-5,2-4,2-3,1-1,0-1,1 1,-1-1,0-5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5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1033,'41'-20,"-17"10,-1-2,0 0,-1-1,0-1,-1-1,-1-1,0-1,-1-1,5-6,-22 21,-2 2,0-1,0 1,1 0,-1 0,1-1,-1 1,0 0,1 0,0 0,-1 0,1 0,0 0,0 0,-1 0,1 0,0 0,0 0,0 0,0 1,0-1,0 0,0 1,0-1,1 1,-1-1,0 1,0 0,0-1,1 1,-1 0,0 0,0 0,1 0,-1 0,0 0,0 0,1 0,-1 0,0 1,0-1,0 0,1 1,-1-1,0 1,0-1,0 1,0 0,0-1,1 2,13 104,11 110,9 35,-34-236,0 0,0 0,-2 1,0-1,0 0,-2 0,0-1,0 1,-2 0,1-1,-2 0,0 0,-5 7,7-13,0-1,-1 1,0-1,0 0,-1-1,0 1,0-1,-1 0,1 0,-1-1,-1 0,1 0,-1-1,1 0,-1 0,-1-1,1 0,0 0,-1-1,1 0,-1 0,0-1,-5 0,11-1,-1 0,1 1,0-1,0-1,0 1,0 0,0-1,0 1,0-1,0 0,1 0,-1 0,0-1,0 1,1-1,-1 1,1-1,-1 0,1 0,0 0,-1 0,1 0,0-1,1 1,-1 0,0-1,1 0,-1 1,1-1,0 0,0 0,0 0,0 0,0 0,1 0,0 0,-1 0,1 0,0 0,0 0,1 0,-1 0,0 0,1 0,0 0,0 0,0 0,0 1,0-1,1 0,-1 0,2-1,107-154,-53 87,-39 46</inkml:trace>
  <inkml:trace contextRef="#ctx0" brushRef="#br0" timeOffset="416.25">85 524,'19'-37,"2"0,2 2,1 0,2 2,1 0,12-9,-38 41,0 0,0 0,0 0,0 1,0-1,0 0,1 0,-1 0,0 1,1-1,-1 1,0-1,1 1,-1 0,1-1,-1 1,0 0,1 0,-1 0,1 0,-1 0,1 0,-1 0,1 1,-1-1,0 0,1 1,-1-1,0 1,1 0,-1-1,0 1,0 0,1 0,-1 0,0 0,0 0,0 0,0 0,0 0,-1 0,1 1,0-1,0 0,-1 0,1 1,-1-1,1 0,-1 1,1-1,-1 1,0-1,0 1,0-1,0 2,26 90,22 45,-38-123</inkml:trace>
  <inkml:trace contextRef="#ctx0" brushRef="#br0" timeOffset="1093.816">565 45,'15'-7,"0"0,0 0,1 2,0 0,0 1,0 0,13 0,-25 3,1 1,-1 0,0 0,0 0,0 0,1 1,-1 0,0 0,0 0,0 0,0 0,0 1,0 0,0 0,-1 0,1 0,-1 1,1-1,-1 1,0 0,0 0,0 0,-1 0,1 1,-1-1,1 1,-1 0,0-1,-1 1,1 0,-1 0,1 2,3 17,0 1,-2 1,-1-1,-1 0,-1 1,-1-1,-1 4,0 23,15 380,-3-312,-5 0,-8 63,-26 76,29-61,0-195,0 0,0 0,0 0,0 0,-1 0,1-1,-1 1,1 0,-1 0,0 0,1 0,-1 0,0 0,0-1,0 1,-1 0,1-1,0 1,-1-1,1 0,-1 1,1-1,-1 0,0 0,1 0,-1 0,0 0,0 0,0 0,1-1,-1 1,0-1,-1 1,-67-10,38 2,-63-18,76 20</inkml:trace>
  <inkml:trace contextRef="#ctx0" brushRef="#br0" timeOffset="3252.781">1045 750,'8'-1,"-1"-2,0 1,1-1,-1 0,0 0,0-1,-1 0,1-1,-1 1,0-1,0 0,0 0,-1-1,0 0,0 0,0 0,-1-1,0 1,0-1,-1 0,0 0,1-2,30-43,122-147,-156 198,0 0,0 0,1 0,-1 0,0 0,1 0,-1 0,1 0,-1 0,1 0,-1 0,1 0,-1 0,1 1,0-1,0 0,-1 0,1 1,0-1,0 1,0-1,0 1,0-1,0 1,0-1,0 1,0 0,0-1,0 1,0 0,0 0,0 0,0 0,0 0,0 0,0 0,0 0,0 0,0 0,0 1,0-1,0 0,0 1,0-1,0 1,0-1,0 1,0-1,-1 1,1 0,0-1,0 1,-1 0,1 0,0 0,-1 0,1-1,-1 1,1 0,-1 0,1 0,-1 0,0 0,1 0,1 65,-3-58,0-1,1 0,0 0,0 1,0-1,1 0,0 1,1-1,0 0,0 0,0 0,1-1,0 1,3 4,-5-10,1 0,0 0,1-1,-1 1,0 0,0-1,0 1,0-1,1 0,-1 1,0-1,0 0,0 0,1-1,-1 1,0 0,0-1,0 1,1-1,-1 0,0 0,0 0,0 0,0 0,-1 0,1 0,0-1,0 1,-1-1,1 1,-1-1,1 0,-1 0,0 1,1-1,-1 0,0 0,0-1,9-7,156-187,-165 195,44-38,-44 40,0-1,0 0,0 1,0-1,0 1,0-1,0 1,0-1,0 1,0 0,0 0,1-1,-1 1,0 0,0 0,0 0,0 0,1 1,-1-1,0 0,0 0,0 1,0-1,0 1,0-1,1 1,-1-1,0 1,-1-1,1 1,0 0,0 0,0 0,0-1,0 1,-1 0,1 0,0 0,-1 0,1 0,-1 0,1 0,-1 0,0 1,1-1,-1 0,0 0,2 8,-1 0,-1 0,0 0,0 1,-1-1,0 0,0 0,-1-1,0 1,-1 0,0 0,0-1,-1 0,0 0,0 1,-7 16,-13 30,17-44,1 0,1 0,0 0,0 1,1 0,1 0,0 0,1 1,0-1,1 1,0-1,1 1,0 0,5 5</inkml:trace>
  <inkml:trace contextRef="#ctx0" brushRef="#br0" timeOffset="3503.31">2201 412,'-398'349,"-43"17,425-350,3-2</inkml:trace>
  <inkml:trace contextRef="#ctx0" brushRef="#br0" timeOffset="3917.473">2146 920,'-54'14,"1"3,1 1,0 3,2 3,-25 15,25 3,49-41,1 0,-1 0,0-1,0 1,1 0,-1 0,1 0,-1 0,1 1,-1-1,1 0,0 0,-1 0,1 0,0 0,0 0,0 1,0-1,0 0,0 0,0 0,0 0,1 0,-1 1,0-1,1 0,-1 0,1 0,-1 0,1 0,-1 0,1 0,0 0,0 0,-1-1,1 1,0 0,0 0,0 0,0-1,0 1,0-1,0 1,0-1,0 1,0-1,0 1,0-1,0 0,0 0,1 0,0 1,155 43,-156-44,1 1,0 0,0 0,-1 0,1 0,-1 0,1 0,-1 0,1 1,-1-1,0 0,1 1,-1-1,0 1,0 0,0-1,0 1,-1 0,1-1,0 1,-1 0,1 0,-1 0,1 0,-1 0,0-1,0 1,0 0,0 0,0 0,-1 0,1 0,0 0,-1-1,1 1,-1 0,0 0,0 0,0-1,1 1,-1-1,-1 2,-57 59,-116 31,124-82,32-13</inkml:trace>
  <inkml:trace contextRef="#ctx0" brushRef="#br0" timeOffset="4353.233">2287 807,'53'-11,"-49"9,0 0,1 1,-1-1,1 1,-1 0,1 0,-1 0,1 1,-1 0,1-1,0 2,-1-1,1 1,-1-1,1 1,-1 0,1 1,-1-1,1 1,2 1,-5 1,-1-1,1 1,-1 0,0-1,0 1,0 0,-1 0,1 0,-1 0,0-1,0 1,0 0,-1 0,0 0,1 0,-1-1,0 1,-1 0,1-1,-1 1,1-1,-1 1,0-1,0 0,-1 0,1 0,-1 0,1 0,-1 0,0-1,0 1,0-1,0 0,-2 1,-7 9,6-8,1 0,0 1,0 0,0 0,0 0,1 1,0-1,0 1,1 0,-1 0,1 1,0-1,1 1,0-1,0 1,-1 4,5-8,0 0,0 0,0 0,0-1,1 1,-1-1,1 0,-1 1,1-1,0 0,0 0,0-1,0 1,0-1,0 1,1-1,-1 0,0 0,1-1,-1 1,0-1,1 1,-1-1,1 0,-1-1,1 1,-1 0,1-1,1 0,1 1,83-14,-64 7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428 932,'4'0,"7"0,6 0,5 0,4 0,2 0,1 0,0-5,1-2,-1 1,0 1,0 1,-1 2,-4 6,-7 2</inkml:trace>
  <inkml:trace contextRef="#ctx0" brushRef="#br0" timeOffset="365.334">1217 282,'0'10,"0"7,0 7,0 3,0 2,0 1,0 0,0 0,0-1,0 0,0 0,0 0,0-1,0 0,0 0,5-4,1-2,0-5</inkml:trace>
  <inkml:trace contextRef="#ctx0" brushRef="#br0" timeOffset="614.716">1020 790,'33'0,"17"0,3 0,-1 0,-5 0,-6 0,-5 0,-4 0,-3 0,-1 0,-5 0</inkml:trace>
  <inkml:trace contextRef="#ctx0" brushRef="#br0" timeOffset="1043.901">1189 1016,'41'-7,"-26"4,0 0,0 0,1 2,-1 0,1 0,-1 2,1 0,-1 0,0 2,8 2,-21-5,0 1,0 0,-1-1,1 1,0 0,0 0,-1 0,1 0,-1 1,1-1,-1 0,1 1,-1-1,0 1,0-1,0 1,0-1,0 1,0 0,0 0,0-1,-1 1,1 0,-1 0,1 0,-1 0,0 0,0 0,0 0,0 0,0 0,0 0,0-1,-1 1,1 0,-1 0,1 0,-1 0,0 0,0-1,0 1,0 0,0-1,-1 2,-57 71,58-73,-19 20,7-11,1 1,1 0,0 1,0 0,1 0,1 1,0 1,1-1,0 2,1-1,1 1,0 0,1 0,-2 12,7-24,0 1,0-1,1 0,-1 0,1 1,0-1,0 0,0 0,0 0,1 0,-1 0,1 0,0 0,-1-1,1 1,1 0,-1-1,0 0,1 0,-1 1,1-1,-1-1,1 1,0 0,0-1,0 1,0-1,0 0,0 0,0 0,2 0,102 8,-19-37,-73 18</inkml:trace>
  <inkml:trace contextRef="#ctx0" brushRef="#br0" timeOffset="9282.031">455 57,'-6'-6,"-1"0,-1 1,1-1,-1 2,0-1,0 1,0 0,-1 1,1 0,-1 0,0 1,1 0,-1 0,0 1,0 1,0-1,-1 1,1 1,0 0,0 0,0 1,1 0,-1 0,0 1,1 0,-1 0,1 1,0 1,0-1,-1 2,-7 13,1 0,1 0,0 2,2-1,0 2,2-1,0 2,2-1,0 1,1 0,2 1,0 0,1 7,3-29,-21 133,6 1,6 0,6 1,6 27,28 193,-31-333,0-20,0 0,0 0,0-1,1 1,-1 0,1 0,0 0,0-1,0 1,0 0,1 0,0 0,0-1,0 1,0 0,0-1,1 1,-1-1,1 1,0-1,0 0,1 0,-1 0,1 0,-1 0,1 0,0-1,0 1,0-1,0 0,0 0,1 0,-1 0,1-1,-1 1,1-1,223-2,-203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7,'-15'-5,"-4"4,6 6,4 2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8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0,'-34'3,"0"1,1 2,0 2,0 0,1 2,0 2,1 1,0 1,1 2,-17 12,17-4,1 1,2 1,1 1,1 1,1 2,1 0,2 2,2 0,0 1,2 1,2 1,1 0,2 1,1 0,2 1,-4 38,11-57,1 0,1 0,0 0,1 0,1 0,1 0,1 0,0 0,1-1,1 1,1-1,1-1,0 0,0 0,2 0,0-1,1 0,1-1,0-1,0 0,1 0,1-1,0-1,1 0,0-1,1-1,0 0,1-1,5 2,0-1,0-2,1 0,0-1,0-1,1-2,0 0,-1-1,1-2,0 0,-1-2,1 0,0-2,-1 0,0-2,15-6,-32 11,-1-2,0 1,0-1,0 1,0-1,0-1,-1 1,1-1,-1 0,0 0,0 0,0 0,-1-1,0 1,1-1,-2 0,1 0,-1 0,1 0,-1-1,-1 1,1-1,-1 1,0-1,0 1,0-1,-1 0,0 1,0-1,-1 0,0 1,1-1,-2 0,0-1,0-2,-1 1,0-1,0 1,-1 0,0 0,-1 0,0 0,0 1,0 0,-1 0,0 0,-1 1,1 0,-1 0,0 1,-1-1,1 2,-1-1,0 1,0 0,-1 1,1 0,-1 0,-15-4,1 1,-1 1,1 1,-1 1,0 2,-1 0,1 1,-1 2,488-79,-419 65,-36 9,0 0,1 1,0-1,-1 2,1-1,0 1,0 1,0 0,0 0,8 1,-1 8,-5 2</inkml:trace>
  <inkml:trace contextRef="#ctx0" brushRef="#br0" timeOffset="519.857">1160 367,'0'0</inkml:trace>
  <inkml:trace contextRef="#ctx0" brushRef="#br0" timeOffset="252.776">1357 818,'-5'34,"-1"15,-1 5,2-2,2-10</inkml:trace>
  <inkml:trace contextRef="#ctx0" brushRef="#br0" timeOffset="706.923">1554 734,'52'281,"-35"-232,-16-48,-1-1,0 1,1 0,-1 0,0 0,1-1,-1 1,1 0,0-1,-1 1,1 0,-1-1,1 1,0-1,0 1,-1-1,1 1,0-1,0 0,-1 1,1-1,0 0,0 1,0-1,0 0,0 0,-1 0,1 0,0 0,0 0,0 0,0 0,0 0,0-1,-1 1,1 0,0 0,0-1,0 1,-1-1,1 1,0 0,0-1,-1 1,1-1,0 0,-1 1,1-1,-1 0,1 1,-1-1,1 0,-1 0,54-108,-43 78,92-191,-75 154,-22 49</inkml:trace>
  <inkml:trace contextRef="#ctx0" brushRef="#br0" timeOffset="1099.673">2175 846,'11'-3,"-1"-1,0 0,0-1,0 0,-1 0,0-1,0 0,0-1,-1 0,0 0,0-1,-1 0,0 0,0 0,-1-1,0 0,0-1,-1 0,-1 1,1-1,1-7,-6 14,0 1,1 0,-1 0,0 0,0 0,0 0,0 0,-1-1,1 1,0 0,-1 0,0 0,1 0,-1 0,0 0,0 0,0 0,0 1,0-1,-1 0,1 0,-1 1,1-1,-1 1,1-1,-1 1,0 0,0 0,1 0,-1 0,0 0,0 0,0 0,0 1,0-1,0 1,0-1,-1 1,-1 0,-86 8,78-3,0 1,1 1,0 0,0 0,0 1,1 0,0 1,1 0,0 1,0 0,1 1,1-1,-1 1,2 1,-1-1,-1 8,4-13,2 0,-1 1,0-1,1 0,0 1,1 0,0-1,0 1,0 0,0 0,1-1,1 1,-1 0,1 0,0-1,0 1,1 0,0-1,0 1,1-1,-1 0,1 0,1 0,-1 0,1 0,0-1,1 1,6 1,-1 0,2-1,-1 0,0-1,1-1,0 0,0 0,1-1,-1 0,0-1,1-1,0 0,-1-1,1 0,2-1,10 0</inkml:trace>
  <inkml:trace contextRef="#ctx0" brushRef="#br0" timeOffset="1538.027">2599 959,'138'-172,"-90"70,-48 103,0-1,0 0,0 0,1 1,-1-1,0 0,0 0,0 0,1 1,-1-1,0 0,0 0,1 0,-1 0,0 0,0 0,1 0,-1 0,0 1,1-1,-1 0,0 0,0 0,1 0,-1 0,0-1,1 1,-1 0,0 0,0 0,1 0,-1 0,0 0,0 0,1 0,-1-1,0 1,0 0,1 0,-1 0,0 0,0-1,0 1,1 0,-1 0,0-1,0 1,0 0,0 0,0-1,0 1,1 0,-1 0,0-1,0 1,0 0,0-1,0 1,0 0,0 0,0-1,5 32,-4-17,1-3,0-1,0 0,1 0,0 0,1-1,0 1,0-1,1 0,0 0,1 0,0-1,0 0,1 0,0 0,0-1,1 0,0-1,0 1,1-2,-1 1,1-1,1 0,-1-1,1 0,-1-1,1 0,9 2,-5-4,-1 0,1 0,-1-1,1-1,-1 0,1-1,-1-1,0 0,0 0,0-2,0 1,-1-2,1 0,-1 0,-1-1,1 0,-1-1,-1 0,1-1,-1-1,-1 1,0-1,0-1,-1 0,2-4,-4 9,-1 0,-1 1,1-2,-1 1,0-1,0 1,-1-1,0 0,0 0,-1-1,1 1,-2 0,1-1,-1 1,0-1,-1 0,0 1,0-1,0 0,-1 1,0-1,-1 0,-9-11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3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337 854,'-62'-11,"61"10,1 0,0 1,0-1,0 0,0 0,0 1,0-1,0 0,0 0,0 1,0-1,0 0,0 0,0 0,1 1,-1-1,0 0,1 1,-1-1,0 0,1 1,-1-1,1 0,-1 1,1-1,-1 1,1-1,0 1,-1-1,1 1,-1-1,1 1,0 0,0-1,-1 1,1 0,0-1,0 1,-1 0,1 0,0 0,0 0,-1 0,1 0,0 0,0 0,0 0,-1 0,1 0,0 1,0-1,-1 0,1 1,0-1,-1 0,1 1,0-1,0 1,4-2,536-165,-104 42,-399 116,-62 31,-229 77,194-81,-467 149,464-151,100-22,189-84,-66 21,218-57,-264 103,-134 44,-294 104,-188 55,446-152,105-49,698-272,-499 200,-77 33,124-24,-272 77,-57 24,-218 87,-135 49,133-69,296-90,307-125,349-117,-495 188,-368 129,-397 142,498-182,60-19,26-13,185-69,304-128,44 3,-504 173,-84 24,-159 67,-174 58,272-85,135-30,125-48,-121 23,400-147,-296 102,-97 34,-53 24,0 1,0-1,0 1,1-1,-1 1,0-1,0 0,0 1,0-1,0 1,0-1,0 1,-1-1,1 0,0 1,0-1,0 1,0-1,-1 1,1-1,0 1,-1-1,1 1,0-1,-1 1,1 0,0-1,-1 1,1-1,-1 1,1 0,-1 0,1-1,-1 1,1 0,-1 0,1-1,-1 1,1 0,-1 0,1 0,-1 0,0 0,1 0,-1 0,1 0,-1 0,1 0,-1 0,0 0,1 0,-1 0,1 1,-1-1,1 0,-1 0,1 1,-1-1,1 0,-1 1,1-1,0 0,-1 1,1-1,-1 1,1-1,0 1,-68 13,2 2,0 4,-62 26,83-29,-22 14,67-31,1 0,-1 0,0 1,1-1,-1 0,0 0,0 1,1-1,-1 0,0 0,0 1,1-1,-1 0,0 1,0-1,0 0,1 1,-1-1,0 0,0 1,0-1,0 0,0 1,0-1,0 1,0-1,0 0,0 1,0-1,0 1,0-1,0 0,0 1,0-1,0 0,0 1,-1-1,1 0,0 1,0-1,0 0,-1 1,1-1,0 0,-1 1,1-1,0 0,0 0,-1 0,1 1,0-1,-1 0,38-3,40-12,-1-4,-1-3,-1-3,29-16,-102 41,0 1,0-1,0 0,0 0,0 0,0 1,0-1,0 0,-1 0,1 0,0-1,0 1,0 0,0 0,0 0,0-1,0 1,0-1,-1 1,1 0,0-1,0 1,0-1,-1 0,1 1,0-1,-1 0,1 1,-1-1,1 0,-1 0,1 1,-1-1,1 0,-1 0,0 0,1 0,-1 0,0 0,0 1,1-1,-1 0,0 0,0 0,0 0,0 0,-1 0,1 0,0 0,0 0,0 0,-1 0,1 1,0-1,-1 0,1 0,-1 0,1 1,-1-1,0 0,1 0,-1 0,-123-15,-55-6,178 22,1-1,-1 1,1 0,-1 0,1 0,-1 0,1 0,-1 0,1 0,-1 0,1 0,-1 0,1 1,-1-1,1 0,-1 0,1 0,-1 1,1-1,0 0,-1 0,1 1,-1-1,1 0,0 1,-1-1,1 1,0-1,-1 0,1 1,0-1,-1 1,1-1,0 1,0-1,0 1,0-1,0 1,-1-1,1 1,0-1,0 1,0-1,0 1,0-1,0 1,0-1,1 1,-1-1,0 1,0-1,0 1,0-1,1 1,-1-1,0 1,1-1,-1 0,0 1,23 33,-17-26,-4-6,0 1,0-1,0 1,0-1,0 1,0 0,-1 0,0 0,1 0,-1 0,0 1,0-1,-1 0,1 0,-1 1,0-1,0 0,0 0,0 1,-1 2,-1-6,-1 0,1 0,-1 0,0 0,1-1,-1 1,1-1,-1 0,1 0,-1 0,1 0,0 0,-1 0,1-1,0 1,0-1,0 0,0 1,0-1,0 0,1 0,-1 0,-1-2,2 3,-83-91,113 139,31 87,-50 53,-10-187,-1 1,1-1,-1 1,1 0,0-1,-1 1,1 0,0-1,-1 1,1 0,0-1,0 1,0 0,0 0,-1-1,1 1,0 0,0 0,0 0,1-1,-1 1,0 0,0 0,0-1,0 1,1 0,-1-1,0 1,1 0,-1-1,1 1,-1 0,1-1,-1 1,1-1,-1 1,1-1,-1 1,1-1,0 1,-1-1,1 0,0 1,-1-1,1 0,0 1,-1-1,1 0,0 0,0 0,-1 0,1 0,0 0,0 0,0 0,-1 0,1 0,0 0,-1 0,1 0,0-1,0 1,-1 0,1-1,0 1,-1 0,1-1,0 1,-1-1,1 0,30-48,-16 22,1 0,1 2,1 0,2 1,0 1,1 1,2 0,1 1,55-37,-264 193,184-135,0 0,0 0,0 0,-1 1,1-1,0 1,0-1,0 1,0-1,1 1,-1-1,0 1,0 0,0-1,0 1,1 0,-1 0,0 0,0 0,1 0,-1-1,1 1,-1 0,1 0,0 0,-1 1,1-1,0 0,-1 0,1 0,0 0,0 0,0 0,0 0,0 0,0 0,1 1,-1-1,0 0,0 0,1 0,-1 0,1 0,-1 0,1 0,-1 0,1 0,0 0,-1-1,1 1,0 0,0 0,-1-1,1 1,0 0,0-1,0 1,9-1,1-1,-1 0,0 0,0-1,0-1,0 0,0 0,0-1,-1 0,6-3,4-1,117-71,-135 79,0 0,0 0,0-1,-1 1,1 0,0 0,0-1,0 1,0 0,-1-1,1 1,0-1,0 1,-1-1,1 1,0-1,-1 1,1-1,0 0,-1 1,1-1,-1 0,1 0,-1 1,0-1,1 0,-1 0,0 0,1 0,-1 1,0-1,0 0,0 0,0 0,0 0,0 0,0 0,0 1,0-1,0 0,-1 0,1 0,0 0,-1 0,1 1,0-1,-1 0,1 0,-1 1,1-1,-1 0,1 1,-1-1,0 0,1 1,-1-1,0 1,0-1,1 1,-1-1,0 1,0 0,1-1,-2 1,-14 2,1 1,-1 0,0 1,1 1,0 1,0 0,0 1,1 0,-3 3,-5 2,1 3,21-15,0 0,1 0,-1 0,0 0,0 0,1 0,-1 0,0 0,1 0,-1 0,0 0,0 0,1 0,-1 0,0 0,0 0,1 0,-1 0,0 0,0 0,1 0,-1 0,0 1,0-1,1 0,-1 0,0 0,0 0,0 1,1-1,-1 0,0 0,0 1,0-1,0 0,1 0,-1 1,0-1,0 0,0 0,0 1,0-1,0 0,0 0,0 1,0-1,0 0,0 1,0-1,174-84,-172 83,-1 1,0 0,0-1,1 1,-1-1,0 1,0-1,1 0,-1 0,0 1,0-1,0 0,0 0,0 0,0 0,0 0,0 0,-1 0,1-1,0 1,-1 0,1 0,-1-1,1 1,-1 0,1-1,-1 1,0 0,0-1,0 1,0 0,0-1,0 1,0 0,0-1,0 1,-1-1,1 1,-1 0,1 0,-1-1,1 1,-1 0,0 0,1 0,-1-1,0 1,0 0,0 0,0 0,0 0,0 1,0-1,0 0,0 0,-1 1,1-1,0 0,0 1,-1 0,1-1,0 1,-1 0,1-1,0 1,-1 0,1 0,-22-4,0 0,0 1,-1 2,1 1,0 0,-12 3,-23-1,-67-18,124 15,-1 0,1 0,-1 1,1-1,-1 0,1 1,-1-1,0 1,1 0,-1-1,0 1,1 0,-1 0,0 0,1 0,-1 0,0 1,1-1,-1 0,0 1,1-1,-1 1,1 0,-1-1,1 1,-1 0,1 0,-1 0,1 0,0 0,-1 0,1 1,0-1,0 0,0 1,0-1,0 0,0 1,1-1,-1 1,0 0,1-1,-1 1,1-1,-1 1,1 0,0-1,0 1,0 1,6 41,-3-28,0-1,-1 1,-1 0,-1 0,0 0,-1-1,-1 1,-2 13,-14 85,19-113,0-1,-1 1,1-1,0 1,0-1,0 1,-1-1,1 0,0 1,0-1,0 0,0 0,0 1,0-1,0 0,0 0,-1 0,1 0,0 0,0 0,0-1,0 1,0 0,0 0,0-1,0 1,-1 0,1-1,0 1,0-1,0 1,-1-1,1 0,0 1,-1-1,1 0,0 1,-1-1,1 0,-1 0,1 1,-1-1,0 0,1 0,-1 0,0 0,1 1,-1-1,0 0,0 0,0 0,0 0,0 0,1 0,16-21,1 2,1 0,1 1,1 2,0 0,2 0,-1 2,5-1,149-84,-160 89,-23 11,-29 15,-170 55,-153 5,78-2,238-52,43-20,0 0,0 0,0-1,1 1,-1 0,0 0,1-1,-1 1,0 0,1-1,-1 1,1 0,-1-1,1 1,-1-1,1 1,-1-1,1 1,-1-1,1 1,0-1,-1 0,1 1,0-1,-1 0,1 1,0-1,0 0,-1 0,1 0,0 0,0 0,-1 0,1 0,0 0,0 0,0 0,-1 0,1 0,0-1,-1 1,1 0,0 0,0-1,-1 1,1-1,0 1,215-64,-114 28,126-45,-216 73,-45 14,-458 126,-161 28,488-104,164-56,0-1,0 1,1 0,-1 0,0 0,1 0,-1 0,0 0,1 0,-1 0,0 0,1-1,-1 1,0 1,1-1,-1 0,0 0,1 0,-1 0,0 0,1 0,-1 0,0 0,1 0,-1 1,0-1,0 0,1 0,-1 0,0 1,0-1,1 0,-1 0,0 1,0-1,0 0,0 1,1-1,-1 0,0 0,0 1,0-1,0 0,0 1,0-1,0 0,0 1,0-1,0 0,0 1,0-1,0 0,0 1,0-1,0 0,0 1,0-1,0 0,0 1,-1-1,1 0,0 0,0 1,34 0,41-12,-1-3,-1-4,0-3,10-6,14-4,276-93,-662 215,-403 96,398-111,282-71,29-8,465-127,-900 276,-170 15,477-138,203-57,391-102,-461 129,-9 2,1 0,-1 2,1-1,0 2,0 0,0 0,0 2,3-1,-30 12,-52 16,-2-3,0-2,-19 0,21-4,-374 93,347-90,198-68,-73 34,48-20,2 4,74-16,-66 27,-91 19,0 0,0 0,1-1,-1 1,0 0,0 0,0-1,0 1,0 0,0 0,0-1,0 1,0 0,-1 0,1-1,0 1,0 0,-1-1,1 1,0 0,-1-1,1 1,-1 0,1-1,-1 1,1-1,-1 1,1-1,-1 1,0-1,1 1,-1-1,0 1,1-1,-1 0,0 0,1 1,-1-1,0 0,0 0,1 0,-1 0,0 0,0 0,1 0,-2 0,-245 104,-146 24,243-84,97-27,97-40,43-4,-41 15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4:3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170,'-3'-9,"1"0,-1 0,-1 0,1 0,-2 1,1 0,-1-1,0 2,-1-1,0 0,0 1,0 0,-1 1,0 0,-1 0,1 0,-1 1,0 0,0 0,-1 1,1 0,-1 1,0 0,0 0,0 1,-7-1,-16 1,1 2,-1 2,1 0,0 3,0 0,0 2,0 1,1 2,1 0,0 2,0 2,1 0,-20 15,-41 41,87-68,0 0,0 1,0-1,0 1,1 0,-1-1,1 1,-1 0,1 0,0 0,0 0,0 0,1 0,-1 0,1 1,0-1,0 0,0 0,0 0,0 0,1 1,-1-1,1 0,0 0,0 0,0 0,0 0,1 0,-1-1,1 1,0 0,0-1,1 2,4 2,-1 0,1-1,1 0,-1 0,1-1,0 0,0 0,0-1,0 0,0 0,1-1,0 0,-1-1,1 1,0-2,-1 1,1-1,0-1,3 0,28 2,-38-1,-1 0,0 0,0 0,1 0,-1 0,0 0,1 0,-1 0,0 1,1-1,-1 0,0 1,1-1,-1 1,0-1,0 1,0 0,0-1,0 1,0 0,0 0,0 0,0 0,0 0,0 0,0 0,-1 0,1 0,0 1,-1-1,1 0,-1 0,1 0,-1 1,0-1,1 0,-1 1,0-1,0 0,0 1,0-1,0 0,0 1,0-1,-1 0,1 1,0-1,-1 0,1 0,-1 1,1-1,-1 0,0 0,0 0,1 0,-1 0,0 0,0 0,0 0,0 0,-17 24,-1-1,0-1,-2-1,-1 0,0-2,-11 7,-31 29,58-51,-23 21,0 0,1 2,2 1,1 1,1 1,2 1,1 1,-16 35,34-62,0 0,0 1,1-1,0 1,0 0,1 0,0 0,0 0,1 0,-1 0,2 0,-1 0,1 0,0-1,0 1,1 0,0 0,0-1,0 1,1-1,0 1,0-1,1 0,0 0,0-1,0 1,1-1,0 0,0 0,0 0,4 2,9 0,0 0,0-2,1 0,0-1,0 0,0-2,0 0,0-2,1 0,-1-1,0-1,0 0,0-2,0 0,0-1,-1-1,0-1,0 0,11-7,90-59,-105 62</inkml:trace>
  <inkml:trace contextRef="#ctx0" brushRef="#br0" timeOffset="249.024">2230 621,'-34'39,"-10"17,-4 3,3-2,8-2,6-6,8-6,3-5,5-5,6-3,3-2,3-1,3 1,0-1,-4 0,-1-5</inkml:trace>
  <inkml:trace contextRef="#ctx0" brushRef="#br0" timeOffset="496.434">1722 621,'8'22,"2"-1,0 0,1 0,1-2,1 1,1-2,1 1,0-2,1 0,1-1,13 10,217 145,-183-143,-42-27</inkml:trace>
  <inkml:trace contextRef="#ctx0" brushRef="#br0" timeOffset="895.335">2653 706,'-18'6,"-1"0,1 2,1 0,0 1,0 1,1 1,0 0,0 1,1 1,1 0,0 1,1 0,1 1,0 1,1 0,1 0,0 1,1 0,1 1,1 0,0 0,0 8,5-24,1 1,0-1,-1 1,1-1,1 1,-1 0,0 0,1-1,-1 1,1 0,0 0,0 0,0 0,0-1,0 1,0 0,1 0,0 0,0-1,-1 1,1 0,1-1,-1 1,0-1,1 1,-1-1,1 1,0-1,0 0,0 0,0 0,0 0,0 0,0-1,1 1,-1-1,1 1,-1-1,1 0,0 0,-1 0,1 0,0 0,0-1,-1 1,1-1,0 0,0 0,0 0,0 0,-1 0,1-1,0 1,0-1,0 0,13-9,0 0,-1-1,0-1,-1-1,0 0,-1 0,-1-2,0 1,-1-2,0 1,6-16,20-22,25-26,-60 80,1 0,-1 0,1 1,-1-1,0 1,0-1,0 1,0 0,0 0,0 0,0 0,-1 0,1 0,-1 1,1-1,-1 0,0 1,0-1,0 1,0 0,-1-1,1 1,-1-1,1 1,-1 0,0 0,4 13,-3-5,1-1,0 1,1 0,0-1,0 0,1 1,1-2,0 1,0 0,1-1,0 0,0 0,1-1,0 0,1 0,8 6,6 0</inkml:trace>
  <inkml:trace contextRef="#ctx0" brushRef="#br0" timeOffset="1367.254">2991 1073,'2'-13,"0"0,1 0,0 1,1 0,1 0,0 0,0 0,5-6,-1-2,-6 11,0 0,1 0,0 0,0 1,1-1,0 1,1 0,-1 1,1-1,1 1,0 0,0 1,0 0,0 0,1 0,0 1,1 0,-1 1,6-3,-11 8,-1-1,1 1,0-1,-1 1,1 0,-1 0,1 0,-1 0,0 0,1 1,-1-1,0 1,0-1,0 1,0 0,0 0,-1 0,1 0,0 0,-1 0,1 1,-1-1,0 0,0 1,0-1,0 1,0-1,-1 1,1 0,-1-1,0 1,1 0,-1-1,0 1,-1 1,1-2,-1 0,1 0,0 0,0 0,0 0,0 1,0-1,0 0,0 0,1 0,-1 0,1 0,0 0,-1 0,1 0,0-1,0 1,0 0,0 0,1-1,-1 1,0 0,1-1,-1 1,1-1,-1 0,1 0,0 1,0-1,-1 0,1 0,0-1,0 1,0 0,0-1,0 1,0-1,0 1,0-1,0 0,0 0,1 0,-1 0,0 0,0-1,0 1,0-1,0 1,0-1,0 0,0 1,-1-1,1 0,0 0,0-1,94-82,-37 25,-58 58,0-1,0 0,0 1,1 0,-1-1,0 1,1 0,0-1,-1 1,1 0,-1 0,1 0,0 1,0-1,0 0,-1 1,1-1,0 1,0-1,0 1,0 0,0 0,0 0,0 0,0 0,0 0,0 1,-1-1,1 1,0-1,0 1,0 0,0 0,-1-1,1 1,0 0,-1 1,1-1,-1 0,1 0,-1 1,1 0,11 48,-13-45,0 0,1-1,-1 1,1-1,1 1,-1-1,0 1,1-1,0 0,0 0,0 0,1 0,-1 0,1 0,0-1,0 1,2 1,10 5</inkml:trace>
  <inkml:trace contextRef="#ctx0" brushRef="#br0" timeOffset="1799.493">3754 791,'-17'412,"3"-169,5-201,7-43,1 0,0 1,0-1,0 0,0 0,0-1,0 1,0 0,0 0,0 0,0-1,0 1,1 0,-1-1,1 1,-1-1,1 1,-1-1,1 1,0-1,0 1,-1-1,1 1,0-1,1 1,-1-1,0 1,0-1,1 0,0-40,1 0,3 1,1 0,2 0,1 0,7-13,-8 24,0 0,2 1,1 0,1 0,2 1,1 1,1 1,1 0,1 1,1 0,1 2,2 0,0 2,1 0,1 2,9-5,-30 21,0 0,1 1,0-1,-1 1,1 0,0 0,0 0,0 0,0 1,1-1,-1 1,0 0,1 1,-1-1,1 1,-1 0,1 0,-1 0,0 0,1 1,-1 0,0 0,1 0,-1 0,0 1,0 0,0 0,0 0,0 0,0 0,-1 1,1 0,-1 0,0 0,1 0,-2 0,1 1,0-1,-1 1,1 0,0 1,-1 7,-1 1,0-1,-1 1,0-1,-1 1,0-1,-1 1,0-1,-1 0,0 0,-1 0,-1 0,0-1,0 1,-1-1,0-1,-1 1,-1-1,1 0,-7 5,7-7,0 0,0-1,-1 0,0 0,-1-1,0 0,0 0,0-1,0 0,-1-1,0 0,0 0,0-1,0 0,0-1,-1 0,1-1,-1 0,1-1,-1 0,0-1,1 0,-1 0,8 1,1-1,-1 1,0 0,1-1,-1 0,1 0,-1 0,1 0,-1 0,1 0,0 0,0-1,-1 1,1-1,0 0,0 0,1 1,-1-1,0 0,1-1,-1 1,1 0,-2-2,-3-14</inkml:trace>
  <inkml:trace contextRef="#ctx0" brushRef="#br0" timeOffset="2112.034">4516 141,'-5'8,"1"-1,1 0,-1 1,1 0,1 0,-1 0,2 0,-1 0,1 0,0 0,0 1,1-1,0 0,1 5,-1 2,-29 385,15-254,1 49,13-194,-1 0,1 0,0 0,0 0,0 0,0 0,0 1,0-1,0 0,0 0,1 0,-1 0,0 0,1 0,-1 0,0 0,1 0,-1 0,1 0,0 0,-1 0,1 0,0-1,0 1,-1 0,1 0,0-1,0 1,0 0,0-1,0 1,0-1,0 1,0-1,0 0,0 1,0-1,0 0,1 0,9-6</inkml:trace>
  <inkml:trace contextRef="#ctx0" brushRef="#br0" timeOffset="2445.929">4572 819,'25'14,"0"-1,1-1,0-1,1-1,0-1,1-2,27 4,-44-9,-1-1,1 0,-1-1,1-1,-1 1,1-2,-1 1,0-1,0-1,0 0,0 0,0-1,0 0,-1-1,0 0,0-1,0 0,-1 0,1 0,-2-1,1-1,-1 1,1-2,60-107,-66 112,-1 0,1 0,-1 0,0 0,0-1,-1 1,1 0,-1 0,0 0,0-1,0 1,-1 0,1 0,-1 0,0 0,0-1,0 1,-1 1,0-1,0 0,0 0,0 1,0-1,-1 1,1-1,-1 1,0 0,0 0,0 0,-1 0,0 1,1 0,-1 0,0 1,0-1,0 1,1 0,-1 0,0 0,0 1,0-1,0 1,-1 0,1 0,0 1,0-1,0 1,0 0,0 0,1 0,-1 0,0 1,0-1,1 1,-1 0,1 0,-1 1,1-1,-84 77,75-65,0 1,1 1,1 0,1 0,0 1,1 0,1 0,0 1,2 0,0 0,0 1,2-1,1 1,0 0,1 0,1 0,1-1,2 10,0-16,1 0,0-1,1 1,1-1,0 0,0 0,1-1,0 0,1 0,0 0,1-1,0 0,0-1,1 0,0-1,0 0,1 0,0-1,0 0,0-1,12 3,1-3</inkml:trace>
  <inkml:trace contextRef="#ctx0" brushRef="#br0" timeOffset="3081.137">0 1722,'575'-75,"-77"44,160 22,1178-73,-809 0,-714 49,-231 20,-65 9,0 1,0 0,0 1,0 1,1 0,-1 1,0 1,0 1,1 1,4 1,12 8,-39-6,-6-4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30,'283'0,"-151"-28,-121 27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0,'10'5,"8"1,5 0,4-1,2-2,1 0,0-2,0-1,0 0,-1 0,-1-5,1-2,-1 1,0 1,-4 7,-7 2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1,'18'39,"135"405,-116-345,-37-98,0-1,1 1,-1-1,0 1,0 0,0-1,0 1,1-1,-1 1,0-1,1 1,-1-1,0 1,1-1,-1 1,1-1,-1 1,0-1,1 0,-1 1,1-1,-1 0,1 1,-1-1,1 0,0 0,-1 1,1-1,-1 0,1 0,0 0,-1 0,1 0,-1 0,1 0,0 0,-1 0,1 0,-1 0,1 0,0-1,-1 1,1 0,-1 0,1-1,-1 1,1 0,-1-1,1 1,-1 0,1-1,-1 1,1-1,-1 1,0-1,1 1,-1-1,0 1,1-1,17-37,-16 33,64-202,8-18,-45 146,-19 61</inkml:trace>
  <inkml:trace contextRef="#ctx0" brushRef="#br0" timeOffset="514.309">734 368,'0'5,"0"6,-5 1,-1 4,-5 4,0 3,-4 2,2 2,-3 2,-2-1,1 1,-2 0,4 0,-2-5,3-2,4-9,3-7</inkml:trace>
  <inkml:trace contextRef="#ctx0" brushRef="#br0" timeOffset="897.908">508 424,'34'49,"114"158,-137-189,-7-11,0 0,0 0,0 0,0-1,1 0,1 0,-1 0,1 0,-1-1,2 0,-1 0,2 1,3-4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5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147 621,'4'0,"8"0,5 0,5 0,4 5,2 2,1-1,0-1,1-2,-1 0,0-2,0-1,-1 0,-9 0,-4 0,-4-1</inkml:trace>
  <inkml:trace contextRef="#ctx0" brushRef="#br0" timeOffset="4936.663">119 0,'-13'18,"1"0,0 0,2 1,0 0,1 1,1 0,1 0,1 1,0 0,2 0,0 0,1 10,-6 52,5 1,2 0,5 10,0 24,-3-116,-2 34,3-1,1 1,1-1,2 1,2-1,1-1,2 2,12 22,2-2,3-1,2-1,11 13,14-22,-34-39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57 848,'46'-8,"-21"3,-1 1,1 1,0 1,0 1,0 1,-1 2,19 2,-41-3,0-1,0 0,-1 0,1 1,0-1,0 1,-1-1,1 1,-1 0,1 0,-1 0,1 0,-1 0,1 0,-1 0,0 0,1 1,-1-1,0 0,0 1,0-1,0 1,0-1,-1 1,1-1,0 1,-1 0,1-1,-1 1,1 0,-1 0,0-1,0 1,0 0,0 0,0-1,0 1,0 0,-1 0,1-1,-1 1,1 0,-1-1,0 1,0 1,-46 69,-84 94,120-146,-28 65,38-82,1 0,0 0,0 0,0 0,0 0,0 0,1 0,-1 0,1 0,0 0,0-1,0 1,0 0,0 0,1-1,-1 1,1-1,-1 1,1-1,0 0,0 0,0 0,0 0,1 0,-1 0,1 0,-1-1,1 1,-1-1,2 1,7 2,0 0,0-1,0 0,0 0,0-1,1-1,-1 0,1 0,-1-1,1-1,-1 0,1 0,-1-1,3-1,11-4</inkml:trace>
  <inkml:trace contextRef="#ctx0" brushRef="#br0" timeOffset="-713.467">254 85,'25'138,"-22"-105,-1 0,-2 0,-2 0,0 0,-6 21,6-37,3-4</inkml:trace>
  <inkml:trace contextRef="#ctx0" brushRef="#br0" timeOffset="-448.381">0 593,'34'0,"15"0,10 0,-2 0,1 0,-6 0,-6 0,-7-5,-5-1,-3 0,-3 1,0 1,-6 7,-6 2</inkml:trace>
  <inkml:trace contextRef="#ctx0" brushRef="#br0" timeOffset="1703.679">791 1,'104'260,"-82"-209,67 197,-84-221,-1 1,-1-1,-1 1,-2-1,0 1,-2 0,-1-1,-2 0,0 0,-2 0,-1 0,-1-1,-1 0,-1-1,-2 0,-2 2,-4 5,-2 0,-2-2,-1 0,-24 23,10-3,34-37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21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1 508,'18'-55,"3"0,2 1,2 2,3 0,10-11,-38 63,33-39,-32 38,-1 0,1 1,-1-1,1 0,-1 1,1-1,0 1,-1-1,1 1,0-1,0 1,-1 0,1-1,0 1,0 0,-1 0,1-1,0 1,0 0,0 0,-1 0,1 0,0 0,0 0,0 0,0 0,-1 0,1 1,0-1,0 0,0 0,-1 1,1-1,0 1,-1-1,1 0,0 1,-1-1,1 1,0 0,-1-1,1 1,-1-1,1 1,-1 0,1 0,-1-1,0 1,1 0,-1 0,0-1,0 1,1 0,-1 0,0 0,0 0,7 61,5 26,-11-86,0 0,0 0,0 0,1 0,-1 0,0 0,1 0,-1 0,1-1,0 1,0-1,-1 1,1-1,0 1,0-1,0 0,0 0,1 0,-1 0,0-1,0 1,1 0,-1-1,0 0,1 1,-1-1,0 0,1 0,-1-1,0 1,1 0,-1-1,1 0,6-2,-1 0,0-1,0 0,0-1,-1 1,1-2,-1 1,-1-1,1 0,-1 0,0-1,0 0,4-6,6-5,173-191,-189 209,0-1,0 1,1 0,-1 0,0-1,0 1,1 0,-1 0,0-1,1 1,-1 0,0 0,1 0,-1 0,0 0,1-1,-1 1,0 0,1 0,-1 0,0 0,1 0,-1 0,1 0,-1 0,0 0,1 0,-1 1,0-1,1 0,-1 0,0 0,1 0,-1 0,0 1,1-1,-1 0,0 0,0 1,1-1,-1 0,0 0,0 1,1-1,-1 0,0 1,0-1,0 0,1 1,-1-1,0 0,0 1,0-1,0 0,0 1,0-1,0 0,0 1,0-1,0 0,0 1,0-1,0 1,0-1,0 0,0 1,-1-1,1 0,0 1,-2 37,1-30,0 2,-1-2,0 1,0-1,0 1,1 0,1 0,-1-1,2 1,-1 0,1 0,0 0,1-1,0 1,0-1,1 1,0-1,1 0,0 0,0 0,0-1,1 1,0-1,1 0,0-1,0 1,0-1,1 0,-1-1,1 1,2 0,15 3,-2-2</inkml:trace>
  <inkml:trace contextRef="#ctx0" brushRef="#br0" timeOffset="250.554">1 537,'33'10,"22"2,10 0,4-2,-5-3,-4-2,-3-3,0-1,-2-6,0-2,-4 0,-7 2,-5 1,-5 1,-3 2,-3 0,-5 1</inkml:trace>
  <inkml:trace contextRef="#ctx0" brushRef="#br0" timeOffset="702.803">734 707,'-82'32,"47"-19,1 0,0 3,1 0,1 3,-17 12,47-30,-1 1,1-1,-1 1,1 0,-1 0,1 0,0 0,0 0,0 0,0 1,0-1,0 1,1-1,-1 1,1-1,0 1,0 0,0 0,0 0,0 0,1 0,-1 0,1 0,0 0,0 0,0 0,0 0,0 0,1 0,-1 0,1 0,0 0,0-1,0 1,0 0,1 0,-1-1,1 1,-1-1,1 1,0-1,0 1,0-1,0 0,1 0,0 1,216 87,-218-89,1 1,0-1,-1 0,1 1,-1 0,1-1,-1 1,1 0,-1-1,0 1,0 0,0 0,0 0,0 0,-1 0,1 0,-1 0,1 1,-1-1,0 0,1 0,-1 0,0 0,-1 0,1 1,0-1,-1 0,1 0,-1 0,1 0,-1 0,0 0,0 0,0 0,0 0,0 0,-1-1,1 1,0 0,-1-1,1 1,-1-1,0 1,1-1,-1 0,0 0,0 0,0 0,0 0,0 0,0 0,0-1,0 1,0-1,-1 1,1-1,-1 0,-163 39,31-19,117-24</inkml:trace>
  <inkml:trace contextRef="#ctx0" brushRef="#br0" timeOffset="3482.622">933 621,'194'0,"-194"1,-1-1,0 1,1-1,-1 1,1 0,-1-1,1 1,-1 0,1-1,0 1,-1 0,1 0,0 0,-1-1,1 1,0 0,0 0,0 0,0-1,0 1,0 0,0 0,0 0,0 0,0-1,0 1,0 0,1 0,-1 0,0-1,0 1,1 0,-1 0,1-1,-1 1,1 0,-1-1,1 1,-1 0,1-1,0 1,-1-1,1 1,0-1,-1 1,1-1,0 0,0 1,0-1,-1 0,1 0,0 1,0-1,0 0,-1 0,1 0,0 0,0 0,0 0,0 0,-1 0,2-1,-49 38,41-33,0-1,0 1,0 1,0-1,1 1,0 0,0 0,0 0,1 1,-1 0,2 0,-1 0,-2 5,5-8,0-1,1 0,-1 1,1-1,0 1,0-1,-1 1,2-1,-1 1,0-1,0 1,1-1,-1 1,1-1,0 0,0 1,0-1,0 0,0 0,0 0,1 1,-1-1,1 0,-1-1,1 1,0 0,0 0,0-1,0 1,0-1,0 0,0 0,0 1,1-1,-1-1,0 1,1 0,-1 0,1-1,1 1,102 1,-83-9,-4-1</inkml:trace>
  <inkml:trace contextRef="#ctx0" brushRef="#br0" timeOffset="4200.879">1864 0,'0'1,"0"-1,0 0,-1 1,1-1,0 1,0-1,0 0,0 1,0-1,0 1,0-1,0 0,0 1,0-1,0 1,0-1,1 0,-1 1,0-1,0 1,0-1,0 0,1 1,-1-1,0 0,0 1,1-1,-1 0,0 0,1 1,-1-1,0 0,1 0,-1 0,0 1,1-1,-1 0,0 0,1 0,-1 0,1 0,-1 0,0 1,1-1,-1 0,1 0,-1 0,0 0,1-1,-1 1,1 0,-1 0,0 0,1 0,-1 0,0 0,1-1,-1 1,0 0,1 0,-1-1,0 1,1 0,-1 0,0-1,-4 42,3-38,-12 61,-3-2,-3 0,-15 31,0 3,-69 177,93-250,-20 76,30-96,-1 0,1-1,0 1,0 0,1 0,-1 0,0 0,1 0,0-1,0 1,-1 0,2-1,-1 1,0 0,0-1,1 1,0-1,-1 0,1 0,0 0,0 1,0-2,0 1,1 0,-1 0,0-1,1 1,-1-1,1 0,0 0,-1 0,3 1,12 2,0-1,1-1,-1 0,0-1,1-1,-1-1,15-2,17 0,-41 4,0 0,0-1,0 0,0-1,0 0,0 0,0-1,0 0,-1 0,1-1,-1 1,1-2,-1 1,0-1,0 0,0-1,-1 0,0 0,0 0,0-1,4-4,-4-8</inkml:trace>
  <inkml:trace contextRef="#ctx0" brushRef="#br0" timeOffset="4467.45">1384 480,'34'-5,"15"-1,10 0,3 1,-3-4,-2 1,-6 1,-3 2,-3 1,-6 2,-4 1,-4 1,-2 0,-1 1,0-1,-6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0,3 0,3-5,1-1,1 0,-1 1,1 2,-1 0,-1 2,1 1,-6-5,-1-1,-5 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27,'10'4,"7"3,7-1,3-1,2-1,1-7,1-2,-1-1,-1 1,0-3,0-1,-1 1,0 3,-4 1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4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1,'-2'0,"1"1,0 0,-1 0,1 0,0 1,0-1,-1 0,1 0,0 1,0-1,0 1,1-1,-1 1,0-1,1 1,-1-1,0 1,1 0,0-1,-1 1,1 0,0-1,0 1,0 0,0 0,0-1,1 1,-1 0,0-1,1 1,-1 0,1-1,0 1,0 0,-1 1,28 162,44 140,-63-276,1-1,1-1,2 1,1-2,13 20,12 15,-10-108,27-170,8-92,-60 289,0-1,-2 1,0-1,-1 1,-1-1,-3-17,4 38,-1 1,0-1,0 1,0-1,0 1,0-1,0 1,0-1,0 1,0-1,0 1,0-1,-1 1,1-1,0 1,0-1,0 1,-1-1,1 1,0-1,0 0,-1 1,1-1,0 1,-1-1,1 0,-1 1,1-1,0 0,-1 0,1 1,-1-1,1 0,-1 0,1 0,-1 1,1-1,0 0,-1 0,1 0,-1 0,1 0,-1 0,1 0,-1 0,1 0,-1 0,1 0,-1-1,1 1,-1 0,1 0,-1 0,1-1,-1 1,1 0,2 17,2 0</inkml:trace>
  <inkml:trace contextRef="#ctx0" brushRef="#br0" timeOffset="778.525">528 621,'-2'33,"1"-17,0 0,0 0,1-1,1 1,1 0,0-1,1 1,1-1,0 0,1 0,1 2,-5-16,0 1,-1-1,1 1,0-1,0 0,0 1,0-1,0 0,0 0,1 0,-1 0,0 0,1 0,-1 0,0 0,1 0,-1-1,1 1,-1-1,1 1,0-1,-1 1,1-1,-1 0,1 0,0 0,-1 0,1 0,0 0,-1 0,1-1,-1 1,1 0,0-1,-1 1,1-1,-1 0,1 0,-1 1,0-1,1 0,-1 0,0 0,0 0,1-1,-1 1,0 0,0-1,49-69,-49 68,48-69,-47 72,1 0,-1 0,0 0,1 1,-1-1,0 1,1 0,-1 0,0-1,1 1,-1 1,0-1,0 0,0 1,0-1,0 1,-1-1,1 1,0 0,-1 0,1 0,-1-1,1 2,-1-1,0 0,0 0,0 0,0 1,-1-1,1 0,0 1,-1 1,3 2,8 19,-2 0,0 1,-2 1,-1-1,3 27,-5-32,2 22,-2 0,-2 0,-2 1,-4 38,3-67,-1-1,0 1,-1 0,0-1,-1 1,-1-1,0 0,-1-1,-1 1,0-1,0 0,-1-1,-1 0,0 0,-1-1,-3 3,12-13,0 0,0 0,0 0,0 0,-1-1,1 1,0 0,0 0,-1-1,1 1,0-1,-1 1,1-1,-1 0,1 1,0-1,-1 0,1 0,-1 0,1 0,-1 0,1-1,0 1,-1 0,1 0,0-1,-1 1,1-1,0 0,-1 1,1-1,0 0,0 0,0 1,-1-1,1 0,0 0,0 0,1-1,-1 1,0 0,0 0,0 0,1-1,-1 1,1 0,-1-1,0 0,-13-70,14 52,0 0,2 0,0-1,2 1,0 1,1-1,1 1,1-1,0 2,2-1,0 1,5-5,3-4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49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625 31,'-216'77,"-74"9,180-55,153-37,249-64,-59 1,-294 78,-330 84,356-86,-54 23,116-20,23-10,-1-3,0-2,-1-1,1-3,45-15,71-32,-473 141,280-77,-128 51,156-59,-1 0,0 0,1 0,-1 0,0 1,1-1,-1 0,0 0,1 0,-1 0,1 1,-1-1,0 0,1 1,-1-1,1 0,-1 1,1-1,-1 1,1-1,-1 0,1 1,0-1,-1 1,1 0,0-1,-1 1,1-1,0 1,0-1,-1 1,1 0,0-1,0 1,0 0,0-1,0 1,0 0,0-1,0 1,0 0,0-1,0 1,0-1,1 1,-1 0,0-1,0 1,1-1,-1 1,0 0,1-1,-1 1,1-1,-1 1,0-1,1 0,-1 1,1-1,-1 1,1-1,0 0,-1 1,1-1,0 0,43 9,-8-11,-1-2,0-1,-1-1,0-2,0-1,0-2,15-8,-45 17,154-59,-148 48,-35 12,-228 73,87-10,183-56,141-50,139-61,-182 63,-357 111,-86 43,309-105,26-3,32-5,99-22,-109 19</inkml:trace>
  <inkml:trace contextRef="#ctx0" brushRef="#br0" timeOffset="4401.261">540 87,'107'22,"-85"-20,0-1,0 0,0-2,0-1,0 0,0-2,-1 0,1-2,-1 0,0-2,-1 0,0-1,7-5,-28 14,1 0,-1 0,1 0,0-1,-1 1,1 0,0 0,-1-1,1 1,0 0,0-1,-1 1,1 0,0-1,0 1,-1 0,1-1,0 1,0 0,0-1,0 1,0-1,0 1,0-1,-1 1,1 0,0-1,1 1,-1-1,0 1,0 0,0-1,0 1,0-1,0 1,0 0,0-1,1 1,-1-1,0 1,0 0,1-1,-1 1,0 0,0-1,1 1,-1 0,0 0,1-1,-1 1,1 0,-1 0,0 0,1-1,-1 1,1 0,-41-1,4 7,-1 1,1 2,1 1,-1 3,-3 2,19-7,-80 33,130-34,0-12,0-1,0-1,0-2,-1-1,18-9,48-15,107-19,-230 73,-229 66,77-27,296-93,-77 24,41-22,-79 31,-1-1,0 1,0 0,0 0,0 0,0-1,0 1,0 0,-1 0,1 0,0 0,-1-1,1 1,0 0,-1 0,1 0,-1 0,0 0,1 0,-1 0,0 0,0 0,0 1,1-1,-1 0,0 0,0 1,0-1,0 0,0 1,-1-1,1 1,0 0,0-1,0 1,0 0,0 0,-1-1,1 1,0 0,0 0,0 0,-1 0,1 1,0-1,0 0,0 0,0 1,0-1,-1 1,-132 23,64-6,-102 19,136-21,80-13,334-110,-182 55,-452 105,108-22,120-23,7 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568 537,'3'-2,"0"-1,-1 0,1 1,-1-1,1-1,-1 1,0 0,0 0,-1-1,1 1,-1-1,0 1,1-1,-2 0,1 0,0 1,-1-1,0 0,1 0,-2 0,1 0,0 1,-1-1,1 0,-1 0,0 1,-1-1,1 1,-1-1,1 1,-1-1,0 1,0 0,0 0,-1 0,1 0,-1 0,0 0,-1-1,-12 0,0 1,0 0,0 2,-1-1,1 2,0 0,0 1,-11 2,-25 0,33-3,0 1,0 1,0 1,1 0,-1 1,1 1,0 1,0 1,1 0,0 1,-15 10,29-16,-1 0,1 1,1-1,-1 1,0 0,1-1,-1 1,1 0,0 1,0-1,0 0,0 0,0 1,1-1,0 1,0 0,0-1,0 1,0 0,1 0,-1-1,1 1,0 0,1 0,-1 0,0 0,1-1,0 1,0 0,0-1,0 1,1-1,0 1,1 1,1 3,0-1,0 0,1-1,0 1,1-1,0 0,0 0,0-1,0 0,1 0,0 0,0-1,0 0,0 0,6 1,132 10,-146-15,1 0,0 1,-1-1,1 1,0-1,0 1,-1-1,1 1,0-1,0 1,-1-1,1 1,0-1,0 1,0-1,0 1,0 0,0-1,0 1,0-1,0 1,0-1,0 1,1-1,-1 1,0-1,0 1,0-1,1 1,-1-1,0 1,1-1,-1 1,0-1,1 1,-1-1,0 0,1 1,-1-1,1 0,-1 1,1-1,-1 0,1 0,-1 1,1-1,-1 0,1 0,-1 0,1 0,-1 0,1 0,-1 0,1 0,0 0,-1 0,1 0,-1 0,1 0,-1 0,1 0,-1 0,1-1,-1 1,1 0,-1 0,1-1,0 1,-37 24,6-9,1 0,1 3,1 0,1 1,0 2,2 0,0 2,1 1,2 0,0 2,1 2,17-23,0-1,0 1,1 0,0 0,0 0,0 0,0 0,1 0,0 0,0 1,0-1,1 0,0 1,0-1,0 1,0-1,1 0,0 1,0-1,1 0,-1 0,1 0,0 0,1 0,-1 0,1-1,0 1,0-1,0 1,4 3,7 0,0-1,1 0,0 0,0-2,0 0,0 0,1-2,0 0,-1-1,1 0,0-1,0-1,0 0,0-2,0 0,0 0,0-2,-1 1,1-2,-1 0,0-1,12-7,-20 10,0 0,0-1,0 1,0-1,-1-1,1 1,-1-1,0 0,-1 0,1-1,-1 0,0 0,0 0,-1 0,0-1,0 0,-1 0,1 0,0-3,-1-10</inkml:trace>
  <inkml:trace contextRef="#ctx0" brushRef="#br0" timeOffset="534.821">314 1,'-11'283,"-2"-151,6 0,9 104,-1-79,-1 178,-31-162,7-78,22-83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1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1,'0'708,"29"-482,-29-182,0-32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0 315,'26'-38,"-22"25,29-74,-28 68,2 0,0 0,1 1,0 1,2-1,0 1,6-7,-14 22,-2 1,0 0,1 0,-1 0,1 0,-1 0,0 0,1 0,0 0,-1 0,1 0,-1 0,1 0,0 1,0-1,-1 0,1 0,0 1,0-1,0 1,0-1,0 1,0-1,0 1,0-1,0 1,0 0,0 0,0 0,0-1,0 1,0 0,1 0,-1 0,0 0,0 1,0-1,0 0,0 0,0 1,0-1,0 1,0-1,0 1,0-1,0 1,0-1,-1 1,1 0,0 0,0-1,0 2,31 79,-30-72,0 0,1 0,0-1,0 1,1-1,0 0,0 0,1 0,0 0,0-1,1 0,0 0,5 4,-7-11,0 1,0-1,1 0,-1 0,0 0,0-1,0 1,0-1,0 0,1 0,-1-1,-1 1,1-1,0 0,0 0,-1 0,1 0,-1-1,1 0,-1 1,0-1,0 0,-1-1,1 1,-1 0,1-1,-1 1,1-3,4-2,93-123,-99 130,-1 0,0 0,1 0,-1 0,0 0,1 0,-1 1,1-1,-1 0,1 0,0 1,-1-1,1 0,0 1,0-1,-1 0,1 1,0-1,0 1,0 0,0-1,-1 1,1-1,0 1,0 0,0 0,0 0,0 0,0 0,0 0,0 0,0 0,0 0,0 0,0 0,0 0,0 1,-1-1,1 0,0 1,0-1,0 1,0-1,0 1,-1-1,1 1,0-1,-1 1,1 0,0 0,-1-1,1 1,-1 0,1 0,0 0,18 58,-16-48,8 42,-11-43,1 0,1 0,0 0,0 0,1-1,0 1,1-1,0 0,0 0,1 0,0 0,0-1,1 0,0 0,1 0,0-1,5 4,3-2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52,'34'0,"16"0,8 0,0 0,0 0,-6-5,-2-1,1-1,0 2,-3 2,-5 1,0-4,-3-1,-3 1,-4 1,-6 7,-4 2,-6 2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1,'-53'9,"36"-7,1 0,-1 2,0 0,1 0,0 2,0 0,0 1,1 0,-5 5,18-11,0 0,1 0,-1 0,1 0,-1 0,1 0,0 1,-1-1,1 0,0 1,0-1,0 1,0 0,0-1,1 1,-1 0,0-1,1 1,-1 0,1 0,-1-1,1 1,0 0,0 0,0 0,0 0,0 0,0-1,1 1,-1 0,1 0,-1 0,1-1,0 1,-1 0,1-1,0 1,0 0,0-1,0 0,1 1,-1-1,0 1,0-1,1 0,-1 0,2 1,78 48,-47-38,-26-10,1 0,-1 0,0 1,-1 0,1 0,0 1,-1 0,0 0,0 1,0-1,0 2,-1-1,0 1,0 0,0 0,-1 0,0 1,1 2,-5-6,-1 0,1 0,-1 0,0-1,0 1,0 0,0 0,-1 0,1-1,-1 1,1 0,-1-1,0 1,0 0,0-1,-1 1,1-1,-1 1,1-1,-1 0,0 0,0 0,0 0,0 0,0 0,0 0,0-1,-1 1,1-1,-1 1,1-1,-1 0,-1 0,-93 28,-6-29,84-7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46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0 818,'59'23,"166"-16,-123-25,-90 12</inkml:trace>
  <inkml:trace contextRef="#ctx0" brushRef="#br0" timeOffset="399.913">142 592,'27'198,"-26"57,10-210,-5-26</inkml:trace>
  <inkml:trace contextRef="#ctx0" brushRef="#br0" timeOffset="6937.627">876 282,'1'-5,"1"0,0 1,1-1,-1 1,1 0,0-1,0 1,0 0,0 1,1-1,0 1,-1-1,1 1,1 0,-1 1,0-1,1 1,0-1,131-40,-96 33,54 0,-93 10,1 0,0 1,-1-1,1 1,-1-1,1 1,-1 0,1 0,-1 0,0 0,1 0,-1 0,0 0,0 0,1 0,-1 0,0 1,0-1,0 1,-1-1,1 0,0 1,-1 0,1-1,0 1,-1-1,0 1,1 0,-1-1,0 1,0-1,0 1,0 0,0-1,0 1,-1 0,1-1,0 1,-1 0,1-1,-1 1,0-1,0 1,1-1,-1 1,-1 0,-48 64,48-63,0-3,0 1,0-1,0 1,1 0,-1 0,0 0,1 0,-1 0,1 1,-1-1,1 0,0 1,-1-1,1 1,0-1,0 1,0-1,0 1,0 0,1 0,-1-1,0 1,1 0,-1 0,1 0,0 0,0 0,0 0,-1 0,2-1,-1 1,0 0,0 0,1 0,-1 0,1 0,-1 0,1-1,0 1,0 0,0 0,0-1,0 1,0-1,0 1,1-1,-1 1,0-1,2 1,133 50,-133-51,0 1,0 0,-1 0,1 0,-1 0,1 0,-1 0,0 0,0 1,0-1,0 1,-1 0,1-1,-1 1,1 0,-1 0,0 0,0 0,0 0,0 0,-1 0,1 1,-1-1,0 0,0 0,0 0,-1 0,1 1,-1-1,1 0,-1 0,0 0,0 0,0 0,-1 0,1 0,-1-1,1 1,-1 0,0-1,0 1,-1 0,-14 8,1-1,-2-1,1-1,-1 0,0-1,-1-1,1-1,-1 0,-13 4,-43-3,57-11</inkml:trace>
  <inkml:trace contextRef="#ctx0" brushRef="#br0" timeOffset="7438.398">677 791,'100'0,"258"-12,-191-1,149 9,-293 4,1 0</inkml:trace>
  <inkml:trace contextRef="#ctx0" brushRef="#br0" timeOffset="8051.211">931 931,'0'34,"-18"13,-17 72,35-117,0 1,0-1,0 0,0 0,1 0,-1 1,1-1,0 0,-1 0,1 0,0 0,0 0,0 0,1 0,-1 0,0 0,1-1,-1 1,1-1,-1 1,1-1,0 1,0-1,0 0,0 0,-1 0,2 0,-1 0,0 0,0 0,0-1,0 1,0-1,79 5,-70-5,-4 0,0 0,0-1,1 0,-1 0,0 0,0-1,0 0,0-1,-1 1,1-1,0-1,3-2,4-6</inkml:trace>
  <inkml:trace contextRef="#ctx0" brushRef="#br0" timeOffset="8332.686">1186 988,'-5'24,"-6"13,-1 4,-4 1,1-3,3-2,-1-4,1-1,4-3,2 0,3-1,1-1,2 1,0 0,5-5,7-11,1-8</inkml:trace>
  <inkml:trace contextRef="#ctx0" brushRef="#br0" timeOffset="8634.595">1497 1044,'-8'9,"-9"9,0 2,0 0,2 0,1 2,0-1,2 2,0 0,2 1,-2 5,12-26,-1 0,0-1,1 1,0 0,0 0,-1 0,2 0,-1 0,0 0,1 0,-1-1,1 1,0 0,0 0,0-1,0 1,0 0,0-1,1 1,0-1,-1 0,1 1,0-1,0 0,0 0,0 0,1 0,-1-1,0 1,1-1,-1 1,1-1,0 0,-1 0,1 0,0 0,0 0,-1-1,1 1,0-1,0 0,0 0,0 0,0 0,0 0,-1-1,4 0,14-4,-1 0,1-2,-1 0,0-1,-1-1,0-1,0 0,-1-2,-1 1,8-9,-17 16,-1-1,-1 0,1 0,-1 0,0-1,0 0,-1 0,1 0,-1 0,-1-1,1 1,-1-1,0 0,-1 0,1 0,-1-1,-1 1,0 0,0-1,0 1,-1-1,0 1,0-1,-1 1,0-1,0 1,-1 0,0-1,0 1,-1 0,0 0,0 0,0 1,-1-1,0 1,-1 0,1 0,-1 0,0 1,0-1,-1 1,0 0,-62-1,45 11</inkml:trace>
  <inkml:trace contextRef="#ctx0" brushRef="#br0" timeOffset="9617.154">1778 170,'41'43,"-33"-31,18 28,-2 1,-2 1,-2 1,-2 0,-1 2,-3 0,-1 1,-2 0,-2 6,-4-21,3 0,-2 1,-1 0,-2 0,-1 0,-2 0,0 0,-3 0,0 0,-2 0,-2-1,-6 19,5-27,-1-1,-1 0,-1 0,-1-1,-1-1,-1 0,0 0,-2-2,-12 12,1-3,15-14,-1 0,0-1,-1 0,0-1,0 0,-2-1,1-1,-1-1,0 0,-1-1,-1 0,-2-3</inkml:trace>
  <inkml:trace contextRef="#ctx0" brushRef="#br0" timeOffset="10438.528">734 0,'-22'109,"-36"133,41-117,6 0,4 67,10 155,-2-321,2 0,1 0,1 0,1-1,1 1,1-2,2 1,0-1,2-1,0 0,2 0,0-1,1-1,14 14,-10-17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5:59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86 534,'27'-77,"117"-182,-72 132,-72 127,0-1,0 0,0 0,0 0,0 1,0-1,0 0,0 0,0 0,0 0,1 1,-1-1,0 0,1 0,-1 1,0-1,1 0,-1 1,1-1,-1 0,1 1,-1-1,1 1,0-1,-1 1,1-1,0 1,-1-1,1 1,0 0,0-1,-1 1,1 0,0-1,0 1,0 0,-1 0,1 0,0 0,0 0,0 0,0 0,-1 0,1 0,0 0,0 1,0-1,-1 0,1 1,0-1,0 0,-1 1,1-1,0 1,-1-1,1 1,-1-1,1 1,0-1,-1 1,1 0,-1-1,1 1,-1 0,17 120,-17-118,0-1,-1 0,2 0,-1 1,0-1,0 0,1 0,-1 1,1-1,0 0,0 0,-1 0,1 0,1 0,-1 0,0 0,0 0,1 0,-1 0,1-1,0 1,-1-1,1 1,0-1,0 0,0 1,0-1,0 0,0 0,0-1,0 1,1 0,-1-1,0 1,0-1,1 0,-1 1,0-1,1 0,-1-1,0 1,0 0,1-1,-1 1,0-1,0 0,0 1,2-2,6-6,0 0,-1-1,0 0,0 0,-1-1,-1 0,1-1,-1 0,-1 0,0 0,0-2,33-53,-11 19,-22 71,-7 317,11-296,-4-27</inkml:trace>
  <inkml:trace contextRef="#ctx0" brushRef="#br0" timeOffset="311.136">1 647,'366'-11,"51"-7,-341 30,-70-6</inkml:trace>
  <inkml:trace contextRef="#ctx0" brushRef="#br0" timeOffset="903.252">510 844,'-18'5,"0"-3,1 2,0 0,-1 1,2 0,-1 2,1 0,0 1,0 0,1 2,0-1,0 2,1 0,1 1,-9 9,21-19,-1 0,1 0,-1 0,1 0,0 0,0 0,0 1,0-1,0 0,0 1,1-1,-1 1,1-1,-1 1,1-1,0 1,0-1,0 1,1-1,-1 1,1-1,-1 0,1 1,0-1,-1 1,1-1,1 0,-1 0,0 0,0 1,1-1,0 0,-1-1,1 1,0 0,0 0,0-1,0 1,0-1,0 0,1 1,102 34,-91-35,95 17,-107-18,0 1,1 0,-1 0,0 0,0 0,0 0,0 0,0 0,0 1,0-1,0 1,0-1,0 1,-1 0,1 0,-1-1,1 1,-1 1,0-1,0 0,0 0,0 0,0 0,0 1,-1-1,1 0,-1 1,0-1,1 1,-1-1,0 0,0 1,-1-1,1 1,0-1,-1 0,0 1,1-1,-1 0,0 0,0 1,-7 7,1 0,-2 0,1-1,-1-1,0 1,-1-2,0 1,0-1,-1-1,0 0,0 0,0-1,-1 0,1-1,-1-1,0 1,-1-2,1 0,-10 0,-11 5,28-4,-1-2,0 1,0-1,-1 1,1-2,0 1,0-1,0 0,-1 0,1 0,0-1,0 0,0-1,-2 0,-4-6</inkml:trace>
  <inkml:trace contextRef="#ctx0" brushRef="#br0" timeOffset="1784.426">764 703,'32'-1,"-25"0,1 0,0 0,-1 1,1 0,-1 0,1 1,0 0,-1 0,1 1,-1 0,0 0,0 0,0 1,6 3,-12-3,0-1,0 0,-1 1,1-1,0 0,-1 1,0-1,0 1,0-1,0 1,0-1,0 1,-1-1,1 0,-1 1,1-1,-1 0,0 1,0-1,0 0,0 0,-1 0,1 0,0 0,-1 0,0 0,1 0,-1-1,0 1,0 0,0-1,0 0,0 1,0-1,0 0,0 0,-1 0,1 0,-3 0,-9 10,12-10,1 0,0 0,-1 0,1 0,0 0,0 1,0-1,0 0,0 1,0-1,1 1,-1-1,0 0,1 1,-1 0,1-1,-1 1,1-1,0 1,-1 0,1-1,0 1,0 0,0-1,1 1,-1 0,0-1,1 1,-1-1,1 1,-1-1,1 1,0-1,-1 1,1-1,1 1,49 43,-12-12,-38-31,0-1,0 1,0 0,0-1,0 1,-1 0,1 0,-1 0,1-1,-1 1,1 0,-1 0,0 0,0 0,0 0,0 0,-1 0,1 0,0-1,-1 1,1 0,-1 0,0 0,0-1,1 1,-1 0,0-1,0 1,-1 0,1-1,0 0,0 1,-1-1,1 0,-1 1,1-1,-1 0,0 0,1 0,-2 0,-72 30,10-9,45-17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3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1,'-3'36,"-2"0,-1 0,-2 0,-2-1,-1 0,-1-1,-8 13,-7 25,-134 300,122-224,38-145,0 1,0-1,0 0,1 1,0-1,-1 0,1 0,0 1,1-1,-1 0,1 1,-1-1,1 0,0 0,0 1,1-1,-1 0,0 0,1 0,0-1,0 1,0 0,0-1,0 1,0-1,1 0,-1 1,1-1,0 0,-1-1,1 1,0 0,0-1,0 0,0 1,1-1,-1 0,0-1,0 1,1-1,-1 1,0-1,2 0,224-2,-225 3,-1-1,0 1,1-1,-1 0,0 0,1-1,-1 1,0-1,0 0,1 1,-1-1,0-1,0 1,0 0,0-1,0 0,0 1,0-1,-1 0,1-1,-1 1,1 0,-1-1,0 1,0-1,0 0,5-14</inkml:trace>
  <inkml:trace contextRef="#ctx0" brushRef="#br0" timeOffset="344.334">1 594,'24'0,"12"0,6 0,0 0,2 0,-1 0,2 0,-3 0,2 0,-2 0,-3 0,-4 0,-3 0,-2 0,-6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06:05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40,'170'-27,"-62"14,-107 14,1-1,-1 0,0 0,1 1,-1-1,1 0,-1 1,0-1,1 1,-1 0,0-1,0 1,1 0,-1 0,0 0,0 0,0 0,0 0,0 0,0 0,0 1,-1-1,1 0,0 0,-1 1,1-1,-1 0,1 1,-1-1,0 1,1-1,-1 1,0-1,0 0,0 1,0-1,0 1,0-1,-1 1,1-1,0 0,-1 1,1-1,-1 1,0-1,1 0,-1 0,0 1,0-1,0 0,-41 65,-99 87,140-152,-1 0,1 0,0 1,-1-1,1 0,0 0,0 0,0 1,0-1,0 1,0-1,0 1,1-1,-1 1,0-1,1 1,-1 0,1-1,0 1,-1 0,1 0,0-1,0 1,0 0,0-1,1 1,-1 0,0 0,1-1,-1 1,1-1,-1 1,1 0,0-1,0 1,0-1,0 1,0-1,0 0,0 0,0 1,1-1,-1 0,0 0,1 0,-1 0,1 0,-1 0,1-1,-1 1,1 0,-1-1,1 1,0-1,0 0,-1 0,1 1,0-1,1 0,13 1,0 0,1 0,-1-2,1 0,-1-1,0-1,1 0,-1-1,0-1,59-11,-68 16,-6 1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1 175,'1527'0,"-705"-30,201 2,-235 0,-234 17,354-45,-540 38,111 17,-201 3,-11 25,75 4,150-49,-144-12,-283 23,0 2,0 3,1 3,1 3,45 17,-87-17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48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459 368,'-18'259,"-4"-169,-4-1,-30 69,36-104,-19 55,41-106,-1-1,0 1,1-1,0 1,-1-1,1 0,0 0,0 1,1-2,-1 1,0 0,1 0,-1-1,1 1,-1-1,1 0,0 1,-1-1,1 0,0-1,0 1,0-1,0 1,-1-1,1 0,0 0,0 0,0 0,0-1,0 1,0-1,0 1,0-1,3 0,56-1,-40 0,-1 1,1 1,-1 0,1 2,-1 1,11 3,-22-3,0 0,1 0,0-1,-1-1,1 1,0-2,0 0,0 0,10-2,-4-3</inkml:trace>
  <inkml:trace contextRef="#ctx0" brushRef="#br0" timeOffset="694.264">1080 395,'283'1,"-281"-1,0 0,0 0,0 1,0-1,0 0,0 1,0-1,0 1,0 0,0 0,-1 0,1 0,0 0,-1 0,1 0,0 0,-1 1,1-1,-1 1,0-1,1 1,-1-1,0 1,0 0,0 0,0-1,0 1,-1 0,1 0,-1 0,1 0,-1 0,1 0,-1 0,0 0,0 0,0 0,0 0,-1 1,-23 87,14-62,-127 394,100-241,30-145,4-39,3-8</inkml:trace>
  <inkml:trace contextRef="#ctx0" brushRef="#br0" timeOffset="977.007">994 932,'14'0,"258"-17,-231 10,-1-2,0-2,0-1,22-12,-38 13</inkml:trace>
  <inkml:trace contextRef="#ctx0" brushRef="#br0" timeOffset="2950.305">1728 1,'-8'13,"1"1,0 1,1-1,1 1,0 0,1 1,0-1,1 1,1-1,1 1,0 0,1 0,1 0,0 0,3 11,7 56,-3 1,-5 0,-2 0,-5 0,-3 0,-4-1,-3 0,-4-1,-8 15,-13 102,26-60,12-136,1 0,0 0,-1 0,0 0,0 0,0 0,0 0,0 0,-1-1,1 1,-1 0,1-1,-1 0,0 1,0-1,0 0,-1 0,1 0,0 0,-1 0,1 0,-1-1,0 1,1-1,-1 0,0 0,0 0,0 0,0 0,0-1,0 1,0-1,0 0,0 0,0 0,0 0,-2-1,-23 6,-134 20,-91 3,-51 6,48-6,-1 22,128-21,127-27,0-1,0 0,-1 1,1-1,0 0,-1 0,1 0,-1-1,1 1,-1 0,1-1,-1 0,0 0,1 0,-1 0,0 0,1 0,-1-1,1 1,-1-1,1 1,-1-1,1 0,-1 0,1 0,0-1,0 1,-1-1,1 1,0-1,0 0,0 1,1-1,-1 0,0 0,1 0,-1-1,1 1,0 0,0 0,0-1,0 1,0-1,0 1,1-1,-1-1,-2-28,1-1,2 0,1 1,2-1,1 1,5-17,8-99,-17-623,1 464,0 304,0-1,0 1,1 0,-1-1,1 1,-1 0,1 0,0 0,1 0,-1 0,0 0,1 0,-1 1,1 0,0-1,0 1,0 0,0 0,0 0,0 1,1-1,-1 1,1 0,-1 0,1 0,-1 0,1 1,-1-1,1 1,0 0,-1 0,1 0,0 1,-1-1,4 2,27-5,93-10,0 5,113 9,-91 1,198 15,45-6,-273-12,-69-4,-31-1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02.5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4603 1257,'-3'-6,"1"0,0 1,-1-1,0 1,-1 0,1 0,-1 0,0 1,0-1,0 1,-1 0,1 0,-1 0,0 1,0-1,0 1,-1 1,1-1,-1 1,0 0,0 0,1 0,-1 1,0 0,0 0,-6 0,1-2,-388-107,382 99,50 14,60 17,0 3,-2 4,-1 4,22 14,132 44,-224-82,-62-2,-22-17,1-2,1-4,0-1,2-4,-22-12,-72-26,-87-21,294 108,523 169,-400-140,-509-161,-57-19,319 97,150 64,179 42,-5-7,-903-237,-257-68,816 215,377 82,228 72,-454-117,-933-292,521 173,287 88,87 32,142 39,111 20,-264-75,643 162,-633-162,-27-9,-35-11,-441-115,-489-113,801 191,170 54,1 0,-1 0,0-1,0 1,0 0,0 0,0-1,0 1,0 0,1-1,-1 1,0 0,0-1,0 1,0 0,0 0,0-1,0 1,-1 0,1-1,0 1,0 0,0-1,0 1,0 0,0 0,0-1,-1 1,1 0,0 0,0-1,0 1,-1 0,1 0,0-1,0 1,-1 0,1 0,0 0,0 0,-1 0,1-1,0 1,-1 0,1 0,0 0,0 0,-1 0,1 0,-1 0,30 0,262 69,-190-40,181 50,125 60,-334-104,-202-68,-798-231,250 76,622 166,55 23,0-1,0 1,0-1,1 0,-1 1,0-1,0 1,1-1,-1 0,0 1,0-1,1 0,-1 1,0-1,1 0,-1 1,1-1,-1 0,0 0,1 1,-1-1,1 0,-1 0,1 0,-1 0,0 0,1 0,-1 1,1-1,-1 0,1 0,-1 0,1 0,-1-1,1 1,-1 0,1 0,-1 0,0 0,1 0,-1-1,1 1,-1 0,0 0,1-1,-1 1,1 0,-1-1,0 1,0 0,1-1,-1 1,0 0,1-1,-1 1,0-1,0 1,0 0,1-1,-1 1,0-1,0 1,0-1,0 1,0-1,0 1,0-1,0 1,0 0,0-1,2 1,41 8,393 69,260 89,-659-145,-228-53,-262-65,-250-58,498 92,205 62,0 1,1 0,-1-1,0 1,1 0,-1-1,0 1,0 0,1-1,-1 1,0-1,0 1,0-1,1 1,-1-1,0 1,0-1,0 1,0 0,0-1,0 1,0-1,0 1,0-1,0 1,0-1,-1 1,1-1,0 1,0-1,0 1,-1 0,1-1,0 1,0-1,-1 1,1 0,0-1,-1 1,1 0,0-1,-1 1,1 0,-1 0,1-1,0 1,-1 0,1 0,-1 0,1-1,-1 1,1 0,-1 0,1 0,-1 0,1 0,-1 0,1 0,-1 0,1 0,-1 0,1 0,0 1,-1-1,1 0,-1 0,1 0,-1 1,1-1,-1 0,39-4,66 7,0 5,-1 5,0 4,4 6,-32-8,-1 4,-1 4,5 5,-27 2,-51-29,0-1,-1 1,1 0,0 0,0 0,-1-1,1 1,0 0,-1 0,1 0,-1-1,1 1,-1 0,1-1,-1 1,1-1,-1 1,0 0,1-1,-1 1,0-1,0 0,1 1,-1-1,0 0,0 1,0-1,0 0,1 0,-1 0,0 1,0-1,0 0,0 0,0 0,1-1,-1 1,-1 0,2 0,-43 4,1-3,0-1,-1-2,1-2,0-2,1-2,-9-3,17 4,-392-79,-62-36,327 83,268 43,218 54,308 97,-610-148,-24-7,0 0,0 0,-1 0,1 0,0 0,0 1,0-1,0 0,0 0,0 0,0 0,0 0,-1 1,1-1,0 0,0 0,0 0,0 1,0-1,0 0,0 0,0 0,0 0,0 1,-24-4,-526-122,-304-96,777 190,83 28,177 36,269 57,110 51,-487-117,-75-24,0 0,0 1,0-1,-1 0,1 0,0 0,0 1,0-1,0 0,-1 0,1 0,0 1,0-1,0 0,0 0,0 1,0-1,0 0,0 0,0 1,0-1,0 0,0 0,0 1,0-1,0 0,0 0,0 1,0-1,0 0,0 0,1 1,-1-1,0 0,0 0,0 1,0-1,1 0,-33-2,-496-87,336 52,-337-79,461 95,153 36,533 122,177 81,-457-106,-301-94,-37-18,-1 0,1 0,-1 0,1 0,0 0,-1 1,1-1,-1 0,1 0,0 0,-1 1,1-1,0 0,0 0,-1 1,1-1,0 0,-1 1,1-1,0 0,0 1,0-1,0 0,-1 1,1-1,0 1,0-1,0 0,0 1,0-1,0 1,0-1,0 0,0 1,0-1,0 1,0-1,0 0,0 1,0-1,0 1,1-1,-1 0,0 1,0-1,-237-40,192 29,-815-198,624 145,309 69,400 93,-233-43,714 175,-252-18,-672-203,-30-9,0 0,0 0,0 1,0-1,0 0,0 0,0 1,0-1,0 0,0 0,0 0,0 1,0-1,0 0,0 0,0 0,0 1,0-1,0 0,0 0,1 0,-1 1,0-1,-29-3,-422-89,50-8,336 84,213 53,881 222,-786-197,-284-89,-247-71,-93-20,346 106,53 14,518 156,250 58,-693-184,-458-144,238 79,165 48,754 198,-750-201,58 5,-100-18,1 1,0 0,0 0,-1 0,1 0,0-1,-1 1,1 0,0 0,-1-1,1 1,-1-1,1 1,0-1,-1 1,1-1,-1 1,1-1,-1 1,1-1,-1 0,0 1,1-1,-1 1,0-1,0 0,1 0,-1 1,0-1,0 0,0 1,0-1,0 0,0 0,0 1,0-1,0 0,0 0,0 1,0-1,-1 0,1 1,0-1,0 0,-1 1,1-1,0 0,-1 1,1-1,-1 1,1-1,-1 1,1-1,-1 1,0-1,1 1,-1-1,1 1,-1 0,0-1,1 1,-1 0,0 0,0-1,2 2,-1 0,0-1,0 1,0-1,0 1,0-1,-1 1,1-1,0 1,0-1,0 1,0-1,0 1,-1-1,1 1,0-1,-1 1,1-1,0 1,-1-1,1 0,0 1,-1-1,1 0,-1 1,1-1,0 0,-1 1,1-1,-1 0,1 0,-1 0,1 1,-1-1,1 0,-1 0,1 0,-1 0,0 0,1 0,-1 0,1 0,-1 0,1 0,-1 0,1-1,-1 1,1 0,-1 0,1 0,-1-1,1 1,-1 0,1-1,-1 1,1 0,0-1,-1 1,1 0,-1-1,4 4,-1-1,1 1,-1-1,1 1,0-1,0 0,0 0,0 0,0-1,0 1,1-1,-1 1,0-1,1 0,-1-1,1 1,-1 0,1-1,-1 0,1 0,0 0,-1 0,1-1,-1 1,4-2,-6 1,0-1,-1 1,1-1,-1 1,1-1,-1 1,0-1,1 1,-1-1,0 0,0 1,0-1,0 1,0-1,-1 1,1-1,0 1,-1-1,1 1,-1-1,1 1,-1-1,0 1,0-1,0 1,1 0,-1 0,0-1,-1 1,1 0,0 0,0 0,-1-1,-83-75,-19-28,66 11,46 129,-3-22,-1 1,0 0,-1-1,-1 1,0 1,0-1,-2 0,0 0,0 0,-1 1,-1-1,-1 0,0 0,0-1,-2 1,1-1,-2 1,-6 11,-127 155,99-87,53-120,-2 19,0 0,1 0,0 1,1 0,-1 2,1-1,0 1,1 1,-1 0,1 1,-1 1,1 0,0 1,14 0,15-4,252-5,-267 3,-28 7,0 0,-1 0,1 0,0 0,-1 0,1 0,0 0,-1 0,1-1,0 1,-1 0,1 0,0 0,0 0,-1 0,1-1,0 1,-1 0,1 0,0 0,0-1,-1 1,1 0,0 0,0-1,0 1,0 0,-1 0,1-1,0 1,0 0,0-1,0 1,0 0,0-1,0 1,0 0,0-1,0 1,0 0,0-1,0 1,0 0,0-1,0 1,0 0,0-1,0 1,0 0,1 0,-1-1,0 1,0 0,0 0,0-1,1 1,-1 0,0 0,1-1,-169-7,124 9,143-22,103 13,-202 8,-1-1,0 1,1-1,-1 0,0 1,1-1,-1 0,1 1,-1-1,1 0,-1 0,1 1,-1-1,1 0,0 0,0 0,-1 0,1 0,0 1,0-1,0 0,0 0,0 0,0 0,0 0,0 0,0 0,0 1,1-1,-1 0,0 0,1 0,-1 0,0 1,1-1,-1 0,1 0,0 1,-1-1,1 0,-1 1,1-1,0 1,-1-1,1 1,0-1,0 1,0-1,-1 1,1 0,0-1,0 1,0 0,-62-15,-1 3,-1 2,0 3,0 3,-46 4,93-1,10 1,-1-1,1 1,0 0,-1 0,1 1,0 0,-1 0,1 0,0 1,0 0,0 0,-4 3,10-4,0 0,0 1,0-1,0 0,1 1,-1-1,0 0,1 1,-1-1,1 0,0 1,-1-1,1 0,0 0,0 0,0 0,-1 0,1 0,0 0,1 0,-1 0,0 0,0-1,0 1,0 0,1-1,-1 1,0-1,0 1,1-1,-1 0,1 1,-1-1,0 0,1 0,-1 0,0 0,1 0,-1 0,52 15,0-2,2-3,36 2,-9-1,32-6,-114-5,1 0,-1 0,1 0,-1 0,1 0,-1 0,1-1,-1 1,1 0,-1 0,1 0,-1-1,1 1,-1 0,0 0,1-1,-1 1,1 0,-1-1,0 1,1 0,-1-1,0 1,1-1,-1 1,0-1,0 1,0-1,1 1,-1-1,0 1,0-1,0 1,0-1,0 1,0-1,0 1,0-1,0 1,0-1,0 1,0-1,0 1,0-1,0 1,-1-1,1 1,0-1,0 1,-1 0,1-1,0 1,-1-1,1 1,0 0,-1-1,1 1,0 0,-1-1,1 1,-1 0,1 0,-1-1,1 1,-32-20,-22-1,-2 3,0 3,-1 1,0 4,-7 1,-10-3,-1 2,75 10,1 0,-1 0,1 0,-1 0,1 0,-1 1,0-1,1 0,-1 0,1 0,-1 1,0-1,1 0,-1 1,1-1,-1 0,0 1,0-1,1 0,-1 1,0-1,0 1,1-1,-1 0,0 1,0-1,0 1,0-1,0 1,1-1,-1 1,0-1,0 0,0 1,0-1,0 1,-1-1,1 1,0-1,0 1,0-1,0 1,0-1,-1 0,1 1,0-1,0 1,-1-1,1 0,0 1,-1-1,1 0,49 17,1-3,0-2,1-2,33 2,-32-5,64 14,-97-20,-23-10,-27-13,-247-84,269 93,33 13,112 18,-135-18,-1 0,1 0,0 0,-1 0,1 0,0 0,-1 0,1 0,0 0,-1 0,1 0,0 0,-1 0,1-1,0 1,-1 0,1-1,0 1,-1 0,1-1,-1 1,1-1,-1 1,1-1,-1 1,1-1,-1 1,0-1,1 1,-1-1,0 1,1-1,-1 0,0 1,0-1,1 0,-1 1,0-1,0 0,0 1,0-1,0 0,0 0,0 1,0-1,0 0,0 1,-1-1,1 0,0 1,0-1,-1 1,1-1,0 0,-1 1,1-1,-1 1,1-1,0 1,-1-1,1 1,-1-1,0 1,1-1,-1 1,1 0,-1-1,-40-28,18 19,0 1,0 0,-1 2,0 0,0 2,0 1,-9 0,87 6,-39-1,0 1,-1 1,1 0,-1 0,0 2,0 0,-1 0,1 1,-1 1,0 0,-1 1,0 1,9 7,20 11,66 35,-108-62,1 0,-1 0,0 0,1 0,-1 0,0 0,0 0,1 0,-1 0,0 1,1-1,-1 0,0 0,0 1,1-1,-1 0,1 1,-1-1,0 0,1 1,-1-1,1 1,-1-1,1 1,-1-1,1 1,-1 0,1-1,0 1,-1 0,1-1,0 1,0 0,-1-1,1 1,0 0,0-1,0 1,0 0,0 0,0-1,0 1,0 0,0-1,0 1,0 0,1 0,-1-1,0 1,0 0,1-1,-1 1,0 0,1-1,-1 1,1-1,-1 1,1-1,-1 1,1-1,-1 1,1-1,-1 1,1-1,0 0,-1 1,1-1,0 0,-1 0,1 1,-61 3,57-4,-84-14,-27 2,113 12,0 0,1 0,-1 0,0 0,1 0,-1 1,0-1,1 0,-1 0,0 0,1 1,-1-1,0 0,1 1,-1-1,1 0,-1 1,1-1,-1 1,1-1,-1 1,1-1,-1 1,1-1,0 1,-1-1,1 1,0 0,-1-1,1 1,0 0,0-1,0 1,-1 0,1-1,0 1,0 0,0-1,0 1,0 0,0 0,1-1,-1 1,0 0,0-1,0 1,1 0,-1-1,0 1,0-1,1 1,-1 0,1-1,-1 1,1-1,-1 1,1-1,-1 0,1 1,-1-1,1 1,-1-1,1 0,0 1,-1-1,1 0,40 29,61 9,-129-48,-131 1,220 21,-37-6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0,'-5'5,"4"2,-4-1,5-1,-3-2,-1 0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40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1,'-5'5,"-1"6,4 1,-1-1,-1-2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622 786,'-35'-15,"0"2,0 1,-1 1,-30-3,53 11,0 2,0-1,-1 2,1 0,0 1,-1 0,1 1,0 0,0 1,0 0,1 1,-1 1,1 0,0 1,-3 2,-1 4,0 1,0 1,1 0,1 1,1 0,0 2,1-1,1 1,0 1,1 0,1 1,1 0,1 0,0 0,2 1,0 0,1 0,1 1,0 10,1-23,1 1,0-1,0 0,1 1,0 0,0-1,1 1,0-1,1 0,0 1,0-1,1 0,0 0,0 0,1-1,0 1,0-1,1 0,0 0,0 0,0 0,1-1,0 0,0 0,1-1,0 0,0 0,0-1,1 1,-1-1,1-1,0 0,0 0,0 0,0-1,1 0,11-3,0 0,-1-1,1-1,0-1,-1-1,0 0,0-2,0 0,-1-1,0-1,0 0,-1-1,0-1,-1-1,11-11,11-8,-3-2,0-2,-3-1,0-1,-3-2,-1 0,5-14,-31 50,37-49,-38 51,1 0,-1 0,0 0,0 0,0 0,1 0,-1 0,1 0,-1 1,0-1,1 0,-1 1,1-1,-1 1,1 0,0-1,-1 1,1 0,-1 0,1 0,-1 0,1 1,0-1,-1 0,1 0,-1 1,1-1,-1 1,1 0,-1-1,0 1,1 0,-1 0,0 0,1 0,-1 0,1 1,8 10,0 1,-2 0,1 1,-2 0,0 0,0 0,4 15,6 13,-12-29,-1 0,2 0,-1-1,2 0,0 0,0-1,1 1,1-2,-1 1,2-1,-1 0,2-1,-1 0,1-1,0 0,1-1,8 4,4-3</inkml:trace>
  <inkml:trace contextRef="#ctx0" brushRef="#br0" timeOffset="685.285">1 335,'7'-4,"0"0,0 0,1 1,0 0,-1 0,1 1,0 0,0 0,1 1,-1 0,0 0,0 1,0 0,6 1,1-1,630 0,-668-22,1 11,1-2,0 0,1-1,1-1,0-1,1-1,1 0,1-1,0-1,1-1,-7-13,20 31,1-1,-1 1,1-1,-1 1,1-1,0 0,0 1,0-1,0 0,1 0,-1 0,1 0,0 0,0 0,0 1,0-1,0 0,0 0,1 0,-1 0,1 0,1-1,7-8</inkml:trace>
  <inkml:trace contextRef="#ctx0" brushRef="#br0" timeOffset="1169.735">1722 306,'-11'1,"-1"0,1 1,0 0,0 1,-1 0,2 0,-1 2,0-1,1 1,0 1,0-1,0 2,1 0,0 0,0 0,1 1,0 0,0 1,1 0,0 0,-5 9,-1 3,1 1,0 0,2 1,0 0,2 1,1 0,0 0,2 1,-1 18,1-13,2-1,2 1,0 1,2-1,1 0,2-1,1 1,1 0,1-1,7 16,-5-24,1 0,0 0,1-1,2-1,0 0,0 0,2-1,1-1,10 10,-10-13,-11-8,1 1,1-1,-1 0,1-1,0 0,0 0,1 0,-1-1,1 0,0 0,0-1,1 0,-1 0,1-1,4 0,4-4</inkml:trace>
  <inkml:trace contextRef="#ctx0" brushRef="#br0" timeOffset="1650.752">1949 758,'15'-13,"0"0,1 2,1 0,0 1,0 0,1 2,0 0,0 1,1 1,0 0,0 2,1 0,4 1,-22 2,1 1,-1 0,1 0,-1 0,0 0,1 1,-1-1,0 1,1-1,-1 1,0 0,1 0,-1 0,0 0,0 0,0 0,0 1,0-1,0 1,0-1,-1 1,1 0,0 0,-1 0,0 0,1 0,-1 0,0 0,0 0,0 0,0 1,0-1,-1 0,1 1,-1-1,0 0,1 1,-1-1,0 1,0-1,-1 0,1 2,-30 100,-86 59,113-159,0 0,-1 1,1-1,1 1,-1 0,1 0,0 0,0 0,0 1,1-1,-1 0,1 1,1-1,-1 1,1-1,0 1,0-1,1 1,-1-1,1 1,1-1,-1 1,1-1,-1 0,2 0,-1 0,0 0,1 0,0-1,0 1,1-1,-1 1,1-1,0 0,0-1,0 1,1-1,-1 0,1 0,-1 0,1 0,0-1,0 0,4 1,6 0,1-1,0-1,-1-1,1 0,0-1,-1-1,1 0,-1-1,1 0,-1-2,0 1,-1-2,1 0,-1-1,0-1,-1 0,1 0,9-9,-4 2</inkml:trace>
  <inkml:trace contextRef="#ctx0" brushRef="#br0" timeOffset="2037.049">2964 758,'-18'-1,"1"1,-1 0,1 2,-1 0,1 1,0 1,0 1,0 0,0 1,1 0,0 2,1 0,-8 5,21-11,0-1,0 0,1 1,-1-1,1 1,-1-1,1 1,0 0,-1-1,1 1,0 0,0 0,0 0,0 0,1 0,-1 0,0 0,1 0,0 1,-1-1,1 0,0 0,0 0,0 0,0 1,1-1,-1 0,0 0,1 0,0 0,-1 0,1 0,0 0,0 0,0 0,1 0,-1 0,0-1,1 1,-1 0,1-1,-1 1,1-1,0 0,-1 0,1 1,0-1,0 0,61 50,-52-45,-1 1,-1 0,1 0,-1 1,-1 0,1 1,-1 0,-1 1,0-1,0 1,-1 0,5 11,-10-16,0-1,0 0,0 0,-1 0,0 1,0-1,0 0,0 0,-1 1,1-1,-1 0,0 0,0 0,-1 0,1 0,-1 0,0 0,0-1,0 1,-1-1,1 1,-1-1,0 0,0 0,0 0,0 0,-1 0,1-1,-4 2,-14 9</inkml:trace>
  <inkml:trace contextRef="#ctx0" brushRef="#br0" timeOffset="2351.889">3134 279,'49'28,"-1"2,-1 2,-1 2,-2 2,21 24,-50-44,1 1,-2 0,-1 1,0 0,-1 1,-1 1,0 0,-2 0,0 1,-2 0,0 0,-2 1,0 0,-1 0,0 11,-2-21,-1 0,0 0,0 0,-1 1,-1-1,0 0,-1 0,0 0,-1 0,0-1,0 1,-2-1,1 0,-2 0,1 0,-6 7,-11 6,-1 0,-1-2,-1-1,0-2,-2 0,-14 7,16-13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3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292 349,'141'-83,"84"-88,-109 85,-115 85,0 0,0 0,1 1,-1-1,0 0,0 1,0-1,1 1,-1-1,0 1,1 0,-1-1,1 1,-1 0,0 0,1 0,-1 0,1 0,-1 0,0 0,1 1,-1-1,0 0,1 1,-1-1,0 1,1 0,-1-1,0 1,0 0,0 0,0 0,0-1,0 1,0 0,0 0,0 1,0-1,0 0,-1 0,1 0,0 1,-1-1,1 0,-1 1,1-1,-1 0,0 1,1 0,4 81,-5-69,-5 816,31-552,4-144,-49-150,0 1,-1 1,-1 0,0 2,-1 0,0 2,-1 0,0 2,0 0,-1 1,0 2,0 1,0 0,-1 2,1 1,-11 1,-14-2,0 2,0 3,1 2,-1 2,1 1,1 3,0 3,-24 9,70-23,0 0,0 0,-1 0,1 0,0 0,0 0,0 0,-1 0,1 0,0 1,0-1,0 0,0 1,0-1,-1 1,1-1,0 1,0-1,0 1,0 0,0 0,1-1,-1 1,0 0,0 0,0 0,1 0,-1 0,0 0,1 0,-1 0,1 0,0 1,-1-1,1 0,0 0,-1 0,1 0,0 1,0-1,0 0,0 0,0 0,0 1,1-1,-1 0,0 0,1 0,-1 0,0 1,1-1,0 0,-1 0,1 0,-1 0,1 0,0 0,0 0,0 0,85 19,-54-17</inkml:trace>
  <inkml:trace contextRef="#ctx0" brushRef="#br0" timeOffset="487.49">376 744,'698'-182,"-428"91,-288 136,12-33,0 0,0 1,1-1,1 1,0 0,1 1,0-1,1 0,1 1,0 0,1-1,0 1,1-1,1 5,43 180,-67-83,19-93</inkml:trace>
  <inkml:trace contextRef="#ctx0" brushRef="#br0" timeOffset="740.035">1731 1027,'-10'33,"-3"17,1 4,2-3,3-4,8-11,3-7,6-8,1-7</inkml:trace>
  <inkml:trace contextRef="#ctx0" brushRef="#br0" timeOffset="1002.07">1703 547,'-5'-39,"-1"-17,4 1,4 15,5 13,7 17,1 10</inkml:trace>
  <inkml:trace contextRef="#ctx0" brushRef="#br0" timeOffset="1233.346">1985 1281,'138'-410,"-90"290,-48 120,1-1,-1 0,0 1,0-1,0 1,1-1,-1 1,0-1,0 0,1 1,-1-1,1 1,-1 0,0-1,1 1,-1-1,1 1,-1-1,1 1,-1 0,1 0,-1-1,1 1,0 0,-1 0,1-1,-1 1,1 0,0 0,-1 0,1 0,-1 0,1 0,0 0,-1 0,1 0,-1 0,1 0,0 1,-1-1,1 0,-1 0,1 1,-1-1,1 0,0 1,-1-1,1 0,-1 1,0-1,1 1,-1-1,1 1,-1-1,0 1,1-1,-1 1,0-1,0 1,1-1,-1 1,0 0,12 40,-12-38,7 38,-4-21,0 1,1-1,1 0,1 0,0-1,2 1,0-1,10 15,-16-31,0 0,0 1,0-1,0 0,1 0,-1 0,1-1,0 1,0 0,0-1,0 0,1 0,-1 0,0 0,1 0,0-1,-1 0,1 0,0 0,-1 0,1 0,0-1,0 1,0-1,0 0,0 0,-1-1,1 1,0-1,0 0,0 0,-1 0,1 0,-1-1,1 1,-1-1,1 0,-1 0,0 0,0-1,1 0,7-11,0-1,0 0,-1-1,-1-1,-1 1,-1-1,0-1,-1 1,0-1,-2 0,1-9,-5 27,5-20</inkml:trace>
  <inkml:trace contextRef="#ctx0" brushRef="#br0" timeOffset="1633.904">2831 773,'-18'30,"1"2,1 0,2 1,1 0,2 1,-1 6,11-36,0 1,0-1,1 1,-1-1,1 1,0 0,0-1,1 1,-1-1,1 1,0-1,0 1,1-1,-1 1,1-1,0 0,0 0,0 0,1 0,0 0,-1 0,1-1,0 1,1-1,-1 0,1 0,-1 0,1-1,0 1,0-1,0 0,0 0,1 0,-1 0,0-1,1 0,-1 0,1 0,3 0,3 1,-1-1,0 0,0 0,1-1,-1-1,0 1,1-2,-1 1,0-2,0 1,0-1,-1-1,1 0,-1 0,0-1,0 0,1-1,9-6,-1-1,-1-1,0-1,-1 0,-1-1,0 0,-1-2,-1 1,-1-2,0 0,-1 0,-1-1,5-15,-6 13,-1 0,-1-1,0 0,-2 0,-1 0,0-1,-2 1,-1-1,-1 0,0 1,-2-1,-1 0,-1 1,-1 0,-1 0,-1 0,-1 1,-1 0,-1 0,-1 1,0 0,-2 1,0 1,-2 0,0 0,-7-5,17 19,-1 1,1 0,-1 0,1 0,-1 1,0-1,0 1,-1 1,1-1,0 1,-1 1,0-1,1 1,-1 0,0 0,0 1,1 0,-1 0,0 1,0 0,0 0,1 0,-1 1,1 0,-1 0,1 1,0 0,0 0,0 0,0 1,1 0,-1 0,1 0,0 1,0 0,0 0,1 0,-4 5,0 3,0 1,0 0,1 0,1 0,0 1,1 0,1 0,0 0,1 0,1 1,0 0,1-1,1 1,0 0,1-1,1 1,2 4,0 6,2-1,1 0,1 0,1-1,1 0,1 0,1-2,1 1,1-1,4 3,7 2,1-2,1-1,1-1,2-2,0 0,1-2,0-2,2-1,0-1,0-2,2-1,31 6,-25-6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26,'34'0,"15"0,5 0,-2 0,-5 0,-6 0,-6 0,-3-5,-2-1,-2 0,-1 1,-4 1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1,'34'0,"15"0,5 0,-2 0,-6 0,-5 0,-5 0,-4 0,-2 0,-7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17,'398'0,"-315"-11,-58 5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2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0,'23'10,"14"3,9-1,3-2,-4-3,-3-3,-5-7,-4-2,-7-2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417 491,'-17'-2,"1"1,-1 2,0-1,0 2,1 0,-1 1,1 1,-1 0,1 1,1 1,-1 0,1 1,0 1,0 1,1 0,1 0,-1 1,1 1,1 1,0 0,1 0,0 1,1 0,0 1,1 0,1 1,3-8,0 1,1-1,0 1,0 0,1 0,0 0,1 0,0 0,0 1,0-1,1 1,1-1,-1 1,1 0,1-1,0 1,0-1,1 1,-1-1,2 1,-1-1,1 0,1 0,0 0,0-1,0 1,5 5,-1-9,1 0,-1-1,1 0,0 0,-1-1,1 0,0-1,0 0,0 0,0-1,0-1,1 1,-1-1,0-1,-1 1,1-2,0 1,0-1,-1 0,0-1,0 0,0 0,0-1,3-2,17-10,0-1,-1-2,-1 0,0-2,-2-1,-1 0,0-2,-2-1,-1 0,-2-2,0 0,-2-1,-1 0,-1-2,-1 1,-2-2,-2 0,0 0,-2 0,2-32,-6 46,-1 0,-1-1,-1 1,0-1,-1 1,-1-1,-1 1,0 0,-2 0,0 0,-1 1,-1 0,0 0,-4-5,8 18,1 0,-1 1,0 0,0 0,0 0,-1 0,1 0,-1 1,0 0,1-1,-1 1,0 0,0 1,-1-1,1 1,0 0,0 0,-1 0,1 1,0-1,-1 1,1 0,-1 0,1 1,0-1,-1 1,1 0,0 0,0 1,-1-1,1 1,0 0,-2 1,-6 3,1 1,-1 0,1 1,0 0,1 0,0 1,1 1,0 0,0 0,-4 7,4-5,1 1,0 0,0 0,1 1,1 0,0 1,1-1,1 1,0 0,1 0,1 0,0 0,1 1,1-1,0 1,1-1,1 0,0 0,1 1,1-1,0-1,1 1,0-1,2 0,-1 0,9 12,-2-10,-1-2,2 0,0-1,0 0,1-1,1 0,0-2,0 0,1 0,1-2,-1 0,1-1,1-1,-1 0,1-2,0 0,0-1,0-1,1-1,-1 0,3-2,33-10,-31 4</inkml:trace>
  <inkml:trace contextRef="#ctx0" brushRef="#br0" timeOffset="413.409">1038 124,'28'255,"-29"-241,1-1,0 1,0-1,2 0,-1 1,2-1,0 0,0 0,1 0,1-1,0 1,1-1,0 0,1-1,0 0,9 11,-15-21,0 0,1-1,-1 1,1 0,-1 0,1-1,-1 1,1-1,-1 1,1-1,0 0,-1 1,1-1,-1 0,1 0,0 0,-1 0,1-1,0 1,-1 0,1-1,-1 1,1-1,-1 1,1-1,-1 0,1 0,-1 1,1-1,-1 0,0 0,0-1,0 1,1 0,-1 0,0 0,0-1,0 0,36-59,-34 55,22-49,-4 0,-1-2,-3 0,-3-1,-1-3,9-86,-16 123</inkml:trace>
  <inkml:trace contextRef="#ctx0" brushRef="#br0" timeOffset="868.488">1630 519,'-5'0,"-1"5,-5 1,0 5,1 5,-2 0,1 2,-2 3,0 2,-1 3,0 1,0 1,0 0,-1 1,2-5</inkml:trace>
  <inkml:trace contextRef="#ctx0" brushRef="#br0" timeOffset="1116.613">1405 519,'19'19,"11"12,6-1,-4 1,-3-6,-1-2,0 0,-1-4,-4-1,-2-3,-4-4</inkml:trace>
  <inkml:trace contextRef="#ctx0" brushRef="#br0" timeOffset="1415.799">191 1027,'333'-17,"-210"7,1 6,15 5,-45 0,363 29,-398-30,-34 0</inkml:trace>
  <inkml:trace contextRef="#ctx0" brushRef="#br0" timeOffset="1967.939">840 1281,'-21'4,"2"1,-1 1,1 0,-1 2,2 0,-1 1,1 1,1 0,0 2,0 0,1 1,1 0,0 1,1 1,0 0,2 1,-1 1,-8 16,20-27,0-1,0 1,0-1,1 1,-1 0,1-1,1 1,-1 0,1-1,0 1,0-1,1 1,0-1,0 0,0 1,1-1,-1 0,1 0,0-1,1 1,-1-1,1 1,0-1,0 0,0 0,0-1,1 1,0-1,-1 0,1-1,0 1,0-1,1 0,-1 0,1 0,-1-1,1 1,-1-2,1 1,-1 0,1-1,0 0,-1-1,1 1,0-1,-1 0,1 0,1-1,12-4,-1 0,0-1,0-1,0-1,-1 0,0-1,-1-1,0-1,-1 0,3-4,10-6,-6 5,0-1,-2-1,0-1,-1-1,-2-1,0-1,-1 0,-1-1,-1 0,-2-1,0-1,-2 0,0 0,-2-1,-1 0,2-21,-8 38,0-1,-1 1,0 0,-1-1,0 1,0-1,-1 1,-1 0,0 0,-3-8,5 15,-1 0,1 0,0 0,-1 0,0 0,0 0,0 0,0 1,0-1,-1 1,1 0,-1-1,1 1,-1 0,0 1,0-1,0 0,0 1,0-1,0 1,0 0,0 0,-1 0,1 1,0-1,-1 1,1 0,0 0,-1 0,1 0,0 0,-1 1,1 0,-1 0,-10 6,0 0,1 1,0 0,1 1,0 1,0 0,1 1,0 0,1 0,0 1,1 1,0-1,1 2,1-1,0 1,0 0,-2 12,2-11,1 1,1-1,0 1,2 0,-1 1,2-1,0 1,1-1,1 1,0-1,2 1,0 2,-1-11,1 0,0 0,0-1,1 1,-1-1,2 1,-1-1,1 0,0 0,1 0,0-1,0 0,0 0,0 0,1 0,0-1,1 0,-1 0,1-1,0 0,0 0,0 0,0-1,1 0,7 2,-4-2,0 0,0-1,1 0,-1-1,1-1,0 1,-1-2,1 1,-1-2,1 1,-1-2,0 0,0 0,0-1,0 0,0-1,7-7</inkml:trace>
  <inkml:trace contextRef="#ctx0" brushRef="#br0" timeOffset="2315.996">1517 1084,'-51'86,"18"-33,3 2,2 0,-12 39,37-90,1 0,1 0,-1 0,0 0,1 0,0 0,0 1,0-1,1 0,-1 1,1-1,0 1,0-1,1 0,-1 1,1-1,0 0,0 1,1-1,-1 0,1 0,0 0,0 0,0 0,0-1,1 1,0-1,-1 1,1-1,0 0,1 1,7 2,0-1,0 1,1-2,-1 0,1 0,0-1,0 0,1-1,-1-1,0 0,1 0,-1-1,0-1,11-1,14-10,-31 5</inkml:trace>
  <inkml:trace contextRef="#ctx0" brushRef="#br0" timeOffset="2563.084">1122 1365,'39'0,"17"0,8-4,-1-3,-2 1,-7 2,-2 0,-6 2,-6-4,-5-1,-8 1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6:5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12,'-19'-4,"-1"1,0 1,-1 0,1 2,0 0,0 1,0 2,0 0,0 0,0 2,1 1,0 0,0 1,0 1,1 1,-6 4,6 0,0 1,1 1,0 0,1 1,1 1,0 0,1 1,1 1,1 0,1 1,0 0,2 0,0 1,2 1,0-1,1 1,1 0,1 1,1-1,1 1,1 17,1-35,0 0,1 0,-1 1,1-1,0 0,1 0,-1 0,1 0,0 0,0-1,0 1,1 0,-1-1,1 1,0-1,1 0,-1 0,1-1,0 1,0-1,0 1,0-1,0 0,1-1,-1 1,1-1,0 0,0 0,0 0,0-1,0 0,0 0,0 0,0 0,0-1,1 0,-1 0,0 0,2-1,10-2,0 0,0-2,0 0,0-1,-1 0,0-1,0-1,-1-1,0 0,-1-1,0 0,0-1,0-1,155-170,8-64,-177 244,0 1,1-1,-1 0,1 1,-1-1,1 1,0-1,0 1,0-1,0 1,0 0,0-1,0 1,0 0,0 0,1 0,-1 0,0 0,1 0,-1 0,1 0,-1 0,1 1,-1-1,1 1,0-1,-1 1,1 0,0-1,-1 1,1 0,0 0,-1 0,1 0,0 0,-1 1,1-1,0 1,-1-1,1 1,-1-1,1 1,-1 0,1 0,0 0,2 13,-1-1,-1 1,-1 0,1-1,-2 1,0 0,-1 0,-1 6,0 20,4 157,2-187,0-1,0 0,1 0,0 0,0 0,1-1,0 0,1 0,-1-1,2 0,-1 0,1 0,0-1,7 4,1 0</inkml:trace>
  <inkml:trace contextRef="#ctx0" brushRef="#br0" timeOffset="1344.598">1331 435,'1'1,"0"0,0 1,0-1,0 0,0 1,0-1,-1 1,1-1,-1 1,1-1,-1 1,1 0,-1-1,0 1,0-1,0 1,0 0,0-1,0 1,0 0,0-1,-1 1,1-1,-1 1,1 0,-1-1,0 1,1-1,-1 0,0 1,0-1,0 0,0 1,0-1,0 0,-1 0,1 1,-1 2,-135 250,114-222,11-20</inkml:trace>
  <inkml:trace contextRef="#ctx0" brushRef="#br0" timeOffset="1606.751">1105 407,'14'24,"10"13,6 0,2-2,0-1,0-3,0-5,-2-4,0 1,-1 0,-6-4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17.08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176 313,'316'-22,"-40"-15,111-36,-246 45,59-10,-321 50,-237 61,-87 9,363-60,101-17,207-52,146-36,-96 24,-310 58,-358 74,82-26,-214-1,406-44,118-2,1-1,-1 1,0 0,0 0,0 0,1-1,-1 1,0 0,0 0,0-1,0 1,0 0,1 0,-1-1,0 1,0 0,0 0,0-1,0 1,0 0,0 0,0-1,0 1,0 0,0-1,0 1,0 0,0 0,0-1,0 1,-1 0,1 0,0-1,0 1,0 0,0 0,0-1,-1 1,1 0,0 0,0 0,0-1,-1 1,1 0,0 0,0 0,-1 0,1 0,0 0,0-1,-1 1,1 0,0 0,0 0,-1 0,1 0,0 0,0 0,-1 0,1 0,0 0,23-11,226-56,139-15,217-10,-345 70,-230 27,-30-5,1 0,-1 0,0 0,1 0,-1 0,1 1,-1-1,0 0,1 0,-1 1,0-1,0 0,1 0,-1 1,0-1,0 0,1 1,-1-1,0 1,0-1,0 0,0 1,1-1,-1 0,0 1,0-1,0 1,0-1,0 0,0 1,0-1,0 1,0-1,0 0,0 1,0-1,-1 1,1-1,0 0,0 1,0-1,0 0,-1 1,1-1,0 0,0 1,-1-1,1 0,0 1,-1-1,1 0,0 0,-1 0,1 1,0-1,-1 0,1 0,0 0,-1 0,1 1,-1-1,1 0,0 0,-1 0,0 0,-25 15,-1-2,-1 0,0-2,-1-1,0-1,-26 4,53-13,-620 145,218-66,369-77,36-2,-1 0,0 0,0-1,0 1,0 0,0 0,0-1,0 1,0 0,1-1,-1 1,0 0,0 0,0-1,0 1,-1 0,1-1,0 1,0 0,0 0,0-1,0 1,0 0,0-1,0 1,-1 0,1 0,0-1,0 1,0 0,-1 0,1 0,0-1,0 1,0 0,-1 0,1 0,0 0,0 0,-1-1,1 1,0 0,-1 0,1 0,0 0,0 0,-1 0,1 0,28-13,136-37,2 6,126-14,-243 49,335-50,-294 55,-861 154,480-99,486-72,423-61,-306 67,-549 52,-524 86,469-108,361-29,-27 7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0,'0'5,"5"6,1 7,0 4,-1 4,-1 1,-2 3,-1-1,0 0,-1 1,0-2,-1 1,1 0,0-1,-5-5,-2-1,1-4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87,'39'-5,"17"-2,8 1,4-4,-6 1,-3 0,-2 3,-6-2,-7-1,-7 2,-3 2,-4 2,-2 2,-6 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6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61,'27'-7,"23"-7,1 2,0 3,1 1,0 3,5 3,-55 1,0 0,1 1,-1-1,0 1,1 0,-1 0,1 0,-1 0,1 0,-1 1,0-1,1 1,-1-1,0 1,1 0,-1 0,0 0,0 0,0 0,0 0,0 1,0-1,0 1,0 0,-1-1,1 1,0 0,-1 0,0 0,1 0,-1 0,0 0,0 0,0 1,0-1,-1 0,1 1,-1-1,1 0,-1 1,0-1,0 1,0-1,0 0,0 1,0-1,-1 1,1-1,-1 0,0 1,0-1,1 0,-2 1,-100 131,54-81,-130 154,175-204,0 1,0 0,1 0,0 0,-1 0,1 0,1 0,-1 1,1-1,0 1,0-1,0 1,0 0,1-1,0 1,0 0,0-1,0 1,1-1,0 1,0 0,0-1,0 0,1 1,0-1,0 0,0 0,0 1,1-2,-1 1,1 0,0-1,0 1,1-1,-1 0,1 0,-1 0,1 0,0-1,0 1,0-1,1 0,-1 0,9-2,0 0,0-1,0-1,0 0,-1 0,1-1,-1-1,1 0,-1 0,-1-2,1 1,-1-1,0-1,6-4,-4 3,40-28,-42 23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0,'90'207,"25"99,-104-273,-1 0,-2 1,-2 0,-1 0,-1 1,-2-1,-1 1,-2 0,-2-1,-1 1,-6 23,-6-7,-3-1,-2-1,-1-1,-3-1,-2-1,-2 0,-137 169,145-192</inkml:trace>
  <inkml:trace contextRef="#ctx0" brushRef="#br0" timeOffset="1372.011">591 678,'107'-151,"-66"96,2 2,2 2,31-26,-76 77,0-1,0 0,0 1,1-1,-1 1,0-1,1 1,-1-1,0 1,1-1,-1 1,1-1,-1 1,1 0,-1-1,1 1,-1 0,1-1,-1 1,1 0,0-1,-1 1,1 0,-1 0,1 0,0 0,-1 0,1 0,-1 0,1 0,0 0,-1 0,1 0,0 0,-1 0,1 0,-1 0,1 1,-1-1,1 0,0 1,-1-1,1 0,-1 1,1-1,-1 0,1 1,-1-1,0 1,1-1,-1 1,1-1,-1 1,0-1,0 1,1-1,-1 1,0 0,0-1,0 1,-1 40,-41 130,41-169,0 0,0 1,0-1,0 1,1-1,-1 1,1-1,0 0,0 1,-1 0,2-1,-1 1,0-1,0 0,1 1,0-1,-1 1,1-1,0 0,0 1,0-1,0 0,1 0,-1 0,1 0,-1 0,1 0,0 0,-1 0,1-1,0 1,0-1,0 1,0-1,1 0,-1 0,0 0,1 0,-1 0,0 0,1-1,-1 1,1-1,-1 1,1-1,-1 0,1 0,-1-1,1 1,-1 0,1-1,-1 1,1-1,13-6,0-1,-1-1,0 0,0-1,-1 0,0-1,-1-1,0 0,-1-1,-1 0,4-6,92-100,-106 118,0 1,-1-1,1 1,0-1,0 1,0-1,0 1,-1 0,1-1,0 1,0 0,0 0,0 0,0-1,0 1,0 0,-1 0,1 0,0 1,0-1,0 0,0 0,0 0,0 1,0-1,-1 0,1 1,0-1,0 1,0-1,-1 1,1-1,0 1,-1 0,1-1,0 1,-1 0,1-1,-1 1,1 0,-1 0,1 0,-1-1,0 1,1 0,-1 0,0 0,0 0,0 0,1 0,-1-1,0 1,0 0,-1 1,6 58,-5-54,-1 5,1 1,0 0,1-1,1 1,-1-1,2 1,0-1,0 0,1 1,0-2,1 1,0-1,1 1,0-1,1-1,0 1,0-1,1 0,0-1,5 4,5-4</inkml:trace>
  <inkml:trace contextRef="#ctx0" brushRef="#br0" timeOffset="1616.093">620 875,'34'0,"20"0,11 0,4 0,-5 0,-4 0,-3 0,-1 0,-5 0,-2 0,-4 0,-6 0,-4 0,-3 0,-7 5,-8 1</inkml:trace>
  <inkml:trace contextRef="#ctx0" brushRef="#br0" timeOffset="2101.471">1184 1158,'-22'0,"0"0,0 2,0 1,1 1,-1 1,1 0,0 2,0 0,1 2,0 0,0 1,1 1,-9 7,2-2,21-14,0 0,1 0,-1 0,0 0,1 1,-1 0,1 0,0 0,0 0,0 1,1-1,-1 1,1 0,0 0,0 1,0-1,0 1,1-1,0 1,0 0,0 0,0 0,1 0,0 0,0 0,0 0,1 2,3-2,1-1,0 1,1-1,-1 0,1 0,-1-1,1 0,0 1,1-2,-1 1,0 0,1-1,-1 0,1-1,0 1,0-1,0 0,-1 0,3-1,15 5,70 38,-91-41,0 0,1 1,-1-1,0 0,0 1,0-1,-1 1,1 0,-1 0,1-1,-1 1,0 0,0 0,0 0,-1 0,1 0,-1 0,1 1,-1-1,0 0,0 0,0 0,-1 0,1 0,-1 0,0 0,0 0,0 0,0 0,0 0,-1 1,-6 6,0 0,0-1,-1 0,0-1,0 0,-1 0,0-1,-1 0,1-1,-1 0,-1 0,1-1,-1-1,0 0,0-1,0 0,-4 0,-70 10,61-12</inkml:trace>
  <inkml:trace contextRef="#ctx0" brushRef="#br0" timeOffset="2602.258">1354 1072,'81'-1,"-79"1,0 0,-1 0,1 1,0-1,-1 0,1 1,0-1,-1 1,1 0,-1-1,1 1,-1 0,1 0,-1 0,0 0,1 0,-1 0,0 1,0-1,0 0,0 1,0-1,0 1,0-1,0 1,0-1,-1 1,1-1,-1 1,1 0,-1-1,0 1,0 0,0 0,1-1,-2 1,1 0,0-1,0 1,0 0,-1-1,1 1,-1 0,0 0,-46 86,49-85,0-1,0 1,0-1,0 0,1 0,-1 0,0 0,1 0,0 0,-1-1,1 1,0-1,0 0,0 0,0 0,0 0,0 0,0-1,0 1,0-1,0 0,0 0,0 0,1 0,-1-1,0 1,0-1,0 0,0 0,2 0,36-7,-26 8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04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506 762,'5'0,"6"0,6 0,6 0,2 0,3 0,1 0,1 0,-1 0,0 0,0 0,-5 5,-2 1,0 1,2-2,0-2,-2-1</inkml:trace>
  <inkml:trace contextRef="#ctx0" brushRef="#br0" timeOffset="3041.231">309 0,'-26'18,"1"1,2 1,0 0,1 2,1 1,1 1,1 0,1 2,1 0,2 0,0 2,2 0,1 0,2 1,-7 26,12-24,1 0,2 1,1-1,1 1,2 0,1-1,2 0,0 0,3 0,9 27,14 27,3-2,4-1,13 14,64 91,-91-155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51,'352'0,"-165"-28,-85 10,-91 13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47,'14'5,"10"2,11-1,3-1,5-1,1-2,2-6,2-2,4 0,1 1,-2-4,-1 0,-5 2,-4 2,-4 1,-5-3,-2 0,-6 0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1,'2'8,"0"-1,1 1,-1 0,2-1,-1 0,1 1,0-1,1-1,-1 1,2-1,-1 1,0-2,1 1,0-1,1 1,-1-2,1 1,0-1,0 0,0 0,1-1,-1 0,290 105,-194-56,-100-50,0 0,0 0,0 1,-1 0,1-1,-1 1,1 0,-1 0,0 0,0 0,-1 1,1-1,-1 0,1 1,-1-1,0 1,0 0,-1-1,1 1,-1 0,0-1,0 1,0 0,0-1,-1 1,1 0,-1-1,0 1,0 0,-9 14,-1-1,0 0,-1-1,-1 0,-1-1,0 0,0-1,-2-1,0 0,-9 4,23-15,-195 150,192-149,1 1,1-1,-1 0,0 1,1 0,0 0,0 0,0 0,0 1,1-1,0 1,0-1,0 1,0 0,0 3,2 9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4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530 20,'-18'-3,"-4"-2,0 1,0 1,0 0,-1 2,1 1,-1 1,1 0,0 2,0 0,0 2,0 0,0 2,-14 6,22-2,0-1,1 2,0 0,1 1,1 0,0 0,0 1,2 1,0 0,0 0,0 3,1-1,-1 0,2 1,0 0,2 1,0-1,1 1,-2 19,5-32,1 0,0-1,0 1,0 0,1 0,0 0,0 0,0 0,1-1,0 1,0-1,1 1,-1-1,1 0,0 0,0 0,1 0,0 0,0-1,0 1,0-1,1-1,-1 1,1 0,0-1,0 0,2 1,1 0,1-1,-1 1,1-2,-1 1,1-1,0 0,0-1,0 0,0 0,0-1,1-1,-1 1,0-1,0-1,0 0,-1 0,1 0,0-1,-1-1,0 0,0 0,0 0,4-3,9-7,-1-1,0-1,-1-1,-1 0,-1-2,0 0,12-20,97-164,-126 204,0 0,0 0,1-1,-1 1,0 0,1-1,-1 1,1-1,-1 1,1-1,-1 1,1 0,-1-1,1 0,-1 1,1-1,0 1,-1-1,1 0,0 1,-1-1,1 0,0 0,0 1,-1-1,1 0,0 0,-1 0,1 0,0 0,0 0,-1 0,1 0,0-1,0 1,-1 0,1 0,0 0,-1-1,1 1,0 0,-1-1,1 1,0-1,-1 1,1-1,-1 1,1-1,-1 1,1-1,-1 0,1 1,-1-1,0 1,1-1,-1 0,0 0,0 1,1-1,-1 0,18 97,-15-75,0 1,1-1,2 0,0 0,1 0,1-1,7 14,-12-29,-1 1,0-1,1 1,0-1,0 0,1 0,0 0,-1 0,2-1,-1 0,0 1,1-2,0 1,0 0,0-1,0 0,0 0,1-1,0 1,-1-1,1 0,0-1,0 1,0-1,0 0,0-1,0 0,0 0,0 0,0 0,3-2,9-4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4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1,'-15'24,"-4"12,-4 1,2-2,0-1,-1-3,2 0,1-2,3-1,-1-5,4-1,-3-5,3 0,-1-4,1 2,-2-3,2-3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21.67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246 117,'76'948,"-49"-503,-16-253,-8-175,1-23,6-28,19-263,-22 78,-9 1,-30-206,-12 15,28 368,1 82,14 370,29 27,2 137,-33-267,-5-280,9-28,-1 0,0-1,0 1,0 0,0-1,0 1,0 0,0-1,0 1,0 0,0-1,0 1,-1 0,1-1,0 1,0 0,0-1,0 1,0 0,-1 0,1-1,0 1,0 0,-1 0,1-1,0 1,0 0,-1 0,1 0,0-1,-1 1,1 0,0 0,0 0,-1 0,1 0,0 0,-1-1,1 1,0 0,-1 0,1 0,0 0,-1 0,1 0,0 1,-1-1,1 0,0 0,-1 0,1 0,0 0,-1 0,1 0,0 1,-1-1,1 0,0 0,9-154,50-676,-48 269,-11 548,1 1,0 0,-2 1,1-1,-1 0,-1 0,0 0,-1 1,0-1,-1 1,0 0,-1-1,4 11,0 1,0-1,0 1,0-1,0 1,0 0,0-1,0 1,0 0,-1 0,1 0,0-1,0 1,0 0,0 1,0-1,0 0,0 0,0 0,0 1,-1-1,1 0,0 1,0-1,1 1,-1 0,0-1,0 1,0 0,0-1,0 1,1 0,-1 0,0 0,1-1,-1 1,0 0,1 0,-1 0,1 0,0 0,-1 0,1 0,0 1,0-1,-1 0,1 0,0 0,0 0,0 0,0 0,0 0,1 0,-1 0,0 1,0-1,1 0,0 1,-2-1,-8 46,1 0,2 1,3 0,2 37,-3 36,-12 117,11 1,14 60,10 473,-20-677,6-33,-4-62,-1 0,0 0,0-1,0 1,1 0,-1 0,0 0,0 0,0-1,1 1,-1 0,0 0,0 0,1 0,-1 0,0 0,0 0,1 0,-1 0,0 0,0 0,1 0,-1 0,0 0,1 0,-1 0,0 0,0 0,1 0,-1 0,0 0,0 1,0-1,1 0,-1 0,0 0,0 0,0 1,1-1,-1 0,0 0,0 0,0 1,0-1,1 0,-1 0,0 0,0 1,0-1,0 0,0 0,0 1,0-1,0 0,6-26,47-612,-42-7,-11 625,1 13,-1 1,1-1,-1 0,-1 1,1-1,-1 0,-1 1,1-1,-1 1,0-1,0 1,-1 0,-2-4,3 9,1 1,0 0,-1 0,1 0,0 0,-1 0,1 0,0 1,-1-1,1 0,0 1,0-1,-1 0,1 1,0 0,0-1,0 1,0 0,0 0,-1-1,1 1,1 0,-1 0,0 0,0 0,0 0,0 0,1 1,-1-1,0 0,1 0,-1 0,1 1,0-1,-1 0,1 1,0-1,0 0,0 1,0-1,0 0,0 1,0-1,0 1,-31 207,26-148,-20 392,24 161,3-286,21-132,-11-168,-12-28,0-1,0 1,0 0,0-1,-1 1,1-1,0 1,0 0,0-1,0 1,0-1,0 1,0 0,1-1,-1 1,0 0,0-1,0 1,0-1,0 1,1 0,-1-1,0 1,0 0,0 0,1-1,-1 1,0 0,1-1,-1 1,0 0,1 0,-1 0,0-1,1 1,-1 0,0 0,1 0,-1 0,0 0,1 0,-1-1,1 1,-1 0,0 0,1 0,-1 0,1 0,-1 1,0-1,1 0,-1 0,0 0,1 0,-1 0,1 0,-1 1,0-1,1 0,-1 0,0 1,0-1,1 0,-1 0,0 1,0-1,1 0,-1 1,0-1,0 0,15-76,-4 0,-3-1,-4-1,-3 1,-5-23,3-6,0-143,-21 481,15 387,8-375,10-166,-10-78,-1 1,1-1,-1 0,1 0,-1 0,1 0,-1 0,1 0,-1 0,1 0,-1 0,1 0,-1 0,1 0,-1 0,1 0,-1-1,1 1,-1 0,1 0,-1-1,1 1,-1 0,0 0,1-1,-1 1,1-1,-1 1,0 0,1-1,-1 1,0-1,0 1,1 0,-1-1,0 1,0-1,0 1,1-1,-1 1,0-1,0 1,0-1,0 1,0-1,0 0,0 1,0-1,0 1,0-1,-1 1,1-1,0 1,0-1,0 1,-1 0,1-1,0 1,0-1,-1 1,4-364,-4 190,2 174,-1-1,0 1,1-1,-1 0,0 1,0-1,1 0,-1 1,0-1,0 1,0-1,0 0,0 1,0-1,0 0,0 1,0-1,0 0,0 1,0-1,0 0,-1 1,1-1,0 1,0-1,-1 0,1 1,0-1,-1 1,1-1,-1 1,1-1,-1 1,1-1,-1 1,1 0,-1-1,1 1,-1-1,1 1,-1 0,0 0,1-1,-1 1,1 0,-1 0,0 0,1 0,-1 0,0 0,1 0,-1 0,0 0,1 0,-1 0,0 0,-27 176,-10 313,37-446,5 216,-3-252,-1-2,1 0,-1-1,1 1,0 0,0-1,0 1,1-1,-1 0,1 1,0-1,1 0,-1 0,1 0,-1-1,1 1,1 0,-2-4,0-1,0 1,0-1,1 1,-1-1,0 0,0 0,0 0,0 0,-1 0,1 0,0-1,0 1,-1-1,1 1,-1-1,1 0,-1 1,0-1,0 0,1 0,-1 0,0 0,-1 0,1 0,0 0,-1 0,1 0,-1 0,0-1,1 1,-1 0,0 0,0-2,12-52,-3 0,-2 0,-2-1,-3 0,-3-6,-10 22,-9 76,-29 255,32-165,-1 132,24-219,17-76,1-42,-2-1,-5-1,6-72,-5-30,-19 185,1 0,0 0,-1-1,1 1,-1 0,0 0,1-1,-1 1,0 0,1-1,-1 1,0-1,0 1,1-1,-1 1,0-1,0 1,0-1,0 0,0 1,1-1,-1 0,0 0,0 0,0 0,0 0,0 0,0 0,0 0,0 0,0 0,0-1,0 1,1 0,-1 0,0-1,0 1,0-1,0 1,1-1,-1 1,0-1,0 1,1-1,-1 0,0 0,1 1,-1-1,1 0,-1 0,1 1,-1-1,1 0,0 0,-1 0,1 0,0 0,0 0,0 0,0 0,-1 1,1-1,0 0,1 0,-12 26,1 1,2 1,0-1,2 1,-2 24,7-47,-10 185,16-164,8-32,16-122,-25 115,-2-1,1 1,-2-1,0 1,-1-1,0 1,-1-1,-3-9,4 24,0 0,0 0,0 1,-1-1,1 0,0 0,0 0,-1 1,1-1,0 0,-1 0,1 0,0 0,-1 1,1-1,0 0,-1 0,1 0,0 0,-1 0,1 0,0 0,-1 0,1 0,0 0,-1 0,1 0,0 0,-1-1,1 1,0 0,0 0,-1 0,1 0,0 0,-1-1,1 1,0 0,0 0,-1-1,1 1,0 0,0 0,0-1,-1 1,1 0,0 0,0-1,0 1,0 0,0-1,0 1,-1 0,1-1,0 1,0 0,0-1,0 1,0 0,0-1,0 1,1 0,-1-1,0 1,0 0,0-1,0 1,0-1,-8 28,-7 142,13-99,17-100,-7 3,-1 0,-2-1,-1 1,-1-1,-1 0,-2 0,0-1,-24 123,17 24,7-118</inkml:trace>
  <inkml:trace contextRef="#ctx0" brushRef="#br0" timeOffset="2828.533">246 5,'-17'67,"-4"0,-3-2,-19 37,-52 74,95-176,1 0,-1 0,0 0,0 0,0 0,1 0,-1 1,0-1,0 0,0 0,0 0,1 0,-1 1,0-1,0 0,0 0,0 0,0 1,0-1,1 0,-1 0,15-25,41-86,-15 25,4 2,3 2,6 0,-42 68,-12 21,-16 30,13-30,-185 371,168-334,13-37,13-29,91-174,-52 116,-89 180,-81 157,60-139,139-260,-63 123,-5 7,0-1,1 2,1-1,0 1,0 0,1 0,0 1,1 1,0-1,0 2,1-1,1 1,8-4,99-47,-19 1,-100 57,0 0,1 0,-1 0,0-1,0 1,1 0,-1 0,0 0,0 0,0-1,-1 1,1 0,0 0,0 0,-1 0,1-1,0 1,-1 0,1 0,-1 0,0 0,1 0,-1 0,0 0,1 0,-1 1,0-1,0 0,0 0,0 1,0-1,0 0,0 1,0-1,0 1,0-1,0 1,0 0,0-1,-1 1,1 0,0 0,0 0,-1 0,-7-5,0-1,0 1,0-2,0 1,1-1,0 0,1-1,-1 0,2 0,-1-1,-2-5,9 14,0 0,0 1,1-1,-1 0,0 0,1 0,-1 0,0 0,0 0,1-1,-1 1,0 0,1 0,-1 0,0 0,0 0,1 0,-1 0,0-1,0 1,1 0,-1 0,0 0,0 0,1-1,-1 1,0 0,0 0,0-1,0 1,0 0,1 0,-1-1,0 1,0 0,0-1,0 1,0 0,0 0,0-1,0 1,0 0,0-1,0 1,0 0,0 0,0-1,0 1,0 0,0-1,0 1,-1 0,1 0,0-1,0 1,0 0,22 16,-6 3,0 1,-1 1,-1 0,-1 1,-1 1,0-1,-2 2,-1 0,-1 1,20 43,4 44,-23-86,-9-27,0 1,0 0,0 0,0 0,0 0,1 0,-1-1,0 1,0 0,0 0,0 0,1 0,-1 0,0 0,0 0,0 0,1 0,-1 0,0 0,0 0,-8-33,-1 0,-2 1,-2 0,-1 1,-7-10,-7-20,-54-62,83 124,-1-1,0 0,1 0,-1 0,1 0,-1 0,0 1,1-1,-1 0,1 0,-1 0,0 1,0-1,1 0,-1 1,0-1,1 0,-1 1,0-1,0 0,0 1,1-1,-1 1,0-1,0 0,0 1,0-1,0 1,0-1,0 0,0 1,0-1,0 1,0-1,0 1,0-1,0 0,0 1,0-1,0 1,0-1,-1 0,1 1,0-1,0 1,0-1,-1 0,1 1,0-1,-1 0,1 0,0 1,-1-1,1 0,0 0,-1 1,1-1,0 0,-1 0,1 0,-1 0,1 1,0-1,-1 0,1 0,-1 0,1 0,-1 0,213 303,-211-302,-1 0,1 0,-1 1,0-1,1 0,-1 0,0 1,0-1,1 0,-1 0,0 1,0-1,-1 0,1 0,0 1,0-1,-1 0,1 0,0 1,-1-1,1 0,-1 0,0 0,1 0,-1 0,0 0,0 0,0 0,1 0,-1 0,0 0,0 0,0-1,0 1,-1 0,1-1,0 1,0-1,0 1,0-1,-2 1,-57 14,54-14,-231 8,167-11,256-25,-52 26,-135 1,1 1,0-1,0 0,-1 0,1 1,0-1,0 0,0 0,0 1,0-1,-1 0,1 0,0 1,0-1,0 0,0 1,0-1,0 0,0 0,0 1,0-1,0 0,0 1,0-1,0 0,0 0,0 1,0-1,0 0,1 1,-1-1,0 0,0 0,0 1,0-1,1 0,-1 0,0 0,0 1,0-1,1 0,-1 0,0 0,0 1,1-1,-1 0,0 0,0 0,1 0,-1 0,0 0,1 0,-1 0,0 0,0 0,1 0,-1 0,0 0,1 0,-1 0,0 0,0 0,1 0,-25 10,-133 29,103-24,1-2,-2-2,0-3,-16-1,111-30,4 4,0 2,2 2,0 2,0 2,1 2,29 0,-56 11,-26 6,-30 9,-171 52,144-64,93-38,23 4,-27 14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1,'10'29,"3"14,-1 4,3-5,-2-5,2-10,-1-3,1-7,-2-1,2-3,-1 1,1-2,-2-3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1,'-25'18,"2"1,0 1,1 1,1 1,1 1,1 1,1 1,1 0,1 1,1 1,2 0,0 1,2 1,2 0,0 0,2 0,0 6,5-17,0 0,2-1,0 1,0 0,2 0,0 0,1-1,1 1,1-1,0 0,1 0,1-1,1 0,0 0,1 0,0-1,2-1,-1 1,2-2,0 0,14 12,19-6,-24-14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5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27,'233'-24,"-230"23,-1 0,1 1,0 0,0 0,0-1,-1 1,1 1,0-1,0 0,0 1,0 0,-1-1,1 1,0 0,-1 0,1 1,-1-1,1 0,-1 1,0 0,1-1,-1 1,0 0,0 0,0 0,0 1,-1-1,1 0,-1 1,1-1,-1 1,0-1,0 1,0 0,0-1,0 1,-1 0,1 0,-1-1,0 1,0 0,0 0,0 0,0 0,-1-1,1 2,-5 8,0-1,-1 1,0-1,-1 0,0 0,0-1,-1 0,-1 0,0-1,-6 5,7-7,0 1,0 0,0 0,1 1,0 0,1 1,0-1,1 1,0 0,0 0,1 1,0 0,-1 8,4-16,1 0,0 0,0 0,0 1,0-1,0 0,1 0,0 0,-1 0,1 0,0 0,1 0,-1 0,0 0,1 0,0 0,-1-1,1 1,0-1,1 1,-1-1,0 0,1 0,-1 0,1 0,-1 0,1-1,0 1,0-1,0 1,0-1,0 0,0 0,0-1,0 1,0-1,2 1,5 0,-1 0,0 0,0-1,1 0,-1-1,0 0,0-1,0 1,0-2,0 1,0-1,6-4,14-10,-4-1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1,'-45'27,"33"-21,0 1,1-1,0 2,0-1,1 2,0-1,0 1,1 1,0 0,-4 7,13-15,0 1,0-1,-1 1,2 0,-1-1,0 1,1-1,-1 1,1 0,0-1,-1 1,1-1,1 0,-1 1,0-1,0 0,1 0,-1 0,1 0,0 0,0 0,0 0,0 0,0-1,0 1,0-1,0 1,1-1,-1 0,0 0,1 0,-1 0,1-1,-1 1,1-1,0 1,-1-1,1 0,-1 0,1 0,2 0,20 9,-21-8,-1 0,1 1,-1-1,0 1,0 0,0 0,0 0,0 0,0 0,0 1,-1-1,1 1,-1 0,0 0,0 0,0 0,0 0,0 0,-1 1,1-1,-1 1,0-1,0 1,0-1,-1 1,1-1,-1 1,0 0,0-1,0 1,0 0,-1-1,0 1,1-1,-1 1,0-1,-1 1,0 1,-29 34,16-23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0,'19'22,"-1"0,-1 1,0 1,-2 1,-1 0,-1 1,-1 0,-2 1,0 1,-2-1,-1 1,-1 1,-2-1,0 1,-2 2,-1-9,0-1,-2 1,0-1,-1 1,-2-1,0 0,-1 0,-1-1,-1 1,-1-1,0-1,-2 1,0-1,-1-1,-7 8,5-9,-1 0,-1-1,-1-1,0-1,0 0,-2-1,-14 9,9-10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0,'19'0,"11"0,6 0,1 0,-1 0,-2 0,-1 0,-2 0,-2 0,0 0,-6 0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6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1,'34'5,"15"1,5 1,-2-2,-6-2,-5-1,-5-1,-4 0,-7-1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27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264 735,'5'5,"6"1,6 5,5 0,4-1,7-3,2-2,1-3,3-1,0 0,-2-2,-2 1,-3-5,-1-2,-2 0,-1 2,-5 1</inkml:trace>
  <inkml:trace contextRef="#ctx0" brushRef="#br0" timeOffset="300.629">1252 29,'-10'14,"-3"10,1 6,2 2,3 1,3-1,2-1,1-1,5 0,3-1,0-1,-2 0,4 0,0 0,-2 0,-1 1,-3-1,0-5</inkml:trace>
  <inkml:trace contextRef="#ctx0" brushRef="#br0" timeOffset="553.721">969 650,'39'-5,"21"-1,11 0,-2 1,-3 1,-3-3,-3 0,-7 0,-2 2,-6 2,-5 1,-5 1,-4 0,-6 2</inkml:trace>
  <inkml:trace contextRef="#ctx0" brushRef="#br0" timeOffset="940.354">998 932,'313'30,"-312"-30,1-1,0 1,-1 0,1 0,-1 0,1 0,-1 0,1 0,-1 0,1 1,-1-1,1 1,-1-1,1 1,-1-1,1 1,-1 0,0 0,1 0,-1 0,0 0,0 0,0 0,0 0,0 0,0 0,0 0,0 1,0-1,-1 1,1-1,0 0,-1 1,1-1,-1 1,0-1,1 1,-1-1,0 1,0-1,0 1,0 0,0-1,0 1,0-1,-1 1,1-1,-1 1,1-1,-1 1,1-1,-1 0,0 1,0-1,0 0,0 1,0-1,0 0,0 0,-1 1,-109 95,59-59,43-31,-2 1,0 0,0 1,1 0,0 1,1 0,0 1,0 0,1 0,0 1,-1 4,8-14,0 0,1 0,-1 0,1 0,-1 0,1 0,0 0,0 0,0 0,0 1,0-1,0 0,0 0,1 0,-1 0,1 0,0 0,-1 0,1 0,0 0,0 0,0 0,1-1,-1 1,0 0,1-1,-1 1,1-1,-1 1,1-1,0 0,-1 0,1 1,0-1,0-1,0 1,0 0,0 0,0-1,2 1,87 8,-71-11,0-2,0-1,0 0,0-1,-1-1,0-1,0-1,15-10,-16 9</inkml:trace>
  <inkml:trace contextRef="#ctx0" brushRef="#br0" timeOffset="6071.966">1646 1,'2'1,"0"1,0-1,0 0,0 1,-1 0,1-1,0 1,-1 0,0 0,1 0,-1 0,0 0,0 0,0 0,0 0,-1 1,1-1,-1 0,1 1,-1-1,0 0,0 1,1-1,-2 0,1 2,0-1,9 59,2 0,3-1,18 47,-1-19,64 233,-90-298,-1 1,-2-1,0 1,-1 0,-2 0,0-1,-2 1,-1-1,-3 14,-2-20,0-1,-1 0,0 0,-2-1,0-1,0 0,-2 0,0-1,0-1,-1-1,-1 0,0 0,-1-2,-9 5,-25 20,19-12</inkml:trace>
  <inkml:trace contextRef="#ctx0" brushRef="#br0" timeOffset="6656.952">321 227,'-6'-1,"0"1,0 0,0 0,0 0,0 1,0-1,1 1,-1 1,0-1,1 1,-1 0,1 0,-1 1,1 0,0 0,0 0,0 0,1 1,-1 0,1 0,0 0,0 0,0 1,0 0,1-1,0 1,0 1,-1 3,0-5,-19 32,1 0,1 2,3 0,1 1,2 1,1 0,3 1,1 1,2-1,1 1,3 1,1-1,3 1,1-1,2 1,5 18,-7-37,2-1,1 1,1-1,1 0,1 0,1 0,0-1,2 0,1-1,1 0,0-1,2 0,0-1,1-1,1 0,1-1,0-1,1 0,1-1,4 1,-1-3,1-1,1-1,0-1,0-1,1-2,0 0,13 1,-11-3</inkml:trace>
  <inkml:trace contextRef="#ctx0" brushRef="#br0" timeOffset="16294.853">2126 706,'12'-27,"0"1,1 1,2 0,0 0,10-8,1-5,83-102,-100 128,0 1,1 0,0 0,1 1,0 1,1 0,0 0,5-1,-16 9,0 0,0 1,0-1,-1 1,1 0,0-1,0 1,0 0,0-1,1 1,-1 0,0 0,0 0,0 0,0 0,0 0,0 0,0 0,0 0,0 1,0-1,0 0,0 1,0-1,0 1,0-1,0 1,0-1,-1 1,1 0,0-1,0 1,0 0,-1 0,1-1,-1 1,1 0,0 0,-1 0,1 0,-1 0,0 0,1 0,-1 0,0 0,0 0,1 0,-1 0,0 1,4 58,-4-53,2 164,-1-170,0 0,1 0,-1-1,0 1,1-1,-1 1,1-1,-1 1,1-1,-1 0,1 1,-1-1,1 0,-1 0,1 0,-1 0,1-1,-1 1,1 0,-1-1,1 1,-1 0,1-1,-1 0,0 1,1-1,-1 0,0 0,0 0,1 0,-1 0,0 0,0 0,0 0,0 0,0-1,-1 1,1 0,0-1,0 1,-1 0,1-1,-1 1,1-1,-1 1,0-1,0 0,6-5,135-150,-135 151,24-22,1 2,1 0,1 2,25-12,-57 35,0 0,0 0,0 0,1 0,-1 1,0-1,1 0,-1 1,1-1,-1 1,0 0,1-1,-1 1,1 0,-1 0,1 0,-1 0,1 0,-1 0,1 1,-1-1,1 0,-1 1,0-1,1 1,-1-1,1 1,-1 0,0 0,0-1,0 1,1 0,-1 0,0 0,0 0,0 1,0-1,0 0,-1 0,1 0,0 1,-1-1,1 0,-1 1,1-1,-1 1,1-1,-1 1,0-1,0 1,0 0,2 16,-1-1,-1 1,-1-1,-1 1,0-1,-1 0,-1 0,0 1,-13 113,32-91,-3-28</inkml:trace>
  <inkml:trace contextRef="#ctx0" brushRef="#br0" timeOffset="16625.852">2013 848,'249'-20,"102"-7,23 15,-74 14,-274-2</inkml:trace>
  <inkml:trace contextRef="#ctx0" brushRef="#br0" timeOffset="17325.927">2720 1102,'-35'9,"0"1,1 2,1 2,0 1,1 1,1 2,-11 8,-10 31,51-55,0 0,1-1,-1 1,0 0,1 0,-1 0,1 0,-1 0,1 0,0 0,0 0,0 0,0 0,0 0,1-1,-1 1,1 0,-1 0,1 0,-1 0,1 0,0 0,0-1,0 1,0 0,0-1,0 1,1-1,-1 1,0-1,1 0,-1 1,1-1,0 0,-1 0,1 0,0 0,0 0,138 40,-132-38,-1 1,1-1,-1 1,0 1,0-1,0 1,-1 1,0-1,0 1,0 0,-1 0,1 1,-1 0,-3-4,-1 0,1-1,0 1,-1 0,0 0,0 0,0 0,0 0,0 0,0 0,-1 0,1 0,-1 0,0 0,0 1,0-1,-1 0,1 0,-1 0,0 0,1 0,-1 0,-1 0,1 0,0 0,-1 0,1-1,-1 1,0 0,0-1,0 0,0 1,-1-1,1 0,-1 1,-8 4,0 0,-1 0,1-1,-1-1,0 0,-1-1,1 0,-1-1,0 0,0-1,0 0,0-1,0-1,0 0,0 0,-12-3,-16-14,29 4</inkml:trace>
  <inkml:trace contextRef="#ctx0" brushRef="#br0" timeOffset="17824.989">3030 1016,'36'-1,"-26"0,1 0,0 1,-1 0,1 1,-1 0,1 0,-1 1,1 1,-1-1,5 4,-14-6,0 1,0-1,0 1,0 0,-1 0,1-1,0 1,0 0,-1 0,1 0,-1 0,1 0,-1 0,1 0,-1 0,0 0,1 0,-1 0,0 0,0 0,0 0,1 0,-1 0,-1 0,1 0,0 1,0-1,0 0,0 0,-1 0,1 0,0 0,-1 0,1 0,-1 0,0 0,1-1,-1 1,1 0,-1 0,0 0,0 0,-37 41,30-35,-11 10,14-14,1 0,0 0,0 0,0 0,0 1,1 0,-1 0,1 0,0 0,0 0,0 1,1-1,-1 1,1-1,0 1,1 0,-1 0,0 3,5-5,-1-1,0 1,1-1,-1 0,1 0,0 0,0 0,0 0,0-1,0 1,0-1,0 0,0 0,1 0,-1 0,0-1,1 0,-1 1,1-1,-1 0,0 0,1-1,-1 1,1-1,-1 1,0-1,0 0,1-1,-1 1,0-1,-1 2,140-47,-123 36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2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623 253,'-16'-34,"11"19,-1 0,-1 0,0 1,-1 0,0 0,-2 1,1 0,-1 0,-1 1,0 1,-1 0,0 0,-1 1,0 1,-1 0,-11-5,19 12,0 1,0 0,0 0,0 0,-1 1,1 0,0 0,0 1,-1 0,1 0,0 0,0 1,0 0,0 0,1 0,-1 1,0 0,1 0,-4 3,-94 79,83-66,2 0,0 0,1 2,1 0,1 1,1 1,1 0,1 1,1 0,1 0,1 1,2 1,0 0,-3 25,9-45,0 0,1 1,-1-1,1 0,0 1,1-1,0 0,0 0,0 0,0 1,1-1,0 0,1-1,-1 1,1 0,0-1,1 1,-1-1,1 0,0 0,0-1,1 1,-1-1,1 0,0 0,0 0,0-1,1 1,-1-1,6 1,2-1,1 0,0-1,0-1,0-1,0 0,0 0,-1-2,1 1,0-2,0 0,-1-1,0 0,0-1,0 0,0-1,-1 0,5-4,21-13,-2-2,-1-1,-1-1,28-31,-29 25,-1-1,-2-1,-1-2,-2-1,-2-1,5-14,10-14,-42 95,-6 8,2 0,1 0,2 1,2 0,1-1,2 4,0-23,0-1,2 1,0-1,0 0,2 0,0-1,0 0,2 0,0 0,1-1,8 11,-2-7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0,'-1'6,"-4"9,1 0,1 0,0 1,1-1,1 1,0 0,1-1,1 1,0 0,2 4,-3-19,0 1,0 0,1-1,-1 1,1 0,-1-1,1 1,-1 0,1-1,0 1,0-1,0 1,0-1,0 0,0 1,0-1,1 0,-1 0,0 0,1 0,-1 0,1 0,-1 0,1 0,-1-1,1 1,-1-1,1 1,0-1,0 1,-1-1,1 0,0 0,-1 0,1 0,0 0,0 0,-1 0,2-1,56-40,26-92,-84 132,-1 0,0 0,0 0,1 0,-1 0,1 0,-1 1,1-1,-1 0,1 0,0 0,-1 1,1-1,0 0,0 1,-1-1,1 0,0 1,0-1,0 1,0-1,0 1,0 0,-1-1,1 1,0 0,0 0,0 0,0 0,0 0,0 0,0 0,0 0,0 0,0 0,0 0,0 0,0 1,0-1,0 0,0 1,0-1,0 1,0-1,-1 1,1 0,0-1,0 1,-1 0,1-1,0 1,-1 0,1 0,0 0,-1-1,1 1,-1 0,0 0,1 0,-1 0,0 1,22 62,1 85,-15-93,-2 0,-2 0,-3 1,-5 40,2-80,0-1,-1 0,-1-1,0 1,-2-1,1 1,-2-1,0-1,0 1,-2-2,0 1,0-1,-1 0,-1-1,0 0,-1-1,0 0,0 0,-1-2,-1 0,-14 8,26-15,0 0,-1-1,1 1,-1-1,1 1,-1-1,0 0,1 0,-1 0,0 0,0-1,0 1,0-1,0 1,0-1,0 0,0 0,1 0,-1-1,0 1,0-1,0 0,0 0,0 0,1 0,-1 0,0 0,1-1,-1 1,1-1,-1 0,1 0,0 0,0 0,0 0,0 0,0 0,0-1,1 1,-1-1,1 1,0-1,0 0,-1-2,0-14,1 1,1-1,1 0,0 1,1-1,2 1,0 0,0 0,2 0,0 1,1-1,1 1,6-9,-8 13,51-103,-38 87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36.67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56 201,'16'-10,"1"2,1 0,-1 1,1 1,1 1,-1 0,1 1,-1 1,8 0,43-9,216-31,162-32,-347 64,-375 50,-388 101,459-91,293-49,71-18,0-7,30-15,-17 5,288-45,-555 84,-622 130,554-106,198-28,536-91,-315 53,-176 28,-140 28,-749 135,531-105,554-116,134-15,-363 76,-10 3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7: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1 603,'14'0,"10"0,6-4,2-3,0 1,0 2,-1 0,0 2,-2 1,0 0,0 1,-1 1,0-1,0 0,0 0,-5 1</inkml:trace>
  <inkml:trace contextRef="#ctx0" brushRef="#br0" timeOffset="250.262">85 914,'34'0,"20"0,6 0,-2 0,-7 0,-6 0,-7 0,-5 0,-3 0,-7 0</inkml:trace>
  <inkml:trace contextRef="#ctx0" brushRef="#br0" timeOffset="6017.991">1327 547,'-4'-5,"0"0,0 1,-1-1,1 1,-1 0,0 0,0 1,0 0,-1-1,1 2,-1-1,0 1,1 0,-1 0,0 0,0 1,-1 0,1 0,0 0,0 1,0 0,0 1,-1-1,1 1,0 0,0 0,0 1,-3 1,-9 8,0 1,1 0,0 2,1 0,1 0,1 1,0 1,0 1,2 0,0 0,1 2,1-1,-1 5,7-18,1 0,0 0,0 0,0 1,1-1,0 0,0 1,0 0,1 0,0-1,0 1,0 0,1 0,0 0,0 0,0 0,1 0,0-1,0 1,1 0,-1 0,1-1,0 1,1-1,-1 0,1 1,0-1,1 0,-1-1,1 1,0-1,0 1,0-1,1 0,1 0,1 0,-1 0,1-1,0 1,0-1,0-1,0 0,0 0,1 0,-1-1,1 0,-1 0,1-1,-1 0,1 0,0-1,-1 0,0 0,1-1,-1 0,0 0,3-2,5-2,-1 0,1-1,-1 0,-1-1,1-1,-2 0,1-1,-1 0,-1-1,5-5,9-14,-1-2,-1-1,-2-1,-1 0,-1-2,-3 0,4-15,-11 27,-1-1,-1-1,-1 1,-2-1,0 0,-2 0,-1-1,-1 1,-1 0,-2 0,0 0,-2 0,-2-5,5 22,-1-1,0 1,0-1,-1 1,0 0,-1 0,0 1,0 0,-1 0,0 0,-1 0,0 1,0 0,0 0,-1 1,0 0,0 0,0 1,-4-1,9 5,-1 1,1-1,-1 1,1 0,-1 0,1 0,-1 1,1-1,-1 1,1 0,-1 0,1 0,-1 0,1 0,0 1,0 0,0-1,0 1,0 0,0 1,1-1,-1 0,1 1,-1 0,1-1,0 1,0 0,0 0,-39 93,38-74,2-1,0 0,1 1,1-1,1 0,1 0,1 0,1 0,1 0,1-1,0 0,7 12,38 105,-35-87,1-1,3-1,22 36,-33-66,-1-2</inkml:trace>
  <inkml:trace contextRef="#ctx0" brushRef="#br0" timeOffset="6452.419">1750 124,'1'59,"2"-1,3 0,3 0,1 0,4-1,10 24,14 55,-38-134,0-1,0 0,0 0,0 1,0-1,0 0,0 0,1 1,-1-1,0 0,1 0,-1 0,1 0,0 1,-1-1,1 0,0 0,0 0,-1 0,1 0,0-1,0 1,0 0,0 0,0-1,0 1,0 0,0-1,1 1,-1-1,0 1,0-1,0 0,1 0,-1 1,0-1,0 0,1 0,-1 0,0 0,0 0,1-1,-1 1,0 0,0-1,1 1,-1 0,0-1,0 1,0-1,0 0,0 1,0-1,0 0,0 0,0 0,9-15,-1 0,0 0,-2-1,0 0,-1 0,-1-1,0 0,0-5,5-18,120-366,-101 318,-28 77,-3 6</inkml:trace>
  <inkml:trace contextRef="#ctx0" brushRef="#br0" timeOffset="7121.609">2174 603,'-4'11,"2"0,-1 0,2 0,-1 0,1 0,1 1,0-1,1 0,0 0,2 9,-3-20,1 1,-1 0,0 0,1-1,-1 1,1 0,-1-1,0 1,1 0,0-1,-1 1,1 0,-1-1,1 1,0-1,-1 0,1 1,0-1,-1 1,1-1,0 0,0 1,-1-1,1 0,0 0,0 0,0 0,-1 0,1 0,0 0,0 0,0 0,-1 0,1 0,0 0,0-1,0 1,-1 0,1 0,0-1,0 1,-1-1,1 1,0 0,-1-1,1 0,-1 1,1-1,-1 1,1-1,0 0,32-31,50-87,-9 20,-73 99,-1-1,1 1,0-1,0 1,0 0,0-1,-1 1,1 0,0 0,0 0,0-1,0 1,0 0,0 0,0 0,0 1,0-1,-1 0,1 0,0 0,0 1,0-1,0 0,0 1,-1-1,1 1,0-1,0 1,0-1,-1 1,1-1,0 1,-1 0,1-1,-1 1,1 0,-1 0,1-1,-1 1,1 0,-1 0,0 0,0 0,1 0,-1-1,0 1,0 0,0 0,0 0,0 0,0 0,0 0,0 0,0 0,6 57,-6-58,10 177,-5-160,-1 1,-1-1,0 1,-2-1,0 1,0-1,-2 1,0 0,-1-1,-1 1,-1-1,-3 10,3-22,1 1,-1-1,0 0,0 0,-1 0,0-1,0 1,0-1,0 0,-1 0,1-1,-1 0,0 0,0 0,0-1,0 0,-1 0,1 0,0-1,-1 0,1 0,-1-1,0 1,1-2,-1 1,1-1,-1 0,1 0,-5-2,9 2,0 0,-1 0,1 0,0-1,0 1,0-1,1 1,-1-1,0 0,1 0,-1 0,1 0,-1 0,1 0,0 0,0 0,0-1,0 1,0 0,1-1,-1 1,1-1,-1 1,1 0,0-1,0 1,0-1,0 1,0-1,1 1,-1-1,1 1,0 0,-1-1,1 1,0 0,1-1,46-82,-33 67,2 2,0 0,0 1,2 0,0 2,0 0,1 1,1 1,0 1,15-5,-16 6,0 1,0 1,0 1,1 1,0 0,0 2,1 0,18 1,16 3,-32-1</inkml:trace>
  <inkml:trace contextRef="#ctx0" brushRef="#br0" timeOffset="7449.031">368 1281,'1111'-135,"-862"111,2 11,173 15,-131 24,-257-23</inkml:trace>
  <inkml:trace contextRef="#ctx0" brushRef="#br0" timeOffset="8089.18">1412 1535,'-55'41,"-89"85,138-119,-1 1,1 0,1 1,0 0,0 0,0 0,1 0,1 0,0 1,0 0,1 0,0 0,0 0,1 0,1 0,-1 0,2 6,0-11,0-1,0 1,0-1,1 1,0-1,0 0,0 1,0-1,1 0,-1 0,1-1,0 1,0 0,1-1,-1 0,1 0,0 0,-1 0,1-1,0 1,1-1,-1 0,0 0,1-1,-1 1,1-1,-1 0,1 0,0 0,-1-1,1 0,0 0,-1 0,1 0,0-1,-1 0,1 0,0 0,0 0,9-2,1 0,-2 0,1-1,0-1,-1 0,0-1,0-1,0 0,-1 0,0-2,-1 1,1-1,-2-1,5-4,127-161,-134 164,10-14,-2 0,0-2,-2 0,-1 0,-1-2,-2 1,0-1,-2-1,-2 0,2-16,-7 38,-1 0,0 0,-1 0,0 0,0 0,0 0,-1 1,0-1,-1 0,0 1,0-1,0 1,-3-4,4 8,0 1,0-1,1 1,-1-1,-1 1,1 0,0 0,-1 0,1 0,-1 0,1 0,-1 1,0 0,0-1,0 1,0 0,0 0,0 0,0 1,0-1,0 1,0 0,0 0,0 0,0 0,0 0,0 1,-1-1,1 1,0 0,0 0,1 0,-1 0,0 0,-2 2,-6 5,1 1,1 0,-1 1,1 0,1 0,0 1,1 0,0 0,0 1,1 0,1 0,0 1,1-1,0 1,0 2,1-8,-2 5,0 0,1 0,0 0,1 1,0 0,1-1,0 1,1 0,1 0,0 0,0 0,2-1,-1 1,2 0,-1 0,2-1,0 0,0 0,1 0,1 0,0-1,0 1,1-2,1 1,0-1,5 5,-4-6,1-1,0 0,0 0,1-1,0 0,0-1,1-1,0 1,0-2,0 0,0 0,1-1,-1-1,1 0,0 0,0-2,0 1,-1-2,1 0,0 0,0-1,1-1,4-4</inkml:trace>
  <inkml:trace contextRef="#ctx0" brushRef="#br0" timeOffset="8622.611">2371 1281,'-3'23,"-1"0,0 0,-2 0,-1 0,-1-1,0 0,-2 0,-1-1,-11 17,-15 34,-29 78,64-148,1 1,-1-1,1 1,0-1,0 1,0 0,0-1,0 1,0 0,1 0,0 0,-1-1,1 1,0 0,0 0,1 0,-1 0,0 0,1-1,0 1,0 0,0 0,0-1,0 1,0-1,1 1,-1-1,1 1,0-1,-1 0,1 0,0 0,1 0,-1 0,0 0,0-1,1 1,-1-1,1 1,-1-1,1 0,0 0,-1 0,1 0,3 0,6-1,1 0,0 0,0-1,0-1,-1 0,1-1,0 0,-1-1,0 0,5-4,41-10,28-14,-79 27</inkml:trace>
  <inkml:trace contextRef="#ctx0" brushRef="#br0" timeOffset="8871.697">1976 1591,'39'0,"21"0,7 0,0 0,-6 0,-3 0,-8 0,-11 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2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0 705,'88'-21,"50"2,-105 13,1 1,-1 1,1 2,-1 1,27 4,-25 7,-29-3</inkml:trace>
  <inkml:trace contextRef="#ctx0" brushRef="#br0" timeOffset="379.477">0 988,'5'5,"6"1,7 0,4-1,4-7,2-2,1-1,0 1,1 1,-1 0,0 2,-1-5,1 0,-1 0,0 1,1 2,-6 6,-6 2</inkml:trace>
  <inkml:trace contextRef="#ctx0" brushRef="#br0" timeOffset="14298.398">1440 1129,'-1'0,"0"0,0 0,0 1,0-1,0 0,0 0,0 0,0 0,0-1,0 1,0 0,0 0,0 0,0-1,0 1,0-1,0 1,0-1,0 1,0-1,0 1,0-1,1 0,-1 0,0 1,0-1,1 0,-1 0,1 0,-1 0,1 0,-1 0,1 0,-1 0,1 0,0 0,0 0,-1 0,1 0,0 0,0 0,0 0,0 0,0 0,0 0,0 0,1 0,-1 0,0 0,1 0,-1 0,0 0,1 0,-1 0,1 0,0 0,-1 1,1-1,0 0,-1 0,1 0,0 1,1-1,12-7,0 1,1 0,0 1,0 1,0 1,1 0,0 1,5 0,14-4,-19 3,-7 1,0 1,0 0,0 1,0-1,0 2,1-1,-1 1,0 1,0 0,6 1,-14 0,0-1,1 1,-1 0,0 0,-1 0,1 0,0 0,0 0,-1 0,0 0,1 1,-1-1,0 0,0 0,0 0,0 0,0 1,0-1,-1 0,1 0,-1 0,0 0,1 0,-1 0,0 0,0 0,0 0,-1 0,1-1,0 1,-1 0,1-1,-1 1,1-1,-1 0,0 1,0-1,1 0,-2 0,2 0,-158 139,45-48,100-80,10-10,0 1,0-1,1 0,-1 1,1 0,0 0,-1 0,1 0,1 0,-1 1,0-1,1 1,0-1,-1 1,2 0,-1 0,0 0,1 1,0-1,0 0,0 0,0 1,1-1,-1 0,1 1,1-1,-1 1,0-1,1 0,0 1,0-1,1 3,7 1,-1 1,2-1,-1-1,1 0,0 0,1-1,-1 0,1-1,0 0,1-1,-1 0,1-1,0 0,0-1,0 0,0-1,0-1,0 1,2-2,95-2,-91-4</inkml:trace>
  <inkml:trace contextRef="#ctx0" brushRef="#br0" timeOffset="14619.224">2145 1214,'-17'13,"-5"0,2 0,0 2,0 1,1 0,2 2,-1 0,2 0,0 2,2 0,-11 19,23-35,0-1,1 0,0 1,0-1,0 1,0-1,0 1,1-1,0 1,0 0,0-1,0 1,0-1,1 1,-1 0,1-1,0 1,0-1,0 0,1 1,-1-1,1 0,0 0,0 0,0 0,0 0,0 0,1 0,-1-1,1 1,0-1,0 0,0 0,0 0,0 0,0 0,0-1,1 1,-1-1,1 0,-1 0,1 0,-1-1,1 1,0-1,-1 0,1 0,16 1,0 0,0-2,0 0,0-2,-1 0,1-1,-1-1,0 0,0-2,-1 0,1-1,-2-1,1-1,-1 0,-1-1,4-4,-14 10,1 0,-1 0,0 0,0-1,-1 0,0 0,0 0,0-1,-1 0,0 0,0 0,0 0,-1-1,0 1,-1-1,0 0,0 0,-1 1,0-1,0-1,0 1,-1 0,-1 0,1 0,-1 0,-1 0,1 0,-1 1,-1-1,0 0,0 1,0-1,-1 1,0 0,0 0,-1 1,0-1,0 1,0 0,-1 0,0 1,0 0,0 0,-2-1,0 2,-1 0,1 1,-1 0,1 0,-1 1,0 0,0 0,0 1,0 0,0 1,0 0,0 1,0-1,0 2,-2 0,-13 4</inkml:trace>
  <inkml:trace contextRef="#ctx0" brushRef="#br0" timeOffset="13221.4">1384 226,'0'0,"1"0,-1-1,1 1,0 0,-1-1,1 1,-1-1,1 1,-1-1,1 1,-1-1,0 0,1 1,-1-1,0 1,1-1,-1 0,0 1,0-1,1 0,-1 1,0-1,0 0,0 1,0-1,0 0,0 0,0 1,0-1,0 0,-1 1,1-1,0 0,0 1,-1-1,1 0,0 1,-1-1,1 1,0-1,-1 1,1-1,-1 1,1-1,-1 1,1-1,-1 1,0-1,1 1,-1 0,1-1,-1 1,0 0,1 0,-1-1,0 1,1 0,-1 0,0 0,1 0,-1 0,0 0,1 0,-1 0,0 0,0 0,1 0,-1 1,0-1,1 0,12-13,0 0,2 1,-1 0,2 1,-1 1,1 0,1 1,0 1,0 0,1 2,0-1,6 0,-20 6,0 0,-1 0,1 0,0 1,0-1,0 1,0 0,0-1,0 1,0 1,-1-1,1 0,0 1,0-1,0 1,0 0,-1 0,1 0,0 0,-1 1,1-1,-1 1,1-1,-1 1,0 0,1 0,-1 0,0 0,-1 1,1-1,0 0,-1 1,1-1,-1 1,1-1,-1 1,0 0,0 0,-1 0,1-1,-1 1,1 0,-1 0,0 0,0 2,0 6,-1-1,-1 0,0 0,0 0,-1 0,0 0,0-1,-1 1,-1-1,1 0,-2 0,1 0,-1-1,0 0,-1 0,0-1,-7 6,13-12,0 0,-1-1,1 1,0 0,0-1,-1 1,1 0,0 0,0 0,0 0,0 0,0 1,0-1,1 0,-1 0,0 1,1-1,-1 0,1 1,-1-1,1 0,-1 1,1-1,0 1,0-1,0 0,0 1,0-1,0 1,0-1,0 1,1-1,-1 1,0-1,1 0,-1 1,1-1,0 0,-1 0,1 1,0-1,0 0,0 0,0 0,0 0,0 0,0 0,0 0,0 0,1 0,-1 0,188 66,-186-65,0-1,-1 1,1 0,-1 0,0 0,1 0,-1 1,0-1,-1 1,1-1,0 1,-1 0,1-1,-1 1,0 0,0 0,0 0,0 0,0 0,-1 0,0 0,1 0,-1 0,0 1,0-1,-1 0,1 0,-1 0,1 0,-1 0,0 0,0 0,-2 2,1 1,-1 0,0-1,-1 1,0-1,0 1,0-1,0-1,-1 1,1-1,-1 1,-1-1,1-1,0 1,-1-1,-4 3,-1-2,0 0,1-1,-1 0,-1 0,1-1,0-1,0 0,-1 0,1-1,-1-1,1 1,0-2,0 0,-1 0,1-1,1-1,-1 0,0 0,1-1,0 0,0-1,0 0,-3-3,0-5</inkml:trace>
  <inkml:trace contextRef="#ctx0" brushRef="#br0" timeOffset="13717.243">1073 818,'141'-6,"0"-7,57-16,-142 21,555-95,-601 102,12-4,0 2,0 1,0 0,0 2,1 0,-1 2,19 3,-22 2</inkml:trace>
  <inkml:trace contextRef="#ctx0" brushRef="#br0" timeOffset="15600.154">2625 113,'17'-2,"0"1,0 0,1 1,-1 1,0 1,0 0,-1 2,1-1,0 2,-1 0,0 1,0 1,-1 0,0 2,0-1,-1 2,0 0,0 0,-1 1,-1 1,1 1,3 14,-2 0,0 1,-2 1,-2 0,0 0,-2 1,-1 0,-1 0,-2 1,0 16,3 2,2 1,-2 0,-3 1,-1 0,-3 0,-2 0,-3-1,-1 1,-3-1,-4 8,6-30,-2 0,-2 0,0-1,-2 0,0-1,-2 0,-1-1,-1-1,-14 15,1-5,-2-1,-1-2,-1-1,-14 7,18-17</inkml:trace>
  <inkml:trace contextRef="#ctx0" brushRef="#br0" timeOffset="16183.182">1101 0,'-7'0,"1"1,-1 0,0 0,1 0,-1 1,1 0,0 0,0 1,-1 0,2 0,-1 0,0 1,1 0,-1 0,1 0,0 0,0 1,1 0,0 0,0 0,0 1,0 0,-2 5,-55 149,57-147,-25 110,6 2,5 1,6 0,6 1,4 0,7 8,-4-98,2-1,1 1,2-1,2 0,1-1,1 0,9 16,-13-34,2-2,0 1,1-1,1 0,0-1,1 0,0 0,1-1,0-1,1 0,1-1,0 0,0-1,1-1,1 0,8 3,3-1,0-1,1-1,0-1,1-2,22 2,-13-4</inkml:trace>
  <inkml:trace contextRef="#ctx0" brushRef="#br0" timeOffset="17120.863">3275 931,'47'-76,"74"-129,-41 94,-79 110,-1 0,0 1,1-1,-1 1,1-1,-1 0,1 1,-1-1,1 1,-1-1,1 1,-1 0,1-1,0 1,-1-1,1 1,0 0,-1 0,1-1,0 1,0 0,-1 0,1 0,0 0,0 0,-1 0,1 0,0 0,0 0,-1 0,1 0,0 1,-1-1,1 0,0 0,-1 1,1-1,0 1,-1-1,1 0,0 1,-1-1,1 1,-1-1,1 1,-1 0,1-1,-1 1,0-1,1 1,-1 0,0-1,1 1,-1 0,0-1,0 1,0 0,0 0,1-1,-1 1,0 0,0 0,0-1,-1 1,1 0,0 0,4 59,-4-57,0 18,-1-15,0 1,1-1,0 1,0-1,0 1,1-1,0 0,0 1,1-1,0 0,0 0,0 0,1 0,0 0,3 5,-2-10,0 1,0-1,0 0,1-1,-1 1,0-1,0 0,1 0,-1 0,0 0,0-1,0 0,1 0,-1 0,0 0,0-1,0 0,-1 1,1-1,0-1,-1 1,1 0,-1-1,0 0,0 0,0 0,0 0,0 0,-1-1,2-1,173-206,-176 209,0 1,-1 0,1 0,0 0,0 0,0 0,0-1,0 2,0-1,1 0,-1 0,0 0,0 0,0 1,1-1,-1 1,1-1,-1 1,0-1,1 1,-1 0,1 0,-1 0,0 0,1 0,-1 0,1 0,-1 0,1 0,-1 1,0-1,1 0,-1 1,0-1,1 1,-1 0,0-1,1 1,-1 0,0 0,0 0,0 0,0 0,0 0,0 0,0 0,0 1,-1-1,1 0,0 0,-1 1,1-1,0 1,3 9,0 1,0-1,-1 1,-1 0,0 0,0 0,-1 0,-1 0,0 0,-1 5,14 101,30-50,-32-54</inkml:trace>
  <inkml:trace contextRef="#ctx0" brushRef="#br0" timeOffset="17387.83">3218 1016,'51'11,"1"-2,0-3,0-1,0-3,0-2,0-3,0-2,0-1,0-4,9-4,-6 5,32-8,-54 9,1 1,0 2,0 1,0 2,16 2,-24 4,-4 2</inkml:trace>
  <inkml:trace contextRef="#ctx0" brushRef="#br0" timeOffset="18138.475">3754 1327,'-17'0,"1"1,-1 1,1 0,0 1,0 0,0 2,0 0,0 1,1 0,0 1,-2 2,2 0,12-9,0 1,0-1,0 1,0 0,0 1,0-1,0 0,0 1,1 0,-1-1,1 1,-1 0,1 0,-1 1,1-1,0 0,0 1,0-1,1 1,-1 0,0 0,1 0,0-1,0 1,0 1,0-1,0 0,0 0,1 0,0 0,-1 0,1 1,0-1,1 0,-1 0,1 0,-1 0,1 0,0 1,0-1,0-1,1 3,5 4,0-1,0 0,1-1,0 0,0 0,0-1,1 0,0 0,1-1,-1 0,1 0,0-1,8 2,68 38,-82-42,1 0,-1 1,0 0,0-1,0 1,0 1,0-1,0 1,-1-1,0 1,0 0,0 0,0 0,-1 1,1-1,-1 1,0-1,0 1,-1 0,0 0,1-1,-2 1,1 0,0 0,-1 0,0 0,0 0,-1 0,1 0,-1 0,0 0,-1 0,1 0,-1-1,0 1,0 0,0-1,-1 0,1 1,-1-1,-1 1,-9 4,-1-1,0-1,0 0,0-1,-1-1,0 0,0-1,0 0,0-2,-1 1,1-2,-1 0,12 0,0-1,0 1,0-1,0 1,1-1,-1 0,0-1,0 1,0-1,0 0,1 0,-1 0,0 0,1 0,-1-1,1 0,-1 0,1 0,0 0,-1 0,1-1,1 1,-1-1,0 0,-1-2,-2-13</inkml:trace>
  <inkml:trace contextRef="#ctx0" brushRef="#br0" timeOffset="19037.782">4150 1185,'7'-6,"1"0,1 0,-1 1,1 0,0 1,0 0,1 0,-1 1,1 0,0 1,0 0,0 0,9 1,-17 1,0 0,1 0,-1 0,0 0,1 1,-1-1,0 1,1 0,-1 0,0 0,0 0,0 0,0 0,0 0,0 1,0-1,0 1,0 0,-1-1,1 1,-1 0,1 0,-1 0,0 0,1 0,-1 0,0 0,-1 0,1 1,0-1,-1 0,1 1,-1-1,1 0,-1 1,0-1,0 0,0 1,-1-1,1 1,0-1,-1 0,0 1,1-1,-1 0,0 0,0 0,0 0,-1 0,1 0,0 0,-1 0,1 0,-1 0,0-1,0 1,1 0,-1-1,-1 1,-63 71,106-42,-31-27,-7-4,1 1,-1-1,0 0,0 1,0 0,0-1,0 1,0 0,0 0,0 0,-1 0,1 0,0 1,-1-1,1 1,0-1,-1 1,0-1,1 1,-1 0,0 0,0-1,0 1,0 0,0 0,0 0,-1 0,1 0,-1 0,1 1,-1-1,0 0,0 0,0 0,0 0,0 0,0 0,-1 1,1-1,-1 0,1 0,-1 0,0 0,0 0,-1 1,-4 2,-1 0,-1 0,1-1,-1 0,0 0,1-1,-2 0,1 0,0-1,-1 0,1 0,-1-1,1 0,-6 0,-6-4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49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1,'2'1,"-1"0,1 0,-1 0,0 0,0 0,1 1,-1-1,0 1,0-1,0 0,0 1,-1 0,1-1,0 1,-1-1,1 1,-1 0,1 0,-1-1,0 1,0 0,0 0,0-1,0 1,0 0,0 0,0-1,-1 1,1 0,-1-1,1 1,-1 0,0 0,0 1,-44 137,-62 95,92-183,1 1,3 0,2 1,3 1,1 39,-5 7,10-99,-1 1,1-1,-1 0,1 0,0 0,0 0,0 1,0-1,0 0,1 0,-1 0,1 0,-1 0,1 1,0-1,0 0,0 0,0-1,0 1,0 0,0 0,1 0,-1-1,1 1,-1-1,1 1,0-1,-1 0,1 1,0-1,0 0,0 0,0 0,0 0,0-1,0 1,2 0,88 4,-74-5,0 0,59-14,-71 8</inkml:trace>
  <inkml:trace contextRef="#ctx0" brushRef="#br0" timeOffset="371.182">1 510,'481'0,"-457"0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12,'24'0,"13"0,4 0,1 0,-3 0,-2 0,-3 0,-3 0,-2-5,-5-1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58,'34'-5,"15"-1,5-5,-2 0,-6 1,-5 3,-5 2,-9 3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170 367,'-6'0,"0"1,0 0,0 0,0 0,0 1,1 0,-1 0,1 0,-1 0,1 1,0 0,0 1,0-1,0 1,1 0,-1 0,1 0,0 0,0 1,1 0,-1 0,1 0,0 0,1 0,-1 1,1-1,-1 4,4-6,0 1,0-1,0 0,0 0,1 0,-1 0,1 0,0 0,0 0,0-1,0 1,1-1,-1 1,1-1,-1 0,1 0,0 0,0 0,0-1,2 2,32 29,-35-28,0 0,0 1,0-1,-1 0,1 1,-1-1,-1 1,1 0,-1-1,1 1,-1-1,0 1,-1 0,1-1,-1 1,0-1,0 1,-1-1,1 1,-1-1,0 0,0 0,0 0,-1 0,1 0,-1 0,-3 5,-1-1,1 0,-2 0,1-1,-1 0,0 0,0-1,-1 0,0 0,0-1,-1 0,-10 4</inkml:trace>
  <inkml:trace contextRef="#ctx0" brushRef="#br0" timeOffset="333.069">367 0,'131'172,"-116"-144,-1 2,-1 0,-2 0,-1 1,-1 1,-2-1,-1 1,-1 1,-1 17,-6-30,-1-1,0 0,-2 0,0 0,-1-1,-1 0,-1 0,-1-1,0 1,-1-2,-1 0,0 0,-1-1,-1 0,-1-1,0 0,-9 6,-19 8,23-21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58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372 395,'-7'-6,"0"0,0 1,0 0,-1 0,1 0,-1 1,0 0,0 1,-1 0,1 0,-1 1,0 0,1 0,-1 1,0 0,0 1,0 0,0 0,0 1,0 0,0 0,1 1,-1 1,1-1,-1 1,1 1,0-1,0 1,0 1,0 0,-2 2,1 1,0 0,0 1,1 0,0 0,1 0,0 1,0 0,1 1,0 0,1 0,0 0,1 0,0 1,1-1,0 1,1 0,0 0,1 0,0 0,1 1,1 5,1-12,0 1,0-1,0 1,1-1,0 0,0 0,1 0,-1-1,1 1,1-1,-1 0,1 0,0 0,0-1,0 1,0-1,1-1,0 1,0-1,0 0,0 0,0-1,1 1,-1-2,1 1,-1-1,1 0,0 0,-1 0,1-1,0 0,0-1,-1 1,1-1,0-1,-1 1,1-1,-1 0,1-1,-1 1,0-1,1-1,13-10,0 0,0-2,-2 0,0-1,0-1,-2 0,0-2,-2 0,0 0,-1-1,-1-1,-1 0,7-18,9-52,-6 274,-19-168,1 1,1-1,0 0,0 0,2 0,-1-1,2 1,0-1,0-1,2 1,-1-1,1-1,1 0,0 0,7 5,1-6,-1-3</inkml:trace>
  <inkml:trace contextRef="#ctx0" brushRef="#br0" timeOffset="653.402">823 621,'9'87,"-9"-85,0 1,1-1,-1 0,1 0,0 0,-1 0,1 0,0 0,0 0,1 0,-1 0,0-1,1 1,-1 0,1-1,-1 1,1-1,0 1,-1-1,1 0,0 0,0 0,0 0,0 0,0 0,0-1,0 1,1 0,-1-1,0 0,0 0,0 1,0-1,1-1,-1 1,0 0,1-1,2-1,1 0,-1 0,0-1,-1 0,1 0,0 0,-1-1,0 0,0 0,0 0,0 0,-1 0,1-1,-1 0,0 1,-1-1,1 0,-1 0,0-1,1-3,19-33,-22 42,0 1,0-1,0 1,0-1,0 1,0-1,0 1,1-1,-1 1,0-1,0 1,0-1,0 1,1-1,-1 1,0-1,0 0,1 1,-1-1,0 1,1-1,-1 0,0 1,1-1,-1 0,1 1,-1-1,0 0,1 0,-1 0,1 1,-1-1,1 0,-1 0,1 0,-1 0,1 0,-1 0,1 0,-1 0,1 0,-1 0,1 0,-1 0,1 0,-1 0,1 0,-1-1,1 1,-1 0,0 0,1-1,-1 1,1 0,-1 0,0-1,1 1,-1 0,0-1,1 1,-1-1,0 1,1 0,-1-1,0 1,0-1,0 1,1-1,3 42,-4-40,28 227,-26-202,-2 1,0 0,-2-1,0 1,-2-1,-1 1,-2-1,0-1,-1 1,-2-2,-4 8,12-28,0-1,0 1,0-1,-1 1,0-1,1 0,-1 0,-1 0,1-1,0 1,-1-1,1 0,-1 1,1-1,-1-1,0 1,0-1,0 1,0-1,0 0,0-1,0 1,-1-1,1 0,0 0,0 0,0 0,0-1,-1 0,1 1,0-2,0 1,0 0,1-1,-1 0,0 0,0 0,1 0,-3-2,2-3,0 0,1 0,0 0,0 0,0-1,1 1,0-1,1 0,-1 1,2-1,-1 0,1 0,0 0,1 0,-1 0,2 1,-1-1,1 0,0 1,1-1,0 1,2-4,99-189,-93 176</inkml:trace>
  <inkml:trace contextRef="#ctx0" brushRef="#br0" timeOffset="1040.022">1416 1,'-17'15,"2"0,-1 2,2-1,0 2,1 0,1 1,1 0,1 1,0 0,1 1,2-1,0 2,1-1,1 1,1 0,-1 21,3-16,0 1,3-1,0 1,1-1,2 0,1 0,1 0,1 0,1-1,2 0,0-1,2 0,8 12,51 57,-60-89</inkml:trace>
  <inkml:trace contextRef="#ctx0" brushRef="#br0" timeOffset="1440.394">1641 311,'33'-10,"-9"2,1 1,0 1,0 1,1 1,-1 1,20 1,-44 2,0 0,0 0,1 0,-1 0,0 0,0 0,1 0,-1 0,0 1,0-1,1 0,-1 1,0-1,0 1,0-1,0 1,0 0,0-1,0 1,0 0,0 0,0 0,0 0,0 0,-1 0,1 0,0 0,-1 0,1 0,-1 0,1 0,-1 1,1-1,-1 0,0 0,0 1,0-1,0 0,1 0,-2 1,1-1,0 0,0 0,0 0,0 1,-1-1,1 0,-1 1,-30 54,-28 10,48-57,1 0,1 1,-1-1,2 2,-1-1,1 1,1 1,0-1,1 1,0 0,1 1,0 0,1-1,0 1,1 1,1 0,2-11,0 0,0 1,1-1,-1 0,1 0,0 0,0 1,0-1,0 0,1 0,-1 0,1-1,0 1,-1 0,1-1,1 1,-1-1,0 1,1-1,-1 0,1 0,-1 0,1-1,0 1,0 0,0-1,0 0,0 0,0 0,0 0,2 0,103 10,-100-11,-1 0,1 0,0-1,-1 0,1 0,-1-1,1 0,-1 0,1-1,-1 0,0 0,0 0,-1-1,1 0,-1-1,0 1,2-2,1-9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8:5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1 368,'77'1,"175"-13,3-6,-243 19</inkml:trace>
  <inkml:trace contextRef="#ctx0" brushRef="#br0" timeOffset="291.376">170 537,'5'0,"6"0,7 0,9 0,5 0,1-4,1-3,-1 1,-1 1,-2 1,0-3,-1 0,-1 0,0 3,0 0,-5 3</inkml:trace>
  <inkml:trace contextRef="#ctx0" brushRef="#br0" timeOffset="757.603">424 1,'1'5,"-1"0,1 0,0-1,1 1,-1 0,1 0,0-1,0 1,0-1,0 0,1 0,0 0,0 0,0 0,0 0,1-1,-1 1,1-1,0 0,0 0,0-1,1 1,-1-1,1 0,-1 0,121 39,-109-37,0 0,0 1,0 0,-1 2,0 0,0 0,-1 1,0 1,-1 1,6 4,-16-11,0 0,0 0,-1 0,1 0,-1 1,0-1,0 1,0 0,0-1,-1 1,1 0,-1 0,0 0,0 0,-1 0,1 0,-1 0,0 0,0 1,0-1,-1 0,1 0,-1 0,0 0,0 0,-1 0,1-1,-1 1,1 0,-1 0,-3 2,-84 102,86-105,-171 173,164-165,1 0,0 0,1 1,0 0,1 0,0 1,1 0,0 1,1-1,1 1,0 0,1 0,1 9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257 229,'-19'11,"1"1,0 1,1 0,0 1,1 1,0 1,2 0,0 1,0 0,2 1,0 1,1 0,1 0,1 1,1 1,1-1,0 1,2 0,0 1,1-1,1 6,3-21,-1 1,1 0,1 0,0 0,0 0,0-1,0 1,1 0,0-1,1 0,-1 1,1-1,1 0,-1 0,1 0,0-1,0 1,1-1,-1 0,1 0,0-1,1 0,-1 1,1-2,-1 1,1-1,1 1,-1-2,0 1,1-1,-1 0,1 0,0-1,-1 0,6 1,14 0,0-1,0-2,0 0,1-1,-2-2,1-1,0-1,-1-1,0-1,-1-1,0-1,0-1,-1-2,0 0,-1-1,-1-1,0-2,-1 0,-1 0,5-9,-17 20,0-1,-1 1,0-2,0 1,0-1,-1 0,-1 0,1 0,-1-1,0 0,-1 1,0-1,-1 0,0-1,0 1,-1 0,0-1,0 1,-1-1,-1 1,1 0,-2-1,1 1,-1 0,-1 0,1 0,-2 0,1 0,-3-3,-1 2,-1 1,0 0,-1 0,0 1,0 0,-1 0,0 1,0 1,-1 0,0 0,0 1,0 0,-1 1,1 0,-1 1,0 0,0 1,0 0,-1 1,1 0,0 1,0 1,-1 0,1 0,0 2,0-1,0 1,1 1,-1 0,1 1,0 0,0 0,0 2,-8 5,-10 9,5-1</inkml:trace>
  <inkml:trace contextRef="#ctx0" brushRef="#br0" timeOffset="302.027">907 540,'-5'23,"-2"14,-4 5,5-5,7-14,5-10</inkml:trace>
  <inkml:trace contextRef="#ctx0" brushRef="#br0" timeOffset="967.691">1132 116,'0'0,"18"-14,0 1,0 1,1 1,0 0,1 1,0 2,1 0,0 1,0 1,0 1,1 1,0 1,2 0,-22 3,0 0,0 0,0 0,0 0,1 0,-1 1,0-1,0 1,0-1,0 1,0 0,0 0,0 0,0 0,0 0,0 0,-1 1,1-1,0 0,-1 1,1 0,-1-1,1 1,-1 0,0 0,0 0,0-1,0 1,0 0,0 0,-1 1,1-1,-1 0,1 0,-1 0,0 0,1 0,-1 1,-1-1,1 0,0 2,-35 85,27-77,-1-2,1 1,1 0,0 1,0 0,1 0,1 0,0 1,0-1,2 1,-1 0,0 9,5-18,0 1,0-1,0 0,0 1,0-1,1 0,0 0,0 0,0 0,1 0,-1 0,1-1,0 1,0-1,0 1,0-1,1 0,-1-1,1 1,0-1,0 1,0-1,0 0,0 0,0-1,1 1,1-1,1 2,-1 0,0 0,0 0,0 1,0 0,0 0,-1 1,1-1,-1 1,0 1,-1-1,2 3,-3 0,-1 0,0 0,-1 0,0 0,0 1,-1-1,0 0,-1 1,1-1,-2 0,1 1,-1-1,0 0,-1 0,0-1,0 1,0 0,-1-1,-1 0,1 0,-1 0,0 0,0-1,-1 0,0 0,0 0,-1-1,1 0,-1 0,0-1,-2 1,-1-1,0 0,0 0,-1-1,1 0,-1-1,0 0,0-1,0 0,0 0,0-1,0-1,1 0,-1-1,0 0,-3-1,-11-4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0,'-87'22,"64"-16,0 1,0 1,1 1,0 1,0 1,1 1,-13 9,33-20,-1 0,1 1,-1-1,1 0,0 1,-1-1,1 1,0-1,0 1,0-1,0 1,0 0,0-1,1 1,-1 0,1 0,-1 0,1 0,-1 0,1-1,0 1,0 0,0 0,0 0,1 0,-1 0,0 0,1 0,-1-1,1 1,0 0,-1 0,1 0,0-1,0 1,0-1,0 1,1-1,-1 1,0-1,1 1,-1-1,0 0,1 0,0 0,-1 0,1 0,0 0,-1 0,1-1,0 1,0 0,0-1,1 0,84 29,-77-27,1 0,0 1,-1 0,1 1,-1 0,0 0,0 1,0 1,-1-1,0 2,0-1,-1 1,7 7,-12-10,-1 0,0-1,0 2,0-1,-1 0,1 0,-1 1,0-1,0 0,-1 1,1-1,-1 1,0-1,0 1,0-1,-1 1,0-1,0 1,0-1,0 0,-1 1,1-1,-1 0,0 0,0 0,-1 0,1-1,-1 1,0-1,0 1,0-1,0 0,-1 0,1 0,-1-1,0 1,0-1,0 0,0 0,0 0,0-1,0 1,-3-1,0 3,1-1,0 1,0-1,0 0,0-1,0 0,-1 0,1 0,-1 0,0-1,1 0,-1-1,0 0,0 0,1 0,-1-1,0 1,0-2,1 1,-1-1,-2-1,-3-9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48.5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1780 121,'-45'28,"-232"227,5-45,197-148,75-62,0 0,0-1,1 1,-1 0,0-1,0 1,0 0,0 0,0-1,0 1,0 0,0-1,0 1,0 0,0 0,0-1,0 1,0 0,0-1,0 1,0 0,0-1,0 1,0 0,-1 0,1-1,0 1,0 0,0 0,0-1,-1 1,1 0,0 0,0 0,-1-1,1 1,0 0,0 0,20-30,47-39,2 2,4 4,39-25,-108 85,101-79,4 5,26-9,-204 134,-44 23,3 6,-3 10,49-38,-250 228,153-152,206-186,145-106,156-104,-285 223,3 3,1 3,3 3,7-1,-225 148,-511 394,481-351,150-115,54-41,174-174,-112 98,4 3,3 5,80-47,-169 117,-3 1,2 0,-1 1,0-1,0 1,1-1,-1 1,0 0,1 0,0 0,-1 0,1 0,-1 1,1-1,0 1,0-1,-1 1,1 0,0 0,-1 1,4-1,-23 24,-446 343,139-106,269-219,-88 86,141-114,25-27,230-222,-201 192,-16 11,1 2,2 2,0 1,2 2,1 2,3 1,-23 17,-26 17,-33 22,33-30,-327 248,173-139,-104 82,146-103,148-105,202-169,6 7,-259 207,-66 47,-3-5,-78 51,-58 47,188-135,78-57,205-188,-149 143,-129 97,-191 167,79-73,77-39,67-102,104-184,45-113,-120 245,-33 96,-43 163,2-45,-52 15,96-161,0 0,0-1,1 1,-1 0,1 0,-1-1,0 1,1 0,-1 0,1-1,0 1,-1-1,1 1,0 0,-1-1,1 1,0-1,-1 1,1-1,0 0,0 1,0-1,-1 0,1 0,0 1,0-1,0 0,0 0,0 0,-1 0,1 0,0 0,0 0,0 0,0-1,0 1,-1 0,1 0,0-1,0 1,-1-1,1 1,0 0,0-1,-1 0,1 1,0-1,-1 1,1-1,-1 0,1 1,-1-1,1 0,-1 1,1-1,-1 0,0 0,1 0,-1 1,0-1,0-1,5-1,125-91,54-29,-106 95,-78 28,-1 0,1 0,0 0,-1 1,1-1,-1 0,1 0,0 0,-1 1,1-1,0 0,0 1,-1-1,1 0,0 1,0-1,-1 0,1 1,0-1,0 0,0 1,-1-1,1 1,0-1,0 1,0-1,0 0,0 1,0-1,0 1,0-1,0 1,0-1,0 0,0 1,1-1,-1 1,0-1,0 0,0 1,0-1,1 0,-1 1,0-1,0 0,1 1,-1-1,0 0,1 1,-1-1,0 0,1 0,-1 1,0-1,1 0,-1 0,1 0,-1 0,0 0,1 1,0-1,-34 26,-242 113,225-115,71-19,131-51,-152 46,0 1,0-1,0 0,0 1,0-1,0 1,0-1,0 0,0 1,0-1,0 0,0 1,0-1,0 1,0-1,0 0,0 1,0-1,0 0,1 1,-1-1,0 0,0 1,0-1,1 0,-1 1,0-1,1 0,-1 0,0 1,0-1,1 0,-1 0,0 0,1 1,-1-1,1 0,-1 0,0 0,1 0,-1 0,0 0,1 0,-1 0,1 0,-1 0,0 0,1 0,-1 0,0 0,1 0,-1 0,0 0,1 0,-1-1,-25 24,-157 74,306-173,-16 20,-94 8,-2 26,2-1,0 2,1 0,1 1,2 0,-1 1,2 1,2 0,55-59,170-171,-246 248,-1 0,1 0,0-1,0 1,0 0,-1 0,1-1,0 1,0 0,0 0,0-1,-1 1,1 0,0 0,0-1,0 1,0 0,0-1,0 1,0 0,0 0,0-1,0 1,0 0,0-1,0 1,0 0,0 0,0-1,0 1,0 0,-36 17,33-16,-30 19,0 0,1 2,1 2,1 1,1 1,-18 21,46-46,-19 23,20-24,0 0,0 0,1 0,-1 0,0 0,1 0,-1 0,0 0,0 0,1 0,-1 0,0 1,0-1,1 0,-1 0,0 0,0 0,0 1,1-1,-1 0,0 0,0 1,0-1,1 0,-1 0,0 1,0-1,0 0,0 0,0 1,0-1,0 0,0 0,0 1,0-1,0 0,0 1,0-1,0 0,0 0,0 1,0-1,0 0,0 0,0 1,0-1,0 0,-1 0,1 1,0-1,0 0,0 1,13-8,0-1,0 0,0-1,-1 0,0-1,-1 0,0-1,3-5,7-4,438-417,-329 334,-130 103,0 0,0 1,0-1,0 0,0 1,0-1,0 0,0 1,1-1,-1 0,0 1,0-1,0 0,0 0,1 1,-1-1,0 0,0 0,1 1,-1-1,0 0,0 0,1 0,-1 1,0-1,1 0,-1 0,0 0,1 0,-1 0,0 0,1 0,-1 0,0 0,1 0,-1 0,0 0,1 0,-1 0,0 0,1 0,-1 0,0 0,1 0,-1 0,0-1,1 1,-1 0,0 0,0 0,1-1,-1 1,0 0,0 0,1-1,-1 1,0 0,0 0,0-1,-16 27,-184 156,7-23,173-138,39-27,167-154,-144 119,299-305,-265 276,-235 206,51-30,104-98,27-25,144-136,28-40,-174 165,-52 39,16-3,7-4,0 0,0 0,1 1,-1 0,1 0,0 1,0 0,1 0,-1 1,2-1,-1 1,-4 8,10-15,1 1,0-1,0 1,-1-1,1 0,0 0,0 1,-1-1,1 0,0 0,0 0,0 1,-1-1,1 0,0 0,0-1,0 1,-1 0,1 0,0 0,0 0,0-1,-1 1,1 0,0-1,-1 1,1 0,0-1,0 1,-1-1,1 1,-1-1,1 0,-1 1,1-1,-1 0,1 1,-1-1,1 0,-1 1,0-2,1 2,110-120,-81 81,-26 35,-1 0,1 0,-1-1,0 1,0-1,0 0,-1 0,0 0,0 0,0 0,0 0,-1-1,0 1,0 0,-1-1,1 1,-1-1,0 5,0 1,-1-1,1 0,0 0,-1 1,1-1,0 0,-1 0,1 1,-1-1,1 1,-1-1,1 0,-1 1,1-1,-1 1,0-1,1 1,-1 0,0-1,1 1,-1-1,0 1,0 0,1 0,-1 0,0-1,0 1,0 0,1 0,-1 0,0 0,0 0,0 0,1 0,-1 1,0-1,0 0,1 0,-1 1,0-1,0 0,1 1,-1-1,0 1,1-1,-1 0,1 1,-1 0,0-1,1 1,-1-1,1 1,-1 0,-37 31,38-31,-38 41,38-42,1 1,-1-1,1 1,-1-1,1 1,0-1,-1 1,1-1,-1 0,1 1,0-1,0 0,-1 0,1 1,0-1,0 0,-1 0,1 0,0 0,0 0,-1 0,1 0,0 0,-1 0,1-1,0 1,0 0,-1 0,1-1,0 1,-1 0,1-1,0 1,-1-1,1 1,-1-1,1 1,-1-1,1 1,-1-1,1 1,-1-1,1 0,-1 1,0-1,1 0,-1 0,62-43,-95 60,-139 130,370-328,-139 117,-87 78,-23 30,2 2,1 3,-22 30,65-65,30-32,-22 17,156-133,-159 135,-1 0,1 0,0-1,0 1,-1 0,1-1,0 1,0 0,0 0,0-1,-1 1,1 0,0-1,0 1,0 0,0-1,0 1,0-1,0 1,0 0,0-1,0 1,0 0,0-1,0 1,0 0,0-1,1 1,-1 0,0-1,0 1,0 0,0 0,1-1,-1 1,0 0,0-1,1 1,-1 0,0 0,0 0,1-1,-1 1,0 0,1 0,-1 0,0 0,-29 11,-165 128,382-299,-425 349,70-58,147-101,20-29,0-1,0 1,0-1,0 1,0 0,0-1,0 1,0-1,0 1,0-1,0 1,1-1,-1 1,0-1,0 1,1-1,-1 1,0-1,0 1,1-1,-1 1,1-1,-1 0,0 1,1-1,-1 0,1 1,-1-1,1 0,-1 0,1 1,-1-1,1 0,-1 0,1 0,-1 0,1 0,0 0,-1 1,1-1,-1-1,1 1,-1 0,1 0,-1 0,1 0,-1 0,1 0,-1-1,1 1,-1 0,1 0,-1-1,1 1,-1 0,1-1,-1 1,1 0,-1-1,0 1,1-1,-1 1,0-1,1 1,11-7,0 0,-1 0,1-1,-2-1,1 0,-1-1,0 0,-1 0,0-1,-1 0,1-2,27-31,-1 9,2 2,0 2,3 2,1 0,-34 24,-272 243,46-51,184-143,36-43,-1 0,1 0,0 0,0-1,0 1,0 0,0-1,0 1,0 0,0-1,0 1,0-1,0 1,0-1,0 0,0 0,1 1,-1-1,0 0,0 0,0 0,1 0,-1 0,0 0,0-1,0 1,0 0,1-1,-1 1,0 0,0-1,0 1,0-1,0 0,0 1,0-1,0 0,0 0,-1 0,1 0,206-134,-162 104,-7 5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08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29 366,'2'-11,"1"0,0-1,1 1,0 0,0 1,2-1,-1 1,1 0,1 0,0 1,0-1,1 2,2-3,67-74,-77 84,0 0,1 0,-1 0,1 0,-1 0,1 0,-1 1,1-1,0 0,-1 0,1 1,0-1,0 0,0 1,-1-1,1 1,0-1,0 1,0-1,0 1,0 0,0 0,0-1,0 1,0 0,0 0,0 0,0 0,0 0,0 0,0 0,0 0,0 1,0-1,0 0,0 0,0 1,-1-1,1 1,0-1,0 1,0-1,0 1,-1 0,1-1,0 1,0 0,-1-1,1 1,-1 0,1 0,-1 0,1 0,-1-1,1 1,-1 0,0 0,1 0,-1 0,0 0,0 0,1 1,-1 1,0 0,1 0,-1 0,1 0,-1 0,1 0,0 0,0 0,1-1,-1 1,0 0,1-1,0 1,-1-1,1 0,0 1,0-1,1 0,-1 0,0 0,1-1,-1 1,1-1,-1 1,1-1,0 0,-1 0,1 0,0 0,0 0,0-1,0 1,0-1,0 0,0 0,0 0,0 0,0 0,0-1,0 1,13-9,-1 0,0-1,0 0,-1-1,-1 0,0-1,0-1,-2 0,1-1,-2 0,5-7,29-35,-42 55,0 0,0 0,0 0,0 1,0-1,0 1,1 0,-1-1,0 1,0 0,0 0,0 0,0 1,1-1,-1 0,0 1,0 0,0-1,0 1,0 0,0 0,0 0,0 0,-1 0,1 1,0-1,0 0,-1 1,1 0,-1-1,0 1,1 0,-1-1,0 1,0 0,0 0,0 0,0 0,-1 0,1 0,-1 0,1 1,-1-1,0 0,1 1,9 15,-3-8,0 0,0 0,1-1,0 0,0 0,1-1,0 0,1 0,7 3,-1-4</inkml:trace>
  <inkml:trace contextRef="#ctx0" brushRef="#br0" timeOffset="299.526">1 423,'78'11,"1"-3,0-3,1-4,57-7,143-15,-185 1,-75 16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13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41,'7'-4,"1"0,-1 0,1 1,0 0,0 0,0 1,0 0,0 1,0 0,1 0,-1 0,0 1,1 0,2 1,5-1,77-12,-92 12,-1 1,1 0,0 0,-1-1,1 1,-1 0,1 0,-1 0,0 0,1 0,-1 0,0 0,0-1,1 1,-1 0,0 0,0 0,0 0,0 0,0 0,0 0,-1 0,1 0,0 0,0 0,-1 0,1 0,-1 0,1 0,-1-1,1 1,-1 0,1 0,-1 0,0-1,1 1,-1 0,0-1,0 1,1-1,-1 1,0-1,0 1,0-1,0 1,0-1,0 0,0 1,-32 29,-29 40,61-69,1 0,-1 0,1 0,0 1,0-1,-1 0,1 1,0-1,0 0,0 0,0 1,1-1,-1 0,0 1,0-1,1 0,-1 0,1 0,-1 1,1-1,-1 0,1 0,0 0,0 0,-1 0,1 0,0 0,0 0,0 0,0-1,0 1,0 0,0-1,0 1,1 0,-1-1,0 1,0-1,1 0,-1 1,0-1,0 0,1 0,-1 0,63 7,-60-7,155-21,-139 16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19:18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0,'-5'0,"-6"0,-2 5,-3 1,-3 0,-4-1,-3 4,-1-1,-2 0,5 2,2 0,-1-2,-1-3,-1-1,3-2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0 954,'23'2,"1"-1,-1-2,0 0,0-2,0 0,0-2,0 0,-1-2,0 0,0-2,-1 0,20-12,-3-10,-2-3,-1-1,-1-1,-2-2,-2-1,-2-2,-1-1,-2-1,18-43,-41 82,194-372,-142 309,-52 65,0 1,-1 0,1 0,0-1,0 1,0 0,-1 1,1-1,0 0,0 0,0 1,0-1,1 1,-1 0,0 0,0 0,0 0,0 0,0 0,0 0,0 1,0-1,0 1,0-1,0 1,0 0,0 0,0 0,0 0,0 0,-1 0,1 0,0 1,-1-1,1 1,-1-1,0 1,1 0,12 19,-1 0,0 1,-2 0,-1 1,-1 0,-1 1,0 0,-2 0,0 5,-3-16,6 24,-1 1,-2-1,-2 2,-1-1,-2 1,-2-1,-1 0,-2 1,-3 4,3-22,-1 0,-1 0,-1 0,0-1,-2 0,-1-1,0 0,-1 0,-1-1,-1-1,0 0,-1-1,-1 0,-1-1,0-1,-18 12,20-14,-1-2,0 0,-1 0,0-2,-1 0,1-1,-1 0,-1-1,1-1,-1-1,0-1,0 0,0-1,-1-1,1-1,0-1,0 0,-1-1,-10-4,24 5,1-1,0 0,0 0,0-1,0 1,0-1,1 0,-1 0,1 0,0 0,-1-1,2 1,-1-1,0 0,1 0,-1 0,1 0,0 0,1-1,-1 1,1 0,0-1,0 1,0-1,1 0,-1 1,1-3,3-18</inkml:trace>
  <inkml:trace contextRef="#ctx0" brushRef="#br0" timeOffset="379.074">1637 474,'-20'25,"2"0,0 1,1 1,2 1,1 0,1 1,1 0,2 1,1 0,1 1,1 1,7-26,-1 0,1 1,0-1,0 0,1 0,0 0,0 1,0-1,1 0,0 0,0-1,0 1,1 0,0-1,0 1,1-1,-1 0,1 0,0 0,0-1,1 1,-1-1,1 0,0-1,0 1,1-1,-1 0,1 0,-1 0,1-1,0 0,0 0,0 0,0-1,0 0,2 0,3-2,0 1,1-2,-1 1,0-2,0 1,0-1,-1-1,1 0,-1-1,1 0,-1 0,-1-1,1 0,-1-1,0 0,-1-1,0 0,0 0,0 0,-1-1,-1 0,1-1,-2 0,1 1,-1-2,-1 1,1-1,-2 1,0-1,0 0,0-3,-1 6,0-1,0 0,0 1,-1-1,-1 0,1 1,-2-1,1 0,-1 0,0 1,-1-1,0 1,0-1,-1 1,0 0,0 0,-1 0,0 0,-1 0,0 1,0 0,0 0,-1 1,0-1,0 1,-1 0,0 1,0-1,0 1,0 1,-1 0,-3-2,4 3,0 1,0 0,0 1,0-1,0 1,-1 1,1-1,0 1,0 0,-1 1,1 0,0 0,0 1,0-1,0 2,0-1,0 1,-4 2,-8 7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1 315,'36'-9,"1"1,1 2,0 1,-1 3,1 0,30 4,-48-1,123 25,-80-16,-63-11,0-1,0 0,0 0,0 1,-1-1,1 0,-1 1,1-1,-1 1,1-1,-1 0,0 1,0-1,0 1,0 0,0-1,0 1,0 0,0-1,0 1,-1 0,1 0,0 0,-1 0,1 0,-1 1,-1-2,3 1,-152-130,92 61,59 69,0-1,0 1,0-1,0 0,0 0,0 1,1-1,-1 0,1 0,-1 0,1 0,0 0,0 0,-1 0,1 0,1 1,-1-1,0 0,0 0,1 0,-1 0,1 0,0 0,0 1,-1-1,1 0,0 0,0 1,1-1,-1 1,0-1,0 1,1-1,-1 1,1 0,-1 0,1 0,0 0,-1 0,1 0,0 0,0 0,-1 1,3-1,20-6,-1 3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0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0,'9'5,"9"1,6 0,3-1,2-1,1 3,0 0,0 0,0-2,-1-2,-1-1,1-1,-1-1,0 0,0 0,0 4,-9 2,-8 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1,'33'4,"17"3,3-1,-1-1,-5-1,-7-2,-4-1,-4 0,-2-1,-7-1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32 311,'38'-17,"-22"11,55-11,-70 17,1 0,-1 0,1 0,-1 0,1 0,-1 0,1 0,-1 0,1 1,-1-1,0 1,1-1,-1 1,0-1,1 1,-1 0,0 0,0-1,1 1,-1 0,0 0,0 0,0 0,0 1,0-1,-1 0,1 0,0 1,0-1,-1 0,1 1,-1-1,1 0,-1 1,0-1,1 1,-1-1,0 1,0-1,0 1,0-1,-1 2,-1 12,-2-1,0 0,0 1,-1-2,-1 1,-1 0,1-1,-2 0,0-1,-1 0,0 0,-1-1,-9 9,-10 16,-30 71,57-104,1 1,0-1,0 0,1 1,-1-1,1 1,0-1,0 1,0 0,0-1,1 1,-1-1,1 1,0-1,0 0,0 1,0-1,1 0,-1 0,1 0,0 0,0 0,0 0,0 0,1 0,-1-1,1 1,-1-1,1 0,0 0,0 0,3 2,3-2,1-1,-1 1,0-2,1 1,-1-1,1-1,-1 1,0-1,1-1,-1 0,0-1,0 1,0-1,0-1,-1 0,0 0,1-1,-1 0,6-5,54-42,-51 39</inkml:trace>
  <inkml:trace contextRef="#ctx0" brushRef="#br0" timeOffset="447.86">737 255,'-9'0,"0"0,0 1,0 0,1 1,-1 0,1 0,-1 1,1 0,0 0,0 1,0 0,0 1,1 0,0 0,0 0,0 1,0 0,1 0,0 1,1 0,-1 0,1 0,1 0,-1 1,-2 7,7-10,0 0,1 0,0 0,0 0,0 0,0-1,1 1,0 0,0-1,0 0,0 1,1-1,0 0,-1 0,2 0,-1 0,0-1,1 1,0-1,-1 0,1 0,1-1,-1 1,0-1,1 0,-1 0,4 1,21 17,-18-12,64 63,-73-69,-1 0,1 1,-1 0,0-1,1 1,-1 0,0 0,0-1,-1 1,1 0,-1 0,1 0,-1 0,0 0,0 0,0 0,-1 0,1 0,-1 0,0 0,1 0,-1 0,0-1,-1 1,1 0,0-1,-1 1,0-1,1 1,-1-1,-2 3,-7 4,-1 0,1 0,-2-1,1-1,-1 0,0-1,0 0,-1-1,0 0,0-1,0-1,-10 1,1 1,2-2</inkml:trace>
  <inkml:trace contextRef="#ctx0" brushRef="#br0" timeOffset="751.075">934 1,'0'0,"14"5,-1 0,0 1,0 1,-1 0,1 1,-2 0,1 1,-1 0,-1 1,0 0,0 1,-1 0,0 0,-1 1,0 0,-1 1,0 1,2 11,-1 0,-1 1,-1 0,-1 1,-2-1,-1 1,-1 0,-1-1,-1 1,-1 0,-2-1,-5 19,2-26,-1 0,-1-1,-1 0,-1 0,-1-1,0 0,-1-1,0-1,-6 4,17-16,-97 76,76-65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99,'-6'-2,"-1"0,1 0,-1 0,0 1,1 0,-1 0,0 1,0 0,0 0,1 0,-1 1,0 0,0 0,1 1,-1 0,1 0,-1 1,1-1,0 1,0 1,0-1,1 1,-1 0,1 0,0 1,0 0,0 0,1 0,-1 0,1 1,-1 2,-9 9,1 2,0 0,1 1,2 0,0 0,1 1,0 0,2 1,1 0,1 0,0 1,2-1,1 1,0 21,2-41,1 0,-1 1,1-1,0 0,0 0,1 1,-1-1,0 0,1 0,0 0,0-1,0 1,0 0,0-1,1 1,-1-1,1 0,-1 1,1-1,0-1,0 1,0 0,0-1,0 1,0-1,0 0,1 0,-1 0,0-1,1 1,-1-1,0 1,1-1,-1-1,1 1,-1 0,0-1,1 1,-1-1,0 0,0 0,1 0,-1-1,2 0,17-12,0-1,-1-1,-1-1,0-1,-1 0,-1-2,-1 0,-1-1,0 0,-2-1,1-5,-8 17,118-182,-125 190,1 0,0 0,0 0,-1 0,1 0,1 1,-1-1,0 0,0 1,1-1,-1 1,1-1,-1 1,1 0,-1-1,1 1,0 0,0 0,0 0,-1 0,1 1,0-1,0 1,0-1,0 1,0-1,0 1,0 0,1 0,-1 0,0 0,0 0,0 1,0-1,0 1,0-1,0 1,0 0,-1 0,1-1,0 1,0 1,36 94,-22-40,-11-41,1-1,1 0,0 0,1 0,0-1,1-1,1 1,0-1,0-1,1 0,1 0,0-1,0-1,1 0,8 4,-19-12,0 0,0-1,-1 1,1-1,0 1,0-1,0 0,-1 1,1-1,0 0,0 0,0-1,0 1,-1 0,1-1,0 1,0-1,0 1,-1-1,1 0,0 0,-1 1,1-1,-1 0,1-1,-1 1,1 0,-1 0,0-1,0 1,1-1,8-14</inkml:trace>
  <inkml:trace contextRef="#ctx0" brushRef="#br0" timeOffset="1818.481">1302 43,'-1'-3,"-1"0,1 1,-1-1,0 1,1-1,-1 1,0 0,-1-1,1 1,0 0,0 1,-1-1,1 0,-1 1,0-1,1 1,-1 0,0 0,0 0,0 0,0 0,0 1,0-1,0 1,0 0,0 0,0 0,0 0,0 1,0-1,0 1,0 0,0-1,-2 3,-2-1,0 1,0 0,0 1,1 0,-1 0,1 0,0 1,0 0,1 0,0 0,-1 1,2-1,-4 6,-4 9,2 0,0 1,1 0,1 0,0 1,2 0,1 1,1-1,1 1,1 0,0 0,2 0,1 0,1 0,1 0,0-1,2 1,1-1,1 0,0 0,2-1,0 0,2-1,0 0,1 0,1-1,11 12,-18-26,-1 0,1 0,0 0,0-1,0 0,0 0,1 0,0-1,-1 0,1 0,0-1,1 0,-1 0,0-1,1 0,-1 0,1 0,2-1,6-5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1,'-40'109,"-72"151,110-255,0 0,0 0,1 0,0 0,0 1,0-1,0 0,1 1,0-1,0 1,1-1,-1 0,1 1,0-1,1 0,-1 0,1 0,0 0,1 0,-1 0,1 0,0-1,0 1,0-1,0 0,1 0,0 0,0-1,0 1,0-1,0 0,1 0,0 0,-1-1,1 1,3 0,-2-1,0 0,0-1,0 1,0-1,1-1,-1 1,0-1,1 0,-1 0,0-1,1 0,-1 0,0 0,0-1,0 0,0 0,0-1,0 0,-1 0,1 0,-1 0,0-1,0 0,0 0,3-5,10-30,-10 22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5:18.7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464 352,'-294'537,"141"-297,138-224,13-34,28-48,3 2,2 0,36-52,-38 67,48-77,6 3,5 5,41-38,-129 157,0-1,0 1,0-1,0 1,1-1,-1 0,0 1,0-1,1 1,-1-1,0 0,1 1,-1-1,0 0,1 1,-1-1,1 0,-1 1,0-1,1 0,-1 0,1 0,-1 1,1-1,-1 0,1 0,-1 0,0 0,1 0,-1 0,1 0,-1 0,1 0,-1 0,1 0,-1 0,1 0,-1 0,1-1,-1 1,1 0,-1 0,0-1,1 1,-1 0,1 0,-1-1,0 1,1 0,-1-1,0 1,1 0,-1-1,-9 45,-25 64,18-66,2 1,2 0,2 1,2 0,1 1,1 40,5-81,1 1,-1 0,1-1,0 1,0 0,1-1,-1 1,1 0,0-1,0 1,1-1,0 1,-1-1,1 0,1 0,-1 0,0 0,1 0,0 0,0-1,0 1,0-1,1 0,0 0,-1 0,1 0,0-1,0 0,0 0,0 0,1 0,-1 0,1-1,-1 0,1 0,-1 0,1 0,0-1,-1 0,1 0,0 0,-1 0,1-1,0 0,2-1,9-7,-1 0,0-1,-1-1,0 0,-1-1,0-1,-1 0,0-1,-1 0,-1 0,0-1,-1-1,-1 1,5-12,14-21,-10 19,-1 0,-1-1,-2 0,-1-1,-2-1,-1 0,3-24,-8 32</inkml:trace>
  <inkml:trace contextRef="#ctx0" brushRef="#br0" timeOffset="283.736">1170 240,'-26'36,"2"1,2 1,1 1,2 0,2 2,1 0,-2 17,16-54,1 0,-1 0,1 0,0 1,0-1,1 0,-1 1,1-1,0 0,0 1,0-1,1 0,0 1,-1-1,2 0,-1 0,0 0,1 1,0-1,0-1,0 1,0 0,1 0,-1-1,1 0,0 1,0-1,0 0,0 0,1-1,-1 1,3 1,4-3,1 0,-1 0,0-1,0 0,0-1,0 0,0-1,0 0,0 0,0-1,0 0,-1-1,0 0,1-1,-1 0,-1 0,1-1,-1 0,0 0,-1-1,3-2,-1 0,-1-1,0 0,-1 0,0-1,0 0,-1 0,-1 0,0-1,-1 0,0 0,0 0,-1 0,-1-1,0 1,0-8,-2 15,1-1,-1 1,0 0,0 0,-1 0,0-1,0 1,0 0,0 0,-1 0,0 0,0 0,0 1,0-1,-1 0,0 1,0 0,0 0,-1 0,1 0,-1 0,0 1,0-1,0 1,0 0,-1 0,1 1,-1-1,0 1,0 0,0 1,0-1,0 1,0 0,0 0,-2 0,-20 3,2 2</inkml:trace>
  <inkml:trace contextRef="#ctx0" brushRef="#br0" timeOffset="771.475">1650 297,'-7'6,"1"0,0 0,1 0,0 1,0 0,0 0,1 1,0-1,0 1,1 0,0 0,0 0,1 0,0 0,1 1,-1-1,2 1,-1-1,1 1,1-1,-1 1,1-1,2 8,-1-14,-1 1,0 0,1-1,0 1,0-1,0 1,0-1,0 0,0 0,0 0,1 0,-1 0,1-1,-1 1,1-1,0 0,-1 1,1-1,0 0,0-1,0 1,0 0,0-1,0 0,0 0,0 0,0 0,0 0,0 0,0-1,0 0,91-30,-73 18,-1-1,0-2,-1 0,-1 0,-1-2,0 0,10-16,-2 5,-25 28,0 1,0-1,0 0,1 0,-1 0,0 0,1 0,-1 0,1 0,-1 1,1-1,-1 0,1 0,0 1,-1-1,1 0,0 1,-1-1,1 0,0 1,0-1,0 1,-1 0,1-1,0 1,0 0,0-1,0 1,0 0,0 0,0 0,0 0,0 0,0 0,0 0,0 0,0 0,-1 0,1 1,0-1,0 0,0 0,0 1,0-1,0 1,-1-1,1 1,0-1,0 1,-1 0,1-1,0 1,-1 0,1-1,0 1,-1 0,1 0,-1 0,0 0,1-1,-1 1,0 0,1 0,-1 0,0 0,0 0,0 6,1-1,0 1,0-1,0 1,1-1,0 0,0 0,1 1,-1-2,1 1,0 0,1 0,0-1,0 0,0 0,0 0,1 0,0-1,0 0,0 0,0 0,1 0,-1-1,1 0,0 0,0 0,0-1,6 1,0-1,1-1,-1 0,1-1,-1 0,0-1,1-1,-1 0,0 0,0-1,0-1,0 0,0-1,-1 0,0-1,0 0,0 0,-1-1,0-1,0 0,-1 0,0-1,-1 0,0 0,0-1,-1 0,0-1,4-8,-1 2,0-1,-2 1,0-1,-1-1,0 0,-2 0,0 0,-1 0,-2-1,0 0,0 1,-2-1,-1-11,-4 8,-2 5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1 252,'230'-208,"-227"205,0-1,-1 1,1 0,1 0,-1 0,0 0,1 0,-1 1,1-1,0 1,0 0,0 0,0 1,0-1,0 1,1 0,-1 0,0 0,1 1,-1-1,0 1,1 0,-1 0,1 1,-1-1,0 1,1 0,-1 0,0 1,0-1,0 1,0 0,0 0,0 0,0 0,-1 1,1 0,-1-1,3 5,95 162,-70-135,-14-23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0,'-19'6,"0"1,1 1,1 0,-1 1,1 1,1 1,0 0,0 1,1 1,1 0,0 1,1 1,0 0,1 1,1 0,1 0,0 1,1 1,1 0,1 0,0 0,1 1,-3 17,8-26,0-1,1 1,0-1,0 0,1 1,0-1,0 1,1-1,1 0,-1 0,1 0,1 0,0-1,0 1,1-1,0 0,0 0,1-1,0 1,0-1,1-1,-1 1,2-1,-1 0,1-1,0 0,0 0,0 0,1-1,-1 0,5 0,1-1,0-1,-1 0,1-1,0-1,0 0,0-1,0 0,-1-1,1 0,-1-2,1 1,-1-2,0 0,0 0,-1-1,0-1,0 0,0 0,-1-2,0 1,0-1,-1-1,-1 0,1 0,-2-1,5-5,-7 2,0 1,0-1,-1 0,-1 0,-1-1,0 1,0-1,-2 0,0 0,0 0,-1 1,-1-1,-1 0,0 0,-1 1,0-1,-5-8,6 13,-1 1,-1-1,0 1,0 0,-1 1,0-1,0 1,-1 0,0 0,0 0,-1 1,0 0,-1 1,1-1,-1 1,0 1,-1 0,1 0,-1 0,-5-1,-7 1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0,'-9'29,"-4"14,1 5,2-1,4-9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0 107,'73'-64,"-64"58,0 1,0 0,0 0,1 1,-1 0,1 1,0 0,0 1,0 0,1 0,-1 1,0 0,11 1,-20 1,1-1,0 0,-1 1,1 0,-1-1,1 1,-1 0,1 0,-1 0,1 0,-1 0,0 0,1 0,-1 1,0-1,0 0,0 1,0-1,0 1,-1-1,1 1,0-1,0 1,-1 0,1-1,-1 1,0 0,0-1,1 1,-1 0,0-1,0 1,0 0,-1 0,1-1,0 1,-1 0,1-1,-1 1,1-1,-2 2,-34 67,33-66,-29 38,-25 43,56-82,0 0,0 0,0 0,0 1,1-1,0 0,-1 0,1 0,0 1,0-1,1 0,-1 0,1 0,0 1,0-1,0 0,0 0,0 0,0 0,1-1,0 1,-1 0,1 0,0-1,0 0,1 1,-1-1,0 0,1 0,88 46,-83-46,0 1,0-1,0 2,-1-1,1 1,-1 0,0 0,0 1,0 0,-1 0,0 1,0 0,0 0,-1 0,0 0,3 5,-7-7,1 0,-1 0,0 0,-1 0,1 1,-1-1,1 0,-1 0,0 1,-1-1,1 0,-1 0,0 1,0-1,0 0,-1 0,1 0,-1 0,0-1,0 1,0 0,-1-1,1 1,-1-1,-1 2,-85 68,84-70,0 0,1 0,-1 0,0 0,0-1,0 1,0-1,-1 0,1-1,-1 1,1-1,-1 0,1 0,-1-1,1 0,-1 0,0 0,1-1,-5 0,-2-8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1 254,'9'5,"9"1,5 0,4-1,2-2,1-1,1 0,-2-2,1 0,-1 0,-1 0,1-1,-1 1,0 0,1 0,-6-5,-6-1</inkml:trace>
  <inkml:trace contextRef="#ctx0" brushRef="#br0" timeOffset="250.348">255 0,'-5'34,"-1"15,-5 5,-1-3,3-4,2-6,2-5,2-4,2-3,1-1,0-1,1 1,-1-1,0-5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5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1033,'41'-20,"-17"10,-1-2,0 0,-1-1,0-1,-1-1,-1-1,0-1,-1-1,5-6,-22 21,-2 2,0-1,0 1,1 0,-1 0,1-1,-1 1,0 0,1 0,0 0,-1 0,1 0,0 0,0 0,-1 0,1 0,0 0,0 0,0 0,0 1,0-1,0 0,0 1,0-1,1 1,-1-1,0 1,0 0,0-1,1 1,-1 0,0 0,0 0,1 0,-1 0,0 0,0 0,1 0,-1 0,0 1,0-1,0 0,1 1,-1-1,0 1,0-1,0 1,0 0,0-1,1 2,13 104,11 110,9 35,-34-236,0 0,0 0,-2 1,0-1,0 0,-2 0,0-1,0 1,-2 0,1-1,-2 0,0 0,-5 7,7-13,0-1,-1 1,0-1,0 0,-1-1,0 1,0-1,-1 0,1 0,-1-1,-1 0,1 0,-1-1,1 0,-1 0,-1-1,1 0,0 0,-1-1,1 0,-1 0,0-1,-5 0,11-1,-1 0,1 1,0-1,0-1,0 1,0 0,0-1,0 1,0-1,0 0,1 0,-1 0,0-1,0 1,1-1,-1 1,1-1,-1 0,1 0,0 0,-1 0,1 0,0-1,1 1,-1 0,0-1,1 0,-1 1,1-1,0 0,0 0,0 0,0 0,0 0,1 0,0 0,-1 0,1 0,0 0,0 0,1 0,-1 0,0 0,1 0,0 0,0 0,0 0,0 1,0-1,1 0,-1 0,2-1,107-154,-53 87,-39 46</inkml:trace>
  <inkml:trace contextRef="#ctx0" brushRef="#br0" timeOffset="416.25">85 524,'19'-37,"2"0,2 2,1 0,2 2,1 0,12-9,-38 41,0 0,0 0,0 0,0 1,0-1,0 0,1 0,-1 0,0 1,1-1,-1 1,0-1,1 1,-1 0,1-1,-1 1,0 0,1 0,-1 0,1 0,-1 0,1 0,-1 0,1 1,-1-1,0 0,1 1,-1-1,0 1,1 0,-1-1,0 1,0 0,1 0,-1 0,0 0,0 0,0 0,0 0,0 0,-1 0,1 1,0-1,0 0,-1 0,1 1,-1-1,1 0,-1 1,1-1,-1 1,0-1,0 1,0-1,0 2,26 90,22 45,-38-123</inkml:trace>
  <inkml:trace contextRef="#ctx0" brushRef="#br0" timeOffset="1093.816">565 45,'15'-7,"0"0,0 0,1 2,0 0,0 1,0 0,13 0,-25 3,1 1,-1 0,0 0,0 0,0 0,1 1,-1 0,0 0,0 0,0 0,0 0,0 1,0 0,0 0,-1 0,1 0,-1 1,1-1,-1 1,0 0,0 0,0 0,-1 0,1 1,-1-1,1 1,-1 0,0-1,-1 1,1 0,-1 0,1 2,3 17,0 1,-2 1,-1-1,-1 0,-1 1,-1-1,-1 4,0 23,15 380,-3-312,-5 0,-8 63,-26 76,29-61,0-195,0 0,0 0,0 0,0 0,-1 0,1-1,-1 1,1 0,-1 0,0 0,1 0,-1 0,0 0,0-1,0 1,-1 0,1-1,0 1,-1-1,1 0,-1 1,1-1,-1 0,0 0,1 0,-1 0,0 0,0 0,0 0,1-1,-1 1,0-1,-1 1,-67-10,38 2,-63-18,76 20</inkml:trace>
  <inkml:trace contextRef="#ctx0" brushRef="#br0" timeOffset="3252.781">1045 750,'8'-1,"-1"-2,0 1,1-1,-1 0,0 0,0-1,-1 0,1-1,-1 1,0-1,0 0,0 0,-1-1,0 0,0 0,0 0,-1-1,0 1,0-1,-1 0,0 0,1-2,30-43,122-147,-156 198,0 0,0 0,1 0,-1 0,0 0,1 0,-1 0,1 0,-1 0,1 0,-1 0,1 0,-1 0,1 1,0-1,0 0,-1 0,1 1,0-1,0 1,0-1,0 1,0-1,0 1,0-1,0 1,0 0,0-1,0 1,0 0,0 0,0 0,0 0,0 0,0 0,0 0,0 0,0 0,0 0,0 1,0-1,0 0,0 1,0-1,0 1,0-1,0 1,0-1,-1 1,1 0,0-1,0 1,-1 0,1 0,0 0,-1 0,1-1,-1 1,1 0,-1 0,1 0,-1 0,0 0,1 0,1 65,-3-58,0-1,1 0,0 0,0 1,0-1,1 0,0 1,1-1,0 0,0 0,0 0,1-1,0 1,3 4,-5-10,1 0,0 0,1-1,-1 1,0 0,0-1,0 1,0-1,1 0,-1 1,0-1,0 0,0 0,1-1,-1 1,0 0,0-1,0 1,1-1,-1 0,0 0,0 0,0 0,0 0,-1 0,1 0,0-1,0 1,-1-1,1 1,-1-1,1 0,-1 0,0 1,1-1,-1 0,0 0,0-1,9-7,156-187,-165 195,44-38,-44 40,0-1,0 0,0 1,0-1,0 1,0-1,0 1,0-1,0 1,0 0,0 0,1-1,-1 1,0 0,0 0,0 0,0 0,1 1,-1-1,0 0,0 0,0 1,0-1,0 1,0-1,1 1,-1-1,0 1,-1-1,1 1,0 0,0 0,0 0,0-1,0 1,-1 0,1 0,0 0,-1 0,1 0,-1 0,1 0,-1 0,0 1,1-1,-1 0,0 0,2 8,-1 0,-1 0,0 0,0 1,-1-1,0 0,0 0,-1-1,0 1,-1 0,0 0,0-1,-1 0,0 0,0 1,-7 16,-13 30,17-44,1 0,1 0,0 0,0 1,1 0,1 0,0 0,1 1,0-1,1 1,0-1,1 1,0 0,5 5</inkml:trace>
  <inkml:trace contextRef="#ctx0" brushRef="#br0" timeOffset="3503.31">2201 412,'-398'349,"-43"17,425-350,3-2</inkml:trace>
  <inkml:trace contextRef="#ctx0" brushRef="#br0" timeOffset="3917.473">2146 920,'-54'14,"1"3,1 1,0 3,2 3,-25 15,25 3,49-41,1 0,-1 0,0-1,0 1,1 0,-1 0,1 0,-1 0,1 1,-1-1,1 0,0 0,-1 0,1 0,0 0,0 0,0 1,0-1,0 0,0 0,0 0,0 0,1 0,-1 1,0-1,1 0,-1 0,1 0,-1 0,1 0,-1 0,1 0,0 0,0 0,-1-1,1 1,0 0,0 0,0 0,0-1,0 1,0-1,0 1,0-1,0 1,0-1,0 1,0-1,0 0,0 0,1 0,0 1,155 43,-156-44,1 1,0 0,0 0,-1 0,1 0,-1 0,1 0,-1 0,1 1,-1-1,0 0,1 1,-1-1,0 1,0 0,0-1,0 1,-1 0,1-1,0 1,-1 0,1 0,-1 0,1 0,-1 0,0-1,0 1,0 0,0 0,0 0,-1 0,1 0,0 0,-1-1,1 1,-1 0,0 0,0 0,0-1,1 1,-1-1,-1 2,-57 59,-116 31,124-82,32-13</inkml:trace>
  <inkml:trace contextRef="#ctx0" brushRef="#br0" timeOffset="4353.233">2287 807,'53'-11,"-49"9,0 0,1 1,-1-1,1 1,-1 0,1 0,-1 0,1 1,-1 0,1-1,0 2,-1-1,1 1,-1-1,1 1,-1 0,1 1,-1-1,1 1,2 1,-5 1,-1-1,1 1,-1 0,0-1,0 1,0 0,-1 0,1 0,-1 0,0-1,0 1,0 0,-1 0,0 0,1 0,-1-1,0 1,-1 0,1-1,-1 1,1-1,-1 1,0-1,0 0,-1 0,1 0,-1 0,1 0,-1 0,0-1,0 1,0-1,0 0,-2 1,-7 9,6-8,1 0,0 1,0 0,0 0,0 0,1 1,0-1,0 1,1 0,-1 0,1 1,0-1,1 1,0-1,0 1,-1 4,5-8,0 0,0 0,0 0,0-1,1 1,-1-1,1 0,-1 1,1-1,0 0,0 0,0-1,0 1,0-1,0 1,1-1,-1 0,0 0,1-1,-1 1,0-1,1 1,-1-1,1 0,-1-1,1 1,-1 0,1-1,1 0,1 1,83-14,-64 7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428 932,'4'0,"7"0,6 0,5 0,4 0,2 0,1 0,0-5,1-2,-1 1,0 1,0 1,-1 2,-4 6,-7 2</inkml:trace>
  <inkml:trace contextRef="#ctx0" brushRef="#br0" timeOffset="365.334">1217 282,'0'10,"0"7,0 7,0 3,0 2,0 1,0 0,0 0,0-1,0 0,0 0,0 0,0-1,0 0,0 0,5-4,1-2,0-5</inkml:trace>
  <inkml:trace contextRef="#ctx0" brushRef="#br0" timeOffset="614.716">1020 790,'33'0,"17"0,3 0,-1 0,-5 0,-6 0,-5 0,-4 0,-3 0,-1 0,-5 0</inkml:trace>
  <inkml:trace contextRef="#ctx0" brushRef="#br0" timeOffset="1043.901">1189 1016,'41'-7,"-26"4,0 0,0 0,1 2,-1 0,1 0,-1 2,1 0,-1 0,0 2,8 2,-21-5,0 1,0 0,-1-1,1 1,0 0,0 0,-1 0,1 0,-1 1,1-1,-1 0,1 1,-1-1,0 1,0-1,0 1,0-1,0 1,0 0,0 0,0-1,-1 1,1 0,-1 0,1 0,-1 0,0 0,0 0,0 0,0 0,0 0,0 0,0-1,-1 1,1 0,-1 0,1 0,-1 0,0 0,0-1,0 1,0 0,0-1,-1 2,-57 71,58-73,-19 20,7-11,1 1,1 0,0 1,0 0,1 0,1 1,0 1,1-1,0 2,1-1,1 1,0 0,1 0,-2 12,7-24,0 1,0-1,1 0,-1 0,1 1,0-1,0 0,0 0,0 0,1 0,-1 0,1 0,0 0,-1-1,1 1,1 0,-1-1,0 0,1 0,-1 1,1-1,-1-1,1 1,0 0,0-1,0 1,0-1,0 0,0 0,0 0,2 0,102 8,-19-37,-73 18</inkml:trace>
  <inkml:trace contextRef="#ctx0" brushRef="#br0" timeOffset="9282.031">455 57,'-6'-6,"-1"0,-1 1,1-1,-1 2,0-1,0 1,0 0,-1 1,1 0,-1 0,0 1,1 0,-1 0,0 1,0 1,0-1,-1 1,1 1,0 0,0 0,0 1,1 0,-1 0,0 1,1 0,-1 0,1 1,0 1,0-1,-1 2,-7 13,1 0,1 0,0 2,2-1,0 2,2-1,0 2,2-1,0 1,1 0,2 1,0 0,1 7,3-29,-21 133,6 1,6 0,6 1,6 27,28 193,-31-333,0-20,0 0,0 0,0-1,1 1,-1 0,1 0,0 0,0-1,0 1,0 0,1 0,0 0,0-1,0 1,0 0,0-1,1 1,-1-1,1 1,0-1,0 0,1 0,-1 0,1 0,-1 0,1 0,0-1,0 1,0-1,0 0,0 0,1 0,-1 0,1-1,-1 1,1-1,223-2,-203 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5:28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877 815,'-12'65,"-35"436,37-421,14-123,11-46,3 1,5 1,25-62,28-43,-76 191,1-1,-1 1,0 0,1 0,-1 0,1 0,-1 0,1 0,0 0,-1 0,1 0,0 0,0 0,0 0,0 0,0 1,-1-1,1 0,1 1,-1-1,0 0,0 1,0-1,0 1,0 0,0-1,1 1,-1 0,0 0,0 0,0 0,1 0,-1 0,0 0,0 0,0 0,1 1,-1-1,0 0,0 1,0-1,0 1,0-1,0 1,0 0,0-1,0 1,0 0,0 0,0 0,0-1,-1 1,1 0,0 0,-1 0,1 0,0 1,-1-1,1 0,-1 0,0 0,41 147,-28-60,-10-59,1-1,2 1,1-1,1 0,6 13,-14-41,0 1,0-1,0 1,0-1,0 1,1 0,-1-1,0 1,1-1,-1 1,0-1,1 1,-1-1,0 1,1-1,-1 1,1-1,-1 0,1 1,-1-1,1 0,-1 1,1-1,-1 0,1 0,0 1,-1-1,1 0,-1 0,1 0,0 0,-1 0,1 0,-1 0,1 0,0 0,-1 0,1 0,-1 0,1-1,0 1,-1 0,1 0,-1-1,1 1,-1 0,1-1,-1 1,1 0,-1-1,1 1,-1-1,0 1,1-1,-1 1,1-1,-1 1,0-1,0 1,23-38,-20 32,138-365,-141 370,0-1,0 1,0 0,0 0,0-1,0 1,0 0,1-1,-1 1,0 0,1 0,-1-1,1 1,-1 0,1 0,0 0,-1 0,1 0,0 0,0 0,0 0,0 0,0 0,0 0,0 1,0-1,0 0,0 1,0-1,0 0,1 1,-1 0,0-1,0 1,1 0,-1-1,0 1,0 0,1 0,-1 0,0 0,1 0,-1 1,0-1,0 0,1 1,-1-1,0 0,0 1,0 0,1-1,-1 1,50 178,-43-156,44 91,-40-101</inkml:trace>
  <inkml:trace contextRef="#ctx0" brushRef="#br0" timeOffset="1668.762">4065 561,'-14'39,"-5"21,0 6,9-8,6-14</inkml:trace>
  <inkml:trace contextRef="#ctx0" brushRef="#br0" timeOffset="1913.993">3868 25,'0'0</inkml:trace>
  <inkml:trace contextRef="#ctx0" brushRef="#br0" timeOffset="2198.383">4348 731,'15'-66,"4"2,2 0,3 1,2 1,16-21,-43 82,1-1,0 1,1 0,-1-1,0 1,0 0,0-1,1 1,-1 0,1-1,-1 1,1 0,0 0,-1-1,1 1,0 0,0 0,0 0,-1 0,1 0,0 0,1 1,-1-1,0 0,0 0,0 1,0-1,1 0,-1 1,0-1,0 1,1 0,-1-1,0 1,1 0,-1 0,0 0,1 0,-1 0,1 0,-1 0,0 1,1-1,-1 0,0 1,0-1,1 1,-1-1,0 1,0 0,0 0,0-1,1 1,-1 0,0 1,31 64,-28-55,0-1,1 1,0-1,0 0,1-1,1 1,-1-1,2 0,-1-1,1 1,0-2,2 1,-6-4,0 0,0-1,0 0,1 0,0 0,0-1,0 1,0-1,0 0,0 0,0-1,0 0,1 0,-1 0,1 0,-1-1,1 0,-1 0,0-1,1 1,-1-1,1 0,-1-1,0 1,0-1,0 0,0 0,1-2,11-8,-2-2,1 0,-2-1,0-1,-1 0,0 0,-2-2,0 1,0-1,-2-1,-1 0,0 0,-1-2,0-2,-1 0,-2 0,0 0,-2 0,0-1,-2 0,0 1,-2-8,1-3,0 7</inkml:trace>
  <inkml:trace contextRef="#ctx0" brushRef="#br0" timeOffset="311.982">1921 786,'-7'18,"-4"9,0 0,2 1,2 0,0 1,2-1,0 1,2 5,3-31,0 0,0 0,0-1,0 1,0 0,1 0,-1-1,1 1,0 0,0-1,0 1,0-1,0 1,0-1,1 0,-1 1,1-1,0 0,-1 0,1 0,0 0,0 0,0-1,1 1,-1-1,0 1,1-1,-1 0,1 1,-1-2,1 1,-1 0,1 0,0-1,0 1,-1-1,1 0,0 0,-1 0,1 0,0 0,0-1,-1 1,1-1,0 0,-1 0,1 0,-1 0,1 0,-1 0,0-1,1 1,-1-1,1 0,4-6,0 0,0 0,-1-1,0 0,-1 0,0 0,0 0,-1-1,0 0,0 0,-2 0,1 0,-1-1,0 1,-1-10,0 13,0-1,-1 1,0 0,0-1,-1 1,0 0,0 0,-1-1,0 1,0 0,0 1,-1-1,0 0,-1 1,1-1,-1 1,-1 0,1 1,-1-1,0 1,0-1,0 1,-1 1,0-1,0 1,0 0,0 1,-1-1,1 1,-1 0,0 1,0 0,0 0,0 0,0 1,-1 0,1 1,0-1,-1 1,-3 1,-8 4</inkml:trace>
  <inkml:trace contextRef="#ctx0" brushRef="#br0" timeOffset="646.762">2203 759,'9'41,"-6"-24,0 0,1-1,1 0,0 0,1 0,1 0,1-1,0 0,0-1,10 11,-17-23,0-1,0 0,0 0,0 1,0-1,1 0,-1 0,0 0,1 0,-1 0,1-1,-1 1,1 0,-1-1,1 1,0-1,-1 1,1-1,0 0,-1 1,1-1,0 0,-1 0,1-1,0 1,-1 0,1 0,0-1,-1 1,1-1,-1 1,1-1,-1 0,1 0,-1 0,1 0,-1 0,0 0,1 0,-1 0,0 0,0 0,0-1,0 1,0-1,0 1,0-1,-1 1,57-188,-38 44,-18 121</inkml:trace>
  <inkml:trace contextRef="#ctx0" brushRef="#br0" timeOffset="1094.436">2739 843,'182'-168,"-141"85,-41 81,0 0,1 0,-1 0,0 0,0 0,0 0,-1-1,1 1,-1 0,1 0,-1 0,1 0,-1 0,0 0,0 0,0 0,0 1,-1-1,1 0,0 1,-1-1,1 1,-1-1,1 1,-1-1,0 1,0 0,1 0,-1 0,0 0,0 0,0 0,0 1,0-1,0 1,0-1,-1 1,1 0,0 0,0 0,0 0,-6 0,1 0,-1 0,1 1,0 0,-1 0,1 1,0 0,0 1,0-1,0 1,1 0,-1 1,1 0,-1 0,1 0,1 1,-1 0,1 0,-1 0,2 0,-1 1,0 0,1 0,-1 3,-5 7,0 1,1 0,1 0,1 1,0 0,1 0,1 0,1 1,1 0,1-10,1 1,1-1,0 0,0 0,0 0,1 1,1-1,0 0,0 0,0 0,1-1,1 1,-1-1,1 1,1-1,0 0,0-1,0 1,1-1,0 0,0-1,1 1,0-1,0 0,1-1,-1 0,1 0,0-1,1 1,-1-2,1 1,-1-1,1-1,0 0,0 0,0 0,0-1,1-1,-1 0,7 0,69-19,-61 13</inkml:trace>
  <inkml:trace contextRef="#ctx0" brushRef="#br0" timeOffset="45609.782">114 2311,'196'-99,"-123"65,2 4,1 3,14-1,-18 21,-71 8,1-1,-1 0,0 1,1-1,-1 1,0-1,1 1,-1 0,0-1,0 1,0 0,0 0,1 0,-1 0,-1 0,1 0,0 0,0 0,0 0,0 1,-1-1,1 0,-1 0,1 1,-1-1,1 0,-1 1,0-1,1 1,-1-1,0 0,0 1,0-1,0 1,0-1,-1 1,1-1,0 0,-1 1,1-1,-1 0,1 1,-1-1,0 0,1 0,-1 1,-1-1,-7 18,-1 0,-2-2,1 1,-2-1,0-1,-13 11,10-9,-254 294,242-276,19-27,1 1,-1 0,2 0,0 1,0 0,1 0,0 0,1 1,0 0,1 0,0 0,-2 13,6-22,0 1,0-1,1 0,-1 0,1 0,0 1,0-1,0 0,0 0,0 0,1-1,-1 1,1 0,0 0,0-1,0 1,0-1,0 0,1 1,-1-1,1 0,-1 0,1-1,0 1,0 0,0-1,0 0,0 0,0 0,0 0,0 0,2 0,105 7,-81-12,-1-2,1-1,-2-2,1 0,-1-2,-1-1,13-8,94-37,-115 46,-29 10</inkml:trace>
  <inkml:trace contextRef="#ctx0" brushRef="#br0" timeOffset="45809.336">1 2537,'43'-10,"44"-7,15-7,1-3,-3 3,-8 0,-16 5,-11 5,-7 5,-8 0,-8 1,-7 1,-9 3</inkml:trace>
  <inkml:trace contextRef="#ctx0" brushRef="#br0" timeOffset="46025.885">1074 2396,'38'-10,"28"-7,6-7,-3 2,-9 4,-15 0,-10 4,-11 3</inkml:trace>
  <inkml:trace contextRef="#ctx0" brushRef="#br0" timeOffset="46499.658">1808 2170,'-30'33,"2"1,1 2,2 1,1 1,2 1,2 1,1 1,17-39,0 1,1-1,-1 1,1 0,-1-1,1 1,0 0,0 0,0 0,1 0,-1 0,1 0,0 0,-1 0,1 0,1 0,-1 0,0 0,1 0,-1 0,1 0,0-1,0 1,0 0,0 0,1 0,-1-1,1 1,0-1,0 1,-1-1,1 0,1 0,-1 0,0 0,1 0,-1 0,2 0,9-1,-1-1,1 0,0-1,-1 0,1-1,-1-1,1 0,-1 0,0-1,0-1,-1 0,1-1,-1 0,0 0,-1-1,0-1,0 0,0 0,-1-1,0 0,-1-1,5-7,16-16,-2-2,-2 0,-1-2,-2 0,-2-2,-1 0,-2-1,-2-1,-1 0,-3-1,3-20,-12 51,0-1,-1 0,-1 0,0 0,0 0,-1 1,0-1,-1 0,-1 0,0 1,0 0,-1-1,-1 1,0 0,0 1,-1 0,0-1,-1 2,0-1,-1 1,0 0,0 1,-1 0,0 0,0 1,-1 0,0 0,0 1,-6-2,11 6,0 1,-1 0,1 0,0 0,0 0,0 1,0 0,-1 0,1 0,0 1,0 0,0 0,0 0,0 0,0 1,0 0,0 0,0 0,1 1,-1 0,1-1,0 2,0-1,0 0,0 1,0 0,1 0,-1 1,-4 5,1 0,0 0,0 1,2 0,-1 0,1 1,1-1,0 1,1 0,0 0,-1 7,2-5,0 0,0 0,1 0,1 1,1-1,0 0,0 0,2 1,0-2,0 1,1 0,1-1,0 1,1-1,0 0,1-1,1 0,0 0,0-1,10 11,-4-10,0 0,0-1,1 0,0-2,0 1,1-2,1 0,-1-1,1-1,1 0,-1-1,1-1,0-1,0 0,0-1,0-2,0 1,0-2,13-2,-3-2,-3-2</inkml:trace>
  <inkml:trace contextRef="#ctx0" brushRef="#br0" timeOffset="46662.357">2485 2113,'0'34,"0"20,5 6,1-7</inkml:trace>
  <inkml:trace contextRef="#ctx0" brushRef="#br0" timeOffset="46829.282">2456 1803,'0'0</inkml:trace>
  <inkml:trace contextRef="#ctx0" brushRef="#br0" timeOffset="47055.255">2739 2311,'0'-39,"0"-16,5-5,1 3,0 7,4 7,0 6,-2 4,-2 4,3 6,-1 2,-1 10,-2 6</inkml:trace>
  <inkml:trace contextRef="#ctx0" brushRef="#br0" timeOffset="47346.47">3106 2029,'9'-11,"0"-1,-1 1,0-2,-1 1,0-1,-1 0,0 0,-2-1,1 0,-1 0,-1 0,-1 0,1-6,-3 19,0 0,0 0,0-1,0 1,0 0,0-1,0 1,0 0,0 0,-1-1,1 1,0 0,-1 0,1-1,-1 1,1 0,-1 0,0 0,0 0,1 0,-1 0,0 0,0 0,0 0,0 0,0 1,0-1,0 0,0 0,0 1,-1-1,1 1,0-1,0 1,-1 0,1-1,0 1,0 0,-1 0,1 0,0 0,-1 0,1 0,0 0,0 1,-1-1,1 0,-1 1,-59 28,53-22,-1 0,1 1,0 0,1 0,0 1,0 0,1 0,0 0,1 1,0 0,0 0,1 0,0 1,0 1,3-6,-1-1,1 1,0-1,0 1,1-1,-1 1,1 0,1 0,-1-1,1 1,0-1,0 1,1-1,-1 1,1-1,0 0,1 1,-1-1,1 0,0-1,1 1,-1 0,1-1,0 0,0 0,0 0,0 0,2 0,11 5,0-1,0 0,1-1,0-1,0-1,1-1,0 0,0-2,-1 0,1-1,0 0,0-2,0 0,15-4,25-7,-34 6</inkml:trace>
  <inkml:trace contextRef="#ctx0" brushRef="#br0" timeOffset="47627.132">3811 1633,'-52'45,"2"3,2 1,2 3,-19 29,24 2,40-80,0 0,1-1,0 1,0 0,0 0,0-1,0 1,0 0,1 0,-1-1,1 1,0 0,0-1,0 1,0-1,0 1,0-1,1 0,-1 1,1-1,0 0,0 0,0 0,0 0,0 0,0-1,0 1,0-1,1 1,-1-1,2 1,15 4,0-1,0-1,1-1,-1-1,1 0,-1-2,1 0,0-1,-1-1,1 0,-1-2,0 0,0-2,0 0,16-8,-8 6,93-49,-98 41</inkml:trace>
  <inkml:trace contextRef="#ctx0" brushRef="#br0" timeOffset="47864.789">4291 1210,'-5'43,"-1"43,0 12,1-6,2-9,1-14,1-14,5-11,2-9,5-9,1-6,-2 0,2-5,-1-3</inkml:trace>
  <inkml:trace contextRef="#ctx0" brushRef="#br0" timeOffset="48115.296">3953 1690,'34'-19,"29"-7,10-3,-3 3,-9 6,-14 6</inkml:trace>
  <inkml:trace contextRef="#ctx0" brushRef="#br0" timeOffset="48447.335">4686 1549,'5'38,"1"18,0-1</inkml:trace>
  <inkml:trace contextRef="#ctx0" brushRef="#br0" timeOffset="48613.278">4715 1210,'0'0</inkml:trace>
  <inkml:trace contextRef="#ctx0" brushRef="#br0" timeOffset="48880.39">4884 1379,'-6'15,"1"0,0 0,1 0,1 1,0 0,1-1,1 1,0 0,2 0,-1-1,2 1,0 0,1-1,3 12,-4-23,0 0,0 0,1 0,-1-1,1 1,0-1,0 0,0 1,0-1,0-1,1 1,-1 0,1-1,0 0,0 1,0-2,0 1,0 0,0-1,0 0,1 0,-1 0,0 0,1-1,-1 0,0 0,1 0,-1 0,1-1,-1 1,0-1,1 0,-1-1,0 1,0-1,0 1,0-1,0-1,0 1,2-2,7-3,1 0,-2 0,1-1,-1-1,0 0,0-1,-1 0,-1-1,0 0,0 0,-1-1,-1 0,1-1,-2 0,0 0,-1-1,0 0,-1 0,-1 0,0-1,-1 1,0-1,-1 0,-1 0,0-3,0 11,-1 1,1 0,-1-1,0 1,-1 0,1 0,-1-1,-1 1,1 0,-1 0,0 0,0 0,-1 0,1 0,-1 1,-1-1,1 1,-1 0,0 0,0 0,-1 1,1-1,-1 1,0 0,0 1,0-1,-1 1,1 0,-5-2,5 3,1 1,-1-1,0 1,0 0,0 1,0-1,0 1,0 0,0 0,0 0,0 1,0 0,0 0,0 0,0 1,1-1,-1 1,0 0,0 1,-15 8</inkml:trace>
  <inkml:trace contextRef="#ctx0" brushRef="#br0" timeOffset="49280.604">5505 1379,'168'-216,"-167"213,1 0,-1 0,1 0,0 0,0 1,0-1,0 1,1-1,-1 1,1 0,-1 0,1 0,0 0,0 0,0 1,0-1,0 1,0 0,0 0,1 0,-1 0,0 1,0-1,1 1,-1 0,0 0,1 0,-1 0,0 1,1-1,-1 1,0 0,0 0,1 0,-1 0,0 0,0 1,1 1,91 102,-79-98,1-1,0-1,0 0,1-1,-1-1,1-1,0-1,0 0,-1-1,1-1,0 0,0-2,-1 0,1-1,-1-1,0 0,0-1,6-4,18-5,0-1,-2-2,0-2,-1-1,-1-2,-1-2,-1-1,-1-1,-1-2,-2-2,-1-1,-2-1,6-11,-17 15,-5 5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0 954,'23'2,"1"-1,-1-2,0 0,0-2,0 0,0-2,0 0,-1-2,0 0,0-2,-1 0,20-12,-3-10,-2-3,-1-1,-1-1,-2-2,-2-1,-2-2,-1-1,-2-1,18-43,-41 82,194-372,-142 309,-52 65,0 1,-1 0,1 0,0-1,0 1,0 0,-1 1,1-1,0 0,0 0,0 1,0-1,1 1,-1 0,0 0,0 0,0 0,0 0,0 0,0 0,0 1,0-1,0 1,0-1,0 1,0 0,0 0,0 0,0 0,0 0,-1 0,1 0,0 1,-1-1,1 1,-1-1,0 1,1 0,12 19,-1 0,0 1,-2 0,-1 1,-1 0,-1 1,0 0,-2 0,0 5,-3-16,6 24,-1 1,-2-1,-2 2,-1-1,-2 1,-2-1,-1 0,-2 1,-3 4,3-22,-1 0,-1 0,-1 0,0-1,-2 0,-1-1,0 0,-1 0,-1-1,-1-1,0 0,-1-1,-1 0,-1-1,0-1,-18 12,20-14,-1-2,0 0,-1 0,0-2,-1 0,1-1,-1 0,-1-1,1-1,-1-1,0-1,0 0,0-1,-1-1,1-1,0-1,0 0,-1-1,-10-4,24 5,1-1,0 0,0 0,0-1,0 1,0-1,1 0,-1 0,1 0,0 0,-1-1,2 1,-1-1,0 0,1 0,-1 0,1 0,0 0,1-1,-1 1,1 0,0-1,0 1,0-1,1 0,-1 1,1-3,3-18</inkml:trace>
  <inkml:trace contextRef="#ctx0" brushRef="#br0" timeOffset="379.074">1637 474,'-20'25,"2"0,0 1,1 1,2 1,1 0,1 1,1 0,2 1,1 0,1 1,1 1,7-26,-1 0,1 1,0-1,0 0,1 0,0 0,0 1,0-1,1 0,0 0,0-1,0 1,1 0,0-1,0 1,1-1,-1 0,1 0,0 0,0-1,1 1,-1-1,1 0,0-1,0 1,1-1,-1 0,1 0,-1 0,1-1,0 0,0 0,0 0,0-1,0 0,2 0,3-2,0 1,1-2,-1 1,0-2,0 1,0-1,-1-1,1 0,-1-1,1 0,-1 0,-1-1,1 0,-1-1,0 0,-1-1,0 0,0 0,0 0,-1-1,-1 0,1-1,-2 0,1 1,-1-2,-1 1,1-1,-2 1,0-1,0 0,0-3,-1 6,0-1,0 0,0 1,-1-1,-1 0,1 1,-2-1,1 0,-1 0,0 1,-1-1,0 1,0-1,-1 1,0 0,0 0,-1 0,0 0,-1 0,0 1,0 0,0 0,-1 1,0-1,0 1,-1 0,0 1,0-1,0 1,0 1,-1 0,-3-2,4 3,0 1,0 0,0 1,0-1,0 1,-1 1,1-1,0 1,0 0,-1 1,1 0,0 0,0 1,0-1,0 2,0-1,0 1,-4 2,-8 7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1 315,'36'-9,"1"1,1 2,0 1,-1 3,1 0,30 4,-48-1,123 25,-80-16,-63-11,0-1,0 0,0 0,0 1,-1-1,1 0,-1 1,1-1,-1 1,1-1,-1 0,0 1,0-1,0 1,0 0,0-1,0 1,0 0,0-1,0 1,-1 0,1 0,0 0,-1 0,1 0,-1 1,-1-2,3 1,-152-130,92 61,59 69,0-1,0 1,0-1,0 0,0 0,0 1,1-1,-1 0,1 0,-1 0,1 0,0 0,0 0,-1 0,1 0,1 1,-1-1,0 0,0 0,1 0,-1 0,1 0,0 0,0 1,-1-1,1 0,0 0,0 1,1-1,-1 1,0-1,0 1,1-1,-1 1,1 0,-1 0,1 0,0 0,-1 0,1 0,0 0,0 0,-1 1,3-1,20-6,-1 3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0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0,'9'5,"9"1,6 0,3-1,2-1,1 3,0 0,0 0,0-2,-1-2,-1-1,1-1,-1-1,0 0,0 0,0 4,-9 2,-8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1,'33'4,"17"3,3-1,-1-1,-5-1,-7-2,-4-1,-4 0,-2-1,-7-1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32 311,'38'-17,"-22"11,55-11,-70 17,1 0,-1 0,1 0,-1 0,1 0,-1 0,1 0,-1 0,1 1,-1-1,0 1,1-1,-1 1,0-1,1 1,-1 0,0 0,0-1,1 1,-1 0,0 0,0 0,0 0,0 1,0-1,-1 0,1 0,0 1,0-1,-1 0,1 1,-1-1,1 0,-1 1,0-1,1 1,-1-1,0 1,0-1,0 1,0-1,-1 2,-1 12,-2-1,0 0,0 1,-1-2,-1 1,-1 0,1-1,-2 0,0-1,-1 0,0 0,-1-1,-9 9,-10 16,-30 71,57-104,1 1,0-1,0 0,1 1,-1-1,1 1,0-1,0 1,0 0,0-1,1 1,-1-1,1 1,0-1,0 0,0 1,0-1,1 0,-1 0,1 0,0 0,0 0,0 0,0 0,1 0,-1-1,1 1,-1-1,1 0,0 0,0 0,3 2,3-2,1-1,-1 1,0-2,1 1,-1-1,1-1,-1 1,0-1,1-1,-1 0,0-1,0 1,0-1,0-1,-1 0,0 0,1-1,-1 0,6-5,54-42,-51 39</inkml:trace>
  <inkml:trace contextRef="#ctx0" brushRef="#br0" timeOffset="447.86">737 255,'-9'0,"0"0,0 1,0 0,1 1,-1 0,1 0,-1 1,1 0,0 0,0 1,0 0,0 1,1 0,0 0,0 0,0 1,0 0,1 0,0 1,1 0,-1 0,1 0,1 0,-1 1,-2 7,7-10,0 0,1 0,0 0,0 0,0 0,0-1,1 1,0 0,0-1,0 0,0 1,1-1,0 0,-1 0,2 0,-1 0,0-1,1 1,0-1,-1 0,1 0,1-1,-1 1,0-1,1 0,-1 0,4 1,21 17,-18-12,64 63,-73-69,-1 0,1 1,-1 0,0-1,1 1,-1 0,0 0,0-1,-1 1,1 0,-1 0,1 0,-1 0,0 0,0 0,0 0,-1 0,1 0,-1 0,0 0,1 0,-1 0,0-1,-1 1,1 0,0-1,-1 1,0-1,1 1,-1-1,-2 3,-7 4,-1 0,1 0,-2-1,1-1,-1 0,0-1,0 0,-1-1,0 0,0-1,0-1,-10 1,1 1,2-2</inkml:trace>
  <inkml:trace contextRef="#ctx0" brushRef="#br0" timeOffset="751.075">934 1,'0'0,"14"5,-1 0,0 1,0 1,-1 0,1 1,-2 0,1 1,-1 0,-1 1,0 0,0 1,-1 0,0 0,-1 1,0 0,-1 1,0 1,2 11,-1 0,-1 1,-1 0,-1 1,-2-1,-1 1,-1 0,-1-1,-1 1,-1 0,-2-1,-5 19,2-26,-1 0,-1-1,-1 0,-1 0,-1-1,0 0,-1-1,0-1,-6 4,17-16,-97 76,76-65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99,'-6'-2,"-1"0,1 0,-1 0,0 1,1 0,-1 0,0 1,0 0,0 0,1 0,-1 1,0 0,0 0,1 1,-1 0,1 0,-1 1,1-1,0 1,0 1,0-1,1 1,-1 0,1 0,0 1,0 0,0 0,1 0,-1 0,1 1,-1 2,-9 9,1 2,0 0,1 1,2 0,0 0,1 1,0 0,2 1,1 0,1 0,0 1,2-1,1 1,0 21,2-41,1 0,-1 1,1-1,0 0,0 0,1 1,-1-1,0 0,1 0,0 0,0-1,0 1,0 0,0-1,1 1,-1-1,1 0,-1 1,1-1,0-1,0 1,0 0,0-1,0 1,0-1,0 0,1 0,-1 0,0-1,1 1,-1-1,0 1,1-1,-1-1,1 1,-1 0,0-1,1 1,-1-1,0 0,0 0,1 0,-1-1,2 0,17-12,0-1,-1-1,-1-1,0-1,-1 0,-1-2,-1 0,-1-1,0 0,-2-1,1-5,-8 17,118-182,-125 190,1 0,0 0,0 0,-1 0,1 0,1 1,-1-1,0 0,0 1,1-1,-1 1,1-1,-1 1,1 0,-1-1,1 1,0 0,0 0,0 0,-1 0,1 1,0-1,0 1,0-1,0 1,0-1,0 1,0 0,1 0,-1 0,0 0,0 0,0 1,0-1,0 1,0-1,0 1,0 0,-1 0,1-1,0 1,0 1,36 94,-22-40,-11-41,1-1,1 0,0 0,1 0,0-1,1-1,1 1,0-1,0-1,1 0,1 0,0-1,0-1,1 0,8 4,-19-12,0 0,0-1,-1 1,1-1,0 1,0-1,0 0,-1 1,1-1,0 0,0 0,0-1,0 1,-1 0,1-1,0 1,0-1,0 1,-1-1,1 0,0 0,-1 1,1-1,-1 0,1-1,-1 1,1 0,-1 0,0-1,0 1,1-1,8-14</inkml:trace>
  <inkml:trace contextRef="#ctx0" brushRef="#br0" timeOffset="1818.481">1302 43,'-1'-3,"-1"0,1 1,-1-1,0 1,1-1,-1 1,0 0,-1-1,1 1,0 0,0 1,-1-1,1 0,-1 1,0-1,1 1,-1 0,0 0,0 0,0 0,0 0,0 1,0-1,0 1,0 0,0 0,0 0,0 0,0 1,0-1,0 1,0 0,0-1,-2 3,-2-1,0 1,0 0,0 1,1 0,-1 0,1 0,0 1,0 0,1 0,0 0,-1 1,2-1,-4 6,-4 9,2 0,0 1,1 0,1 0,0 1,2 0,1 1,1-1,1 1,1 0,0 0,2 0,1 0,1 0,1 0,0-1,2 1,1-1,1 0,0 0,2-1,0 0,2-1,0 0,1 0,1-1,11 12,-18-26,-1 0,1 0,0 0,0-1,0 0,0 0,1 0,0-1,-1 0,1 0,0-1,1 0,-1 0,0-1,1 0,-1 0,1 0,2-1,6-5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1,'-40'109,"-72"151,110-255,0 0,0 0,1 0,0 0,0 1,0-1,0 0,1 1,0-1,0 1,1-1,-1 0,1 1,0-1,1 0,-1 0,1 0,0 0,1 0,-1 0,1 0,0-1,0 1,0-1,0 0,1 0,0 0,0-1,0 1,0-1,0 0,1 0,0 0,-1-1,1 1,3 0,-2-1,0 0,0-1,0 1,0-1,1-1,-1 1,0-1,1 0,-1 0,0-1,1 0,-1 0,0 0,0-1,0 0,0 0,0-1,0 0,-1 0,1 0,-1 0,0-1,0 0,0 0,3-5,10-30,-10 22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1 252,'230'-208,"-227"205,0-1,-1 1,1 0,1 0,-1 0,0 0,1 0,-1 1,1-1,0 1,0 0,0 0,0 1,0-1,0 1,1 0,-1 0,0 0,1 1,-1-1,0 1,1 0,-1 0,1 1,-1-1,0 1,1 0,-1 0,0 1,0-1,0 1,0 0,0 0,0 0,0 0,-1 1,1 0,-1-1,3 5,95 162,-70-135,-14-23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0,'-19'6,"0"1,1 1,1 0,-1 1,1 1,1 1,0 0,0 1,1 1,1 0,0 1,1 1,0 0,1 1,1 0,1 0,0 1,1 1,1 0,1 0,0 0,1 1,-3 17,8-26,0-1,1 1,0-1,0 0,1 1,0-1,0 1,1-1,1 0,-1 0,1 0,1 0,0-1,0 1,1-1,0 0,0 0,1-1,0 1,0-1,1-1,-1 1,2-1,-1 0,1-1,0 0,0 0,0 0,1-1,-1 0,5 0,1-1,0-1,-1 0,1-1,0-1,0 0,0-1,0 0,-1-1,1 0,-1-2,1 1,-1-2,0 0,0 0,-1-1,0-1,0 0,0 0,-1-2,0 1,0-1,-1-1,-1 0,1 0,-2-1,5-5,-7 2,0 1,0-1,-1 0,-1 0,-1-1,0 1,0-1,-2 0,0 0,0 0,-1 1,-1-1,-1 0,0 0,-1 1,0-1,-5-8,6 13,-1 1,-1-1,0 1,0 0,-1 1,0-1,0 1,-1 0,0 0,0 0,-1 1,0 0,-1 1,1-1,-1 1,0 1,-1 0,1 0,-1 0,-5-1,-7 1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0,'-9'29,"-4"14,1 5,2-1,4-9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0 107,'73'-64,"-64"58,0 1,0 0,0 0,1 1,-1 0,1 1,0 0,0 1,0 0,1 0,-1 1,0 0,11 1,-20 1,1-1,0 0,-1 1,1 0,-1-1,1 1,-1 0,1 0,-1 0,1 0,-1 0,0 0,1 0,-1 1,0-1,0 0,0 1,0-1,0 1,-1-1,1 1,0-1,0 1,-1 0,1-1,-1 1,0 0,0-1,1 1,-1 0,0-1,0 1,0 0,-1 0,1-1,0 1,-1 0,1-1,-1 1,1-1,-2 2,-34 67,33-66,-29 38,-25 43,56-82,0 0,0 0,0 0,0 1,1-1,0 0,-1 0,1 0,0 1,0-1,1 0,-1 0,1 0,0 1,0-1,0 0,0 0,0 0,0 0,1-1,0 1,-1 0,1 0,0-1,0 0,1 1,-1-1,0 0,1 0,88 46,-83-46,0 1,0-1,0 2,-1-1,1 1,-1 0,0 0,0 1,0 0,-1 0,0 1,0 0,0 0,-1 0,0 0,3 5,-7-7,1 0,-1 0,0 0,-1 0,1 1,-1-1,1 0,-1 0,0 1,-1-1,1 0,-1 0,0 1,0-1,0 0,-1 0,1 0,-1 0,0-1,0 1,0 0,-1-1,1 1,-1-1,-1 2,-85 68,84-70,0 0,1 0,-1 0,0 0,0-1,0 1,0-1,-1 0,1-1,-1 1,1-1,-1 0,1 0,-1-1,1 0,-1 0,0 0,1-1,-5 0,-2-8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1 254,'9'5,"9"1,5 0,4-1,2-2,1-1,1 0,-2-2,1 0,-1 0,-1 0,1-1,-1 1,0 0,1 0,-6-5,-6-1</inkml:trace>
  <inkml:trace contextRef="#ctx0" brushRef="#br0" timeOffset="250.348">255 0,'-5'34,"-1"15,-5 5,-1-3,3-4,2-6,2-5,2-4,2-3,1-1,0-1,1 1,-1-1,0-5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5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1033,'41'-20,"-17"10,-1-2,0 0,-1-1,0-1,-1-1,-1-1,0-1,-1-1,5-6,-22 21,-2 2,0-1,0 1,1 0,-1 0,1-1,-1 1,0 0,1 0,0 0,-1 0,1 0,0 0,0 0,-1 0,1 0,0 0,0 0,0 0,0 1,0-1,0 0,0 1,0-1,1 1,-1-1,0 1,0 0,0-1,1 1,-1 0,0 0,0 0,1 0,-1 0,0 0,0 0,1 0,-1 0,0 1,0-1,0 0,1 1,-1-1,0 1,0-1,0 1,0 0,0-1,1 2,13 104,11 110,9 35,-34-236,0 0,0 0,-2 1,0-1,0 0,-2 0,0-1,0 1,-2 0,1-1,-2 0,0 0,-5 7,7-13,0-1,-1 1,0-1,0 0,-1-1,0 1,0-1,-1 0,1 0,-1-1,-1 0,1 0,-1-1,1 0,-1 0,-1-1,1 0,0 0,-1-1,1 0,-1 0,0-1,-5 0,11-1,-1 0,1 1,0-1,0-1,0 1,0 0,0-1,0 1,0-1,0 0,1 0,-1 0,0-1,0 1,1-1,-1 1,1-1,-1 0,1 0,0 0,-1 0,1 0,0-1,1 1,-1 0,0-1,1 0,-1 1,1-1,0 0,0 0,0 0,0 0,0 0,1 0,0 0,-1 0,1 0,0 0,0 0,1 0,-1 0,0 0,1 0,0 0,0 0,0 0,0 1,0-1,1 0,-1 0,2-1,107-154,-53 87,-39 46</inkml:trace>
  <inkml:trace contextRef="#ctx0" brushRef="#br0" timeOffset="416.25">85 524,'19'-37,"2"0,2 2,1 0,2 2,1 0,12-9,-38 41,0 0,0 0,0 0,0 1,0-1,0 0,1 0,-1 0,0 1,1-1,-1 1,0-1,1 1,-1 0,1-1,-1 1,0 0,1 0,-1 0,1 0,-1 0,1 0,-1 0,1 1,-1-1,0 0,1 1,-1-1,0 1,1 0,-1-1,0 1,0 0,1 0,-1 0,0 0,0 0,0 0,0 0,0 0,-1 0,1 1,0-1,0 0,-1 0,1 1,-1-1,1 0,-1 1,1-1,-1 1,0-1,0 1,0-1,0 2,26 90,22 45,-38-123</inkml:trace>
  <inkml:trace contextRef="#ctx0" brushRef="#br0" timeOffset="1093.816">565 45,'15'-7,"0"0,0 0,1 2,0 0,0 1,0 0,13 0,-25 3,1 1,-1 0,0 0,0 0,0 0,1 1,-1 0,0 0,0 0,0 0,0 0,0 1,0 0,0 0,-1 0,1 0,-1 1,1-1,-1 1,0 0,0 0,0 0,-1 0,1 1,-1-1,1 1,-1 0,0-1,-1 1,1 0,-1 0,1 2,3 17,0 1,-2 1,-1-1,-1 0,-1 1,-1-1,-1 4,0 23,15 380,-3-312,-5 0,-8 63,-26 76,29-61,0-195,0 0,0 0,0 0,0 0,-1 0,1-1,-1 1,1 0,-1 0,0 0,1 0,-1 0,0 0,0-1,0 1,-1 0,1-1,0 1,-1-1,1 0,-1 1,1-1,-1 0,0 0,1 0,-1 0,0 0,0 0,0 0,1-1,-1 1,0-1,-1 1,-67-10,38 2,-63-18,76 20</inkml:trace>
  <inkml:trace contextRef="#ctx0" brushRef="#br0" timeOffset="3252.781">1045 750,'8'-1,"-1"-2,0 1,1-1,-1 0,0 0,0-1,-1 0,1-1,-1 1,0-1,0 0,0 0,-1-1,0 0,0 0,0 0,-1-1,0 1,0-1,-1 0,0 0,1-2,30-43,122-147,-156 198,0 0,0 0,1 0,-1 0,0 0,1 0,-1 0,1 0,-1 0,1 0,-1 0,1 0,-1 0,1 1,0-1,0 0,-1 0,1 1,0-1,0 1,0-1,0 1,0-1,0 1,0-1,0 1,0 0,0-1,0 1,0 0,0 0,0 0,0 0,0 0,0 0,0 0,0 0,0 0,0 0,0 1,0-1,0 0,0 1,0-1,0 1,0-1,0 1,0-1,-1 1,1 0,0-1,0 1,-1 0,1 0,0 0,-1 0,1-1,-1 1,1 0,-1 0,1 0,-1 0,0 0,1 0,1 65,-3-58,0-1,1 0,0 0,0 1,0-1,1 0,0 1,1-1,0 0,0 0,0 0,1-1,0 1,3 4,-5-10,1 0,0 0,1-1,-1 1,0 0,0-1,0 1,0-1,1 0,-1 1,0-1,0 0,0 0,1-1,-1 1,0 0,0-1,0 1,1-1,-1 0,0 0,0 0,0 0,0 0,-1 0,1 0,0-1,0 1,-1-1,1 1,-1-1,1 0,-1 0,0 1,1-1,-1 0,0 0,0-1,9-7,156-187,-165 195,44-38,-44 40,0-1,0 0,0 1,0-1,0 1,0-1,0 1,0-1,0 1,0 0,0 0,1-1,-1 1,0 0,0 0,0 0,0 0,1 1,-1-1,0 0,0 0,0 1,0-1,0 1,0-1,1 1,-1-1,0 1,-1-1,1 1,0 0,0 0,0 0,0-1,0 1,-1 0,1 0,0 0,-1 0,1 0,-1 0,1 0,-1 0,0 1,1-1,-1 0,0 0,2 8,-1 0,-1 0,0 0,0 1,-1-1,0 0,0 0,-1-1,0 1,-1 0,0 0,0-1,-1 0,0 0,0 1,-7 16,-13 30,17-44,1 0,1 0,0 0,0 1,1 0,1 0,0 0,1 1,0-1,1 1,0-1,1 1,0 0,5 5</inkml:trace>
  <inkml:trace contextRef="#ctx0" brushRef="#br0" timeOffset="3503.31">2201 412,'-398'349,"-43"17,425-350,3-2</inkml:trace>
  <inkml:trace contextRef="#ctx0" brushRef="#br0" timeOffset="3917.473">2146 920,'-54'14,"1"3,1 1,0 3,2 3,-25 15,25 3,49-41,1 0,-1 0,0-1,0 1,1 0,-1 0,1 0,-1 0,1 1,-1-1,1 0,0 0,-1 0,1 0,0 0,0 0,0 1,0-1,0 0,0 0,0 0,0 0,1 0,-1 1,0-1,1 0,-1 0,1 0,-1 0,1 0,-1 0,1 0,0 0,0 0,-1-1,1 1,0 0,0 0,0 0,0-1,0 1,0-1,0 1,0-1,0 1,0-1,0 1,0-1,0 0,0 0,1 0,0 1,155 43,-156-44,1 1,0 0,0 0,-1 0,1 0,-1 0,1 0,-1 0,1 1,-1-1,0 0,1 1,-1-1,0 1,0 0,0-1,0 1,-1 0,1-1,0 1,-1 0,1 0,-1 0,1 0,-1 0,0-1,0 1,0 0,0 0,0 0,-1 0,1 0,0 0,-1-1,1 1,-1 0,0 0,0 0,0-1,1 1,-1-1,-1 2,-57 59,-116 31,124-82,32-13</inkml:trace>
  <inkml:trace contextRef="#ctx0" brushRef="#br0" timeOffset="4353.233">2287 807,'53'-11,"-49"9,0 0,1 1,-1-1,1 1,-1 0,1 0,-1 0,1 1,-1 0,1-1,0 2,-1-1,1 1,-1-1,1 1,-1 0,1 1,-1-1,1 1,2 1,-5 1,-1-1,1 1,-1 0,0-1,0 1,0 0,-1 0,1 0,-1 0,0-1,0 1,0 0,-1 0,0 0,1 0,-1-1,0 1,-1 0,1-1,-1 1,1-1,-1 1,0-1,0 0,-1 0,1 0,-1 0,1 0,-1 0,0-1,0 1,0-1,0 0,-2 1,-7 9,6-8,1 0,0 1,0 0,0 0,0 0,1 1,0-1,0 1,1 0,-1 0,1 1,0-1,1 1,0-1,0 1,-1 4,5-8,0 0,0 0,0 0,0-1,1 1,-1-1,1 0,-1 1,1-1,0 0,0 0,0-1,0 1,0-1,0 1,1-1,-1 0,0 0,1-1,-1 1,0-1,1 1,-1-1,1 0,-1-1,1 1,-1 0,1-1,1 0,1 1,83-14,-64 7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428 932,'4'0,"7"0,6 0,5 0,4 0,2 0,1 0,0-5,1-2,-1 1,0 1,0 1,-1 2,-4 6,-7 2</inkml:trace>
  <inkml:trace contextRef="#ctx0" brushRef="#br0" timeOffset="365.334">1217 282,'0'10,"0"7,0 7,0 3,0 2,0 1,0 0,0 0,0-1,0 0,0 0,0 0,0-1,0 0,0 0,5-4,1-2,0-5</inkml:trace>
  <inkml:trace contextRef="#ctx0" brushRef="#br0" timeOffset="614.716">1020 790,'33'0,"17"0,3 0,-1 0,-5 0,-6 0,-5 0,-4 0,-3 0,-1 0,-5 0</inkml:trace>
  <inkml:trace contextRef="#ctx0" brushRef="#br0" timeOffset="1043.901">1189 1016,'41'-7,"-26"4,0 0,0 0,1 2,-1 0,1 0,-1 2,1 0,-1 0,0 2,8 2,-21-5,0 1,0 0,-1-1,1 1,0 0,0 0,-1 0,1 0,-1 1,1-1,-1 0,1 1,-1-1,0 1,0-1,0 1,0-1,0 1,0 0,0 0,0-1,-1 1,1 0,-1 0,1 0,-1 0,0 0,0 0,0 0,0 0,0 0,0 0,0-1,-1 1,1 0,-1 0,1 0,-1 0,0 0,0-1,0 1,0 0,0-1,-1 2,-57 71,58-73,-19 20,7-11,1 1,1 0,0 1,0 0,1 0,1 1,0 1,1-1,0 2,1-1,1 1,0 0,1 0,-2 12,7-24,0 1,0-1,1 0,-1 0,1 1,0-1,0 0,0 0,0 0,1 0,-1 0,1 0,0 0,-1-1,1 1,1 0,-1-1,0 0,1 0,-1 1,1-1,-1-1,1 1,0 0,0-1,0 1,0-1,0 0,0 0,0 0,2 0,102 8,-19-37,-73 18</inkml:trace>
  <inkml:trace contextRef="#ctx0" brushRef="#br0" timeOffset="9282.031">455 57,'-6'-6,"-1"0,-1 1,1-1,-1 2,0-1,0 1,0 0,-1 1,1 0,-1 0,0 1,1 0,-1 0,0 1,0 1,0-1,-1 1,1 1,0 0,0 0,0 1,1 0,-1 0,0 1,1 0,-1 0,1 1,0 1,0-1,-1 2,-7 13,1 0,1 0,0 2,2-1,0 2,2-1,0 2,2-1,0 1,1 0,2 1,0 0,1 7,3-29,-21 133,6 1,6 0,6 1,6 27,28 193,-31-333,0-20,0 0,0 0,0-1,1 1,-1 0,1 0,0 0,0-1,0 1,0 0,1 0,0 0,0-1,0 1,0 0,0-1,1 1,-1-1,1 1,0-1,0 0,1 0,-1 0,1 0,-1 0,1 0,0-1,0 1,0-1,0 0,0 0,1 0,-1 0,1-1,-1 1,1-1,223-2,-203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6923.243">5702 46,'-8'-4,"1"2,0-1,-1 1,0 0,1 1,-1 0,0 0,0 1,0 0,0 0,1 0,-1 1,0 1,0-1,1 1,-1 1,1-1,0 1,-1 0,1 1,1 0,-1 0,0 0,-4 6,1-2,0 1,1 1,0 0,1 0,0 1,0 0,1 0,1 0,0 1,1 0,0 1,0-1,2 1,0 0,0-1,1 1,0 1,1-1,1 0,1 12,0-21,0 0,1 1,-1-1,1 0,0 0,0 0,0 0,1-1,0 1,-1 0,1-1,0 0,1 0,-1 0,1 0,-1 0,1-1,0 0,0 1,0-1,0-1,0 1,0 0,0-1,1 0,-1 0,1-1,-1 1,1-1,-1 0,2 0,3 0,-1-1,0 0,1 0,-1-1,0 0,0 0,0-1,0 0,0-1,0 0,-1 0,0 0,0-1,0 0,0 0,0-3,16-15,-1-2,-1-1,-2-1,-1-1,-1 0,-1-1,-1-1,-2 0,-1-1,7-31,-10 47,-8 47,-1-28,-1 29,-1-22,1 0,1 0,0 1,0-1,1 0,1 1,0-1,0 0,1 0,0 0,1-1,1 1,-1-1,5 6,102 94,-97-96</inkml:trace>
  <inkml:trace contextRef="#ctx0" brushRef="#br0" timeOffset="7589.316">6181 299,'28'54,"-27"-53,-1 0,1 1,0-1,0 0,0 0,0 0,0 0,0 0,1-1,-1 1,0 0,0 0,1-1,-1 1,0-1,1 1,-1-1,1 0,-1 1,0-1,1 0,-1 0,1 0,-1 0,1 0,-1 0,1-1,-1 1,0 0,1-1,-1 1,0-1,1 1,-1-1,0 0,0 0,1 1,-1-1,0 0,0 0,0 0,0 0,0-1,41-59,-30 41,-11 18,0-1,0 1,0 0,0 0,0 1,1-1,-1 0,1 0,-1 1,1-1,0 1,0-1,0 1,-1 0,1-1,0 1,1 0,-1 0,0 1,0-1,0 0,0 1,1-1,-1 1,0 0,1 0,-1 0,0 0,0 0,1 0,-1 1,0-1,0 1,1-1,-1 1,0 0,0 0,0 0,0 0,0 0,0 1,0-1,-1 0,1 1,0 0,-1-1,1 1,-1 0,1 0,0 1,11 19,-1 1,0 0,-2 1,-1 0,0 1,-2 0,-1 0,-1 0,-1 2,0-6,32 173,-34-189,-1 0,1 0,-1 1,0-1,0 0,-1 1,1-1,-1 1,0-1,-1 1,1-1,-1 1,0-1,-1 0,1 0,-1 1,0-1,0 0,-1 0,1-1,-1 1,0 0,-1-1,1 0,-1 0,0 0,0 0,0 0,0-1,0 0,-1 0,0 0,0 0,1-1,-2 0,-2 1,4-1,0-1,-1 0,1 0,-1-1,1 1,-1-1,1 0,-1 0,1 0,-1-1,1 0,0 0,-1 0,1 0,0-1,-1 1,1-1,0 0,0 0,0-1,1 1,-1-1,1 0,-1 0,1 0,0 0,0-1,0 1,1-1,-1 0,1 1,0-1,0-1,0 1,0 0,1 0,0-1,0 1,0 0,0-1,1 1,-1-1,1 1,1-2,3-3,2-1,-1 1,1 0,1 1,-1-1,1 1,1 1,0-1,0 1,0 1,1-1,0 1,0 1,8-4,57-34,-38 24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  <inkml:trace contextRef="#ctx0" brushRef="#br0" timeOffset="36579.006">5193 1795,'256'-57,"83"57,-142-28,-66 28,-119 0</inkml:trace>
  <inkml:trace contextRef="#ctx0" brushRef="#br0" timeOffset="37795.967">5589 1428,'6'18,"0"1,0-1,-2 1,-1 0,0 0,-1 1,-1-1,-1 2,9 74,25 216,-12-114,-12-114,-5-1,-3 1,-4 10,4 139,26 22,-29 151,-26-209,27 284,-12-350,-5-44,16-76</inkml:trace>
  <inkml:trace contextRef="#ctx0" brushRef="#br0" timeOffset="38146.101">6069 3291,'-352'401,"5"-12,326-369,-39 56,58-65</inkml:trace>
  <inkml:trace contextRef="#ctx0" brushRef="#br0" timeOffset="38792.091">5927 1344,'-38'33,"1"2,3 2,0 1,3 2,1 1,2 1,2 2,2 0,2 2,2 0,0 7,-100 214,108-241,0-2</inkml:trace>
  <inkml:trace contextRef="#ctx0" brushRef="#br0" timeOffset="39778.457">6491 2304,'-18'14,"2"1,-1 0,2 2,0 0,1 0,1 1,0 1,2 0,0 1,1 0,1 1,1 0,1 0,1 1,-3 15,8-32,0 0,1-1,-1 1,1 0,0 0,0 0,1 0,-1 0,1-1,0 1,0 0,1 0,-1-1,1 1,0-1,1 1,-1-1,1 0,-1 0,1 0,0 0,1-1,-1 1,1-1,-1 0,1 0,0 0,0 0,1-1,-1 0,0 0,1 0,0 0,-1-1,1 1,0-1,-1 0,1-1,0 1,0-1,0 0,0 0,0-1,0 1,-1-1,1 0,17-5,-1-1,0-1,-1-1,1-1,-2-1,0 0,0-2,-1 0,0-1,-2 0,1-2,-2 0,0 0,-1-2,-1 0,0 0,-2-1,7-15,-11 22,-1 0,0 0,-1-1,-1 0,0 0,0 0,-2 0,0 0,0-1,-1 1,0-1,-2 1,1-1,-2 1,0-1,0 1,-1 0,-1 0,-2-5,3 13,1 1,-1 0,-1 0,1 1,0-1,-1 1,0-1,0 1,0 0,0 0,0 1,0-1,-1 1,1 0,-1 0,0 1,0-1,1 1,-1 0,0 0,0 1,0 0,0-1,0 2,0-1,0 0,0 1,-2 1,-5 0,0 1,1 1,-1 0,1 1,0 0,0 0,0 1,1 1,0 0,0 0,0 2,-24 22,5-1</inkml:trace>
  <inkml:trace contextRef="#ctx0" brushRef="#br0" timeOffset="40177.05">7084 2501,'0'10,"0"7,-5 6,-1 4,5-2,2-11,2-8</inkml:trace>
  <inkml:trace contextRef="#ctx0" brushRef="#br0" timeOffset="41911.079">7197 2078,'44'-38,"-40"34,0 0,0 1,0-1,0 1,1-1,0 1,0 1,-1-1,1 1,1 0,-1 0,0 0,0 1,1-1,-1 2,1-1,-1 0,1 1,0 0,-1 0,1 1,-1 0,1 0,-1 0,0 0,1 1,-1 0,0 0,0 0,1 2,-3-1,0 2,-1-1,1 0,-1 0,0 1,-1-1,1 1,-1 0,0 0,0-1,0 1,0 0,-1 0,0 0,0 0,-1 0,1-1,-1 1,0 0,0 0,-1-1,1 1,-1-1,0 1,0-1,-1 1,1-1,-1 0,0 0,-19 88,24-88,1 1,-1-1,1 0,0 1,1-1,-1-1,1 1,-1 0,1-1,0 0,0 0,1 0,-1 0,1-1,-1 0,1 0,0 0,0 0,0-1,0 0,0 0,0 0,1-1,22 10,-23-9,0 0,0 1,0-1,0 1,-1 1,1-1,-1 1,0-1,1 1,-1 1,0-1,-1 0,1 1,-1 0,1 0,-1 0,0 0,-1 0,1 1,-1-1,0 1,0 0,0 0,-1 0,1 0,-1 0,0 1,0-1,0 0,0-1,0 1,-1 0,1 0,-1 0,0 0,-1 0,1 0,-1 0,0 0,0 0,0 0,-1 0,0-1,0 1,0-1,-1 1,1-1,-1 0,0 0,0 0,0 0,-1 0,1-1,-1 0,0 0,0 0,0 0,-1 0,1-1,-1 1,-7-1,1 0,-1 0,0-1,0-1,0 0,0 0,0-1,0-1,0 0,1-1,-1 0,-1-1,-6-3</inkml:trace>
  <inkml:trace contextRef="#ctx0" brushRef="#br0" timeOffset="43597.069">7988 2218,'1'-17,"2"0,0 0,1 0,1 0,0 1,1 0,1 0,1 0,0 1,1 0,1 0,0 1,1 1,0 0,9-8,-20 20,1 0,-1 0,0 0,1 0,-1 0,1 0,-1 0,1 0,-1 0,1 0,0 0,-1 1,1-1,0 0,0 1,0-1,-1 0,1 1,0-1,0 1,0-1,0 1,0-1,0 1,0 0,0 0,0-1,0 1,0 0,0 0,1 0,-1 0,0 0,0 0,0 1,0-1,0 0,0 0,0 1,0-1,0 1,0-1,0 1,-1-1,1 1,0 0,0-1,0 1,0 0,-1-1,1 1,0 0,-1 0,1 0,-1 0,1 0,-1 0,1 0,-1 0,0 0,1 0,-1 0,2 8,22 67,-23-75,-1 1,1-1,0 0,0 1,0-1,0 0,0 1,0-1,0 0,0 0,0 0,1 0,-1 0,0 0,1-1,-1 1,1 0,-1-1,1 1,-1-1,1 1,-1-1,1 0,0 1,-1-1,1 0,0 0,-1 0,1 0,-1-1,1 1,-1 0,1-1,0 1,-1-1,1 1,-1-1,0 0,1 0,-1 0,1 1,-1-1,0-1,0 1,1 0,79-89,-80 90,0-1,0 1,0 0,-1 0,1 0,0-1,0 1,0 0,-1 0,1 0,0 0,0 0,0 0,0 1,-1-1,1 0,0 0,0 1,0-1,-1 0,1 1,0-1,-1 0,1 1,0-1,-1 1,1 0,0-1,-1 1,1-1,-1 1,1 0,-1-1,1 1,-1 0,0 0,1-1,-1 1,0 0,0 0,1 0,-1-1,0 1,0 0,0 0,0 0,0 0,0 0,4 48,-4-46,3 111,2-94</inkml:trace>
  <inkml:trace contextRef="#ctx0" brushRef="#br0" timeOffset="43794.102">8890 1908,'-498'446,"347"-280,100-86,46-63</inkml:trace>
  <inkml:trace contextRef="#ctx0" brushRef="#br0" timeOffset="44277.854">8834 2388,'-45'28,"33"-22,0 0,1 1,0 0,0 1,1 0,0 0,1 1,-1 1,2 0,-6 7,14-14,0 0,0 1,0-1,0 0,1 1,-1-1,1 0,0 0,0 1,0-1,0 0,1 0,-1 0,1 0,-1-1,1 1,0 0,1-1,-1 1,0-1,1 0,-1 1,1-1,-1-1,1 1,0 0,0-1,0 1,0-1,0 0,0 0,2 1,18 12,-20-13,1 1,0-1,0 1,-1 0,1 0,-1 1,1-1,-1 1,0-1,0 1,0 0,-1 0,1 0,-1 1,1-1,-1 0,0 1,0 0,-1-1,1 1,-1 0,0 0,0 0,0 0,0 0,-1 0,0 0,1 0,-2 0,1 1,0-1,-1 0,0 0,0 0,0 0,0-1,-1 1,1 0,-1 0,-4 3,0-1,0 0,-1 0,1-1,-1 0,0 0,-1 0,1-1,-1 0,0-1,0 1,0-2,0 1,-1-1,1 0,-1-1,1 0,-1 0,1-1,-1 0,0-1,1 0,-9-2,-2-3</inkml:trace>
  <inkml:trace contextRef="#ctx0" brushRef="#br0" timeOffset="44661.105">9003 2191,'11'-7,"10"-7,2 1,0 1,0 1,1 1,0 2,1 0,0 1,4 0,-27 7,-1-1,0 1,0-1,0 1,1-1,-1 1,0 0,0 0,1-1,-1 1,0 0,1 0,-1 0,0 0,1 1,-1-1,0 0,1 1,-1-1,0 0,0 1,0 0,1-1,-1 1,0 0,0-1,0 1,0 0,0 0,0 0,0 0,0 0,-1 0,1 0,0 0,-1 0,1 0,0 1,-1-1,0 0,1 0,-1 1,0-1,1 0,-1 1,0-1,0 0,0 1,0-1,0 0,0 0,-1 1,1-1,0 0,-1 1,1-1,-1 0,1 0,-1 0,0 1,-32 47,27-43,1 0,0 0,0 0,1 1,0-1,0 1,0 0,1 0,0 1,0-1,1 0,0 1,1 0,-1 0,1-1,1 1,0 7,2-11,1 0,-1-1,1 1,0-1,1 0,-1 0,1 0,-1 0,1-1,0 1,0-1,0 0,0 0,0-1,0 1,1-1,-1 0,0 0,1 0,-1-1,1 1,-1-1,1 0,-1 0,1-1,-1 1,1-1,2-1,2 2,79-14,-63 7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367 168,'0'1014,"-10"-1058,4 21</inkml:trace>
  <inkml:trace contextRef="#ctx0" brushRef="#br0" timeOffset="300.4">1 309,'8'-11,"0"0,2 0,-1 1,1 0,1 1,0 0,0 0,0 1,1 1,7-3,249-109,-4 40,-260 79,-1-1,-1 0,1 0,-1 0,1 1,-1-1,1 1,0 0,-1 0,1 0,-1 0,1 0,-1 0,1 1,0-1,-1 1,1 0,-1 0,0 0,1 0,-1 0,0 0,1 0,0 2,2 9</inkml:trace>
  <inkml:trace contextRef="#ctx0" brushRef="#br0" timeOffset="750.198">876 676,'-12'14,"-1"0,2 1,0 0,1 1,0 0,2 1,0-1,0 2,2-1,-2 9,5-16,0 0,1 0,0 0,1 1,0-1,1 0,0 1,0-1,1 1,1-1,-1 0,2 1,-1-1,2 0,-1-1,1 1,1 0,0-1,1 2,-3-8,-1 1,1-1,0 0,0 0,1 0,-1-1,0 1,1-1,0 0,-1 0,1 0,0 0,0-1,0 1,0-1,0 0,1 0,-1-1,0 1,0-1,1 0,-1 0,0 0,0-1,1 1,-1-1,0 0,0-1,0 1,0-1,0 1,0-1,1-1,7-3,-1 0,1-1,-1-1,-1 0,1 0,-1-1,-1 0,0-1,0 0,2-4,1-3,-1-1,-1 0,-1-1,0 0,-1-1,-1 0,-2 0,1 0,-2-1,0-6,-3 17,0 0,0 0,-1 1,0-1,-1 0,0 0,-1 0,0 1,0-1,-1 1,0 0,-1 0,0 0,0 0,-1 0,0 1,-1 0,0 0,0 0,-1 1,0 0,-6-6,6 9,0-1,0 1,0 0,0 1,0 0,-1 0,1 0,-1 1,0 0,0 1,0-1,0 2,0-1,0 1,0 0,0 1,0 0,0 0,0 1,1 0,-1 0,0 1,1 0,0 0,-1 0,1 1,0 1,1-1,-1 1,1 0,0 0,0 1,1 0,0 0,-17 25,4 0</inkml:trace>
  <inkml:trace contextRef="#ctx0" brushRef="#br0" timeOffset="1250.311">1441 620,'-15'18,"2"1,0 0,2 1,0 1,1 0,1 0,1 1,1 0,0 1,2-1,1 1,1 0,0 22,3-41,0 0,0 0,1 0,-1 0,1 0,0 0,0-1,1 1,-1 0,1-1,-1 1,1-1,1 0,-1 1,0-1,1 0,-1 0,1-1,0 1,0 0,0-1,0 0,1 0,-1 0,0 0,1 0,0-1,-1 1,1-1,0 0,0 0,-1 0,1-1,0 0,0 1,0-1,0-1,0 1,0 0,3-2,7 0,-1-1,0-1,0 0,0-1,-1 0,1-1,-1-1,-1 0,1 0,-1-1,0-1,-1 0,0 0,0-1,-1 0,-1 0,5-8,14-20,-3-2,-1 0,-2-2,8-22,-17 37,0 0,-2 0,-1-1,-1 0,-2 0,0-1,-2 0,-1 0,-2 0,0-1,-2 1,-2 0,0 0,-2 0,-1 1,-1-1,-4-6,-54-57,62 90,0-1,1 0,-1 1,0 0,-1-1,1 1,0 1,-1-1,1 0,-1 1,1 0,-1-1,0 1,1 1,-1-1,0 1,0-1,1 1,-1 0,0 0,0 1,0-1,1 1,-1 0,0 0,0 0,-1 1,-11 9,0 0,0 1,2 0,0 1,0 1,1 0,1 1,0 0,1 1,1 1,0-1,1 2,1-1,-1 6,1-1,1 0,0 1,2 0,1 0,1 1,0-1,2 1,1-1,1 1,1 0,1-1,4 14,-4-22,0 0,2 0,0-1,0 1,2-1,-1-1,2 1,0-1,0 0,2-1,-1 0,1-1,1 1,0-2,1 0,0 0,0-1,1-1,12 7,-11-10,1 0,0-1,0 0,0-1,1-1,-1-1,1 0,-1-1,1 0,-1-1,1-1,-1-1,0 0,0-1,0 0,0-1,0-1,7-6</inkml:trace>
  <inkml:trace contextRef="#ctx0" brushRef="#br0" timeOffset="2551.271">2259 479,'-11'-1,"1"2,0-1,0 1,0 1,0 0,0 0,0 1,0 0,1 1,0 0,-1 0,1 1,1 0,-1 1,1 0,0 0,-7 8,0-3,1 1,1 1,0 1,1 0,0 0,1 1,1 0,0 1,1 0,1 1,0 0,2 0,0 1,0 0,2 0,-1 9,5-21,1-1,0 1,0-1,1 0,0 0,0 0,0 0,0 0,1 0,0 0,0-1,0 1,0-1,1 0,0 0,0 0,0 0,0-1,0 0,1 0,0 0,-1 0,1-1,0 0,0 0,0 0,1 0,-1-1,0 0,1 0,-1-1,1 1,-1-1,1 0,-1-1,1 1,-1-1,0 0,1 0,-1-1,0 0,0 0,0 0,0 0,0-1,0 0,-1 0,0 0,1 0,-1-1,1-1,16-16,0 0,-2-2,0 0,-2-2,0 1,-2-2,-1 0,-1-1,-1-1,2-10,-8 16,-13 28,-3 14,1 1,1 0,1 1,0 0,2 0,1 1,-1 17,5-35,0 0,0 0,1 0,0-1,0 1,0 0,1 0,-1-1,1 1,0-1,0 1,1-1,-1 0,1 0,0 0,0 0,1-1,-1 1,1-1,-1 0,1 0,0 0,0 0,1-1,-1 0,0 0,1 0,-1 0,1-1,0 1,0-1,-1 0,1-1,0 1,0-1,0 0,0 0,0-1,0 1,-1-1,1 0,0 0,-1-1,1 0,0 1,-1-1,0-1,1 1,-1-1,0 0,0 0,-1 0,2-1,11-12,1-2,-2 0,-1-1,0-1,-1 0,6-14,-10 19,18-44,-27 59,0 0,0 1,-1-1,1 0,0 1,0-1,0 0,0 0,0 1,0-1,0 0,0 1,0-1,-1 0,1 0,0 0,0 1,0-1,-1 0,1 0,0 1,0-1,0 0,-1 0,1 0,0 0,0 0,-1 1,1-1,0 0,-1 0,1 0,0 0,0 0,-1 0,1 0,0 0,-1 0,1 0,0 0,0 0,-1 0,1 0,0 0,-1 0,1-1,0 1,0 0,-1 0,1 0,0 0,0 0,-1-1,-4 15,1-7,1-1,-1 1,2 0,-1 0,1 1,0-1,0 0,1 1,0-1,0 1,1-1,0 1,0 0,1-1,0 1,0-1,0 0,1 1,3 4,-1-9,0 0,0 0,0 0,1-1,0 0,-1 0,1 0,0-1,0 0,0 1,0-2,0 1,0-1,0 1,0-1,0-1,0 1,0-1,0 0,0 0,0 0,0-1,0 1,-1-1,1 0,-1-1,1 1,-1-1,0 0,0 0,0 0,0-1,0 0,4-5,-1-1,0 1,-1-1,0 0,0-1,-1 0,-1 0,1 0,-2 0,0 0,0-1,-1-1,12-37,-14 51,1-1,-1 1,0 0,1-1,-1 1,0-1,1 1,-1 0,1-1,-1 1,1-1,0 1,-1-1,1 1,-1-1,1 0,0 1,-1-1,1 0,0 1,-1-1,1 0,0 0,0 0,-1 0,1 0,0 0,0 0,-1 0,1 0,0 0,-1 0,1 0,0 0,0 0,-1-1,1 1,0 0,-1-1,1 1,0 0,-1-1,1 1,-1-1,1 1,-1-1,1 1,-1-1,1 1,-1-1,1 0,-1 1,0-1,1 0,-1 1,0-1,0 0,1 1,-1-1,0 0,0 0,70 202,-2 35,-58-187,-3 1,-1 0,-3 0,-2 0,-2 0,-7 42,2-52,-1 0,-2 0,-2-2,-1 1,-2-1,-2-1,-1 0,-2-2,-1 0,-2-1,-2-1,-1-1,-24 24,34-40,9-8,0-1,0 0,0-1,-1 0,0 0,0 0,-1 0,1-1,-1-1,0 1,0-1,-1-1,0 0,1 0,-3 0,8-4,0-1,0 0,0 0,1-1,-1 1,1-1,-1 1,1-1,0 0,0 0,1 0,-1 0,0 0,1 0,0 0,0 0,0-1,0 1,0 0,1-1,-1 1,1-1,0 1,0-1,0 1,0 0,1-1,0 1,0-2,4-30,1 1,2 0,2 0,1 1,1 0,2 1,1 0,2 1,1 1,1 1,19-23,-2 2,2 1,3 3,1 1,31-24,-63 59,1 2,0-1,0 1,1 1,0 0,0 1,1 0,0 1,3-1,16 13,-23 4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47.8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2994 205,'-104'-65,"71"42,-1 1,0 2,-2 2,-1 1,-29-9,43 21,-1 2,1 0,-1 1,1 2,-1 0,-15 3,-21-1,1 3,1 3,0 2,1 2,-38 15,-81 16,-659 136,738-154,2 3,1 5,1 3,2 5,-14 12,79-37,0 2,2 1,0 1,1 0,0 2,2 1,1 1,1 0,1 2,1 0,1 1,2 0,0 1,2 1,1 0,2 0,-1 9,-99 325,91-276,4-27,3 1,2 0,0 60,12 138,3-211,2 0,3-1,1 0,2 0,3-1,1-1,3-1,1-1,12 15,-9-17,3-2,1 0,2-2,1-1,2-2,30 23,-26-31,2-2,1-1,1-2,1-2,0-1,36 7,-47-14,35 11,1-3,1-4,0-2,14-2,17-4,-1-5,63-7,-77-4,0-3,-1-4,35-13,-13-1,-1-4,-1-4,44-27,-113 46,-1-2,-1-2,0-1,28-27,-18 5,-2-1,-3-3,-1 0,-2-3,-3-1,-3-1,-1-1,17-55,-2 15,0-1,-4-2,-4-2,-4-1,5-48,0-98,-30 176,3 22,-3 1,-2-1,-3-1,-1 1,-3 0,-2 0,-2 0,-2 1,-2 0,-2 1,-3 0,-6-11,10 37,0 1,-2 0,0 0,-1 1,-1 1,-1 1,-1 0,0 1,-1 1,-1 1,-1 1,0 1,0 0,-2 2,1 0,-1 1,-1 2,-12-3,-23-2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50.94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0 205,'39'-18,"166"-5,32-5,-187 20,0 3,0 1,0 3,5 2,115-28,-2 15,1-7,-26-6,-3 13,85-6,-201 13,27 5,-43 9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0 954,'23'2,"1"-1,-1-2,0 0,0-2,0 0,0-2,0 0,-1-2,0 0,0-2,-1 0,20-12,-3-10,-2-3,-1-1,-1-1,-2-2,-2-1,-2-2,-1-1,-2-1,18-43,-41 82,194-372,-142 309,-52 65,0 1,-1 0,1 0,0-1,0 1,0 0,-1 1,1-1,0 0,0 0,0 1,0-1,1 1,-1 0,0 0,0 0,0 0,0 0,0 0,0 0,0 1,0-1,0 1,0-1,0 1,0 0,0 0,0 0,0 0,0 0,-1 0,1 0,0 1,-1-1,1 1,-1-1,0 1,1 0,12 19,-1 0,0 1,-2 0,-1 1,-1 0,-1 1,0 0,-2 0,0 5,-3-16,6 24,-1 1,-2-1,-2 2,-1-1,-2 1,-2-1,-1 0,-2 1,-3 4,3-22,-1 0,-1 0,-1 0,0-1,-2 0,-1-1,0 0,-1 0,-1-1,-1-1,0 0,-1-1,-1 0,-1-1,0-1,-18 12,20-14,-1-2,0 0,-1 0,0-2,-1 0,1-1,-1 0,-1-1,1-1,-1-1,0-1,0 0,0-1,-1-1,1-1,0-1,0 0,-1-1,-10-4,24 5,1-1,0 0,0 0,0-1,0 1,0-1,1 0,-1 0,1 0,0 0,-1-1,2 1,-1-1,0 0,1 0,-1 0,1 0,0 0,1-1,-1 1,1 0,0-1,0 1,0-1,1 0,-1 1,1-3,3-18</inkml:trace>
  <inkml:trace contextRef="#ctx0" brushRef="#br0" timeOffset="379.074">1637 474,'-20'25,"2"0,0 1,1 1,2 1,1 0,1 1,1 0,2 1,1 0,1 1,1 1,7-26,-1 0,1 1,0-1,0 0,1 0,0 0,0 1,0-1,1 0,0 0,0-1,0 1,1 0,0-1,0 1,1-1,-1 0,1 0,0 0,0-1,1 1,-1-1,1 0,0-1,0 1,1-1,-1 0,1 0,-1 0,1-1,0 0,0 0,0 0,0-1,0 0,2 0,3-2,0 1,1-2,-1 1,0-2,0 1,0-1,-1-1,1 0,-1-1,1 0,-1 0,-1-1,1 0,-1-1,0 0,-1-1,0 0,0 0,0 0,-1-1,-1 0,1-1,-2 0,1 1,-1-2,-1 1,1-1,-2 1,0-1,0 0,0-3,-1 6,0-1,0 0,0 1,-1-1,-1 0,1 1,-2-1,1 0,-1 0,0 1,-1-1,0 1,0-1,-1 1,0 0,0 0,-1 0,0 0,-1 0,0 1,0 0,0 0,-1 1,0-1,0 1,-1 0,0 1,0-1,0 1,0 1,-1 0,-3-2,4 3,0 1,0 0,0 1,0-1,0 1,-1 1,1-1,0 1,0 0,-1 1,1 0,0 0,0 1,0-1,0 2,0-1,0 1,-4 2,-8 7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1 315,'36'-9,"1"1,1 2,0 1,-1 3,1 0,30 4,-48-1,123 25,-80-16,-63-11,0-1,0 0,0 0,0 1,-1-1,1 0,-1 1,1-1,-1 1,1-1,-1 0,0 1,0-1,0 1,0 0,0-1,0 1,0 0,0-1,0 1,-1 0,1 0,0 0,-1 0,1 0,-1 1,-1-2,3 1,-152-130,92 61,59 69,0-1,0 1,0-1,0 0,0 0,0 1,1-1,-1 0,1 0,-1 0,1 0,0 0,0 0,-1 0,1 0,1 1,-1-1,0 0,0 0,1 0,-1 0,1 0,0 0,0 1,-1-1,1 0,0 0,0 1,1-1,-1 1,0-1,0 1,1-1,-1 1,1 0,-1 0,1 0,0 0,-1 0,1 0,0 0,0 0,-1 1,3-1,20-6,-1 3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0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0,'9'5,"9"1,6 0,3-1,2-1,1 3,0 0,0 0,0-2,-1-2,-1-1,1-1,-1-1,0 0,0 0,0 4,-9 2,-8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1,'33'4,"17"3,3-1,-1-1,-5-1,-7-2,-4-1,-4 0,-2-1,-7-1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32 311,'38'-17,"-22"11,55-11,-70 17,1 0,-1 0,1 0,-1 0,1 0,-1 0,1 0,-1 0,1 1,-1-1,0 1,1-1,-1 1,0-1,1 1,-1 0,0 0,0-1,1 1,-1 0,0 0,0 0,0 0,0 1,0-1,-1 0,1 0,0 1,0-1,-1 0,1 1,-1-1,1 0,-1 1,0-1,1 1,-1-1,0 1,0-1,0 1,0-1,-1 2,-1 12,-2-1,0 0,0 1,-1-2,-1 1,-1 0,1-1,-2 0,0-1,-1 0,0 0,-1-1,-9 9,-10 16,-30 71,57-104,1 1,0-1,0 0,1 1,-1-1,1 1,0-1,0 1,0 0,0-1,1 1,-1-1,1 1,0-1,0 0,0 1,0-1,1 0,-1 0,1 0,0 0,0 0,0 0,0 0,1 0,-1-1,1 1,-1-1,1 0,0 0,0 0,3 2,3-2,1-1,-1 1,0-2,1 1,-1-1,1-1,-1 1,0-1,1-1,-1 0,0-1,0 1,0-1,0-1,-1 0,0 0,1-1,-1 0,6-5,54-42,-51 39</inkml:trace>
  <inkml:trace contextRef="#ctx0" brushRef="#br0" timeOffset="447.86">737 255,'-9'0,"0"0,0 1,0 0,1 1,-1 0,1 0,-1 1,1 0,0 0,0 1,0 0,0 1,1 0,0 0,0 0,0 1,0 0,1 0,0 1,1 0,-1 0,1 0,1 0,-1 1,-2 7,7-10,0 0,1 0,0 0,0 0,0 0,0-1,1 1,0 0,0-1,0 0,0 1,1-1,0 0,-1 0,2 0,-1 0,0-1,1 1,0-1,-1 0,1 0,1-1,-1 1,0-1,1 0,-1 0,4 1,21 17,-18-12,64 63,-73-69,-1 0,1 1,-1 0,0-1,1 1,-1 0,0 0,0-1,-1 1,1 0,-1 0,1 0,-1 0,0 0,0 0,0 0,-1 0,1 0,-1 0,0 0,1 0,-1 0,0-1,-1 1,1 0,0-1,-1 1,0-1,1 1,-1-1,-2 3,-7 4,-1 0,1 0,-2-1,1-1,-1 0,0-1,0 0,-1-1,0 0,0-1,0-1,-10 1,1 1,2-2</inkml:trace>
  <inkml:trace contextRef="#ctx0" brushRef="#br0" timeOffset="751.075">934 1,'0'0,"14"5,-1 0,0 1,0 1,-1 0,1 1,-2 0,1 1,-1 0,-1 1,0 0,0 1,-1 0,0 0,-1 1,0 0,-1 1,0 1,2 11,-1 0,-1 1,-1 0,-1 1,-2-1,-1 1,-1 0,-1-1,-1 1,-1 0,-2-1,-5 19,2-26,-1 0,-1-1,-1 0,-1 0,-1-1,0 0,-1-1,0-1,-6 4,17-16,-97 76,76-65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99,'-6'-2,"-1"0,1 0,-1 0,0 1,1 0,-1 0,0 1,0 0,0 0,1 0,-1 1,0 0,0 0,1 1,-1 0,1 0,-1 1,1-1,0 1,0 1,0-1,1 1,-1 0,1 0,0 1,0 0,0 0,1 0,-1 0,1 1,-1 2,-9 9,1 2,0 0,1 1,2 0,0 0,1 1,0 0,2 1,1 0,1 0,0 1,2-1,1 1,0 21,2-41,1 0,-1 1,1-1,0 0,0 0,1 1,-1-1,0 0,1 0,0 0,0-1,0 1,0 0,0-1,1 1,-1-1,1 0,-1 1,1-1,0-1,0 1,0 0,0-1,0 1,0-1,0 0,1 0,-1 0,0-1,1 1,-1-1,0 1,1-1,-1-1,1 1,-1 0,0-1,1 1,-1-1,0 0,0 0,1 0,-1-1,2 0,17-12,0-1,-1-1,-1-1,0-1,-1 0,-1-2,-1 0,-1-1,0 0,-2-1,1-5,-8 17,118-182,-125 190,1 0,0 0,0 0,-1 0,1 0,1 1,-1-1,0 0,0 1,1-1,-1 1,1-1,-1 1,1 0,-1-1,1 1,0 0,0 0,0 0,-1 0,1 1,0-1,0 1,0-1,0 1,0-1,0 1,0 0,1 0,-1 0,0 0,0 0,0 1,0-1,0 1,0-1,0 1,0 0,-1 0,1-1,0 1,0 1,36 94,-22-40,-11-41,1-1,1 0,0 0,1 0,0-1,1-1,1 1,0-1,0-1,1 0,1 0,0-1,0-1,1 0,8 4,-19-12,0 0,0-1,-1 1,1-1,0 1,0-1,0 0,-1 1,1-1,0 0,0 0,0-1,0 1,-1 0,1-1,0 1,0-1,0 1,-1-1,1 0,0 0,-1 1,1-1,-1 0,1-1,-1 1,1 0,-1 0,0-1,0 1,1-1,8-14</inkml:trace>
  <inkml:trace contextRef="#ctx0" brushRef="#br0" timeOffset="1818.481">1302 43,'-1'-3,"-1"0,1 1,-1-1,0 1,1-1,-1 1,0 0,-1-1,1 1,0 0,0 1,-1-1,1 0,-1 1,0-1,1 1,-1 0,0 0,0 0,0 0,0 0,0 1,0-1,0 1,0 0,0 0,0 0,0 0,0 1,0-1,0 1,0 0,0-1,-2 3,-2-1,0 1,0 0,0 1,1 0,-1 0,1 0,0 1,0 0,1 0,0 0,-1 1,2-1,-4 6,-4 9,2 0,0 1,1 0,1 0,0 1,2 0,1 1,1-1,1 1,1 0,0 0,2 0,1 0,1 0,1 0,0-1,2 1,1-1,1 0,0 0,2-1,0 0,2-1,0 0,1 0,1-1,11 12,-18-26,-1 0,1 0,0 0,0-1,0 0,0 0,1 0,0-1,-1 0,1 0,0-1,1 0,-1 0,0-1,1 0,-1 0,1 0,2-1,6-5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1,'-40'109,"-72"151,110-255,0 0,0 0,1 0,0 0,0 1,0-1,0 0,1 1,0-1,0 1,1-1,-1 0,1 1,0-1,1 0,-1 0,1 0,0 0,1 0,-1 0,1 0,0-1,0 1,0-1,0 0,1 0,0 0,0-1,0 1,0-1,0 0,1 0,0 0,-1-1,1 1,3 0,-2-1,0 0,0-1,0 1,0-1,1-1,-1 1,0-1,1 0,-1 0,0-1,1 0,-1 0,0 0,0-1,0 0,0 0,0-1,0 0,-1 0,1 0,-1 0,0-1,0 0,0 0,3-5,10-30,-10 22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1 252,'230'-208,"-227"205,0-1,-1 1,1 0,1 0,-1 0,0 0,1 0,-1 1,1-1,0 1,0 0,0 0,0 1,0-1,0 1,1 0,-1 0,0 0,1 1,-1-1,0 1,1 0,-1 0,1 1,-1-1,0 1,1 0,-1 0,0 1,0-1,0 1,0 0,0 0,0 0,0 0,-1 1,1 0,-1-1,3 5,95 162,-70-135,-14-23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0,'-19'6,"0"1,1 1,1 0,-1 1,1 1,1 1,0 0,0 1,1 1,1 0,0 1,1 1,0 0,1 1,1 0,1 0,0 1,1 1,1 0,1 0,0 0,1 1,-3 17,8-26,0-1,1 1,0-1,0 0,1 1,0-1,0 1,1-1,1 0,-1 0,1 0,1 0,0-1,0 1,1-1,0 0,0 0,1-1,0 1,0-1,1-1,-1 1,2-1,-1 0,1-1,0 0,0 0,0 0,1-1,-1 0,5 0,1-1,0-1,-1 0,1-1,0-1,0 0,0-1,0 0,-1-1,1 0,-1-2,1 1,-1-2,0 0,0 0,-1-1,0-1,0 0,0 0,-1-2,0 1,0-1,-1-1,-1 0,1 0,-2-1,5-5,-7 2,0 1,0-1,-1 0,-1 0,-1-1,0 1,0-1,-2 0,0 0,0 0,-1 1,-1-1,-1 0,0 0,-1 1,0-1,-5-8,6 13,-1 1,-1-1,0 1,0 0,-1 1,0-1,0 1,-1 0,0 0,0 0,-1 1,0 0,-1 1,1-1,-1 1,0 1,-1 0,1 0,-1 0,-5-1,-7 1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0,'-9'29,"-4"14,1 5,2-1,4-9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0 107,'73'-64,"-64"58,0 1,0 0,0 0,1 1,-1 0,1 1,0 0,0 1,0 0,1 0,-1 1,0 0,11 1,-20 1,1-1,0 0,-1 1,1 0,-1-1,1 1,-1 0,1 0,-1 0,1 0,-1 0,0 0,1 0,-1 1,0-1,0 0,0 1,0-1,0 1,-1-1,1 1,0-1,0 1,-1 0,1-1,-1 1,0 0,0-1,1 1,-1 0,0-1,0 1,0 0,-1 0,1-1,0 1,-1 0,1-1,-1 1,1-1,-2 2,-34 67,33-66,-29 38,-25 43,56-82,0 0,0 0,0 0,0 1,1-1,0 0,-1 0,1 0,0 1,0-1,1 0,-1 0,1 0,0 1,0-1,0 0,0 0,0 0,0 0,1-1,0 1,-1 0,1 0,0-1,0 0,1 1,-1-1,0 0,1 0,88 46,-83-46,0 1,0-1,0 2,-1-1,1 1,-1 0,0 0,0 1,0 0,-1 0,0 1,0 0,0 0,-1 0,0 0,3 5,-7-7,1 0,-1 0,0 0,-1 0,1 1,-1-1,1 0,-1 0,0 1,-1-1,1 0,-1 0,0 1,0-1,0 0,-1 0,1 0,-1 0,0-1,0 1,0 0,-1-1,1 1,-1-1,-1 2,-85 68,84-70,0 0,1 0,-1 0,0 0,0-1,0 1,0-1,-1 0,1-1,-1 1,1-1,-1 0,1 0,-1-1,1 0,-1 0,0 0,1-1,-5 0,-2-8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1 254,'9'5,"9"1,5 0,4-1,2-2,1-1,1 0,-2-2,1 0,-1 0,-1 0,1-1,-1 1,0 0,1 0,-6-5,-6-1</inkml:trace>
  <inkml:trace contextRef="#ctx0" brushRef="#br0" timeOffset="250.348">255 0,'-5'34,"-1"15,-5 5,-1-3,3-4,2-6,2-5,2-4,2-3,1-1,0-1,1 1,-1-1,0-5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5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1033,'41'-20,"-17"10,-1-2,0 0,-1-1,0-1,-1-1,-1-1,0-1,-1-1,5-6,-22 21,-2 2,0-1,0 1,1 0,-1 0,1-1,-1 1,0 0,1 0,0 0,-1 0,1 0,0 0,0 0,-1 0,1 0,0 0,0 0,0 0,0 1,0-1,0 0,0 1,0-1,1 1,-1-1,0 1,0 0,0-1,1 1,-1 0,0 0,0 0,1 0,-1 0,0 0,0 0,1 0,-1 0,0 1,0-1,0 0,1 1,-1-1,0 1,0-1,0 1,0 0,0-1,1 2,13 104,11 110,9 35,-34-236,0 0,0 0,-2 1,0-1,0 0,-2 0,0-1,0 1,-2 0,1-1,-2 0,0 0,-5 7,7-13,0-1,-1 1,0-1,0 0,-1-1,0 1,0-1,-1 0,1 0,-1-1,-1 0,1 0,-1-1,1 0,-1 0,-1-1,1 0,0 0,-1-1,1 0,-1 0,0-1,-5 0,11-1,-1 0,1 1,0-1,0-1,0 1,0 0,0-1,0 1,0-1,0 0,1 0,-1 0,0-1,0 1,1-1,-1 1,1-1,-1 0,1 0,0 0,-1 0,1 0,0-1,1 1,-1 0,0-1,1 0,-1 1,1-1,0 0,0 0,0 0,0 0,0 0,1 0,0 0,-1 0,1 0,0 0,0 0,1 0,-1 0,0 0,1 0,0 0,0 0,0 0,0 1,0-1,1 0,-1 0,2-1,107-154,-53 87,-39 46</inkml:trace>
  <inkml:trace contextRef="#ctx0" brushRef="#br0" timeOffset="416.25">85 524,'19'-37,"2"0,2 2,1 0,2 2,1 0,12-9,-38 41,0 0,0 0,0 0,0 1,0-1,0 0,1 0,-1 0,0 1,1-1,-1 1,0-1,1 1,-1 0,1-1,-1 1,0 0,1 0,-1 0,1 0,-1 0,1 0,-1 0,1 1,-1-1,0 0,1 1,-1-1,0 1,1 0,-1-1,0 1,0 0,1 0,-1 0,0 0,0 0,0 0,0 0,0 0,-1 0,1 1,0-1,0 0,-1 0,1 1,-1-1,1 0,-1 1,1-1,-1 1,0-1,0 1,0-1,0 2,26 90,22 45,-38-123</inkml:trace>
  <inkml:trace contextRef="#ctx0" brushRef="#br0" timeOffset="1093.816">565 45,'15'-7,"0"0,0 0,1 2,0 0,0 1,0 0,13 0,-25 3,1 1,-1 0,0 0,0 0,0 0,1 1,-1 0,0 0,0 0,0 0,0 0,0 1,0 0,0 0,-1 0,1 0,-1 1,1-1,-1 1,0 0,0 0,0 0,-1 0,1 1,-1-1,1 1,-1 0,0-1,-1 1,1 0,-1 0,1 2,3 17,0 1,-2 1,-1-1,-1 0,-1 1,-1-1,-1 4,0 23,15 380,-3-312,-5 0,-8 63,-26 76,29-61,0-195,0 0,0 0,0 0,0 0,-1 0,1-1,-1 1,1 0,-1 0,0 0,1 0,-1 0,0 0,0-1,0 1,-1 0,1-1,0 1,-1-1,1 0,-1 1,1-1,-1 0,0 0,1 0,-1 0,0 0,0 0,0 0,1-1,-1 1,0-1,-1 1,-67-10,38 2,-63-18,76 20</inkml:trace>
  <inkml:trace contextRef="#ctx0" brushRef="#br0" timeOffset="3252.781">1045 750,'8'-1,"-1"-2,0 1,1-1,-1 0,0 0,0-1,-1 0,1-1,-1 1,0-1,0 0,0 0,-1-1,0 0,0 0,0 0,-1-1,0 1,0-1,-1 0,0 0,1-2,30-43,122-147,-156 198,0 0,0 0,1 0,-1 0,0 0,1 0,-1 0,1 0,-1 0,1 0,-1 0,1 0,-1 0,1 1,0-1,0 0,-1 0,1 1,0-1,0 1,0-1,0 1,0-1,0 1,0-1,0 1,0 0,0-1,0 1,0 0,0 0,0 0,0 0,0 0,0 0,0 0,0 0,0 0,0 0,0 1,0-1,0 0,0 1,0-1,0 1,0-1,0 1,0-1,-1 1,1 0,0-1,0 1,-1 0,1 0,0 0,-1 0,1-1,-1 1,1 0,-1 0,1 0,-1 0,0 0,1 0,1 65,-3-58,0-1,1 0,0 0,0 1,0-1,1 0,0 1,1-1,0 0,0 0,0 0,1-1,0 1,3 4,-5-10,1 0,0 0,1-1,-1 1,0 0,0-1,0 1,0-1,1 0,-1 1,0-1,0 0,0 0,1-1,-1 1,0 0,0-1,0 1,1-1,-1 0,0 0,0 0,0 0,0 0,-1 0,1 0,0-1,0 1,-1-1,1 1,-1-1,1 0,-1 0,0 1,1-1,-1 0,0 0,0-1,9-7,156-187,-165 195,44-38,-44 40,0-1,0 0,0 1,0-1,0 1,0-1,0 1,0-1,0 1,0 0,0 0,1-1,-1 1,0 0,0 0,0 0,0 0,1 1,-1-1,0 0,0 0,0 1,0-1,0 1,0-1,1 1,-1-1,0 1,-1-1,1 1,0 0,0 0,0 0,0-1,0 1,-1 0,1 0,0 0,-1 0,1 0,-1 0,1 0,-1 0,0 1,1-1,-1 0,0 0,2 8,-1 0,-1 0,0 0,0 1,-1-1,0 0,0 0,-1-1,0 1,-1 0,0 0,0-1,-1 0,0 0,0 1,-7 16,-13 30,17-44,1 0,1 0,0 0,0 1,1 0,1 0,0 0,1 1,0-1,1 1,0-1,1 1,0 0,5 5</inkml:trace>
  <inkml:trace contextRef="#ctx0" brushRef="#br0" timeOffset="3503.31">2201 412,'-398'349,"-43"17,425-350,3-2</inkml:trace>
  <inkml:trace contextRef="#ctx0" brushRef="#br0" timeOffset="3917.473">2146 920,'-54'14,"1"3,1 1,0 3,2 3,-25 15,25 3,49-41,1 0,-1 0,0-1,0 1,1 0,-1 0,1 0,-1 0,1 1,-1-1,1 0,0 0,-1 0,1 0,0 0,0 0,0 1,0-1,0 0,0 0,0 0,0 0,1 0,-1 1,0-1,1 0,-1 0,1 0,-1 0,1 0,-1 0,1 0,0 0,0 0,-1-1,1 1,0 0,0 0,0 0,0-1,0 1,0-1,0 1,0-1,0 1,0-1,0 1,0-1,0 0,0 0,1 0,0 1,155 43,-156-44,1 1,0 0,0 0,-1 0,1 0,-1 0,1 0,-1 0,1 1,-1-1,0 0,1 1,-1-1,0 1,0 0,0-1,0 1,-1 0,1-1,0 1,-1 0,1 0,-1 0,1 0,-1 0,0-1,0 1,0 0,0 0,0 0,-1 0,1 0,0 0,-1-1,1 1,-1 0,0 0,0 0,0-1,1 1,-1-1,-1 2,-57 59,-116 31,124-82,32-13</inkml:trace>
  <inkml:trace contextRef="#ctx0" brushRef="#br0" timeOffset="4353.233">2287 807,'53'-11,"-49"9,0 0,1 1,-1-1,1 1,-1 0,1 0,-1 0,1 1,-1 0,1-1,0 2,-1-1,1 1,-1-1,1 1,-1 0,1 1,-1-1,1 1,2 1,-5 1,-1-1,1 1,-1 0,0-1,0 1,0 0,-1 0,1 0,-1 0,0-1,0 1,0 0,-1 0,0 0,1 0,-1-1,0 1,-1 0,1-1,-1 1,1-1,-1 1,0-1,0 0,-1 0,1 0,-1 0,1 0,-1 0,0-1,0 1,0-1,0 0,-2 1,-7 9,6-8,1 0,0 1,0 0,0 0,0 0,1 1,0-1,0 1,1 0,-1 0,1 1,0-1,1 1,0-1,0 1,-1 4,5-8,0 0,0 0,0 0,0-1,1 1,-1-1,1 0,-1 1,1-1,0 0,0 0,0-1,0 1,0-1,0 1,1-1,-1 0,0 0,1-1,-1 1,0-1,1 1,-1-1,1 0,-1-1,1 1,-1 0,1-1,1 0,1 1,83-14,-64 7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428 932,'4'0,"7"0,6 0,5 0,4 0,2 0,1 0,0-5,1-2,-1 1,0 1,0 1,-1 2,-4 6,-7 2</inkml:trace>
  <inkml:trace contextRef="#ctx0" brushRef="#br0" timeOffset="365.334">1217 282,'0'10,"0"7,0 7,0 3,0 2,0 1,0 0,0 0,0-1,0 0,0 0,0 0,0-1,0 0,0 0,5-4,1-2,0-5</inkml:trace>
  <inkml:trace contextRef="#ctx0" brushRef="#br0" timeOffset="614.716">1020 790,'33'0,"17"0,3 0,-1 0,-5 0,-6 0,-5 0,-4 0,-3 0,-1 0,-5 0</inkml:trace>
  <inkml:trace contextRef="#ctx0" brushRef="#br0" timeOffset="1043.901">1189 1016,'41'-7,"-26"4,0 0,0 0,1 2,-1 0,1 0,-1 2,1 0,-1 0,0 2,8 2,-21-5,0 1,0 0,-1-1,1 1,0 0,0 0,-1 0,1 0,-1 1,1-1,-1 0,1 1,-1-1,0 1,0-1,0 1,0-1,0 1,0 0,0 0,0-1,-1 1,1 0,-1 0,1 0,-1 0,0 0,0 0,0 0,0 0,0 0,0 0,0-1,-1 1,1 0,-1 0,1 0,-1 0,0 0,0-1,0 1,0 0,0-1,-1 2,-57 71,58-73,-19 20,7-11,1 1,1 0,0 1,0 0,1 0,1 1,0 1,1-1,0 2,1-1,1 1,0 0,1 0,-2 12,7-24,0 1,0-1,1 0,-1 0,1 1,0-1,0 0,0 0,0 0,1 0,-1 0,1 0,0 0,-1-1,1 1,1 0,-1-1,0 0,1 0,-1 1,1-1,-1-1,1 1,0 0,0-1,0 1,0-1,0 0,0 0,0 0,2 0,102 8,-19-37,-73 18</inkml:trace>
  <inkml:trace contextRef="#ctx0" brushRef="#br0" timeOffset="9282.031">455 57,'-6'-6,"-1"0,-1 1,1-1,-1 2,0-1,0 1,0 0,-1 1,1 0,-1 0,0 1,1 0,-1 0,0 1,0 1,0-1,-1 1,1 1,0 0,0 0,0 1,1 0,-1 0,0 1,1 0,-1 0,1 1,0 1,0-1,-1 2,-7 13,1 0,1 0,0 2,2-1,0 2,2-1,0 2,2-1,0 1,1 0,2 1,0 0,1 7,3-29,-21 133,6 1,6 0,6 1,6 27,28 193,-31-333,0-20,0 0,0 0,0-1,1 1,-1 0,1 0,0 0,0-1,0 1,0 0,1 0,0 0,0-1,0 1,0 0,0-1,1 1,-1-1,1 1,0-1,0 0,1 0,-1 0,1 0,-1 0,1 0,0-1,0 1,0-1,0 0,0 0,1 0,-1 0,1-1,-1 1,1-1,223-2,-203 0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6923.243">5702 46,'-8'-4,"1"2,0-1,-1 1,0 0,1 1,-1 0,0 0,0 1,0 0,0 0,1 0,-1 1,0 1,0-1,1 1,-1 1,1-1,0 1,-1 0,1 1,1 0,-1 0,0 0,-4 6,1-2,0 1,1 1,0 0,1 0,0 1,0 0,1 0,1 0,0 1,1 0,0 1,0-1,2 1,0 0,0-1,1 1,0 1,1-1,1 0,1 12,0-21,0 0,1 1,-1-1,1 0,0 0,0 0,0 0,1-1,0 1,-1 0,1-1,0 0,1 0,-1 0,1 0,-1 0,1-1,0 0,0 1,0-1,0-1,0 1,0 0,0-1,1 0,-1 0,1-1,-1 1,1-1,-1 0,2 0,3 0,-1-1,0 0,1 0,-1-1,0 0,0 0,0-1,0 0,0-1,0 0,-1 0,0 0,0-1,0 0,0 0,0-3,16-15,-1-2,-1-1,-2-1,-1-1,-1 0,-1-1,-1-1,-2 0,-1-1,7-31,-10 47,-8 47,-1-28,-1 29,-1-22,1 0,1 0,0 1,0-1,1 0,1 1,0-1,0 0,1 0,0 0,1-1,1 1,-1-1,5 6,102 94,-97-96</inkml:trace>
  <inkml:trace contextRef="#ctx0" brushRef="#br0" timeOffset="7589.316">6181 299,'28'54,"-27"-53,-1 0,1 1,0-1,0 0,0 0,0 0,0 0,0 0,1-1,-1 1,0 0,0 0,1-1,-1 1,0-1,1 1,-1-1,1 0,-1 1,0-1,1 0,-1 0,1 0,-1 0,1 0,-1 0,1-1,-1 1,0 0,1-1,-1 1,0-1,1 1,-1-1,0 0,0 0,1 1,-1-1,0 0,0 0,0 0,0 0,0-1,41-59,-30 41,-11 18,0-1,0 1,0 0,0 0,0 1,1-1,-1 0,1 0,-1 1,1-1,0 1,0-1,0 1,-1 0,1-1,0 1,1 0,-1 0,0 1,0-1,0 0,0 1,1-1,-1 1,0 0,1 0,-1 0,0 0,0 0,1 0,-1 1,0-1,0 1,1-1,-1 1,0 0,0 0,0 0,0 0,0 0,0 1,0-1,-1 0,1 1,0 0,-1-1,1 1,-1 0,1 0,0 1,11 19,-1 1,0 0,-2 1,-1 0,0 1,-2 0,-1 0,-1 0,-1 2,0-6,32 173,-34-189,-1 0,1 0,-1 1,0-1,0 0,-1 1,1-1,-1 1,0-1,-1 1,1-1,-1 1,0-1,-1 0,1 0,-1 1,0-1,0 0,-1 0,1-1,-1 1,0 0,-1-1,1 0,-1 0,0 0,0 0,0 0,0-1,0 0,-1 0,0 0,0 0,1-1,-2 0,-2 1,4-1,0-1,-1 0,1 0,-1-1,1 1,-1-1,1 0,-1 0,1 0,-1-1,1 0,0 0,-1 0,1 0,0-1,-1 1,1-1,0 0,0 0,0-1,1 1,-1-1,1 0,-1 0,1 0,0 0,0-1,0 1,1-1,-1 0,1 1,0-1,0-1,0 1,0 0,1 0,0-1,0 1,0 0,0-1,1 1,-1-1,1 1,1-2,3-3,2-1,-1 1,1 0,1 1,-1-1,1 1,1 1,0-1,0 1,0 1,1-1,0 1,0 1,8-4,57-34,-38 24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  <inkml:trace contextRef="#ctx0" brushRef="#br0" timeOffset="36579.006">5193 1795,'256'-57,"83"57,-142-28,-66 28,-119 0</inkml:trace>
  <inkml:trace contextRef="#ctx0" brushRef="#br0" timeOffset="37795.967">5589 1428,'6'18,"0"1,0-1,-2 1,-1 0,0 0,-1 1,-1-1,-1 2,9 74,25 216,-12-114,-12-114,-5-1,-3 1,-4 10,4 139,26 22,-29 151,-26-209,27 284,-12-350,-5-44,16-76</inkml:trace>
  <inkml:trace contextRef="#ctx0" brushRef="#br0" timeOffset="38146.101">6069 3291,'-352'401,"5"-12,326-369,-39 56,58-65</inkml:trace>
  <inkml:trace contextRef="#ctx0" brushRef="#br0" timeOffset="38792.091">5927 1344,'-38'33,"1"2,3 2,0 1,3 2,1 1,2 1,2 2,2 0,2 2,2 0,0 7,-100 214,108-241,0-2</inkml:trace>
  <inkml:trace contextRef="#ctx0" brushRef="#br0" timeOffset="39778.457">6491 2304,'-18'14,"2"1,-1 0,2 2,0 0,1 0,1 1,0 1,2 0,0 1,1 0,1 1,1 0,1 0,1 1,-3 15,8-32,0 0,1-1,-1 1,1 0,0 0,0 0,1 0,-1 0,1-1,0 1,0 0,1 0,-1-1,1 1,0-1,1 1,-1-1,1 0,-1 0,1 0,0 0,1-1,-1 1,1-1,-1 0,1 0,0 0,0 0,1-1,-1 0,0 0,1 0,0 0,-1-1,1 1,0-1,-1 0,1-1,0 1,0-1,0 0,0 0,0-1,0 1,-1-1,1 0,17-5,-1-1,0-1,-1-1,1-1,-2-1,0 0,0-2,-1 0,0-1,-2 0,1-2,-2 0,0 0,-1-2,-1 0,0 0,-2-1,7-15,-11 22,-1 0,0 0,-1-1,-1 0,0 0,0 0,-2 0,0 0,0-1,-1 1,0-1,-2 1,1-1,-2 1,0-1,0 1,-1 0,-1 0,-2-5,3 13,1 1,-1 0,-1 0,1 1,0-1,-1 1,0-1,0 1,0 0,0 0,0 1,0-1,-1 1,1 0,-1 0,0 1,0-1,1 1,-1 0,0 0,0 1,0 0,0-1,0 2,0-1,0 0,0 1,-2 1,-5 0,0 1,1 1,-1 0,1 1,0 0,0 0,0 1,1 1,0 0,0 0,0 2,-24 22,5-1</inkml:trace>
  <inkml:trace contextRef="#ctx0" brushRef="#br0" timeOffset="40177.05">7084 2501,'0'10,"0"7,-5 6,-1 4,5-2,2-11,2-8</inkml:trace>
  <inkml:trace contextRef="#ctx0" brushRef="#br0" timeOffset="41911.079">7197 2078,'44'-38,"-40"34,0 0,0 1,0-1,0 1,1-1,0 1,0 1,-1-1,1 1,1 0,-1 0,0 0,0 1,1-1,-1 2,1-1,-1 0,1 1,0 0,-1 0,1 1,-1 0,1 0,-1 0,0 0,1 1,-1 0,0 0,0 0,1 2,-3-1,0 2,-1-1,1 0,-1 0,0 1,-1-1,1 1,-1 0,0 0,0-1,0 1,0 0,-1 0,0 0,0 0,-1 0,1-1,-1 1,0 0,0 0,-1-1,1 1,-1-1,0 1,0-1,-1 1,1-1,-1 0,0 0,-19 88,24-88,1 1,-1-1,1 0,0 1,1-1,-1-1,1 1,-1 0,1-1,0 0,0 0,1 0,-1 0,1-1,-1 0,1 0,0 0,0 0,0-1,0 0,0 0,0 0,1-1,22 10,-23-9,0 0,0 1,0-1,0 1,-1 1,1-1,-1 1,0-1,1 1,-1 1,0-1,-1 0,1 1,-1 0,1 0,-1 0,0 0,-1 0,1 1,-1-1,0 1,0 0,0 0,-1 0,1 0,-1 0,0 1,0-1,0 0,0-1,0 1,-1 0,1 0,-1 0,0 0,-1 0,1 0,-1 0,0 0,0 0,0 0,-1 0,0-1,0 1,0-1,-1 1,1-1,-1 0,0 0,0 0,0 0,-1 0,1-1,-1 0,0 0,0 0,0 0,-1 0,1-1,-1 1,-7-1,1 0,-1 0,0-1,0-1,0 0,0 0,0-1,0-1,0 0,1-1,-1 0,-1-1,-6-3</inkml:trace>
  <inkml:trace contextRef="#ctx0" brushRef="#br0" timeOffset="43597.069">7988 2218,'1'-17,"2"0,0 0,1 0,1 0,0 1,1 0,1 0,1 0,0 1,1 0,1 0,0 1,1 1,0 0,9-8,-20 20,1 0,-1 0,0 0,1 0,-1 0,1 0,-1 0,1 0,-1 0,1 0,0 0,-1 1,1-1,0 0,0 1,0-1,-1 0,1 1,0-1,0 1,0-1,0 1,0-1,0 1,0 0,0 0,0-1,0 1,0 0,0 0,1 0,-1 0,0 0,0 0,0 1,0-1,0 0,0 0,0 1,0-1,0 1,0-1,0 1,-1-1,1 1,0 0,0-1,0 1,0 0,-1-1,1 1,0 0,-1 0,1 0,-1 0,1 0,-1 0,1 0,-1 0,0 0,1 0,-1 0,2 8,22 67,-23-75,-1 1,1-1,0 0,0 1,0-1,0 0,0 1,0-1,0 0,0 0,0 0,1 0,-1 0,0 0,1-1,-1 1,1 0,-1-1,1 1,-1-1,1 1,-1-1,1 0,0 1,-1-1,1 0,0 0,-1 0,1 0,-1-1,1 1,-1 0,1-1,0 1,-1-1,1 1,-1-1,0 0,1 0,-1 0,1 1,-1-1,0-1,0 1,1 0,79-89,-80 90,0-1,0 1,0 0,-1 0,1 0,0-1,0 1,0 0,-1 0,1 0,0 0,0 0,0 0,0 1,-1-1,1 0,0 0,0 1,0-1,-1 0,1 1,0-1,-1 0,1 1,0-1,-1 1,1 0,0-1,-1 1,1-1,-1 1,1 0,-1-1,1 1,-1 0,0 0,1-1,-1 1,0 0,0 0,1 0,-1-1,0 1,0 0,0 0,0 0,0 0,0 0,4 48,-4-46,3 111,2-94</inkml:trace>
  <inkml:trace contextRef="#ctx0" brushRef="#br0" timeOffset="43794.102">8890 1908,'-498'446,"347"-280,100-86,46-63</inkml:trace>
  <inkml:trace contextRef="#ctx0" brushRef="#br0" timeOffset="44277.854">8834 2388,'-45'28,"33"-22,0 0,1 1,0 0,0 1,1 0,0 0,1 1,-1 1,2 0,-6 7,14-14,0 0,0 1,0-1,0 0,1 1,-1-1,1 0,0 0,0 1,0-1,0 0,1 0,-1 0,1 0,-1-1,1 1,0 0,1-1,-1 1,0-1,1 0,-1 1,1-1,-1-1,1 1,0 0,0-1,0 1,0-1,0 0,0 0,2 1,18 12,-20-13,1 1,0-1,0 1,-1 0,1 0,-1 1,1-1,-1 1,0-1,0 1,0 0,-1 0,1 0,-1 1,1-1,-1 0,0 1,0 0,-1-1,1 1,-1 0,0 0,0 0,0 0,0 0,-1 0,0 0,1 0,-2 0,1 1,0-1,-1 0,0 0,0 0,0 0,0-1,-1 1,1 0,-1 0,-4 3,0-1,0 0,-1 0,1-1,-1 0,0 0,-1 0,1-1,-1 0,0-1,0 1,0-2,0 1,-1-1,1 0,-1-1,1 0,-1 0,1-1,-1 0,0-1,1 0,-9-2,-2-3</inkml:trace>
  <inkml:trace contextRef="#ctx0" brushRef="#br0" timeOffset="44661.105">9003 2191,'11'-7,"10"-7,2 1,0 1,0 1,1 1,0 2,1 0,0 1,4 0,-27 7,-1-1,0 1,0-1,0 1,1-1,-1 1,0 0,0 0,1-1,-1 1,0 0,1 0,-1 0,0 0,1 1,-1-1,0 0,1 1,-1-1,0 0,0 1,0 0,1-1,-1 1,0 0,0-1,0 1,0 0,0 0,0 0,0 0,0 0,-1 0,1 0,0 0,-1 0,1 0,0 1,-1-1,0 0,1 0,-1 1,0-1,1 0,-1 1,0-1,0 0,0 1,0-1,0 0,0 0,-1 1,1-1,0 0,-1 1,1-1,-1 0,1 0,-1 0,0 1,-32 47,27-43,1 0,0 0,0 0,1 1,0-1,0 1,0 0,1 0,0 1,0-1,1 0,0 1,1 0,-1 0,1-1,1 1,0 7,2-11,1 0,-1-1,1 1,0-1,1 0,-1 0,1 0,-1 0,1-1,0 1,0-1,0 0,0 0,0-1,0 1,1-1,-1 0,0 0,1 0,-1-1,1 1,-1-1,1 0,-1 0,1-1,-1 1,1-1,2-1,2 2,79-14,-63 7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47.8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2994 205,'-104'-65,"71"42,-1 1,0 2,-2 2,-1 1,-29-9,43 21,-1 2,1 0,-1 1,1 2,-1 0,-15 3,-21-1,1 3,1 3,0 2,1 2,-38 15,-81 16,-659 136,738-154,2 3,1 5,1 3,2 5,-14 12,79-37,0 2,2 1,0 1,1 0,0 2,2 1,1 1,1 0,1 2,1 0,1 1,2 0,0 1,2 1,1 0,2 0,-1 9,-99 325,91-276,4-27,3 1,2 0,0 60,12 138,3-211,2 0,3-1,1 0,2 0,3-1,1-1,3-1,1-1,12 15,-9-17,3-2,1 0,2-2,1-1,2-2,30 23,-26-31,2-2,1-1,1-2,1-2,0-1,36 7,-47-14,35 11,1-3,1-4,0-2,14-2,17-4,-1-5,63-7,-77-4,0-3,-1-4,35-13,-13-1,-1-4,-1-4,44-27,-113 46,-1-2,-1-2,0-1,28-27,-18 5,-2-1,-3-3,-1 0,-2-3,-3-1,-3-1,-1-1,17-55,-2 15,0-1,-4-2,-4-2,-4-1,5-48,0-98,-30 176,3 22,-3 1,-2-1,-3-1,-1 1,-3 0,-2 0,-2 0,-2 1,-2 0,-2 1,-3 0,-6-11,10 37,0 1,-2 0,0 0,-1 1,-1 1,-1 1,-1 0,0 1,-1 1,-1 1,-1 1,0 1,0 0,-2 2,1 0,-1 1,-1 2,-12-3,-23-2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50.94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0 205,'39'-18,"166"-5,32-5,-187 20,0 3,0 1,0 3,5 2,115-28,-2 15,1-7,-26-6,-3 13,85-6,-201 13,27 5,-43 9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0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1,'0'679,"-5"-623,-1-32</inkml:trace>
  <inkml:trace contextRef="#ctx0" brushRef="#br0" timeOffset="884.369">13 453,'166'-53,"93"19,1039 36,-1090 26,206-27,-235 24,9-11,-111-3,1-4,0-3,73-7,-29 1,180-27,-190 40,-73-3,1-1,0-3,0-1,0-1,0-3,10-2,38 1,136 2,-199 0</inkml:trace>
  <inkml:trace contextRef="#ctx0" brushRef="#br0" timeOffset="1148.577">4218 198,'-79'24,"2"4,1 3,-69 39,75-27,2 3,2 3,3 3,-27 30,64-58</inkml:trace>
  <inkml:trace contextRef="#ctx0" brushRef="#br0" timeOffset="1915.426">831 57,'-332'200,"264"-159,-2-4,-2-2,-37 11,62-25,30-13</inkml:trace>
  <inkml:trace contextRef="#ctx0" brushRef="#br0" timeOffset="3648.159">323 368,'-62'48,"-127"146,121-142,64-43</inkml:trace>
  <inkml:trace contextRef="#ctx0" brushRef="#br0" timeOffset="5097.209">972 764,'-14'5,"0"1,0 0,1 1,0 1,0 0,1 1,0 1,1-1,0 2,1-1,-1 2,2-1,0 1,0 1,2 0,-1 0,1 0,1 1,1 0,0 0,0 1,2-1,-1 1,2 0,0 0,1 4,0-9,1-1,0 0,1 1,0-1,1 0,-1 0,2 0,-1 0,1 0,1 0,-1-1,2 1,-1-1,1 0,0-1,1 1,0-1,0 0,0 0,1-1,0 0,0 0,1 0,0-1,8 4,-8-5,1-1,0-1,0 1,0-1,0-1,0 0,0 0,0-1,0 0,1 0,-1-1,0 0,0-1,0 0,0 0,0-1,-1 0,1-1,-1 0,0 0,0-1,0 0,0 0,1-3,12-8,-2-1,0 0,-1-2,0 0,-2-1,-1-1,0 0,2-7,-12 21,1-2,-1 1,0-1,-1 1,0-1,-1-1,1 1,-2 0,1-1,-1 1,-1-1,0 0,0 0,-1 0,0 1,-1-1,0 0,-1 0,0 1,0-1,-1 1,0 0,0-1,-1 1,-1 1,-3-7,3 7,0 0,0 1,-1 0,0 0,0 0,0 1,-1 0,0 0,0 0,-1 1,1 0,-1 1,0 0,0 0,-1 1,1-1,-1 2,0-1,0 2,0-1,0 1,0 0,0 1,0 0,0 0,0 1,0 0,0 1,0 0,1 0,-9 4,-6 6,2-1</inkml:trace>
  <inkml:trace contextRef="#ctx0" brushRef="#br0" timeOffset="5536.863">1452 1130,'0'5,"0"6,0 1</inkml:trace>
  <inkml:trace contextRef="#ctx0" brushRef="#br0" timeOffset="6132.113">1846 735,'-37'-16,"31"16,1 0,-1 1,1 0,-1 0,1 0,0 1,-1-1,1 1,0 1,0-1,1 1,-1 0,0 0,1 0,0 0,0 1,0 0,0 0,0 0,1 0,0 1,-1-1,2 1,-1 0,1 0,-1 0,1 0,1 0,-1 0,1 1,0-1,0 1,0-1,1 2,2 0,1 0,0 1,0-1,0-1,1 1,0 0,0-1,1 0,0 1,0-2,0 1,1-1,0 0,0 0,0 0,0-1,1 0,0 0,0-1,0 0,0 0,7 1,23 15,-24-12,4 2,-1 0,0 1,-1 0,0 1,0 1,-1 0,-1 1,6 7,-18-18,1 0,-1 0,0 0,0 0,0 0,0 0,0 0,0 1,0-1,-1 0,1 0,-1 1,0-1,0 1,0-1,0 0,0 1,0-1,0 0,-1 1,0-1,1 0,-1 0,0 1,0-1,0 0,0 0,0 0,-1 0,1 0,0 0,-1-1,0 1,1 0,-1-1,0 1,0-1,0 0,0 1,0-1,-2 1,-94 31,73-31</inkml:trace>
  <inkml:trace contextRef="#ctx0" brushRef="#br0" timeOffset="6398.744">1734 678,'29'-5,"14"-1,5 0,-2 1,-3 2,-4 1,-4 1,-4 0,-6-4,-3-1,-1 0,-3 1</inkml:trace>
  <inkml:trace contextRef="#ctx0" brushRef="#br0" timeOffset="7152.74">2355 932,'2'-17,"1"0,1-1,1 2,0-1,1 1,1-1,0 2,1-1,1 1,0 0,1 1,1 0,0 1,9-9,-20 21,1 0,-1 0,0 0,1 0,-1 0,1 0,-1 0,1 0,-1 0,1 0,0 0,0 0,-1 0,1 1,0-1,0 0,0 0,0 1,0-1,0 1,0-1,0 1,0-1,0 1,0 0,0-1,0 1,0 0,0 0,1 0,-1 0,0 0,0 0,0 0,0 0,0 1,0-1,0 0,1 1,-1-1,0 0,0 1,0-1,0 1,0 0,-1-1,1 1,0 0,0 0,0-1,-1 1,1 0,0 0,-1 0,1 0,5 47,10 20,-13-67,-1 0,1 0,-1-1,1 1,-1 0,1-1,-1 0,1 1,0-1,-1 0,1 0,-1-1,1 1,0 0,-1-1,1 0,-1 0,1 1,-1-1,0-1,1 1,-1 0,0-1,0 1,0-1,0 1,0-1,0 0,0 0,-1 0,1 0,-1 0,1 0,-1-1,0 1,0 0,1-1,4-4,93-95,-99 101,1 0,0 0,-1 0,1 0,0 0,-1 0,1 0,0 0,0 1,0-1,0 0,0 1,0-1,0 1,0-1,0 1,0-1,0 1,0 0,0-1,0 1,0 0,0 0,1 0,-1 0,0 0,0 0,0 0,0 0,0 0,0 1,1-1,-1 0,0 1,0-1,0 1,0-1,0 1,0 0,0-1,-1 1,1 0,0 0,0-1,0 1,-1 0,1 0,0 0,-1 0,1 0,-1 0,1 0,-1 0,0 0,1 0,-1 1,0-1,0 0,0 0,0 0,0 0,0 0,0 0,0 1,0-1,0 0,0 0,-1 1,-24 143,4-79,16-47</inkml:trace>
  <inkml:trace contextRef="#ctx0" brushRef="#br0" timeOffset="7398.049">3230 650,'-64'54,"3"2,3 3,2 2,3 3,1 4,-125 173,142-197,20-28</inkml:trace>
  <inkml:trace contextRef="#ctx0" brushRef="#br0" timeOffset="7871.401">3230 1045,'-32'13,"1"0,0 3,1 0,1 2,0 1,-5 7,32-26,1 1,0 0,-1 0,1 0,0 0,0 0,-1 0,1 0,0 0,0 0,0 1,0-1,1 0,-1 1,0-1,0 1,1-1,-1 1,1-1,-1 1,1-1,0 1,0-1,0 1,0 0,0-1,0 1,0-1,0 1,0 0,1-1,-1 1,1-1,-1 1,1-1,0 1,-1-1,1 0,0 1,0-1,0 0,0 0,0 1,1 0,66 43,-53-37,-10-6,0-1,-1 2,1-1,-1 0,0 1,0 0,0 0,0 0,0 0,-1 1,1-1,-1 1,0 0,0 0,-1 0,1 1,-1-1,0 1,0-1,0 1,0 0,-1-1,0 1,0 0,-1 0,1 0,-1 0,0 0,0 0,0 0,-1 0,0 0,0-1,0 1,-1 0,1 0,-1-1,0 1,-1-1,1 1,-1-1,0 0,0 0,0 0,-5 1,0 0,0-1,-1 0,1 0,-1-1,0 0,0-1,0 0,0 0,0-1,-1 0,1 0,-8-2,-9 2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1.5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75,'118'-16,"1"6,-1 5,1 5,97 13,139 4,25-15,-307-2,75-4,-1-6,-1-7,0-6,-61 1,-85 22,1 0,0 1,-1-1,1 0,-1 0,1 0,0 1,-1-1,1 0,-1 1,1-1,0 0,-1 1,1-1,-1 1,1-1,-1 1,0-1,1 1,-1-1,1 1,-1-1,0 1,0 0,1-1,-1 1,0-1,0 1,0 0,0-1,1 1,-1 0,0-1,0 1,0 0,0-1,-1 1,1 0,0-1,0 1,0 0,-1-1,1 1,0-1,0 1,-1 0,1-1,0 1,-1-1,1 1,-1-1,1 1,-1-1,1 1,-1-1,1 0,-1 1,0-1,1 0,-1 1,1-1,-2 0,1 2,-7 13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3.67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2517 227,'-50'-35,"-2"1,-1 3,-2 2,0 3,-5 1,32 15,0 1,0 1,-1 2,-1 1,1 1,0 1,-1 2,0 1,1 1,-1 2,-15 3,-106 32,1 7,3 6,1 6,-32 25,46-24,-61 27,-85 56,223-106,2 1,1 4,2 1,2 2,-28 34,64-65,0 2,1 0,1 0,0 0,1 2,1-1,0 1,1 0,0 1,2-1,0 1,1 0,0 1,2-1,0 1,1-1,0 2,2 17,2 0,1-1,1 1,2-1,2-1,1 1,2-2,1 1,1-2,2 0,5 6,266 472,-253-459,2-1,3-2,1-2,3-1,1-3,2-1,3-2,-9-13,1-1,2-3,0-1,1-3,0-1,2-2,10 0,-54-14,110 29,2-5,1-4,0-6,68-1,293-11,-458-2,-1-1,1-1,-1-1,1 0,-1-1,0-1,0 0,0-2,0 0,-1-1,0 0,0-1,-1-1,0-1,-1 0,0-1,0 0,-1-1,-1 0,0-1,-1-1,6-9,30-64,-4-2,-4-1,-3-3,-5 0,-3-9,-2 13,0 7,-4-1,-4 0,-3-2,-4 0,-3-8,-6 52,-2-1,-1 1,-3 0,-1-1,-2 2,-2-1,-2 1,-1 0,-2 1,-2 1,-6-9,-9-6,-3 3,-2 0,-2 3,-2 1,-2 2,-2 1,-2 3,-1 2,-2 1,-2 3,-1 3,-1 1,-44-16,57 29,-1 3,-1 1,0 2,-1 1,0 3,0 1,-16 2,-14 1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0 954,'23'2,"1"-1,-1-2,0 0,0-2,0 0,0-2,0 0,-1-2,0 0,0-2,-1 0,20-12,-3-10,-2-3,-1-1,-1-1,-2-2,-2-1,-2-2,-1-1,-2-1,18-43,-41 82,194-372,-142 309,-52 65,0 1,-1 0,1 0,0-1,0 1,0 0,-1 1,1-1,0 0,0 0,0 1,0-1,1 1,-1 0,0 0,0 0,0 0,0 0,0 0,0 0,0 1,0-1,0 1,0-1,0 1,0 0,0 0,0 0,0 0,0 0,-1 0,1 0,0 1,-1-1,1 1,-1-1,0 1,1 0,12 19,-1 0,0 1,-2 0,-1 1,-1 0,-1 1,0 0,-2 0,0 5,-3-16,6 24,-1 1,-2-1,-2 2,-1-1,-2 1,-2-1,-1 0,-2 1,-3 4,3-22,-1 0,-1 0,-1 0,0-1,-2 0,-1-1,0 0,-1 0,-1-1,-1-1,0 0,-1-1,-1 0,-1-1,0-1,-18 12,20-14,-1-2,0 0,-1 0,0-2,-1 0,1-1,-1 0,-1-1,1-1,-1-1,0-1,0 0,0-1,-1-1,1-1,0-1,0 0,-1-1,-10-4,24 5,1-1,0 0,0 0,0-1,0 1,0-1,1 0,-1 0,1 0,0 0,-1-1,2 1,-1-1,0 0,1 0,-1 0,1 0,0 0,1-1,-1 1,1 0,0-1,0 1,0-1,1 0,-1 1,1-3,3-18</inkml:trace>
  <inkml:trace contextRef="#ctx0" brushRef="#br0" timeOffset="379.074">1637 474,'-20'25,"2"0,0 1,1 1,2 1,1 0,1 1,1 0,2 1,1 0,1 1,1 1,7-26,-1 0,1 1,0-1,0 0,1 0,0 0,0 1,0-1,1 0,0 0,0-1,0 1,1 0,0-1,0 1,1-1,-1 0,1 0,0 0,0-1,1 1,-1-1,1 0,0-1,0 1,1-1,-1 0,1 0,-1 0,1-1,0 0,0 0,0 0,0-1,0 0,2 0,3-2,0 1,1-2,-1 1,0-2,0 1,0-1,-1-1,1 0,-1-1,1 0,-1 0,-1-1,1 0,-1-1,0 0,-1-1,0 0,0 0,0 0,-1-1,-1 0,1-1,-2 0,1 1,-1-2,-1 1,1-1,-2 1,0-1,0 0,0-3,-1 6,0-1,0 0,0 1,-1-1,-1 0,1 1,-2-1,1 0,-1 0,0 1,-1-1,0 1,0-1,-1 1,0 0,0 0,-1 0,0 0,-1 0,0 1,0 0,0 0,-1 1,0-1,0 1,-1 0,0 1,0-1,0 1,0 1,-1 0,-3-2,4 3,0 1,0 0,0 1,0-1,0 1,-1 1,1-1,0 1,0 0,-1 1,1 0,0 0,0 1,0-1,0 2,0-1,0 1,-4 2,-8 7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1 315,'36'-9,"1"1,1 2,0 1,-1 3,1 0,30 4,-48-1,123 25,-80-16,-63-11,0-1,0 0,0 0,0 1,-1-1,1 0,-1 1,1-1,-1 1,1-1,-1 0,0 1,0-1,0 1,0 0,0-1,0 1,0 0,0-1,0 1,-1 0,1 0,0 0,-1 0,1 0,-1 1,-1-2,3 1,-152-130,92 61,59 69,0-1,0 1,0-1,0 0,0 0,0 1,1-1,-1 0,1 0,-1 0,1 0,0 0,0 0,-1 0,1 0,1 1,-1-1,0 0,0 0,1 0,-1 0,1 0,0 0,0 1,-1-1,1 0,0 0,0 1,1-1,-1 1,0-1,0 1,1-1,-1 1,1 0,-1 0,1 0,0 0,-1 0,1 0,0 0,0 0,-1 1,3-1,20-6,-1 3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0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0,'9'5,"9"1,6 0,3-1,2-1,1 3,0 0,0 0,0-2,-1-2,-1-1,1-1,-1-1,0 0,0 0,0 4,-9 2,-8 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1,'33'4,"17"3,3-1,-1-1,-5-1,-7-2,-4-1,-4 0,-2-1,-7-1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32 311,'38'-17,"-22"11,55-11,-70 17,1 0,-1 0,1 0,-1 0,1 0,-1 0,1 0,-1 0,1 1,-1-1,0 1,1-1,-1 1,0-1,1 1,-1 0,0 0,0-1,1 1,-1 0,0 0,0 0,0 0,0 1,0-1,-1 0,1 0,0 1,0-1,-1 0,1 1,-1-1,1 0,-1 1,0-1,1 1,-1-1,0 1,0-1,0 1,0-1,-1 2,-1 12,-2-1,0 0,0 1,-1-2,-1 1,-1 0,1-1,-2 0,0-1,-1 0,0 0,-1-1,-9 9,-10 16,-30 71,57-104,1 1,0-1,0 0,1 1,-1-1,1 1,0-1,0 1,0 0,0-1,1 1,-1-1,1 1,0-1,0 0,0 1,0-1,1 0,-1 0,1 0,0 0,0 0,0 0,0 0,1 0,-1-1,1 1,-1-1,1 0,0 0,0 0,3 2,3-2,1-1,-1 1,0-2,1 1,-1-1,1-1,-1 1,0-1,1-1,-1 0,0-1,0 1,0-1,0-1,-1 0,0 0,1-1,-1 0,6-5,54-42,-51 39</inkml:trace>
  <inkml:trace contextRef="#ctx0" brushRef="#br0" timeOffset="447.86">737 255,'-9'0,"0"0,0 1,0 0,1 1,-1 0,1 0,-1 1,1 0,0 0,0 1,0 0,0 1,1 0,0 0,0 0,0 1,0 0,1 0,0 1,1 0,-1 0,1 0,1 0,-1 1,-2 7,7-10,0 0,1 0,0 0,0 0,0 0,0-1,1 1,0 0,0-1,0 0,0 1,1-1,0 0,-1 0,2 0,-1 0,0-1,1 1,0-1,-1 0,1 0,1-1,-1 1,0-1,1 0,-1 0,4 1,21 17,-18-12,64 63,-73-69,-1 0,1 1,-1 0,0-1,1 1,-1 0,0 0,0-1,-1 1,1 0,-1 0,1 0,-1 0,0 0,0 0,0 0,-1 0,1 0,-1 0,0 0,1 0,-1 0,0-1,-1 1,1 0,0-1,-1 1,0-1,1 1,-1-1,-2 3,-7 4,-1 0,1 0,-2-1,1-1,-1 0,0-1,0 0,-1-1,0 0,0-1,0-1,-10 1,1 1,2-2</inkml:trace>
  <inkml:trace contextRef="#ctx0" brushRef="#br0" timeOffset="751.075">934 1,'0'0,"14"5,-1 0,0 1,0 1,-1 0,1 1,-2 0,1 1,-1 0,-1 1,0 0,0 1,-1 0,0 0,-1 1,0 0,-1 1,0 1,2 11,-1 0,-1 1,-1 0,-1 1,-2-1,-1 1,-1 0,-1-1,-1 1,-1 0,-2-1,-5 19,2-26,-1 0,-1-1,-1 0,-1 0,-1-1,0 0,-1-1,0-1,-6 4,17-16,-97 76,76-65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99,'-6'-2,"-1"0,1 0,-1 0,0 1,1 0,-1 0,0 1,0 0,0 0,1 0,-1 1,0 0,0 0,1 1,-1 0,1 0,-1 1,1-1,0 1,0 1,0-1,1 1,-1 0,1 0,0 1,0 0,0 0,1 0,-1 0,1 1,-1 2,-9 9,1 2,0 0,1 1,2 0,0 0,1 1,0 0,2 1,1 0,1 0,0 1,2-1,1 1,0 21,2-41,1 0,-1 1,1-1,0 0,0 0,1 1,-1-1,0 0,1 0,0 0,0-1,0 1,0 0,0-1,1 1,-1-1,1 0,-1 1,1-1,0-1,0 1,0 0,0-1,0 1,0-1,0 0,1 0,-1 0,0-1,1 1,-1-1,0 1,1-1,-1-1,1 1,-1 0,0-1,1 1,-1-1,0 0,0 0,1 0,-1-1,2 0,17-12,0-1,-1-1,-1-1,0-1,-1 0,-1-2,-1 0,-1-1,0 0,-2-1,1-5,-8 17,118-182,-125 190,1 0,0 0,0 0,-1 0,1 0,1 1,-1-1,0 0,0 1,1-1,-1 1,1-1,-1 1,1 0,-1-1,1 1,0 0,0 0,0 0,-1 0,1 1,0-1,0 1,0-1,0 1,0-1,0 1,0 0,1 0,-1 0,0 0,0 0,0 1,0-1,0 1,0-1,0 1,0 0,-1 0,1-1,0 1,0 1,36 94,-22-40,-11-41,1-1,1 0,0 0,1 0,0-1,1-1,1 1,0-1,0-1,1 0,1 0,0-1,0-1,1 0,8 4,-19-12,0 0,0-1,-1 1,1-1,0 1,0-1,0 0,-1 1,1-1,0 0,0 0,0-1,0 1,-1 0,1-1,0 1,0-1,0 1,-1-1,1 0,0 0,-1 1,1-1,-1 0,1-1,-1 1,1 0,-1 0,0-1,0 1,1-1,8-14</inkml:trace>
  <inkml:trace contextRef="#ctx0" brushRef="#br0" timeOffset="1818.481">1302 43,'-1'-3,"-1"0,1 1,-1-1,0 1,1-1,-1 1,0 0,-1-1,1 1,0 0,0 1,-1-1,1 0,-1 1,0-1,1 1,-1 0,0 0,0 0,0 0,0 0,0 1,0-1,0 1,0 0,0 0,0 0,0 0,0 1,0-1,0 1,0 0,0-1,-2 3,-2-1,0 1,0 0,0 1,1 0,-1 0,1 0,0 1,0 0,1 0,0 0,-1 1,2-1,-4 6,-4 9,2 0,0 1,1 0,1 0,0 1,2 0,1 1,1-1,1 1,1 0,0 0,2 0,1 0,1 0,1 0,0-1,2 1,1-1,1 0,0 0,2-1,0 0,2-1,0 0,1 0,1-1,11 12,-18-26,-1 0,1 0,0 0,0-1,0 0,0 0,1 0,0-1,-1 0,1 0,0-1,1 0,-1 0,0-1,1 0,-1 0,1 0,2-1,6-5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1,'-40'109,"-72"151,110-255,0 0,0 0,1 0,0 0,0 1,0-1,0 0,1 1,0-1,0 1,1-1,-1 0,1 1,0-1,1 0,-1 0,1 0,0 0,1 0,-1 0,1 0,0-1,0 1,0-1,0 0,1 0,0 0,0-1,0 1,0-1,0 0,1 0,0 0,-1-1,1 1,3 0,-2-1,0 0,0-1,0 1,0-1,1-1,-1 1,0-1,1 0,-1 0,0-1,1 0,-1 0,0 0,0-1,0 0,0 0,0-1,0 0,-1 0,1 0,-1 0,0-1,0 0,0 0,3-5,10-30,-10 22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1 252,'230'-208,"-227"205,0-1,-1 1,1 0,1 0,-1 0,0 0,1 0,-1 1,1-1,0 1,0 0,0 0,0 1,0-1,0 1,1 0,-1 0,0 0,1 1,-1-1,0 1,1 0,-1 0,1 1,-1-1,0 1,1 0,-1 0,0 1,0-1,0 1,0 0,0 0,0 0,0 0,-1 1,1 0,-1-1,3 5,95 162,-70-135,-14-23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0,'-19'6,"0"1,1 1,1 0,-1 1,1 1,1 1,0 0,0 1,1 1,1 0,0 1,1 1,0 0,1 1,1 0,1 0,0 1,1 1,1 0,1 0,0 0,1 1,-3 17,8-26,0-1,1 1,0-1,0 0,1 1,0-1,0 1,1-1,1 0,-1 0,1 0,1 0,0-1,0 1,1-1,0 0,0 0,1-1,0 1,0-1,1-1,-1 1,2-1,-1 0,1-1,0 0,0 0,0 0,1-1,-1 0,5 0,1-1,0-1,-1 0,1-1,0-1,0 0,0-1,0 0,-1-1,1 0,-1-2,1 1,-1-2,0 0,0 0,-1-1,0-1,0 0,0 0,-1-2,0 1,0-1,-1-1,-1 0,1 0,-2-1,5-5,-7 2,0 1,0-1,-1 0,-1 0,-1-1,0 1,0-1,-2 0,0 0,0 0,-1 1,-1-1,-1 0,0 0,-1 1,0-1,-5-8,6 13,-1 1,-1-1,0 1,0 0,-1 1,0-1,0 1,-1 0,0 0,0 0,-1 1,0 0,-1 1,1-1,-1 1,0 1,-1 0,1 0,-1 0,-5-1,-7 1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0,'-9'29,"-4"14,1 5,2-1,4-9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0 107,'73'-64,"-64"58,0 1,0 0,0 0,1 1,-1 0,1 1,0 0,0 1,0 0,1 0,-1 1,0 0,11 1,-20 1,1-1,0 0,-1 1,1 0,-1-1,1 1,-1 0,1 0,-1 0,1 0,-1 0,0 0,1 0,-1 1,0-1,0 0,0 1,0-1,0 1,-1-1,1 1,0-1,0 1,-1 0,1-1,-1 1,0 0,0-1,1 1,-1 0,0-1,0 1,0 0,-1 0,1-1,0 1,-1 0,1-1,-1 1,1-1,-2 2,-34 67,33-66,-29 38,-25 43,56-82,0 0,0 0,0 0,0 1,1-1,0 0,-1 0,1 0,0 1,0-1,1 0,-1 0,1 0,0 1,0-1,0 0,0 0,0 0,0 0,1-1,0 1,-1 0,1 0,0-1,0 0,1 1,-1-1,0 0,1 0,88 46,-83-46,0 1,0-1,0 2,-1-1,1 1,-1 0,0 0,0 1,0 0,-1 0,0 1,0 0,0 0,-1 0,0 0,3 5,-7-7,1 0,-1 0,0 0,-1 0,1 1,-1-1,1 0,-1 0,0 1,-1-1,1 0,-1 0,0 1,0-1,0 0,-1 0,1 0,-1 0,0-1,0 1,0 0,-1-1,1 1,-1-1,-1 2,-85 68,84-70,0 0,1 0,-1 0,0 0,0-1,0 1,0-1,-1 0,1-1,-1 1,1-1,-1 0,1 0,-1-1,1 0,-1 0,0 0,1-1,-5 0,-2-8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1 254,'9'5,"9"1,5 0,4-1,2-2,1-1,1 0,-2-2,1 0,-1 0,-1 0,1-1,-1 1,0 0,1 0,-6-5,-6-1</inkml:trace>
  <inkml:trace contextRef="#ctx0" brushRef="#br0" timeOffset="250.348">255 0,'-5'34,"-1"15,-5 5,-1-3,3-4,2-6,2-5,2-4,2-3,1-1,0-1,1 1,-1-1,0-5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5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1033,'41'-20,"-17"10,-1-2,0 0,-1-1,0-1,-1-1,-1-1,0-1,-1-1,5-6,-22 21,-2 2,0-1,0 1,1 0,-1 0,1-1,-1 1,0 0,1 0,0 0,-1 0,1 0,0 0,0 0,-1 0,1 0,0 0,0 0,0 0,0 1,0-1,0 0,0 1,0-1,1 1,-1-1,0 1,0 0,0-1,1 1,-1 0,0 0,0 0,1 0,-1 0,0 0,0 0,1 0,-1 0,0 1,0-1,0 0,1 1,-1-1,0 1,0-1,0 1,0 0,0-1,1 2,13 104,11 110,9 35,-34-236,0 0,0 0,-2 1,0-1,0 0,-2 0,0-1,0 1,-2 0,1-1,-2 0,0 0,-5 7,7-13,0-1,-1 1,0-1,0 0,-1-1,0 1,0-1,-1 0,1 0,-1-1,-1 0,1 0,-1-1,1 0,-1 0,-1-1,1 0,0 0,-1-1,1 0,-1 0,0-1,-5 0,11-1,-1 0,1 1,0-1,0-1,0 1,0 0,0-1,0 1,0-1,0 0,1 0,-1 0,0-1,0 1,1-1,-1 1,1-1,-1 0,1 0,0 0,-1 0,1 0,0-1,1 1,-1 0,0-1,1 0,-1 1,1-1,0 0,0 0,0 0,0 0,0 0,1 0,0 0,-1 0,1 0,0 0,0 0,1 0,-1 0,0 0,1 0,0 0,0 0,0 0,0 1,0-1,1 0,-1 0,2-1,107-154,-53 87,-39 46</inkml:trace>
  <inkml:trace contextRef="#ctx0" brushRef="#br0" timeOffset="416.25">85 524,'19'-37,"2"0,2 2,1 0,2 2,1 0,12-9,-38 41,0 0,0 0,0 0,0 1,0-1,0 0,1 0,-1 0,0 1,1-1,-1 1,0-1,1 1,-1 0,1-1,-1 1,0 0,1 0,-1 0,1 0,-1 0,1 0,-1 0,1 1,-1-1,0 0,1 1,-1-1,0 1,1 0,-1-1,0 1,0 0,1 0,-1 0,0 0,0 0,0 0,0 0,0 0,-1 0,1 1,0-1,0 0,-1 0,1 1,-1-1,1 0,-1 1,1-1,-1 1,0-1,0 1,0-1,0 2,26 90,22 45,-38-123</inkml:trace>
  <inkml:trace contextRef="#ctx0" brushRef="#br0" timeOffset="1093.816">565 45,'15'-7,"0"0,0 0,1 2,0 0,0 1,0 0,13 0,-25 3,1 1,-1 0,0 0,0 0,0 0,1 1,-1 0,0 0,0 0,0 0,0 0,0 1,0 0,0 0,-1 0,1 0,-1 1,1-1,-1 1,0 0,0 0,0 0,-1 0,1 1,-1-1,1 1,-1 0,0-1,-1 1,1 0,-1 0,1 2,3 17,0 1,-2 1,-1-1,-1 0,-1 1,-1-1,-1 4,0 23,15 380,-3-312,-5 0,-8 63,-26 76,29-61,0-195,0 0,0 0,0 0,0 0,-1 0,1-1,-1 1,1 0,-1 0,0 0,1 0,-1 0,0 0,0-1,0 1,-1 0,1-1,0 1,-1-1,1 0,-1 1,1-1,-1 0,0 0,1 0,-1 0,0 0,0 0,0 0,1-1,-1 1,0-1,-1 1,-67-10,38 2,-63-18,76 20</inkml:trace>
  <inkml:trace contextRef="#ctx0" brushRef="#br0" timeOffset="3252.781">1045 750,'8'-1,"-1"-2,0 1,1-1,-1 0,0 0,0-1,-1 0,1-1,-1 1,0-1,0 0,0 0,-1-1,0 0,0 0,0 0,-1-1,0 1,0-1,-1 0,0 0,1-2,30-43,122-147,-156 198,0 0,0 0,1 0,-1 0,0 0,1 0,-1 0,1 0,-1 0,1 0,-1 0,1 0,-1 0,1 1,0-1,0 0,-1 0,1 1,0-1,0 1,0-1,0 1,0-1,0 1,0-1,0 1,0 0,0-1,0 1,0 0,0 0,0 0,0 0,0 0,0 0,0 0,0 0,0 0,0 0,0 1,0-1,0 0,0 1,0-1,0 1,0-1,0 1,0-1,-1 1,1 0,0-1,0 1,-1 0,1 0,0 0,-1 0,1-1,-1 1,1 0,-1 0,1 0,-1 0,0 0,1 0,1 65,-3-58,0-1,1 0,0 0,0 1,0-1,1 0,0 1,1-1,0 0,0 0,0 0,1-1,0 1,3 4,-5-10,1 0,0 0,1-1,-1 1,0 0,0-1,0 1,0-1,1 0,-1 1,0-1,0 0,0 0,1-1,-1 1,0 0,0-1,0 1,1-1,-1 0,0 0,0 0,0 0,0 0,-1 0,1 0,0-1,0 1,-1-1,1 1,-1-1,1 0,-1 0,0 1,1-1,-1 0,0 0,0-1,9-7,156-187,-165 195,44-38,-44 40,0-1,0 0,0 1,0-1,0 1,0-1,0 1,0-1,0 1,0 0,0 0,1-1,-1 1,0 0,0 0,0 0,0 0,1 1,-1-1,0 0,0 0,0 1,0-1,0 1,0-1,1 1,-1-1,0 1,-1-1,1 1,0 0,0 0,0 0,0-1,0 1,-1 0,1 0,0 0,-1 0,1 0,-1 0,1 0,-1 0,0 1,1-1,-1 0,0 0,2 8,-1 0,-1 0,0 0,0 1,-1-1,0 0,0 0,-1-1,0 1,-1 0,0 0,0-1,-1 0,0 0,0 1,-7 16,-13 30,17-44,1 0,1 0,0 0,0 1,1 0,1 0,0 0,1 1,0-1,1 1,0-1,1 1,0 0,5 5</inkml:trace>
  <inkml:trace contextRef="#ctx0" brushRef="#br0" timeOffset="3503.31">2201 412,'-398'349,"-43"17,425-350,3-2</inkml:trace>
  <inkml:trace contextRef="#ctx0" brushRef="#br0" timeOffset="3917.473">2146 920,'-54'14,"1"3,1 1,0 3,2 3,-25 15,25 3,49-41,1 0,-1 0,0-1,0 1,1 0,-1 0,1 0,-1 0,1 1,-1-1,1 0,0 0,-1 0,1 0,0 0,0 0,0 1,0-1,0 0,0 0,0 0,0 0,1 0,-1 1,0-1,1 0,-1 0,1 0,-1 0,1 0,-1 0,1 0,0 0,0 0,-1-1,1 1,0 0,0 0,0 0,0-1,0 1,0-1,0 1,0-1,0 1,0-1,0 1,0-1,0 0,0 0,1 0,0 1,155 43,-156-44,1 1,0 0,0 0,-1 0,1 0,-1 0,1 0,-1 0,1 1,-1-1,0 0,1 1,-1-1,0 1,0 0,0-1,0 1,-1 0,1-1,0 1,-1 0,1 0,-1 0,1 0,-1 0,0-1,0 1,0 0,0 0,0 0,-1 0,1 0,0 0,-1-1,1 1,-1 0,0 0,0 0,0-1,1 1,-1-1,-1 2,-57 59,-116 31,124-82,32-13</inkml:trace>
  <inkml:trace contextRef="#ctx0" brushRef="#br0" timeOffset="4353.233">2287 807,'53'-11,"-49"9,0 0,1 1,-1-1,1 1,-1 0,1 0,-1 0,1 1,-1 0,1-1,0 2,-1-1,1 1,-1-1,1 1,-1 0,1 1,-1-1,1 1,2 1,-5 1,-1-1,1 1,-1 0,0-1,0 1,0 0,-1 0,1 0,-1 0,0-1,0 1,0 0,-1 0,0 0,1 0,-1-1,0 1,-1 0,1-1,-1 1,1-1,-1 1,0-1,0 0,-1 0,1 0,-1 0,1 0,-1 0,0-1,0 1,0-1,0 0,-2 1,-7 9,6-8,1 0,0 1,0 0,0 0,0 0,1 1,0-1,0 1,1 0,-1 0,1 1,0-1,1 1,0-1,0 1,-1 4,5-8,0 0,0 0,0 0,0-1,1 1,-1-1,1 0,-1 1,1-1,0 0,0 0,0-1,0 1,0-1,0 1,1-1,-1 0,0 0,1-1,-1 1,0-1,1 1,-1-1,1 0,-1-1,1 1,-1 0,1-1,1 0,1 1,83-14,-64 7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428 932,'4'0,"7"0,6 0,5 0,4 0,2 0,1 0,0-5,1-2,-1 1,0 1,0 1,-1 2,-4 6,-7 2</inkml:trace>
  <inkml:trace contextRef="#ctx0" brushRef="#br0" timeOffset="365.334">1217 282,'0'10,"0"7,0 7,0 3,0 2,0 1,0 0,0 0,0-1,0 0,0 0,0 0,0-1,0 0,0 0,5-4,1-2,0-5</inkml:trace>
  <inkml:trace contextRef="#ctx0" brushRef="#br0" timeOffset="614.716">1020 790,'33'0,"17"0,3 0,-1 0,-5 0,-6 0,-5 0,-4 0,-3 0,-1 0,-5 0</inkml:trace>
  <inkml:trace contextRef="#ctx0" brushRef="#br0" timeOffset="1043.901">1189 1016,'41'-7,"-26"4,0 0,0 0,1 2,-1 0,1 0,-1 2,1 0,-1 0,0 2,8 2,-21-5,0 1,0 0,-1-1,1 1,0 0,0 0,-1 0,1 0,-1 1,1-1,-1 0,1 1,-1-1,0 1,0-1,0 1,0-1,0 1,0 0,0 0,0-1,-1 1,1 0,-1 0,1 0,-1 0,0 0,0 0,0 0,0 0,0 0,0 0,0-1,-1 1,1 0,-1 0,1 0,-1 0,0 0,0-1,0 1,0 0,0-1,-1 2,-57 71,58-73,-19 20,7-11,1 1,1 0,0 1,0 0,1 0,1 1,0 1,1-1,0 2,1-1,1 1,0 0,1 0,-2 12,7-24,0 1,0-1,1 0,-1 0,1 1,0-1,0 0,0 0,0 0,1 0,-1 0,1 0,0 0,-1-1,1 1,1 0,-1-1,0 0,1 0,-1 1,1-1,-1-1,1 1,0 0,0-1,0 1,0-1,0 0,0 0,0 0,2 0,102 8,-19-37,-73 18</inkml:trace>
  <inkml:trace contextRef="#ctx0" brushRef="#br0" timeOffset="9282.031">455 57,'-6'-6,"-1"0,-1 1,1-1,-1 2,0-1,0 1,0 0,-1 1,1 0,-1 0,0 1,1 0,-1 0,0 1,0 1,0-1,-1 1,1 1,0 0,0 0,0 1,1 0,-1 0,0 1,1 0,-1 0,1 1,0 1,0-1,-1 2,-7 13,1 0,1 0,0 2,2-1,0 2,2-1,0 2,2-1,0 1,1 0,2 1,0 0,1 7,3-29,-21 133,6 1,6 0,6 1,6 27,28 193,-31-333,0-20,0 0,0 0,0-1,1 1,-1 0,1 0,0 0,0-1,0 1,0 0,1 0,0 0,0-1,0 1,0 0,0-1,1 1,-1-1,1 1,0-1,0 0,1 0,-1 0,1 0,-1 0,1 0,0-1,0 1,0-1,0 0,0 0,1 0,-1 0,1-1,-1 1,1-1,223-2,-203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6923.243">5702 46,'-8'-4,"1"2,0-1,-1 1,0 0,1 1,-1 0,0 0,0 1,0 0,0 0,1 0,-1 1,0 1,0-1,1 1,-1 1,1-1,0 1,-1 0,1 1,1 0,-1 0,0 0,-4 6,1-2,0 1,1 1,0 0,1 0,0 1,0 0,1 0,1 0,0 1,1 0,0 1,0-1,2 1,0 0,0-1,1 1,0 1,1-1,1 0,1 12,0-21,0 0,1 1,-1-1,1 0,0 0,0 0,0 0,1-1,0 1,-1 0,1-1,0 0,1 0,-1 0,1 0,-1 0,1-1,0 0,0 1,0-1,0-1,0 1,0 0,0-1,1 0,-1 0,1-1,-1 1,1-1,-1 0,2 0,3 0,-1-1,0 0,1 0,-1-1,0 0,0 0,0-1,0 0,0-1,0 0,-1 0,0 0,0-1,0 0,0 0,0-3,16-15,-1-2,-1-1,-2-1,-1-1,-1 0,-1-1,-1-1,-2 0,-1-1,7-31,-10 47,-8 47,-1-28,-1 29,-1-22,1 0,1 0,0 1,0-1,1 0,1 1,0-1,0 0,1 0,0 0,1-1,1 1,-1-1,5 6,102 94,-97-96</inkml:trace>
  <inkml:trace contextRef="#ctx0" brushRef="#br0" timeOffset="7589.316">6181 299,'28'54,"-27"-53,-1 0,1 1,0-1,0 0,0 0,0 0,0 0,0 0,1-1,-1 1,0 0,0 0,1-1,-1 1,0-1,1 1,-1-1,1 0,-1 1,0-1,1 0,-1 0,1 0,-1 0,1 0,-1 0,1-1,-1 1,0 0,1-1,-1 1,0-1,1 1,-1-1,0 0,0 0,1 1,-1-1,0 0,0 0,0 0,0 0,0-1,41-59,-30 41,-11 18,0-1,0 1,0 0,0 0,0 1,1-1,-1 0,1 0,-1 1,1-1,0 1,0-1,0 1,-1 0,1-1,0 1,1 0,-1 0,0 1,0-1,0 0,0 1,1-1,-1 1,0 0,1 0,-1 0,0 0,0 0,1 0,-1 1,0-1,0 1,1-1,-1 1,0 0,0 0,0 0,0 0,0 0,0 1,0-1,-1 0,1 1,0 0,-1-1,1 1,-1 0,1 0,0 1,11 19,-1 1,0 0,-2 1,-1 0,0 1,-2 0,-1 0,-1 0,-1 2,0-6,32 173,-34-189,-1 0,1 0,-1 1,0-1,0 0,-1 1,1-1,-1 1,0-1,-1 1,1-1,-1 1,0-1,-1 0,1 0,-1 1,0-1,0 0,-1 0,1-1,-1 1,0 0,-1-1,1 0,-1 0,0 0,0 0,0 0,0-1,0 0,-1 0,0 0,0 0,1-1,-2 0,-2 1,4-1,0-1,-1 0,1 0,-1-1,1 1,-1-1,1 0,-1 0,1 0,-1-1,1 0,0 0,-1 0,1 0,0-1,-1 1,1-1,0 0,0 0,0-1,1 1,-1-1,1 0,-1 0,1 0,0 0,0-1,0 1,1-1,-1 0,1 1,0-1,0-1,0 1,0 0,1 0,0-1,0 1,0 0,0-1,1 1,-1-1,1 1,1-2,3-3,2-1,-1 1,1 0,1 1,-1-1,1 1,1 1,0-1,0 1,0 1,1-1,0 1,0 1,8-4,57-34,-38 24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  <inkml:trace contextRef="#ctx0" brushRef="#br0" timeOffset="36579.006">5193 1795,'256'-57,"83"57,-142-28,-66 28,-119 0</inkml:trace>
  <inkml:trace contextRef="#ctx0" brushRef="#br0" timeOffset="37795.967">5589 1428,'6'18,"0"1,0-1,-2 1,-1 0,0 0,-1 1,-1-1,-1 2,9 74,25 216,-12-114,-12-114,-5-1,-3 1,-4 10,4 139,26 22,-29 151,-26-209,27 284,-12-350,-5-44,16-76</inkml:trace>
  <inkml:trace contextRef="#ctx0" brushRef="#br0" timeOffset="38146.101">6069 3291,'-352'401,"5"-12,326-369,-39 56,58-65</inkml:trace>
  <inkml:trace contextRef="#ctx0" brushRef="#br0" timeOffset="38792.091">5927 1344,'-38'33,"1"2,3 2,0 1,3 2,1 1,2 1,2 2,2 0,2 2,2 0,0 7,-100 214,108-241,0-2</inkml:trace>
  <inkml:trace contextRef="#ctx0" brushRef="#br0" timeOffset="39778.457">6491 2304,'-18'14,"2"1,-1 0,2 2,0 0,1 0,1 1,0 1,2 0,0 1,1 0,1 1,1 0,1 0,1 1,-3 15,8-32,0 0,1-1,-1 1,1 0,0 0,0 0,1 0,-1 0,1-1,0 1,0 0,1 0,-1-1,1 1,0-1,1 1,-1-1,1 0,-1 0,1 0,0 0,1-1,-1 1,1-1,-1 0,1 0,0 0,0 0,1-1,-1 0,0 0,1 0,0 0,-1-1,1 1,0-1,-1 0,1-1,0 1,0-1,0 0,0 0,0-1,0 1,-1-1,1 0,17-5,-1-1,0-1,-1-1,1-1,-2-1,0 0,0-2,-1 0,0-1,-2 0,1-2,-2 0,0 0,-1-2,-1 0,0 0,-2-1,7-15,-11 22,-1 0,0 0,-1-1,-1 0,0 0,0 0,-2 0,0 0,0-1,-1 1,0-1,-2 1,1-1,-2 1,0-1,0 1,-1 0,-1 0,-2-5,3 13,1 1,-1 0,-1 0,1 1,0-1,-1 1,0-1,0 1,0 0,0 0,0 1,0-1,-1 1,1 0,-1 0,0 1,0-1,1 1,-1 0,0 0,0 1,0 0,0-1,0 2,0-1,0 0,0 1,-2 1,-5 0,0 1,1 1,-1 0,1 1,0 0,0 0,0 1,1 1,0 0,0 0,0 2,-24 22,5-1</inkml:trace>
  <inkml:trace contextRef="#ctx0" brushRef="#br0" timeOffset="40177.05">7084 2501,'0'10,"0"7,-5 6,-1 4,5-2,2-11,2-8</inkml:trace>
  <inkml:trace contextRef="#ctx0" brushRef="#br0" timeOffset="41911.079">7197 2078,'44'-38,"-40"34,0 0,0 1,0-1,0 1,1-1,0 1,0 1,-1-1,1 1,1 0,-1 0,0 0,0 1,1-1,-1 2,1-1,-1 0,1 1,0 0,-1 0,1 1,-1 0,1 0,-1 0,0 0,1 1,-1 0,0 0,0 0,1 2,-3-1,0 2,-1-1,1 0,-1 0,0 1,-1-1,1 1,-1 0,0 0,0-1,0 1,0 0,-1 0,0 0,0 0,-1 0,1-1,-1 1,0 0,0 0,-1-1,1 1,-1-1,0 1,0-1,-1 1,1-1,-1 0,0 0,-19 88,24-88,1 1,-1-1,1 0,0 1,1-1,-1-1,1 1,-1 0,1-1,0 0,0 0,1 0,-1 0,1-1,-1 0,1 0,0 0,0 0,0-1,0 0,0 0,0 0,1-1,22 10,-23-9,0 0,0 1,0-1,0 1,-1 1,1-1,-1 1,0-1,1 1,-1 1,0-1,-1 0,1 1,-1 0,1 0,-1 0,0 0,-1 0,1 1,-1-1,0 1,0 0,0 0,-1 0,1 0,-1 0,0 1,0-1,0 0,0-1,0 1,-1 0,1 0,-1 0,0 0,-1 0,1 0,-1 0,0 0,0 0,0 0,-1 0,0-1,0 1,0-1,-1 1,1-1,-1 0,0 0,0 0,0 0,-1 0,1-1,-1 0,0 0,0 0,0 0,-1 0,1-1,-1 1,-7-1,1 0,-1 0,0-1,0-1,0 0,0 0,0-1,0-1,0 0,1-1,-1 0,-1-1,-6-3</inkml:trace>
  <inkml:trace contextRef="#ctx0" brushRef="#br0" timeOffset="43597.069">7988 2218,'1'-17,"2"0,0 0,1 0,1 0,0 1,1 0,1 0,1 0,0 1,1 0,1 0,0 1,1 1,0 0,9-8,-20 20,1 0,-1 0,0 0,1 0,-1 0,1 0,-1 0,1 0,-1 0,1 0,0 0,-1 1,1-1,0 0,0 1,0-1,-1 0,1 1,0-1,0 1,0-1,0 1,0-1,0 1,0 0,0 0,0-1,0 1,0 0,0 0,1 0,-1 0,0 0,0 0,0 1,0-1,0 0,0 0,0 1,0-1,0 1,0-1,0 1,-1-1,1 1,0 0,0-1,0 1,0 0,-1-1,1 1,0 0,-1 0,1 0,-1 0,1 0,-1 0,1 0,-1 0,0 0,1 0,-1 0,2 8,22 67,-23-75,-1 1,1-1,0 0,0 1,0-1,0 0,0 1,0-1,0 0,0 0,0 0,1 0,-1 0,0 0,1-1,-1 1,1 0,-1-1,1 1,-1-1,1 1,-1-1,1 0,0 1,-1-1,1 0,0 0,-1 0,1 0,-1-1,1 1,-1 0,1-1,0 1,-1-1,1 1,-1-1,0 0,1 0,-1 0,1 1,-1-1,0-1,0 1,1 0,79-89,-80 90,0-1,0 1,0 0,-1 0,1 0,0-1,0 1,0 0,-1 0,1 0,0 0,0 0,0 0,0 1,-1-1,1 0,0 0,0 1,0-1,-1 0,1 1,0-1,-1 0,1 1,0-1,-1 1,1 0,0-1,-1 1,1-1,-1 1,1 0,-1-1,1 1,-1 0,0 0,1-1,-1 1,0 0,0 0,1 0,-1-1,0 1,0 0,0 0,0 0,0 0,0 0,4 48,-4-46,3 111,2-94</inkml:trace>
  <inkml:trace contextRef="#ctx0" brushRef="#br0" timeOffset="43794.102">8890 1908,'-498'446,"347"-280,100-86,46-63</inkml:trace>
  <inkml:trace contextRef="#ctx0" brushRef="#br0" timeOffset="44277.854">8834 2388,'-45'28,"33"-22,0 0,1 1,0 0,0 1,1 0,0 0,1 1,-1 1,2 0,-6 7,14-14,0 0,0 1,0-1,0 0,1 1,-1-1,1 0,0 0,0 1,0-1,0 0,1 0,-1 0,1 0,-1-1,1 1,0 0,1-1,-1 1,0-1,1 0,-1 1,1-1,-1-1,1 1,0 0,0-1,0 1,0-1,0 0,0 0,2 1,18 12,-20-13,1 1,0-1,0 1,-1 0,1 0,-1 1,1-1,-1 1,0-1,0 1,0 0,-1 0,1 0,-1 1,1-1,-1 0,0 1,0 0,-1-1,1 1,-1 0,0 0,0 0,0 0,0 0,-1 0,0 0,1 0,-2 0,1 1,0-1,-1 0,0 0,0 0,0 0,0-1,-1 1,1 0,-1 0,-4 3,0-1,0 0,-1 0,1-1,-1 0,0 0,-1 0,1-1,-1 0,0-1,0 1,0-2,0 1,-1-1,1 0,-1-1,1 0,-1 0,1-1,-1 0,0-1,1 0,-9-2,-2-3</inkml:trace>
  <inkml:trace contextRef="#ctx0" brushRef="#br0" timeOffset="44661.105">9003 2191,'11'-7,"10"-7,2 1,0 1,0 1,1 1,0 2,1 0,0 1,4 0,-27 7,-1-1,0 1,0-1,0 1,1-1,-1 1,0 0,0 0,1-1,-1 1,0 0,1 0,-1 0,0 0,1 1,-1-1,0 0,1 1,-1-1,0 0,0 1,0 0,1-1,-1 1,0 0,0-1,0 1,0 0,0 0,0 0,0 0,0 0,-1 0,1 0,0 0,-1 0,1 0,0 1,-1-1,0 0,1 0,-1 1,0-1,1 0,-1 1,0-1,0 0,0 1,0-1,0 0,0 0,-1 1,1-1,0 0,-1 1,1-1,-1 0,1 0,-1 0,0 1,-32 47,27-43,1 0,0 0,0 0,1 1,0-1,0 1,0 0,1 0,0 1,0-1,1 0,0 1,1 0,-1 0,1-1,1 1,0 7,2-11,1 0,-1-1,1 1,0-1,1 0,-1 0,1 0,-1 0,1-1,0 1,0-1,0 0,0 0,0-1,0 1,1-1,-1 0,0 0,1 0,-1-1,1 1,-1-1,1 0,-1 0,1-1,-1 1,1-1,2-1,2 2,79-14,-63 7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47.8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2994 205,'-104'-65,"71"42,-1 1,0 2,-2 2,-1 1,-29-9,43 21,-1 2,1 0,-1 1,1 2,-1 0,-15 3,-21-1,1 3,1 3,0 2,1 2,-38 15,-81 16,-659 136,738-154,2 3,1 5,1 3,2 5,-14 12,79-37,0 2,2 1,0 1,1 0,0 2,2 1,1 1,1 0,1 2,1 0,1 1,2 0,0 1,2 1,1 0,2 0,-1 9,-99 325,91-276,4-27,3 1,2 0,0 60,12 138,3-211,2 0,3-1,1 0,2 0,3-1,1-1,3-1,1-1,12 15,-9-17,3-2,1 0,2-2,1-1,2-2,30 23,-26-31,2-2,1-1,1-2,1-2,0-1,36 7,-47-14,35 11,1-3,1-4,0-2,14-2,17-4,-1-5,63-7,-77-4,0-3,-1-4,35-13,-13-1,-1-4,-1-4,44-27,-113 46,-1-2,-1-2,0-1,28-27,-18 5,-2-1,-3-3,-1 0,-2-3,-3-1,-3-1,-1-1,17-55,-2 15,0-1,-4-2,-4-2,-4-1,5-48,0-98,-30 176,3 22,-3 1,-2-1,-3-1,-1 1,-3 0,-2 0,-2 0,-2 1,-2 0,-2 1,-3 0,-6-11,10 37,0 1,-2 0,0 0,-1 1,-1 1,-1 1,-1 0,0 1,-1 1,-1 1,-1 1,0 1,0 0,-2 2,1 0,-1 1,-1 2,-12-3,-23-2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50.94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0 205,'39'-18,"166"-5,32-5,-187 20,0 3,0 1,0 3,5 2,115-28,-2 15,1-7,-26-6,-3 13,85-6,-201 13,27 5,-43 9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0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1,'0'679,"-5"-623,-1-32</inkml:trace>
  <inkml:trace contextRef="#ctx0" brushRef="#br0" timeOffset="884.369">13 453,'166'-53,"93"19,1039 36,-1090 26,206-27,-235 24,9-11,-111-3,1-4,0-3,73-7,-29 1,180-27,-190 40,-73-3,1-1,0-3,0-1,0-1,0-3,10-2,38 1,136 2,-199 0</inkml:trace>
  <inkml:trace contextRef="#ctx0" brushRef="#br0" timeOffset="1148.577">4218 198,'-79'24,"2"4,1 3,-69 39,75-27,2 3,2 3,3 3,-27 30,64-58</inkml:trace>
  <inkml:trace contextRef="#ctx0" brushRef="#br0" timeOffset="1915.426">831 57,'-332'200,"264"-159,-2-4,-2-2,-37 11,62-25,30-13</inkml:trace>
  <inkml:trace contextRef="#ctx0" brushRef="#br0" timeOffset="3648.159">323 368,'-62'48,"-127"146,121-142,64-43</inkml:trace>
  <inkml:trace contextRef="#ctx0" brushRef="#br0" timeOffset="5097.209">972 764,'-14'5,"0"1,0 0,1 1,0 1,0 0,1 1,0 1,1-1,0 2,1-1,-1 2,2-1,0 1,0 1,2 0,-1 0,1 0,1 1,1 0,0 0,0 1,2-1,-1 1,2 0,0 0,1 4,0-9,1-1,0 0,1 1,0-1,1 0,-1 0,2 0,-1 0,1 0,1 0,-1-1,2 1,-1-1,1 0,0-1,1 1,0-1,0 0,0 0,1-1,0 0,0 0,1 0,0-1,8 4,-8-5,1-1,0-1,0 1,0-1,0-1,0 0,0 0,0-1,0 0,1 0,-1-1,0 0,0-1,0 0,0 0,0-1,-1 0,1-1,-1 0,0 0,0-1,0 0,0 0,1-3,12-8,-2-1,0 0,-1-2,0 0,-2-1,-1-1,0 0,2-7,-12 21,1-2,-1 1,0-1,-1 1,0-1,-1-1,1 1,-2 0,1-1,-1 1,-1-1,0 0,0 0,-1 0,0 1,-1-1,0 0,-1 0,0 1,0-1,-1 1,0 0,0-1,-1 1,-1 1,-3-7,3 7,0 0,0 1,-1 0,0 0,0 0,0 1,-1 0,0 0,0 0,-1 1,1 0,-1 1,0 0,0 0,-1 1,1-1,-1 2,0-1,0 2,0-1,0 1,0 0,0 1,0 0,0 0,0 1,0 0,0 1,0 0,1 0,-9 4,-6 6,2-1</inkml:trace>
  <inkml:trace contextRef="#ctx0" brushRef="#br0" timeOffset="5536.863">1452 1130,'0'5,"0"6,0 1</inkml:trace>
  <inkml:trace contextRef="#ctx0" brushRef="#br0" timeOffset="6132.113">1846 735,'-37'-16,"31"16,1 0,-1 1,1 0,-1 0,1 0,0 1,-1-1,1 1,0 1,0-1,1 1,-1 0,0 0,1 0,0 0,0 1,0 0,0 0,0 0,1 0,0 1,-1-1,2 1,-1 0,1 0,-1 0,1 0,1 0,-1 0,1 1,0-1,0 1,0-1,1 2,2 0,1 0,0 1,0-1,0-1,1 1,0 0,0-1,1 0,0 1,0-2,0 1,1-1,0 0,0 0,0 0,0-1,1 0,0 0,0-1,0 0,0 0,7 1,23 15,-24-12,4 2,-1 0,0 1,-1 0,0 1,0 1,-1 0,-1 1,6 7,-18-18,1 0,-1 0,0 0,0 0,0 0,0 0,0 0,0 1,0-1,-1 0,1 0,-1 1,0-1,0 1,0-1,0 0,0 1,0-1,0 0,-1 1,0-1,1 0,-1 0,0 1,0-1,0 0,0 0,0 0,-1 0,1 0,0 0,-1-1,0 1,1 0,-1-1,0 1,0-1,0 0,0 1,0-1,-2 1,-94 31,73-31</inkml:trace>
  <inkml:trace contextRef="#ctx0" brushRef="#br0" timeOffset="6398.744">1734 678,'29'-5,"14"-1,5 0,-2 1,-3 2,-4 1,-4 1,-4 0,-6-4,-3-1,-1 0,-3 1</inkml:trace>
  <inkml:trace contextRef="#ctx0" brushRef="#br0" timeOffset="7152.74">2355 932,'2'-17,"1"0,1-1,1 2,0-1,1 1,1-1,0 2,1-1,1 1,0 0,1 1,1 0,0 1,9-9,-20 21,1 0,-1 0,0 0,1 0,-1 0,1 0,-1 0,1 0,-1 0,1 0,0 0,0 0,-1 0,1 1,0-1,0 0,0 0,0 1,0-1,0 1,0-1,0 1,0-1,0 1,0 0,0-1,0 1,0 0,0 0,1 0,-1 0,0 0,0 0,0 0,0 0,0 1,0-1,0 0,1 1,-1-1,0 0,0 1,0-1,0 1,0 0,-1-1,1 1,0 0,0 0,0-1,-1 1,1 0,0 0,-1 0,1 0,5 47,10 20,-13-67,-1 0,1 0,-1-1,1 1,-1 0,1-1,-1 0,1 1,0-1,-1 0,1 0,-1-1,1 1,0 0,-1-1,1 0,-1 0,1 1,-1-1,0-1,1 1,-1 0,0-1,0 1,0-1,0 1,0-1,0 0,0 0,-1 0,1 0,-1 0,1 0,-1-1,0 1,0 0,1-1,4-4,93-95,-99 101,1 0,0 0,-1 0,1 0,0 0,-1 0,1 0,0 0,0 1,0-1,0 0,0 1,0-1,0 1,0-1,0 1,0-1,0 1,0 0,0-1,0 1,0 0,0 0,1 0,-1 0,0 0,0 0,0 0,0 0,0 0,0 1,1-1,-1 0,0 1,0-1,0 1,0-1,0 1,0 0,0-1,-1 1,1 0,0 0,0-1,0 1,-1 0,1 0,0 0,-1 0,1 0,-1 0,1 0,-1 0,0 0,1 0,-1 1,0-1,0 0,0 0,0 0,0 0,0 0,0 0,0 1,0-1,0 0,0 0,-1 1,-24 143,4-79,16-47</inkml:trace>
  <inkml:trace contextRef="#ctx0" brushRef="#br0" timeOffset="7398.049">3230 650,'-64'54,"3"2,3 3,2 2,3 3,1 4,-125 173,142-197,20-28</inkml:trace>
  <inkml:trace contextRef="#ctx0" brushRef="#br0" timeOffset="7871.401">3230 1045,'-32'13,"1"0,0 3,1 0,1 2,0 1,-5 7,32-26,1 1,0 0,-1 0,1 0,0 0,0 0,-1 0,1 0,0 0,0 0,0 1,0-1,1 0,-1 1,0-1,0 1,1-1,-1 1,1-1,-1 1,1-1,0 1,0-1,0 1,0 0,0-1,0 1,0-1,0 1,0 0,1-1,-1 1,1-1,-1 1,1-1,0 1,-1-1,1 0,0 1,0-1,0 0,0 0,0 1,1 0,66 43,-53-37,-10-6,0-1,-1 2,1-1,-1 0,0 1,0 0,0 0,0 0,0 0,-1 1,1-1,-1 1,0 0,0 0,-1 0,1 1,-1-1,0 1,0-1,0 1,0 0,-1-1,0 1,0 0,-1 0,1 0,-1 0,0 0,0 0,0 0,-1 0,0 0,0-1,0 1,-1 0,1 0,-1-1,0 1,-1-1,1 1,-1-1,0 0,0 0,0 0,-5 1,0 0,0-1,-1 0,1 0,-1-1,0 0,0-1,0 0,0 0,0-1,-1 0,1 0,-8-2,-9 2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1.5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75,'118'-16,"1"6,-1 5,1 5,97 13,139 4,25-15,-307-2,75-4,-1-6,-1-7,0-6,-61 1,-85 22,1 0,0 1,-1-1,1 0,-1 0,1 0,0 1,-1-1,1 0,-1 1,1-1,0 0,-1 1,1-1,-1 1,1-1,-1 1,0-1,1 1,-1-1,1 1,-1-1,0 1,0 0,1-1,-1 1,0-1,0 1,0 0,0-1,1 1,-1 0,0-1,0 1,0 0,0-1,-1 1,1 0,0-1,0 1,0 0,-1-1,1 1,0-1,0 1,-1 0,1-1,0 1,-1-1,1 1,-1-1,1 1,-1-1,1 1,-1-1,1 0,-1 1,0-1,1 0,-1 1,1-1,-2 0,1 2,-7 13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3.67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2517 227,'-50'-35,"-2"1,-1 3,-2 2,0 3,-5 1,32 15,0 1,0 1,-1 2,-1 1,1 1,0 1,-1 2,0 1,1 1,-1 2,-15 3,-106 32,1 7,3 6,1 6,-32 25,46-24,-61 27,-85 56,223-106,2 1,1 4,2 1,2 2,-28 34,64-65,0 2,1 0,1 0,0 0,1 2,1-1,0 1,1 0,0 1,2-1,0 1,1 0,0 1,2-1,0 1,1-1,0 2,2 17,2 0,1-1,1 1,2-1,2-1,1 1,2-2,1 1,1-2,2 0,5 6,266 472,-253-459,2-1,3-2,1-2,3-1,1-3,2-1,3-2,-9-13,1-1,2-3,0-1,1-3,0-1,2-2,10 0,-54-14,110 29,2-5,1-4,0-6,68-1,293-11,-458-2,-1-1,1-1,-1-1,1 0,-1-1,0-1,0 0,0-2,0 0,-1-1,0 0,0-1,-1-1,0-1,-1 0,0-1,0 0,-1-1,-1 0,0-1,-1-1,6-9,30-64,-4-2,-4-1,-3-3,-5 0,-3-9,-2 13,0 7,-4-1,-4 0,-3-2,-4 0,-3-8,-6 52,-2-1,-1 1,-3 0,-1-1,-2 2,-2-1,-2 1,-1 0,-2 1,-2 1,-6-9,-9-6,-3 3,-2 0,-2 3,-2 1,-2 2,-2 1,-2 3,-1 2,-2 1,-2 3,-1 3,-1 1,-44-16,57 29,-1 3,-1 1,0 2,-1 1,0 3,0 1,-16 2,-14 1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1 643,'18'0,"0"1,0 0,0 1,0 2,0-1,-1 2,1 1,-1 0,0 1,14 8,191 100,165 109,-165-112,-108-40,92 69,-50-53,28 37,-45-28,60 30,27 13,-39-19,18 3,-126-91,-53-24,-1 1,-1 1,0 1,0 1,-2 1,1 1,-2 1,0 1,1 2,141 104,-64-69,-81-48</inkml:trace>
  <inkml:trace contextRef="#ctx0" brushRef="#br0" timeOffset="2146.352">28 643,'0'284,"-27"-97,27-188,0 1,0 0,0-1,0 1,1 0,-1 0,0-1,0 1,1 0,-1 0,0-1,0 1,1 0,-1 0,0 0,0-1,1 1,-1 0,0 0,1 0,-1 0,0 0,1 0,-1 0,0 0,1 0,-1 0,0 0,1 0,-1 0,0 0,1 0,-1 0,0 0,1 0,-1 0,0 0,1 0,-1 1,0-1,0 0,1 0,-1 0,0 1,1-1,-1 0,0 0,0 1,0-1,1 0,-1 0,0 1,0-1,0 0,0 1,0-1,1 0,-1 1,0-1,0 0,0 1,0-1,0 0,0 1,0-1,19-29,-17 25,161-246,-93 162,5 4,3 2,66-50,-110 95,-35 36,1 0,-1 0,1 1,-1-1,1 0,-1 1,1-1,-1 1,0-1,1 1,-1-1,0 1,0-1,1 1,-1 0,0-1,0 1,0 0,1 0,-1-1,0 1,0 0,0 0,0 0,0 0,1 0,-1 0,0 1,0-1,0 0,0 0,1 0,-1 1,0-1,0 1,0-1,1 0,-1 1,0 0,-146 57,121-49,0-1,-1-1,0-1,0-2,0 0,-1-2,-12-1,23-1,1 0,-1 1,0 0,1 2,-1 0,1 1,0 0,0 2,-2 0,2 3</inkml:trace>
  <inkml:trace contextRef="#ctx0" brushRef="#br0" timeOffset="4303.781">1496 559,'-10'-5,"-1"1,0 0,0 1,0 0,-1 0,1 2,0-1,-1 1,1 1,-1 0,1 1,-1 0,1 1,-1 0,1 0,0 2,0-1,0 1,1 1,-1 0,1 0,0 1,1 0,-7 6,6 0,0 0,1 1,0 0,1 1,0 0,1 0,1 1,0 0,1 0,1 0,0 0,1 1,1 0,0-1,1 1,1 0,0 0,1 0,3 13,-4-23,0-1,0 1,0-1,1 1,-1-1,1 1,1-1,-1 1,1-1,0 0,0 0,0 0,1 0,0 0,0-1,0 1,0-1,1 0,0 0,0 0,0 0,0 0,0-1,1 0,0 0,0 0,-1-1,1 0,1 1,-1-2,0 1,0-1,1 1,-1-2,1 1,-1 0,1-1,-1 0,6-1,3-6,1 0,-2-1,1-1,-1 0,0-1,-1 0,-1-1,1-1,-2 0,1 0,-2-1,0 0,0 0,-1-1,-1 0,5-13,1-3,-1-1,-1-1,-1 0,-2 0,-1-5,0 12,8 31,69 223,-60-196,-9-24</inkml:trace>
  <inkml:trace contextRef="#ctx0" brushRef="#br0" timeOffset="4946.89">1073 219,'397'0,"-239"28,-157-29,0 0,-1-1,1 1,-1 0,0 0,1-1,-1 1,0 0,0 0,1-1,-1 1,0 0,0-1,-1 1,1 0,0 0,0-1,-1 1,1 0,0 0,-1-1,0 1,1 0,-1 0,1 0,-1 0,0 0,0 0,0 0,0 0,0 0,0 0,0 0,0 1,0-1,0 0,0 1,0-1,-1 1,1-1,-1 1,0-2,-144-150,123 126,1 3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0 954,'23'2,"1"-1,-1-2,0 0,0-2,0 0,0-2,0 0,-1-2,0 0,0-2,-1 0,20-12,-3-10,-2-3,-1-1,-1-1,-2-2,-2-1,-2-2,-1-1,-2-1,18-43,-41 82,194-372,-142 309,-52 65,0 1,-1 0,1 0,0-1,0 1,0 0,-1 1,1-1,0 0,0 0,0 1,0-1,1 1,-1 0,0 0,0 0,0 0,0 0,0 0,0 0,0 1,0-1,0 1,0-1,0 1,0 0,0 0,0 0,0 0,0 0,-1 0,1 0,0 1,-1-1,1 1,-1-1,0 1,1 0,12 19,-1 0,0 1,-2 0,-1 1,-1 0,-1 1,0 0,-2 0,0 5,-3-16,6 24,-1 1,-2-1,-2 2,-1-1,-2 1,-2-1,-1 0,-2 1,-3 4,3-22,-1 0,-1 0,-1 0,0-1,-2 0,-1-1,0 0,-1 0,-1-1,-1-1,0 0,-1-1,-1 0,-1-1,0-1,-18 12,20-14,-1-2,0 0,-1 0,0-2,-1 0,1-1,-1 0,-1-1,1-1,-1-1,0-1,0 0,0-1,-1-1,1-1,0-1,0 0,-1-1,-10-4,24 5,1-1,0 0,0 0,0-1,0 1,0-1,1 0,-1 0,1 0,0 0,-1-1,2 1,-1-1,0 0,1 0,-1 0,1 0,0 0,1-1,-1 1,1 0,0-1,0 1,0-1,1 0,-1 1,1-3,3-18</inkml:trace>
  <inkml:trace contextRef="#ctx0" brushRef="#br0" timeOffset="379.074">1637 474,'-20'25,"2"0,0 1,1 1,2 1,1 0,1 1,1 0,2 1,1 0,1 1,1 1,7-26,-1 0,1 1,0-1,0 0,1 0,0 0,0 1,0-1,1 0,0 0,0-1,0 1,1 0,0-1,0 1,1-1,-1 0,1 0,0 0,0-1,1 1,-1-1,1 0,0-1,0 1,1-1,-1 0,1 0,-1 0,1-1,0 0,0 0,0 0,0-1,0 0,2 0,3-2,0 1,1-2,-1 1,0-2,0 1,0-1,-1-1,1 0,-1-1,1 0,-1 0,-1-1,1 0,-1-1,0 0,-1-1,0 0,0 0,0 0,-1-1,-1 0,1-1,-2 0,1 1,-1-2,-1 1,1-1,-2 1,0-1,0 0,0-3,-1 6,0-1,0 0,0 1,-1-1,-1 0,1 1,-2-1,1 0,-1 0,0 1,-1-1,0 1,0-1,-1 1,0 0,0 0,-1 0,0 0,-1 0,0 1,0 0,0 0,-1 1,0-1,0 1,-1 0,0 1,0-1,0 1,0 1,-1 0,-3-2,4 3,0 1,0 0,0 1,0-1,0 1,-1 1,1-1,0 1,0 0,-1 1,1 0,0 0,0 1,0-1,0 2,0-1,0 1,-4 2,-8 7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1 315,'36'-9,"1"1,1 2,0 1,-1 3,1 0,30 4,-48-1,123 25,-80-16,-63-11,0-1,0 0,0 0,0 1,-1-1,1 0,-1 1,1-1,-1 1,1-1,-1 0,0 1,0-1,0 1,0 0,0-1,0 1,0 0,0-1,0 1,-1 0,1 0,0 0,-1 0,1 0,-1 1,-1-2,3 1,-152-130,92 61,59 69,0-1,0 1,0-1,0 0,0 0,0 1,1-1,-1 0,1 0,-1 0,1 0,0 0,0 0,-1 0,1 0,1 1,-1-1,0 0,0 0,1 0,-1 0,1 0,0 0,0 1,-1-1,1 0,0 0,0 1,1-1,-1 1,0-1,0 1,1-1,-1 1,1 0,-1 0,1 0,0 0,-1 0,1 0,0 0,0 0,-1 1,3-1,20-6,-1 3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0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0,'9'5,"9"1,6 0,3-1,2-1,1 3,0 0,0 0,0-2,-1-2,-1-1,1-1,-1-1,0 0,0 0,0 4,-9 2,-8 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1,'33'4,"17"3,3-1,-1-1,-5-1,-7-2,-4-1,-4 0,-2-1,-7-1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32 311,'38'-17,"-22"11,55-11,-70 17,1 0,-1 0,1 0,-1 0,1 0,-1 0,1 0,-1 0,1 1,-1-1,0 1,1-1,-1 1,0-1,1 1,-1 0,0 0,0-1,1 1,-1 0,0 0,0 0,0 0,0 1,0-1,-1 0,1 0,0 1,0-1,-1 0,1 1,-1-1,1 0,-1 1,0-1,1 1,-1-1,0 1,0-1,0 1,0-1,-1 2,-1 12,-2-1,0 0,0 1,-1-2,-1 1,-1 0,1-1,-2 0,0-1,-1 0,0 0,-1-1,-9 9,-10 16,-30 71,57-104,1 1,0-1,0 0,1 1,-1-1,1 1,0-1,0 1,0 0,0-1,1 1,-1-1,1 1,0-1,0 0,0 1,0-1,1 0,-1 0,1 0,0 0,0 0,0 0,0 0,1 0,-1-1,1 1,-1-1,1 0,0 0,0 0,3 2,3-2,1-1,-1 1,0-2,1 1,-1-1,1-1,-1 1,0-1,1-1,-1 0,0-1,0 1,0-1,0-1,-1 0,0 0,1-1,-1 0,6-5,54-42,-51 39</inkml:trace>
  <inkml:trace contextRef="#ctx0" brushRef="#br0" timeOffset="447.86">737 255,'-9'0,"0"0,0 1,0 0,1 1,-1 0,1 0,-1 1,1 0,0 0,0 1,0 0,0 1,1 0,0 0,0 0,0 1,0 0,1 0,0 1,1 0,-1 0,1 0,1 0,-1 1,-2 7,7-10,0 0,1 0,0 0,0 0,0 0,0-1,1 1,0 0,0-1,0 0,0 1,1-1,0 0,-1 0,2 0,-1 0,0-1,1 1,0-1,-1 0,1 0,1-1,-1 1,0-1,1 0,-1 0,4 1,21 17,-18-12,64 63,-73-69,-1 0,1 1,-1 0,0-1,1 1,-1 0,0 0,0-1,-1 1,1 0,-1 0,1 0,-1 0,0 0,0 0,0 0,-1 0,1 0,-1 0,0 0,1 0,-1 0,0-1,-1 1,1 0,0-1,-1 1,0-1,1 1,-1-1,-2 3,-7 4,-1 0,1 0,-2-1,1-1,-1 0,0-1,0 0,-1-1,0 0,0-1,0-1,-10 1,1 1,2-2</inkml:trace>
  <inkml:trace contextRef="#ctx0" brushRef="#br0" timeOffset="751.075">934 1,'0'0,"14"5,-1 0,0 1,0 1,-1 0,1 1,-2 0,1 1,-1 0,-1 1,0 0,0 1,-1 0,0 0,-1 1,0 0,-1 1,0 1,2 11,-1 0,-1 1,-1 0,-1 1,-2-1,-1 1,-1 0,-1-1,-1 1,-1 0,-2-1,-5 19,2-26,-1 0,-1-1,-1 0,-1 0,-1-1,0 0,-1-1,0-1,-6 4,17-16,-97 76,76-65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99,'-6'-2,"-1"0,1 0,-1 0,0 1,1 0,-1 0,0 1,0 0,0 0,1 0,-1 1,0 0,0 0,1 1,-1 0,1 0,-1 1,1-1,0 1,0 1,0-1,1 1,-1 0,1 0,0 1,0 0,0 0,1 0,-1 0,1 1,-1 2,-9 9,1 2,0 0,1 1,2 0,0 0,1 1,0 0,2 1,1 0,1 0,0 1,2-1,1 1,0 21,2-41,1 0,-1 1,1-1,0 0,0 0,1 1,-1-1,0 0,1 0,0 0,0-1,0 1,0 0,0-1,1 1,-1-1,1 0,-1 1,1-1,0-1,0 1,0 0,0-1,0 1,0-1,0 0,1 0,-1 0,0-1,1 1,-1-1,0 1,1-1,-1-1,1 1,-1 0,0-1,1 1,-1-1,0 0,0 0,1 0,-1-1,2 0,17-12,0-1,-1-1,-1-1,0-1,-1 0,-1-2,-1 0,-1-1,0 0,-2-1,1-5,-8 17,118-182,-125 190,1 0,0 0,0 0,-1 0,1 0,1 1,-1-1,0 0,0 1,1-1,-1 1,1-1,-1 1,1 0,-1-1,1 1,0 0,0 0,0 0,-1 0,1 1,0-1,0 1,0-1,0 1,0-1,0 1,0 0,1 0,-1 0,0 0,0 0,0 1,0-1,0 1,0-1,0 1,0 0,-1 0,1-1,0 1,0 1,36 94,-22-40,-11-41,1-1,1 0,0 0,1 0,0-1,1-1,1 1,0-1,0-1,1 0,1 0,0-1,0-1,1 0,8 4,-19-12,0 0,0-1,-1 1,1-1,0 1,0-1,0 0,-1 1,1-1,0 0,0 0,0-1,0 1,-1 0,1-1,0 1,0-1,0 1,-1-1,1 0,0 0,-1 1,1-1,-1 0,1-1,-1 1,1 0,-1 0,0-1,0 1,1-1,8-14</inkml:trace>
  <inkml:trace contextRef="#ctx0" brushRef="#br0" timeOffset="1818.481">1302 43,'-1'-3,"-1"0,1 1,-1-1,0 1,1-1,-1 1,0 0,-1-1,1 1,0 0,0 1,-1-1,1 0,-1 1,0-1,1 1,-1 0,0 0,0 0,0 0,0 0,0 1,0-1,0 1,0 0,0 0,0 0,0 0,0 1,0-1,0 1,0 0,0-1,-2 3,-2-1,0 1,0 0,0 1,1 0,-1 0,1 0,0 1,0 0,1 0,0 0,-1 1,2-1,-4 6,-4 9,2 0,0 1,1 0,1 0,0 1,2 0,1 1,1-1,1 1,1 0,0 0,2 0,1 0,1 0,1 0,0-1,2 1,1-1,1 0,0 0,2-1,0 0,2-1,0 0,1 0,1-1,11 12,-18-26,-1 0,1 0,0 0,0-1,0 0,0 0,1 0,0-1,-1 0,1 0,0-1,1 0,-1 0,0-1,1 0,-1 0,1 0,2-1,6-5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1,'-40'109,"-72"151,110-255,0 0,0 0,1 0,0 0,0 1,0-1,0 0,1 1,0-1,0 1,1-1,-1 0,1 1,0-1,1 0,-1 0,1 0,0 0,1 0,-1 0,1 0,0-1,0 1,0-1,0 0,1 0,0 0,0-1,0 1,0-1,0 0,1 0,0 0,-1-1,1 1,3 0,-2-1,0 0,0-1,0 1,0-1,1-1,-1 1,0-1,1 0,-1 0,0-1,1 0,-1 0,0 0,0-1,0 0,0 0,0-1,0 0,-1 0,1 0,-1 0,0-1,0 0,0 0,3-5,10-30,-10 22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1 252,'230'-208,"-227"205,0-1,-1 1,1 0,1 0,-1 0,0 0,1 0,-1 1,1-1,0 1,0 0,0 0,0 1,0-1,0 1,1 0,-1 0,0 0,1 1,-1-1,0 1,1 0,-1 0,1 1,-1-1,0 1,1 0,-1 0,0 1,0-1,0 1,0 0,0 0,0 0,0 0,-1 1,1 0,-1-1,3 5,95 162,-70-135,-14-23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0,'-19'6,"0"1,1 1,1 0,-1 1,1 1,1 1,0 0,0 1,1 1,1 0,0 1,1 1,0 0,1 1,1 0,1 0,0 1,1 1,1 0,1 0,0 0,1 1,-3 17,8-26,0-1,1 1,0-1,0 0,1 1,0-1,0 1,1-1,1 0,-1 0,1 0,1 0,0-1,0 1,1-1,0 0,0 0,1-1,0 1,0-1,1-1,-1 1,2-1,-1 0,1-1,0 0,0 0,0 0,1-1,-1 0,5 0,1-1,0-1,-1 0,1-1,0-1,0 0,0-1,0 0,-1-1,1 0,-1-2,1 1,-1-2,0 0,0 0,-1-1,0-1,0 0,0 0,-1-2,0 1,0-1,-1-1,-1 0,1 0,-2-1,5-5,-7 2,0 1,0-1,-1 0,-1 0,-1-1,0 1,0-1,-2 0,0 0,0 0,-1 1,-1-1,-1 0,0 0,-1 1,0-1,-5-8,6 13,-1 1,-1-1,0 1,0 0,-1 1,0-1,0 1,-1 0,0 0,0 0,-1 1,0 0,-1 1,1-1,-1 1,0 1,-1 0,1 0,-1 0,-5-1,-7 1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0,'-9'29,"-4"14,1 5,2-1,4-9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0 107,'73'-64,"-64"58,0 1,0 0,0 0,1 1,-1 0,1 1,0 0,0 1,0 0,1 0,-1 1,0 0,11 1,-20 1,1-1,0 0,-1 1,1 0,-1-1,1 1,-1 0,1 0,-1 0,1 0,-1 0,0 0,1 0,-1 1,0-1,0 0,0 1,0-1,0 1,-1-1,1 1,0-1,0 1,-1 0,1-1,-1 1,0 0,0-1,1 1,-1 0,0-1,0 1,0 0,-1 0,1-1,0 1,-1 0,1-1,-1 1,1-1,-2 2,-34 67,33-66,-29 38,-25 43,56-82,0 0,0 0,0 0,0 1,1-1,0 0,-1 0,1 0,0 1,0-1,1 0,-1 0,1 0,0 1,0-1,0 0,0 0,0 0,0 0,1-1,0 1,-1 0,1 0,0-1,0 0,1 1,-1-1,0 0,1 0,88 46,-83-46,0 1,0-1,0 2,-1-1,1 1,-1 0,0 0,0 1,0 0,-1 0,0 1,0 0,0 0,-1 0,0 0,3 5,-7-7,1 0,-1 0,0 0,-1 0,1 1,-1-1,1 0,-1 0,0 1,-1-1,1 0,-1 0,0 1,0-1,0 0,-1 0,1 0,-1 0,0-1,0 1,0 0,-1-1,1 1,-1-1,-1 2,-85 68,84-70,0 0,1 0,-1 0,0 0,0-1,0 1,0-1,-1 0,1-1,-1 1,1-1,-1 0,1 0,-1-1,1 0,-1 0,0 0,1-1,-5 0,-2-8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1 254,'9'5,"9"1,5 0,4-1,2-2,1-1,1 0,-2-2,1 0,-1 0,-1 0,1-1,-1 1,0 0,1 0,-6-5,-6-1</inkml:trace>
  <inkml:trace contextRef="#ctx0" brushRef="#br0" timeOffset="250.348">255 0,'-5'34,"-1"15,-5 5,-1-3,3-4,2-6,2-5,2-4,2-3,1-1,0-1,1 1,-1-1,0-5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5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1033,'41'-20,"-17"10,-1-2,0 0,-1-1,0-1,-1-1,-1-1,0-1,-1-1,5-6,-22 21,-2 2,0-1,0 1,1 0,-1 0,1-1,-1 1,0 0,1 0,0 0,-1 0,1 0,0 0,0 0,-1 0,1 0,0 0,0 0,0 0,0 1,0-1,0 0,0 1,0-1,1 1,-1-1,0 1,0 0,0-1,1 1,-1 0,0 0,0 0,1 0,-1 0,0 0,0 0,1 0,-1 0,0 1,0-1,0 0,1 1,-1-1,0 1,0-1,0 1,0 0,0-1,1 2,13 104,11 110,9 35,-34-236,0 0,0 0,-2 1,0-1,0 0,-2 0,0-1,0 1,-2 0,1-1,-2 0,0 0,-5 7,7-13,0-1,-1 1,0-1,0 0,-1-1,0 1,0-1,-1 0,1 0,-1-1,-1 0,1 0,-1-1,1 0,-1 0,-1-1,1 0,0 0,-1-1,1 0,-1 0,0-1,-5 0,11-1,-1 0,1 1,0-1,0-1,0 1,0 0,0-1,0 1,0-1,0 0,1 0,-1 0,0-1,0 1,1-1,-1 1,1-1,-1 0,1 0,0 0,-1 0,1 0,0-1,1 1,-1 0,0-1,1 0,-1 1,1-1,0 0,0 0,0 0,0 0,0 0,1 0,0 0,-1 0,1 0,0 0,0 0,1 0,-1 0,0 0,1 0,0 0,0 0,0 0,0 1,0-1,1 0,-1 0,2-1,107-154,-53 87,-39 46</inkml:trace>
  <inkml:trace contextRef="#ctx0" brushRef="#br0" timeOffset="416.25">85 524,'19'-37,"2"0,2 2,1 0,2 2,1 0,12-9,-38 41,0 0,0 0,0 0,0 1,0-1,0 0,1 0,-1 0,0 1,1-1,-1 1,0-1,1 1,-1 0,1-1,-1 1,0 0,1 0,-1 0,1 0,-1 0,1 0,-1 0,1 1,-1-1,0 0,1 1,-1-1,0 1,1 0,-1-1,0 1,0 0,1 0,-1 0,0 0,0 0,0 0,0 0,0 0,-1 0,1 1,0-1,0 0,-1 0,1 1,-1-1,1 0,-1 1,1-1,-1 1,0-1,0 1,0-1,0 2,26 90,22 45,-38-123</inkml:trace>
  <inkml:trace contextRef="#ctx0" brushRef="#br0" timeOffset="1093.816">565 45,'15'-7,"0"0,0 0,1 2,0 0,0 1,0 0,13 0,-25 3,1 1,-1 0,0 0,0 0,0 0,1 1,-1 0,0 0,0 0,0 0,0 0,0 1,0 0,0 0,-1 0,1 0,-1 1,1-1,-1 1,0 0,0 0,0 0,-1 0,1 1,-1-1,1 1,-1 0,0-1,-1 1,1 0,-1 0,1 2,3 17,0 1,-2 1,-1-1,-1 0,-1 1,-1-1,-1 4,0 23,15 380,-3-312,-5 0,-8 63,-26 76,29-61,0-195,0 0,0 0,0 0,0 0,-1 0,1-1,-1 1,1 0,-1 0,0 0,1 0,-1 0,0 0,0-1,0 1,-1 0,1-1,0 1,-1-1,1 0,-1 1,1-1,-1 0,0 0,1 0,-1 0,0 0,0 0,0 0,1-1,-1 1,0-1,-1 1,-67-10,38 2,-63-18,76 20</inkml:trace>
  <inkml:trace contextRef="#ctx0" brushRef="#br0" timeOffset="3252.781">1045 750,'8'-1,"-1"-2,0 1,1-1,-1 0,0 0,0-1,-1 0,1-1,-1 1,0-1,0 0,0 0,-1-1,0 0,0 0,0 0,-1-1,0 1,0-1,-1 0,0 0,1-2,30-43,122-147,-156 198,0 0,0 0,1 0,-1 0,0 0,1 0,-1 0,1 0,-1 0,1 0,-1 0,1 0,-1 0,1 1,0-1,0 0,-1 0,1 1,0-1,0 1,0-1,0 1,0-1,0 1,0-1,0 1,0 0,0-1,0 1,0 0,0 0,0 0,0 0,0 0,0 0,0 0,0 0,0 0,0 0,0 1,0-1,0 0,0 1,0-1,0 1,0-1,0 1,0-1,-1 1,1 0,0-1,0 1,-1 0,1 0,0 0,-1 0,1-1,-1 1,1 0,-1 0,1 0,-1 0,0 0,1 0,1 65,-3-58,0-1,1 0,0 0,0 1,0-1,1 0,0 1,1-1,0 0,0 0,0 0,1-1,0 1,3 4,-5-10,1 0,0 0,1-1,-1 1,0 0,0-1,0 1,0-1,1 0,-1 1,0-1,0 0,0 0,1-1,-1 1,0 0,0-1,0 1,1-1,-1 0,0 0,0 0,0 0,0 0,-1 0,1 0,0-1,0 1,-1-1,1 1,-1-1,1 0,-1 0,0 1,1-1,-1 0,0 0,0-1,9-7,156-187,-165 195,44-38,-44 40,0-1,0 0,0 1,0-1,0 1,0-1,0 1,0-1,0 1,0 0,0 0,1-1,-1 1,0 0,0 0,0 0,0 0,1 1,-1-1,0 0,0 0,0 1,0-1,0 1,0-1,1 1,-1-1,0 1,-1-1,1 1,0 0,0 0,0 0,0-1,0 1,-1 0,1 0,0 0,-1 0,1 0,-1 0,1 0,-1 0,0 1,1-1,-1 0,0 0,2 8,-1 0,-1 0,0 0,0 1,-1-1,0 0,0 0,-1-1,0 1,-1 0,0 0,0-1,-1 0,0 0,0 1,-7 16,-13 30,17-44,1 0,1 0,0 0,0 1,1 0,1 0,0 0,1 1,0-1,1 1,0-1,1 1,0 0,5 5</inkml:trace>
  <inkml:trace contextRef="#ctx0" brushRef="#br0" timeOffset="3503.31">2201 412,'-398'349,"-43"17,425-350,3-2</inkml:trace>
  <inkml:trace contextRef="#ctx0" brushRef="#br0" timeOffset="3917.473">2146 920,'-54'14,"1"3,1 1,0 3,2 3,-25 15,25 3,49-41,1 0,-1 0,0-1,0 1,1 0,-1 0,1 0,-1 0,1 1,-1-1,1 0,0 0,-1 0,1 0,0 0,0 0,0 1,0-1,0 0,0 0,0 0,0 0,1 0,-1 1,0-1,1 0,-1 0,1 0,-1 0,1 0,-1 0,1 0,0 0,0 0,-1-1,1 1,0 0,0 0,0 0,0-1,0 1,0-1,0 1,0-1,0 1,0-1,0 1,0-1,0 0,0 0,1 0,0 1,155 43,-156-44,1 1,0 0,0 0,-1 0,1 0,-1 0,1 0,-1 0,1 1,-1-1,0 0,1 1,-1-1,0 1,0 0,0-1,0 1,-1 0,1-1,0 1,-1 0,1 0,-1 0,1 0,-1 0,0-1,0 1,0 0,0 0,0 0,-1 0,1 0,0 0,-1-1,1 1,-1 0,0 0,0 0,0-1,1 1,-1-1,-1 2,-57 59,-116 31,124-82,32-13</inkml:trace>
  <inkml:trace contextRef="#ctx0" brushRef="#br0" timeOffset="4353.233">2287 807,'53'-11,"-49"9,0 0,1 1,-1-1,1 1,-1 0,1 0,-1 0,1 1,-1 0,1-1,0 2,-1-1,1 1,-1-1,1 1,-1 0,1 1,-1-1,1 1,2 1,-5 1,-1-1,1 1,-1 0,0-1,0 1,0 0,-1 0,1 0,-1 0,0-1,0 1,0 0,-1 0,0 0,1 0,-1-1,0 1,-1 0,1-1,-1 1,1-1,-1 1,0-1,0 0,-1 0,1 0,-1 0,1 0,-1 0,0-1,0 1,0-1,0 0,-2 1,-7 9,6-8,1 0,0 1,0 0,0 0,0 0,1 1,0-1,0 1,1 0,-1 0,1 1,0-1,1 1,0-1,0 1,-1 4,5-8,0 0,0 0,0 0,0-1,1 1,-1-1,1 0,-1 1,1-1,0 0,0 0,0-1,0 1,0-1,0 1,1-1,-1 0,0 0,1-1,-1 1,0-1,1 1,-1-1,1 0,-1-1,1 1,-1 0,1-1,1 0,1 1,83-14,-64 7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428 932,'4'0,"7"0,6 0,5 0,4 0,2 0,1 0,0-5,1-2,-1 1,0 1,0 1,-1 2,-4 6,-7 2</inkml:trace>
  <inkml:trace contextRef="#ctx0" brushRef="#br0" timeOffset="365.334">1217 282,'0'10,"0"7,0 7,0 3,0 2,0 1,0 0,0 0,0-1,0 0,0 0,0 0,0-1,0 0,0 0,5-4,1-2,0-5</inkml:trace>
  <inkml:trace contextRef="#ctx0" brushRef="#br0" timeOffset="614.716">1020 790,'33'0,"17"0,3 0,-1 0,-5 0,-6 0,-5 0,-4 0,-3 0,-1 0,-5 0</inkml:trace>
  <inkml:trace contextRef="#ctx0" brushRef="#br0" timeOffset="1043.901">1189 1016,'41'-7,"-26"4,0 0,0 0,1 2,-1 0,1 0,-1 2,1 0,-1 0,0 2,8 2,-21-5,0 1,0 0,-1-1,1 1,0 0,0 0,-1 0,1 0,-1 1,1-1,-1 0,1 1,-1-1,0 1,0-1,0 1,0-1,0 1,0 0,0 0,0-1,-1 1,1 0,-1 0,1 0,-1 0,0 0,0 0,0 0,0 0,0 0,0 0,0-1,-1 1,1 0,-1 0,1 0,-1 0,0 0,0-1,0 1,0 0,0-1,-1 2,-57 71,58-73,-19 20,7-11,1 1,1 0,0 1,0 0,1 0,1 1,0 1,1-1,0 2,1-1,1 1,0 0,1 0,-2 12,7-24,0 1,0-1,1 0,-1 0,1 1,0-1,0 0,0 0,0 0,1 0,-1 0,1 0,0 0,-1-1,1 1,1 0,-1-1,0 0,1 0,-1 1,1-1,-1-1,1 1,0 0,0-1,0 1,0-1,0 0,0 0,0 0,2 0,102 8,-19-37,-73 18</inkml:trace>
  <inkml:trace contextRef="#ctx0" brushRef="#br0" timeOffset="9282.031">455 57,'-6'-6,"-1"0,-1 1,1-1,-1 2,0-1,0 1,0 0,-1 1,1 0,-1 0,0 1,1 0,-1 0,0 1,0 1,0-1,-1 1,1 1,0 0,0 0,0 1,1 0,-1 0,0 1,1 0,-1 0,1 1,0 1,0-1,-1 2,-7 13,1 0,1 0,0 2,2-1,0 2,2-1,0 2,2-1,0 1,1 0,2 1,0 0,1 7,3-29,-21 133,6 1,6 0,6 1,6 27,28 193,-31-333,0-20,0 0,0 0,0-1,1 1,-1 0,1 0,0 0,0-1,0 1,0 0,1 0,0 0,0-1,0 1,0 0,0-1,1 1,-1-1,1 1,0-1,0 0,1 0,-1 0,1 0,-1 0,1 0,0-1,0 1,0-1,0 0,0 0,1 0,-1 0,1-1,-1 1,1-1,223-2,-203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6923.243">5702 46,'-8'-4,"1"2,0-1,-1 1,0 0,1 1,-1 0,0 0,0 1,0 0,0 0,1 0,-1 1,0 1,0-1,1 1,-1 1,1-1,0 1,-1 0,1 1,1 0,-1 0,0 0,-4 6,1-2,0 1,1 1,0 0,1 0,0 1,0 0,1 0,1 0,0 1,1 0,0 1,0-1,2 1,0 0,0-1,1 1,0 1,1-1,1 0,1 12,0-21,0 0,1 1,-1-1,1 0,0 0,0 0,0 0,1-1,0 1,-1 0,1-1,0 0,1 0,-1 0,1 0,-1 0,1-1,0 0,0 1,0-1,0-1,0 1,0 0,0-1,1 0,-1 0,1-1,-1 1,1-1,-1 0,2 0,3 0,-1-1,0 0,1 0,-1-1,0 0,0 0,0-1,0 0,0-1,0 0,-1 0,0 0,0-1,0 0,0 0,0-3,16-15,-1-2,-1-1,-2-1,-1-1,-1 0,-1-1,-1-1,-2 0,-1-1,7-31,-10 47,-8 47,-1-28,-1 29,-1-22,1 0,1 0,0 1,0-1,1 0,1 1,0-1,0 0,1 0,0 0,1-1,1 1,-1-1,5 6,102 94,-97-96</inkml:trace>
  <inkml:trace contextRef="#ctx0" brushRef="#br0" timeOffset="7589.316">6181 299,'28'54,"-27"-53,-1 0,1 1,0-1,0 0,0 0,0 0,0 0,0 0,1-1,-1 1,0 0,0 0,1-1,-1 1,0-1,1 1,-1-1,1 0,-1 1,0-1,1 0,-1 0,1 0,-1 0,1 0,-1 0,1-1,-1 1,0 0,1-1,-1 1,0-1,1 1,-1-1,0 0,0 0,1 1,-1-1,0 0,0 0,0 0,0 0,0-1,41-59,-30 41,-11 18,0-1,0 1,0 0,0 0,0 1,1-1,-1 0,1 0,-1 1,1-1,0 1,0-1,0 1,-1 0,1-1,0 1,1 0,-1 0,0 1,0-1,0 0,0 1,1-1,-1 1,0 0,1 0,-1 0,0 0,0 0,1 0,-1 1,0-1,0 1,1-1,-1 1,0 0,0 0,0 0,0 0,0 0,0 1,0-1,-1 0,1 1,0 0,-1-1,1 1,-1 0,1 0,0 1,11 19,-1 1,0 0,-2 1,-1 0,0 1,-2 0,-1 0,-1 0,-1 2,0-6,32 173,-34-189,-1 0,1 0,-1 1,0-1,0 0,-1 1,1-1,-1 1,0-1,-1 1,1-1,-1 1,0-1,-1 0,1 0,-1 1,0-1,0 0,-1 0,1-1,-1 1,0 0,-1-1,1 0,-1 0,0 0,0 0,0 0,0-1,0 0,-1 0,0 0,0 0,1-1,-2 0,-2 1,4-1,0-1,-1 0,1 0,-1-1,1 1,-1-1,1 0,-1 0,1 0,-1-1,1 0,0 0,-1 0,1 0,0-1,-1 1,1-1,0 0,0 0,0-1,1 1,-1-1,1 0,-1 0,1 0,0 0,0-1,0 1,1-1,-1 0,1 1,0-1,0-1,0 1,0 0,1 0,0-1,0 1,0 0,0-1,1 1,-1-1,1 1,1-2,3-3,2-1,-1 1,1 0,1 1,-1-1,1 1,1 1,0-1,0 1,0 1,1-1,0 1,0 1,8-4,57-34,-38 24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  <inkml:trace contextRef="#ctx0" brushRef="#br0" timeOffset="36579.006">5193 1795,'256'-57,"83"57,-142-28,-66 28,-119 0</inkml:trace>
  <inkml:trace contextRef="#ctx0" brushRef="#br0" timeOffset="37795.967">5589 1428,'6'18,"0"1,0-1,-2 1,-1 0,0 0,-1 1,-1-1,-1 2,9 74,25 216,-12-114,-12-114,-5-1,-3 1,-4 10,4 139,26 22,-29 151,-26-209,27 284,-12-350,-5-44,16-76</inkml:trace>
  <inkml:trace contextRef="#ctx0" brushRef="#br0" timeOffset="38146.101">6069 3291,'-352'401,"5"-12,326-369,-39 56,58-65</inkml:trace>
  <inkml:trace contextRef="#ctx0" brushRef="#br0" timeOffset="38792.091">5927 1344,'-38'33,"1"2,3 2,0 1,3 2,1 1,2 1,2 2,2 0,2 2,2 0,0 7,-100 214,108-241,0-2</inkml:trace>
  <inkml:trace contextRef="#ctx0" brushRef="#br0" timeOffset="39778.457">6491 2304,'-18'14,"2"1,-1 0,2 2,0 0,1 0,1 1,0 1,2 0,0 1,1 0,1 1,1 0,1 0,1 1,-3 15,8-32,0 0,1-1,-1 1,1 0,0 0,0 0,1 0,-1 0,1-1,0 1,0 0,1 0,-1-1,1 1,0-1,1 1,-1-1,1 0,-1 0,1 0,0 0,1-1,-1 1,1-1,-1 0,1 0,0 0,0 0,1-1,-1 0,0 0,1 0,0 0,-1-1,1 1,0-1,-1 0,1-1,0 1,0-1,0 0,0 0,0-1,0 1,-1-1,1 0,17-5,-1-1,0-1,-1-1,1-1,-2-1,0 0,0-2,-1 0,0-1,-2 0,1-2,-2 0,0 0,-1-2,-1 0,0 0,-2-1,7-15,-11 22,-1 0,0 0,-1-1,-1 0,0 0,0 0,-2 0,0 0,0-1,-1 1,0-1,-2 1,1-1,-2 1,0-1,0 1,-1 0,-1 0,-2-5,3 13,1 1,-1 0,-1 0,1 1,0-1,-1 1,0-1,0 1,0 0,0 0,0 1,0-1,-1 1,1 0,-1 0,0 1,0-1,1 1,-1 0,0 0,0 1,0 0,0-1,0 2,0-1,0 0,0 1,-2 1,-5 0,0 1,1 1,-1 0,1 1,0 0,0 0,0 1,1 1,0 0,0 0,0 2,-24 22,5-1</inkml:trace>
  <inkml:trace contextRef="#ctx0" brushRef="#br0" timeOffset="40177.05">7084 2501,'0'10,"0"7,-5 6,-1 4,5-2,2-11,2-8</inkml:trace>
  <inkml:trace contextRef="#ctx0" brushRef="#br0" timeOffset="41911.079">7197 2078,'44'-38,"-40"34,0 0,0 1,0-1,0 1,1-1,0 1,0 1,-1-1,1 1,1 0,-1 0,0 0,0 1,1-1,-1 2,1-1,-1 0,1 1,0 0,-1 0,1 1,-1 0,1 0,-1 0,0 0,1 1,-1 0,0 0,0 0,1 2,-3-1,0 2,-1-1,1 0,-1 0,0 1,-1-1,1 1,-1 0,0 0,0-1,0 1,0 0,-1 0,0 0,0 0,-1 0,1-1,-1 1,0 0,0 0,-1-1,1 1,-1-1,0 1,0-1,-1 1,1-1,-1 0,0 0,-19 88,24-88,1 1,-1-1,1 0,0 1,1-1,-1-1,1 1,-1 0,1-1,0 0,0 0,1 0,-1 0,1-1,-1 0,1 0,0 0,0 0,0-1,0 0,0 0,0 0,1-1,22 10,-23-9,0 0,0 1,0-1,0 1,-1 1,1-1,-1 1,0-1,1 1,-1 1,0-1,-1 0,1 1,-1 0,1 0,-1 0,0 0,-1 0,1 1,-1-1,0 1,0 0,0 0,-1 0,1 0,-1 0,0 1,0-1,0 0,0-1,0 1,-1 0,1 0,-1 0,0 0,-1 0,1 0,-1 0,0 0,0 0,0 0,-1 0,0-1,0 1,0-1,-1 1,1-1,-1 0,0 0,0 0,0 0,-1 0,1-1,-1 0,0 0,0 0,0 0,-1 0,1-1,-1 1,-7-1,1 0,-1 0,0-1,0-1,0 0,0 0,0-1,0-1,0 0,1-1,-1 0,-1-1,-6-3</inkml:trace>
  <inkml:trace contextRef="#ctx0" brushRef="#br0" timeOffset="43597.069">7988 2218,'1'-17,"2"0,0 0,1 0,1 0,0 1,1 0,1 0,1 0,0 1,1 0,1 0,0 1,1 1,0 0,9-8,-20 20,1 0,-1 0,0 0,1 0,-1 0,1 0,-1 0,1 0,-1 0,1 0,0 0,-1 1,1-1,0 0,0 1,0-1,-1 0,1 1,0-1,0 1,0-1,0 1,0-1,0 1,0 0,0 0,0-1,0 1,0 0,0 0,1 0,-1 0,0 0,0 0,0 1,0-1,0 0,0 0,0 1,0-1,0 1,0-1,0 1,-1-1,1 1,0 0,0-1,0 1,0 0,-1-1,1 1,0 0,-1 0,1 0,-1 0,1 0,-1 0,1 0,-1 0,0 0,1 0,-1 0,2 8,22 67,-23-75,-1 1,1-1,0 0,0 1,0-1,0 0,0 1,0-1,0 0,0 0,0 0,1 0,-1 0,0 0,1-1,-1 1,1 0,-1-1,1 1,-1-1,1 1,-1-1,1 0,0 1,-1-1,1 0,0 0,-1 0,1 0,-1-1,1 1,-1 0,1-1,0 1,-1-1,1 1,-1-1,0 0,1 0,-1 0,1 1,-1-1,0-1,0 1,1 0,79-89,-80 90,0-1,0 1,0 0,-1 0,1 0,0-1,0 1,0 0,-1 0,1 0,0 0,0 0,0 0,0 1,-1-1,1 0,0 0,0 1,0-1,-1 0,1 1,0-1,-1 0,1 1,0-1,-1 1,1 0,0-1,-1 1,1-1,-1 1,1 0,-1-1,1 1,-1 0,0 0,1-1,-1 1,0 0,0 0,1 0,-1-1,0 1,0 0,0 0,0 0,0 0,0 0,4 48,-4-46,3 111,2-94</inkml:trace>
  <inkml:trace contextRef="#ctx0" brushRef="#br0" timeOffset="43794.102">8890 1908,'-498'446,"347"-280,100-86,46-63</inkml:trace>
  <inkml:trace contextRef="#ctx0" brushRef="#br0" timeOffset="44277.854">8834 2388,'-45'28,"33"-22,0 0,1 1,0 0,0 1,1 0,0 0,1 1,-1 1,2 0,-6 7,14-14,0 0,0 1,0-1,0 0,1 1,-1-1,1 0,0 0,0 1,0-1,0 0,1 0,-1 0,1 0,-1-1,1 1,0 0,1-1,-1 1,0-1,1 0,-1 1,1-1,-1-1,1 1,0 0,0-1,0 1,0-1,0 0,0 0,2 1,18 12,-20-13,1 1,0-1,0 1,-1 0,1 0,-1 1,1-1,-1 1,0-1,0 1,0 0,-1 0,1 0,-1 1,1-1,-1 0,0 1,0 0,-1-1,1 1,-1 0,0 0,0 0,0 0,0 0,-1 0,0 0,1 0,-2 0,1 1,0-1,-1 0,0 0,0 0,0 0,0-1,-1 1,1 0,-1 0,-4 3,0-1,0 0,-1 0,1-1,-1 0,0 0,-1 0,1-1,-1 0,0-1,0 1,0-2,0 1,-1-1,1 0,-1-1,1 0,-1 0,1-1,-1 0,0-1,1 0,-9-2,-2-3</inkml:trace>
  <inkml:trace contextRef="#ctx0" brushRef="#br0" timeOffset="44661.105">9003 2191,'11'-7,"10"-7,2 1,0 1,0 1,1 1,0 2,1 0,0 1,4 0,-27 7,-1-1,0 1,0-1,0 1,1-1,-1 1,0 0,0 0,1-1,-1 1,0 0,1 0,-1 0,0 0,1 1,-1-1,0 0,1 1,-1-1,0 0,0 1,0 0,1-1,-1 1,0 0,0-1,0 1,0 0,0 0,0 0,0 0,0 0,-1 0,1 0,0 0,-1 0,1 0,0 1,-1-1,0 0,1 0,-1 1,0-1,1 0,-1 1,0-1,0 0,0 1,0-1,0 0,0 0,-1 1,1-1,0 0,-1 1,1-1,-1 0,1 0,-1 0,0 1,-32 47,27-43,1 0,0 0,0 0,1 1,0-1,0 1,0 0,1 0,0 1,0-1,1 0,0 1,1 0,-1 0,1-1,1 1,0 7,2-11,1 0,-1-1,1 1,0-1,1 0,-1 0,1 0,-1 0,1-1,0 1,0-1,0 0,0 0,0-1,0 1,1-1,-1 0,0 0,1 0,-1-1,1 1,-1-1,1 0,-1 0,1-1,-1 1,1-1,2-1,2 2,79-14,-63 7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88,'0'-4,"0"2,-5 2,3-3,3-7,0-6,5 0,2-3,-1 7,-6 6,-4 8,0 9,4 3,7-2,7-2,1-8,-2-4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47.8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2994 205,'-104'-65,"71"42,-1 1,0 2,-2 2,-1 1,-29-9,43 21,-1 2,1 0,-1 1,1 2,-1 0,-15 3,-21-1,1 3,1 3,0 2,1 2,-38 15,-81 16,-659 136,738-154,2 3,1 5,1 3,2 5,-14 12,79-37,0 2,2 1,0 1,1 0,0 2,2 1,1 1,1 0,1 2,1 0,1 1,2 0,0 1,2 1,1 0,2 0,-1 9,-99 325,91-276,4-27,3 1,2 0,0 60,12 138,3-211,2 0,3-1,1 0,2 0,3-1,1-1,3-1,1-1,12 15,-9-17,3-2,1 0,2-2,1-1,2-2,30 23,-26-31,2-2,1-1,1-2,1-2,0-1,36 7,-47-14,35 11,1-3,1-4,0-2,14-2,17-4,-1-5,63-7,-77-4,0-3,-1-4,35-13,-13-1,-1-4,-1-4,44-27,-113 46,-1-2,-1-2,0-1,28-27,-18 5,-2-1,-3-3,-1 0,-2-3,-3-1,-3-1,-1-1,17-55,-2 15,0-1,-4-2,-4-2,-4-1,5-48,0-98,-30 176,3 22,-3 1,-2-1,-3-1,-1 1,-3 0,-2 0,-2 0,-2 1,-2 0,-2 1,-3 0,-6-11,10 37,0 1,-2 0,0 0,-1 1,-1 1,-1 1,-1 0,0 1,-1 1,-1 1,-1 1,0 1,0 0,-2 2,1 0,-1 1,-1 2,-12-3,-23-2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50.94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0 205,'39'-18,"166"-5,32-5,-187 20,0 3,0 1,0 3,5 2,115-28,-2 15,1-7,-26-6,-3 13,85-6,-201 13,27 5,-43 9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0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1,'0'679,"-5"-623,-1-32</inkml:trace>
  <inkml:trace contextRef="#ctx0" brushRef="#br0" timeOffset="884.369">13 453,'166'-53,"93"19,1039 36,-1090 26,206-27,-235 24,9-11,-111-3,1-4,0-3,73-7,-29 1,180-27,-190 40,-73-3,1-1,0-3,0-1,0-1,0-3,10-2,38 1,136 2,-199 0</inkml:trace>
  <inkml:trace contextRef="#ctx0" brushRef="#br0" timeOffset="1148.577">4218 198,'-79'24,"2"4,1 3,-69 39,75-27,2 3,2 3,3 3,-27 30,64-58</inkml:trace>
  <inkml:trace contextRef="#ctx0" brushRef="#br0" timeOffset="1915.426">831 57,'-332'200,"264"-159,-2-4,-2-2,-37 11,62-25,30-13</inkml:trace>
  <inkml:trace contextRef="#ctx0" brushRef="#br0" timeOffset="3648.159">323 368,'-62'48,"-127"146,121-142,64-43</inkml:trace>
  <inkml:trace contextRef="#ctx0" brushRef="#br0" timeOffset="5097.209">972 764,'-14'5,"0"1,0 0,1 1,0 1,0 0,1 1,0 1,1-1,0 2,1-1,-1 2,2-1,0 1,0 1,2 0,-1 0,1 0,1 1,1 0,0 0,0 1,2-1,-1 1,2 0,0 0,1 4,0-9,1-1,0 0,1 1,0-1,1 0,-1 0,2 0,-1 0,1 0,1 0,-1-1,2 1,-1-1,1 0,0-1,1 1,0-1,0 0,0 0,1-1,0 0,0 0,1 0,0-1,8 4,-8-5,1-1,0-1,0 1,0-1,0-1,0 0,0 0,0-1,0 0,1 0,-1-1,0 0,0-1,0 0,0 0,0-1,-1 0,1-1,-1 0,0 0,0-1,0 0,0 0,1-3,12-8,-2-1,0 0,-1-2,0 0,-2-1,-1-1,0 0,2-7,-12 21,1-2,-1 1,0-1,-1 1,0-1,-1-1,1 1,-2 0,1-1,-1 1,-1-1,0 0,0 0,-1 0,0 1,-1-1,0 0,-1 0,0 1,0-1,-1 1,0 0,0-1,-1 1,-1 1,-3-7,3 7,0 0,0 1,-1 0,0 0,0 0,0 1,-1 0,0 0,0 0,-1 1,1 0,-1 1,0 0,0 0,-1 1,1-1,-1 2,0-1,0 2,0-1,0 1,0 0,0 1,0 0,0 0,0 1,0 0,0 1,0 0,1 0,-9 4,-6 6,2-1</inkml:trace>
  <inkml:trace contextRef="#ctx0" brushRef="#br0" timeOffset="5536.863">1452 1130,'0'5,"0"6,0 1</inkml:trace>
  <inkml:trace contextRef="#ctx0" brushRef="#br0" timeOffset="6132.113">1846 735,'-37'-16,"31"16,1 0,-1 1,1 0,-1 0,1 0,0 1,-1-1,1 1,0 1,0-1,1 1,-1 0,0 0,1 0,0 0,0 1,0 0,0 0,0 0,1 0,0 1,-1-1,2 1,-1 0,1 0,-1 0,1 0,1 0,-1 0,1 1,0-1,0 1,0-1,1 2,2 0,1 0,0 1,0-1,0-1,1 1,0 0,0-1,1 0,0 1,0-2,0 1,1-1,0 0,0 0,0 0,0-1,1 0,0 0,0-1,0 0,0 0,7 1,23 15,-24-12,4 2,-1 0,0 1,-1 0,0 1,0 1,-1 0,-1 1,6 7,-18-18,1 0,-1 0,0 0,0 0,0 0,0 0,0 0,0 1,0-1,-1 0,1 0,-1 1,0-1,0 1,0-1,0 0,0 1,0-1,0 0,-1 1,0-1,1 0,-1 0,0 1,0-1,0 0,0 0,0 0,-1 0,1 0,0 0,-1-1,0 1,1 0,-1-1,0 1,0-1,0 0,0 1,0-1,-2 1,-94 31,73-31</inkml:trace>
  <inkml:trace contextRef="#ctx0" brushRef="#br0" timeOffset="6398.744">1734 678,'29'-5,"14"-1,5 0,-2 1,-3 2,-4 1,-4 1,-4 0,-6-4,-3-1,-1 0,-3 1</inkml:trace>
  <inkml:trace contextRef="#ctx0" brushRef="#br0" timeOffset="7152.74">2355 932,'2'-17,"1"0,1-1,1 2,0-1,1 1,1-1,0 2,1-1,1 1,0 0,1 1,1 0,0 1,9-9,-20 21,1 0,-1 0,0 0,1 0,-1 0,1 0,-1 0,1 0,-1 0,1 0,0 0,0 0,-1 0,1 1,0-1,0 0,0 0,0 1,0-1,0 1,0-1,0 1,0-1,0 1,0 0,0-1,0 1,0 0,0 0,1 0,-1 0,0 0,0 0,0 0,0 0,0 1,0-1,0 0,1 1,-1-1,0 0,0 1,0-1,0 1,0 0,-1-1,1 1,0 0,0 0,0-1,-1 1,1 0,0 0,-1 0,1 0,5 47,10 20,-13-67,-1 0,1 0,-1-1,1 1,-1 0,1-1,-1 0,1 1,0-1,-1 0,1 0,-1-1,1 1,0 0,-1-1,1 0,-1 0,1 1,-1-1,0-1,1 1,-1 0,0-1,0 1,0-1,0 1,0-1,0 0,0 0,-1 0,1 0,-1 0,1 0,-1-1,0 1,0 0,1-1,4-4,93-95,-99 101,1 0,0 0,-1 0,1 0,0 0,-1 0,1 0,0 0,0 1,0-1,0 0,0 1,0-1,0 1,0-1,0 1,0-1,0 1,0 0,0-1,0 1,0 0,0 0,1 0,-1 0,0 0,0 0,0 0,0 0,0 0,0 1,1-1,-1 0,0 1,0-1,0 1,0-1,0 1,0 0,0-1,-1 1,1 0,0 0,0-1,0 1,-1 0,1 0,0 0,-1 0,1 0,-1 0,1 0,-1 0,0 0,1 0,-1 1,0-1,0 0,0 0,0 0,0 0,0 0,0 0,0 1,0-1,0 0,0 0,-1 1,-24 143,4-79,16-47</inkml:trace>
  <inkml:trace contextRef="#ctx0" brushRef="#br0" timeOffset="7398.049">3230 650,'-64'54,"3"2,3 3,2 2,3 3,1 4,-125 173,142-197,20-28</inkml:trace>
  <inkml:trace contextRef="#ctx0" brushRef="#br0" timeOffset="7871.401">3230 1045,'-32'13,"1"0,0 3,1 0,1 2,0 1,-5 7,32-26,1 1,0 0,-1 0,1 0,0 0,0 0,-1 0,1 0,0 0,0 0,0 1,0-1,1 0,-1 1,0-1,0 1,1-1,-1 1,1-1,-1 1,1-1,0 1,0-1,0 1,0 0,0-1,0 1,0-1,0 1,0 0,1-1,-1 1,1-1,-1 1,1-1,0 1,-1-1,1 0,0 1,0-1,0 0,0 0,0 1,1 0,66 43,-53-37,-10-6,0-1,-1 2,1-1,-1 0,0 1,0 0,0 0,0 0,0 0,-1 1,1-1,-1 1,0 0,0 0,-1 0,1 1,-1-1,0 1,0-1,0 1,0 0,-1-1,0 1,0 0,-1 0,1 0,-1 0,0 0,0 0,0 0,-1 0,0 0,0-1,0 1,-1 0,1 0,-1-1,0 1,-1-1,1 1,-1-1,0 0,0 0,0 0,-5 1,0 0,0-1,-1 0,1 0,-1-1,0 0,0-1,0 0,0 0,0-1,-1 0,1 0,-8-2,-9 2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1.5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75,'118'-16,"1"6,-1 5,1 5,97 13,139 4,25-15,-307-2,75-4,-1-6,-1-7,0-6,-61 1,-85 22,1 0,0 1,-1-1,1 0,-1 0,1 0,0 1,-1-1,1 0,-1 1,1-1,0 0,-1 1,1-1,-1 1,1-1,-1 1,0-1,1 1,-1-1,1 1,-1-1,0 1,0 0,1-1,-1 1,0-1,0 1,0 0,0-1,1 1,-1 0,0-1,0 1,0 0,0-1,-1 1,1 0,0-1,0 1,0 0,-1-1,1 1,0-1,0 1,-1 0,1-1,0 1,-1-1,1 1,-1-1,1 1,-1-1,1 1,-1-1,1 0,-1 1,0-1,1 0,-1 1,1-1,-2 0,1 2,-7 13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3.67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2517 227,'-50'-35,"-2"1,-1 3,-2 2,0 3,-5 1,32 15,0 1,0 1,-1 2,-1 1,1 1,0 1,-1 2,0 1,1 1,-1 2,-15 3,-106 32,1 7,3 6,1 6,-32 25,46-24,-61 27,-85 56,223-106,2 1,1 4,2 1,2 2,-28 34,64-65,0 2,1 0,1 0,0 0,1 2,1-1,0 1,1 0,0 1,2-1,0 1,1 0,0 1,2-1,0 1,1-1,0 2,2 17,2 0,1-1,1 1,2-1,2-1,1 1,2-2,1 1,1-2,2 0,5 6,266 472,-253-459,2-1,3-2,1-2,3-1,1-3,2-1,3-2,-9-13,1-1,2-3,0-1,1-3,0-1,2-2,10 0,-54-14,110 29,2-5,1-4,0-6,68-1,293-11,-458-2,-1-1,1-1,-1-1,1 0,-1-1,0-1,0 0,0-2,0 0,-1-1,0 0,0-1,-1-1,0-1,-1 0,0-1,0 0,-1-1,-1 0,0-1,-1-1,6-9,30-64,-4-2,-4-1,-3-3,-5 0,-3-9,-2 13,0 7,-4-1,-4 0,-3-2,-4 0,-3-8,-6 52,-2-1,-1 1,-3 0,-1-1,-2 2,-2-1,-2 1,-1 0,-2 1,-2 1,-6-9,-9-6,-3 3,-2 0,-2 3,-2 1,-2 2,-2 1,-2 3,-1 2,-2 1,-2 3,-1 3,-1 1,-44-16,57 29,-1 3,-1 1,0 2,-1 1,0 3,0 1,-16 2,-14 1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1 643,'18'0,"0"1,0 0,0 1,0 2,0-1,-1 2,1 1,-1 0,0 1,14 8,191 100,165 109,-165-112,-108-40,92 69,-50-53,28 37,-45-28,60 30,27 13,-39-19,18 3,-126-91,-53-24,-1 1,-1 1,0 1,0 1,-2 1,1 1,-2 1,0 1,1 2,141 104,-64-69,-81-48</inkml:trace>
  <inkml:trace contextRef="#ctx0" brushRef="#br0" timeOffset="2146.352">28 643,'0'284,"-27"-97,27-188,0 1,0 0,0-1,0 1,1 0,-1 0,0-1,0 1,1 0,-1 0,0-1,0 1,1 0,-1 0,0 0,0-1,1 1,-1 0,0 0,1 0,-1 0,0 0,1 0,-1 0,0 0,1 0,-1 0,0 0,1 0,-1 0,0 0,1 0,-1 0,0 0,1 0,-1 0,0 0,1 0,-1 1,0-1,0 0,1 0,-1 0,0 1,1-1,-1 0,0 0,0 1,0-1,1 0,-1 0,0 1,0-1,0 0,0 1,0-1,1 0,-1 1,0-1,0 0,0 1,0-1,0 0,0 1,0-1,19-29,-17 25,161-246,-93 162,5 4,3 2,66-50,-110 95,-35 36,1 0,-1 0,1 1,-1-1,1 0,-1 1,1-1,-1 1,0-1,1 1,-1-1,0 1,0-1,1 1,-1 0,0-1,0 1,0 0,1 0,-1-1,0 1,0 0,0 0,0 0,0 0,1 0,-1 0,0 1,0-1,0 0,0 0,1 0,-1 1,0-1,0 1,0-1,1 0,-1 1,0 0,-146 57,121-49,0-1,-1-1,0-1,0-2,0 0,-1-2,-12-1,23-1,1 0,-1 1,0 0,1 2,-1 0,1 1,0 0,0 2,-2 0,2 3</inkml:trace>
  <inkml:trace contextRef="#ctx0" brushRef="#br0" timeOffset="4303.781">1496 559,'-10'-5,"-1"1,0 0,0 1,0 0,-1 0,1 2,0-1,-1 1,1 1,-1 0,1 1,-1 0,1 1,-1 0,1 0,0 2,0-1,0 1,1 1,-1 0,1 0,0 1,1 0,-7 6,6 0,0 0,1 1,0 0,1 1,0 0,1 0,1 1,0 0,1 0,1 0,0 0,1 1,1 0,0-1,1 1,1 0,0 0,1 0,3 13,-4-23,0-1,0 1,0-1,1 1,-1-1,1 1,1-1,-1 1,1-1,0 0,0 0,0 0,1 0,0 0,0-1,0 1,0-1,1 0,0 0,0 0,0 0,0 0,0-1,1 0,0 0,0 0,-1-1,1 0,1 1,-1-2,0 1,0-1,1 1,-1-2,1 1,-1 0,1-1,-1 0,6-1,3-6,1 0,-2-1,1-1,-1 0,0-1,-1 0,-1-1,1-1,-2 0,1 0,-2-1,0 0,0 0,-1-1,-1 0,5-13,1-3,-1-1,-1-1,-1 0,-2 0,-1-5,0 12,8 31,69 223,-60-196,-9-24</inkml:trace>
  <inkml:trace contextRef="#ctx0" brushRef="#br0" timeOffset="4946.89">1073 219,'397'0,"-239"28,-157-29,0 0,-1-1,1 1,-1 0,0 0,1-1,-1 1,0 0,0 0,1-1,-1 1,0 0,0-1,-1 1,1 0,0 0,0-1,-1 1,1 0,0 0,-1-1,0 1,1 0,-1 0,1 0,-1 0,0 0,0 0,0 0,0 0,0 0,0 0,0 0,0 1,0-1,0 0,0 1,0-1,-1 1,1-1,-1 1,0-2,-144-150,123 126,1 3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187 121,'-9'0,"-9"0,0-5,-3-2,3-3,-1-2,3-2,0 0,2-1,-1 1,2-2,3 2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183 125,'-14'-10,"-10"-2,-6-1,-2-1,4-5,7-2,3 1,3 4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69,'-10'-9,"-8"-4,0-4,-3 1,3 3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46,'-4'-10,"-3"-7,1-2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87,'-29'-24,"-14"-8,0 1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548 0,'1'18,"-1"-1,0 1,-2-1,0 1,-1-1,0 0,-2 0,0 0,0-1,-2 1,0-1,-1-1,-1 1,0-1,-1-1,-4 5,-83 72,-57 16,149-104,1 1,-1-2,1 1,-1 0,0-1,0 0,0 0,-1-1,1 1,0-1,-1 0,1-1,0 1,-1-1,1 0,-1-1,1 1,-1-1,1 0,0 0,0-1,-1 1,1-1,0 0,0-1,1 1,-1-1,0 0,1 0,0-1,-1 1,1-1,1 0,-1 0,1 0,-1 0,1-1,0 0,1 1,-1-1,1 0,0 0,0 0,-1-2,1-1,0 1,0 0,1-1,0 1,0-1,0 0,1 1,0-1,1 1,0-1,0 1,1-1,0 1,0-1,0 1,1 0,0 0,0 0,1 1,0-1,0 1,1 0,0 0,0 0,0 1,1 0,-1 0,1 0,1 1,-1-1,0 1,5-1,1 4,0 1,0 0,0 1,0 0,0 1,-1 1,1 0,-1 0,0 1,1 0,-2 1,1 0,0 1,-1 0,0 1,-1 0,0 1,0 0,0 0,-1 1,0 0,-1 0,0 1,2 3,84 75,-17-32,-63-42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1,'-8'3,"1"0,-1 1,1 0,0 0,0 1,1 0,-1 0,1 1,0 0,0 0,1 0,0 1,0-1,0 1,1 0,0 1,0-1,1 1,0 0,1 0,-2 6,-2-1,-7 16,1 0,1 1,1 0,1 1,2 0,2 0,0 0,2 2,3-6,1-3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4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1,'-9'15,"1"1,1 0,1 0,0 1,1 0,1 0,1 0,0 0,1 1,1-1,1 1,0-1,1 1,1-1,1 4,7 11,1 0,2-1,1 0,1-1,8 10,-15-30,-2-4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0 954,'23'2,"1"-1,-1-2,0 0,0-2,0 0,0-2,0 0,-1-2,0 0,0-2,-1 0,20-12,-3-10,-2-3,-1-1,-1-1,-2-2,-2-1,-2-2,-1-1,-2-1,18-43,-41 82,194-372,-142 309,-52 65,0 1,-1 0,1 0,0-1,0 1,0 0,-1 1,1-1,0 0,0 0,0 1,0-1,1 1,-1 0,0 0,0 0,0 0,0 0,0 0,0 0,0 1,0-1,0 1,0-1,0 1,0 0,0 0,0 0,0 0,0 0,-1 0,1 0,0 1,-1-1,1 1,-1-1,0 1,1 0,12 19,-1 0,0 1,-2 0,-1 1,-1 0,-1 1,0 0,-2 0,0 5,-3-16,6 24,-1 1,-2-1,-2 2,-1-1,-2 1,-2-1,-1 0,-2 1,-3 4,3-22,-1 0,-1 0,-1 0,0-1,-2 0,-1-1,0 0,-1 0,-1-1,-1-1,0 0,-1-1,-1 0,-1-1,0-1,-18 12,20-14,-1-2,0 0,-1 0,0-2,-1 0,1-1,-1 0,-1-1,1-1,-1-1,0-1,0 0,0-1,-1-1,1-1,0-1,0 0,-1-1,-10-4,24 5,1-1,0 0,0 0,0-1,0 1,0-1,1 0,-1 0,1 0,0 0,-1-1,2 1,-1-1,0 0,1 0,-1 0,1 0,0 0,1-1,-1 1,1 0,0-1,0 1,0-1,1 0,-1 1,1-3,3-18</inkml:trace>
  <inkml:trace contextRef="#ctx0" brushRef="#br0" timeOffset="379.074">1637 474,'-20'25,"2"0,0 1,1 1,2 1,1 0,1 1,1 0,2 1,1 0,1 1,1 1,7-26,-1 0,1 1,0-1,0 0,1 0,0 0,0 1,0-1,1 0,0 0,0-1,0 1,1 0,0-1,0 1,1-1,-1 0,1 0,0 0,0-1,1 1,-1-1,1 0,0-1,0 1,1-1,-1 0,1 0,-1 0,1-1,0 0,0 0,0 0,0-1,0 0,2 0,3-2,0 1,1-2,-1 1,0-2,0 1,0-1,-1-1,1 0,-1-1,1 0,-1 0,-1-1,1 0,-1-1,0 0,-1-1,0 0,0 0,0 0,-1-1,-1 0,1-1,-2 0,1 1,-1-2,-1 1,1-1,-2 1,0-1,0 0,0-3,-1 6,0-1,0 0,0 1,-1-1,-1 0,1 1,-2-1,1 0,-1 0,0 1,-1-1,0 1,0-1,-1 1,0 0,0 0,-1 0,0 0,-1 0,0 1,0 0,0 0,-1 1,0-1,0 1,-1 0,0 1,0-1,0 1,0 1,-1 0,-3-2,4 3,0 1,0 0,0 1,0-1,0 1,-1 1,1-1,0 1,0 0,-1 1,1 0,0 0,0 1,0-1,0 2,0-1,0 1,-4 2,-8 7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1 315,'36'-9,"1"1,1 2,0 1,-1 3,1 0,30 4,-48-1,123 25,-80-16,-63-11,0-1,0 0,0 0,0 1,-1-1,1 0,-1 1,1-1,-1 1,1-1,-1 0,0 1,0-1,0 1,0 0,0-1,0 1,0 0,0-1,0 1,-1 0,1 0,0 0,-1 0,1 0,-1 1,-1-2,3 1,-152-130,92 61,59 69,0-1,0 1,0-1,0 0,0 0,0 1,1-1,-1 0,1 0,-1 0,1 0,0 0,0 0,-1 0,1 0,1 1,-1-1,0 0,0 0,1 0,-1 0,1 0,0 0,0 1,-1-1,1 0,0 0,0 1,1-1,-1 1,0-1,0 1,1-1,-1 1,1 0,-1 0,1 0,0 0,-1 0,1 0,0 0,0 0,-1 1,3-1,20-6,-1 3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0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0,'9'5,"9"1,6 0,3-1,2-1,1 3,0 0,0 0,0-2,-1-2,-1-1,1-1,-1-1,0 0,0 0,0 4,-9 2,-8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1,'33'4,"17"3,3-1,-1-1,-5-1,-7-2,-4-1,-4 0,-2-1,-7-1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32 311,'38'-17,"-22"11,55-11,-70 17,1 0,-1 0,1 0,-1 0,1 0,-1 0,1 0,-1 0,1 1,-1-1,0 1,1-1,-1 1,0-1,1 1,-1 0,0 0,0-1,1 1,-1 0,0 0,0 0,0 0,0 1,0-1,-1 0,1 0,0 1,0-1,-1 0,1 1,-1-1,1 0,-1 1,0-1,1 1,-1-1,0 1,0-1,0 1,0-1,-1 2,-1 12,-2-1,0 0,0 1,-1-2,-1 1,-1 0,1-1,-2 0,0-1,-1 0,0 0,-1-1,-9 9,-10 16,-30 71,57-104,1 1,0-1,0 0,1 1,-1-1,1 1,0-1,0 1,0 0,0-1,1 1,-1-1,1 1,0-1,0 0,0 1,0-1,1 0,-1 0,1 0,0 0,0 0,0 0,0 0,1 0,-1-1,1 1,-1-1,1 0,0 0,0 0,3 2,3-2,1-1,-1 1,0-2,1 1,-1-1,1-1,-1 1,0-1,1-1,-1 0,0-1,0 1,0-1,0-1,-1 0,0 0,1-1,-1 0,6-5,54-42,-51 39</inkml:trace>
  <inkml:trace contextRef="#ctx0" brushRef="#br0" timeOffset="447.86">737 255,'-9'0,"0"0,0 1,0 0,1 1,-1 0,1 0,-1 1,1 0,0 0,0 1,0 0,0 1,1 0,0 0,0 0,0 1,0 0,1 0,0 1,1 0,-1 0,1 0,1 0,-1 1,-2 7,7-10,0 0,1 0,0 0,0 0,0 0,0-1,1 1,0 0,0-1,0 0,0 1,1-1,0 0,-1 0,2 0,-1 0,0-1,1 1,0-1,-1 0,1 0,1-1,-1 1,0-1,1 0,-1 0,4 1,21 17,-18-12,64 63,-73-69,-1 0,1 1,-1 0,0-1,1 1,-1 0,0 0,0-1,-1 1,1 0,-1 0,1 0,-1 0,0 0,0 0,0 0,-1 0,1 0,-1 0,0 0,1 0,-1 0,0-1,-1 1,1 0,0-1,-1 1,0-1,1 1,-1-1,-2 3,-7 4,-1 0,1 0,-2-1,1-1,-1 0,0-1,0 0,-1-1,0 0,0-1,0-1,-10 1,1 1,2-2</inkml:trace>
  <inkml:trace contextRef="#ctx0" brushRef="#br0" timeOffset="751.075">934 1,'0'0,"14"5,-1 0,0 1,0 1,-1 0,1 1,-2 0,1 1,-1 0,-1 1,0 0,0 1,-1 0,0 0,-1 1,0 0,-1 1,0 1,2 11,-1 0,-1 1,-1 0,-1 1,-2-1,-1 1,-1 0,-1-1,-1 1,-1 0,-2-1,-5 19,2-26,-1 0,-1-1,-1 0,-1 0,-1-1,0 0,-1-1,0-1,-6 4,17-16,-97 76,76-65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99,'-6'-2,"-1"0,1 0,-1 0,0 1,1 0,-1 0,0 1,0 0,0 0,1 0,-1 1,0 0,0 0,1 1,-1 0,1 0,-1 1,1-1,0 1,0 1,0-1,1 1,-1 0,1 0,0 1,0 0,0 0,1 0,-1 0,1 1,-1 2,-9 9,1 2,0 0,1 1,2 0,0 0,1 1,0 0,2 1,1 0,1 0,0 1,2-1,1 1,0 21,2-41,1 0,-1 1,1-1,0 0,0 0,1 1,-1-1,0 0,1 0,0 0,0-1,0 1,0 0,0-1,1 1,-1-1,1 0,-1 1,1-1,0-1,0 1,0 0,0-1,0 1,0-1,0 0,1 0,-1 0,0-1,1 1,-1-1,0 1,1-1,-1-1,1 1,-1 0,0-1,1 1,-1-1,0 0,0 0,1 0,-1-1,2 0,17-12,0-1,-1-1,-1-1,0-1,-1 0,-1-2,-1 0,-1-1,0 0,-2-1,1-5,-8 17,118-182,-125 190,1 0,0 0,0 0,-1 0,1 0,1 1,-1-1,0 0,0 1,1-1,-1 1,1-1,-1 1,1 0,-1-1,1 1,0 0,0 0,0 0,-1 0,1 1,0-1,0 1,0-1,0 1,0-1,0 1,0 0,1 0,-1 0,0 0,0 0,0 1,0-1,0 1,0-1,0 1,0 0,-1 0,1-1,0 1,0 1,36 94,-22-40,-11-41,1-1,1 0,0 0,1 0,0-1,1-1,1 1,0-1,0-1,1 0,1 0,0-1,0-1,1 0,8 4,-19-12,0 0,0-1,-1 1,1-1,0 1,0-1,0 0,-1 1,1-1,0 0,0 0,0-1,0 1,-1 0,1-1,0 1,0-1,0 1,-1-1,1 0,0 0,-1 1,1-1,-1 0,1-1,-1 1,1 0,-1 0,0-1,0 1,1-1,8-14</inkml:trace>
  <inkml:trace contextRef="#ctx0" brushRef="#br0" timeOffset="1818.481">1302 43,'-1'-3,"-1"0,1 1,-1-1,0 1,1-1,-1 1,0 0,-1-1,1 1,0 0,0 1,-1-1,1 0,-1 1,0-1,1 1,-1 0,0 0,0 0,0 0,0 0,0 1,0-1,0 1,0 0,0 0,0 0,0 0,0 1,0-1,0 1,0 0,0-1,-2 3,-2-1,0 1,0 0,0 1,1 0,-1 0,1 0,0 1,0 0,1 0,0 0,-1 1,2-1,-4 6,-4 9,2 0,0 1,1 0,1 0,0 1,2 0,1 1,1-1,1 1,1 0,0 0,2 0,1 0,1 0,1 0,0-1,2 1,1-1,1 0,0 0,2-1,0 0,2-1,0 0,1 0,1-1,11 12,-18-26,-1 0,1 0,0 0,0-1,0 0,0 0,1 0,0-1,-1 0,1 0,0-1,1 0,-1 0,0-1,1 0,-1 0,1 0,2-1,6-5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1,'-40'109,"-72"151,110-255,0 0,0 0,1 0,0 0,0 1,0-1,0 0,1 1,0-1,0 1,1-1,-1 0,1 1,0-1,1 0,-1 0,1 0,0 0,1 0,-1 0,1 0,0-1,0 1,0-1,0 0,1 0,0 0,0-1,0 1,0-1,0 0,1 0,0 0,-1-1,1 1,3 0,-2-1,0 0,0-1,0 1,0-1,1-1,-1 1,0-1,1 0,-1 0,0-1,1 0,-1 0,0 0,0-1,0 0,0 0,0-1,0 0,-1 0,1 0,-1 0,0-1,0 0,0 0,3-5,10-30,-10 22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1 252,'230'-208,"-227"205,0-1,-1 1,1 0,1 0,-1 0,0 0,1 0,-1 1,1-1,0 1,0 0,0 0,0 1,0-1,0 1,1 0,-1 0,0 0,1 1,-1-1,0 1,1 0,-1 0,1 1,-1-1,0 1,1 0,-1 0,0 1,0-1,0 1,0 0,0 0,0 0,0 0,-1 1,1 0,-1-1,3 5,95 162,-70-135,-14-23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0,'-19'6,"0"1,1 1,1 0,-1 1,1 1,1 1,0 0,0 1,1 1,1 0,0 1,1 1,0 0,1 1,1 0,1 0,0 1,1 1,1 0,1 0,0 0,1 1,-3 17,8-26,0-1,1 1,0-1,0 0,1 1,0-1,0 1,1-1,1 0,-1 0,1 0,1 0,0-1,0 1,1-1,0 0,0 0,1-1,0 1,0-1,1-1,-1 1,2-1,-1 0,1-1,0 0,0 0,0 0,1-1,-1 0,5 0,1-1,0-1,-1 0,1-1,0-1,0 0,0-1,0 0,-1-1,1 0,-1-2,1 1,-1-2,0 0,0 0,-1-1,0-1,0 0,0 0,-1-2,0 1,0-1,-1-1,-1 0,1 0,-2-1,5-5,-7 2,0 1,0-1,-1 0,-1 0,-1-1,0 1,0-1,-2 0,0 0,0 0,-1 1,-1-1,-1 0,0 0,-1 1,0-1,-5-8,6 13,-1 1,-1-1,0 1,0 0,-1 1,0-1,0 1,-1 0,0 0,0 0,-1 1,0 0,-1 1,1-1,-1 1,0 1,-1 0,1 0,-1 0,-5-1,-7 1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0,'-9'29,"-4"14,1 5,2-1,4-9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0 107,'73'-64,"-64"58,0 1,0 0,0 0,1 1,-1 0,1 1,0 0,0 1,0 0,1 0,-1 1,0 0,11 1,-20 1,1-1,0 0,-1 1,1 0,-1-1,1 1,-1 0,1 0,-1 0,1 0,-1 0,0 0,1 0,-1 1,0-1,0 0,0 1,0-1,0 1,-1-1,1 1,0-1,0 1,-1 0,1-1,-1 1,0 0,0-1,1 1,-1 0,0-1,0 1,0 0,-1 0,1-1,0 1,-1 0,1-1,-1 1,1-1,-2 2,-34 67,33-66,-29 38,-25 43,56-82,0 0,0 0,0 0,0 1,1-1,0 0,-1 0,1 0,0 1,0-1,1 0,-1 0,1 0,0 1,0-1,0 0,0 0,0 0,0 0,1-1,0 1,-1 0,1 0,0-1,0 0,1 1,-1-1,0 0,1 0,88 46,-83-46,0 1,0-1,0 2,-1-1,1 1,-1 0,0 0,0 1,0 0,-1 0,0 1,0 0,0 0,-1 0,0 0,3 5,-7-7,1 0,-1 0,0 0,-1 0,1 1,-1-1,1 0,-1 0,0 1,-1-1,1 0,-1 0,0 1,0-1,0 0,-1 0,1 0,-1 0,0-1,0 1,0 0,-1-1,1 1,-1-1,-1 2,-85 68,84-70,0 0,1 0,-1 0,0 0,0-1,0 1,0-1,-1 0,1-1,-1 1,1-1,-1 0,1 0,-1-1,1 0,-1 0,0 0,1-1,-5 0,-2-8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1 254,'9'5,"9"1,5 0,4-1,2-2,1-1,1 0,-2-2,1 0,-1 0,-1 0,1-1,-1 1,0 0,1 0,-6-5,-6-1</inkml:trace>
  <inkml:trace contextRef="#ctx0" brushRef="#br0" timeOffset="250.348">255 0,'-5'34,"-1"15,-5 5,-1-3,3-4,2-6,2-5,2-4,2-3,1-1,0-1,1 1,-1-1,0-5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5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1033,'41'-20,"-17"10,-1-2,0 0,-1-1,0-1,-1-1,-1-1,0-1,-1-1,5-6,-22 21,-2 2,0-1,0 1,1 0,-1 0,1-1,-1 1,0 0,1 0,0 0,-1 0,1 0,0 0,0 0,-1 0,1 0,0 0,0 0,0 0,0 1,0-1,0 0,0 1,0-1,1 1,-1-1,0 1,0 0,0-1,1 1,-1 0,0 0,0 0,1 0,-1 0,0 0,0 0,1 0,-1 0,0 1,0-1,0 0,1 1,-1-1,0 1,0-1,0 1,0 0,0-1,1 2,13 104,11 110,9 35,-34-236,0 0,0 0,-2 1,0-1,0 0,-2 0,0-1,0 1,-2 0,1-1,-2 0,0 0,-5 7,7-13,0-1,-1 1,0-1,0 0,-1-1,0 1,0-1,-1 0,1 0,-1-1,-1 0,1 0,-1-1,1 0,-1 0,-1-1,1 0,0 0,-1-1,1 0,-1 0,0-1,-5 0,11-1,-1 0,1 1,0-1,0-1,0 1,0 0,0-1,0 1,0-1,0 0,1 0,-1 0,0-1,0 1,1-1,-1 1,1-1,-1 0,1 0,0 0,-1 0,1 0,0-1,1 1,-1 0,0-1,1 0,-1 1,1-1,0 0,0 0,0 0,0 0,0 0,1 0,0 0,-1 0,1 0,0 0,0 0,1 0,-1 0,0 0,1 0,0 0,0 0,0 0,0 1,0-1,1 0,-1 0,2-1,107-154,-53 87,-39 46</inkml:trace>
  <inkml:trace contextRef="#ctx0" brushRef="#br0" timeOffset="416.25">85 524,'19'-37,"2"0,2 2,1 0,2 2,1 0,12-9,-38 41,0 0,0 0,0 0,0 1,0-1,0 0,1 0,-1 0,0 1,1-1,-1 1,0-1,1 1,-1 0,1-1,-1 1,0 0,1 0,-1 0,1 0,-1 0,1 0,-1 0,1 1,-1-1,0 0,1 1,-1-1,0 1,1 0,-1-1,0 1,0 0,1 0,-1 0,0 0,0 0,0 0,0 0,0 0,-1 0,1 1,0-1,0 0,-1 0,1 1,-1-1,1 0,-1 1,1-1,-1 1,0-1,0 1,0-1,0 2,26 90,22 45,-38-123</inkml:trace>
  <inkml:trace contextRef="#ctx0" brushRef="#br0" timeOffset="1093.816">565 45,'15'-7,"0"0,0 0,1 2,0 0,0 1,0 0,13 0,-25 3,1 1,-1 0,0 0,0 0,0 0,1 1,-1 0,0 0,0 0,0 0,0 0,0 1,0 0,0 0,-1 0,1 0,-1 1,1-1,-1 1,0 0,0 0,0 0,-1 0,1 1,-1-1,1 1,-1 0,0-1,-1 1,1 0,-1 0,1 2,3 17,0 1,-2 1,-1-1,-1 0,-1 1,-1-1,-1 4,0 23,15 380,-3-312,-5 0,-8 63,-26 76,29-61,0-195,0 0,0 0,0 0,0 0,-1 0,1-1,-1 1,1 0,-1 0,0 0,1 0,-1 0,0 0,0-1,0 1,-1 0,1-1,0 1,-1-1,1 0,-1 1,1-1,-1 0,0 0,1 0,-1 0,0 0,0 0,0 0,1-1,-1 1,0-1,-1 1,-67-10,38 2,-63-18,76 20</inkml:trace>
  <inkml:trace contextRef="#ctx0" brushRef="#br0" timeOffset="3252.781">1045 750,'8'-1,"-1"-2,0 1,1-1,-1 0,0 0,0-1,-1 0,1-1,-1 1,0-1,0 0,0 0,-1-1,0 0,0 0,0 0,-1-1,0 1,0-1,-1 0,0 0,1-2,30-43,122-147,-156 198,0 0,0 0,1 0,-1 0,0 0,1 0,-1 0,1 0,-1 0,1 0,-1 0,1 0,-1 0,1 1,0-1,0 0,-1 0,1 1,0-1,0 1,0-1,0 1,0-1,0 1,0-1,0 1,0 0,0-1,0 1,0 0,0 0,0 0,0 0,0 0,0 0,0 0,0 0,0 0,0 0,0 1,0-1,0 0,0 1,0-1,0 1,0-1,0 1,0-1,-1 1,1 0,0-1,0 1,-1 0,1 0,0 0,-1 0,1-1,-1 1,1 0,-1 0,1 0,-1 0,0 0,1 0,1 65,-3-58,0-1,1 0,0 0,0 1,0-1,1 0,0 1,1-1,0 0,0 0,0 0,1-1,0 1,3 4,-5-10,1 0,0 0,1-1,-1 1,0 0,0-1,0 1,0-1,1 0,-1 1,0-1,0 0,0 0,1-1,-1 1,0 0,0-1,0 1,1-1,-1 0,0 0,0 0,0 0,0 0,-1 0,1 0,0-1,0 1,-1-1,1 1,-1-1,1 0,-1 0,0 1,1-1,-1 0,0 0,0-1,9-7,156-187,-165 195,44-38,-44 40,0-1,0 0,0 1,0-1,0 1,0-1,0 1,0-1,0 1,0 0,0 0,1-1,-1 1,0 0,0 0,0 0,0 0,1 1,-1-1,0 0,0 0,0 1,0-1,0 1,0-1,1 1,-1-1,0 1,-1-1,1 1,0 0,0 0,0 0,0-1,0 1,-1 0,1 0,0 0,-1 0,1 0,-1 0,1 0,-1 0,0 1,1-1,-1 0,0 0,2 8,-1 0,-1 0,0 0,0 1,-1-1,0 0,0 0,-1-1,0 1,-1 0,0 0,0-1,-1 0,0 0,0 1,-7 16,-13 30,17-44,1 0,1 0,0 0,0 1,1 0,1 0,0 0,1 1,0-1,1 1,0-1,1 1,0 0,5 5</inkml:trace>
  <inkml:trace contextRef="#ctx0" brushRef="#br0" timeOffset="3503.31">2201 412,'-398'349,"-43"17,425-350,3-2</inkml:trace>
  <inkml:trace contextRef="#ctx0" brushRef="#br0" timeOffset="3917.473">2146 920,'-54'14,"1"3,1 1,0 3,2 3,-25 15,25 3,49-41,1 0,-1 0,0-1,0 1,1 0,-1 0,1 0,-1 0,1 1,-1-1,1 0,0 0,-1 0,1 0,0 0,0 0,0 1,0-1,0 0,0 0,0 0,0 0,1 0,-1 1,0-1,1 0,-1 0,1 0,-1 0,1 0,-1 0,1 0,0 0,0 0,-1-1,1 1,0 0,0 0,0 0,0-1,0 1,0-1,0 1,0-1,0 1,0-1,0 1,0-1,0 0,0 0,1 0,0 1,155 43,-156-44,1 1,0 0,0 0,-1 0,1 0,-1 0,1 0,-1 0,1 1,-1-1,0 0,1 1,-1-1,0 1,0 0,0-1,0 1,-1 0,1-1,0 1,-1 0,1 0,-1 0,1 0,-1 0,0-1,0 1,0 0,0 0,0 0,-1 0,1 0,0 0,-1-1,1 1,-1 0,0 0,0 0,0-1,1 1,-1-1,-1 2,-57 59,-116 31,124-82,32-13</inkml:trace>
  <inkml:trace contextRef="#ctx0" brushRef="#br0" timeOffset="4353.233">2287 807,'53'-11,"-49"9,0 0,1 1,-1-1,1 1,-1 0,1 0,-1 0,1 1,-1 0,1-1,0 2,-1-1,1 1,-1-1,1 1,-1 0,1 1,-1-1,1 1,2 1,-5 1,-1-1,1 1,-1 0,0-1,0 1,0 0,-1 0,1 0,-1 0,0-1,0 1,0 0,-1 0,0 0,1 0,-1-1,0 1,-1 0,1-1,-1 1,1-1,-1 1,0-1,0 0,-1 0,1 0,-1 0,1 0,-1 0,0-1,0 1,0-1,0 0,-2 1,-7 9,6-8,1 0,0 1,0 0,0 0,0 0,1 1,0-1,0 1,1 0,-1 0,1 1,0-1,1 1,0-1,0 1,-1 4,5-8,0 0,0 0,0 0,0-1,1 1,-1-1,1 0,-1 1,1-1,0 0,0 0,0-1,0 1,0-1,0 1,1-1,-1 0,0 0,1-1,-1 1,0-1,1 1,-1-1,1 0,-1-1,1 1,-1 0,1-1,1 0,1 1,83-14,-64 7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428 932,'4'0,"7"0,6 0,5 0,4 0,2 0,1 0,0-5,1-2,-1 1,0 1,0 1,-1 2,-4 6,-7 2</inkml:trace>
  <inkml:trace contextRef="#ctx0" brushRef="#br0" timeOffset="365.334">1217 282,'0'10,"0"7,0 7,0 3,0 2,0 1,0 0,0 0,0-1,0 0,0 0,0 0,0-1,0 0,0 0,5-4,1-2,0-5</inkml:trace>
  <inkml:trace contextRef="#ctx0" brushRef="#br0" timeOffset="614.716">1020 790,'33'0,"17"0,3 0,-1 0,-5 0,-6 0,-5 0,-4 0,-3 0,-1 0,-5 0</inkml:trace>
  <inkml:trace contextRef="#ctx0" brushRef="#br0" timeOffset="1043.901">1189 1016,'41'-7,"-26"4,0 0,0 0,1 2,-1 0,1 0,-1 2,1 0,-1 0,0 2,8 2,-21-5,0 1,0 0,-1-1,1 1,0 0,0 0,-1 0,1 0,-1 1,1-1,-1 0,1 1,-1-1,0 1,0-1,0 1,0-1,0 1,0 0,0 0,0-1,-1 1,1 0,-1 0,1 0,-1 0,0 0,0 0,0 0,0 0,0 0,0 0,0-1,-1 1,1 0,-1 0,1 0,-1 0,0 0,0-1,0 1,0 0,0-1,-1 2,-57 71,58-73,-19 20,7-11,1 1,1 0,0 1,0 0,1 0,1 1,0 1,1-1,0 2,1-1,1 1,0 0,1 0,-2 12,7-24,0 1,0-1,1 0,-1 0,1 1,0-1,0 0,0 0,0 0,1 0,-1 0,1 0,0 0,-1-1,1 1,1 0,-1-1,0 0,1 0,-1 1,1-1,-1-1,1 1,0 0,0-1,0 1,0-1,0 0,0 0,0 0,2 0,102 8,-19-37,-73 18</inkml:trace>
  <inkml:trace contextRef="#ctx0" brushRef="#br0" timeOffset="9282.031">455 57,'-6'-6,"-1"0,-1 1,1-1,-1 2,0-1,0 1,0 0,-1 1,1 0,-1 0,0 1,1 0,-1 0,0 1,0 1,0-1,-1 1,1 1,0 0,0 0,0 1,1 0,-1 0,0 1,1 0,-1 0,1 1,0 1,0-1,-1 2,-7 13,1 0,1 0,0 2,2-1,0 2,2-1,0 2,2-1,0 1,1 0,2 1,0 0,1 7,3-29,-21 133,6 1,6 0,6 1,6 27,28 193,-31-333,0-20,0 0,0 0,0-1,1 1,-1 0,1 0,0 0,0-1,0 1,0 0,1 0,0 0,0-1,0 1,0 0,0-1,1 1,-1-1,1 1,0-1,0 0,1 0,-1 0,1 0,-1 0,1 0,0-1,0 1,0-1,0 0,0 0,1 0,-1 0,1-1,-1 1,1-1,223-2,-203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6923.243">5702 46,'-8'-4,"1"2,0-1,-1 1,0 0,1 1,-1 0,0 0,0 1,0 0,0 0,1 0,-1 1,0 1,0-1,1 1,-1 1,1-1,0 1,-1 0,1 1,1 0,-1 0,0 0,-4 6,1-2,0 1,1 1,0 0,1 0,0 1,0 0,1 0,1 0,0 1,1 0,0 1,0-1,2 1,0 0,0-1,1 1,0 1,1-1,1 0,1 12,0-21,0 0,1 1,-1-1,1 0,0 0,0 0,0 0,1-1,0 1,-1 0,1-1,0 0,1 0,-1 0,1 0,-1 0,1-1,0 0,0 1,0-1,0-1,0 1,0 0,0-1,1 0,-1 0,1-1,-1 1,1-1,-1 0,2 0,3 0,-1-1,0 0,1 0,-1-1,0 0,0 0,0-1,0 0,0-1,0 0,-1 0,0 0,0-1,0 0,0 0,0-3,16-15,-1-2,-1-1,-2-1,-1-1,-1 0,-1-1,-1-1,-2 0,-1-1,7-31,-10 47,-8 47,-1-28,-1 29,-1-22,1 0,1 0,0 1,0-1,1 0,1 1,0-1,0 0,1 0,0 0,1-1,1 1,-1-1,5 6,102 94,-97-96</inkml:trace>
  <inkml:trace contextRef="#ctx0" brushRef="#br0" timeOffset="7589.316">6181 299,'28'54,"-27"-53,-1 0,1 1,0-1,0 0,0 0,0 0,0 0,0 0,1-1,-1 1,0 0,0 0,1-1,-1 1,0-1,1 1,-1-1,1 0,-1 1,0-1,1 0,-1 0,1 0,-1 0,1 0,-1 0,1-1,-1 1,0 0,1-1,-1 1,0-1,1 1,-1-1,0 0,0 0,1 1,-1-1,0 0,0 0,0 0,0 0,0-1,41-59,-30 41,-11 18,0-1,0 1,0 0,0 0,0 1,1-1,-1 0,1 0,-1 1,1-1,0 1,0-1,0 1,-1 0,1-1,0 1,1 0,-1 0,0 1,0-1,0 0,0 1,1-1,-1 1,0 0,1 0,-1 0,0 0,0 0,1 0,-1 1,0-1,0 1,1-1,-1 1,0 0,0 0,0 0,0 0,0 0,0 1,0-1,-1 0,1 1,0 0,-1-1,1 1,-1 0,1 0,0 1,11 19,-1 1,0 0,-2 1,-1 0,0 1,-2 0,-1 0,-1 0,-1 2,0-6,32 173,-34-189,-1 0,1 0,-1 1,0-1,0 0,-1 1,1-1,-1 1,0-1,-1 1,1-1,-1 1,0-1,-1 0,1 0,-1 1,0-1,0 0,-1 0,1-1,-1 1,0 0,-1-1,1 0,-1 0,0 0,0 0,0 0,0-1,0 0,-1 0,0 0,0 0,1-1,-2 0,-2 1,4-1,0-1,-1 0,1 0,-1-1,1 1,-1-1,1 0,-1 0,1 0,-1-1,1 0,0 0,-1 0,1 0,0-1,-1 1,1-1,0 0,0 0,0-1,1 1,-1-1,1 0,-1 0,1 0,0 0,0-1,0 1,1-1,-1 0,1 1,0-1,0-1,0 1,0 0,1 0,0-1,0 1,0 0,0-1,1 1,-1-1,1 1,1-2,3-3,2-1,-1 1,1 0,1 1,-1-1,1 1,1 1,0-1,0 1,0 1,1-1,0 1,0 1,8-4,57-34,-38 24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  <inkml:trace contextRef="#ctx0" brushRef="#br0" timeOffset="36579.006">5193 1795,'256'-57,"83"57,-142-28,-66 28,-119 0</inkml:trace>
  <inkml:trace contextRef="#ctx0" brushRef="#br0" timeOffset="37795.967">5589 1428,'6'18,"0"1,0-1,-2 1,-1 0,0 0,-1 1,-1-1,-1 2,9 74,25 216,-12-114,-12-114,-5-1,-3 1,-4 10,4 139,26 22,-29 151,-26-209,27 284,-12-350,-5-44,16-76</inkml:trace>
  <inkml:trace contextRef="#ctx0" brushRef="#br0" timeOffset="38146.101">6069 3291,'-352'401,"5"-12,326-369,-39 56,58-65</inkml:trace>
  <inkml:trace contextRef="#ctx0" brushRef="#br0" timeOffset="38792.091">5927 1344,'-38'33,"1"2,3 2,0 1,3 2,1 1,2 1,2 2,2 0,2 2,2 0,0 7,-100 214,108-241,0-2</inkml:trace>
  <inkml:trace contextRef="#ctx0" brushRef="#br0" timeOffset="39778.457">6491 2304,'-18'14,"2"1,-1 0,2 2,0 0,1 0,1 1,0 1,2 0,0 1,1 0,1 1,1 0,1 0,1 1,-3 15,8-32,0 0,1-1,-1 1,1 0,0 0,0 0,1 0,-1 0,1-1,0 1,0 0,1 0,-1-1,1 1,0-1,1 1,-1-1,1 0,-1 0,1 0,0 0,1-1,-1 1,1-1,-1 0,1 0,0 0,0 0,1-1,-1 0,0 0,1 0,0 0,-1-1,1 1,0-1,-1 0,1-1,0 1,0-1,0 0,0 0,0-1,0 1,-1-1,1 0,17-5,-1-1,0-1,-1-1,1-1,-2-1,0 0,0-2,-1 0,0-1,-2 0,1-2,-2 0,0 0,-1-2,-1 0,0 0,-2-1,7-15,-11 22,-1 0,0 0,-1-1,-1 0,0 0,0 0,-2 0,0 0,0-1,-1 1,0-1,-2 1,1-1,-2 1,0-1,0 1,-1 0,-1 0,-2-5,3 13,1 1,-1 0,-1 0,1 1,0-1,-1 1,0-1,0 1,0 0,0 0,0 1,0-1,-1 1,1 0,-1 0,0 1,0-1,1 1,-1 0,0 0,0 1,0 0,0-1,0 2,0-1,0 0,0 1,-2 1,-5 0,0 1,1 1,-1 0,1 1,0 0,0 0,0 1,1 1,0 0,0 0,0 2,-24 22,5-1</inkml:trace>
  <inkml:trace contextRef="#ctx0" brushRef="#br0" timeOffset="40177.05">7084 2501,'0'10,"0"7,-5 6,-1 4,5-2,2-11,2-8</inkml:trace>
  <inkml:trace contextRef="#ctx0" brushRef="#br0" timeOffset="41911.079">7197 2078,'44'-38,"-40"34,0 0,0 1,0-1,0 1,1-1,0 1,0 1,-1-1,1 1,1 0,-1 0,0 0,0 1,1-1,-1 2,1-1,-1 0,1 1,0 0,-1 0,1 1,-1 0,1 0,-1 0,0 0,1 1,-1 0,0 0,0 0,1 2,-3-1,0 2,-1-1,1 0,-1 0,0 1,-1-1,1 1,-1 0,0 0,0-1,0 1,0 0,-1 0,0 0,0 0,-1 0,1-1,-1 1,0 0,0 0,-1-1,1 1,-1-1,0 1,0-1,-1 1,1-1,-1 0,0 0,-19 88,24-88,1 1,-1-1,1 0,0 1,1-1,-1-1,1 1,-1 0,1-1,0 0,0 0,1 0,-1 0,1-1,-1 0,1 0,0 0,0 0,0-1,0 0,0 0,0 0,1-1,22 10,-23-9,0 0,0 1,0-1,0 1,-1 1,1-1,-1 1,0-1,1 1,-1 1,0-1,-1 0,1 1,-1 0,1 0,-1 0,0 0,-1 0,1 1,-1-1,0 1,0 0,0 0,-1 0,1 0,-1 0,0 1,0-1,0 0,0-1,0 1,-1 0,1 0,-1 0,0 0,-1 0,1 0,-1 0,0 0,0 0,0 0,-1 0,0-1,0 1,0-1,-1 1,1-1,-1 0,0 0,0 0,0 0,-1 0,1-1,-1 0,0 0,0 0,0 0,-1 0,1-1,-1 1,-7-1,1 0,-1 0,0-1,0-1,0 0,0 0,0-1,0-1,0 0,1-1,-1 0,-1-1,-6-3</inkml:trace>
  <inkml:trace contextRef="#ctx0" brushRef="#br0" timeOffset="43597.069">7988 2218,'1'-17,"2"0,0 0,1 0,1 0,0 1,1 0,1 0,1 0,0 1,1 0,1 0,0 1,1 1,0 0,9-8,-20 20,1 0,-1 0,0 0,1 0,-1 0,1 0,-1 0,1 0,-1 0,1 0,0 0,-1 1,1-1,0 0,0 1,0-1,-1 0,1 1,0-1,0 1,0-1,0 1,0-1,0 1,0 0,0 0,0-1,0 1,0 0,0 0,1 0,-1 0,0 0,0 0,0 1,0-1,0 0,0 0,0 1,0-1,0 1,0-1,0 1,-1-1,1 1,0 0,0-1,0 1,0 0,-1-1,1 1,0 0,-1 0,1 0,-1 0,1 0,-1 0,1 0,-1 0,0 0,1 0,-1 0,2 8,22 67,-23-75,-1 1,1-1,0 0,0 1,0-1,0 0,0 1,0-1,0 0,0 0,0 0,1 0,-1 0,0 0,1-1,-1 1,1 0,-1-1,1 1,-1-1,1 1,-1-1,1 0,0 1,-1-1,1 0,0 0,-1 0,1 0,-1-1,1 1,-1 0,1-1,0 1,-1-1,1 1,-1-1,0 0,1 0,-1 0,1 1,-1-1,0-1,0 1,1 0,79-89,-80 90,0-1,0 1,0 0,-1 0,1 0,0-1,0 1,0 0,-1 0,1 0,0 0,0 0,0 0,0 1,-1-1,1 0,0 0,0 1,0-1,-1 0,1 1,0-1,-1 0,1 1,0-1,-1 1,1 0,0-1,-1 1,1-1,-1 1,1 0,-1-1,1 1,-1 0,0 0,1-1,-1 1,0 0,0 0,1 0,-1-1,0 1,0 0,0 0,0 0,0 0,0 0,4 48,-4-46,3 111,2-94</inkml:trace>
  <inkml:trace contextRef="#ctx0" brushRef="#br0" timeOffset="43794.102">8890 1908,'-498'446,"347"-280,100-86,46-63</inkml:trace>
  <inkml:trace contextRef="#ctx0" brushRef="#br0" timeOffset="44277.854">8834 2388,'-45'28,"33"-22,0 0,1 1,0 0,0 1,1 0,0 0,1 1,-1 1,2 0,-6 7,14-14,0 0,0 1,0-1,0 0,1 1,-1-1,1 0,0 0,0 1,0-1,0 0,1 0,-1 0,1 0,-1-1,1 1,0 0,1-1,-1 1,0-1,1 0,-1 1,1-1,-1-1,1 1,0 0,0-1,0 1,0-1,0 0,0 0,2 1,18 12,-20-13,1 1,0-1,0 1,-1 0,1 0,-1 1,1-1,-1 1,0-1,0 1,0 0,-1 0,1 0,-1 1,1-1,-1 0,0 1,0 0,-1-1,1 1,-1 0,0 0,0 0,0 0,0 0,-1 0,0 0,1 0,-2 0,1 1,0-1,-1 0,0 0,0 0,0 0,0-1,-1 1,1 0,-1 0,-4 3,0-1,0 0,-1 0,1-1,-1 0,0 0,-1 0,1-1,-1 0,0-1,0 1,0-2,0 1,-1-1,1 0,-1-1,1 0,-1 0,1-1,-1 0,0-1,1 0,-9-2,-2-3</inkml:trace>
  <inkml:trace contextRef="#ctx0" brushRef="#br0" timeOffset="44661.105">9003 2191,'11'-7,"10"-7,2 1,0 1,0 1,1 1,0 2,1 0,0 1,4 0,-27 7,-1-1,0 1,0-1,0 1,1-1,-1 1,0 0,0 0,1-1,-1 1,0 0,1 0,-1 0,0 0,1 1,-1-1,0 0,1 1,-1-1,0 0,0 1,0 0,1-1,-1 1,0 0,0-1,0 1,0 0,0 0,0 0,0 0,0 0,-1 0,1 0,0 0,-1 0,1 0,0 1,-1-1,0 0,1 0,-1 1,0-1,1 0,-1 1,0-1,0 0,0 1,0-1,0 0,0 0,-1 1,1-1,0 0,-1 1,1-1,-1 0,1 0,-1 0,0 1,-32 47,27-43,1 0,0 0,0 0,1 1,0-1,0 1,0 0,1 0,0 1,0-1,1 0,0 1,1 0,-1 0,1-1,1 1,0 7,2-11,1 0,-1-1,1 1,0-1,1 0,-1 0,1 0,-1 0,1-1,0 1,0-1,0 0,0 0,0-1,0 1,1-1,-1 0,0 0,1 0,-1-1,1 1,-1-1,1 0,-1 0,1-1,-1 1,1-1,2-1,2 2,79-14,-63 7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47.8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2994 205,'-104'-65,"71"42,-1 1,0 2,-2 2,-1 1,-29-9,43 21,-1 2,1 0,-1 1,1 2,-1 0,-15 3,-21-1,1 3,1 3,0 2,1 2,-38 15,-81 16,-659 136,738-154,2 3,1 5,1 3,2 5,-14 12,79-37,0 2,2 1,0 1,1 0,0 2,2 1,1 1,1 0,1 2,1 0,1 1,2 0,0 1,2 1,1 0,2 0,-1 9,-99 325,91-276,4-27,3 1,2 0,0 60,12 138,3-211,2 0,3-1,1 0,2 0,3-1,1-1,3-1,1-1,12 15,-9-17,3-2,1 0,2-2,1-1,2-2,30 23,-26-31,2-2,1-1,1-2,1-2,0-1,36 7,-47-14,35 11,1-3,1-4,0-2,14-2,17-4,-1-5,63-7,-77-4,0-3,-1-4,35-13,-13-1,-1-4,-1-4,44-27,-113 46,-1-2,-1-2,0-1,28-27,-18 5,-2-1,-3-3,-1 0,-2-3,-3-1,-3-1,-1-1,17-55,-2 15,0-1,-4-2,-4-2,-4-1,5-48,0-98,-30 176,3 22,-3 1,-2-1,-3-1,-1 1,-3 0,-2 0,-2 0,-2 1,-2 0,-2 1,-3 0,-6-11,10 37,0 1,-2 0,0 0,-1 1,-1 1,-1 1,-1 0,0 1,-1 1,-1 1,-1 1,0 1,0 0,-2 2,1 0,-1 1,-1 2,-12-3,-23-2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50.94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0 205,'39'-18,"166"-5,32-5,-187 20,0 3,0 1,0 3,5 2,115-28,-2 15,1-7,-26-6,-3 13,85-6,-201 13,27 5,-43 9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0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1,'0'679,"-5"-623,-1-32</inkml:trace>
  <inkml:trace contextRef="#ctx0" brushRef="#br0" timeOffset="884.369">13 453,'166'-53,"93"19,1039 36,-1090 26,206-27,-235 24,9-11,-111-3,1-4,0-3,73-7,-29 1,180-27,-190 40,-73-3,1-1,0-3,0-1,0-1,0-3,10-2,38 1,136 2,-199 0</inkml:trace>
  <inkml:trace contextRef="#ctx0" brushRef="#br0" timeOffset="1148.577">4218 198,'-79'24,"2"4,1 3,-69 39,75-27,2 3,2 3,3 3,-27 30,64-58</inkml:trace>
  <inkml:trace contextRef="#ctx0" brushRef="#br0" timeOffset="1915.426">831 57,'-332'200,"264"-159,-2-4,-2-2,-37 11,62-25,30-13</inkml:trace>
  <inkml:trace contextRef="#ctx0" brushRef="#br0" timeOffset="3648.159">323 368,'-62'48,"-127"146,121-142,64-43</inkml:trace>
  <inkml:trace contextRef="#ctx0" brushRef="#br0" timeOffset="5097.209">972 764,'-14'5,"0"1,0 0,1 1,0 1,0 0,1 1,0 1,1-1,0 2,1-1,-1 2,2-1,0 1,0 1,2 0,-1 0,1 0,1 1,1 0,0 0,0 1,2-1,-1 1,2 0,0 0,1 4,0-9,1-1,0 0,1 1,0-1,1 0,-1 0,2 0,-1 0,1 0,1 0,-1-1,2 1,-1-1,1 0,0-1,1 1,0-1,0 0,0 0,1-1,0 0,0 0,1 0,0-1,8 4,-8-5,1-1,0-1,0 1,0-1,0-1,0 0,0 0,0-1,0 0,1 0,-1-1,0 0,0-1,0 0,0 0,0-1,-1 0,1-1,-1 0,0 0,0-1,0 0,0 0,1-3,12-8,-2-1,0 0,-1-2,0 0,-2-1,-1-1,0 0,2-7,-12 21,1-2,-1 1,0-1,-1 1,0-1,-1-1,1 1,-2 0,1-1,-1 1,-1-1,0 0,0 0,-1 0,0 1,-1-1,0 0,-1 0,0 1,0-1,-1 1,0 0,0-1,-1 1,-1 1,-3-7,3 7,0 0,0 1,-1 0,0 0,0 0,0 1,-1 0,0 0,0 0,-1 1,1 0,-1 1,0 0,0 0,-1 1,1-1,-1 2,0-1,0 2,0-1,0 1,0 0,0 1,0 0,0 0,0 1,0 0,0 1,0 0,1 0,-9 4,-6 6,2-1</inkml:trace>
  <inkml:trace contextRef="#ctx0" brushRef="#br0" timeOffset="5536.863">1452 1130,'0'5,"0"6,0 1</inkml:trace>
  <inkml:trace contextRef="#ctx0" brushRef="#br0" timeOffset="6132.113">1846 735,'-37'-16,"31"16,1 0,-1 1,1 0,-1 0,1 0,0 1,-1-1,1 1,0 1,0-1,1 1,-1 0,0 0,1 0,0 0,0 1,0 0,0 0,0 0,1 0,0 1,-1-1,2 1,-1 0,1 0,-1 0,1 0,1 0,-1 0,1 1,0-1,0 1,0-1,1 2,2 0,1 0,0 1,0-1,0-1,1 1,0 0,0-1,1 0,0 1,0-2,0 1,1-1,0 0,0 0,0 0,0-1,1 0,0 0,0-1,0 0,0 0,7 1,23 15,-24-12,4 2,-1 0,0 1,-1 0,0 1,0 1,-1 0,-1 1,6 7,-18-18,1 0,-1 0,0 0,0 0,0 0,0 0,0 0,0 1,0-1,-1 0,1 0,-1 1,0-1,0 1,0-1,0 0,0 1,0-1,0 0,-1 1,0-1,1 0,-1 0,0 1,0-1,0 0,0 0,0 0,-1 0,1 0,0 0,-1-1,0 1,1 0,-1-1,0 1,0-1,0 0,0 1,0-1,-2 1,-94 31,73-31</inkml:trace>
  <inkml:trace contextRef="#ctx0" brushRef="#br0" timeOffset="6398.744">1734 678,'29'-5,"14"-1,5 0,-2 1,-3 2,-4 1,-4 1,-4 0,-6-4,-3-1,-1 0,-3 1</inkml:trace>
  <inkml:trace contextRef="#ctx0" brushRef="#br0" timeOffset="7152.74">2355 932,'2'-17,"1"0,1-1,1 2,0-1,1 1,1-1,0 2,1-1,1 1,0 0,1 1,1 0,0 1,9-9,-20 21,1 0,-1 0,0 0,1 0,-1 0,1 0,-1 0,1 0,-1 0,1 0,0 0,0 0,-1 0,1 1,0-1,0 0,0 0,0 1,0-1,0 1,0-1,0 1,0-1,0 1,0 0,0-1,0 1,0 0,0 0,1 0,-1 0,0 0,0 0,0 0,0 0,0 1,0-1,0 0,1 1,-1-1,0 0,0 1,0-1,0 1,0 0,-1-1,1 1,0 0,0 0,0-1,-1 1,1 0,0 0,-1 0,1 0,5 47,10 20,-13-67,-1 0,1 0,-1-1,1 1,-1 0,1-1,-1 0,1 1,0-1,-1 0,1 0,-1-1,1 1,0 0,-1-1,1 0,-1 0,1 1,-1-1,0-1,1 1,-1 0,0-1,0 1,0-1,0 1,0-1,0 0,0 0,-1 0,1 0,-1 0,1 0,-1-1,0 1,0 0,1-1,4-4,93-95,-99 101,1 0,0 0,-1 0,1 0,0 0,-1 0,1 0,0 0,0 1,0-1,0 0,0 1,0-1,0 1,0-1,0 1,0-1,0 1,0 0,0-1,0 1,0 0,0 0,1 0,-1 0,0 0,0 0,0 0,0 0,0 0,0 1,1-1,-1 0,0 1,0-1,0 1,0-1,0 1,0 0,0-1,-1 1,1 0,0 0,0-1,0 1,-1 0,1 0,0 0,-1 0,1 0,-1 0,1 0,-1 0,0 0,1 0,-1 1,0-1,0 0,0 0,0 0,0 0,0 0,0 0,0 1,0-1,0 0,0 0,-1 1,-24 143,4-79,16-47</inkml:trace>
  <inkml:trace contextRef="#ctx0" brushRef="#br0" timeOffset="7398.049">3230 650,'-64'54,"3"2,3 3,2 2,3 3,1 4,-125 173,142-197,20-28</inkml:trace>
  <inkml:trace contextRef="#ctx0" brushRef="#br0" timeOffset="7871.401">3230 1045,'-32'13,"1"0,0 3,1 0,1 2,0 1,-5 7,32-26,1 1,0 0,-1 0,1 0,0 0,0 0,-1 0,1 0,0 0,0 0,0 1,0-1,1 0,-1 1,0-1,0 1,1-1,-1 1,1-1,-1 1,1-1,0 1,0-1,0 1,0 0,0-1,0 1,0-1,0 1,0 0,1-1,-1 1,1-1,-1 1,1-1,0 1,-1-1,1 0,0 1,0-1,0 0,0 0,0 1,1 0,66 43,-53-37,-10-6,0-1,-1 2,1-1,-1 0,0 1,0 0,0 0,0 0,0 0,-1 1,1-1,-1 1,0 0,0 0,-1 0,1 1,-1-1,0 1,0-1,0 1,0 0,-1-1,0 1,0 0,-1 0,1 0,-1 0,0 0,0 0,0 0,-1 0,0 0,0-1,0 1,-1 0,1 0,-1-1,0 1,-1-1,1 1,-1-1,0 0,0 0,0 0,-5 1,0 0,0-1,-1 0,1 0,-1-1,0 0,0-1,0 0,0 0,0-1,-1 0,1 0,-8-2,-9 2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1.5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75,'118'-16,"1"6,-1 5,1 5,97 13,139 4,25-15,-307-2,75-4,-1-6,-1-7,0-6,-61 1,-85 22,1 0,0 1,-1-1,1 0,-1 0,1 0,0 1,-1-1,1 0,-1 1,1-1,0 0,-1 1,1-1,-1 1,1-1,-1 1,0-1,1 1,-1-1,1 1,-1-1,0 1,0 0,1-1,-1 1,0-1,0 1,0 0,0-1,1 1,-1 0,0-1,0 1,0 0,0-1,-1 1,1 0,0-1,0 1,0 0,-1-1,1 1,0-1,0 1,-1 0,1-1,0 1,-1-1,1 1,-1-1,1 1,-1-1,1 1,-1-1,1 0,-1 1,0-1,1 0,-1 1,1-1,-2 0,1 2,-7 13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3.67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2517 227,'-50'-35,"-2"1,-1 3,-2 2,0 3,-5 1,32 15,0 1,0 1,-1 2,-1 1,1 1,0 1,-1 2,0 1,1 1,-1 2,-15 3,-106 32,1 7,3 6,1 6,-32 25,46-24,-61 27,-85 56,223-106,2 1,1 4,2 1,2 2,-28 34,64-65,0 2,1 0,1 0,0 0,1 2,1-1,0 1,1 0,0 1,2-1,0 1,1 0,0 1,2-1,0 1,1-1,0 2,2 17,2 0,1-1,1 1,2-1,2-1,1 1,2-2,1 1,1-2,2 0,5 6,266 472,-253-459,2-1,3-2,1-2,3-1,1-3,2-1,3-2,-9-13,1-1,2-3,0-1,1-3,0-1,2-2,10 0,-54-14,110 29,2-5,1-4,0-6,68-1,293-11,-458-2,-1-1,1-1,-1-1,1 0,-1-1,0-1,0 0,0-2,0 0,-1-1,0 0,0-1,-1-1,0-1,-1 0,0-1,0 0,-1-1,-1 0,0-1,-1-1,6-9,30-64,-4-2,-4-1,-3-3,-5 0,-3-9,-2 13,0 7,-4-1,-4 0,-3-2,-4 0,-3-8,-6 52,-2-1,-1 1,-3 0,-1-1,-2 2,-2-1,-2 1,-1 0,-2 1,-2 1,-6-9,-9-6,-3 3,-2 0,-2 3,-2 1,-2 2,-2 1,-2 3,-1 2,-2 1,-2 3,-1 3,-1 1,-44-16,57 29,-1 3,-1 1,0 2,-1 1,0 3,0 1,-16 2,-14 1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1 643,'18'0,"0"1,0 0,0 1,0 2,0-1,-1 2,1 1,-1 0,0 1,14 8,191 100,165 109,-165-112,-108-40,92 69,-50-53,28 37,-45-28,60 30,27 13,-39-19,18 3,-126-91,-53-24,-1 1,-1 1,0 1,0 1,-2 1,1 1,-2 1,0 1,1 2,141 104,-64-69,-81-48</inkml:trace>
  <inkml:trace contextRef="#ctx0" brushRef="#br0" timeOffset="2146.352">28 643,'0'284,"-27"-97,27-188,0 1,0 0,0-1,0 1,1 0,-1 0,0-1,0 1,1 0,-1 0,0-1,0 1,1 0,-1 0,0 0,0-1,1 1,-1 0,0 0,1 0,-1 0,0 0,1 0,-1 0,0 0,1 0,-1 0,0 0,1 0,-1 0,0 0,1 0,-1 0,0 0,1 0,-1 0,0 0,1 0,-1 1,0-1,0 0,1 0,-1 0,0 1,1-1,-1 0,0 0,0 1,0-1,1 0,-1 0,0 1,0-1,0 0,0 1,0-1,1 0,-1 1,0-1,0 0,0 1,0-1,0 0,0 1,0-1,19-29,-17 25,161-246,-93 162,5 4,3 2,66-50,-110 95,-35 36,1 0,-1 0,1 1,-1-1,1 0,-1 1,1-1,-1 1,0-1,1 1,-1-1,0 1,0-1,1 1,-1 0,0-1,0 1,0 0,1 0,-1-1,0 1,0 0,0 0,0 0,0 0,1 0,-1 0,0 1,0-1,0 0,0 0,1 0,-1 1,0-1,0 1,0-1,1 0,-1 1,0 0,-146 57,121-49,0-1,-1-1,0-1,0-2,0 0,-1-2,-12-1,23-1,1 0,-1 1,0 0,1 2,-1 0,1 1,0 0,0 2,-2 0,2 3</inkml:trace>
  <inkml:trace contextRef="#ctx0" brushRef="#br0" timeOffset="4303.781">1496 559,'-10'-5,"-1"1,0 0,0 1,0 0,-1 0,1 2,0-1,-1 1,1 1,-1 0,1 1,-1 0,1 1,-1 0,1 0,0 2,0-1,0 1,1 1,-1 0,1 0,0 1,1 0,-7 6,6 0,0 0,1 1,0 0,1 1,0 0,1 0,1 1,0 0,1 0,1 0,0 0,1 1,1 0,0-1,1 1,1 0,0 0,1 0,3 13,-4-23,0-1,0 1,0-1,1 1,-1-1,1 1,1-1,-1 1,1-1,0 0,0 0,0 0,1 0,0 0,0-1,0 1,0-1,1 0,0 0,0 0,0 0,0 0,0-1,1 0,0 0,0 0,-1-1,1 0,1 1,-1-2,0 1,0-1,1 1,-1-2,1 1,-1 0,1-1,-1 0,6-1,3-6,1 0,-2-1,1-1,-1 0,0-1,-1 0,-1-1,1-1,-2 0,1 0,-2-1,0 0,0 0,-1-1,-1 0,5-13,1-3,-1-1,-1-1,-1 0,-2 0,-1-5,0 12,8 31,69 223,-60-196,-9-24</inkml:trace>
  <inkml:trace contextRef="#ctx0" brushRef="#br0" timeOffset="4946.89">1073 219,'397'0,"-239"28,-157-29,0 0,-1-1,1 1,-1 0,0 0,1-1,-1 1,0 0,0 0,1-1,-1 1,0 0,0-1,-1 1,1 0,0 0,0-1,-1 1,1 0,0 0,-1-1,0 1,1 0,-1 0,1 0,-1 0,0 0,0 0,0 0,0 0,0 0,0 0,0 0,0 1,0-1,0 0,0 1,0-1,-1 1,1-1,-1 1,0-2,-144-150,123 126,1 3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187 121,'-9'0,"-9"0,0-5,-3-2,3-3,-1-2,3-2,0 0,2-1,-1 1,2-2,3 2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1:4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766 838,'-5'0,"-2"0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183 125,'-14'-10,"-10"-2,-6-1,-2-1,4-5,7-2,3 1,3 4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69,'-10'-9,"-8"-4,0-4,-3 1,3 3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46,'-4'-10,"-3"-7,1-2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87,'-29'-24,"-14"-8,0 1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548 0,'1'18,"-1"-1,0 1,-2-1,0 1,-1-1,0 0,-2 0,0 0,0-1,-2 1,0-1,-1-1,-1 1,0-1,-1-1,-4 5,-83 72,-57 16,149-104,1 1,-1-2,1 1,-1 0,0-1,0 0,0 0,-1-1,1 1,0-1,-1 0,1-1,0 1,-1-1,1 0,-1-1,1 1,-1-1,1 0,0 0,0-1,-1 1,1-1,0 0,0-1,1 1,-1-1,0 0,1 0,0-1,-1 1,1-1,1 0,-1 0,1 0,-1 0,1-1,0 0,1 1,-1-1,1 0,0 0,0 0,-1-2,1-1,0 1,0 0,1-1,0 1,0-1,0 0,1 1,0-1,1 1,0-1,0 1,1-1,0 1,0-1,0 1,1 0,0 0,0 0,1 1,0-1,0 1,1 0,0 0,0 0,0 1,1 0,-1 0,1 0,1 1,-1-1,0 1,5-1,1 4,0 1,0 0,0 1,0 0,0 1,-1 1,1 0,-1 0,0 1,1 0,-2 1,1 0,0 1,-1 0,0 1,-1 0,0 1,0 0,0 0,-1 1,0 0,-1 0,0 1,2 3,84 75,-17-32,-63-42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1,'-8'3,"1"0,-1 1,1 0,0 0,0 1,1 0,-1 0,1 1,0 0,0 0,1 0,0 1,0-1,0 1,1 0,0 1,0-1,1 1,0 0,1 0,-2 6,-2-1,-7 16,1 0,1 1,1 0,1 1,2 0,2 0,0 0,2 2,3-6,1-3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4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1,'-9'15,"1"1,1 0,1 0,0 1,1 0,1 0,1 0,0 0,1 1,1-1,1 1,0-1,1 1,1-1,1 4,7 11,1 0,2-1,1 0,1-1,8 10,-15-30,-2-4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12,'453'0,"-402"-6,-33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1,'38'4,"18"2,4 0,2-1,-6-1,-7-2,-7-1,-6-1,-4 0,-3 0,-2 0,0 0,-5 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1,'-2'20,"-1"-1,-1 1,-1-1,0 0,-2 0,0-1,-1 0,0 0,-2-1,-4 6,-6 15,-56 93,49-87,1 1,2 1,2 2,-11 37,29-70,0 0,1 0,1 1,0-1,1 1,1-1,0 1,1-1,1 1,2 9,-3-19,1 1,0 0,1 0,-1-1,1 1,0-1,1 0,0 0,0 0,0 0,1-1,-1 0,1 0,0 0,1 0,-1-1,1 0,0 0,0 0,1-1,-1 0,1 0,5 1,13 2,-1-2,1-1,0-1,0-1,-1-2,23-2,14 1,-24 2,83-12,-120 12,0 0,-1-1,1 1,-1 0,1 0,0 0,-1-1,1 1,0 0,-1-1,1 1,0 0,-1 0,1-1,0 1,0 0,-1-1,1 1,0-1,0 1,0 0,0-1,0 1,-1-1,1 1,0 0,0-1,0 1,0-1,0 1,0-1,0 1,0 0,0-1,1 1,-1-1,0 1,0-1,0 1,0 0,1-1,-1 1,0 0,0-1,1 1,-1 0,0-1,0 1,1 0,-1-1,0 1,1 0,-1 0,1 0,-1-1,0 1,1 0,-1 0,1 0,-1 0,0 0,1 0,-1 0,1 0,-1 0,1 0,-1 0,0 0,-12-9</inkml:trace>
  <inkml:trace contextRef="#ctx0" brushRef="#br0" timeOffset="255.088">0 593,'34'-5,"21"-1,14-5,7 0,3-4,4 2,2 2,-5-1,0 1,-6 2,-4-1,-6 0,-3 2,-8 3,-12 1</inkml:trace>
  <inkml:trace contextRef="#ctx0" brushRef="#br0" timeOffset="639.499">1694 368,'-63'30,"32"-17,1 1,0 1,1 2,1 1,1 1,0 2,-11 11,21-15,0 0,1 1,1 0,1 2,0 0,1 0,2 1,0 1,-7 21,15-36,-10 56,13-62,0 1,0-1,0 0,1 1,-1-1,0 1,1-1,-1 0,1 1,-1-1,1 0,0 1,-1-1,1 0,0 0,0 0,0 0,0 0,0 0,0 0,0 0,0 0,0 0,1 0,-1-1,0 1,1 0,-1-1,0 0,1 1,-1-1,0 1,1-1,-1 0,1 0,-1 0,1 0,-1 0,0 0,1-1,0 1,12-3,-1-1,0 0,0-1,-1 0,1-1,-1 0,0-1,0 0,-1-1,0-1,4-4,12-7,194-182,-92 105,-128 96,-1 1,1-1,0 1,0-1,0 1,-1-1,1 1,0 0,0-1,0 1,0 0,0 0,0 0,0 0,0 0,0 0,0 0,0 0,0 0,0 0,-1 0,1 0,0 1,0-1,0 0,0 1,0-1,0 1,-1-1,1 1,0-1,0 1,-1 0,1-1,0 1,-1 0,1 0,-1-1,1 1,-1 0,1 0,-1 0,1 0,-1 0,0-1,1 1,-1 0,0 0,0 0,0 0,0 0,0 0,0 0,0 0,0 0,0 0,-1 0,1 0,0 0,-11 63,11-63,-44 203,43-178</inkml:trace>
  <inkml:trace contextRef="#ctx0" brushRef="#br0" timeOffset="1058.097">1977 903,'208'-291,"-173"241,-68 161,32-106,0 1,1-1,-1 0,1 1,0-1,1 1,0-1,0 0,0 1,0-1,1 0,0 0,0 0,0 0,0 0,1 0,0-1,0 1,1-1,-1 0,1 0,-1 0,1 0,1-1,-1 1,0-1,1 0,0-1,-1 1,1-1,0 0,1 0,-1 0,0-1,0 0,1 0,-1 0,0 0,1-1,-1 0,1 0,-1-1,0 0,1 0,2 0,7-5,-1 0,0 0,0-2,0 1,-1-2,0 0,-1 0,0-1,0-1,-1 0,0-1,-1 0,-1 0,0-1,0 0,-1-1,5-13,-2 2</inkml:trace>
  <inkml:trace contextRef="#ctx0" brushRef="#br0" timeOffset="1922.791">3444 311,'-80'109,"33"-41,-3-3,-2-2,-26 21,78-84,-24 25,0 0,-1-2,-2-1,0-2,-1 0,-1-2,-1-1,-1-1,0-2,-10 3,39-16,1-1,-1 1,0-1,1 1,-1-1,0 0,0 0,1 0,-1 0,0 0,0 0,1 0,-1 0,0-1,1 1,-1-1,0 1,1-1,-1 0,1 1,-1-1,1 0,-1 0,1 0,-1 0,1 0,0-1,0 1,0 0,-1-1,1 1,0-1,1 1,-1-1,0 1,0-1,1 1,-1-1,1 0,-1 0,1 1,0-1,0 0,0 1,0-2,9-80,-3 66,0 0,1 1,1 0,0 0,1 1,1 0,0 1,1 0,0 0,1 1,1 1,9-7,-17 17,0 0,0 1,0 0,0 0,1 0,-1 0,0 1,0 0,1 0,-1 0,0 1,0 0,1 0,-1 0,0 1,0-1,0 1,0 0,-1 1,1-1,0 1,-1 0,0 0,0 1,0-1,0 1,0 0,-1 0,1 0,-1 0,0 0,-1 1,3 3,11 10,213 165,-114-89,-98-84,-2-5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2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947 9,'-8'-3,"-1"2,-1-1,1 1,0 0,0 1,0 0,0 1,-1-1,1 2,0-1,0 1,0 1,-278 88,138-32,89-33,-1-2,0-3,-2-3,-6-2,275-89,339-87,-381 135,-164 25,0 0,0 0,-1 1,1-1,0 0,0 1,-1-1,1 0,0 1,0-1,0 1,0-1,0 0,-1 1,1-1,0 1,0-1,0 0,0 1,0-1,0 1,0-1,0 0,1 1,-1-1,0 1,0-1,0 0,0 1,0-1,1 0,-1 1,0-1,0 0,1 1,-1-1,0 0,1 1,-1-1,0 0,0 0,1 1,-1-1,1 0,-1 0,0 0,1 0,-1 1,0-1,1 0,-1 0,1 0,-1 0,0 0,1 0,-1 0,1 0,-1 0,-33 18,-458 175,338-137,-132 29,246-74,440-105,-149 29,-21 16,-387 87,3 6,-78 37,167-58,-111 41,175-63,0-1,0 0,0 0,0 0,1 0,-1 0,0 0,0 0,0 1,0-1,0 0,0 0,1 0,-1 0,0 1,0-1,0 0,0 0,0 0,0 1,0-1,0 0,0 0,0 0,0 1,0-1,0 0,0 0,0 0,0 1,0-1,0 0,0 0,0 0,0 1,0-1,0 0,-1 0,1 0,0 0,0 1,0-1,0 0,25 0,33-9,0-2,0-3,-1-2,-1-3,12-8,103-31,-124 45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1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625 565,'-5'3,"-17"8,0 0,1 2,0 0,1 2,1 0,0 1,1 1,1 0,0 2,2 0,-8 12,17-14,1 1,1-1,1 1,0 0,1 0,1 1,1-1,0 0,1 0,1 1,3 8,-3-19,0 0,0-1,1 1,0-1,0 0,0 0,1 0,0 0,1 0,-1-1,1 0,1 0,-1 0,1-1,0 0,0 0,0 0,1-1,0 0,0 0,0-1,0 0,0 0,1 0,0-1,-1 0,1-1,0 0,0 0,0 0,-1-1,1-1,0 1,0-1,0 0,0-1,-1 0,5-2,18-4,-2-1,0-1,0-2,0-1,-2-1,0-1,0-2,-2 0,0-2,-1 0,-1-2,-1 0,4-7,-18 21,0 0,0 0,0-1,-1 0,0-1,-1 1,0-1,0 0,-1 0,0-1,0 1,-1-1,-1 0,0 0,0 0,-1 0,0 0,0 0,-1-1,-1 1,0 0,0 0,-1 0,0 0,-1 0,0 0,0 1,-1-1,-4-6,-5 3,0 0,-1 1,0 0,-1 1,0 1,-1 0,0 1,0 1,-1 0,0 2,-1 0,1 0,-1 2,0 0,0 1,0 1,-1 1,1 0,0 1,-1 2,1-1,0 2,0 1,0 0,-1 1,5 0,1 0,-1 0,1 1,1 1,-1 0,1 1,0 1,1-1,0 2,1 0,0 0,-1 1,-15 20</inkml:trace>
  <inkml:trace contextRef="#ctx0" brushRef="#br0" timeOffset="400.22">1273 904,'0'5,"0"6,0 6,-4 1,-3 1,1 3,2 2,-5-3,1-5</inkml:trace>
  <inkml:trace contextRef="#ctx0" brushRef="#br0" timeOffset="1006.759">1472 481,'21'-11,"-3"0,1 1,0 0,0 2,0 0,1 1,1 1,-1 1,1 1,-1 1,1 1,0 0,4 2,-24 0,1-1,0 1,-1 0,1 0,0 0,-1 1,1-1,0 0,-1 1,1-1,-1 1,1-1,0 1,-1 0,1-1,-1 1,0 0,1 0,-1 0,0 0,1 1,-1-1,0 0,0 0,0 1,0-1,0 1,0-1,-1 1,1-1,0 1,-1-1,1 1,-1 0,0-1,1 1,-1 0,0-1,0 1,0 0,0-1,0 1,-1 0,1-1,0 1,-1 0,1-1,-1 1,0-1,1 1,-1-1,0 1,-1 0,-155 182,155-182,1 0,-1 0,0 0,0 0,1 1,-1-1,1 1,0-1,0 1,0-1,0 1,0 0,1-1,-1 1,1 0,0 0,0 0,0-1,0 1,0 0,0 0,1-1,-1 1,1 0,0-1,0 1,0 0,0-1,0 1,1-1,-1 0,1 1,-1-1,1 0,0 0,0 0,0 0,0 0,0 0,1-1,-1 1,0-1,1 0,-1 1,1-1,0 0,2 0,46 18,-40-16,0 0,0 1,-1 0,0 1,0 0,0 0,-1 1,0 1,0-1,0 2,-1-1,0 1,2 3,-6-8,-1 1,1 1,-1-1,0 0,-1 1,1-1,-1 1,0 0,0 0,0 0,-1 0,1 0,-1 0,-1 0,1 1,-1-1,0 0,0 1,0-1,-1 0,1 0,-2 0,1 1,0-1,-1 0,0 0,0-1,0 1,-1 0,0-1,0 1,0-1,0 0,-1 0,1 0,-2 0,-8 4,-1 0,0-1,0-1,0-1,-1 0,1 0,-1-2,0 0,-1 0,1-2,0 0,-1 0,1-2,-14-1,5 2</inkml:trace>
  <inkml:trace contextRef="#ctx0" brushRef="#br0" timeOffset="1384.348">88 1384,'489'-11,"459"-62,-430 43,-495 31</inkml:trace>
  <inkml:trace contextRef="#ctx0" brushRef="#br0" timeOffset="1969.697">681 1666,'-21'9,"0"1,0 0,1 2,1 1,0 0,0 1,1 1,1 1,1 0,0 1,1 1,-11 17,18-22,0 0,1 1,1 0,0 0,0 0,2 1,0-1,0 1,2 0,0 0,0 1,1-1,1 0,1 5,0-15,1 0,-1 0,1-1,0 1,0-1,0 1,1-1,0 0,0 0,0 0,0 0,0-1,1 1,0-1,-1 0,1 0,1 0,-1-1,0 1,1-1,-1 0,1 0,-1-1,1 1,0-1,0 0,0 0,0-1,3 1,147-13,-125 4,0-2,-1-1,0-2,0 0,-1-2,-1-1,-1-1,0-2,-1 0,-2-2,0 0,9-12,-26 27,-1 0,1-1,-1 1,-1-1,1-1,-1 1,-1-1,1 1,-1-1,-1 0,1 0,-1 0,-1-1,1 1,-1 0,-1-1,0 1,0 0,0-1,-1 1,-1 0,1-1,-1 1,-1 0,1 0,-1 0,-1 1,0-1,0 1,0 0,-1 0,0 0,0 0,0 1,-1 0,0 0,-1 0,1 1,-1 0,-2-1,-1 0,0 0,-1 1,0 0,0 1,0 0,0 1,0 0,-1 1,1 0,-1 1,0 0,0 1,1 0,-1 0,0 2,1-1,-1 2,1-1,0 2,-1-1,1 2,1-1,-11 7,-61 54,64-45</inkml:trace>
  <inkml:trace contextRef="#ctx0" brushRef="#br0" timeOffset="2285.774">1160 2033,'0'19,"0"11,-4 1,2-5,2-8</inkml:trace>
  <inkml:trace contextRef="#ctx0" brushRef="#br0" timeOffset="2732.494">1697 1609,'-15'8,"0"-1,0 2,1 0,1 1,-1 0,1 1,1 1,0 0,1 0,0 1,1 1,-7 12,16-24,0 0,0 0,1 0,-1 0,1 0,0 0,-1 0,1 0,0 0,0 0,0 0,0 0,1 0,-1 0,0 0,1 0,-1 0,1 0,0-1,0 1,0 0,0 0,0-1,0 1,0 0,1-1,-1 1,0-1,1 1,-1-1,1 0,0 0,0 1,70 28,-41-20,-24-8,-1 1,1 0,-1 0,0 1,0-1,-1 1,1 1,-1-1,0 1,0 0,0 0,-1 0,1 1,-1-1,0 1,-1 0,0 0,0 1,0-1,-1 1,0-1,0 1,0 0,-1 0,0 0,-1 0,1-1,-1 1,0 0,-1 0,0 0,0 0,-1 0,1 0,-2-1,1 1,-1-1,1 1,-2-1,1 0,-1 0,-3 4,2-6,0 0,0-1,0 1,0-1,-1 0,1 0,-1-1,0 0,0 0,1 0,-2-1,1 1,0-1,0-1,0 1,0-1,0 0,-1-1,1 0,0 0,0 0,-2-1,-16-4</inkml:trace>
  <inkml:trace contextRef="#ctx0" brushRef="#br0" timeOffset="2985.672">1556 1609,'34'-9,"15"-4,5 1,-3 2,-4 3,-6 3,-5 1,-4 2,-3 1,-5 1</inkml:trace>
  <inkml:trace contextRef="#ctx0" brushRef="#br0" timeOffset="3708.836">2290 255,'26'21,"0"1,-2 2,-1 0,-1 2,-1 0,5 10,6 16,-2 1,-2 2,-2 0,-3 2,-3 1,-2 1,-3 0,-2 1,-3 1,-2-1,-4 1,-2 61,0-69,-2 0,-2 1,-3-2,-2 1,-2-1,-2 0,-3-1,-9 20,5-29,-1 0,-2-2,-3 0,0-1,-3-2,-1 0,-1-2,-2-2,-2 0,-1-2,-1-2,-39 25,-15 7,69-47</inkml:trace>
  <inkml:trace contextRef="#ctx0" brushRef="#br0" timeOffset="4486.124">399 1,'-24'41,"3"1,1 2,2 0,3 1,-9 38,-8 21,-99 377,99-360,5 1,5 1,6 2,5-1,6 111,7-201,2-1,1 0,2-1,1 1,1-1,2-1,1 0,2 0,1-1,1-1,1-1,2 0,1-1,20 21,0-2,-19-20,1-1,1-1,1-2,1 0,8 5,-11-15,-3-4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0 954,'23'2,"1"-1,-1-2,0 0,0-2,0 0,0-2,0 0,-1-2,0 0,0-2,-1 0,20-12,-3-10,-2-3,-1-1,-1-1,-2-2,-2-1,-2-2,-1-1,-2-1,18-43,-41 82,194-372,-142 309,-52 65,0 1,-1 0,1 0,0-1,0 1,0 0,-1 1,1-1,0 0,0 0,0 1,0-1,1 1,-1 0,0 0,0 0,0 0,0 0,0 0,0 0,0 1,0-1,0 1,0-1,0 1,0 0,0 0,0 0,0 0,0 0,-1 0,1 0,0 1,-1-1,1 1,-1-1,0 1,1 0,12 19,-1 0,0 1,-2 0,-1 1,-1 0,-1 1,0 0,-2 0,0 5,-3-16,6 24,-1 1,-2-1,-2 2,-1-1,-2 1,-2-1,-1 0,-2 1,-3 4,3-22,-1 0,-1 0,-1 0,0-1,-2 0,-1-1,0 0,-1 0,-1-1,-1-1,0 0,-1-1,-1 0,-1-1,0-1,-18 12,20-14,-1-2,0 0,-1 0,0-2,-1 0,1-1,-1 0,-1-1,1-1,-1-1,0-1,0 0,0-1,-1-1,1-1,0-1,0 0,-1-1,-10-4,24 5,1-1,0 0,0 0,0-1,0 1,0-1,1 0,-1 0,1 0,0 0,-1-1,2 1,-1-1,0 0,1 0,-1 0,1 0,0 0,1-1,-1 1,1 0,0-1,0 1,0-1,1 0,-1 1,1-3,3-18</inkml:trace>
  <inkml:trace contextRef="#ctx0" brushRef="#br0" timeOffset="379.074">1637 474,'-20'25,"2"0,0 1,1 1,2 1,1 0,1 1,1 0,2 1,1 0,1 1,1 1,7-26,-1 0,1 1,0-1,0 0,1 0,0 0,0 1,0-1,1 0,0 0,0-1,0 1,1 0,0-1,0 1,1-1,-1 0,1 0,0 0,0-1,1 1,-1-1,1 0,0-1,0 1,1-1,-1 0,1 0,-1 0,1-1,0 0,0 0,0 0,0-1,0 0,2 0,3-2,0 1,1-2,-1 1,0-2,0 1,0-1,-1-1,1 0,-1-1,1 0,-1 0,-1-1,1 0,-1-1,0 0,-1-1,0 0,0 0,0 0,-1-1,-1 0,1-1,-2 0,1 1,-1-2,-1 1,1-1,-2 1,0-1,0 0,0-3,-1 6,0-1,0 0,0 1,-1-1,-1 0,1 1,-2-1,1 0,-1 0,0 1,-1-1,0 1,0-1,-1 1,0 0,0 0,-1 0,0 0,-1 0,0 1,0 0,0 0,-1 1,0-1,0 1,-1 0,0 1,0-1,0 1,0 1,-1 0,-3-2,4 3,0 1,0 0,0 1,0-1,0 1,-1 1,1-1,0 1,0 0,-1 1,1 0,0 0,0 1,0-1,0 2,0-1,0 1,-4 2,-8 7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1 315,'36'-9,"1"1,1 2,0 1,-1 3,1 0,30 4,-48-1,123 25,-80-16,-63-11,0-1,0 0,0 0,0 1,-1-1,1 0,-1 1,1-1,-1 1,1-1,-1 0,0 1,0-1,0 1,0 0,0-1,0 1,0 0,0-1,0 1,-1 0,1 0,0 0,-1 0,1 0,-1 1,-1-2,3 1,-152-130,92 61,59 69,0-1,0 1,0-1,0 0,0 0,0 1,1-1,-1 0,1 0,-1 0,1 0,0 0,0 0,-1 0,1 0,1 1,-1-1,0 0,0 0,1 0,-1 0,1 0,0 0,0 1,-1-1,1 0,0 0,0 1,1-1,-1 1,0-1,0 1,1-1,-1 1,1 0,-1 0,1 0,0 0,-1 0,1 0,0 0,0 0,-1 1,3-1,20-6,-1 3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0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0,'9'5,"9"1,6 0,3-1,2-1,1 3,0 0,0 0,0-2,-1-2,-1-1,1-1,-1-1,0 0,0 0,0 4,-9 2,-8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1,'33'4,"17"3,3-1,-1-1,-5-1,-7-2,-4-1,-4 0,-2-1,-7-1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32 311,'38'-17,"-22"11,55-11,-70 17,1 0,-1 0,1 0,-1 0,1 0,-1 0,1 0,-1 0,1 1,-1-1,0 1,1-1,-1 1,0-1,1 1,-1 0,0 0,0-1,1 1,-1 0,0 0,0 0,0 0,0 1,0-1,-1 0,1 0,0 1,0-1,-1 0,1 1,-1-1,1 0,-1 1,0-1,1 1,-1-1,0 1,0-1,0 1,0-1,-1 2,-1 12,-2-1,0 0,0 1,-1-2,-1 1,-1 0,1-1,-2 0,0-1,-1 0,0 0,-1-1,-9 9,-10 16,-30 71,57-104,1 1,0-1,0 0,1 1,-1-1,1 1,0-1,0 1,0 0,0-1,1 1,-1-1,1 1,0-1,0 0,0 1,0-1,1 0,-1 0,1 0,0 0,0 0,0 0,0 0,1 0,-1-1,1 1,-1-1,1 0,0 0,0 0,3 2,3-2,1-1,-1 1,0-2,1 1,-1-1,1-1,-1 1,0-1,1-1,-1 0,0-1,0 1,0-1,0-1,-1 0,0 0,1-1,-1 0,6-5,54-42,-51 39</inkml:trace>
  <inkml:trace contextRef="#ctx0" brushRef="#br0" timeOffset="447.86">737 255,'-9'0,"0"0,0 1,0 0,1 1,-1 0,1 0,-1 1,1 0,0 0,0 1,0 0,0 1,1 0,0 0,0 0,0 1,0 0,1 0,0 1,1 0,-1 0,1 0,1 0,-1 1,-2 7,7-10,0 0,1 0,0 0,0 0,0 0,0-1,1 1,0 0,0-1,0 0,0 1,1-1,0 0,-1 0,2 0,-1 0,0-1,1 1,0-1,-1 0,1 0,1-1,-1 1,0-1,1 0,-1 0,4 1,21 17,-18-12,64 63,-73-69,-1 0,1 1,-1 0,0-1,1 1,-1 0,0 0,0-1,-1 1,1 0,-1 0,1 0,-1 0,0 0,0 0,0 0,-1 0,1 0,-1 0,0 0,1 0,-1 0,0-1,-1 1,1 0,0-1,-1 1,0-1,1 1,-1-1,-2 3,-7 4,-1 0,1 0,-2-1,1-1,-1 0,0-1,0 0,-1-1,0 0,0-1,0-1,-10 1,1 1,2-2</inkml:trace>
  <inkml:trace contextRef="#ctx0" brushRef="#br0" timeOffset="751.075">934 1,'0'0,"14"5,-1 0,0 1,0 1,-1 0,1 1,-2 0,1 1,-1 0,-1 1,0 0,0 1,-1 0,0 0,-1 1,0 0,-1 1,0 1,2 11,-1 0,-1 1,-1 0,-1 1,-2-1,-1 1,-1 0,-1-1,-1 1,-1 0,-2-1,-5 19,2-26,-1 0,-1-1,-1 0,-1 0,-1-1,0 0,-1-1,0-1,-6 4,17-16,-97 76,76-65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99,'-6'-2,"-1"0,1 0,-1 0,0 1,1 0,-1 0,0 1,0 0,0 0,1 0,-1 1,0 0,0 0,1 1,-1 0,1 0,-1 1,1-1,0 1,0 1,0-1,1 1,-1 0,1 0,0 1,0 0,0 0,1 0,-1 0,1 1,-1 2,-9 9,1 2,0 0,1 1,2 0,0 0,1 1,0 0,2 1,1 0,1 0,0 1,2-1,1 1,0 21,2-41,1 0,-1 1,1-1,0 0,0 0,1 1,-1-1,0 0,1 0,0 0,0-1,0 1,0 0,0-1,1 1,-1-1,1 0,-1 1,1-1,0-1,0 1,0 0,0-1,0 1,0-1,0 0,1 0,-1 0,0-1,1 1,-1-1,0 1,1-1,-1-1,1 1,-1 0,0-1,1 1,-1-1,0 0,0 0,1 0,-1-1,2 0,17-12,0-1,-1-1,-1-1,0-1,-1 0,-1-2,-1 0,-1-1,0 0,-2-1,1-5,-8 17,118-182,-125 190,1 0,0 0,0 0,-1 0,1 0,1 1,-1-1,0 0,0 1,1-1,-1 1,1-1,-1 1,1 0,-1-1,1 1,0 0,0 0,0 0,-1 0,1 1,0-1,0 1,0-1,0 1,0-1,0 1,0 0,1 0,-1 0,0 0,0 0,0 1,0-1,0 1,0-1,0 1,0 0,-1 0,1-1,0 1,0 1,36 94,-22-40,-11-41,1-1,1 0,0 0,1 0,0-1,1-1,1 1,0-1,0-1,1 0,1 0,0-1,0-1,1 0,8 4,-19-12,0 0,0-1,-1 1,1-1,0 1,0-1,0 0,-1 1,1-1,0 0,0 0,0-1,0 1,-1 0,1-1,0 1,0-1,0 1,-1-1,1 0,0 0,-1 1,1-1,-1 0,1-1,-1 1,1 0,-1 0,0-1,0 1,1-1,8-14</inkml:trace>
  <inkml:trace contextRef="#ctx0" brushRef="#br0" timeOffset="1818.481">1302 43,'-1'-3,"-1"0,1 1,-1-1,0 1,1-1,-1 1,0 0,-1-1,1 1,0 0,0 1,-1-1,1 0,-1 1,0-1,1 1,-1 0,0 0,0 0,0 0,0 0,0 1,0-1,0 1,0 0,0 0,0 0,0 0,0 1,0-1,0 1,0 0,0-1,-2 3,-2-1,0 1,0 0,0 1,1 0,-1 0,1 0,0 1,0 0,1 0,0 0,-1 1,2-1,-4 6,-4 9,2 0,0 1,1 0,1 0,0 1,2 0,1 1,1-1,1 1,1 0,0 0,2 0,1 0,1 0,1 0,0-1,2 1,1-1,1 0,0 0,2-1,0 0,2-1,0 0,1 0,1-1,11 12,-18-26,-1 0,1 0,0 0,0-1,0 0,0 0,1 0,0-1,-1 0,1 0,0-1,1 0,-1 0,0-1,1 0,-1 0,1 0,2-1,6-5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1,'-40'109,"-72"151,110-255,0 0,0 0,1 0,0 0,0 1,0-1,0 0,1 1,0-1,0 1,1-1,-1 0,1 1,0-1,1 0,-1 0,1 0,0 0,1 0,-1 0,1 0,0-1,0 1,0-1,0 0,1 0,0 0,0-1,0 1,0-1,0 0,1 0,0 0,-1-1,1 1,3 0,-2-1,0 0,0-1,0 1,0-1,1-1,-1 1,0-1,1 0,-1 0,0-1,1 0,-1 0,0 0,0-1,0 0,0 0,0-1,0 0,-1 0,1 0,-1 0,0-1,0 0,0 0,3-5,10-30,-10 22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1 252,'230'-208,"-227"205,0-1,-1 1,1 0,1 0,-1 0,0 0,1 0,-1 1,1-1,0 1,0 0,0 0,0 1,0-1,0 1,1 0,-1 0,0 0,1 1,-1-1,0 1,1 0,-1 0,1 1,-1-1,0 1,1 0,-1 0,0 1,0-1,0 1,0 0,0 0,0 0,0 0,-1 1,1 0,-1-1,3 5,95 162,-70-135,-14-23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0,'-19'6,"0"1,1 1,1 0,-1 1,1 1,1 1,0 0,0 1,1 1,1 0,0 1,1 1,0 0,1 1,1 0,1 0,0 1,1 1,1 0,1 0,0 0,1 1,-3 17,8-26,0-1,1 1,0-1,0 0,1 1,0-1,0 1,1-1,1 0,-1 0,1 0,1 0,0-1,0 1,1-1,0 0,0 0,1-1,0 1,0-1,1-1,-1 1,2-1,-1 0,1-1,0 0,0 0,0 0,1-1,-1 0,5 0,1-1,0-1,-1 0,1-1,0-1,0 0,0-1,0 0,-1-1,1 0,-1-2,1 1,-1-2,0 0,0 0,-1-1,0-1,0 0,0 0,-1-2,0 1,0-1,-1-1,-1 0,1 0,-2-1,5-5,-7 2,0 1,0-1,-1 0,-1 0,-1-1,0 1,0-1,-2 0,0 0,0 0,-1 1,-1-1,-1 0,0 0,-1 1,0-1,-5-8,6 13,-1 1,-1-1,0 1,0 0,-1 1,0-1,0 1,-1 0,0 0,0 0,-1 1,0 0,-1 1,1-1,-1 1,0 1,-1 0,1 0,-1 0,-5-1,-7 1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3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337 854,'-62'-11,"61"10,1 0,0 1,0-1,0 0,0 0,0 1,0-1,0 0,0 0,0 1,0-1,0 0,0 0,0 0,1 1,-1-1,0 0,1 1,-1-1,0 0,1 1,-1-1,1 0,-1 1,1-1,-1 1,1-1,0 1,-1-1,1 1,-1-1,1 1,0 0,0-1,-1 1,1 0,0-1,0 1,-1 0,1 0,0 0,0 0,-1 0,1 0,0 0,0 0,0 0,-1 0,1 0,0 1,0-1,-1 0,1 1,0-1,-1 0,1 1,0-1,0 1,4-2,536-165,-104 42,-399 116,-62 31,-229 77,194-81,-467 149,464-151,100-22,189-84,-66 21,218-57,-264 103,-134 44,-294 104,-188 55,446-152,105-49,698-272,-499 200,-77 33,124-24,-272 77,-57 24,-218 87,-135 49,133-69,296-90,307-125,349-117,-495 188,-368 129,-397 142,498-182,60-19,26-13,185-69,304-128,44 3,-504 173,-84 24,-159 67,-174 58,272-85,135-30,125-48,-121 23,400-147,-296 102,-97 34,-53 24,0 1,0-1,0 1,1-1,-1 1,0-1,0 0,0 1,0-1,0 1,0-1,0 1,-1-1,1 0,0 1,0-1,0 1,0-1,-1 1,1-1,0 1,-1-1,1 1,0-1,-1 1,1 0,0-1,-1 1,1-1,-1 1,1 0,-1 0,1-1,-1 1,1 0,-1 0,1-1,-1 1,1 0,-1 0,1 0,-1 0,0 0,1 0,-1 0,1 0,-1 0,1 0,-1 0,0 0,1 0,-1 0,1 1,-1-1,1 0,-1 0,1 1,-1-1,1 0,-1 1,1-1,0 0,-1 1,1-1,-1 1,1-1,0 1,-68 13,2 2,0 4,-62 26,83-29,-22 14,67-31,1 0,-1 0,0 1,1-1,-1 0,0 0,0 1,1-1,-1 0,0 0,0 1,1-1,-1 0,0 1,0-1,0 0,1 1,-1-1,0 0,0 1,0-1,0 0,0 1,0-1,0 1,0-1,0 0,0 1,0-1,0 1,0-1,0 0,0 1,0-1,0 0,0 1,-1-1,1 0,0 1,0-1,0 0,-1 1,1-1,0 0,-1 1,1-1,0 0,0 0,-1 0,1 1,0-1,-1 0,38-3,40-12,-1-4,-1-3,-1-3,29-16,-102 41,0 1,0-1,0 0,0 0,0 0,0 1,0-1,0 0,-1 0,1 0,0-1,0 1,0 0,0 0,0 0,0-1,0 1,0-1,-1 1,1 0,0-1,0 1,0-1,-1 0,1 1,0-1,-1 0,1 1,-1-1,1 0,-1 0,1 1,-1-1,1 0,-1 0,0 0,1 0,-1 0,0 0,0 1,1-1,-1 0,0 0,0 0,0 0,0 0,-1 0,1 0,0 0,0 0,0 0,-1 0,1 1,0-1,-1 0,1 0,-1 0,1 1,-1-1,0 0,1 0,-1 0,-123-15,-55-6,178 22,1-1,-1 1,1 0,-1 0,1 0,-1 0,1 0,-1 0,1 0,-1 0,1 0,-1 0,1 1,-1-1,1 0,-1 0,1 0,-1 1,1-1,0 0,-1 0,1 1,-1-1,1 0,0 1,-1-1,1 1,0-1,-1 0,1 1,0-1,-1 1,1-1,0 1,0-1,0 1,0-1,0 1,-1-1,1 1,0-1,0 1,0-1,0 1,0-1,0 1,0-1,1 1,-1-1,0 1,0-1,0 1,0-1,1 1,-1-1,0 1,1-1,-1 0,0 1,23 33,-17-26,-4-6,0 1,0-1,0 1,0-1,0 1,0 0,-1 0,0 0,1 0,-1 0,0 1,0-1,-1 0,1 0,-1 1,0-1,0 0,0 0,0 1,-1 2,-1-6,-1 0,1 0,-1 0,0 0,1-1,-1 1,1-1,-1 0,1 0,-1 0,1 0,0 0,-1 0,1-1,0 1,0-1,0 0,0 1,0-1,0 0,1 0,-1 0,-1-2,2 3,-83-91,113 139,31 87,-50 53,-10-187,-1 1,1-1,-1 1,1 0,0-1,-1 1,1 0,0-1,-1 1,1 0,0-1,0 1,0 0,0 0,-1-1,1 1,0 0,0 0,0 0,1-1,-1 1,0 0,0 0,0-1,0 1,1 0,-1-1,0 1,1 0,-1-1,1 1,-1 0,1-1,-1 1,1-1,-1 1,1-1,-1 1,1-1,0 1,-1-1,1 0,0 1,-1-1,1 0,0 1,-1-1,1 0,0 0,0 0,-1 0,1 0,0 0,0 0,0 0,-1 0,1 0,0 0,-1 0,1 0,0-1,0 1,-1 0,1-1,0 1,-1 0,1-1,0 1,-1-1,1 0,30-48,-16 22,1 0,1 2,1 0,2 1,0 1,1 1,2 0,1 1,55-37,-264 193,184-135,0 0,0 0,0 0,-1 1,1-1,0 1,0-1,0 1,0-1,1 1,-1-1,0 1,0 0,0-1,0 1,1 0,-1 0,0 0,0 0,1 0,-1-1,1 1,-1 0,1 0,0 0,-1 1,1-1,0 0,-1 0,1 0,0 0,0 0,0 0,0 0,0 0,0 0,1 1,-1-1,0 0,0 0,1 0,-1 0,1 0,-1 0,1 0,-1 0,1 0,0 0,-1-1,1 1,0 0,0 0,-1-1,1 1,0 0,0-1,0 1,9-1,1-1,-1 0,0 0,0-1,0-1,0 0,0 0,0-1,-1 0,6-3,4-1,117-71,-135 79,0 0,0 0,0-1,-1 1,1 0,0 0,0-1,0 1,0 0,-1-1,1 1,0-1,0 1,-1-1,1 1,0-1,-1 1,1-1,0 0,-1 1,1-1,-1 0,1 0,-1 1,0-1,1 0,-1 0,0 0,1 0,-1 1,0-1,0 0,0 0,0 0,0 0,0 0,0 0,0 1,0-1,0 0,-1 0,1 0,0 0,-1 0,1 1,0-1,-1 0,1 0,-1 1,1-1,-1 0,1 1,-1-1,0 0,1 1,-1-1,0 1,0-1,1 1,-1-1,0 1,0 0,1-1,-2 1,-14 2,1 1,-1 0,0 1,1 1,0 1,0 0,0 1,1 0,-3 3,-5 2,1 3,21-15,0 0,1 0,-1 0,0 0,0 0,1 0,-1 0,0 0,1 0,-1 0,0 0,0 0,1 0,-1 0,0 0,0 0,1 0,-1 0,0 0,0 0,1 0,-1 0,0 1,0-1,1 0,-1 0,0 0,0 0,0 1,1-1,-1 0,0 0,0 1,0-1,0 0,1 0,-1 1,0-1,0 0,0 0,0 1,0-1,0 0,0 0,0 1,0-1,0 0,0 1,0-1,174-84,-172 83,-1 1,0 0,0-1,1 1,-1-1,0 1,0-1,1 0,-1 0,0 1,0-1,0 0,0 0,0 0,0 0,0 0,0 0,-1 0,1-1,0 1,-1 0,1 0,-1-1,1 1,-1 0,1-1,-1 1,0 0,0-1,0 1,0 0,0-1,0 1,0 0,0-1,0 1,-1-1,1 1,-1 0,1 0,-1-1,1 1,-1 0,0 0,1 0,-1-1,0 1,0 0,0 0,0 0,0 0,0 1,0-1,0 0,0 0,-1 1,1-1,0 0,0 1,-1 0,1-1,0 1,-1 0,1-1,0 1,-1 0,1 0,-22-4,0 0,0 1,-1 2,1 1,0 0,-12 3,-23-1,-67-18,124 15,-1 0,1 0,-1 1,1-1,-1 0,1 1,-1-1,0 1,1 0,-1-1,0 1,1 0,-1 0,0 0,1 0,-1 0,0 1,1-1,-1 0,0 1,1-1,-1 1,1 0,-1-1,1 1,-1 0,1 0,-1 0,1 0,0 0,-1 0,1 1,0-1,0 0,0 1,0-1,0 0,0 1,1-1,-1 1,0 0,1-1,-1 1,1-1,-1 1,1 0,0-1,0 1,0 1,6 41,-3-28,0-1,-1 1,-1 0,-1 0,0 0,-1-1,-1 1,-2 13,-14 85,19-113,0-1,-1 1,1-1,0 1,0-1,0 1,-1-1,1 0,0 1,0-1,0 0,0 0,0 1,0-1,0 0,0 0,-1 0,1 0,0 0,0 0,0-1,0 1,0 0,0 0,0-1,0 1,-1 0,1-1,0 1,0-1,0 1,-1-1,1 0,0 1,-1-1,1 0,0 1,-1-1,1 0,-1 0,1 1,-1-1,0 0,1 0,-1 0,0 0,1 1,-1-1,0 0,0 0,0 0,0 0,0 0,1 0,16-21,1 2,1 0,1 1,1 2,0 0,2 0,-1 2,5-1,149-84,-160 89,-23 11,-29 15,-170 55,-153 5,78-2,238-52,43-20,0 0,0 0,0-1,1 1,-1 0,0 0,1-1,-1 1,0 0,1-1,-1 1,1 0,-1-1,1 1,-1-1,1 1,-1-1,1 1,-1-1,1 1,0-1,-1 0,1 1,0-1,-1 0,1 1,0-1,0 0,-1 0,1 0,0 0,0 0,-1 0,1 0,0 0,0 0,0 0,-1 0,1 0,0-1,-1 1,1 0,0 0,0-1,-1 1,1-1,0 1,215-64,-114 28,126-45,-216 73,-45 14,-458 126,-161 28,488-104,164-56,0-1,0 1,1 0,-1 0,0 0,1 0,-1 0,0 0,1 0,-1 0,0 0,1-1,-1 1,0 1,1-1,-1 0,0 0,1 0,-1 0,0 0,1 0,-1 0,0 0,1 0,-1 1,0-1,0 0,1 0,-1 0,0 1,0-1,1 0,-1 0,0 1,0-1,0 0,0 1,1-1,-1 0,0 0,0 1,0-1,0 0,0 1,0-1,0 0,0 1,0-1,0 0,0 1,0-1,0 0,0 1,0-1,0 0,0 1,0-1,0 0,0 1,-1-1,1 0,0 0,0 1,34 0,41-12,-1-3,-1-4,0-3,10-6,14-4,276-93,-662 215,-403 96,398-111,282-71,29-8,465-127,-900 276,-170 15,477-138,203-57,391-102,-461 129,-9 2,1 0,-1 2,1-1,0 2,0 0,0 0,0 2,3-1,-30 12,-52 16,-2-3,0-2,-19 0,21-4,-374 93,347-90,198-68,-73 34,48-20,2 4,74-16,-66 27,-91 19,0 0,0 0,1-1,-1 1,0 0,0 0,0-1,0 1,0 0,0 0,0-1,0 1,0 0,-1 0,1-1,0 1,0 0,-1-1,1 1,0 0,-1-1,1 1,-1 0,1-1,-1 1,1-1,-1 1,1-1,-1 1,0-1,1 1,-1-1,0 1,1-1,-1 0,0 0,1 1,-1-1,0 0,0 0,1 0,-1 0,0 0,0 0,1 0,-2 0,-245 104,-146 24,243-84,97-27,97-40,43-4,-41 15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0,'-9'29,"-4"14,1 5,2-1,4-9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0 107,'73'-64,"-64"58,0 1,0 0,0 0,1 1,-1 0,1 1,0 0,0 1,0 0,1 0,-1 1,0 0,11 1,-20 1,1-1,0 0,-1 1,1 0,-1-1,1 1,-1 0,1 0,-1 0,1 0,-1 0,0 0,1 0,-1 1,0-1,0 0,0 1,0-1,0 1,-1-1,1 1,0-1,0 1,-1 0,1-1,-1 1,0 0,0-1,1 1,-1 0,0-1,0 1,0 0,-1 0,1-1,0 1,-1 0,1-1,-1 1,1-1,-2 2,-34 67,33-66,-29 38,-25 43,56-82,0 0,0 0,0 0,0 1,1-1,0 0,-1 0,1 0,0 1,0-1,1 0,-1 0,1 0,0 1,0-1,0 0,0 0,0 0,0 0,1-1,0 1,-1 0,1 0,0-1,0 0,1 1,-1-1,0 0,1 0,88 46,-83-46,0 1,0-1,0 2,-1-1,1 1,-1 0,0 0,0 1,0 0,-1 0,0 1,0 0,0 0,-1 0,0 0,3 5,-7-7,1 0,-1 0,0 0,-1 0,1 1,-1-1,1 0,-1 0,0 1,-1-1,1 0,-1 0,0 1,0-1,0 0,-1 0,1 0,-1 0,0-1,0 1,0 0,-1-1,1 1,-1-1,-1 2,-85 68,84-70,0 0,1 0,-1 0,0 0,0-1,0 1,0-1,-1 0,1-1,-1 1,1-1,-1 0,1 0,-1-1,1 0,-1 0,0 0,1-1,-5 0,-2-8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1 254,'9'5,"9"1,5 0,4-1,2-2,1-1,1 0,-2-2,1 0,-1 0,-1 0,1-1,-1 1,0 0,1 0,-6-5,-6-1</inkml:trace>
  <inkml:trace contextRef="#ctx0" brushRef="#br0" timeOffset="250.348">255 0,'-5'34,"-1"15,-5 5,-1-3,3-4,2-6,2-5,2-4,2-3,1-1,0-1,1 1,-1-1,0-5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5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1033,'41'-20,"-17"10,-1-2,0 0,-1-1,0-1,-1-1,-1-1,0-1,-1-1,5-6,-22 21,-2 2,0-1,0 1,1 0,-1 0,1-1,-1 1,0 0,1 0,0 0,-1 0,1 0,0 0,0 0,-1 0,1 0,0 0,0 0,0 0,0 1,0-1,0 0,0 1,0-1,1 1,-1-1,0 1,0 0,0-1,1 1,-1 0,0 0,0 0,1 0,-1 0,0 0,0 0,1 0,-1 0,0 1,0-1,0 0,1 1,-1-1,0 1,0-1,0 1,0 0,0-1,1 2,13 104,11 110,9 35,-34-236,0 0,0 0,-2 1,0-1,0 0,-2 0,0-1,0 1,-2 0,1-1,-2 0,0 0,-5 7,7-13,0-1,-1 1,0-1,0 0,-1-1,0 1,0-1,-1 0,1 0,-1-1,-1 0,1 0,-1-1,1 0,-1 0,-1-1,1 0,0 0,-1-1,1 0,-1 0,0-1,-5 0,11-1,-1 0,1 1,0-1,0-1,0 1,0 0,0-1,0 1,0-1,0 0,1 0,-1 0,0-1,0 1,1-1,-1 1,1-1,-1 0,1 0,0 0,-1 0,1 0,0-1,1 1,-1 0,0-1,1 0,-1 1,1-1,0 0,0 0,0 0,0 0,0 0,1 0,0 0,-1 0,1 0,0 0,0 0,1 0,-1 0,0 0,1 0,0 0,0 0,0 0,0 1,0-1,1 0,-1 0,2-1,107-154,-53 87,-39 46</inkml:trace>
  <inkml:trace contextRef="#ctx0" brushRef="#br0" timeOffset="416.25">85 524,'19'-37,"2"0,2 2,1 0,2 2,1 0,12-9,-38 41,0 0,0 0,0 0,0 1,0-1,0 0,1 0,-1 0,0 1,1-1,-1 1,0-1,1 1,-1 0,1-1,-1 1,0 0,1 0,-1 0,1 0,-1 0,1 0,-1 0,1 1,-1-1,0 0,1 1,-1-1,0 1,1 0,-1-1,0 1,0 0,1 0,-1 0,0 0,0 0,0 0,0 0,0 0,-1 0,1 1,0-1,0 0,-1 0,1 1,-1-1,1 0,-1 1,1-1,-1 1,0-1,0 1,0-1,0 2,26 90,22 45,-38-123</inkml:trace>
  <inkml:trace contextRef="#ctx0" brushRef="#br0" timeOffset="1093.816">565 45,'15'-7,"0"0,0 0,1 2,0 0,0 1,0 0,13 0,-25 3,1 1,-1 0,0 0,0 0,0 0,1 1,-1 0,0 0,0 0,0 0,0 0,0 1,0 0,0 0,-1 0,1 0,-1 1,1-1,-1 1,0 0,0 0,0 0,-1 0,1 1,-1-1,1 1,-1 0,0-1,-1 1,1 0,-1 0,1 2,3 17,0 1,-2 1,-1-1,-1 0,-1 1,-1-1,-1 4,0 23,15 380,-3-312,-5 0,-8 63,-26 76,29-61,0-195,0 0,0 0,0 0,0 0,-1 0,1-1,-1 1,1 0,-1 0,0 0,1 0,-1 0,0 0,0-1,0 1,-1 0,1-1,0 1,-1-1,1 0,-1 1,1-1,-1 0,0 0,1 0,-1 0,0 0,0 0,0 0,1-1,-1 1,0-1,-1 1,-67-10,38 2,-63-18,76 20</inkml:trace>
  <inkml:trace contextRef="#ctx0" brushRef="#br0" timeOffset="3252.781">1045 750,'8'-1,"-1"-2,0 1,1-1,-1 0,0 0,0-1,-1 0,1-1,-1 1,0-1,0 0,0 0,-1-1,0 0,0 0,0 0,-1-1,0 1,0-1,-1 0,0 0,1-2,30-43,122-147,-156 198,0 0,0 0,1 0,-1 0,0 0,1 0,-1 0,1 0,-1 0,1 0,-1 0,1 0,-1 0,1 1,0-1,0 0,-1 0,1 1,0-1,0 1,0-1,0 1,0-1,0 1,0-1,0 1,0 0,0-1,0 1,0 0,0 0,0 0,0 0,0 0,0 0,0 0,0 0,0 0,0 0,0 1,0-1,0 0,0 1,0-1,0 1,0-1,0 1,0-1,-1 1,1 0,0-1,0 1,-1 0,1 0,0 0,-1 0,1-1,-1 1,1 0,-1 0,1 0,-1 0,0 0,1 0,1 65,-3-58,0-1,1 0,0 0,0 1,0-1,1 0,0 1,1-1,0 0,0 0,0 0,1-1,0 1,3 4,-5-10,1 0,0 0,1-1,-1 1,0 0,0-1,0 1,0-1,1 0,-1 1,0-1,0 0,0 0,1-1,-1 1,0 0,0-1,0 1,1-1,-1 0,0 0,0 0,0 0,0 0,-1 0,1 0,0-1,0 1,-1-1,1 1,-1-1,1 0,-1 0,0 1,1-1,-1 0,0 0,0-1,9-7,156-187,-165 195,44-38,-44 40,0-1,0 0,0 1,0-1,0 1,0-1,0 1,0-1,0 1,0 0,0 0,1-1,-1 1,0 0,0 0,0 0,0 0,1 1,-1-1,0 0,0 0,0 1,0-1,0 1,0-1,1 1,-1-1,0 1,-1-1,1 1,0 0,0 0,0 0,0-1,0 1,-1 0,1 0,0 0,-1 0,1 0,-1 0,1 0,-1 0,0 1,1-1,-1 0,0 0,2 8,-1 0,-1 0,0 0,0 1,-1-1,0 0,0 0,-1-1,0 1,-1 0,0 0,0-1,-1 0,0 0,0 1,-7 16,-13 30,17-44,1 0,1 0,0 0,0 1,1 0,1 0,0 0,1 1,0-1,1 1,0-1,1 1,0 0,5 5</inkml:trace>
  <inkml:trace contextRef="#ctx0" brushRef="#br0" timeOffset="3503.31">2201 412,'-398'349,"-43"17,425-350,3-2</inkml:trace>
  <inkml:trace contextRef="#ctx0" brushRef="#br0" timeOffset="3917.473">2146 920,'-54'14,"1"3,1 1,0 3,2 3,-25 15,25 3,49-41,1 0,-1 0,0-1,0 1,1 0,-1 0,1 0,-1 0,1 1,-1-1,1 0,0 0,-1 0,1 0,0 0,0 0,0 1,0-1,0 0,0 0,0 0,0 0,1 0,-1 1,0-1,1 0,-1 0,1 0,-1 0,1 0,-1 0,1 0,0 0,0 0,-1-1,1 1,0 0,0 0,0 0,0-1,0 1,0-1,0 1,0-1,0 1,0-1,0 1,0-1,0 0,0 0,1 0,0 1,155 43,-156-44,1 1,0 0,0 0,-1 0,1 0,-1 0,1 0,-1 0,1 1,-1-1,0 0,1 1,-1-1,0 1,0 0,0-1,0 1,-1 0,1-1,0 1,-1 0,1 0,-1 0,1 0,-1 0,0-1,0 1,0 0,0 0,0 0,-1 0,1 0,0 0,-1-1,1 1,-1 0,0 0,0 0,0-1,1 1,-1-1,-1 2,-57 59,-116 31,124-82,32-13</inkml:trace>
  <inkml:trace contextRef="#ctx0" brushRef="#br0" timeOffset="4353.233">2287 807,'53'-11,"-49"9,0 0,1 1,-1-1,1 1,-1 0,1 0,-1 0,1 1,-1 0,1-1,0 2,-1-1,1 1,-1-1,1 1,-1 0,1 1,-1-1,1 1,2 1,-5 1,-1-1,1 1,-1 0,0-1,0 1,0 0,-1 0,1 0,-1 0,0-1,0 1,0 0,-1 0,0 0,1 0,-1-1,0 1,-1 0,1-1,-1 1,1-1,-1 1,0-1,0 0,-1 0,1 0,-1 0,1 0,-1 0,0-1,0 1,0-1,0 0,-2 1,-7 9,6-8,1 0,0 1,0 0,0 0,0 0,1 1,0-1,0 1,1 0,-1 0,1 1,0-1,1 1,0-1,0 1,-1 4,5-8,0 0,0 0,0 0,0-1,1 1,-1-1,1 0,-1 1,1-1,0 0,0 0,0-1,0 1,0-1,0 1,1-1,-1 0,0 0,1-1,-1 1,0-1,1 1,-1-1,1 0,-1-1,1 1,-1 0,1-1,1 0,1 1,83-14,-64 7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428 932,'4'0,"7"0,6 0,5 0,4 0,2 0,1 0,0-5,1-2,-1 1,0 1,0 1,-1 2,-4 6,-7 2</inkml:trace>
  <inkml:trace contextRef="#ctx0" brushRef="#br0" timeOffset="365.334">1217 282,'0'10,"0"7,0 7,0 3,0 2,0 1,0 0,0 0,0-1,0 0,0 0,0 0,0-1,0 0,0 0,5-4,1-2,0-5</inkml:trace>
  <inkml:trace contextRef="#ctx0" brushRef="#br0" timeOffset="614.716">1020 790,'33'0,"17"0,3 0,-1 0,-5 0,-6 0,-5 0,-4 0,-3 0,-1 0,-5 0</inkml:trace>
  <inkml:trace contextRef="#ctx0" brushRef="#br0" timeOffset="1043.901">1189 1016,'41'-7,"-26"4,0 0,0 0,1 2,-1 0,1 0,-1 2,1 0,-1 0,0 2,8 2,-21-5,0 1,0 0,-1-1,1 1,0 0,0 0,-1 0,1 0,-1 1,1-1,-1 0,1 1,-1-1,0 1,0-1,0 1,0-1,0 1,0 0,0 0,0-1,-1 1,1 0,-1 0,1 0,-1 0,0 0,0 0,0 0,0 0,0 0,0 0,0-1,-1 1,1 0,-1 0,1 0,-1 0,0 0,0-1,0 1,0 0,0-1,-1 2,-57 71,58-73,-19 20,7-11,1 1,1 0,0 1,0 0,1 0,1 1,0 1,1-1,0 2,1-1,1 1,0 0,1 0,-2 12,7-24,0 1,0-1,1 0,-1 0,1 1,0-1,0 0,0 0,0 0,1 0,-1 0,1 0,0 0,-1-1,1 1,1 0,-1-1,0 0,1 0,-1 1,1-1,-1-1,1 1,0 0,0-1,0 1,0-1,0 0,0 0,0 0,2 0,102 8,-19-37,-73 18</inkml:trace>
  <inkml:trace contextRef="#ctx0" brushRef="#br0" timeOffset="9282.031">455 57,'-6'-6,"-1"0,-1 1,1-1,-1 2,0-1,0 1,0 0,-1 1,1 0,-1 0,0 1,1 0,-1 0,0 1,0 1,0-1,-1 1,1 1,0 0,0 0,0 1,1 0,-1 0,0 1,1 0,-1 0,1 1,0 1,0-1,-1 2,-7 13,1 0,1 0,0 2,2-1,0 2,2-1,0 2,2-1,0 1,1 0,2 1,0 0,1 7,3-29,-21 133,6 1,6 0,6 1,6 27,28 193,-31-333,0-20,0 0,0 0,0-1,1 1,-1 0,1 0,0 0,0-1,0 1,0 0,1 0,0 0,0-1,0 1,0 0,0-1,1 1,-1-1,1 1,0-1,0 0,1 0,-1 0,1 0,-1 0,1 0,0-1,0 1,0-1,0 0,0 0,1 0,-1 0,1-1,-1 1,1-1,223-2,-203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2:49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625 31,'-216'77,"-74"9,180-55,153-37,249-64,-59 1,-294 78,-330 84,356-86,-54 23,116-20,23-10,-1-3,0-2,-1-1,1-3,45-15,71-32,-473 141,280-77,-128 51,156-59,-1 0,0 0,1 0,-1 0,0 1,1-1,-1 0,0 0,1 0,-1 0,1 1,-1-1,0 0,1 1,-1-1,1 0,-1 1,1-1,-1 1,1-1,-1 0,1 1,0-1,-1 1,1 0,0-1,-1 1,1-1,0 1,0-1,-1 1,1 0,0-1,0 1,0 0,0-1,0 1,0 0,0-1,0 1,0 0,0-1,0 1,0-1,1 1,-1 0,0-1,0 1,1-1,-1 1,0 0,1-1,-1 1,1-1,-1 1,0-1,1 0,-1 1,1-1,-1 1,1-1,0 0,-1 1,1-1,0 0,43 9,-8-11,-1-2,0-1,-1-1,0-2,0-1,0-2,15-8,-45 17,154-59,-148 48,-35 12,-228 73,87-10,183-56,141-50,139-61,-182 63,-357 111,-86 43,309-105,26-3,32-5,99-22,-109 19</inkml:trace>
  <inkml:trace contextRef="#ctx0" brushRef="#br0" timeOffset="4401.261">540 87,'107'22,"-85"-20,0-1,0 0,0-2,0-1,0 0,0-2,-1 0,1-2,-1 0,0-2,-1 0,0-1,7-5,-28 14,1 0,-1 0,1 0,0-1,-1 1,1 0,0 0,-1-1,1 1,0 0,0-1,-1 1,1 0,0-1,0 1,-1 0,1-1,0 1,0 0,0-1,0 1,0-1,0 1,0-1,-1 1,1 0,0-1,1 1,-1-1,0 1,0 0,0-1,0 1,0-1,0 1,0 0,0-1,1 1,-1-1,0 1,0 0,1-1,-1 1,0 0,0-1,1 1,-1 0,0 0,1-1,-1 1,1 0,-1 0,0 0,1-1,-1 1,1 0,-41-1,4 7,-1 1,1 2,1 1,-1 3,-3 2,19-7,-80 33,130-34,0-12,0-1,0-1,0-2,-1-1,18-9,48-15,107-19,-230 73,-229 66,77-27,296-93,-77 24,41-22,-79 31,-1-1,0 1,0 0,0 0,0 0,0-1,0 1,0 0,-1 0,1 0,0 0,-1-1,1 1,0 0,-1 0,1 0,-1 0,0 0,1 0,-1 0,0 0,0 0,0 1,1-1,-1 0,0 0,0 1,0-1,0 0,0 1,-1-1,1 1,0 0,0-1,0 1,0 0,0 0,-1-1,1 1,0 0,0 0,0 0,-1 0,1 1,0-1,0 0,0 0,0 1,0-1,-1 1,-132 23,64-6,-102 19,136-21,80-13,334-110,-182 55,-452 105,108-22,120-23,7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6923.243">5702 46,'-8'-4,"1"2,0-1,-1 1,0 0,1 1,-1 0,0 0,0 1,0 0,0 0,1 0,-1 1,0 1,0-1,1 1,-1 1,1-1,0 1,-1 0,1 1,1 0,-1 0,0 0,-4 6,1-2,0 1,1 1,0 0,1 0,0 1,0 0,1 0,1 0,0 1,1 0,0 1,0-1,2 1,0 0,0-1,1 1,0 1,1-1,1 0,1 12,0-21,0 0,1 1,-1-1,1 0,0 0,0 0,0 0,1-1,0 1,-1 0,1-1,0 0,1 0,-1 0,1 0,-1 0,1-1,0 0,0 1,0-1,0-1,0 1,0 0,0-1,1 0,-1 0,1-1,-1 1,1-1,-1 0,2 0,3 0,-1-1,0 0,1 0,-1-1,0 0,0 0,0-1,0 0,0-1,0 0,-1 0,0 0,0-1,0 0,0 0,0-3,16-15,-1-2,-1-1,-2-1,-1-1,-1 0,-1-1,-1-1,-2 0,-1-1,7-31,-10 47,-8 47,-1-28,-1 29,-1-22,1 0,1 0,0 1,0-1,1 0,1 1,0-1,0 0,1 0,0 0,1-1,1 1,-1-1,5 6,102 94,-97-96</inkml:trace>
  <inkml:trace contextRef="#ctx0" brushRef="#br0" timeOffset="7589.316">6181 299,'28'54,"-27"-53,-1 0,1 1,0-1,0 0,0 0,0 0,0 0,0 0,1-1,-1 1,0 0,0 0,1-1,-1 1,0-1,1 1,-1-1,1 0,-1 1,0-1,1 0,-1 0,1 0,-1 0,1 0,-1 0,1-1,-1 1,0 0,1-1,-1 1,0-1,1 1,-1-1,0 0,0 0,1 1,-1-1,0 0,0 0,0 0,0 0,0-1,41-59,-30 41,-11 18,0-1,0 1,0 0,0 0,0 1,1-1,-1 0,1 0,-1 1,1-1,0 1,0-1,0 1,-1 0,1-1,0 1,1 0,-1 0,0 1,0-1,0 0,0 1,1-1,-1 1,0 0,1 0,-1 0,0 0,0 0,1 0,-1 1,0-1,0 1,1-1,-1 1,0 0,0 0,0 0,0 0,0 0,0 1,0-1,-1 0,1 1,0 0,-1-1,1 1,-1 0,1 0,0 1,11 19,-1 1,0 0,-2 1,-1 0,0 1,-2 0,-1 0,-1 0,-1 2,0-6,32 173,-34-189,-1 0,1 0,-1 1,0-1,0 0,-1 1,1-1,-1 1,0-1,-1 1,1-1,-1 1,0-1,-1 0,1 0,-1 1,0-1,0 0,-1 0,1-1,-1 1,0 0,-1-1,1 0,-1 0,0 0,0 0,0 0,0-1,0 0,-1 0,0 0,0 0,1-1,-2 0,-2 1,4-1,0-1,-1 0,1 0,-1-1,1 1,-1-1,1 0,-1 0,1 0,-1-1,1 0,0 0,-1 0,1 0,0-1,-1 1,1-1,0 0,0 0,0-1,1 1,-1-1,1 0,-1 0,1 0,0 0,0-1,0 1,1-1,-1 0,1 1,0-1,0-1,0 1,0 0,1 0,0-1,0 1,0 0,0-1,1 1,-1-1,1 1,1-2,3-3,2-1,-1 1,1 0,1 1,-1-1,1 1,1 1,0-1,0 1,0 1,1-1,0 1,0 1,8-4,57-34,-38 24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  <inkml:trace contextRef="#ctx0" brushRef="#br0" timeOffset="36579.006">5193 1795,'256'-57,"83"57,-142-28,-66 28,-119 0</inkml:trace>
  <inkml:trace contextRef="#ctx0" brushRef="#br0" timeOffset="37795.967">5589 1428,'6'18,"0"1,0-1,-2 1,-1 0,0 0,-1 1,-1-1,-1 2,9 74,25 216,-12-114,-12-114,-5-1,-3 1,-4 10,4 139,26 22,-29 151,-26-209,27 284,-12-350,-5-44,16-76</inkml:trace>
  <inkml:trace contextRef="#ctx0" brushRef="#br0" timeOffset="38146.101">6069 3291,'-352'401,"5"-12,326-369,-39 56,58-65</inkml:trace>
  <inkml:trace contextRef="#ctx0" brushRef="#br0" timeOffset="38792.091">5927 1344,'-38'33,"1"2,3 2,0 1,3 2,1 1,2 1,2 2,2 0,2 2,2 0,0 7,-100 214,108-241,0-2</inkml:trace>
  <inkml:trace contextRef="#ctx0" brushRef="#br0" timeOffset="39778.457">6491 2304,'-18'14,"2"1,-1 0,2 2,0 0,1 0,1 1,0 1,2 0,0 1,1 0,1 1,1 0,1 0,1 1,-3 15,8-32,0 0,1-1,-1 1,1 0,0 0,0 0,1 0,-1 0,1-1,0 1,0 0,1 0,-1-1,1 1,0-1,1 1,-1-1,1 0,-1 0,1 0,0 0,1-1,-1 1,1-1,-1 0,1 0,0 0,0 0,1-1,-1 0,0 0,1 0,0 0,-1-1,1 1,0-1,-1 0,1-1,0 1,0-1,0 0,0 0,0-1,0 1,-1-1,1 0,17-5,-1-1,0-1,-1-1,1-1,-2-1,0 0,0-2,-1 0,0-1,-2 0,1-2,-2 0,0 0,-1-2,-1 0,0 0,-2-1,7-15,-11 22,-1 0,0 0,-1-1,-1 0,0 0,0 0,-2 0,0 0,0-1,-1 1,0-1,-2 1,1-1,-2 1,0-1,0 1,-1 0,-1 0,-2-5,3 13,1 1,-1 0,-1 0,1 1,0-1,-1 1,0-1,0 1,0 0,0 0,0 1,0-1,-1 1,1 0,-1 0,0 1,0-1,1 1,-1 0,0 0,0 1,0 0,0-1,0 2,0-1,0 0,0 1,-2 1,-5 0,0 1,1 1,-1 0,1 1,0 0,0 0,0 1,1 1,0 0,0 0,0 2,-24 22,5-1</inkml:trace>
  <inkml:trace contextRef="#ctx0" brushRef="#br0" timeOffset="40177.05">7084 2501,'0'10,"0"7,-5 6,-1 4,5-2,2-11,2-8</inkml:trace>
  <inkml:trace contextRef="#ctx0" brushRef="#br0" timeOffset="41911.079">7197 2078,'44'-38,"-40"34,0 0,0 1,0-1,0 1,1-1,0 1,0 1,-1-1,1 1,1 0,-1 0,0 0,0 1,1-1,-1 2,1-1,-1 0,1 1,0 0,-1 0,1 1,-1 0,1 0,-1 0,0 0,1 1,-1 0,0 0,0 0,1 2,-3-1,0 2,-1-1,1 0,-1 0,0 1,-1-1,1 1,-1 0,0 0,0-1,0 1,0 0,-1 0,0 0,0 0,-1 0,1-1,-1 1,0 0,0 0,-1-1,1 1,-1-1,0 1,0-1,-1 1,1-1,-1 0,0 0,-19 88,24-88,1 1,-1-1,1 0,0 1,1-1,-1-1,1 1,-1 0,1-1,0 0,0 0,1 0,-1 0,1-1,-1 0,1 0,0 0,0 0,0-1,0 0,0 0,0 0,1-1,22 10,-23-9,0 0,0 1,0-1,0 1,-1 1,1-1,-1 1,0-1,1 1,-1 1,0-1,-1 0,1 1,-1 0,1 0,-1 0,0 0,-1 0,1 1,-1-1,0 1,0 0,0 0,-1 0,1 0,-1 0,0 1,0-1,0 0,0-1,0 1,-1 0,1 0,-1 0,0 0,-1 0,1 0,-1 0,0 0,0 0,0 0,-1 0,0-1,0 1,0-1,-1 1,1-1,-1 0,0 0,0 0,0 0,-1 0,1-1,-1 0,0 0,0 0,0 0,-1 0,1-1,-1 1,-7-1,1 0,-1 0,0-1,0-1,0 0,0 0,0-1,0-1,0 0,1-1,-1 0,-1-1,-6-3</inkml:trace>
  <inkml:trace contextRef="#ctx0" brushRef="#br0" timeOffset="43597.069">7988 2218,'1'-17,"2"0,0 0,1 0,1 0,0 1,1 0,1 0,1 0,0 1,1 0,1 0,0 1,1 1,0 0,9-8,-20 20,1 0,-1 0,0 0,1 0,-1 0,1 0,-1 0,1 0,-1 0,1 0,0 0,-1 1,1-1,0 0,0 1,0-1,-1 0,1 1,0-1,0 1,0-1,0 1,0-1,0 1,0 0,0 0,0-1,0 1,0 0,0 0,1 0,-1 0,0 0,0 0,0 1,0-1,0 0,0 0,0 1,0-1,0 1,0-1,0 1,-1-1,1 1,0 0,0-1,0 1,0 0,-1-1,1 1,0 0,-1 0,1 0,-1 0,1 0,-1 0,1 0,-1 0,0 0,1 0,-1 0,2 8,22 67,-23-75,-1 1,1-1,0 0,0 1,0-1,0 0,0 1,0-1,0 0,0 0,0 0,1 0,-1 0,0 0,1-1,-1 1,1 0,-1-1,1 1,-1-1,1 1,-1-1,1 0,0 1,-1-1,1 0,0 0,-1 0,1 0,-1-1,1 1,-1 0,1-1,0 1,-1-1,1 1,-1-1,0 0,1 0,-1 0,1 1,-1-1,0-1,0 1,1 0,79-89,-80 90,0-1,0 1,0 0,-1 0,1 0,0-1,0 1,0 0,-1 0,1 0,0 0,0 0,0 0,0 1,-1-1,1 0,0 0,0 1,0-1,-1 0,1 1,0-1,-1 0,1 1,0-1,-1 1,1 0,0-1,-1 1,1-1,-1 1,1 0,-1-1,1 1,-1 0,0 0,1-1,-1 1,0 0,0 0,1 0,-1-1,0 1,0 0,0 0,0 0,0 0,0 0,4 48,-4-46,3 111,2-94</inkml:trace>
  <inkml:trace contextRef="#ctx0" brushRef="#br0" timeOffset="43794.102">8890 1908,'-498'446,"347"-280,100-86,46-63</inkml:trace>
  <inkml:trace contextRef="#ctx0" brushRef="#br0" timeOffset="44277.854">8834 2388,'-45'28,"33"-22,0 0,1 1,0 0,0 1,1 0,0 0,1 1,-1 1,2 0,-6 7,14-14,0 0,0 1,0-1,0 0,1 1,-1-1,1 0,0 0,0 1,0-1,0 0,1 0,-1 0,1 0,-1-1,1 1,0 0,1-1,-1 1,0-1,1 0,-1 1,1-1,-1-1,1 1,0 0,0-1,0 1,0-1,0 0,0 0,2 1,18 12,-20-13,1 1,0-1,0 1,-1 0,1 0,-1 1,1-1,-1 1,0-1,0 1,0 0,-1 0,1 0,-1 1,1-1,-1 0,0 1,0 0,-1-1,1 1,-1 0,0 0,0 0,0 0,0 0,-1 0,0 0,1 0,-2 0,1 1,0-1,-1 0,0 0,0 0,0 0,0-1,-1 1,1 0,-1 0,-4 3,0-1,0 0,-1 0,1-1,-1 0,0 0,-1 0,1-1,-1 0,0-1,0 1,0-2,0 1,-1-1,1 0,-1-1,1 0,-1 0,1-1,-1 0,0-1,1 0,-9-2,-2-3</inkml:trace>
  <inkml:trace contextRef="#ctx0" brushRef="#br0" timeOffset="44661.105">9003 2191,'11'-7,"10"-7,2 1,0 1,0 1,1 1,0 2,1 0,0 1,4 0,-27 7,-1-1,0 1,0-1,0 1,1-1,-1 1,0 0,0 0,1-1,-1 1,0 0,1 0,-1 0,0 0,1 1,-1-1,0 0,1 1,-1-1,0 0,0 1,0 0,1-1,-1 1,0 0,0-1,0 1,0 0,0 0,0 0,0 0,0 0,-1 0,1 0,0 0,-1 0,1 0,0 1,-1-1,0 0,1 0,-1 1,0-1,1 0,-1 1,0-1,0 0,0 1,0-1,0 0,0 0,-1 1,1-1,0 0,-1 1,1-1,-1 0,1 0,-1 0,0 1,-32 47,27-43,1 0,0 0,0 0,1 1,0-1,0 1,0 0,1 0,0 1,0-1,1 0,0 1,1 0,-1 0,1-1,1 1,0 7,2-11,1 0,-1-1,1 1,0-1,1 0,-1 0,1 0,-1 0,1-1,0 1,0-1,0 0,0 0,0-1,0 1,1-1,-1 0,0 0,1 0,-1-1,1 1,-1-1,1 0,-1 0,1-1,-1 1,1-1,2-1,2 2,79-14,-63 7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02.5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4603 1257,'-3'-6,"1"0,0 1,-1-1,0 1,-1 0,1 0,-1 0,0 1,0-1,0 1,-1 0,1 0,-1 0,0 1,0-1,0 1,-1 1,1-1,-1 1,0 0,0 0,1 0,-1 1,0 0,0 0,-6 0,1-2,-388-107,382 99,50 14,60 17,0 3,-2 4,-1 4,22 14,132 44,-224-82,-62-2,-22-17,1-2,1-4,0-1,2-4,-22-12,-72-26,-87-21,294 108,523 169,-400-140,-509-161,-57-19,319 97,150 64,179 42,-5-7,-903-237,-257-68,816 215,377 82,228 72,-454-117,-933-292,521 173,287 88,87 32,142 39,111 20,-264-75,643 162,-633-162,-27-9,-35-11,-441-115,-489-113,801 191,170 54,1 0,-1 0,0-1,0 1,0 0,0 0,0-1,0 1,0 0,1-1,-1 1,0 0,0-1,0 1,0 0,0 0,0-1,0 1,-1 0,1-1,0 1,0 0,0-1,0 1,0 0,0 0,0-1,-1 1,1 0,0 0,0-1,0 1,-1 0,1 0,0-1,0 1,-1 0,1 0,0 0,0 0,-1 0,1-1,0 1,-1 0,1 0,0 0,0 0,-1 0,1 0,-1 0,30 0,262 69,-190-40,181 50,125 60,-334-104,-202-68,-798-231,250 76,622 166,55 23,0-1,0 1,0-1,1 0,-1 1,0-1,0 1,1-1,-1 0,0 1,0-1,1 0,-1 1,0-1,1 0,-1 1,1-1,-1 0,0 0,1 1,-1-1,1 0,-1 0,1 0,-1 0,0 0,1 0,-1 1,1-1,-1 0,1 0,-1 0,1 0,-1-1,1 1,-1 0,1 0,-1 0,0 0,1 0,-1-1,1 1,-1 0,0 0,1-1,-1 1,1 0,-1-1,0 1,0 0,1-1,-1 1,0 0,1-1,-1 1,0-1,0 1,0 0,1-1,-1 1,0-1,0 1,0-1,0 1,0-1,0 1,0-1,0 1,0 0,0-1,2 1,41 8,393 69,260 89,-659-145,-228-53,-262-65,-250-58,498 92,205 62,0 1,1 0,-1-1,0 1,1 0,-1-1,0 1,0 0,1-1,-1 1,0-1,0 1,0-1,1 1,-1-1,0 1,0-1,0 1,0 0,0-1,0 1,0-1,0 1,0-1,0 1,0-1,-1 1,1-1,0 1,0-1,0 1,-1 0,1-1,0 1,0-1,-1 1,1 0,0-1,-1 1,1 0,0-1,-1 1,1 0,-1 0,1-1,0 1,-1 0,1 0,-1 0,1-1,-1 1,1 0,-1 0,1 0,-1 0,1 0,-1 0,1 0,-1 0,1 0,-1 0,1 0,0 1,-1-1,1 0,-1 0,1 0,-1 1,1-1,-1 0,39-4,66 7,0 5,-1 5,0 4,4 6,-32-8,-1 4,-1 4,5 5,-27 2,-51-29,0-1,-1 1,1 0,0 0,0 0,-1-1,1 1,0 0,-1 0,1 0,-1-1,1 1,-1 0,1-1,-1 1,1-1,-1 1,0 0,1-1,-1 1,0-1,0 0,1 1,-1-1,0 0,0 1,0-1,0 0,1 0,-1 0,0 1,0-1,0 0,0 0,0 0,1-1,-1 1,-1 0,2 0,-43 4,1-3,0-1,-1-2,1-2,0-2,1-2,-9-3,17 4,-392-79,-62-36,327 83,268 43,218 54,308 97,-610-148,-24-7,0 0,0 0,-1 0,1 0,0 0,0 1,0-1,0 0,0 0,0 0,0 0,0 0,-1 1,1-1,0 0,0 0,0 0,0 1,0-1,0 0,0 0,0 0,0 0,0 1,-24-4,-526-122,-304-96,777 190,83 28,177 36,269 57,110 51,-487-117,-75-24,0 0,0 1,0-1,-1 0,1 0,0 0,0 1,0-1,0 0,-1 0,1 0,0 1,0-1,0 0,0 0,0 1,0-1,0 0,0 0,0 1,0-1,0 0,0 0,0 1,0-1,0 0,0 0,0 1,0-1,0 0,0 0,1 1,-1-1,0 0,0 0,0 1,0-1,1 0,-33-2,-496-87,336 52,-337-79,461 95,153 36,533 122,177 81,-457-106,-301-94,-37-18,-1 0,1 0,-1 0,1 0,0 0,-1 1,1-1,-1 0,1 0,0 0,-1 1,1-1,0 0,0 0,-1 1,1-1,0 0,-1 1,1-1,0 0,0 1,0-1,0 0,-1 1,1-1,0 1,0-1,0 0,0 1,0-1,0 1,0-1,0 0,0 1,0-1,0 1,0-1,0 0,0 1,0-1,0 1,1-1,-1 0,0 1,0-1,-237-40,192 29,-815-198,624 145,309 69,400 93,-233-43,714 175,-252-18,-672-203,-30-9,0 0,0 0,0 1,0-1,0 0,0 0,0 1,0-1,0 0,0 0,0 0,0 1,0-1,0 0,0 0,0 0,0 1,0-1,0 0,0 0,1 0,-1 1,0-1,-29-3,-422-89,50-8,336 84,213 53,881 222,-786-197,-284-89,-247-71,-93-20,346 106,53 14,518 156,250 58,-693-184,-458-144,238 79,165 48,754 198,-750-201,58 5,-100-18,1 1,0 0,0 0,-1 0,1 0,0-1,-1 1,1 0,0 0,-1-1,1 1,-1-1,1 1,0-1,-1 1,1-1,-1 1,1-1,-1 1,1-1,-1 0,0 1,1-1,-1 1,0-1,0 0,1 0,-1 1,0-1,0 0,0 1,0-1,0 0,0 0,0 1,0-1,0 0,0 0,0 1,0-1,-1 0,1 1,0-1,0 0,-1 1,1-1,0 0,-1 1,1-1,-1 1,1-1,-1 1,1-1,-1 1,0-1,1 1,-1-1,1 1,-1 0,0-1,1 1,-1 0,0 0,0-1,2 2,-1 0,0-1,0 1,0-1,0 1,0-1,-1 1,1-1,0 1,0-1,0 1,0-1,0 1,-1-1,1 1,0-1,-1 1,1-1,0 1,-1-1,1 0,0 1,-1-1,1 0,-1 1,1-1,0 0,-1 1,1-1,-1 0,1 0,-1 0,1 1,-1-1,1 0,-1 0,1 0,-1 0,0 0,1 0,-1 0,1 0,-1 0,1 0,-1 0,1-1,-1 1,1 0,-1 0,1 0,-1-1,1 1,-1 0,1-1,-1 1,1 0,0-1,-1 1,1 0,-1-1,4 4,-1-1,1 1,-1-1,1 1,0-1,0 0,0 0,0 0,0-1,0 1,1-1,-1 1,0-1,1 0,-1-1,1 1,-1 0,1-1,-1 0,1 0,0 0,-1 0,1-1,-1 1,4-2,-6 1,0-1,-1 1,1-1,-1 1,1-1,-1 1,0-1,1 1,-1-1,0 0,0 1,0-1,0 1,0-1,-1 1,1-1,0 1,-1-1,1 1,-1-1,1 1,-1-1,0 1,0-1,0 1,1 0,-1 0,0-1,-1 1,1 0,0 0,0 0,-1-1,-83-75,-19-28,66 11,46 129,-3-22,-1 1,0 0,-1-1,-1 1,0 1,0-1,-2 0,0 0,0 0,-1 1,-1-1,-1 0,0 0,0-1,-2 1,1-1,-2 1,-6 11,-127 155,99-87,53-120,-2 19,0 0,1 0,0 1,1 0,-1 2,1-1,0 1,1 1,-1 0,1 1,-1 1,1 0,0 1,14 0,15-4,252-5,-267 3,-28 7,0 0,-1 0,1 0,0 0,-1 0,1 0,0 0,-1 0,1-1,0 1,-1 0,1 0,0 0,0 0,-1 0,1-1,0 1,-1 0,1 0,0 0,0-1,-1 1,1 0,0 0,0-1,0 1,0 0,-1 0,1-1,0 1,0 0,0-1,0 1,0 0,0-1,0 1,0 0,0-1,0 1,0 0,0-1,0 1,0 0,0-1,0 1,0 0,0-1,0 1,0 0,1 0,-1-1,0 1,0 0,0 0,0-1,1 1,-1 0,0 0,1-1,-169-7,124 9,143-22,103 13,-202 8,-1-1,0 1,1-1,-1 0,0 1,1-1,-1 0,1 1,-1-1,1 0,-1 0,1 1,-1-1,1 0,0 0,0 0,-1 0,1 0,0 1,0-1,0 0,0 0,0 0,0 0,0 0,0 0,0 0,0 1,1-1,-1 0,0 0,1 0,-1 0,0 1,1-1,-1 0,1 0,0 1,-1-1,1 0,-1 1,1-1,0 1,-1-1,1 1,0-1,0 1,0-1,-1 1,1 0,0-1,0 1,0 0,-62-15,-1 3,-1 2,0 3,0 3,-46 4,93-1,10 1,-1-1,1 1,0 0,-1 0,1 1,0 0,-1 0,1 0,0 1,0 0,0 0,-4 3,10-4,0 0,0 1,0-1,0 0,1 1,-1-1,0 0,1 1,-1-1,1 0,0 1,-1-1,1 0,0 0,0 0,0 0,-1 0,1 0,0 0,1 0,-1 0,0 0,0-1,0 1,0 0,1-1,-1 1,0-1,0 1,1-1,-1 0,1 1,-1-1,0 0,1 0,-1 0,0 0,1 0,-1 0,52 15,0-2,2-3,36 2,-9-1,32-6,-114-5,1 0,-1 0,1 0,-1 0,1 0,-1 0,1-1,-1 1,1 0,-1 0,1 0,-1-1,1 1,-1 0,0 0,1-1,-1 1,1 0,-1-1,0 1,1 0,-1-1,0 1,1-1,-1 1,0-1,0 1,0-1,1 1,-1-1,0 1,0-1,0 1,0-1,0 1,0-1,0 1,0-1,0 1,0-1,0 1,0-1,0 1,0-1,0 1,-1-1,1 1,0-1,0 1,-1 0,1-1,0 1,-1-1,1 1,0 0,-1-1,1 1,0 0,-1-1,1 1,-1 0,1 0,-1-1,1 1,-32-20,-22-1,-2 3,0 3,-1 1,0 4,-7 1,-10-3,-1 2,75 10,1 0,-1 0,1 0,-1 0,1 0,-1 1,0-1,1 0,-1 0,1 0,-1 1,0-1,1 0,-1 1,1-1,-1 0,0 1,0-1,1 0,-1 1,0-1,0 1,1-1,-1 0,0 1,0-1,0 1,0-1,0 1,1-1,-1 1,0-1,0 0,0 1,0-1,0 1,-1-1,1 1,0-1,0 1,0-1,0 1,0-1,-1 0,1 1,0-1,0 1,-1-1,1 0,0 1,-1-1,1 0,49 17,1-3,0-2,1-2,33 2,-32-5,64 14,-97-20,-23-10,-27-13,-247-84,269 93,33 13,112 18,-135-18,-1 0,1 0,0 0,-1 0,1 0,0 0,-1 0,1 0,0 0,-1 0,1 0,0 0,-1 0,1-1,0 1,-1 0,1-1,0 1,-1 0,1-1,-1 1,1-1,-1 1,1-1,-1 1,1-1,-1 1,0-1,1 1,-1-1,0 1,1-1,-1 0,0 1,0-1,1 0,-1 1,0-1,0 0,0 1,0-1,0 0,0 0,0 1,0-1,0 0,0 1,-1-1,1 0,0 1,0-1,-1 1,1-1,0 0,-1 1,1-1,-1 1,1-1,0 1,-1-1,1 1,-1-1,0 1,1-1,-1 1,1 0,-1-1,-40-28,18 19,0 1,0 0,-1 2,0 0,0 2,0 1,-9 0,87 6,-39-1,0 1,-1 1,1 0,-1 0,0 2,0 0,-1 0,1 1,-1 1,0 0,-1 1,0 1,9 7,20 11,66 35,-108-62,1 0,-1 0,0 0,1 0,-1 0,0 0,0 0,1 0,-1 0,0 1,1-1,-1 0,0 0,0 1,1-1,-1 0,1 1,-1-1,0 0,1 1,-1-1,1 1,-1-1,1 1,-1-1,1 1,-1 0,1-1,0 1,-1 0,1-1,0 1,0 0,-1-1,1 1,0 0,0-1,0 1,0 0,0 0,0-1,0 1,0 0,0-1,0 1,0 0,1 0,-1-1,0 1,0 0,1-1,-1 1,0 0,1-1,-1 1,1-1,-1 1,1-1,-1 1,1-1,-1 1,1-1,-1 1,1-1,0 0,-1 1,1-1,0 0,-1 0,1 1,-61 3,57-4,-84-14,-27 2,113 12,0 0,1 0,-1 0,0 0,1 0,-1 1,0-1,1 0,-1 0,0 0,1 1,-1-1,0 0,1 1,-1-1,1 0,-1 1,1-1,-1 1,1-1,-1 1,1-1,-1 1,1-1,0 1,-1-1,1 1,0 0,-1-1,1 1,0 0,0-1,0 1,-1 0,1-1,0 1,0 0,0-1,0 1,0 0,0 0,1-1,-1 1,0 0,0-1,0 1,1 0,-1-1,0 1,0-1,1 1,-1 0,1-1,-1 1,1-1,-1 1,1-1,-1 0,1 1,-1-1,1 1,-1-1,1 0,0 1,-1-1,1 0,40 29,61 9,-129-48,-131 1,220 21,-37-6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47.8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2994 205,'-104'-65,"71"42,-1 1,0 2,-2 2,-1 1,-29-9,43 21,-1 2,1 0,-1 1,1 2,-1 0,-15 3,-21-1,1 3,1 3,0 2,1 2,-38 15,-81 16,-659 136,738-154,2 3,1 5,1 3,2 5,-14 12,79-37,0 2,2 1,0 1,1 0,0 2,2 1,1 1,1 0,1 2,1 0,1 1,2 0,0 1,2 1,1 0,2 0,-1 9,-99 325,91-276,4-27,3 1,2 0,0 60,12 138,3-211,2 0,3-1,1 0,2 0,3-1,1-1,3-1,1-1,12 15,-9-17,3-2,1 0,2-2,1-1,2-2,30 23,-26-31,2-2,1-1,1-2,1-2,0-1,36 7,-47-14,35 11,1-3,1-4,0-2,14-2,17-4,-1-5,63-7,-77-4,0-3,-1-4,35-13,-13-1,-1-4,-1-4,44-27,-113 46,-1-2,-1-2,0-1,28-27,-18 5,-2-1,-3-3,-1 0,-2-3,-3-1,-3-1,-1-1,17-55,-2 15,0-1,-4-2,-4-2,-4-1,5-48,0-98,-30 176,3 22,-3 1,-2-1,-3-1,-1 1,-3 0,-2 0,-2 0,-2 1,-2 0,-2 1,-3 0,-6-11,10 37,0 1,-2 0,0 0,-1 1,-1 1,-1 1,-1 0,0 1,-1 1,-1 1,-1 1,0 1,0 0,-2 2,1 0,-1 1,-1 2,-12-3,-23-2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50.94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0 205,'39'-18,"166"-5,32-5,-187 20,0 3,0 1,0 3,5 2,115-28,-2 15,1-7,-26-6,-3 13,85-6,-201 13,27 5,-43 9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0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1,'0'679,"-5"-623,-1-32</inkml:trace>
  <inkml:trace contextRef="#ctx0" brushRef="#br0" timeOffset="884.369">13 453,'166'-53,"93"19,1039 36,-1090 26,206-27,-235 24,9-11,-111-3,1-4,0-3,73-7,-29 1,180-27,-190 40,-73-3,1-1,0-3,0-1,0-1,0-3,10-2,38 1,136 2,-199 0</inkml:trace>
  <inkml:trace contextRef="#ctx0" brushRef="#br0" timeOffset="1148.577">4218 198,'-79'24,"2"4,1 3,-69 39,75-27,2 3,2 3,3 3,-27 30,64-58</inkml:trace>
  <inkml:trace contextRef="#ctx0" brushRef="#br0" timeOffset="1915.426">831 57,'-332'200,"264"-159,-2-4,-2-2,-37 11,62-25,30-13</inkml:trace>
  <inkml:trace contextRef="#ctx0" brushRef="#br0" timeOffset="3648.159">323 368,'-62'48,"-127"146,121-142,64-43</inkml:trace>
  <inkml:trace contextRef="#ctx0" brushRef="#br0" timeOffset="5097.209">972 764,'-14'5,"0"1,0 0,1 1,0 1,0 0,1 1,0 1,1-1,0 2,1-1,-1 2,2-1,0 1,0 1,2 0,-1 0,1 0,1 1,1 0,0 0,0 1,2-1,-1 1,2 0,0 0,1 4,0-9,1-1,0 0,1 1,0-1,1 0,-1 0,2 0,-1 0,1 0,1 0,-1-1,2 1,-1-1,1 0,0-1,1 1,0-1,0 0,0 0,1-1,0 0,0 0,1 0,0-1,8 4,-8-5,1-1,0-1,0 1,0-1,0-1,0 0,0 0,0-1,0 0,1 0,-1-1,0 0,0-1,0 0,0 0,0-1,-1 0,1-1,-1 0,0 0,0-1,0 0,0 0,1-3,12-8,-2-1,0 0,-1-2,0 0,-2-1,-1-1,0 0,2-7,-12 21,1-2,-1 1,0-1,-1 1,0-1,-1-1,1 1,-2 0,1-1,-1 1,-1-1,0 0,0 0,-1 0,0 1,-1-1,0 0,-1 0,0 1,0-1,-1 1,0 0,0-1,-1 1,-1 1,-3-7,3 7,0 0,0 1,-1 0,0 0,0 0,0 1,-1 0,0 0,0 0,-1 1,1 0,-1 1,0 0,0 0,-1 1,1-1,-1 2,0-1,0 2,0-1,0 1,0 0,0 1,0 0,0 0,0 1,0 0,0 1,0 0,1 0,-9 4,-6 6,2-1</inkml:trace>
  <inkml:trace contextRef="#ctx0" brushRef="#br0" timeOffset="5536.863">1452 1130,'0'5,"0"6,0 1</inkml:trace>
  <inkml:trace contextRef="#ctx0" brushRef="#br0" timeOffset="6132.113">1846 735,'-37'-16,"31"16,1 0,-1 1,1 0,-1 0,1 0,0 1,-1-1,1 1,0 1,0-1,1 1,-1 0,0 0,1 0,0 0,0 1,0 0,0 0,0 0,1 0,0 1,-1-1,2 1,-1 0,1 0,-1 0,1 0,1 0,-1 0,1 1,0-1,0 1,0-1,1 2,2 0,1 0,0 1,0-1,0-1,1 1,0 0,0-1,1 0,0 1,0-2,0 1,1-1,0 0,0 0,0 0,0-1,1 0,0 0,0-1,0 0,0 0,7 1,23 15,-24-12,4 2,-1 0,0 1,-1 0,0 1,0 1,-1 0,-1 1,6 7,-18-18,1 0,-1 0,0 0,0 0,0 0,0 0,0 0,0 1,0-1,-1 0,1 0,-1 1,0-1,0 1,0-1,0 0,0 1,0-1,0 0,-1 1,0-1,1 0,-1 0,0 1,0-1,0 0,0 0,0 0,-1 0,1 0,0 0,-1-1,0 1,1 0,-1-1,0 1,0-1,0 0,0 1,0-1,-2 1,-94 31,73-31</inkml:trace>
  <inkml:trace contextRef="#ctx0" brushRef="#br0" timeOffset="6398.744">1734 678,'29'-5,"14"-1,5 0,-2 1,-3 2,-4 1,-4 1,-4 0,-6-4,-3-1,-1 0,-3 1</inkml:trace>
  <inkml:trace contextRef="#ctx0" brushRef="#br0" timeOffset="7152.74">2355 932,'2'-17,"1"0,1-1,1 2,0-1,1 1,1-1,0 2,1-1,1 1,0 0,1 1,1 0,0 1,9-9,-20 21,1 0,-1 0,0 0,1 0,-1 0,1 0,-1 0,1 0,-1 0,1 0,0 0,0 0,-1 0,1 1,0-1,0 0,0 0,0 1,0-1,0 1,0-1,0 1,0-1,0 1,0 0,0-1,0 1,0 0,0 0,1 0,-1 0,0 0,0 0,0 0,0 0,0 1,0-1,0 0,1 1,-1-1,0 0,0 1,0-1,0 1,0 0,-1-1,1 1,0 0,0 0,0-1,-1 1,1 0,0 0,-1 0,1 0,5 47,10 20,-13-67,-1 0,1 0,-1-1,1 1,-1 0,1-1,-1 0,1 1,0-1,-1 0,1 0,-1-1,1 1,0 0,-1-1,1 0,-1 0,1 1,-1-1,0-1,1 1,-1 0,0-1,0 1,0-1,0 1,0-1,0 0,0 0,-1 0,1 0,-1 0,1 0,-1-1,0 1,0 0,1-1,4-4,93-95,-99 101,1 0,0 0,-1 0,1 0,0 0,-1 0,1 0,0 0,0 1,0-1,0 0,0 1,0-1,0 1,0-1,0 1,0-1,0 1,0 0,0-1,0 1,0 0,0 0,1 0,-1 0,0 0,0 0,0 0,0 0,0 0,0 1,1-1,-1 0,0 1,0-1,0 1,0-1,0 1,0 0,0-1,-1 1,1 0,0 0,0-1,0 1,-1 0,1 0,0 0,-1 0,1 0,-1 0,1 0,-1 0,0 0,1 0,-1 1,0-1,0 0,0 0,0 0,0 0,0 0,0 0,0 1,0-1,0 0,0 0,-1 1,-24 143,4-79,16-47</inkml:trace>
  <inkml:trace contextRef="#ctx0" brushRef="#br0" timeOffset="7398.049">3230 650,'-64'54,"3"2,3 3,2 2,3 3,1 4,-125 173,142-197,20-28</inkml:trace>
  <inkml:trace contextRef="#ctx0" brushRef="#br0" timeOffset="7871.401">3230 1045,'-32'13,"1"0,0 3,1 0,1 2,0 1,-5 7,32-26,1 1,0 0,-1 0,1 0,0 0,0 0,-1 0,1 0,0 0,0 0,0 1,0-1,1 0,-1 1,0-1,0 1,1-1,-1 1,1-1,-1 1,1-1,0 1,0-1,0 1,0 0,0-1,0 1,0-1,0 1,0 0,1-1,-1 1,1-1,-1 1,1-1,0 1,-1-1,1 0,0 1,0-1,0 0,0 0,0 1,1 0,66 43,-53-37,-10-6,0-1,-1 2,1-1,-1 0,0 1,0 0,0 0,0 0,0 0,-1 1,1-1,-1 1,0 0,0 0,-1 0,1 1,-1-1,0 1,0-1,0 1,0 0,-1-1,0 1,0 0,-1 0,1 0,-1 0,0 0,0 0,0 0,-1 0,0 0,0-1,0 1,-1 0,1 0,-1-1,0 1,-1-1,1 1,-1-1,0 0,0 0,0 0,-5 1,0 0,0-1,-1 0,1 0,-1-1,0 0,0-1,0 0,0 0,0-1,-1 0,1 0,-8-2,-9 2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1.5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75,'118'-16,"1"6,-1 5,1 5,97 13,139 4,25-15,-307-2,75-4,-1-6,-1-7,0-6,-61 1,-85 22,1 0,0 1,-1-1,1 0,-1 0,1 0,0 1,-1-1,1 0,-1 1,1-1,0 0,-1 1,1-1,-1 1,1-1,-1 1,0-1,1 1,-1-1,1 1,-1-1,0 1,0 0,1-1,-1 1,0-1,0 1,0 0,0-1,1 1,-1 0,0-1,0 1,0 0,0-1,-1 1,1 0,0-1,0 1,0 0,-1-1,1 1,0-1,0 1,-1 0,1-1,0 1,-1-1,1 1,-1-1,1 1,-1-1,1 1,-1-1,1 0,-1 1,0-1,1 0,-1 1,1-1,-2 0,1 2,-7 13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3.67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2517 227,'-50'-35,"-2"1,-1 3,-2 2,0 3,-5 1,32 15,0 1,0 1,-1 2,-1 1,1 1,0 1,-1 2,0 1,1 1,-1 2,-15 3,-106 32,1 7,3 6,1 6,-32 25,46-24,-61 27,-85 56,223-106,2 1,1 4,2 1,2 2,-28 34,64-65,0 2,1 0,1 0,0 0,1 2,1-1,0 1,1 0,0 1,2-1,0 1,1 0,0 1,2-1,0 1,1-1,0 2,2 17,2 0,1-1,1 1,2-1,2-1,1 1,2-2,1 1,1-2,2 0,5 6,266 472,-253-459,2-1,3-2,1-2,3-1,1-3,2-1,3-2,-9-13,1-1,2-3,0-1,1-3,0-1,2-2,10 0,-54-14,110 29,2-5,1-4,0-6,68-1,293-11,-458-2,-1-1,1-1,-1-1,1 0,-1-1,0-1,0 0,0-2,0 0,-1-1,0 0,0-1,-1-1,0-1,-1 0,0-1,0 0,-1-1,-1 0,0-1,-1-1,6-9,30-64,-4-2,-4-1,-3-3,-5 0,-3-9,-2 13,0 7,-4-1,-4 0,-3-2,-4 0,-3-8,-6 52,-2-1,-1 1,-3 0,-1-1,-2 2,-2-1,-2 1,-1 0,-2 1,-2 1,-6-9,-9-6,-3 3,-2 0,-2 3,-2 1,-2 2,-2 1,-2 3,-1 2,-2 1,-2 3,-1 3,-1 1,-44-16,57 29,-1 3,-1 1,0 2,-1 1,0 3,0 1,-16 2,-14 1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1 643,'18'0,"0"1,0 0,0 1,0 2,0-1,-1 2,1 1,-1 0,0 1,14 8,191 100,165 109,-165-112,-108-40,92 69,-50-53,28 37,-45-28,60 30,27 13,-39-19,18 3,-126-91,-53-24,-1 1,-1 1,0 1,0 1,-2 1,1 1,-2 1,0 1,1 2,141 104,-64-69,-81-48</inkml:trace>
  <inkml:trace contextRef="#ctx0" brushRef="#br0" timeOffset="2146.352">28 643,'0'284,"-27"-97,27-188,0 1,0 0,0-1,0 1,1 0,-1 0,0-1,0 1,1 0,-1 0,0-1,0 1,1 0,-1 0,0 0,0-1,1 1,-1 0,0 0,1 0,-1 0,0 0,1 0,-1 0,0 0,1 0,-1 0,0 0,1 0,-1 0,0 0,1 0,-1 0,0 0,1 0,-1 0,0 0,1 0,-1 1,0-1,0 0,1 0,-1 0,0 1,1-1,-1 0,0 0,0 1,0-1,1 0,-1 0,0 1,0-1,0 0,0 1,0-1,1 0,-1 1,0-1,0 0,0 1,0-1,0 0,0 1,0-1,19-29,-17 25,161-246,-93 162,5 4,3 2,66-50,-110 95,-35 36,1 0,-1 0,1 1,-1-1,1 0,-1 1,1-1,-1 1,0-1,1 1,-1-1,0 1,0-1,1 1,-1 0,0-1,0 1,0 0,1 0,-1-1,0 1,0 0,0 0,0 0,0 0,1 0,-1 0,0 1,0-1,0 0,0 0,1 0,-1 1,0-1,0 1,0-1,1 0,-1 1,0 0,-146 57,121-49,0-1,-1-1,0-1,0-2,0 0,-1-2,-12-1,23-1,1 0,-1 1,0 0,1 2,-1 0,1 1,0 0,0 2,-2 0,2 3</inkml:trace>
  <inkml:trace contextRef="#ctx0" brushRef="#br0" timeOffset="4303.781">1496 559,'-10'-5,"-1"1,0 0,0 1,0 0,-1 0,1 2,0-1,-1 1,1 1,-1 0,1 1,-1 0,1 1,-1 0,1 0,0 2,0-1,0 1,1 1,-1 0,1 0,0 1,1 0,-7 6,6 0,0 0,1 1,0 0,1 1,0 0,1 0,1 1,0 0,1 0,1 0,0 0,1 1,1 0,0-1,1 1,1 0,0 0,1 0,3 13,-4-23,0-1,0 1,0-1,1 1,-1-1,1 1,1-1,-1 1,1-1,0 0,0 0,0 0,1 0,0 0,0-1,0 1,0-1,1 0,0 0,0 0,0 0,0 0,0-1,1 0,0 0,0 0,-1-1,1 0,1 1,-1-2,0 1,0-1,1 1,-1-2,1 1,-1 0,1-1,-1 0,6-1,3-6,1 0,-2-1,1-1,-1 0,0-1,-1 0,-1-1,1-1,-2 0,1 0,-2-1,0 0,0 0,-1-1,-1 0,5-13,1-3,-1-1,-1-1,-1 0,-2 0,-1-5,0 12,8 31,69 223,-60-196,-9-24</inkml:trace>
  <inkml:trace contextRef="#ctx0" brushRef="#br0" timeOffset="4946.89">1073 219,'397'0,"-239"28,-157-29,0 0,-1-1,1 1,-1 0,0 0,1-1,-1 1,0 0,0 0,1-1,-1 1,0 0,0-1,-1 1,1 0,0 0,0-1,-1 1,1 0,0 0,-1-1,0 1,1 0,-1 0,1 0,-1 0,0 0,0 0,0 0,0 0,0 0,0 0,0 0,0 1,0-1,0 0,0 1,0-1,-1 1,1-1,-1 1,0-2,-144-150,123 126,1 3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187 121,'-9'0,"-9"0,0-5,-3-2,3-3,-1-2,3-2,0 0,2-1,-1 1,2-2,3 2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183 125,'-14'-10,"-10"-2,-6-1,-2-1,4-5,7-2,3 1,3 4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69,'-10'-9,"-8"-4,0-4,-3 1,3 3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46,'-4'-10,"-3"-7,1-2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3,'0'4,"0"-2,5-3,-4 0,-1 5,-6 1,-2 4,5-3,4-8,6-4,1-5,0-1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17.08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176 313,'316'-22,"-40"-15,111-36,-246 45,59-10,-321 50,-237 61,-87 9,363-60,101-17,207-52,146-36,-96 24,-310 58,-358 74,82-26,-214-1,406-44,118-2,1-1,-1 1,0 0,0 0,0 0,1-1,-1 1,0 0,0 0,0-1,0 1,0 0,1 0,-1-1,0 1,0 0,0 0,0-1,0 1,0 0,0 0,0-1,0 1,0 0,0-1,0 1,0 0,0 0,0-1,0 1,-1 0,1 0,0-1,0 1,0 0,0 0,0-1,-1 1,1 0,0 0,0 0,0-1,-1 1,1 0,0 0,0 0,-1 0,1 0,0 0,0-1,-1 1,1 0,0 0,0 0,-1 0,1 0,0 0,0 0,-1 0,1 0,0 0,23-11,226-56,139-15,217-10,-345 70,-230 27,-30-5,1 0,-1 0,0 0,1 0,-1 0,1 1,-1-1,0 0,1 0,-1 1,0-1,0 0,1 0,-1 1,0-1,0 0,1 1,-1-1,0 1,0-1,0 0,0 1,1-1,-1 0,0 1,0-1,0 1,0-1,0 0,0 1,0-1,0 1,0-1,0 0,0 1,0-1,-1 1,1-1,0 0,0 1,0-1,0 0,-1 1,1-1,0 0,0 1,-1-1,1 0,0 1,-1-1,1 0,0 0,-1 0,1 1,0-1,-1 0,1 0,0 0,-1 0,1 1,-1-1,1 0,0 0,-1 0,0 0,-25 15,-1-2,-1 0,0-2,-1-1,0-1,-26 4,53-13,-620 145,218-66,369-77,36-2,-1 0,0 0,0-1,0 1,0 0,0 0,0-1,0 1,0 0,1-1,-1 1,0 0,0 0,0-1,0 1,-1 0,1-1,0 1,0 0,0 0,0-1,0 1,0 0,0-1,0 1,-1 0,1 0,0-1,0 1,0 0,-1 0,1 0,0-1,0 1,0 0,-1 0,1 0,0 0,0 0,-1-1,1 1,0 0,-1 0,1 0,0 0,0 0,-1 0,1 0,28-13,136-37,2 6,126-14,-243 49,335-50,-294 55,-861 154,480-99,486-72,423-61,-306 67,-549 52,-524 86,469-108,361-29,-27 7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87,'-29'-24,"-14"-8,0 1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548 0,'1'18,"-1"-1,0 1,-2-1,0 1,-1-1,0 0,-2 0,0 0,0-1,-2 1,0-1,-1-1,-1 1,0-1,-1-1,-4 5,-83 72,-57 16,149-104,1 1,-1-2,1 1,-1 0,0-1,0 0,0 0,-1-1,1 1,0-1,-1 0,1-1,0 1,-1-1,1 0,-1-1,1 1,-1-1,1 0,0 0,0-1,-1 1,1-1,0 0,0-1,1 1,-1-1,0 0,1 0,0-1,-1 1,1-1,1 0,-1 0,1 0,-1 0,1-1,0 0,1 1,-1-1,1 0,0 0,0 0,-1-2,1-1,0 1,0 0,1-1,0 1,0-1,0 0,1 1,0-1,1 1,0-1,0 1,1-1,0 1,0-1,0 1,1 0,0 0,0 0,1 1,0-1,0 1,1 0,0 0,0 0,0 1,1 0,-1 0,1 0,1 1,-1-1,0 1,5-1,1 4,0 1,0 0,0 1,0 0,0 1,-1 1,1 0,-1 0,0 1,1 0,-2 1,1 0,0 1,-1 0,0 1,-1 0,0 1,0 0,0 0,-1 1,0 0,-1 0,0 1,2 3,84 75,-17-32,-63-42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1,'-8'3,"1"0,-1 1,1 0,0 0,0 1,1 0,-1 0,1 1,0 0,0 0,1 0,0 1,0-1,0 1,1 0,0 1,0-1,1 1,0 0,1 0,-2 6,-2-1,-7 16,1 0,1 1,1 0,1 1,2 0,2 0,0 0,2 2,3-6,1-3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4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1,'-9'15,"1"1,1 0,1 0,0 1,1 0,1 0,1 0,0 0,1 1,1-1,1 1,0-1,1 1,1-1,1 4,7 11,1 0,2-1,1 0,1-1,8 10,-15-30,-2-4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12,'453'0,"-402"-6,-33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1,'38'4,"18"2,4 0,2-1,-6-1,-7-2,-7-1,-6-1,-4 0,-3 0,-2 0,0 0,-5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1,'-2'20,"-1"-1,-1 1,-1-1,0 0,-2 0,0-1,-1 0,0 0,-2-1,-4 6,-6 15,-56 93,49-87,1 1,2 1,2 2,-11 37,29-70,0 0,1 0,1 1,0-1,1 1,1-1,0 1,1-1,1 1,2 9,-3-19,1 1,0 0,1 0,-1-1,1 1,0-1,1 0,0 0,0 0,0 0,1-1,-1 0,1 0,0 0,1 0,-1-1,1 0,0 0,0 0,1-1,-1 0,1 0,5 1,13 2,-1-2,1-1,0-1,0-1,-1-2,23-2,14 1,-24 2,83-12,-120 12,0 0,-1-1,1 1,-1 0,1 0,0 0,-1-1,1 1,0 0,-1-1,1 1,0 0,-1 0,1-1,0 1,0 0,-1-1,1 1,0-1,0 1,0 0,0-1,0 1,-1-1,1 1,0 0,0-1,0 1,0-1,0 1,0-1,0 1,0 0,0-1,1 1,-1-1,0 1,0-1,0 1,0 0,1-1,-1 1,0 0,0-1,1 1,-1 0,0-1,0 1,1 0,-1-1,0 1,1 0,-1 0,1 0,-1-1,0 1,1 0,-1 0,1 0,-1 0,0 0,1 0,-1 0,1 0,-1 0,1 0,-1 0,0 0,-12-9</inkml:trace>
  <inkml:trace contextRef="#ctx0" brushRef="#br0" timeOffset="255.088">0 593,'34'-5,"21"-1,14-5,7 0,3-4,4 2,2 2,-5-1,0 1,-6 2,-4-1,-6 0,-3 2,-8 3,-12 1</inkml:trace>
  <inkml:trace contextRef="#ctx0" brushRef="#br0" timeOffset="639.499">1694 368,'-63'30,"32"-17,1 1,0 1,1 2,1 1,1 1,0 2,-11 11,21-15,0 0,1 1,1 0,1 2,0 0,1 0,2 1,0 1,-7 21,15-36,-10 56,13-62,0 1,0-1,0 0,1 1,-1-1,0 1,1-1,-1 0,1 1,-1-1,1 0,0 1,-1-1,1 0,0 0,0 0,0 0,0 0,0 0,0 0,0 0,0 0,0 0,1 0,-1-1,0 1,1 0,-1-1,0 0,1 1,-1-1,0 1,1-1,-1 0,1 0,-1 0,1 0,-1 0,0 0,1-1,0 1,12-3,-1-1,0 0,0-1,-1 0,1-1,-1 0,0-1,0 0,-1-1,0-1,4-4,12-7,194-182,-92 105,-128 96,-1 1,1-1,0 1,0-1,0 1,-1-1,1 1,0 0,0-1,0 1,0 0,0 0,0 0,0 0,0 0,0 0,0 0,0 0,0 0,0 0,-1 0,1 0,0 1,0-1,0 0,0 1,0-1,0 1,-1-1,1 1,0-1,0 1,-1 0,1-1,0 1,-1 0,1 0,-1-1,1 1,-1 0,1 0,-1 0,1 0,-1 0,0-1,1 1,-1 0,0 0,0 0,0 0,0 0,0 0,0 0,0 0,0 0,0 0,-1 0,1 0,0 0,-11 63,11-63,-44 203,43-178</inkml:trace>
  <inkml:trace contextRef="#ctx0" brushRef="#br0" timeOffset="1058.097">1977 903,'208'-291,"-173"241,-68 161,32-106,0 1,1-1,-1 0,1 1,0-1,1 1,0-1,0 0,0 1,0-1,1 0,0 0,0 0,0 0,0 0,1 0,0-1,0 1,1-1,-1 0,1 0,-1 0,1 0,1-1,-1 1,0-1,1 0,0-1,-1 1,1-1,0 0,1 0,-1 0,0-1,0 0,1 0,-1 0,0 0,1-1,-1 0,1 0,-1-1,0 0,1 0,2 0,7-5,-1 0,0 0,0-2,0 1,-1-2,0 0,-1 0,0-1,0-1,-1 0,0-1,-1 0,-1 0,0-1,0 0,-1-1,5-13,-2 2</inkml:trace>
  <inkml:trace contextRef="#ctx0" brushRef="#br0" timeOffset="1922.791">3444 311,'-80'109,"33"-41,-3-3,-2-2,-26 21,78-84,-24 25,0 0,-1-2,-2-1,0-2,-1 0,-1-2,-1-1,-1-1,0-2,-10 3,39-16,1-1,-1 1,0-1,1 1,-1-1,0 0,0 0,1 0,-1 0,0 0,0 0,1 0,-1 0,0-1,1 1,-1-1,0 1,1-1,-1 0,1 1,-1-1,1 0,-1 0,1 0,-1 0,1 0,0-1,0 1,0 0,-1-1,1 1,0-1,1 1,-1-1,0 1,0-1,1 1,-1-1,1 0,-1 0,1 1,0-1,0 0,0 1,0-2,9-80,-3 66,0 0,1 1,1 0,0 0,1 1,1 0,0 1,1 0,0 0,1 1,1 1,9-7,-17 17,0 0,0 1,0 0,0 0,1 0,-1 0,0 1,0 0,1 0,-1 0,0 1,0 0,1 0,-1 0,0 1,0-1,0 1,0 0,-1 1,1-1,0 1,-1 0,0 0,0 1,0-1,0 1,0 0,-1 0,1 0,-1 0,0 0,-1 1,3 3,11 10,213 165,-114-89,-98-84,-2-5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1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625 565,'-5'3,"-17"8,0 0,1 2,0 0,1 2,1 0,0 1,1 1,1 0,0 2,2 0,-8 12,17-14,1 1,1-1,1 1,0 0,1 0,1 1,1-1,0 0,1 0,1 1,3 8,-3-19,0 0,0-1,1 1,0-1,0 0,0 0,1 0,0 0,1 0,-1-1,1 0,1 0,-1 0,1-1,0 0,0 0,0 0,1-1,0 0,0 0,0-1,0 0,0 0,1 0,0-1,-1 0,1-1,0 0,0 0,0 0,-1-1,1-1,0 1,0-1,0 0,0-1,-1 0,5-2,18-4,-2-1,0-1,0-2,0-1,-2-1,0-1,0-2,-2 0,0-2,-1 0,-1-2,-1 0,4-7,-18 21,0 0,0 0,0-1,-1 0,0-1,-1 1,0-1,0 0,-1 0,0-1,0 1,-1-1,-1 0,0 0,0 0,-1 0,0 0,0 0,-1-1,-1 1,0 0,0 0,-1 0,0 0,-1 0,0 0,0 1,-1-1,-4-6,-5 3,0 0,-1 1,0 0,-1 1,0 1,-1 0,0 1,0 1,-1 0,0 2,-1 0,1 0,-1 2,0 0,0 1,0 1,-1 1,1 0,0 1,-1 2,1-1,0 2,0 1,0 0,-1 1,5 0,1 0,-1 0,1 1,1 1,-1 0,1 1,0 1,1-1,0 2,1 0,0 0,-1 1,-15 20</inkml:trace>
  <inkml:trace contextRef="#ctx0" brushRef="#br0" timeOffset="400.22">1273 904,'0'5,"0"6,0 6,-4 1,-3 1,1 3,2 2,-5-3,1-5</inkml:trace>
  <inkml:trace contextRef="#ctx0" brushRef="#br0" timeOffset="1006.759">1472 481,'21'-11,"-3"0,1 1,0 0,0 2,0 0,1 1,1 1,-1 1,1 1,-1 1,1 1,0 0,4 2,-24 0,1-1,0 1,-1 0,1 0,0 0,-1 1,1-1,0 0,-1 1,1-1,-1 1,1-1,0 1,-1 0,1-1,-1 1,0 0,1 0,-1 0,0 0,1 1,-1-1,0 0,0 0,0 1,0-1,0 1,0-1,-1 1,1-1,0 1,-1-1,1 1,-1 0,0-1,1 1,-1 0,0-1,0 1,0 0,0-1,0 1,-1 0,1-1,0 1,-1 0,1-1,-1 1,0-1,1 1,-1-1,0 1,-1 0,-155 182,155-182,1 0,-1 0,0 0,0 0,1 1,-1-1,1 1,0-1,0 1,0-1,0 1,0 0,1-1,-1 1,1 0,0 0,0 0,0-1,0 1,0 0,0 0,1-1,-1 1,1 0,0-1,0 1,0 0,0-1,0 1,1-1,-1 0,1 1,-1-1,1 0,0 0,0 0,0 0,0 0,0 0,1-1,-1 1,0-1,1 0,-1 1,1-1,0 0,2 0,46 18,-40-16,0 0,0 1,-1 0,0 1,0 0,0 0,-1 1,0 1,0-1,0 2,-1-1,0 1,2 3,-6-8,-1 1,1 1,-1-1,0 0,-1 1,1-1,-1 1,0 0,0 0,0 0,-1 0,1 0,-1 0,-1 0,1 1,-1-1,0 0,0 1,0-1,-1 0,1 0,-2 0,1 1,0-1,-1 0,0 0,0-1,0 1,-1 0,0-1,0 1,0-1,0 0,-1 0,1 0,-2 0,-8 4,-1 0,0-1,0-1,0-1,-1 0,1 0,-1-2,0 0,-1 0,1-2,0 0,-1 0,1-2,-14-1,5 2</inkml:trace>
  <inkml:trace contextRef="#ctx0" brushRef="#br0" timeOffset="1384.348">88 1384,'489'-11,"459"-62,-430 43,-495 31</inkml:trace>
  <inkml:trace contextRef="#ctx0" brushRef="#br0" timeOffset="1969.697">681 1666,'-21'9,"0"1,0 0,1 2,1 1,0 0,0 1,1 1,1 1,1 0,0 1,1 1,-11 17,18-22,0 0,1 1,1 0,0 0,0 0,2 1,0-1,0 1,2 0,0 0,0 1,1-1,1 0,1 5,0-15,1 0,-1 0,1-1,0 1,0-1,0 1,1-1,0 0,0 0,0 0,0 0,0-1,1 1,0-1,-1 0,1 0,1 0,-1-1,0 1,1-1,-1 0,1 0,-1-1,1 1,0-1,0 0,0 0,0-1,3 1,147-13,-125 4,0-2,-1-1,0-2,0 0,-1-2,-1-1,-1-1,0-2,-1 0,-2-2,0 0,9-12,-26 27,-1 0,1-1,-1 1,-1-1,1-1,-1 1,-1-1,1 1,-1-1,-1 0,1 0,-1 0,-1-1,1 1,-1 0,-1-1,0 1,0 0,0-1,-1 1,-1 0,1-1,-1 1,-1 0,1 0,-1 0,-1 1,0-1,0 1,0 0,-1 0,0 0,0 0,0 1,-1 0,0 0,-1 0,1 1,-1 0,-2-1,-1 0,0 0,-1 1,0 0,0 1,0 0,0 1,0 0,-1 1,1 0,-1 1,0 0,0 1,1 0,-1 0,0 2,1-1,-1 2,1-1,0 2,-1-1,1 2,1-1,-11 7,-61 54,64-45</inkml:trace>
  <inkml:trace contextRef="#ctx0" brushRef="#br0" timeOffset="2285.774">1160 2033,'0'19,"0"11,-4 1,2-5,2-8</inkml:trace>
  <inkml:trace contextRef="#ctx0" brushRef="#br0" timeOffset="2732.494">1697 1609,'-15'8,"0"-1,0 2,1 0,1 1,-1 0,1 1,1 1,0 0,1 0,0 1,1 1,-7 12,16-24,0 0,0 0,1 0,-1 0,1 0,0 0,-1 0,1 0,0 0,0 0,0 0,0 0,1 0,-1 0,0 0,1 0,-1 0,1 0,0-1,0 1,0 0,0 0,0-1,0 1,0 0,1-1,-1 1,0-1,1 1,-1-1,1 0,0 0,0 1,70 28,-41-20,-24-8,-1 1,1 0,-1 0,0 1,0-1,-1 1,1 1,-1-1,0 1,0 0,0 0,-1 0,1 1,-1-1,0 1,-1 0,0 0,0 1,0-1,-1 1,0-1,0 1,0 0,-1 0,0 0,-1 0,1-1,-1 1,0 0,-1 0,0 0,0 0,-1 0,1 0,-2-1,1 1,-1-1,1 1,-2-1,1 0,-1 0,-3 4,2-6,0 0,0-1,0 1,0-1,-1 0,1 0,-1-1,0 0,0 0,1 0,-2-1,1 1,0-1,0-1,0 1,0-1,0 0,-1-1,1 0,0 0,0 0,-2-1,-16-4</inkml:trace>
  <inkml:trace contextRef="#ctx0" brushRef="#br0" timeOffset="2985.672">1556 1609,'34'-9,"15"-4,5 1,-3 2,-4 3,-6 3,-5 1,-4 2,-3 1,-5 1</inkml:trace>
  <inkml:trace contextRef="#ctx0" brushRef="#br0" timeOffset="3708.836">2290 255,'26'21,"0"1,-2 2,-1 0,-1 2,-1 0,5 10,6 16,-2 1,-2 2,-2 0,-3 2,-3 1,-2 1,-3 0,-2 1,-3 1,-2-1,-4 1,-2 61,0-69,-2 0,-2 1,-3-2,-2 1,-2-1,-2 0,-3-1,-9 20,5-29,-1 0,-2-2,-3 0,0-1,-3-2,-1 0,-1-2,-2-2,-2 0,-1-2,-1-2,-39 25,-15 7,69-47</inkml:trace>
  <inkml:trace contextRef="#ctx0" brushRef="#br0" timeOffset="4486.124">399 1,'-24'41,"3"1,1 2,2 0,3 1,-9 38,-8 21,-99 377,99-360,5 1,5 1,6 2,5-1,6 111,7-201,2-1,1 0,2-1,1 1,1-1,2-1,1 0,2 0,1-1,1-1,1-1,2 0,1-1,20 21,0-2,-19-20,1-1,1-1,1-2,1 0,8 5,-11-15,-3-4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1 367,'83'13,"1"-4,0-4,0-3,1-4,32-7,281-9,-371 29,-32-5</inkml:trace>
  <inkml:trace contextRef="#ctx0" brushRef="#br0" timeOffset="261.591">170 678,'448'-1,"-214"-28,-224 29,-1 0,1-1,-1 0,0 0,1-1,-1-1,0 1,0-1,0-1,-1 0,1 0,-1-1,0 0,0 0,1-2,4-6</inkml:trace>
  <inkml:trace contextRef="#ctx0" brushRef="#br0" timeOffset="670.446">453 0,'22'15,"16"12,1-3,1-1,1-1,8 0,76 23,118 54,-239-97,1 1,0-1,-1 1,1 0,-1 0,0 1,0-1,-1 1,1 0,0 0,-1 0,0 0,0 0,-1 1,1 0,-1-1,0 1,0 0,0 0,-1 0,0 0,0 1,0-1,0 0,-1 0,0 0,0 1,-1-1,1 0,-1 0,0 1,-1-1,1 0,-1 0,0-1,0 1,-1 2,-12 17,-1 0,0-1,-2-1,-1 0,0-1,-7 3,-21 24,-182 157,145-136,-23 27,94-86</inkml:trace>
  <inkml:trace contextRef="#ctx0" brushRef="#br0" timeOffset="1882.019">2399 903,'-167'245,"138"-206,-2-1,-1-2,-2-1,-1-2,-2-2,-2-1,0-1,-2-3,-1-1,0-2,-6-1,27-11,-1-2,0-1,0-1,-1 0,0-2,-1-1,1 0,-1-2,0-1,20-1,0 0,0 0,0-1,0 1,0-1,0 0,1 0,-1-1,0 1,1-1,-1 1,1-1,-1 0,1-1,0 1,0 0,0-1,0 0,1 0,-1 0,1 0,-1 0,1 0,0 0,0-1,1 1,-1-1,1 0,-1 1,1-1,0 0,1 0,-1 0,1 0,-1 0,1 1,0-1,1-4,2-13,1 0,1 0,1 1,0-1,2 1,0 1,1-1,1 2,1-1,1 1,0 1,2 0,0 1,0 0,14-10,-23 20,-1 0,-1 1,1-1,1 1,-1 0,1 0,-1 1,1-1,1 1,-1 0,1 0,-1 1,1 0,0 0,0 0,1 1,-1 0,0 0,1 0,-1 1,1 0,0 0,-1 1,1 0,0 0,-1 0,1 1,-1 0,1 0,4 2,6 9,-1 0,0 2,0 0,-2 0,1 2,-2-1,0 2,-1 0,8 16,-5-11,161 172,-24-73,-134-109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1186,'10'5,"7"1,6 0,4-1,3-1,0-2,0-1,0 0,-1-1,0 0,0-1,0 1,-1 0,0 0,0 0,0-1,0 1,-5 0</inkml:trace>
  <inkml:trace contextRef="#ctx0" brushRef="#br0" timeOffset="254.065">1 1440,'33'9,"22"4,5-1,3-2,-6-3,-1-3,-7-6,-6-3,-6-1,-4 0,-4 2,-6 2</inkml:trace>
  <inkml:trace contextRef="#ctx0" brushRef="#br0" timeOffset="995.567">1496 537,'13'-15,"-12"25,-79 163,-43 50,72-141,4 3,-31 84,37-20,38-142,1-1,0 0,0 0,0 0,1 1,0-1,1 0,-1 0,1 0,0-1,0 1,1 0,0-1,0 1,0-1,1 0,0 0,0 0,0-1,0 1,1-1,-1 0,3 1,13 6,-1-1,2-1,-1-1,1 0,0-2,1 0,-1-2,1 0,0-2,0 0,0-1,1-2,-1 0,18-3,-36 4,1 0,0 0,-1-1,1 1,0-1,-1 0,1 0,-1-1,1 1,-1-1,1 0,-1 0,0 0,0-1,0 0,-1 1,1-1,0-1,-1 1,0 0,0-1,0 0,0 1,-1-1,1-1,-1 1,0 0,0 0,-1-1,1 1,0-4,0-13</inkml:trace>
  <inkml:trace contextRef="#ctx0" brushRef="#br0" timeOffset="1249.216">678 1045,'229'-35,"-96"12,2 7,41 3,201-2,-332 10,-6 1</inkml:trace>
  <inkml:trace contextRef="#ctx0" brushRef="#br0" timeOffset="1651.36">2316 1016,'-10'-2,"1"1,0 0,-1 0,1 1,-1 1,1-1,-1 1,1 1,0 0,0 0,0 1,0 0,0 0,0 1,-1 1,-12 7,1 1,0 1,1 1,0 1,1 0,1 2,1 0,0 1,0 3,-2-1,7-9,0 1,1 1,0 0,1 0,0 1,1 0,1 1,1 0,0 0,1 1,0 0,2 0,0 0,1 0,1 1,-1 12,4-25,1-1,-1 0,1 0,0 0,0 0,0 0,0 0,0-1,1 1,0-1,0 0,0 0,0 1,0-2,1 1,-1 0,1-1,0 0,0 0,0 0,0 0,0 0,0-1,0 0,1 0,-1 0,0 0,1-1,-1 0,0 0,1 0,-1 0,0-1,1 1,-1-1,0 0,1-1,-1 1,0-1,0 1,0-1,0-1,-1 1,1 0,-1-1,1 0,-1 0,2-1,33-28,-2-1,-1-2,-2-2,-2-1,22-33,119-131,-138 181,-34 21,1 0,0 0,-1 0,1-1,-1 1,1 0,0 0,-1 0,1 0,0 0,-1 0,1 0,0 1,-1-1,1 0,-1 0,1 0,0 1,-1-1,1 0,-1 1,1-1,-1 0,1 1,-1-1,1 1,-1-1,1 1,-1-1,0 1,1-1,-1 1,0-1,1 1,-1-1,0 1,0 0,1-1,-1 1,0 0,0-1,0 1,0-1,0 1,0 0,0-1,0 1,0 0,0-1,-1 1,1 0,0-1,0 1,0-1,-1 1,-10 72,8-60,0 1,1-1,1 1,0 0,0-1,2 1,0 0,0-1,3 11,2-2,-1-3</inkml:trace>
  <inkml:trace contextRef="#ctx0" brushRef="#br0" timeOffset="2069.643">2654 1581,'116'-275,"-5"123,-111 150,0 1,0-1,1 1,-1 0,1 0,-1-1,1 1,0 0,-1 0,1 0,0-1,0 1,0 0,0 0,0 0,0 1,0-1,0 0,0 0,0 0,1 1,-1-1,0 1,0-1,1 1,-1-1,0 1,1 0,-1 0,0-1,1 1,-1 0,1 0,-1 0,0 1,1-1,-1 0,0 0,1 1,-1-1,0 1,1-1,-1 1,0 0,0-1,0 1,0 0,1 0,5 123,-9-86,1-19,0-12,0-1,0 1,0 0,1-1,-1 1,2 0,-1-1,1 1,0 0,0-1,1 1,0-1,0 0,1 1,-1-1,1 0,0 0,1-1,0 1,0-1,0 0,0 0,1 0,0 0,0-1,3 2,1-3,0-1,0 0,1-1,-1 1,1-2,-1 0,1 0,-1 0,1-1,-1-1,1 0,-1 0,0 0,0-1,0-1,0 0,0 0,-1 0,0-1,0-1,0 1,-1-1,0-1,0 1,0-1,-1 0,0-1,0 1,-1-1,0 0,0-1,-1 1,3-9,29-89,-34 84</inkml:trace>
  <inkml:trace contextRef="#ctx0" brushRef="#br0" timeOffset="2365.519">3218 706,'14'0,"10"0,6 0,2 0,1 0,-1 0,-1 0,-1 5,0 1,-1 0,-6-1</inkml:trace>
  <inkml:trace contextRef="#ctx0" brushRef="#br0" timeOffset="2753.027">3811 395,'0'5,"0"6,0 7,0 4,0 4,0 2,0 1,0 0,-5-4,-1-3,-1 1,2 1,2 1,1 1,0-4</inkml:trace>
  <inkml:trace contextRef="#ctx0" brushRef="#br0" timeOffset="3464.298">4601 1,'-27'15,"0"1,2 1,-1 1,2 2,1 0,0 2,1 0,2 2,0 0,2 1,0 1,2 0,-4 12,-29 58,3 2,5 2,5 2,4 1,4 2,5 1,2 24,11-76,3-1,1 1,4 0,1 1,3-1,3 0,10 52,-3-63,3 0,1-1,2 0,2-2,1 0,15 18,-21-37,1-1,2 0,0-2,1 0,0 0,6 1,9 10,-17-14</inkml:trace>
  <inkml:trace contextRef="#ctx0" brushRef="#br0" timeOffset="4933.375">4855 481,'-18'24,"-5"3,1 1,1 1,2 1,1 0,1 2,1 0,2 1,2 0,-8 34,19-62,0-1,0 1,1 0,0 0,0 0,0-1,1 1,-1 0,1 0,1-1,-1 1,0 0,1-1,0 0,0 1,0-1,1 0,0 0,-1 0,1 0,1 0,-1-1,0 0,1 1,0-1,0-1,0 1,0 0,0-1,0 0,1 0,-1 0,1-1,3 2,-2-2,0 0,0-1,1 0,-1 0,0 0,0 0,0-1,0 0,0-1,0 1,0-1,0 0,0-1,0 1,-1-1,0 0,1-1,-1 1,0-1,-1 0,1 0,-1-1,1 1,-1-1,8-9,-1 0,0 0,-1-1,-1-1,0 1,-1-2,5-14,-6 13,-1-1,-1 0,0 0,-2-1,0 1,-1-1,-1-8,-1 22,0 0,0 0,0 0,-1 0,0 0,-1 0,1 0,-1 0,0 0,-1 1,1-1,-1 1,0 0,0-1,-1 1,0 1,0-1,0 0,0 1,-1 0,1 0,-1 0,0 1,0 0,-4-2,-13-2,3 6</inkml:trace>
  <inkml:trace contextRef="#ctx0" brushRef="#br0" timeOffset="5187.21">5363 735,'-14'19,"-1"6,3 0</inkml:trace>
  <inkml:trace contextRef="#ctx0" brushRef="#br0" timeOffset="5781.626">5702 311,'-23'5,"36"-19,177-52,-187 65,-1-1,1 1,-1 0,1 1,-1-1,1 0,0 1,-1-1,1 1,0 0,-1 0,1 0,0 0,-1 0,1 1,0-1,-1 1,1 0,-1 0,1 0,-1 0,1 0,-1 0,0 1,1-1,-1 1,0 0,0-1,0 1,0 0,-1 0,1 0,0 1,-1-1,0 0,1 0,-1 1,0-1,0 1,0-1,-1 1,1 0,0-1,-1 1,0 0,0-1,0 1,0 0,0 2,-4 3,1 0,-1 0,-1 0,0 0,0-1,-1 1,1-1,-2-1,1 1,-1-1,-1 1,-55 76,63-80,0-1,1 1,-1 0,1 0,0 0,0 0,0-1,0 1,0 0,0-1,1 1,-1-1,1 1,0-1,0 0,0 1,0-1,0 0,0-1,0 1,1 0,-1-1,1 1,-1-1,1 1,0-1,0 0,-1 0,1-1,0 1,0-1,2 1,9 5,6 3,-13-8,-1 1,0-1,0 1,0 0,0 0,0 1,-1 0,1 0,-1 0,0 1,0 0,0 0,0 0,0 0,-1 1,0 0,0 0,0 0,-1 0,0 1,0-1,0 1,-1 0,1 0,-1 0,-1 0,1 0,-1 0,0 1,-1-1,1 0,-1 6,-5-4,0 0,0 0,-1 0,0-1,0 0,-1 0,1 0,-2-1,1 0,-1-1,1 0,-2 0,1 0,0-1,-1 0,0-1,0 0,0 0,0-1,0 0,-1-1,1 0,-1 0,-1-1,-103 0,89-7</inkml:trace>
  <inkml:trace contextRef="#ctx0" brushRef="#br0" timeOffset="6101.669">4291 1327,'774'-130,"-500"95,32 10,-226 20,-1 4,1 3,55 10,-103-8,-18-3,1 0,0 1,-1 1,1 1,-1 0,0 0,0 2,3 1,0 4</inkml:trace>
  <inkml:trace contextRef="#ctx0" brushRef="#br0" timeOffset="6581.236">5025 1553,'-26'9,"1"2,1 1,0 0,0 2,1 1,1 1,1 1,0 1,1 0,1 2,1 0,0 1,2 1,-5 8,18-25,0 0,1 0,-1 0,1 0,0 0,1 1,-1-1,1 0,0 1,0-1,1 1,-1 0,1-1,1 1,-1-1,1 1,0-1,0 1,0-1,1 0,0 1,0-1,0 0,1 0,0 0,0-1,0 1,0-1,1 1,-1-1,1 0,0 0,1-1,-1 1,1-1,-1 0,1 0,2 0,13 1,1 0,0-2,0 0,0-2,0 0,0-1,0-2,0 0,-1-1,1 0,-1-2,0-1,-1 0,16-9,-21 11,-1 0,1-1,-1 0,-1-1,1-1,-1 0,0 0,-1-1,0-1,0 0,-1 0,-1-1,0-1,0 1,-1-1,0-1,-1 1,-1-1,0-1,-1 1,0-1,-1 0,0 0,-2 0,1-1,-2 1,0-1,0-2,-3 9,0-1,0 1,-1-1,0 1,-1 0,1 0,-2 0,1 0,-1 1,0 0,-1 0,1 0,-1 1,-1-1,1 1,-1 1,0-1,0 1,-1 1,1-1,-1 1,0 1,-1-1,1 1,0 1,-1 0,0 0,1 0,-1 1,0 1,0-1,0 1,1 1,-1 0,0 0,0 0,1 1,-1 1,-6 2,-24 12,3 1</inkml:trace>
  <inkml:trace contextRef="#ctx0" brushRef="#br0" timeOffset="6835.391">5589 1722,'-14'19,"-6"12,2 4,8-3,6-7</inkml:trace>
  <inkml:trace contextRef="#ctx0" brushRef="#br0" timeOffset="7205.601">6069 1355,'-164'132,"162"-131,0 0,0 0,0 0,0 0,0 1,1-1,-1 0,0 1,1-1,-1 1,1 0,-1-1,1 1,0 0,0 0,0 0,0 0,0 0,0 0,1 0,-1 0,1 1,-1-1,1 0,0 0,0 0,0 1,0-1,0 0,0 0,1 0,-1 0,1 1,-1-1,1 0,0 0,0 0,0 0,0 0,0 0,1-1,-1 1,0 0,1-1,-1 1,2 1,169 34,-168-36,0 0,1 1,-1 0,0 0,0 0,0 0,0 0,0 1,0 0,-1 0,1 0,-1 0,0 0,0 1,0-1,0 1,-1 0,0 0,1 0,-1 0,-1 0,1 1,-1-1,1 1,-1-1,0 1,-1-1,1 1,-1-1,0 1,0-1,-1 1,1 0,-1-1,0 1,0-1,0 1,-1-1,0 0,0 0,0 0,0 0,0 0,-1 0,0 0,0 0,-5 5,0-1,-1 0,0 0,0-1,-1 0,1 0,-2-1,1-1,-1 0,1 0,-1-1,0 0,-1-1,1 0,-1-1,1 0,-1-1,0-1,-11 0,0-7,4-3</inkml:trace>
  <inkml:trace contextRef="#ctx0" brushRef="#br0" timeOffset="7483.379">5843 1440,'34'-20,"15"-10,5-1,-3 6,-4 6,-6 7,-5 5,-9 9,-9 4</inkml:trace>
  <inkml:trace contextRef="#ctx0" brushRef="#br0" timeOffset="7772.426">6294 114,'18'-3,"0"2,-1 0,1 1,0 0,-1 2,1 0,0 1,-1 1,0 0,0 1,0 1,-1 1,0 1,0 0,0 0,-1 2,-1 0,0 1,0 0,-1 1,0 0,0 3,14 16,-1 1,-2 2,-1 0,-2 1,-1 1,-2 1,-1 1,-3 0,1 5,8 39,-4 0,-4 2,-3 0,-3 0,-5 1,-3-1,-3 1,-11 57,8-102,-2-2,-1 1,-2-1,-1 0,-3-1,0 0,-3-1,-1-1,-1-1,-2 0,-1-2,-2 0,-1-2,-2 0,0-2,-2-1,-1-2,-13 8,-81 45,93-60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21.67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246 117,'76'948,"-49"-503,-16-253,-8-175,1-23,6-28,19-263,-22 78,-9 1,-30-206,-12 15,28 368,1 82,14 370,29 27,2 137,-33-267,-5-280,9-28,-1 0,0-1,0 1,0 0,0-1,0 1,0 0,0-1,0 1,0 0,0-1,0 1,-1 0,1-1,0 1,0 0,0-1,0 1,0 0,-1 0,1-1,0 1,0 0,-1 0,1-1,0 1,0 0,-1 0,1 0,0-1,-1 1,1 0,0 0,0 0,-1 0,1 0,0 0,-1-1,1 1,0 0,-1 0,1 0,0 0,-1 0,1 0,0 1,-1-1,1 0,0 0,-1 0,1 0,0 0,-1 0,1 0,0 1,-1-1,1 0,0 0,9-154,50-676,-48 269,-11 548,1 1,0 0,-2 1,1-1,-1 0,-1 0,0 0,-1 1,0-1,-1 1,0 0,-1-1,4 11,0 1,0-1,0 1,0-1,0 1,0 0,0-1,0 1,0 0,-1 0,1 0,0-1,0 1,0 0,0 1,0-1,0 0,0 0,0 0,0 1,-1-1,1 0,0 1,0-1,1 1,-1 0,0-1,0 1,0 0,0-1,0 1,1 0,-1 0,0 0,1-1,-1 1,0 0,1 0,-1 0,1 0,0 0,-1 0,1 0,0 1,0-1,-1 0,1 0,0 0,0 0,0 0,0 0,0 0,1 0,-1 0,0 1,0-1,1 0,0 1,-2-1,-8 46,1 0,2 1,3 0,2 37,-3 36,-12 117,11 1,14 60,10 473,-20-677,6-33,-4-62,-1 0,0 0,0-1,0 1,1 0,-1 0,0 0,0 0,0-1,1 1,-1 0,0 0,0 0,1 0,-1 0,0 0,0 0,1 0,-1 0,0 0,0 0,1 0,-1 0,0 0,1 0,-1 0,0 0,0 0,1 0,-1 0,0 0,0 1,0-1,1 0,-1 0,0 0,0 0,0 1,1-1,-1 0,0 0,0 0,0 1,0-1,1 0,-1 0,0 0,0 1,0-1,0 0,0 0,0 1,0-1,0 0,6-26,47-612,-42-7,-11 625,1 13,-1 1,1-1,-1 0,-1 1,1-1,-1 0,-1 1,1-1,-1 1,0-1,0 1,-1 0,-2-4,3 9,1 1,0 0,-1 0,1 0,0 0,-1 0,1 0,0 1,-1-1,1 0,0 1,0-1,-1 0,1 1,0 0,0-1,0 1,0 0,0 0,-1-1,1 1,1 0,-1 0,0 0,0 0,0 0,0 0,1 1,-1-1,0 0,1 0,-1 0,1 1,0-1,-1 0,1 1,0-1,0 0,0 1,0-1,0 0,0 1,0-1,0 1,-31 207,26-148,-20 392,24 161,3-286,21-132,-11-168,-12-28,0-1,0 1,0 0,0-1,-1 1,1-1,0 1,0 0,0-1,0 1,0-1,0 1,0 0,1-1,-1 1,0 0,0-1,0 1,0-1,0 1,1 0,-1-1,0 1,0 0,0 0,1-1,-1 1,0 0,1-1,-1 1,0 0,1 0,-1 0,0-1,1 1,-1 0,0 0,1 0,-1 0,0 0,1 0,-1-1,1 1,-1 0,0 0,1 0,-1 0,1 0,-1 1,0-1,1 0,-1 0,0 0,1 0,-1 0,1 0,-1 1,0-1,1 0,-1 0,0 1,0-1,1 0,-1 0,0 1,0-1,1 0,-1 1,0-1,0 0,15-76,-4 0,-3-1,-4-1,-3 1,-5-23,3-6,0-143,-21 481,15 387,8-375,10-166,-10-78,-1 1,1-1,-1 0,1 0,-1 0,1 0,-1 0,1 0,-1 0,1 0,-1 0,1 0,-1 0,1 0,-1 0,1 0,-1-1,1 1,-1 0,1 0,-1-1,1 1,-1 0,0 0,1-1,-1 1,1-1,-1 1,0 0,1-1,-1 1,0-1,0 1,1 0,-1-1,0 1,0-1,0 1,1-1,-1 1,0-1,0 1,0-1,0 1,0-1,0 0,0 1,0-1,0 1,0-1,-1 1,1-1,0 1,0-1,0 1,-1 0,1-1,0 1,0-1,-1 1,4-364,-4 190,2 174,-1-1,0 1,1-1,-1 0,0 1,0-1,1 0,-1 1,0-1,0 1,0-1,0 0,0 1,0-1,0 0,0 1,0-1,0 0,0 1,0-1,0 0,-1 1,1-1,0 1,0-1,-1 0,1 1,0-1,-1 1,1-1,-1 1,1-1,-1 1,1-1,-1 1,1 0,-1-1,1 1,-1-1,1 1,-1 0,0 0,1-1,-1 1,1 0,-1 0,0 0,1 0,-1 0,0 0,1 0,-1 0,0 0,1 0,-1 0,0 0,-27 176,-10 313,37-446,5 216,-3-252,-1-2,1 0,-1-1,1 1,0 0,0-1,0 1,1-1,-1 0,1 1,0-1,1 0,-1 0,1 0,-1-1,1 1,1 0,-2-4,0-1,0 1,0-1,1 1,-1-1,0 0,0 0,0 0,0 0,-1 0,1 0,0-1,0 1,-1-1,1 1,-1-1,1 0,-1 1,0-1,0 0,1 0,-1 0,0 0,-1 0,1 0,0 0,-1 0,1 0,-1 0,0-1,1 1,-1 0,0 0,0-2,12-52,-3 0,-2 0,-2-1,-3 0,-3-6,-10 22,-9 76,-29 255,32-165,-1 132,24-219,17-76,1-42,-2-1,-5-1,6-72,-5-30,-19 185,1 0,0 0,-1-1,1 1,-1 0,0 0,1-1,-1 1,0 0,1-1,-1 1,0-1,0 1,1-1,-1 1,0-1,0 1,0-1,0 0,0 1,1-1,-1 0,0 0,0 0,0 0,0 0,0 0,0 0,0 0,0 0,0 0,0-1,0 1,1 0,-1 0,0-1,0 1,0-1,0 1,1-1,-1 1,0-1,0 1,1-1,-1 0,0 0,1 1,-1-1,1 0,-1 0,1 1,-1-1,1 0,0 0,-1 0,1 0,0 0,0 0,0 0,0 0,-1 1,1-1,0 0,1 0,-12 26,1 1,2 1,0-1,2 1,-2 24,7-47,-10 185,16-164,8-32,16-122,-25 115,-2-1,1 1,-2-1,0 1,-1-1,0 1,-1-1,-3-9,4 24,0 0,0 0,0 1,-1-1,1 0,0 0,0 0,-1 1,1-1,0 0,-1 0,1 0,0 0,-1 1,1-1,0 0,-1 0,1 0,0 0,-1 0,1 0,0 0,-1 0,1 0,0 0,-1 0,1 0,0 0,-1-1,1 1,0 0,0 0,-1 0,1 0,0 0,-1-1,1 1,0 0,0 0,-1-1,1 1,0 0,0 0,0-1,-1 1,1 0,0 0,0-1,0 1,0 0,0-1,0 1,-1 0,1-1,0 1,0 0,0-1,0 1,0 0,0-1,0 1,1 0,-1-1,0 1,0 0,0-1,0 1,0-1,-8 28,-7 142,13-99,17-100,-7 3,-1 0,-2-1,-1 1,-1-1,-1 0,-2 0,0-1,-24 123,17 24,7-118</inkml:trace>
  <inkml:trace contextRef="#ctx0" brushRef="#br0" timeOffset="2828.533">246 5,'-17'67,"-4"0,-3-2,-19 37,-52 74,95-176,1 0,-1 0,0 0,0 0,0 0,1 0,-1 1,0-1,0 0,0 0,0 0,1 0,-1 1,0-1,0 0,0 0,0 0,0 1,0-1,1 0,-1 0,15-25,41-86,-15 25,4 2,3 2,6 0,-42 68,-12 21,-16 30,13-30,-185 371,168-334,13-37,13-29,91-174,-52 116,-89 180,-81 157,60-139,139-260,-63 123,-5 7,0-1,1 2,1-1,0 1,0 0,1 0,0 1,1 1,0-1,0 2,1-1,1 1,8-4,99-47,-19 1,-100 57,0 0,1 0,-1 0,0-1,0 1,1 0,-1 0,0 0,0 0,0-1,-1 1,1 0,0 0,0 0,-1 0,1-1,0 1,-1 0,1 0,-1 0,0 0,1 0,-1 0,0 0,1 0,-1 1,0-1,0 0,0 0,0 1,0-1,0 0,0 1,0-1,0 1,0-1,0 1,0 0,0-1,-1 1,1 0,0 0,0 0,-1 0,-7-5,0-1,0 1,0-2,0 1,1-1,0 0,1-1,-1 0,2 0,-1-1,-2-5,9 14,0 0,0 1,1-1,-1 0,0 0,1 0,-1 0,0 0,0 0,1-1,-1 1,0 0,1 0,-1 0,0 0,0 0,1 0,-1 0,0-1,0 1,1 0,-1 0,0 0,0 0,1-1,-1 1,0 0,0 0,0-1,0 1,0 0,1 0,-1-1,0 1,0 0,0-1,0 1,0 0,0 0,0-1,0 1,0 0,0-1,0 1,0 0,0 0,0-1,0 1,0 0,0-1,0 1,-1 0,1 0,0-1,0 1,0 0,22 16,-6 3,0 1,-1 1,-1 0,-1 1,-1 1,0-1,-2 2,-1 0,-1 1,20 43,4 44,-23-86,-9-27,0 1,0 0,0 0,0 0,0 0,1 0,-1-1,0 1,0 0,0 0,0 0,1 0,-1 0,0 0,0 0,0 0,1 0,-1 0,0 0,0 0,-8-33,-1 0,-2 1,-2 0,-1 1,-7-10,-7-20,-54-62,83 124,-1-1,0 0,1 0,-1 0,1 0,-1 0,0 1,1-1,-1 0,1 0,-1 0,0 1,0-1,1 0,-1 1,0-1,1 0,-1 1,0-1,0 0,0 1,1-1,-1 1,0-1,0 0,0 1,0-1,0 1,0-1,0 0,0 1,0-1,0 1,0-1,0 1,0-1,0 0,0 1,0-1,0 1,0-1,-1 0,1 1,0-1,0 1,0-1,-1 0,1 1,0-1,-1 0,1 0,0 1,-1-1,1 0,0 0,-1 1,1-1,0 0,-1 0,1 0,-1 0,1 1,0-1,-1 0,1 0,-1 0,1 0,-1 0,213 303,-211-302,-1 0,1 0,-1 1,0-1,1 0,-1 0,0 1,0-1,1 0,-1 0,0 1,0-1,-1 0,1 0,0 1,0-1,-1 0,1 0,0 1,-1-1,1 0,-1 0,0 0,1 0,-1 0,0 0,0 0,0 0,1 0,-1 0,0 0,0 0,0-1,0 1,-1 0,1-1,0 1,0-1,0 1,0-1,-2 1,-57 14,54-14,-231 8,167-11,256-25,-52 26,-135 1,1 1,0-1,0 0,-1 0,1 1,0-1,0 0,0 0,0 1,0-1,-1 0,1 0,0 1,0-1,0 0,0 1,0-1,0 0,0 0,0 1,0-1,0 0,0 1,0-1,0 0,0 0,0 1,0-1,0 0,1 1,-1-1,0 0,0 0,0 1,0-1,1 0,-1 0,0 0,0 1,0-1,1 0,-1 0,0 0,0 1,1-1,-1 0,0 0,0 0,1 0,-1 0,0 0,1 0,-1 0,0 0,0 0,1 0,-1 0,0 0,1 0,-1 0,0 0,0 0,1 0,-25 10,-133 29,103-24,1-2,-2-2,0-3,-16-1,111-30,4 4,0 2,2 2,0 2,0 2,1 2,29 0,-56 11,-26 6,-30 9,-171 52,144-64,93-38,23 4,-27 14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0 954,'23'2,"1"-1,-1-2,0 0,0-2,0 0,0-2,0 0,-1-2,0 0,0-2,-1 0,20-12,-3-10,-2-3,-1-1,-1-1,-2-2,-2-1,-2-2,-1-1,-2-1,18-43,-41 82,194-372,-142 309,-52 65,0 1,-1 0,1 0,0-1,0 1,0 0,-1 1,1-1,0 0,0 0,0 1,0-1,1 1,-1 0,0 0,0 0,0 0,0 0,0 0,0 0,0 1,0-1,0 1,0-1,0 1,0 0,0 0,0 0,0 0,0 0,-1 0,1 0,0 1,-1-1,1 1,-1-1,0 1,1 0,12 19,-1 0,0 1,-2 0,-1 1,-1 0,-1 1,0 0,-2 0,0 5,-3-16,6 24,-1 1,-2-1,-2 2,-1-1,-2 1,-2-1,-1 0,-2 1,-3 4,3-22,-1 0,-1 0,-1 0,0-1,-2 0,-1-1,0 0,-1 0,-1-1,-1-1,0 0,-1-1,-1 0,-1-1,0-1,-18 12,20-14,-1-2,0 0,-1 0,0-2,-1 0,1-1,-1 0,-1-1,1-1,-1-1,0-1,0 0,0-1,-1-1,1-1,0-1,0 0,-1-1,-10-4,24 5,1-1,0 0,0 0,0-1,0 1,0-1,1 0,-1 0,1 0,0 0,-1-1,2 1,-1-1,0 0,1 0,-1 0,1 0,0 0,1-1,-1 1,1 0,0-1,0 1,0-1,1 0,-1 1,1-3,3-18</inkml:trace>
  <inkml:trace contextRef="#ctx0" brushRef="#br0" timeOffset="379.074">1637 474,'-20'25,"2"0,0 1,1 1,2 1,1 0,1 1,1 0,2 1,1 0,1 1,1 1,7-26,-1 0,1 1,0-1,0 0,1 0,0 0,0 1,0-1,1 0,0 0,0-1,0 1,1 0,0-1,0 1,1-1,-1 0,1 0,0 0,0-1,1 1,-1-1,1 0,0-1,0 1,1-1,-1 0,1 0,-1 0,1-1,0 0,0 0,0 0,0-1,0 0,2 0,3-2,0 1,1-2,-1 1,0-2,0 1,0-1,-1-1,1 0,-1-1,1 0,-1 0,-1-1,1 0,-1-1,0 0,-1-1,0 0,0 0,0 0,-1-1,-1 0,1-1,-2 0,1 1,-1-2,-1 1,1-1,-2 1,0-1,0 0,0-3,-1 6,0-1,0 0,0 1,-1-1,-1 0,1 1,-2-1,1 0,-1 0,0 1,-1-1,0 1,0-1,-1 1,0 0,0 0,-1 0,0 0,-1 0,0 1,0 0,0 0,-1 1,0-1,0 1,-1 0,0 1,0-1,0 1,0 1,-1 0,-3-2,4 3,0 1,0 0,0 1,0-1,0 1,-1 1,1-1,0 1,0 0,-1 1,1 0,0 0,0 1,0-1,0 2,0-1,0 1,-4 2,-8 7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1 315,'36'-9,"1"1,1 2,0 1,-1 3,1 0,30 4,-48-1,123 25,-80-16,-63-11,0-1,0 0,0 0,0 1,-1-1,1 0,-1 1,1-1,-1 1,1-1,-1 0,0 1,0-1,0 1,0 0,0-1,0 1,0 0,0-1,0 1,-1 0,1 0,0 0,-1 0,1 0,-1 1,-1-2,3 1,-152-130,92 61,59 69,0-1,0 1,0-1,0 0,0 0,0 1,1-1,-1 0,1 0,-1 0,1 0,0 0,0 0,-1 0,1 0,1 1,-1-1,0 0,0 0,1 0,-1 0,1 0,0 0,0 1,-1-1,1 0,0 0,0 1,1-1,-1 1,0-1,0 1,1-1,-1 1,1 0,-1 0,1 0,0 0,-1 0,1 0,0 0,0 0,-1 1,3-1,20-6,-1 3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0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0,'9'5,"9"1,6 0,3-1,2-1,1 3,0 0,0 0,0-2,-1-2,-1-1,1-1,-1-1,0 0,0 0,0 4,-9 2,-8 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1,'33'4,"17"3,3-1,-1-1,-5-1,-7-2,-4-1,-4 0,-2-1,-7-1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32 311,'38'-17,"-22"11,55-11,-70 17,1 0,-1 0,1 0,-1 0,1 0,-1 0,1 0,-1 0,1 1,-1-1,0 1,1-1,-1 1,0-1,1 1,-1 0,0 0,0-1,1 1,-1 0,0 0,0 0,0 0,0 1,0-1,-1 0,1 0,0 1,0-1,-1 0,1 1,-1-1,1 0,-1 1,0-1,1 1,-1-1,0 1,0-1,0 1,0-1,-1 2,-1 12,-2-1,0 0,0 1,-1-2,-1 1,-1 0,1-1,-2 0,0-1,-1 0,0 0,-1-1,-9 9,-10 16,-30 71,57-104,1 1,0-1,0 0,1 1,-1-1,1 1,0-1,0 1,0 0,0-1,1 1,-1-1,1 1,0-1,0 0,0 1,0-1,1 0,-1 0,1 0,0 0,0 0,0 0,0 0,1 0,-1-1,1 1,-1-1,1 0,0 0,0 0,3 2,3-2,1-1,-1 1,0-2,1 1,-1-1,1-1,-1 1,0-1,1-1,-1 0,0-1,0 1,0-1,0-1,-1 0,0 0,1-1,-1 0,6-5,54-42,-51 39</inkml:trace>
  <inkml:trace contextRef="#ctx0" brushRef="#br0" timeOffset="447.86">737 255,'-9'0,"0"0,0 1,0 0,1 1,-1 0,1 0,-1 1,1 0,0 0,0 1,0 0,0 1,1 0,0 0,0 0,0 1,0 0,1 0,0 1,1 0,-1 0,1 0,1 0,-1 1,-2 7,7-10,0 0,1 0,0 0,0 0,0 0,0-1,1 1,0 0,0-1,0 0,0 1,1-1,0 0,-1 0,2 0,-1 0,0-1,1 1,0-1,-1 0,1 0,1-1,-1 1,0-1,1 0,-1 0,4 1,21 17,-18-12,64 63,-73-69,-1 0,1 1,-1 0,0-1,1 1,-1 0,0 0,0-1,-1 1,1 0,-1 0,1 0,-1 0,0 0,0 0,0 0,-1 0,1 0,-1 0,0 0,1 0,-1 0,0-1,-1 1,1 0,0-1,-1 1,0-1,1 1,-1-1,-2 3,-7 4,-1 0,1 0,-2-1,1-1,-1 0,0-1,0 0,-1-1,0 0,0-1,0-1,-10 1,1 1,2-2</inkml:trace>
  <inkml:trace contextRef="#ctx0" brushRef="#br0" timeOffset="751.075">934 1,'0'0,"14"5,-1 0,0 1,0 1,-1 0,1 1,-2 0,1 1,-1 0,-1 1,0 0,0 1,-1 0,0 0,-1 1,0 0,-1 1,0 1,2 11,-1 0,-1 1,-1 0,-1 1,-2-1,-1 1,-1 0,-1-1,-1 1,-1 0,-2-1,-5 19,2-26,-1 0,-1-1,-1 0,-1 0,-1-1,0 0,-1-1,0-1,-6 4,17-16,-97 76,76-65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3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99,'-6'-2,"-1"0,1 0,-1 0,0 1,1 0,-1 0,0 1,0 0,0 0,1 0,-1 1,0 0,0 0,1 1,-1 0,1 0,-1 1,1-1,0 1,0 1,0-1,1 1,-1 0,1 0,0 1,0 0,0 0,1 0,-1 0,1 1,-1 2,-9 9,1 2,0 0,1 1,2 0,0 0,1 1,0 0,2 1,1 0,1 0,0 1,2-1,1 1,0 21,2-41,1 0,-1 1,1-1,0 0,0 0,1 1,-1-1,0 0,1 0,0 0,0-1,0 1,0 0,0-1,1 1,-1-1,1 0,-1 1,1-1,0-1,0 1,0 0,0-1,0 1,0-1,0 0,1 0,-1 0,0-1,1 1,-1-1,0 1,1-1,-1-1,1 1,-1 0,0-1,1 1,-1-1,0 0,0 0,1 0,-1-1,2 0,17-12,0-1,-1-1,-1-1,0-1,-1 0,-1-2,-1 0,-1-1,0 0,-2-1,1-5,-8 17,118-182,-125 190,1 0,0 0,0 0,-1 0,1 0,1 1,-1-1,0 0,0 1,1-1,-1 1,1-1,-1 1,1 0,-1-1,1 1,0 0,0 0,0 0,-1 0,1 1,0-1,0 1,0-1,0 1,0-1,0 1,0 0,1 0,-1 0,0 0,0 0,0 1,0-1,0 1,0-1,0 1,0 0,-1 0,1-1,0 1,0 1,36 94,-22-40,-11-41,1-1,1 0,0 0,1 0,0-1,1-1,1 1,0-1,0-1,1 0,1 0,0-1,0-1,1 0,8 4,-19-12,0 0,0-1,-1 1,1-1,0 1,0-1,0 0,-1 1,1-1,0 0,0 0,0-1,0 1,-1 0,1-1,0 1,0-1,0 1,-1-1,1 0,0 0,-1 1,1-1,-1 0,1-1,-1 1,1 0,-1 0,0-1,0 1,1-1,8-14</inkml:trace>
  <inkml:trace contextRef="#ctx0" brushRef="#br0" timeOffset="1818.481">1302 43,'-1'-3,"-1"0,1 1,-1-1,0 1,1-1,-1 1,0 0,-1-1,1 1,0 0,0 1,-1-1,1 0,-1 1,0-1,1 1,-1 0,0 0,0 0,0 0,0 0,0 1,0-1,0 1,0 0,0 0,0 0,0 0,0 1,0-1,0 1,0 0,0-1,-2 3,-2-1,0 1,0 0,0 1,1 0,-1 0,1 0,0 1,0 0,1 0,0 0,-1 1,2-1,-4 6,-4 9,2 0,0 1,1 0,1 0,0 1,2 0,1 1,1-1,1 1,1 0,0 0,2 0,1 0,1 0,1 0,0-1,2 1,1-1,1 0,0 0,2-1,0 0,2-1,0 0,1 0,1-1,11 12,-18-26,-1 0,1 0,0 0,0-1,0 0,0 0,1 0,0-1,-1 0,1 0,0-1,1 0,-1 0,0-1,1 0,-1 0,1 0,2-1,6-5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1,'-40'109,"-72"151,110-255,0 0,0 0,1 0,0 0,0 1,0-1,0 0,1 1,0-1,0 1,1-1,-1 0,1 1,0-1,1 0,-1 0,1 0,0 0,1 0,-1 0,1 0,0-1,0 1,0-1,0 0,1 0,0 0,0-1,0 1,0-1,0 0,1 0,0 0,-1-1,1 1,3 0,-2-1,0 0,0-1,0 1,0-1,1-1,-1 1,0-1,1 0,-1 0,0-1,1 0,-1 0,0 0,0-1,0 0,0 0,0-1,0 0,-1 0,1 0,-1 0,0-1,0 0,0 0,3-5,10-30,-10 22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1 252,'230'-208,"-227"205,0-1,-1 1,1 0,1 0,-1 0,0 0,1 0,-1 1,1-1,0 1,0 0,0 0,0 1,0-1,0 1,1 0,-1 0,0 0,1 1,-1-1,0 1,1 0,-1 0,1 1,-1-1,0 1,1 0,-1 0,0 1,0-1,0 1,0 0,0 0,0 0,0 0,-1 1,1 0,-1-1,3 5,95 162,-70-135,-14-23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0,'-19'6,"0"1,1 1,1 0,-1 1,1 1,1 1,0 0,0 1,1 1,1 0,0 1,1 1,0 0,1 1,1 0,1 0,0 1,1 1,1 0,1 0,0 0,1 1,-3 17,8-26,0-1,1 1,0-1,0 0,1 1,0-1,0 1,1-1,1 0,-1 0,1 0,1 0,0-1,0 1,1-1,0 0,0 0,1-1,0 1,0-1,1-1,-1 1,2-1,-1 0,1-1,0 0,0 0,0 0,1-1,-1 0,5 0,1-1,0-1,-1 0,1-1,0-1,0 0,0-1,0 0,-1-1,1 0,-1-2,1 1,-1-2,0 0,0 0,-1-1,0-1,0 0,0 0,-1-2,0 1,0-1,-1-1,-1 0,1 0,-2-1,5-5,-7 2,0 1,0-1,-1 0,-1 0,-1-1,0 1,0-1,-2 0,0 0,0 0,-1 1,-1-1,-1 0,0 0,-1 1,0-1,-5-8,6 13,-1 1,-1-1,0 1,0 0,-1 1,0-1,0 1,-1 0,0 0,0 0,-1 1,0 0,-1 1,1-1,-1 1,0 1,-1 0,1 0,-1 0,-5-1,-7 1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0,'-9'29,"-4"14,1 5,2-1,4-9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36.67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56 201,'16'-10,"1"2,1 0,-1 1,1 1,1 1,-1 0,1 1,-1 1,8 0,43-9,216-31,162-32,-347 64,-375 50,-388 101,459-91,293-49,71-18,0-7,30-15,-17 5,288-45,-555 84,-622 130,554-106,198-28,536-91,-315 53,-176 28,-140 28,-749 135,531-105,554-116,134-15,-363 76,-10 3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0 107,'73'-64,"-64"58,0 1,0 0,0 0,1 1,-1 0,1 1,0 0,0 1,0 0,1 0,-1 1,0 0,11 1,-20 1,1-1,0 0,-1 1,1 0,-1-1,1 1,-1 0,1 0,-1 0,1 0,-1 0,0 0,1 0,-1 1,0-1,0 0,0 1,0-1,0 1,-1-1,1 1,0-1,0 1,-1 0,1-1,-1 1,0 0,0-1,1 1,-1 0,0-1,0 1,0 0,-1 0,1-1,0 1,-1 0,1-1,-1 1,1-1,-2 2,-34 67,33-66,-29 38,-25 43,56-82,0 0,0 0,0 0,0 1,1-1,0 0,-1 0,1 0,0 1,0-1,1 0,-1 0,1 0,0 1,0-1,0 0,0 0,0 0,0 0,1-1,0 1,-1 0,1 0,0-1,0 0,1 1,-1-1,0 0,1 0,88 46,-83-46,0 1,0-1,0 2,-1-1,1 1,-1 0,0 0,0 1,0 0,-1 0,0 1,0 0,0 0,-1 0,0 0,3 5,-7-7,1 0,-1 0,0 0,-1 0,1 1,-1-1,1 0,-1 0,0 1,-1-1,1 0,-1 0,0 1,0-1,0 0,-1 0,1 0,-1 0,0-1,0 1,0 0,-1-1,1 1,-1-1,-1 2,-85 68,84-70,0 0,1 0,-1 0,0 0,0-1,0 1,0-1,-1 0,1-1,-1 1,1-1,-1 0,1 0,-1-1,1 0,-1 0,0 0,1-1,-5 0,-2-8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7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1 254,'9'5,"9"1,5 0,4-1,2-2,1-1,1 0,-2-2,1 0,-1 0,-1 0,1-1,-1 1,0 0,1 0,-6-5,-6-1</inkml:trace>
  <inkml:trace contextRef="#ctx0" brushRef="#br0" timeOffset="250.348">255 0,'-5'34,"-1"15,-5 5,-1-3,3-4,2-6,2-5,2-4,2-3,1-1,0-1,1 1,-1-1,0-5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5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1033,'41'-20,"-17"10,-1-2,0 0,-1-1,0-1,-1-1,-1-1,0-1,-1-1,5-6,-22 21,-2 2,0-1,0 1,1 0,-1 0,1-1,-1 1,0 0,1 0,0 0,-1 0,1 0,0 0,0 0,-1 0,1 0,0 0,0 0,0 0,0 1,0-1,0 0,0 1,0-1,1 1,-1-1,0 1,0 0,0-1,1 1,-1 0,0 0,0 0,1 0,-1 0,0 0,0 0,1 0,-1 0,0 1,0-1,0 0,1 1,-1-1,0 1,0-1,0 1,0 0,0-1,1 2,13 104,11 110,9 35,-34-236,0 0,0 0,-2 1,0-1,0 0,-2 0,0-1,0 1,-2 0,1-1,-2 0,0 0,-5 7,7-13,0-1,-1 1,0-1,0 0,-1-1,0 1,0-1,-1 0,1 0,-1-1,-1 0,1 0,-1-1,1 0,-1 0,-1-1,1 0,0 0,-1-1,1 0,-1 0,0-1,-5 0,11-1,-1 0,1 1,0-1,0-1,0 1,0 0,0-1,0 1,0-1,0 0,1 0,-1 0,0-1,0 1,1-1,-1 1,1-1,-1 0,1 0,0 0,-1 0,1 0,0-1,1 1,-1 0,0-1,1 0,-1 1,1-1,0 0,0 0,0 0,0 0,0 0,1 0,0 0,-1 0,1 0,0 0,0 0,1 0,-1 0,0 0,1 0,0 0,0 0,0 0,0 1,0-1,1 0,-1 0,2-1,107-154,-53 87,-39 46</inkml:trace>
  <inkml:trace contextRef="#ctx0" brushRef="#br0" timeOffset="416.25">85 524,'19'-37,"2"0,2 2,1 0,2 2,1 0,12-9,-38 41,0 0,0 0,0 0,0 1,0-1,0 0,1 0,-1 0,0 1,1-1,-1 1,0-1,1 1,-1 0,1-1,-1 1,0 0,1 0,-1 0,1 0,-1 0,1 0,-1 0,1 1,-1-1,0 0,1 1,-1-1,0 1,1 0,-1-1,0 1,0 0,1 0,-1 0,0 0,0 0,0 0,0 0,0 0,-1 0,1 1,0-1,0 0,-1 0,1 1,-1-1,1 0,-1 1,1-1,-1 1,0-1,0 1,0-1,0 2,26 90,22 45,-38-123</inkml:trace>
  <inkml:trace contextRef="#ctx0" brushRef="#br0" timeOffset="1093.816">565 45,'15'-7,"0"0,0 0,1 2,0 0,0 1,0 0,13 0,-25 3,1 1,-1 0,0 0,0 0,0 0,1 1,-1 0,0 0,0 0,0 0,0 0,0 1,0 0,0 0,-1 0,1 0,-1 1,1-1,-1 1,0 0,0 0,0 0,-1 0,1 1,-1-1,1 1,-1 0,0-1,-1 1,1 0,-1 0,1 2,3 17,0 1,-2 1,-1-1,-1 0,-1 1,-1-1,-1 4,0 23,15 380,-3-312,-5 0,-8 63,-26 76,29-61,0-195,0 0,0 0,0 0,0 0,-1 0,1-1,-1 1,1 0,-1 0,0 0,1 0,-1 0,0 0,0-1,0 1,-1 0,1-1,0 1,-1-1,1 0,-1 1,1-1,-1 0,0 0,1 0,-1 0,0 0,0 0,0 0,1-1,-1 1,0-1,-1 1,-67-10,38 2,-63-18,76 20</inkml:trace>
  <inkml:trace contextRef="#ctx0" brushRef="#br0" timeOffset="3252.781">1045 750,'8'-1,"-1"-2,0 1,1-1,-1 0,0 0,0-1,-1 0,1-1,-1 1,0-1,0 0,0 0,-1-1,0 0,0 0,0 0,-1-1,0 1,0-1,-1 0,0 0,1-2,30-43,122-147,-156 198,0 0,0 0,1 0,-1 0,0 0,1 0,-1 0,1 0,-1 0,1 0,-1 0,1 0,-1 0,1 1,0-1,0 0,-1 0,1 1,0-1,0 1,0-1,0 1,0-1,0 1,0-1,0 1,0 0,0-1,0 1,0 0,0 0,0 0,0 0,0 0,0 0,0 0,0 0,0 0,0 0,0 1,0-1,0 0,0 1,0-1,0 1,0-1,0 1,0-1,-1 1,1 0,0-1,0 1,-1 0,1 0,0 0,-1 0,1-1,-1 1,1 0,-1 0,1 0,-1 0,0 0,1 0,1 65,-3-58,0-1,1 0,0 0,0 1,0-1,1 0,0 1,1-1,0 0,0 0,0 0,1-1,0 1,3 4,-5-10,1 0,0 0,1-1,-1 1,0 0,0-1,0 1,0-1,1 0,-1 1,0-1,0 0,0 0,1-1,-1 1,0 0,0-1,0 1,1-1,-1 0,0 0,0 0,0 0,0 0,-1 0,1 0,0-1,0 1,-1-1,1 1,-1-1,1 0,-1 0,0 1,1-1,-1 0,0 0,0-1,9-7,156-187,-165 195,44-38,-44 40,0-1,0 0,0 1,0-1,0 1,0-1,0 1,0-1,0 1,0 0,0 0,1-1,-1 1,0 0,0 0,0 0,0 0,1 1,-1-1,0 0,0 0,0 1,0-1,0 1,0-1,1 1,-1-1,0 1,-1-1,1 1,0 0,0 0,0 0,0-1,0 1,-1 0,1 0,0 0,-1 0,1 0,-1 0,1 0,-1 0,0 1,1-1,-1 0,0 0,2 8,-1 0,-1 0,0 0,0 1,-1-1,0 0,0 0,-1-1,0 1,-1 0,0 0,0-1,-1 0,0 0,0 1,-7 16,-13 30,17-44,1 0,1 0,0 0,0 1,1 0,1 0,0 0,1 1,0-1,1 1,0-1,1 1,0 0,5 5</inkml:trace>
  <inkml:trace contextRef="#ctx0" brushRef="#br0" timeOffset="3503.31">2201 412,'-398'349,"-43"17,425-350,3-2</inkml:trace>
  <inkml:trace contextRef="#ctx0" brushRef="#br0" timeOffset="3917.473">2146 920,'-54'14,"1"3,1 1,0 3,2 3,-25 15,25 3,49-41,1 0,-1 0,0-1,0 1,1 0,-1 0,1 0,-1 0,1 1,-1-1,1 0,0 0,-1 0,1 0,0 0,0 0,0 1,0-1,0 0,0 0,0 0,0 0,1 0,-1 1,0-1,1 0,-1 0,1 0,-1 0,1 0,-1 0,1 0,0 0,0 0,-1-1,1 1,0 0,0 0,0 0,0-1,0 1,0-1,0 1,0-1,0 1,0-1,0 1,0-1,0 0,0 0,1 0,0 1,155 43,-156-44,1 1,0 0,0 0,-1 0,1 0,-1 0,1 0,-1 0,1 1,-1-1,0 0,1 1,-1-1,0 1,0 0,0-1,0 1,-1 0,1-1,0 1,-1 0,1 0,-1 0,1 0,-1 0,0-1,0 1,0 0,0 0,0 0,-1 0,1 0,0 0,-1-1,1 1,-1 0,0 0,0 0,0-1,1 1,-1-1,-1 2,-57 59,-116 31,124-82,32-13</inkml:trace>
  <inkml:trace contextRef="#ctx0" brushRef="#br0" timeOffset="4353.233">2287 807,'53'-11,"-49"9,0 0,1 1,-1-1,1 1,-1 0,1 0,-1 0,1 1,-1 0,1-1,0 2,-1-1,1 1,-1-1,1 1,-1 0,1 1,-1-1,1 1,2 1,-5 1,-1-1,1 1,-1 0,0-1,0 1,0 0,-1 0,1 0,-1 0,0-1,0 1,0 0,-1 0,0 0,1 0,-1-1,0 1,-1 0,1-1,-1 1,1-1,-1 1,0-1,0 0,-1 0,1 0,-1 0,1 0,-1 0,0-1,0 1,0-1,0 0,-2 1,-7 9,6-8,1 0,0 1,0 0,0 0,0 0,1 1,0-1,0 1,1 0,-1 0,1 1,0-1,1 1,0-1,0 1,-1 4,5-8,0 0,0 0,0 0,0-1,1 1,-1-1,1 0,-1 1,1-1,0 0,0 0,0-1,0 1,0-1,0 1,1-1,-1 0,0 0,1-1,-1 1,0-1,1 1,-1-1,1 0,-1-1,1 1,-1 0,1-1,1 0,1 1,83-14,-64 7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7:4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428 932,'4'0,"7"0,6 0,5 0,4 0,2 0,1 0,0-5,1-2,-1 1,0 1,0 1,-1 2,-4 6,-7 2</inkml:trace>
  <inkml:trace contextRef="#ctx0" brushRef="#br0" timeOffset="365.334">1217 282,'0'10,"0"7,0 7,0 3,0 2,0 1,0 0,0 0,0-1,0 0,0 0,0 0,0-1,0 0,0 0,5-4,1-2,0-5</inkml:trace>
  <inkml:trace contextRef="#ctx0" brushRef="#br0" timeOffset="614.716">1020 790,'33'0,"17"0,3 0,-1 0,-5 0,-6 0,-5 0,-4 0,-3 0,-1 0,-5 0</inkml:trace>
  <inkml:trace contextRef="#ctx0" brushRef="#br0" timeOffset="1043.901">1189 1016,'41'-7,"-26"4,0 0,0 0,1 2,-1 0,1 0,-1 2,1 0,-1 0,0 2,8 2,-21-5,0 1,0 0,-1-1,1 1,0 0,0 0,-1 0,1 0,-1 1,1-1,-1 0,1 1,-1-1,0 1,0-1,0 1,0-1,0 1,0 0,0 0,0-1,-1 1,1 0,-1 0,1 0,-1 0,0 0,0 0,0 0,0 0,0 0,0 0,0-1,-1 1,1 0,-1 0,1 0,-1 0,0 0,0-1,0 1,0 0,0-1,-1 2,-57 71,58-73,-19 20,7-11,1 1,1 0,0 1,0 0,1 0,1 1,0 1,1-1,0 2,1-1,1 1,0 0,1 0,-2 12,7-24,0 1,0-1,1 0,-1 0,1 1,0-1,0 0,0 0,0 0,1 0,-1 0,1 0,0 0,-1-1,1 1,1 0,-1-1,0 0,1 0,-1 1,1-1,-1-1,1 1,0 0,0-1,0 1,0-1,0 0,0 0,0 0,2 0,102 8,-19-37,-73 18</inkml:trace>
  <inkml:trace contextRef="#ctx0" brushRef="#br0" timeOffset="9282.031">455 57,'-6'-6,"-1"0,-1 1,1-1,-1 2,0-1,0 1,0 0,-1 1,1 0,-1 0,0 1,1 0,-1 0,0 1,0 1,0-1,-1 1,1 1,0 0,0 0,0 1,1 0,-1 0,0 1,1 0,-1 0,1 1,0 1,0-1,-1 2,-7 13,1 0,1 0,0 2,2-1,0 2,2-1,0 2,2-1,0 1,1 0,2 1,0 0,1 7,3-29,-21 133,6 1,6 0,6 1,6 27,28 193,-31-333,0-20,0 0,0 0,0-1,1 1,-1 0,1 0,0 0,0-1,0 1,0 0,1 0,0 0,0-1,0 1,0 0,0-1,1 1,-1-1,1 1,0-1,0 0,1 0,-1 0,1 0,-1 0,1 0,0-1,0 1,0-1,0 0,0 0,1 0,-1 0,1-1,-1 1,1-1,223-2,-203 0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3:48.5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1780 121,'-45'28,"-232"227,5-45,197-148,75-62,0 0,0-1,1 1,-1 0,0-1,0 1,0 0,0 0,0-1,0 1,0 0,0-1,0 1,0 0,0 0,0-1,0 1,0 0,0-1,0 1,0 0,0-1,0 1,0 0,-1 0,1-1,0 1,0 0,0 0,0-1,-1 1,1 0,0 0,0 0,-1-1,1 1,0 0,0 0,20-30,47-39,2 2,4 4,39-25,-108 85,101-79,4 5,26-9,-204 134,-44 23,3 6,-3 10,49-38,-250 228,153-152,206-186,145-106,156-104,-285 223,3 3,1 3,3 3,7-1,-225 148,-511 394,481-351,150-115,54-41,174-174,-112 98,4 3,3 5,80-47,-169 117,-3 1,2 0,-1 1,0-1,0 1,1-1,-1 1,0 0,1 0,0 0,-1 0,1 0,-1 1,1-1,0 1,0-1,-1 1,1 0,0 0,-1 1,4-1,-23 24,-446 343,139-106,269-219,-88 86,141-114,25-27,230-222,-201 192,-16 11,1 2,2 2,0 1,2 2,1 2,3 1,-23 17,-26 17,-33 22,33-30,-327 248,173-139,-104 82,146-103,148-105,202-169,6 7,-259 207,-66 47,-3-5,-78 51,-58 47,188-135,78-57,205-188,-149 143,-129 97,-191 167,79-73,77-39,67-102,104-184,45-113,-120 245,-33 96,-43 163,2-45,-52 15,96-161,0 0,0-1,1 1,-1 0,1 0,-1-1,0 1,1 0,-1 0,1-1,0 1,-1-1,1 1,0 0,-1-1,1 1,0-1,-1 1,1-1,0 0,0 1,0-1,-1 0,1 0,0 1,0-1,0 0,0 0,0 0,-1 0,1 0,0 0,0 0,0 0,0-1,0 1,-1 0,1 0,0-1,0 1,-1-1,1 1,0 0,0-1,-1 0,1 1,0-1,-1 1,1-1,-1 0,1 1,-1-1,1 0,-1 1,1-1,-1 0,0 0,1 0,-1 1,0-1,0-1,5-1,125-91,54-29,-106 95,-78 28,-1 0,1 0,0 0,-1 1,1-1,-1 0,1 0,0 0,-1 1,1-1,0 0,0 1,-1-1,1 0,0 1,0-1,-1 0,1 1,0-1,0 0,0 1,-1-1,1 1,0-1,0 1,0-1,0 0,0 1,0-1,0 1,0-1,0 1,0-1,0 0,0 1,1-1,-1 1,0-1,0 0,0 1,0-1,1 0,-1 1,0-1,0 0,1 1,-1-1,0 0,1 1,-1-1,0 0,1 0,-1 1,0-1,1 0,-1 0,1 0,-1 0,0 0,1 1,0-1,-34 26,-242 113,225-115,71-19,131-51,-152 46,0 1,0-1,0 0,0 1,0-1,0 1,0-1,0 0,0 1,0-1,0 0,0 1,0-1,0 1,0-1,0 0,0 1,0-1,0 0,1 1,-1-1,0 0,0 1,0-1,1 0,-1 1,0-1,1 0,-1 0,0 1,0-1,1 0,-1 0,0 0,1 1,-1-1,1 0,-1 0,0 0,1 0,-1 0,0 0,1 0,-1 0,1 0,-1 0,0 0,1 0,-1 0,0 0,1 0,-1 0,0 0,1 0,-1-1,-25 24,-157 74,306-173,-16 20,-94 8,-2 26,2-1,0 2,1 0,1 1,2 0,-1 1,2 1,2 0,55-59,170-171,-246 248,-1 0,1 0,0-1,0 1,0 0,-1 0,1-1,0 1,0 0,0 0,0-1,-1 1,1 0,0 0,0-1,0 1,0 0,0-1,0 1,0 0,0 0,0-1,0 1,0 0,0-1,0 1,0 0,0 0,0-1,0 1,0 0,-36 17,33-16,-30 19,0 0,1 2,1 2,1 1,1 1,-18 21,46-46,-19 23,20-24,0 0,0 0,1 0,-1 0,0 0,1 0,-1 0,0 0,0 0,1 0,-1 0,0 1,0-1,1 0,-1 0,0 0,0 0,0 1,1-1,-1 0,0 0,0 1,0-1,1 0,-1 0,0 1,0-1,0 0,0 0,0 1,0-1,0 0,0 0,0 1,0-1,0 0,0 1,0-1,0 0,0 0,0 1,0-1,0 0,0 0,0 1,0-1,0 0,-1 0,1 1,0-1,0 0,0 1,13-8,0-1,0 0,0-1,-1 0,0-1,-1 0,0-1,3-5,7-4,438-417,-329 334,-130 103,0 0,0 1,0-1,0 0,0 1,0-1,0 0,0 1,1-1,-1 0,0 1,0-1,0 0,0 0,1 1,-1-1,0 0,0 0,1 1,-1-1,0 0,0 0,1 0,-1 1,0-1,1 0,-1 0,0 0,1 0,-1 0,0 0,1 0,-1 0,0 0,1 0,-1 0,0 0,1 0,-1 0,0 0,1 0,-1 0,0 0,1 0,-1 0,0-1,1 1,-1 0,0 0,0 0,1-1,-1 1,0 0,0 0,1-1,-1 1,0 0,0 0,0-1,-16 27,-184 156,7-23,173-138,39-27,167-154,-144 119,299-305,-265 276,-235 206,51-30,104-98,27-25,144-136,28-40,-174 165,-52 39,16-3,7-4,0 0,0 0,1 1,-1 0,1 0,0 1,0 0,1 0,-1 1,2-1,-1 1,-4 8,10-15,1 1,0-1,0 1,-1-1,1 0,0 0,0 1,-1-1,1 0,0 0,0 0,0 1,-1-1,1 0,0 0,0-1,0 1,-1 0,1 0,0 0,0 0,0-1,-1 1,1 0,0-1,-1 1,1 0,0-1,0 1,-1-1,1 1,-1-1,1 0,-1 1,1-1,-1 0,1 1,-1-1,1 0,-1 1,0-2,1 2,110-120,-81 81,-26 35,-1 0,1 0,-1-1,0 1,0-1,0 0,-1 0,0 0,0 0,0 0,0 0,-1-1,0 1,0 0,-1-1,1 1,-1-1,0 5,0 1,-1-1,1 0,0 0,-1 1,1-1,0 0,-1 0,1 1,-1-1,1 1,-1-1,1 0,-1 1,1-1,-1 1,0-1,1 1,-1 0,0-1,1 1,-1-1,0 1,0 0,1 0,-1 0,0-1,0 1,0 0,1 0,-1 0,0 0,0 0,0 0,1 0,-1 1,0-1,0 0,1 0,-1 1,0-1,0 0,1 1,-1-1,0 1,1-1,-1 0,1 1,-1 0,0-1,1 1,-1-1,1 1,-1 0,-37 31,38-31,-38 41,38-42,1 1,-1-1,1 1,-1-1,1 1,0-1,-1 1,1-1,-1 0,1 1,0-1,0 0,-1 0,1 1,0-1,0 0,-1 0,1 0,0 0,0 0,-1 0,1 0,0 0,-1 0,1-1,0 1,0 0,-1 0,1-1,0 1,-1 0,1-1,0 1,-1-1,1 1,-1-1,1 1,-1-1,1 1,-1-1,1 1,-1-1,1 0,-1 1,0-1,1 0,-1 0,62-43,-95 60,-139 130,370-328,-139 117,-87 78,-23 30,2 2,1 3,-22 30,65-65,30-32,-22 17,156-133,-159 135,-1 0,1 0,0-1,0 1,-1 0,1-1,0 1,0 0,0 0,0-1,-1 1,1 0,0-1,0 1,0 0,0-1,0 1,0-1,0 1,0 0,0-1,0 1,0 0,0-1,0 1,0 0,0-1,1 1,-1 0,0-1,0 1,0 0,0 0,1-1,-1 1,0 0,0-1,1 1,-1 0,0 0,0 0,1-1,-1 1,0 0,1 0,-1 0,0 0,-29 11,-165 128,382-299,-425 349,70-58,147-101,20-29,0-1,0 1,0-1,0 1,0 0,0-1,0 1,0-1,0 1,0-1,0 1,1-1,-1 1,0-1,0 1,1-1,-1 1,0-1,0 1,1-1,-1 1,1-1,-1 0,0 1,1-1,-1 0,1 1,-1-1,1 0,-1 0,1 1,-1-1,1 0,-1 0,1 0,-1 0,1 0,0 0,-1 1,1-1,-1-1,1 1,-1 0,1 0,-1 0,1 0,-1 0,1 0,-1-1,1 1,-1 0,1 0,-1-1,1 1,-1 0,1-1,-1 1,1 0,-1-1,0 1,1-1,-1 1,0-1,1 1,11-7,0 0,-1 0,1-1,-2-1,1 0,-1-1,0 0,-1 0,0-1,-1 0,1-2,27-31,-1 9,2 2,0 2,3 2,1 0,-34 24,-272 243,46-51,184-143,36-43,-1 0,1 0,0 0,0-1,0 1,0 0,0-1,0 1,0 0,0-1,0 1,0-1,0 1,0-1,0 0,0 0,1 1,-1-1,0 0,0 0,0 0,1 0,-1 0,0 0,0-1,0 1,0 0,1-1,-1 1,0 0,0-1,0 1,0-1,0 0,0 1,0-1,0 0,0 0,-1 0,1 0,206-134,-162 104,-7 5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6923.243">5702 46,'-8'-4,"1"2,0-1,-1 1,0 0,1 1,-1 0,0 0,0 1,0 0,0 0,1 0,-1 1,0 1,0-1,1 1,-1 1,1-1,0 1,-1 0,1 1,1 0,-1 0,0 0,-4 6,1-2,0 1,1 1,0 0,1 0,0 1,0 0,1 0,1 0,0 1,1 0,0 1,0-1,2 1,0 0,0-1,1 1,0 1,1-1,1 0,1 12,0-21,0 0,1 1,-1-1,1 0,0 0,0 0,0 0,1-1,0 1,-1 0,1-1,0 0,1 0,-1 0,1 0,-1 0,1-1,0 0,0 1,0-1,0-1,0 1,0 0,0-1,1 0,-1 0,1-1,-1 1,1-1,-1 0,2 0,3 0,-1-1,0 0,1 0,-1-1,0 0,0 0,0-1,0 0,0-1,0 0,-1 0,0 0,0-1,0 0,0 0,0-3,16-15,-1-2,-1-1,-2-1,-1-1,-1 0,-1-1,-1-1,-2 0,-1-1,7-31,-10 47,-8 47,-1-28,-1 29,-1-22,1 0,1 0,0 1,0-1,1 0,1 1,0-1,0 0,1 0,0 0,1-1,1 1,-1-1,5 6,102 94,-97-96</inkml:trace>
  <inkml:trace contextRef="#ctx0" brushRef="#br0" timeOffset="7589.316">6181 299,'28'54,"-27"-53,-1 0,1 1,0-1,0 0,0 0,0 0,0 0,0 0,1-1,-1 1,0 0,0 0,1-1,-1 1,0-1,1 1,-1-1,1 0,-1 1,0-1,1 0,-1 0,1 0,-1 0,1 0,-1 0,1-1,-1 1,0 0,1-1,-1 1,0-1,1 1,-1-1,0 0,0 0,1 1,-1-1,0 0,0 0,0 0,0 0,0-1,41-59,-30 41,-11 18,0-1,0 1,0 0,0 0,0 1,1-1,-1 0,1 0,-1 1,1-1,0 1,0-1,0 1,-1 0,1-1,0 1,1 0,-1 0,0 1,0-1,0 0,0 1,1-1,-1 1,0 0,1 0,-1 0,0 0,0 0,1 0,-1 1,0-1,0 1,1-1,-1 1,0 0,0 0,0 0,0 0,0 0,0 1,0-1,-1 0,1 1,0 0,-1-1,1 1,-1 0,1 0,0 1,11 19,-1 1,0 0,-2 1,-1 0,0 1,-2 0,-1 0,-1 0,-1 2,0-6,32 173,-34-189,-1 0,1 0,-1 1,0-1,0 0,-1 1,1-1,-1 1,0-1,-1 1,1-1,-1 1,0-1,-1 0,1 0,-1 1,0-1,0 0,-1 0,1-1,-1 1,0 0,-1-1,1 0,-1 0,0 0,0 0,0 0,0-1,0 0,-1 0,0 0,0 0,1-1,-2 0,-2 1,4-1,0-1,-1 0,1 0,-1-1,1 1,-1-1,1 0,-1 0,1 0,-1-1,1 0,0 0,-1 0,1 0,0-1,-1 1,1-1,0 0,0 0,0-1,1 1,-1-1,1 0,-1 0,1 0,0 0,0-1,0 1,1-1,-1 0,1 1,0-1,0-1,0 1,0 0,1 0,0-1,0 1,0 0,0-1,1 1,-1-1,1 1,1-2,3-3,2-1,-1 1,1 0,1 1,-1-1,1 1,1 1,0-1,0 1,0 1,1-1,0 1,0 1,8-4,57-34,-38 24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  <inkml:trace contextRef="#ctx0" brushRef="#br0" timeOffset="36579.006">5193 1795,'256'-57,"83"57,-142-28,-66 28,-119 0</inkml:trace>
  <inkml:trace contextRef="#ctx0" brushRef="#br0" timeOffset="37795.967">5589 1428,'6'18,"0"1,0-1,-2 1,-1 0,0 0,-1 1,-1-1,-1 2,9 74,25 216,-12-114,-12-114,-5-1,-3 1,-4 10,4 139,26 22,-29 151,-26-209,27 284,-12-350,-5-44,16-76</inkml:trace>
  <inkml:trace contextRef="#ctx0" brushRef="#br0" timeOffset="38146.101">6069 3291,'-352'401,"5"-12,326-369,-39 56,58-65</inkml:trace>
  <inkml:trace contextRef="#ctx0" brushRef="#br0" timeOffset="38792.091">5927 1344,'-38'33,"1"2,3 2,0 1,3 2,1 1,2 1,2 2,2 0,2 2,2 0,0 7,-100 214,108-241,0-2</inkml:trace>
  <inkml:trace contextRef="#ctx0" brushRef="#br0" timeOffset="39778.457">6491 2304,'-18'14,"2"1,-1 0,2 2,0 0,1 0,1 1,0 1,2 0,0 1,1 0,1 1,1 0,1 0,1 1,-3 15,8-32,0 0,1-1,-1 1,1 0,0 0,0 0,1 0,-1 0,1-1,0 1,0 0,1 0,-1-1,1 1,0-1,1 1,-1-1,1 0,-1 0,1 0,0 0,1-1,-1 1,1-1,-1 0,1 0,0 0,0 0,1-1,-1 0,0 0,1 0,0 0,-1-1,1 1,0-1,-1 0,1-1,0 1,0-1,0 0,0 0,0-1,0 1,-1-1,1 0,17-5,-1-1,0-1,-1-1,1-1,-2-1,0 0,0-2,-1 0,0-1,-2 0,1-2,-2 0,0 0,-1-2,-1 0,0 0,-2-1,7-15,-11 22,-1 0,0 0,-1-1,-1 0,0 0,0 0,-2 0,0 0,0-1,-1 1,0-1,-2 1,1-1,-2 1,0-1,0 1,-1 0,-1 0,-2-5,3 13,1 1,-1 0,-1 0,1 1,0-1,-1 1,0-1,0 1,0 0,0 0,0 1,0-1,-1 1,1 0,-1 0,0 1,0-1,1 1,-1 0,0 0,0 1,0 0,0-1,0 2,0-1,0 0,0 1,-2 1,-5 0,0 1,1 1,-1 0,1 1,0 0,0 0,0 1,1 1,0 0,0 0,0 2,-24 22,5-1</inkml:trace>
  <inkml:trace contextRef="#ctx0" brushRef="#br0" timeOffset="40177.05">7084 2501,'0'10,"0"7,-5 6,-1 4,5-2,2-11,2-8</inkml:trace>
  <inkml:trace contextRef="#ctx0" brushRef="#br0" timeOffset="41911.079">7197 2078,'44'-38,"-40"34,0 0,0 1,0-1,0 1,1-1,0 1,0 1,-1-1,1 1,1 0,-1 0,0 0,0 1,1-1,-1 2,1-1,-1 0,1 1,0 0,-1 0,1 1,-1 0,1 0,-1 0,0 0,1 1,-1 0,0 0,0 0,1 2,-3-1,0 2,-1-1,1 0,-1 0,0 1,-1-1,1 1,-1 0,0 0,0-1,0 1,0 0,-1 0,0 0,0 0,-1 0,1-1,-1 1,0 0,0 0,-1-1,1 1,-1-1,0 1,0-1,-1 1,1-1,-1 0,0 0,-19 88,24-88,1 1,-1-1,1 0,0 1,1-1,-1-1,1 1,-1 0,1-1,0 0,0 0,1 0,-1 0,1-1,-1 0,1 0,0 0,0 0,0-1,0 0,0 0,0 0,1-1,22 10,-23-9,0 0,0 1,0-1,0 1,-1 1,1-1,-1 1,0-1,1 1,-1 1,0-1,-1 0,1 1,-1 0,1 0,-1 0,0 0,-1 0,1 1,-1-1,0 1,0 0,0 0,-1 0,1 0,-1 0,0 1,0-1,0 0,0-1,0 1,-1 0,1 0,-1 0,0 0,-1 0,1 0,-1 0,0 0,0 0,0 0,-1 0,0-1,0 1,0-1,-1 1,1-1,-1 0,0 0,0 0,0 0,-1 0,1-1,-1 0,0 0,0 0,0 0,-1 0,1-1,-1 1,-7-1,1 0,-1 0,0-1,0-1,0 0,0 0,0-1,0-1,0 0,1-1,-1 0,-1-1,-6-3</inkml:trace>
  <inkml:trace contextRef="#ctx0" brushRef="#br0" timeOffset="43597.069">7988 2218,'1'-17,"2"0,0 0,1 0,1 0,0 1,1 0,1 0,1 0,0 1,1 0,1 0,0 1,1 1,0 0,9-8,-20 20,1 0,-1 0,0 0,1 0,-1 0,1 0,-1 0,1 0,-1 0,1 0,0 0,-1 1,1-1,0 0,0 1,0-1,-1 0,1 1,0-1,0 1,0-1,0 1,0-1,0 1,0 0,0 0,0-1,0 1,0 0,0 0,1 0,-1 0,0 0,0 0,0 1,0-1,0 0,0 0,0 1,0-1,0 1,0-1,0 1,-1-1,1 1,0 0,0-1,0 1,0 0,-1-1,1 1,0 0,-1 0,1 0,-1 0,1 0,-1 0,1 0,-1 0,0 0,1 0,-1 0,2 8,22 67,-23-75,-1 1,1-1,0 0,0 1,0-1,0 0,0 1,0-1,0 0,0 0,0 0,1 0,-1 0,0 0,1-1,-1 1,1 0,-1-1,1 1,-1-1,1 1,-1-1,1 0,0 1,-1-1,1 0,0 0,-1 0,1 0,-1-1,1 1,-1 0,1-1,0 1,-1-1,1 1,-1-1,0 0,1 0,-1 0,1 1,-1-1,0-1,0 1,1 0,79-89,-80 90,0-1,0 1,0 0,-1 0,1 0,0-1,0 1,0 0,-1 0,1 0,0 0,0 0,0 0,0 1,-1-1,1 0,0 0,0 1,0-1,-1 0,1 1,0-1,-1 0,1 1,0-1,-1 1,1 0,0-1,-1 1,1-1,-1 1,1 0,-1-1,1 1,-1 0,0 0,1-1,-1 1,0 0,0 0,1 0,-1-1,0 1,0 0,0 0,0 0,0 0,0 0,4 48,-4-46,3 111,2-94</inkml:trace>
  <inkml:trace contextRef="#ctx0" brushRef="#br0" timeOffset="43794.102">8890 1908,'-498'446,"347"-280,100-86,46-63</inkml:trace>
  <inkml:trace contextRef="#ctx0" brushRef="#br0" timeOffset="44277.854">8834 2388,'-45'28,"33"-22,0 0,1 1,0 0,0 1,1 0,0 0,1 1,-1 1,2 0,-6 7,14-14,0 0,0 1,0-1,0 0,1 1,-1-1,1 0,0 0,0 1,0-1,0 0,1 0,-1 0,1 0,-1-1,1 1,0 0,1-1,-1 1,0-1,1 0,-1 1,1-1,-1-1,1 1,0 0,0-1,0 1,0-1,0 0,0 0,2 1,18 12,-20-13,1 1,0-1,0 1,-1 0,1 0,-1 1,1-1,-1 1,0-1,0 1,0 0,-1 0,1 0,-1 1,1-1,-1 0,0 1,0 0,-1-1,1 1,-1 0,0 0,0 0,0 0,0 0,-1 0,0 0,1 0,-2 0,1 1,0-1,-1 0,0 0,0 0,0 0,0-1,-1 1,1 0,-1 0,-4 3,0-1,0 0,-1 0,1-1,-1 0,0 0,-1 0,1-1,-1 0,0-1,0 1,0-2,0 1,-1-1,1 0,-1-1,1 0,-1 0,1-1,-1 0,0-1,1 0,-9-2,-2-3</inkml:trace>
  <inkml:trace contextRef="#ctx0" brushRef="#br0" timeOffset="44661.105">9003 2191,'11'-7,"10"-7,2 1,0 1,0 1,1 1,0 2,1 0,0 1,4 0,-27 7,-1-1,0 1,0-1,0 1,1-1,-1 1,0 0,0 0,1-1,-1 1,0 0,1 0,-1 0,0 0,1 1,-1-1,0 0,1 1,-1-1,0 0,0 1,0 0,1-1,-1 1,0 0,0-1,0 1,0 0,0 0,0 0,0 0,0 0,-1 0,1 0,0 0,-1 0,1 0,0 1,-1-1,0 0,1 0,-1 1,0-1,1 0,-1 1,0-1,0 0,0 1,0-1,0 0,0 0,-1 1,1-1,0 0,-1 1,1-1,-1 0,1 0,-1 0,0 1,-32 47,27-43,1 0,0 0,0 0,1 1,0-1,0 1,0 0,1 0,0 1,0-1,1 0,0 1,1 0,-1 0,1-1,1 1,0 7,2-11,1 0,-1-1,1 1,0-1,1 0,-1 0,1 0,-1 0,1-1,0 1,0-1,0 0,0 0,0-1,0 1,1-1,-1 0,0 0,1 0,-1-1,1 1,-1-1,1 0,-1 0,1-1,-1 1,1-1,2-1,2 2,79-14,-63 7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47.8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2994 205,'-104'-65,"71"42,-1 1,0 2,-2 2,-1 1,-29-9,43 21,-1 2,1 0,-1 1,1 2,-1 0,-15 3,-21-1,1 3,1 3,0 2,1 2,-38 15,-81 16,-659 136,738-154,2 3,1 5,1 3,2 5,-14 12,79-37,0 2,2 1,0 1,1 0,0 2,2 1,1 1,1 0,1 2,1 0,1 1,2 0,0 1,2 1,1 0,2 0,-1 9,-99 325,91-276,4-27,3 1,2 0,0 60,12 138,3-211,2 0,3-1,1 0,2 0,3-1,1-1,3-1,1-1,12 15,-9-17,3-2,1 0,2-2,1-1,2-2,30 23,-26-31,2-2,1-1,1-2,1-2,0-1,36 7,-47-14,35 11,1-3,1-4,0-2,14-2,17-4,-1-5,63-7,-77-4,0-3,-1-4,35-13,-13-1,-1-4,-1-4,44-27,-113 46,-1-2,-1-2,0-1,28-27,-18 5,-2-1,-3-3,-1 0,-2-3,-3-1,-3-1,-1-1,17-55,-2 15,0-1,-4-2,-4-2,-4-1,5-48,0-98,-30 176,3 22,-3 1,-2-1,-3-1,-1 1,-3 0,-2 0,-2 0,-2 1,-2 0,-2 1,-3 0,-6-11,10 37,0 1,-2 0,0 0,-1 1,-1 1,-1 1,-1 0,0 1,-1 1,-1 1,-1 1,0 1,0 0,-2 2,1 0,-1 1,-1 2,-12-3,-23-2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6:4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9 378,'1'0,"-1"0,0 0,0 1,1-1,-1 0,0 1,0-1,0 0,1 1,-1-1,0 1,0-1,0 0,0 1,0-1,0 0,0 1,0-1,0 1,0-1,0 0,0 1,0-1,0 1,-1-1,1 0,0 1,0-1,0 0,0 1,-1-1,1 0,0 1,0-1,-1 0,1 0,0 1,0-1,-1 0,1 0,0 1,-1-1,1 0,-1 0,1 0,0 0,-1 0,1 0,0 1,-1-1,1 0,-1 0,1 0,0 0,-1 0,1 0,0 0,-1-1,11 41,9 37,27 67,-31-119,1-1,2 0,0-1,1-1,1-1,1-1,13 9,-4-3,9 7,1-1,2-1,1-3,28 14,175 66,-222-101,35 12,0-2,2-3,0-2,38 1,325 17,18-32,-277-14,-1-7,60-21,-220 43,270-55,-207 46,-39 4,1 1,0 1,-1 2,1 1,0 1,0 2,0 1,10 2,-25-2,1 0,-1 0,0 2,0 0,-1 0,0 1,0 1,0 0,-1 1,0 0,0 1,0 1,161 177,-172-187,1 0,-1 0,0 0,1 0,-1 0,1-1,-1 1,0 0,1-1,-1 1,0-1,1 1,-1-1,0 0,0 0,0 1,0-1,0 0,0 0,0 0,0 0,0 0,0 0,0 0,0-1,-1 1,1 0,0 0,-1-1,1 1,-1 0,0-1,1 1,-1 0,0-1,0 1,0-1,0 1,0 0,0-1,0 1,0 0,-1-1,1 1,-1-1,1 1,-1-1,4-13,4-8,2 1,0 0,2 0,0 1,1 1,2 0,0 0,1 1,0 1,2 1,0 0,1 1,0 1,1 1,1 1,1 0,0 1,0 2,1 0,0 1,1 1,0 1,0 1,0 2,1 0,23-1,178-21,131 43,-216-6,1-7,26-6,-9 0,-134 2,33 1,0-2,0-3,-1-2,41-11,306-97,-343 100,1-2,-2-3,0-2,-2-3,21-13,-36 15,-26 15,-1 1,-1-2,1 0,-1-1,-1 0,1-1,-2-1,1 0,-1 0,-1-1,0-1,-1 0,-1 0,4-8,-5 3,-1-1,-1 0,-1 0,-1 0,0-1,-2 1,0-1,-1 0,-1 1,-1-1,-1 0,-1 1,0-1,-1 1,-1 0,-1 0,-1 0,-1 1,0 0,-1 0,-1 1,-2-1,-1-2</inkml:trace>
  <inkml:trace contextRef="#ctx0" brushRef="#br0" timeOffset="1496.767">1110 1873,'-28'13,"0"1,1 2,1 0,0 2,2 1,0 0,1 2,-20 23,28-29,1 1,1 1,1 0,0 1,1 0,1 1,0 0,2 1,0-1,-1 8,6-16,1 0,-1 0,2 0,-1 1,2-1,0 1,0-1,1 1,0-1,1 0,0 1,1-1,0 0,1 0,0-1,1 1,0-1,0 0,6 7,-8-13,0 0,0 0,0 0,0 0,0 0,1-1,0 0,0 0,0 0,0 0,0 0,1-1,-1 0,1 0,-1 0,1-1,0 1,0-1,0 0,0 0,-1-1,1 0,0 0,0 0,0 0,0-1,0 1,0-1,0-1,0 1,-1-1,1 0,0 0,-1 0,0 0,1-1,0 0,17-17,0 0,-2 0,0-2,-2-1,0 0,-2-1,0-1,-2-1,0 0,7-23,6-6,4-4,-3-1,-3-2,-3-1,3-20,-25 83,0-1,0 1,-1-1,1 0,-1 1,1-1,0 1,0-1,-1 0,1 1,0-1,0 0,0 1,0-1,0 0,0 0,0 1,0-1,0 0,0 1,0-1,0 0,0 1,1-1,-1 0,0 1,1-1,-1 1,0-1,1 0,-1 1,0-1,1 1,-1-1,1 1,-1-1,1 1,-1-1,1 1,0 0,-1-1,1 1,0 0,-1 0,1-1,-1 1,1 0,0 0,-1 0,1 0,0 0,0 0,-1 0,1 0,0 0,-1 0,1 0,0 0,-1 0,1 1,0-1,-1 0,1 0,-1 1,1-1,0 1,0-1,13 124,-13-77,54 348,-31-266,-6 2,-4 23,-13-128,3 55,-3 0,-4 0,-4 5,2-56,-2 0,0 0,-3 0,0-1,-2-1,-1 0,-1 0,-1-1,-2-1,0-1,-2 0,-1-2,0 0,-2-1,-1-1,-22 16,-40 5,83-41,-1 0,1 0,-1-1,1 1,-1-1,1 1,-1-1,0 0,1 0,-1-1,0 1,1 0,-1-1,1 0,-1 1,1-1,-1 0,1 0,-1-1,1 1,0 0,0-1,0 1,0-1,0 0,0 0,0 0,0 0,1 0,-1 0,1 0,-1 0,1-1,0 0,-3-12,0-1,2 1,0-1,1 1,0-1,2 0,0 1,0-1,1 0,1 1,2-5,-5 19,23-92,3 1,4 1,5 2,17-29,35-92,-74 174</inkml:trace>
  <inkml:trace contextRef="#ctx0" brushRef="#br0" timeOffset="2099.198">1675 2466,'40'-13,"0"-1,0-2,-1-2,-1-1,-1-3,6-5,-37 24,0 0,1-1,-1 0,-1 0,1 0,0-1,-1 0,0 0,0 0,-1-1,0 1,1-1,-2 0,1-1,-1 1,0 0,0-1,-1 0,0 0,0 0,0 1,-1-2,0 1,-1 0,1 0,-1 0,-1 0,1 0,-1 0,-1 0,1 0,-1 0,0 0,-1 0,1 1,-2-1,-2-5,1 8,0 0,-1 0,1 0,-1 1,0 0,1 0,-1 1,-1-1,1 1,0 1,0-1,-1 1,1 0,-1 1,1-1,-1 1,1 0,-1 1,1 0,-1 0,1 0,0 1,-1 0,1 0,0 0,0 1,0 0,1 0,-1 1,1-1,0 1,0 0,0 1,0-1,1 1,-1 0,0 2,-4 6,0 0,1 1,1 1,0-1,1 1,0 0,1 0,1 1,1-1,0 1,1 0,0 0,2 0,0 0,0 0,2 7,0-13,-1 1,1-1,0 0,1 0,1 0,-1-1,1 1,1-1,0 0,0 0,1 0,0-1,1 0,-1 0,2 0,-1-1,1 0,0-1,0 0,1 0,0 0,0-1,0-1,1 0,7 3,-3-3,1-1,0 0,0-1,0 0,0-1,0-1,0 0,0-2,0 1,0-2,0 0,0-1,-1 0,1-1,-1-1,0 0,-1-1,0 0,0-1,0-1,6-6,9-7,-2-2,0-1,-2-1,-1-1,-1-1,-1-1,-1 0,10-25,-8 14,-1-1,-3-1,-1-1,-2-1,-2 0,-2-1,-2 0,-2-1,-2 0,-2 0,-3-45,-17 23,16 67,1 0,-1-1,0 1,0 0,0 0,1 0,-1-1,0 1,0 0,-1 0,1 1,0-1,0 0,0 0,-1 0,1 1,0-1,-1 1,1-1,0 1,-1 0,1-1,-1 1,1 0,0 0,-1 0,1 0,-1 0,1 0,-1 0,1 1,-1-1,1 0,0 1,-1-1,1 1,0 0,0-1,-1 1,1 0,0 0,0 0,0 0,0 0,0 0,0 0,-10 11,2 0,0 1,0 0,1 1,1-1,0 2,1-1,0 1,1 0,1 0,1 0,0 1,1-1,-1 15,-1 3,0-1,3 0,0 1,2 0,2-1,1 0,1 0,2 0,1 0,1-1,2 0,9 15,-8-18,1-1,1-1,2-1,0 0,2-1,0 0,15 12,-23-29,-3-3</inkml:trace>
  <inkml:trace contextRef="#ctx0" brushRef="#br0" timeOffset="2261.52">2211 1957,'58'-4,"23"-3,8 1,-7 2,-12 0,-13 2,-12 1,-13 0</inkml:trace>
  <inkml:trace contextRef="#ctx0" brushRef="#br0" timeOffset="2645.618">3057 1930,'-35'32,"26"-26,1 1,0 0,0 1,1 0,0 0,0 0,1 1,0 0,1 1,-3 4,8-11,0 0,0 1,0-1,0 0,0 0,1 0,0 0,-1 1,1-1,0 0,1 0,-1-1,0 1,1 0,0 0,0-1,-1 1,2-1,-1 1,0-1,0 0,1 0,-1 0,1 0,0 0,-1-1,1 1,0-1,0 0,0 1,0-2,0 1,0 0,0 0,0-1,1 0,-1 0,0 0,0 0,0 0,2-1,20 8,-19-7,-1 2,1-1,-1 1,1 0,-1 0,0 0,1 1,-1-1,0 1,-1 1,1-1,0 1,-1 0,0 0,0 0,0 0,-1 1,1-1,-1 1,0 0,0 0,-1 1,1-1,-1 0,0 1,-1-1,0 1,1 0,-2-1,1 1,-1 0,0 0,0-1,0 1,-1 0,0 0,0-1,0 1,-1-1,0 1,0-1,-3 5,0-2,0 0,-1 0,0-1,0 0,-1 0,0-1,0 1,-1-2,0 1,0-1,0 0,0-1,-1 0,0 0,0-1,0 0,0 0,0-1,0-1,-1 1,-7-1,-7-1</inkml:trace>
  <inkml:trace contextRef="#ctx0" brushRef="#br0" timeOffset="3963.727">4158 1817,'-8'21,"1"2,0-1,2 1,1 0,1 0,1 0,1 1,1-1,1 0,1 0,1 1,1-1,2 4,-6-24,1 0,0 1,1-1,-1 0,0 1,1-1,0 0,0 0,0 0,0-1,0 1,0 0,1-1,-1 1,1-1,0 0,0 0,0 0,0 0,0-1,0 1,0-1,1 1,-1-1,0 0,1-1,-1 1,1-1,-1 1,1-1,-1 0,1 0,-1 0,1-1,-1 0,1 1,-1-1,1 0,-1 0,3-2,10-9,-1-2,0 0,-1-1,0 0,-1-1,-1 0,0-1,-1-1,-1 1,-1-2,-1 1,3-9,83-223,-69 173,-24 77,1 0,-1 0,0 0,0 1,0-1,0 0,0 1,0-1,0 1,0-1,0 1,0-1,0 1,0 0,0-1,0 1,0 0,-1 0,1 0,0 0,-1 0,1 0,0-1,-1 2,1-1,-1 0,0 0,1 0,-1 0,0 0,1 0,-1 0,0 0,0 1,0-1,0 0,0 0,-1 0,1 0,0 0,0 0,-1 1,1-1,0 0,-1 0,2 3,133 673,-123-623,-1 0,-3 0,-2 1,-3 0,-3 13,0-45,-1 0,0-1,-2 1,-1-1,-1 0,-1 0,0-1,-2 1,-1-2,0 0,-1 0,-2 0,-12 15,16-25,0-1,-1-1,0 1,0-2,-1 1,0-1,0-1,0 0,-1-1,-10 4,19-7,-1-1,1 0,-1 0,0 0,1 0,-1 0,0-1,0 0,0 0,1 0,-1 0,0 0,0-1,0 0,1 0,-1 0,0 0,1 0,-1-1,1 1,0-1,-1 0,1 0,0 0,0-1,0 1,0-1,1 0,-1 0,1 0,-1 0,1 0,0 0,0 0,1-1,-1 1,0-3,-1-12,1-1,0 1,1-1,1 0,1 1,1-1,0 0,1 1,2 0,-1-1,2 2,1-1,0 1,9-16,-12 22,199-449,-178 406</inkml:trace>
  <inkml:trace contextRef="#ctx0" brushRef="#br0" timeOffset="4267.455">5202 1590,'-41'54,"3"1,2 1,2 3,3 0,-10 31,38-86,1 1,-1-1,1 1,0-1,0 1,0-1,1 1,-1 0,1 0,1 0,-1 0,1 0,-1 0,1 0,1 0,-1 0,1 0,0 0,0-1,0 1,1 0,-1 0,1-1,1 1,-1-1,0 1,1-1,0 0,0 0,0 0,1-1,3 4,4-5,0-1,0 0,1-1,-1 0,0 0,1-1,-1-1,0 0,0 0,0-1,0-1,0 0,-1 0,0-1,0-1,0 1,0-1,-1-1,0 0,0 0,0-2,7-2,0-1,-1-1,0-1,-1 0,-1 0,0-2,-1 0,-1 0,0-1,-1 0,-1-1,0 0,-2 0,0-1,-1 0,-1 0,-1-1,0 1,-2-1,0 0,-1 0,-1 0,-1 0,-3-19,3 36,1 0,-1 0,1 0,-1 0,0 0,-1 0,1 0,0 1,-1-1,1 0,-1 1,0-1,0 1,0 0,0 0,0-1,-1 1,1 1,-1-1,1 0,-1 1,0-1,0 1,1 0,-1-1,0 1,0 1,0-1,0 0,0 1,0 0,0 0,0-1,-1 2,1-1,0 0,0 1,0-1,0 1,0 0,0 0,1 0,-1 1,0-1,-2 2,-18 13,4 3</inkml:trace>
  <inkml:trace contextRef="#ctx0" brushRef="#br0" timeOffset="4581.793">5795 1590,'-2'6,"0"1,0-1,1 0,-1 1,2-1,-1 1,1-1,0 1,0-1,0 1,1-1,0 1,1-1,-1 0,1 1,0-1,1 0,0 0,0 0,0-1,0 1,1-1,0 0,0 0,0 0,1 0,0-1,0 1,2 0,6 1,0-1,0 0,0-1,0-1,1 0,-1-1,1 0,0-1,-1-1,1 0,0-1,-1 0,1-1,0-1,-1 0,0-1,0 0,0-1,0 0,3-3,-2-1,-1-1,0 0,-1-1,0 0,-1-1,0 0,-1 0,0-2,-1 1,-1-1,0 0,-1-1,0 1,-1-2,-1 1,0-1,-1 1,-1-1,-1 0,0 0,-1-1,0 0,-1 9,1 0,-1-1,-1 1,0 0,0 0,0 0,-1 0,0 0,-1 0,0 1,0-1,-2-3,-7-6</inkml:trace>
  <inkml:trace contextRef="#ctx0" brushRef="#br0" timeOffset="7396.101">2408 3369,'55'141,"1"-2,-6 2,-6 3,3 46,-26-95,-21-95,-1 1,1 0,0 0,0-1,-1 1,1-1,0 1,-1 0,1-1,-1 1,1-1,-1 1,1-1,-1 1,1-1,-1 1,0-1,1 1,-1-1,0 0,1 0,-1 1,0-1,1 0,-1 0,0 0,1 1,-1-1,0 0,0 0,1 0,-1 0,0-1,0 1,1 0,-1 0,0 0,1 0,-1-1,0 1,0-1,-1 1,-14-3</inkml:trace>
  <inkml:trace contextRef="#ctx0" brushRef="#br0" timeOffset="7632.746">2155 3933,'43'-10,"33"-7,14-2,1-1,-5-3,-9 2,-6 1,-12 4,-10 3,-5 1,-4 1,-4-2,-9 2</inkml:trace>
  <inkml:trace contextRef="#ctx0" brushRef="#br0" timeOffset="7796.358">3142 3708,'-4'14,"-1"1,2 0,0 0,1 0,0 1,2-1,-1 0,2 1,0-1,1 0,0 0,1 0,1 0,1 0,2 6,-6-19,0 0,0 0,0 0,1 0,-1-1,0 1,1 0,-1 0,1-1,0 1,0-1,-1 1,1-1,0 0,0 0,0 0,0 0,0 0,1 0,-1-1,0 1,0-1,0 1,1-1,-1 0,0 0,1 0,-1 0,0 0,0-1,1 1,-1 0,0-1,0 0,0 0,0 0,1 1,-1-2,-1 1,1 0,0 0,0-1,0 1,0-2,63-82,-61 76,-1 0,1-1,-1 0,-1 1,0-1,0 0,-1 0,0 0,-1 0,0 0,0 0,-1 0,-1 0,0 0,0 0,-1 1,0-1,0 1,-1 0,-1 0,1 0,-1 0,-1 1,0 0,0 0,-6-6,-41-4,28 18</inkml:trace>
  <inkml:trace contextRef="#ctx0" brushRef="#br0" timeOffset="8430.7">4525 3058,'134'509,"-75"-254,-59-203,-5-33</inkml:trace>
  <inkml:trace contextRef="#ctx0" brushRef="#br0" timeOffset="9146.216">4300 3679,'404'-298,"-393"289,14-9,0-2,-2-1,0-1,-2-1,5-8,74-110,-100 140,0 0,0 0,0 0,1 0,-1 0,0 0,1 0,-1 0,1 0,-1 0,1 1,-1-1,1 0,0 0,-1 0,1 1,0-1,0 0,-1 1,1-1,0 1,0-1,0 1,0-1,0 1,0 0,0 0,-1-1,1 1,0 0,0 0,0 0,0 0,0 0,0 0,0 0,0 0,0 0,0 0,0 1,0-1,0 0,0 1,0-1,0 1,0-1,0 1,-1-1,1 1,0 0,0-1,-1 1,1 0,0 0,-1-1,1 1,-1 0,1 0,-1 0,1 0,8 197,-6-174,1-1,1 0,1 1,1-2,1 1,1-1,1-1,4 6,-13-24,1 0,0 0,0-1,0 1,0 0,0-1,0 1,1-1,-1 0,1 0,-1 0,1 0,0 0,0 0,0-1,0 0,0 1,0-1,0 0,1-1,-1 1,0 0,1-1,-1 0,0 0,1 0,-1 0,0 0,1-1,-1 1,0-1,0 0,1 0,-1 0,0-1,1 0,100-70,27-51,-130 122,0 0,1 1,-1-1,0 1,1 0,-1-1,1 1,-1 0,0 0,1 0,-1 0,1 0,-1 0,1 0,-1 0,0 1,1-1,-1 1,0-1,1 1,-1-1,0 1,1 0,-1-1,0 1,0 0,0 0,0 0,0 0,0 0,0 0,0 0,0 1,-1-1,1 0,0 0,-1 1,1-1,-1 0,1 1,-1-1,1 0,-1 1,0-1,0 1,0-1,0 1,0-1,0 0,0 1,-1 0,13 27,-10-25,1 0,0-1,1 1,-1-1,1 0,-1 0,1 0,0-1,0 1,0-1,1 0,-1 0,0 0,1-1,-1 0,1 0,0 0,-1 0,1 0,0-1,-1 0,1 0,0-1,0 1,-1-1,1 0,-1 0,1 0,-1-1,1 0,-1 0,0 0,0 0,1-1,162-80,-159 79,-1 0,1-1,-1 1,0-1,0-1,-1 1,0-1,0 0,0-1,-1 1,0-1,0 0,0 0,-1-1,0 1,-1-1,0 0,0 0,0 0,-1-1,0 1,-1-1,0 1,0-1,-1 1,0-1,-2-6,2 12,-1 1,1-1,-1 1,0 0,0-1,0 1,-1 0,1 0,0 0,-1 0,1 0,-1 0,0 0,0 0,0 1,0-1,0 1,0-1,0 1,0 0,-1 0,1 0,0 0,-1 0,1 0,-1 1,1-1,-1 1,1-1,-1 1,1 0,-1 0,1 1,-1-1,1 0,-1 1,1-1,-1 1,-1 1,-2 0,1-1,0 2,0-1,0 0,0 1,1 0,-1 0,1 1,-1-1,1 1,0 0,1 0,-1 0,1 1,0-1,0 1,0 0,-1 2,2 1,0 1,0-1,1 1,0-1,1 1,-1 0,2-1,-1 1,1 0,1-1,-1 1,2-1,-1 1,1-1,0 0,1 0,0-1,0 1,0-1,1 1,0-1,1-1,0 1,0-1,0 0,1 0,-1-1,1 0,1 0,-1-1,1 0,0 0,0 0,0-1,0-1,3 2,15 4,-1-1,1-1,0-1,0-1,0-1,1-1,7-2,5 0</inkml:trace>
  <inkml:trace contextRef="#ctx0" brushRef="#br0" timeOffset="9879.245">2803 5034,'-57'30,"1"3,2 2,2 3,-35 31,49-26,37-42,1 0,0 0,-1 0,1 0,0 0,0 0,-1 0,1 0,0 0,0 0,0 0,0 0,0 0,1 0,-1 1,0-1,0 0,1 0,-1-1,0 1,1 0,-1 0,1 0,0 0,-1 0,1 0,0 0,-1-1,1 1,0 0,0-1,-1 1,1 0,0-1,0 1,0-1,0 0,0 1,0-1,0 0,0 1,0-1,0 0,0 0,0 0,0 0,0 0,0 0,0 0,0 0,0 0,92 3,-84-5,0 1,0 0,1 1,-1 0,0 0,0 1,0 0,1 1,-1 0,-1 0,1 1,0 0,-1 1,1-1,-1 2,0-1,0 1,-1 1,3 1,-7-3,0 0,0 0,-1 0,1 0,-1 1,0-1,-1 1,1-1,-1 1,0 0,0-1,0 1,0 0,-1 0,0 0,0 0,0-1,-1 1,0 0,0 0,0 0,0-1,-1 1,0-1,0 1,0 0,-73 106,56-88,-2-1,-1 0,0-2,-2 0,0-2,-1-1,-25 13,48-28,-1-1,1 1,-1-1,1 0,-1 0,0 0,1 0,-1-1,0 1,0-1,0 0,1 1,-1-1,0 0,0-1,0 1,0-1,1 1,-1-1,0 0,-1 0,-7-8</inkml:trace>
  <inkml:trace contextRef="#ctx0" brushRef="#br0" timeOffset="10252.068">3509 4977,'-85'56,"2"5,-52 49,133-108,-5 3,-1 1,1-1,0 1,1 1,-1-1,1 1,0 0,1 1,0 0,0-1,0 1,1 1,1-1,-1 1,1-1,1 1,-1 0,1 3,3-10,-1 1,1 0,0-1,0 1,0-1,0 1,1-1,-1 1,0-1,1 0,0 0,0 0,-1 0,1 0,0 0,1 0,-1 0,0-1,0 1,1-1,-1 0,1 0,-1 0,1 0,0 0,-1 0,1-1,2 1,81 3,-65-9,0 0,-1-2,1 0,-1-1,0-1,-1-1,0-1,-1-1,0 0,-1-1,0-1,-1 0,-1-2,0 0,-1 0,0-1,-2-1,0 0,5-13,-17 29,1 1,-1-1,0 1,1-1,-1 1,1-1,0 1,-1-1,1 1,0 0,0-1,0 1,0 0,0 0,0 0,0 0,0 0,0 0,0 0,1 0,-1 0,0 0,1 1,-1-1,1 0,-1 1,1 0,-1-1,1 1,-1 0,1-1,-1 1,1 0,-1 0,1 0,0 1,-1-1,1 0,-1 1,1-1,-1 1,1-1,-1 1,0-1,1 1,-1 0,0 0,1 0,-1 0,0 0,0 0,0 0,0 0,0 0,0 1,14 28,-12-23,0 1,1-1,-1 0,1-1,1 1,-1-1,1 1,0-1,1-1,0 1,-1-1,4 2,10 4</inkml:trace>
  <inkml:trace contextRef="#ctx0" brushRef="#br0" timeOffset="10664.335">4017 5287,'209'-373,"-200"356,40-39,-46 56,-1 1,1-1,-1 1,1 0,-1 0,1 0,-1 0,0 0,0 1,1-1,-1 1,0-1,0 1,-1 0,1 0,0 0,-1 0,1 0,-1 0,1 0,-1 1,0-1,0 0,0 1,0-1,-1 1,1-1,0 1,-1-1,0 1,0 1,5 10,-4-10,0-1,1 0,-1 0,1 0,-1 0,1 0,0-1,0 1,0 0,0-1,1 1,-1-1,1 0,-1 0,1 0,0 0,0 0,-1-1,2 1,-1-1,0 0,0 0,0 0,0 0,1 0,-1-1,0 0,1 1,-1-1,0-1,1 1,-1 0,0-1,1 1,-1-1,0 0,0 0,0-1,0 1,0 0,0-1,0 0,0 0,0 0,-1 0,1 0,-1 0,1-2,173-204,-174 206,0 1,0-1,0 1,0-1,1 1,-1 0,0 0,0 0,1 0,-1 0,1 0,-1 1,1-1,-1 1,1 0,-1 0,1 0,-1 0,1 0,-1 0,1 1,-1-1,1 1,-1-1,0 1,1 0,-1 0,0 0,0 1,1-1,-1 0,0 1,0-1,0 1,-1 0,1 0,0 0,-1 0,1 0,8 5,28 13,-19-14</inkml:trace>
  <inkml:trace contextRef="#ctx0" brushRef="#br0" timeOffset="10899.969">5005 4752,'41'-7,"-1"-1,1-2,-2-2,1-1,-2-3,0-1,4-4,-31 17,-1-1,1 0,-1-1,-1 0,1 0,-1-1,0-1,-1 1,0-2,0 1,0-1,-1 0,-1 0,1-1,-2 0,1 0,-1 0,-1-1,0 0,0 1,-1-2,-1 1,1-4,-3 11,-1 1,1-1,-1 0,0 1,0-1,0 1,0-1,-1 1,1 0,-1-1,0 1,0 0,0 0,0 0,-1 1,1-1,-1 0,0 1,0 0,1 0,-2 0,1 0,0 0,0 0,0 1,-1-1,1 1,-1 0,1 0,-1 1,0-1,-1 0,-7 0,0 0,1 0,-1 1,1 1,-1-1,0 2,1 0,0 0,-10 4,10-3,0 0,0 1,0 1,1-1,-1 2,1-1,0 2,1-1,-1 1,1 1,1-1,-1 1,2 1,-1 0,1 0,0 0,1 1,0 0,0 0,1 1,1 0,0-1,0 2,1-1,1 0,-1 0,2 1,0 0,0-1,1 1,0-1,1 1,2 7,2-6,1 0,0-1,1 1,1-1,0 0,0-1,1 0,1 0,0-1,0-1,1 1,0-2,1 1,-1-1,2-1,-1-1,1 1,4 0,22 11</inkml:trace>
  <inkml:trace contextRef="#ctx0" brushRef="#br0" timeOffset="11696.716">2662 6841,'31'64,"-2"1,-4 1,-2 2,-3 0,2 28,-18-76,1-7,-1 1,0-1,-1 1,0-1,-1 1,-1 0,0 0,-1 0,-1 0,0 0,-1 0,0-1,-1 1,-1-1,0 1,-5 9,9-22,-1 0,0 0,1 1,-1-1,0 0,0 0,0 0,0-1,0 1,0 0,0 0,0 0,-1-1,1 1,0-1,0 1,0-1,-1 1,1-1,0 0,-1 0,1 1,0-1,-1 0,1 0,0 0,-1 0,1-1,0 1,-1 0,1-1,0 1,0 0,-1-1,1 0,0 1,0-1,0 0,0 1,-1-1,1 0,0 0,1 0,-1 0,0 0,0 0,0 0,1 0,-1-1,0 1,1 0,-1 0,1-1,-1 1,1 0,0 0,0-1,-1 1,1 0,0-1,-3-28,1 1,2-1,1 1,1-1,1 1,1-1,2 1,1 1,2-1,0 1,2 1,1 0,2 0,9-32,4 1,2 1,2 1,2 2,3 2,3 1,1 2,18-15,-1 18,-56 45,0 1,0-1,0 0,0 0,1 0,-1 1,0-1,0 0,1 1,-1 0,0-1,1 1,-1 0,0-1,1 1,-1 0,1 0,-1 0,0 0,1 0,-1 1,1-1,-1 0,0 1,1-1,-1 1,0-1,0 1,1-1,-1 1,0 0,0 0,0 0,0-1,0 1,0 0,0 1,0-1,0 0,0 0,-1 0,1 0,0 1,-1-1,1 0,-1 0,1 1,0 13,0-1,-1 1,0-1,-1 0,-1 1,0-1,-1 0,0 0,-1 0,-1 0,0-1,-7 13,-27 52,-3-2,-3-1,-3-2,-16 12,52-67,-6 4,2-4</inkml:trace>
  <inkml:trace contextRef="#ctx0" brushRef="#br0" timeOffset="11929.922">3480 5994,'-9'43,"-4"38,1 15,2-4,3-7,3-15,6-14,4-11,0-9,4-6,1-2,2-8,0-5</inkml:trace>
  <inkml:trace contextRef="#ctx0" brushRef="#br0" timeOffset="12367.698">3960 6304,'-37'27,"1"2,1 1,1 1,2 2,1 2,-3 7,-4 40,37-80,1 0,0 0,-1 0,1 1,0-1,0 0,1 0,-1 0,0 0,1 0,-1 0,1 0,0 1,0-2,-1 1,1 0,1 0,-1 0,0 0,0-1,1 1,-1 0,1-1,-1 1,1-1,0 0,-1 1,1-1,0 0,0 0,0 0,0-1,0 1,0 0,0-1,0 1,0-1,0 0,2 1,9-1,1 0,-1-1,0 0,0-1,0 0,0-1,0-1,-1 0,1 0,-1-1,0-1,0 0,-1-1,0 0,0-1,-1 0,0-1,0 0,-1 0,0-1,0 0,-1-1,-1 0,0 0,0 0,4-13,-2 7,-1-1,-1 0,0-1,-2 0,0 0,-1-1,1-11,2-15,-6 47,1-1,-1 1,1-1,-1 1,1-1,-1 1,0 0,1 0,-1 0,0 0,0 0,0 0,1 0,-1 0,0 0,-1 1,1-1,0 0,0 1,0-1,-1 0,1 1,-1-1,1 1,-1-1,1 1,-1-1,0 1,0 0,0 0,1 1,69 105,-67-105,-1 0,1 0,0 0,0-1,0 1,1-1,-1 0,0 0,1 0,-1 0,1-1,0 1,0-1,0 0,0 0,-1 0,1-1,0 1,0-1,0 0,0 0,0-1,0 1,0-1,0 0,0 0,0 0,0 0,-1-1,2 0,12-9</inkml:trace>
  <inkml:trace contextRef="#ctx0" brushRef="#br0" timeOffset="12636.034">4667 6021,'-24'22,"2"1,1 1,1 1,1 1,1 0,1 2,-9 21,24-47,1 0,-1 0,1 0,0 0,0 1,0-1,0 0,0 1,0-1,1 1,-1-1,1 1,-1 0,1-1,0 1,0-1,0 1,1-1,-1 1,1 0,-1-1,1 1,0-1,0 0,0 1,0-1,0 0,1 1,-1-1,0 0,1 0,0 0,0 0,-1-1,1 1,0 0,1-1,-1 1,0-1,2 1,15 1,0 0,0-2,0 0,0-1,0-1,0-1,10-3,-25 5,15-3,-1-1,1-1,-1 0,0-1,-1-1,1-1,7-5,-1-1</inkml:trace>
  <inkml:trace contextRef="#ctx0" brushRef="#br0" timeOffset="12970.598">5005 6050,'26'-1,"1"-2,-1 0,0-2,0-1,0-1,-1-1,0-1,0-2,-1 0,0-2,-1 0,-1-2,16-13,-31 22,0 0,-1-1,0 0,0 0,0 0,-1-1,0 0,-1 0,1 0,-2-1,2-3,-3 8,-1 1,0 0,0-1,-1 1,1 0,-1-1,0 1,0-1,0 1,0 0,0-1,-1 1,1-1,-1 1,0 0,0-1,0 1,-1 0,1 0,-1 0,0 0,0 0,0 0,0 1,0-1,0 1,-1-1,0 1,1 0,-1 0,-2-1,-2 1,-1 1,1 0,-1 0,1 1,-1-1,1 2,-1-1,0 1,1 1,0-1,-1 1,1 0,0 1,0 0,0 0,0 0,1 1,-1 0,1 1,0-1,0 1,1 0,-1 0,1 1,-3 4,8-10,-13 11,2 0,-1 0,1 1,1 1,0 0,1 0,1 1,0 0,1 1,0 0,1 0,-1 6,4-13,1 1,0 0,1-1,0 1,0 0,1 0,0 0,1 0,0-1,0 1,1 0,0-1,0 1,1-1,0 1,1-1,0 0,0-1,1 1,0-1,0 0,0 0,2 1,2 0,2 1,-1-1,1-1,0 0,0 0,1-1,0 0,0-1,1-1,-1 0,1-1,0 0,0-1,0 0,0-1,0 0,5-1,9-4,-7-2</inkml:trace>
  <inkml:trace contextRef="#ctx0" brushRef="#br0" timeOffset="13682.692">6359 5486,'-35'24,"1"1,0 1,2 2,2 2,0 1,2 1,-13 21,-9 39,49-89,-1 1,1-1,0 1,0-1,1 1,-1-1,1 1,0-1,-1 1,2-1,-1 1,0 0,1-1,-1 1,1-1,0 1,0-1,1 0,-1 1,1-1,-1 0,1 0,0 0,0 0,1 0,-1-1,1 2,2-3,-1 0,1 0,-1 0,1 0,0-1,-1 0,1 0,0 0,-1-1,1 0,-1 0,1 0,-1 0,1 0,-1-1,0 0,0 0,0 0,0-1,0 1,0-1,0 0,-1 0,0 0,1 0,-1-1,0 1,-1-1,3-3,11-8,192-203,-100 95,-44 78,-63 44,1 1,0-1,0 1,-1 0,1-1,0 1,0 0,0 0,0 0,-1 1,1-1,0 0,0 1,0-1,-1 1,1 0,0-1,-1 1,1 0,0 0,-1 0,0 0,1 0,-1 1,1-1,-1 0,0 1,0-1,0 0,0 1,0 0,0-1,0 1,0-1,-1 1,1 0,-1 0,1-1,-1 1,0 1,30 171,-30-171,0-1,0 1,1-1,0 0,-1 1,1-1,0 1,0-1,0 0,0 0,1 0,-1 1,1-1,-1 0,1-1,0 1,-1 0,1 0,0-1,0 1,0-1,0 0,1 1,-1-1,0 0,1 0,-1-1,0 1,1 0,-1-1,1 1,1-1,11-3</inkml:trace>
  <inkml:trace contextRef="#ctx0" brushRef="#br0" timeOffset="13967.368">7150 5090,'-22'21,"2"1,0 1,1 1,2 0,0 2,2-1,-3 9,16-31,0-1,1 1,-1 0,1 0,0-1,-1 1,1 0,0 0,1 0,-1 1,0-1,1 0,0 0,0 0,0 0,0 1,0-1,1 0,-1 0,1 0,0 0,0 0,0 0,0 0,1 0,-1 0,1-1,-1 1,1 0,0-1,0 1,1-1,-1 0,0 0,1 0,-1 0,1 0,0 0,-1-1,10 3,-1-2,1 1,-1-1,1-1,0 0,-1-1,1 0,0-1,7-1,-9 0,0 1,1 0,-1 1,0 0,0 1,0 0,1 1,-1-1,0 2,-1 0,1 0,6 3,-13-4,-1 0,1-1,-1 1,0 0,0 0,0 0,0 0,0 0,0 1,-1-1,1 0,-1 1,1-1,-1 1,0 0,0-1,0 1,-1 0,1 0,-1 0,1 0,-1-1,0 1,0 0,0 0,0 0,-1 0,1 0,-1-1,0 1,0 0,0 0,0 0,-49 84,-80 29,111-101</inkml:trace>
  <inkml:trace contextRef="#ctx0" brushRef="#br0" timeOffset="20316.251">3876 7602,'-5'51,"32"112,7-7,-15-84,-18-71,-1-1,0 0,1 0,-1 0,1 0,-1 0,0 0,1 0,-1 0,1 0,-1 0,1 0,-1 0,0 0,1 0,-1 0,1-1,-1 1,0 0,1 0,-1 0,1-1,-1 1,0 0,1 0,-1-1,0 1,1 0,-1-1,0 1,0 0,1-1,-1 1,0 0,0-1,0 1,0-1,1 1,-1 0,0-1,0 1,0-1,0 1,0-1,0 1,0 0,0-1,0 1,0-1,0 1,-1-1,1 1,0 0,0-1,0 1,0-1,-1 1,1 0,0-1,0 1,-1 0,1-1,0 1,-1 0,1 0,0-1,27-332,-22 300,2 0,1 0,1 1,2 0,1 0,2 1,1 1,7-9,-21 36,0 0,0 0,1 1,-1-1,1 1,0-1,-1 1,1-1,0 1,0 0,1 0,-1 0,0 0,1 0,-1 1,1-1,-1 1,1-1,0 1,0 0,0 0,-1 1,1-1,0 0,0 1,0 0,0-1,0 1,0 1,0-1,0 0,0 1,0-1,0 1,0 0,0 0,0 0,-1 0,1 1,0-1,56 88,-21-22,-31-59</inkml:trace>
  <inkml:trace contextRef="#ctx0" brushRef="#br0" timeOffset="20970.22">3707 7235,'33'-22,"-26"17,4-2,1-1,0 1,0 1,0 0,1 1,-1 0,1 1,0 0,8-1,176-25,-91 3,-105 27,-1 0,1 0,0 0,-1 0,1-1,-1 1,1 0,-1-1,1 1,0 0,-1-1,0 1,1 0,-1-1,1 1,-1-1,1 1,-1-1,0 1,1-1,-1 0,0 1,0-1,1 1,-1-1,0 1,0-1,0 0,0 1,0-1,0 0,0 1,0-1,0 1,0-1,0 0,0 1,0-1,-1 0,1 1,0-1,0 1,-1-1,1 1,0-1,-1 1,1-1,0 1,-1-1,1 1,-1-1,1 1,-1 0,1-1,-1 1,1 0,-1-1,-38-20,31 18,-160-95,167 97,-1 0,0 0,1 0,-1-1,1 1,0-1,-1 1,1-1,0 0,0 1,0-1,0 0,0 0,0 1,1-1,-1 0,1 0,-1 0,1 0,0 0,0 0,-1 0,1 0,1 0,-1 0,0 0,0 0,1 0,0-2,7-15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2:50.94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0 205,'39'-18,"166"-5,32-5,-187 20,0 3,0 1,0 3,5 2,115-28,-2 15,1-7,-26-6,-3 13,85-6,-201 13,27 5,-43 9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0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1,'0'679,"-5"-623,-1-32</inkml:trace>
  <inkml:trace contextRef="#ctx0" brushRef="#br0" timeOffset="884.369">13 453,'166'-53,"93"19,1039 36,-1090 26,206-27,-235 24,9-11,-111-3,1-4,0-3,73-7,-29 1,180-27,-190 40,-73-3,1-1,0-3,0-1,0-1,0-3,10-2,38 1,136 2,-199 0</inkml:trace>
  <inkml:trace contextRef="#ctx0" brushRef="#br0" timeOffset="1148.577">4218 198,'-79'24,"2"4,1 3,-69 39,75-27,2 3,2 3,3 3,-27 30,64-58</inkml:trace>
  <inkml:trace contextRef="#ctx0" brushRef="#br0" timeOffset="1915.426">831 57,'-332'200,"264"-159,-2-4,-2-2,-37 11,62-25,30-13</inkml:trace>
  <inkml:trace contextRef="#ctx0" brushRef="#br0" timeOffset="3648.159">323 368,'-62'48,"-127"146,121-142,64-43</inkml:trace>
  <inkml:trace contextRef="#ctx0" brushRef="#br0" timeOffset="5097.209">972 764,'-14'5,"0"1,0 0,1 1,0 1,0 0,1 1,0 1,1-1,0 2,1-1,-1 2,2-1,0 1,0 1,2 0,-1 0,1 0,1 1,1 0,0 0,0 1,2-1,-1 1,2 0,0 0,1 4,0-9,1-1,0 0,1 1,0-1,1 0,-1 0,2 0,-1 0,1 0,1 0,-1-1,2 1,-1-1,1 0,0-1,1 1,0-1,0 0,0 0,1-1,0 0,0 0,1 0,0-1,8 4,-8-5,1-1,0-1,0 1,0-1,0-1,0 0,0 0,0-1,0 0,1 0,-1-1,0 0,0-1,0 0,0 0,0-1,-1 0,1-1,-1 0,0 0,0-1,0 0,0 0,1-3,12-8,-2-1,0 0,-1-2,0 0,-2-1,-1-1,0 0,2-7,-12 21,1-2,-1 1,0-1,-1 1,0-1,-1-1,1 1,-2 0,1-1,-1 1,-1-1,0 0,0 0,-1 0,0 1,-1-1,0 0,-1 0,0 1,0-1,-1 1,0 0,0-1,-1 1,-1 1,-3-7,3 7,0 0,0 1,-1 0,0 0,0 0,0 1,-1 0,0 0,0 0,-1 1,1 0,-1 1,0 0,0 0,-1 1,1-1,-1 2,0-1,0 2,0-1,0 1,0 0,0 1,0 0,0 0,0 1,0 0,0 1,0 0,1 0,-9 4,-6 6,2-1</inkml:trace>
  <inkml:trace contextRef="#ctx0" brushRef="#br0" timeOffset="5536.863">1452 1130,'0'5,"0"6,0 1</inkml:trace>
  <inkml:trace contextRef="#ctx0" brushRef="#br0" timeOffset="6132.113">1846 735,'-37'-16,"31"16,1 0,-1 1,1 0,-1 0,1 0,0 1,-1-1,1 1,0 1,0-1,1 1,-1 0,0 0,1 0,0 0,0 1,0 0,0 0,0 0,1 0,0 1,-1-1,2 1,-1 0,1 0,-1 0,1 0,1 0,-1 0,1 1,0-1,0 1,0-1,1 2,2 0,1 0,0 1,0-1,0-1,1 1,0 0,0-1,1 0,0 1,0-2,0 1,1-1,0 0,0 0,0 0,0-1,1 0,0 0,0-1,0 0,0 0,7 1,23 15,-24-12,4 2,-1 0,0 1,-1 0,0 1,0 1,-1 0,-1 1,6 7,-18-18,1 0,-1 0,0 0,0 0,0 0,0 0,0 0,0 1,0-1,-1 0,1 0,-1 1,0-1,0 1,0-1,0 0,0 1,0-1,0 0,-1 1,0-1,1 0,-1 0,0 1,0-1,0 0,0 0,0 0,-1 0,1 0,0 0,-1-1,0 1,1 0,-1-1,0 1,0-1,0 0,0 1,0-1,-2 1,-94 31,73-31</inkml:trace>
  <inkml:trace contextRef="#ctx0" brushRef="#br0" timeOffset="6398.744">1734 678,'29'-5,"14"-1,5 0,-2 1,-3 2,-4 1,-4 1,-4 0,-6-4,-3-1,-1 0,-3 1</inkml:trace>
  <inkml:trace contextRef="#ctx0" brushRef="#br0" timeOffset="7152.74">2355 932,'2'-17,"1"0,1-1,1 2,0-1,1 1,1-1,0 2,1-1,1 1,0 0,1 1,1 0,0 1,9-9,-20 21,1 0,-1 0,0 0,1 0,-1 0,1 0,-1 0,1 0,-1 0,1 0,0 0,0 0,-1 0,1 1,0-1,0 0,0 0,0 1,0-1,0 1,0-1,0 1,0-1,0 1,0 0,0-1,0 1,0 0,0 0,1 0,-1 0,0 0,0 0,0 0,0 0,0 1,0-1,0 0,1 1,-1-1,0 0,0 1,0-1,0 1,0 0,-1-1,1 1,0 0,0 0,0-1,-1 1,1 0,0 0,-1 0,1 0,5 47,10 20,-13-67,-1 0,1 0,-1-1,1 1,-1 0,1-1,-1 0,1 1,0-1,-1 0,1 0,-1-1,1 1,0 0,-1-1,1 0,-1 0,1 1,-1-1,0-1,1 1,-1 0,0-1,0 1,0-1,0 1,0-1,0 0,0 0,-1 0,1 0,-1 0,1 0,-1-1,0 1,0 0,1-1,4-4,93-95,-99 101,1 0,0 0,-1 0,1 0,0 0,-1 0,1 0,0 0,0 1,0-1,0 0,0 1,0-1,0 1,0-1,0 1,0-1,0 1,0 0,0-1,0 1,0 0,0 0,1 0,-1 0,0 0,0 0,0 0,0 0,0 0,0 1,1-1,-1 0,0 1,0-1,0 1,0-1,0 1,0 0,0-1,-1 1,1 0,0 0,0-1,0 1,-1 0,1 0,0 0,-1 0,1 0,-1 0,1 0,-1 0,0 0,1 0,-1 1,0-1,0 0,0 0,0 0,0 0,0 0,0 0,0 1,0-1,0 0,0 0,-1 1,-24 143,4-79,16-47</inkml:trace>
  <inkml:trace contextRef="#ctx0" brushRef="#br0" timeOffset="7398.049">3230 650,'-64'54,"3"2,3 3,2 2,3 3,1 4,-125 173,142-197,20-28</inkml:trace>
  <inkml:trace contextRef="#ctx0" brushRef="#br0" timeOffset="7871.401">3230 1045,'-32'13,"1"0,0 3,1 0,1 2,0 1,-5 7,32-26,1 1,0 0,-1 0,1 0,0 0,0 0,-1 0,1 0,0 0,0 0,0 1,0-1,1 0,-1 1,0-1,0 1,1-1,-1 1,1-1,-1 1,1-1,0 1,0-1,0 1,0 0,0-1,0 1,0-1,0 1,0 0,1-1,-1 1,1-1,-1 1,1-1,0 1,-1-1,1 0,0 1,0-1,0 0,0 0,0 1,1 0,66 43,-53-37,-10-6,0-1,-1 2,1-1,-1 0,0 1,0 0,0 0,0 0,0 0,-1 1,1-1,-1 1,0 0,0 0,-1 0,1 1,-1-1,0 1,0-1,0 1,0 0,-1-1,0 1,0 0,-1 0,1 0,-1 0,0 0,0 0,0 0,-1 0,0 0,0-1,0 1,-1 0,1 0,-1-1,0 1,-1-1,1 1,-1-1,0 0,0 0,0 0,-5 1,0 0,0-1,-1 0,1 0,-1-1,0 0,0-1,0 0,0 0,0-1,-1 0,1 0,-8-2,-9 2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1.5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75,'118'-16,"1"6,-1 5,1 5,97 13,139 4,25-15,-307-2,75-4,-1-6,-1-7,0-6,-61 1,-85 22,1 0,0 1,-1-1,1 0,-1 0,1 0,0 1,-1-1,1 0,-1 1,1-1,0 0,-1 1,1-1,-1 1,1-1,-1 1,0-1,1 1,-1-1,1 1,-1-1,0 1,0 0,1-1,-1 1,0-1,0 1,0 0,0-1,1 1,-1 0,0-1,0 1,0 0,0-1,-1 1,1 0,0-1,0 1,0 0,-1-1,1 1,0-1,0 1,-1 0,1-1,0 1,-1-1,1 1,-1-1,1 1,-1-1,1 1,-1-1,1 0,-1 1,0-1,1 0,-1 1,1-1,-2 0,1 2,-7 13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23.67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2517 227,'-50'-35,"-2"1,-1 3,-2 2,0 3,-5 1,32 15,0 1,0 1,-1 2,-1 1,1 1,0 1,-1 2,0 1,1 1,-1 2,-15 3,-106 32,1 7,3 6,1 6,-32 25,46-24,-61 27,-85 56,223-106,2 1,1 4,2 1,2 2,-28 34,64-65,0 2,1 0,1 0,0 0,1 2,1-1,0 1,1 0,0 1,2-1,0 1,1 0,0 1,2-1,0 1,1-1,0 2,2 17,2 0,1-1,1 1,2-1,2-1,1 1,2-2,1 1,1-2,2 0,5 6,266 472,-253-459,2-1,3-2,1-2,3-1,1-3,2-1,3-2,-9-13,1-1,2-3,0-1,1-3,0-1,2-2,10 0,-54-14,110 29,2-5,1-4,0-6,68-1,293-11,-458-2,-1-1,1-1,-1-1,1 0,-1-1,0-1,0 0,0-2,0 0,-1-1,0 0,0-1,-1-1,0-1,-1 0,0-1,0 0,-1-1,-1 0,0-1,-1-1,6-9,30-64,-4-2,-4-1,-3-3,-5 0,-3-9,-2 13,0 7,-4-1,-4 0,-3-2,-4 0,-3-8,-6 52,-2-1,-1 1,-3 0,-1-1,-2 2,-2-1,-2 1,-1 0,-2 1,-2 1,-6-9,-9-6,-3 3,-2 0,-2 3,-2 1,-2 2,-2 1,-2 3,-1 2,-2 1,-2 3,-1 3,-1 1,-44-16,57 29,-1 3,-1 1,0 2,-1 1,0 3,0 1,-16 2,-14 1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1 643,'18'0,"0"1,0 0,0 1,0 2,0-1,-1 2,1 1,-1 0,0 1,14 8,191 100,165 109,-165-112,-108-40,92 69,-50-53,28 37,-45-28,60 30,27 13,-39-19,18 3,-126-91,-53-24,-1 1,-1 1,0 1,0 1,-2 1,1 1,-2 1,0 1,1 2,141 104,-64-69,-81-48</inkml:trace>
  <inkml:trace contextRef="#ctx0" brushRef="#br0" timeOffset="2146.352">28 643,'0'284,"-27"-97,27-188,0 1,0 0,0-1,0 1,1 0,-1 0,0-1,0 1,1 0,-1 0,0-1,0 1,1 0,-1 0,0 0,0-1,1 1,-1 0,0 0,1 0,-1 0,0 0,1 0,-1 0,0 0,1 0,-1 0,0 0,1 0,-1 0,0 0,1 0,-1 0,0 0,1 0,-1 0,0 0,1 0,-1 1,0-1,0 0,1 0,-1 0,0 1,1-1,-1 0,0 0,0 1,0-1,1 0,-1 0,0 1,0-1,0 0,0 1,0-1,1 0,-1 1,0-1,0 0,0 1,0-1,0 0,0 1,0-1,19-29,-17 25,161-246,-93 162,5 4,3 2,66-50,-110 95,-35 36,1 0,-1 0,1 1,-1-1,1 0,-1 1,1-1,-1 1,0-1,1 1,-1-1,0 1,0-1,1 1,-1 0,0-1,0 1,0 0,1 0,-1-1,0 1,0 0,0 0,0 0,0 0,1 0,-1 0,0 1,0-1,0 0,0 0,1 0,-1 1,0-1,0 1,0-1,1 0,-1 1,0 0,-146 57,121-49,0-1,-1-1,0-1,0-2,0 0,-1-2,-12-1,23-1,1 0,-1 1,0 0,1 2,-1 0,1 1,0 0,0 2,-2 0,2 3</inkml:trace>
  <inkml:trace contextRef="#ctx0" brushRef="#br0" timeOffset="4303.781">1496 559,'-10'-5,"-1"1,0 0,0 1,0 0,-1 0,1 2,0-1,-1 1,1 1,-1 0,1 1,-1 0,1 1,-1 0,1 0,0 2,0-1,0 1,1 1,-1 0,1 0,0 1,1 0,-7 6,6 0,0 0,1 1,0 0,1 1,0 0,1 0,1 1,0 0,1 0,1 0,0 0,1 1,1 0,0-1,1 1,1 0,0 0,1 0,3 13,-4-23,0-1,0 1,0-1,1 1,-1-1,1 1,1-1,-1 1,1-1,0 0,0 0,0 0,1 0,0 0,0-1,0 1,0-1,1 0,0 0,0 0,0 0,0 0,0-1,1 0,0 0,0 0,-1-1,1 0,1 1,-1-2,0 1,0-1,1 1,-1-2,1 1,-1 0,1-1,-1 0,6-1,3-6,1 0,-2-1,1-1,-1 0,0-1,-1 0,-1-1,1-1,-2 0,1 0,-2-1,0 0,0 0,-1-1,-1 0,5-13,1-3,-1-1,-1-1,-1 0,-2 0,-1-5,0 12,8 31,69 223,-60-196,-9-24</inkml:trace>
  <inkml:trace contextRef="#ctx0" brushRef="#br0" timeOffset="4946.89">1073 219,'397'0,"-239"28,-157-29,0 0,-1-1,1 1,-1 0,0 0,1-1,-1 1,0 0,0 0,1-1,-1 1,0 0,0-1,-1 1,1 0,0 0,0-1,-1 1,1 0,0 0,-1-1,0 1,1 0,-1 0,1 0,-1 0,0 0,0 0,0 0,0 0,0 0,0 0,0 0,0 1,0-1,0 0,0 1,0-1,-1 1,1-1,-1 1,0-2,-144-150,123 126,1 3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187 121,'-9'0,"-9"0,0-5,-3-2,3-3,-1-2,3-2,0 0,2-1,-1 1,2-2,3 2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183 125,'-14'-10,"-10"-2,-6-1,-2-1,4-5,7-2,3 1,3 4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69,'-10'-9,"-8"-4,0-4,-3 1,3 3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46,'-4'-10,"-3"-7,1-2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87,'-29'-24,"-14"-8,0 1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548 0,'1'18,"-1"-1,0 1,-2-1,0 1,-1-1,0 0,-2 0,0 0,0-1,-2 1,0-1,-1-1,-1 1,0-1,-1-1,-4 5,-83 72,-57 16,149-104,1 1,-1-2,1 1,-1 0,0-1,0 0,0 0,-1-1,1 1,0-1,-1 0,1-1,0 1,-1-1,1 0,-1-1,1 1,-1-1,1 0,0 0,0-1,-1 1,1-1,0 0,0-1,1 1,-1-1,0 0,1 0,0-1,-1 1,1-1,1 0,-1 0,1 0,-1 0,1-1,0 0,1 1,-1-1,1 0,0 0,0 0,-1-2,1-1,0 1,0 0,1-1,0 1,0-1,0 0,1 1,0-1,1 1,0-1,0 1,1-1,0 1,0-1,0 1,1 0,0 0,0 0,1 1,0-1,0 1,1 0,0 0,0 0,0 1,1 0,-1 0,1 0,1 1,-1-1,0 1,5-1,1 4,0 1,0 0,0 1,0 0,0 1,-1 1,1 0,-1 0,0 1,1 0,-2 1,1 0,0 1,-1 0,0 1,-1 0,0 1,0 0,0 0,-1 1,0 0,-1 0,0 1,2 3,84 75,-17-32,-63-42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1,'-8'3,"1"0,-1 1,1 0,0 0,0 1,1 0,-1 0,1 1,0 0,0 0,1 0,0 1,0-1,0 1,1 0,0 1,0-1,1 1,0 0,1 0,-2 6,-2-1,-7 16,1 0,1 1,1 0,1 1,2 0,2 0,0 0,2 2,3-6,1-3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4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1,'-9'15,"1"1,1 0,1 0,0 1,1 0,1 0,1 0,0 0,1 1,1-1,1 1,0-1,1 1,1-1,1 4,7 11,1 0,2-1,1 0,1-1,8 10,-15-30,-2-4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12,'453'0,"-402"-6,-33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1,'38'4,"18"2,4 0,2-1,-6-1,-7-2,-7-1,-6-1,-4 0,-3 0,-2 0,0 0,-5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1,'-2'20,"-1"-1,-1 1,-1-1,0 0,-2 0,0-1,-1 0,0 0,-2-1,-4 6,-6 15,-56 93,49-87,1 1,2 1,2 2,-11 37,29-70,0 0,1 0,1 1,0-1,1 1,1-1,0 1,1-1,1 1,2 9,-3-19,1 1,0 0,1 0,-1-1,1 1,0-1,1 0,0 0,0 0,0 0,1-1,-1 0,1 0,0 0,1 0,-1-1,1 0,0 0,0 0,1-1,-1 0,1 0,5 1,13 2,-1-2,1-1,0-1,0-1,-1-2,23-2,14 1,-24 2,83-12,-120 12,0 0,-1-1,1 1,-1 0,1 0,0 0,-1-1,1 1,0 0,-1-1,1 1,0 0,-1 0,1-1,0 1,0 0,-1-1,1 1,0-1,0 1,0 0,0-1,0 1,-1-1,1 1,0 0,0-1,0 1,0-1,0 1,0-1,0 1,0 0,0-1,1 1,-1-1,0 1,0-1,0 1,0 0,1-1,-1 1,0 0,0-1,1 1,-1 0,0-1,0 1,1 0,-1-1,0 1,1 0,-1 0,1 0,-1-1,0 1,1 0,-1 0,1 0,-1 0,0 0,1 0,-1 0,1 0,-1 0,1 0,-1 0,0 0,-12-9</inkml:trace>
  <inkml:trace contextRef="#ctx0" brushRef="#br0" timeOffset="255.088">0 593,'34'-5,"21"-1,14-5,7 0,3-4,4 2,2 2,-5-1,0 1,-6 2,-4-1,-6 0,-3 2,-8 3,-12 1</inkml:trace>
  <inkml:trace contextRef="#ctx0" brushRef="#br0" timeOffset="639.499">1694 368,'-63'30,"32"-17,1 1,0 1,1 2,1 1,1 1,0 2,-11 11,21-15,0 0,1 1,1 0,1 2,0 0,1 0,2 1,0 1,-7 21,15-36,-10 56,13-62,0 1,0-1,0 0,1 1,-1-1,0 1,1-1,-1 0,1 1,-1-1,1 0,0 1,-1-1,1 0,0 0,0 0,0 0,0 0,0 0,0 0,0 0,0 0,0 0,1 0,-1-1,0 1,1 0,-1-1,0 0,1 1,-1-1,0 1,1-1,-1 0,1 0,-1 0,1 0,-1 0,0 0,1-1,0 1,12-3,-1-1,0 0,0-1,-1 0,1-1,-1 0,0-1,0 0,-1-1,0-1,4-4,12-7,194-182,-92 105,-128 96,-1 1,1-1,0 1,0-1,0 1,-1-1,1 1,0 0,0-1,0 1,0 0,0 0,0 0,0 0,0 0,0 0,0 0,0 0,0 0,0 0,-1 0,1 0,0 1,0-1,0 0,0 1,0-1,0 1,-1-1,1 1,0-1,0 1,-1 0,1-1,0 1,-1 0,1 0,-1-1,1 1,-1 0,1 0,-1 0,1 0,-1 0,0-1,1 1,-1 0,0 0,0 0,0 0,0 0,0 0,0 0,0 0,0 0,0 0,-1 0,1 0,0 0,-11 63,11-63,-44 203,43-178</inkml:trace>
  <inkml:trace contextRef="#ctx0" brushRef="#br0" timeOffset="1058.097">1977 903,'208'-291,"-173"241,-68 161,32-106,0 1,1-1,-1 0,1 1,0-1,1 1,0-1,0 0,0 1,0-1,1 0,0 0,0 0,0 0,0 0,1 0,0-1,0 1,1-1,-1 0,1 0,-1 0,1 0,1-1,-1 1,0-1,1 0,0-1,-1 1,1-1,0 0,1 0,-1 0,0-1,0 0,1 0,-1 0,0 0,1-1,-1 0,1 0,-1-1,0 0,1 0,2 0,7-5,-1 0,0 0,0-2,0 1,-1-2,0 0,-1 0,0-1,0-1,-1 0,0-1,-1 0,-1 0,0-1,0 0,-1-1,5-13,-2 2</inkml:trace>
  <inkml:trace contextRef="#ctx0" brushRef="#br0" timeOffset="1922.791">3444 311,'-80'109,"33"-41,-3-3,-2-2,-26 21,78-84,-24 25,0 0,-1-2,-2-1,0-2,-1 0,-1-2,-1-1,-1-1,0-2,-10 3,39-16,1-1,-1 1,0-1,1 1,-1-1,0 0,0 0,1 0,-1 0,0 0,0 0,1 0,-1 0,0-1,1 1,-1-1,0 1,1-1,-1 0,1 1,-1-1,1 0,-1 0,1 0,-1 0,1 0,0-1,0 1,0 0,-1-1,1 1,0-1,1 1,-1-1,0 1,0-1,1 1,-1-1,1 0,-1 0,1 1,0-1,0 0,0 1,0-2,9-80,-3 66,0 0,1 1,1 0,0 0,1 1,1 0,0 1,1 0,0 0,1 1,1 1,9-7,-17 17,0 0,0 1,0 0,0 0,1 0,-1 0,0 1,0 0,1 0,-1 0,0 1,0 0,1 0,-1 0,0 1,0-1,0 1,0 0,-1 1,1-1,0 1,-1 0,0 0,0 1,0-1,0 1,0 0,-1 0,1 0,-1 0,0 0,-1 1,3 3,11 10,213 165,-114-89,-98-84,-2-5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1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625 565,'-5'3,"-17"8,0 0,1 2,0 0,1 2,1 0,0 1,1 1,1 0,0 2,2 0,-8 12,17-14,1 1,1-1,1 1,0 0,1 0,1 1,1-1,0 0,1 0,1 1,3 8,-3-19,0 0,0-1,1 1,0-1,0 0,0 0,1 0,0 0,1 0,-1-1,1 0,1 0,-1 0,1-1,0 0,0 0,0 0,1-1,0 0,0 0,0-1,0 0,0 0,1 0,0-1,-1 0,1-1,0 0,0 0,0 0,-1-1,1-1,0 1,0-1,0 0,0-1,-1 0,5-2,18-4,-2-1,0-1,0-2,0-1,-2-1,0-1,0-2,-2 0,0-2,-1 0,-1-2,-1 0,4-7,-18 21,0 0,0 0,0-1,-1 0,0-1,-1 1,0-1,0 0,-1 0,0-1,0 1,-1-1,-1 0,0 0,0 0,-1 0,0 0,0 0,-1-1,-1 1,0 0,0 0,-1 0,0 0,-1 0,0 0,0 1,-1-1,-4-6,-5 3,0 0,-1 1,0 0,-1 1,0 1,-1 0,0 1,0 1,-1 0,0 2,-1 0,1 0,-1 2,0 0,0 1,0 1,-1 1,1 0,0 1,-1 2,1-1,0 2,0 1,0 0,-1 1,5 0,1 0,-1 0,1 1,1 1,-1 0,1 1,0 1,1-1,0 2,1 0,0 0,-1 1,-15 20</inkml:trace>
  <inkml:trace contextRef="#ctx0" brushRef="#br0" timeOffset="400.22">1273 904,'0'5,"0"6,0 6,-4 1,-3 1,1 3,2 2,-5-3,1-5</inkml:trace>
  <inkml:trace contextRef="#ctx0" brushRef="#br0" timeOffset="1006.759">1472 481,'21'-11,"-3"0,1 1,0 0,0 2,0 0,1 1,1 1,-1 1,1 1,-1 1,1 1,0 0,4 2,-24 0,1-1,0 1,-1 0,1 0,0 0,-1 1,1-1,0 0,-1 1,1-1,-1 1,1-1,0 1,-1 0,1-1,-1 1,0 0,1 0,-1 0,0 0,1 1,-1-1,0 0,0 0,0 1,0-1,0 1,0-1,-1 1,1-1,0 1,-1-1,1 1,-1 0,0-1,1 1,-1 0,0-1,0 1,0 0,0-1,0 1,-1 0,1-1,0 1,-1 0,1-1,-1 1,0-1,1 1,-1-1,0 1,-1 0,-155 182,155-182,1 0,-1 0,0 0,0 0,1 1,-1-1,1 1,0-1,0 1,0-1,0 1,0 0,1-1,-1 1,1 0,0 0,0 0,0-1,0 1,0 0,0 0,1-1,-1 1,1 0,0-1,0 1,0 0,0-1,0 1,1-1,-1 0,1 1,-1-1,1 0,0 0,0 0,0 0,0 0,0 0,1-1,-1 1,0-1,1 0,-1 1,1-1,0 0,2 0,46 18,-40-16,0 0,0 1,-1 0,0 1,0 0,0 0,-1 1,0 1,0-1,0 2,-1-1,0 1,2 3,-6-8,-1 1,1 1,-1-1,0 0,-1 1,1-1,-1 1,0 0,0 0,0 0,-1 0,1 0,-1 0,-1 0,1 1,-1-1,0 0,0 1,0-1,-1 0,1 0,-2 0,1 1,0-1,-1 0,0 0,0-1,0 1,-1 0,0-1,0 1,0-1,0 0,-1 0,1 0,-2 0,-8 4,-1 0,0-1,0-1,0-1,-1 0,1 0,-1-2,0 0,-1 0,1-2,0 0,-1 0,1-2,-14-1,5 2</inkml:trace>
  <inkml:trace contextRef="#ctx0" brushRef="#br0" timeOffset="1384.348">88 1384,'489'-11,"459"-62,-430 43,-495 31</inkml:trace>
  <inkml:trace contextRef="#ctx0" brushRef="#br0" timeOffset="1969.697">681 1666,'-21'9,"0"1,0 0,1 2,1 1,0 0,0 1,1 1,1 1,1 0,0 1,1 1,-11 17,18-22,0 0,1 1,1 0,0 0,0 0,2 1,0-1,0 1,2 0,0 0,0 1,1-1,1 0,1 5,0-15,1 0,-1 0,1-1,0 1,0-1,0 1,1-1,0 0,0 0,0 0,0 0,0-1,1 1,0-1,-1 0,1 0,1 0,-1-1,0 1,1-1,-1 0,1 0,-1-1,1 1,0-1,0 0,0 0,0-1,3 1,147-13,-125 4,0-2,-1-1,0-2,0 0,-1-2,-1-1,-1-1,0-2,-1 0,-2-2,0 0,9-12,-26 27,-1 0,1-1,-1 1,-1-1,1-1,-1 1,-1-1,1 1,-1-1,-1 0,1 0,-1 0,-1-1,1 1,-1 0,-1-1,0 1,0 0,0-1,-1 1,-1 0,1-1,-1 1,-1 0,1 0,-1 0,-1 1,0-1,0 1,0 0,-1 0,0 0,0 0,0 1,-1 0,0 0,-1 0,1 1,-1 0,-2-1,-1 0,0 0,-1 1,0 0,0 1,0 0,0 1,0 0,-1 1,1 0,-1 1,0 0,0 1,1 0,-1 0,0 2,1-1,-1 2,1-1,0 2,-1-1,1 2,1-1,-11 7,-61 54,64-45</inkml:trace>
  <inkml:trace contextRef="#ctx0" brushRef="#br0" timeOffset="2285.774">1160 2033,'0'19,"0"11,-4 1,2-5,2-8</inkml:trace>
  <inkml:trace contextRef="#ctx0" brushRef="#br0" timeOffset="2732.494">1697 1609,'-15'8,"0"-1,0 2,1 0,1 1,-1 0,1 1,1 1,0 0,1 0,0 1,1 1,-7 12,16-24,0 0,0 0,1 0,-1 0,1 0,0 0,-1 0,1 0,0 0,0 0,0 0,0 0,1 0,-1 0,0 0,1 0,-1 0,1 0,0-1,0 1,0 0,0 0,0-1,0 1,0 0,1-1,-1 1,0-1,1 1,-1-1,1 0,0 0,0 1,70 28,-41-20,-24-8,-1 1,1 0,-1 0,0 1,0-1,-1 1,1 1,-1-1,0 1,0 0,0 0,-1 0,1 1,-1-1,0 1,-1 0,0 0,0 1,0-1,-1 1,0-1,0 1,0 0,-1 0,0 0,-1 0,1-1,-1 1,0 0,-1 0,0 0,0 0,-1 0,1 0,-2-1,1 1,-1-1,1 1,-2-1,1 0,-1 0,-3 4,2-6,0 0,0-1,0 1,0-1,-1 0,1 0,-1-1,0 0,0 0,1 0,-2-1,1 1,0-1,0-1,0 1,0-1,0 0,-1-1,1 0,0 0,0 0,-2-1,-16-4</inkml:trace>
  <inkml:trace contextRef="#ctx0" brushRef="#br0" timeOffset="2985.672">1556 1609,'34'-9,"15"-4,5 1,-3 2,-4 3,-6 3,-5 1,-4 2,-3 1,-5 1</inkml:trace>
  <inkml:trace contextRef="#ctx0" brushRef="#br0" timeOffset="3708.836">2290 255,'26'21,"0"1,-2 2,-1 0,-1 2,-1 0,5 10,6 16,-2 1,-2 2,-2 0,-3 2,-3 1,-2 1,-3 0,-2 1,-3 1,-2-1,-4 1,-2 61,0-69,-2 0,-2 1,-3-2,-2 1,-2-1,-2 0,-3-1,-9 20,5-29,-1 0,-2-2,-3 0,0-1,-3-2,-1 0,-1-2,-2-2,-2 0,-1-2,-1-2,-39 25,-15 7,69-47</inkml:trace>
  <inkml:trace contextRef="#ctx0" brushRef="#br0" timeOffset="4486.124">399 1,'-24'41,"3"1,1 2,2 0,3 1,-9 38,-8 21,-99 377,99-360,5 1,5 1,6 2,5-1,6 111,7-201,2-1,1 0,2-1,1 1,1-1,2-1,1 0,2 0,1-1,1-1,1-1,2 0,1-1,20 21,0-2,-19-20,1-1,1-1,1-2,1 0,8 5,-11-15,-3-4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1 367,'83'13,"1"-4,0-4,0-3,1-4,32-7,281-9,-371 29,-32-5</inkml:trace>
  <inkml:trace contextRef="#ctx0" brushRef="#br0" timeOffset="261.591">170 678,'448'-1,"-214"-28,-224 29,-1 0,1-1,-1 0,0 0,1-1,-1-1,0 1,0-1,0-1,-1 0,1 0,-1-1,0 0,0 0,1-2,4-6</inkml:trace>
  <inkml:trace contextRef="#ctx0" brushRef="#br0" timeOffset="670.446">453 0,'22'15,"16"12,1-3,1-1,1-1,8 0,76 23,118 54,-239-97,1 1,0-1,-1 1,1 0,-1 0,0 1,0-1,-1 1,1 0,0 0,-1 0,0 0,0 0,-1 1,1 0,-1-1,0 1,0 0,0 0,-1 0,0 0,0 1,0-1,0 0,-1 0,0 0,0 1,-1-1,1 0,-1 0,0 1,-1-1,1 0,-1 0,0-1,0 1,-1 2,-12 17,-1 0,0-1,-2-1,-1 0,0-1,-7 3,-21 24,-182 157,145-136,-23 27,94-86</inkml:trace>
  <inkml:trace contextRef="#ctx0" brushRef="#br0" timeOffset="1882.019">2399 903,'-167'245,"138"-206,-2-1,-1-2,-2-1,-1-2,-2-2,-2-1,0-1,-2-3,-1-1,0-2,-6-1,27-11,-1-2,0-1,0-1,-1 0,0-2,-1-1,1 0,-1-2,0-1,20-1,0 0,0 0,0-1,0 1,0-1,0 0,1 0,-1-1,0 1,1-1,-1 1,1-1,-1 0,1-1,0 1,0 0,0-1,0 0,1 0,-1 0,1 0,-1 0,1 0,0 0,0-1,1 1,-1-1,1 0,-1 1,1-1,0 0,1 0,-1 0,1 0,-1 0,1 1,0-1,1-4,2-13,1 0,1 0,1 1,0-1,2 1,0 1,1-1,1 2,1-1,1 1,0 1,2 0,0 1,0 0,14-10,-23 20,-1 0,-1 1,1-1,1 1,-1 0,1 0,-1 1,1-1,1 1,-1 0,1 0,-1 1,1 0,0 0,0 0,1 1,-1 0,0 0,1 0,-1 1,1 0,0 0,-1 1,1 0,0 0,-1 0,1 1,-1 0,1 0,4 2,6 9,-1 0,0 2,0 0,-2 0,1 2,-2-1,0 2,-1 0,8 16,-5-11,161 172,-24-73,-134-109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1186,'10'5,"7"1,6 0,4-1,3-1,0-2,0-1,0 0,-1-1,0 0,0-1,0 1,-1 0,0 0,0 0,0-1,0 1,-5 0</inkml:trace>
  <inkml:trace contextRef="#ctx0" brushRef="#br0" timeOffset="254.065">1 1440,'33'9,"22"4,5-1,3-2,-6-3,-1-3,-7-6,-6-3,-6-1,-4 0,-4 2,-6 2</inkml:trace>
  <inkml:trace contextRef="#ctx0" brushRef="#br0" timeOffset="995.567">1496 537,'13'-15,"-12"25,-79 163,-43 50,72-141,4 3,-31 84,37-20,38-142,1-1,0 0,0 0,0 0,1 1,0-1,1 0,-1 0,1 0,0-1,0 1,1 0,0-1,0 1,0-1,1 0,0 0,0 0,0-1,0 1,1-1,-1 0,3 1,13 6,-1-1,2-1,-1-1,1 0,0-2,1 0,-1-2,1 0,0-2,0 0,0-1,1-2,-1 0,18-3,-36 4,1 0,0 0,-1-1,1 1,0-1,-1 0,1 0,-1-1,1 1,-1-1,1 0,-1 0,0 0,0-1,0 0,-1 1,1-1,0-1,-1 1,0 0,0-1,0 0,0 1,-1-1,1-1,-1 1,0 0,0 0,-1-1,1 1,0-4,0-13</inkml:trace>
  <inkml:trace contextRef="#ctx0" brushRef="#br0" timeOffset="1249.216">678 1045,'229'-35,"-96"12,2 7,41 3,201-2,-332 10,-6 1</inkml:trace>
  <inkml:trace contextRef="#ctx0" brushRef="#br0" timeOffset="1651.36">2316 1016,'-10'-2,"1"1,0 0,-1 0,1 1,-1 1,1-1,-1 1,1 1,0 0,0 0,0 1,0 0,0 0,0 1,-1 1,-12 7,1 1,0 1,1 1,0 1,1 0,1 2,1 0,0 1,0 3,-2-1,7-9,0 1,1 1,0 0,1 0,0 1,1 0,1 1,1 0,0 0,1 1,0 0,2 0,0 0,1 0,1 1,-1 12,4-25,1-1,-1 0,1 0,0 0,0 0,0 0,0 0,0-1,1 1,0-1,0 0,0 0,0 1,0-2,1 1,-1 0,1-1,0 0,0 0,0 0,0 0,0 0,0-1,0 0,1 0,-1 0,0 0,1-1,-1 0,0 0,1 0,-1 0,0-1,1 1,-1-1,0 0,1-1,-1 1,0-1,0 1,0-1,0-1,-1 1,1 0,-1-1,1 0,-1 0,2-1,33-28,-2-1,-1-2,-2-2,-2-1,22-33,119-131,-138 181,-34 21,1 0,0 0,-1 0,1-1,-1 1,1 0,0 0,-1 0,1 0,0 0,-1 0,1 0,0 1,-1-1,1 0,-1 0,1 0,0 1,-1-1,1 0,-1 1,1-1,-1 0,1 1,-1-1,1 1,-1-1,1 1,-1-1,0 1,1-1,-1 1,0-1,1 1,-1-1,0 1,0 0,1-1,-1 1,0 0,0-1,0 1,0-1,0 1,0 0,0-1,0 1,0 0,0-1,-1 1,1 0,0-1,0 1,0-1,-1 1,-10 72,8-60,0 1,1-1,1 1,0 0,0-1,2 1,0 0,0-1,3 11,2-2,-1-3</inkml:trace>
  <inkml:trace contextRef="#ctx0" brushRef="#br0" timeOffset="2069.643">2654 1581,'116'-275,"-5"123,-111 150,0 1,0-1,1 1,-1 0,1 0,-1-1,1 1,0 0,-1 0,1 0,0-1,0 1,0 0,0 0,0 0,0 1,0-1,0 0,0 0,0 0,1 1,-1-1,0 1,0-1,1 1,-1-1,0 1,1 0,-1 0,0-1,1 1,-1 0,1 0,-1 0,0 1,1-1,-1 0,0 0,1 1,-1-1,0 1,1-1,-1 1,0 0,0-1,0 1,0 0,1 0,5 123,-9-86,1-19,0-12,0-1,0 1,0 0,1-1,-1 1,2 0,-1-1,1 1,0 0,0-1,1 1,0-1,0 0,1 1,-1-1,1 0,0 0,1-1,0 1,0-1,0 0,0 0,1 0,0 0,0-1,3 2,1-3,0-1,0 0,1-1,-1 1,1-2,-1 0,1 0,-1 0,1-1,-1-1,1 0,-1 0,0 0,0-1,0-1,0 0,0 0,-1 0,0-1,0-1,0 1,-1-1,0-1,0 1,0-1,-1 0,0-1,0 1,-1-1,0 0,0-1,-1 1,3-9,29-89,-34 84</inkml:trace>
  <inkml:trace contextRef="#ctx0" brushRef="#br0" timeOffset="2365.519">3218 706,'14'0,"10"0,6 0,2 0,1 0,-1 0,-1 0,-1 5,0 1,-1 0,-6-1</inkml:trace>
  <inkml:trace contextRef="#ctx0" brushRef="#br0" timeOffset="2753.027">3811 395,'0'5,"0"6,0 7,0 4,0 4,0 2,0 1,0 0,-5-4,-1-3,-1 1,2 1,2 1,1 1,0-4</inkml:trace>
  <inkml:trace contextRef="#ctx0" brushRef="#br0" timeOffset="3464.298">4601 1,'-27'15,"0"1,2 1,-1 1,2 2,1 0,0 2,1 0,2 2,0 0,2 1,0 1,2 0,-4 12,-29 58,3 2,5 2,5 2,4 1,4 2,5 1,2 24,11-76,3-1,1 1,4 0,1 1,3-1,3 0,10 52,-3-63,3 0,1-1,2 0,2-2,1 0,15 18,-21-37,1-1,2 0,0-2,1 0,0 0,6 1,9 10,-17-14</inkml:trace>
  <inkml:trace contextRef="#ctx0" brushRef="#br0" timeOffset="4933.375">4855 481,'-18'24,"-5"3,1 1,1 1,2 1,1 0,1 2,1 0,2 1,2 0,-8 34,19-62,0-1,0 1,1 0,0 0,0 0,0-1,1 1,-1 0,1 0,1-1,-1 1,0 0,1-1,0 0,0 1,0-1,1 0,0 0,-1 0,1 0,1 0,-1-1,0 0,1 1,0-1,0-1,0 1,0 0,0-1,0 0,1 0,-1 0,1-1,3 2,-2-2,0 0,0-1,1 0,-1 0,0 0,0 0,0-1,0 0,0-1,0 1,0-1,0 0,0-1,0 1,-1-1,0 0,1-1,-1 1,0-1,-1 0,1 0,-1-1,1 1,-1-1,8-9,-1 0,0 0,-1-1,-1-1,0 1,-1-2,5-14,-6 13,-1-1,-1 0,0 0,-2-1,0 1,-1-1,-1-8,-1 22,0 0,0 0,0 0,-1 0,0 0,-1 0,1 0,-1 0,0 0,-1 1,1-1,-1 1,0 0,0-1,-1 1,0 1,0-1,0 0,0 1,-1 0,1 0,-1 0,0 1,0 0,-4-2,-13-2,3 6</inkml:trace>
  <inkml:trace contextRef="#ctx0" brushRef="#br0" timeOffset="5187.21">5363 735,'-14'19,"-1"6,3 0</inkml:trace>
  <inkml:trace contextRef="#ctx0" brushRef="#br0" timeOffset="5781.626">5702 311,'-23'5,"36"-19,177-52,-187 65,-1-1,1 1,-1 0,1 1,-1-1,1 0,0 1,-1-1,1 1,0 0,-1 0,1 0,0 0,-1 0,1 1,0-1,-1 1,1 0,-1 0,1 0,-1 0,1 0,-1 0,0 1,1-1,-1 1,0 0,0-1,0 1,0 0,-1 0,1 0,0 1,-1-1,0 0,1 0,-1 1,0-1,0 1,0-1,-1 1,1 0,0-1,-1 1,0 0,0-1,0 1,0 0,0 2,-4 3,1 0,-1 0,-1 0,0 0,0-1,-1 1,1-1,-2-1,1 1,-1-1,-1 1,-55 76,63-80,0-1,1 1,-1 0,1 0,0 0,0 0,0-1,0 1,0 0,0-1,1 1,-1-1,1 1,0-1,0 0,0 1,0-1,0 0,0-1,0 1,1 0,-1-1,1 1,-1-1,1 1,0-1,0 0,-1 0,1-1,0 1,0-1,2 1,9 5,6 3,-13-8,-1 1,0-1,0 1,0 0,0 0,0 1,-1 0,1 0,-1 0,0 1,0 0,0 0,0 0,0 0,-1 1,0 0,0 0,0 0,-1 0,0 1,0-1,0 1,-1 0,1 0,-1 0,-1 0,1 0,-1 0,0 1,-1-1,1 0,-1 6,-5-4,0 0,0 0,-1 0,0-1,0 0,-1 0,1 0,-2-1,1 0,-1-1,1 0,-2 0,1 0,0-1,-1 0,0-1,0 0,0 0,0-1,0 0,-1-1,1 0,-1 0,-1-1,-103 0,89-7</inkml:trace>
  <inkml:trace contextRef="#ctx0" brushRef="#br0" timeOffset="6101.669">4291 1327,'774'-130,"-500"95,32 10,-226 20,-1 4,1 3,55 10,-103-8,-18-3,1 0,0 1,-1 1,1 1,-1 0,0 0,0 2,3 1,0 4</inkml:trace>
  <inkml:trace contextRef="#ctx0" brushRef="#br0" timeOffset="6581.236">5025 1553,'-26'9,"1"2,1 1,0 0,0 2,1 1,1 1,1 1,0 1,1 0,1 2,1 0,0 1,2 1,-5 8,18-25,0 0,1 0,-1 0,1 0,0 0,1 1,-1-1,1 0,0 1,0-1,1 1,-1 0,1-1,1 1,-1-1,1 1,0-1,0 1,0-1,1 0,0 1,0-1,0 0,1 0,0 0,0-1,0 1,0-1,1 1,-1-1,1 0,0 0,1-1,-1 1,1-1,-1 0,1 0,2 0,13 1,1 0,0-2,0 0,0-2,0 0,0-1,0-2,0 0,-1-1,1 0,-1-2,0-1,-1 0,16-9,-21 11,-1 0,1-1,-1 0,-1-1,1-1,-1 0,0 0,-1-1,0-1,0 0,-1 0,-1-1,0-1,0 1,-1-1,0-1,-1 1,-1-1,0-1,-1 1,0-1,-1 0,0 0,-2 0,1-1,-2 1,0-1,0-2,-3 9,0-1,0 1,-1-1,0 1,-1 0,1 0,-2 0,1 0,-1 1,0 0,-1 0,1 0,-1 1,-1-1,1 1,-1 1,0-1,0 1,-1 1,1-1,-1 1,0 1,-1-1,1 1,0 1,-1 0,0 0,1 0,-1 1,0 1,0-1,0 1,1 1,-1 0,0 0,0 0,1 1,-1 1,-6 2,-24 12,3 1</inkml:trace>
  <inkml:trace contextRef="#ctx0" brushRef="#br0" timeOffset="6835.391">5589 1722,'-14'19,"-6"12,2 4,8-3,6-7</inkml:trace>
  <inkml:trace contextRef="#ctx0" brushRef="#br0" timeOffset="7205.601">6069 1355,'-164'132,"162"-131,0 0,0 0,0 0,0 0,0 1,1-1,-1 0,0 1,1-1,-1 1,1 0,-1-1,1 1,0 0,0 0,0 0,0 0,0 0,0 0,1 0,-1 0,1 1,-1-1,1 0,0 0,0 0,0 1,0-1,0 0,0 0,1 0,-1 0,1 1,-1-1,1 0,0 0,0 0,0 0,0 0,0 0,1-1,-1 1,0 0,1-1,-1 1,2 1,169 34,-168-36,0 0,1 1,-1 0,0 0,0 0,0 0,0 0,0 1,0 0,-1 0,1 0,-1 0,0 0,0 1,0-1,0 1,-1 0,0 0,1 0,-1 0,-1 0,1 1,-1-1,1 1,-1-1,0 1,-1-1,1 1,-1-1,0 1,0-1,-1 1,1 0,-1-1,0 1,0-1,0 1,-1-1,0 0,0 0,0 0,0 0,0 0,-1 0,0 0,0 0,-5 5,0-1,-1 0,0 0,0-1,-1 0,1 0,-2-1,1-1,-1 0,1 0,-1-1,0 0,-1-1,1 0,-1-1,1 0,-1-1,0-1,-11 0,0-7,4-3</inkml:trace>
  <inkml:trace contextRef="#ctx0" brushRef="#br0" timeOffset="7483.379">5843 1440,'34'-20,"15"-10,5-1,-3 6,-4 6,-6 7,-5 5,-9 9,-9 4</inkml:trace>
  <inkml:trace contextRef="#ctx0" brushRef="#br0" timeOffset="7772.426">6294 114,'18'-3,"0"2,-1 0,1 1,0 0,-1 2,1 0,0 1,-1 1,0 0,0 1,0 1,-1 1,0 1,0 0,0 0,-1 2,-1 0,0 1,0 0,-1 1,0 0,0 3,14 16,-1 1,-2 2,-1 0,-2 1,-1 1,-2 1,-1 1,-3 0,1 5,8 39,-4 0,-4 2,-3 0,-3 0,-5 1,-3-1,-3 1,-11 57,8-102,-2-2,-1 1,-2-1,-1 0,-3-1,0 0,-3-1,-1-1,-1-1,-2 0,-1-2,-2 0,-1-2,-2 0,0-2,-2-1,-1-2,-13 8,-81 45,93-60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0 424,'593'0,"-503"14,-80-10,1-2,-1 1,1-1,0-1,0 0,0 0,0-1,0-1,0 1,10-4,-8-2,-7 0</inkml:trace>
  <inkml:trace contextRef="#ctx0" brushRef="#br0" timeOffset="363.916">0 790,'34'-4,"20"-3,6 1,-2 1,-2 1,-5 2,-2 1,-5-4,-4-2,-5 2,-3 0,-3 2,-1 1,0 6,-1 2,-4 0</inkml:trace>
  <inkml:trace contextRef="#ctx0" brushRef="#br0" timeOffset="896.617">367 0,'-1'3,"0"0,0 0,0 0,1 0,-1 1,1-1,0 0,-1 0,1 0,1 0,-1 1,0-1,1 0,0 0,0 0,0 0,0 0,0 0,0 0,1 0,0 0,-1-1,1 1,0-1,0 1,0-1,1 0,-1 1,3 0,79 56,261 84,-337-139,0 0,0 0,0 1,0 0,-1 0,0 1,0-1,0 2,-1-1,0 1,0 0,0 0,-1 1,0-1,-1 1,0 0,0 1,-1-1,0 1,0-1,-1 1,0 0,0 0,-1 0,-1 0,1 0,-1 0,-1 0,0 0,0 0,-1 0,0 0,0 0,-1 0,-2 5,-14 15,-1-1,-2-1,0-1,-2-1,0-1,-17 12,-239 208,117-92,139-118,22-21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994 0,'-47'34,"-354"323,372-333,-1-1,-1-1,-1-2,-1-1,0-2,-2-1,0-2,0-1,-1-2,-1-1,0-2,-20 1,54-8,0-1,0 0,-1 0,1 0,0 0,0 0,0-1,0 0,0 1,-1-1,1 0,1 0,-1-1,0 1,0-1,0 1,1-1,-1 0,1 0,-1 0,1 0,0-1,0 1,0-1,0 1,0-1,1 1,-1-1,1 0,-1 0,1 0,0 0,0 0,1 0,-1 0,1 0,-1-1,1 1,0 0,0 0,0 0,1 0,-1-2,4-16,0 1,2-1,0 1,1 0,1 0,1 1,1 0,0 1,1 0,1 0,1 1,1 1,0 0,1 1,13-10,-26 23,0 1,0-1,1 1,-1-1,1 1,-1 0,1 0,-1 0,1 0,0 1,-1-1,1 1,0 0,0-1,-1 1,1 0,0 1,-1-1,1 0,0 1,0 0,-1-1,1 1,-1 0,1 0,-1 1,1-1,-1 0,0 1,1 0,-1-1,0 1,0 1,67 68,243 409,-174-345,-120-128,-14-12</inkml:trace>
  <inkml:trace contextRef="#ctx0" brushRef="#br0" timeOffset="433.729">1305 396,'138'25,"-113"-24,0 0,0-2,0-1,0-1,-1-1,2-1,170-9,-161 4,-29 4</inkml:trace>
  <inkml:trace contextRef="#ctx0" brushRef="#br0" timeOffset="683.156">1390 706,'34'5,"15"1,10 0,-2-1,-4-2,-7 0,-7-2,-4-1,-5 0,-1 0,-2 0,0-1,0 1,0 0,-4 0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161 227,'-1'-1,"0"0,-1-1,1 1,0 0,0-1,1 1,-1-1,0 1,0-1,1 1,-1-1,1 0,-1 1,1-1,0 0,-1 0,1 1,0-1,0 0,0 1,1-1,-1 0,0 0,1 1,-1-1,1 0,-1 1,1-1,0 1,-1-1,1 1,0-1,0 1,0 0,1-1,0 0,49-43,-50 44,22-15,1 1,0 1,0 1,1 2,1 0,0 2,1 0,-1 2,1 1,1 1,-1 2,1 0,0 2,12 1,-36 1,-1-1,1 0,-1 1,1 0,-1-1,0 1,1 1,-1-1,0 0,0 1,0 0,0-1,0 1,0 1,0-1,0 0,-1 1,0-1,1 1,-1 0,0-1,0 1,0 0,-1 1,1-1,-1 0,1 0,-1 1,0-1,-1 0,1 1,0-1,-1 1,0-1,0 1,0-1,0 1,-1-1,1 1,-1-1,0 1,0-1,0 2,-7 14,0 0,-1-1,-1 0,-1 0,-1-1,0 0,-1-1,-1-1,0 0,-1 0,-1-2,0 0,0-1,-2 0,-3 0,-101 82,122-94,-1 0,1 1,-1-1,1 0,-1 1,1-1,-1 0,1 1,0-1,-1 0,1 1,0-1,-1 1,1-1,0 1,-1-1,1 1,0-1,0 1,0-1,0 1,-1-1,1 1,0-1,0 1,0-1,0 1,0 0,0-1,0 1,0-1,1 1,-1-1,0 1,0-1,0 1,1-1,-1 1,0-1,0 1,1-1,-1 0,0 1,1-1,-1 1,1-1,-1 0,0 1,1-1,-1 0,1 1,-1-1,1 0,-1 0,1 0,0 1,36 8,-25-7,188 65,-190-62,0 1,0 0,0 0,0 1,-1 1,0-1,-1 1,0 1,0 0,-1 0,0 0,0 1,-1 0,-1 1,1-1,2 10,-7-9,-1 0,0 0,0-1,-1 1,-1 0,0 0,0-1,-1 1,0-1,-1 0,0 0,-1 0,0-1,0 1,-1-1,0 0,-1-1,0 0,0 0,-1 0,0-1,0 0,-4 2,-18 15,-1-1,-1-1,-1-2,-1-1,-1-2,0-1,-1-1,-3-2,-2 1,-2-3,1-1,-2-2,1-1,-7-3,48-3,0 0,-1 0,1-1,0 1,0-1,0 1,0-1,0 0,-1 0,1 0,0 0,0 0,0 0,0-1,-1 1,1-1,0 1,0-1,0 0,0 0,0 0,0 0,1 0,-1-1,0 1,0 0,1-1,-1 1,1-1,-1 0,1 1,0-1,0 0,0 0,0 0,0 0,0 0,0 0,0 0,1 0,-1 0,1 0,0-1,0 0,7-16,4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1,'-5'2,"0"0,-1 1,1-1,0 1,1 0,-1 1,0-1,1 1,0 0,0 0,0 1,0-1,1 1,-1-1,1 1,1 0,-1 1,1-1,-1 0,2 1,-1-1,0 1,1-1,0 1,1 0,-1 0,1-1,0 1,0 0,1 2,-10 505,-48-204,55-301,0-4,0 0,1 1,0-1,0 0,0 0,0 1,0-1,1 0,0 1,0-1,0 0,1 1,-1-1,1 0,0 1,0-1,2 3,-2-6,1-1,-1 0,1 1,-1-1,0 0,1 0,-1 0,1 0,-1 0,1 0,-1 0,1 0,-1-1,0 1,1 0,-1-1,1 1,-1-1,0 0,0 1,1-1,-1 0,0 0,0 0,0 0,0 0,0 0,0 0,0 0,0-1,0 1,13-14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178 101,'-4'-3,"0"1,0 0,0 0,0 0,-1 0,1 1,-1 0,1 0,-1 0,1 0,-1 1,0-1,1 1,-1 1,0-1,1 1,-1-1,1 1,-1 0,1 1,-1-1,1 1,0 0,0 0,0 0,0 1,0 0,0-1,1 1,-1 0,1 1,0-1,0 1,0-1,0 1,1 0,-1 1,-3 10,2-1,0 1,0 0,1 0,1 0,1 0,0 0,1 1,1-1,0 0,2 10,-2-19,0-1,1 1,-1-1,1 0,0 1,0-1,1 0,0 0,-1 0,2-1,-1 1,0-1,1 0,0 1,0-2,0 1,1 0,-1-1,1 0,0 0,0 0,0-1,0 1,0-1,1 0,-1-1,0 1,1-1,-1-1,1 1,0-1,-1 1,1-1,0-1,-1 1,1-1,-1 0,1-1,-1 1,1-1,-1 0,0 0,0-1,4-2,1 1,-1-1,1 0,-1-1,0 1,-1-2,1 1,-1-1,-1-1,1 1,-1-1,-1-1,1 1,-1-1,-1 0,0 0,0-1,-1 0,0 0,0 0,-1 0,-1 0,0-1,0 1,-1-1,0-9,0 12,0 1,0 0,-1-1,0 1,0-1,-1 1,0-1,0 1,-1-1,0 1,0 0,0 0,-1 0,-1 0,1 1,-1-1,0 1,0 0,-1 0,0 0,0 0,0 1,-6-5,3 6,1 0,-1 0,-1 1,1 0,0 0,-1 1,0 0,1 1,-1-1,0 2,0-1,0 1,0 1,1 0,-1 0,0 0,0 1,1 1,-1-1,1 1,0 1,-23 6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1 643,'18'0,"0"1,0 0,0 1,0 2,0-1,-1 2,1 1,-1 0,0 1,14 8,191 100,165 109,-165-112,-108-40,92 69,-50-53,28 37,-45-28,60 30,27 13,-39-19,18 3,-126-91,-53-24,-1 1,-1 1,0 1,0 1,-2 1,1 1,-2 1,0 1,1 2,141 104,-64-69,-81-48</inkml:trace>
  <inkml:trace contextRef="#ctx0" brushRef="#br0" timeOffset="2146.352">28 643,'0'284,"-27"-97,27-188,0 1,0 0,0-1,0 1,1 0,-1 0,0-1,0 1,1 0,-1 0,0-1,0 1,1 0,-1 0,0 0,0-1,1 1,-1 0,0 0,1 0,-1 0,0 0,1 0,-1 0,0 0,1 0,-1 0,0 0,1 0,-1 0,0 0,1 0,-1 0,0 0,1 0,-1 0,0 0,1 0,-1 1,0-1,0 0,1 0,-1 0,0 1,1-1,-1 0,0 0,0 1,0-1,1 0,-1 0,0 1,0-1,0 0,0 1,0-1,1 0,-1 1,0-1,0 0,0 1,0-1,0 0,0 1,0-1,19-29,-17 25,161-246,-93 162,5 4,3 2,66-50,-110 95,-35 36,1 0,-1 0,1 1,-1-1,1 0,-1 1,1-1,-1 1,0-1,1 1,-1-1,0 1,0-1,1 1,-1 0,0-1,0 1,0 0,1 0,-1-1,0 1,0 0,0 0,0 0,0 0,1 0,-1 0,0 1,0-1,0 0,0 0,1 0,-1 1,0-1,0 1,0-1,1 0,-1 1,0 0,-146 57,121-49,0-1,-1-1,0-1,0-2,0 0,-1-2,-12-1,23-1,1 0,-1 1,0 0,1 2,-1 0,1 1,0 0,0 2,-2 0,2 3</inkml:trace>
  <inkml:trace contextRef="#ctx0" brushRef="#br0" timeOffset="4303.781">1496 559,'-10'-5,"-1"1,0 0,0 1,0 0,-1 0,1 2,0-1,-1 1,1 1,-1 0,1 1,-1 0,1 1,-1 0,1 0,0 2,0-1,0 1,1 1,-1 0,1 0,0 1,1 0,-7 6,6 0,0 0,1 1,0 0,1 1,0 0,1 0,1 1,0 0,1 0,1 0,0 0,1 1,1 0,0-1,1 1,1 0,0 0,1 0,3 13,-4-23,0-1,0 1,0-1,1 1,-1-1,1 1,1-1,-1 1,1-1,0 0,0 0,0 0,1 0,0 0,0-1,0 1,0-1,1 0,0 0,0 0,0 0,0 0,0-1,1 0,0 0,0 0,-1-1,1 0,1 1,-1-2,0 1,0-1,1 1,-1-2,1 1,-1 0,1-1,-1 0,6-1,3-6,1 0,-2-1,1-1,-1 0,0-1,-1 0,-1-1,1-1,-2 0,1 0,-2-1,0 0,0 0,-1-1,-1 0,5-13,1-3,-1-1,-1-1,-1 0,-2 0,-1-5,0 12,8 31,69 223,-60-196,-9-24</inkml:trace>
  <inkml:trace contextRef="#ctx0" brushRef="#br0" timeOffset="4946.89">1073 219,'397'0,"-239"28,-157-29,0 0,-1-1,1 1,-1 0,0 0,1-1,-1 1,0 0,0 0,1-1,-1 1,0 0,0-1,-1 1,1 0,0 0,0-1,-1 1,1 0,0 0,-1-1,0 1,1 0,-1 0,1 0,-1 0,0 0,0 0,0 0,0 0,0 0,0 0,0 0,0 1,0-1,0 0,0 1,0-1,-1 1,1-1,-1 1,0-2,-144-150,123 126,1 3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187 121,'-9'0,"-9"0,0-5,-3-2,3-3,-1-2,3-2,0 0,2-1,-1 1,2-2,3 2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183 125,'-14'-10,"-10"-2,-6-1,-2-1,4-5,7-2,3 1,3 4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69,'-10'-9,"-8"-4,0-4,-3 1,3 3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46,'-4'-10,"-3"-7,1-2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87,'-29'-24,"-14"-8,0 1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548 0,'1'18,"-1"-1,0 1,-2-1,0 1,-1-1,0 0,-2 0,0 0,0-1,-2 1,0-1,-1-1,-1 1,0-1,-1-1,-4 5,-83 72,-57 16,149-104,1 1,-1-2,1 1,-1 0,0-1,0 0,0 0,-1-1,1 1,0-1,-1 0,1-1,0 1,-1-1,1 0,-1-1,1 1,-1-1,1 0,0 0,0-1,-1 1,1-1,0 0,0-1,1 1,-1-1,0 0,1 0,0-1,-1 1,1-1,1 0,-1 0,1 0,-1 0,1-1,0 0,1 1,-1-1,1 0,0 0,0 0,-1-2,1-1,0 1,0 0,1-1,0 1,0-1,0 0,1 1,0-1,1 1,0-1,0 1,1-1,0 1,0-1,0 1,1 0,0 0,0 0,1 1,0-1,0 1,1 0,0 0,0 0,0 1,1 0,-1 0,1 0,1 1,-1-1,0 1,5-1,1 4,0 1,0 0,0 1,0 0,0 1,-1 1,1 0,-1 0,0 1,1 0,-2 1,1 0,0 1,-1 0,0 1,-1 0,0 1,0 0,0 0,-1 1,0 0,-1 0,0 1,2 3,84 75,-17-32,-63-42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1,'-8'3,"1"0,-1 1,1 0,0 0,0 1,1 0,-1 0,1 1,0 0,0 0,1 0,0 1,0-1,0 1,1 0,0 1,0-1,1 1,0 0,1 0,-2 6,-2-1,-7 16,1 0,1 1,1 0,1 1,2 0,2 0,0 0,2 2,3-6,1-3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4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1,'-9'15,"1"1,1 0,1 0,0 1,1 0,1 0,1 0,0 0,1 1,1-1,1 1,0-1,1 1,1-1,1 4,7 11,1 0,2-1,1 0,1-1,8 10,-15-30,-2-4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12,'453'0,"-402"-6,-33 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1,'38'4,"18"2,4 0,2-1,-6-1,-7-2,-7-1,-6-1,-4 0,-3 0,-2 0,0 0,-5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1,'-2'20,"-1"-1,-1 1,-1-1,0 0,-2 0,0-1,-1 0,0 0,-2-1,-4 6,-6 15,-56 93,49-87,1 1,2 1,2 2,-11 37,29-70,0 0,1 0,1 1,0-1,1 1,1-1,0 1,1-1,1 1,2 9,-3-19,1 1,0 0,1 0,-1-1,1 1,0-1,1 0,0 0,0 0,0 0,1-1,-1 0,1 0,0 0,1 0,-1-1,1 0,0 0,0 0,1-1,-1 0,1 0,5 1,13 2,-1-2,1-1,0-1,0-1,-1-2,23-2,14 1,-24 2,83-12,-120 12,0 0,-1-1,1 1,-1 0,1 0,0 0,-1-1,1 1,0 0,-1-1,1 1,0 0,-1 0,1-1,0 1,0 0,-1-1,1 1,0-1,0 1,0 0,0-1,0 1,-1-1,1 1,0 0,0-1,0 1,0-1,0 1,0-1,0 1,0 0,0-1,1 1,-1-1,0 1,0-1,0 1,0 0,1-1,-1 1,0 0,0-1,1 1,-1 0,0-1,0 1,1 0,-1-1,0 1,1 0,-1 0,1 0,-1-1,0 1,1 0,-1 0,1 0,-1 0,0 0,1 0,-1 0,1 0,-1 0,1 0,-1 0,0 0,-12-9</inkml:trace>
  <inkml:trace contextRef="#ctx0" brushRef="#br0" timeOffset="255.088">0 593,'34'-5,"21"-1,14-5,7 0,3-4,4 2,2 2,-5-1,0 1,-6 2,-4-1,-6 0,-3 2,-8 3,-12 1</inkml:trace>
  <inkml:trace contextRef="#ctx0" brushRef="#br0" timeOffset="639.499">1694 368,'-63'30,"32"-17,1 1,0 1,1 2,1 1,1 1,0 2,-11 11,21-15,0 0,1 1,1 0,1 2,0 0,1 0,2 1,0 1,-7 21,15-36,-10 56,13-62,0 1,0-1,0 0,1 1,-1-1,0 1,1-1,-1 0,1 1,-1-1,1 0,0 1,-1-1,1 0,0 0,0 0,0 0,0 0,0 0,0 0,0 0,0 0,0 0,1 0,-1-1,0 1,1 0,-1-1,0 0,1 1,-1-1,0 1,1-1,-1 0,1 0,-1 0,1 0,-1 0,0 0,1-1,0 1,12-3,-1-1,0 0,0-1,-1 0,1-1,-1 0,0-1,0 0,-1-1,0-1,4-4,12-7,194-182,-92 105,-128 96,-1 1,1-1,0 1,0-1,0 1,-1-1,1 1,0 0,0-1,0 1,0 0,0 0,0 0,0 0,0 0,0 0,0 0,0 0,0 0,0 0,-1 0,1 0,0 1,0-1,0 0,0 1,0-1,0 1,-1-1,1 1,0-1,0 1,-1 0,1-1,0 1,-1 0,1 0,-1-1,1 1,-1 0,1 0,-1 0,1 0,-1 0,0-1,1 1,-1 0,0 0,0 0,0 0,0 0,0 0,0 0,0 0,0 0,0 0,-1 0,1 0,0 0,-11 63,11-63,-44 203,43-178</inkml:trace>
  <inkml:trace contextRef="#ctx0" brushRef="#br0" timeOffset="1058.097">1977 903,'208'-291,"-173"241,-68 161,32-106,0 1,1-1,-1 0,1 1,0-1,1 1,0-1,0 0,0 1,0-1,1 0,0 0,0 0,0 0,0 0,1 0,0-1,0 1,1-1,-1 0,1 0,-1 0,1 0,1-1,-1 1,0-1,1 0,0-1,-1 1,1-1,0 0,1 0,-1 0,0-1,0 0,1 0,-1 0,0 0,1-1,-1 0,1 0,-1-1,0 0,1 0,2 0,7-5,-1 0,0 0,0-2,0 1,-1-2,0 0,-1 0,0-1,0-1,-1 0,0-1,-1 0,-1 0,0-1,0 0,-1-1,5-13,-2 2</inkml:trace>
  <inkml:trace contextRef="#ctx0" brushRef="#br0" timeOffset="1922.791">3444 311,'-80'109,"33"-41,-3-3,-2-2,-26 21,78-84,-24 25,0 0,-1-2,-2-1,0-2,-1 0,-1-2,-1-1,-1-1,0-2,-10 3,39-16,1-1,-1 1,0-1,1 1,-1-1,0 0,0 0,1 0,-1 0,0 0,0 0,1 0,-1 0,0-1,1 1,-1-1,0 1,1-1,-1 0,1 1,-1-1,1 0,-1 0,1 0,-1 0,1 0,0-1,0 1,0 0,-1-1,1 1,0-1,1 1,-1-1,0 1,0-1,1 1,-1-1,1 0,-1 0,1 1,0-1,0 0,0 1,0-2,9-80,-3 66,0 0,1 1,1 0,0 0,1 1,1 0,0 1,1 0,0 0,1 1,1 1,9-7,-17 17,0 0,0 1,0 0,0 0,1 0,-1 0,0 1,0 0,1 0,-1 0,0 1,0 0,1 0,-1 0,0 1,0-1,0 1,0 0,-1 1,1-1,0 1,-1 0,0 0,0 1,0-1,0 1,0 0,-1 0,1 0,-1 0,0 0,-1 1,3 3,11 10,213 165,-114-89,-98-84,-2-5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1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625 565,'-5'3,"-17"8,0 0,1 2,0 0,1 2,1 0,0 1,1 1,1 0,0 2,2 0,-8 12,17-14,1 1,1-1,1 1,0 0,1 0,1 1,1-1,0 0,1 0,1 1,3 8,-3-19,0 0,0-1,1 1,0-1,0 0,0 0,1 0,0 0,1 0,-1-1,1 0,1 0,-1 0,1-1,0 0,0 0,0 0,1-1,0 0,0 0,0-1,0 0,0 0,1 0,0-1,-1 0,1-1,0 0,0 0,0 0,-1-1,1-1,0 1,0-1,0 0,0-1,-1 0,5-2,18-4,-2-1,0-1,0-2,0-1,-2-1,0-1,0-2,-2 0,0-2,-1 0,-1-2,-1 0,4-7,-18 21,0 0,0 0,0-1,-1 0,0-1,-1 1,0-1,0 0,-1 0,0-1,0 1,-1-1,-1 0,0 0,0 0,-1 0,0 0,0 0,-1-1,-1 1,0 0,0 0,-1 0,0 0,-1 0,0 0,0 1,-1-1,-4-6,-5 3,0 0,-1 1,0 0,-1 1,0 1,-1 0,0 1,0 1,-1 0,0 2,-1 0,1 0,-1 2,0 0,0 1,0 1,-1 1,1 0,0 1,-1 2,1-1,0 2,0 1,0 0,-1 1,5 0,1 0,-1 0,1 1,1 1,-1 0,1 1,0 1,1-1,0 2,1 0,0 0,-1 1,-15 20</inkml:trace>
  <inkml:trace contextRef="#ctx0" brushRef="#br0" timeOffset="400.22">1273 904,'0'5,"0"6,0 6,-4 1,-3 1,1 3,2 2,-5-3,1-5</inkml:trace>
  <inkml:trace contextRef="#ctx0" brushRef="#br0" timeOffset="1006.759">1472 481,'21'-11,"-3"0,1 1,0 0,0 2,0 0,1 1,1 1,-1 1,1 1,-1 1,1 1,0 0,4 2,-24 0,1-1,0 1,-1 0,1 0,0 0,-1 1,1-1,0 0,-1 1,1-1,-1 1,1-1,0 1,-1 0,1-1,-1 1,0 0,1 0,-1 0,0 0,1 1,-1-1,0 0,0 0,0 1,0-1,0 1,0-1,-1 1,1-1,0 1,-1-1,1 1,-1 0,0-1,1 1,-1 0,0-1,0 1,0 0,0-1,0 1,-1 0,1-1,0 1,-1 0,1-1,-1 1,0-1,1 1,-1-1,0 1,-1 0,-155 182,155-182,1 0,-1 0,0 0,0 0,1 1,-1-1,1 1,0-1,0 1,0-1,0 1,0 0,1-1,-1 1,1 0,0 0,0 0,0-1,0 1,0 0,0 0,1-1,-1 1,1 0,0-1,0 1,0 0,0-1,0 1,1-1,-1 0,1 1,-1-1,1 0,0 0,0 0,0 0,0 0,0 0,1-1,-1 1,0-1,1 0,-1 1,1-1,0 0,2 0,46 18,-40-16,0 0,0 1,-1 0,0 1,0 0,0 0,-1 1,0 1,0-1,0 2,-1-1,0 1,2 3,-6-8,-1 1,1 1,-1-1,0 0,-1 1,1-1,-1 1,0 0,0 0,0 0,-1 0,1 0,-1 0,-1 0,1 1,-1-1,0 0,0 1,0-1,-1 0,1 0,-2 0,1 1,0-1,-1 0,0 0,0-1,0 1,-1 0,0-1,0 1,0-1,0 0,-1 0,1 0,-2 0,-8 4,-1 0,0-1,0-1,0-1,-1 0,1 0,-1-2,0 0,-1 0,1-2,0 0,-1 0,1-2,-14-1,5 2</inkml:trace>
  <inkml:trace contextRef="#ctx0" brushRef="#br0" timeOffset="1384.348">88 1384,'489'-11,"459"-62,-430 43,-495 31</inkml:trace>
  <inkml:trace contextRef="#ctx0" brushRef="#br0" timeOffset="1969.697">681 1666,'-21'9,"0"1,0 0,1 2,1 1,0 0,0 1,1 1,1 1,1 0,0 1,1 1,-11 17,18-22,0 0,1 1,1 0,0 0,0 0,2 1,0-1,0 1,2 0,0 0,0 1,1-1,1 0,1 5,0-15,1 0,-1 0,1-1,0 1,0-1,0 1,1-1,0 0,0 0,0 0,0 0,0-1,1 1,0-1,-1 0,1 0,1 0,-1-1,0 1,1-1,-1 0,1 0,-1-1,1 1,0-1,0 0,0 0,0-1,3 1,147-13,-125 4,0-2,-1-1,0-2,0 0,-1-2,-1-1,-1-1,0-2,-1 0,-2-2,0 0,9-12,-26 27,-1 0,1-1,-1 1,-1-1,1-1,-1 1,-1-1,1 1,-1-1,-1 0,1 0,-1 0,-1-1,1 1,-1 0,-1-1,0 1,0 0,0-1,-1 1,-1 0,1-1,-1 1,-1 0,1 0,-1 0,-1 1,0-1,0 1,0 0,-1 0,0 0,0 0,0 1,-1 0,0 0,-1 0,1 1,-1 0,-2-1,-1 0,0 0,-1 1,0 0,0 1,0 0,0 1,0 0,-1 1,1 0,-1 1,0 0,0 1,1 0,-1 0,0 2,1-1,-1 2,1-1,0 2,-1-1,1 2,1-1,-11 7,-61 54,64-45</inkml:trace>
  <inkml:trace contextRef="#ctx0" brushRef="#br0" timeOffset="2285.774">1160 2033,'0'19,"0"11,-4 1,2-5,2-8</inkml:trace>
  <inkml:trace contextRef="#ctx0" brushRef="#br0" timeOffset="2732.494">1697 1609,'-15'8,"0"-1,0 2,1 0,1 1,-1 0,1 1,1 1,0 0,1 0,0 1,1 1,-7 12,16-24,0 0,0 0,1 0,-1 0,1 0,0 0,-1 0,1 0,0 0,0 0,0 0,0 0,1 0,-1 0,0 0,1 0,-1 0,1 0,0-1,0 1,0 0,0 0,0-1,0 1,0 0,1-1,-1 1,0-1,1 1,-1-1,1 0,0 0,0 1,70 28,-41-20,-24-8,-1 1,1 0,-1 0,0 1,0-1,-1 1,1 1,-1-1,0 1,0 0,0 0,-1 0,1 1,-1-1,0 1,-1 0,0 0,0 1,0-1,-1 1,0-1,0 1,0 0,-1 0,0 0,-1 0,1-1,-1 1,0 0,-1 0,0 0,0 0,-1 0,1 0,-2-1,1 1,-1-1,1 1,-2-1,1 0,-1 0,-3 4,2-6,0 0,0-1,0 1,0-1,-1 0,1 0,-1-1,0 0,0 0,1 0,-2-1,1 1,0-1,0-1,0 1,0-1,0 0,-1-1,1 0,0 0,0 0,-2-1,-16-4</inkml:trace>
  <inkml:trace contextRef="#ctx0" brushRef="#br0" timeOffset="2985.672">1556 1609,'34'-9,"15"-4,5 1,-3 2,-4 3,-6 3,-5 1,-4 2,-3 1,-5 1</inkml:trace>
  <inkml:trace contextRef="#ctx0" brushRef="#br0" timeOffset="3708.836">2290 255,'26'21,"0"1,-2 2,-1 0,-1 2,-1 0,5 10,6 16,-2 1,-2 2,-2 0,-3 2,-3 1,-2 1,-3 0,-2 1,-3 1,-2-1,-4 1,-2 61,0-69,-2 0,-2 1,-3-2,-2 1,-2-1,-2 0,-3-1,-9 20,5-29,-1 0,-2-2,-3 0,0-1,-3-2,-1 0,-1-2,-2-2,-2 0,-1-2,-1-2,-39 25,-15 7,69-47</inkml:trace>
  <inkml:trace contextRef="#ctx0" brushRef="#br0" timeOffset="4486.124">399 1,'-24'41,"3"1,1 2,2 0,3 1,-9 38,-8 21,-99 377,99-360,5 1,5 1,6 2,5-1,6 111,7-201,2-1,1 0,2-1,1 1,1-1,2-1,1 0,2 0,1-1,1-1,1-1,2 0,1-1,20 21,0-2,-19-20,1-1,1-1,1-2,1 0,8 5,-11-15,-3-4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1 367,'83'13,"1"-4,0-4,0-3,1-4,32-7,281-9,-371 29,-32-5</inkml:trace>
  <inkml:trace contextRef="#ctx0" brushRef="#br0" timeOffset="261.591">170 678,'448'-1,"-214"-28,-224 29,-1 0,1-1,-1 0,0 0,1-1,-1-1,0 1,0-1,0-1,-1 0,1 0,-1-1,0 0,0 0,1-2,4-6</inkml:trace>
  <inkml:trace contextRef="#ctx0" brushRef="#br0" timeOffset="670.446">453 0,'22'15,"16"12,1-3,1-1,1-1,8 0,76 23,118 54,-239-97,1 1,0-1,-1 1,1 0,-1 0,0 1,0-1,-1 1,1 0,0 0,-1 0,0 0,0 0,-1 1,1 0,-1-1,0 1,0 0,0 0,-1 0,0 0,0 1,0-1,0 0,-1 0,0 0,0 1,-1-1,1 0,-1 0,0 1,-1-1,1 0,-1 0,0-1,0 1,-1 2,-12 17,-1 0,0-1,-2-1,-1 0,0-1,-7 3,-21 24,-182 157,145-136,-23 27,94-86</inkml:trace>
  <inkml:trace contextRef="#ctx0" brushRef="#br0" timeOffset="1882.019">2399 903,'-167'245,"138"-206,-2-1,-1-2,-2-1,-1-2,-2-2,-2-1,0-1,-2-3,-1-1,0-2,-6-1,27-11,-1-2,0-1,0-1,-1 0,0-2,-1-1,1 0,-1-2,0-1,20-1,0 0,0 0,0-1,0 1,0-1,0 0,1 0,-1-1,0 1,1-1,-1 1,1-1,-1 0,1-1,0 1,0 0,0-1,0 0,1 0,-1 0,1 0,-1 0,1 0,0 0,0-1,1 1,-1-1,1 0,-1 1,1-1,0 0,1 0,-1 0,1 0,-1 0,1 1,0-1,1-4,2-13,1 0,1 0,1 1,0-1,2 1,0 1,1-1,1 2,1-1,1 1,0 1,2 0,0 1,0 0,14-10,-23 20,-1 0,-1 1,1-1,1 1,-1 0,1 0,-1 1,1-1,1 1,-1 0,1 0,-1 1,1 0,0 0,0 0,1 1,-1 0,0 0,1 0,-1 1,1 0,0 0,-1 1,1 0,0 0,-1 0,1 1,-1 0,1 0,4 2,6 9,-1 0,0 2,0 0,-2 0,1 2,-2-1,0 2,-1 0,8 16,-5-11,161 172,-24-73,-134-109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1186,'10'5,"7"1,6 0,4-1,3-1,0-2,0-1,0 0,-1-1,0 0,0-1,0 1,-1 0,0 0,0 0,0-1,0 1,-5 0</inkml:trace>
  <inkml:trace contextRef="#ctx0" brushRef="#br0" timeOffset="254.065">1 1440,'33'9,"22"4,5-1,3-2,-6-3,-1-3,-7-6,-6-3,-6-1,-4 0,-4 2,-6 2</inkml:trace>
  <inkml:trace contextRef="#ctx0" brushRef="#br0" timeOffset="995.567">1496 537,'13'-15,"-12"25,-79 163,-43 50,72-141,4 3,-31 84,37-20,38-142,1-1,0 0,0 0,0 0,1 1,0-1,1 0,-1 0,1 0,0-1,0 1,1 0,0-1,0 1,0-1,1 0,0 0,0 0,0-1,0 1,1-1,-1 0,3 1,13 6,-1-1,2-1,-1-1,1 0,0-2,1 0,-1-2,1 0,0-2,0 0,0-1,1-2,-1 0,18-3,-36 4,1 0,0 0,-1-1,1 1,0-1,-1 0,1 0,-1-1,1 1,-1-1,1 0,-1 0,0 0,0-1,0 0,-1 1,1-1,0-1,-1 1,0 0,0-1,0 0,0 1,-1-1,1-1,-1 1,0 0,0 0,-1-1,1 1,0-4,0-13</inkml:trace>
  <inkml:trace contextRef="#ctx0" brushRef="#br0" timeOffset="1249.216">678 1045,'229'-35,"-96"12,2 7,41 3,201-2,-332 10,-6 1</inkml:trace>
  <inkml:trace contextRef="#ctx0" brushRef="#br0" timeOffset="1651.36">2316 1016,'-10'-2,"1"1,0 0,-1 0,1 1,-1 1,1-1,-1 1,1 1,0 0,0 0,0 1,0 0,0 0,0 1,-1 1,-12 7,1 1,0 1,1 1,0 1,1 0,1 2,1 0,0 1,0 3,-2-1,7-9,0 1,1 1,0 0,1 0,0 1,1 0,1 1,1 0,0 0,1 1,0 0,2 0,0 0,1 0,1 1,-1 12,4-25,1-1,-1 0,1 0,0 0,0 0,0 0,0 0,0-1,1 1,0-1,0 0,0 0,0 1,0-2,1 1,-1 0,1-1,0 0,0 0,0 0,0 0,0 0,0-1,0 0,1 0,-1 0,0 0,1-1,-1 0,0 0,1 0,-1 0,0-1,1 1,-1-1,0 0,1-1,-1 1,0-1,0 1,0-1,0-1,-1 1,1 0,-1-1,1 0,-1 0,2-1,33-28,-2-1,-1-2,-2-2,-2-1,22-33,119-131,-138 181,-34 21,1 0,0 0,-1 0,1-1,-1 1,1 0,0 0,-1 0,1 0,0 0,-1 0,1 0,0 1,-1-1,1 0,-1 0,1 0,0 1,-1-1,1 0,-1 1,1-1,-1 0,1 1,-1-1,1 1,-1-1,1 1,-1-1,0 1,1-1,-1 1,0-1,1 1,-1-1,0 1,0 0,1-1,-1 1,0 0,0-1,0 1,0-1,0 1,0 0,0-1,0 1,0 0,0-1,-1 1,1 0,0-1,0 1,0-1,-1 1,-10 72,8-60,0 1,1-1,1 1,0 0,0-1,2 1,0 0,0-1,3 11,2-2,-1-3</inkml:trace>
  <inkml:trace contextRef="#ctx0" brushRef="#br0" timeOffset="2069.643">2654 1581,'116'-275,"-5"123,-111 150,0 1,0-1,1 1,-1 0,1 0,-1-1,1 1,0 0,-1 0,1 0,0-1,0 1,0 0,0 0,0 0,0 1,0-1,0 0,0 0,0 0,1 1,-1-1,0 1,0-1,1 1,-1-1,0 1,1 0,-1 0,0-1,1 1,-1 0,1 0,-1 0,0 1,1-1,-1 0,0 0,1 1,-1-1,0 1,1-1,-1 1,0 0,0-1,0 1,0 0,1 0,5 123,-9-86,1-19,0-12,0-1,0 1,0 0,1-1,-1 1,2 0,-1-1,1 1,0 0,0-1,1 1,0-1,0 0,1 1,-1-1,1 0,0 0,1-1,0 1,0-1,0 0,0 0,1 0,0 0,0-1,3 2,1-3,0-1,0 0,1-1,-1 1,1-2,-1 0,1 0,-1 0,1-1,-1-1,1 0,-1 0,0 0,0-1,0-1,0 0,0 0,-1 0,0-1,0-1,0 1,-1-1,0-1,0 1,0-1,-1 0,0-1,0 1,-1-1,0 0,0-1,-1 1,3-9,29-89,-34 84</inkml:trace>
  <inkml:trace contextRef="#ctx0" brushRef="#br0" timeOffset="2365.519">3218 706,'14'0,"10"0,6 0,2 0,1 0,-1 0,-1 0,-1 5,0 1,-1 0,-6-1</inkml:trace>
  <inkml:trace contextRef="#ctx0" brushRef="#br0" timeOffset="2753.027">3811 395,'0'5,"0"6,0 7,0 4,0 4,0 2,0 1,0 0,-5-4,-1-3,-1 1,2 1,2 1,1 1,0-4</inkml:trace>
  <inkml:trace contextRef="#ctx0" brushRef="#br0" timeOffset="3464.298">4601 1,'-27'15,"0"1,2 1,-1 1,2 2,1 0,0 2,1 0,2 2,0 0,2 1,0 1,2 0,-4 12,-29 58,3 2,5 2,5 2,4 1,4 2,5 1,2 24,11-76,3-1,1 1,4 0,1 1,3-1,3 0,10 52,-3-63,3 0,1-1,2 0,2-2,1 0,15 18,-21-37,1-1,2 0,0-2,1 0,0 0,6 1,9 10,-17-14</inkml:trace>
  <inkml:trace contextRef="#ctx0" brushRef="#br0" timeOffset="4933.375">4855 481,'-18'24,"-5"3,1 1,1 1,2 1,1 0,1 2,1 0,2 1,2 0,-8 34,19-62,0-1,0 1,1 0,0 0,0 0,0-1,1 1,-1 0,1 0,1-1,-1 1,0 0,1-1,0 0,0 1,0-1,1 0,0 0,-1 0,1 0,1 0,-1-1,0 0,1 1,0-1,0-1,0 1,0 0,0-1,0 0,1 0,-1 0,1-1,3 2,-2-2,0 0,0-1,1 0,-1 0,0 0,0 0,0-1,0 0,0-1,0 1,0-1,0 0,0-1,0 1,-1-1,0 0,1-1,-1 1,0-1,-1 0,1 0,-1-1,1 1,-1-1,8-9,-1 0,0 0,-1-1,-1-1,0 1,-1-2,5-14,-6 13,-1-1,-1 0,0 0,-2-1,0 1,-1-1,-1-8,-1 22,0 0,0 0,0 0,-1 0,0 0,-1 0,1 0,-1 0,0 0,-1 1,1-1,-1 1,0 0,0-1,-1 1,0 1,0-1,0 0,0 1,-1 0,1 0,-1 0,0 1,0 0,-4-2,-13-2,3 6</inkml:trace>
  <inkml:trace contextRef="#ctx0" brushRef="#br0" timeOffset="5187.21">5363 735,'-14'19,"-1"6,3 0</inkml:trace>
  <inkml:trace contextRef="#ctx0" brushRef="#br0" timeOffset="5781.626">5702 311,'-23'5,"36"-19,177-52,-187 65,-1-1,1 1,-1 0,1 1,-1-1,1 0,0 1,-1-1,1 1,0 0,-1 0,1 0,0 0,-1 0,1 1,0-1,-1 1,1 0,-1 0,1 0,-1 0,1 0,-1 0,0 1,1-1,-1 1,0 0,0-1,0 1,0 0,-1 0,1 0,0 1,-1-1,0 0,1 0,-1 1,0-1,0 1,0-1,-1 1,1 0,0-1,-1 1,0 0,0-1,0 1,0 0,0 2,-4 3,1 0,-1 0,-1 0,0 0,0-1,-1 1,1-1,-2-1,1 1,-1-1,-1 1,-55 76,63-80,0-1,1 1,-1 0,1 0,0 0,0 0,0-1,0 1,0 0,0-1,1 1,-1-1,1 1,0-1,0 0,0 1,0-1,0 0,0-1,0 1,1 0,-1-1,1 1,-1-1,1 1,0-1,0 0,-1 0,1-1,0 1,0-1,2 1,9 5,6 3,-13-8,-1 1,0-1,0 1,0 0,0 0,0 1,-1 0,1 0,-1 0,0 1,0 0,0 0,0 0,0 0,-1 1,0 0,0 0,0 0,-1 0,0 1,0-1,0 1,-1 0,1 0,-1 0,-1 0,1 0,-1 0,0 1,-1-1,1 0,-1 6,-5-4,0 0,0 0,-1 0,0-1,0 0,-1 0,1 0,-2-1,1 0,-1-1,1 0,-2 0,1 0,0-1,-1 0,0-1,0 0,0 0,0-1,0 0,-1-1,1 0,-1 0,-1-1,-103 0,89-7</inkml:trace>
  <inkml:trace contextRef="#ctx0" brushRef="#br0" timeOffset="6101.669">4291 1327,'774'-130,"-500"95,32 10,-226 20,-1 4,1 3,55 10,-103-8,-18-3,1 0,0 1,-1 1,1 1,-1 0,0 0,0 2,3 1,0 4</inkml:trace>
  <inkml:trace contextRef="#ctx0" brushRef="#br0" timeOffset="6581.236">5025 1553,'-26'9,"1"2,1 1,0 0,0 2,1 1,1 1,1 1,0 1,1 0,1 2,1 0,0 1,2 1,-5 8,18-25,0 0,1 0,-1 0,1 0,0 0,1 1,-1-1,1 0,0 1,0-1,1 1,-1 0,1-1,1 1,-1-1,1 1,0-1,0 1,0-1,1 0,0 1,0-1,0 0,1 0,0 0,0-1,0 1,0-1,1 1,-1-1,1 0,0 0,1-1,-1 1,1-1,-1 0,1 0,2 0,13 1,1 0,0-2,0 0,0-2,0 0,0-1,0-2,0 0,-1-1,1 0,-1-2,0-1,-1 0,16-9,-21 11,-1 0,1-1,-1 0,-1-1,1-1,-1 0,0 0,-1-1,0-1,0 0,-1 0,-1-1,0-1,0 1,-1-1,0-1,-1 1,-1-1,0-1,-1 1,0-1,-1 0,0 0,-2 0,1-1,-2 1,0-1,0-2,-3 9,0-1,0 1,-1-1,0 1,-1 0,1 0,-2 0,1 0,-1 1,0 0,-1 0,1 0,-1 1,-1-1,1 1,-1 1,0-1,0 1,-1 1,1-1,-1 1,0 1,-1-1,1 1,0 1,-1 0,0 0,1 0,-1 1,0 1,0-1,0 1,1 1,-1 0,0 0,0 0,1 1,-1 1,-6 2,-24 12,3 1</inkml:trace>
  <inkml:trace contextRef="#ctx0" brushRef="#br0" timeOffset="6835.391">5589 1722,'-14'19,"-6"12,2 4,8-3,6-7</inkml:trace>
  <inkml:trace contextRef="#ctx0" brushRef="#br0" timeOffset="7205.601">6069 1355,'-164'132,"162"-131,0 0,0 0,0 0,0 0,0 1,1-1,-1 0,0 1,1-1,-1 1,1 0,-1-1,1 1,0 0,0 0,0 0,0 0,0 0,0 0,1 0,-1 0,1 1,-1-1,1 0,0 0,0 0,0 1,0-1,0 0,0 0,1 0,-1 0,1 1,-1-1,1 0,0 0,0 0,0 0,0 0,0 0,1-1,-1 1,0 0,1-1,-1 1,2 1,169 34,-168-36,0 0,1 1,-1 0,0 0,0 0,0 0,0 0,0 1,0 0,-1 0,1 0,-1 0,0 0,0 1,0-1,0 1,-1 0,0 0,1 0,-1 0,-1 0,1 1,-1-1,1 1,-1-1,0 1,-1-1,1 1,-1-1,0 1,0-1,-1 1,1 0,-1-1,0 1,0-1,0 1,-1-1,0 0,0 0,0 0,0 0,0 0,-1 0,0 0,0 0,-5 5,0-1,-1 0,0 0,0-1,-1 0,1 0,-2-1,1-1,-1 0,1 0,-1-1,0 0,-1-1,1 0,-1-1,1 0,-1-1,0-1,-11 0,0-7,4-3</inkml:trace>
  <inkml:trace contextRef="#ctx0" brushRef="#br0" timeOffset="7483.379">5843 1440,'34'-20,"15"-10,5-1,-3 6,-4 6,-6 7,-5 5,-9 9,-9 4</inkml:trace>
  <inkml:trace contextRef="#ctx0" brushRef="#br0" timeOffset="7772.426">6294 114,'18'-3,"0"2,-1 0,1 1,0 0,-1 2,1 0,0 1,-1 1,0 0,0 1,0 1,-1 1,0 1,0 0,0 0,-1 2,-1 0,0 1,0 0,-1 1,0 0,0 3,14 16,-1 1,-2 2,-1 0,-2 1,-1 1,-2 1,-1 1,-3 0,1 5,8 39,-4 0,-4 2,-3 0,-3 0,-5 1,-3-1,-3 1,-11 57,8-102,-2-2,-1 1,-2-1,-1 0,-3-1,0 0,-3-1,-1-1,-1-1,-2 0,-1-2,-2 0,-1-2,-2 0,0-2,-2-1,-1-2,-13 8,-81 45,93-60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0 424,'593'0,"-503"14,-80-10,1-2,-1 1,1-1,0-1,0 0,0 0,0-1,0-1,0 1,10-4,-8-2,-7 0</inkml:trace>
  <inkml:trace contextRef="#ctx0" brushRef="#br0" timeOffset="363.916">0 790,'34'-4,"20"-3,6 1,-2 1,-2 1,-5 2,-2 1,-5-4,-4-2,-5 2,-3 0,-3 2,-1 1,0 6,-1 2,-4 0</inkml:trace>
  <inkml:trace contextRef="#ctx0" brushRef="#br0" timeOffset="896.617">367 0,'-1'3,"0"0,0 0,0 0,1 0,-1 1,1-1,0 0,-1 0,1 0,1 0,-1 1,0-1,1 0,0 0,0 0,0 0,0 0,0 0,0 0,1 0,0 0,-1-1,1 1,0-1,0 1,0-1,1 0,-1 1,3 0,79 56,261 84,-337-139,0 0,0 0,0 1,0 0,-1 0,0 1,0-1,0 2,-1-1,0 1,0 0,0 0,-1 1,0-1,-1 1,0 0,0 1,-1-1,0 1,0-1,-1 1,0 0,0 0,-1 0,-1 0,1 0,-1 0,-1 0,0 0,0 0,-1 0,0 0,0 0,-1 0,-2 5,-14 15,-1-1,-2-1,0-1,-2-1,0-1,-17 12,-239 208,117-92,139-118,22-21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994 0,'-47'34,"-354"323,372-333,-1-1,-1-1,-1-2,-1-1,0-2,-2-1,0-2,0-1,-1-2,-1-1,0-2,-20 1,54-8,0-1,0 0,-1 0,1 0,0 0,0 0,0-1,0 0,0 1,-1-1,1 0,1 0,-1-1,0 1,0-1,0 1,1-1,-1 0,1 0,-1 0,1 0,0-1,0 1,0-1,0 1,0-1,1 1,-1-1,1 0,-1 0,1 0,0 0,0 0,1 0,-1 0,1 0,-1-1,1 1,0 0,0 0,0 0,1 0,-1-2,4-16,0 1,2-1,0 1,1 0,1 0,1 1,1 0,0 1,1 0,1 0,1 1,1 1,0 0,1 1,13-10,-26 23,0 1,0-1,1 1,-1-1,1 1,-1 0,1 0,-1 0,1 0,0 1,-1-1,1 1,0 0,0-1,-1 1,1 0,0 1,-1-1,1 0,0 1,0 0,-1-1,1 1,-1 0,1 0,-1 1,1-1,-1 0,0 1,1 0,-1-1,0 1,0 1,67 68,243 409,-174-345,-120-128,-14-12</inkml:trace>
  <inkml:trace contextRef="#ctx0" brushRef="#br0" timeOffset="433.729">1305 396,'138'25,"-113"-24,0 0,0-2,0-1,0-1,-1-1,2-1,170-9,-161 4,-29 4</inkml:trace>
  <inkml:trace contextRef="#ctx0" brushRef="#br0" timeOffset="683.156">1390 706,'34'5,"15"1,10 0,-2-1,-4-2,-7 0,-7-2,-4-1,-5 0,-1 0,-2 0,0-1,0 1,0 0,-4 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161 227,'-1'-1,"0"0,-1-1,1 1,0 0,0-1,1 1,-1-1,0 1,0-1,1 1,-1-1,1 0,-1 1,1-1,0 0,-1 0,1 1,0-1,0 0,0 1,1-1,-1 0,0 0,1 1,-1-1,1 0,-1 1,1-1,0 1,-1-1,1 1,0-1,0 1,0 0,1-1,0 0,49-43,-50 44,22-15,1 1,0 1,0 1,1 2,1 0,0 2,1 0,-1 2,1 1,1 1,-1 2,1 0,0 2,12 1,-36 1,-1-1,1 0,-1 1,1 0,-1-1,0 1,1 1,-1-1,0 0,0 1,0 0,0-1,0 1,0 1,0-1,0 0,-1 1,0-1,1 1,-1 0,0-1,0 1,0 0,-1 1,1-1,-1 0,1 0,-1 1,0-1,-1 0,1 1,0-1,-1 1,0-1,0 1,0-1,0 1,-1-1,1 1,-1-1,0 1,0-1,0 2,-7 14,0 0,-1-1,-1 0,-1 0,-1-1,0 0,-1-1,-1-1,0 0,-1 0,-1-2,0 0,0-1,-2 0,-3 0,-101 82,122-94,-1 0,1 1,-1-1,1 0,-1 1,1-1,-1 0,1 1,0-1,-1 0,1 1,0-1,-1 1,1-1,0 1,-1-1,1 1,0-1,0 1,0-1,0 1,-1-1,1 1,0-1,0 1,0-1,0 1,0 0,0-1,0 1,0-1,1 1,-1-1,0 1,0-1,0 1,1-1,-1 1,0-1,0 1,1-1,-1 0,0 1,1-1,-1 1,1-1,-1 0,0 1,1-1,-1 0,1 1,-1-1,1 0,-1 0,1 0,0 1,36 8,-25-7,188 65,-190-62,0 1,0 0,0 0,0 1,-1 1,0-1,-1 1,0 1,0 0,-1 0,0 0,0 1,-1 0,-1 1,1-1,2 10,-7-9,-1 0,0 0,0-1,-1 1,-1 0,0 0,0-1,-1 1,0-1,-1 0,0 0,-1 0,0-1,0 1,-1-1,0 0,-1-1,0 0,0 0,-1 0,0-1,0 0,-4 2,-18 15,-1-1,-1-1,-1-2,-1-1,-1-2,0-1,-1-1,-3-2,-2 1,-2-3,1-1,-2-2,1-1,-7-3,48-3,0 0,-1 0,1-1,0 1,0-1,0 1,0-1,0 0,-1 0,1 0,0 0,0 0,0 0,0-1,-1 1,1-1,0 1,0-1,0 0,0 0,0 0,0 0,1 0,-1-1,0 1,0 0,1-1,-1 1,1-1,-1 0,1 1,0-1,0 0,0 0,0 0,0 0,0 0,0 0,0 0,1 0,-1 0,1 0,0-1,0 0,7-16,4 0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1,'-5'2,"0"0,-1 1,1-1,0 1,1 0,-1 1,0-1,1 1,0 0,0 0,0 1,0-1,1 1,-1-1,1 1,1 0,-1 1,1-1,-1 0,2 1,-1-1,0 1,1-1,0 1,1 0,-1 0,1-1,0 1,0 0,1 2,-10 505,-48-204,55-301,0-4,0 0,1 1,0-1,0 0,0 0,0 1,0-1,1 0,0 1,0-1,0 0,1 1,-1-1,1 0,0 1,0-1,2 3,-2-6,1-1,-1 0,1 1,-1-1,0 0,1 0,-1 0,1 0,-1 0,1 0,-1 0,1 0,-1-1,0 1,1 0,-1-1,1 1,-1-1,0 0,0 1,1-1,-1 0,0 0,0 0,0 0,0 0,0 0,0 0,0 0,0-1,0 1,13-14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178 101,'-4'-3,"0"1,0 0,0 0,0 0,-1 0,1 1,-1 0,1 0,-1 0,1 0,-1 1,0-1,1 1,-1 1,0-1,1 1,-1-1,1 1,-1 0,1 1,-1-1,1 1,0 0,0 0,0 0,0 1,0 0,0-1,1 1,-1 0,1 1,0-1,0 1,0-1,0 1,1 0,-1 1,-3 10,2-1,0 1,0 0,1 0,1 0,1 0,0 0,1 1,1-1,0 0,2 10,-2-19,0-1,1 1,-1-1,1 0,0 1,0-1,1 0,0 0,-1 0,2-1,-1 1,0-1,1 0,0 1,0-2,0 1,1 0,-1-1,1 0,0 0,0 0,0-1,0 1,0-1,1 0,-1-1,0 1,1-1,-1-1,1 1,0-1,-1 1,1-1,0-1,-1 1,1-1,-1 0,1-1,-1 1,1-1,-1 0,0 0,0-1,4-2,1 1,-1-1,1 0,-1-1,0 1,-1-2,1 1,-1-1,-1-1,1 1,-1-1,-1-1,1 1,-1-1,-1 0,0 0,0-1,-1 0,0 0,0 0,-1 0,-1 0,0-1,0 1,-1-1,0-9,0 12,0 1,0 0,-1-1,0 1,0-1,-1 1,0-1,0 1,-1-1,0 1,0 0,0 0,-1 0,-1 0,1 1,-1-1,0 1,0 0,-1 0,0 0,0 0,0 1,-6-5,3 6,1 0,-1 0,-1 1,1 0,0 0,-1 1,0 0,1 1,-1-1,0 2,0-1,0 1,0 1,1 0,-1 0,0 0,0 1,1 1,-1-1,1 1,0 1,-23 6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255 195,'-6'0,"1"1,0 0,-1 0,1 0,0 1,0 0,0 0,0 0,0 0,0 1,0 0,1 0,0 0,-1 1,1-1,0 1,1 0,-1 0,1 0,0 1,0-1,0 1,0 0,1 0,-1 2,-41 132,40-125,0 0,1 0,0 0,1 0,1 1,0-1,1 1,1-1,0 0,1 1,0-1,1 0,1 0,0 0,1 0,1-1,0 0,0 0,2-1,-1 1,2-1,-1-1,5 4,-6-8,-1-1,1-1,0 1,0-1,0 0,1-1,0 0,0 0,0 0,0-1,1 0,-1-1,1 0,0 0,-1-1,1 0,0-1,0 0,0 0,0-1,-1 0,1 0,0-1,-1-1,1 1,16-9,-1-1,0-2,-1 0,-1-1,0-1,-1-1,0-1,-2-1,0-1,-2 0,0-2,-1 0,-1 0,-1-2,2-5,-6 9,-1-1,-1-1,0 1,-2-1,-1 0,0 0,-2-1,0 0,-2 1,0-1,-2-4,0 16,0 0,0 1,-1-1,-1 1,0-1,0 1,-1 0,0 0,-1 1,0-1,-1 1,0 0,0 0,0 1,-2 0,1 0,-1 1,0-1,0 2,-1-1,1 1,-2 1,1-1,-6-1,3 3,1 1,-1 0,0 0,0 1,0 1,0 0,0 1,-1 0,1 0,0 2,0-1,0 2,0-1,1 2,-1 0,1 0,-1 1,1 0,1 1,-1 0,1 1,0 0,1 0,-1 1,2 1,-8 7,-19 20</inkml:trace>
  <inkml:trace contextRef="#ctx0" brushRef="#br0" timeOffset="347.278">1 703,'270'-238,"-268"235,1 0,1 0,-1 0,0 0,1 0,0 1,-1-1,1 1,0 0,0 0,0 1,0-1,1 1,-1 0,0 0,1 0,-1 1,1-1,-1 1,0 0,1 1,-1-1,1 1,-1-1,0 1,1 1,-1-1,0 1,0-1,0 1,3 2,112 68,-97-62,1-2,1 0,0-1,0-2,0 0,23 1,-25-6</inkml:trace>
  <inkml:trace contextRef="#ctx0" brushRef="#br0" timeOffset="4103.156">1016 929,'0'0,"0"1,0-1,-1 0,1 1,0-1,-1 1,1-1,0 0,-1 0,1 1,-1-1,1 0,0 0,-1 1,1-1,-1 0,1 0,-1 0,1 0,0 1,-1-1,1 0,-1 0,1 0,-1 0,1 0,-1 0,1-1,-1 1,1 0,-1 0,70 163,42 150,-79-115,-6-30,3-25,-11-2,-27-157,0 0,-1 1,0 0,-1 1,-1 0,-1 1,1 1,-2 0,0 0,0 1,-1 1,0 0,-12-4,-144-50,149 53,34 1,40-2,-51 12,237-47,-136 23,0 5,1 5,77 0,-178 14,0-1,-1 0,1 0,-1 1,1-1,0 1,0 0,-1-1,1 1,0 0,0 0,-1 0,1 0,0 1,0-1,-1 0,1 1,0-1,-1 1,1-1,0 1,-1 0,1 0,-1 0,1 0,-1 0,0 0,1 0,-1 0,0 1,0-1,0 0,0 1,0-1,0 1,0-1,0 1,0 0,-1-1,1 1,-1 0,1-1,-1 1,0 0,0 0,1 0,-7 8,0-1,-1 0,0 0,0 0,-1-1,0 0,-1-1,1 0,-1 0,-1 0,-3 0,-6 7,-214 159,229-172,1 1,1 0,-1 0,0 0,0 0,1 1,0-1,-1 1,1-1,0 1,0 0,0 0,0 0,1 0,-1 0,1 0,0 1,0-1,0 0,0 1,1-1,-1 1,1-1,0 0,0 1,0-1,1 1,-1-1,1 1,0-1,-1 0,2 1,-1-1,0 0,1 0,-1 0,1 0,0 0,0 0,0 0,1 0,13 6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7:59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0 974,'23'-3,"0"-1,-1-1,1 0,-1-2,-1-1,1 0,-1-2,-1 0,0-2,0 0,0-2,13-8,0-2,-2-1,0-1,-2-2,-1-1,-2-1,0-1,15-28,26-48,-6-2,4-20,-26 51,59-85,-98 163,0-1,1 0,-1 0,0 1,0-1,1 0,-1 0,0 1,1-1,-1 0,1 1,-1-1,1 0,-1 1,1-1,0 1,-1-1,1 1,-1-1,1 1,0 0,0-1,-1 1,1 0,0-1,0 1,-1 0,1 0,0 0,0 0,0 0,-1 0,1 0,0 0,0 0,0 0,-1 0,1 0,0 0,0 1,-1-1,1 0,0 1,0-1,-1 0,1 1,0-1,-1 1,1-1,-1 1,1 0,-1-1,1 1,-1-1,1 1,-1 0,1 0,-1-1,0 1,1 0,-1-1,0 1,0 0,0 0,7 56,-7-54,-4 409,0-309,-4 0,-14 63,22-157,-1 0,0 0,0 0,-1 0,0-1,0 1,-1 0,-1-1,1 0,-1 1,-1-1,1-1,-2 1,1-1,-1 0,0 0,0 0,0-1,-1 0,0-1,-1 1,1-1,-1 0,0-1,0 0,0-1,-1 1,1-1,-9 1,3-2,0 0,1-1,-1-1,0 0,0-1,1 0,-1-1,0-1,1 0,0-1,0 0,0-1,0 0,1-1,0-1,0 0,0-1,1 0,0 0,1-1,-1-2,-7-11</inkml:trace>
  <inkml:trace contextRef="#ctx0" brushRef="#br0" timeOffset="1122.494">988 946,'35'-13,"0"0,-1-3,-1-1,-1-1,0-2,-1-1,-1-1,-2-2,2-3,15-45,-44 70,-1 0,1 0,0 0,-1-1,0 1,1 0,-1 0,0 0,0-1,0 1,0 0,-1 0,1-1,0 1,-1 0,0 0,0 0,1 0,-1 0,0 0,-1 0,1 0,0 0,0 0,-1 0,1 1,-1-1,0 1,1-1,-1 1,0-1,0 1,0 0,0 0,-2-1,-2 0,0 0,0 1,0-1,-1 1,1 0,0 1,-1-1,1 1,0 0,-1 1,1 0,0 0,-1 0,1 1,0 0,0 0,0 0,0 1,1 0,-1 0,1 0,-2 3,-104 96,104-95,-1 0,2 0,-1 1,1 0,0 0,1 1,0 0,0 0,1 0,0 0,0 1,1-1,1 1,0 0,0 0,1 0,0 0,0 0,1 0,1 0,0 0,0 0,1 0,0 0,0 0,1 0,1-1,0 0,0 1,2 1,-2-6,0 0,1 0,-1-1,1 1,0-1,0-1,0 1,1-1,-1 1,1-2,-1 1,1-1,0 1,0-2,0 1,1-1,-1 0,0 0,1 0,-1-1,0 0,1-1,-1 1,0-1,0 0,1-1,-1 1,2-2,20-7,0-2,-1 0,-1-2,0 0,12-11,-24 16,297-222,-298 220,-7 5,0 0,1 1,-1 0,1 0,0 0,0 1,0 0,1 1,-1-1,1 1,0 1,0 0,0 0,0 0,0 1,1 0,-10 1,0 1,1-1,-1 0,0 1,1-1,-1 0,1 1,-1-1,0 1,1-1,-1 1,1-1,-1 1,1-1,-1 1,1-1,0 1,-1 0,1-1,0 1,-1 0,1-1,0 1,0 0,0-1,-1 1,1 0,0 0,0-1,0 1,0 0,0 0,1-1,-1 1,0 0,0-1,0 1,1 0,-1 0,0-1,1 1,-1-1,0 1,1 0,-1-1,1 1,-1-1,1 1,-1-1,1 1,-1-1,1 1,0-1,-1 0,1 1,0-1,-1 0,1 0,0 1,-1-1,1 0,0 0,0 0,-1 0,1 0,0 0,0 0,-166 29,159-26,1-1,0 1,-1 0,1 0,0 1,0 0,1 0,-1 0,1 0,0 1,0-1,0 1,1 0,-1 0,1 1,0-1,1 0,-1 1,1 0,1 0,-1 0,1 0,0 0,0 0,0 0,1 0,0 0,0 0,1 0,0 0,0 0,0 0,1 0,-1 0,2 0,-1-1,1 1,-1-1,1 0,1 1,-1-1,1-1,0 1,0 0,0-1,1 0,-1 0,5 3,12 2,-1-1,1 0,1-1,-1-2,1 0,0-1,0-1,1-2,-1 0,0-1,1-1,-1-1,0-1,0-1,8-3,0-6,1-2,-2-1,0-1,-1-2,0 0,-2-2,0-1,-2-1,0-2,-2 0,-1-1,18-28,-6 14,-6-1,-1-1,-2-1,-2-1,-2-1,-1 0,-3-2,-2 0,-2-1,3-29,-13 67,1 2,-1-1,0 0,0 1,-1-1,0 0,-1 0,0 0,0 1,-1-1,0 0,-1 0,-1-5,3 13,0 1,-1-1,1 0,0 0,-1 1,1-1,0 0,-1 1,1-1,-1 0,1 1,-1-1,0 1,1-1,-1 1,0-1,1 1,-1-1,0 1,1 0,-1-1,0 1,0 0,1 0,-1-1,0 1,0 0,0 0,1 0,-1 0,0 0,0 0,0 0,0 0,1 1,-1-1,0 0,0 0,1 1,-1-1,0 0,0 1,1-1,-1 1,0-1,1 1,-1-1,1 1,-1-1,1 1,-1 0,1-1,-1 1,1 0,-1-1,1 1,-1 1,-24 41,19-17,0 0,2 0,2 0,0 0,1 0,2 0,2 14,-1 22,10 304,6-100,-7-183,-28-99,-14-39,22 37</inkml:trace>
  <inkml:trace contextRef="#ctx0" brushRef="#br0" timeOffset="1366.94">2117 522,'39'0,"36"-4,15-3,-3 1,-7 1,-11-3,-14-1,-6 2,-7 2,-5 1,-4 2,-4 1,-1 1,-1 0,-5 1</inkml:trace>
  <inkml:trace contextRef="#ctx0" brushRef="#br0" timeOffset="1601.725">3105 804,'-5'34,"-1"20,-1 6,2-2,2-11</inkml:trace>
  <inkml:trace contextRef="#ctx0" brushRef="#br0" timeOffset="1834.985">3076 353,'0'0</inkml:trace>
  <inkml:trace contextRef="#ctx0" brushRef="#br0" timeOffset="2038.835">3415 663,'-10'26,"0"0,2 1,1 0,1 0,1 1,1 0,2-1,0 1,3 10,-1-34,0 0,1 0,0 0,-1 0,2 0,-1 0,0 0,1 0,0-1,-1 1,1-1,1 1,-1-1,1 1,-1-1,1 0,0 0,0-1,0 1,0-1,1 1,-1-1,1 0,-1 0,1 0,0-1,0 1,0-1,0 0,0 0,0 0,0-1,0 0,0 1,0-1,0-1,0 1,0 0,0-1,0 0,0 0,0 0,0-1,1 0,3-2,1-1,-1 0,-1 0,1-1,-1 0,0 0,0-1,-1 0,1 0,-2 0,1-1,-1 0,0 0,-1 0,0-1,0 1,-1-1,0 0,0 0,-1 0,0-1,-1 1,0 0,-1-1,0 1,0-1,-2-7,2 10,-1 0,-1 1,1-1,-1 1,-1-1,1 1,-1 0,0 0,0 0,-1 0,0 0,0 1,0-1,-1 1,1 0,-1 1,0-1,-1 1,1 0,-1 0,0 1,0 0,0 0,0 0,-1 1,1-1,-1 2,1-1,-1 1,0 0,1 0,-1 1,0 0,0 0,0 0,-21 6,2 0</inkml:trace>
  <inkml:trace contextRef="#ctx0" brushRef="#br0" timeOffset="2837.582">3782 946,'8'-25,"1"0,1 1,1 0,1 0,1 1,2 1,0 0,12-12,-26 32,0 0,1 0,0 0,-1 1,1-1,0 0,0 1,0-1,0 1,0 0,0 0,1 0,-1 0,0 0,0 0,1 0,-1 1,1-1,-1 1,0 0,1 0,-1 0,1 0,-1 0,1 0,-1 1,0-1,1 1,-1 0,0-1,1 1,-1 0,0 0,0 1,0-1,0 0,0 1,0-1,0 1,0 0,-1 0,1-1,0 1,-1 0,1 2,27 41,-26-38,-1 0,1 0,0-1,1 0,0 1,0-1,0 0,0-1,1 1,0-1,0 0,1 0,0 0,-1-1,1 0,1 0,-1-1,1 1,-1-1,1-1,0 1,0-1,0-1,0 1,0-1,0 0,1-1,-1 0,7 0,-8-2,0 0,-1 0,1 0,-1-1,0 0,0 0,0-1,0 1,-1-1,1 0,-1 0,0 0,0-1,0 0,-1 1,1-1,-1-1,-1 1,1 0,-1-1,2-3,23-126,-26 107,-1 3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168 199,'-2'-8,"0"1,0 0,0 0,-1 0,0 0,-1 0,1 1,-1-1,-1 1,1 0,-1 0,0 1,0-1,-1 1,1 0,-1 0,-1 1,1 0,0 0,-1 1,0-1,0 1,0 1,0-1,0 1,-5 0,-16-10,28 12,0 0,1 0,-1 0,1-1,-1 1,0 0,1 0,-1 0,0 0,1 0,-1 0,0-1,1 1,-1 0,0 0,0 0,1-1,-1 1,0 0,0 0,1-1,-1 1,0 0,0-1,0 1,1 0,-1 0,0-1,0 1,0-1,0 1,0 0,0-1,0 1,0 0,0-1,0 1,0 0,0-1,0 1,0 0,0-1,0 1,0 0,0-1,-1 1,1 0,0-1,0 1,0 0,0-1,-1 1,1 0,0 0,0-1,-1 1,1 0,0 0,-1-1,1 1,0 0,0 0,-1 0,1 0,101-11,-19 1,0 2,1 5,15 3,-77 10,-39 14,-125 102,127-110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42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63,'-53'-2,"33"1,0 0,0 1,0 1,0 1,1 1,-1 1,-1 1,20-5,0 0,0 0,0 0,1 0,-1 1,0-1,0 0,1 1,-1-1,0 0,1 1,-1-1,0 1,1-1,-1 1,0-1,1 1,-1 0,1-1,-1 1,1 0,0-1,-1 1,1 0,0 0,-1-1,1 1,0 0,0 0,0 0,-1-1,1 1,0 0,0 0,0 0,0-1,1 1,-1 0,0 0,0 0,0-1,1 1,-1 0,0 0,1-1,-1 1,1 0,-1-1,0 1,1 0,34 35,-24-26,11 15,-2 1,0 0,-2 2,0 0,8 23,42 63,-68-113,0 0,0 0,0 0,0 0,1 0,-1-1,0 1,1 0,-1 0,1 0,-1-1,1 1,-1 0,1-1,-1 1,1 0,0-1,-1 1,1-1,0 1,0-1,-1 1,1-1,0 1,0-1,0 0,0 0,-1 1,1-1,0 0,0 0,0 0,0 0,0 0,0 0,-1 0,1 0,0 0,0-1,0 1,0 0,0 0,-1-1,1 1,0-1,0 1,-1-1,1 1,0-1,0 1,-1-1,1 1,-1-1,1 0,0 1,-1-1,0 0,1 0,-1 0,1 1,-1-1,0-1,4-12,-2-1,0 0,-1 0,-1-1,0 1,-1 0,-1 0,0 0,-1 0,-1-4,-8-63,12 64,1-1,0 1,2-1,0 1,2 0,-1 0,2 0,1 1,6-13,-9 22</inkml:trace>
  <inkml:trace contextRef="#ctx0" brushRef="#br0" timeOffset="516.695">146 176,'-37'44,"28"-23,0 0,2 0,0 0,1 1,2 0,0 1,0 7,-22 169,26-198,0 1,0 0,0 0,0 0,0-1,0 1,1 0,-1 0,1-1,-1 1,1 0,0-1,-1 1,1-1,0 1,0-1,0 1,0-1,0 1,1-1,-1 0,0 0,1 1,-1-1,1 0,-1 0,1-1,-1 1,1 0,0 0,-1-1,1 1,0-1,-1 0,1 1,0-1,0 0,0 0,1 0,12-3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1076,'22'-30,"2"0,1 2,1 1,1 1,2 1,0 2,2 0,0 3,27-14,149-95,-45 52,99-36,-34 39,-143 52,187-76,40 19,16-4,6 18,-186 43,102-12,-218 29,1 1,-1 1,1 2,0 1,0 2,0 0,27 8,-18-4,0-1,1-1,0-3,15-2,87 4,25 24,-127-25,141 24,99 80,-220-79,2-3,0-2,30 3,18 7,210 61,-39 25,-2 80,-71-8,-115-124,-83-54</inkml:trace>
  <inkml:trace contextRef="#ctx0" brushRef="#br0" timeOffset="2570.35">1 1020,'2'-2,"0"1,0-1,-1 1,1-1,0 1,-1-1,1 0,-1 0,0 0,1 0,-1 0,0 0,0 0,0 0,-1-1,1 1,0 0,-1 0,0-1,1 1,-1 0,0-1,0 1,0 0,-1-1,2 0,29-196,22 64,-52 133,1 1,0 0,0 0,0 0,0 0,0 0,0 0,0 0,0 0,1 0,-1 1,0-1,1 0,-1 1,0-1,1 1,-1-1,0 1,1 0,-1-1,1 1,-1 0,1 0,-1 0,1 0,-1 0,0 1,1-1,-1 0,1 1,-1-1,0 1,1-1,-1 1,0 0,1-1,-1 1,0 0,0 0,0 0,0 0,1 0,42 51,-40-47,160 222,-76-69,-88-158,1 1,-1-1,1 1,-1-1,1 1,-1-1,0 1,0-1,1 1,-1 0,0-1,0 1,1-1,-1 1,0 0,0-1,0 1,0-1,0 1,0 0,0-1,0 1,0 0,0-1,0 1,-1 0,1-1,0 1,0-1,-1 1,1-1,0 1,-1-1,1 1,0-1,-1 1,1-1,-1 1,1-1,-1 1,1-1,-1 0,1 1,-1-1,0 0,1 0,-1 1,1-1,-1 0,0 0,1 0,-1 0,1 1,-1-1,0 0,1 0,-1-1,0 1,1 0,-1 0,0 0,-42-14,38 12,-230-77,96 55,113 27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2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55,'95'-14,"1"4,0 4,77 7,-125-1,85-22,-122 19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27,'34'5,"20"1,11 0,-1-6,-2-3,-6-1,-3 1,-7 0,-5 1,-5-5,-4 0,-3 1,-1 1,-6 1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115 113,'-10'21,"1"-1,0 1,2 1,0-1,2 1,0 1,2-1,0 1,1-1,2 1,0-1,1 5,-6 89,-39 216,44-332,-1 2,0-1,0 1,1-1,-1 1,0 0,1-1,-1 1,1 0,0 0,-1-1,1 1,0 0,0 0,0 0,0-1,1 1,-1 0,0 0,1-1,-1 1,1 0,0 0,-1-1,1 1,0-1,0 1,0-1,0 1,0-1,1 0,-1 1,0-1,1 0,-1 0,1 0,-1 0,1 0,-1 0,1 0,-1-1,1 1,0-1,0 1,0-1,15-6</inkml:trace>
  <inkml:trace contextRef="#ctx0" brushRef="#br0" timeOffset="278.13">764 86,'-32'16,"2"2,0 1,1 1,1 2,1 1,1 1,1 1,1 1,1 1,2 1,1 2,-15 27,33-52,0-1,0 1,1 0,0-1,0 1,0 0,0 0,1 0,0 0,0 0,0 0,1 0,0-1,0 1,0 0,0 0,1-1,0 1,0 0,0-1,0 0,1 1,-1-1,1 0,0 0,1-1,-1 1,1-1,-1 0,1 1,0-2,0 1,0 0,1-1,-1 0,1 0,-1 0,1 0,0-1,0 0,12 2,1-1,-1 0,0-2,0 0,0-1,0-1,1 0,-2-2,1 0,0 0,-1-2,0 0,0-1,0 0,-1-1,0-1,2-3,13-4,-1-1,0-2,-2-1,0-1,21-22,-39 34,1 0,-2-1,1-1,-1 0,-1 0,0 0,-1-1,0 0,0 0,-1 0,-1-1,0 0,-1 0,-1 0,0 0,0-7,-3 12,0 0,-1-1,-1 1,1 0,-1 0,-1 0,1 0,-1 1,-1-1,1 1,-1 0,-1 1,1-1,-1 1,0 0,0 0,-1 1,0 0,0 0,0 0,0 1,-1 0,0 1,0-1,0 2,0-1,0 1,-1 0,1 1,-1 0,1 0,-1 1,1 0,-1 0,1 1,-3 1,-42 5,4 5</inkml:trace>
  <inkml:trace contextRef="#ctx0" brushRef="#br0" timeOffset="610.148">736 650,'-19'2,"1"1,0 1,-1 1,1 1,1 0,-1 1,1 1,1 1,-1 0,2 1,-1 1,1 0,-6 7,16-12,0 0,1 0,-1 1,1 0,1 0,-1 0,1 0,0 0,1 1,0-1,0 1,1 0,-1-1,2 1,-1 0,1 0,0 0,1-1,0 1,0 0,1 0,0-1,0 1,1-1,0 0,0 1,0-1,1-1,0 1,1 0,-1-1,1 0,1 0,-1-1,1 1,0-1,0 0,0-1,1 0,0 1,8 4,1 0,0-1,0-1,0-1,1 0,0-1,0 0,0-2,1 0,-1-1,1-1,0 0,-1-2,1 0,0 0,-1-2,1 0,-1-1,0-1,0-1,-1 0,0-1,0-1,0 0,-1-1,5-5,-13 6,-1 1,-1-2,1 1,-1-1,-1 1,0-2,0 1,0 0,-1-1,-1 1,0-1,0 0,-1 0,0 0,0 1,-2-1,1 0,-1 0,0 0,-1 0,0 0,-1 1,0-1,0 1,-1 0,0 0,-1 0,0 0,0 1,-1 0,0 0,0 0,-7-5,-7-11,-1 2,-1 0,-1 2,-1 1,0 0,-2 2,-21-12,7 10</inkml:trace>
  <inkml:trace contextRef="#ctx0" brushRef="#br0" timeOffset="945.525">1498 339,'-26'3,"0"2,0 0,1 1,0 1,0 2,1 1,0 0,1 2,0 1,1 0,0 2,1 0,-3 5,17-12,0 1,1 0,0 0,1 0,0 1,0-1,1 1,0 0,1 1,0-1,0 1,1-1,1 1,0 0,0 0,1 0,1-1,0 1,0 0,1 0,0-1,1 1,0-1,0 0,1 0,1 0,0 0,0-1,1 0,0 0,1 0,0-1,0 0,0 0,1-1,0 0,1 0,0-1,6 3,-3 0,0-1,1-1,0 0,0-1,1 0,-1-1,1 0,1-1,-1-1,1 0,-1-1,1-1,-1 0,1-1,0-1,0 0,-1-1,1 0,-1-2,0 1,0-2,0 0,0 0,-1-1,0-1,0 0,0-1,-1-1,2-1,-5 1,0 0,-1-1,0 0,-1 0,0-1,-1 1,0-1,0-1,-1 1,-1-1,0 0,0 0,-1 0,-1-1,0 1,-1-1,0 1,-1-1,0 0,-1 1,-1-1,0 1,0 0,-1-1,-1 1,0 0,-1 1,0-1,0 1,-4-3,-2-3,-1 2,0 0,-1 0,-1 1,0 1,-1 0,-1 1,0 0,0 2,-11-5,-6-3</inkml:trace>
  <inkml:trace contextRef="#ctx0" brushRef="#br0" timeOffset="1265.423">2005 57,'-7'9,"-1"0,1 1,1 0,0 1,1-1,0 1,0 0,1 1,0-1,1 1,1-1,0 1,0 0,1 0,0 0,1 0,1 4,0-13,1 0,-1 1,1-1,0 0,0 1,0-1,0 0,0-1,1 1,0 0,-1-1,1 1,0-1,0 0,0 0,0 0,1 0,-1-1,0 1,1-1,-1 0,1 0,-1 0,1 0,0-1,-1 1,1-1,0 0,0 0,-1 0,1-1,0 1,-1-1,1 0,-1 0,1 0,-1-1,1 1,-1-1,0 0,0 0,0 0,0 0,0 0,0-1,0 1,-1-1,1 0,0-1,0-3,0 0,0 0,0 0,-1 0,0-1,-1 1,1-1,-2 1,1-1,-1 1,0-1,0 1,-1-1,0 1,-1-1,1 1,-1 0,-1-1,1 1,-1 0,-1 0,1 1,-1-1,0 1,-1 0,1 0,-1 0,0 1,-1-1,1 1,-1 0,0 1,-1 0,1 0,-1 0,-2-1,-14-5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339 250,'-7'1,"-4"0,0 1,-1-1,1 2,0 0,1 0,-1 1,1 0,-1 0,1 2,0-1,1 1,0 1,0-1,0 1,1 1,-1 0,1 1,-7 19,1 1,2 0,1 0,1 1,1 1,2-1,1 2,2-1,1 0,1 1,2 9,-2 1,1 0,3 0,1 0,2 0,6 17,-8-41,2-1,0 1,1-1,1 0,1-1,0 0,1 0,0-1,1 0,1 0,1-1,0-1,12 11,-14-17,0 1,1-2,0 1,0-2,1 1,-1-2,1 1,0-2,0 1,1-2,-1 0,1 0,-1-1,1 0,0-2,-1 1,1-1,-1-1,8-2,7-2,-1-1,0-1,0-2,-1-1,0 0,0-2,-2-1,13-9,-3-1,0-2,-1-1,-2-2,-1-1,-1-1,-2-1,-1-2,-1 0,-2-1,-2-2,-1 0,-2-1,-1-1,-3 0,-1-1,-1 0,4-39,-14 58,-1 1,-1-1,0 0,-1 1,-2 0,0-1,-1 1,-1 1,-1-1,0 1,-2 0,0 1,-1 0,-1 0,0 1,-2 0,0 1,0 1,-2 0,0 1,0 0,-2 2,1 0,-2 0,1 2,-2 0,1 1,-1 1,0 0,-1 2,0 0,0 1,-11 0,7 2,0 1,0 2,-1 0,1 1,0 2,0 0,0 2,1 0,-1 2,1 0,-16 9,-23 13</inkml:trace>
  <inkml:trace contextRef="#ctx0" brushRef="#br0" timeOffset="487.745">1 871,'20'-38,"2"1,1 1,2 1,2 1,1 2,1 0,2 2,1 1,1 2,37-23,-62 45,-4 2,-1-1,1 1,1 0,-1 0,0 1,1-1,-1 1,1 0,0 0,0 0,0 1,0 0,0 0,0 0,0 1,0-1,0 1,0 0,0 1,0-1,0 1,0 0,0 0,0 1,0-1,0 1,0 0,0 1,82 83,-80-75,1-1,0 0,1-1,0 0,1 0,-1-1,2 0,-1-1,1 0,0-1,0 0,1 0,0-1,10 2,151-4,-51-8,-102 7</inkml:trace>
  <inkml:trace contextRef="#ctx0" brushRef="#br0" timeOffset="830.129">1524 673,'225'-28,"32"-1,-207 24,-31-1</inkml:trace>
  <inkml:trace contextRef="#ctx0" brushRef="#br0" timeOffset="1087.832">1863 278,'-15'33,"-4"21,1 7,3 1,4-4,5-2,2-7,3-6,1-1,1-3,-1-4,1-2,5-2,1-2,-1-1,4-4,0-3,-2-5</inkml:trace>
  <inkml:trace contextRef="#ctx0" brushRef="#br0" timeOffset="1620.056">3105 221,'-232'363,"202"-318,-1 0,-3-2,-1-1,-17 13,42-45,-1 0,0-1,0-1,-1 1,0-2,0 0,-1 0,-8 3,16-9,1 1,0-1,-1 1,1-1,0-1,-1 1,1-1,-1 1,1-1,-1 0,0-1,1 1,0-1,-1 0,1 0,-1 0,1-1,0 0,0 0,0 0,0 0,0 0,0-1,1 0,-1 1,1-1,0-1,-3-2,-3-8,1-1,0 0,1 0,1-1,1 0,0 0,1 0,0 0,2-1,0 0,1 1,0-1,1 0,1 0,1 1,0-1,2 1,3-15,-5 24,-1 1,1 0,0-1,0 1,1 0,-1 0,1 0,1 0,-1 1,1-1,0 1,0 0,1 0,0 1,0-1,0 1,0 0,0 0,1 0,0 1,-1 0,1 0,1 1,-1 0,0 0,1 0,-1 1,0-1,1 2,0-1,-1 1,1 0,-1 0,1 1,0-1,-1 2,1-1,10 7,0 0,-1 1,0 1,0 0,-1 1,-1 1,0 0,0 1,-1 1,-1 0,10 15,41 40,109 71,-81-90,-69-42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1 643,'18'0,"0"1,0 0,0 1,0 2,0-1,-1 2,1 1,-1 0,0 1,14 8,191 100,165 109,-165-112,-108-40,92 69,-50-53,28 37,-45-28,60 30,27 13,-39-19,18 3,-126-91,-53-24,-1 1,-1 1,0 1,0 1,-2 1,1 1,-2 1,0 1,1 2,141 104,-64-69,-81-48</inkml:trace>
  <inkml:trace contextRef="#ctx0" brushRef="#br0" timeOffset="2146.352">28 643,'0'284,"-27"-97,27-188,0 1,0 0,0-1,0 1,1 0,-1 0,0-1,0 1,1 0,-1 0,0-1,0 1,1 0,-1 0,0 0,0-1,1 1,-1 0,0 0,1 0,-1 0,0 0,1 0,-1 0,0 0,1 0,-1 0,0 0,1 0,-1 0,0 0,1 0,-1 0,0 0,1 0,-1 0,0 0,1 0,-1 1,0-1,0 0,1 0,-1 0,0 1,1-1,-1 0,0 0,0 1,0-1,1 0,-1 0,0 1,0-1,0 0,0 1,0-1,1 0,-1 1,0-1,0 0,0 1,0-1,0 0,0 1,0-1,19-29,-17 25,161-246,-93 162,5 4,3 2,66-50,-110 95,-35 36,1 0,-1 0,1 1,-1-1,1 0,-1 1,1-1,-1 1,0-1,1 1,-1-1,0 1,0-1,1 1,-1 0,0-1,0 1,0 0,1 0,-1-1,0 1,0 0,0 0,0 0,0 0,1 0,-1 0,0 1,0-1,0 0,0 0,1 0,-1 1,0-1,0 1,0-1,1 0,-1 1,0 0,-146 57,121-49,0-1,-1-1,0-1,0-2,0 0,-1-2,-12-1,23-1,1 0,-1 1,0 0,1 2,-1 0,1 1,0 0,0 2,-2 0,2 3</inkml:trace>
  <inkml:trace contextRef="#ctx0" brushRef="#br0" timeOffset="4303.781">1496 559,'-10'-5,"-1"1,0 0,0 1,0 0,-1 0,1 2,0-1,-1 1,1 1,-1 0,1 1,-1 0,1 1,-1 0,1 0,0 2,0-1,0 1,1 1,-1 0,1 0,0 1,1 0,-7 6,6 0,0 0,1 1,0 0,1 1,0 0,1 0,1 1,0 0,1 0,1 0,0 0,1 1,1 0,0-1,1 1,1 0,0 0,1 0,3 13,-4-23,0-1,0 1,0-1,1 1,-1-1,1 1,1-1,-1 1,1-1,0 0,0 0,0 0,1 0,0 0,0-1,0 1,0-1,1 0,0 0,0 0,0 0,0 0,0-1,1 0,0 0,0 0,-1-1,1 0,1 1,-1-2,0 1,0-1,1 1,-1-2,1 1,-1 0,1-1,-1 0,6-1,3-6,1 0,-2-1,1-1,-1 0,0-1,-1 0,-1-1,1-1,-2 0,1 0,-2-1,0 0,0 0,-1-1,-1 0,5-13,1-3,-1-1,-1-1,-1 0,-2 0,-1-5,0 12,8 31,69 223,-60-196,-9-24</inkml:trace>
  <inkml:trace contextRef="#ctx0" brushRef="#br0" timeOffset="4946.89">1073 219,'397'0,"-239"28,-157-29,0 0,-1-1,1 1,-1 0,0 0,1-1,-1 1,0 0,0 0,1-1,-1 1,0 0,0-1,-1 1,1 0,0 0,0-1,-1 1,1 0,0 0,-1-1,0 1,1 0,-1 0,1 0,-1 0,0 0,0 0,0 0,0 0,0 0,0 0,0 0,0 1,0-1,0 0,0 1,0-1,-1 1,1-1,-1 1,0-2,-144-150,123 126,1 3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187 121,'-9'0,"-9"0,0-5,-3-2,3-3,-1-2,3-2,0 0,2-1,-1 1,2-2,3 2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183 125,'-14'-10,"-10"-2,-6-1,-2-1,4-5,7-2,3 1,3 4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69,'-10'-9,"-8"-4,0-4,-3 1,3 3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46,'-4'-10,"-3"-7,1-2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87,'-29'-24,"-14"-8,0 1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548 0,'1'18,"-1"-1,0 1,-2-1,0 1,-1-1,0 0,-2 0,0 0,0-1,-2 1,0-1,-1-1,-1 1,0-1,-1-1,-4 5,-83 72,-57 16,149-104,1 1,-1-2,1 1,-1 0,0-1,0 0,0 0,-1-1,1 1,0-1,-1 0,1-1,0 1,-1-1,1 0,-1-1,1 1,-1-1,1 0,0 0,0-1,-1 1,1-1,0 0,0-1,1 1,-1-1,0 0,1 0,0-1,-1 1,1-1,1 0,-1 0,1 0,-1 0,1-1,0 0,1 1,-1-1,1 0,0 0,0 0,-1-2,1-1,0 1,0 0,1-1,0 1,0-1,0 0,1 1,0-1,1 1,0-1,0 1,1-1,0 1,0-1,0 1,1 0,0 0,0 0,1 1,0-1,0 1,1 0,0 0,0 0,0 1,1 0,-1 0,1 0,1 1,-1-1,0 1,5-1,1 4,0 1,0 0,0 1,0 0,0 1,-1 1,1 0,-1 0,0 1,1 0,-2 1,1 0,0 1,-1 0,0 1,-1 0,0 1,0 0,0 0,-1 1,0 0,-1 0,0 1,2 3,84 75,-17-32,-63-42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1,'-8'3,"1"0,-1 1,1 0,0 0,0 1,1 0,-1 0,1 1,0 0,0 0,1 0,0 1,0-1,0 1,1 0,0 1,0-1,1 1,0 0,1 0,-2 6,-2-1,-7 16,1 0,1 1,1 0,1 1,2 0,2 0,0 0,2 2,3-6,1-3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4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1,'-9'15,"1"1,1 0,1 0,0 1,1 0,1 0,1 0,0 0,1 1,1-1,1 1,0-1,1 1,1-1,1 4,7 11,1 0,2-1,1 0,1-1,8 10,-15-30,-2-4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12,'453'0,"-402"-6,-33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1,'38'4,"18"2,4 0,2-1,-6-1,-7-2,-7-1,-6-1,-4 0,-3 0,-2 0,0 0,-5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1,'-2'20,"-1"-1,-1 1,-1-1,0 0,-2 0,0-1,-1 0,0 0,-2-1,-4 6,-6 15,-56 93,49-87,1 1,2 1,2 2,-11 37,29-70,0 0,1 0,1 1,0-1,1 1,1-1,0 1,1-1,1 1,2 9,-3-19,1 1,0 0,1 0,-1-1,1 1,0-1,1 0,0 0,0 0,0 0,1-1,-1 0,1 0,0 0,1 0,-1-1,1 0,0 0,0 0,1-1,-1 0,1 0,5 1,13 2,-1-2,1-1,0-1,0-1,-1-2,23-2,14 1,-24 2,83-12,-120 12,0 0,-1-1,1 1,-1 0,1 0,0 0,-1-1,1 1,0 0,-1-1,1 1,0 0,-1 0,1-1,0 1,0 0,-1-1,1 1,0-1,0 1,0 0,0-1,0 1,-1-1,1 1,0 0,0-1,0 1,0-1,0 1,0-1,0 1,0 0,0-1,1 1,-1-1,0 1,0-1,0 1,0 0,1-1,-1 1,0 0,0-1,1 1,-1 0,0-1,0 1,1 0,-1-1,0 1,1 0,-1 0,1 0,-1-1,0 1,1 0,-1 0,1 0,-1 0,0 0,1 0,-1 0,1 0,-1 0,1 0,-1 0,0 0,-12-9</inkml:trace>
  <inkml:trace contextRef="#ctx0" brushRef="#br0" timeOffset="255.088">0 593,'34'-5,"21"-1,14-5,7 0,3-4,4 2,2 2,-5-1,0 1,-6 2,-4-1,-6 0,-3 2,-8 3,-12 1</inkml:trace>
  <inkml:trace contextRef="#ctx0" brushRef="#br0" timeOffset="639.499">1694 368,'-63'30,"32"-17,1 1,0 1,1 2,1 1,1 1,0 2,-11 11,21-15,0 0,1 1,1 0,1 2,0 0,1 0,2 1,0 1,-7 21,15-36,-10 56,13-62,0 1,0-1,0 0,1 1,-1-1,0 1,1-1,-1 0,1 1,-1-1,1 0,0 1,-1-1,1 0,0 0,0 0,0 0,0 0,0 0,0 0,0 0,0 0,0 0,1 0,-1-1,0 1,1 0,-1-1,0 0,1 1,-1-1,0 1,1-1,-1 0,1 0,-1 0,1 0,-1 0,0 0,1-1,0 1,12-3,-1-1,0 0,0-1,-1 0,1-1,-1 0,0-1,0 0,-1-1,0-1,4-4,12-7,194-182,-92 105,-128 96,-1 1,1-1,0 1,0-1,0 1,-1-1,1 1,0 0,0-1,0 1,0 0,0 0,0 0,0 0,0 0,0 0,0 0,0 0,0 0,0 0,-1 0,1 0,0 1,0-1,0 0,0 1,0-1,0 1,-1-1,1 1,0-1,0 1,-1 0,1-1,0 1,-1 0,1 0,-1-1,1 1,-1 0,1 0,-1 0,1 0,-1 0,0-1,1 1,-1 0,0 0,0 0,0 0,0 0,0 0,0 0,0 0,0 0,0 0,-1 0,1 0,0 0,-11 63,11-63,-44 203,43-178</inkml:trace>
  <inkml:trace contextRef="#ctx0" brushRef="#br0" timeOffset="1058.097">1977 903,'208'-291,"-173"241,-68 161,32-106,0 1,1-1,-1 0,1 1,0-1,1 1,0-1,0 0,0 1,0-1,1 0,0 0,0 0,0 0,0 0,1 0,0-1,0 1,1-1,-1 0,1 0,-1 0,1 0,1-1,-1 1,0-1,1 0,0-1,-1 1,1-1,0 0,1 0,-1 0,0-1,0 0,1 0,-1 0,0 0,1-1,-1 0,1 0,-1-1,0 0,1 0,2 0,7-5,-1 0,0 0,0-2,0 1,-1-2,0 0,-1 0,0-1,0-1,-1 0,0-1,-1 0,-1 0,0-1,0 0,-1-1,5-13,-2 2</inkml:trace>
  <inkml:trace contextRef="#ctx0" brushRef="#br0" timeOffset="1922.791">3444 311,'-80'109,"33"-41,-3-3,-2-2,-26 21,78-84,-24 25,0 0,-1-2,-2-1,0-2,-1 0,-1-2,-1-1,-1-1,0-2,-10 3,39-16,1-1,-1 1,0-1,1 1,-1-1,0 0,0 0,1 0,-1 0,0 0,0 0,1 0,-1 0,0-1,1 1,-1-1,0 1,1-1,-1 0,1 1,-1-1,1 0,-1 0,1 0,-1 0,1 0,0-1,0 1,0 0,-1-1,1 1,0-1,1 1,-1-1,0 1,0-1,1 1,-1-1,1 0,-1 0,1 1,0-1,0 0,0 1,0-2,9-80,-3 66,0 0,1 1,1 0,0 0,1 1,1 0,0 1,1 0,0 0,1 1,1 1,9-7,-17 17,0 0,0 1,0 0,0 0,1 0,-1 0,0 1,0 0,1 0,-1 0,0 1,0 0,1 0,-1 0,0 1,0-1,0 1,0 0,-1 1,1-1,0 1,-1 0,0 0,0 1,0-1,0 1,0 0,-1 0,1 0,-1 0,0 0,-1 1,3 3,11 10,213 165,-114-89,-98-84,-2-5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1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625 565,'-5'3,"-17"8,0 0,1 2,0 0,1 2,1 0,0 1,1 1,1 0,0 2,2 0,-8 12,17-14,1 1,1-1,1 1,0 0,1 0,1 1,1-1,0 0,1 0,1 1,3 8,-3-19,0 0,0-1,1 1,0-1,0 0,0 0,1 0,0 0,1 0,-1-1,1 0,1 0,-1 0,1-1,0 0,0 0,0 0,1-1,0 0,0 0,0-1,0 0,0 0,1 0,0-1,-1 0,1-1,0 0,0 0,0 0,-1-1,1-1,0 1,0-1,0 0,0-1,-1 0,5-2,18-4,-2-1,0-1,0-2,0-1,-2-1,0-1,0-2,-2 0,0-2,-1 0,-1-2,-1 0,4-7,-18 21,0 0,0 0,0-1,-1 0,0-1,-1 1,0-1,0 0,-1 0,0-1,0 1,-1-1,-1 0,0 0,0 0,-1 0,0 0,0 0,-1-1,-1 1,0 0,0 0,-1 0,0 0,-1 0,0 0,0 1,-1-1,-4-6,-5 3,0 0,-1 1,0 0,-1 1,0 1,-1 0,0 1,0 1,-1 0,0 2,-1 0,1 0,-1 2,0 0,0 1,0 1,-1 1,1 0,0 1,-1 2,1-1,0 2,0 1,0 0,-1 1,5 0,1 0,-1 0,1 1,1 1,-1 0,1 1,0 1,1-1,0 2,1 0,0 0,-1 1,-15 20</inkml:trace>
  <inkml:trace contextRef="#ctx0" brushRef="#br0" timeOffset="400.22">1273 904,'0'5,"0"6,0 6,-4 1,-3 1,1 3,2 2,-5-3,1-5</inkml:trace>
  <inkml:trace contextRef="#ctx0" brushRef="#br0" timeOffset="1006.759">1472 481,'21'-11,"-3"0,1 1,0 0,0 2,0 0,1 1,1 1,-1 1,1 1,-1 1,1 1,0 0,4 2,-24 0,1-1,0 1,-1 0,1 0,0 0,-1 1,1-1,0 0,-1 1,1-1,-1 1,1-1,0 1,-1 0,1-1,-1 1,0 0,1 0,-1 0,0 0,1 1,-1-1,0 0,0 0,0 1,0-1,0 1,0-1,-1 1,1-1,0 1,-1-1,1 1,-1 0,0-1,1 1,-1 0,0-1,0 1,0 0,0-1,0 1,-1 0,1-1,0 1,-1 0,1-1,-1 1,0-1,1 1,-1-1,0 1,-1 0,-155 182,155-182,1 0,-1 0,0 0,0 0,1 1,-1-1,1 1,0-1,0 1,0-1,0 1,0 0,1-1,-1 1,1 0,0 0,0 0,0-1,0 1,0 0,0 0,1-1,-1 1,1 0,0-1,0 1,0 0,0-1,0 1,1-1,-1 0,1 1,-1-1,1 0,0 0,0 0,0 0,0 0,0 0,1-1,-1 1,0-1,1 0,-1 1,1-1,0 0,2 0,46 18,-40-16,0 0,0 1,-1 0,0 1,0 0,0 0,-1 1,0 1,0-1,0 2,-1-1,0 1,2 3,-6-8,-1 1,1 1,-1-1,0 0,-1 1,1-1,-1 1,0 0,0 0,0 0,-1 0,1 0,-1 0,-1 0,1 1,-1-1,0 0,0 1,0-1,-1 0,1 0,-2 0,1 1,0-1,-1 0,0 0,0-1,0 1,-1 0,0-1,0 1,0-1,0 0,-1 0,1 0,-2 0,-8 4,-1 0,0-1,0-1,0-1,-1 0,1 0,-1-2,0 0,-1 0,1-2,0 0,-1 0,1-2,-14-1,5 2</inkml:trace>
  <inkml:trace contextRef="#ctx0" brushRef="#br0" timeOffset="1384.348">88 1384,'489'-11,"459"-62,-430 43,-495 31</inkml:trace>
  <inkml:trace contextRef="#ctx0" brushRef="#br0" timeOffset="1969.697">681 1666,'-21'9,"0"1,0 0,1 2,1 1,0 0,0 1,1 1,1 1,1 0,0 1,1 1,-11 17,18-22,0 0,1 1,1 0,0 0,0 0,2 1,0-1,0 1,2 0,0 0,0 1,1-1,1 0,1 5,0-15,1 0,-1 0,1-1,0 1,0-1,0 1,1-1,0 0,0 0,0 0,0 0,0-1,1 1,0-1,-1 0,1 0,1 0,-1-1,0 1,1-1,-1 0,1 0,-1-1,1 1,0-1,0 0,0 0,0-1,3 1,147-13,-125 4,0-2,-1-1,0-2,0 0,-1-2,-1-1,-1-1,0-2,-1 0,-2-2,0 0,9-12,-26 27,-1 0,1-1,-1 1,-1-1,1-1,-1 1,-1-1,1 1,-1-1,-1 0,1 0,-1 0,-1-1,1 1,-1 0,-1-1,0 1,0 0,0-1,-1 1,-1 0,1-1,-1 1,-1 0,1 0,-1 0,-1 1,0-1,0 1,0 0,-1 0,0 0,0 0,0 1,-1 0,0 0,-1 0,1 1,-1 0,-2-1,-1 0,0 0,-1 1,0 0,0 1,0 0,0 1,0 0,-1 1,1 0,-1 1,0 0,0 1,1 0,-1 0,0 2,1-1,-1 2,1-1,0 2,-1-1,1 2,1-1,-11 7,-61 54,64-45</inkml:trace>
  <inkml:trace contextRef="#ctx0" brushRef="#br0" timeOffset="2285.774">1160 2033,'0'19,"0"11,-4 1,2-5,2-8</inkml:trace>
  <inkml:trace contextRef="#ctx0" brushRef="#br0" timeOffset="2732.494">1697 1609,'-15'8,"0"-1,0 2,1 0,1 1,-1 0,1 1,1 1,0 0,1 0,0 1,1 1,-7 12,16-24,0 0,0 0,1 0,-1 0,1 0,0 0,-1 0,1 0,0 0,0 0,0 0,0 0,1 0,-1 0,0 0,1 0,-1 0,1 0,0-1,0 1,0 0,0 0,0-1,0 1,0 0,1-1,-1 1,0-1,1 1,-1-1,1 0,0 0,0 1,70 28,-41-20,-24-8,-1 1,1 0,-1 0,0 1,0-1,-1 1,1 1,-1-1,0 1,0 0,0 0,-1 0,1 1,-1-1,0 1,-1 0,0 0,0 1,0-1,-1 1,0-1,0 1,0 0,-1 0,0 0,-1 0,1-1,-1 1,0 0,-1 0,0 0,0 0,-1 0,1 0,-2-1,1 1,-1-1,1 1,-2-1,1 0,-1 0,-3 4,2-6,0 0,0-1,0 1,0-1,-1 0,1 0,-1-1,0 0,0 0,1 0,-2-1,1 1,0-1,0-1,0 1,0-1,0 0,-1-1,1 0,0 0,0 0,-2-1,-16-4</inkml:trace>
  <inkml:trace contextRef="#ctx0" brushRef="#br0" timeOffset="2985.672">1556 1609,'34'-9,"15"-4,5 1,-3 2,-4 3,-6 3,-5 1,-4 2,-3 1,-5 1</inkml:trace>
  <inkml:trace contextRef="#ctx0" brushRef="#br0" timeOffset="3708.836">2290 255,'26'21,"0"1,-2 2,-1 0,-1 2,-1 0,5 10,6 16,-2 1,-2 2,-2 0,-3 2,-3 1,-2 1,-3 0,-2 1,-3 1,-2-1,-4 1,-2 61,0-69,-2 0,-2 1,-3-2,-2 1,-2-1,-2 0,-3-1,-9 20,5-29,-1 0,-2-2,-3 0,0-1,-3-2,-1 0,-1-2,-2-2,-2 0,-1-2,-1-2,-39 25,-15 7,69-47</inkml:trace>
  <inkml:trace contextRef="#ctx0" brushRef="#br0" timeOffset="4486.124">399 1,'-24'41,"3"1,1 2,2 0,3 1,-9 38,-8 21,-99 377,99-360,5 1,5 1,6 2,5-1,6 111,7-201,2-1,1 0,2-1,1 1,1-1,2-1,1 0,2 0,1-1,1-1,1-1,2 0,1-1,20 21,0-2,-19-20,1-1,1-1,1-2,1 0,8 5,-11-15,-3-4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1 367,'83'13,"1"-4,0-4,0-3,1-4,32-7,281-9,-371 29,-32-5</inkml:trace>
  <inkml:trace contextRef="#ctx0" brushRef="#br0" timeOffset="261.591">170 678,'448'-1,"-214"-28,-224 29,-1 0,1-1,-1 0,0 0,1-1,-1-1,0 1,0-1,0-1,-1 0,1 0,-1-1,0 0,0 0,1-2,4-6</inkml:trace>
  <inkml:trace contextRef="#ctx0" brushRef="#br0" timeOffset="670.446">453 0,'22'15,"16"12,1-3,1-1,1-1,8 0,76 23,118 54,-239-97,1 1,0-1,-1 1,1 0,-1 0,0 1,0-1,-1 1,1 0,0 0,-1 0,0 0,0 0,-1 1,1 0,-1-1,0 1,0 0,0 0,-1 0,0 0,0 1,0-1,0 0,-1 0,0 0,0 1,-1-1,1 0,-1 0,0 1,-1-1,1 0,-1 0,0-1,0 1,-1 2,-12 17,-1 0,0-1,-2-1,-1 0,0-1,-7 3,-21 24,-182 157,145-136,-23 27,94-86</inkml:trace>
  <inkml:trace contextRef="#ctx0" brushRef="#br0" timeOffset="1882.019">2399 903,'-167'245,"138"-206,-2-1,-1-2,-2-1,-1-2,-2-2,-2-1,0-1,-2-3,-1-1,0-2,-6-1,27-11,-1-2,0-1,0-1,-1 0,0-2,-1-1,1 0,-1-2,0-1,20-1,0 0,0 0,0-1,0 1,0-1,0 0,1 0,-1-1,0 1,1-1,-1 1,1-1,-1 0,1-1,0 1,0 0,0-1,0 0,1 0,-1 0,1 0,-1 0,1 0,0 0,0-1,1 1,-1-1,1 0,-1 1,1-1,0 0,1 0,-1 0,1 0,-1 0,1 1,0-1,1-4,2-13,1 0,1 0,1 1,0-1,2 1,0 1,1-1,1 2,1-1,1 1,0 1,2 0,0 1,0 0,14-10,-23 20,-1 0,-1 1,1-1,1 1,-1 0,1 0,-1 1,1-1,1 1,-1 0,1 0,-1 1,1 0,0 0,0 0,1 1,-1 0,0 0,1 0,-1 1,1 0,0 0,-1 1,1 0,0 0,-1 0,1 1,-1 0,1 0,4 2,6 9,-1 0,0 2,0 0,-2 0,1 2,-2-1,0 2,-1 0,8 16,-5-11,161 172,-24-73,-134-109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1186,'10'5,"7"1,6 0,4-1,3-1,0-2,0-1,0 0,-1-1,0 0,0-1,0 1,-1 0,0 0,0 0,0-1,0 1,-5 0</inkml:trace>
  <inkml:trace contextRef="#ctx0" brushRef="#br0" timeOffset="254.065">1 1440,'33'9,"22"4,5-1,3-2,-6-3,-1-3,-7-6,-6-3,-6-1,-4 0,-4 2,-6 2</inkml:trace>
  <inkml:trace contextRef="#ctx0" brushRef="#br0" timeOffset="995.567">1496 537,'13'-15,"-12"25,-79 163,-43 50,72-141,4 3,-31 84,37-20,38-142,1-1,0 0,0 0,0 0,1 1,0-1,1 0,-1 0,1 0,0-1,0 1,1 0,0-1,0 1,0-1,1 0,0 0,0 0,0-1,0 1,1-1,-1 0,3 1,13 6,-1-1,2-1,-1-1,1 0,0-2,1 0,-1-2,1 0,0-2,0 0,0-1,1-2,-1 0,18-3,-36 4,1 0,0 0,-1-1,1 1,0-1,-1 0,1 0,-1-1,1 1,-1-1,1 0,-1 0,0 0,0-1,0 0,-1 1,1-1,0-1,-1 1,0 0,0-1,0 0,0 1,-1-1,1-1,-1 1,0 0,0 0,-1-1,1 1,0-4,0-13</inkml:trace>
  <inkml:trace contextRef="#ctx0" brushRef="#br0" timeOffset="1249.216">678 1045,'229'-35,"-96"12,2 7,41 3,201-2,-332 10,-6 1</inkml:trace>
  <inkml:trace contextRef="#ctx0" brushRef="#br0" timeOffset="1651.36">2316 1016,'-10'-2,"1"1,0 0,-1 0,1 1,-1 1,1-1,-1 1,1 1,0 0,0 0,0 1,0 0,0 0,0 1,-1 1,-12 7,1 1,0 1,1 1,0 1,1 0,1 2,1 0,0 1,0 3,-2-1,7-9,0 1,1 1,0 0,1 0,0 1,1 0,1 1,1 0,0 0,1 1,0 0,2 0,0 0,1 0,1 1,-1 12,4-25,1-1,-1 0,1 0,0 0,0 0,0 0,0 0,0-1,1 1,0-1,0 0,0 0,0 1,0-2,1 1,-1 0,1-1,0 0,0 0,0 0,0 0,0 0,0-1,0 0,1 0,-1 0,0 0,1-1,-1 0,0 0,1 0,-1 0,0-1,1 1,-1-1,0 0,1-1,-1 1,0-1,0 1,0-1,0-1,-1 1,1 0,-1-1,1 0,-1 0,2-1,33-28,-2-1,-1-2,-2-2,-2-1,22-33,119-131,-138 181,-34 21,1 0,0 0,-1 0,1-1,-1 1,1 0,0 0,-1 0,1 0,0 0,-1 0,1 0,0 1,-1-1,1 0,-1 0,1 0,0 1,-1-1,1 0,-1 1,1-1,-1 0,1 1,-1-1,1 1,-1-1,1 1,-1-1,0 1,1-1,-1 1,0-1,1 1,-1-1,0 1,0 0,1-1,-1 1,0 0,0-1,0 1,0-1,0 1,0 0,0-1,0 1,0 0,0-1,-1 1,1 0,0-1,0 1,0-1,-1 1,-10 72,8-60,0 1,1-1,1 1,0 0,0-1,2 1,0 0,0-1,3 11,2-2,-1-3</inkml:trace>
  <inkml:trace contextRef="#ctx0" brushRef="#br0" timeOffset="2069.643">2654 1581,'116'-275,"-5"123,-111 150,0 1,0-1,1 1,-1 0,1 0,-1-1,1 1,0 0,-1 0,1 0,0-1,0 1,0 0,0 0,0 0,0 1,0-1,0 0,0 0,0 0,1 1,-1-1,0 1,0-1,1 1,-1-1,0 1,1 0,-1 0,0-1,1 1,-1 0,1 0,-1 0,0 1,1-1,-1 0,0 0,1 1,-1-1,0 1,1-1,-1 1,0 0,0-1,0 1,0 0,1 0,5 123,-9-86,1-19,0-12,0-1,0 1,0 0,1-1,-1 1,2 0,-1-1,1 1,0 0,0-1,1 1,0-1,0 0,1 1,-1-1,1 0,0 0,1-1,0 1,0-1,0 0,0 0,1 0,0 0,0-1,3 2,1-3,0-1,0 0,1-1,-1 1,1-2,-1 0,1 0,-1 0,1-1,-1-1,1 0,-1 0,0 0,0-1,0-1,0 0,0 0,-1 0,0-1,0-1,0 1,-1-1,0-1,0 1,0-1,-1 0,0-1,0 1,-1-1,0 0,0-1,-1 1,3-9,29-89,-34 84</inkml:trace>
  <inkml:trace contextRef="#ctx0" brushRef="#br0" timeOffset="2365.519">3218 706,'14'0,"10"0,6 0,2 0,1 0,-1 0,-1 0,-1 5,0 1,-1 0,-6-1</inkml:trace>
  <inkml:trace contextRef="#ctx0" brushRef="#br0" timeOffset="2753.027">3811 395,'0'5,"0"6,0 7,0 4,0 4,0 2,0 1,0 0,-5-4,-1-3,-1 1,2 1,2 1,1 1,0-4</inkml:trace>
  <inkml:trace contextRef="#ctx0" brushRef="#br0" timeOffset="3464.298">4601 1,'-27'15,"0"1,2 1,-1 1,2 2,1 0,0 2,1 0,2 2,0 0,2 1,0 1,2 0,-4 12,-29 58,3 2,5 2,5 2,4 1,4 2,5 1,2 24,11-76,3-1,1 1,4 0,1 1,3-1,3 0,10 52,-3-63,3 0,1-1,2 0,2-2,1 0,15 18,-21-37,1-1,2 0,0-2,1 0,0 0,6 1,9 10,-17-14</inkml:trace>
  <inkml:trace contextRef="#ctx0" brushRef="#br0" timeOffset="4933.375">4855 481,'-18'24,"-5"3,1 1,1 1,2 1,1 0,1 2,1 0,2 1,2 0,-8 34,19-62,0-1,0 1,1 0,0 0,0 0,0-1,1 1,-1 0,1 0,1-1,-1 1,0 0,1-1,0 0,0 1,0-1,1 0,0 0,-1 0,1 0,1 0,-1-1,0 0,1 1,0-1,0-1,0 1,0 0,0-1,0 0,1 0,-1 0,1-1,3 2,-2-2,0 0,0-1,1 0,-1 0,0 0,0 0,0-1,0 0,0-1,0 1,0-1,0 0,0-1,0 1,-1-1,0 0,1-1,-1 1,0-1,-1 0,1 0,-1-1,1 1,-1-1,8-9,-1 0,0 0,-1-1,-1-1,0 1,-1-2,5-14,-6 13,-1-1,-1 0,0 0,-2-1,0 1,-1-1,-1-8,-1 22,0 0,0 0,0 0,-1 0,0 0,-1 0,1 0,-1 0,0 0,-1 1,1-1,-1 1,0 0,0-1,-1 1,0 1,0-1,0 0,0 1,-1 0,1 0,-1 0,0 1,0 0,-4-2,-13-2,3 6</inkml:trace>
  <inkml:trace contextRef="#ctx0" brushRef="#br0" timeOffset="5187.21">5363 735,'-14'19,"-1"6,3 0</inkml:trace>
  <inkml:trace contextRef="#ctx0" brushRef="#br0" timeOffset="5781.626">5702 311,'-23'5,"36"-19,177-52,-187 65,-1-1,1 1,-1 0,1 1,-1-1,1 0,0 1,-1-1,1 1,0 0,-1 0,1 0,0 0,-1 0,1 1,0-1,-1 1,1 0,-1 0,1 0,-1 0,1 0,-1 0,0 1,1-1,-1 1,0 0,0-1,0 1,0 0,-1 0,1 0,0 1,-1-1,0 0,1 0,-1 1,0-1,0 1,0-1,-1 1,1 0,0-1,-1 1,0 0,0-1,0 1,0 0,0 2,-4 3,1 0,-1 0,-1 0,0 0,0-1,-1 1,1-1,-2-1,1 1,-1-1,-1 1,-55 76,63-80,0-1,1 1,-1 0,1 0,0 0,0 0,0-1,0 1,0 0,0-1,1 1,-1-1,1 1,0-1,0 0,0 1,0-1,0 0,0-1,0 1,1 0,-1-1,1 1,-1-1,1 1,0-1,0 0,-1 0,1-1,0 1,0-1,2 1,9 5,6 3,-13-8,-1 1,0-1,0 1,0 0,0 0,0 1,-1 0,1 0,-1 0,0 1,0 0,0 0,0 0,0 0,-1 1,0 0,0 0,0 0,-1 0,0 1,0-1,0 1,-1 0,1 0,-1 0,-1 0,1 0,-1 0,0 1,-1-1,1 0,-1 6,-5-4,0 0,0 0,-1 0,0-1,0 0,-1 0,1 0,-2-1,1 0,-1-1,1 0,-2 0,1 0,0-1,-1 0,0-1,0 0,0 0,0-1,0 0,-1-1,1 0,-1 0,-1-1,-103 0,89-7</inkml:trace>
  <inkml:trace contextRef="#ctx0" brushRef="#br0" timeOffset="6101.669">4291 1327,'774'-130,"-500"95,32 10,-226 20,-1 4,1 3,55 10,-103-8,-18-3,1 0,0 1,-1 1,1 1,-1 0,0 0,0 2,3 1,0 4</inkml:trace>
  <inkml:trace contextRef="#ctx0" brushRef="#br0" timeOffset="6581.236">5025 1553,'-26'9,"1"2,1 1,0 0,0 2,1 1,1 1,1 1,0 1,1 0,1 2,1 0,0 1,2 1,-5 8,18-25,0 0,1 0,-1 0,1 0,0 0,1 1,-1-1,1 0,0 1,0-1,1 1,-1 0,1-1,1 1,-1-1,1 1,0-1,0 1,0-1,1 0,0 1,0-1,0 0,1 0,0 0,0-1,0 1,0-1,1 1,-1-1,1 0,0 0,1-1,-1 1,1-1,-1 0,1 0,2 0,13 1,1 0,0-2,0 0,0-2,0 0,0-1,0-2,0 0,-1-1,1 0,-1-2,0-1,-1 0,16-9,-21 11,-1 0,1-1,-1 0,-1-1,1-1,-1 0,0 0,-1-1,0-1,0 0,-1 0,-1-1,0-1,0 1,-1-1,0-1,-1 1,-1-1,0-1,-1 1,0-1,-1 0,0 0,-2 0,1-1,-2 1,0-1,0-2,-3 9,0-1,0 1,-1-1,0 1,-1 0,1 0,-2 0,1 0,-1 1,0 0,-1 0,1 0,-1 1,-1-1,1 1,-1 1,0-1,0 1,-1 1,1-1,-1 1,0 1,-1-1,1 1,0 1,-1 0,0 0,1 0,-1 1,0 1,0-1,0 1,1 1,-1 0,0 0,0 0,1 1,-1 1,-6 2,-24 12,3 1</inkml:trace>
  <inkml:trace contextRef="#ctx0" brushRef="#br0" timeOffset="6835.391">5589 1722,'-14'19,"-6"12,2 4,8-3,6-7</inkml:trace>
  <inkml:trace contextRef="#ctx0" brushRef="#br0" timeOffset="7205.601">6069 1355,'-164'132,"162"-131,0 0,0 0,0 0,0 0,0 1,1-1,-1 0,0 1,1-1,-1 1,1 0,-1-1,1 1,0 0,0 0,0 0,0 0,0 0,0 0,1 0,-1 0,1 1,-1-1,1 0,0 0,0 0,0 1,0-1,0 0,0 0,1 0,-1 0,1 1,-1-1,1 0,0 0,0 0,0 0,0 0,0 0,1-1,-1 1,0 0,1-1,-1 1,2 1,169 34,-168-36,0 0,1 1,-1 0,0 0,0 0,0 0,0 0,0 1,0 0,-1 0,1 0,-1 0,0 0,0 1,0-1,0 1,-1 0,0 0,1 0,-1 0,-1 0,1 1,-1-1,1 1,-1-1,0 1,-1-1,1 1,-1-1,0 1,0-1,-1 1,1 0,-1-1,0 1,0-1,0 1,-1-1,0 0,0 0,0 0,0 0,0 0,-1 0,0 0,0 0,-5 5,0-1,-1 0,0 0,0-1,-1 0,1 0,-2-1,1-1,-1 0,1 0,-1-1,0 0,-1-1,1 0,-1-1,1 0,-1-1,0-1,-11 0,0-7,4-3</inkml:trace>
  <inkml:trace contextRef="#ctx0" brushRef="#br0" timeOffset="7483.379">5843 1440,'34'-20,"15"-10,5-1,-3 6,-4 6,-6 7,-5 5,-9 9,-9 4</inkml:trace>
  <inkml:trace contextRef="#ctx0" brushRef="#br0" timeOffset="7772.426">6294 114,'18'-3,"0"2,-1 0,1 1,0 0,-1 2,1 0,0 1,-1 1,0 0,0 1,0 1,-1 1,0 1,0 0,0 0,-1 2,-1 0,0 1,0 0,-1 1,0 0,0 3,14 16,-1 1,-2 2,-1 0,-2 1,-1 1,-2 1,-1 1,-3 0,1 5,8 39,-4 0,-4 2,-3 0,-3 0,-5 1,-3-1,-3 1,-11 57,8-102,-2-2,-1 1,-2-1,-1 0,-3-1,0 0,-3-1,-1-1,-1-1,-2 0,-1-2,-2 0,-1-2,-2 0,0-2,-2-1,-1-2,-13 8,-81 45,93-60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0 424,'593'0,"-503"14,-80-10,1-2,-1 1,1-1,0-1,0 0,0 0,0-1,0-1,0 1,10-4,-8-2,-7 0</inkml:trace>
  <inkml:trace contextRef="#ctx0" brushRef="#br0" timeOffset="363.916">0 790,'34'-4,"20"-3,6 1,-2 1,-2 1,-5 2,-2 1,-5-4,-4-2,-5 2,-3 0,-3 2,-1 1,0 6,-1 2,-4 0</inkml:trace>
  <inkml:trace contextRef="#ctx0" brushRef="#br0" timeOffset="896.617">367 0,'-1'3,"0"0,0 0,0 0,1 0,-1 1,1-1,0 0,-1 0,1 0,1 0,-1 1,0-1,1 0,0 0,0 0,0 0,0 0,0 0,0 0,1 0,0 0,-1-1,1 1,0-1,0 1,0-1,1 0,-1 1,3 0,79 56,261 84,-337-139,0 0,0 0,0 1,0 0,-1 0,0 1,0-1,0 2,-1-1,0 1,0 0,0 0,-1 1,0-1,-1 1,0 0,0 1,-1-1,0 1,0-1,-1 1,0 0,0 0,-1 0,-1 0,1 0,-1 0,-1 0,0 0,0 0,-1 0,0 0,0 0,-1 0,-2 5,-14 15,-1-1,-2-1,0-1,-2-1,0-1,-17 12,-239 208,117-92,139-118,22-21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994 0,'-47'34,"-354"323,372-333,-1-1,-1-1,-1-2,-1-1,0-2,-2-1,0-2,0-1,-1-2,-1-1,0-2,-20 1,54-8,0-1,0 0,-1 0,1 0,0 0,0 0,0-1,0 0,0 1,-1-1,1 0,1 0,-1-1,0 1,0-1,0 1,1-1,-1 0,1 0,-1 0,1 0,0-1,0 1,0-1,0 1,0-1,1 1,-1-1,1 0,-1 0,1 0,0 0,0 0,1 0,-1 0,1 0,-1-1,1 1,0 0,0 0,0 0,1 0,-1-2,4-16,0 1,2-1,0 1,1 0,1 0,1 1,1 0,0 1,1 0,1 0,1 1,1 1,0 0,1 1,13-10,-26 23,0 1,0-1,1 1,-1-1,1 1,-1 0,1 0,-1 0,1 0,0 1,-1-1,1 1,0 0,0-1,-1 1,1 0,0 1,-1-1,1 0,0 1,0 0,-1-1,1 1,-1 0,1 0,-1 1,1-1,-1 0,0 1,1 0,-1-1,0 1,0 1,67 68,243 409,-174-345,-120-128,-14-12</inkml:trace>
  <inkml:trace contextRef="#ctx0" brushRef="#br0" timeOffset="433.729">1305 396,'138'25,"-113"-24,0 0,0-2,0-1,0-1,-1-1,2-1,170-9,-161 4,-29 4</inkml:trace>
  <inkml:trace contextRef="#ctx0" brushRef="#br0" timeOffset="683.156">1390 706,'34'5,"15"1,10 0,-2-1,-4-2,-7 0,-7-2,-4-1,-5 0,-1 0,-2 0,0-1,0 1,0 0,-4 0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161 227,'-1'-1,"0"0,-1-1,1 1,0 0,0-1,1 1,-1-1,0 1,0-1,1 1,-1-1,1 0,-1 1,1-1,0 0,-1 0,1 1,0-1,0 0,0 1,1-1,-1 0,0 0,1 1,-1-1,1 0,-1 1,1-1,0 1,-1-1,1 1,0-1,0 1,0 0,1-1,0 0,49-43,-50 44,22-15,1 1,0 1,0 1,1 2,1 0,0 2,1 0,-1 2,1 1,1 1,-1 2,1 0,0 2,12 1,-36 1,-1-1,1 0,-1 1,1 0,-1-1,0 1,1 1,-1-1,0 0,0 1,0 0,0-1,0 1,0 1,0-1,0 0,-1 1,0-1,1 1,-1 0,0-1,0 1,0 0,-1 1,1-1,-1 0,1 0,-1 1,0-1,-1 0,1 1,0-1,-1 1,0-1,0 1,0-1,0 1,-1-1,1 1,-1-1,0 1,0-1,0 2,-7 14,0 0,-1-1,-1 0,-1 0,-1-1,0 0,-1-1,-1-1,0 0,-1 0,-1-2,0 0,0-1,-2 0,-3 0,-101 82,122-94,-1 0,1 1,-1-1,1 0,-1 1,1-1,-1 0,1 1,0-1,-1 0,1 1,0-1,-1 1,1-1,0 1,-1-1,1 1,0-1,0 1,0-1,0 1,-1-1,1 1,0-1,0 1,0-1,0 1,0 0,0-1,0 1,0-1,1 1,-1-1,0 1,0-1,0 1,1-1,-1 1,0-1,0 1,1-1,-1 0,0 1,1-1,-1 1,1-1,-1 0,0 1,1-1,-1 0,1 1,-1-1,1 0,-1 0,1 0,0 1,36 8,-25-7,188 65,-190-62,0 1,0 0,0 0,0 1,-1 1,0-1,-1 1,0 1,0 0,-1 0,0 0,0 1,-1 0,-1 1,1-1,2 10,-7-9,-1 0,0 0,0-1,-1 1,-1 0,0 0,0-1,-1 1,0-1,-1 0,0 0,-1 0,0-1,0 1,-1-1,0 0,-1-1,0 0,0 0,-1 0,0-1,0 0,-4 2,-18 15,-1-1,-1-1,-1-2,-1-1,-1-2,0-1,-1-1,-3-2,-2 1,-2-3,1-1,-2-2,1-1,-7-3,48-3,0 0,-1 0,1-1,0 1,0-1,0 1,0-1,0 0,-1 0,1 0,0 0,0 0,0 0,0-1,-1 1,1-1,0 1,0-1,0 0,0 0,0 0,0 0,1 0,-1-1,0 1,0 0,1-1,-1 1,1-1,-1 0,1 1,0-1,0 0,0 0,0 0,0 0,0 0,0 0,0 0,1 0,-1 0,1 0,0-1,0 0,7-16,4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1,'-5'2,"0"0,-1 1,1-1,0 1,1 0,-1 1,0-1,1 1,0 0,0 0,0 1,0-1,1 1,-1-1,1 1,1 0,-1 1,1-1,-1 0,2 1,-1-1,0 1,1-1,0 1,1 0,-1 0,1-1,0 1,0 0,1 2,-10 505,-48-204,55-301,0-4,0 0,1 1,0-1,0 0,0 0,0 1,0-1,1 0,0 1,0-1,0 0,1 1,-1-1,1 0,0 1,0-1,2 3,-2-6,1-1,-1 0,1 1,-1-1,0 0,1 0,-1 0,1 0,-1 0,1 0,-1 0,1 0,-1-1,0 1,1 0,-1-1,1 1,-1-1,0 0,0 1,1-1,-1 0,0 0,0 0,0 0,0 0,0 0,0 0,0 0,0-1,0 1,13-14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178 101,'-4'-3,"0"1,0 0,0 0,0 0,-1 0,1 1,-1 0,1 0,-1 0,1 0,-1 1,0-1,1 1,-1 1,0-1,1 1,-1-1,1 1,-1 0,1 1,-1-1,1 1,0 0,0 0,0 0,0 1,0 0,0-1,1 1,-1 0,1 1,0-1,0 1,0-1,0 1,1 0,-1 1,-3 10,2-1,0 1,0 0,1 0,1 0,1 0,0 0,1 1,1-1,0 0,2 10,-2-19,0-1,1 1,-1-1,1 0,0 1,0-1,1 0,0 0,-1 0,2-1,-1 1,0-1,1 0,0 1,0-2,0 1,1 0,-1-1,1 0,0 0,0 0,0-1,0 1,0-1,1 0,-1-1,0 1,1-1,-1-1,1 1,0-1,-1 1,1-1,0-1,-1 1,1-1,-1 0,1-1,-1 1,1-1,-1 0,0 0,0-1,4-2,1 1,-1-1,1 0,-1-1,0 1,-1-2,1 1,-1-1,-1-1,1 1,-1-1,-1-1,1 1,-1-1,-1 0,0 0,0-1,-1 0,0 0,0 0,-1 0,-1 0,0-1,0 1,-1-1,0-9,0 12,0 1,0 0,-1-1,0 1,0-1,-1 1,0-1,0 1,-1-1,0 1,0 0,0 0,-1 0,-1 0,1 1,-1-1,0 1,0 0,-1 0,0 0,0 0,0 1,-6-5,3 6,1 0,-1 0,-1 1,1 0,0 0,-1 1,0 0,1 1,-1-1,0 2,0-1,0 1,0 1,1 0,-1 0,0 0,0 1,1 1,-1-1,1 1,0 1,-23 6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255 195,'-6'0,"1"1,0 0,-1 0,1 0,0 1,0 0,0 0,0 0,0 0,0 1,0 0,1 0,0 0,-1 1,1-1,0 1,1 0,-1 0,1 0,0 1,0-1,0 1,0 0,1 0,-1 2,-41 132,40-125,0 0,1 0,0 0,1 0,1 1,0-1,1 1,1-1,0 0,1 1,0-1,1 0,1 0,0 0,1 0,1-1,0 0,0 0,2-1,-1 1,2-1,-1-1,5 4,-6-8,-1-1,1-1,0 1,0-1,0 0,1-1,0 0,0 0,0 0,0-1,1 0,-1-1,1 0,0 0,-1-1,1 0,0-1,0 0,0 0,0-1,-1 0,1 0,0-1,-1-1,1 1,16-9,-1-1,0-2,-1 0,-1-1,0-1,-1-1,0-1,-2-1,0-1,-2 0,0-2,-1 0,-1 0,-1-2,2-5,-6 9,-1-1,-1-1,0 1,-2-1,-1 0,0 0,-2-1,0 0,-2 1,0-1,-2-4,0 16,0 0,0 1,-1-1,-1 1,0-1,0 1,-1 0,0 0,-1 1,0-1,-1 1,0 0,0 0,0 1,-2 0,1 0,-1 1,0-1,0 2,-1-1,1 1,-2 1,1-1,-6-1,3 3,1 1,-1 0,0 0,0 1,0 1,0 0,0 1,-1 0,1 0,0 2,0-1,0 2,0-1,1 2,-1 0,1 0,-1 1,1 0,1 1,-1 0,1 1,0 0,1 0,-1 1,2 1,-8 7,-19 20</inkml:trace>
  <inkml:trace contextRef="#ctx0" brushRef="#br0" timeOffset="347.278">1 703,'270'-238,"-268"235,1 0,1 0,-1 0,0 0,1 0,0 1,-1-1,1 1,0 0,0 0,0 1,0-1,1 1,-1 0,0 0,1 0,-1 1,1-1,-1 1,0 0,1 1,-1-1,1 1,-1-1,0 1,1 1,-1-1,0 1,0-1,0 1,3 2,112 68,-97-62,1-2,1 0,0-1,0-2,0 0,23 1,-25-6</inkml:trace>
  <inkml:trace contextRef="#ctx0" brushRef="#br0" timeOffset="4103.156">1016 929,'0'0,"0"1,0-1,-1 0,1 1,0-1,-1 1,1-1,0 0,-1 0,1 1,-1-1,1 0,0 0,-1 1,1-1,-1 0,1 0,-1 0,1 0,0 1,-1-1,1 0,-1 0,1 0,-1 0,1 0,-1 0,1-1,-1 1,1 0,-1 0,70 163,42 150,-79-115,-6-30,3-25,-11-2,-27-157,0 0,-1 1,0 0,-1 1,-1 0,-1 1,1 1,-2 0,0 0,0 1,-1 1,0 0,-12-4,-144-50,149 53,34 1,40-2,-51 12,237-47,-136 23,0 5,1 5,77 0,-178 14,0-1,-1 0,1 0,-1 1,1-1,0 1,0 0,-1-1,1 1,0 0,0 0,-1 0,1 0,0 1,0-1,-1 0,1 1,0-1,-1 1,1-1,0 1,-1 0,1 0,-1 0,1 0,-1 0,0 0,1 0,-1 0,0 1,0-1,0 0,0 1,0-1,0 1,0-1,0 1,0 0,-1-1,1 1,-1 0,1-1,-1 1,0 0,0 0,1 0,-7 8,0-1,-1 0,0 0,0 0,-1-1,0 0,-1-1,1 0,-1 0,-1 0,-3 0,-6 7,-214 159,229-172,1 1,1 0,-1 0,0 0,0 0,1 1,0-1,-1 1,1-1,0 1,0 0,0 0,0 0,1 0,-1 0,1 0,0 1,0-1,0 0,0 1,1-1,-1 1,1-1,0 0,0 1,0-1,1 1,-1-1,1 1,0-1,-1 0,2 1,-1-1,0 0,1 0,-1 0,1 0,0 0,0 0,0 0,1 0,13 6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168 199,'-2'-8,"0"1,0 0,0 0,-1 0,0 0,-1 0,1 1,-1-1,-1 1,1 0,-1 0,0 1,0-1,-1 1,1 0,-1 0,-1 1,1 0,0 0,-1 1,0-1,0 1,0 1,0-1,0 1,-5 0,-16-10,28 12,0 0,1 0,-1 0,1-1,-1 1,0 0,1 0,-1 0,0 0,1 0,-1 0,0-1,1 1,-1 0,0 0,0 0,1-1,-1 1,0 0,0 0,1-1,-1 1,0 0,0-1,0 1,1 0,-1 0,0-1,0 1,0-1,0 1,0 0,0-1,0 1,0 0,0-1,0 1,0 0,0-1,0 1,0 0,0-1,0 1,0 0,0-1,-1 1,1 0,0-1,0 1,0 0,0-1,-1 1,1 0,0 0,0-1,-1 1,1 0,0 0,-1-1,1 1,0 0,0 0,-1 0,1 0,101-11,-19 1,0 2,1 5,15 3,-77 10,-39 14,-125 102,127-110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42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63,'-53'-2,"33"1,0 0,0 1,0 1,0 1,1 1,-1 1,-1 1,20-5,0 0,0 0,0 0,1 0,-1 1,0-1,0 0,1 1,-1-1,0 0,1 1,-1-1,0 1,1-1,-1 1,0-1,1 1,-1 0,1-1,-1 1,1 0,0-1,-1 1,1 0,0 0,-1-1,1 1,0 0,0 0,0 0,-1-1,1 1,0 0,0 0,0 0,0-1,1 1,-1 0,0 0,0 0,0-1,1 1,-1 0,0 0,1-1,-1 1,1 0,-1-1,0 1,1 0,34 35,-24-26,11 15,-2 1,0 0,-2 2,0 0,8 23,42 63,-68-113,0 0,0 0,0 0,0 0,1 0,-1-1,0 1,1 0,-1 0,1 0,-1-1,1 1,-1 0,1-1,-1 1,1 0,0-1,-1 1,1-1,0 1,0-1,-1 1,1-1,0 1,0-1,0 0,0 0,-1 1,1-1,0 0,0 0,0 0,0 0,0 0,0 0,-1 0,1 0,0 0,0-1,0 1,0 0,0 0,-1-1,1 1,0-1,0 1,-1-1,1 1,0-1,0 1,-1-1,1 1,-1-1,1 0,0 1,-1-1,0 0,1 0,-1 0,1 1,-1-1,0-1,4-12,-2-1,0 0,-1 0,-1-1,0 1,-1 0,-1 0,0 0,-1 0,-1-4,-8-63,12 64,1-1,0 1,2-1,0 1,2 0,-1 0,2 0,1 1,6-13,-9 22</inkml:trace>
  <inkml:trace contextRef="#ctx0" brushRef="#br0" timeOffset="516.695">146 176,'-37'44,"28"-23,0 0,2 0,0 0,1 1,2 0,0 1,0 7,-22 169,26-198,0 1,0 0,0 0,0 0,0-1,0 1,1 0,-1 0,1-1,-1 1,1 0,0-1,-1 1,1-1,0 1,0-1,0 1,0-1,0 1,1-1,-1 0,0 0,1 1,-1-1,1 0,-1 0,1-1,-1 1,1 0,0 0,-1-1,1 1,0-1,-1 0,1 1,0-1,0 0,0 0,1 0,12-3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1076,'22'-30,"2"0,1 2,1 1,1 1,2 1,0 2,2 0,0 3,27-14,149-95,-45 52,99-36,-34 39,-143 52,187-76,40 19,16-4,6 18,-186 43,102-12,-218 29,1 1,-1 1,1 2,0 1,0 2,0 0,27 8,-18-4,0-1,1-1,0-3,15-2,87 4,25 24,-127-25,141 24,99 80,-220-79,2-3,0-2,30 3,18 7,210 61,-39 25,-2 80,-71-8,-115-124,-83-54</inkml:trace>
  <inkml:trace contextRef="#ctx0" brushRef="#br0" timeOffset="2570.35">1 1020,'2'-2,"0"1,0-1,-1 1,1-1,0 1,-1-1,1 0,-1 0,0 0,1 0,-1 0,0 0,0 0,0 0,-1-1,1 1,0 0,-1 0,0-1,1 1,-1 0,0-1,0 1,0 0,-1-1,2 0,29-196,22 64,-52 133,1 1,0 0,0 0,0 0,0 0,0 0,0 0,0 0,0 0,1 0,-1 1,0-1,1 0,-1 1,0-1,1 1,-1-1,0 1,1 0,-1-1,1 1,-1 0,1 0,-1 0,1 0,-1 0,0 1,1-1,-1 0,1 1,-1-1,0 1,1-1,-1 1,0 0,1-1,-1 1,0 0,0 0,0 0,0 0,1 0,42 51,-40-47,160 222,-76-69,-88-158,1 1,-1-1,1 1,-1-1,1 1,-1-1,0 1,0-1,1 1,-1 0,0-1,0 1,1-1,-1 1,0 0,0-1,0 1,0-1,0 1,0 0,0-1,0 1,0 0,0-1,0 1,-1 0,1-1,0 1,0-1,-1 1,1-1,0 1,-1-1,1 1,0-1,-1 1,1-1,-1 1,1-1,-1 1,1-1,-1 0,1 1,-1-1,0 0,1 0,-1 1,1-1,-1 0,0 0,1 0,-1 0,1 1,-1-1,0 0,1 0,-1-1,0 1,1 0,-1 0,0 0,-42-14,38 12,-230-77,96 55,113 27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2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55,'95'-14,"1"4,0 4,77 7,-125-1,85-22,-122 19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27,'34'5,"20"1,11 0,-1-6,-2-3,-6-1,-3 1,-7 0,-5 1,-5-5,-4 0,-3 1,-1 1,-6 1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115 113,'-10'21,"1"-1,0 1,2 1,0-1,2 1,0 1,2-1,0 1,1-1,2 1,0-1,1 5,-6 89,-39 216,44-332,-1 2,0-1,0 1,1-1,-1 1,0 0,1-1,-1 1,1 0,0 0,-1-1,1 1,0 0,0 0,0 0,0-1,1 1,-1 0,0 0,1-1,-1 1,1 0,0 0,-1-1,1 1,0-1,0 1,0-1,0 1,0-1,1 0,-1 1,0-1,1 0,-1 0,1 0,-1 0,1 0,-1 0,1 0,-1-1,1 1,0-1,0 1,0-1,15-6</inkml:trace>
  <inkml:trace contextRef="#ctx0" brushRef="#br0" timeOffset="278.13">764 86,'-32'16,"2"2,0 1,1 1,1 2,1 1,1 1,1 1,1 1,1 1,2 1,1 2,-15 27,33-52,0-1,0 1,1 0,0-1,0 1,0 0,0 0,1 0,0 0,0 0,0 0,1 0,0-1,0 1,0 0,0 0,1-1,0 1,0 0,0-1,0 0,1 1,-1-1,1 0,0 0,1-1,-1 1,1-1,-1 0,1 1,0-2,0 1,0 0,1-1,-1 0,1 0,-1 0,1 0,0-1,0 0,12 2,1-1,-1 0,0-2,0 0,0-1,0-1,1 0,-2-2,1 0,0 0,-1-2,0 0,0-1,0 0,-1-1,0-1,2-3,13-4,-1-1,0-2,-2-1,0-1,21-22,-39 34,1 0,-2-1,1-1,-1 0,-1 0,0 0,-1-1,0 0,0 0,-1 0,-1-1,0 0,-1 0,-1 0,0 0,0-7,-3 12,0 0,-1-1,-1 1,1 0,-1 0,-1 0,1 0,-1 1,-1-1,1 1,-1 0,-1 1,1-1,-1 1,0 0,0 0,-1 1,0 0,0 0,0 0,0 1,-1 0,0 1,0-1,0 2,0-1,0 1,-1 0,1 1,-1 0,1 0,-1 1,1 0,-1 0,1 1,-3 1,-42 5,4 5</inkml:trace>
  <inkml:trace contextRef="#ctx0" brushRef="#br0" timeOffset="610.148">736 650,'-19'2,"1"1,0 1,-1 1,1 1,1 0,-1 1,1 1,1 1,-1 0,2 1,-1 1,1 0,-6 7,16-12,0 0,1 0,-1 1,1 0,1 0,-1 0,1 0,0 0,1 1,0-1,0 1,1 0,-1-1,2 1,-1 0,1 0,0 0,1-1,0 1,0 0,1 0,0-1,0 1,1-1,0 0,0 1,0-1,1-1,0 1,1 0,-1-1,1 0,1 0,-1-1,1 1,0-1,0 0,0-1,1 0,0 1,8 4,1 0,0-1,0-1,0-1,1 0,0-1,0 0,0-2,1 0,-1-1,1-1,0 0,-1-2,1 0,0 0,-1-2,1 0,-1-1,0-1,0-1,-1 0,0-1,0-1,0 0,-1-1,5-5,-13 6,-1 1,-1-2,1 1,-1-1,-1 1,0-2,0 1,0 0,-1-1,-1 1,0-1,0 0,-1 0,0 0,0 1,-2-1,1 0,-1 0,0 0,-1 0,0 0,-1 1,0-1,0 1,-1 0,0 0,-1 0,0 0,0 1,-1 0,0 0,0 0,-7-5,-7-11,-1 2,-1 0,-1 2,-1 1,0 0,-2 2,-21-12,7 10</inkml:trace>
  <inkml:trace contextRef="#ctx0" brushRef="#br0" timeOffset="945.525">1498 339,'-26'3,"0"2,0 0,1 1,0 1,0 2,1 1,0 0,1 2,0 1,1 0,0 2,1 0,-3 5,17-12,0 1,1 0,0 0,1 0,0 1,0-1,1 1,0 0,1 1,0-1,0 1,1-1,1 1,0 0,0 0,1 0,1-1,0 1,0 0,1 0,0-1,1 1,0-1,0 0,1 0,1 0,0 0,0-1,1 0,0 0,1 0,0-1,0 0,0 0,1-1,0 0,1 0,0-1,6 3,-3 0,0-1,1-1,0 0,0-1,1 0,-1-1,1 0,1-1,-1-1,1 0,-1-1,1-1,-1 0,1-1,0-1,0 0,-1-1,1 0,-1-2,0 1,0-2,0 0,0 0,-1-1,0-1,0 0,0-1,-1-1,2-1,-5 1,0 0,-1-1,0 0,-1 0,0-1,-1 1,0-1,0-1,-1 1,-1-1,0 0,0 0,-1 0,-1-1,0 1,-1-1,0 1,-1-1,0 0,-1 1,-1-1,0 1,0 0,-1-1,-1 1,0 0,-1 1,0-1,0 1,-4-3,-2-3,-1 2,0 0,-1 0,-1 1,0 1,-1 0,-1 1,0 0,0 2,-11-5,-6-3</inkml:trace>
  <inkml:trace contextRef="#ctx0" brushRef="#br0" timeOffset="1265.423">2005 57,'-7'9,"-1"0,1 1,1 0,0 1,1-1,0 1,0 0,1 1,0-1,1 1,1-1,0 1,0 0,1 0,0 0,1 0,1 4,0-13,1 0,-1 1,1-1,0 0,0 1,0-1,0 0,0-1,1 1,0 0,-1-1,1 1,0-1,0 0,0 0,0 0,1 0,-1-1,0 1,1-1,-1 0,1 0,-1 0,1 0,0-1,-1 1,1-1,0 0,0 0,-1 0,1-1,0 1,-1-1,1 0,-1 0,1 0,-1-1,1 1,-1-1,0 0,0 0,0 0,0 0,0 0,0-1,0 1,-1-1,1 0,0-1,0-3,0 0,0 0,0 0,-1 0,0-1,-1 1,1-1,-2 1,1-1,-1 1,0-1,0 1,-1-1,0 1,-1-1,1 1,-1 0,-1-1,1 1,-1 0,-1 0,1 1,-1-1,0 1,-1 0,1 0,-1 0,0 1,-1-1,1 1,-1 0,0 1,-1 0,1 0,-1 0,-2-1,-14-5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339 250,'-7'1,"-4"0,0 1,-1-1,1 2,0 0,1 0,-1 1,1 0,-1 0,1 2,0-1,1 1,0 1,0-1,0 1,1 1,-1 0,1 1,-7 19,1 1,2 0,1 0,1 1,1 1,2-1,1 2,2-1,1 0,1 1,2 9,-2 1,1 0,3 0,1 0,2 0,6 17,-8-41,2-1,0 1,1-1,1 0,1-1,0 0,1 0,0-1,1 0,1 0,1-1,0-1,12 11,-14-17,0 1,1-2,0 1,0-2,1 1,-1-2,1 1,0-2,0 1,1-2,-1 0,1 0,-1-1,1 0,0-2,-1 1,1-1,-1-1,8-2,7-2,-1-1,0-1,0-2,-1-1,0 0,0-2,-2-1,13-9,-3-1,0-2,-1-1,-2-2,-1-1,-1-1,-2-1,-1-2,-1 0,-2-1,-2-2,-1 0,-2-1,-1-1,-3 0,-1-1,-1 0,4-39,-14 58,-1 1,-1-1,0 0,-1 1,-2 0,0-1,-1 1,-1 1,-1-1,0 1,-2 0,0 1,-1 0,-1 0,0 1,-2 0,0 1,0 1,-2 0,0 1,0 0,-2 2,1 0,-2 0,1 2,-2 0,1 1,-1 1,0 0,-1 2,0 0,0 1,-11 0,7 2,0 1,0 2,-1 0,1 1,0 2,0 0,0 2,1 0,-1 2,1 0,-16 9,-23 13</inkml:trace>
  <inkml:trace contextRef="#ctx0" brushRef="#br0" timeOffset="487.745">1 871,'20'-38,"2"1,1 1,2 1,2 1,1 2,1 0,2 2,1 1,1 2,37-23,-62 45,-4 2,-1-1,1 1,1 0,-1 0,0 1,1-1,-1 1,1 0,0 0,0 0,0 1,0 0,0 0,0 0,0 1,0-1,0 1,0 0,0 1,0-1,0 1,0 0,0 0,0 1,0-1,0 1,0 0,0 1,82 83,-80-75,1-1,0 0,1-1,0 0,1 0,-1-1,2 0,-1-1,1 0,0-1,0 0,1 0,0-1,10 2,151-4,-51-8,-102 7</inkml:trace>
  <inkml:trace contextRef="#ctx0" brushRef="#br0" timeOffset="830.129">1524 673,'225'-28,"32"-1,-207 24,-31-1</inkml:trace>
  <inkml:trace contextRef="#ctx0" brushRef="#br0" timeOffset="1087.832">1863 278,'-15'33,"-4"21,1 7,3 1,4-4,5-2,2-7,3-6,1-1,1-3,-1-4,1-2,5-2,1-2,-1-1,4-4,0-3,-2-5</inkml:trace>
  <inkml:trace contextRef="#ctx0" brushRef="#br0" timeOffset="1620.056">3105 221,'-232'363,"202"-318,-1 0,-3-2,-1-1,-17 13,42-45,-1 0,0-1,0-1,-1 1,0-2,0 0,-1 0,-8 3,16-9,1 1,0-1,-1 1,1-1,0-1,-1 1,1-1,-1 1,1-1,-1 0,0-1,1 1,0-1,-1 0,1 0,-1 0,1-1,0 0,0 0,0 0,0 0,0 0,0-1,1 0,-1 1,1-1,0-1,-3-2,-3-8,1-1,0 0,1 0,1-1,1 0,0 0,1 0,0 0,2-1,0 0,1 1,0-1,1 0,1 0,1 1,0-1,2 1,3-15,-5 24,-1 1,1 0,0-1,0 1,1 0,-1 0,1 0,1 0,-1 1,1-1,0 1,0 0,1 0,0 1,0-1,0 1,0 0,0 0,1 0,0 1,-1 0,1 0,1 1,-1 0,0 0,1 0,-1 1,0-1,1 2,0-1,-1 1,1 0,-1 0,1 1,0-1,-1 2,1-1,10 7,0 0,-1 1,0 1,0 0,-1 1,-1 1,0 0,0 1,-1 1,-1 0,10 15,41 40,109 71,-81-90,-69-42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18,'481'0,"-408"-11,-55 5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23,'38'5,"18"2,4-1,-4-6,-5-3,-3-1,-5 0,-4 1,-10-4,-4 0,-2 0,-5 2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5,'-18'-1,"0"2,0 0,0 1,0 1,1 0,-1 2,1 0,0 1,0 0,0 2,1 0,0 0,1 2,0 0,0 1,1 0,1 1,-1 0,2 2,0-1,-6 11,1 1,2 1,1 1,1 1,1 0,1 0,2 1,1 0,-2 18,8-37,0-1,1 1,1-1,-1 1,1-1,1 1,0-1,0 0,1 1,1-1,-1 0,1 0,1 0,-1 0,2-1,-1 1,1-1,0 0,1-1,0 1,0-1,1 0,-1-1,2 1,-1-1,1-1,0 1,3 0,16 5,0-1,0-2,1-1,0-1,0-1,1-2,0-1,-1-1,1-1,0-2,-1-1,1-1,-1-1,0-2,-1 0,1-2,-1-1,-1-2,0 0,-1-2,0 0,-1-2,16-14,-30 24,0-1,0 1,-1-2,0 1,0-2,-1 1,0-1,-1 0,0 0,0-1,-1 0,0 0,-1-1,0 0,0 0,-1 0,-1 0,0 0,-1-1,0 0,0 1,-1-1,-1 0,0 0,-1 1,0-1,-1-3,-3-1,-1 1,0 0,-1 0,0 0,-1 1,-1 0,0 1,-1 0,-1 1,0 0,0 0,-1 1,-1 0,0 1,0 1,-1 0,-6-3,-4 0,0 0,-1 2,0 0,0 2,-1 1,0 1,-1 1,1 1,-1 1,-7 2,-32 3,8 4</inkml:trace>
  <inkml:trace contextRef="#ctx0" brushRef="#br0" timeOffset="330.62">0 540,'71'-15,"0"-4,-2-3,0-2,-2-4,-1-2,33-24,-91 50,-1-1,1 1,0 0,0 0,1 1,-1 0,0 1,1 0,0 0,-1 1,1 0,0 0,0 1,0 1,0-1,-1 1,1 1,0-1,-1 1,1 1,-1 0,0 0,1 1,-2 0,1 0,3 3,16 22,-23-22,2 0,-1-1,1 0,0 0,0-1,0 1,1-1,0-1,0 1,0-1,1 0,-1-1,1 0,0 0,1 0,189 6,-174-3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0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1 335,'172'-26,"211"-37,-201 37,-121 15,-60 11,-1 1,1-1,-1 1,1-1,-1 1,0 0,1-1,-1 1,0-1,1 1,-1 0,0-1,0 1,0 0,0-1,1 1,-1 0,0-1,0 1,0 0,0-1,-1 1,1 0,0-1,0 1,0 0,0-1,-1 1,1 0,0-1,-1 1,1-1,0 1,-1-1,1 1,-1-1,1 1,-1-1,1 1,-1-1,1 1,-1-1,1 0,-1 1,-1 1,-8 12</inkml:trace>
  <inkml:trace contextRef="#ctx0" brushRef="#br0" timeOffset="220.406">85 616,'39'0,"17"0,8 0,4 0,-6 0,-3-4,-7-3,-3 1,-5 2,-5 0,-4 2,-4 1,-1-4,-3-2,1 1,-6 1</inkml:trace>
  <inkml:trace contextRef="#ctx0" brushRef="#br0" timeOffset="704.252">509 24,'0'0,"-1"-1,1 0,0 0,0 0,0 0,1 0,-1 0,0 1,0-1,0 0,1 0,-1 0,0 0,1 1,-1-1,0 0,1 0,-1 1,1-1,0 0,-1 1,1-1,-1 0,1 1,0-1,0 1,-1-1,1 1,0-1,0 1,0 0,-1-1,1 1,0 0,0 0,0 0,0 0,0-1,-1 1,1 0,0 1,0-1,0 0,0 0,0 0,0 0,-1 1,1-1,0 0,0 1,0-1,0 1,44 23,21 18,2-2,71 29,-63-32,59 33,-133-68,0 0,0 0,-1 0,1 0,-1 0,0 0,1 0,-1 0,0 0,0 1,0-1,-1 0,1 1,0-1,-1 1,0-1,1 1,-1-1,0 1,0-1,-1 1,1-1,0 1,-1-1,0 1,1-1,-1 0,0 1,0-1,0 0,-1 0,0 2,-55 70,46-61,-215 240,101-55,99-143,18-30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0,'-30'135,"6"0,2 52,-6 128,18-179,10-136,0 1,0 0,0-1,0 1,-1 0,1 0,0-1,0 1,0 0,1 0,-1-1,0 1,0 0,0 0,0-1,1 1,-1 0,0-1,1 1,-1 0,1-1,-1 1,0 0,1-1,-1 1,1-1,0 1,-1-1,1 1,-1-1,1 0,0 1,-1-1,1 0,0 1,0-1,-1 0,1 0,0 0,-1 1,1-1,0 0,0 0,-1 0,1 0,0 0,0-1,-1 1,2 0,9-5</inkml:trace>
  <inkml:trace contextRef="#ctx0" brushRef="#br0" timeOffset="320.462">509 0,'-28'36,"2"1,1 2,2 0,2 1,1 2,3 0,1 0,-2 13,16-49,0 0,1 0,-1 0,1 1,0-1,1 0,-1 0,1 1,1-1,-1 0,1 0,0 1,0-1,1 0,0 0,0 0,0 0,1-1,0 1,0-1,0 1,1-1,-1 0,1 0,1-1,-1 1,1-1,-1 0,1 0,1 0,-1-1,0 0,1 0,4 2,6-3,0 0,0-1,1-1,-1 0,0-2,1 1,-1-2,0 0,0-1,-1-1,1 0,-1-1,0-1,0 0,-1-1,0-1,-1 0,1-1,-2 0,0-1,0 0,-1-1,0-1,-1 0,0 0,7-14,-12 19,0 0,-1 0,0 0,-1-1,0 1,0-1,0 0,-1 0,-1 0,0-1,0 1,0 0,-1 0,-1-1,0 1,0 0,-1 0,0 0,0 0,-1 0,0 0,0 1,-1-1,-1 1,1 0,-1 0,-1 1,1 0,-1-1,-1 2,1-1,-1 1,0 0,-6-4,3 2,0 1,-1 0,0 0,0 1,0 0,-1 1,0 0,0 1,0 1,-1 0,1 0,-1 1,0 1,1 0,-1 1,0 0,0 1,1 0,-1 1,0 0,1 2,0-1,0 1,0 1,0 0,1 1,-1 0,0 1,-57 57,43-34</inkml:trace>
  <inkml:trace contextRef="#ctx0" brushRef="#br0" timeOffset="634.647">679 537,'-28'8,"1"1,0 1,1 1,0 2,1 0,-18 14,34-20,-1 0,2 0,-1 1,1 0,0 0,1 1,0 0,0 0,1 1,0 0,1 0,0 0,0 1,1-1,1 1,0 0,0 1,1 0,0-3,0-1,1 1,0-1,1 1,0 0,0-1,1 1,0 0,1-1,0 0,0 1,1-1,0 0,0 0,1 0,0 0,0-1,1 0,0 1,0-2,1 1,-1-1,2 0,-1 0,2 1,2-1,1-1,-1-1,1 0,0 0,0-1,1 0,-1-1,1 0,-1-1,1 0,0-1,-1 0,1-1,-1-1,1 1,-1-2,1 0,-1 0,0-1,0 0,-1-1,1 0,-1-1,0 0,-1 0,1-1,-1 0,-1-1,8-8,-10 5,0-1,-1-1,0 1,-1-1,0 0,-1 0,0 0,-1 0,-1 0,0-1,-1 1,0 0,-1-1,0 1,-2 0,1 0,-1 0,-1 0,-1 0,2-2,-2 1,1 0,-2 1,0-1,-1 1,0 0,-1 0,0 1,-1 0,0 1,-1 0,0 1,-1-1,0 2,0 0,-1 0,-1 1,1 0,-1 1,-1 1,-9-3,-4 0</inkml:trace>
  <inkml:trace contextRef="#ctx0" brushRef="#br0" timeOffset="988.079">1243 226,'-38'22,"0"2,1 1,2 2,-24 23,49-40,0 0,0 0,1 0,1 1,0 1,0 0,1 0,1 0,0 0,1 1,0 0,1 1,0-1,1 1,1-1,0 1,0 3,3-8,-1 0,1 0,1-1,0 1,0 0,0 0,1-1,1 1,-1-1,1 0,1 0,-1 0,1-1,1 0,-1 0,1 0,1 0,-1-1,1 0,0-1,0 1,1-1,0-1,0 1,0-1,6 1,-5 0,0-1,0-1,1 0,-1 0,1-1,0 0,-1 0,1-1,0-1,0 0,0 0,0-1,0 0,0-1,-1 0,1 0,-1-1,1 0,-1-1,0 0,0 0,0-1,-1 0,0-1,0 0,0 0,4-6,-4 4,0-2,0 1,-2-1,1 0,-1 0,0-1,-1 0,-1 0,1 0,-2-1,0 1,0-1,-1 0,0 0,-1 0,-1 0,0 0,0 0,-1 0,-1 0,0 0,0 1,-1-1,-1 0,0 1,0 0,-1 0,-1 0,0 1,0 0,-1 0,-1 0,1 1,-1 0,-1 1,-9-8,11 11,0 1,-1-1,0 1,0 1,0 0,0 0,0 0,-1 1,1 1,-1-1,0 1,1 1,-1-1,0 2,0-1,1 1,-1 0,0 1,-13 5</inkml:trace>
  <inkml:trace contextRef="#ctx0" brushRef="#br0" timeOffset="1325.296">1751 85,'-12'-4,"-1"2,1 0,0 0,-1 2,1-1,-1 1,1 1,-1 0,1 1,0 1,0-1,0 2,0 0,0 0,0 1,1 1,-8 5,16-8,0 0,0 1,1-1,0 1,0 0,0 0,0 0,1 0,-1 0,1 0,0 0,0 0,1 0,-1 1,1-1,0 0,0 1,0-1,1 0,-1 0,1 1,0-1,1 0,-1 0,0 0,1 0,0 0,0-1,2 3,0 2,0-1,1 0,0 1,0-2,0 1,1-1,0 1,1-2,-1 1,1-1,0 0,0 0,1-1,3 2,-3-2,-1 0,1 0,0-1,0 0,0 0,0-1,1 0,-1-1,1 0,-1 0,1-1,-1 0,1 0,-1-1,1 0,-1 0,1-1,-1-1,0 1,0-1,0 0,0-1,5-3,-8 3,-1-1,1 1,-1-1,0 0,0-1,0 1,-1-1,0 1,0-1,0 0,-1 0,1 0,-1-1,-1 1,0 0,0-1,0 1,0-1,-1 1,0-1,-1 1,1-1,-1 1,0-1,-1 1,0 0,0 0,0 0,-1 0,1 0,-2 0,1 0,0 1,-1 0,0-1,-1 2,1-1,-1 0,0 1,0 0,-1-1,-17-10,2 3</inkml:trace>
  <inkml:trace contextRef="#ctx0" brushRef="#br0" timeOffset="1567.949">1949 508,'39'-5,"21"-6,11-1,-2 1,-3 2,-9 3,-3-2,-7 0,-6 2,-6 1,-3 2,-8 2</inkml:trace>
  <inkml:trace contextRef="#ctx0" brushRef="#br0" timeOffset="2137.267">3472 0,'-9'55,"-3"0,-2-1,-3-1,-22 50,27-75,-1-1,-1 0,-1-1,-2 0,0-1,-2-1,-1-1,0-1,-2 0,0-2,-2 0,0-2,-1 0,-1-2,-17 8,37-20,1-1,-1 0,0 0,0-1,0 0,0 0,0 0,0 0,-1-1,1 0,0-1,-1 1,1-1,-1 0,1-1,0 0,-1 0,1 0,0-1,0 0,-1 0,1 0,1-1,-1 0,0 0,1 0,0-1,-1 0,1 0,1 0,-1-1,1 1,-1-1,1 0,1-1,-1 1,1 0,0-1,-2-5,3-7,1 0,1 0,1-1,0 1,1 0,1 0,1 0,1 1,0-1,1 1,1 0,0 0,2 1,0 0,0 1,2 0,1-2,-9 10,1 1,-1-1,1 1,0 0,1 0,0 0,0 0,0 1,0 0,1 0,0 0,0 1,0 0,0 0,1 1,0-1,0 1,0 1,0-1,0 1,0 1,0-1,1 1,-1 1,1-1,-1 1,0 0,1 1,-1 0,2 0,90 83,-38-24,-19-27,1-3,1-2,2-1,1-3,25 9,63 28,-118-50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1 643,'18'0,"0"1,0 0,0 1,0 2,0-1,-1 2,1 1,-1 0,0 1,14 8,191 100,165 109,-165-112,-108-40,92 69,-50-53,28 37,-45-28,60 30,27 13,-39-19,18 3,-126-91,-53-24,-1 1,-1 1,0 1,0 1,-2 1,1 1,-2 1,0 1,1 2,141 104,-64-69,-81-48</inkml:trace>
  <inkml:trace contextRef="#ctx0" brushRef="#br0" timeOffset="2146.352">28 643,'0'284,"-27"-97,27-188,0 1,0 0,0-1,0 1,1 0,-1 0,0-1,0 1,1 0,-1 0,0-1,0 1,1 0,-1 0,0 0,0-1,1 1,-1 0,0 0,1 0,-1 0,0 0,1 0,-1 0,0 0,1 0,-1 0,0 0,1 0,-1 0,0 0,1 0,-1 0,0 0,1 0,-1 0,0 0,1 0,-1 1,0-1,0 0,1 0,-1 0,0 1,1-1,-1 0,0 0,0 1,0-1,1 0,-1 0,0 1,0-1,0 0,0 1,0-1,1 0,-1 1,0-1,0 0,0 1,0-1,0 0,0 1,0-1,19-29,-17 25,161-246,-93 162,5 4,3 2,66-50,-110 95,-35 36,1 0,-1 0,1 1,-1-1,1 0,-1 1,1-1,-1 1,0-1,1 1,-1-1,0 1,0-1,1 1,-1 0,0-1,0 1,0 0,1 0,-1-1,0 1,0 0,0 0,0 0,0 0,1 0,-1 0,0 1,0-1,0 0,0 0,1 0,-1 1,0-1,0 1,0-1,1 0,-1 1,0 0,-146 57,121-49,0-1,-1-1,0-1,0-2,0 0,-1-2,-12-1,23-1,1 0,-1 1,0 0,1 2,-1 0,1 1,0 0,0 2,-2 0,2 3</inkml:trace>
  <inkml:trace contextRef="#ctx0" brushRef="#br0" timeOffset="4303.781">1496 559,'-10'-5,"-1"1,0 0,0 1,0 0,-1 0,1 2,0-1,-1 1,1 1,-1 0,1 1,-1 0,1 1,-1 0,1 0,0 2,0-1,0 1,1 1,-1 0,1 0,0 1,1 0,-7 6,6 0,0 0,1 1,0 0,1 1,0 0,1 0,1 1,0 0,1 0,1 0,0 0,1 1,1 0,0-1,1 1,1 0,0 0,1 0,3 13,-4-23,0-1,0 1,0-1,1 1,-1-1,1 1,1-1,-1 1,1-1,0 0,0 0,0 0,1 0,0 0,0-1,0 1,0-1,1 0,0 0,0 0,0 0,0 0,0-1,1 0,0 0,0 0,-1-1,1 0,1 1,-1-2,0 1,0-1,1 1,-1-2,1 1,-1 0,1-1,-1 0,6-1,3-6,1 0,-2-1,1-1,-1 0,0-1,-1 0,-1-1,1-1,-2 0,1 0,-2-1,0 0,0 0,-1-1,-1 0,5-13,1-3,-1-1,-1-1,-1 0,-2 0,-1-5,0 12,8 31,69 223,-60-196,-9-24</inkml:trace>
  <inkml:trace contextRef="#ctx0" brushRef="#br0" timeOffset="4946.89">1073 219,'397'0,"-239"28,-157-29,0 0,-1-1,1 1,-1 0,0 0,1-1,-1 1,0 0,0 0,1-1,-1 1,0 0,0-1,-1 1,1 0,0 0,0-1,-1 1,1 0,0 0,-1-1,0 1,1 0,-1 0,1 0,-1 0,0 0,0 0,0 0,0 0,0 0,0 0,0 0,0 1,0-1,0 0,0 1,0-1,-1 1,1-1,-1 1,0-2,-144-150,123 126,1 3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187 121,'-9'0,"-9"0,0-5,-3-2,3-3,-1-2,3-2,0 0,2-1,-1 1,2-2,3 2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183 125,'-14'-10,"-10"-2,-6-1,-2-1,4-5,7-2,3 1,3 4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69,'-10'-9,"-8"-4,0-4,-3 1,3 3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46,'-4'-10,"-3"-7,1-2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87,'-29'-24,"-14"-8,0 1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548 0,'1'18,"-1"-1,0 1,-2-1,0 1,-1-1,0 0,-2 0,0 0,0-1,-2 1,0-1,-1-1,-1 1,0-1,-1-1,-4 5,-83 72,-57 16,149-104,1 1,-1-2,1 1,-1 0,0-1,0 0,0 0,-1-1,1 1,0-1,-1 0,1-1,0 1,-1-1,1 0,-1-1,1 1,-1-1,1 0,0 0,0-1,-1 1,1-1,0 0,0-1,1 1,-1-1,0 0,1 0,0-1,-1 1,1-1,1 0,-1 0,1 0,-1 0,1-1,0 0,1 1,-1-1,1 0,0 0,0 0,-1-2,1-1,0 1,0 0,1-1,0 1,0-1,0 0,1 1,0-1,1 1,0-1,0 1,1-1,0 1,0-1,0 1,1 0,0 0,0 0,1 1,0-1,0 1,1 0,0 0,0 0,0 1,1 0,-1 0,1 0,1 1,-1-1,0 1,5-1,1 4,0 1,0 0,0 1,0 0,0 1,-1 1,1 0,-1 0,0 1,1 0,-2 1,1 0,0 1,-1 0,0 1,-1 0,0 1,0 0,0 0,-1 1,0 0,-1 0,0 1,2 3,84 75,-17-32,-63-42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1,'-8'3,"1"0,-1 1,1 0,0 0,0 1,1 0,-1 0,1 1,0 0,0 0,1 0,0 1,0-1,0 1,1 0,0 1,0-1,1 1,0 0,1 0,-2 6,-2-1,-7 16,1 0,1 1,1 0,1 1,2 0,2 0,0 0,2 2,3-6,1-3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4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1,'-9'15,"1"1,1 0,1 0,0 1,1 0,1 0,1 0,0 0,1 1,1-1,1 1,0-1,1 1,1-1,1 4,7 11,1 0,2-1,1 0,1-1,8 10,-15-30,-2-4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12,'453'0,"-402"-6,-33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1,'38'4,"18"2,4 0,2-1,-6-1,-7-2,-7-1,-6-1,-4 0,-3 0,-2 0,0 0,-5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1,'-2'20,"-1"-1,-1 1,-1-1,0 0,-2 0,0-1,-1 0,0 0,-2-1,-4 6,-6 15,-56 93,49-87,1 1,2 1,2 2,-11 37,29-70,0 0,1 0,1 1,0-1,1 1,1-1,0 1,1-1,1 1,2 9,-3-19,1 1,0 0,1 0,-1-1,1 1,0-1,1 0,0 0,0 0,0 0,1-1,-1 0,1 0,0 0,1 0,-1-1,1 0,0 0,0 0,1-1,-1 0,1 0,5 1,13 2,-1-2,1-1,0-1,0-1,-1-2,23-2,14 1,-24 2,83-12,-120 12,0 0,-1-1,1 1,-1 0,1 0,0 0,-1-1,1 1,0 0,-1-1,1 1,0 0,-1 0,1-1,0 1,0 0,-1-1,1 1,0-1,0 1,0 0,0-1,0 1,-1-1,1 1,0 0,0-1,0 1,0-1,0 1,0-1,0 1,0 0,0-1,1 1,-1-1,0 1,0-1,0 1,0 0,1-1,-1 1,0 0,0-1,1 1,-1 0,0-1,0 1,1 0,-1-1,0 1,1 0,-1 0,1 0,-1-1,0 1,1 0,-1 0,1 0,-1 0,0 0,1 0,-1 0,1 0,-1 0,1 0,-1 0,0 0,-12-9</inkml:trace>
  <inkml:trace contextRef="#ctx0" brushRef="#br0" timeOffset="255.088">0 593,'34'-5,"21"-1,14-5,7 0,3-4,4 2,2 2,-5-1,0 1,-6 2,-4-1,-6 0,-3 2,-8 3,-12 1</inkml:trace>
  <inkml:trace contextRef="#ctx0" brushRef="#br0" timeOffset="639.499">1694 368,'-63'30,"32"-17,1 1,0 1,1 2,1 1,1 1,0 2,-11 11,21-15,0 0,1 1,1 0,1 2,0 0,1 0,2 1,0 1,-7 21,15-36,-10 56,13-62,0 1,0-1,0 0,1 1,-1-1,0 1,1-1,-1 0,1 1,-1-1,1 0,0 1,-1-1,1 0,0 0,0 0,0 0,0 0,0 0,0 0,0 0,0 0,0 0,1 0,-1-1,0 1,1 0,-1-1,0 0,1 1,-1-1,0 1,1-1,-1 0,1 0,-1 0,1 0,-1 0,0 0,1-1,0 1,12-3,-1-1,0 0,0-1,-1 0,1-1,-1 0,0-1,0 0,-1-1,0-1,4-4,12-7,194-182,-92 105,-128 96,-1 1,1-1,0 1,0-1,0 1,-1-1,1 1,0 0,0-1,0 1,0 0,0 0,0 0,0 0,0 0,0 0,0 0,0 0,0 0,0 0,-1 0,1 0,0 1,0-1,0 0,0 1,0-1,0 1,-1-1,1 1,0-1,0 1,-1 0,1-1,0 1,-1 0,1 0,-1-1,1 1,-1 0,1 0,-1 0,1 0,-1 0,0-1,1 1,-1 0,0 0,0 0,0 0,0 0,0 0,0 0,0 0,0 0,0 0,-1 0,1 0,0 0,-11 63,11-63,-44 203,43-178</inkml:trace>
  <inkml:trace contextRef="#ctx0" brushRef="#br0" timeOffset="1058.097">1977 903,'208'-291,"-173"241,-68 161,32-106,0 1,1-1,-1 0,1 1,0-1,1 1,0-1,0 0,0 1,0-1,1 0,0 0,0 0,0 0,0 0,1 0,0-1,0 1,1-1,-1 0,1 0,-1 0,1 0,1-1,-1 1,0-1,1 0,0-1,-1 1,1-1,0 0,1 0,-1 0,0-1,0 0,1 0,-1 0,0 0,1-1,-1 0,1 0,-1-1,0 0,1 0,2 0,7-5,-1 0,0 0,0-2,0 1,-1-2,0 0,-1 0,0-1,0-1,-1 0,0-1,-1 0,-1 0,0-1,0 0,-1-1,5-13,-2 2</inkml:trace>
  <inkml:trace contextRef="#ctx0" brushRef="#br0" timeOffset="1922.791">3444 311,'-80'109,"33"-41,-3-3,-2-2,-26 21,78-84,-24 25,0 0,-1-2,-2-1,0-2,-1 0,-1-2,-1-1,-1-1,0-2,-10 3,39-16,1-1,-1 1,0-1,1 1,-1-1,0 0,0 0,1 0,-1 0,0 0,0 0,1 0,-1 0,0-1,1 1,-1-1,0 1,1-1,-1 0,1 1,-1-1,1 0,-1 0,1 0,-1 0,1 0,0-1,0 1,0 0,-1-1,1 1,0-1,1 1,-1-1,0 1,0-1,1 1,-1-1,1 0,-1 0,1 1,0-1,0 0,0 1,0-2,9-80,-3 66,0 0,1 1,1 0,0 0,1 1,1 0,0 1,1 0,0 0,1 1,1 1,9-7,-17 17,0 0,0 1,0 0,0 0,1 0,-1 0,0 1,0 0,1 0,-1 0,0 1,0 0,1 0,-1 0,0 1,0-1,0 1,0 0,-1 1,1-1,0 1,-1 0,0 0,0 1,0-1,0 1,0 0,-1 0,1 0,-1 0,0 0,-1 1,3 3,11 10,213 165,-114-89,-98-84,-2-5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1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625 565,'-5'3,"-17"8,0 0,1 2,0 0,1 2,1 0,0 1,1 1,1 0,0 2,2 0,-8 12,17-14,1 1,1-1,1 1,0 0,1 0,1 1,1-1,0 0,1 0,1 1,3 8,-3-19,0 0,0-1,1 1,0-1,0 0,0 0,1 0,0 0,1 0,-1-1,1 0,1 0,-1 0,1-1,0 0,0 0,0 0,1-1,0 0,0 0,0-1,0 0,0 0,1 0,0-1,-1 0,1-1,0 0,0 0,0 0,-1-1,1-1,0 1,0-1,0 0,0-1,-1 0,5-2,18-4,-2-1,0-1,0-2,0-1,-2-1,0-1,0-2,-2 0,0-2,-1 0,-1-2,-1 0,4-7,-18 21,0 0,0 0,0-1,-1 0,0-1,-1 1,0-1,0 0,-1 0,0-1,0 1,-1-1,-1 0,0 0,0 0,-1 0,0 0,0 0,-1-1,-1 1,0 0,0 0,-1 0,0 0,-1 0,0 0,0 1,-1-1,-4-6,-5 3,0 0,-1 1,0 0,-1 1,0 1,-1 0,0 1,0 1,-1 0,0 2,-1 0,1 0,-1 2,0 0,0 1,0 1,-1 1,1 0,0 1,-1 2,1-1,0 2,0 1,0 0,-1 1,5 0,1 0,-1 0,1 1,1 1,-1 0,1 1,0 1,1-1,0 2,1 0,0 0,-1 1,-15 20</inkml:trace>
  <inkml:trace contextRef="#ctx0" brushRef="#br0" timeOffset="400.22">1273 904,'0'5,"0"6,0 6,-4 1,-3 1,1 3,2 2,-5-3,1-5</inkml:trace>
  <inkml:trace contextRef="#ctx0" brushRef="#br0" timeOffset="1006.759">1472 481,'21'-11,"-3"0,1 1,0 0,0 2,0 0,1 1,1 1,-1 1,1 1,-1 1,1 1,0 0,4 2,-24 0,1-1,0 1,-1 0,1 0,0 0,-1 1,1-1,0 0,-1 1,1-1,-1 1,1-1,0 1,-1 0,1-1,-1 1,0 0,1 0,-1 0,0 0,1 1,-1-1,0 0,0 0,0 1,0-1,0 1,0-1,-1 1,1-1,0 1,-1-1,1 1,-1 0,0-1,1 1,-1 0,0-1,0 1,0 0,0-1,0 1,-1 0,1-1,0 1,-1 0,1-1,-1 1,0-1,1 1,-1-1,0 1,-1 0,-155 182,155-182,1 0,-1 0,0 0,0 0,1 1,-1-1,1 1,0-1,0 1,0-1,0 1,0 0,1-1,-1 1,1 0,0 0,0 0,0-1,0 1,0 0,0 0,1-1,-1 1,1 0,0-1,0 1,0 0,0-1,0 1,1-1,-1 0,1 1,-1-1,1 0,0 0,0 0,0 0,0 0,0 0,1-1,-1 1,0-1,1 0,-1 1,1-1,0 0,2 0,46 18,-40-16,0 0,0 1,-1 0,0 1,0 0,0 0,-1 1,0 1,0-1,0 2,-1-1,0 1,2 3,-6-8,-1 1,1 1,-1-1,0 0,-1 1,1-1,-1 1,0 0,0 0,0 0,-1 0,1 0,-1 0,-1 0,1 1,-1-1,0 0,0 1,0-1,-1 0,1 0,-2 0,1 1,0-1,-1 0,0 0,0-1,0 1,-1 0,0-1,0 1,0-1,0 0,-1 0,1 0,-2 0,-8 4,-1 0,0-1,0-1,0-1,-1 0,1 0,-1-2,0 0,-1 0,1-2,0 0,-1 0,1-2,-14-1,5 2</inkml:trace>
  <inkml:trace contextRef="#ctx0" brushRef="#br0" timeOffset="1384.348">88 1384,'489'-11,"459"-62,-430 43,-495 31</inkml:trace>
  <inkml:trace contextRef="#ctx0" brushRef="#br0" timeOffset="1969.697">681 1666,'-21'9,"0"1,0 0,1 2,1 1,0 0,0 1,1 1,1 1,1 0,0 1,1 1,-11 17,18-22,0 0,1 1,1 0,0 0,0 0,2 1,0-1,0 1,2 0,0 0,0 1,1-1,1 0,1 5,0-15,1 0,-1 0,1-1,0 1,0-1,0 1,1-1,0 0,0 0,0 0,0 0,0-1,1 1,0-1,-1 0,1 0,1 0,-1-1,0 1,1-1,-1 0,1 0,-1-1,1 1,0-1,0 0,0 0,0-1,3 1,147-13,-125 4,0-2,-1-1,0-2,0 0,-1-2,-1-1,-1-1,0-2,-1 0,-2-2,0 0,9-12,-26 27,-1 0,1-1,-1 1,-1-1,1-1,-1 1,-1-1,1 1,-1-1,-1 0,1 0,-1 0,-1-1,1 1,-1 0,-1-1,0 1,0 0,0-1,-1 1,-1 0,1-1,-1 1,-1 0,1 0,-1 0,-1 1,0-1,0 1,0 0,-1 0,0 0,0 0,0 1,-1 0,0 0,-1 0,1 1,-1 0,-2-1,-1 0,0 0,-1 1,0 0,0 1,0 0,0 1,0 0,-1 1,1 0,-1 1,0 0,0 1,1 0,-1 0,0 2,1-1,-1 2,1-1,0 2,-1-1,1 2,1-1,-11 7,-61 54,64-45</inkml:trace>
  <inkml:trace contextRef="#ctx0" brushRef="#br0" timeOffset="2285.774">1160 2033,'0'19,"0"11,-4 1,2-5,2-8</inkml:trace>
  <inkml:trace contextRef="#ctx0" brushRef="#br0" timeOffset="2732.494">1697 1609,'-15'8,"0"-1,0 2,1 0,1 1,-1 0,1 1,1 1,0 0,1 0,0 1,1 1,-7 12,16-24,0 0,0 0,1 0,-1 0,1 0,0 0,-1 0,1 0,0 0,0 0,0 0,0 0,1 0,-1 0,0 0,1 0,-1 0,1 0,0-1,0 1,0 0,0 0,0-1,0 1,0 0,1-1,-1 1,0-1,1 1,-1-1,1 0,0 0,0 1,70 28,-41-20,-24-8,-1 1,1 0,-1 0,0 1,0-1,-1 1,1 1,-1-1,0 1,0 0,0 0,-1 0,1 1,-1-1,0 1,-1 0,0 0,0 1,0-1,-1 1,0-1,0 1,0 0,-1 0,0 0,-1 0,1-1,-1 1,0 0,-1 0,0 0,0 0,-1 0,1 0,-2-1,1 1,-1-1,1 1,-2-1,1 0,-1 0,-3 4,2-6,0 0,0-1,0 1,0-1,-1 0,1 0,-1-1,0 0,0 0,1 0,-2-1,1 1,0-1,0-1,0 1,0-1,0 0,-1-1,1 0,0 0,0 0,-2-1,-16-4</inkml:trace>
  <inkml:trace contextRef="#ctx0" brushRef="#br0" timeOffset="2985.672">1556 1609,'34'-9,"15"-4,5 1,-3 2,-4 3,-6 3,-5 1,-4 2,-3 1,-5 1</inkml:trace>
  <inkml:trace contextRef="#ctx0" brushRef="#br0" timeOffset="3708.836">2290 255,'26'21,"0"1,-2 2,-1 0,-1 2,-1 0,5 10,6 16,-2 1,-2 2,-2 0,-3 2,-3 1,-2 1,-3 0,-2 1,-3 1,-2-1,-4 1,-2 61,0-69,-2 0,-2 1,-3-2,-2 1,-2-1,-2 0,-3-1,-9 20,5-29,-1 0,-2-2,-3 0,0-1,-3-2,-1 0,-1-2,-2-2,-2 0,-1-2,-1-2,-39 25,-15 7,69-47</inkml:trace>
  <inkml:trace contextRef="#ctx0" brushRef="#br0" timeOffset="4486.124">399 1,'-24'41,"3"1,1 2,2 0,3 1,-9 38,-8 21,-99 377,99-360,5 1,5 1,6 2,5-1,6 111,7-201,2-1,1 0,2-1,1 1,1-1,2-1,1 0,2 0,1-1,1-1,1-1,2 0,1-1,20 21,0-2,-19-20,1-1,1-1,1-2,1 0,8 5,-11-15,-3-4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1 367,'83'13,"1"-4,0-4,0-3,1-4,32-7,281-9,-371 29,-32-5</inkml:trace>
  <inkml:trace contextRef="#ctx0" brushRef="#br0" timeOffset="261.591">170 678,'448'-1,"-214"-28,-224 29,-1 0,1-1,-1 0,0 0,1-1,-1-1,0 1,0-1,0-1,-1 0,1 0,-1-1,0 0,0 0,1-2,4-6</inkml:trace>
  <inkml:trace contextRef="#ctx0" brushRef="#br0" timeOffset="670.446">453 0,'22'15,"16"12,1-3,1-1,1-1,8 0,76 23,118 54,-239-97,1 1,0-1,-1 1,1 0,-1 0,0 1,0-1,-1 1,1 0,0 0,-1 0,0 0,0 0,-1 1,1 0,-1-1,0 1,0 0,0 0,-1 0,0 0,0 1,0-1,0 0,-1 0,0 0,0 1,-1-1,1 0,-1 0,0 1,-1-1,1 0,-1 0,0-1,0 1,-1 2,-12 17,-1 0,0-1,-2-1,-1 0,0-1,-7 3,-21 24,-182 157,145-136,-23 27,94-86</inkml:trace>
  <inkml:trace contextRef="#ctx0" brushRef="#br0" timeOffset="1882.019">2399 903,'-167'245,"138"-206,-2-1,-1-2,-2-1,-1-2,-2-2,-2-1,0-1,-2-3,-1-1,0-2,-6-1,27-11,-1-2,0-1,0-1,-1 0,0-2,-1-1,1 0,-1-2,0-1,20-1,0 0,0 0,0-1,0 1,0-1,0 0,1 0,-1-1,0 1,1-1,-1 1,1-1,-1 0,1-1,0 1,0 0,0-1,0 0,1 0,-1 0,1 0,-1 0,1 0,0 0,0-1,1 1,-1-1,1 0,-1 1,1-1,0 0,1 0,-1 0,1 0,-1 0,1 1,0-1,1-4,2-13,1 0,1 0,1 1,0-1,2 1,0 1,1-1,1 2,1-1,1 1,0 1,2 0,0 1,0 0,14-10,-23 20,-1 0,-1 1,1-1,1 1,-1 0,1 0,-1 1,1-1,1 1,-1 0,1 0,-1 1,1 0,0 0,0 0,1 1,-1 0,0 0,1 0,-1 1,1 0,0 0,-1 1,1 0,0 0,-1 0,1 1,-1 0,1 0,4 2,6 9,-1 0,0 2,0 0,-2 0,1 2,-2-1,0 2,-1 0,8 16,-5-11,161 172,-24-73,-134-109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1186,'10'5,"7"1,6 0,4-1,3-1,0-2,0-1,0 0,-1-1,0 0,0-1,0 1,-1 0,0 0,0 0,0-1,0 1,-5 0</inkml:trace>
  <inkml:trace contextRef="#ctx0" brushRef="#br0" timeOffset="254.065">1 1440,'33'9,"22"4,5-1,3-2,-6-3,-1-3,-7-6,-6-3,-6-1,-4 0,-4 2,-6 2</inkml:trace>
  <inkml:trace contextRef="#ctx0" brushRef="#br0" timeOffset="995.567">1496 537,'13'-15,"-12"25,-79 163,-43 50,72-141,4 3,-31 84,37-20,38-142,1-1,0 0,0 0,0 0,1 1,0-1,1 0,-1 0,1 0,0-1,0 1,1 0,0-1,0 1,0-1,1 0,0 0,0 0,0-1,0 1,1-1,-1 0,3 1,13 6,-1-1,2-1,-1-1,1 0,0-2,1 0,-1-2,1 0,0-2,0 0,0-1,1-2,-1 0,18-3,-36 4,1 0,0 0,-1-1,1 1,0-1,-1 0,1 0,-1-1,1 1,-1-1,1 0,-1 0,0 0,0-1,0 0,-1 1,1-1,0-1,-1 1,0 0,0-1,0 0,0 1,-1-1,1-1,-1 1,0 0,0 0,-1-1,1 1,0-4,0-13</inkml:trace>
  <inkml:trace contextRef="#ctx0" brushRef="#br0" timeOffset="1249.216">678 1045,'229'-35,"-96"12,2 7,41 3,201-2,-332 10,-6 1</inkml:trace>
  <inkml:trace contextRef="#ctx0" brushRef="#br0" timeOffset="1651.36">2316 1016,'-10'-2,"1"1,0 0,-1 0,1 1,-1 1,1-1,-1 1,1 1,0 0,0 0,0 1,0 0,0 0,0 1,-1 1,-12 7,1 1,0 1,1 1,0 1,1 0,1 2,1 0,0 1,0 3,-2-1,7-9,0 1,1 1,0 0,1 0,0 1,1 0,1 1,1 0,0 0,1 1,0 0,2 0,0 0,1 0,1 1,-1 12,4-25,1-1,-1 0,1 0,0 0,0 0,0 0,0 0,0-1,1 1,0-1,0 0,0 0,0 1,0-2,1 1,-1 0,1-1,0 0,0 0,0 0,0 0,0 0,0-1,0 0,1 0,-1 0,0 0,1-1,-1 0,0 0,1 0,-1 0,0-1,1 1,-1-1,0 0,1-1,-1 1,0-1,0 1,0-1,0-1,-1 1,1 0,-1-1,1 0,-1 0,2-1,33-28,-2-1,-1-2,-2-2,-2-1,22-33,119-131,-138 181,-34 21,1 0,0 0,-1 0,1-1,-1 1,1 0,0 0,-1 0,1 0,0 0,-1 0,1 0,0 1,-1-1,1 0,-1 0,1 0,0 1,-1-1,1 0,-1 1,1-1,-1 0,1 1,-1-1,1 1,-1-1,1 1,-1-1,0 1,1-1,-1 1,0-1,1 1,-1-1,0 1,0 0,1-1,-1 1,0 0,0-1,0 1,0-1,0 1,0 0,0-1,0 1,0 0,0-1,-1 1,1 0,0-1,0 1,0-1,-1 1,-10 72,8-60,0 1,1-1,1 1,0 0,0-1,2 1,0 0,0-1,3 11,2-2,-1-3</inkml:trace>
  <inkml:trace contextRef="#ctx0" brushRef="#br0" timeOffset="2069.643">2654 1581,'116'-275,"-5"123,-111 150,0 1,0-1,1 1,-1 0,1 0,-1-1,1 1,0 0,-1 0,1 0,0-1,0 1,0 0,0 0,0 0,0 1,0-1,0 0,0 0,0 0,1 1,-1-1,0 1,0-1,1 1,-1-1,0 1,1 0,-1 0,0-1,1 1,-1 0,1 0,-1 0,0 1,1-1,-1 0,0 0,1 1,-1-1,0 1,1-1,-1 1,0 0,0-1,0 1,0 0,1 0,5 123,-9-86,1-19,0-12,0-1,0 1,0 0,1-1,-1 1,2 0,-1-1,1 1,0 0,0-1,1 1,0-1,0 0,1 1,-1-1,1 0,0 0,1-1,0 1,0-1,0 0,0 0,1 0,0 0,0-1,3 2,1-3,0-1,0 0,1-1,-1 1,1-2,-1 0,1 0,-1 0,1-1,-1-1,1 0,-1 0,0 0,0-1,0-1,0 0,0 0,-1 0,0-1,0-1,0 1,-1-1,0-1,0 1,0-1,-1 0,0-1,0 1,-1-1,0 0,0-1,-1 1,3-9,29-89,-34 84</inkml:trace>
  <inkml:trace contextRef="#ctx0" brushRef="#br0" timeOffset="2365.519">3218 706,'14'0,"10"0,6 0,2 0,1 0,-1 0,-1 0,-1 5,0 1,-1 0,-6-1</inkml:trace>
  <inkml:trace contextRef="#ctx0" brushRef="#br0" timeOffset="2753.027">3811 395,'0'5,"0"6,0 7,0 4,0 4,0 2,0 1,0 0,-5-4,-1-3,-1 1,2 1,2 1,1 1,0-4</inkml:trace>
  <inkml:trace contextRef="#ctx0" brushRef="#br0" timeOffset="3464.298">4601 1,'-27'15,"0"1,2 1,-1 1,2 2,1 0,0 2,1 0,2 2,0 0,2 1,0 1,2 0,-4 12,-29 58,3 2,5 2,5 2,4 1,4 2,5 1,2 24,11-76,3-1,1 1,4 0,1 1,3-1,3 0,10 52,-3-63,3 0,1-1,2 0,2-2,1 0,15 18,-21-37,1-1,2 0,0-2,1 0,0 0,6 1,9 10,-17-14</inkml:trace>
  <inkml:trace contextRef="#ctx0" brushRef="#br0" timeOffset="4933.375">4855 481,'-18'24,"-5"3,1 1,1 1,2 1,1 0,1 2,1 0,2 1,2 0,-8 34,19-62,0-1,0 1,1 0,0 0,0 0,0-1,1 1,-1 0,1 0,1-1,-1 1,0 0,1-1,0 0,0 1,0-1,1 0,0 0,-1 0,1 0,1 0,-1-1,0 0,1 1,0-1,0-1,0 1,0 0,0-1,0 0,1 0,-1 0,1-1,3 2,-2-2,0 0,0-1,1 0,-1 0,0 0,0 0,0-1,0 0,0-1,0 1,0-1,0 0,0-1,0 1,-1-1,0 0,1-1,-1 1,0-1,-1 0,1 0,-1-1,1 1,-1-1,8-9,-1 0,0 0,-1-1,-1-1,0 1,-1-2,5-14,-6 13,-1-1,-1 0,0 0,-2-1,0 1,-1-1,-1-8,-1 22,0 0,0 0,0 0,-1 0,0 0,-1 0,1 0,-1 0,0 0,-1 1,1-1,-1 1,0 0,0-1,-1 1,0 1,0-1,0 0,0 1,-1 0,1 0,-1 0,0 1,0 0,-4-2,-13-2,3 6</inkml:trace>
  <inkml:trace contextRef="#ctx0" brushRef="#br0" timeOffset="5187.21">5363 735,'-14'19,"-1"6,3 0</inkml:trace>
  <inkml:trace contextRef="#ctx0" brushRef="#br0" timeOffset="5781.626">5702 311,'-23'5,"36"-19,177-52,-187 65,-1-1,1 1,-1 0,1 1,-1-1,1 0,0 1,-1-1,1 1,0 0,-1 0,1 0,0 0,-1 0,1 1,0-1,-1 1,1 0,-1 0,1 0,-1 0,1 0,-1 0,0 1,1-1,-1 1,0 0,0-1,0 1,0 0,-1 0,1 0,0 1,-1-1,0 0,1 0,-1 1,0-1,0 1,0-1,-1 1,1 0,0-1,-1 1,0 0,0-1,0 1,0 0,0 2,-4 3,1 0,-1 0,-1 0,0 0,0-1,-1 1,1-1,-2-1,1 1,-1-1,-1 1,-55 76,63-80,0-1,1 1,-1 0,1 0,0 0,0 0,0-1,0 1,0 0,0-1,1 1,-1-1,1 1,0-1,0 0,0 1,0-1,0 0,0-1,0 1,1 0,-1-1,1 1,-1-1,1 1,0-1,0 0,-1 0,1-1,0 1,0-1,2 1,9 5,6 3,-13-8,-1 1,0-1,0 1,0 0,0 0,0 1,-1 0,1 0,-1 0,0 1,0 0,0 0,0 0,0 0,-1 1,0 0,0 0,0 0,-1 0,0 1,0-1,0 1,-1 0,1 0,-1 0,-1 0,1 0,-1 0,0 1,-1-1,1 0,-1 6,-5-4,0 0,0 0,-1 0,0-1,0 0,-1 0,1 0,-2-1,1 0,-1-1,1 0,-2 0,1 0,0-1,-1 0,0-1,0 0,0 0,0-1,0 0,-1-1,1 0,-1 0,-1-1,-103 0,89-7</inkml:trace>
  <inkml:trace contextRef="#ctx0" brushRef="#br0" timeOffset="6101.669">4291 1327,'774'-130,"-500"95,32 10,-226 20,-1 4,1 3,55 10,-103-8,-18-3,1 0,0 1,-1 1,1 1,-1 0,0 0,0 2,3 1,0 4</inkml:trace>
  <inkml:trace contextRef="#ctx0" brushRef="#br0" timeOffset="6581.236">5025 1553,'-26'9,"1"2,1 1,0 0,0 2,1 1,1 1,1 1,0 1,1 0,1 2,1 0,0 1,2 1,-5 8,18-25,0 0,1 0,-1 0,1 0,0 0,1 1,-1-1,1 0,0 1,0-1,1 1,-1 0,1-1,1 1,-1-1,1 1,0-1,0 1,0-1,1 0,0 1,0-1,0 0,1 0,0 0,0-1,0 1,0-1,1 1,-1-1,1 0,0 0,1-1,-1 1,1-1,-1 0,1 0,2 0,13 1,1 0,0-2,0 0,0-2,0 0,0-1,0-2,0 0,-1-1,1 0,-1-2,0-1,-1 0,16-9,-21 11,-1 0,1-1,-1 0,-1-1,1-1,-1 0,0 0,-1-1,0-1,0 0,-1 0,-1-1,0-1,0 1,-1-1,0-1,-1 1,-1-1,0-1,-1 1,0-1,-1 0,0 0,-2 0,1-1,-2 1,0-1,0-2,-3 9,0-1,0 1,-1-1,0 1,-1 0,1 0,-2 0,1 0,-1 1,0 0,-1 0,1 0,-1 1,-1-1,1 1,-1 1,0-1,0 1,-1 1,1-1,-1 1,0 1,-1-1,1 1,0 1,-1 0,0 0,1 0,-1 1,0 1,0-1,0 1,1 1,-1 0,0 0,0 0,1 1,-1 1,-6 2,-24 12,3 1</inkml:trace>
  <inkml:trace contextRef="#ctx0" brushRef="#br0" timeOffset="6835.391">5589 1722,'-14'19,"-6"12,2 4,8-3,6-7</inkml:trace>
  <inkml:trace contextRef="#ctx0" brushRef="#br0" timeOffset="7205.601">6069 1355,'-164'132,"162"-131,0 0,0 0,0 0,0 0,0 1,1-1,-1 0,0 1,1-1,-1 1,1 0,-1-1,1 1,0 0,0 0,0 0,0 0,0 0,0 0,1 0,-1 0,1 1,-1-1,1 0,0 0,0 0,0 1,0-1,0 0,0 0,1 0,-1 0,1 1,-1-1,1 0,0 0,0 0,0 0,0 0,0 0,1-1,-1 1,0 0,1-1,-1 1,2 1,169 34,-168-36,0 0,1 1,-1 0,0 0,0 0,0 0,0 0,0 1,0 0,-1 0,1 0,-1 0,0 0,0 1,0-1,0 1,-1 0,0 0,1 0,-1 0,-1 0,1 1,-1-1,1 1,-1-1,0 1,-1-1,1 1,-1-1,0 1,0-1,-1 1,1 0,-1-1,0 1,0-1,0 1,-1-1,0 0,0 0,0 0,0 0,0 0,-1 0,0 0,0 0,-5 5,0-1,-1 0,0 0,0-1,-1 0,1 0,-2-1,1-1,-1 0,1 0,-1-1,0 0,-1-1,1 0,-1-1,1 0,-1-1,0-1,-11 0,0-7,4-3</inkml:trace>
  <inkml:trace contextRef="#ctx0" brushRef="#br0" timeOffset="7483.379">5843 1440,'34'-20,"15"-10,5-1,-3 6,-4 6,-6 7,-5 5,-9 9,-9 4</inkml:trace>
  <inkml:trace contextRef="#ctx0" brushRef="#br0" timeOffset="7772.426">6294 114,'18'-3,"0"2,-1 0,1 1,0 0,-1 2,1 0,0 1,-1 1,0 0,0 1,0 1,-1 1,0 1,0 0,0 0,-1 2,-1 0,0 1,0 0,-1 1,0 0,0 3,14 16,-1 1,-2 2,-1 0,-2 1,-1 1,-2 1,-1 1,-3 0,1 5,8 39,-4 0,-4 2,-3 0,-3 0,-5 1,-3-1,-3 1,-11 57,8-102,-2-2,-1 1,-2-1,-1 0,-3-1,0 0,-3-1,-1-1,-1-1,-2 0,-1-2,-2 0,-1-2,-2 0,0-2,-2-1,-1-2,-13 8,-81 45,93-60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0 424,'593'0,"-503"14,-80-10,1-2,-1 1,1-1,0-1,0 0,0 0,0-1,0-1,0 1,10-4,-8-2,-7 0</inkml:trace>
  <inkml:trace contextRef="#ctx0" brushRef="#br0" timeOffset="363.916">0 790,'34'-4,"20"-3,6 1,-2 1,-2 1,-5 2,-2 1,-5-4,-4-2,-5 2,-3 0,-3 2,-1 1,0 6,-1 2,-4 0</inkml:trace>
  <inkml:trace contextRef="#ctx0" brushRef="#br0" timeOffset="896.617">367 0,'-1'3,"0"0,0 0,0 0,1 0,-1 1,1-1,0 0,-1 0,1 0,1 0,-1 1,0-1,1 0,0 0,0 0,0 0,0 0,0 0,0 0,1 0,0 0,-1-1,1 1,0-1,0 1,0-1,1 0,-1 1,3 0,79 56,261 84,-337-139,0 0,0 0,0 1,0 0,-1 0,0 1,0-1,0 2,-1-1,0 1,0 0,0 0,-1 1,0-1,-1 1,0 0,0 1,-1-1,0 1,0-1,-1 1,0 0,0 0,-1 0,-1 0,1 0,-1 0,-1 0,0 0,0 0,-1 0,0 0,0 0,-1 0,-2 5,-14 15,-1-1,-2-1,0-1,-2-1,0-1,-17 12,-239 208,117-92,139-118,22-21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994 0,'-47'34,"-354"323,372-333,-1-1,-1-1,-1-2,-1-1,0-2,-2-1,0-2,0-1,-1-2,-1-1,0-2,-20 1,54-8,0-1,0 0,-1 0,1 0,0 0,0 0,0-1,0 0,0 1,-1-1,1 0,1 0,-1-1,0 1,0-1,0 1,1-1,-1 0,1 0,-1 0,1 0,0-1,0 1,0-1,0 1,0-1,1 1,-1-1,1 0,-1 0,1 0,0 0,0 0,1 0,-1 0,1 0,-1-1,1 1,0 0,0 0,0 0,1 0,-1-2,4-16,0 1,2-1,0 1,1 0,1 0,1 1,1 0,0 1,1 0,1 0,1 1,1 1,0 0,1 1,13-10,-26 23,0 1,0-1,1 1,-1-1,1 1,-1 0,1 0,-1 0,1 0,0 1,-1-1,1 1,0 0,0-1,-1 1,1 0,0 1,-1-1,1 0,0 1,0 0,-1-1,1 1,-1 0,1 0,-1 1,1-1,-1 0,0 1,1 0,-1-1,0 1,0 1,67 68,243 409,-174-345,-120-128,-14-12</inkml:trace>
  <inkml:trace contextRef="#ctx0" brushRef="#br0" timeOffset="433.729">1305 396,'138'25,"-113"-24,0 0,0-2,0-1,0-1,-1-1,2-1,170-9,-161 4,-29 4</inkml:trace>
  <inkml:trace contextRef="#ctx0" brushRef="#br0" timeOffset="683.156">1390 706,'34'5,"15"1,10 0,-2-1,-4-2,-7 0,-7-2,-4-1,-5 0,-1 0,-2 0,0-1,0 1,0 0,-4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161 227,'-1'-1,"0"0,-1-1,1 1,0 0,0-1,1 1,-1-1,0 1,0-1,1 1,-1-1,1 0,-1 1,1-1,0 0,-1 0,1 1,0-1,0 0,0 1,1-1,-1 0,0 0,1 1,-1-1,1 0,-1 1,1-1,0 1,-1-1,1 1,0-1,0 1,0 0,1-1,0 0,49-43,-50 44,22-15,1 1,0 1,0 1,1 2,1 0,0 2,1 0,-1 2,1 1,1 1,-1 2,1 0,0 2,12 1,-36 1,-1-1,1 0,-1 1,1 0,-1-1,0 1,1 1,-1-1,0 0,0 1,0 0,0-1,0 1,0 1,0-1,0 0,-1 1,0-1,1 1,-1 0,0-1,0 1,0 0,-1 1,1-1,-1 0,1 0,-1 1,0-1,-1 0,1 1,0-1,-1 1,0-1,0 1,0-1,0 1,-1-1,1 1,-1-1,0 1,0-1,0 2,-7 14,0 0,-1-1,-1 0,-1 0,-1-1,0 0,-1-1,-1-1,0 0,-1 0,-1-2,0 0,0-1,-2 0,-3 0,-101 82,122-94,-1 0,1 1,-1-1,1 0,-1 1,1-1,-1 0,1 1,0-1,-1 0,1 1,0-1,-1 1,1-1,0 1,-1-1,1 1,0-1,0 1,0-1,0 1,-1-1,1 1,0-1,0 1,0-1,0 1,0 0,0-1,0 1,0-1,1 1,-1-1,0 1,0-1,0 1,1-1,-1 1,0-1,0 1,1-1,-1 0,0 1,1-1,-1 1,1-1,-1 0,0 1,1-1,-1 0,1 1,-1-1,1 0,-1 0,1 0,0 1,36 8,-25-7,188 65,-190-62,0 1,0 0,0 0,0 1,-1 1,0-1,-1 1,0 1,0 0,-1 0,0 0,0 1,-1 0,-1 1,1-1,2 10,-7-9,-1 0,0 0,0-1,-1 1,-1 0,0 0,0-1,-1 1,0-1,-1 0,0 0,-1 0,0-1,0 1,-1-1,0 0,-1-1,0 0,0 0,-1 0,0-1,0 0,-4 2,-18 15,-1-1,-1-1,-1-2,-1-1,-1-2,0-1,-1-1,-3-2,-2 1,-2-3,1-1,-2-2,1-1,-7-3,48-3,0 0,-1 0,1-1,0 1,0-1,0 1,0-1,0 0,-1 0,1 0,0 0,0 0,0 0,0-1,-1 1,1-1,0 1,0-1,0 0,0 0,0 0,0 0,1 0,-1-1,0 1,0 0,1-1,-1 1,1-1,-1 0,1 1,0-1,0 0,0 0,0 0,0 0,0 0,0 0,0 0,1 0,-1 0,1 0,0-1,0 0,7-16,4 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1,'-5'2,"0"0,-1 1,1-1,0 1,1 0,-1 1,0-1,1 1,0 0,0 0,0 1,0-1,1 1,-1-1,1 1,1 0,-1 1,1-1,-1 0,2 1,-1-1,0 1,1-1,0 1,1 0,-1 0,1-1,0 1,0 0,1 2,-10 505,-48-204,55-301,0-4,0 0,1 1,0-1,0 0,0 0,0 1,0-1,1 0,0 1,0-1,0 0,1 1,-1-1,1 0,0 1,0-1,2 3,-2-6,1-1,-1 0,1 1,-1-1,0 0,1 0,-1 0,1 0,-1 0,1 0,-1 0,1 0,-1-1,0 1,1 0,-1-1,1 1,-1-1,0 0,0 1,1-1,-1 0,0 0,0 0,0 0,0 0,0 0,0 0,0 0,0-1,0 1,13-14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178 101,'-4'-3,"0"1,0 0,0 0,0 0,-1 0,1 1,-1 0,1 0,-1 0,1 0,-1 1,0-1,1 1,-1 1,0-1,1 1,-1-1,1 1,-1 0,1 1,-1-1,1 1,0 0,0 0,0 0,0 1,0 0,0-1,1 1,-1 0,1 1,0-1,0 1,0-1,0 1,1 0,-1 1,-3 10,2-1,0 1,0 0,1 0,1 0,1 0,0 0,1 1,1-1,0 0,2 10,-2-19,0-1,1 1,-1-1,1 0,0 1,0-1,1 0,0 0,-1 0,2-1,-1 1,0-1,1 0,0 1,0-2,0 1,1 0,-1-1,1 0,0 0,0 0,0-1,0 1,0-1,1 0,-1-1,0 1,1-1,-1-1,1 1,0-1,-1 1,1-1,0-1,-1 1,1-1,-1 0,1-1,-1 1,1-1,-1 0,0 0,0-1,4-2,1 1,-1-1,1 0,-1-1,0 1,-1-2,1 1,-1-1,-1-1,1 1,-1-1,-1-1,1 1,-1-1,-1 0,0 0,0-1,-1 0,0 0,0 0,-1 0,-1 0,0-1,0 1,-1-1,0-9,0 12,0 1,0 0,-1-1,0 1,0-1,-1 1,0-1,0 1,-1-1,0 1,0 0,0 0,-1 0,-1 0,1 1,-1-1,0 1,0 0,-1 0,0 0,0 0,0 1,-6-5,3 6,1 0,-1 0,-1 1,1 0,0 0,-1 1,0 0,1 1,-1-1,0 2,0-1,0 1,0 1,1 0,-1 0,0 0,0 1,1 1,-1-1,1 1,0 1,-23 6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255 195,'-6'0,"1"1,0 0,-1 0,1 0,0 1,0 0,0 0,0 0,0 0,0 1,0 0,1 0,0 0,-1 1,1-1,0 1,1 0,-1 0,1 0,0 1,0-1,0 1,0 0,1 0,-1 2,-41 132,40-125,0 0,1 0,0 0,1 0,1 1,0-1,1 1,1-1,0 0,1 1,0-1,1 0,1 0,0 0,1 0,1-1,0 0,0 0,2-1,-1 1,2-1,-1-1,5 4,-6-8,-1-1,1-1,0 1,0-1,0 0,1-1,0 0,0 0,0 0,0-1,1 0,-1-1,1 0,0 0,-1-1,1 0,0-1,0 0,0 0,0-1,-1 0,1 0,0-1,-1-1,1 1,16-9,-1-1,0-2,-1 0,-1-1,0-1,-1-1,0-1,-2-1,0-1,-2 0,0-2,-1 0,-1 0,-1-2,2-5,-6 9,-1-1,-1-1,0 1,-2-1,-1 0,0 0,-2-1,0 0,-2 1,0-1,-2-4,0 16,0 0,0 1,-1-1,-1 1,0-1,0 1,-1 0,0 0,-1 1,0-1,-1 1,0 0,0 0,0 1,-2 0,1 0,-1 1,0-1,0 2,-1-1,1 1,-2 1,1-1,-6-1,3 3,1 1,-1 0,0 0,0 1,0 1,0 0,0 1,-1 0,1 0,0 2,0-1,0 2,0-1,1 2,-1 0,1 0,-1 1,1 0,1 1,-1 0,1 1,0 0,1 0,-1 1,2 1,-8 7,-19 20</inkml:trace>
  <inkml:trace contextRef="#ctx0" brushRef="#br0" timeOffset="347.278">1 703,'270'-238,"-268"235,1 0,1 0,-1 0,0 0,1 0,0 1,-1-1,1 1,0 0,0 0,0 1,0-1,1 1,-1 0,0 0,1 0,-1 1,1-1,-1 1,0 0,1 1,-1-1,1 1,-1-1,0 1,1 1,-1-1,0 1,0-1,0 1,3 2,112 68,-97-62,1-2,1 0,0-1,0-2,0 0,23 1,-25-6</inkml:trace>
  <inkml:trace contextRef="#ctx0" brushRef="#br0" timeOffset="4103.156">1016 929,'0'0,"0"1,0-1,-1 0,1 1,0-1,-1 1,1-1,0 0,-1 0,1 1,-1-1,1 0,0 0,-1 1,1-1,-1 0,1 0,-1 0,1 0,0 1,-1-1,1 0,-1 0,1 0,-1 0,1 0,-1 0,1-1,-1 1,1 0,-1 0,70 163,42 150,-79-115,-6-30,3-25,-11-2,-27-157,0 0,-1 1,0 0,-1 1,-1 0,-1 1,1 1,-2 0,0 0,0 1,-1 1,0 0,-12-4,-144-50,149 53,34 1,40-2,-51 12,237-47,-136 23,0 5,1 5,77 0,-178 14,0-1,-1 0,1 0,-1 1,1-1,0 1,0 0,-1-1,1 1,0 0,0 0,-1 0,1 0,0 1,0-1,-1 0,1 1,0-1,-1 1,1-1,0 1,-1 0,1 0,-1 0,1 0,-1 0,0 0,1 0,-1 0,0 1,0-1,0 0,0 1,0-1,0 1,0-1,0 1,0 0,-1-1,1 1,-1 0,1-1,-1 1,0 0,0 0,1 0,-7 8,0-1,-1 0,0 0,0 0,-1-1,0 0,-1-1,1 0,-1 0,-1 0,-3 0,-6 7,-214 159,229-172,1 1,1 0,-1 0,0 0,0 0,1 1,0-1,-1 1,1-1,0 1,0 0,0 0,0 0,1 0,-1 0,1 0,0 1,0-1,0 0,0 1,1-1,-1 1,1-1,0 0,0 1,0-1,1 1,-1-1,1 1,0-1,-1 0,2 1,-1-1,0 0,1 0,-1 0,1 0,0 0,0 0,0 0,1 0,13 6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168 199,'-2'-8,"0"1,0 0,0 0,-1 0,0 0,-1 0,1 1,-1-1,-1 1,1 0,-1 0,0 1,0-1,-1 1,1 0,-1 0,-1 1,1 0,0 0,-1 1,0-1,0 1,0 1,0-1,0 1,-5 0,-16-10,28 12,0 0,1 0,-1 0,1-1,-1 1,0 0,1 0,-1 0,0 0,1 0,-1 0,0-1,1 1,-1 0,0 0,0 0,1-1,-1 1,0 0,0 0,1-1,-1 1,0 0,0-1,0 1,1 0,-1 0,0-1,0 1,0-1,0 1,0 0,0-1,0 1,0 0,0-1,0 1,0 0,0-1,0 1,0 0,0-1,0 1,0 0,0-1,-1 1,1 0,0-1,0 1,0 0,0-1,-1 1,1 0,0 0,0-1,-1 1,1 0,0 0,-1-1,1 1,0 0,0 0,-1 0,1 0,101-11,-19 1,0 2,1 5,15 3,-77 10,-39 14,-125 102,127-110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42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63,'-53'-2,"33"1,0 0,0 1,0 1,0 1,1 1,-1 1,-1 1,20-5,0 0,0 0,0 0,1 0,-1 1,0-1,0 0,1 1,-1-1,0 0,1 1,-1-1,0 1,1-1,-1 1,0-1,1 1,-1 0,1-1,-1 1,1 0,0-1,-1 1,1 0,0 0,-1-1,1 1,0 0,0 0,0 0,-1-1,1 1,0 0,0 0,0 0,0-1,1 1,-1 0,0 0,0 0,0-1,1 1,-1 0,0 0,1-1,-1 1,1 0,-1-1,0 1,1 0,34 35,-24-26,11 15,-2 1,0 0,-2 2,0 0,8 23,42 63,-68-113,0 0,0 0,0 0,0 0,1 0,-1-1,0 1,1 0,-1 0,1 0,-1-1,1 1,-1 0,1-1,-1 1,1 0,0-1,-1 1,1-1,0 1,0-1,-1 1,1-1,0 1,0-1,0 0,0 0,-1 1,1-1,0 0,0 0,0 0,0 0,0 0,0 0,-1 0,1 0,0 0,0-1,0 1,0 0,0 0,-1-1,1 1,0-1,0 1,-1-1,1 1,0-1,0 1,-1-1,1 1,-1-1,1 0,0 1,-1-1,0 0,1 0,-1 0,1 1,-1-1,0-1,4-12,-2-1,0 0,-1 0,-1-1,0 1,-1 0,-1 0,0 0,-1 0,-1-4,-8-63,12 64,1-1,0 1,2-1,0 1,2 0,-1 0,2 0,1 1,6-13,-9 22</inkml:trace>
  <inkml:trace contextRef="#ctx0" brushRef="#br0" timeOffset="516.695">146 176,'-37'44,"28"-23,0 0,2 0,0 0,1 1,2 0,0 1,0 7,-22 169,26-198,0 1,0 0,0 0,0 0,0-1,0 1,1 0,-1 0,1-1,-1 1,1 0,0-1,-1 1,1-1,0 1,0-1,0 1,0-1,0 1,1-1,-1 0,0 0,1 1,-1-1,1 0,-1 0,1-1,-1 1,1 0,0 0,-1-1,1 1,0-1,-1 0,1 1,0-1,0 0,0 0,1 0,12-3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1076,'22'-30,"2"0,1 2,1 1,1 1,2 1,0 2,2 0,0 3,27-14,149-95,-45 52,99-36,-34 39,-143 52,187-76,40 19,16-4,6 18,-186 43,102-12,-218 29,1 1,-1 1,1 2,0 1,0 2,0 0,27 8,-18-4,0-1,1-1,0-3,15-2,87 4,25 24,-127-25,141 24,99 80,-220-79,2-3,0-2,30 3,18 7,210 61,-39 25,-2 80,-71-8,-115-124,-83-54</inkml:trace>
  <inkml:trace contextRef="#ctx0" brushRef="#br0" timeOffset="2570.35">1 1020,'2'-2,"0"1,0-1,-1 1,1-1,0 1,-1-1,1 0,-1 0,0 0,1 0,-1 0,0 0,0 0,0 0,-1-1,1 1,0 0,-1 0,0-1,1 1,-1 0,0-1,0 1,0 0,-1-1,2 0,29-196,22 64,-52 133,1 1,0 0,0 0,0 0,0 0,0 0,0 0,0 0,0 0,1 0,-1 1,0-1,1 0,-1 1,0-1,1 1,-1-1,0 1,1 0,-1-1,1 1,-1 0,1 0,-1 0,1 0,-1 0,0 1,1-1,-1 0,1 1,-1-1,0 1,1-1,-1 1,0 0,1-1,-1 1,0 0,0 0,0 0,0 0,1 0,42 51,-40-47,160 222,-76-69,-88-158,1 1,-1-1,1 1,-1-1,1 1,-1-1,0 1,0-1,1 1,-1 0,0-1,0 1,1-1,-1 1,0 0,0-1,0 1,0-1,0 1,0 0,0-1,0 1,0 0,0-1,0 1,-1 0,1-1,0 1,0-1,-1 1,1-1,0 1,-1-1,1 1,0-1,-1 1,1-1,-1 1,1-1,-1 1,1-1,-1 0,1 1,-1-1,0 0,1 0,-1 1,1-1,-1 0,0 0,1 0,-1 0,1 1,-1-1,0 0,1 0,-1-1,0 1,1 0,-1 0,0 0,-42-14,38 12,-230-77,96 55,113 27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2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55,'95'-14,"1"4,0 4,77 7,-125-1,85-22,-122 19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27,'34'5,"20"1,11 0,-1-6,-2-3,-6-1,-3 1,-7 0,-5 1,-5-5,-4 0,-3 1,-1 1,-6 1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115 113,'-10'21,"1"-1,0 1,2 1,0-1,2 1,0 1,2-1,0 1,1-1,2 1,0-1,1 5,-6 89,-39 216,44-332,-1 2,0-1,0 1,1-1,-1 1,0 0,1-1,-1 1,1 0,0 0,-1-1,1 1,0 0,0 0,0 0,0-1,1 1,-1 0,0 0,1-1,-1 1,1 0,0 0,-1-1,1 1,0-1,0 1,0-1,0 1,0-1,1 0,-1 1,0-1,1 0,-1 0,1 0,-1 0,1 0,-1 0,1 0,-1-1,1 1,0-1,0 1,0-1,15-6</inkml:trace>
  <inkml:trace contextRef="#ctx0" brushRef="#br0" timeOffset="278.13">764 86,'-32'16,"2"2,0 1,1 1,1 2,1 1,1 1,1 1,1 1,1 1,2 1,1 2,-15 27,33-52,0-1,0 1,1 0,0-1,0 1,0 0,0 0,1 0,0 0,0 0,0 0,1 0,0-1,0 1,0 0,0 0,1-1,0 1,0 0,0-1,0 0,1 1,-1-1,1 0,0 0,1-1,-1 1,1-1,-1 0,1 1,0-2,0 1,0 0,1-1,-1 0,1 0,-1 0,1 0,0-1,0 0,12 2,1-1,-1 0,0-2,0 0,0-1,0-1,1 0,-2-2,1 0,0 0,-1-2,0 0,0-1,0 0,-1-1,0-1,2-3,13-4,-1-1,0-2,-2-1,0-1,21-22,-39 34,1 0,-2-1,1-1,-1 0,-1 0,0 0,-1-1,0 0,0 0,-1 0,-1-1,0 0,-1 0,-1 0,0 0,0-7,-3 12,0 0,-1-1,-1 1,1 0,-1 0,-1 0,1 0,-1 1,-1-1,1 1,-1 0,-1 1,1-1,-1 1,0 0,0 0,-1 1,0 0,0 0,0 0,0 1,-1 0,0 1,0-1,0 2,0-1,0 1,-1 0,1 1,-1 0,1 0,-1 1,1 0,-1 0,1 1,-3 1,-42 5,4 5</inkml:trace>
  <inkml:trace contextRef="#ctx0" brushRef="#br0" timeOffset="610.148">736 650,'-19'2,"1"1,0 1,-1 1,1 1,1 0,-1 1,1 1,1 1,-1 0,2 1,-1 1,1 0,-6 7,16-12,0 0,1 0,-1 1,1 0,1 0,-1 0,1 0,0 0,1 1,0-1,0 1,1 0,-1-1,2 1,-1 0,1 0,0 0,1-1,0 1,0 0,1 0,0-1,0 1,1-1,0 0,0 1,0-1,1-1,0 1,1 0,-1-1,1 0,1 0,-1-1,1 1,0-1,0 0,0-1,1 0,0 1,8 4,1 0,0-1,0-1,0-1,1 0,0-1,0 0,0-2,1 0,-1-1,1-1,0 0,-1-2,1 0,0 0,-1-2,1 0,-1-1,0-1,0-1,-1 0,0-1,0-1,0 0,-1-1,5-5,-13 6,-1 1,-1-2,1 1,-1-1,-1 1,0-2,0 1,0 0,-1-1,-1 1,0-1,0 0,-1 0,0 0,0 1,-2-1,1 0,-1 0,0 0,-1 0,0 0,-1 1,0-1,0 1,-1 0,0 0,-1 0,0 0,0 1,-1 0,0 0,0 0,-7-5,-7-11,-1 2,-1 0,-1 2,-1 1,0 0,-2 2,-21-12,7 10</inkml:trace>
  <inkml:trace contextRef="#ctx0" brushRef="#br0" timeOffset="945.525">1498 339,'-26'3,"0"2,0 0,1 1,0 1,0 2,1 1,0 0,1 2,0 1,1 0,0 2,1 0,-3 5,17-12,0 1,1 0,0 0,1 0,0 1,0-1,1 1,0 0,1 1,0-1,0 1,1-1,1 1,0 0,0 0,1 0,1-1,0 1,0 0,1 0,0-1,1 1,0-1,0 0,1 0,1 0,0 0,0-1,1 0,0 0,1 0,0-1,0 0,0 0,1-1,0 0,1 0,0-1,6 3,-3 0,0-1,1-1,0 0,0-1,1 0,-1-1,1 0,1-1,-1-1,1 0,-1-1,1-1,-1 0,1-1,0-1,0 0,-1-1,1 0,-1-2,0 1,0-2,0 0,0 0,-1-1,0-1,0 0,0-1,-1-1,2-1,-5 1,0 0,-1-1,0 0,-1 0,0-1,-1 1,0-1,0-1,-1 1,-1-1,0 0,0 0,-1 0,-1-1,0 1,-1-1,0 1,-1-1,0 0,-1 1,-1-1,0 1,0 0,-1-1,-1 1,0 0,-1 1,0-1,0 1,-4-3,-2-3,-1 2,0 0,-1 0,-1 1,0 1,-1 0,-1 1,0 0,0 2,-11-5,-6-3</inkml:trace>
  <inkml:trace contextRef="#ctx0" brushRef="#br0" timeOffset="1265.423">2005 57,'-7'9,"-1"0,1 1,1 0,0 1,1-1,0 1,0 0,1 1,0-1,1 1,1-1,0 1,0 0,1 0,0 0,1 0,1 4,0-13,1 0,-1 1,1-1,0 0,0 1,0-1,0 0,0-1,1 1,0 0,-1-1,1 1,0-1,0 0,0 0,0 0,1 0,-1-1,0 1,1-1,-1 0,1 0,-1 0,1 0,0-1,-1 1,1-1,0 0,0 0,-1 0,1-1,0 1,-1-1,1 0,-1 0,1 0,-1-1,1 1,-1-1,0 0,0 0,0 0,0 0,0 0,0-1,0 1,-1-1,1 0,0-1,0-3,0 0,0 0,0 0,-1 0,0-1,-1 1,1-1,-2 1,1-1,-1 1,0-1,0 1,-1-1,0 1,-1-1,1 1,-1 0,-1-1,1 1,-1 0,-1 0,1 1,-1-1,0 1,-1 0,1 0,-1 0,0 1,-1-1,1 1,-1 0,0 1,-1 0,1 0,-1 0,-2-1,-14-5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339 250,'-7'1,"-4"0,0 1,-1-1,1 2,0 0,1 0,-1 1,1 0,-1 0,1 2,0-1,1 1,0 1,0-1,0 1,1 1,-1 0,1 1,-7 19,1 1,2 0,1 0,1 1,1 1,2-1,1 2,2-1,1 0,1 1,2 9,-2 1,1 0,3 0,1 0,2 0,6 17,-8-41,2-1,0 1,1-1,1 0,1-1,0 0,1 0,0-1,1 0,1 0,1-1,0-1,12 11,-14-17,0 1,1-2,0 1,0-2,1 1,-1-2,1 1,0-2,0 1,1-2,-1 0,1 0,-1-1,1 0,0-2,-1 1,1-1,-1-1,8-2,7-2,-1-1,0-1,0-2,-1-1,0 0,0-2,-2-1,13-9,-3-1,0-2,-1-1,-2-2,-1-1,-1-1,-2-1,-1-2,-1 0,-2-1,-2-2,-1 0,-2-1,-1-1,-3 0,-1-1,-1 0,4-39,-14 58,-1 1,-1-1,0 0,-1 1,-2 0,0-1,-1 1,-1 1,-1-1,0 1,-2 0,0 1,-1 0,-1 0,0 1,-2 0,0 1,0 1,-2 0,0 1,0 0,-2 2,1 0,-2 0,1 2,-2 0,1 1,-1 1,0 0,-1 2,0 0,0 1,-11 0,7 2,0 1,0 2,-1 0,1 1,0 2,0 0,0 2,1 0,-1 2,1 0,-16 9,-23 13</inkml:trace>
  <inkml:trace contextRef="#ctx0" brushRef="#br0" timeOffset="487.745">1 871,'20'-38,"2"1,1 1,2 1,2 1,1 2,1 0,2 2,1 1,1 2,37-23,-62 45,-4 2,-1-1,1 1,1 0,-1 0,0 1,1-1,-1 1,1 0,0 0,0 0,0 1,0 0,0 0,0 0,0 1,0-1,0 1,0 0,0 1,0-1,0 1,0 0,0 0,0 1,0-1,0 1,0 0,0 1,82 83,-80-75,1-1,0 0,1-1,0 0,1 0,-1-1,2 0,-1-1,1 0,0-1,0 0,1 0,0-1,10 2,151-4,-51-8,-102 7</inkml:trace>
  <inkml:trace contextRef="#ctx0" brushRef="#br0" timeOffset="830.129">1524 673,'225'-28,"32"-1,-207 24,-31-1</inkml:trace>
  <inkml:trace contextRef="#ctx0" brushRef="#br0" timeOffset="1087.832">1863 278,'-15'33,"-4"21,1 7,3 1,4-4,5-2,2-7,3-6,1-1,1-3,-1-4,1-2,5-2,1-2,-1-1,4-4,0-3,-2-5</inkml:trace>
  <inkml:trace contextRef="#ctx0" brushRef="#br0" timeOffset="1620.056">3105 221,'-232'363,"202"-318,-1 0,-3-2,-1-1,-17 13,42-45,-1 0,0-1,0-1,-1 1,0-2,0 0,-1 0,-8 3,16-9,1 1,0-1,-1 1,1-1,0-1,-1 1,1-1,-1 1,1-1,-1 0,0-1,1 1,0-1,-1 0,1 0,-1 0,1-1,0 0,0 0,0 0,0 0,0 0,0-1,1 0,-1 1,1-1,0-1,-3-2,-3-8,1-1,0 0,1 0,1-1,1 0,0 0,1 0,0 0,2-1,0 0,1 1,0-1,1 0,1 0,1 1,0-1,2 1,3-15,-5 24,-1 1,1 0,0-1,0 1,1 0,-1 0,1 0,1 0,-1 1,1-1,0 1,0 0,1 0,0 1,0-1,0 1,0 0,0 0,1 0,0 1,-1 0,1 0,1 1,-1 0,0 0,1 0,-1 1,0-1,1 2,0-1,-1 1,1 0,-1 0,1 1,0-1,-1 2,1-1,10 7,0 0,-1 1,0 1,0 0,-1 1,-1 1,0 0,0 1,-1 1,-1 0,10 15,41 40,109 71,-81-90,-69-42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18,'481'0,"-408"-11,-55 5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23,'38'5,"18"2,4-1,-4-6,-5-3,-3-1,-5 0,-4 1,-10-4,-4 0,-2 0,-5 2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32,'-1'-2,"0"0,-1 0,1 0,-1 0,0 0,1 1,-1-1,0 1,0 0,0-1,0 1,0 0,0 0,-1 0,1 0,0 1,0-1,-1 0,1 1,0 0,-1 0,1-1,-1 1,1 1,-1-1,0 0,0-2,0 1,0 1,0-1,0 0,0 1,0-1,0 1,0 0,0 0,-1 0,1 1,0-1,0 1,0-1,0 1,0 0,0 0,1 1,-1-1,0 1,0-1,1 1,-1 0,1 0,0 0,-1 0,1 0,0 0,0 1,0-1,1 1,-1-1,0 1,1 0,0 0,0 0,0 0,0 0,0 0,0 0,1 0,0 0,-1 0,1 0,0 0,1 0,-1 0,0 0,1 0,0 0,0 2,48 60,13 26,-60-88,-1 0,0 1,0-1,-1 1,1-1,-1 1,1-1,-1 1,0-1,0 1,-1-1,1 1,-1-1,0 1,0-1,0 1,0-1,0 0,-1 1,0-1,0 0,1 0,-2 0,1-1,0 1,-1 0,1-1,-2 1,2 1,-1 0,0 0,-1-1,1 1,-1-1,1 0,-1 0,0 0,0-1,0 1,-1-1,1 0,-1 0,1-1,-1 1,1-1,-1 0,0 0,0 0,1-1,-1 0,0 0,0 0,0 0,1-1,-1 0,0 0,1 0,-1-1,0 1,1-1,0 0,-1-1,1 1,0-1,0 1,0-1,1 0,-1-1,1 1,0-1,-1 1,0-3,-5-16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5,'-18'-1,"0"2,0 0,0 1,0 1,1 0,-1 2,1 0,0 1,0 0,0 2,1 0,0 0,1 2,0 0,0 1,1 0,1 1,-1 0,2 2,0-1,-6 11,1 1,2 1,1 1,1 1,1 0,1 0,2 1,1 0,-2 18,8-37,0-1,1 1,1-1,-1 1,1-1,1 1,0-1,0 0,1 1,1-1,-1 0,1 0,1 0,-1 0,2-1,-1 1,1-1,0 0,1-1,0 1,0-1,1 0,-1-1,2 1,-1-1,1-1,0 1,3 0,16 5,0-1,0-2,1-1,0-1,0-1,1-2,0-1,-1-1,1-1,0-2,-1-1,1-1,-1-1,0-2,-1 0,1-2,-1-1,-1-2,0 0,-1-2,0 0,-1-2,16-14,-30 24,0-1,0 1,-1-2,0 1,0-2,-1 1,0-1,-1 0,0 0,0-1,-1 0,0 0,-1-1,0 0,0 0,-1 0,-1 0,0 0,-1-1,0 0,0 1,-1-1,-1 0,0 0,-1 1,0-1,-1-3,-3-1,-1 1,0 0,-1 0,0 0,-1 1,-1 0,0 1,-1 0,-1 1,0 0,0 0,-1 1,-1 0,0 1,0 1,-1 0,-6-3,-4 0,0 0,-1 2,0 0,0 2,-1 1,0 1,-1 1,1 1,-1 1,-7 2,-32 3,8 4</inkml:trace>
  <inkml:trace contextRef="#ctx0" brushRef="#br0" timeOffset="330.62">0 540,'71'-15,"0"-4,-2-3,0-2,-2-4,-1-2,33-24,-91 50,-1-1,1 1,0 0,0 0,1 1,-1 0,0 1,1 0,0 0,-1 1,1 0,0 0,0 1,0 1,0-1,-1 1,1 1,0-1,-1 1,1 1,-1 0,0 0,1 1,-2 0,1 0,3 3,16 22,-23-22,2 0,-1-1,1 0,0 0,0-1,0 1,1-1,0-1,0 1,0-1,1 0,-1-1,1 0,0 0,1 0,189 6,-174-3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0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1 335,'172'-26,"211"-37,-201 37,-121 15,-60 11,-1 1,1-1,-1 1,1-1,-1 1,0 0,1-1,-1 1,0-1,1 1,-1 0,0-1,0 1,0 0,0-1,1 1,-1 0,0-1,0 1,0 0,0-1,-1 1,1 0,0-1,0 1,0 0,0-1,-1 1,1 0,0-1,-1 1,1-1,0 1,-1-1,1 1,-1-1,1 1,-1-1,1 1,-1-1,1 1,-1-1,1 0,-1 1,-1 1,-8 12</inkml:trace>
  <inkml:trace contextRef="#ctx0" brushRef="#br0" timeOffset="220.406">85 616,'39'0,"17"0,8 0,4 0,-6 0,-3-4,-7-3,-3 1,-5 2,-5 0,-4 2,-4 1,-1-4,-3-2,1 1,-6 1</inkml:trace>
  <inkml:trace contextRef="#ctx0" brushRef="#br0" timeOffset="704.252">509 24,'0'0,"-1"-1,1 0,0 0,0 0,0 0,1 0,-1 0,0 1,0-1,0 0,1 0,-1 0,0 0,1 1,-1-1,0 0,1 0,-1 1,1-1,0 0,-1 1,1-1,-1 0,1 1,0-1,0 1,-1-1,1 1,0-1,0 1,0 0,-1-1,1 1,0 0,0 0,0 0,0 0,0-1,-1 1,1 0,0 1,0-1,0 0,0 0,0 0,0 0,-1 1,1-1,0 0,0 1,0-1,0 1,44 23,21 18,2-2,71 29,-63-32,59 33,-133-68,0 0,0 0,-1 0,1 0,-1 0,0 0,1 0,-1 0,0 0,0 1,0-1,-1 0,1 1,0-1,-1 1,0-1,1 1,-1-1,0 1,0-1,-1 1,1-1,0 1,-1-1,0 1,1-1,-1 0,0 1,0-1,0 0,-1 0,0 2,-55 70,46-61,-215 240,101-55,99-143,18-30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0,'-30'135,"6"0,2 52,-6 128,18-179,10-136,0 1,0 0,0-1,0 1,-1 0,1 0,0-1,0 1,0 0,1 0,-1-1,0 1,0 0,0 0,0-1,1 1,-1 0,0-1,1 1,-1 0,1-1,-1 1,0 0,1-1,-1 1,1-1,0 1,-1-1,1 1,-1-1,1 0,0 1,-1-1,1 0,0 1,0-1,-1 0,1 0,0 0,-1 1,1-1,0 0,0 0,-1 0,1 0,0 0,0-1,-1 1,2 0,9-5</inkml:trace>
  <inkml:trace contextRef="#ctx0" brushRef="#br0" timeOffset="320.462">509 0,'-28'36,"2"1,1 2,2 0,2 1,1 2,3 0,1 0,-2 13,16-49,0 0,1 0,-1 0,1 1,0-1,1 0,-1 0,1 1,1-1,-1 0,1 0,0 1,0-1,1 0,0 0,0 0,0 0,1-1,0 1,0-1,0 1,1-1,-1 0,1 0,1-1,-1 1,1-1,-1 0,1 0,1 0,-1-1,0 0,1 0,4 2,6-3,0 0,0-1,1-1,-1 0,0-2,1 1,-1-2,0 0,0-1,-1-1,1 0,-1-1,0-1,0 0,-1-1,0-1,-1 0,1-1,-2 0,0-1,0 0,-1-1,0-1,-1 0,0 0,7-14,-12 19,0 0,-1 0,0 0,-1-1,0 1,0-1,0 0,-1 0,-1 0,0-1,0 1,0 0,-1 0,-1-1,0 1,0 0,-1 0,0 0,0 0,-1 0,0 0,0 1,-1-1,-1 1,1 0,-1 0,-1 1,1 0,-1-1,-1 2,1-1,-1 1,0 0,-6-4,3 2,0 1,-1 0,0 0,0 1,0 0,-1 1,0 0,0 1,0 1,-1 0,1 0,-1 1,0 1,1 0,-1 1,0 0,0 1,1 0,-1 1,0 0,1 2,0-1,0 1,0 1,0 0,1 1,-1 0,0 1,-57 57,43-34</inkml:trace>
  <inkml:trace contextRef="#ctx0" brushRef="#br0" timeOffset="634.647">679 537,'-28'8,"1"1,0 1,1 1,0 2,1 0,-18 14,34-20,-1 0,2 0,-1 1,1 0,0 0,1 1,0 0,0 0,1 1,0 0,1 0,0 0,0 1,1-1,1 1,0 0,0 1,1 0,0-3,0-1,1 1,0-1,1 1,0 0,0-1,1 1,0 0,1-1,0 0,0 1,1-1,0 0,0 0,1 0,0 0,0-1,1 0,0 1,0-2,1 1,-1-1,2 0,-1 0,2 1,2-1,1-1,-1-1,1 0,0 0,0-1,1 0,-1-1,1 0,-1-1,1 0,0-1,-1 0,1-1,-1-1,1 1,-1-2,1 0,-1 0,0-1,0 0,-1-1,1 0,-1-1,0 0,-1 0,1-1,-1 0,-1-1,8-8,-10 5,0-1,-1-1,0 1,-1-1,0 0,-1 0,0 0,-1 0,-1 0,0-1,-1 1,0 0,-1-1,0 1,-2 0,1 0,-1 0,-1 0,-1 0,2-2,-2 1,1 0,-2 1,0-1,-1 1,0 0,-1 0,0 1,-1 0,0 1,-1 0,0 1,-1-1,0 2,0 0,-1 0,-1 1,1 0,-1 1,-1 1,-9-3,-4 0</inkml:trace>
  <inkml:trace contextRef="#ctx0" brushRef="#br0" timeOffset="988.079">1243 226,'-38'22,"0"2,1 1,2 2,-24 23,49-40,0 0,0 0,1 0,1 1,0 1,0 0,1 0,1 0,0 0,1 1,0 0,1 1,0-1,1 1,1-1,0 1,0 3,3-8,-1 0,1 0,1-1,0 1,0 0,0 0,1-1,1 1,-1-1,1 0,1 0,-1 0,1-1,1 0,-1 0,1 0,1 0,-1-1,1 0,0-1,0 1,1-1,0-1,0 1,0-1,6 1,-5 0,0-1,0-1,1 0,-1 0,1-1,0 0,-1 0,1-1,0-1,0 0,0 0,0-1,0 0,0-1,-1 0,1 0,-1-1,1 0,-1-1,0 0,0 0,0-1,-1 0,0-1,0 0,0 0,4-6,-4 4,0-2,0 1,-2-1,1 0,-1 0,0-1,-1 0,-1 0,1 0,-2-1,0 1,0-1,-1 0,0 0,-1 0,-1 0,0 0,0 0,-1 0,-1 0,0 0,0 1,-1-1,-1 0,0 1,0 0,-1 0,-1 0,0 1,0 0,-1 0,-1 0,1 1,-1 0,-1 1,-9-8,11 11,0 1,-1-1,0 1,0 1,0 0,0 0,0 0,-1 1,1 1,-1-1,0 1,1 1,-1-1,0 2,0-1,1 1,-1 0,0 1,-13 5</inkml:trace>
  <inkml:trace contextRef="#ctx0" brushRef="#br0" timeOffset="1325.296">1751 85,'-12'-4,"-1"2,1 0,0 0,-1 2,1-1,-1 1,1 1,-1 0,1 1,0 1,0-1,0 2,0 0,0 0,0 1,1 1,-8 5,16-8,0 0,0 1,1-1,0 1,0 0,0 0,0 0,1 0,-1 0,1 0,0 0,0 0,1 0,-1 1,1-1,0 0,0 1,0-1,1 0,-1 0,1 1,0-1,1 0,-1 0,0 0,1 0,0 0,0-1,2 3,0 2,0-1,1 0,0 1,0-2,0 1,1-1,0 1,1-2,-1 1,1-1,0 0,0 0,1-1,3 2,-3-2,-1 0,1 0,0-1,0 0,0 0,0-1,1 0,-1-1,1 0,-1 0,1-1,-1 0,1 0,-1-1,1 0,-1 0,1-1,-1-1,0 1,0-1,0 0,0-1,5-3,-8 3,-1-1,1 1,-1-1,0 0,0-1,0 1,-1-1,0 1,0-1,0 0,-1 0,1 0,-1-1,-1 1,0 0,0-1,0 1,0-1,-1 1,0-1,-1 1,1-1,-1 1,0-1,-1 1,0 0,0 0,0 0,-1 0,1 0,-2 0,1 0,0 1,-1 0,0-1,-1 2,1-1,-1 0,0 1,0 0,-1-1,-17-10,2 3</inkml:trace>
  <inkml:trace contextRef="#ctx0" brushRef="#br0" timeOffset="1567.949">1949 508,'39'-5,"21"-6,11-1,-2 1,-3 2,-9 3,-3-2,-7 0,-6 2,-6 1,-3 2,-8 2</inkml:trace>
  <inkml:trace contextRef="#ctx0" brushRef="#br0" timeOffset="2137.267">3472 0,'-9'55,"-3"0,-2-1,-3-1,-22 50,27-75,-1-1,-1 0,-1-1,-2 0,0-1,-2-1,-1-1,0-1,-2 0,0-2,-2 0,0-2,-1 0,-1-2,-17 8,37-20,1-1,-1 0,0 0,0-1,0 0,0 0,0 0,0 0,-1-1,1 0,0-1,-1 1,1-1,-1 0,1-1,0 0,-1 0,1 0,0-1,0 0,-1 0,1 0,1-1,-1 0,0 0,1 0,0-1,-1 0,1 0,1 0,-1-1,1 1,-1-1,1 0,1-1,-1 1,1 0,0-1,-2-5,3-7,1 0,1 0,1-1,0 1,1 0,1 0,1 0,1 1,0-1,1 1,1 0,0 0,2 1,0 0,0 1,2 0,1-2,-9 10,1 1,-1-1,1 1,0 0,1 0,0 0,0 0,0 1,0 0,1 0,0 0,0 1,0 0,0 0,1 1,0-1,0 1,0 1,0-1,0 1,0 1,0-1,1 1,-1 1,1-1,-1 1,0 0,1 1,-1 0,2 0,90 83,-38-24,-19-27,1-3,1-2,2-1,1-3,25 9,63 28,-118-50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2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23,'4'0,"7"0,7 0,4 0,4 0,1 0,2 0,1 0,-1 0,0 0,0 0,0 0,-1 0,1 0,-1-5,0-1,1 0,-6 1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2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1,'14'4,"10"3,6-1,2-1,0-2,1-1,-2-1,-1 0,0-1,-1-1,-1 1,0 0,0 0,0 0,1-1,-2 1,-3-4,-7-3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5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31,'-3'4,"-10"16,1 2,0-1,2 2,1-1,0 1,2 1,0-1,-1 17,8-37,0 0,-1 0,1 1,0-1,1 0,-1 0,0 0,1 0,0 1,0-1,0 0,0 0,0 0,1-1,-1 1,1 0,0 0,0-1,0 1,0-1,0 0,0 1,1-1,-1 0,1-1,0 1,-1 0,1-1,0 1,0-1,0 0,0 0,0 0,2 0,3 1,0-1,-1-1,1 1,0-1,0 0,0-1,-1 0,1 0,-1-1,1 0,-1 0,1-1,5-3,-2 0,0 0,-1-1,0 0,-1-1,1 0,-2-1,1 0,-1 0,0-1,-1 0,6-10,-10 14,1 1,-1-1,-1 0,1 0,-1 0,0 0,0-1,0 1,-1-1,0 1,-1-1,1 1,-1-1,-1 1,1-1,-1 1,0-1,0 1,-1-1,0 1,0 0,-1 0,0-1,-1 1,-1 1,0 0,0 0,0 1,0-1,-1 1,0 0,0 1,0-1,0 1,0 0,-1 1,1 0,-1 0,0 0,0 1,1 0,-1 0,0 0,0 1,0 0,0 1,0 0,0 0,0 0,1 1,-1 0,0 0,1 0,-1 1,-4 3,-15 7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5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86,'12'-15,"-12"15,1 1,-1-1,0 0,0 1,0-1,1 0,-1 1,0-1,1 0,-1 0,0 1,0-1,1 0,-1 0,0 0,1 0,-1 1,0-1,1 0,-1 0,0 0,1 0,-31 161,-6 106,15-32,-32-53,53-182,0 0,0 0,1 0,-1 0,0 0,0 0,1 1,-1-1,0 0,0 0,1 0,-1 0,0 1,0-1,0 0,1 0,-1 0,0 1,0-1,0 0,0 0,1 1,-1-1,0 0,0 0,0 1,0-1,0 0,0 0,0 1,0-1,0 0,0 1,0-1,0 0,0 0,0 1,0-1,19-22,17-29,-21 26</inkml:trace>
  <inkml:trace contextRef="#ctx0" brushRef="#br0" timeOffset="296.674">489 1,'-47'114,"28"-72,2 0,1 1,3 0,1 1,2 1,1 10,8-50,1 0,0 0,-1 0,2 1,-1-1,0 0,1 0,0 0,0 0,1 0,-1 0,1-1,0 1,1 0,-1-1,1 0,-1 1,2-1,-1 0,0 0,1-1,-1 1,1-1,0 1,0-1,0-1,1 1,-1 0,1-1,0 0,-1 0,1-1,0 1,0-1,0 0,0 0,0-1,5 1,10-4,1 0,-1-2,1 0,-1-1,-1-1,1-1,-1-1,-1-1,17-10,6-2,24-19,-53 29</inkml:trace>
  <inkml:trace contextRef="#ctx0" brushRef="#br0" timeOffset="546.345">885 114,'-178'520,"137"-353,40-163,-1 0,1-1,0 1,0 0,0 0,0-1,0 1,1 0,0 0,0 0,0 0,0 0,1 0,-1 0,1 0,0-1,0 1,1 0,-1 0,1-1,0 1,0-1,0 0,0 1,0-1,1 0,-1 0,1-1,0 1,0 0,0-1,0 0,1 0,-1 0,1 1,12-3</inkml:trace>
  <inkml:trace contextRef="#ctx0" brushRef="#br0" timeOffset="1065.032">1533 143,'-26'-6,"0"2,-1 1,0 1,1 2,-1 0,0 2,1 1,-1 1,1 1,-9 4,23-3,1 0,0 1,0 1,0 0,1 0,0 1,0 0,1 1,0 0,1 1,1 0,-1 0,1 0,1 1,0 0,1 0,1 0,-1 1,2 0,0 0,0 0,1 8,1-15,1 1,-1-1,2 1,-1 0,1-1,0 1,0-1,1 0,0 1,0-1,0 0,1 0,0 0,0 0,0-1,1 1,0-1,0 0,1 0,-1 0,1-1,0 1,0-1,0 0,1-1,-1 1,1-1,0 0,0-1,0 1,1-1,-1 0,0-1,1 1,-1-2,1 1,-1 0,1-1,0 0,-1-1,1 0,-1 0,1 0,-1-1,0 1,1-2,2 0,20-13,0-1,-1-1,0-1,-2-1,-1-2,0 0,-1-2,19-25,65-102,-120 178,-63 110,5 3,-1 21,50-108,2 2,2 0,3 1,-2 29,15-84,1 1,-1-1,0 1,1-1,0 1,-1 0,1-1,0 1,0 0,0-1,0 1,0-1,0 1,0 0,1-1,-1 1,1 0,-1-1,1 1,-1-1,1 1,0-1,0 1,0-1,0 0,0 1,0-1,0 0,0 0,0 0,1 0,-1 0,0 0,1 0,-1 0,1 0,-1-1,1 1,0-1,-1 1,1-1,-1 1,1-1,0 0,-1 0,1 0,12-5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1 643,'18'0,"0"1,0 0,0 1,0 2,0-1,-1 2,1 1,-1 0,0 1,14 8,191 100,165 109,-165-112,-108-40,92 69,-50-53,28 37,-45-28,60 30,27 13,-39-19,18 3,-126-91,-53-24,-1 1,-1 1,0 1,0 1,-2 1,1 1,-2 1,0 1,1 2,141 104,-64-69,-81-48</inkml:trace>
  <inkml:trace contextRef="#ctx0" brushRef="#br0" timeOffset="2146.352">28 643,'0'284,"-27"-97,27-188,0 1,0 0,0-1,0 1,1 0,-1 0,0-1,0 1,1 0,-1 0,0-1,0 1,1 0,-1 0,0 0,0-1,1 1,-1 0,0 0,1 0,-1 0,0 0,1 0,-1 0,0 0,1 0,-1 0,0 0,1 0,-1 0,0 0,1 0,-1 0,0 0,1 0,-1 0,0 0,1 0,-1 1,0-1,0 0,1 0,-1 0,0 1,1-1,-1 0,0 0,0 1,0-1,1 0,-1 0,0 1,0-1,0 0,0 1,0-1,1 0,-1 1,0-1,0 0,0 1,0-1,0 0,0 1,0-1,19-29,-17 25,161-246,-93 162,5 4,3 2,66-50,-110 95,-35 36,1 0,-1 0,1 1,-1-1,1 0,-1 1,1-1,-1 1,0-1,1 1,-1-1,0 1,0-1,1 1,-1 0,0-1,0 1,0 0,1 0,-1-1,0 1,0 0,0 0,0 0,0 0,1 0,-1 0,0 1,0-1,0 0,0 0,1 0,-1 1,0-1,0 1,0-1,1 0,-1 1,0 0,-146 57,121-49,0-1,-1-1,0-1,0-2,0 0,-1-2,-12-1,23-1,1 0,-1 1,0 0,1 2,-1 0,1 1,0 0,0 2,-2 0,2 3</inkml:trace>
  <inkml:trace contextRef="#ctx0" brushRef="#br0" timeOffset="4303.781">1496 559,'-10'-5,"-1"1,0 0,0 1,0 0,-1 0,1 2,0-1,-1 1,1 1,-1 0,1 1,-1 0,1 1,-1 0,1 0,0 2,0-1,0 1,1 1,-1 0,1 0,0 1,1 0,-7 6,6 0,0 0,1 1,0 0,1 1,0 0,1 0,1 1,0 0,1 0,1 0,0 0,1 1,1 0,0-1,1 1,1 0,0 0,1 0,3 13,-4-23,0-1,0 1,0-1,1 1,-1-1,1 1,1-1,-1 1,1-1,0 0,0 0,0 0,1 0,0 0,0-1,0 1,0-1,1 0,0 0,0 0,0 0,0 0,0-1,1 0,0 0,0 0,-1-1,1 0,1 1,-1-2,0 1,0-1,1 1,-1-2,1 1,-1 0,1-1,-1 0,6-1,3-6,1 0,-2-1,1-1,-1 0,0-1,-1 0,-1-1,1-1,-2 0,1 0,-2-1,0 0,0 0,-1-1,-1 0,5-13,1-3,-1-1,-1-1,-1 0,-2 0,-1-5,0 12,8 31,69 223,-60-196,-9-24</inkml:trace>
  <inkml:trace contextRef="#ctx0" brushRef="#br0" timeOffset="4946.89">1073 219,'397'0,"-239"28,-157-29,0 0,-1-1,1 1,-1 0,0 0,1-1,-1 1,0 0,0 0,1-1,-1 1,0 0,0-1,-1 1,1 0,0 0,0-1,-1 1,1 0,0 0,-1-1,0 1,1 0,-1 0,1 0,-1 0,0 0,0 0,0 0,0 0,0 0,0 0,0 0,0 1,0-1,0 0,0 1,0-1,-1 1,1-1,-1 1,0-2,-144-150,123 126,1 3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187 121,'-9'0,"-9"0,0-5,-3-2,3-3,-1-2,3-2,0 0,2-1,-1 1,2-2,3 2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183 125,'-14'-10,"-10"-2,-6-1,-2-1,4-5,7-2,3 1,3 4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69,'-10'-9,"-8"-4,0-4,-3 1,3 3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46,'-4'-10,"-3"-7,1-2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87,'-29'-24,"-14"-8,0 1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548 0,'1'18,"-1"-1,0 1,-2-1,0 1,-1-1,0 0,-2 0,0 0,0-1,-2 1,0-1,-1-1,-1 1,0-1,-1-1,-4 5,-83 72,-57 16,149-104,1 1,-1-2,1 1,-1 0,0-1,0 0,0 0,-1-1,1 1,0-1,-1 0,1-1,0 1,-1-1,1 0,-1-1,1 1,-1-1,1 0,0 0,0-1,-1 1,1-1,0 0,0-1,1 1,-1-1,0 0,1 0,0-1,-1 1,1-1,1 0,-1 0,1 0,-1 0,1-1,0 0,1 1,-1-1,1 0,0 0,0 0,-1-2,1-1,0 1,0 0,1-1,0 1,0-1,0 0,1 1,0-1,1 1,0-1,0 1,1-1,0 1,0-1,0 1,1 0,0 0,0 0,1 1,0-1,0 1,1 0,0 0,0 0,0 1,1 0,-1 0,1 0,1 1,-1-1,0 1,5-1,1 4,0 1,0 0,0 1,0 0,0 1,-1 1,1 0,-1 0,0 1,1 0,-2 1,1 0,0 1,-1 0,0 1,-1 0,0 1,0 0,0 0,-1 1,0 0,-1 0,0 1,2 3,84 75,-17-32,-63-42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1,'-8'3,"1"0,-1 1,1 0,0 0,0 1,1 0,-1 0,1 1,0 0,0 0,1 0,0 1,0-1,0 1,1 0,0 1,0-1,1 1,0 0,1 0,-2 6,-2-1,-7 16,1 0,1 1,1 0,1 1,2 0,2 0,0 0,2 2,3-6,1-3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20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421 619,'-14'0,"-1"0,1 1,-1 0,1 1,0 1,0 1,0 0,0 0,1 1,0 1,0 0,0 1,1 1,-11 7,6-3,1 1,1 0,0 1,0 0,2 1,0 1,0 0,2 1,0 0,1 1,1 0,0 1,1 0,2 0,0 0,0 1,2 0,1 0,0 0,2 1,0-1,1 0,1 1,1-1,1 1,-1-13,1 1,1-1,-1 0,1-1,1 1,-1-1,1 0,1 0,-1 0,1-1,0 1,1-2,-1 1,1-1,0 0,1 0,-1-1,1 0,0 0,0-1,0 0,0 0,1-1,3 1,2 0,0-1,0 0,0-1,0-1,1 0,-1-1,0-1,0 0,0 0,-1-2,1 1,-1-2,0 0,11-6,14-10,-2-2,0-2,-2-2,0 0,-2-2,-2-2,0-1,-2-1,-2-1,-1-2,-2 0,-1-2,-2 0,-1-1,12-40,-22 51,-1-1,-2 0,0-1,-2 0,-1 1,-2-1,-1 0,-1 0,-1 0,-2 0,-1 0,-1 1,-2 0,-1 0,-1 1,-1 0,-2 1,-13-22,18 37,-2 1,1 0,-1 0,-1 1,0 0,0 1,-1 0,0 1,0 0,-1 1,0 0,-1 1,-1 0,7 3,0 1,1-1,-1 2,0-1,0 1,0 0,1 1,-1 0,0 0,0 1,0 0,0 0,0 1,0 0,1 0,-1 1,1 0,0 0,0 1,0-1,0 2,0-1,1 1,-5 5,1-1,1 2,0-1,1 1,0 1,0 0,1 0,1 0,0 1,1 0,0 0,1 0,1 0,0 1,0 0,2-1,0 1,0 0,1 0,1 0,0 0,2 4,2 10,0-1,2 0,2 0,0-1,1 0,2-1,0 0,2-1,1 0,4 4,25 22,1-1,2-2,3-2,1-2,40 24,-43-31,101 86,-135-110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4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1,'-9'15,"1"1,1 0,1 0,0 1,1 0,1 0,1 0,0 0,1 1,1-1,1 1,0-1,1 1,1-1,1 4,7 11,1 0,2-1,1 0,1-1,8 10,-15-30,-2-4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12,'453'0,"-402"-6,-33 0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1,'38'4,"18"2,4 0,2-1,-6-1,-7-2,-7-1,-6-1,-4 0,-3 0,-2 0,0 0,-5 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1,'-2'20,"-1"-1,-1 1,-1-1,0 0,-2 0,0-1,-1 0,0 0,-2-1,-4 6,-6 15,-56 93,49-87,1 1,2 1,2 2,-11 37,29-70,0 0,1 0,1 1,0-1,1 1,1-1,0 1,1-1,1 1,2 9,-3-19,1 1,0 0,1 0,-1-1,1 1,0-1,1 0,0 0,0 0,0 0,1-1,-1 0,1 0,0 0,1 0,-1-1,1 0,0 0,0 0,1-1,-1 0,1 0,5 1,13 2,-1-2,1-1,0-1,0-1,-1-2,23-2,14 1,-24 2,83-12,-120 12,0 0,-1-1,1 1,-1 0,1 0,0 0,-1-1,1 1,0 0,-1-1,1 1,0 0,-1 0,1-1,0 1,0 0,-1-1,1 1,0-1,0 1,0 0,0-1,0 1,-1-1,1 1,0 0,0-1,0 1,0-1,0 1,0-1,0 1,0 0,0-1,1 1,-1-1,0 1,0-1,0 1,0 0,1-1,-1 1,0 0,0-1,1 1,-1 0,0-1,0 1,1 0,-1-1,0 1,1 0,-1 0,1 0,-1-1,0 1,1 0,-1 0,1 0,-1 0,0 0,1 0,-1 0,1 0,-1 0,1 0,-1 0,0 0,-12-9</inkml:trace>
  <inkml:trace contextRef="#ctx0" brushRef="#br0" timeOffset="255.088">0 593,'34'-5,"21"-1,14-5,7 0,3-4,4 2,2 2,-5-1,0 1,-6 2,-4-1,-6 0,-3 2,-8 3,-12 1</inkml:trace>
  <inkml:trace contextRef="#ctx0" brushRef="#br0" timeOffset="639.499">1694 368,'-63'30,"32"-17,1 1,0 1,1 2,1 1,1 1,0 2,-11 11,21-15,0 0,1 1,1 0,1 2,0 0,1 0,2 1,0 1,-7 21,15-36,-10 56,13-62,0 1,0-1,0 0,1 1,-1-1,0 1,1-1,-1 0,1 1,-1-1,1 0,0 1,-1-1,1 0,0 0,0 0,0 0,0 0,0 0,0 0,0 0,0 0,0 0,1 0,-1-1,0 1,1 0,-1-1,0 0,1 1,-1-1,0 1,1-1,-1 0,1 0,-1 0,1 0,-1 0,0 0,1-1,0 1,12-3,-1-1,0 0,0-1,-1 0,1-1,-1 0,0-1,0 0,-1-1,0-1,4-4,12-7,194-182,-92 105,-128 96,-1 1,1-1,0 1,0-1,0 1,-1-1,1 1,0 0,0-1,0 1,0 0,0 0,0 0,0 0,0 0,0 0,0 0,0 0,0 0,0 0,-1 0,1 0,0 1,0-1,0 0,0 1,0-1,0 1,-1-1,1 1,0-1,0 1,-1 0,1-1,0 1,-1 0,1 0,-1-1,1 1,-1 0,1 0,-1 0,1 0,-1 0,0-1,1 1,-1 0,0 0,0 0,0 0,0 0,0 0,0 0,0 0,0 0,0 0,-1 0,1 0,0 0,-11 63,11-63,-44 203,43-178</inkml:trace>
  <inkml:trace contextRef="#ctx0" brushRef="#br0" timeOffset="1058.097">1977 903,'208'-291,"-173"241,-68 161,32-106,0 1,1-1,-1 0,1 1,0-1,1 1,0-1,0 0,0 1,0-1,1 0,0 0,0 0,0 0,0 0,1 0,0-1,0 1,1-1,-1 0,1 0,-1 0,1 0,1-1,-1 1,0-1,1 0,0-1,-1 1,1-1,0 0,1 0,-1 0,0-1,0 0,1 0,-1 0,0 0,1-1,-1 0,1 0,-1-1,0 0,1 0,2 0,7-5,-1 0,0 0,0-2,0 1,-1-2,0 0,-1 0,0-1,0-1,-1 0,0-1,-1 0,-1 0,0-1,0 0,-1-1,5-13,-2 2</inkml:trace>
  <inkml:trace contextRef="#ctx0" brushRef="#br0" timeOffset="1922.791">3444 311,'-80'109,"33"-41,-3-3,-2-2,-26 21,78-84,-24 25,0 0,-1-2,-2-1,0-2,-1 0,-1-2,-1-1,-1-1,0-2,-10 3,39-16,1-1,-1 1,0-1,1 1,-1-1,0 0,0 0,1 0,-1 0,0 0,0 0,1 0,-1 0,0-1,1 1,-1-1,0 1,1-1,-1 0,1 1,-1-1,1 0,-1 0,1 0,-1 0,1 0,0-1,0 1,0 0,-1-1,1 1,0-1,1 1,-1-1,0 1,0-1,1 1,-1-1,1 0,-1 0,1 1,0-1,0 0,0 1,0-2,9-80,-3 66,0 0,1 1,1 0,0 0,1 1,1 0,0 1,1 0,0 0,1 1,1 1,9-7,-17 17,0 0,0 1,0 0,0 0,1 0,-1 0,0 1,0 0,1 0,-1 0,0 1,0 0,1 0,-1 0,0 1,0-1,0 1,0 0,-1 1,1-1,0 1,-1 0,0 0,0 1,0-1,0 1,0 0,-1 0,1 0,-1 0,0 0,-1 1,3 3,11 10,213 165,-114-89,-98-84,-2-5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1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625 565,'-5'3,"-17"8,0 0,1 2,0 0,1 2,1 0,0 1,1 1,1 0,0 2,2 0,-8 12,17-14,1 1,1-1,1 1,0 0,1 0,1 1,1-1,0 0,1 0,1 1,3 8,-3-19,0 0,0-1,1 1,0-1,0 0,0 0,1 0,0 0,1 0,-1-1,1 0,1 0,-1 0,1-1,0 0,0 0,0 0,1-1,0 0,0 0,0-1,0 0,0 0,1 0,0-1,-1 0,1-1,0 0,0 0,0 0,-1-1,1-1,0 1,0-1,0 0,0-1,-1 0,5-2,18-4,-2-1,0-1,0-2,0-1,-2-1,0-1,0-2,-2 0,0-2,-1 0,-1-2,-1 0,4-7,-18 21,0 0,0 0,0-1,-1 0,0-1,-1 1,0-1,0 0,-1 0,0-1,0 1,-1-1,-1 0,0 0,0 0,-1 0,0 0,0 0,-1-1,-1 1,0 0,0 0,-1 0,0 0,-1 0,0 0,0 1,-1-1,-4-6,-5 3,0 0,-1 1,0 0,-1 1,0 1,-1 0,0 1,0 1,-1 0,0 2,-1 0,1 0,-1 2,0 0,0 1,0 1,-1 1,1 0,0 1,-1 2,1-1,0 2,0 1,0 0,-1 1,5 0,1 0,-1 0,1 1,1 1,-1 0,1 1,0 1,1-1,0 2,1 0,0 0,-1 1,-15 20</inkml:trace>
  <inkml:trace contextRef="#ctx0" brushRef="#br0" timeOffset="400.22">1273 904,'0'5,"0"6,0 6,-4 1,-3 1,1 3,2 2,-5-3,1-5</inkml:trace>
  <inkml:trace contextRef="#ctx0" brushRef="#br0" timeOffset="1006.759">1472 481,'21'-11,"-3"0,1 1,0 0,0 2,0 0,1 1,1 1,-1 1,1 1,-1 1,1 1,0 0,4 2,-24 0,1-1,0 1,-1 0,1 0,0 0,-1 1,1-1,0 0,-1 1,1-1,-1 1,1-1,0 1,-1 0,1-1,-1 1,0 0,1 0,-1 0,0 0,1 1,-1-1,0 0,0 0,0 1,0-1,0 1,0-1,-1 1,1-1,0 1,-1-1,1 1,-1 0,0-1,1 1,-1 0,0-1,0 1,0 0,0-1,0 1,-1 0,1-1,0 1,-1 0,1-1,-1 1,0-1,1 1,-1-1,0 1,-1 0,-155 182,155-182,1 0,-1 0,0 0,0 0,1 1,-1-1,1 1,0-1,0 1,0-1,0 1,0 0,1-1,-1 1,1 0,0 0,0 0,0-1,0 1,0 0,0 0,1-1,-1 1,1 0,0-1,0 1,0 0,0-1,0 1,1-1,-1 0,1 1,-1-1,1 0,0 0,0 0,0 0,0 0,0 0,1-1,-1 1,0-1,1 0,-1 1,1-1,0 0,2 0,46 18,-40-16,0 0,0 1,-1 0,0 1,0 0,0 0,-1 1,0 1,0-1,0 2,-1-1,0 1,2 3,-6-8,-1 1,1 1,-1-1,0 0,-1 1,1-1,-1 1,0 0,0 0,0 0,-1 0,1 0,-1 0,-1 0,1 1,-1-1,0 0,0 1,0-1,-1 0,1 0,-2 0,1 1,0-1,-1 0,0 0,0-1,0 1,-1 0,0-1,0 1,0-1,0 0,-1 0,1 0,-2 0,-8 4,-1 0,0-1,0-1,0-1,-1 0,1 0,-1-2,0 0,-1 0,1-2,0 0,-1 0,1-2,-14-1,5 2</inkml:trace>
  <inkml:trace contextRef="#ctx0" brushRef="#br0" timeOffset="1384.348">88 1384,'489'-11,"459"-62,-430 43,-495 31</inkml:trace>
  <inkml:trace contextRef="#ctx0" brushRef="#br0" timeOffset="1969.697">681 1666,'-21'9,"0"1,0 0,1 2,1 1,0 0,0 1,1 1,1 1,1 0,0 1,1 1,-11 17,18-22,0 0,1 1,1 0,0 0,0 0,2 1,0-1,0 1,2 0,0 0,0 1,1-1,1 0,1 5,0-15,1 0,-1 0,1-1,0 1,0-1,0 1,1-1,0 0,0 0,0 0,0 0,0-1,1 1,0-1,-1 0,1 0,1 0,-1-1,0 1,1-1,-1 0,1 0,-1-1,1 1,0-1,0 0,0 0,0-1,3 1,147-13,-125 4,0-2,-1-1,0-2,0 0,-1-2,-1-1,-1-1,0-2,-1 0,-2-2,0 0,9-12,-26 27,-1 0,1-1,-1 1,-1-1,1-1,-1 1,-1-1,1 1,-1-1,-1 0,1 0,-1 0,-1-1,1 1,-1 0,-1-1,0 1,0 0,0-1,-1 1,-1 0,1-1,-1 1,-1 0,1 0,-1 0,-1 1,0-1,0 1,0 0,-1 0,0 0,0 0,0 1,-1 0,0 0,-1 0,1 1,-1 0,-2-1,-1 0,0 0,-1 1,0 0,0 1,0 0,0 1,0 0,-1 1,1 0,-1 1,0 0,0 1,1 0,-1 0,0 2,1-1,-1 2,1-1,0 2,-1-1,1 2,1-1,-11 7,-61 54,64-45</inkml:trace>
  <inkml:trace contextRef="#ctx0" brushRef="#br0" timeOffset="2285.774">1160 2033,'0'19,"0"11,-4 1,2-5,2-8</inkml:trace>
  <inkml:trace contextRef="#ctx0" brushRef="#br0" timeOffset="2732.494">1697 1609,'-15'8,"0"-1,0 2,1 0,1 1,-1 0,1 1,1 1,0 0,1 0,0 1,1 1,-7 12,16-24,0 0,0 0,1 0,-1 0,1 0,0 0,-1 0,1 0,0 0,0 0,0 0,0 0,1 0,-1 0,0 0,1 0,-1 0,1 0,0-1,0 1,0 0,0 0,0-1,0 1,0 0,1-1,-1 1,0-1,1 1,-1-1,1 0,0 0,0 1,70 28,-41-20,-24-8,-1 1,1 0,-1 0,0 1,0-1,-1 1,1 1,-1-1,0 1,0 0,0 0,-1 0,1 1,-1-1,0 1,-1 0,0 0,0 1,0-1,-1 1,0-1,0 1,0 0,-1 0,0 0,-1 0,1-1,-1 1,0 0,-1 0,0 0,0 0,-1 0,1 0,-2-1,1 1,-1-1,1 1,-2-1,1 0,-1 0,-3 4,2-6,0 0,0-1,0 1,0-1,-1 0,1 0,-1-1,0 0,0 0,1 0,-2-1,1 1,0-1,0-1,0 1,0-1,0 0,-1-1,1 0,0 0,0 0,-2-1,-16-4</inkml:trace>
  <inkml:trace contextRef="#ctx0" brushRef="#br0" timeOffset="2985.672">1556 1609,'34'-9,"15"-4,5 1,-3 2,-4 3,-6 3,-5 1,-4 2,-3 1,-5 1</inkml:trace>
  <inkml:trace contextRef="#ctx0" brushRef="#br0" timeOffset="3708.836">2290 255,'26'21,"0"1,-2 2,-1 0,-1 2,-1 0,5 10,6 16,-2 1,-2 2,-2 0,-3 2,-3 1,-2 1,-3 0,-2 1,-3 1,-2-1,-4 1,-2 61,0-69,-2 0,-2 1,-3-2,-2 1,-2-1,-2 0,-3-1,-9 20,5-29,-1 0,-2-2,-3 0,0-1,-3-2,-1 0,-1-2,-2-2,-2 0,-1-2,-1-2,-39 25,-15 7,69-47</inkml:trace>
  <inkml:trace contextRef="#ctx0" brushRef="#br0" timeOffset="4486.124">399 1,'-24'41,"3"1,1 2,2 0,3 1,-9 38,-8 21,-99 377,99-360,5 1,5 1,6 2,5-1,6 111,7-201,2-1,1 0,2-1,1 1,1-1,2-1,1 0,2 0,1-1,1-1,1-1,2 0,1-1,20 21,0-2,-19-20,1-1,1-1,1-2,1 0,8 5,-11-15,-3-4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1 367,'83'13,"1"-4,0-4,0-3,1-4,32-7,281-9,-371 29,-32-5</inkml:trace>
  <inkml:trace contextRef="#ctx0" brushRef="#br0" timeOffset="261.591">170 678,'448'-1,"-214"-28,-224 29,-1 0,1-1,-1 0,0 0,1-1,-1-1,0 1,0-1,0-1,-1 0,1 0,-1-1,0 0,0 0,1-2,4-6</inkml:trace>
  <inkml:trace contextRef="#ctx0" brushRef="#br0" timeOffset="670.446">453 0,'22'15,"16"12,1-3,1-1,1-1,8 0,76 23,118 54,-239-97,1 1,0-1,-1 1,1 0,-1 0,0 1,0-1,-1 1,1 0,0 0,-1 0,0 0,0 0,-1 1,1 0,-1-1,0 1,0 0,0 0,-1 0,0 0,0 1,0-1,0 0,-1 0,0 0,0 1,-1-1,1 0,-1 0,0 1,-1-1,1 0,-1 0,0-1,0 1,-1 2,-12 17,-1 0,0-1,-2-1,-1 0,0-1,-7 3,-21 24,-182 157,145-136,-23 27,94-86</inkml:trace>
  <inkml:trace contextRef="#ctx0" brushRef="#br0" timeOffset="1882.019">2399 903,'-167'245,"138"-206,-2-1,-1-2,-2-1,-1-2,-2-2,-2-1,0-1,-2-3,-1-1,0-2,-6-1,27-11,-1-2,0-1,0-1,-1 0,0-2,-1-1,1 0,-1-2,0-1,20-1,0 0,0 0,0-1,0 1,0-1,0 0,1 0,-1-1,0 1,1-1,-1 1,1-1,-1 0,1-1,0 1,0 0,0-1,0 0,1 0,-1 0,1 0,-1 0,1 0,0 0,0-1,1 1,-1-1,1 0,-1 1,1-1,0 0,1 0,-1 0,1 0,-1 0,1 1,0-1,1-4,2-13,1 0,1 0,1 1,0-1,2 1,0 1,1-1,1 2,1-1,1 1,0 1,2 0,0 1,0 0,14-10,-23 20,-1 0,-1 1,1-1,1 1,-1 0,1 0,-1 1,1-1,1 1,-1 0,1 0,-1 1,1 0,0 0,0 0,1 1,-1 0,0 0,1 0,-1 1,1 0,0 0,-1 1,1 0,0 0,-1 0,1 1,-1 0,1 0,4 2,6 9,-1 0,0 2,0 0,-2 0,1 2,-2-1,0 2,-1 0,8 16,-5-11,161 172,-24-73,-134-109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1186,'10'5,"7"1,6 0,4-1,3-1,0-2,0-1,0 0,-1-1,0 0,0-1,0 1,-1 0,0 0,0 0,0-1,0 1,-5 0</inkml:trace>
  <inkml:trace contextRef="#ctx0" brushRef="#br0" timeOffset="254.065">1 1440,'33'9,"22"4,5-1,3-2,-6-3,-1-3,-7-6,-6-3,-6-1,-4 0,-4 2,-6 2</inkml:trace>
  <inkml:trace contextRef="#ctx0" brushRef="#br0" timeOffset="995.567">1496 537,'13'-15,"-12"25,-79 163,-43 50,72-141,4 3,-31 84,37-20,38-142,1-1,0 0,0 0,0 0,1 1,0-1,1 0,-1 0,1 0,0-1,0 1,1 0,0-1,0 1,0-1,1 0,0 0,0 0,0-1,0 1,1-1,-1 0,3 1,13 6,-1-1,2-1,-1-1,1 0,0-2,1 0,-1-2,1 0,0-2,0 0,0-1,1-2,-1 0,18-3,-36 4,1 0,0 0,-1-1,1 1,0-1,-1 0,1 0,-1-1,1 1,-1-1,1 0,-1 0,0 0,0-1,0 0,-1 1,1-1,0-1,-1 1,0 0,0-1,0 0,0 1,-1-1,1-1,-1 1,0 0,0 0,-1-1,1 1,0-4,0-13</inkml:trace>
  <inkml:trace contextRef="#ctx0" brushRef="#br0" timeOffset="1249.216">678 1045,'229'-35,"-96"12,2 7,41 3,201-2,-332 10,-6 1</inkml:trace>
  <inkml:trace contextRef="#ctx0" brushRef="#br0" timeOffset="1651.36">2316 1016,'-10'-2,"1"1,0 0,-1 0,1 1,-1 1,1-1,-1 1,1 1,0 0,0 0,0 1,0 0,0 0,0 1,-1 1,-12 7,1 1,0 1,1 1,0 1,1 0,1 2,1 0,0 1,0 3,-2-1,7-9,0 1,1 1,0 0,1 0,0 1,1 0,1 1,1 0,0 0,1 1,0 0,2 0,0 0,1 0,1 1,-1 12,4-25,1-1,-1 0,1 0,0 0,0 0,0 0,0 0,0-1,1 1,0-1,0 0,0 0,0 1,0-2,1 1,-1 0,1-1,0 0,0 0,0 0,0 0,0 0,0-1,0 0,1 0,-1 0,0 0,1-1,-1 0,0 0,1 0,-1 0,0-1,1 1,-1-1,0 0,1-1,-1 1,0-1,0 1,0-1,0-1,-1 1,1 0,-1-1,1 0,-1 0,2-1,33-28,-2-1,-1-2,-2-2,-2-1,22-33,119-131,-138 181,-34 21,1 0,0 0,-1 0,1-1,-1 1,1 0,0 0,-1 0,1 0,0 0,-1 0,1 0,0 1,-1-1,1 0,-1 0,1 0,0 1,-1-1,1 0,-1 1,1-1,-1 0,1 1,-1-1,1 1,-1-1,1 1,-1-1,0 1,1-1,-1 1,0-1,1 1,-1-1,0 1,0 0,1-1,-1 1,0 0,0-1,0 1,0-1,0 1,0 0,0-1,0 1,0 0,0-1,-1 1,1 0,0-1,0 1,0-1,-1 1,-10 72,8-60,0 1,1-1,1 1,0 0,0-1,2 1,0 0,0-1,3 11,2-2,-1-3</inkml:trace>
  <inkml:trace contextRef="#ctx0" brushRef="#br0" timeOffset="2069.643">2654 1581,'116'-275,"-5"123,-111 150,0 1,0-1,1 1,-1 0,1 0,-1-1,1 1,0 0,-1 0,1 0,0-1,0 1,0 0,0 0,0 0,0 1,0-1,0 0,0 0,0 0,1 1,-1-1,0 1,0-1,1 1,-1-1,0 1,1 0,-1 0,0-1,1 1,-1 0,1 0,-1 0,0 1,1-1,-1 0,0 0,1 1,-1-1,0 1,1-1,-1 1,0 0,0-1,0 1,0 0,1 0,5 123,-9-86,1-19,0-12,0-1,0 1,0 0,1-1,-1 1,2 0,-1-1,1 1,0 0,0-1,1 1,0-1,0 0,1 1,-1-1,1 0,0 0,1-1,0 1,0-1,0 0,0 0,1 0,0 0,0-1,3 2,1-3,0-1,0 0,1-1,-1 1,1-2,-1 0,1 0,-1 0,1-1,-1-1,1 0,-1 0,0 0,0-1,0-1,0 0,0 0,-1 0,0-1,0-1,0 1,-1-1,0-1,0 1,0-1,-1 0,0-1,0 1,-1-1,0 0,0-1,-1 1,3-9,29-89,-34 84</inkml:trace>
  <inkml:trace contextRef="#ctx0" brushRef="#br0" timeOffset="2365.519">3218 706,'14'0,"10"0,6 0,2 0,1 0,-1 0,-1 0,-1 5,0 1,-1 0,-6-1</inkml:trace>
  <inkml:trace contextRef="#ctx0" brushRef="#br0" timeOffset="2753.027">3811 395,'0'5,"0"6,0 7,0 4,0 4,0 2,0 1,0 0,-5-4,-1-3,-1 1,2 1,2 1,1 1,0-4</inkml:trace>
  <inkml:trace contextRef="#ctx0" brushRef="#br0" timeOffset="3464.298">4601 1,'-27'15,"0"1,2 1,-1 1,2 2,1 0,0 2,1 0,2 2,0 0,2 1,0 1,2 0,-4 12,-29 58,3 2,5 2,5 2,4 1,4 2,5 1,2 24,11-76,3-1,1 1,4 0,1 1,3-1,3 0,10 52,-3-63,3 0,1-1,2 0,2-2,1 0,15 18,-21-37,1-1,2 0,0-2,1 0,0 0,6 1,9 10,-17-14</inkml:trace>
  <inkml:trace contextRef="#ctx0" brushRef="#br0" timeOffset="4933.375">4855 481,'-18'24,"-5"3,1 1,1 1,2 1,1 0,1 2,1 0,2 1,2 0,-8 34,19-62,0-1,0 1,1 0,0 0,0 0,0-1,1 1,-1 0,1 0,1-1,-1 1,0 0,1-1,0 0,0 1,0-1,1 0,0 0,-1 0,1 0,1 0,-1-1,0 0,1 1,0-1,0-1,0 1,0 0,0-1,0 0,1 0,-1 0,1-1,3 2,-2-2,0 0,0-1,1 0,-1 0,0 0,0 0,0-1,0 0,0-1,0 1,0-1,0 0,0-1,0 1,-1-1,0 0,1-1,-1 1,0-1,-1 0,1 0,-1-1,1 1,-1-1,8-9,-1 0,0 0,-1-1,-1-1,0 1,-1-2,5-14,-6 13,-1-1,-1 0,0 0,-2-1,0 1,-1-1,-1-8,-1 22,0 0,0 0,0 0,-1 0,0 0,-1 0,1 0,-1 0,0 0,-1 1,1-1,-1 1,0 0,0-1,-1 1,0 1,0-1,0 0,0 1,-1 0,1 0,-1 0,0 1,0 0,-4-2,-13-2,3 6</inkml:trace>
  <inkml:trace contextRef="#ctx0" brushRef="#br0" timeOffset="5187.21">5363 735,'-14'19,"-1"6,3 0</inkml:trace>
  <inkml:trace contextRef="#ctx0" brushRef="#br0" timeOffset="5781.626">5702 311,'-23'5,"36"-19,177-52,-187 65,-1-1,1 1,-1 0,1 1,-1-1,1 0,0 1,-1-1,1 1,0 0,-1 0,1 0,0 0,-1 0,1 1,0-1,-1 1,1 0,-1 0,1 0,-1 0,1 0,-1 0,0 1,1-1,-1 1,0 0,0-1,0 1,0 0,-1 0,1 0,0 1,-1-1,0 0,1 0,-1 1,0-1,0 1,0-1,-1 1,1 0,0-1,-1 1,0 0,0-1,0 1,0 0,0 2,-4 3,1 0,-1 0,-1 0,0 0,0-1,-1 1,1-1,-2-1,1 1,-1-1,-1 1,-55 76,63-80,0-1,1 1,-1 0,1 0,0 0,0 0,0-1,0 1,0 0,0-1,1 1,-1-1,1 1,0-1,0 0,0 1,0-1,0 0,0-1,0 1,1 0,-1-1,1 1,-1-1,1 1,0-1,0 0,-1 0,1-1,0 1,0-1,2 1,9 5,6 3,-13-8,-1 1,0-1,0 1,0 0,0 0,0 1,-1 0,1 0,-1 0,0 1,0 0,0 0,0 0,0 0,-1 1,0 0,0 0,0 0,-1 0,0 1,0-1,0 1,-1 0,1 0,-1 0,-1 0,1 0,-1 0,0 1,-1-1,1 0,-1 6,-5-4,0 0,0 0,-1 0,0-1,0 0,-1 0,1 0,-2-1,1 0,-1-1,1 0,-2 0,1 0,0-1,-1 0,0-1,0 0,0 0,0-1,0 0,-1-1,1 0,-1 0,-1-1,-103 0,89-7</inkml:trace>
  <inkml:trace contextRef="#ctx0" brushRef="#br0" timeOffset="6101.669">4291 1327,'774'-130,"-500"95,32 10,-226 20,-1 4,1 3,55 10,-103-8,-18-3,1 0,0 1,-1 1,1 1,-1 0,0 0,0 2,3 1,0 4</inkml:trace>
  <inkml:trace contextRef="#ctx0" brushRef="#br0" timeOffset="6581.236">5025 1553,'-26'9,"1"2,1 1,0 0,0 2,1 1,1 1,1 1,0 1,1 0,1 2,1 0,0 1,2 1,-5 8,18-25,0 0,1 0,-1 0,1 0,0 0,1 1,-1-1,1 0,0 1,0-1,1 1,-1 0,1-1,1 1,-1-1,1 1,0-1,0 1,0-1,1 0,0 1,0-1,0 0,1 0,0 0,0-1,0 1,0-1,1 1,-1-1,1 0,0 0,1-1,-1 1,1-1,-1 0,1 0,2 0,13 1,1 0,0-2,0 0,0-2,0 0,0-1,0-2,0 0,-1-1,1 0,-1-2,0-1,-1 0,16-9,-21 11,-1 0,1-1,-1 0,-1-1,1-1,-1 0,0 0,-1-1,0-1,0 0,-1 0,-1-1,0-1,0 1,-1-1,0-1,-1 1,-1-1,0-1,-1 1,0-1,-1 0,0 0,-2 0,1-1,-2 1,0-1,0-2,-3 9,0-1,0 1,-1-1,0 1,-1 0,1 0,-2 0,1 0,-1 1,0 0,-1 0,1 0,-1 1,-1-1,1 1,-1 1,0-1,0 1,-1 1,1-1,-1 1,0 1,-1-1,1 1,0 1,-1 0,0 0,1 0,-1 1,0 1,0-1,0 1,1 1,-1 0,0 0,0 0,1 1,-1 1,-6 2,-24 12,3 1</inkml:trace>
  <inkml:trace contextRef="#ctx0" brushRef="#br0" timeOffset="6835.391">5589 1722,'-14'19,"-6"12,2 4,8-3,6-7</inkml:trace>
  <inkml:trace contextRef="#ctx0" brushRef="#br0" timeOffset="7205.601">6069 1355,'-164'132,"162"-131,0 0,0 0,0 0,0 0,0 1,1-1,-1 0,0 1,1-1,-1 1,1 0,-1-1,1 1,0 0,0 0,0 0,0 0,0 0,0 0,1 0,-1 0,1 1,-1-1,1 0,0 0,0 0,0 1,0-1,0 0,0 0,1 0,-1 0,1 1,-1-1,1 0,0 0,0 0,0 0,0 0,0 0,1-1,-1 1,0 0,1-1,-1 1,2 1,169 34,-168-36,0 0,1 1,-1 0,0 0,0 0,0 0,0 0,0 1,0 0,-1 0,1 0,-1 0,0 0,0 1,0-1,0 1,-1 0,0 0,1 0,-1 0,-1 0,1 1,-1-1,1 1,-1-1,0 1,-1-1,1 1,-1-1,0 1,0-1,-1 1,1 0,-1-1,0 1,0-1,0 1,-1-1,0 0,0 0,0 0,0 0,0 0,-1 0,0 0,0 0,-5 5,0-1,-1 0,0 0,0-1,-1 0,1 0,-2-1,1-1,-1 0,1 0,-1-1,0 0,-1-1,1 0,-1-1,1 0,-1-1,0-1,-11 0,0-7,4-3</inkml:trace>
  <inkml:trace contextRef="#ctx0" brushRef="#br0" timeOffset="7483.379">5843 1440,'34'-20,"15"-10,5-1,-3 6,-4 6,-6 7,-5 5,-9 9,-9 4</inkml:trace>
  <inkml:trace contextRef="#ctx0" brushRef="#br0" timeOffset="7772.426">6294 114,'18'-3,"0"2,-1 0,1 1,0 0,-1 2,1 0,0 1,-1 1,0 0,0 1,0 1,-1 1,0 1,0 0,0 0,-1 2,-1 0,0 1,0 0,-1 1,0 0,0 3,14 16,-1 1,-2 2,-1 0,-2 1,-1 1,-2 1,-1 1,-3 0,1 5,8 39,-4 0,-4 2,-3 0,-3 0,-5 1,-3-1,-3 1,-11 57,8-102,-2-2,-1 1,-2-1,-1 0,-3-1,0 0,-3-1,-1-1,-1-1,-2 0,-1-2,-2 0,-1-2,-2 0,0-2,-2-1,-1-2,-13 8,-81 45,93-60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0 424,'593'0,"-503"14,-80-10,1-2,-1 1,1-1,0-1,0 0,0 0,0-1,0-1,0 1,10-4,-8-2,-7 0</inkml:trace>
  <inkml:trace contextRef="#ctx0" brushRef="#br0" timeOffset="363.916">0 790,'34'-4,"20"-3,6 1,-2 1,-2 1,-5 2,-2 1,-5-4,-4-2,-5 2,-3 0,-3 2,-1 1,0 6,-1 2,-4 0</inkml:trace>
  <inkml:trace contextRef="#ctx0" brushRef="#br0" timeOffset="896.617">367 0,'-1'3,"0"0,0 0,0 0,1 0,-1 1,1-1,0 0,-1 0,1 0,1 0,-1 1,0-1,1 0,0 0,0 0,0 0,0 0,0 0,0 0,1 0,0 0,-1-1,1 1,0-1,0 1,0-1,1 0,-1 1,3 0,79 56,261 84,-337-139,0 0,0 0,0 1,0 0,-1 0,0 1,0-1,0 2,-1-1,0 1,0 0,0 0,-1 1,0-1,-1 1,0 0,0 1,-1-1,0 1,0-1,-1 1,0 0,0 0,-1 0,-1 0,1 0,-1 0,-1 0,0 0,0 0,-1 0,0 0,0 0,-1 0,-2 5,-14 15,-1-1,-2-1,0-1,-2-1,0-1,-17 12,-239 208,117-92,139-118,22-21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994 0,'-47'34,"-354"323,372-333,-1-1,-1-1,-1-2,-1-1,0-2,-2-1,0-2,0-1,-1-2,-1-1,0-2,-20 1,54-8,0-1,0 0,-1 0,1 0,0 0,0 0,0-1,0 0,0 1,-1-1,1 0,1 0,-1-1,0 1,0-1,0 1,1-1,-1 0,1 0,-1 0,1 0,0-1,0 1,0-1,0 1,0-1,1 1,-1-1,1 0,-1 0,1 0,0 0,0 0,1 0,-1 0,1 0,-1-1,1 1,0 0,0 0,0 0,1 0,-1-2,4-16,0 1,2-1,0 1,1 0,1 0,1 1,1 0,0 1,1 0,1 0,1 1,1 1,0 0,1 1,13-10,-26 23,0 1,0-1,1 1,-1-1,1 1,-1 0,1 0,-1 0,1 0,0 1,-1-1,1 1,0 0,0-1,-1 1,1 0,0 1,-1-1,1 0,0 1,0 0,-1-1,1 1,-1 0,1 0,-1 1,1-1,-1 0,0 1,1 0,-1-1,0 1,0 1,67 68,243 409,-174-345,-120-128,-14-12</inkml:trace>
  <inkml:trace contextRef="#ctx0" brushRef="#br0" timeOffset="433.729">1305 396,'138'25,"-113"-24,0 0,0-2,0-1,0-1,-1-1,2-1,170-9,-161 4,-29 4</inkml:trace>
  <inkml:trace contextRef="#ctx0" brushRef="#br0" timeOffset="683.156">1390 706,'34'5,"15"1,10 0,-2-1,-4-2,-7 0,-7-2,-4-1,-5 0,-1 0,-2 0,0-1,0 1,0 0,-4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161 227,'-1'-1,"0"0,-1-1,1 1,0 0,0-1,1 1,-1-1,0 1,0-1,1 1,-1-1,1 0,-1 1,1-1,0 0,-1 0,1 1,0-1,0 0,0 1,1-1,-1 0,0 0,1 1,-1-1,1 0,-1 1,1-1,0 1,-1-1,1 1,0-1,0 1,0 0,1-1,0 0,49-43,-50 44,22-15,1 1,0 1,0 1,1 2,1 0,0 2,1 0,-1 2,1 1,1 1,-1 2,1 0,0 2,12 1,-36 1,-1-1,1 0,-1 1,1 0,-1-1,0 1,1 1,-1-1,0 0,0 1,0 0,0-1,0 1,0 1,0-1,0 0,-1 1,0-1,1 1,-1 0,0-1,0 1,0 0,-1 1,1-1,-1 0,1 0,-1 1,0-1,-1 0,1 1,0-1,-1 1,0-1,0 1,0-1,0 1,-1-1,1 1,-1-1,0 1,0-1,0 2,-7 14,0 0,-1-1,-1 0,-1 0,-1-1,0 0,-1-1,-1-1,0 0,-1 0,-1-2,0 0,0-1,-2 0,-3 0,-101 82,122-94,-1 0,1 1,-1-1,1 0,-1 1,1-1,-1 0,1 1,0-1,-1 0,1 1,0-1,-1 1,1-1,0 1,-1-1,1 1,0-1,0 1,0-1,0 1,-1-1,1 1,0-1,0 1,0-1,0 1,0 0,0-1,0 1,0-1,1 1,-1-1,0 1,0-1,0 1,1-1,-1 1,0-1,0 1,1-1,-1 0,0 1,1-1,-1 1,1-1,-1 0,0 1,1-1,-1 0,1 1,-1-1,1 0,-1 0,1 0,0 1,36 8,-25-7,188 65,-190-62,0 1,0 0,0 0,0 1,-1 1,0-1,-1 1,0 1,0 0,-1 0,0 0,0 1,-1 0,-1 1,1-1,2 10,-7-9,-1 0,0 0,0-1,-1 1,-1 0,0 0,0-1,-1 1,0-1,-1 0,0 0,-1 0,0-1,0 1,-1-1,0 0,-1-1,0 0,0 0,-1 0,0-1,0 0,-4 2,-18 15,-1-1,-1-1,-1-2,-1-1,-1-2,0-1,-1-1,-3-2,-2 1,-2-3,1-1,-2-2,1-1,-7-3,48-3,0 0,-1 0,1-1,0 1,0-1,0 1,0-1,0 0,-1 0,1 0,0 0,0 0,0 0,0-1,-1 1,1-1,0 1,0-1,0 0,0 0,0 0,0 0,1 0,-1-1,0 1,0 0,1-1,-1 1,1-1,-1 0,1 1,0-1,0 0,0 0,0 0,0 0,0 0,0 0,0 0,1 0,-1 0,1 0,0-1,0 0,7-16,4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20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22 509,'-21'200,"39"-251,77-291,-79 290,3 2,2 0,2 1,25-39,-23 61,-18 28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1,'-5'2,"0"0,-1 1,1-1,0 1,1 0,-1 1,0-1,1 1,0 0,0 0,0 1,0-1,1 1,-1-1,1 1,1 0,-1 1,1-1,-1 0,2 1,-1-1,0 1,1-1,0 1,1 0,-1 0,1-1,0 1,0 0,1 2,-10 505,-48-204,55-301,0-4,0 0,1 1,0-1,0 0,0 0,0 1,0-1,1 0,0 1,0-1,0 0,1 1,-1-1,1 0,0 1,0-1,2 3,-2-6,1-1,-1 0,1 1,-1-1,0 0,1 0,-1 0,1 0,-1 0,1 0,-1 0,1 0,-1-1,0 1,1 0,-1-1,1 1,-1-1,0 0,0 1,1-1,-1 0,0 0,0 0,0 0,0 0,0 0,0 0,0 0,0-1,0 1,13-14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178 101,'-4'-3,"0"1,0 0,0 0,0 0,-1 0,1 1,-1 0,1 0,-1 0,1 0,-1 1,0-1,1 1,-1 1,0-1,1 1,-1-1,1 1,-1 0,1 1,-1-1,1 1,0 0,0 0,0 0,0 1,0 0,0-1,1 1,-1 0,1 1,0-1,0 1,0-1,0 1,1 0,-1 1,-3 10,2-1,0 1,0 0,1 0,1 0,1 0,0 0,1 1,1-1,0 0,2 10,-2-19,0-1,1 1,-1-1,1 0,0 1,0-1,1 0,0 0,-1 0,2-1,-1 1,0-1,1 0,0 1,0-2,0 1,1 0,-1-1,1 0,0 0,0 0,0-1,0 1,0-1,1 0,-1-1,0 1,1-1,-1-1,1 1,0-1,-1 1,1-1,0-1,-1 1,1-1,-1 0,1-1,-1 1,1-1,-1 0,0 0,0-1,4-2,1 1,-1-1,1 0,-1-1,0 1,-1-2,1 1,-1-1,-1-1,1 1,-1-1,-1-1,1 1,-1-1,-1 0,0 0,0-1,-1 0,0 0,0 0,-1 0,-1 0,0-1,0 1,-1-1,0-9,0 12,0 1,0 0,-1-1,0 1,0-1,-1 1,0-1,0 1,-1-1,0 1,0 0,0 0,-1 0,-1 0,1 1,-1-1,0 1,0 0,-1 0,0 0,0 0,0 1,-6-5,3 6,1 0,-1 0,-1 1,1 0,0 0,-1 1,0 0,1 1,-1-1,0 2,0-1,0 1,0 1,1 0,-1 0,0 0,0 1,1 1,-1-1,1 1,0 1,-23 6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255 195,'-6'0,"1"1,0 0,-1 0,1 0,0 1,0 0,0 0,0 0,0 0,0 1,0 0,1 0,0 0,-1 1,1-1,0 1,1 0,-1 0,1 0,0 1,0-1,0 1,0 0,1 0,-1 2,-41 132,40-125,0 0,1 0,0 0,1 0,1 1,0-1,1 1,1-1,0 0,1 1,0-1,1 0,1 0,0 0,1 0,1-1,0 0,0 0,2-1,-1 1,2-1,-1-1,5 4,-6-8,-1-1,1-1,0 1,0-1,0 0,1-1,0 0,0 0,0 0,0-1,1 0,-1-1,1 0,0 0,-1-1,1 0,0-1,0 0,0 0,0-1,-1 0,1 0,0-1,-1-1,1 1,16-9,-1-1,0-2,-1 0,-1-1,0-1,-1-1,0-1,-2-1,0-1,-2 0,0-2,-1 0,-1 0,-1-2,2-5,-6 9,-1-1,-1-1,0 1,-2-1,-1 0,0 0,-2-1,0 0,-2 1,0-1,-2-4,0 16,0 0,0 1,-1-1,-1 1,0-1,0 1,-1 0,0 0,-1 1,0-1,-1 1,0 0,0 0,0 1,-2 0,1 0,-1 1,0-1,0 2,-1-1,1 1,-2 1,1-1,-6-1,3 3,1 1,-1 0,0 0,0 1,0 1,0 0,0 1,-1 0,1 0,0 2,0-1,0 2,0-1,1 2,-1 0,1 0,-1 1,1 0,1 1,-1 0,1 1,0 0,1 0,-1 1,2 1,-8 7,-19 20</inkml:trace>
  <inkml:trace contextRef="#ctx0" brushRef="#br0" timeOffset="347.278">1 703,'270'-238,"-268"235,1 0,1 0,-1 0,0 0,1 0,0 1,-1-1,1 1,0 0,0 0,0 1,0-1,1 1,-1 0,0 0,1 0,-1 1,1-1,-1 1,0 0,1 1,-1-1,1 1,-1-1,0 1,1 1,-1-1,0 1,0-1,0 1,3 2,112 68,-97-62,1-2,1 0,0-1,0-2,0 0,23 1,-25-6</inkml:trace>
  <inkml:trace contextRef="#ctx0" brushRef="#br0" timeOffset="4103.156">1016 929,'0'0,"0"1,0-1,-1 0,1 1,0-1,-1 1,1-1,0 0,-1 0,1 1,-1-1,1 0,0 0,-1 1,1-1,-1 0,1 0,-1 0,1 0,0 1,-1-1,1 0,-1 0,1 0,-1 0,1 0,-1 0,1-1,-1 1,1 0,-1 0,70 163,42 150,-79-115,-6-30,3-25,-11-2,-27-157,0 0,-1 1,0 0,-1 1,-1 0,-1 1,1 1,-2 0,0 0,0 1,-1 1,0 0,-12-4,-144-50,149 53,34 1,40-2,-51 12,237-47,-136 23,0 5,1 5,77 0,-178 14,0-1,-1 0,1 0,-1 1,1-1,0 1,0 0,-1-1,1 1,0 0,0 0,-1 0,1 0,0 1,0-1,-1 0,1 1,0-1,-1 1,1-1,0 1,-1 0,1 0,-1 0,1 0,-1 0,0 0,1 0,-1 0,0 1,0-1,0 0,0 1,0-1,0 1,0-1,0 1,0 0,-1-1,1 1,-1 0,1-1,-1 1,0 0,0 0,1 0,-7 8,0-1,-1 0,0 0,0 0,-1-1,0 0,-1-1,1 0,-1 0,-1 0,-3 0,-6 7,-214 159,229-172,1 1,1 0,-1 0,0 0,0 0,1 1,0-1,-1 1,1-1,0 1,0 0,0 0,0 0,1 0,-1 0,1 0,0 1,0-1,0 0,0 1,1-1,-1 1,1-1,0 0,0 1,0-1,1 1,-1-1,1 1,0-1,-1 0,2 1,-1-1,0 0,1 0,-1 0,1 0,0 0,0 0,0 0,1 0,13 6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168 199,'-2'-8,"0"1,0 0,0 0,-1 0,0 0,-1 0,1 1,-1-1,-1 1,1 0,-1 0,0 1,0-1,-1 1,1 0,-1 0,-1 1,1 0,0 0,-1 1,0-1,0 1,0 1,0-1,0 1,-5 0,-16-10,28 12,0 0,1 0,-1 0,1-1,-1 1,0 0,1 0,-1 0,0 0,1 0,-1 0,0-1,1 1,-1 0,0 0,0 0,1-1,-1 1,0 0,0 0,1-1,-1 1,0 0,0-1,0 1,1 0,-1 0,0-1,0 1,0-1,0 1,0 0,0-1,0 1,0 0,0-1,0 1,0 0,0-1,0 1,0 0,0-1,0 1,0 0,0-1,-1 1,1 0,0-1,0 1,0 0,0-1,-1 1,1 0,0 0,0-1,-1 1,1 0,0 0,-1-1,1 1,0 0,0 0,-1 0,1 0,101-11,-19 1,0 2,1 5,15 3,-77 10,-39 14,-125 102,127-110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42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63,'-53'-2,"33"1,0 0,0 1,0 1,0 1,1 1,-1 1,-1 1,20-5,0 0,0 0,0 0,1 0,-1 1,0-1,0 0,1 1,-1-1,0 0,1 1,-1-1,0 1,1-1,-1 1,0-1,1 1,-1 0,1-1,-1 1,1 0,0-1,-1 1,1 0,0 0,-1-1,1 1,0 0,0 0,0 0,-1-1,1 1,0 0,0 0,0 0,0-1,1 1,-1 0,0 0,0 0,0-1,1 1,-1 0,0 0,1-1,-1 1,1 0,-1-1,0 1,1 0,34 35,-24-26,11 15,-2 1,0 0,-2 2,0 0,8 23,42 63,-68-113,0 0,0 0,0 0,0 0,1 0,-1-1,0 1,1 0,-1 0,1 0,-1-1,1 1,-1 0,1-1,-1 1,1 0,0-1,-1 1,1-1,0 1,0-1,-1 1,1-1,0 1,0-1,0 0,0 0,-1 1,1-1,0 0,0 0,0 0,0 0,0 0,0 0,-1 0,1 0,0 0,0-1,0 1,0 0,0 0,-1-1,1 1,0-1,0 1,-1-1,1 1,0-1,0 1,-1-1,1 1,-1-1,1 0,0 1,-1-1,0 0,1 0,-1 0,1 1,-1-1,0-1,4-12,-2-1,0 0,-1 0,-1-1,0 1,-1 0,-1 0,0 0,-1 0,-1-4,-8-63,12 64,1-1,0 1,2-1,0 1,2 0,-1 0,2 0,1 1,6-13,-9 22</inkml:trace>
  <inkml:trace contextRef="#ctx0" brushRef="#br0" timeOffset="516.695">146 176,'-37'44,"28"-23,0 0,2 0,0 0,1 1,2 0,0 1,0 7,-22 169,26-198,0 1,0 0,0 0,0 0,0-1,0 1,1 0,-1 0,1-1,-1 1,1 0,0-1,-1 1,1-1,0 1,0-1,0 1,0-1,0 1,1-1,-1 0,0 0,1 1,-1-1,1 0,-1 0,1-1,-1 1,1 0,0 0,-1-1,1 1,0-1,-1 0,1 1,0-1,0 0,0 0,1 0,12-3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1076,'22'-30,"2"0,1 2,1 1,1 1,2 1,0 2,2 0,0 3,27-14,149-95,-45 52,99-36,-34 39,-143 52,187-76,40 19,16-4,6 18,-186 43,102-12,-218 29,1 1,-1 1,1 2,0 1,0 2,0 0,27 8,-18-4,0-1,1-1,0-3,15-2,87 4,25 24,-127-25,141 24,99 80,-220-79,2-3,0-2,30 3,18 7,210 61,-39 25,-2 80,-71-8,-115-124,-83-54</inkml:trace>
  <inkml:trace contextRef="#ctx0" brushRef="#br0" timeOffset="2570.35">1 1020,'2'-2,"0"1,0-1,-1 1,1-1,0 1,-1-1,1 0,-1 0,0 0,1 0,-1 0,0 0,0 0,0 0,-1-1,1 1,0 0,-1 0,0-1,1 1,-1 0,0-1,0 1,0 0,-1-1,2 0,29-196,22 64,-52 133,1 1,0 0,0 0,0 0,0 0,0 0,0 0,0 0,0 0,1 0,-1 1,0-1,1 0,-1 1,0-1,1 1,-1-1,0 1,1 0,-1-1,1 1,-1 0,1 0,-1 0,1 0,-1 0,0 1,1-1,-1 0,1 1,-1-1,0 1,1-1,-1 1,0 0,1-1,-1 1,0 0,0 0,0 0,0 0,1 0,42 51,-40-47,160 222,-76-69,-88-158,1 1,-1-1,1 1,-1-1,1 1,-1-1,0 1,0-1,1 1,-1 0,0-1,0 1,1-1,-1 1,0 0,0-1,0 1,0-1,0 1,0 0,0-1,0 1,0 0,0-1,0 1,-1 0,1-1,0 1,0-1,-1 1,1-1,0 1,-1-1,1 1,0-1,-1 1,1-1,-1 1,1-1,-1 1,1-1,-1 0,1 1,-1-1,0 0,1 0,-1 1,1-1,-1 0,0 0,1 0,-1 0,1 1,-1-1,0 0,1 0,-1-1,0 1,1 0,-1 0,0 0,-42-14,38 12,-230-77,96 55,113 27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2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55,'95'-14,"1"4,0 4,77 7,-125-1,85-22,-122 19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27,'34'5,"20"1,11 0,-1-6,-2-3,-6-1,-3 1,-7 0,-5 1,-5-5,-4 0,-3 1,-1 1,-6 1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115 113,'-10'21,"1"-1,0 1,2 1,0-1,2 1,0 1,2-1,0 1,1-1,2 1,0-1,1 5,-6 89,-39 216,44-332,-1 2,0-1,0 1,1-1,-1 1,0 0,1-1,-1 1,1 0,0 0,-1-1,1 1,0 0,0 0,0 0,0-1,1 1,-1 0,0 0,1-1,-1 1,1 0,0 0,-1-1,1 1,0-1,0 1,0-1,0 1,0-1,1 0,-1 1,0-1,1 0,-1 0,1 0,-1 0,1 0,-1 0,1 0,-1-1,1 1,0-1,0 1,0-1,15-6</inkml:trace>
  <inkml:trace contextRef="#ctx0" brushRef="#br0" timeOffset="278.13">764 86,'-32'16,"2"2,0 1,1 1,1 2,1 1,1 1,1 1,1 1,1 1,2 1,1 2,-15 27,33-52,0-1,0 1,1 0,0-1,0 1,0 0,0 0,1 0,0 0,0 0,0 0,1 0,0-1,0 1,0 0,0 0,1-1,0 1,0 0,0-1,0 0,1 1,-1-1,1 0,0 0,1-1,-1 1,1-1,-1 0,1 1,0-2,0 1,0 0,1-1,-1 0,1 0,-1 0,1 0,0-1,0 0,12 2,1-1,-1 0,0-2,0 0,0-1,0-1,1 0,-2-2,1 0,0 0,-1-2,0 0,0-1,0 0,-1-1,0-1,2-3,13-4,-1-1,0-2,-2-1,0-1,21-22,-39 34,1 0,-2-1,1-1,-1 0,-1 0,0 0,-1-1,0 0,0 0,-1 0,-1-1,0 0,-1 0,-1 0,0 0,0-7,-3 12,0 0,-1-1,-1 1,1 0,-1 0,-1 0,1 0,-1 1,-1-1,1 1,-1 0,-1 1,1-1,-1 1,0 0,0 0,-1 1,0 0,0 0,0 0,0 1,-1 0,0 1,0-1,0 2,0-1,0 1,-1 0,1 1,-1 0,1 0,-1 1,1 0,-1 0,1 1,-3 1,-42 5,4 5</inkml:trace>
  <inkml:trace contextRef="#ctx0" brushRef="#br0" timeOffset="610.148">736 650,'-19'2,"1"1,0 1,-1 1,1 1,1 0,-1 1,1 1,1 1,-1 0,2 1,-1 1,1 0,-6 7,16-12,0 0,1 0,-1 1,1 0,1 0,-1 0,1 0,0 0,1 1,0-1,0 1,1 0,-1-1,2 1,-1 0,1 0,0 0,1-1,0 1,0 0,1 0,0-1,0 1,1-1,0 0,0 1,0-1,1-1,0 1,1 0,-1-1,1 0,1 0,-1-1,1 1,0-1,0 0,0-1,1 0,0 1,8 4,1 0,0-1,0-1,0-1,1 0,0-1,0 0,0-2,1 0,-1-1,1-1,0 0,-1-2,1 0,0 0,-1-2,1 0,-1-1,0-1,0-1,-1 0,0-1,0-1,0 0,-1-1,5-5,-13 6,-1 1,-1-2,1 1,-1-1,-1 1,0-2,0 1,0 0,-1-1,-1 1,0-1,0 0,-1 0,0 0,0 1,-2-1,1 0,-1 0,0 0,-1 0,0 0,-1 1,0-1,0 1,-1 0,0 0,-1 0,0 0,0 1,-1 0,0 0,0 0,-7-5,-7-11,-1 2,-1 0,-1 2,-1 1,0 0,-2 2,-21-12,7 10</inkml:trace>
  <inkml:trace contextRef="#ctx0" brushRef="#br0" timeOffset="945.525">1498 339,'-26'3,"0"2,0 0,1 1,0 1,0 2,1 1,0 0,1 2,0 1,1 0,0 2,1 0,-3 5,17-12,0 1,1 0,0 0,1 0,0 1,0-1,1 1,0 0,1 1,0-1,0 1,1-1,1 1,0 0,0 0,1 0,1-1,0 1,0 0,1 0,0-1,1 1,0-1,0 0,1 0,1 0,0 0,0-1,1 0,0 0,1 0,0-1,0 0,0 0,1-1,0 0,1 0,0-1,6 3,-3 0,0-1,1-1,0 0,0-1,1 0,-1-1,1 0,1-1,-1-1,1 0,-1-1,1-1,-1 0,1-1,0-1,0 0,-1-1,1 0,-1-2,0 1,0-2,0 0,0 0,-1-1,0-1,0 0,0-1,-1-1,2-1,-5 1,0 0,-1-1,0 0,-1 0,0-1,-1 1,0-1,0-1,-1 1,-1-1,0 0,0 0,-1 0,-1-1,0 1,-1-1,0 1,-1-1,0 0,-1 1,-1-1,0 1,0 0,-1-1,-1 1,0 0,-1 1,0-1,0 1,-4-3,-2-3,-1 2,0 0,-1 0,-1 1,0 1,-1 0,-1 1,0 0,0 2,-11-5,-6-3</inkml:trace>
  <inkml:trace contextRef="#ctx0" brushRef="#br0" timeOffset="1265.423">2005 57,'-7'9,"-1"0,1 1,1 0,0 1,1-1,0 1,0 0,1 1,0-1,1 1,1-1,0 1,0 0,1 0,0 0,1 0,1 4,0-13,1 0,-1 1,1-1,0 0,0 1,0-1,0 0,0-1,1 1,0 0,-1-1,1 1,0-1,0 0,0 0,0 0,1 0,-1-1,0 1,1-1,-1 0,1 0,-1 0,1 0,0-1,-1 1,1-1,0 0,0 0,-1 0,1-1,0 1,-1-1,1 0,-1 0,1 0,-1-1,1 1,-1-1,0 0,0 0,0 0,0 0,0 0,0-1,0 1,-1-1,1 0,0-1,0-3,0 0,0 0,0 0,-1 0,0-1,-1 1,1-1,-2 1,1-1,-1 1,0-1,0 1,-1-1,0 1,-1-1,1 1,-1 0,-1-1,1 1,-1 0,-1 0,1 1,-1-1,0 1,-1 0,1 0,-1 0,0 1,-1-1,1 1,-1 0,0 1,-1 0,1 0,-1 0,-2-1,-14-5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339 250,'-7'1,"-4"0,0 1,-1-1,1 2,0 0,1 0,-1 1,1 0,-1 0,1 2,0-1,1 1,0 1,0-1,0 1,1 1,-1 0,1 1,-7 19,1 1,2 0,1 0,1 1,1 1,2-1,1 2,2-1,1 0,1 1,2 9,-2 1,1 0,3 0,1 0,2 0,6 17,-8-41,2-1,0 1,1-1,1 0,1-1,0 0,1 0,0-1,1 0,1 0,1-1,0-1,12 11,-14-17,0 1,1-2,0 1,0-2,1 1,-1-2,1 1,0-2,0 1,1-2,-1 0,1 0,-1-1,1 0,0-2,-1 1,1-1,-1-1,8-2,7-2,-1-1,0-1,0-2,-1-1,0 0,0-2,-2-1,13-9,-3-1,0-2,-1-1,-2-2,-1-1,-1-1,-2-1,-1-2,-1 0,-2-1,-2-2,-1 0,-2-1,-1-1,-3 0,-1-1,-1 0,4-39,-14 58,-1 1,-1-1,0 0,-1 1,-2 0,0-1,-1 1,-1 1,-1-1,0 1,-2 0,0 1,-1 0,-1 0,0 1,-2 0,0 1,0 1,-2 0,0 1,0 0,-2 2,1 0,-2 0,1 2,-2 0,1 1,-1 1,0 0,-1 2,0 0,0 1,-11 0,7 2,0 1,0 2,-1 0,1 1,0 2,0 0,0 2,1 0,-1 2,1 0,-16 9,-23 13</inkml:trace>
  <inkml:trace contextRef="#ctx0" brushRef="#br0" timeOffset="487.745">1 871,'20'-38,"2"1,1 1,2 1,2 1,1 2,1 0,2 2,1 1,1 2,37-23,-62 45,-4 2,-1-1,1 1,1 0,-1 0,0 1,1-1,-1 1,1 0,0 0,0 0,0 1,0 0,0 0,0 0,0 1,0-1,0 1,0 0,0 1,0-1,0 1,0 0,0 0,0 1,0-1,0 1,0 0,0 1,82 83,-80-75,1-1,0 0,1-1,0 0,1 0,-1-1,2 0,-1-1,1 0,0-1,0 0,1 0,0-1,10 2,151-4,-51-8,-102 7</inkml:trace>
  <inkml:trace contextRef="#ctx0" brushRef="#br0" timeOffset="830.129">1524 673,'225'-28,"32"-1,-207 24,-31-1</inkml:trace>
  <inkml:trace contextRef="#ctx0" brushRef="#br0" timeOffset="1087.832">1863 278,'-15'33,"-4"21,1 7,3 1,4-4,5-2,2-7,3-6,1-1,1-3,-1-4,1-2,5-2,1-2,-1-1,4-4,0-3,-2-5</inkml:trace>
  <inkml:trace contextRef="#ctx0" brushRef="#br0" timeOffset="1620.056">3105 221,'-232'363,"202"-318,-1 0,-3-2,-1-1,-17 13,42-45,-1 0,0-1,0-1,-1 1,0-2,0 0,-1 0,-8 3,16-9,1 1,0-1,-1 1,1-1,0-1,-1 1,1-1,-1 1,1-1,-1 0,0-1,1 1,0-1,-1 0,1 0,-1 0,1-1,0 0,0 0,0 0,0 0,0 0,0-1,1 0,-1 1,1-1,0-1,-3-2,-3-8,1-1,0 0,1 0,1-1,1 0,0 0,1 0,0 0,2-1,0 0,1 1,0-1,1 0,1 0,1 1,0-1,2 1,3-15,-5 24,-1 1,1 0,0-1,0 1,1 0,-1 0,1 0,1 0,-1 1,1-1,0 1,0 0,1 0,0 1,0-1,0 1,0 0,0 0,1 0,0 1,-1 0,1 0,1 1,-1 0,0 0,1 0,-1 1,0-1,1 2,0-1,-1 1,1 0,-1 0,1 1,0-1,-1 2,1-1,10 7,0 0,-1 1,0 1,0 0,-1 1,-1 1,0 0,0 1,-1 1,-1 0,10 15,41 40,109 71,-81-90,-69-42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21.7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369 22,'-21'5,"0"1,0 1,1 1,0 1,0 0,1 2,1 0,-1 1,2 1,0 1,0 0,2 1,-1 1,0 3,7-12,1 1,1 0,-1 0,1 1,1 0,0 0,0 1,0-1,1 1,1 0,0 1,0-1,1 1,0 0,1 0,0 0,1 0,0 0,1 0,0 0,1 0,0 0,1 0,0 0,1 0,0 0,0-1,1 1,1-1,0 0,0 0,1-1,0 0,6 8,-8-12,1 0,-1 0,1-1,0 1,0-1,0 0,1-1,-1 1,1-1,0 0,0-1,0 1,0-1,0 0,1-1,-1 1,1-1,-1-1,1 1,-1-1,1 0,-1 0,1-1,-1 0,1 0,-1-1,0 0,1 0,-1 0,0-1,-1 0,1 0,0 0,11-11,0 0,-1-1,-1-1,0 0,-1-1,-1-1,-1 0,0 0,-2-2,0 1,-1-1,0-2,12-36,-3-1,-2-1,5-41,-12 21,-26 97,12 1,0-7,0 0,0 1,2-1,-1 1,1 0,1 0,0 0,1 0,0 1,1-1,0 0,1 0,0 1,1-1,1 0,0 0,0-1,1 1,1-1,0 1,0-1,5 6,-5-12,0 0,0-1,0 1,1-1,0 0,0-1,0 0,0 1,1-2,-1 1,1-1,-1 0,1-1,0 1,0-1,0 0,0-1,0 0,-1 0,1-1,0 1,0-1,0-1,0 0,-1 1,1-2,-1 1,1-1,-1 0,0-1,0 1,0-1,-1 0,1-1,-1 1,0-1,0 0,2-4,94-135,-101 143,1 1,-1-1,0 1,1-1,-1 1,1-1,-1 1,1-1,-1 1,1-1,-1 1,1 0,-1-1,1 1,0 0,-1 0,1-1,0 1,-1 0,1 0,0 0,-1 0,1 0,0 0,-1 0,1 0,0 0,-1 0,1 0,0 0,-1 0,1 0,-1 1,1-1,0 0,-1 1,1-1,-1 0,1 1,-1-1,1 1,-1-1,1 1,-1-1,1 1,-1-1,1 1,-1-1,0 1,1-1,-1 1,0 0,0-1,0 1,8 40,-7-33,-1-2,0-1,1 0,-1 0,1 0,0 0,1 0,-1 0,1 0,0-1,0 1,0 0,1-1,-1 0,1 1,0-1,1 0,-1 0,1-1,-1 1,1-1,0 0,0 0,1 0,-1 0,1-1,-1 0,1 0,0 0,0 0,-1-1,1 0,1 0,-1 0,0-1,0 1,0-1,0 0,0-1,1 0,8-5,0-1,0 0,-1-1,0-1,-1 0,0-1,0 0,-1 0,0-2,-1 1,-1-1,0-1,0 1,-1-2,4-8,-12 21,0 0,0-1,0 1,0 0,0 0,1 0,-1 0,0 0,1 0,-1 0,0 0,1 0,0 0,-1 0,1 0,-1 0,1 1,0-1,0 0,-1 0,1 1,0-1,0 0,0 1,0-1,0 1,0-1,0 1,0-1,0 1,0 0,0 0,0-1,0 1,0 0,0 0,0 0,0 0,1 0,-1 0,0 1,0-1,0 0,0 0,0 1,0-1,0 1,0-1,0 1,0-1,0 1,-1 0,1-1,0 1,0 0,20 120,-17-113,0-1,1 0,0 0,0-1,1 1,-1-1,1 0,1-1,-1 1,1-1,0 0,0-1,0 0,1 0,-1 0,1-1,0-1,0 1,0-1,0 0,1-1,-1 0,0 0,1-1,-1 0,1 0,-1-1,4-1,-1-1,0 0,0-1,0-1,-1 0,0 0,0-1,0 0,-1 0,1-1,-2-1,1 0,-1 0,0 0,-1-1,0 0,0-1,-1 1,0-1,-1 0,0-1,-1 0,0 1,0-1,0-8,0-8,-2 3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18,'481'0,"-408"-11,-55 5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23,'38'5,"18"2,4-1,-4-6,-5-3,-3-1,-5 0,-4 1,-10-4,-4 0,-2 0,-5 2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5,'-18'-1,"0"2,0 0,0 1,0 1,1 0,-1 2,1 0,0 1,0 0,0 2,1 0,0 0,1 2,0 0,0 1,1 0,1 1,-1 0,2 2,0-1,-6 11,1 1,2 1,1 1,1 1,1 0,1 0,2 1,1 0,-2 18,8-37,0-1,1 1,1-1,-1 1,1-1,1 1,0-1,0 0,1 1,1-1,-1 0,1 0,1 0,-1 0,2-1,-1 1,1-1,0 0,1-1,0 1,0-1,1 0,-1-1,2 1,-1-1,1-1,0 1,3 0,16 5,0-1,0-2,1-1,0-1,0-1,1-2,0-1,-1-1,1-1,0-2,-1-1,1-1,-1-1,0-2,-1 0,1-2,-1-1,-1-2,0 0,-1-2,0 0,-1-2,16-14,-30 24,0-1,0 1,-1-2,0 1,0-2,-1 1,0-1,-1 0,0 0,0-1,-1 0,0 0,-1-1,0 0,0 0,-1 0,-1 0,0 0,-1-1,0 0,0 1,-1-1,-1 0,0 0,-1 1,0-1,-1-3,-3-1,-1 1,0 0,-1 0,0 0,-1 1,-1 0,0 1,-1 0,-1 1,0 0,0 0,-1 1,-1 0,0 1,0 1,-1 0,-6-3,-4 0,0 0,-1 2,0 0,0 2,-1 1,0 1,-1 1,1 1,-1 1,-7 2,-32 3,8 4</inkml:trace>
  <inkml:trace contextRef="#ctx0" brushRef="#br0" timeOffset="330.62">0 540,'71'-15,"0"-4,-2-3,0-2,-2-4,-1-2,33-24,-91 50,-1-1,1 1,0 0,0 0,1 1,-1 0,0 1,1 0,0 0,-1 1,1 0,0 0,0 1,0 1,0-1,-1 1,1 1,0-1,-1 1,1 1,-1 0,0 0,1 1,-2 0,1 0,3 3,16 22,-23-22,2 0,-1-1,1 0,0 0,0-1,0 1,1-1,0-1,0 1,0-1,1 0,-1-1,1 0,0 0,1 0,189 6,-174-3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0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1 335,'172'-26,"211"-37,-201 37,-121 15,-60 11,-1 1,1-1,-1 1,1-1,-1 1,0 0,1-1,-1 1,0-1,1 1,-1 0,0-1,0 1,0 0,0-1,1 1,-1 0,0-1,0 1,0 0,0-1,-1 1,1 0,0-1,0 1,0 0,0-1,-1 1,1 0,0-1,-1 1,1-1,0 1,-1-1,1 1,-1-1,1 1,-1-1,1 1,-1-1,1 1,-1-1,1 0,-1 1,-1 1,-8 12</inkml:trace>
  <inkml:trace contextRef="#ctx0" brushRef="#br0" timeOffset="220.406">85 616,'39'0,"17"0,8 0,4 0,-6 0,-3-4,-7-3,-3 1,-5 2,-5 0,-4 2,-4 1,-1-4,-3-2,1 1,-6 1</inkml:trace>
  <inkml:trace contextRef="#ctx0" brushRef="#br0" timeOffset="704.252">509 24,'0'0,"-1"-1,1 0,0 0,0 0,0 0,1 0,-1 0,0 1,0-1,0 0,1 0,-1 0,0 0,1 1,-1-1,0 0,1 0,-1 1,1-1,0 0,-1 1,1-1,-1 0,1 1,0-1,0 1,-1-1,1 1,0-1,0 1,0 0,-1-1,1 1,0 0,0 0,0 0,0 0,0-1,-1 1,1 0,0 1,0-1,0 0,0 0,0 0,0 0,-1 1,1-1,0 0,0 1,0-1,0 1,44 23,21 18,2-2,71 29,-63-32,59 33,-133-68,0 0,0 0,-1 0,1 0,-1 0,0 0,1 0,-1 0,0 0,0 1,0-1,-1 0,1 1,0-1,-1 1,0-1,1 1,-1-1,0 1,0-1,-1 1,1-1,0 1,-1-1,0 1,1-1,-1 0,0 1,0-1,0 0,-1 0,0 2,-55 70,46-61,-215 240,101-55,99-143,18-30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0,'-30'135,"6"0,2 52,-6 128,18-179,10-136,0 1,0 0,0-1,0 1,-1 0,1 0,0-1,0 1,0 0,1 0,-1-1,0 1,0 0,0 0,0-1,1 1,-1 0,0-1,1 1,-1 0,1-1,-1 1,0 0,1-1,-1 1,1-1,0 1,-1-1,1 1,-1-1,1 0,0 1,-1-1,1 0,0 1,0-1,-1 0,1 0,0 0,-1 1,1-1,0 0,0 0,-1 0,1 0,0 0,0-1,-1 1,2 0,9-5</inkml:trace>
  <inkml:trace contextRef="#ctx0" brushRef="#br0" timeOffset="320.462">509 0,'-28'36,"2"1,1 2,2 0,2 1,1 2,3 0,1 0,-2 13,16-49,0 0,1 0,-1 0,1 1,0-1,1 0,-1 0,1 1,1-1,-1 0,1 0,0 1,0-1,1 0,0 0,0 0,0 0,1-1,0 1,0-1,0 1,1-1,-1 0,1 0,1-1,-1 1,1-1,-1 0,1 0,1 0,-1-1,0 0,1 0,4 2,6-3,0 0,0-1,1-1,-1 0,0-2,1 1,-1-2,0 0,0-1,-1-1,1 0,-1-1,0-1,0 0,-1-1,0-1,-1 0,1-1,-2 0,0-1,0 0,-1-1,0-1,-1 0,0 0,7-14,-12 19,0 0,-1 0,0 0,-1-1,0 1,0-1,0 0,-1 0,-1 0,0-1,0 1,0 0,-1 0,-1-1,0 1,0 0,-1 0,0 0,0 0,-1 0,0 0,0 1,-1-1,-1 1,1 0,-1 0,-1 1,1 0,-1-1,-1 2,1-1,-1 1,0 0,-6-4,3 2,0 1,-1 0,0 0,0 1,0 0,-1 1,0 0,0 1,0 1,-1 0,1 0,-1 1,0 1,1 0,-1 1,0 0,0 1,1 0,-1 1,0 0,1 2,0-1,0 1,0 1,0 0,1 1,-1 0,0 1,-57 57,43-34</inkml:trace>
  <inkml:trace contextRef="#ctx0" brushRef="#br0" timeOffset="634.647">679 537,'-28'8,"1"1,0 1,1 1,0 2,1 0,-18 14,34-20,-1 0,2 0,-1 1,1 0,0 0,1 1,0 0,0 0,1 1,0 0,1 0,0 0,0 1,1-1,1 1,0 0,0 1,1 0,0-3,0-1,1 1,0-1,1 1,0 0,0-1,1 1,0 0,1-1,0 0,0 1,1-1,0 0,0 0,1 0,0 0,0-1,1 0,0 1,0-2,1 1,-1-1,2 0,-1 0,2 1,2-1,1-1,-1-1,1 0,0 0,0-1,1 0,-1-1,1 0,-1-1,1 0,0-1,-1 0,1-1,-1-1,1 1,-1-2,1 0,-1 0,0-1,0 0,-1-1,1 0,-1-1,0 0,-1 0,1-1,-1 0,-1-1,8-8,-10 5,0-1,-1-1,0 1,-1-1,0 0,-1 0,0 0,-1 0,-1 0,0-1,-1 1,0 0,-1-1,0 1,-2 0,1 0,-1 0,-1 0,-1 0,2-2,-2 1,1 0,-2 1,0-1,-1 1,0 0,-1 0,0 1,-1 0,0 1,-1 0,0 1,-1-1,0 2,0 0,-1 0,-1 1,1 0,-1 1,-1 1,-9-3,-4 0</inkml:trace>
  <inkml:trace contextRef="#ctx0" brushRef="#br0" timeOffset="988.079">1243 226,'-38'22,"0"2,1 1,2 2,-24 23,49-40,0 0,0 0,1 0,1 1,0 1,0 0,1 0,1 0,0 0,1 1,0 0,1 1,0-1,1 1,1-1,0 1,0 3,3-8,-1 0,1 0,1-1,0 1,0 0,0 0,1-1,1 1,-1-1,1 0,1 0,-1 0,1-1,1 0,-1 0,1 0,1 0,-1-1,1 0,0-1,0 1,1-1,0-1,0 1,0-1,6 1,-5 0,0-1,0-1,1 0,-1 0,1-1,0 0,-1 0,1-1,0-1,0 0,0 0,0-1,0 0,0-1,-1 0,1 0,-1-1,1 0,-1-1,0 0,0 0,0-1,-1 0,0-1,0 0,0 0,4-6,-4 4,0-2,0 1,-2-1,1 0,-1 0,0-1,-1 0,-1 0,1 0,-2-1,0 1,0-1,-1 0,0 0,-1 0,-1 0,0 0,0 0,-1 0,-1 0,0 0,0 1,-1-1,-1 0,0 1,0 0,-1 0,-1 0,0 1,0 0,-1 0,-1 0,1 1,-1 0,-1 1,-9-8,11 11,0 1,-1-1,0 1,0 1,0 0,0 0,0 0,-1 1,1 1,-1-1,0 1,1 1,-1-1,0 2,0-1,1 1,-1 0,0 1,-13 5</inkml:trace>
  <inkml:trace contextRef="#ctx0" brushRef="#br0" timeOffset="1325.296">1751 85,'-12'-4,"-1"2,1 0,0 0,-1 2,1-1,-1 1,1 1,-1 0,1 1,0 1,0-1,0 2,0 0,0 0,0 1,1 1,-8 5,16-8,0 0,0 1,1-1,0 1,0 0,0 0,0 0,1 0,-1 0,1 0,0 0,0 0,1 0,-1 1,1-1,0 0,0 1,0-1,1 0,-1 0,1 1,0-1,1 0,-1 0,0 0,1 0,0 0,0-1,2 3,0 2,0-1,1 0,0 1,0-2,0 1,1-1,0 1,1-2,-1 1,1-1,0 0,0 0,1-1,3 2,-3-2,-1 0,1 0,0-1,0 0,0 0,0-1,1 0,-1-1,1 0,-1 0,1-1,-1 0,1 0,-1-1,1 0,-1 0,1-1,-1-1,0 1,0-1,0 0,0-1,5-3,-8 3,-1-1,1 1,-1-1,0 0,0-1,0 1,-1-1,0 1,0-1,0 0,-1 0,1 0,-1-1,-1 1,0 0,0-1,0 1,0-1,-1 1,0-1,-1 1,1-1,-1 1,0-1,-1 1,0 0,0 0,0 0,-1 0,1 0,-2 0,1 0,0 1,-1 0,0-1,-1 2,1-1,-1 0,0 1,0 0,-1-1,-17-10,2 3</inkml:trace>
  <inkml:trace contextRef="#ctx0" brushRef="#br0" timeOffset="1567.949">1949 508,'39'-5,"21"-6,11-1,-2 1,-3 2,-9 3,-3-2,-7 0,-6 2,-6 1,-3 2,-8 2</inkml:trace>
  <inkml:trace contextRef="#ctx0" brushRef="#br0" timeOffset="2137.267">3472 0,'-9'55,"-3"0,-2-1,-3-1,-22 50,27-75,-1-1,-1 0,-1-1,-2 0,0-1,-2-1,-1-1,0-1,-2 0,0-2,-2 0,0-2,-1 0,-1-2,-17 8,37-20,1-1,-1 0,0 0,0-1,0 0,0 0,0 0,0 0,-1-1,1 0,0-1,-1 1,1-1,-1 0,1-1,0 0,-1 0,1 0,0-1,0 0,-1 0,1 0,1-1,-1 0,0 0,1 0,0-1,-1 0,1 0,1 0,-1-1,1 1,-1-1,1 0,1-1,-1 1,1 0,0-1,-2-5,3-7,1 0,1 0,1-1,0 1,1 0,1 0,1 0,1 1,0-1,1 1,1 0,0 0,2 1,0 0,0 1,2 0,1-2,-9 10,1 1,-1-1,1 1,0 0,1 0,0 0,0 0,0 1,0 0,1 0,0 0,0 1,0 0,0 0,1 1,0-1,0 1,0 1,0-1,0 1,0 1,0-1,1 1,-1 1,1-1,-1 1,0 0,1 1,-1 0,2 0,90 83,-38-24,-19-27,1-3,1-2,2-1,1-3,25 9,63 28,-118-50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2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23,'4'0,"7"0,7 0,4 0,4 0,1 0,2 0,1 0,-1 0,0 0,0 0,0 0,-1 0,1 0,-1-5,0-1,1 0,-6 1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2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1,'14'4,"10"3,6-1,2-1,0-2,1-1,-2-1,-1 0,0-1,-1-1,-1 1,0 0,0 0,0 0,1-1,-2 1,-3-4,-7-3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5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31,'-3'4,"-10"16,1 2,0-1,2 2,1-1,0 1,2 1,0-1,-1 17,8-37,0 0,-1 0,1 1,0-1,1 0,-1 0,0 0,1 0,0 1,0-1,0 0,0 0,0 0,1-1,-1 1,1 0,0 0,0-1,0 1,0-1,0 0,0 1,1-1,-1 0,1-1,0 1,-1 0,1-1,0 1,0-1,0 0,0 0,0 0,2 0,3 1,0-1,-1-1,1 1,0-1,0 0,0-1,-1 0,1 0,-1-1,1 0,-1 0,1-1,5-3,-2 0,0 0,-1-1,0 0,-1-1,1 0,-2-1,1 0,-1 0,0-1,-1 0,6-10,-10 14,1 1,-1-1,-1 0,1 0,-1 0,0 0,0-1,0 1,-1-1,0 1,-1-1,1 1,-1-1,-1 1,1-1,-1 1,0-1,0 1,-1-1,0 1,0 0,-1 0,0-1,-1 1,-1 1,0 0,0 0,0 1,0-1,-1 1,0 0,0 1,0-1,0 1,0 0,-1 1,1 0,-1 0,0 0,0 1,1 0,-1 0,0 0,0 1,0 0,0 1,0 0,0 0,0 0,1 1,-1 0,0 0,1 0,-1 1,-4 3,-15 7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5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86,'12'-15,"-12"15,1 1,-1-1,0 0,0 1,0-1,1 0,-1 1,0-1,1 0,-1 0,0 1,0-1,1 0,-1 0,0 0,1 0,-1 1,0-1,1 0,-1 0,0 0,1 0,-31 161,-6 106,15-32,-32-53,53-182,0 0,0 0,1 0,-1 0,0 0,0 0,1 1,-1-1,0 0,0 0,1 0,-1 0,0 1,0-1,0 0,1 0,-1 0,0 1,0-1,0 0,0 0,1 1,-1-1,0 0,0 0,0 1,0-1,0 0,0 0,0 1,0-1,0 0,0 1,0-1,0 0,0 0,0 1,0-1,19-22,17-29,-21 26</inkml:trace>
  <inkml:trace contextRef="#ctx0" brushRef="#br0" timeOffset="296.674">489 1,'-47'114,"28"-72,2 0,1 1,3 0,1 1,2 1,1 10,8-50,1 0,0 0,-1 0,2 1,-1-1,0 0,1 0,0 0,0 0,1 0,-1 0,1-1,0 1,1 0,-1-1,1 0,-1 1,2-1,-1 0,0 0,1-1,-1 1,1-1,0 1,0-1,0-1,1 1,-1 0,1-1,0 0,-1 0,1-1,0 1,0-1,0 0,0 0,0-1,5 1,10-4,1 0,-1-2,1 0,-1-1,-1-1,1-1,-1-1,-1-1,17-10,6-2,24-19,-53 29</inkml:trace>
  <inkml:trace contextRef="#ctx0" brushRef="#br0" timeOffset="546.345">885 114,'-178'520,"137"-353,40-163,-1 0,1-1,0 1,0 0,0 0,0-1,0 1,1 0,0 0,0 0,0 0,0 0,1 0,-1 0,1 0,0-1,0 1,1 0,-1 0,1-1,0 1,0-1,0 0,0 1,0-1,1 0,-1 0,1-1,0 1,0 0,0-1,0 0,1 0,-1 0,1 1,12-3</inkml:trace>
  <inkml:trace contextRef="#ctx0" brushRef="#br0" timeOffset="1065.032">1533 143,'-26'-6,"0"2,-1 1,0 1,1 2,-1 0,0 2,1 1,-1 1,1 1,-9 4,23-3,1 0,0 1,0 1,0 0,1 0,0 1,0 0,1 1,0 0,1 1,1 0,-1 0,1 0,1 1,0 0,1 0,1 0,-1 1,2 0,0 0,0 0,1 8,1-15,1 1,-1-1,2 1,-1 0,1-1,0 1,0-1,1 0,0 1,0-1,0 0,1 0,0 0,0 0,0-1,1 1,0-1,0 0,1 0,-1 0,1-1,0 1,0-1,0 0,1-1,-1 1,1-1,0 0,0-1,0 1,1-1,-1 0,0-1,1 1,-1-2,1 1,-1 0,1-1,0 0,-1-1,1 0,-1 0,1 0,-1-1,0 1,1-2,2 0,20-13,0-1,-1-1,0-1,-2-1,-1-2,0 0,-1-2,19-25,65-102,-120 178,-63 110,5 3,-1 21,50-108,2 2,2 0,3 1,-2 29,15-84,1 1,-1-1,0 1,1-1,0 1,-1 0,1-1,0 1,0 0,0-1,0 1,0-1,0 1,0 0,1-1,-1 1,1 0,-1-1,1 1,-1-1,1 1,0-1,0 1,0-1,0 0,0 1,0-1,0 0,0 0,0 0,1 0,-1 0,0 0,1 0,-1 0,1 0,-1-1,1 1,0-1,-1 1,1-1,-1 1,1-1,0 0,-1 0,1 0,12-5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0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429 121,'-13'-5,"-1"2,0-1,-1 2,1 0,0 0,-1 2,1-1,-1 2,1 0,-1 1,1 0,0 1,0 1,0 0,0 1,1 1,0 0,0 0,0 1,1 1,-10 8,10-3,0 0,1 0,1 1,1 1,0 0,1 0,0 1,1 0,1 0,0 0,2 1,0 0,0 0,2 0,0 0,1 0,1 1,0-1,2 1,-2-13,1 0,0 0,0 0,0 0,1 0,-1 0,1 0,1 0,-1-1,1 1,-1-1,1 0,0 0,1 0,-1 0,1 0,0-1,0 1,0-1,0 0,0 0,1-1,0 1,-1-1,1 0,0-1,0 1,0-1,0 1,0-2,0 1,0 0,0-1,1 0,-1 0,0-1,0 0,0 1,0-2,0 1,0-1,0 1,0-1,0-1,20-13,0-2,-2-1,0-1,-1-1,0 0,-2-2,-1-1,-1 0,-1-1,-1-1,0-3,143-279,-159 307,0 1,0-1,0 1,0-1,0 1,0 0,0-1,0 1,0-1,0 1,0-1,1 1,-1-1,0 1,0-1,0 1,0 0,1-1,-1 1,0 0,1-1,-1 1,0-1,0 1,1 0,-1 0,1-1,-1 1,0 0,1 0,-1-1,1 1,-1 0,0 0,1 0,-1 0,1 0,-1-1,1 1,-1 0,1 0,-1 0,1 0,-1 0,0 0,1 1,-1-1,1 0,-1 0,1 0,-1 0,1 1,-1-1,0 0,1 0,-1 1,0-1,1 0,-1 0,0 1,1-1,-1 0,0 1,1-1,-1 1,0-1,0 0,1 1,2 36,-3-25,35 227,-33-231,-1 0,1-1,0 1,1 0,-1-1,2 1,-1-1,1 0,0 0,0 0,1-1,0 0,0 1,1-2,-1 1,1-1,1 0,-1 0,1 0,0-1,0 0,0 0,0-1,0 0,1 0,0-1,0 0,-1 0,1-1,0 0,7 0,4-6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22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1,'-5'14,"-1"20,0 8,1 3,2-8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1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1 318,'1'-2,"0"0,1 0,-1 0,1 0,0 1,-1-1,1 1,0-1,0 1,0 0,0 0,0 0,0 0,0 0,1 0,-1 0,0 1,0-1,1 1,-1 0,0 0,1-1,-1 1,0 1,1-1,0 0,83-12,-51 5,0 2,0 2,0 1,0 2,1 1,26 5,80 29,-159-52,-6 3,1-2,0 0,2-2,-1 0,2-1,1-1,0-1,2-1,-7-11,6-40,20 54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24,'106'22,"-72"-19,-1 0,1-3,0 0,-1-2,1-2,27-7,68-18,-117 23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0,'34'5,"15"-3,10-2,-1-2,-5 1,-7 0,-7 0,-5 0,-3 0,-7 1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5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1 867,'44'-36,"1"2,2 2,1 2,2 2,2 2,66-30,-2-4,72-54,-146 85,-1-2,-2-1,-1-2,-1-1,-3-2,0-2,-3-1,11-19,-35 47,60-73,-65 83,0 0,1 0,-1 1,1-1,-1 1,1 0,0-1,-1 1,1 0,0 1,0-1,0 0,-1 1,1 0,0-1,0 1,0 0,0 1,0-1,0 0,0 1,0 0,-1-1,1 1,0 0,0 1,-1-1,1 0,-1 1,1-1,-1 1,0 0,1 0,0 1,9 12,-1 0,0 0,-1 1,0 1,-2-1,0 1,0 1,-2 0,0 0,-1 0,1 15,-2-19,14 52,-2 0,-4 1,-3 1,-2 0,-3 37,-5-92,0 0,-1 0,-1-1,0 1,0 0,-2-1,1 0,-2 0,1 0,-2-1,0 0,0 0,0 0,-2-1,1 0,-1-1,-1 0,0 0,0-1,0 0,-1-1,0 0,-1-1,1 0,-1-1,-11 3,-10 4,-1-2,0-2,0 0,-1-3,1-1,-1-1,0-2,0-2,0-1,0-1,0-2,1-2,-15-5,44 11,0 0,1 0,-1 0,0-1,0 1,1-1,-1-1,1 1,-1-1,1 1,0-1,0 0,0-1,1 1,-1-1,1 0,-1 1,1-2,1 1,-1 0,-1-2,-1-14</inkml:trace>
  <inkml:trace contextRef="#ctx0" brushRef="#br0" timeOffset="283.665">1978 134,'-87'156,"-59"155,143-304,-37 125,39-128,1 1,-1-1,1 1,0 0,0-1,1 1,-1-1,1 1,0-1,0 1,0-1,1 1,0-1,-1 0,2 0,-1 0,0 0,1 0,0-1,-1 1,2-1,-1 1,0-1,1 0,-1 0,1-1,2 2,9 1,1 0,0-1,0-1,0-1,0 0,0-1,1-1,-1 0,0-1,1-1,-1 0,0-2,0 0,-1 0,1-1,11-7,3 3,-1-1,0-1,0-2,-1-1,-1-1,0-2,-1 0,-1-2,-1-1,0 0,-2-2,0-1,-2-1,-1 0,0-2,-2 0,-1 0,-1-2,7-20,-19 42,-1 0,0-1,-1 1,0-1,0 1,0-1,0 1,-1-1,0 0,-1 1,0-1,0 0,0 1,0-1,-1 1,0 0,-1-1,0 1,0 0,0 1,0-1,-1 0,0 1,0 0,0 0,-1 0,0 0,0 1,0 0,-6-3,-5-2,0 1,-1 0,0 2,0 0,-1 1,0 0,0 2,0 0,0 1,-1 1,1 1,0 0,-1 1,1 2,0-1,0 2,0 0,-5 3,-12 6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5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467 141,'-11'-8,"0"0,-1 1,1 1,-1 0,0 0,-1 1,1 1,-1 0,0 1,-7-1,-8-4,10 4,1 1,-1 0,1 1,-1 1,0 1,0 0,0 1,1 1,-1 1,1 0,-1 2,1 0,12-2,0 0,0 1,0 0,0 0,1 0,0 1,0-1,0 1,0 0,1 0,0 1,0-1,0 1,1-1,0 1,0 0,0 0,1 0,-1 0,2 0,-1 0,1 0,-1 0,2 0,-1 1,1-1,0 0,0 0,1 0,-1 0,2 0,-1 26,1 196,-3-225,0 0,0 1,1-1,-1 1,1-1,0 0,-1 0,2 1,-1-1,0 0,0 0,1 0,0 0,0 0,0 0,0-1,0 1,0 0,1-1,-1 0,1 0,0 0,-1 0,1 0,0 0,0-1,0 1,1-1,-1 0,0 0,0 0,1 0,-1-1,0 1,1-1,-1 0,1 0,-1 0,0 0,1-1,-1 1,1-1,-1 0,0 0,3-1,50-17,-48 14,1 1,-1 0,1 0,0 1,0 0,1 1,-1 0,0 1,1-1,-1 2,1-1,0 1,-1 1,1 0,-1 0,1 1,-1 0,0 1,0 0,0 0,0 1,0 0,5 4,-8-3,0 0,-1 0,0 0,-1 1,1-1,-1 1,0 0,0 0,-1 1,0-1,0 1,0 0,-1 0,0 0,0 0,-1 0,0 0,0 0,-1 0,0 1,0-1,0 0,-1 0,0 0,-1 0,0 0,0 0,-2 5,-3 5,-1-1,-1-1,0 1,-1-1,0-1,-2 0,1 0,-2-2,0 1,0-1,-1-1,0 0,-1-2,0 1,-1-2,0 0,-1 0,1-2,-1 0,0-1,-15 2,30-6,-1 1,1-1,-1 0,0 0,0 0,0-1,1 1,-1-1,0 1,0-1,0 0,0 0,0-1,0 1,0 0,1-1,-1 0,0 0,0 1,1-2,-1 1,0 0,1 0,-1-1,1 0,0 1,-1-1,1 0,0 0,0 0,0-1,0 1,1 0,-1-1,0 1,1-1,0 1,0-1,0 0,0 1,0-1,0 0,1 0,-1 0,3-21,1 1</inkml:trace>
  <inkml:trace contextRef="#ctx0" brushRef="#br0" timeOffset="430.847">1002 141,'-24'10,"0"1,0 1,1 2,1 0,0 1,-12 13,28-24,1 1,0 0,0 0,0 1,1-1,0 1,0 0,0 0,1 0,0 1,0-1,1 1,-1 0,1 0,1 0,-1 0,1 0,1 0,-1 0,1 0,0 0,1 0,0 1,0-1,0 0,1-1,0 2,3 0,-1 0,1 0,1-1,-1 0,1 0,1 0,-1-1,1 0,0 0,0-1,1 1,0-2,0 1,0-1,0 0,1-1,-1 0,1 0,0-1,0 0,0-1,0 0,0 0,0-1,0 0,0 0,0-1,1-1,-2 1,1-1,0-1,0 0,0 0,8-2,-1 0,0-1,0 0,0-1,-1-1,0-1,-1 0,1-1,-2 0,0-1,0 0,-1-1,0-1,-1 0,-1-1,0 0,0 0,-2-1,0 0,-1-1,0 1,-1-2,-1 1,0 0,0-9,-4 17,-1 0,0 0,-1 0,0 0,0 0,0 0,-1 0,0 0,-1 0,0 1,0-1,-1 1,1 0,-2 0,1 0,-1 0,0 1,0 0,-1 0,0 0,0 1,0-1,0 2,-1-1,0 1,0 0,0 0,-1 1,1 0,-1 0,0 1,0 0,-2 0,-3-2,0 2,0 0,-1 0,1 1,0 1,-1 0,1 1,-1 1,1 0,0 0,0 2,0-1,0 2,1 0,0 0,-11 6,-5 5</inkml:trace>
  <inkml:trace contextRef="#ctx0" brushRef="#br0" timeOffset="770.265">1144 479,'-31'14,"0"2,1 1,1 2,1 1,1 0,0 2,2 2,-18 20,39-40,-1 1,1 0,1 0,-1 0,1 1,0-1,0 1,0 0,1 0,0 0,0 0,1 0,-1 0,1 0,1 1,-1-1,1 0,0 1,1-1,-1 0,1 1,0-1,1 0,0 0,0 0,0 0,0 0,1 0,0-1,0 1,1-1,0 0,0 0,0 0,0-1,1 1,4 3,-2-4,0 0,0 0,0-1,1 1,-1-2,1 1,0-1,-1 0,1-1,0 1,0-2,1 1,-1-1,0 0,0-1,0 0,0 0,0-1,-1 0,1 0,0-1,-1 0,1 0,-1-1,0 0,0 0,-1-1,1 0,-1 0,0 0,0-1,-1 0,1 0,-1 0,-1-1,1 0,-1 0,0 0,-1 0,0 0,0-1,0 0,-1 1,0-1,0-7,0 9,0-1,-1 0,1 1,-2-1,1 0,-1 0,0 0,0 0,-1 0,0 0,0 1,0-1,-1 0,0 1,-1-1,1 1,-1-1,0 1,-1 0,1 1,-1-1,-1 0,1 1,-1 0,0 0,0 0,0 1,-1 0,1 0,-1 0,0 1,0 0,-4-2,-10 1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7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1 360,'32'-45,"-27"35,5-12,-4 8,0 0,1 0,0 0,1 1,1 0,0 0,1 1,0 0,11-9,-19 21,-1 0,1 0,0 0,-1 0,1 0,-1 1,1-1,-1 1,1-1,-1 1,1-1,-1 1,1 0,-1-1,0 1,0 0,1 0,-1 0,0 0,0 0,0 1,0-1,0 0,0 0,0 1,0-1,-1 0,1 1,0-1,-1 1,1-1,-1 1,0-1,0 1,1 0,-1-1,0 1,0-1,0 1,-1 1,6 11,-4-11,-1 0,1-1,-1 1,1 0,0-1,0 1,0-1,0 1,0-1,1 0,-1 1,1-1,-1 0,1 0,0 0,0 0,0 0,0-1,0 1,0-1,1 1,-1-1,0 0,1 0,-1 0,1 0,-1 0,1 0,0-1,-1 1,1-1,0 0,-1 0,1 0,0 0,-1 0,1-1,1 1,87-103,-60 62,67-69,-96 110,0 0,0 1,0-1,-1 0,1 1,0-1,0 1,-1 0,1 0,0 0,-1 0,1 0,-1 0,1 0,-1 0,1 0,-1 1,0-1,0 1,0-1,0 1,0-1,0 1,0-1,0 1,-1 0,1 0,0-1,-1 1,0 0,1 0,-1 0,0 0,0-1,0 1,0 0,-1 2,4 4,-1 1,0-1,1 0,0 0,0 0,1 0,0 0,0 0,1-1,0 0,0 0,1-1,0 1,0-1,1 0,-1-1,1 1,1-2,1 2,14 7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81,'39'0,"16"0,15-5,4-1,4 0,-2-4,1 0,2 2,-3-3,-5 1,-5 2,-4 2,-3 7,-7 3,-7 2,-7-2,-4 5,-9 0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8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0,'-233'59,"165"-11,67-47,0 1,0-1,0 1,0-1,0 1,0 0,1-1,-1 1,0 0,1 0,0 0,-1 0,1-1,0 1,0 0,0 0,0 0,0 0,0 0,1-1,-1 1,1 0,-1 0,1 0,0-1,0 1,-1 0,1-1,0 1,0-1,1 1,-1-1,0 1,0-1,1 0,-1 0,1 1,-1-1,1 0,0 0,0 0,103 35,-96-35,1 1,-1-1,0 2,0-1,0 2,0-1,0 1,-1 0,1 1,-1 0,0 0,-1 1,7 5,-12-8,0 0,0 0,0-1,0 2,0-1,-1 0,0 0,0 0,1 1,-2-1,1 0,0 1,-1-1,0 1,1-1,-1 1,-1-1,1 1,0-1,-1 1,0-1,0 0,0 1,0-1,0 0,-1 0,1 1,-1-1,0 0,0-1,0 1,0 0,-1-1,-1 2,-2 3,-1 0,0 0,0-1,-1 0,0 0,0-1,0 0,-1 0,0-1,0 0,0-1,-1 0,-72 1,63-10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5,'32'-1,"-24"-1,-1 1,1 1,-1-1,1 1,-1 1,1-1,-1 1,1 1,-1-1,1 1,-1 1,0-1,0 1,0 0,0 1,-5 1,0 0,-1-1,0 1,0 0,0 0,0 0,-1 0,0 1,0-1,0 0,0 0,-1 0,0 0,0 0,-1 0,1 0,-1-1,0 1,0 0,0-1,-1 1,0-1,0 0,0 0,0 0,-1 0,1-1,-1 1,-1 0,-6 8,-22 32,33-43,-1 0,1 0,-1 0,1 0,0 0,-1 0,1 0,0 0,0 0,0 0,0 0,0 1,0-1,0 0,0 0,0 0,0 0,1 0,-1 0,0 0,1 0,-1 0,1 0,-1 0,1 0,0 0,-1 0,1-1,0 1,0 0,-1 0,1-1,0 1,0 0,0-1,0 1,0-1,0 1,0-1,0 1,0-1,0 0,1 0,6 3,1-1,-1-1,1 1,0-2,0 1,-1-1,1 0,0-1,0 0,-1-1,1 0,17-4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1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415 684,'-19'1,"1"1,-1 0,1 1,-1 1,1 1,0 1,1 0,-1 1,1 1,0 1,1 0,0 1,1 1,0 1,1 0,0 0,0 1,2 1,0 1,0 0,-2 5,3-4,-37 67,47-81,0 1,1-1,-1 0,1 0,0 0,0 0,0 1,0-1,0 0,0 0,0 0,1 0,-1 0,1 1,-1-1,1 0,0 0,0 0,0 0,0-1,0 1,1 0,-1 0,0-1,1 1,0 0,-1-1,1 0,0 1,-1-1,1 0,0 0,0 0,0 0,0 0,0-1,0 1,0 0,1-1,-1 0,9 3,-1 0,1-1,0-1,0 0,0 0,0-1,-1-1,1 0,0 0,0-1,0 0,-1-1,1 0,-1-1,0 0,0-1,0 0,-1 0,0-1,0 0,1-2,17-14,-1-1,0-1,-2-1,-1-1,20-29,19-54,-62 108,0 1,0-1,0 1,0-1,0 1,0-1,1 1,-1 0,0-1,0 1,0-1,0 1,1-1,-1 1,0 0,0-1,1 1,-1-1,0 1,1 0,-1-1,1 1,-1 0,0 0,1-1,-1 1,1 0,-1 0,0-1,1 1,-1 0,1 0,-1 0,1 0,-1 0,1 0,-1 0,1 0,-1 0,1 0,-1 0,1 0,-1 0,1 0,-1 0,0 1,1-1,-1 0,1 0,-1 0,1 1,-1-1,0 0,1 1,-1-1,0 0,1 1,-1-1,0 0,1 1,-1-1,0 1,0-1,0 1,9 35,-7-24,0-5,43 130,-42-132,0 1,0-1,0 0,1-1,0 1,0 0,0-1,1 0,-1 0,1 0,0-1,0 0,0 0,1 0,-1 0,1-1,-1 0,1 0,0 0,0-1,0 0,4 0,1-2,0-2,0 1,0-1,0-1,0 0,-1 0,0-1,0-1,0 0,-1 0,0-1,0 0,0 0,-1-1,0 0,-1-1,0 1,0-1,-1-1,0 0,0 1,-1-2,2-6,5-2,18-31,-2-2,-2 0,-3-2,-2-1,-3 0,-2-1,-3-1,-2-1,0-15,-9 47,-1 1,-1 0,0-1,-3 1,0 0,-1 0,-2-3,-7-2,13 30,0 1,0-1,0 1,0-1,1 0,-1 1,0-1,0 1,0-1,-1 0,1 1,0-1,0 1,0-1,0 0,0 1,0-1,-1 1,1-1,0 0,0 1,0-1,-1 0,1 1,0-1,-1 0,1 1,0-1,-1 0,1 0,0 1,-1-1,1 0,0 0,-1 0,1 0,-1 0,1 1,0-1,-1 0,1 0,-1 0,1 0,0 0,-1 0,1 0,-1 0,1 0,-1-1,1 1,0 0,-1 0,1 0,0 0,-1 0,1-1,-1 1,1 0,0 0,-1-1,1 1,0 0,0-1,-1 1,1 0,0-1,0 1,-1 0,-6 198,26 156,-11-289,-3 0,-3 1,-6 62,5-128,-1 1,0 0,1 0,-1 0,0-1,1 1,-1 0,0 0,0 0,0 0,0 0,0-1,0 1,0 0,0 0,0 0,0 0,0 0,-1-1,1 1,0 0,0 0,-1 0,1-1,-1 1,1 0,-1 0,1-1,-1 1,1 0,-1-1,0 1,1-1,-1 1,0-1,0 1,1-1,-1 1,0-1,0 0,0 1,1-1,-1 0,0 0,0 0,0 0,0 1,0-1,0 0,1-1,-1 1,0 0,0 0,0 0,0 0,0-1,1 1,-1 0,0-1,0 1,1-1,-1 1,0-1,0 1,1-1,-1 1,1-1,-1 0,0 0,-9-13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22.3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0 127,'5'-34,"2"-5,-1 7,-1 11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18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58,'34'0,"15"0,10-5,4-1,-4 0,-3 1,-5-3,-2-1,-5 2,0 2,-3 1,-3 2,-9 1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19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1,'0'874,"0"-875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19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86,'-17'20,"1"1,1 0,1 2,1-1,1 2,1 0,1 0,1 1,1 0,1 1,1-1,2 1,-1 10,5-32,1-1,-1 1,1 0,-1-1,1 1,0 0,0-1,1 1,-1-1,1 0,0 1,0-1,0 0,0 0,0 0,1 0,-1 0,1-1,0 1,0-1,0 0,0 0,0 0,0 0,0 0,1-1,-1 1,1-1,-1 0,1 0,0-1,-1 1,1 0,0-1,-1 0,1 0,0 0,2-1,4 0,0 0,0 0,-1-1,1 0,-1-1,1 0,-1 0,0-1,0 0,-1-1,1 0,-1 0,0-1,4-3,0-4</inkml:trace>
  <inkml:trace contextRef="#ctx0" brushRef="#br0" timeOffset="269.044">401 0,'-33'91,"4"2,-9 60,24 55,12-109,-22 79,11-107,7-53</inkml:trace>
  <inkml:trace contextRef="#ctx0" brushRef="#br0" timeOffset="867.526">965 170,'-20'-15,"12"6,0 2,0-1,-1 1,0 1,0-1,-1 2,0-1,0 1,0 1,-1 0,1 0,-1 1,0 0,0 1,0 0,-1 1,1 0,0 1,0 0,-1 1,1 0,0 1,-2 3,1 0,-1 1,1 0,1 1,-1 0,1 1,1 0,-1 1,1 0,-4 6,10-11,0-1,1 2,-1-1,1 0,0 1,0 0,1-1,-1 1,1 0,0 0,0 1,1-1,-1 0,1 0,1 1,-1-1,1 1,0-1,0 1,0-1,1 1,-1-1,2 0,-1 1,0-1,3 4,-2-4,1-1,0 1,0-1,0 0,0 0,1 0,0-1,-1 1,1-1,1 0,-1 0,0 0,1-1,0 1,-1-1,1 0,0-1,0 1,0-1,0 0,0 0,0 0,1-1,-1 0,2 0,7 0,0-1,0 0,0-1,0-1,0 0,-1-1,0 0,11-6,108-75,-131 85,-1-1,1 0,-1 1,1-1,0 1,0-1,-1 1,1-1,0 1,0-1,0 1,-1 0,1 0,0-1,0 1,0 0,0 0,0 0,-1 0,1 0,0 0,0 0,0 0,0 0,0 0,0 1,-1-1,1 0,0 1,0-1,0 0,-1 1,1-1,0 1,0-1,-1 1,1 0,0-1,-1 1,1 0,-1-1,1 1,-1 0,1-1,-1 1,0 0,1 0,-1 0,0 0,1-1,-1 2,1 46,-70 175,52-180,2 0,1 1,3 1,-1 9,-4 58,16-112,0 1,0 0,0-1,1 1,-1-1,0 1,1 0,-1-1,0 1,1-1,-1 1,1-1,-1 1,1-1,-1 1,1-1,0 1,-1-1,1 0,-1 1,1-1,0 0,-1 1,1-1,0 0,-1 0,1 0,0 0,-1 0,1 0,0 0,0 0,-1 0,1 0,0 0,-1 0,1 0,0-1,-1 1,1 0,0 0,-1-1,1 1,-1-1,1 1,0 0,-1-1,1 1,-1-1,1 1,-1-1,1 0,13-7</inkml:trace>
  <inkml:trace contextRef="#ctx0" brushRef="#br0" timeOffset="14936.067">1360 86,'-8'4,"0"0,1 1,0 1,0-1,0 1,0 0,1 1,0 0,1 0,-1 0,1 0,1 1,-1 0,1 0,1 0,-1 0,1 1,1 0,0-1,0 1,1 0,0 0,0 0,1 0,0 0,0 0,1 0,1 0,0-1,1 7,3-8,0-1,0 1,0-1,1-1,-1 1,2-1,-1 0,0-1,1 0,0 0,0-1,0 0,0 0,1 0,-1-1,1-1,-1 0,1 0,0 0,0-1,-1 0,1-1,0 0,-1 0,2-2,4 1,-1 0,0-1,1-1,-1 0,-1-1,1-1,-1 0,0 0,0-1,-1-1,0 0,0 0,0-1,-2-1,1 0,-1 0,0-1,0-1,-6 8,0 0,-1-1,0 1,0-1,0 1,0-1,-1 1,1-1,-1 0,0 0,-1 0,1 0,-1 1,0-1,0 0,-1 0,1 0,-1 0,0 0,0 1,-1-1,0 0,1 1,-1-1,-1 1,1 0,-1-1,0 1,0 0,0 1,0-1,-1 1,1-1,-1 1,0 0,0 0,0 1,0-1,-2 0,-141-36,114 35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3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0,'-17'4,"-187"64,194-63,1 0,0 0,0 1,0 0,1 1,-1 0,2 0,-1 0,1 1,0 0,1 1,0 0,0 0,1 0,0 1,0-1,1 1,-2 8,5-13,1 0,-1 0,1 0,0 0,0 0,0 0,1 0,0 0,0 0,0-1,1 1,-1 0,1 0,0-1,1 1,-1-1,1 0,0 0,0 0,0 0,0 0,1-1,-1 1,1-1,4 3,111 61,-100-59,1 0,-1-2,1 0,1-1,-1-1,0-1,1-1,0-1,0-1,-1 0,1-2,0 0,-1-1,1-2,-1 0,17-6,24-36,-49 32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42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1,'-10'7,"0"1,0 0,0 0,1 1,0 1,1-1,0 1,0 1,1-1,1 1,0 1,0-1,-2 11,8-18,0 0,0 0,1 0,0 0,0 0,0 0,0 0,1 0,-1 0,1-1,0 1,0 0,1-1,-1 0,1 1,0-1,-1 0,1 0,0-1,1 1,-1-1,0 1,1-1,0 0,-1 0,1-1,0 1,0-1,0 0,2 1,29 17,-33-18,-1 0,1 0,-1 1,1-1,-1 1,0-1,0 1,1 0,-1-1,0 1,0 0,-1 0,1-1,0 1,-1 0,1 0,-1 0,1 0,-1 0,0 0,0 0,0 0,0 0,0 0,0 0,-1 0,1 0,-1 0,1 0,-1 0,0 0,1-1,-1 1,0 0,-1 0,1-1,0 1,0-1,-1 1,-61 53,43-45</inkml:trace>
  <inkml:trace contextRef="#ctx0" brushRef="#br0" timeOffset="284.207">341 397,'28'-6,"-1"-1,0-1,0-1,-1-1,0-1,-1-2,0 0,-1-2,0-1,-2 0,0-2,-1-1,17-18,-35 34,0-1,-1 1,1 0,-1-1,1 1,-1-1,0 0,-1 0,1 0,-1 0,1 0,-1 0,-1 0,1 0,0-1,-1 1,0 0,0 0,0-1,-1 1,1 0,-1 0,0 0,0-1,-1 1,1 0,-1 0,0 1,0-1,0 0,0 1,-1-1,1 1,-1 0,0 0,0 0,0 0,-1 0,1 0,0 1,-1 0,0 0,0 0,0 0,1 0,-2 1,0-1,-2 1,0 1,0-1,0 1,-1 0,1 1,0-1,0 1,0 1,0-1,0 1,0 1,1-1,-1 1,1 0,0 1,-1-1,2 1,-1 1,0-1,1 1,0 0,0 0,0 1,-4 3,0 2,2-1,-1 1,1 0,1 0,0 1,0 0,1 0,1 0,0 1,1 0,0 2,0-7,1-1,1 1,-1 0,1 1,1-1,-1 0,2 0,-1 0,1 0,0 0,0 0,1 0,1 0,-1 0,1-1,0 1,1-1,-1 0,2 0,-1 0,1 0,0-1,0 0,1 0,-1 0,2-1,-1 0,0 0,1 0,4 1,4-1,1 0,0-1,0-1,0 0,1-1,-1-1,1-1,-1 0,12-2,-6 1,2 0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3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58 169,'-27'202,"14"-2,-4 79,17-255</inkml:trace>
  <inkml:trace contextRef="#ctx0" brushRef="#br0" timeOffset="270.443">397 451,'-18'31,"1"0,1 2,2-1,1 2,2 0,-1 6,11-36,0 0,0 1,0-1,0 1,1 0,0-1,0 1,0-1,0 1,1-1,0 1,0-1,0 1,0-1,1 1,0-1,0 0,0 0,0 0,1 0,-1 0,1-1,0 1,0-1,0 0,1 0,-1 0,1 0,0 0,-1-1,1 1,1-1,-1 0,0-1,0 1,1-1,-1 0,1 0,-1 0,1 0,0-1,4 2,-1-1,0-1,1 1,-1-1,1-1,-1 0,1 0,-1 0,0-1,0-1,0 1,0-1,0 0,0-1,-1 0,0 0,0-1,0 0,0 0,-1-1,0 1,0-1,0-1,-1 1,0-1,0 0,0 0,-1 0,0-1,-1 0,0 1,0-1,1-7,-3 6,-1 1,-1-1,1 1,-1 0,-1-1,0 1,0 0,0 0,-1 0,-1 0,1 1,-1-1,0 1,-1 0,1 0,-2 0,1 1,-1 0,0 0,0 0,0 1,-1 0,0 0,0 0,0 1,-1 0,1 1,-1-1,-5 0,-9-2</inkml:trace>
  <inkml:trace contextRef="#ctx0" brushRef="#br0" timeOffset="551.402">1075 451,'-9'3,"-16"2,1 1,0 2,1 0,0 1,0 1,1 2,0 0,1 1,0 1,1 1,-6 7,24-20,0 0,0 0,-1 0,2 1,-1-1,0 1,0 0,1-1,-1 1,1 0,0 0,0 0,0 0,0 0,1 0,-1 0,1 0,0 0,0 0,0 0,0 0,0 0,1 0,-1 0,1 0,0 0,0 0,0 0,0 0,0 0,1 0,0-1,-1 1,1-1,0 1,0-1,0 0,0 0,1 1,-1-2,2 2,10 8,0-1,1-1,0-1,0 0,1-1,0 0,0-1,1-1,-1-1,1 0,0-2,16 2,52-20,-61 5</inkml:trace>
  <inkml:trace contextRef="#ctx0" brushRef="#br0" timeOffset="853.59">1526 0,'-63'322,"29"-121,0-15,25-114,9-71,0-1,0 1,0-1,0 1,0-1,0 0,0 1,0-1,1 1,-1-1,0 0,0 1,1-1,-1 0,0 1,0-1,1 0,-1 1,0-1,1 0,-1 1,0-1,1 0,-1 0,1 0,-1 1,0-1,1 0,-1 0,1 0,-1 0,0 0,1 0,-1 0,1 0,-1 0,1 0,-1 0,1 0,-1 0,0 0,1 0,-1 0,1 0,-1-1,0 1,1 0,-1 0,1 0,-1-1,0 1,1 0,-1-1,0 1,0 0,1-1,-1 1,0 0,0-1,1 1,-1 0,0-1,0 1,0-1,0 1,1 0,-1-1,0 1,0-1,11-12</inkml:trace>
  <inkml:trace contextRef="#ctx0" brushRef="#br0" timeOffset="1101.008">1780 225,'-17'11,"-31"18,1 1,2 3,1 2,-35 36,76-69,1 1,-1 0,1-1,-1 1,1 0,0 0,0 0,0 0,0 1,1-1,-1 0,1 1,0-1,0 1,0 0,0-1,1 1,-1 0,1-1,0 1,0 0,1-1,-1 1,1 0,-1-1,1 1,0 0,1-1,-1 0,1 1,-1-1,1 0,0 0,0 1,0-2,1 1,-1 0,1 0,0-1,-1 1,1-1,0 0,1 0,-1 0,0 0,1-1,287 120,-263-108,-4-3</inkml:trace>
  <inkml:trace contextRef="#ctx0" brushRef="#br0" timeOffset="1635.74">2062 423,'-5'30,"1"-20,1 1,1 0,0 1,0-1,1 0,0 1,1-1,0 0,1 1,1-1,-1 0,2 0,0 0,0 0,1 0,0-1,2 3,-4-10,1 0,0 0,0 0,1-1,-1 1,0-1,1 0,0 0,-1 0,1 0,0-1,0 1,0-1,0 0,0 0,0-1,1 1,-1-1,0 0,0 0,0 0,1-1,-1 1,0-1,0 0,0 0,0-1,0 1,1-2,7-2,0 0,-1-1,0-1,0 0,-1 0,0-1,0 0,-1-1,2-1,62-87,-72 122,-3-21,0 0,1 0,0 0,0 0,1 0,-1 0,1 0,-1 1,1-1,1 0,-1 0,1 1,-1-1,1 0,0 0,1 0,-1 0,1 0,0 0,-1-1,2 1,-1-1,0 1,1-1,0 0,-1 1,1-1,1-1,-1 1,0 0,1-1,-1 0,1 0,0 0,-1 0,1 0,0-1,0 0,0 1,0-2,1 1,-1 0,0-1,0 0,0 0,1 0,-1 0,0-1,0 0,0 0,1 0,6-5,0 0,-1-1,0 0,-1 0,1-1,-2-1,1 0,-1 0,0 0,-1-1,0 0,-1 0,0-1,0 0,-1 0,2-7,0-5</inkml:trace>
  <inkml:trace contextRef="#ctx0" brushRef="#br0" timeOffset="1891.485">2853 536,'5'33,"6"12,1-2</inkml:trace>
  <inkml:trace contextRef="#ctx0" brushRef="#br0" timeOffset="2172.518">2853 85,'0'0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37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0 903,'21'-49,"1"1,3 0,2 2,27-36,-7 28,-46 53,0 1,0-1,0 0,0 0,0 1,0-1,0 1,0-1,1 1,-1-1,0 1,0 0,1-1,-1 1,0 0,0 0,1 0,-1 0,0 0,1 0,-1 1,0-1,0 0,1 1,-1-1,0 1,0-1,0 1,0-1,0 1,1 0,-1-1,0 1,-1 0,1 0,0 0,0 0,0 0,0 0,-1 0,1 0,0 0,-1 1,1-1,-1 0,0 0,1 0,-1 1,0-1,0 0,1 0,-1 1,1 6,0 0,1-1,0 1,0-1,1 1,0-1,1 0,-1 0,1 0,0 0,1-1,0 0,0 0,0 0,1 0,0-1,0 0,0 0,1-1,-1 0,1 0,0 0,0-1,1 0,-1 0,1-1,-1 0,4 0,-2-3,0 0,0-1,0 0,-1 0,1-1,-1 0,1-1,-1 0,0 0,-1-1,1 0,-1 0,0-1,0 0,0 0,-1 0,1-3,93-126,-95 127,11-16</inkml:trace>
  <inkml:trace contextRef="#ctx0" brushRef="#br0" timeOffset="254.221">1072 1,'1'348,"27"-128,-2-54,-24-142</inkml:trace>
  <inkml:trace contextRef="#ctx0" brushRef="#br0" timeOffset="967.184">847 480,'162'17,"1"-7,69-8,-208-3,1 0,-1-2,0-1,1 0,-2-2,1-1,-1-1,0-1,-1 0,0-2,0-1,5-4,24-36,-50 51,0-1,0 0,-1 1,1-1,0 0,-1 0,1 1,-1-1,0 0,0 0,1 0,-1 1,0-1,0 0,-1 0,1 0,0 0,-1 1,1-1,-1 0,1 0,-1 1,0-1,0 1,0-1,0 0,0 1,0-1,0 1,0 0,-1-1,1 1,0 0,-1 0,1 0,-1 0,0 0,-5-2,-1 1,0 0,0 1,0 0,-1 0,1 0,0 1,0 0,0 1,0 0,0 0,0 1,0 0,0 0,0 1,0 0,1 0,0 1,0 0,0 0,0 1,0 0,1 0,0 0,0 1,0 0,-4 6,4-5,0 0,0 0,1 0,-1 1,2-1,-1 1,1 1,0-1,1 0,0 1,0 0,1 0,0 0,1 0,0 0,0 0,1 0,0 0,0 0,1 1,1-1,-1 0,1-1,1 1,0 0,0 0,1-1,0 0,0 0,1 0,0 0,0-1,1 0,0 0,0 0,0-1,1 0,1 1,5 0,1-1,-1 0,1-1,1 0,-1-1,1-1,-1 0,1-1,0-1,0 0,0-1,0-1,-1 0,1-1,0 0,-1-2,1 1,-1-2,0 0,0 0,-1-2,1 1,7-7,7-2,0-2,-1-1,-1-1,-1-1,-1-1,0-2,-2 0,-1-1,0-1,11-20,-24 36,-1-1,0 0,0 0,-1 0,0-1,0 1,-2-2,1 1,-1 0,-1-1,0 0,-1 0,0 1,-1-2,0 1,0 0,-2 0,1 0,-2 0,-1-7,2 17,0 0,0 0,0 0,0 0,0 0,-1 0,1 0,-1 0,1 1,-1-1,0 0,0 1,1 0,-1-1,0 1,0 0,-1 0,1 0,0 0,0 0,0 1,-1-1,1 0,0 1,-1 0,1 0,0 0,-1 0,1 0,0 0,-1 0,1 1,0-1,-1 1,1 0,0 0,0 0,0 0,0 0,0 0,0 0,-1 1,-78 67,78-67,0 1,0 0,0 0,0 0,1 1,-1-1,1 1,0-1,0 1,0 0,1-1,-1 1,1 0,0 0,0 0,0 0,1 1,-1-1,1 0,0 0,0 0,1 0,-1 0,1 0,0 0,0 0,0 0,1 0,-1 0,1 0,0 0,0-1,0 1,2 1,8 2,0-1,0-1,0 0,1 0,0-1,0-1,0 0,0-1,0 0,1-1,-1-1,1 0,0-1,1 1,1 0,-1 1,0 0,0 2,0-1,0 2,0 0,0 1,-1 0,4 3,-13-3,-1-1,0 1,0 0,0 0,-1 1,0-1,0 1,0 0,0 0,-1 0,0 0,-1 0,1 0,-1 0,0 1,-1-1,0 0,0 1,0-1,0 0,-1 1,0-1,-1 0,1 0,-1 1,0-2,-1 1,1 0,-2 0,-5 34,5-11,1-5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36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61,'-2'-4,"0"0,0 0,-1 0,0 0,1 1,-1-1,-1 1,1 0,0 0,-1 0,1 0,-1 1,0-1,0 1,0 0,0 0,0 1,-1-1,1 1,0 0,-1 0,1 0,-1 1,1-1,-1 1,1 0,-1 0,1 1,-1 0,1-1,-1 1,1 1,0-1,-1 1,1 0,-3 1,-5 5,2 0,-1 0,1 1,0 1,1-1,0 2,1-1,0 1,0 0,2 1,-1-1,1 2,1-1,0 0,1 1,0 0,1 0,0 0,1 1,1-1,0 1,1-1,0 2,-1-7,1 1,-1 0,2 0,-1 0,1 0,1 0,-1-1,2 1,-1-1,1 1,0-1,1 0,0 0,0 0,1-1,0 1,0-1,1 0,0-1,5 6,4-4,0 0,1 0,0-2,0 0,1-1,-1 0,1-2,0 0,0 0,1-2,-1 0,0-1,0-1,1-1,14-3,-5 1,-2-3</inkml:trace>
  <inkml:trace contextRef="#ctx0" brushRef="#br0" timeOffset="310.385">656 146,'-37'60,"24"-41,0 0,2 1,0 0,1 1,1 0,1 0,1 1,1 0,-1 8,7-24,0 0,0 0,0 0,1 0,0 0,0 0,0 0,1 0,0 0,0 0,0 0,1-1,0 1,0-1,1 0,-1 0,1 0,0 0,0-1,1 0,-1 0,1 0,0 0,0-1,0 1,1-1,-1-1,5 3,2 0,0 0,1-1,0-1,0 1,0-2,0 0,0-1,0 0,0-1,0 0,1-1,-1 0,1-2,3-1,0-2,-1 0,0-1,0 0,-1-2,0 1,0-2,-1 0,0-1,-1 0,0-1,0-1,-2 0,0 0,0-1,-1-1,-1 1,0-2,-1 1,-6 8,0 1,0 0,0 0,-1-1,0 1,0-1,0 1,-1-1,0 0,-1 1,1-1,-1 1,0-1,-1 1,0 0,0-1,0 1,-1 0,1 0,-2 0,1 1,0-1,-1 1,0 0,-1 0,1 0,-1 0,0 1,0 0,-1-1,-1 0,1 0,0 0,-1 1,0-1,0 2,0-1,-1 1,1 0,-1 1,1 0,-1 0,0 0,0 1,0 0,0 1,0 0,0 0,0 1,0 0,0 0,0 1,0 0,1 0,-6 3,-10 8</inkml:trace>
  <inkml:trace contextRef="#ctx0" brushRef="#br0" timeOffset="632.948">1333 287,'-2'12,"1"-1,0 1,1 0,0 0,1 0,0 0,1 0,0 0,1-1,1 3,-3-10,0 0,1-1,-1 1,1-1,0 1,0-1,0 1,1-1,-1 0,1 0,0 0,-1 0,1-1,1 1,-1-1,0 0,1 0,-1 0,1 0,-1-1,1 1,0-1,0 0,-1 0,1 0,0-1,0 1,0-1,0 0,0 0,3-1,7-1,-1-2,0 0,0 0,0-2,0 1,-1-1,0-1,0-1,-1 1,0-2,0 1,-1-2,0 1,0-1,4-8,-7 10,0-1,0-1,-1 1,-1-1,0 0,0 0,-1-1,0 1,-1-1,0 0,-1 0,0 0,0 0,-2-1,1-3,-6-7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4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0,'-113'205,"-53"61,144-231,-57 71,69-99,4-8</inkml:trace>
  <inkml:trace contextRef="#ctx0" brushRef="#br0" timeOffset="397.308">3 85,'0'0,"0"0,0 0,0 1,0-1,0 0,0 1,0-1,0 0,0 1,0-1,0 0,0 1,0-1,0 0,0 1,0-1,0 0,0 0,-1 1,1-1,0 0,0 1,0-1,0 0,-1 0,1 1,0-1,112 80,-59-31,-2 2,-3 3,-1 1,-4 3,2 6,102 129,-89-132,-42-55,-11-11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45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376 295,'60'-38,"-50"31,0 0,0-1,0 0,-1-1,0 0,-1 0,0-1,-1 0,0 0,0-1,-1 0,0 0,-1 0,0-1,-1 0,-1 0,2-9,-4 19,0 1,0-1,-1 0,1 0,-1-1,1 1,-1 0,0 0,0 0,0 0,0 0,0 0,0 0,-1 0,1 0,-1 0,1 0,-1 0,0 0,0 0,0 0,0 0,0 1,0-1,0 0,0 1,-1-1,1 1,-1-1,1 1,-1 0,0-1,0 1,1 0,-1 0,0 0,0 1,0-1,0 0,0 1,0-1,0 1,0 0,0-1,0 1,0 0,-1 0,1 0,0 1,0-1,0 1,0-1,0 1,0-1,0 1,0 0,1 0,-1 0,0 0,0 0,1 1,-1-1,0 1,-7 13,1 2,0-1,1 1,0 0,2 1,0-1,1 1,0 0,2 0,0 1,1-1,1 0,1 1,1 5,-2-17,0 44,-15 339,4-314,-4 0,-3-1,-3-1,-3-1,-4-2,-24 45,42-97,0 0,-2 0,0-1,-1 0,0-1,-2-1,0 0,-1-1,0-1,-4 2,18-14,1 0,-1-1,1 1,-1-1,0 1,1-1,-1 0,0 0,0 0,0 0,0 0,0 0,0 0,0-1,-1 1,1-1,0 0,0 1,0-1,-1 0,1 0,0 0,0-1,0 1,0 0,-1-1,1 0,0 1,0-1,0 0,0 0,0 0,0 0,1-1,-1 1,0 0,0-1,1 1,-1-1,0-1,-2-10,1-1,1 0,0 0,0 0,2 0,0-1,0 1,1 0,2-7,-1 9,1-20,2 1,2-1,1 1,1 0,2 1,0 0,3 1,0 0,2 1,0 1,3 0,19-22,-8 13,-16 19,-1 1,2 0,0 1,1 1,0 0,10-5,-4 6</inkml:trace>
  <inkml:trace contextRef="#ctx0" brushRef="#br0" timeOffset="297.586">461 1113,'9'-33,"9"-17,0-8,3 0,-3 5,1 7,-3 7,0 4,3 5,-2 1,0 7,-1 1,0 5,2 5,-1 5</inkml:trace>
  <inkml:trace contextRef="#ctx0" brushRef="#br0" timeOffset="583.391">884 662,'-7'10,"-9"10,1 0,2 1,0 0,1 1,0 1,2 0,1 0,-5 23,13-44,1 1,-1 0,1 0,0-1,0 1,0 0,0 0,0 0,0-1,1 1,0 0,-1-1,1 1,0 0,0-1,0 1,1-1,-1 1,1-1,-1 0,1 0,0 0,0 1,0-2,0 1,0 0,0 0,0-1,1 1,-1-1,0 0,1 1,0-1,-1 0,1-1,0 1,-1 0,1-1,0 0,0 1,-1-1,1 0,0 0,0-1,-1 1,1 0,0-1,-1 0,3 0,5-2,-1 1,1-1,-1-1,0 0,0 0,0-1,0 0,-1-1,0 0,0 0,0 0,-1-1,0 0,0-1,-1 0,0 0,0 0,-1 0,0-1,0 0,-1 0,0-1,-1 1,0-1,-1 1,0-1,0 0,-1 0,0 0,-1 0,0 0,-1 0,0 0,0 0,-1-1,1 8,0-1,0 1,0 0,0 0,-1 0,1 0,-1 0,0 0,0 0,0 1,0-1,-1 1,1-1,0 1,-1 0,0 0,0 0,1 0,-1 1,0-1,-1 1,1-1,0 1,-2 0,-15-4</inkml:trace>
  <inkml:trace contextRef="#ctx0" brushRef="#br0" timeOffset="1013.719">1138 944,'117'-263,"-117"261,1 0,0-1,-1 1,1 0,0 0,1 0,-1 0,0 1,0-1,1 0,-1 0,1 1,-1-1,1 1,0-1,0 1,0 0,0 0,0-1,0 1,0 1,0-1,0 0,0 0,0 1,0 0,1-1,-1 1,0 0,0 0,1 0,-1 0,0 0,0 1,1-1,1 1,-3 3,0 0,0 0,0 0,-1 0,1 0,-1 0,0 0,0 0,-1 0,1 0,-1 0,0 0,0 0,0 0,-1 0,1 0,-1-1,-1 3,-3 12,5-17,0 1,0-1,1 1,-1-1,0 1,1-1,-1 1,1-1,-1 1,1 0,0-1,0 1,0 0,0-1,0 1,0 0,0-1,1 1,-1-1,0 1,1 0,0-1,-1 1,1-1,0 1,0-1,-1 0,1 1,0-1,0 0,1 0,-1 1,0-1,0 0,1 0,-1 0,0 0,1-1,-1 1,1 0,-1-1,1 1,-1-1,1 1,0-1,-1 0,1 1,0-1,10-4,0 0,0-1,0-1,-1 1,1-2,-1 0,-1 0,0-1,0 0,0-1,-1 0,0 0,0-2,-8 10,-1 1,0-1,0 1,1-1,-1 1,0 0,1-1,-1 1,0 0,1-1,-1 1,1 0,-1-1,0 1,1 0,-1 0,1-1,-1 1,1 0,-1 0,1 0,-1 0,1 0,-1 0,1 0,-1 0,1 0,-1 0,1 0,-1 0,1 0,-1 0,1 0,-1 0,1 1,-1-1,1 0,-1 0,1 1,-1-1,0 0,1 0,-1 1,0-1,1 0,-1 1,0-1,1 1,-1-1,0 1,1-1,-1 0,0 1,0-1,0 1,0-1,1 1,7 37,-5-21,25 41,-14-47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22.6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0 329,'50'-51,"-3"-2,-1-2,27-47,-73 103,0 0,0-1,1 1,-1 0,0 0,0 0,1 0,-1-1,0 1,1 0,-1 0,1-1,-1 1,1 0,-1-1,1 1,0-1,-1 1,1 0,0-1,-1 0,1 1,0-1,0 1,0-1,-1 0,1 1,0-1,0 0,0 0,-1 0,1 0,0 0,0 0,0 0,0 0,0 0,-1 0,1 0,0 0,0-1,0 1,0 0,-1-1,1 1,0 0,0-1,-1 1,1-1,0 1,-1-1,1 0,-1 1,1-1,0 0,-1 1,0-1,1 0,-1 1,1-1,-1 0,0 0,1 0,-1 1,0-1,0 0,0 0,1 7,0 0,0 1,1-1,-1 0,1 0,1 0,-1 0,1 0,0-1,1 1,-1-1,1 0,0 0,0 0,0 0,1-1,0 1,0-1,0-1,0 1,1-1,-1 0,1 0,0 0,0-1,0 0,0 0,0 0,1-1,-1 0,0 0,1-1,-1 0,1 0,-1 0,0-1,1 0,-1 0,6-2,-1-3,0-1,-1 0,0 0,0-1,-1 0,0 0,0-1,-1 0,0-1,-1 0,0 0,3-7,42-50,-39 53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18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1,'-35'0,"0"1,0 2,0 1,0 2,-11 4,34-7,-1 1,1 1,0 0,1 0,-1 1,1 1,0 0,1 0,-1 1,1 1,1 0,0 0,0 0,1 1,0 1,0 1,-5 9,2 2,0-1,1 2,2-1,0 1,2 0,0 1,2 0,1-1,0 1,2 11,1-30,1 1,-1-1,1 0,1 0,-1 0,1 1,0-1,0-1,1 1,0 0,0-1,0 1,1-1,-1 0,1 0,1 0,-1-1,1 1,-1-1,1 0,0 0,1-1,-1 0,1 0,-1 0,1 0,0-1,0 0,0 0,0-1,1 1,-1-1,0-1,0 1,1-1,-1 0,0-1,1 0,-1 0,0 0,0 0,0-1,5-2,15-10,-1-1,0-1,-1-1,-2-1,1-2,-2 0,-1-1,0-1,-2 0,0-2,-2 0,-1-1,0-1,9-24,57-162,-68 292,-8-45,0 0,2-1,2 0,1 0,2-1,1 0,1-1,18 28,40 38,-58-85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0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0,1 0,-1 0,0 0,0 0,0 0,0 0,-1 0,-10 0,-7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0,'9'0,"9"0,5 0,4 0,3 0,0 0,0 0,0 0,-1 0,0 0,0 0,-1 0,1 0,-6 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0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29,'14'0,"10"0,5 0,3 0,1 0,-1 0,-1 0,-1 0,0 0,-1 0,-1 0,-5-5,-1-1,0-1,1 2,2 2,-4 1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0,-3 0,-8 0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25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330 114,'-227'12,"125"5,258-17,-149 0,0 0,0 0,0 1,0 0,0 0,0 1,0 0,0 0,-1 0,1 1,-1 0,0 0,1 1,-1 0,-1 0,1 0,-1 1,1 0,-1 0,-1 0,1 0,-1 1,0 0,0 0,1 3,12 28,-1 1,-2 0,-2 1,-2 1,-1-1,2 33,-6-44,22 148,-17 37,7-251,29-152,107-179,-142 346,1 0,1 1,1 1,0 0,2 1,1 1,0 0,1 1,1 1,1 1,0 1,1 0,-12 9,0 0,1 0,-1 1,1 1,0-1,0 1,1 1,-1 0,1 1,0 0,-1 0,8 1,349 3,-187 24,282-23,-256-15,-87 0,0 4,1 6,10 5,32-1,22-27,-177 23,-8 0</inkml:trace>
  <inkml:trace contextRef="#ctx0" brushRef="#br0" timeOffset="698.87">1204 397,'-5'-5,"-1"-1,-1 2,1-1,-1 1,1-1,-1 2,0-1,-1 1,1 0,-1 1,1 0,-1 0,0 0,1 1,-1 0,0 1,0 0,0 0,0 0,0 1,0 0,1 1,-1 0,0 0,1 1,0 0,-1 0,1 0,0 1,1 0,-1 1,1-1,-6 6,0 2,1-1,0 2,1-1,1 2,0-1,0 1,1 0,1 1,1 0,0 0,1 0,0 1,2 0,-1 0,2 0,0 0,1 0,1 1,1-1,0 0,0 0,2 0,-1-11,0 0,0 0,0-1,1 1,0-1,0 0,0 0,0 0,0 0,1-1,0 1,0-1,0 0,0 0,0 0,1 0,-1-1,1 0,0 0,-1 0,1-1,0 1,0-1,0 0,0-1,0 1,1-1,-1 0,0 0,0-1,0 1,0-1,0 0,0-1,0 1,0-1,-1 0,1 0,0 0,-1-1,0 0,1 0,-1 0,0 0,1-2,20-16,-1-2,-1 0,-2-2,0 0,-1-2,-2 0,-1-1,5-12,13-17,12-20,-47 77,0 1,0-1,0 0,0 1,0-1,0 0,0 0,0 1,0-1,0 0,0 1,0-1,0 0,0 1,0-1,0 0,0 0,0 1,1-1,-1 0,0 0,0 1,0-1,1 0,-1 0,0 0,0 1,0-1,1 0,-1 0,0 0,0 0,1 1,-1-1,0 0,1 0,-1 0,0 0,0 0,1 0,-1 0,0 0,1 0,-1 0,0 0,0 0,1 0,-1 0,0 0,1 0,-7 31,-3 17,2 0,2 0,3 1,3 45,-1-88,0 4,1 0,0 0,0 0,1 1,0-1,1-1,0 1,1 0,0-1,3 5,3 0</inkml:trace>
  <inkml:trace contextRef="#ctx0" brushRef="#br0" timeOffset="950.741">1769 538,'-24'33,"-8"17,-3 4,-1-3,6-4,3-11,7-6,5-4,2-2,3 1,3-5</inkml:trace>
  <inkml:trace contextRef="#ctx0" brushRef="#br0" timeOffset="1164.016">1486 566,'19'28,"7"16,3 4,-3-2,-1-7,-5-7,-1-8,-4-8</inkml:trace>
  <inkml:trace contextRef="#ctx0" brushRef="#br0" timeOffset="1584.074">1853 368,'24'-4,"13"-3,5 1,-5 6,-9 8,-13 7,-10 6,-11 0,-3 0,-1 2,6-3,4 0,6-4,8-4,6-4,4-4,3-2,-4-2</inkml:trace>
  <inkml:trace contextRef="#ctx0" brushRef="#br0" timeOffset="1836.65">2220 679,'29'0,"14"0,5 0,-6-5,-6-1,-3 0,-3 1,-7 2</inkml:trace>
  <inkml:trace contextRef="#ctx0" brushRef="#br0" timeOffset="2034.449">2389 510,'-9'38,"-4"18,1 4,2-3,8-8,4-5,2-7,0-10</inkml:trace>
  <inkml:trace contextRef="#ctx0" brushRef="#br0" timeOffset="2415.295">3010 510,'-24'-4,"0"2,0 0,-1 2,1 0,0 2,0 0,0 2,0 1,0 1,-9 3,25-5,0 1,0-1,0 1,1 0,0 1,0 0,0 0,1 1,0-1,0 2,0-1,1 0,0 1,1 0,-1 0,2 0,-1 1,1-1,0 1,1 1,0-4,1-1,0 1,0 0,1 0,-1 0,1 0,0 0,1-1,0 1,0 0,0 0,0 0,1-1,0 1,0-1,1 1,-1-1,1 0,0 0,1 0,-1 0,1-1,0 1,0-1,1 0,-1 0,1-1,-1 1,1-1,1 0,-1 0,1-1,0 1,1-1,-1 0,1-1,-1 0,1 0,0 0,-1-1,1 1,0-2,-1 1,1-1,0 0,-1 0,1-1,-1 0,1 0,-1-1,0 1,0-2,0 1,0 0,0-1,11-8,-1 0,0 0,-1-2,0 0,-1 0,0-2,-1 0,96-145,-129 202,7-20</inkml:trace>
  <inkml:trace contextRef="#ctx0" brushRef="#br0" timeOffset="2918.97">3208 735,'-2'3,"0"1,0-1,1 1,0-1,0 1,0-1,0 1,0 0,1-1,0 1,0 0,0 0,0-1,0 1,1 0,-1-1,1 1,0 0,0-1,1 1,-1-1,1 1,-1-1,1 0,1 2,1-5,0 0,0 0,-1 0,1 0,0-1,0 1,-1-1,1 0,-1 0,1-1,-1 1,1-1,-1 1,0-1,0 0,1 0,-2-1,1 1,0-1,0 1,-1-1,1 0,-1 0,94-104,-96 107,1-1,-1 1,0-1,1 1,-1-1,1 1,-1-1,1 1,-1 0,1-1,0 1,-1 0,1-1,-1 1,1 0,0 0,-1 0,1-1,0 1,-1 0,1 0,0 0,-1 0,1 0,0 0,-1 1,1-1,-1 0,1 0,0 0,-1 0,1 1,-1-1,1 0,0 1,-1-1,1 0,-1 1,1-1,-1 1,1-1,-1 1,0-1,1 1,-1-1,0 1,1 0,-1-1,0 1,1-1,-1 1,0 0,0-1,0 1,0 0,0-1,0 1,0-1,0 1,0 0,12 51,-11-45,6 60,-3 0,-2-1,-5 25,1 18,1 149,1-255,-1-1,1 1,-1-1,0 1,0 0,0-1,0 1,0-1,0 0,-1 1,1-1,-1 0,1 0,-1 0,0 0,0 0,0 0,0-1,0 1,0-1,-1 1,1-1,0 0,-1 0,1 0,-1 0,1 0,-1 0,0-1,1 1,-1-1,0 0,1 0,-1 0,0 0,1 0,-1-1,0 1,1-1,-1 0,1 0,-1 0,1 0,-1 0,1 0,0-1,-1 1,1-1,0 1,0-1,0 0,0 0,1 0,-1 0,0 0,0-2,-26-45,17 25</inkml:trace>
  <inkml:trace contextRef="#ctx0" brushRef="#br0" timeOffset="3336.827">3321 255,'43'-11,"-14"3,1 0,1 2,0 1,-1 2,29 0,-58 3,0-1,1 1,-1 0,1 0,-1 0,1 0,-1 0,1 0,-1 1,0-1,1 0,-1 1,1-1,-1 1,0 0,0-1,1 1,-1 0,0 0,0-1,0 1,0 0,0 0,0 1,0-1,0 0,0 0,0 0,0 0,-1 1,1-1,-1 0,1 1,-1-1,1 1,-1-1,0 0,0 1,1-1,-1 1,0-1,0 1,-1 0,-26 62,14-40,11-21,0 1,0 0,1-1,0 1,-1 0,1 0,1 0,-1 0,0 0,1 1,0-1,0 0,0 0,1 0,-1 0,1 0,0 0,0 0,0 0,1 0,-1 0,1-1,0 1,0-1,1 1,-1-1,0 0,1 1,0-1,0-1,0 1,0 0,0-1,1 1,-1-1,1 0,0 0,-1-1,1 1,0-1,0 0,1 1,16 3</inkml:trace>
  <inkml:trace contextRef="#ctx0" brushRef="#br0" timeOffset="3764.962">3010 566,'0'5,"0"6,0 6,0 5,0 4,0 2,0 1,0 0,0 1,0-1,5-5,6-6,2-7</inkml:trace>
  <inkml:trace contextRef="#ctx0" brushRef="#br0" timeOffset="4869.086">3010 30,'59'22,"-35"-20,0 0,1-1,-1-2,0-1,1 0,-1-2,2-1,-21 4,211-29,-40 19,-173 12,0 0,0 1,0-1,-1 1,1-1,0 1,-1 0,1 0,-1 0,1 0,-1 1,0-1,0 1,0-1,0 1,-1 0,1 0,-1 0,1 0,-1 0,0 0,0 0,-1 0,1 0,-1 0,1 0,-1 1,0-1,0 0,0 0,-1 1,1-1,-1 0,0 0,0 0,0 0,0 0,0 0,-1 0,1 0,-2 1,-2 22,2 0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0 283,'5'0,"6"0,7 0,4-5,4-1,2 0,1 1,0 1,1 2,-1 1,0 0,0 1,-1 0,0 1,1-1,-1 0,-5-4,-6-3</inkml:trace>
  <inkml:trace contextRef="#ctx0" brushRef="#br0" timeOffset="316.54">199 1,'-5'33,"-2"17,1 3,1-1,2-5,0-2,2-2,1-5,0 1,0-1,0-3,0-1,1-3,-1-2,0 0,0-1,0-5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29,'29'-5,"14"-1,5 0,-2 1,-3 2,-4 1,-4 0,-4 2,-6 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8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1,'34'0,"15"0,10 0,-1 0,-6 0,-11 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0 324,'12'-24,"4"-12,2 1,1 1,2 0,2 2,0 0,23-21,-46 52,1 0,0 0,-1 0,1 0,0 1,0-1,0 0,0 0,-1 1,1-1,0 0,0 1,0-1,1 1,-1-1,0 1,0 0,0-1,0 1,0 0,0 0,0 0,1 0,-1 0,0 0,0 0,0 0,0 1,0-1,1 0,-1 1,0-1,0 0,0 1,0-1,0 1,0 0,0-1,0 1,-1 0,1 0,0 0,0-1,0 1,-1 0,1 0,-1 0,1 0,-1 0,1 0,-1 0,1 0,-1 1,0-1,1 0,-1 0,0 0,0 0,0 0,0 1,0-1,0 0,0 0,-1 0,1 0,-1 1,4 30,18 55,-18-85,1-1,-1 0,0 0,1 0,-1 0,1 0,-1-1,1 0,-1 1,1-1,-1-1,1 1,-1 0,1-1,-1 0,1 0,-1 0,0 0,1 0,-1-1,0 1,0-1,0 0,0 0,0 0,0 0,-1-1,1 1,-1-1,0 1,1-1,0-2,3 0,49-45,65-42,-119 91,0 0,0 0,0 0,1 1,-1-1,0 0,0 1,1-1,-1 1,0-1,1 1,-1 0,1-1,-1 1,0 0,1 0,-1 0,1 0,-1 0,1 1,-1-1,0 0,1 0,-1 1,0-1,1 1,-1 0,0-1,0 1,1 0,-1 0,0-1,0 1,0 0,0 0,0 0,0 0,0 1,-1-1,1 0,0 0,0 0,-1 1,1-1,-1 1,-2 65,-75 112,31-67,39-88</inkml:trace>
  <inkml:trace contextRef="#ctx0" brushRef="#br0" timeOffset="253.681">1270 41,'-39'24,"-40"27,-23 15,-7 5,5 1,10-3,12-8,10-5,13-7,11-7,9-11,12-6,9-2,14-5,7-6</inkml:trace>
  <inkml:trace contextRef="#ctx0" brushRef="#br0" timeOffset="599.425">1270 465,'-228'99,"226"-99,0 1,0-1,0 1,0-1,0 1,0 0,0 0,0 0,1 0,-1 0,0 1,1-1,-1 0,1 1,-1-1,1 1,0 0,0-1,0 1,0 0,0 0,0-1,0 1,0 0,1 0,-1 0,1 0,-1 0,1 0,0 0,0 0,0 1,0-1,0 0,0 0,1 0,-1 0,1 0,-1 0,1 0,0 0,0-1,0 1,0 0,0 0,0-1,0 1,135 46,-134-48,0 0,1 1,-1-1,0 1,0 0,1 0,-1 0,0 0,0 0,0 0,0 0,0 1,-1-1,1 1,0 0,-1-1,1 1,-1 0,1 0,-1 0,0 0,0 0,0 0,0 0,0 0,0 1,-1-1,1 0,-1 0,1 1,-1-1,0 0,0 1,0-1,0 1,-1 1,-5 6,-1 0,-1-1,1 0,-2 0,1-1,-1 0,0 0,-1-1,0 0,0-1,0 0,-1-1,0 0,0 0,0-1,-8 1,-29 9,27-11</inkml:trace>
  <inkml:trace contextRef="#ctx0" brushRef="#br0" timeOffset="1052.874">1411 267,'190'1,"-189"-1,0-1,0 1,0 0,0 0,0-1,-1 1,1 0,0 0,0 0,0 0,0 0,0 0,0 1,0-1,-1 0,1 0,0 1,0-1,0 0,0 1,-1-1,1 1,0-1,0 1,-1-1,1 1,-1-1,1 1,0 0,-1-1,1 1,-1 0,1 0,-1-1,1 1,-1 0,0 0,0 0,1 0,-1-1,0 1,0 0,0 0,0 0,0 0,0 0,0 0,0 0,0-1,0 1,0 0,-1 0,1 0,0 0,-1 0,1-1,-1 1,-36 39,28-33,3-3,0 0,0 1,1-1,0 1,0 0,0 0,0 1,1-1,0 1,0 0,0 1,1-1,0 0,-2 6,6-9,1 0,-1 0,1 0,0 0,0-1,0 1,0 0,0-1,0 0,1 1,-1-1,1 0,0 0,-1 0,1-1,0 1,0-1,0 1,0-1,0 0,1 0,-1-1,0 1,0-1,1 1,-1-1,0 0,1 0,-1-1,8 3,9 2,0-1,0-1,1-1,-1-1,1-1,-1 0,1-2,-1 0,3-2,2-1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23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 0,'-12'4,"0"1,1 1,0-1,0 2,0-1,1 2,0-1,0 1,1 1,0 0,0 0,1 1,1 0,-1 0,2 1,-1 0,-1 4,7-13,0 0,1 1,-1-1,0 0,1 0,-1 1,1-1,0 0,0 1,0-1,0 1,0-1,0 0,0 1,1-1,0 0,-1 1,1-1,0 0,0 0,0 0,0 0,0 0,1 0,-1 0,1 0,-1 0,1-1,0 1,-1 0,1-1,0 0,0 1,0-1,0 0,0 0,1 0,-1 0,0 0,0-1,1 1,-1-1,0 1,1-1,1 0,113-1,104-55,-212 53,0 2,0-1,0 1,0 1,0 0,1 0,-1 0,0 1,0 1,0-1,-1 2,1-1,0 1,-1 0,1 1,-1 0,0 0,0 1,-1 0,1 1,-1-1,0 1,-1 1,1-1,-1 1,3 5,3 14,-2 0,-1 1,0 0,-3 0,0 1,-1-1,-2 1,-1 0,-1 0,-2 1,0-1,-2 0,-1-1,-1 1,-2-1,-4 14,-27 112,-6-2,-54 124,97-273,-46 88,46-88,0 0,0 0,-1 0,1 0,-1 0,1-1,-1 1,0 0,1-1,-1 1,0-1,0 1,0-1,0 0,0 0,0 0,-1 0,1 0,0-1,-1 1,1-1,0 1,-1-1,1 0,0 0,-1 0,1 0,0 0,-1-1,1 1,0-1,-1 1,1-1,0 0,0 0,0 0,0 0,0 0,-1-1,-4-6,1 0,1 0,0 0,0-1,0 1,1-1,0 0,1 0,0-1,1 1,-1-1,2 1,-1-1,2 0,-1 0,1 0,1 1,0-7,-1 6,3-25,1 1,1 0,2 0,2 1,0 0,3 0,0 1,3 1,0 0,2 1,1 1,1 0,2 2,1 0,1 1,1 2,1 0,1 1,1 2,9-5,-18 15,1 0,1 2,0 0,0 1,0 1,1 1,3 0,-10 2,8-2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40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116 707,'-13'13,"1"1,1 1,1 0,0 1,1-1,1 2,0-1,1 1,1 1,0-1,2 1,0 0,1 0,0 0,2 1,0-1,2 11,-1-25,1 0,-1 0,1 0,0 0,0 0,0 0,1 0,0-1,-1 1,1 0,1-1,-1 0,0 1,1-1,0 0,-1 0,1 0,0 0,1-1,-1 1,0-1,1 0,-1 0,1 0,0-1,0 1,0-1,0 0,0 0,0 0,0 0,0-1,0 0,0 0,0 0,0 0,0 0,2-1,18-1,0-1,-1-1,0-1,0-1,0-1,-1-1,0-1,-1 0,1-2,-2-1,0 0,0-2,-1 0,-1-1,-1-1,0-1,-1 0,11-14,69-109,-93 133,0 0,0 1,-1-2,0 1,0 0,-1 0,0-1,-1 1,1-1,-1 1,-1 0,1-1,-1 1,-1-1,1 1,-1 0,0 0,-1 0,0 0,0 0,-3-4,1 6,0-1,0 1,-1 0,0 1,1-1,-2 1,1 0,0 1,-1 0,0 0,0 0,0 1,0 0,0 0,0 0,0 1,-1 0,1 1,-1 0,1 0,0 0,-1 1,1 0,0 1,0 0,0 0,0 0,0 1,0 0,0 0,1 1,0-1,-6 6,-18 9,4-2</inkml:trace>
  <inkml:trace contextRef="#ctx0" brushRef="#br0" timeOffset="520.585">849 847,'0'5,"0"7,-5 0,-1 4,0 3,1-6,6-5,8-9,7-8,-4-4,-3 6,-10 4,-3 7,-1 3</inkml:trace>
  <inkml:trace contextRef="#ctx0" brushRef="#br0" timeOffset="1756.45">1273 537,'-5'-2,"0"0,1 0,-1 1,0 0,0 0,0 0,0 0,0 1,0 0,0 0,-1 0,1 0,0 1,0 0,0 0,0 1,1-1,-1 1,0 0,1 0,-1 1,1-1,-1 1,1 0,0 0,0 1,1-1,-1 1,1 0,0-1,0 2,-1-1,-7 11,1 0,0 1,1 0,1 0,1 1,0 0,1 0,-2 9,5-19,0 1,1-1,0 1,0 0,0-1,1 1,1 0,-1 0,1 0,0 0,1 0,0-1,0 1,1 0,0 0,0-1,1 1,0-1,0 0,0 0,1 0,0 0,1-1,0 1,0-1,2 2,6 0,-1 0,1-1,1 0,-1-2,1 1,0-1,0-1,0-1,1 0,0-1,-1 0,1-1,0-1,0 0,-1-1,1-1,0 0,-1-1,1-1,-1 0,0-1,7-3,-13 5,-1 0,1 0,-1-1,0 0,0 0,0-1,-1 0,1 0,-1-1,0 1,-1-1,0 0,0-1,0 1,0-1,-1 0,0 0,-1-1,0 1,0-1,0 0,-1 1,0-1,-1 0,0 0,0-1,0 1,-1 0,0 0,-1 0,0 0,0 0,-1 0,-1-5,-2 1,-1 0,0 0,-1 0,0 0,0 1,-1 0,-1 1,0 0,0 0,-1 1,0 0,-1 1,0 0,0 1,-1 0,0 1,0 0,0 0,-1 2,-6-2,-6-1</inkml:trace>
  <inkml:trace contextRef="#ctx0" brushRef="#br0" timeOffset="2371.448">1808 537,'-3'-4,"-1"-1,0 1,0 0,0 1,-1-1,1 1,-1 0,0 0,0 0,0 0,0 1,-1 0,1 0,-1 1,1-1,-1 1,1 0,-1 1,0-1,1 1,-1 1,0-1,1 1,-1-1,1 2,-1-1,1 1,-1-1,1 1,0 1,0-1,0 1,0 0,0 0,0 1,1-1,0 1,0 0,0 0,0 0,0 1,1-1,0 1,0 0,-1 3,2-2,0 1,1-1,-1 1,2-1,-1 1,1 0,0-1,0 1,1 0,-1-1,2 1,-1-1,1 1,0-1,0 0,0 1,1-1,0 0,1-1,-1 1,1-1,0 1,0-1,1 0,0-1,-1 1,2-1,-1 0,0 0,1 0,0-1,0 0,0 0,0-1,0 1,0-1,1-1,-1 1,1-1,-1 0,1 0,0-1,-1 0,1 0,0-1,-1 0,1 0,0-1,3-2,1-1,-1 0,0-1,-1-1,1 1,-1-1,-1-1,1 0,-1 0,0 0,-1-1,0-1,1-2,37-40,-44 51,-1 0,0 1,1-1,-1 0,1 0,0 0,-1 1,1-1,-1 0,1 1,0-1,0 1,-1-1,1 1,0-1,0 1,0-1,0 1,0 0,-1-1,1 1,0 0,0 0,0 0,0 0,0 0,0 0,0 0,0 0,0 0,0 0,0 0,0 1,0-1,-1 0,1 1,0-1,0 0,0 1,0-1,-1 1,1 0,0-1,-1 1,1-1,0 1,-1 0,1 0,-1-1,1 1,-1 0,1 0,-1 0,1 0,-1 0,0-1,0 1,1 0,-1 0,0 0,0 0,0 0,0 0,0 0,0 0,0 0,0 0,-1 0,1 0,-24 142,7 3,6-90,8-32</inkml:trace>
  <inkml:trace contextRef="#ctx0" brushRef="#br0" timeOffset="3319.623">1921 254,'130'-26,"-97"17,0 2,1 1,0 2,0 1,0 1,7 2,-37 2,0-1,-1 1,1-1,0 1,-1 0,0 1,1-1,-1 1,0-1,0 1,0 0,-1 0,1 0,-1 0,0 1,1-1,-1 1,-1-1,1 1,-1 0,1-1,-1 1,0 0,0 0,-1 0,1 0,-1 0,0 0,0 0,0 0,-1 0,0 4,5 23,19 290,-12-223,-5 1,-5 73,-1-122,-1-35,1-1,-2 0,0 0,0 0,-2 0,0 0,0 0,-4 7,6-17,0 0,1 0,-1-1,0 1,-1-1,1 0,-1 1,1-1,-1 0,0 0,0-1,-1 1,1-1,0 1,-1-1,1 0,-1 0,0-1,0 1,0-1,0 0,1 0,-2 0,1 0,0-1,0 0,0 0,0 0,0 0,0 0,-2-1,-104-36,92 28</inkml:trace>
  <inkml:trace contextRef="#ctx0" brushRef="#br0" timeOffset="4890.515">2881 0,'-34'32,"-111"179,69-112,62-77</inkml:trace>
  <inkml:trace contextRef="#ctx0" brushRef="#br0" timeOffset="5154.603">3192 114,'-29'19,"-19"11,-6 6,1 0,0 1,5-8,5-3,5-1,4 0,9 0,2-4,7-1,5-3</inkml:trace>
  <inkml:trace contextRef="#ctx0" brushRef="#br0" timeOffset="5571.975">2966 424,'143'-10,"-142"10,0 0,-1-1,1 1,0 0,0 0,-1 0,1 0,0 0,0 0,-1 0,1 0,0 0,0 1,-1-1,1 0,0 0,-1 0,1 1,0-1,-1 1,1-1,0 0,-1 1,1-1,-1 1,1-1,-1 1,1 0,-1-1,1 1,-1-1,1 1,-1 0,0-1,1 1,-1 0,0 0,0-1,0 1,0 0,1-1,-1 1,0 0,0 0,0-1,0 1,-1 0,1 0,0-1,0 1,0 0,-1 0,1-1,0 1,-1 0,1-1,0 1,-1 0,1-1,-1 1,1-1,-1 1,0-1,-43 36,34-29,3-2,0 0,0 0,0 1,1 0,-1 0,2 1,-1-1,1 1,0 0,0 1,1-1,0 1,0 0,1 0,0 1,0-1,1 0,0 1,1 0,0-1,0 1,1 0,0 3,4-8,0 1,1-1,0 0,-1 0,2 0,-1-1,0 1,1-1,-1-1,1 1,0-1,0 0,0 0,0-1,0 1,0-1,0-1,0 1,1-1,-1 0,0-1,0 1,1-1,-1-1,0 1,2-1,16-4,-4-1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8:3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480 490,'-16'37,"0"1,3 0,1 1,2 1,1 2,8-36,1 0,-1 0,1 0,0 0,1 0,-1 0,1 0,0 0,1-1,-1 1,1 0,1-1,-1 1,1-1,-1 0,2 1,-1-1,0-1,1 1,0 0,0-1,0 0,1 0,0 0,-1-1,1 1,1-1,-1 0,0-1,1 1,-1-1,1 0,0 0,-1-1,1 0,0 0,0 0,4-1,11-1,0-1,-1-1,1-1,-1-1,0-1,0-1,0 0,-1-2,0 0,13-9,-12 7,1-2,-2 0,1-1,-2-1,0 0,-1-1,0-2,-2 1,0-2,-1 0,-1-1,6-11,-16 25,0 0,-1 0,0 0,0 0,0 0,-1 0,0 0,0 0,-1-1,0 1,0 0,0 0,-1-1,1 1,-2 0,1 0,-1 0,0 0,0 0,0 0,-1 0,0 1,0-1,-1 1,1 0,-1 0,0 0,-1 1,1-1,-1 1,0 0,0 0,0 1,0-1,-1 1,-3-1,-6-1,-1 1,0 1,1 0,-1 1,0 1,0 0,-1 1,1 1,0 0,0 2,1-1,-1 2,0 0,1 1,0 1,0 0,1 1,-1 0,0 3,-23 12</inkml:trace>
  <inkml:trace contextRef="#ctx0" brushRef="#br0" timeOffset="366.369">1242 772,'0'5,"0"6,-5 1,-1 4,-5 4,4-2,4-9,7-5,2-4</inkml:trace>
  <inkml:trace contextRef="#ctx0" brushRef="#br0" timeOffset="928.993">1439 518,'15'-14,"1"2,0 0,1 0,0 2,0 0,1 1,1 0,14-3,34 1,-65 11,-1 0,1 0,-1 0,1 0,-1 0,1 0,-1 1,1-1,-1 0,1 1,-1-1,1 1,-1 0,0-1,1 1,-1 0,0 0,0 0,0 0,0 0,0 0,0 0,0 0,0 1,0-1,0 0,0 1,-1-1,1 0,-1 1,1-1,-1 1,1-1,-1 1,0-1,0 1,0-1,0 1,0-1,0 1,0-1,0 1,-4 12,0-1,-1 1,0-1,-1 0,0 0,-1-1,0 0,-1 0,-1-1,-4 6,-15 22,-71 149,98-184,-1 0,2 0,-1 0,0 0,1 0,0 0,0 0,0 0,0 0,0 0,1 0,0-1,0 1,0 0,0 0,1 0,-1-1,1 1,0 0,0-1,1 0,-1 0,0 1,1-1,0-1,0 1,0 0,0-1,0 1,1-1,-1 0,1 0,-1 0,1-1,0 1,-1-1,1 0,0 0,0 0,0-1,0 1,0-1,0 0,2 0,2 2,1-1,-1 0,1 0,-1 0,1-1,-1 0,1-1,-1 0,1-1,-1 1,0-1,0-1,1 0,-2 0,1 0,0-1,-1-1,1 1,-1-1,-1 0,1 0,0-2,4-7</inkml:trace>
  <inkml:trace contextRef="#ctx0" brushRef="#br0" timeOffset="1365.335">2173 406,'-3'-1,"-1"0,1 0,-1 0,1 1,-1-1,0 1,1 0,-1 0,0 0,1 1,-1-1,1 1,-1 0,0 0,1 0,0 1,-1-1,1 1,0 0,0-1,0 2,0-1,0 0,-2 2,2-2,-1 1,0-1,1 1,-1 0,1 0,0 0,0 1,0-1,0 1,1-1,-1 1,1 0,0 0,0 0,0 0,1 0,-1 0,1 1,0-1,0 1,1-1,0 0,-1 1,1-1,1 1,-1-1,1 1,-1-1,1 1,0-1,1 0,-1 0,1 0,0 0,0 0,0 0,1 0,-1 0,1-1,0 1,0-1,0 0,1 1,121 68,-120-69,-1 0,1 0,-1 0,0 1,0-1,0 1,-1 0,1 0,-1 0,0 1,0-1,-1 1,1 0,-1 0,0 0,0 0,-1 0,0 0,1 0,-2 0,1 0,-1 1,1-1,-1 0,-1 1,1-1,-1 0,0 1,0-1,-1 0,1 0,-1 0,0 0,0 0,-1-1,0 1,0-1,0 1,-2 1,-17 11,1-5</inkml:trace>
  <inkml:trace contextRef="#ctx0" brushRef="#br0" timeOffset="1581.29">2060 406,'34'-10,"15"-3,5 1,-2 2,-6 3,-5 3,-5 2,-4 1,-2 1,-7 0</inkml:trace>
  <inkml:trace contextRef="#ctx0" brushRef="#br0" timeOffset="8867.074">367 10,'-3'-2,"0"1,0 0,0 0,0 0,-1 0,1 0,0 0,-1 1,1 0,-1-1,1 1,-1 1,1-1,0 0,-1 1,1 0,0 0,-1 0,1 0,0 0,0 1,0-1,0 1,0 0,0 0,0 0,1 0,-1 0,1 1,-1-1,1 1,0 0,0-1,0 1,1 0,-1 1,-50 121,50-117,-53 188,-20 152,2 100,71-307,2-139,0 1,1-1,-1 1,0-1,1 0,0 1,-1-1,1 0,0 0,0 1,0-1,1 0,-1 0,0 0,1 0,-1 0,1-1,0 1,0 0,-1-1,1 1,0-1,0 0,1 0,-1 1,0-1,0-1,0 1,1 0,-1 0,0-1,1 0,-1 1,3-1,86-14,-62 7,50-2,-55 8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28,'-5'-4,"-1"0,-1 1,1 0,0 0,-1 1,0 0,1 0,-1 1,0-1,0 1,0 1,0 0,0 0,0 0,-2-1,-12 1,0 1,1 1,-1 1,0 0,1 2,0 0,0 2,1 0,-1 1,-10 6,26-12,0 1,1-1,-1 0,1 1,0 0,0 0,0 0,0 0,0 0,1 1,-1-1,1 1,0 0,0-1,0 1,1 0,-1 0,1 0,0 1,0-1,0 0,1 0,0 0,-1 1,2-1,-1 0,0 0,1 1,0-1,0 0,0 0,0 0,1 0,-1 0,1 0,0 0,0-1,1 1,-1-1,1 1,0-1,0 0,0 0,2 2,4 1,-1-1,1 0,1-1,-1 1,1-2,-1 1,1-1,0-1,0 0,9 1,65 20,-70-15,0 0,-1 2,0 0,-1 0,0 1,0 1,-1 0,-1 0,0 1,-1 0,0 1,-1 0,0 1,-1-1,-1 2,-1-1,0 0,-1 1,0 0,-1 0,-1 0,0 7,-1-16,-1 1,1-1,-1 1,-1-1,1 1,-1-1,0 1,-1-1,0 0,0 0,-1 0,1 0,-2 0,1 0,-1-1,0 1,0-1,-1 0,1 0,-1-1,-1 0,1 1,-1-1,-15 8,-1-1,0-1,-1-1,0 0,0-2,-1-1,0-1,0-1,0-1,-1-1,-1-1,-49-13,73 10,0 1,1-1,-1 0,0 0,1 0,-1 0,0 0,1 0,-1 0,1 0,0-1,-1 1,1-1,0 1,0-1,0 1,0-1,0 0,0 0,1 1,-1-1,0 0,1 0,0 0,-1 0,1 1,0-1,0 0,0 0,0 0,0 0,0 0,1 0,-1 0,1 1,-1-1,1-1,60-67,-44 56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29:10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264 169,'-23'3,"0"2,1 0,-1 1,1 1,1 1,-21 11,36-17,1 1,-1 1,1-1,-1 1,1 0,0 0,1 1,-1-1,1 1,-1 0,2 0,-1 1,0-1,1 1,0 0,1 0,-1 0,1 0,0 0,0 0,1 1,0-1,0 0,1 1,-1-1,2 6,-1-6,1 0,1 0,-1 0,1 0,0 0,1 0,-1 0,1-1,0 1,1-1,-1 0,1 0,0 0,0-1,1 1,-1-1,1 0,0 0,0 0,0-1,1 0,-1 0,1 0,0-1,0 0,2 1,4 1,1 0,0-1,0-1,0 0,1 0,-1-1,0-1,0-1,1 0,-1 0,0-1,1-1,0-1,0-1,0 0,-1-1,0 0,-1-1,1-1,-1 0,0 0,-1-1,0-1,-1 0,0 0,0-1,-1 0,-1-1,0 0,0 0,-1-1,-1 0,0 0,-1-1,0 1,-1-1,0 0,-2 0,1-1,-2 1,0 0,-1-12,-2 17,0 1,-1 0,0 0,0 0,-1 0,0 0,0 1,-1-1,0 1,0 1,-1-1,0 1,0 0,0 0,-1 0,0 1,0 0,0 1,-1-1,0 1,0 1,0 0,0 0,0 0,0 1,-1 0,1 1,-1 0,0 0,1 1,-1 0,0 0,1 1,-1 0,1 1,-3 1,-32 6,6 1</inkml:trace>
  <inkml:trace contextRef="#ctx0" brushRef="#br0" timeOffset="338.385">264 565,'-22'19,"2"1,0 0,1 2,1 0,2 1,0 1,1 1,1 0,2 0,-9 25,20-46,-1-1,1 1,0 0,1 0,-1 0,1 0,-1 0,1-1,0 1,1 0,-1 0,1 0,-1 0,1 0,0 0,1-1,-1 1,1 0,-1-1,1 1,0-1,0 0,1 0,-1 1,1-1,0-1,-1 1,1 0,0-1,1 1,-1-1,0 0,1 0,-1-1,1 1,-1-1,1 1,0-1,0 0,0 0,0-1,0 1,7 0,0 0,0-1,0 0,0-1,0 0,-1-1,1 0,0-1,-1 0,1 0,-1-1,0-1,0 0,0 0,-1-1,0 0,0 0,-1-1,1-1,-1 1,-1-1,0 0,0-1,0 0,-1 0,0 0,-1-1,0 0,-1 0,0 0,0 0,-1-1,-1 0,0 1,0-1,-1 0,0 0,-1 0,0 0,-1 0,0 0,-1 0,0 0,0 1,-2-1,1 1,-1 0,0 0,-2-1,-1-1,-1 1,-1 1,1-1,-2 1,1 1,-2 0,1 0,-1 1,0 1,-1 0,0 0,0 1,0 0,-1 1,1 1,-1 0,0 0,-1 2,1 0,-1 0,1 1,-1 0,-2 2,-12 4</inkml:trace>
  <inkml:trace contextRef="#ctx0" brushRef="#br0" timeOffset="1081.251">744 395,'21'-11,"-1"-1,0-1,-1 0,0-2,-2 0,1-2,-2 0,0 0,-1-1,-1-1,-1-1,1-1,25-31,-35 83,-2 61,-1-89,-1-1,1 1,0-1,0 0,0 1,0-1,0 0,0 0,1 1,-1-1,1 0,-1 0,1-1,0 1,0 0,0 0,0-1,0 1,0-1,0 0,0 0,1 0,-1 0,0 0,1 0,-1 0,1-1,-1 1,1-1,-1 0,1 0,-1 0,1 0,-1 0,2-1,8-2,-1-2,1 1,-1-1,0-1,0 0,0-1,-1 0,0 0,-1-1,0-1,0 1,5-7,121-116,-115 121,-18 20,-19 31,12-31,-59 148,63-140,4-4</inkml:trace>
  <inkml:trace contextRef="#ctx0" brushRef="#br0" timeOffset="1335.561">2042 1,'-870'709,"742"-606,122-89,5-3</inkml:trace>
  <inkml:trace contextRef="#ctx0" brushRef="#br0" timeOffset="1800.287">1929 509,'-136'37,"-5"31,140-68,0 1,0-1,0 1,0-1,0 1,0 0,0-1,0 1,0 0,1 0,-1-1,0 1,0 0,1 0,-1 0,1 0,-1 0,1 0,-1 0,1 0,-1 0,1 0,0 0,0 0,-1 0,1 0,0 1,0-1,0 0,0 0,1 0,-1 0,0 0,0 0,1 0,-1 0,0 0,1 0,-1 0,1 0,-1 0,1 0,0 0,-1 0,1 0,0 0,0-1,0 1,0 0,52 18,-47-18,2-1,1 0,-1 0,1 1,-1 0,1 1,-1 0,0 0,0 0,0 1,0 1,0-1,0 1,-1 1,0-1,0 1,0 1,-1-1,1 1,3 5,-10-6,0 0,0 0,-1 1,0-1,0 0,0 0,-1-1,1 1,-1 0,0 0,-1-1,1 1,-1-1,0 0,0 0,0 0,-1 0,1 0,-1-1,0 0,0 1,0-1,0-1,-1 1,1-1,-4 2,4-2,-6 7,0-2,0 1,-1-2,0 1,-1-2,1 1,-1-1,0-1,-1 0,1-1,-1 0,1-1,-1-1,0 0,0 0,1-1,-7-2,1-4</inkml:trace>
  <inkml:trace contextRef="#ctx0" brushRef="#br0" timeOffset="6353.574">2184 339,'196'-27,"-98"9,-98 17,1 1,-1-1,1 1,0 0,-1-1,1 1,0 0,-1 0,1 0,0-1,0 1,-1 0,1 0,0 0,-1 0,1 0,0 0,0 0,-1 1,1-1,0 0,-1 0,1 0,0 1,-1-1,1 0,-1 1,1-1,0 1,-1-1,1 1,-1-1,1 1,-1-1,1 1,-1-1,0 1,1-1,-1 1,0 0,1-1,-1 1,0 0,0-1,1 1,-1 0,0-1,0 1,0 0,0 0,0-1,0 1,0 0,0-1,0 1,-1 0,1 0,0-1,0 1,-1 0,1-1,0 1,-1-1,1 1,-1 0,-28 40,-12-3,31-30,0 0,0 1,1 0,0 1,0 0,1 1,1-1,0 1,0 1,-1 5,7-16,1 1,-1 0,1 0,-1-1,1 1,0 0,0 0,0-1,0 1,0 0,1 0,-1 0,0-1,1 1,-1 0,1-1,0 1,-1 0,1-1,0 1,0-1,0 1,0-1,0 0,0 1,1-1,-1 0,0 0,1 0,-1 0,1 0,-1 0,1 0,0 0,-1 0,1-1,0 1,-1-1,1 0,0 1,0-1,-1 0,1 0,1 0,82-2,37-54,-41 13,-57 34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1:58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4855 46,'-1'294,"-27"-79,57 171,-29 520,28-567,-29 559,-27-594,-1-3,29 39,-26-155,14 45,-23 59,25-182,5 0,8 72,-1-33,-19 155,6-175,6 0,8 59,-1-27,-2 941,0-1099</inkml:trace>
  <inkml:trace contextRef="#ctx0" brushRef="#br0" timeOffset="2314.727">0 3856,'169'-29,"320"29,379 0,-339-27,36-3,1186 30,-1368-16,-190 3,156 12,-148 4,693-3,-565-28,456 28,16 0,-553-30,-23 3,1-2,-162 29,86-10,-135 5,1 1,-1 1,0 0,1 1,-1 1,1 0,-1 2,1-1,0 2,3 1,-1 3</inkml:trace>
  <inkml:trace contextRef="#ctx0" brushRef="#br0" timeOffset="4966.16">10160 3348,'-13'-8,"0"0,-1 1,0 0,-1 1,1 1,-1 1,0 0,0 0,-6 1,14 2,0 0,0 0,1 1,-1 0,0 0,0 1,0 0,1 0,-1 1,1-1,-1 1,1 1,-1-1,1 1,0 1,0-1,0 1,1 0,-1 0,1 0,0 1,0 1,-7 8,0 1,2 1,0 0,0 0,2 1,0 0,1 0,1 1,0 0,1 0,1 1,1-1,1 1,0 0,2 0,0 0,1 7,0-22,-1 0,0-1,1 1,0 0,0 0,0-1,0 1,1-1,-1 1,1-1,0 0,0 1,0-1,1 0,-1 0,1 0,-1-1,1 1,0-1,0 1,0-1,0 0,1 0,-1 0,0-1,1 1,0-1,-1 0,1 0,0 0,-1 0,1-1,0 1,0-1,0 0,-1 0,1-1,0 1,0-1,-1 0,1 0,0 0,-1 0,1-1,3-1,9-6,0-1,-1-1,0 0,0-1,-1 0,-1-2,0 1,-1-2,0 1,-1-2,-1 1,1-5,10-9,50-98,-69 126,-1 1,0-1,1 1,-1-1,0 1,1 0,-1-1,1 1,-1 0,1 0,-1 0,1 0,-1 0,1 0,-1 1,1-1,-1 0,0 1,1-1,-1 1,1-1,-1 1,0 0,0 0,1-1,-1 1,0 0,0 0,0 0,0 0,0 0,0 1,0-1,0 0,-1 0,1 1,0-1,-1 0,1 1,-1-1,0 1,1-1,-1 0,0 1,0-1,0 1,0-1,0 1,0-1,0 1,0-1,0 1,-1 0,2 3,5 12,0 6,1 0,1 0,1 0,1-1,1-1,1 0,0 0,2-1,0-1,2 0,3 2,-6-11</inkml:trace>
  <inkml:trace contextRef="#ctx0" brushRef="#br0" timeOffset="5218.467">10866 3602,'-19'33,"-6"17,-5-2,4-2,6-6,6-4,6-3,-1-8,2-3,1-5</inkml:trace>
  <inkml:trace contextRef="#ctx0" brushRef="#br0" timeOffset="5435.056">10612 3630,'28'33,"16"12,3 2,0-1,-4-5,-9-3,-5-9,-9-5,-2-5,-4-2,-4-4</inkml:trace>
  <inkml:trace contextRef="#ctx0" brushRef="#br0" timeOffset="24741.298">4177 3630,'-5'0,"-1"4,0 8,1 5,1 5,2 4,1 2,-4-4,-2-1,2 0,0-3</inkml:trace>
  <inkml:trace contextRef="#ctx0" brushRef="#br0" timeOffset="25561.435">3444 3715,'0'5,"-5"6,-1 6,0 5,1 3,1 3,2 1,1-4</inkml:trace>
  <inkml:trace contextRef="#ctx0" brushRef="#br0" timeOffset="26374.97">2682 3715,'0'5,"0"6,0 6,0 0</inkml:trace>
  <inkml:trace contextRef="#ctx0" brushRef="#br0" timeOffset="27242.468">1976 3770,'-5'5,"-1"6,0 7,1 4,2 4,0-3</inkml:trace>
  <inkml:trace contextRef="#ctx0" brushRef="#br0" timeOffset="27944.497">1384 3743,'0'14,"0"10,-5 1,-2 0,1 2,1 0,2-4</inkml:trace>
  <inkml:trace contextRef="#ctx0" brushRef="#br0" timeOffset="29245.025">4742 3122,'5'0,"6"0,6 0,5 0,4 0,2 0,-4-5,-1-2,0 1,2 1,0 2,2 0,-5 2</inkml:trace>
  <inkml:trace contextRef="#ctx0" brushRef="#br0" timeOffset="29975.413">4714 2444,'33'0,"17"0,4 0,-3 0,-9-4,-8-3,-9 1</inkml:trace>
  <inkml:trace contextRef="#ctx0" brushRef="#br0" timeOffset="30596.105">4657 1880,'10'-5,"7"-1,7 0,3 1,2 1,1-3,0 0,0 0,-1 2,0 2,0 1,-5 1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34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1 643,'18'0,"0"1,0 0,0 1,0 2,0-1,-1 2,1 1,-1 0,0 1,14 8,191 100,165 109,-165-112,-108-40,92 69,-50-53,28 37,-45-28,60 30,27 13,-39-19,18 3,-126-91,-53-24,-1 1,-1 1,0 1,0 1,-2 1,1 1,-2 1,0 1,1 2,141 104,-64-69,-81-48</inkml:trace>
  <inkml:trace contextRef="#ctx0" brushRef="#br0" timeOffset="2146.352">28 643,'0'284,"-27"-97,27-188,0 1,0 0,0-1,0 1,1 0,-1 0,0-1,0 1,1 0,-1 0,0-1,0 1,1 0,-1 0,0 0,0-1,1 1,-1 0,0 0,1 0,-1 0,0 0,1 0,-1 0,0 0,1 0,-1 0,0 0,1 0,-1 0,0 0,1 0,-1 0,0 0,1 0,-1 0,0 0,1 0,-1 1,0-1,0 0,1 0,-1 0,0 1,1-1,-1 0,0 0,0 1,0-1,1 0,-1 0,0 1,0-1,0 0,0 1,0-1,1 0,-1 1,0-1,0 0,0 1,0-1,0 0,0 1,0-1,19-29,-17 25,161-246,-93 162,5 4,3 2,66-50,-110 95,-35 36,1 0,-1 0,1 1,-1-1,1 0,-1 1,1-1,-1 1,0-1,1 1,-1-1,0 1,0-1,1 1,-1 0,0-1,0 1,0 0,1 0,-1-1,0 1,0 0,0 0,0 0,0 0,1 0,-1 0,0 1,0-1,0 0,0 0,1 0,-1 1,0-1,0 1,0-1,1 0,-1 1,0 0,-146 57,121-49,0-1,-1-1,0-1,0-2,0 0,-1-2,-12-1,23-1,1 0,-1 1,0 0,1 2,-1 0,1 1,0 0,0 2,-2 0,2 3</inkml:trace>
  <inkml:trace contextRef="#ctx0" brushRef="#br0" timeOffset="4303.781">1496 559,'-10'-5,"-1"1,0 0,0 1,0 0,-1 0,1 2,0-1,-1 1,1 1,-1 0,1 1,-1 0,1 1,-1 0,1 0,0 2,0-1,0 1,1 1,-1 0,1 0,0 1,1 0,-7 6,6 0,0 0,1 1,0 0,1 1,0 0,1 0,1 1,0 0,1 0,1 0,0 0,1 1,1 0,0-1,1 1,1 0,0 0,1 0,3 13,-4-23,0-1,0 1,0-1,1 1,-1-1,1 1,1-1,-1 1,1-1,0 0,0 0,0 0,1 0,0 0,0-1,0 1,0-1,1 0,0 0,0 0,0 0,0 0,0-1,1 0,0 0,0 0,-1-1,1 0,1 1,-1-2,0 1,0-1,1 1,-1-2,1 1,-1 0,1-1,-1 0,6-1,3-6,1 0,-2-1,1-1,-1 0,0-1,-1 0,-1-1,1-1,-2 0,1 0,-2-1,0 0,0 0,-1-1,-1 0,5-13,1-3,-1-1,-1-1,-1 0,-2 0,-1-5,0 12,8 31,69 223,-60-196,-9-24</inkml:trace>
  <inkml:trace contextRef="#ctx0" brushRef="#br0" timeOffset="4946.89">1073 219,'397'0,"-239"28,-157-29,0 0,-1-1,1 1,-1 0,0 0,1-1,-1 1,0 0,0 0,1-1,-1 1,0 0,0-1,-1 1,1 0,0 0,0-1,-1 1,1 0,0 0,-1-1,0 1,1 0,-1 0,1 0,-1 0,0 0,0 0,0 0,0 0,0 0,0 0,0 0,0 1,0-1,0 0,0 1,0-1,-1 1,1-1,-1 1,0-2,-144-150,123 126,1 3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187 121,'-9'0,"-9"0,0-5,-3-2,3-3,-1-2,3-2,0 0,2-1,-1 1,2-2,3 2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49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183 125,'-14'-10,"-10"-2,-6-1,-2-1,4-5,7-2,3 1,3 4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69,'-10'-9,"-8"-4,0-4,-3 1,3 3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46,'-4'-10,"-3"-7,1-2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1 244,'8'-16,"0"0,1 0,1 1,0 1,1-1,1 2,0-1,1 2,0 0,1 0,0 1,1 1,6-3,-1 3,1 0,1 2,0 0,0 2,0 0,17-1,-31 7,0 1,-1 0,1 0,0 1,-1 0,0 0,1 1,-1 0,0 0,0 0,0 1,-1 0,0 1,1-1,-1 1,-1 0,1 1,-1-1,0 1,0 0,-1 1,1-1,-2 1,1 0,-1 0,0 0,0 0,-1 1,1-1,-2 0,1 1,-1 0,-1-1,1 1,-1 0,0 0,-1-1,0 1,-1 5,-2 3,0 0,0 0,-2 0,0-1,0 1,-2-2,0 1,0-1,-2 0,0 0,7-8,-6 6,0 0,-1-1,0 0,-1 0,0-1,-1 0,0-1,0-1,-1 0,0 0,0-1,-1-1,0 0,0-1,-8 1,33-5,-1 0,1 0,-1 1,1 1,-1-1,0 2,0-1,-1 1,1 1,-1 0,0 0,0 1,1 1,0 2,0 0,-1 0,0 1,-1 0,0 1,-1-1,0 2,0-1,-1 1,-1 0,0 0,-1 0,0 1,-1 0,0-1,-1 1,0 1,-1-1,-1 3,1-11,0 1,-1 0,0 0,0 0,0 0,-1 0,0 0,0 0,-1 0,0-1,1 1,-2-1,1 1,-1-1,0 0,0 0,0 0,-1 0,1 0,-1-1,-1 0,1 1,0-2,-1 1,-2 1,-9 4,0 0,-1 0,0-2,-1 0,0-1,0-1,0-1,-1 0,1-2,-1 0,0-1,1 0,-1-2,-15-2,31 3,0 0,0 0,-1 0,1-1,0 1,0-1,0 0,-1 0,1 0,0 0,0 0,1-1,-1 0,0 1,0-1,1 0,-1 0,1 0,-1-1,1 1,0-1,0 1,0-1,0 0,1 0,-1 1,1-1,0 0,0 0,-1-2,4-9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23.7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 0,'-34'39,"-25"36,-7 10,2-4,8-12,8-16,13-14,11-13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87,'-29'-24,"-14"-8,0 1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548 0,'1'18,"-1"-1,0 1,-2-1,0 1,-1-1,0 0,-2 0,0 0,0-1,-2 1,0-1,-1-1,-1 1,0-1,-1-1,-4 5,-83 72,-57 16,149-104,1 1,-1-2,1 1,-1 0,0-1,0 0,0 0,-1-1,1 1,0-1,-1 0,1-1,0 1,-1-1,1 0,-1-1,1 1,-1-1,1 0,0 0,0-1,-1 1,1-1,0 0,0-1,1 1,-1-1,0 0,1 0,0-1,-1 1,1-1,1 0,-1 0,1 0,-1 0,1-1,0 0,1 1,-1-1,1 0,0 0,0 0,-1-2,1-1,0 1,0 0,1-1,0 1,0-1,0 0,1 1,0-1,1 1,0-1,0 1,1-1,0 1,0-1,0 1,1 0,0 0,0 0,1 1,0-1,0 1,1 0,0 0,0 0,0 1,1 0,-1 0,1 0,1 1,-1-1,0 1,5-1,1 4,0 1,0 0,0 1,0 0,0 1,-1 1,1 0,-1 0,0 1,1 0,-2 1,1 0,0 1,-1 0,0 1,-1 0,0 1,0 0,0 0,-1 1,0 0,-1 0,0 1,2 3,84 75,-17-32,-63-42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1,'-8'3,"1"0,-1 1,1 0,0 0,0 1,1 0,-1 0,1 1,0 0,0 0,1 0,0 1,0-1,0 1,1 0,0 1,0-1,1 1,0 0,1 0,-2 6,-2-1,-7 16,1 0,1 1,1 0,1 1,2 0,2 0,0 0,2 2,3-6,1-3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3:54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1,'-9'15,"1"1,1 0,1 0,0 1,1 0,1 0,1 0,0 0,1 1,1-1,1 1,0-1,1 1,1-1,1 4,7 11,1 0,2-1,1 0,1-1,8 10,-15-30,-2-4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12,'453'0,"-402"-6,-33 0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1,'38'4,"18"2,4 0,2-1,-6-1,-7-2,-7-1,-6-1,-4 0,-3 0,-2 0,0 0,-5 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1,'-2'20,"-1"-1,-1 1,-1-1,0 0,-2 0,0-1,-1 0,0 0,-2-1,-4 6,-6 15,-56 93,49-87,1 1,2 1,2 2,-11 37,29-70,0 0,1 0,1 1,0-1,1 1,1-1,0 1,1-1,1 1,2 9,-3-19,1 1,0 0,1 0,-1-1,1 1,0-1,1 0,0 0,0 0,0 0,1-1,-1 0,1 0,0 0,1 0,-1-1,1 0,0 0,0 0,1-1,-1 0,1 0,5 1,13 2,-1-2,1-1,0-1,0-1,-1-2,23-2,14 1,-24 2,83-12,-120 12,0 0,-1-1,1 1,-1 0,1 0,0 0,-1-1,1 1,0 0,-1-1,1 1,0 0,-1 0,1-1,0 1,0 0,-1-1,1 1,0-1,0 1,0 0,0-1,0 1,-1-1,1 1,0 0,0-1,0 1,0-1,0 1,0-1,0 1,0 0,0-1,1 1,-1-1,0 1,0-1,0 1,0 0,1-1,-1 1,0 0,0-1,1 1,-1 0,0-1,0 1,1 0,-1-1,0 1,1 0,-1 0,1 0,-1-1,0 1,1 0,-1 0,1 0,-1 0,0 0,1 0,-1 0,1 0,-1 0,1 0,-1 0,0 0,-12-9</inkml:trace>
  <inkml:trace contextRef="#ctx0" brushRef="#br0" timeOffset="255.088">0 593,'34'-5,"21"-1,14-5,7 0,3-4,4 2,2 2,-5-1,0 1,-6 2,-4-1,-6 0,-3 2,-8 3,-12 1</inkml:trace>
  <inkml:trace contextRef="#ctx0" brushRef="#br0" timeOffset="639.499">1694 368,'-63'30,"32"-17,1 1,0 1,1 2,1 1,1 1,0 2,-11 11,21-15,0 0,1 1,1 0,1 2,0 0,1 0,2 1,0 1,-7 21,15-36,-10 56,13-62,0 1,0-1,0 0,1 1,-1-1,0 1,1-1,-1 0,1 1,-1-1,1 0,0 1,-1-1,1 0,0 0,0 0,0 0,0 0,0 0,0 0,0 0,0 0,0 0,1 0,-1-1,0 1,1 0,-1-1,0 0,1 1,-1-1,0 1,1-1,-1 0,1 0,-1 0,1 0,-1 0,0 0,1-1,0 1,12-3,-1-1,0 0,0-1,-1 0,1-1,-1 0,0-1,0 0,-1-1,0-1,4-4,12-7,194-182,-92 105,-128 96,-1 1,1-1,0 1,0-1,0 1,-1-1,1 1,0 0,0-1,0 1,0 0,0 0,0 0,0 0,0 0,0 0,0 0,0 0,0 0,0 0,-1 0,1 0,0 1,0-1,0 0,0 1,0-1,0 1,-1-1,1 1,0-1,0 1,-1 0,1-1,0 1,-1 0,1 0,-1-1,1 1,-1 0,1 0,-1 0,1 0,-1 0,0-1,1 1,-1 0,0 0,0 0,0 0,0 0,0 0,0 0,0 0,0 0,0 0,-1 0,1 0,0 0,-11 63,11-63,-44 203,43-178</inkml:trace>
  <inkml:trace contextRef="#ctx0" brushRef="#br0" timeOffset="1058.097">1977 903,'208'-291,"-173"241,-68 161,32-106,0 1,1-1,-1 0,1 1,0-1,1 1,0-1,0 0,0 1,0-1,1 0,0 0,0 0,0 0,0 0,1 0,0-1,0 1,1-1,-1 0,1 0,-1 0,1 0,1-1,-1 1,0-1,1 0,0-1,-1 1,1-1,0 0,1 0,-1 0,0-1,0 0,1 0,-1 0,0 0,1-1,-1 0,1 0,-1-1,0 0,1 0,2 0,7-5,-1 0,0 0,0-2,0 1,-1-2,0 0,-1 0,0-1,0-1,-1 0,0-1,-1 0,-1 0,0-1,0 0,-1-1,5-13,-2 2</inkml:trace>
  <inkml:trace contextRef="#ctx0" brushRef="#br0" timeOffset="1922.791">3444 311,'-80'109,"33"-41,-3-3,-2-2,-26 21,78-84,-24 25,0 0,-1-2,-2-1,0-2,-1 0,-1-2,-1-1,-1-1,0-2,-10 3,39-16,1-1,-1 1,0-1,1 1,-1-1,0 0,0 0,1 0,-1 0,0 0,0 0,1 0,-1 0,0-1,1 1,-1-1,0 1,1-1,-1 0,1 1,-1-1,1 0,-1 0,1 0,-1 0,1 0,0-1,0 1,0 0,-1-1,1 1,0-1,1 1,-1-1,0 1,0-1,1 1,-1-1,1 0,-1 0,1 1,0-1,0 0,0 1,0-2,9-80,-3 66,0 0,1 1,1 0,0 0,1 1,1 0,0 1,1 0,0 0,1 1,1 1,9-7,-17 17,0 0,0 1,0 0,0 0,1 0,-1 0,0 1,0 0,1 0,-1 0,0 1,0 0,1 0,-1 0,0 1,0-1,0 1,0 0,-1 1,1-1,0 1,-1 0,0 0,0 1,0-1,0 1,0 0,-1 0,1 0,-1 0,0 0,-1 1,3 3,11 10,213 165,-114-89,-98-84,-2-5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1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625 565,'-5'3,"-17"8,0 0,1 2,0 0,1 2,1 0,0 1,1 1,1 0,0 2,2 0,-8 12,17-14,1 1,1-1,1 1,0 0,1 0,1 1,1-1,0 0,1 0,1 1,3 8,-3-19,0 0,0-1,1 1,0-1,0 0,0 0,1 0,0 0,1 0,-1-1,1 0,1 0,-1 0,1-1,0 0,0 0,0 0,1-1,0 0,0 0,0-1,0 0,0 0,1 0,0-1,-1 0,1-1,0 0,0 0,0 0,-1-1,1-1,0 1,0-1,0 0,0-1,-1 0,5-2,18-4,-2-1,0-1,0-2,0-1,-2-1,0-1,0-2,-2 0,0-2,-1 0,-1-2,-1 0,4-7,-18 21,0 0,0 0,0-1,-1 0,0-1,-1 1,0-1,0 0,-1 0,0-1,0 1,-1-1,-1 0,0 0,0 0,-1 0,0 0,0 0,-1-1,-1 1,0 0,0 0,-1 0,0 0,-1 0,0 0,0 1,-1-1,-4-6,-5 3,0 0,-1 1,0 0,-1 1,0 1,-1 0,0 1,0 1,-1 0,0 2,-1 0,1 0,-1 2,0 0,0 1,0 1,-1 1,1 0,0 1,-1 2,1-1,0 2,0 1,0 0,-1 1,5 0,1 0,-1 0,1 1,1 1,-1 0,1 1,0 1,1-1,0 2,1 0,0 0,-1 1,-15 20</inkml:trace>
  <inkml:trace contextRef="#ctx0" brushRef="#br0" timeOffset="400.22">1273 904,'0'5,"0"6,0 6,-4 1,-3 1,1 3,2 2,-5-3,1-5</inkml:trace>
  <inkml:trace contextRef="#ctx0" brushRef="#br0" timeOffset="1006.759">1472 481,'21'-11,"-3"0,1 1,0 0,0 2,0 0,1 1,1 1,-1 1,1 1,-1 1,1 1,0 0,4 2,-24 0,1-1,0 1,-1 0,1 0,0 0,-1 1,1-1,0 0,-1 1,1-1,-1 1,1-1,0 1,-1 0,1-1,-1 1,0 0,1 0,-1 0,0 0,1 1,-1-1,0 0,0 0,0 1,0-1,0 1,0-1,-1 1,1-1,0 1,-1-1,1 1,-1 0,0-1,1 1,-1 0,0-1,0 1,0 0,0-1,0 1,-1 0,1-1,0 1,-1 0,1-1,-1 1,0-1,1 1,-1-1,0 1,-1 0,-155 182,155-182,1 0,-1 0,0 0,0 0,1 1,-1-1,1 1,0-1,0 1,0-1,0 1,0 0,1-1,-1 1,1 0,0 0,0 0,0-1,0 1,0 0,0 0,1-1,-1 1,1 0,0-1,0 1,0 0,0-1,0 1,1-1,-1 0,1 1,-1-1,1 0,0 0,0 0,0 0,0 0,0 0,1-1,-1 1,0-1,1 0,-1 1,1-1,0 0,2 0,46 18,-40-16,0 0,0 1,-1 0,0 1,0 0,0 0,-1 1,0 1,0-1,0 2,-1-1,0 1,2 3,-6-8,-1 1,1 1,-1-1,0 0,-1 1,1-1,-1 1,0 0,0 0,0 0,-1 0,1 0,-1 0,-1 0,1 1,-1-1,0 0,0 1,0-1,-1 0,1 0,-2 0,1 1,0-1,-1 0,0 0,0-1,0 1,-1 0,0-1,0 1,0-1,0 0,-1 0,1 0,-2 0,-8 4,-1 0,0-1,0-1,0-1,-1 0,1 0,-1-2,0 0,-1 0,1-2,0 0,-1 0,1-2,-14-1,5 2</inkml:trace>
  <inkml:trace contextRef="#ctx0" brushRef="#br0" timeOffset="1384.348">88 1384,'489'-11,"459"-62,-430 43,-495 31</inkml:trace>
  <inkml:trace contextRef="#ctx0" brushRef="#br0" timeOffset="1969.697">681 1666,'-21'9,"0"1,0 0,1 2,1 1,0 0,0 1,1 1,1 1,1 0,0 1,1 1,-11 17,18-22,0 0,1 1,1 0,0 0,0 0,2 1,0-1,0 1,2 0,0 0,0 1,1-1,1 0,1 5,0-15,1 0,-1 0,1-1,0 1,0-1,0 1,1-1,0 0,0 0,0 0,0 0,0-1,1 1,0-1,-1 0,1 0,1 0,-1-1,0 1,1-1,-1 0,1 0,-1-1,1 1,0-1,0 0,0 0,0-1,3 1,147-13,-125 4,0-2,-1-1,0-2,0 0,-1-2,-1-1,-1-1,0-2,-1 0,-2-2,0 0,9-12,-26 27,-1 0,1-1,-1 1,-1-1,1-1,-1 1,-1-1,1 1,-1-1,-1 0,1 0,-1 0,-1-1,1 1,-1 0,-1-1,0 1,0 0,0-1,-1 1,-1 0,1-1,-1 1,-1 0,1 0,-1 0,-1 1,0-1,0 1,0 0,-1 0,0 0,0 0,0 1,-1 0,0 0,-1 0,1 1,-1 0,-2-1,-1 0,0 0,-1 1,0 0,0 1,0 0,0 1,0 0,-1 1,1 0,-1 1,0 0,0 1,1 0,-1 0,0 2,1-1,-1 2,1-1,0 2,-1-1,1 2,1-1,-11 7,-61 54,64-45</inkml:trace>
  <inkml:trace contextRef="#ctx0" brushRef="#br0" timeOffset="2285.774">1160 2033,'0'19,"0"11,-4 1,2-5,2-8</inkml:trace>
  <inkml:trace contextRef="#ctx0" brushRef="#br0" timeOffset="2732.494">1697 1609,'-15'8,"0"-1,0 2,1 0,1 1,-1 0,1 1,1 1,0 0,1 0,0 1,1 1,-7 12,16-24,0 0,0 0,1 0,-1 0,1 0,0 0,-1 0,1 0,0 0,0 0,0 0,0 0,1 0,-1 0,0 0,1 0,-1 0,1 0,0-1,0 1,0 0,0 0,0-1,0 1,0 0,1-1,-1 1,0-1,1 1,-1-1,1 0,0 0,0 1,70 28,-41-20,-24-8,-1 1,1 0,-1 0,0 1,0-1,-1 1,1 1,-1-1,0 1,0 0,0 0,-1 0,1 1,-1-1,0 1,-1 0,0 0,0 1,0-1,-1 1,0-1,0 1,0 0,-1 0,0 0,-1 0,1-1,-1 1,0 0,-1 0,0 0,0 0,-1 0,1 0,-2-1,1 1,-1-1,1 1,-2-1,1 0,-1 0,-3 4,2-6,0 0,0-1,0 1,0-1,-1 0,1 0,-1-1,0 0,0 0,1 0,-2-1,1 1,0-1,0-1,0 1,0-1,0 0,-1-1,1 0,0 0,0 0,-2-1,-16-4</inkml:trace>
  <inkml:trace contextRef="#ctx0" brushRef="#br0" timeOffset="2985.672">1556 1609,'34'-9,"15"-4,5 1,-3 2,-4 3,-6 3,-5 1,-4 2,-3 1,-5 1</inkml:trace>
  <inkml:trace contextRef="#ctx0" brushRef="#br0" timeOffset="3708.836">2290 255,'26'21,"0"1,-2 2,-1 0,-1 2,-1 0,5 10,6 16,-2 1,-2 2,-2 0,-3 2,-3 1,-2 1,-3 0,-2 1,-3 1,-2-1,-4 1,-2 61,0-69,-2 0,-2 1,-3-2,-2 1,-2-1,-2 0,-3-1,-9 20,5-29,-1 0,-2-2,-3 0,0-1,-3-2,-1 0,-1-2,-2-2,-2 0,-1-2,-1-2,-39 25,-15 7,69-47</inkml:trace>
  <inkml:trace contextRef="#ctx0" brushRef="#br0" timeOffset="4486.124">399 1,'-24'41,"3"1,1 2,2 0,3 1,-9 38,-8 21,-99 377,99-360,5 1,5 1,6 2,5-1,6 111,7-201,2-1,1 0,2-1,1 1,1-1,2-1,1 0,2 0,1-1,1-1,1-1,2 0,1-1,20 21,0-2,-19-20,1-1,1-1,1-2,1 0,8 5,-11-15,-3-4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1 367,'83'13,"1"-4,0-4,0-3,1-4,32-7,281-9,-371 29,-32-5</inkml:trace>
  <inkml:trace contextRef="#ctx0" brushRef="#br0" timeOffset="261.591">170 678,'448'-1,"-214"-28,-224 29,-1 0,1-1,-1 0,0 0,1-1,-1-1,0 1,0-1,0-1,-1 0,1 0,-1-1,0 0,0 0,1-2,4-6</inkml:trace>
  <inkml:trace contextRef="#ctx0" brushRef="#br0" timeOffset="670.446">453 0,'22'15,"16"12,1-3,1-1,1-1,8 0,76 23,118 54,-239-97,1 1,0-1,-1 1,1 0,-1 0,0 1,0-1,-1 1,1 0,0 0,-1 0,0 0,0 0,-1 1,1 0,-1-1,0 1,0 0,0 0,-1 0,0 0,0 1,0-1,0 0,-1 0,0 0,0 1,-1-1,1 0,-1 0,0 1,-1-1,1 0,-1 0,0-1,0 1,-1 2,-12 17,-1 0,0-1,-2-1,-1 0,0-1,-7 3,-21 24,-182 157,145-136,-23 27,94-86</inkml:trace>
  <inkml:trace contextRef="#ctx0" brushRef="#br0" timeOffset="1882.019">2399 903,'-167'245,"138"-206,-2-1,-1-2,-2-1,-1-2,-2-2,-2-1,0-1,-2-3,-1-1,0-2,-6-1,27-11,-1-2,0-1,0-1,-1 0,0-2,-1-1,1 0,-1-2,0-1,20-1,0 0,0 0,0-1,0 1,0-1,0 0,1 0,-1-1,0 1,1-1,-1 1,1-1,-1 0,1-1,0 1,0 0,0-1,0 0,1 0,-1 0,1 0,-1 0,1 0,0 0,0-1,1 1,-1-1,1 0,-1 1,1-1,0 0,1 0,-1 0,1 0,-1 0,1 1,0-1,1-4,2-13,1 0,1 0,1 1,0-1,2 1,0 1,1-1,1 2,1-1,1 1,0 1,2 0,0 1,0 0,14-10,-23 20,-1 0,-1 1,1-1,1 1,-1 0,1 0,-1 1,1-1,1 1,-1 0,1 0,-1 1,1 0,0 0,0 0,1 1,-1 0,0 0,1 0,-1 1,1 0,0 0,-1 1,1 0,0 0,-1 0,1 1,-1 0,1 0,4 2,6 9,-1 0,0 2,0 0,-2 0,1 2,-2-1,0 2,-1 0,8 16,-5-11,161 172,-24-73,-134-109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2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1186,'10'5,"7"1,6 0,4-1,3-1,0-2,0-1,0 0,-1-1,0 0,0-1,0 1,-1 0,0 0,0 0,0-1,0 1,-5 0</inkml:trace>
  <inkml:trace contextRef="#ctx0" brushRef="#br0" timeOffset="254.065">1 1440,'33'9,"22"4,5-1,3-2,-6-3,-1-3,-7-6,-6-3,-6-1,-4 0,-4 2,-6 2</inkml:trace>
  <inkml:trace contextRef="#ctx0" brushRef="#br0" timeOffset="995.567">1496 537,'13'-15,"-12"25,-79 163,-43 50,72-141,4 3,-31 84,37-20,38-142,1-1,0 0,0 0,0 0,1 1,0-1,1 0,-1 0,1 0,0-1,0 1,1 0,0-1,0 1,0-1,1 0,0 0,0 0,0-1,0 1,1-1,-1 0,3 1,13 6,-1-1,2-1,-1-1,1 0,0-2,1 0,-1-2,1 0,0-2,0 0,0-1,1-2,-1 0,18-3,-36 4,1 0,0 0,-1-1,1 1,0-1,-1 0,1 0,-1-1,1 1,-1-1,1 0,-1 0,0 0,0-1,0 0,-1 1,1-1,0-1,-1 1,0 0,0-1,0 0,0 1,-1-1,1-1,-1 1,0 0,0 0,-1-1,1 1,0-4,0-13</inkml:trace>
  <inkml:trace contextRef="#ctx0" brushRef="#br0" timeOffset="1249.216">678 1045,'229'-35,"-96"12,2 7,41 3,201-2,-332 10,-6 1</inkml:trace>
  <inkml:trace contextRef="#ctx0" brushRef="#br0" timeOffset="1651.36">2316 1016,'-10'-2,"1"1,0 0,-1 0,1 1,-1 1,1-1,-1 1,1 1,0 0,0 0,0 1,0 0,0 0,0 1,-1 1,-12 7,1 1,0 1,1 1,0 1,1 0,1 2,1 0,0 1,0 3,-2-1,7-9,0 1,1 1,0 0,1 0,0 1,1 0,1 1,1 0,0 0,1 1,0 0,2 0,0 0,1 0,1 1,-1 12,4-25,1-1,-1 0,1 0,0 0,0 0,0 0,0 0,0-1,1 1,0-1,0 0,0 0,0 1,0-2,1 1,-1 0,1-1,0 0,0 0,0 0,0 0,0 0,0-1,0 0,1 0,-1 0,0 0,1-1,-1 0,0 0,1 0,-1 0,0-1,1 1,-1-1,0 0,1-1,-1 1,0-1,0 1,0-1,0-1,-1 1,1 0,-1-1,1 0,-1 0,2-1,33-28,-2-1,-1-2,-2-2,-2-1,22-33,119-131,-138 181,-34 21,1 0,0 0,-1 0,1-1,-1 1,1 0,0 0,-1 0,1 0,0 0,-1 0,1 0,0 1,-1-1,1 0,-1 0,1 0,0 1,-1-1,1 0,-1 1,1-1,-1 0,1 1,-1-1,1 1,-1-1,1 1,-1-1,0 1,1-1,-1 1,0-1,1 1,-1-1,0 1,0 0,1-1,-1 1,0 0,0-1,0 1,0-1,0 1,0 0,0-1,0 1,0 0,0-1,-1 1,1 0,0-1,0 1,0-1,-1 1,-10 72,8-60,0 1,1-1,1 1,0 0,0-1,2 1,0 0,0-1,3 11,2-2,-1-3</inkml:trace>
  <inkml:trace contextRef="#ctx0" brushRef="#br0" timeOffset="2069.643">2654 1581,'116'-275,"-5"123,-111 150,0 1,0-1,1 1,-1 0,1 0,-1-1,1 1,0 0,-1 0,1 0,0-1,0 1,0 0,0 0,0 0,0 1,0-1,0 0,0 0,0 0,1 1,-1-1,0 1,0-1,1 1,-1-1,0 1,1 0,-1 0,0-1,1 1,-1 0,1 0,-1 0,0 1,1-1,-1 0,0 0,1 1,-1-1,0 1,1-1,-1 1,0 0,0-1,0 1,0 0,1 0,5 123,-9-86,1-19,0-12,0-1,0 1,0 0,1-1,-1 1,2 0,-1-1,1 1,0 0,0-1,1 1,0-1,0 0,1 1,-1-1,1 0,0 0,1-1,0 1,0-1,0 0,0 0,1 0,0 0,0-1,3 2,1-3,0-1,0 0,1-1,-1 1,1-2,-1 0,1 0,-1 0,1-1,-1-1,1 0,-1 0,0 0,0-1,0-1,0 0,0 0,-1 0,0-1,0-1,0 1,-1-1,0-1,0 1,0-1,-1 0,0-1,0 1,-1-1,0 0,0-1,-1 1,3-9,29-89,-34 84</inkml:trace>
  <inkml:trace contextRef="#ctx0" brushRef="#br0" timeOffset="2365.519">3218 706,'14'0,"10"0,6 0,2 0,1 0,-1 0,-1 0,-1 5,0 1,-1 0,-6-1</inkml:trace>
  <inkml:trace contextRef="#ctx0" brushRef="#br0" timeOffset="2753.027">3811 395,'0'5,"0"6,0 7,0 4,0 4,0 2,0 1,0 0,-5-4,-1-3,-1 1,2 1,2 1,1 1,0-4</inkml:trace>
  <inkml:trace contextRef="#ctx0" brushRef="#br0" timeOffset="3464.298">4601 1,'-27'15,"0"1,2 1,-1 1,2 2,1 0,0 2,1 0,2 2,0 0,2 1,0 1,2 0,-4 12,-29 58,3 2,5 2,5 2,4 1,4 2,5 1,2 24,11-76,3-1,1 1,4 0,1 1,3-1,3 0,10 52,-3-63,3 0,1-1,2 0,2-2,1 0,15 18,-21-37,1-1,2 0,0-2,1 0,0 0,6 1,9 10,-17-14</inkml:trace>
  <inkml:trace contextRef="#ctx0" brushRef="#br0" timeOffset="4933.375">4855 481,'-18'24,"-5"3,1 1,1 1,2 1,1 0,1 2,1 0,2 1,2 0,-8 34,19-62,0-1,0 1,1 0,0 0,0 0,0-1,1 1,-1 0,1 0,1-1,-1 1,0 0,1-1,0 0,0 1,0-1,1 0,0 0,-1 0,1 0,1 0,-1-1,0 0,1 1,0-1,0-1,0 1,0 0,0-1,0 0,1 0,-1 0,1-1,3 2,-2-2,0 0,0-1,1 0,-1 0,0 0,0 0,0-1,0 0,0-1,0 1,0-1,0 0,0-1,0 1,-1-1,0 0,1-1,-1 1,0-1,-1 0,1 0,-1-1,1 1,-1-1,8-9,-1 0,0 0,-1-1,-1-1,0 1,-1-2,5-14,-6 13,-1-1,-1 0,0 0,-2-1,0 1,-1-1,-1-8,-1 22,0 0,0 0,0 0,-1 0,0 0,-1 0,1 0,-1 0,0 0,-1 1,1-1,-1 1,0 0,0-1,-1 1,0 1,0-1,0 0,0 1,-1 0,1 0,-1 0,0 1,0 0,-4-2,-13-2,3 6</inkml:trace>
  <inkml:trace contextRef="#ctx0" brushRef="#br0" timeOffset="5187.21">5363 735,'-14'19,"-1"6,3 0</inkml:trace>
  <inkml:trace contextRef="#ctx0" brushRef="#br0" timeOffset="5781.626">5702 311,'-23'5,"36"-19,177-52,-187 65,-1-1,1 1,-1 0,1 1,-1-1,1 0,0 1,-1-1,1 1,0 0,-1 0,1 0,0 0,-1 0,1 1,0-1,-1 1,1 0,-1 0,1 0,-1 0,1 0,-1 0,0 1,1-1,-1 1,0 0,0-1,0 1,0 0,-1 0,1 0,0 1,-1-1,0 0,1 0,-1 1,0-1,0 1,0-1,-1 1,1 0,0-1,-1 1,0 0,0-1,0 1,0 0,0 2,-4 3,1 0,-1 0,-1 0,0 0,0-1,-1 1,1-1,-2-1,1 1,-1-1,-1 1,-55 76,63-80,0-1,1 1,-1 0,1 0,0 0,0 0,0-1,0 1,0 0,0-1,1 1,-1-1,1 1,0-1,0 0,0 1,0-1,0 0,0-1,0 1,1 0,-1-1,1 1,-1-1,1 1,0-1,0 0,-1 0,1-1,0 1,0-1,2 1,9 5,6 3,-13-8,-1 1,0-1,0 1,0 0,0 0,0 1,-1 0,1 0,-1 0,0 1,0 0,0 0,0 0,0 0,-1 1,0 0,0 0,0 0,-1 0,0 1,0-1,0 1,-1 0,1 0,-1 0,-1 0,1 0,-1 0,0 1,-1-1,1 0,-1 6,-5-4,0 0,0 0,-1 0,0-1,0 0,-1 0,1 0,-2-1,1 0,-1-1,1 0,-2 0,1 0,0-1,-1 0,0-1,0 0,0 0,0-1,0 0,-1-1,1 0,-1 0,-1-1,-103 0,89-7</inkml:trace>
  <inkml:trace contextRef="#ctx0" brushRef="#br0" timeOffset="6101.669">4291 1327,'774'-130,"-500"95,32 10,-226 20,-1 4,1 3,55 10,-103-8,-18-3,1 0,0 1,-1 1,1 1,-1 0,0 0,0 2,3 1,0 4</inkml:trace>
  <inkml:trace contextRef="#ctx0" brushRef="#br0" timeOffset="6581.236">5025 1553,'-26'9,"1"2,1 1,0 0,0 2,1 1,1 1,1 1,0 1,1 0,1 2,1 0,0 1,2 1,-5 8,18-25,0 0,1 0,-1 0,1 0,0 0,1 1,-1-1,1 0,0 1,0-1,1 1,-1 0,1-1,1 1,-1-1,1 1,0-1,0 1,0-1,1 0,0 1,0-1,0 0,1 0,0 0,0-1,0 1,0-1,1 1,-1-1,1 0,0 0,1-1,-1 1,1-1,-1 0,1 0,2 0,13 1,1 0,0-2,0 0,0-2,0 0,0-1,0-2,0 0,-1-1,1 0,-1-2,0-1,-1 0,16-9,-21 11,-1 0,1-1,-1 0,-1-1,1-1,-1 0,0 0,-1-1,0-1,0 0,-1 0,-1-1,0-1,0 1,-1-1,0-1,-1 1,-1-1,0-1,-1 1,0-1,-1 0,0 0,-2 0,1-1,-2 1,0-1,0-2,-3 9,0-1,0 1,-1-1,0 1,-1 0,1 0,-2 0,1 0,-1 1,0 0,-1 0,1 0,-1 1,-1-1,1 1,-1 1,0-1,0 1,-1 1,1-1,-1 1,0 1,-1-1,1 1,0 1,-1 0,0 0,1 0,-1 1,0 1,0-1,0 1,1 1,-1 0,0 0,0 0,1 1,-1 1,-6 2,-24 12,3 1</inkml:trace>
  <inkml:trace contextRef="#ctx0" brushRef="#br0" timeOffset="6835.391">5589 1722,'-14'19,"-6"12,2 4,8-3,6-7</inkml:trace>
  <inkml:trace contextRef="#ctx0" brushRef="#br0" timeOffset="7205.601">6069 1355,'-164'132,"162"-131,0 0,0 0,0 0,0 0,0 1,1-1,-1 0,0 1,1-1,-1 1,1 0,-1-1,1 1,0 0,0 0,0 0,0 0,0 0,0 0,1 0,-1 0,1 1,-1-1,1 0,0 0,0 0,0 1,0-1,0 0,0 0,1 0,-1 0,1 1,-1-1,1 0,0 0,0 0,0 0,0 0,0 0,1-1,-1 1,0 0,1-1,-1 1,2 1,169 34,-168-36,0 0,1 1,-1 0,0 0,0 0,0 0,0 0,0 1,0 0,-1 0,1 0,-1 0,0 0,0 1,0-1,0 1,-1 0,0 0,1 0,-1 0,-1 0,1 1,-1-1,1 1,-1-1,0 1,-1-1,1 1,-1-1,0 1,0-1,-1 1,1 0,-1-1,0 1,0-1,0 1,-1-1,0 0,0 0,0 0,0 0,0 0,-1 0,0 0,0 0,-5 5,0-1,-1 0,0 0,0-1,-1 0,1 0,-2-1,1-1,-1 0,1 0,-1-1,0 0,-1-1,1 0,-1-1,1 0,-1-1,0-1,-11 0,0-7,4-3</inkml:trace>
  <inkml:trace contextRef="#ctx0" brushRef="#br0" timeOffset="7483.379">5843 1440,'34'-20,"15"-10,5-1,-3 6,-4 6,-6 7,-5 5,-9 9,-9 4</inkml:trace>
  <inkml:trace contextRef="#ctx0" brushRef="#br0" timeOffset="7772.426">6294 114,'18'-3,"0"2,-1 0,1 1,0 0,-1 2,1 0,0 1,-1 1,0 0,0 1,0 1,-1 1,0 1,0 0,0 0,-1 2,-1 0,0 1,0 0,-1 1,0 0,0 3,14 16,-1 1,-2 2,-1 0,-2 1,-1 1,-2 1,-1 1,-3 0,1 5,8 39,-4 0,-4 2,-3 0,-3 0,-5 1,-3-1,-3 1,-11 57,8-102,-2-2,-1 1,-2-1,-1 0,-3-1,0 0,-3-1,-1-1,-1-1,-2 0,-1-2,-2 0,-1-2,-2 0,0-2,-2-1,-1-2,-13 8,-81 45,93-60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43.3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0,'23'124,"-6"8,-5 1,-6 0,-6 20,-2 133,-2-263,-2-5</inkml:trace>
  <inkml:trace contextRef="#ctx0" brushRef="#br0" timeOffset="271.643">396 28,'-5'43,"-1"43,-1 17,2 0,2-13,1-11,-4-15,-1-9,1-8,1-8,2-6,1-3,2-3,-6 0,0-1,0-4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2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0 424,'593'0,"-503"14,-80-10,1-2,-1 1,1-1,0-1,0 0,0 0,0-1,0-1,0 1,10-4,-8-2,-7 0</inkml:trace>
  <inkml:trace contextRef="#ctx0" brushRef="#br0" timeOffset="363.916">0 790,'34'-4,"20"-3,6 1,-2 1,-2 1,-5 2,-2 1,-5-4,-4-2,-5 2,-3 0,-3 2,-1 1,0 6,-1 2,-4 0</inkml:trace>
  <inkml:trace contextRef="#ctx0" brushRef="#br0" timeOffset="896.617">367 0,'-1'3,"0"0,0 0,0 0,1 0,-1 1,1-1,0 0,-1 0,1 0,1 0,-1 1,0-1,1 0,0 0,0 0,0 0,0 0,0 0,0 0,1 0,0 0,-1-1,1 1,0-1,0 1,0-1,1 0,-1 1,3 0,79 56,261 84,-337-139,0 0,0 0,0 1,0 0,-1 0,0 1,0-1,0 2,-1-1,0 1,0 0,0 0,-1 1,0-1,-1 1,0 0,0 1,-1-1,0 1,0-1,-1 1,0 0,0 0,-1 0,-1 0,1 0,-1 0,-1 0,0 0,0 0,-1 0,0 0,0 0,-1 0,-2 5,-14 15,-1-1,-2-1,0-1,-2-1,0-1,-17 12,-239 208,117-92,139-118,22-21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4:4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994 0,'-47'34,"-354"323,372-333,-1-1,-1-1,-1-2,-1-1,0-2,-2-1,0-2,0-1,-1-2,-1-1,0-2,-20 1,54-8,0-1,0 0,-1 0,1 0,0 0,0 0,0-1,0 0,0 1,-1-1,1 0,1 0,-1-1,0 1,0-1,0 1,1-1,-1 0,1 0,-1 0,1 0,0-1,0 1,0-1,0 1,0-1,1 1,-1-1,1 0,-1 0,1 0,0 0,0 0,1 0,-1 0,1 0,-1-1,1 1,0 0,0 0,0 0,1 0,-1-2,4-16,0 1,2-1,0 1,1 0,1 0,1 1,1 0,0 1,1 0,1 0,1 1,1 1,0 0,1 1,13-10,-26 23,0 1,0-1,1 1,-1-1,1 1,-1 0,1 0,-1 0,1 0,0 1,-1-1,1 1,0 0,0-1,-1 1,1 0,0 1,-1-1,1 0,0 1,0 0,-1-1,1 1,-1 0,1 0,-1 1,1-1,-1 0,0 1,1 0,-1-1,0 1,0 1,67 68,243 409,-174-345,-120-128,-14-12</inkml:trace>
  <inkml:trace contextRef="#ctx0" brushRef="#br0" timeOffset="433.729">1305 396,'138'25,"-113"-24,0 0,0-2,0-1,0-1,-1-1,2-1,170-9,-161 4,-29 4</inkml:trace>
  <inkml:trace contextRef="#ctx0" brushRef="#br0" timeOffset="683.156">1390 706,'34'5,"15"1,10 0,-2-1,-4-2,-7 0,-7-2,-4-1,-5 0,-1 0,-2 0,0-1,0 1,0 0,-4 0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161 227,'-1'-1,"0"0,-1-1,1 1,0 0,0-1,1 1,-1-1,0 1,0-1,1 1,-1-1,1 0,-1 1,1-1,0 0,-1 0,1 1,0-1,0 0,0 1,1-1,-1 0,0 0,1 1,-1-1,1 0,-1 1,1-1,0 1,-1-1,1 1,0-1,0 1,0 0,1-1,0 0,49-43,-50 44,22-15,1 1,0 1,0 1,1 2,1 0,0 2,1 0,-1 2,1 1,1 1,-1 2,1 0,0 2,12 1,-36 1,-1-1,1 0,-1 1,1 0,-1-1,0 1,1 1,-1-1,0 0,0 1,0 0,0-1,0 1,0 1,0-1,0 0,-1 1,0-1,1 1,-1 0,0-1,0 1,0 0,-1 1,1-1,-1 0,1 0,-1 1,0-1,-1 0,1 1,0-1,-1 1,0-1,0 1,0-1,0 1,-1-1,1 1,-1-1,0 1,0-1,0 2,-7 14,0 0,-1-1,-1 0,-1 0,-1-1,0 0,-1-1,-1-1,0 0,-1 0,-1-2,0 0,0-1,-2 0,-3 0,-101 82,122-94,-1 0,1 1,-1-1,1 0,-1 1,1-1,-1 0,1 1,0-1,-1 0,1 1,0-1,-1 1,1-1,0 1,-1-1,1 1,0-1,0 1,0-1,0 1,-1-1,1 1,0-1,0 1,0-1,0 1,0 0,0-1,0 1,0-1,1 1,-1-1,0 1,0-1,0 1,1-1,-1 1,0-1,0 1,1-1,-1 0,0 1,1-1,-1 1,1-1,-1 0,0 1,1-1,-1 0,1 1,-1-1,1 0,-1 0,1 0,0 1,36 8,-25-7,188 65,-190-62,0 1,0 0,0 0,0 1,-1 1,0-1,-1 1,0 1,0 0,-1 0,0 0,0 1,-1 0,-1 1,1-1,2 10,-7-9,-1 0,0 0,0-1,-1 1,-1 0,0 0,0-1,-1 1,0-1,-1 0,0 0,-1 0,0-1,0 1,-1-1,0 0,-1-1,0 0,0 0,-1 0,0-1,0 0,-4 2,-18 15,-1-1,-1-1,-1-2,-1-1,-1-2,0-1,-1-1,-3-2,-2 1,-2-3,1-1,-2-2,1-1,-7-3,48-3,0 0,-1 0,1-1,0 1,0-1,0 1,0-1,0 0,-1 0,1 0,0 0,0 0,0 0,0-1,-1 1,1-1,0 1,0-1,0 0,0 0,0 0,0 0,1 0,-1-1,0 1,0 0,1-1,-1 1,1-1,-1 0,1 1,0-1,0 0,0 0,0 0,0 0,0 0,0 0,0 0,1 0,-1 0,1 0,0-1,0 0,7-16,4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1,'-5'2,"0"0,-1 1,1-1,0 1,1 0,-1 1,0-1,1 1,0 0,0 0,0 1,0-1,1 1,-1-1,1 1,1 0,-1 1,1-1,-1 0,2 1,-1-1,0 1,1-1,0 1,1 0,-1 0,1-1,0 1,0 0,1 2,-10 505,-48-204,55-301,0-4,0 0,1 1,0-1,0 0,0 0,0 1,0-1,1 0,0 1,0-1,0 0,1 1,-1-1,1 0,0 1,0-1,2 3,-2-6,1-1,-1 0,1 1,-1-1,0 0,1 0,-1 0,1 0,-1 0,1 0,-1 0,1 0,-1-1,0 1,1 0,-1-1,1 1,-1-1,0 0,0 1,1-1,-1 0,0 0,0 0,0 0,0 0,0 0,0 0,0 0,0-1,0 1,13-14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1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178 101,'-4'-3,"0"1,0 0,0 0,0 0,-1 0,1 1,-1 0,1 0,-1 0,1 0,-1 1,0-1,1 1,-1 1,0-1,1 1,-1-1,1 1,-1 0,1 1,-1-1,1 1,0 0,0 0,0 0,0 1,0 0,0-1,1 1,-1 0,1 1,0-1,0 1,0-1,0 1,1 0,-1 1,-3 10,2-1,0 1,0 0,1 0,1 0,1 0,0 0,1 1,1-1,0 0,2 10,-2-19,0-1,1 1,-1-1,1 0,0 1,0-1,1 0,0 0,-1 0,2-1,-1 1,0-1,1 0,0 1,0-2,0 1,1 0,-1-1,1 0,0 0,0 0,0-1,0 1,0-1,1 0,-1-1,0 1,1-1,-1-1,1 1,0-1,-1 1,1-1,0-1,-1 1,1-1,-1 0,1-1,-1 1,1-1,-1 0,0 0,0-1,4-2,1 1,-1-1,1 0,-1-1,0 1,-1-2,1 1,-1-1,-1-1,1 1,-1-1,-1-1,1 1,-1-1,-1 0,0 0,0-1,-1 0,0 0,0 0,-1 0,-1 0,0-1,0 1,-1-1,0-9,0 12,0 1,0 0,-1-1,0 1,0-1,-1 1,0-1,0 1,-1-1,0 1,0 0,0 0,-1 0,-1 0,1 1,-1-1,0 1,0 0,-1 0,0 0,0 0,0 1,-6-5,3 6,1 0,-1 0,-1 1,1 0,0 0,-1 1,0 0,1 1,-1-1,0 2,0-1,0 1,0 1,1 0,-1 0,0 0,0 1,1 1,-1-1,1 1,0 1,-23 6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35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255 195,'-6'0,"1"1,0 0,-1 0,1 0,0 1,0 0,0 0,0 0,0 0,0 1,0 0,1 0,0 0,-1 1,1-1,0 1,1 0,-1 0,1 0,0 1,0-1,0 1,0 0,1 0,-1 2,-41 132,40-125,0 0,1 0,0 0,1 0,1 1,0-1,1 1,1-1,0 0,1 1,0-1,1 0,1 0,0 0,1 0,1-1,0 0,0 0,2-1,-1 1,2-1,-1-1,5 4,-6-8,-1-1,1-1,0 1,0-1,0 0,1-1,0 0,0 0,0 0,0-1,1 0,-1-1,1 0,0 0,-1-1,1 0,0-1,0 0,0 0,0-1,-1 0,1 0,0-1,-1-1,1 1,16-9,-1-1,0-2,-1 0,-1-1,0-1,-1-1,0-1,-2-1,0-1,-2 0,0-2,-1 0,-1 0,-1-2,2-5,-6 9,-1-1,-1-1,0 1,-2-1,-1 0,0 0,-2-1,0 0,-2 1,0-1,-2-4,0 16,0 0,0 1,-1-1,-1 1,0-1,0 1,-1 0,0 0,-1 1,0-1,-1 1,0 0,0 0,0 1,-2 0,1 0,-1 1,0-1,0 2,-1-1,1 1,-2 1,1-1,-6-1,3 3,1 1,-1 0,0 0,0 1,0 1,0 0,0 1,-1 0,1 0,0 2,0-1,0 2,0-1,1 2,-1 0,1 0,-1 1,1 0,1 1,-1 0,1 1,0 0,1 0,-1 1,2 1,-8 7,-19 20</inkml:trace>
  <inkml:trace contextRef="#ctx0" brushRef="#br0" timeOffset="347.278">1 703,'270'-238,"-268"235,1 0,1 0,-1 0,0 0,1 0,0 1,-1-1,1 1,0 0,0 0,0 1,0-1,1 1,-1 0,0 0,1 0,-1 1,1-1,-1 1,0 0,1 1,-1-1,1 1,-1-1,0 1,1 1,-1-1,0 1,0-1,0 1,3 2,112 68,-97-62,1-2,1 0,0-1,0-2,0 0,23 1,-25-6</inkml:trace>
  <inkml:trace contextRef="#ctx0" brushRef="#br0" timeOffset="4103.156">1016 929,'0'0,"0"1,0-1,-1 0,1 1,0-1,-1 1,1-1,0 0,-1 0,1 1,-1-1,1 0,0 0,-1 1,1-1,-1 0,1 0,-1 0,1 0,0 1,-1-1,1 0,-1 0,1 0,-1 0,1 0,-1 0,1-1,-1 1,1 0,-1 0,70 163,42 150,-79-115,-6-30,3-25,-11-2,-27-157,0 0,-1 1,0 0,-1 1,-1 0,-1 1,1 1,-2 0,0 0,0 1,-1 1,0 0,-12-4,-144-50,149 53,34 1,40-2,-51 12,237-47,-136 23,0 5,1 5,77 0,-178 14,0-1,-1 0,1 0,-1 1,1-1,0 1,0 0,-1-1,1 1,0 0,0 0,-1 0,1 0,0 1,0-1,-1 0,1 1,0-1,-1 1,1-1,0 1,-1 0,1 0,-1 0,1 0,-1 0,0 0,1 0,-1 0,0 1,0-1,0 0,0 1,0-1,0 1,0-1,0 1,0 0,-1-1,1 1,-1 0,1-1,-1 1,0 0,0 0,1 0,-7 8,0-1,-1 0,0 0,0 0,-1-1,0 0,-1-1,1 0,-1 0,-1 0,-3 0,-6 7,-214 159,229-172,1 1,1 0,-1 0,0 0,0 0,1 1,0-1,-1 1,1-1,0 1,0 0,0 0,0 0,1 0,-1 0,1 0,0 1,0-1,0 0,0 1,1-1,-1 1,1-1,0 0,0 1,0-1,1 1,-1-1,1 1,0-1,-1 0,2 1,-1-1,0 0,1 0,-1 0,1 0,0 0,0 0,0 0,1 0,13 6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4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168 199,'-2'-8,"0"1,0 0,0 0,-1 0,0 0,-1 0,1 1,-1-1,-1 1,1 0,-1 0,0 1,0-1,-1 1,1 0,-1 0,-1 1,1 0,0 0,-1 1,0-1,0 1,0 1,0-1,0 1,-5 0,-16-10,28 12,0 0,1 0,-1 0,1-1,-1 1,0 0,1 0,-1 0,0 0,1 0,-1 0,0-1,1 1,-1 0,0 0,0 0,1-1,-1 1,0 0,0 0,1-1,-1 1,0 0,0-1,0 1,1 0,-1 0,0-1,0 1,0-1,0 1,0 0,0-1,0 1,0 0,0-1,0 1,0 0,0-1,0 1,0 0,0-1,0 1,0 0,0-1,-1 1,1 0,0-1,0 1,0 0,0-1,-1 1,1 0,0 0,0-1,-1 1,1 0,0 0,-1-1,1 1,0 0,0 0,-1 0,1 0,101-11,-19 1,0 2,1 5,15 3,-77 10,-39 14,-125 102,127-110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42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63,'-53'-2,"33"1,0 0,0 1,0 1,0 1,1 1,-1 1,-1 1,20-5,0 0,0 0,0 0,1 0,-1 1,0-1,0 0,1 1,-1-1,0 0,1 1,-1-1,0 1,1-1,-1 1,0-1,1 1,-1 0,1-1,-1 1,1 0,0-1,-1 1,1 0,0 0,-1-1,1 1,0 0,0 0,0 0,-1-1,1 1,0 0,0 0,0 0,0-1,1 1,-1 0,0 0,0 0,0-1,1 1,-1 0,0 0,1-1,-1 1,1 0,-1-1,0 1,1 0,34 35,-24-26,11 15,-2 1,0 0,-2 2,0 0,8 23,42 63,-68-113,0 0,0 0,0 0,0 0,1 0,-1-1,0 1,1 0,-1 0,1 0,-1-1,1 1,-1 0,1-1,-1 1,1 0,0-1,-1 1,1-1,0 1,0-1,-1 1,1-1,0 1,0-1,0 0,0 0,-1 1,1-1,0 0,0 0,0 0,0 0,0 0,0 0,-1 0,1 0,0 0,0-1,0 1,0 0,0 0,-1-1,1 1,0-1,0 1,-1-1,1 1,0-1,0 1,-1-1,1 1,-1-1,1 0,0 1,-1-1,0 0,1 0,-1 0,1 1,-1-1,0-1,4-12,-2-1,0 0,-1 0,-1-1,0 1,-1 0,-1 0,0 0,-1 0,-1-4,-8-63,12 64,1-1,0 1,2-1,0 1,2 0,-1 0,2 0,1 1,6-13,-9 22</inkml:trace>
  <inkml:trace contextRef="#ctx0" brushRef="#br0" timeOffset="516.695">146 176,'-37'44,"28"-23,0 0,2 0,0 0,1 1,2 0,0 1,0 7,-22 169,26-198,0 1,0 0,0 0,0 0,0-1,0 1,1 0,-1 0,1-1,-1 1,1 0,0-1,-1 1,1-1,0 1,0-1,0 1,0-1,0 1,1-1,-1 0,0 0,1 1,-1-1,1 0,-1 0,1-1,-1 1,1 0,0 0,-1-1,1 1,0-1,-1 0,1 1,0-1,0 0,0 0,1 0,12-3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5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1076,'22'-30,"2"0,1 2,1 1,1 1,2 1,0 2,2 0,0 3,27-14,149-95,-45 52,99-36,-34 39,-143 52,187-76,40 19,16-4,6 18,-186 43,102-12,-218 29,1 1,-1 1,1 2,0 1,0 2,0 0,27 8,-18-4,0-1,1-1,0-3,15-2,87 4,25 24,-127-25,141 24,99 80,-220-79,2-3,0-2,30 3,18 7,210 61,-39 25,-2 80,-71-8,-115-124,-83-54</inkml:trace>
  <inkml:trace contextRef="#ctx0" brushRef="#br0" timeOffset="2570.35">1 1020,'2'-2,"0"1,0-1,-1 1,1-1,0 1,-1-1,1 0,-1 0,0 0,1 0,-1 0,0 0,0 0,0 0,-1-1,1 1,0 0,-1 0,0-1,1 1,-1 0,0-1,0 1,0 0,-1-1,2 0,29-196,22 64,-52 133,1 1,0 0,0 0,0 0,0 0,0 0,0 0,0 0,0 0,1 0,-1 1,0-1,1 0,-1 1,0-1,1 1,-1-1,0 1,1 0,-1-1,1 1,-1 0,1 0,-1 0,1 0,-1 0,0 1,1-1,-1 0,1 1,-1-1,0 1,1-1,-1 1,0 0,1-1,-1 1,0 0,0 0,0 0,0 0,1 0,42 51,-40-47,160 222,-76-69,-88-158,1 1,-1-1,1 1,-1-1,1 1,-1-1,0 1,0-1,1 1,-1 0,0-1,0 1,1-1,-1 1,0 0,0-1,0 1,0-1,0 1,0 0,0-1,0 1,0 0,0-1,0 1,-1 0,1-1,0 1,0-1,-1 1,1-1,0 1,-1-1,1 1,0-1,-1 1,1-1,-1 1,1-1,-1 1,1-1,-1 0,1 1,-1-1,0 0,1 0,-1 1,1-1,-1 0,0 0,1 0,-1 0,1 1,-1-1,0 0,1 0,-1-1,0 1,1 0,-1 0,0 0,-42-14,38 12,-230-77,96 55,113 27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2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55,'95'-14,"1"4,0 4,77 7,-125-1,85-22,-122 19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42.4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508 138,'-17'151,"-24"263,25-214,5-98,23-199,-6 71</inkml:trace>
  <inkml:trace contextRef="#ctx0" brushRef="#br0" timeOffset="237.366">0 109,'44'0,"42"-5,21-1,3 0,-4-4,-10 1,-12 0,-5-2,-7 1,-11 2,-6-3,-8 1,-7 2,-5 2,-9 8,-14 7,-13 3,-7-1</inkml:trace>
  <inkml:trace contextRef="#ctx0" brushRef="#br0" timeOffset="238.366">28 1013,'43'9,"48"-1,19-7,4-8,-3-4,-10-4,-13-4,-12 0,-9 0,-7 2,-8 4,-13 5</inkml:trace>
  <inkml:trace contextRef="#ctx0" brushRef="#br0" timeOffset="239.366">2032 505,'1'341,"-1"-337,0 0,0 0,0 0,1 0,-1 0,1 0,0 0,0 0,0 0,1 0,0 0,-1-1,1 1,0-1,1 1,-1-1,1 0,-1 0,1 0,0 0,0 0,0-1,1 1,-1-1,1 0,-1 0,1 0,0 0,-1-1,1 0,0 1,0-1,0-1,0 1,0-1,0 1,1-1,-1 0,0 0,0-1,0 0,0 1,0-1,0 0,0-1,-1 1,1-1,1 0,18-13,-1 0,0-2,-1 0,0-2,-2 0,0-1,-2-1,0 0,-1-2,-1 0,-1 0,1-6,3 0,0 7,-6 39,-10-8,0 0,0 0,1 0,0-1,0 1,1-1,1 1,-1-1,1-1,0 1,1-1,0 1,0-2,0 1,1-1,0 0,0 0,1-1,0 0,0 0,0-1,0 0,1 0,-1-1,1 0,8 1,-10-2,0-2,-1 1,1-1,0 0,-1 0,1 0,0-1,-1 0,1-1,-1 1,1-1,-1-1,0 1,0-1,0 0,0 0,0-1,-1 0,0 0,1 0,-1-1,-1 1,1-1,-1 0,0-1,0 1,0-1,-1 0,0 1,1-3,-1 1,1 0,-1-1,-1 1,1-1,-1 0,-1 1,1-1,-2 0,1 0,-1 0,0 0,-1-4,-3-7</inkml:trace>
  <inkml:trace contextRef="#ctx0" brushRef="#br0" timeOffset="389.236">3133 673,'-9'34,"-4"16,5-1,5-9</inkml:trace>
  <inkml:trace contextRef="#ctx0" brushRef="#br0" timeOffset="539.638">2991 392,'0'0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27,'34'5,"20"1,11 0,-1-6,-2-3,-6-1,-3 1,-7 0,-5 1,-5-5,-4 0,-3 1,-1 1,-6 1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115 113,'-10'21,"1"-1,0 1,2 1,0-1,2 1,0 1,2-1,0 1,1-1,2 1,0-1,1 5,-6 89,-39 216,44-332,-1 2,0-1,0 1,1-1,-1 1,0 0,1-1,-1 1,1 0,0 0,-1-1,1 1,0 0,0 0,0 0,0-1,1 1,-1 0,0 0,1-1,-1 1,1 0,0 0,-1-1,1 1,0-1,0 1,0-1,0 1,0-1,1 0,-1 1,0-1,1 0,-1 0,1 0,-1 0,1 0,-1 0,1 0,-1-1,1 1,0-1,0 1,0-1,15-6</inkml:trace>
  <inkml:trace contextRef="#ctx0" brushRef="#br0" timeOffset="278.13">764 86,'-32'16,"2"2,0 1,1 1,1 2,1 1,1 1,1 1,1 1,1 1,2 1,1 2,-15 27,33-52,0-1,0 1,1 0,0-1,0 1,0 0,0 0,1 0,0 0,0 0,0 0,1 0,0-1,0 1,0 0,0 0,1-1,0 1,0 0,0-1,0 0,1 1,-1-1,1 0,0 0,1-1,-1 1,1-1,-1 0,1 1,0-2,0 1,0 0,1-1,-1 0,1 0,-1 0,1 0,0-1,0 0,12 2,1-1,-1 0,0-2,0 0,0-1,0-1,1 0,-2-2,1 0,0 0,-1-2,0 0,0-1,0 0,-1-1,0-1,2-3,13-4,-1-1,0-2,-2-1,0-1,21-22,-39 34,1 0,-2-1,1-1,-1 0,-1 0,0 0,-1-1,0 0,0 0,-1 0,-1-1,0 0,-1 0,-1 0,0 0,0-7,-3 12,0 0,-1-1,-1 1,1 0,-1 0,-1 0,1 0,-1 1,-1-1,1 1,-1 0,-1 1,1-1,-1 1,0 0,0 0,-1 1,0 0,0 0,0 0,0 1,-1 0,0 1,0-1,0 2,0-1,0 1,-1 0,1 1,-1 0,1 0,-1 1,1 0,-1 0,1 1,-3 1,-42 5,4 5</inkml:trace>
  <inkml:trace contextRef="#ctx0" brushRef="#br0" timeOffset="610.148">736 650,'-19'2,"1"1,0 1,-1 1,1 1,1 0,-1 1,1 1,1 1,-1 0,2 1,-1 1,1 0,-6 7,16-12,0 0,1 0,-1 1,1 0,1 0,-1 0,1 0,0 0,1 1,0-1,0 1,1 0,-1-1,2 1,-1 0,1 0,0 0,1-1,0 1,0 0,1 0,0-1,0 1,1-1,0 0,0 1,0-1,1-1,0 1,1 0,-1-1,1 0,1 0,-1-1,1 1,0-1,0 0,0-1,1 0,0 1,8 4,1 0,0-1,0-1,0-1,1 0,0-1,0 0,0-2,1 0,-1-1,1-1,0 0,-1-2,1 0,0 0,-1-2,1 0,-1-1,0-1,0-1,-1 0,0-1,0-1,0 0,-1-1,5-5,-13 6,-1 1,-1-2,1 1,-1-1,-1 1,0-2,0 1,0 0,-1-1,-1 1,0-1,0 0,-1 0,0 0,0 1,-2-1,1 0,-1 0,0 0,-1 0,0 0,-1 1,0-1,0 1,-1 0,0 0,-1 0,0 0,0 1,-1 0,0 0,0 0,-7-5,-7-11,-1 2,-1 0,-1 2,-1 1,0 0,-2 2,-21-12,7 10</inkml:trace>
  <inkml:trace contextRef="#ctx0" brushRef="#br0" timeOffset="945.525">1498 339,'-26'3,"0"2,0 0,1 1,0 1,0 2,1 1,0 0,1 2,0 1,1 0,0 2,1 0,-3 5,17-12,0 1,1 0,0 0,1 0,0 1,0-1,1 1,0 0,1 1,0-1,0 1,1-1,1 1,0 0,0 0,1 0,1-1,0 1,0 0,1 0,0-1,1 1,0-1,0 0,1 0,1 0,0 0,0-1,1 0,0 0,1 0,0-1,0 0,0 0,1-1,0 0,1 0,0-1,6 3,-3 0,0-1,1-1,0 0,0-1,1 0,-1-1,1 0,1-1,-1-1,1 0,-1-1,1-1,-1 0,1-1,0-1,0 0,-1-1,1 0,-1-2,0 1,0-2,0 0,0 0,-1-1,0-1,0 0,0-1,-1-1,2-1,-5 1,0 0,-1-1,0 0,-1 0,0-1,-1 1,0-1,0-1,-1 1,-1-1,0 0,0 0,-1 0,-1-1,0 1,-1-1,0 1,-1-1,0 0,-1 1,-1-1,0 1,0 0,-1-1,-1 1,0 0,-1 1,0-1,0 1,-4-3,-2-3,-1 2,0 0,-1 0,-1 1,0 1,-1 0,-1 1,0 0,0 2,-11-5,-6-3</inkml:trace>
  <inkml:trace contextRef="#ctx0" brushRef="#br0" timeOffset="1265.423">2005 57,'-7'9,"-1"0,1 1,1 0,0 1,1-1,0 1,0 0,1 1,0-1,1 1,1-1,0 1,0 0,1 0,0 0,1 0,1 4,0-13,1 0,-1 1,1-1,0 0,0 1,0-1,0 0,0-1,1 1,0 0,-1-1,1 1,0-1,0 0,0 0,0 0,1 0,-1-1,0 1,1-1,-1 0,1 0,-1 0,1 0,0-1,-1 1,1-1,0 0,0 0,-1 0,1-1,0 1,-1-1,1 0,-1 0,1 0,-1-1,1 1,-1-1,0 0,0 0,0 0,0 0,0 0,0-1,0 1,-1-1,1 0,0-1,0-3,0 0,0 0,0 0,-1 0,0-1,-1 1,1-1,-2 1,1-1,-1 1,0-1,0 1,-1-1,0 1,-1-1,1 1,-1 0,-1-1,1 1,-1 0,-1 0,1 1,-1-1,0 1,-1 0,1 0,-1 0,0 1,-1-1,1 1,-1 0,0 1,-1 0,1 0,-1 0,-2-1,-14-5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0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339 250,'-7'1,"-4"0,0 1,-1-1,1 2,0 0,1 0,-1 1,1 0,-1 0,1 2,0-1,1 1,0 1,0-1,0 1,1 1,-1 0,1 1,-7 19,1 1,2 0,1 0,1 1,1 1,2-1,1 2,2-1,1 0,1 1,2 9,-2 1,1 0,3 0,1 0,2 0,6 17,-8-41,2-1,0 1,1-1,1 0,1-1,0 0,1 0,0-1,1 0,1 0,1-1,0-1,12 11,-14-17,0 1,1-2,0 1,0-2,1 1,-1-2,1 1,0-2,0 1,1-2,-1 0,1 0,-1-1,1 0,0-2,-1 1,1-1,-1-1,8-2,7-2,-1-1,0-1,0-2,-1-1,0 0,0-2,-2-1,13-9,-3-1,0-2,-1-1,-2-2,-1-1,-1-1,-2-1,-1-2,-1 0,-2-1,-2-2,-1 0,-2-1,-1-1,-3 0,-1-1,-1 0,4-39,-14 58,-1 1,-1-1,0 0,-1 1,-2 0,0-1,-1 1,-1 1,-1-1,0 1,-2 0,0 1,-1 0,-1 0,0 1,-2 0,0 1,0 1,-2 0,0 1,0 0,-2 2,1 0,-2 0,1 2,-2 0,1 1,-1 1,0 0,-1 2,0 0,0 1,-11 0,7 2,0 1,0 2,-1 0,1 1,0 2,0 0,0 2,1 0,-1 2,1 0,-16 9,-23 13</inkml:trace>
  <inkml:trace contextRef="#ctx0" brushRef="#br0" timeOffset="487.745">1 871,'20'-38,"2"1,1 1,2 1,2 1,1 2,1 0,2 2,1 1,1 2,37-23,-62 45,-4 2,-1-1,1 1,1 0,-1 0,0 1,1-1,-1 1,1 0,0 0,0 0,0 1,0 0,0 0,0 0,0 1,0-1,0 1,0 0,0 1,0-1,0 1,0 0,0 0,0 1,0-1,0 1,0 0,0 1,82 83,-80-75,1-1,0 0,1-1,0 0,1 0,-1-1,2 0,-1-1,1 0,0-1,0 0,1 0,0-1,10 2,151-4,-51-8,-102 7</inkml:trace>
  <inkml:trace contextRef="#ctx0" brushRef="#br0" timeOffset="830.129">1524 673,'225'-28,"32"-1,-207 24,-31-1</inkml:trace>
  <inkml:trace contextRef="#ctx0" brushRef="#br0" timeOffset="1087.832">1863 278,'-15'33,"-4"21,1 7,3 1,4-4,5-2,2-7,3-6,1-1,1-3,-1-4,1-2,5-2,1-2,-1-1,4-4,0-3,-2-5</inkml:trace>
  <inkml:trace contextRef="#ctx0" brushRef="#br0" timeOffset="1620.056">3105 221,'-232'363,"202"-318,-1 0,-3-2,-1-1,-17 13,42-45,-1 0,0-1,0-1,-1 1,0-2,0 0,-1 0,-8 3,16-9,1 1,0-1,-1 1,1-1,0-1,-1 1,1-1,-1 1,1-1,-1 0,0-1,1 1,0-1,-1 0,1 0,-1 0,1-1,0 0,0 0,0 0,0 0,0 0,0-1,1 0,-1 1,1-1,0-1,-3-2,-3-8,1-1,0 0,1 0,1-1,1 0,0 0,1 0,0 0,2-1,0 0,1 1,0-1,1 0,1 0,1 1,0-1,2 1,3-15,-5 24,-1 1,1 0,0-1,0 1,1 0,-1 0,1 0,1 0,-1 1,1-1,0 1,0 0,1 0,0 1,0-1,0 1,0 0,0 0,1 0,0 1,-1 0,1 0,1 1,-1 0,0 0,1 0,-1 1,0-1,1 2,0-1,-1 1,1 0,-1 0,1 1,0-1,-1 2,1-1,10 7,0 0,-1 1,0 1,0 0,-1 1,-1 1,0 0,0 1,-1 1,-1 0,10 15,41 40,109 71,-81-90,-69-42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18,'481'0,"-408"-11,-55 5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23,'38'5,"18"2,4-1,-4-6,-5-3,-3-1,-5 0,-4 1,-10-4,-4 0,-2 0,-5 2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5,'-18'-1,"0"2,0 0,0 1,0 1,1 0,-1 2,1 0,0 1,0 0,0 2,1 0,0 0,1 2,0 0,0 1,1 0,1 1,-1 0,2 2,0-1,-6 11,1 1,2 1,1 1,1 1,1 0,1 0,2 1,1 0,-2 18,8-37,0-1,1 1,1-1,-1 1,1-1,1 1,0-1,0 0,1 1,1-1,-1 0,1 0,1 0,-1 0,2-1,-1 1,1-1,0 0,1-1,0 1,0-1,1 0,-1-1,2 1,-1-1,1-1,0 1,3 0,16 5,0-1,0-2,1-1,0-1,0-1,1-2,0-1,-1-1,1-1,0-2,-1-1,1-1,-1-1,0-2,-1 0,1-2,-1-1,-1-2,0 0,-1-2,0 0,-1-2,16-14,-30 24,0-1,0 1,-1-2,0 1,0-2,-1 1,0-1,-1 0,0 0,0-1,-1 0,0 0,-1-1,0 0,0 0,-1 0,-1 0,0 0,-1-1,0 0,0 1,-1-1,-1 0,0 0,-1 1,0-1,-1-3,-3-1,-1 1,0 0,-1 0,0 0,-1 1,-1 0,0 1,-1 0,-1 1,0 0,0 0,-1 1,-1 0,0 1,0 1,-1 0,-6-3,-4 0,0 0,-1 2,0 0,0 2,-1 1,0 1,-1 1,1 1,-1 1,-7 2,-32 3,8 4</inkml:trace>
  <inkml:trace contextRef="#ctx0" brushRef="#br0" timeOffset="330.62">0 540,'71'-15,"0"-4,-2-3,0-2,-2-4,-1-2,33-24,-91 50,-1-1,1 1,0 0,0 0,1 1,-1 0,0 1,1 0,0 0,-1 1,1 0,0 0,0 1,0 1,0-1,-1 1,1 1,0-1,-1 1,1 1,-1 0,0 0,1 1,-2 0,1 0,3 3,16 22,-23-22,2 0,-1-1,1 0,0 0,0-1,0 1,1-1,0-1,0 1,0-1,1 0,-1-1,1 0,0 0,1 0,189 6,-174-3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0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1 335,'172'-26,"211"-37,-201 37,-121 15,-60 11,-1 1,1-1,-1 1,1-1,-1 1,0 0,1-1,-1 1,0-1,1 1,-1 0,0-1,0 1,0 0,0-1,1 1,-1 0,0-1,0 1,0 0,0-1,-1 1,1 0,0-1,0 1,0 0,0-1,-1 1,1 0,0-1,-1 1,1-1,0 1,-1-1,1 1,-1-1,1 1,-1-1,1 1,-1-1,1 1,-1-1,1 0,-1 1,-1 1,-8 12</inkml:trace>
  <inkml:trace contextRef="#ctx0" brushRef="#br0" timeOffset="220.406">85 616,'39'0,"17"0,8 0,4 0,-6 0,-3-4,-7-3,-3 1,-5 2,-5 0,-4 2,-4 1,-1-4,-3-2,1 1,-6 1</inkml:trace>
  <inkml:trace contextRef="#ctx0" brushRef="#br0" timeOffset="704.252">509 24,'0'0,"-1"-1,1 0,0 0,0 0,0 0,1 0,-1 0,0 1,0-1,0 0,1 0,-1 0,0 0,1 1,-1-1,0 0,1 0,-1 1,1-1,0 0,-1 1,1-1,-1 0,1 1,0-1,0 1,-1-1,1 1,0-1,0 1,0 0,-1-1,1 1,0 0,0 0,0 0,0 0,0-1,-1 1,1 0,0 1,0-1,0 0,0 0,0 0,0 0,-1 1,1-1,0 0,0 1,0-1,0 1,44 23,21 18,2-2,71 29,-63-32,59 33,-133-68,0 0,0 0,-1 0,1 0,-1 0,0 0,1 0,-1 0,0 0,0 1,0-1,-1 0,1 1,0-1,-1 1,0-1,1 1,-1-1,0 1,0-1,-1 1,1-1,0 1,-1-1,0 1,1-1,-1 0,0 1,0-1,0 0,-1 0,0 2,-55 70,46-61,-215 240,101-55,99-143,18-30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1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0,'-30'135,"6"0,2 52,-6 128,18-179,10-136,0 1,0 0,0-1,0 1,-1 0,1 0,0-1,0 1,0 0,1 0,-1-1,0 1,0 0,0 0,0-1,1 1,-1 0,0-1,1 1,-1 0,1-1,-1 1,0 0,1-1,-1 1,1-1,0 1,-1-1,1 1,-1-1,1 0,0 1,-1-1,1 0,0 1,0-1,-1 0,1 0,0 0,-1 1,1-1,0 0,0 0,-1 0,1 0,0 0,0-1,-1 1,2 0,9-5</inkml:trace>
  <inkml:trace contextRef="#ctx0" brushRef="#br0" timeOffset="320.462">509 0,'-28'36,"2"1,1 2,2 0,2 1,1 2,3 0,1 0,-2 13,16-49,0 0,1 0,-1 0,1 1,0-1,1 0,-1 0,1 1,1-1,-1 0,1 0,0 1,0-1,1 0,0 0,0 0,0 0,1-1,0 1,0-1,0 1,1-1,-1 0,1 0,1-1,-1 1,1-1,-1 0,1 0,1 0,-1-1,0 0,1 0,4 2,6-3,0 0,0-1,1-1,-1 0,0-2,1 1,-1-2,0 0,0-1,-1-1,1 0,-1-1,0-1,0 0,-1-1,0-1,-1 0,1-1,-2 0,0-1,0 0,-1-1,0-1,-1 0,0 0,7-14,-12 19,0 0,-1 0,0 0,-1-1,0 1,0-1,0 0,-1 0,-1 0,0-1,0 1,0 0,-1 0,-1-1,0 1,0 0,-1 0,0 0,0 0,-1 0,0 0,0 1,-1-1,-1 1,1 0,-1 0,-1 1,1 0,-1-1,-1 2,1-1,-1 1,0 0,-6-4,3 2,0 1,-1 0,0 0,0 1,0 0,-1 1,0 0,0 1,0 1,-1 0,1 0,-1 1,0 1,1 0,-1 1,0 0,0 1,1 0,-1 1,0 0,1 2,0-1,0 1,0 1,0 0,1 1,-1 0,0 1,-57 57,43-34</inkml:trace>
  <inkml:trace contextRef="#ctx0" brushRef="#br0" timeOffset="634.647">679 537,'-28'8,"1"1,0 1,1 1,0 2,1 0,-18 14,34-20,-1 0,2 0,-1 1,1 0,0 0,1 1,0 0,0 0,1 1,0 0,1 0,0 0,0 1,1-1,1 1,0 0,0 1,1 0,0-3,0-1,1 1,0-1,1 1,0 0,0-1,1 1,0 0,1-1,0 0,0 1,1-1,0 0,0 0,1 0,0 0,0-1,1 0,0 1,0-2,1 1,-1-1,2 0,-1 0,2 1,2-1,1-1,-1-1,1 0,0 0,0-1,1 0,-1-1,1 0,-1-1,1 0,0-1,-1 0,1-1,-1-1,1 1,-1-2,1 0,-1 0,0-1,0 0,-1-1,1 0,-1-1,0 0,-1 0,1-1,-1 0,-1-1,8-8,-10 5,0-1,-1-1,0 1,-1-1,0 0,-1 0,0 0,-1 0,-1 0,0-1,-1 1,0 0,-1-1,0 1,-2 0,1 0,-1 0,-1 0,-1 0,2-2,-2 1,1 0,-2 1,0-1,-1 1,0 0,-1 0,0 1,-1 0,0 1,-1 0,0 1,-1-1,0 2,0 0,-1 0,-1 1,1 0,-1 1,-1 1,-9-3,-4 0</inkml:trace>
  <inkml:trace contextRef="#ctx0" brushRef="#br0" timeOffset="988.079">1243 226,'-38'22,"0"2,1 1,2 2,-24 23,49-40,0 0,0 0,1 0,1 1,0 1,0 0,1 0,1 0,0 0,1 1,0 0,1 1,0-1,1 1,1-1,0 1,0 3,3-8,-1 0,1 0,1-1,0 1,0 0,0 0,1-1,1 1,-1-1,1 0,1 0,-1 0,1-1,1 0,-1 0,1 0,1 0,-1-1,1 0,0-1,0 1,1-1,0-1,0 1,0-1,6 1,-5 0,0-1,0-1,1 0,-1 0,1-1,0 0,-1 0,1-1,0-1,0 0,0 0,0-1,0 0,0-1,-1 0,1 0,-1-1,1 0,-1-1,0 0,0 0,0-1,-1 0,0-1,0 0,0 0,4-6,-4 4,0-2,0 1,-2-1,1 0,-1 0,0-1,-1 0,-1 0,1 0,-2-1,0 1,0-1,-1 0,0 0,-1 0,-1 0,0 0,0 0,-1 0,-1 0,0 0,0 1,-1-1,-1 0,0 1,0 0,-1 0,-1 0,0 1,0 0,-1 0,-1 0,1 1,-1 0,-1 1,-9-8,11 11,0 1,-1-1,0 1,0 1,0 0,0 0,0 0,-1 1,1 1,-1-1,0 1,1 1,-1-1,0 2,0-1,1 1,-1 0,0 1,-13 5</inkml:trace>
  <inkml:trace contextRef="#ctx0" brushRef="#br0" timeOffset="1325.296">1751 85,'-12'-4,"-1"2,1 0,0 0,-1 2,1-1,-1 1,1 1,-1 0,1 1,0 1,0-1,0 2,0 0,0 0,0 1,1 1,-8 5,16-8,0 0,0 1,1-1,0 1,0 0,0 0,0 0,1 0,-1 0,1 0,0 0,0 0,1 0,-1 1,1-1,0 0,0 1,0-1,1 0,-1 0,1 1,0-1,1 0,-1 0,0 0,1 0,0 0,0-1,2 3,0 2,0-1,1 0,0 1,0-2,0 1,1-1,0 1,1-2,-1 1,1-1,0 0,0 0,1-1,3 2,-3-2,-1 0,1 0,0-1,0 0,0 0,0-1,1 0,-1-1,1 0,-1 0,1-1,-1 0,1 0,-1-1,1 0,-1 0,1-1,-1-1,0 1,0-1,0 0,0-1,5-3,-8 3,-1-1,1 1,-1-1,0 0,0-1,0 1,-1-1,0 1,0-1,0 0,-1 0,1 0,-1-1,-1 1,0 0,0-1,0 1,0-1,-1 1,0-1,-1 1,1-1,-1 1,0-1,-1 1,0 0,0 0,0 0,-1 0,1 0,-2 0,1 0,0 1,-1 0,0-1,-1 2,1-1,-1 0,0 1,0 0,-1-1,-17-10,2 3</inkml:trace>
  <inkml:trace contextRef="#ctx0" brushRef="#br0" timeOffset="1567.949">1949 508,'39'-5,"21"-6,11-1,-2 1,-3 2,-9 3,-3-2,-7 0,-6 2,-6 1,-3 2,-8 2</inkml:trace>
  <inkml:trace contextRef="#ctx0" brushRef="#br0" timeOffset="2137.267">3472 0,'-9'55,"-3"0,-2-1,-3-1,-22 50,27-75,-1-1,-1 0,-1-1,-2 0,0-1,-2-1,-1-1,0-1,-2 0,0-2,-2 0,0-2,-1 0,-1-2,-17 8,37-20,1-1,-1 0,0 0,0-1,0 0,0 0,0 0,0 0,-1-1,1 0,0-1,-1 1,1-1,-1 0,1-1,0 0,-1 0,1 0,0-1,0 0,-1 0,1 0,1-1,-1 0,0 0,1 0,0-1,-1 0,1 0,1 0,-1-1,1 1,-1-1,1 0,1-1,-1 1,1 0,0-1,-2-5,3-7,1 0,1 0,1-1,0 1,1 0,1 0,1 0,1 1,0-1,1 1,1 0,0 0,2 1,0 0,0 1,2 0,1-2,-9 10,1 1,-1-1,1 1,0 0,1 0,0 0,0 0,0 1,0 0,1 0,0 0,0 1,0 0,0 0,1 1,0-1,0 1,0 1,0-1,0 1,0 1,0-1,1 1,-1 1,1-1,-1 1,0 0,1 1,-1 0,2 0,90 83,-38-24,-19-27,1-3,1-2,2-1,1-3,25 9,63 28,-118-50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2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23,'4'0,"7"0,7 0,4 0,4 0,1 0,2 0,1 0,-1 0,0 0,0 0,0 0,-1 0,1 0,-1-5,0-1,1 0,-6 1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26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1,'14'4,"10"3,6-1,2-1,0-2,1-1,-2-1,-1 0,0-1,-1-1,-1 1,0 0,0 0,0 0,1-1,-2 1,-3-4,-7-3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18.7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140 738,'-15'12,"0"1,0 1,2 1,0 0,0 0,1 1,2 1,-1 0,-2 8,12-23,0 0,0-1,0 1,0 0,0-1,0 1,1 0,-1 0,0 0,1 0,0 0,0 0,-1 0,1 0,0-1,0 1,1 0,-1 0,0 0,1 0,-1 0,1 0,-1 0,1-1,0 1,0 0,0 0,0-1,0 1,0-1,1 1,-1-1,0 1,1-1,-1 0,1 0,-1 0,1 0,0 0,0 0,-1 0,1 0,0 0,0-1,0 1,0-1,0 0,-1 1,1-1,1 0,7-1,-1 0,1 0,-1-1,0 0,1-1,-1 0,0 0,-1-1,1 0,-1-1,1 0,-1 0,-1-1,1 0,-1 0,0-1,0 0,-1 0,0 0,0-1,-1 0,0 0,0 0,-1-1,0 0,-1 0,0 0,0 0,0-4,-1 7,-1 0,0 0,0-1,0 1,-1 0,0-1,-1 1,1 0,-1-1,0 1,-1 0,1 0,-1 0,-1 0,1 0,-1 0,0 1,0-1,-1 1,1-1,-1 1,0 1,-1-1,1 1,-1-1,0 1,0 0,0 1,-1-1,1 1,-1 0,-1 0,1 0,0 0,0 1,-1 0,1 0,0 0,-1 1,1 0,-1 0,1 0,-1 1,0 0,1 1,-1-1,1 1,-1 1,1-1,0 1,-1 0,-4 3,12-6,0 1,-1 0,1 0,0-1,0 1,-1 0,1 0,0 0,0 0,0 0,-1 0,1 0,0 0,0 1,0-1,-1 0,1 0,0 1,0-1,-1 0,1 1,0-1,-1 1,1-1,-1 1,1-1,0 1,-1-1,1 1,-1 0,1-1,-1 1,0 0,1-1,-1 1,0 0,1 0,-1-1,0 1,0 0,0 0,0 0,0-1,0 1,0 0,0 0,0 0,0-1,0 1,0 0,0 0,-1-1,1 1,0 0,-1 0,1-1,0 1,-1 0,1-1,-1 1,1 0,-1-1,1 1,-1-1,0 1,1-1,-1 1,0-1,15-1,-1 0,1-1,-1 0,0-1,0-1,0 0,-1-1,1 0,-1-1,0 0,0-1,1-2,22-10,-13 7,0-2,-1-1,0-1,-1 0,-1-1,-1-2,0 0,-2 0,0-2,-1 0,4-9,12-25,-2-1,-3-1,-3-1,0-8,7 3,-29 63,1 1,-1-1,1 1,-1 0,1-1,-1 1,0 0,0 0,1 0,-1 0,0 0,0 0,0 1,0-1,0 0,0 0,0 1,-1-1,1 1,0-1,-1 0,1 1,-1-1,1 1,-1 0,0-1,0 1,0-1,1 1,-2-1,1 1,0 0,28 303,-26-284,35 933,-35-919,-2-1,-1 1,-2-1,-1 0,-2 0,-1 0,-2 0,-1-1,-2-1,-1 0,-1-1,-3 3,13-27,0 1,-1-1,0 0,0 0,-1-1,0 0,0 0,0 0,-1 0,0-1,0 0,0-1,-1 0,1 0,-1 0,0-1,0 0,-1 0,-6 0,10-5,0-1,1 0,-1 0,1 0,-1 0,1-1,0 1,1-1,-1 0,1-1,-1 1,1-1,1 1,-1-1,1 0,-1 0,1 0,1 0,-1 0,1 0,0-1,0 1,0 0,1-1,-2-27,2-1,1 1,2-1,1 1,1 0,2 0,1 1,2 0,1 0,13-23,-20 43,16-41,3 1,1 1,3 1,2 1,2 2,14-14,48-49,-56 72</inkml:trace>
  <inkml:trace contextRef="#ctx0" brushRef="#br0" timeOffset="38827.104">649 1951,'-10'34,"-3"25,1 7,2-2,3-8,3-8,2-7,1-7,1 1,0 5,1-1,-1-1,1-3,-1-3,0-1,-4-7,-3-7</inkml:trace>
  <inkml:trace contextRef="#ctx0" brushRef="#br0" timeOffset="39062.53">225 2375,'44'-5,"27"-2,8-3,-1-2,-8 3,-12 2,-10 2,-10 7,-5 3,-9 1</inkml:trace>
  <inkml:trace contextRef="#ctx0" brushRef="#br0" timeOffset="39315.617">1100 2262,'-5'10,"1"1,0-1,1 1,0 0,1 0,0 0,0 0,1 1,1-1,0 0,1 1,0-1,0 0,1 0,1 0,0 0,0 0,1-1,0 1,6 9,-6-16,-1 0,1-1,0 1,0-1,0 0,0 0,0-1,1 1,0-1,-1 0,1 0,0 0,0-1,0 1,0-1,0-1,0 1,0-1,0 0,0 0,0 0,0 0,4-2,116-35,-114 33,1 0,-1-1,1 0,-2-1,1 0,0-1,-1 0,-1-1,1 0,-1-1,-1 1,1-2,-1 1,-1-1,0 0,0-1,-1 0,3-7,-9 15,1 1,-1-1,1 0,-1 1,0-1,0 1,0-1,-1 0,1 1,-1-1,1 0,-1 1,0-1,0 1,0-1,0 1,0 0,-1-1,1 1,-1 0,1 0,-1 0,0 0,0 0,0 0,0 1,0-1,0 1,0-1,-1 1,1 0,-1 0,1 0,0 0,-1 0,0 0,-98-14,-30 22,92 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5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31,'-3'4,"-10"16,1 2,0-1,2 2,1-1,0 1,2 1,0-1,-1 17,8-37,0 0,-1 0,1 1,0-1,1 0,-1 0,0 0,1 0,0 1,0-1,0 0,0 0,0 0,1-1,-1 1,1 0,0 0,0-1,0 1,0-1,0 0,0 1,1-1,-1 0,1-1,0 1,-1 0,1-1,0 1,0-1,0 0,0 0,0 0,2 0,3 1,0-1,-1-1,1 1,0-1,0 0,0-1,-1 0,1 0,-1-1,1 0,-1 0,1-1,5-3,-2 0,0 0,-1-1,0 0,-1-1,1 0,-2-1,1 0,-1 0,0-1,-1 0,6-10,-10 14,1 1,-1-1,-1 0,1 0,-1 0,0 0,0-1,0 1,-1-1,0 1,-1-1,1 1,-1-1,-1 1,1-1,-1 1,0-1,0 1,-1-1,0 1,0 0,-1 0,0-1,-1 1,-1 1,0 0,0 0,0 1,0-1,-1 1,0 0,0 1,0-1,0 1,0 0,-1 1,1 0,-1 0,0 0,0 1,1 0,-1 0,0 0,0 1,0 0,0 1,0 0,0 0,0 0,1 1,-1 0,0 0,1 0,-1 1,-4 3,-15 7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5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86,'12'-15,"-12"15,1 1,-1-1,0 0,0 1,0-1,1 0,-1 1,0-1,1 0,-1 0,0 1,0-1,1 0,-1 0,0 0,1 0,-1 1,0-1,1 0,-1 0,0 0,1 0,-31 161,-6 106,15-32,-32-53,53-182,0 0,0 0,1 0,-1 0,0 0,0 0,1 1,-1-1,0 0,0 0,1 0,-1 0,0 1,0-1,0 0,1 0,-1 0,0 1,0-1,0 0,0 0,1 1,-1-1,0 0,0 0,0 1,0-1,0 0,0 0,0 1,0-1,0 0,0 1,0-1,0 0,0 0,0 1,0-1,19-22,17-29,-21 26</inkml:trace>
  <inkml:trace contextRef="#ctx0" brushRef="#br0" timeOffset="296.674">489 1,'-47'114,"28"-72,2 0,1 1,3 0,1 1,2 1,1 10,8-50,1 0,0 0,-1 0,2 1,-1-1,0 0,1 0,0 0,0 0,1 0,-1 0,1-1,0 1,1 0,-1-1,1 0,-1 1,2-1,-1 0,0 0,1-1,-1 1,1-1,0 1,0-1,0-1,1 1,-1 0,1-1,0 0,-1 0,1-1,0 1,0-1,0 0,0 0,0-1,5 1,10-4,1 0,-1-2,1 0,-1-1,-1-1,1-1,-1-1,-1-1,17-10,6-2,24-19,-53 29</inkml:trace>
  <inkml:trace contextRef="#ctx0" brushRef="#br0" timeOffset="546.345">885 114,'-178'520,"137"-353,40-163,-1 0,1-1,0 1,0 0,0 0,0-1,0 1,1 0,0 0,0 0,0 0,0 0,1 0,-1 0,1 0,0-1,0 1,1 0,-1 0,1-1,0 1,0-1,0 0,0 1,0-1,1 0,-1 0,1-1,0 1,0 0,0-1,0 0,1 0,-1 0,1 1,12-3</inkml:trace>
  <inkml:trace contextRef="#ctx0" brushRef="#br0" timeOffset="1065.032">1533 143,'-26'-6,"0"2,-1 1,0 1,1 2,-1 0,0 2,1 1,-1 1,1 1,-9 4,23-3,1 0,0 1,0 1,0 0,1 0,0 1,0 0,1 1,0 0,1 1,1 0,-1 0,1 0,1 1,0 0,1 0,1 0,-1 1,2 0,0 0,0 0,1 8,1-15,1 1,-1-1,2 1,-1 0,1-1,0 1,0-1,1 0,0 1,0-1,0 0,1 0,0 0,0 0,0-1,1 1,0-1,0 0,1 0,-1 0,1-1,0 1,0-1,0 0,1-1,-1 1,1-1,0 0,0-1,0 1,1-1,-1 0,0-1,1 1,-1-2,1 1,-1 0,1-1,0 0,-1-1,1 0,-1 0,1 0,-1-1,0 1,1-2,2 0,20-13,0-1,-1-1,0-1,-2-1,-1-2,0 0,-1-2,19-25,65-102,-120 178,-63 110,5 3,-1 21,50-108,2 2,2 0,3 1,-2 29,15-84,1 1,-1-1,0 1,1-1,0 1,-1 0,1-1,0 1,0 0,0-1,0 1,0-1,0 1,0 0,1-1,-1 1,1 0,-1-1,1 1,-1-1,1 1,0-1,0 1,0-1,0 0,0 1,0-1,0 0,0 0,0 0,1 0,-1 0,0 0,1 0,-1 0,1 0,-1-1,1 1,0-1,-1 1,1-1,-1 1,1-1,0 0,-1 0,1 0,12-5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0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429 121,'-13'-5,"-1"2,0-1,-1 2,1 0,0 0,-1 2,1-1,-1 2,1 0,-1 1,1 0,0 1,0 1,0 0,0 1,1 1,0 0,0 0,0 1,1 1,-10 8,10-3,0 0,1 0,1 1,1 1,0 0,1 0,0 1,1 0,1 0,0 0,2 1,0 0,0 0,2 0,0 0,1 0,1 1,0-1,2 1,-2-13,1 0,0 0,0 0,0 0,1 0,-1 0,1 0,1 0,-1-1,1 1,-1-1,1 0,0 0,1 0,-1 0,1 0,0-1,0 1,0-1,0 0,0 0,1-1,0 1,-1-1,1 0,0-1,0 1,0-1,0 1,0-2,0 1,0 0,0-1,1 0,-1 0,0-1,0 0,0 1,0-2,0 1,0-1,0 1,0-1,0-1,20-13,0-2,-2-1,0-1,-1-1,0 0,-2-2,-1-1,-1 0,-1-1,-1-1,0-3,143-279,-159 307,0 1,0-1,0 1,0-1,0 1,0 0,0-1,0 1,0-1,0 1,0-1,1 1,-1-1,0 1,0-1,0 1,0 0,1-1,-1 1,0 0,1-1,-1 1,0-1,0 1,1 0,-1 0,1-1,-1 1,0 0,1 0,-1-1,1 1,-1 0,0 0,1 0,-1 0,1 0,-1-1,1 1,-1 0,1 0,-1 0,1 0,-1 0,0 0,1 1,-1-1,1 0,-1 0,1 0,-1 0,1 1,-1-1,0 0,1 0,-1 1,0-1,1 0,-1 0,0 1,1-1,-1 0,0 1,1-1,-1 1,0-1,0 0,1 1,2 36,-3-25,35 227,-33-231,-1 0,1-1,0 1,1 0,-1-1,2 1,-1-1,1 0,0 0,0 0,1-1,0 0,0 1,1-2,-1 1,1-1,1 0,-1 0,1 0,0-1,0 0,0 0,0-1,0 0,1 0,0-1,0 0,-1 0,1-1,0 0,7 0,4-6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1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1 318,'1'-2,"0"0,1 0,-1 0,1 0,0 1,-1-1,1 1,0-1,0 1,0 0,0 0,0 0,0 0,0 0,1 0,-1 0,0 1,0-1,1 1,-1 0,0 0,1-1,-1 1,0 1,1-1,0 0,83-12,-51 5,0 2,0 2,0 1,0 2,1 1,26 5,80 29,-159-52,-6 3,1-2,0 0,2-2,-1 0,2-1,1-1,0-1,2-1,-7-11,6-40,20 54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24,'106'22,"-72"-19,-1 0,1-3,0 0,-1-2,1-2,27-7,68-18,-117 23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0,'34'5,"15"-3,10-2,-1-2,-5 1,-7 0,-7 0,-5 0,-3 0,-7 1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6:5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1 867,'44'-36,"1"2,2 2,1 2,2 2,2 2,66-30,-2-4,72-54,-146 85,-1-2,-2-1,-1-2,-1-1,-3-2,0-2,-3-1,11-19,-35 47,60-73,-65 83,0 0,1 0,-1 1,1-1,-1 1,1 0,0-1,-1 1,1 0,0 1,0-1,0 0,-1 1,1 0,0-1,0 1,0 0,0 1,0-1,0 0,0 1,0 0,-1-1,1 1,0 0,0 1,-1-1,1 0,-1 1,1-1,-1 1,0 0,1 0,0 1,9 12,-1 0,0 0,-1 1,0 1,-2-1,0 1,0 1,-2 0,0 0,-1 0,1 15,-2-19,14 52,-2 0,-4 1,-3 1,-2 0,-3 37,-5-92,0 0,-1 0,-1-1,0 1,0 0,-2-1,1 0,-2 0,1 0,-2-1,0 0,0 0,0 0,-2-1,1 0,-1-1,-1 0,0 0,0-1,0 0,-1-1,0 0,-1-1,1 0,-1-1,-11 3,-10 4,-1-2,0-2,0 0,-1-3,1-1,-1-1,0-2,0-2,0-1,0-1,0-2,1-2,-15-5,44 11,0 0,1 0,-1 0,0-1,0 1,1-1,-1-1,1 1,-1-1,1 1,0-1,0 0,0-1,1 1,-1-1,1 0,-1 1,1-2,1 1,-1 0,-1-2,-1-14</inkml:trace>
  <inkml:trace contextRef="#ctx0" brushRef="#br0" timeOffset="283.665">1978 134,'-87'156,"-59"155,143-304,-37 125,39-128,1 1,-1-1,1 1,0 0,0-1,1 1,-1-1,1 1,0-1,0 1,0-1,1 1,0-1,-1 0,2 0,-1 0,0 0,1 0,0-1,-1 1,2-1,-1 1,0-1,1 0,-1 0,1-1,2 2,9 1,1 0,0-1,0-1,0-1,0 0,0-1,1-1,-1 0,0-1,1-1,-1 0,0-2,0 0,-1 0,1-1,11-7,3 3,-1-1,0-1,0-2,-1-1,-1-1,0-2,-1 0,-1-2,-1-1,0 0,-2-2,0-1,-2-1,-1 0,0-2,-2 0,-1 0,-1-2,7-20,-19 42,-1 0,0-1,-1 1,0-1,0 1,0-1,0 1,-1-1,0 0,-1 1,0-1,0 0,0 1,0-1,-1 1,0 0,-1-1,0 1,0 0,0 1,0-1,-1 0,0 1,0 0,0 0,-1 0,0 0,0 1,0 0,-6-3,-5-2,0 1,-1 0,0 2,0 0,-1 1,0 0,0 2,0 0,0 1,-1 1,1 1,0 0,-1 1,1 2,0-1,0 2,0 0,-5 3,-12 6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5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467 141,'-11'-8,"0"0,-1 1,1 1,-1 0,0 0,-1 1,1 1,-1 0,0 1,-7-1,-8-4,10 4,1 1,-1 0,1 1,-1 1,0 1,0 0,0 1,1 1,-1 1,1 0,-1 2,1 0,12-2,0 0,0 1,0 0,0 0,1 0,0 1,0-1,0 1,0 0,1 0,0 1,0-1,0 1,1-1,0 1,0 0,0 0,1 0,-1 0,2 0,-1 0,1 0,-1 0,2 0,-1 1,1-1,0 0,0 0,1 0,-1 0,2 0,-1 26,1 196,-3-225,0 0,0 1,1-1,-1 1,1-1,0 0,-1 0,2 1,-1-1,0 0,0 0,1 0,0 0,0 0,0 0,0-1,0 1,0 0,1-1,-1 0,1 0,0 0,-1 0,1 0,0 0,0-1,0 1,1-1,-1 0,0 0,0 0,1 0,-1-1,0 1,1-1,-1 0,1 0,-1 0,0 0,1-1,-1 1,1-1,-1 0,0 0,3-1,50-17,-48 14,1 1,-1 0,1 0,0 1,0 0,1 1,-1 0,0 1,1-1,-1 2,1-1,0 1,-1 1,1 0,-1 0,1 1,-1 0,0 1,0 0,0 0,0 1,0 0,5 4,-8-3,0 0,-1 0,0 0,-1 1,1-1,-1 1,0 0,0 0,-1 1,0-1,0 1,0 0,-1 0,0 0,0 0,-1 0,0 0,0 0,-1 0,0 1,0-1,0 0,-1 0,0 0,-1 0,0 0,0 0,-2 5,-3 5,-1-1,-1-1,0 1,-1-1,0-1,-2 0,1 0,-2-2,0 1,0-1,-1-1,0 0,-1-2,0 1,-1-2,0 0,-1 0,1-2,-1 0,0-1,-15 2,30-6,-1 1,1-1,-1 0,0 0,0 0,0-1,1 1,-1-1,0 1,0-1,0 0,0 0,0-1,0 1,0 0,1-1,-1 0,0 0,0 1,1-2,-1 1,0 0,1 0,-1-1,1 0,0 1,-1-1,1 0,0 0,0 0,0-1,0 1,1 0,-1-1,0 1,1-1,0 1,0-1,0 0,0 1,0-1,0 0,1 0,-1 0,3-21,1 1</inkml:trace>
  <inkml:trace contextRef="#ctx0" brushRef="#br0" timeOffset="430.847">1002 141,'-24'10,"0"1,0 1,1 2,1 0,0 1,-12 13,28-24,1 1,0 0,0 0,0 1,1-1,0 1,0 0,0 0,1 0,0 1,0-1,1 1,-1 0,1 0,1 0,-1 0,1 0,1 0,-1 0,1 0,0 0,1 0,0 1,0-1,0 0,1-1,0 2,3 0,-1 0,1 0,1-1,-1 0,1 0,1 0,-1-1,1 0,0 0,0-1,1 1,0-2,0 1,0-1,0 0,1-1,-1 0,1 0,0-1,0 0,0-1,0 0,0 0,0-1,0 0,0 0,0-1,1-1,-2 1,1-1,0-1,0 0,0 0,8-2,-1 0,0-1,0 0,0-1,-1-1,0-1,-1 0,1-1,-2 0,0-1,0 0,-1-1,0-1,-1 0,-1-1,0 0,0 0,-2-1,0 0,-1-1,0 1,-1-2,-1 1,0 0,0-9,-4 17,-1 0,0 0,-1 0,0 0,0 0,0 0,-1 0,0 0,-1 0,0 1,0-1,-1 1,1 0,-2 0,1 0,-1 0,0 1,0 0,-1 0,0 0,0 1,0-1,0 2,-1-1,0 1,0 0,0 0,-1 1,1 0,-1 0,0 1,0 0,-2 0,-3-2,0 2,0 0,-1 0,1 1,0 1,-1 0,1 1,-1 1,1 0,0 0,0 2,0-1,0 2,1 0,0 0,-11 6,-5 5</inkml:trace>
  <inkml:trace contextRef="#ctx0" brushRef="#br0" timeOffset="770.265">1144 479,'-31'14,"0"2,1 1,1 2,1 1,1 0,0 2,2 2,-18 20,39-40,-1 1,1 0,1 0,-1 0,1 1,0-1,0 1,0 0,1 0,0 0,0 0,1 0,-1 0,1 0,1 1,-1-1,1 0,0 1,1-1,-1 0,1 1,0-1,1 0,0 0,0 0,0 0,0 0,1 0,0-1,0 1,1-1,0 0,0 0,0 0,0-1,1 1,4 3,-2-4,0 0,0 0,0-1,1 1,-1-2,1 1,0-1,-1 0,1-1,0 1,0-2,1 1,-1-1,0 0,0-1,0 0,0 0,0-1,-1 0,1 0,0-1,-1 0,1 0,-1-1,0 0,0 0,-1-1,1 0,-1 0,0 0,0-1,-1 0,1 0,-1 0,-1-1,1 0,-1 0,0 0,-1 0,0 0,0-1,0 0,-1 1,0-1,0-7,0 9,0-1,-1 0,1 1,-2-1,1 0,-1 0,0 0,0 0,-1 0,0 0,0 1,0-1,-1 0,0 1,-1-1,1 1,-1-1,0 1,-1 0,1 1,-1-1,-1 0,1 1,-1 0,0 0,0 0,0 1,-1 0,1 0,-1 0,0 1,0 0,-4-2,-10 1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7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1 360,'32'-45,"-27"35,5-12,-4 8,0 0,1 0,0 0,1 1,1 0,0 0,1 1,0 0,11-9,-19 21,-1 0,1 0,0 0,-1 0,1 0,-1 1,1-1,-1 1,1-1,-1 1,1-1,-1 1,1 0,-1-1,0 1,0 0,1 0,-1 0,0 0,0 0,0 1,0-1,0 0,0 0,0 1,0-1,-1 0,1 1,0-1,-1 1,1-1,-1 1,0-1,0 1,1 0,-1-1,0 1,0-1,0 1,-1 1,6 11,-4-11,-1 0,1-1,-1 1,1 0,0-1,0 1,0-1,0 1,0-1,1 0,-1 1,1-1,-1 0,1 0,0 0,0 0,0 0,0-1,0 1,0-1,1 1,-1-1,0 0,1 0,-1 0,1 0,-1 0,1 0,0-1,-1 1,1-1,0 0,-1 0,1 0,0 0,-1 0,1-1,1 1,87-103,-60 62,67-69,-96 110,0 0,0 1,0-1,-1 0,1 1,0-1,0 1,-1 0,1 0,0 0,-1 0,1 0,-1 0,1 0,-1 0,1 0,-1 1,0-1,0 1,0-1,0 1,0-1,0 1,0-1,0 1,-1 0,1 0,0-1,-1 1,0 0,1 0,-1 0,0 0,0-1,0 1,0 0,-1 2,4 4,-1 1,0-1,1 0,0 0,0 0,1 0,0 0,0 0,1-1,0 0,0 0,1-1,0 1,0-1,1 0,-1-1,1 1,1-2,1 2,14 7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81,'39'0,"16"0,15-5,4-1,4 0,-2-4,1 0,2 2,-3-3,-5 1,-5 2,-4 2,-3 7,-7 3,-7 2,-7-2,-4 5,-9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59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0 403,'9'-13,"0"0,0 1,1 1,1-1,0 2,1-1,0 2,0-1,1 2,0-1,0 2,1 0,7-2,-1 0,1 0,1 1,0 2,0 0,0 1,0 2,1 0,5 1,-22 1,1 1,-1 0,1 0,-1 1,1 0,-1 0,1 0,-1 1,0 0,0 0,0 1,0 0,0 0,0 0,-1 1,1 0,-1 0,0 0,0 0,-1 1,1 0,-1 0,0 0,-1 0,1 1,-1 0,0-1,0 1,-1 0,1 2,-1 0,0 0,-1 0,-1 1,1-1,-1 0,0 0,-1 0,0 0,0 0,-1 0,0 0,0 0,-1 0,0-1,0 1,-1-1,0 0,-1 2,-93 117,-165 141,215-188,48-78,-1 1,0 0,1 0,0 0,-1-1,1 1,0 0,0 0,0 0,0 0,0-1,0 1,0 0,1 0,-1 0,0 0,1-1,0 1,0 0,-1-1,1 1,0 0,0-1,0 1,0-1,1 0,-1 1,0-1,1 0,-1 0,1 1,-1-1,1 0,-1-1,1 1,0 0,0 0,-1-1,1 1,0-1,0 1,0-1,-1 0,1 0,0 0,1 0,29 3,-1-1,1-1,0-2,-1-1,29-7,220-77,-268 84</inkml:trace>
  <inkml:trace contextRef="#ctx0" brushRef="#br0" timeOffset="1068.755">875 600,'10'0,"7"-4,6-3,4 1,3 1,0 2,0 1,0 1,-1-5,0 0,-5 0</inkml:trace>
  <inkml:trace contextRef="#ctx0" brushRef="#br0" timeOffset="1672.003">1439 516,'-23'15,"0"1,2 0,-1 2,2 1,1 0,0 1,1 2,-5 9,18-26,1 0,0 0,1 1,-1-1,1 1,0 0,0 0,1 0,-1 0,2 1,-1-1,1 1,0-1,0 1,0-1,1 1,0 0,0-1,1 1,0-1,0 1,1-1,0 1,0-1,0 0,1 0,-1 0,2 0,-1 0,4 4,-1-3,0 0,0 0,0-1,1 0,0 0,0-1,1 0,-1 0,1-1,0 0,1 0,-1-1,0 0,1 0,0-1,0 0,-1-1,1 0,0 0,0-1,0 0,0-1,0 0,0 0,0-1,0 0,-1 0,1-1,-1 0,5-3,12-8,-2-1,1-2,-2 0,0-1,-2-1,0-2,-1 0,-1 0,0-2,-2 0,13-25,-12 26,-1-1,-1-1,-1 0,-1-1,-1-1,-2 0,0 0,-2-1,-1 0,-1 0,-1-1,-1 0,-2 0,-1 0,-1 0,-1-1,-2 16,-1 0,-1 0,0 0,0 1,-2-1,1 1,-2 1,1-1,-1 1,-1 1,0-1,-1 2,0-1,0 1,-1 1,0 0,-1 0,1 1,-1 1,-1 0,1 0,-1 1,0 1,0 0,-1 1,1 1,-1 0,0 0,1 1,-1 1,0 1,-1 0,9 0,-1 0,1 0,-1 1,1 0,0 0,0 1,0 0,0 0,0 0,1 1,0 0,-1 0,1 0,1 0,-1 1,1 0,-1 0,1 0,1 1,-1-1,1 1,0 0,0 0,1 0,0 0,0 0,0 1,1-1,-1 0,2 1,-1-1,1 5,3 4,0 0,1 0,0 0,2 0,0 0,0-1,1 0,1-1,1 1,-1-1,2-1,0 0,10 10,159 129,120 46,-289-192,-1 1,-1 1,1-1,-1 1,0 1,0 0,-1 0,0 0,-1 1,0 0,0 0,-1 0,0 1,2 5,7 33,-7-31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8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0,'-233'59,"165"-11,67-47,0 1,0-1,0 1,0-1,0 1,0 0,1-1,-1 1,0 0,1 0,0 0,-1 0,1-1,0 1,0 0,0 0,0 0,0 0,0 0,1-1,-1 1,1 0,-1 0,1 0,0-1,0 1,-1 0,1-1,0 1,0-1,1 1,-1-1,0 1,0-1,1 0,-1 0,1 1,-1-1,1 0,0 0,0 0,103 35,-96-35,1 1,-1-1,0 2,0-1,0 2,0-1,0 1,-1 0,1 1,-1 0,0 0,-1 1,7 5,-12-8,0 0,0 0,0-1,0 2,0-1,-1 0,0 0,0 0,1 1,-2-1,1 0,0 1,-1-1,0 1,1-1,-1 1,-1-1,1 1,0-1,-1 1,0-1,0 0,0 1,0-1,0 0,-1 0,1 1,-1-1,0 0,0-1,0 1,0 0,-1-1,-1 2,-2 3,-1 0,0 0,0-1,-1 0,0 0,0-1,0 0,-1 0,0-1,0 0,0-1,-1 0,-72 1,63-10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08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5,'32'-1,"-24"-1,-1 1,1 1,-1-1,1 1,-1 1,1-1,-1 1,1 1,-1-1,1 1,-1 1,0-1,0 1,0 0,0 1,-5 1,0 0,-1-1,0 1,0 0,0 0,0 0,-1 0,0 1,0-1,0 0,0 0,-1 0,0 0,0 0,-1 0,1 0,-1-1,0 1,0 0,0-1,-1 1,0-1,0 0,0 0,0 0,-1 0,1-1,-1 1,-1 0,-6 8,-22 32,33-43,-1 0,1 0,-1 0,1 0,0 0,-1 0,1 0,0 0,0 0,0 0,0 0,0 1,0-1,0 0,0 0,0 0,0 0,1 0,-1 0,0 0,1 0,-1 0,1 0,-1 0,1 0,0 0,-1 0,1-1,0 1,0 0,-1 0,1-1,0 1,0 0,0-1,0 1,0-1,0 1,0-1,0 1,0-1,0 0,1 0,6 3,1-1,-1-1,1 1,0-2,0 1,-1-1,1 0,0-1,0 0,-1-1,1 0,17-4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1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415 684,'-19'1,"1"1,-1 0,1 1,-1 1,1 1,0 1,1 0,-1 1,1 1,0 1,1 0,0 1,1 1,0 1,1 0,0 0,0 1,2 1,0 1,0 0,-2 5,3-4,-37 67,47-81,0 1,1-1,-1 0,1 0,0 0,0 0,0 1,0-1,0 0,0 0,0 0,1 0,-1 0,1 1,-1-1,1 0,0 0,0 0,0 0,0-1,0 1,1 0,-1 0,0-1,1 1,0 0,-1-1,1 0,0 1,-1-1,1 0,0 0,0 0,0 0,0 0,0-1,0 1,0 0,1-1,-1 0,9 3,-1 0,1-1,0-1,0 0,0 0,0-1,-1-1,1 0,0 0,0-1,0 0,-1-1,1 0,-1-1,0 0,0-1,0 0,-1 0,0-1,0 0,1-2,17-14,-1-1,0-1,-2-1,-1-1,20-29,19-54,-62 108,0 1,0-1,0 1,0-1,0 1,0-1,1 1,-1 0,0-1,0 1,0-1,0 1,1-1,-1 1,0 0,0-1,1 1,-1-1,0 1,1 0,-1-1,1 1,-1 0,0 0,1-1,-1 1,1 0,-1 0,0-1,1 1,-1 0,1 0,-1 0,1 0,-1 0,1 0,-1 0,1 0,-1 0,1 0,-1 0,1 0,-1 0,1 0,-1 0,0 1,1-1,-1 0,1 0,-1 0,1 1,-1-1,0 0,1 1,-1-1,0 0,1 1,-1-1,0 0,1 1,-1-1,0 1,0-1,0 1,9 35,-7-24,0-5,43 130,-42-132,0 1,0-1,0 0,1-1,0 1,0 0,0-1,1 0,-1 0,1 0,0-1,0 0,0 0,1 0,-1 0,1-1,-1 0,1 0,0 0,0-1,0 0,4 0,1-2,0-2,0 1,0-1,0-1,0 0,-1 0,0-1,0-1,0 0,-1 0,0-1,0 0,0 0,-1-1,0 0,-1-1,0 1,0-1,-1-1,0 0,0 1,-1-2,2-6,5-2,18-31,-2-2,-2 0,-3-2,-2-1,-3 0,-2-1,-3-1,-2-1,0-15,-9 47,-1 1,-1 0,0-1,-3 1,0 0,-1 0,-2-3,-7-2,13 30,0 1,0-1,0 1,0-1,1 0,-1 1,0-1,0 1,0-1,-1 0,1 1,0-1,0 1,0-1,0 0,0 1,0-1,-1 1,1-1,0 0,0 1,0-1,-1 0,1 1,0-1,-1 0,1 1,0-1,-1 0,1 0,0 1,-1-1,1 0,0 0,-1 0,1 0,-1 0,1 1,0-1,-1 0,1 0,-1 0,1 0,0 0,-1 0,1 0,-1 0,1 0,-1-1,1 1,0 0,-1 0,1 0,0 0,-1 0,1-1,-1 1,1 0,0 0,-1-1,1 1,0 0,0-1,-1 1,1 0,0-1,0 1,-1 0,-6 198,26 156,-11-289,-3 0,-3 1,-6 62,5-128,-1 1,0 0,1 0,-1 0,0-1,1 1,-1 0,0 0,0 0,0 0,0 0,0-1,0 1,0 0,0 0,0 0,0 0,0 0,-1-1,1 1,0 0,0 0,-1 0,1-1,-1 1,1 0,-1 0,1-1,-1 1,1 0,-1-1,0 1,1-1,-1 1,0-1,0 1,1-1,-1 1,0-1,0 0,0 1,1-1,-1 0,0 0,0 0,0 0,0 1,0-1,0 0,1-1,-1 1,0 0,0 0,0 0,0 0,0-1,1 1,-1 0,0-1,0 1,1-1,-1 1,0-1,0 1,1-1,-1 1,1-1,-1 0,0 0,-9-13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18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58,'34'0,"15"0,10-5,4-1,-4 0,-3 1,-5-3,-2-1,-5 2,0 2,-3 1,-3 2,-9 1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19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1,'0'874,"0"-875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19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86,'-17'20,"1"1,1 0,1 2,1-1,1 2,1 0,1 0,1 1,1 0,1 1,1-1,2 1,-1 10,5-32,1-1,-1 1,1 0,-1-1,1 1,0 0,0-1,1 1,-1-1,1 0,0 1,0-1,0 0,0 0,0 0,1 0,-1 0,1-1,0 1,0-1,0 0,0 0,0 0,0 0,0 0,1-1,-1 1,1-1,-1 0,1 0,0-1,-1 1,1 0,0-1,-1 0,1 0,0 0,2-1,4 0,0 0,0 0,-1-1,1 0,-1-1,1 0,-1 0,0-1,0 0,-1-1,1 0,-1 0,0-1,4-3,0-4</inkml:trace>
  <inkml:trace contextRef="#ctx0" brushRef="#br0" timeOffset="269.044">401 0,'-33'91,"4"2,-9 60,24 55,12-109,-22 79,11-107,7-53</inkml:trace>
  <inkml:trace contextRef="#ctx0" brushRef="#br0" timeOffset="867.526">965 170,'-20'-15,"12"6,0 2,0-1,-1 1,0 1,0-1,-1 2,0-1,0 1,0 1,-1 0,1 0,-1 1,0 0,0 1,0 0,-1 1,1 0,0 1,0 0,-1 1,1 0,0 1,-2 3,1 0,-1 1,1 0,1 1,-1 0,1 1,1 0,-1 1,1 0,-4 6,10-11,0-1,1 2,-1-1,1 0,0 1,0 0,1-1,-1 1,1 0,0 0,0 1,1-1,-1 0,1 0,1 1,-1-1,1 1,0-1,0 1,0-1,1 1,-1-1,2 0,-1 1,0-1,3 4,-2-4,1-1,0 1,0-1,0 0,0 0,1 0,0-1,-1 1,1-1,1 0,-1 0,0 0,1-1,0 1,-1-1,1 0,0-1,0 1,0-1,0 0,0 0,0 0,1-1,-1 0,2 0,7 0,0-1,0 0,0-1,0-1,0 0,-1-1,0 0,11-6,108-75,-131 85,-1-1,1 0,-1 1,1-1,0 1,0-1,-1 1,1-1,0 1,0-1,0 1,-1 0,1 0,0-1,0 1,0 0,0 0,0 0,-1 0,1 0,0 0,0 0,0 0,0 0,0 0,0 1,-1-1,1 0,0 1,0-1,0 0,-1 1,1-1,0 1,0-1,-1 1,1 0,0-1,-1 1,1 0,-1-1,1 1,-1 0,1-1,-1 1,0 0,1 0,-1 0,0 0,1-1,-1 2,1 46,-70 175,52-180,2 0,1 1,3 1,-1 9,-4 58,16-112,0 1,0 0,0-1,1 1,-1-1,0 1,1 0,-1-1,0 1,1-1,-1 1,1-1,-1 1,1-1,-1 1,1-1,0 1,-1-1,1 0,-1 1,1-1,0 0,-1 1,1-1,0 0,-1 0,1 0,0 0,-1 0,1 0,0 0,0 0,-1 0,1 0,0 0,-1 0,1 0,0-1,-1 1,1 0,0 0,-1-1,1 1,-1-1,1 1,0 0,-1-1,1 1,-1-1,1 1,-1-1,1 0,13-7</inkml:trace>
  <inkml:trace contextRef="#ctx0" brushRef="#br0" timeOffset="14936.067">1360 86,'-8'4,"0"0,1 1,0 1,0-1,0 1,0 0,1 1,0 0,1 0,-1 0,1 0,1 1,-1 0,1 0,1 0,-1 0,1 1,1 0,0-1,0 1,1 0,0 0,0 0,1 0,0 0,0 0,1 0,1 0,0-1,1 7,3-8,0-1,0 1,0-1,1-1,-1 1,2-1,-1 0,0-1,1 0,0 0,0-1,0 0,0 0,1 0,-1-1,1-1,-1 0,1 0,0 0,0-1,-1 0,1-1,0 0,-1 0,2-2,4 1,-1 0,0-1,1-1,-1 0,-1-1,1-1,-1 0,0 0,0-1,-1-1,0 0,0 0,0-1,-2-1,1 0,-1 0,0-1,0-1,-6 8,0 0,-1-1,0 1,0-1,0 1,0-1,-1 1,1-1,-1 0,0 0,-1 0,1 0,-1 1,0-1,0 0,-1 0,1 0,-1 0,0 0,0 1,-1-1,0 0,1 1,-1-1,-1 1,1 0,-1-1,0 1,0 0,0 1,0-1,-1 1,1-1,-1 1,0 0,0 0,0 1,0-1,-2 0,-141-36,114 35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39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0,'-17'4,"-187"64,194-63,1 0,0 0,0 1,0 0,1 1,-1 0,2 0,-1 0,1 1,0 0,1 1,0 0,0 0,1 0,0 1,0-1,1 1,-2 8,5-13,1 0,-1 0,1 0,0 0,0 0,0 0,1 0,0 0,0 0,0-1,1 1,-1 0,1 0,0-1,1 1,-1-1,1 0,0 0,0 0,0 0,0 0,1-1,-1 1,1-1,4 3,111 61,-100-59,1 0,-1-2,1 0,1-1,-1-1,0-1,1-1,0-1,0-1,-1 0,1-2,0 0,-1-1,1-2,-1 0,17-6,24-36,-49 32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42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1,'-10'7,"0"1,0 0,0 0,1 1,0 1,1-1,0 1,0 1,1-1,1 1,0 1,0-1,-2 11,8-18,0 0,0 0,1 0,0 0,0 0,0 0,0 0,1 0,-1 0,1-1,0 1,0 0,1-1,-1 0,1 1,0-1,-1 0,1 0,0-1,1 1,-1-1,0 1,1-1,0 0,-1 0,1-1,0 1,0-1,0 0,2 1,29 17,-33-18,-1 0,1 0,-1 1,1-1,-1 1,0-1,0 1,1 0,-1-1,0 1,0 0,-1 0,1-1,0 1,-1 0,1 0,-1 0,1 0,-1 0,0 0,0 0,0 0,0 0,0 0,0 0,-1 0,1 0,-1 0,1 0,-1 0,0 0,1-1,-1 1,0 0,-1 0,1-1,0 1,0-1,-1 1,-61 53,43-45</inkml:trace>
  <inkml:trace contextRef="#ctx0" brushRef="#br0" timeOffset="284.207">341 397,'28'-6,"-1"-1,0-1,0-1,-1-1,0-1,-1-2,0 0,-1-2,0-1,-2 0,0-2,-1-1,17-18,-35 34,0-1,-1 1,1 0,-1-1,1 1,-1-1,0 0,-1 0,1 0,-1 0,1 0,-1 0,-1 0,1 0,0-1,-1 1,0 0,0 0,0-1,-1 1,1 0,-1 0,0 0,0-1,-1 1,1 0,-1 0,0 1,0-1,0 0,0 1,-1-1,1 1,-1 0,0 0,0 0,0 0,-1 0,1 0,0 1,-1 0,0 0,0 0,0 0,1 0,-2 1,0-1,-2 1,0 1,0-1,0 1,-1 0,1 1,0-1,0 1,0 1,0-1,0 1,0 1,1-1,-1 1,1 0,0 1,-1-1,2 1,-1 1,0-1,1 1,0 0,0 0,0 1,-4 3,0 2,2-1,-1 1,1 0,1 0,0 1,0 0,1 0,1 0,0 1,1 0,0 2,0-7,1-1,1 1,-1 0,1 1,1-1,-1 0,2 0,-1 0,1 0,0 0,0 0,1 0,1 0,-1 0,1-1,0 1,1-1,-1 0,2 0,-1 0,1 0,0-1,0 0,1 0,-1 0,2-1,-1 0,0 0,1 0,4 1,4-1,1 0,0-1,0-1,0 0,1-1,-1-1,1-1,-1 0,12-2,-6 1,2 0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3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58 169,'-27'202,"14"-2,-4 79,17-255</inkml:trace>
  <inkml:trace contextRef="#ctx0" brushRef="#br0" timeOffset="270.443">397 451,'-18'31,"1"0,1 2,2-1,1 2,2 0,-1 6,11-36,0 0,0 1,0-1,0 1,1 0,0-1,0 1,0-1,0 1,1-1,0 1,0-1,0 1,0-1,1 1,0-1,0 0,0 0,0 0,1 0,-1 0,1-1,0 1,0-1,0 0,1 0,-1 0,1 0,0 0,-1-1,1 1,1-1,-1 0,0-1,0 1,1-1,-1 0,1 0,-1 0,1 0,0-1,4 2,-1-1,0-1,1 1,-1-1,1-1,-1 0,1 0,-1 0,0-1,0-1,0 1,0-1,0 0,0-1,-1 0,0 0,0-1,0 0,0 0,-1-1,0 1,0-1,0-1,-1 1,0-1,0 0,0 0,-1 0,0-1,-1 0,0 1,0-1,1-7,-3 6,-1 1,-1-1,1 1,-1 0,-1-1,0 1,0 0,0 0,-1 0,-1 0,1 1,-1-1,0 1,-1 0,1 0,-2 0,1 1,-1 0,0 0,0 0,0 1,-1 0,0 0,0 0,0 1,-1 0,1 1,-1-1,-5 0,-9-2</inkml:trace>
  <inkml:trace contextRef="#ctx0" brushRef="#br0" timeOffset="551.402">1075 451,'-9'3,"-16"2,1 1,0 2,1 0,0 1,0 1,1 2,0 0,1 1,0 1,1 1,-6 7,24-20,0 0,0 0,-1 0,2 1,-1-1,0 1,0 0,1-1,-1 1,1 0,0 0,0 0,0 0,0 0,1 0,-1 0,1 0,0 0,0 0,0 0,0 0,0 0,1 0,-1 0,1 0,0 0,0 0,0 0,0 0,0 0,1 0,0-1,-1 1,1-1,0 1,0-1,0 0,0 0,1 1,-1-2,2 2,10 8,0-1,1-1,0-1,0 0,1-1,0 0,0-1,1-1,-1-1,1 0,0-2,16 2,52-20,-61 5</inkml:trace>
  <inkml:trace contextRef="#ctx0" brushRef="#br0" timeOffset="853.59">1526 0,'-63'322,"29"-121,0-15,25-114,9-71,0-1,0 1,0-1,0 1,0-1,0 0,0 1,0-1,1 1,-1-1,0 0,0 1,1-1,-1 0,0 1,0-1,1 0,-1 1,0-1,1 0,-1 1,0-1,1 0,-1 0,1 0,-1 1,0-1,1 0,-1 0,1 0,-1 0,0 0,1 0,-1 0,1 0,-1 0,1 0,-1 0,1 0,-1 0,0 0,1 0,-1 0,1 0,-1-1,0 1,1 0,-1 0,1 0,-1-1,0 1,1 0,-1-1,0 1,0 0,1-1,-1 1,0 0,0-1,1 1,-1 0,0-1,0 1,0-1,0 1,1 0,-1-1,0 1,0-1,11-12</inkml:trace>
  <inkml:trace contextRef="#ctx0" brushRef="#br0" timeOffset="1101.008">1780 225,'-17'11,"-31"18,1 1,2 3,1 2,-35 36,76-69,1 1,-1 0,1-1,-1 1,1 0,0 0,0 0,0 0,0 1,1-1,-1 0,1 1,0-1,0 1,0 0,0-1,1 1,-1 0,1-1,0 1,0 0,1-1,-1 1,1 0,-1-1,1 1,0 0,1-1,-1 0,1 1,-1-1,1 0,0 0,0 1,0-2,1 1,-1 0,1 0,0-1,-1 1,1-1,0 0,1 0,-1 0,0 0,1-1,287 120,-263-108,-4-3</inkml:trace>
  <inkml:trace contextRef="#ctx0" brushRef="#br0" timeOffset="1635.74">2062 423,'-5'30,"1"-20,1 1,1 0,0 1,0-1,1 0,0 1,1-1,0 0,1 1,1-1,-1 0,2 0,0 0,0 0,1 0,0-1,2 3,-4-10,1 0,0 0,0 0,1-1,-1 1,0-1,1 0,0 0,-1 0,1 0,0-1,0 1,0-1,0 0,0 0,0-1,1 1,-1-1,0 0,0 0,0 0,1-1,-1 1,0-1,0 0,0 0,0-1,0 1,1-2,7-2,0 0,-1-1,0-1,0 0,-1 0,0-1,0 0,-1-1,2-1,62-87,-72 122,-3-21,0 0,1 0,0 0,0 0,1 0,-1 0,1 0,-1 1,1-1,1 0,-1 0,1 1,-1-1,1 0,0 0,1 0,-1 0,1 0,0 0,-1-1,2 1,-1-1,0 1,1-1,0 0,-1 1,1-1,1-1,-1 1,0 0,1-1,-1 0,1 0,0 0,-1 0,1 0,0-1,0 0,0 1,0-2,1 1,-1 0,0-1,0 0,0 0,1 0,-1 0,0-1,0 0,0 0,1 0,6-5,0 0,-1-1,0 0,-1 0,1-1,-2-1,1 0,-1 0,0 0,-1-1,0 0,-1 0,0-1,0 0,-1 0,2-7,0-5</inkml:trace>
  <inkml:trace contextRef="#ctx0" brushRef="#br0" timeOffset="1891.485">2853 536,'5'33,"6"12,1-2</inkml:trace>
  <inkml:trace contextRef="#ctx0" brushRef="#br0" timeOffset="2172.518">2853 85,'0'0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37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0 903,'21'-49,"1"1,3 0,2 2,27-36,-7 28,-46 53,0 1,0-1,0 0,0 0,0 1,0-1,0 1,0-1,1 1,-1-1,0 1,0 0,1-1,-1 1,0 0,0 0,1 0,-1 0,0 0,1 0,-1 1,0-1,0 0,1 1,-1-1,0 1,0-1,0 1,0-1,0 1,1 0,-1-1,0 1,-1 0,1 0,0 0,0 0,0 0,0 0,-1 0,1 0,0 0,-1 1,1-1,-1 0,0 0,1 0,-1 1,0-1,0 0,1 0,-1 1,1 6,0 0,1-1,0 1,0-1,1 1,0-1,1 0,-1 0,1 0,0 0,1-1,0 0,0 0,0 0,1 0,0-1,0 0,0 0,1-1,-1 0,1 0,0 0,0-1,1 0,-1 0,1-1,-1 0,4 0,-2-3,0 0,0-1,0 0,-1 0,1-1,-1 0,1-1,-1 0,0 0,-1-1,1 0,-1 0,0-1,0 0,0 0,-1 0,1-3,93-126,-95 127,11-16</inkml:trace>
  <inkml:trace contextRef="#ctx0" brushRef="#br0" timeOffset="254.221">1072 1,'1'348,"27"-128,-2-54,-24-142</inkml:trace>
  <inkml:trace contextRef="#ctx0" brushRef="#br0" timeOffset="967.184">847 480,'162'17,"1"-7,69-8,-208-3,1 0,-1-2,0-1,1 0,-2-2,1-1,-1-1,0-1,-1 0,0-2,0-1,5-4,24-36,-50 51,0-1,0 0,-1 1,1-1,0 0,-1 0,1 1,-1-1,0 0,0 0,1 0,-1 1,0-1,0 0,-1 0,1 0,0 0,-1 1,1-1,-1 0,1 0,-1 1,0-1,0 1,0-1,0 0,0 1,0-1,0 1,0 0,-1-1,1 1,0 0,-1 0,1 0,-1 0,0 0,-5-2,-1 1,0 0,0 1,0 0,-1 0,1 0,0 1,0 0,0 1,0 0,0 0,0 1,0 0,0 0,0 1,0 0,1 0,0 1,0 0,0 0,0 1,0 0,1 0,0 0,0 1,0 0,-4 6,4-5,0 0,0 0,1 0,-1 1,2-1,-1 1,1 1,0-1,1 0,0 1,0 0,1 0,0 0,1 0,0 0,0 0,1 0,0 0,0 0,1 1,1-1,-1 0,1-1,1 1,0 0,0 0,1-1,0 0,0 0,1 0,0 0,0-1,1 0,0 0,0 0,0-1,1 0,1 1,5 0,1-1,-1 0,1-1,1 0,-1-1,1-1,-1 0,1-1,0-1,0 0,0-1,0-1,-1 0,1-1,0 0,-1-2,1 1,-1-2,0 0,0 0,-1-2,1 1,7-7,7-2,0-2,-1-1,-1-1,-1-1,-1-1,0-2,-2 0,-1-1,0-1,11-20,-24 36,-1-1,0 0,0 0,-1 0,0-1,0 1,-2-2,1 1,-1 0,-1-1,0 0,-1 0,0 1,-1-2,0 1,0 0,-2 0,1 0,-2 0,-1-7,2 17,0 0,0 0,0 0,0 0,0 0,-1 0,1 0,-1 0,1 1,-1-1,0 0,0 1,1 0,-1-1,0 1,0 0,-1 0,1 0,0 0,0 0,0 1,-1-1,1 0,0 1,-1 0,1 0,0 0,-1 0,1 0,0 0,-1 0,1 1,0-1,-1 1,1 0,0 0,0 0,0 0,0 0,0 0,0 0,-1 1,-78 67,78-67,0 1,0 0,0 0,0 0,1 1,-1-1,1 1,0-1,0 1,0 0,1-1,-1 1,1 0,0 0,0 0,0 0,1 1,-1-1,1 0,0 0,0 0,1 0,-1 0,1 0,0 0,0 0,0 0,1 0,-1 0,1 0,0 0,0-1,0 1,2 1,8 2,0-1,0-1,0 0,1 0,0-1,0-1,0 0,0-1,0 0,1-1,-1-1,1 0,0-1,1 1,1 0,-1 1,0 0,0 2,0-1,0 2,0 0,0 1,-1 0,4 3,-13-3,-1-1,0 1,0 0,0 0,-1 1,0-1,0 1,0 0,0 0,-1 0,0 0,-1 0,1 0,-1 0,0 1,-1-1,0 0,0 1,0-1,0 0,-1 1,0-1,-1 0,1 0,-1 1,0-2,-1 1,1 0,-2 0,-5 34,5-11,1-5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8:12.2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532 320,'379'-240,"-273"171,-106 68,0 1,1-1,-1 1,0-1,1 1,-1-1,0 1,1-1,-1 1,1-1,-1 1,1-1,-1 1,1-1,-1 1,1 0,-1-1,1 1,-1 0,1 0,0 0,-1-1,1 1,0 0,-1 0,1 0,0 0,-1 0,1 0,-1 0,1 0,0 0,-1 0,1 0,0 1,-1-1,1 0,-1 0,1 1,0-1,-1 0,1 1,-1-1,1 0,-1 1,1-1,-1 1,0-1,1 1,-1-1,1 1,-1-1,0 1,0 0,1-1,-1 1,0-1,0 1,0 0,1-1,-1 1,0 0,0 0,-9 44,8-41,-24 78,-5 10,5 2,3 1,5 0,-2 59,15-101,3 0,1 0,3 0,3 0,1-1,4 7,53 116,-49-114,-59-60,-142-67,138 56,-1 1,0 3,0 1,0 3,-1 2,1 2,0 2,0 3,0 1,1 3,1 2,-15 6,56-18,-1 1,1 0,-1 0,1 0,0 1,-1 0,1 0,1 0,-1 1,0 0,1 0,0 1,0-1,0 1,1 0,-1 0,1 1,1-1,-1 1,1 0,0 0,0 0,-1 4,6-7,0 0,0 0,1 0,-1 0,1 0,0-1,0 1,0-1,0 0,0 0,0 0,0 0,1 0,-1-1,1 0,-1 1,1-1,0-1,-1 1,1 0,0-1,0 0,-1 0,1 0,0 0,0-1,-1 1,1-1,0 0,2 1,27 0</inkml:trace>
  <inkml:trace contextRef="#ctx0" brushRef="#br0" timeOffset="420.194">645 687,'57'-3,"-1"-3,0-3,-1-2,29-11,-58 16,55-17,-2-3,0-4,40-22,-86 27,-80 80,41-43,0 1,1 0,1 0,0 1,1-1,0 1,1 0,1 0,0 0,1 0,0-1,1 1,1 1,-1 10,5 26,1-32</inkml:trace>
  <inkml:trace contextRef="#ctx0" brushRef="#br0" timeOffset="916.923">1746 772,'-37'36,"1"1,2 2,2 2,1 1,-21 40,50-80,0 0,0 1,0-1,0 1,0 0,1-1,-1 1,1 0,0 0,0 0,0 0,0 0,1 0,-1 0,1 0,-1 0,1 0,0 0,0 0,1 1,-1-1,1 0,-1 0,1 0,0 0,0 0,0 0,1-1,-1 1,1 0,0-1,-1 1,1-1,0 1,0-1,1 0,-1 0,0 0,1 0,-1 0,1 0,0-1,0 1,-1-1,1 0,0 0,0 0,0 0,0 0,0-1,10-1,-1-1,0 0,0-1,0-1,-1 0,1 0,-1-1,0-1,0 0,0 0,-1-1,0 0,-1-1,1 0,6-8,-7 7,0-1,-1 1,0-1,-1-1,0 0,-1 0,0 0,0 0,-1-1,-1 0,3-12,-5 18,-1 0,0 0,0-1,-1 1,1 0,-1 0,-1-1,1 1,-1 0,0 0,-1 0,1 0,-1 0,0 0,-1 0,1 0,-1 1,0-1,-1 1,1 0,-1 0,0 0,-1 1,1-1,-1 0,1 3,0-1,1 1,-1-1,-1 1,1 0,0 1,0-1,-1 1,1 0,0 0,-1 0,0 0,1 1,-1 0,1 0,-1 0,1 0,-1 1,1 0,-1 0,1 0,-1 0,1 1,0 0,0 0,0 0,0 0,-3 3,-7 7</inkml:trace>
  <inkml:trace contextRef="#ctx0" brushRef="#br0" timeOffset="1156.788">2084 1111,'-9'-15,"1"-18,7-10,8-1,4 2,4 2,4 5,4 2,3 7,2 4,0 0,1 4,0 5,-4 5</inkml:trace>
  <inkml:trace contextRef="#ctx0" brushRef="#br0" timeOffset="2424.428">3241 799,'29'465,"-28"-424,-1 0,-2 0,-2 0,-2 0,-2-1,-1 0,-3 3,12-45,0 1,-1-1,1 1,0 0,-1-1,1 1,-1 0,1-1,-1 1,0 0,0 0,1 0,-1-1,0 1,0 0,0 0,0 0,0 0,0 1,-1-1,1 0,0 0,0 1,-1-1,1 0,0 1,-1 0,1-1,0 1,-1 0,1-1,-1 1,1 0,0 0,-1 0,1 0,-1 1,1-1,-1 0,1 1,0-1,-1 0,1 1,0 0,0-1,-1 1,1 0,0 0,0-1,0 1,0 0,0 0,0 0,0 1,0-1,0 0,0 0,1 0,-1 1,0-1,1 0,-1 0,1 1,0-1,-1 1,1-1,0 0,0 1,0-1,0 2,-4-32,1 0,2 0,1-1,2 1,0 0,2 0,1 0,2 1,0 0,2 0,1 0,1 1,12-19,-5-4,2 2,2 1,2 0,2 2,2 1,2 1,1 1,3 2,1 1,13-8,33 1,-80 45,1 0,0 1,0-1,0 1,0-1,0 1,-1 0,1 0,0 0,0 0,0 0,0 0,0 0,0 1,0-1,0 1,0-1,-1 1,1 0,0 0,0 0,-1 0,1 0,-1 0,1 0,-1 0,1 1,-1-1,0 1,1-1,-1 1,0-1,0 1,0 0,0-1,-1 1,1 0,0 0,-1 0,1 0,-1-1,0 1,1 0,-1 0,0 0,0 16,0 0,-2 0,0 0,-1 0,0 0,-2-1,0 1,-1-1,0 0,-2-1,0 0,-2 3,-8 15,-2-1,-1-1,-1 0,-2-2,-1 0,-1-2,-1-1,-2-1,-1-2,-27 18,9-19,48-23,1 0,-1 0,1 0,-1 0,1 0,-1 0,1 0,-1 0,1 0,-1 0,0 0,1-1,-1 1,1 0,-1 0,0 0,1-1,-1 1,0 0,1-1,-1 1,0 0,1-1,-1 1,0 0,1-1,-1 1,0-1,0 1,0 0,0-1,1 1,-1-1,0 1,0-1,0 1,0-1,0 1,0-1,0 1,0 0,0-1,0 1,0-1,-1 1,1-1,0 1,0-1,0 1,0 0,-1-1,1 1,0-1,-1 1,1 0,0-1,0 1,-1 0,1 0,-1-1,1 1,0 0,-1 0,1-1,-1 1,1 0,0 0,-1 0,1 0,3-4,160-170,-125 141</inkml:trace>
  <inkml:trace contextRef="#ctx0" brushRef="#br0" timeOffset="3119.028">3947 772,'-7'14,"0"0,1 1,1 0,1 1,0-1,1 1,0-1,2 1,0 0,0 0,2 0,0 0,1 6,-1-19,0 0,-1-1,1 1,0 0,0 0,1-1,-1 1,1-1,-1 1,1-1,0 1,0-1,0 0,0 0,0 0,0 0,1 0,-1-1,0 1,1-1,0 1,-1-1,1 0,0 0,0 0,0 0,-1-1,1 1,0-1,0 0,0 0,0 0,0 0,0 0,0 0,2-1,3-1,-1 0,1-1,-1 0,1 0,-1-1,0 1,0-2,-1 1,1-1,-1 0,0 0,0 0,1-3,89-140,-44 59,-52 89,0 1,0-1,0 0,1 1,-1-1,0 1,0-1,1 0,-1 1,0-1,1 0,-1 1,0-1,1 0,-1 1,0-1,1 0,-1 0,0 0,1 1,-1-1,1 0,-1 0,1 0,-1 0,1 0,-1 0,0 0,1 0,-1 0,1 0,-1 0,1 0,-1 0,1 0,-1 0,0 0,1-1,-1 1,1 0,-1 0,0 0,1-1,-1 1,1 0,-1-1,0 1,0 0,1 0,-1-1,0 1,1-1,-1 1,0 0,0-1,0 1,1-1,-1 1,0 0,0-1,0 1,0-1,0 1,0-1,0 1,0-1,0 1,3 37,-3-33,0 20,-2-16,1 0,1 0,-1-1,1 1,0 0,1 0,0 0,0-1,1 1,0-1,0 1,1-1,0 0,0 1,1-2,0 1,0 0,0-1,1 0,0 0,1 0,-1 0,5 2,-3-3,0-1,1 0,-1-1,1 0,0 0,0 0,0-1,0-1,0 1,1-1,-1 0,0-1,1 0,-1-1,1 1,-1-2,0 1,0-1,0 0,0-1,0 0,6-3,-1 1,-1-1,1 0,-1-1,-1 0,0 0,0-2,0 1,-1-1,0-1,-1 0,0 0,0-1,-1 0,-1 0,1-2,10-22,-1-1,-2 0,-1-1,4-23,-7 31,-8 20,1 1,-1-1,-1 0,1 0,-2 0,1 0,-1 0,0 0,-1-1,0 1,-1-3,1 11,0 0,0 0,-1 0,1 0,0 0,-1 0,1-1,-1 1,1 0,-1 0,1 0,-1 0,1 1,-1-1,0 0,0 0,1 0,-1 0,0 1,0-1,0 0,0 1,0-1,0 1,0-1,0 1,0-1,0 1,0 0,-1 0,1-1,0 1,0 0,0 0,0 0,0 0,0 0,-1 1,1-1,0 0,0 0,0 1,0-1,0 1,0-1,0 1,0-1,0 1,0-1,0 1,-45 39,44-38,-56 85,56-84,0 0,1 0,-1 1,1-1,0 0,0 1,0-1,0 1,1-1,0 1,-1-1,1 1,0-1,1 1,-1 0,1-1,-1 1,1-1,0 0,0 1,1-1,-1 0,1 0,-1 1,1-1,0 0,2 1,2 0,0 0,1-1,-1 1,1-2,0 1,0-1,1 0,-1 0,0 0,1-1,-1-1,0 1,1-1,-1 0,1-1,-1 0,5-1,33 1,-42 1,1 0,-1 0,1 1,-1-1,1 1,-1 0,0 0,1 0,-1 0,0 0,0 1,0-1,0 1,0 0,0 0,0 0,-1 0,1 1,-1-1,0 1,1-1,-1 1,0 0,0 0,-1 0,1 0,-1 0,0 0,1 1,-1-1,0 0,-1 1,1-1,-1 1,0-1,1 1,-1-1,-1 0,1 1,0-1,-1 1,0-1,-1 3,-11 38,10-39,1 0,0 0,0 1,0-1,0 1,1-1,0 1,1-1,-1 1,1 0,0-1,0 1,1 0,0 2,6 5</inkml:trace>
  <inkml:trace contextRef="#ctx0" brushRef="#br0" timeOffset="3601.531">5133 687,'0'604,"0"-600,1 0,-1 0,0 0,0 0,-1 0,1 0,-1 0,0 0,0 0,0-1,0 1,-1 0,1 0,-1-1,0 1,0-1,0 1,-1-1,-1 1,2-4,0-1,1 0,-1 0,0 0,0 0,1 0,-1 0,0 0,1 0,-1-1,1 1,0-1,-1 1,1-1,0 0,0 1,0-1,0 0,0 0,0 0,1 0,-1 0,1 1,-1-1,1 0,0 0,-1 0,1 0,0-1,1 1,-1 0,0-1,1-35,2-1,1 1,2-1,2 2,2-1,1 1,1 1,2 0,2 0,1 2,2 0,1 1,4-2,-13 14,0 1,2 0,0 0,1 2,1 0,0 0,2 2,0 0,1 0,0 2,4-2,-16 13,1 0,-1 0,1 1,-1 0,1 0,0 0,0 1,0 0,-1 1,1-1,0 1,6 1,-11-1,1 0,-1 1,0-1,1 0,-1 1,1 0,-1 0,0 0,1 0,-1 0,0 0,0 0,0 1,0-1,0 1,0-1,0 1,0 0,-1 0,1 0,0 0,-1 0,0 0,0 0,0 1,0-1,0 0,0 1,0-1,-1 0,1 1,-1-1,1 1,-1-1,0 3,-3 10,0 0,-1 1,0-2,-1 1,-1-1,-1 1,0-1,0-1,-1 0,-1 0,-1 0,0-1,2-1,-3 6,-1-2,-1 1,0-2,-2 0,1 0,-1-1,-1-1,-1-1,1 0,-15 6,9-17,36-23,31-19,-21 20</inkml:trace>
  <inkml:trace contextRef="#ctx0" brushRef="#br0" timeOffset="3888.939">5867 602,'-13'11,"-20"15,1 2,1 2,1 0,2 2,1 2,-1 5,25-37,1 0,0 0,0 0,0 0,1 0,-1 0,0 1,1-1,0 1,-1-1,1 1,0 0,0-1,1 1,-1 0,0 0,1 0,0-1,0 1,0 0,0 0,0 0,0 0,1-1,-1 1,1 0,0 0,0-1,0 1,0 0,0-1,1 1,-1-1,1 0,0 1,-1-1,1 0,0 0,0 0,1 0,-1 0,0-1,1 1,-1-1,0 1,1-1,1 0,10 2,1-1,0-1,0 0,-1-1,1-1,0 0,-1-1,1 0,-1-1,1-1,-1-1,0 0,-1 0,1-1,-1-1,0-1,-1 1,0-2,8-7,-15 12,0 0,0 0,0-1,-1 1,1-1,-1 0,-1-1,1 1,-1-1,0 1,0-1,0 0,-1 0,0-1,0 1,-1 0,1-1,-1 1,-1 0,1-1,-1 1,-1-1,1 1,-1-1,0 1,0-1,-1 1,0 0,0 0,0 0,-1 0,0 0,0 0,0 1,-1-1,0 1,0 0,0 0,-1 1,0-1,0 1,0 0,0 0,-1 0,1 1,-3-1,1 1,0 1,1 0,-1 0,0 0,0 1,0 0,0 1,0 0,0 0,0 0,0 1,0 0,0 0,0 1,0-1,1 2,-1-1,1 1,-4 2,-9 7</inkml:trace>
  <inkml:trace contextRef="#ctx0" brushRef="#br0" timeOffset="4237.347">6345 574,'-2'0,"-1"-1,0 1,1-1,-1 1,0 0,1 0,-1 0,0 0,1 1,-1-1,0 1,1 0,-1 0,0-1,1 2,-1-1,1 0,0 0,-1 1,1 0,1-2,-2 1,-1 0,1 1,-1-1,1 1,0 0,0-1,-1 2,1-1,1 0,-1 0,0 1,1 0,-1-1,1 1,0 0,0 0,0 1,0-1,0 0,1 0,-1 1,1-1,0 1,0 0,1-1,-1 1,1-1,-1 1,1 0,0 0,1-1,-1 1,1 0,-1-1,1 1,0-1,1 1,-1-1,0 1,1-1,0 0,0 0,0 0,0 0,0 0,1 0,-1 0,1 0,41 27,-40-29,0 0,0 0,0 1,0 0,0 0,0 0,-1 0,1 0,-1 1,1 0,-1 0,0 0,0 0,0 0,0 0,-1 1,1 0,-1-1,0 1,0 0,-1 0,1 0,-1 0,0 0,0 0,0 1,0-1,-1 0,1 1,-1-1,0 0,-1 1,0 2,-4-1,0-1,-1 1,0-1,0 0,0 0,-1-1,0 0,0 0,0 0,0-1,0 0,-1-1,1 1,-1-2,0 1,0-1,1 0,-8 0,-10-2,6-4</inkml:trace>
  <inkml:trace contextRef="#ctx0" brushRef="#br0" timeOffset="4587.115">6431 828,'45'-8,"-1"-3,0-1,0-3,39-18,-67 28,-1 0,0-1,0-1,-1 0,0-1,0-1,-1 0,0-1,-1 0,0-1,0-1,-1 1,-1-2,0 1,3-7,-12 18,-1 0,1 0,0-1,-1 1,0 0,1-1,-1 1,0-1,0 1,1 0,-1-1,0 1,0-1,-1 1,1 0,0-1,0 1,-1 0,1-1,-1 1,1 0,-1-1,0 1,1 0,-1 0,0 0,0 0,0-1,0 1,0 0,0 1,0-1,0 0,0 0,0 0,0 1,-1-1,1 0,0 1,-1-1,1 1,0 0,-1-1,1 1,0 0,-1 0,1 0,-1 0,1 0,-2 0,-71 11,60-5,0 0,0 1,1 1,0 0,1 0,-1 2,2-1,-1 2,1-1,1 2,0-1,1 1,0 1,1 0,0 0,1 0,0 1,1 0,1 1,0-1,1 1,1 0,0 0,0 10,3-19,1-1,0 1,0-1,1 1,0-1,-1 1,2-1,-1 0,1 0,0 0,0 0,0-1,0 1,1-1,0 0,0 0,0 0,0 0,1-1,-1 0,1 0,0 0,0 0,0-1,1 0,-1 0,0 0,1 0,-1-1,1 0,-1-1,1 1,0-1,-1 0,1 0,0-1,1 0,7 2,0 0,-1-2,1 1,0-2,-1 0,1-1,-1 0,0 0,0-2,0 0,0 0,-1-1,0-1,0 0,-1 0,3-3,69-58,-59 49</inkml:trace>
  <inkml:trace contextRef="#ctx0" brushRef="#br0" timeOffset="5142.09">7277 602,'-91'12,"89"-11,0-1,0 1,0-1,0 1,0 0,1 0,-1 0,0 0,0 0,1 0,-1 0,0 0,1 1,-1-1,1 1,0-1,-1 1,1 0,0-1,0 1,0 0,0 0,1 0,-1 0,0 0,1 0,-1 0,1 0,0 0,0 0,-1 0,1 0,1 0,-1 0,0 0,0 0,1 0,-1 0,1 0,0 0,0 1,3 4,0 0,1 0,-1-1,1 1,1-1,-1 0,1-1,0 0,1 1,-1-2,1 1,0-1,0 0,0-1,5 3,43 27,-53-32,-1 0,1 0,-1 0,0 0,1 0,-1 0,0 0,0 1,0-1,0 1,0-1,0 0,0 1,0-1,-1 1,1 0,-1-1,1 1,-1 0,0-1,1 1,-1 0,0-1,0 1,0 0,0-1,0 1,-1 0,1-1,-1 1,1 0,-1-1,1 1,-1-1,0 1,0-1,1 1,-1-1,0 1,-1-1,1 0,0 0,0 1,0-1,-1 0,1 0,-1 0,0 0,-76 36,20-35,32-7</inkml:trace>
  <inkml:trace contextRef="#ctx0" brushRef="#br0" timeOffset="36211.359">3806 2521,'7'1,"0"0,0-1,0 0,0 0,0 0,0-1,0 0,0-1,0 1,0-1,0-1,-1 1,1-1,-1 0,0-1,0 1,0-1,0-1,-1 1,2-2,117-120,36-29,-134 124,-13 14,1 1,0 0,1 1,1 0,0 1,1 1,1 1,4-3,-21 14,0 1,0-1,0 0,0 0,0 0,1 1,-1-1,0 1,0-1,1 1,-1-1,0 1,0 0,1 0,-1 0,0 0,1-1,-1 2,0-1,1 0,-1 0,0 0,1 1,-1-1,0 0,1 1,-1-1,0 1,0 0,0-1,0 1,1 0,-1 0,0 0,0 0,-1 0,1 0,0 0,0 0,0 0,-1 0,1 0,0 1,-1-1,1 0,-1 0,0 1,1 0,-4 66,-8-12,7-29,-2 1,0-1,-1 0,-2-1,-1 0,-1-1,-1 1,-1-2,-16 22,16-28,-1 0,0-2,-2 1,0-2,0 0,-2-1,0-1,0 0,-1-2,-1 0,0-1,-21 7,40-16,0 0,0-1,0 1,0 0,0-1,0 1,0-1,0 0,-1 1,1-1,0 0,0 0,-1 0,1 0,0 0,0 0,-1 0,1 0,0 0,0-1,0 1,-1 0,1-1,0 1,0-1,0 0,0 1,0-1,0 0,0 1,0-1,0 0,0 0,0 0,1 0,-1 0,0 0,1 0,-1 0,0 0,1 0,0 0,-1-1,1 1,0 0,-1 0,1-1,17-57,-9 48,0 1,0 0,1 0,0 1,1 0,0 1,1 0,-1 0,2 1,-1 1,1 0,0 0,0 1,0 1,1 0,-1 1,1 0,0 1,0 0,0 1,10 1,-11 2,-1 0,1 1,-1 0,0 1,0 0,0 1,-1 1,0-1,7 6,37 18,-41-23,0 0,1 0,-1-1,1-1,0 0,0-1,0-1,1 0,-1 0,0-2,1 0,-1 0,1-2,-1 0,0 0,0-1,0-1,0 0,-1-1,1-1,4-3,1-1,-1-2,0 0,-1-1,-1 0,0-2,-1 0,-1 0,0-1,-1-1,0-1,1-3,16-41,-1-1,-4-1,-2-1,-4-1,-2-1,-3-1,-3 0,-3-1,-3 0,-3 0,-4-30,-11 29,-7 104,-11 157,24-122,-6 91,9 140,4-299,30 274,-30-251,0-24</inkml:trace>
  <inkml:trace contextRef="#ctx0" brushRef="#br0" timeOffset="36411.814">4737 2013,'43'5,"48"-3,18-3,0 0,-8 0,-13-1,-16 1,-10 1,-12 4,-4 2,-5 1,-10-2</inkml:trace>
  <inkml:trace contextRef="#ctx0" brushRef="#br0" timeOffset="36584.102">5753 2380,'0'0</inkml:trace>
  <inkml:trace contextRef="#ctx0" brushRef="#br0" timeOffset="42451.314">5867 2070,'-1'254,"-35"-137,38-86,6-25</inkml:trace>
  <inkml:trace contextRef="#ctx0" brushRef="#br0" timeOffset="43471.096">5951 1562,'-5'5,"-6"1,-2 5,7 0,4-6,7-4,3-8,5-6,0-7,-2 6,-8 4,-9 10,1 4,7 1,2-4,6-3,1-1</inkml:trace>
  <inkml:trace contextRef="#ctx0" brushRef="#br0" timeOffset="44332.862">6656 2126,'-3'-1,"0"-1,1 1,-1-1,0 1,0 0,0 0,0 0,-1 1,1-1,0 1,0 0,0-1,0 1,-1 1,1-1,0 0,0 1,0 0,0 0,0 0,0 0,0 0,0 0,0 1,0 0,1-1,-1 1,1 0,-1 0,0 1,-8 6,-1 1,1 0,1 0,0 1,1 0,0 1,0 0,1 0,1 1,0 0,1 1,0-1,1 1,1 0,0 0,1 1,1-1,0 1,0-1,2 10,-1-18,1 0,1-1,-1 1,1-1,0 1,0-1,0 1,1-1,0 0,0 1,0-1,1 0,0 0,0-1,0 1,0-1,1 1,-1-1,1 0,1 0,-1-1,0 1,1-1,0 0,-1 0,1 0,0-1,1 0,-1 0,0 0,1-1,-1 1,1-1,0 0,9 2,0-1,0 0,0-1,1-1,-1 0,0-1,0 0,0-1,0-1,0-1,9-3,5-19,-21 10</inkml:trace>
  <inkml:trace contextRef="#ctx0" brushRef="#br0" timeOffset="44664.6">7052 1675,'-8'180,"11"111,2-46,6-190,15-87,3-21,-12 27</inkml:trace>
  <inkml:trace contextRef="#ctx0" brushRef="#br0" timeOffset="44930.729">7419 1929,'-40'20,"1"3,1 1,1 1,1 2,1 2,-21 24,52-51,1 1,0-1,-1 0,1 1,0 0,0 0,1 0,-1 0,0 0,1 1,0-1,0 1,0-1,0 1,1 0,-1 0,1 0,0 0,0 0,1 0,-1 0,1 0,0 0,0 0,0 0,0 0,1 0,0 0,-1 0,2 0,-1 0,0 0,1 0,0-1,-1 1,2 0,-1-1,0 0,1 1,-1-1,1 0,0 0,2 1,199 60,-191-58,-8-5,0 1,0 0,0 0,-1 0,1 1,0 0,-1 0,1 0,-1 0,0 0,0 1,-1 0,1 0,-1 0,0 0,0 1,2 3,4 10,-1-3</inkml:trace>
  <inkml:trace contextRef="#ctx0" brushRef="#br0" timeOffset="199279.993">391 2437,'-1'-2,"0"0,0 1,0-1,0 0,0 1,-1-1,1 1,0 0,-1 0,0-1,1 1,-1 0,0 0,1 0,-1 0,0 1,0-1,0 0,0 1,0 0,1-1,-1 1,0 0,0 0,0 0,0 0,0 0,0 0,0 1,0-1,0 1,0-1,0 1,1 0,-1 0,0 0,-58 44,53-34,0 0,1 0,1 1,0 0,0 0,1 1,1-1,0 1,0 0,1-1,1 1,1 0,-1 0,2 0,0 3,0-13,-1 1,1-1,0 1,0-1,0 1,1-1,-1 0,1 0,0 1,0-1,0 0,0-1,1 1,-1 0,1-1,-1 1,1-1,0 0,0 0,0 0,0 0,0 0,1-1,-1 0,0 1,1-1,-1 0,1-1,-1 1,1-1,0 1,-1-1,1 0,-1 0,1-1,0 1,-1-1,1 0,-1 0,1 0,-1 0,0 0,1-1,-1 0,0 1,0-1,0 0,0-1,2-1,15-12,-2 0,1-1,-2-1,0-1,-2-1,0 0,-1-1,-1 0,0-1,-2 0,-1-1,-1 0,-1-1,-1 0,0-4,-5 23,0 0,0 0,0 0,-1 0,0 0,0 0,-1 0,1 0,-1 0,0 0,-1 0,1 0,-1-1,0 1,0 0,-1 1,1-1,-1 0,0 0,0 1,-1-1,1 1,-1-1,0 1,0 0,-1 0,1 1,-1-1,0 1,0-1,0 1,0 0,-1 1,1-1,-1 1,1 0,-1 0,0 0,0 1,0 0,0 0,0 0,0 0,0 1,0 0,0 0,-5 1,5-1,1 1,0 1,-1-1,1 1,0 0,0 0,0 0,0 0,0 1,1-1,-1 1,1 0,-1 0,1 0,0 1,0-1,1 1,-1 0,1-1,0 1,0 0,0 1,0-1,1 0,-1 0,1 1,0-1,1 1,-1-1,1 1,0 3,1-6,-1 0,1 0,0 0,1 0,-1 0,0 0,0 0,1 0,-1-1,1 1,0 0,-1-1,1 0,0 1,0-1,0 0,0 0,0 0,0 0,0 0,0 0,0-1,1 1,-1-1,0 0,0 1,1-1,-1 0,0 0,0 0,1-1,-1 1,73-19,-43 1,0-2,-2-2,-1 0,0-2,-2-2,-1 0,-1-1,-1-2,-1-1,-2 0,-1-1,-2-2,-1 0,-1 0,-2-2,4-18,-5 8,-23 90,4 64,5 1,5-1,5 1,4-1,13 37,-26-145,19 79,-4 1,-3 0,-3 1,-5 1,-2-1,-5 0,-9 55,10-120,-2-1,0 0,-1 1,-1-2,0 1,-1-1,0 1,-2-2,0 1,0-2,-1 1,-1-1,0-1,-1 1,0-2,-5 3,15-12,-1 0,0 0,0 0,1 0,-1-1,0 0,0 1,0-1,-1 0,1 0,0-1,0 1,0-1,-1 0,1 1,0-2,0 1,-1 0,1 0,0-1,0 0,-1 0,1 0,0 0,0 0,0 0,0-1,1 0,-1 1,0-1,1 0,-1-1,1 1,-1 0,1-1,0 1,0-1,0 1,0-1,1 0,-1 0,1 0,0 0,0 0,-1-2,1-14,1 0,0 0,2 0,0 1,1-1,1 0,0 1,2 0,0 0,1 0,1 1,0 0,2 0,0 1,0 1,2-1,105-161,59-108,-129 189,-4-2,-4-2,-4-1,-5-2,2-31,-4-25,-26 149,0 1,-1 0,0-1,-1 1,0-1,0 1,-1-1,0 1,-1-1,0 1,0 0,-3-6,5 15,-1 0,1 0,-1 0,1-1,0 1,-1 0,1 0,-1 0,1 0,0 0,-1 0,1 0,-1 0,1 0,-1 0,1 0,0 0,-1 0,1 1,-1-1,1 0,0 0,-1 0,1 1,0-1,-1 0,1 0,0 1,-1-1,1 0,0 1,0-1,-1 0,1 1,0-1,0 0,0 1,-1-1,1 1,0-1,0 0,0 1,0-1,0 1,0-1,0 0,0 1,0-1,0 1,0-1,0 0,0 1,0-1,0 1,0-1,0 0,1 1,-1-1,0 1,0-1,1 0,-1 1,0-1,0 0,1 1,-1-1,0 0,50 230,-16 41,-17-6,-5-67,3-164,-10-39</inkml:trace>
  <inkml:trace contextRef="#ctx0" brushRef="#br0" timeOffset="199528.498">1069 2296,'38'-5,"42"-11,16-3,2 2,-11-1,-11 2,-13 5,-13-2,-10 2,-7 3,-4 3,-2 1,-6 3</inkml:trace>
  <inkml:trace contextRef="#ctx0" brushRef="#br0" timeOffset="199893.743">1887 2493,'28'-7,"0"-2,0-1,-1-2,-1 0,0-2,0 0,-1-2,-1-2,-21 17,-1-1,1 1,-1-1,1 0,-1 0,0 0,0 0,0 0,0-1,-1 1,1-1,0 1,-1-1,0 1,0-1,0 0,0 0,0 0,0 1,-1-1,1 0,-1 0,0 0,0 0,0 0,0 0,0 0,-1 0,1 0,-1 0,0 1,0-1,0 0,0 0,-1 1,1-1,-1 1,1-1,-1 1,0-1,0 1,0 0,0 0,0 0,-1 0,1 1,-1-1,1 1,-1-1,-7-2,1 1,-1 0,0 1,0 0,0 1,0 0,0 0,0 1,0 1,0-1,0 2,0-1,1 1,-1 1,0 0,1 0,-1 1,1 0,0 1,1 0,-1 0,1 1,0 0,0 0,1 1,-1 0,2 0,-1 1,1 0,0 0,1 0,0 1,0 0,0 0,2 0,-1 0,1 1,0 0,-1 8,4-11,-1-1,1 1,0 0,1 0,0-1,0 1,0-1,1 1,0-1,0 1,1-1,-1 0,1 0,1 0,-1-1,1 1,0-1,0 0,1 0,0 0,-1 0,2-1,-1 0,0 0,1 0,0-1,0 0,0 0,0 0,0-1,0 0,1 0,-1 0,1-1,0 0,-1-1,1 1,4-1,161-6,-148-1</inkml:trace>
  <inkml:trace contextRef="#ctx0" brushRef="#br0" timeOffset="200413.774">2338 2691,'30'-56,"-2"-1,-2-1,-3-1,8-36,-4 17,-20 106,11 108,-16-130,0-1,0 1,0-1,1 0,0 0,0 0,0 0,1 0,-1-1,1 1,0-1,0 0,1 0,-1-1,1 1,0-1,0 0,0 0,0-1,1 1,-1-1,4 0,0 0,0 0,1-1,-1 0,1 0,-1-1,1-1,-1 1,1-2,-1 1,1-1,-1-1,0 1,0-2,0 1,0-1,-1-1,0 1,0-2,0 1,0-1,-1 0,0 0,0-1,0 0,-1 0,0-1,-1 0,4-6,2 1,-2 0,1 0,-2-1,1 0,-2-1,0 1,-1-2,-1 1,0 0,-1-1,0 0,-1 0,-1 0,-1-1,-1-14,0 28,-1 0,1 0,-1 0,0 0,-1 0,1 0,0 0,-1 0,0 0,1 1,-1-1,0 1,0-1,-1 1,1 0,0 0,-1 0,-1-1,-13-6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36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61,'-2'-4,"0"0,0 0,-1 0,0 0,1 1,-1-1,-1 1,1 0,0 0,-1 0,1 0,-1 1,0-1,0 1,0 0,0 0,0 1,-1-1,1 1,0 0,-1 0,1 0,-1 1,1-1,-1 1,1 0,-1 0,1 1,-1 0,1-1,-1 1,1 1,0-1,-1 1,1 0,-3 1,-5 5,2 0,-1 0,1 1,0 1,1-1,0 2,1-1,0 1,0 0,2 1,-1-1,1 2,1-1,0 0,1 1,0 0,1 0,0 0,1 1,1-1,0 1,1-1,0 2,-1-7,1 1,-1 0,2 0,-1 0,1 0,1 0,-1-1,2 1,-1-1,1 1,0-1,1 0,0 0,0 0,1-1,0 1,0-1,1 0,0-1,5 6,4-4,0 0,1 0,0-2,0 0,1-1,-1 0,1-2,0 0,0 0,1-2,-1 0,0-1,0-1,1-1,14-3,-5 1,-2-3</inkml:trace>
  <inkml:trace contextRef="#ctx0" brushRef="#br0" timeOffset="310.385">656 146,'-37'60,"24"-41,0 0,2 1,0 0,1 1,1 0,1 0,1 1,1 0,-1 8,7-24,0 0,0 0,0 0,1 0,0 0,0 0,0 0,1 0,0 0,0 0,0 0,1-1,0 1,0-1,1 0,-1 0,1 0,0 0,0-1,1 0,-1 0,1 0,0 0,0-1,0 1,1-1,-1-1,5 3,2 0,0 0,1-1,0-1,0 1,0-2,0 0,0-1,0 0,0-1,0 0,1-1,-1 0,1-2,3-1,0-2,-1 0,0-1,0 0,-1-2,0 1,0-2,-1 0,0-1,-1 0,0-1,0-1,-2 0,0 0,0-1,-1-1,-1 1,0-2,-1 1,-6 8,0 1,0 0,0 0,-1-1,0 1,0-1,0 1,-1-1,0 0,-1 1,1-1,-1 1,0-1,-1 1,0 0,0-1,0 1,-1 0,1 0,-2 0,1 1,0-1,-1 1,0 0,-1 0,1 0,-1 0,0 1,0 0,-1-1,-1 0,1 0,0 0,-1 1,0-1,0 2,0-1,-1 1,1 0,-1 1,1 0,-1 0,0 0,0 1,0 0,0 1,0 0,0 0,0 1,0 0,0 0,0 1,0 0,1 0,-6 3,-10 8</inkml:trace>
  <inkml:trace contextRef="#ctx0" brushRef="#br0" timeOffset="632.948">1333 287,'-2'12,"1"-1,0 1,1 0,0 0,1 0,0 0,1 0,0 0,1-1,1 3,-3-10,0 0,1-1,-1 1,1-1,0 1,0-1,0 1,1-1,-1 0,1 0,0 0,-1 0,1-1,1 1,-1-1,0 0,1 0,-1 0,1 0,-1-1,1 1,0-1,0 0,-1 0,1 0,0-1,0 1,0-1,0 0,0 0,3-1,7-1,-1-2,0 0,0 0,0-2,0 1,-1-1,0-1,0-1,-1 1,0-2,0 1,-1-2,0 1,0-1,4-8,-7 10,0-1,0-1,-1 1,-1-1,0 0,0 0,-1-1,0 1,-1-1,0 0,-1 0,0 0,0 0,-2-1,1-3,-6-7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4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0,'-113'205,"-53"61,144-231,-57 71,69-99,4-8</inkml:trace>
  <inkml:trace contextRef="#ctx0" brushRef="#br0" timeOffset="397.308">3 85,'0'0,"0"0,0 0,0 1,0-1,0 0,0 1,0-1,0 0,0 1,0-1,0 0,0 1,0-1,0 0,0 1,0-1,0 0,0 0,-1 1,1-1,0 0,0 1,0-1,0 0,-1 0,1 1,0-1,112 80,-59-31,-2 2,-3 3,-1 1,-4 3,2 6,102 129,-89-132,-42-55,-11-11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7:45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376 295,'60'-38,"-50"31,0 0,0-1,0 0,-1-1,0 0,-1 0,0-1,-1 0,0 0,0-1,-1 0,0 0,-1 0,0-1,-1 0,-1 0,2-9,-4 19,0 1,0-1,-1 0,1 0,-1-1,1 1,-1 0,0 0,0 0,0 0,0 0,0 0,0 0,-1 0,1 0,-1 0,1 0,-1 0,0 0,0 0,0 0,0 0,0 1,0-1,0 0,0 1,-1-1,1 1,-1-1,1 1,-1 0,0-1,0 1,1 0,-1 0,0 0,0 1,0-1,0 0,0 1,0-1,0 1,0 0,0-1,0 1,0 0,-1 0,1 0,0 1,0-1,0 1,0-1,0 1,0-1,0 1,0 0,1 0,-1 0,0 0,0 0,1 1,-1-1,0 1,-7 13,1 2,0-1,1 1,0 0,2 1,0-1,1 1,0 0,2 0,0 1,1-1,1 0,1 1,1 5,-2-17,0 44,-15 339,4-314,-4 0,-3-1,-3-1,-3-1,-4-2,-24 45,42-97,0 0,-2 0,0-1,-1 0,0-1,-2-1,0 0,-1-1,0-1,-4 2,18-14,1 0,-1-1,1 1,-1-1,0 1,1-1,-1 0,0 0,0 0,0 0,0 0,0 0,0 0,0-1,-1 1,1-1,0 0,0 1,0-1,-1 0,1 0,0 0,0-1,0 1,0 0,-1-1,1 0,0 1,0-1,0 0,0 0,0 0,0 0,1-1,-1 1,0 0,0-1,1 1,-1-1,0-1,-2-10,1-1,1 0,0 0,0 0,2 0,0-1,0 1,1 0,2-7,-1 9,1-20,2 1,2-1,1 1,1 0,2 1,0 0,3 1,0 0,2 1,0 1,3 0,19-22,-8 13,-16 19,-1 1,2 0,0 1,1 1,0 0,10-5,-4 6</inkml:trace>
  <inkml:trace contextRef="#ctx0" brushRef="#br0" timeOffset="297.586">461 1113,'9'-33,"9"-17,0-8,3 0,-3 5,1 7,-3 7,0 4,3 5,-2 1,0 7,-1 1,0 5,2 5,-1 5</inkml:trace>
  <inkml:trace contextRef="#ctx0" brushRef="#br0" timeOffset="583.391">884 662,'-7'10,"-9"10,1 0,2 1,0 0,1 1,0 1,2 0,1 0,-5 23,13-44,1 1,-1 0,1 0,0-1,0 1,0 0,0 0,0 0,0-1,1 1,0 0,-1-1,1 1,0 0,0-1,0 1,1-1,-1 1,1-1,-1 0,1 0,0 0,0 1,0-2,0 1,0 0,0 0,0-1,1 1,-1-1,0 0,1 1,0-1,-1 0,1-1,0 1,-1 0,1-1,0 0,0 1,-1-1,1 0,0 0,0-1,-1 1,1 0,0-1,-1 0,3 0,5-2,-1 1,1-1,-1-1,0 0,0 0,0-1,0 0,-1-1,0 0,0 0,0 0,-1-1,0 0,0-1,-1 0,0 0,0 0,-1 0,0-1,0 0,-1 0,0-1,-1 1,0-1,-1 1,0-1,0 0,-1 0,0 0,-1 0,0 0,-1 0,0 0,0 0,-1-1,1 8,0-1,0 1,0 0,0 0,-1 0,1 0,-1 0,0 0,0 0,0 1,0-1,-1 1,1-1,0 1,-1 0,0 0,0 0,1 0,-1 1,0-1,-1 1,1-1,0 1,-2 0,-15-4</inkml:trace>
  <inkml:trace contextRef="#ctx0" brushRef="#br0" timeOffset="1013.719">1138 944,'117'-263,"-117"261,1 0,0-1,-1 1,1 0,0 0,1 0,-1 0,0 1,0-1,1 0,-1 0,1 1,-1-1,1 1,0-1,0 1,0 0,0 0,0-1,0 1,0 1,0-1,0 0,0 0,0 1,0 0,1-1,-1 1,0 0,0 0,1 0,-1 0,0 0,0 1,1-1,1 1,-3 3,0 0,0 0,0 0,-1 0,1 0,-1 0,0 0,0 0,-1 0,1 0,-1 0,0 0,0 0,0 0,-1 0,1 0,-1-1,-1 3,-3 12,5-17,0 1,0-1,1 1,-1-1,0 1,1-1,-1 1,1-1,-1 1,1 0,0-1,0 1,0 0,0-1,0 1,0 0,0-1,1 1,-1-1,0 1,1 0,0-1,-1 1,1-1,0 1,0-1,-1 0,1 1,0-1,0 0,1 0,-1 1,0-1,0 0,1 0,-1 0,0 0,1-1,-1 1,1 0,-1-1,1 1,-1-1,1 1,0-1,-1 0,1 1,0-1,10-4,0 0,0-1,0-1,-1 1,1-2,-1 0,-1 0,0-1,0 0,0-1,-1 0,0 0,0-2,-8 10,-1 1,0-1,0 1,1-1,-1 1,0 0,1-1,-1 1,0 0,1-1,-1 1,1 0,-1-1,0 1,1 0,-1 0,1-1,-1 1,1 0,-1 0,1 0,-1 0,1 0,-1 0,1 0,-1 0,1 0,-1 0,1 0,-1 0,1 0,-1 0,1 0,-1 0,1 1,-1-1,1 0,-1 0,1 1,-1-1,0 0,1 0,-1 1,0-1,1 0,-1 1,0-1,1 1,-1-1,0 1,1-1,-1 0,0 1,0-1,0 1,0-1,1 1,7 37,-5-21,25 41,-14-47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4:38:05.0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1084 338,'8'-30,"2"0,0 2,2-1,1 1,2 1,0 0,2 2,0-1,2 2,12-12,-30 34,0 1,0-1,0 0,0 0,1 1,-1-1,1 1,-1-1,1 1,-1 0,1-1,0 1,-1 0,1 0,0 0,0 0,0 0,0 1,0-1,0 1,0-1,0 1,0 0,0 0,0-1,0 2,0-1,0 0,0 0,0 1,0-1,0 1,0-1,0 1,0 0,0 0,0 0,0 0,0 0,-1 0,1 0,-1 1,1-1,-1 1,1-1,-1 1,1 1,2 14,-1 0,0 0,-1 0,-1 1,-1-1,0 0,-3 17,1-14,-12 124,-7 0,-12 26,-2 17,-222 1189,39-175,208-1134,3 0,3 0,3 1,3 2,-1-60,0 0,0 0,1-1,0 1,1-1,0 0,1 1,0-2,0 1,1 0,0-1,0 0,1 0,0 0,0-1,1 0,0 0,1 0,-1-1,1 0,0-1,1 0,-1 0,1-1,0 0,0 0,0-1,1 0,4 0,22 4,1-3,-1 0,1-3,0-1,15-2,14 0,448-22,-349 39,0 7,126 35,188 52,-128-41,261 13,291-41,12-40,-414-3,1694 3,-909 28,55-28,-330-26,322-5,12 3,-105 28,-386-28,18 46,-486 16,101-29,-261-34,-200 29,-23 2,1-1,-1 0,0 0,1-1,-1 1,0 0,1-1,-1 0,1 0,-1 0,1 0,-1-1,0 1,1-1,-1 0,0 0,1 0,-1 0,0-1,0 1,0-1,0 0,0 0,0 0,-1 0,1-1,-1 1,1-1,-1 1,0-1,0 0,0 0,0 0,-1 0,1 0,-1 0,0 0,0-1,1-1,-45-242,27 132,4-1,5 1,7-68,25-937,-26 836,-13 0,-19-60,20 253,-5 0,-3 1,-5 1,-3 1,-4 2,-14-21,46 103,-1-1,0 1,0-1,0 1,-1 0,0 0,1 0,-1 0,-1 1,1-1,-1 1,1 0,-1 0,0 0,0 0,0 1,0 0,-1-1,1 1,0 1,-1-1,0 1,1 0,-1 0,0 0,0 1,-3-1,-185 54,44-16,-1-6,-125 7,-104-10,-138-17,-5203-13,4198-24,-1757-85,2100 79,-312 2,1249 30,-356-2,-217-44,187-28,374 37,241 35,-2-1,0 1,0 0,0 0,0 2,0 0,0 1,0 0,1 1,-1 1,-6 2,18-3,1 0,0 1,0-1,1 0,-1 1,0 0,1-1,-1 1,1 0,0 0,0 0,0 0,1 0,-1 0,1 0,-1 0,1 0,0 0,0 0,0 0,1 1,-1-1,1 0,-1 0,1 0,0 0,2 2,-1 14,-1 49,-3 0,-4 0,-2 0,-3-1,-17 54,4-6,16-78,-58 295,-20 310,24 783,57-644,23-636,-17-144,0 1,0-1,0 0,0 0,0 0,0 0,0 0,0 0,0 0,1-1,-1 1,0 0,1-1,-1 1,0-1,1 1,-1-1,1 1,-1-1,1 0,-1 0,1 0,-1 0,1 0,-1 0,1 0,-1-1,0 1,1 0,-1-1,1 1,-1-1,0 0,1 1,-1-1,0 0,0 0,0 0,1 0,-1 0,0 0,0 0,0 0,0 0,-1 0,1-1,0 1,-1 0,1-1,0 1,-1-1,1 1,-1 0,0-1,6-4,27-28,-9 7,1 1,1 1,1 1,1 2,1 0,1 2,0 2,2 0,12-3,13 5,1 3,1 3,0 2,0 2,0 4,1 2,-1 2,0 3,17 5,80 13,-1 6,131 44,-58-14,3-16,1-10,2-11,179-6,433-29,1278-11,30 6,-1443 20,235-13,811 4,540 99,-1188-52,-75 14,-329-24,-142-31,-318-27,-21-1,-208 28,-13 2,0 0,1 0,-1-1,0 1,1-1,-1 0,0 0,1-1,-1 1,0-1,1 1,-1-1,0 0,0 0,1 0,-1-1,0 1,0-1,-1 0,1 0,0 0,0 0,-1 0,0 0,1-1,-1 1,0-1,0 0,0 0,0 0,-1 0,1 0,-1 0,0 0,0 0,0-1,12-95,19-57,-10-75,13-199,5 19,-13-169,-31 324,-12 0,-43-221,-72-213,122 629,3 0,2-1,4-39,1 99,0 0,-1 0,1 0,-1-1,1 1,-1 0,0 0,0 0,0 0,0-1,0 1,0 0,-1 0,1 0,-1 0,1 0,-1 0,0 0,0 0,0 0,0 0,0 0,-1 0,1 0,0 1,-1-1,1 1,-1-1,0 1,1-1,-1 1,0 0,0 0,0 0,0 0,0 0,0 0,0 1,0-1,0 1,0-1,-1 1,0 0,-178 71,16-21,-1-8,-2-7,-1-7,-2-8,-142-2,-574 3,-1116-4,1339-19,-590-9,829 0,-1105-45,-1233-73,1380 98,-968 14,1629 18,374-13,0-16,-142-37,227 31,-94 8,185 23,-149 18,-224-2,479-2,66-6,6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0,'-9'5,"1"1,2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5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331 396,'1'-1,"0"1,0-1,0 0,-1 1,1-1,0 0,-1 1,1-1,0 0,-1 0,1 0,-1 1,1-1,-1 0,1 0,-1 0,0 0,1 0,-1 0,0 0,0 0,0 0,0 0,0 0,0 0,0 0,0 0,0 0,0 0,0 0,-1 0,1 0,0 0,-1 0,1 0,-1 0,1 0,-1 1,0-1,1 0,-1 0,0 1,1-1,-1 0,0 1,0-1,0 0,1 1,-1-1,0 1,-51-15,-121 15,171 0,0 0,0 0,0 0,0 0,0 1,0-1,0 1,0-1,0 1,0 0,0-1,0 1,0 0,0 0,1 1,-1-1,0 0,1 0,-1 1,1-1,-1 1,1 0,0-1,0 1,0 0,0 0,0-1,0 1,0 0,0 0,1 0,-1 0,1 0,0 0,-1 0,1 0,0 1,0-1,0 0,1 0,-1 0,1 2,0 0,0 1,1-1,0 0,0 1,0-1,0 0,1 0,0 0,-1-1,1 1,1-1,-1 1,0-1,1 0,0 0,0-1,-1 1,2-1,0 1,13 3,-16-6,0 0,0 0,-1 0,1 0,0 0,0 0,0 0,0 0,0 1,0-1,0 1,-1 0,1-1,0 1,0 0,-1 0,1 0,0 0,-1 0,1 0,-1 1,0-1,1 0,-1 1,0-1,0 1,0 0,0-1,0 1,0 0,0 0,0-1,-1 1,1 0,-1 0,0 0,1 0,-1 0,0 0,0 0,0 0,0-1,0 1,-1 0,1 0,-1 0,1 0,-2 2,-107 80,105-82,0 0,0 0,-1 0,1 0,0 1,1 0,-1 0,1 0,-1 0,1 0,0 1,0 0,0-1,0 1,1 0,0 0,0 1,0-1,0 0,1 1,-1-1,1 1,0-1,0 1,1 0,0-1,0 1,0 0,0-1,0 1,1 0,0-1,0 1,0-1,1 1,1 3,2-2,-1-1,1-1,0 1,1-1,-1 0,1 0,-1 0,1-1,0 1,0-2,1 1,-1-1,1 0,-1 0,1 0,0-1,1 0,24 7,-26-7,1 0,-1-1,1 0,-1 0,1 0,-1-1,1 0,-1 0,1 0,-1-1,0 0,1 0,-1-1,-1 0,1 0,0 0,-1-1,1 1,-1-2,0 1,0 0,-1-1,2-1,11-12</inkml:trace>
  <inkml:trace contextRef="#ctx0" brushRef="#br0" timeOffset="465.284">359 1,'-55'163,"6"77,-6 167,26-227,25-161,0 0,2 1,0-1,1 1,1 0,1 0,0-1,5 16,-6-35,0-1,1 1,-1 0,0 0,0 0,1 0,-1 0,1 0,-1 0,0 0,1 0,-4-15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70 139,'1'-3,"1"0,-1-1,1 1,0 0,-1 0,1 0,1 1,-1-1,0 0,1 1,-1-1,1 1,0 0,-1 0,1 0,0 0,1 1,1-2,3-2,18-9,0 2,0 1,1 1,0 1,1 1,-1 2,14-1,-40 7,66-6,-65 5,-1 1,0 0,0 0,1 0,-1 0,0 0,1 0,-1 0,0 1,1-1,-1 0,0 1,0-1,1 1,-1-1,0 1,0 0,0 0,0-1,0 1,0 0,0 0,0 0,0 0,0 0,0 0,-1 0,1 0,0 1,-1-1,1 0,-1 0,1 1,-1-1,0 0,1 0,-1 1,0-1,0 0,0 1,0-1,0 0,0 1,-1-1,1 0,0 1,-1-1,-61 85,48-72,-57 54,49-50,1 2,1 0,1 2,1 0,-14 21,32-41,-1-1,0 1,1-1,-1 1,1-1,0 1,-1-1,1 1,0-1,0 1,0-1,0 1,0 0,0-1,0 1,1-1,-1 1,1-1,-1 1,1-1,-1 1,1-1,0 1,0-1,0 0,0 0,0 1,0-1,0 0,0 0,0 0,0 0,1 0,-1 0,0 0,1-1,0 1,62 29,-47-24,-7-1,0 0,0 0,-1 1,1 0,-1 0,-1 1,1 0,-1 1,-1 0,1 0,-1 1,4 6,-9-11,0 0,0 0,0 0,0 0,0 0,-1 0,0 0,0 1,0-1,-1 0,1 1,-1-1,0 0,0 1,0-1,-1 1,0-1,1 0,-2 1,1-1,0 0,-1 0,0 0,0 0,0 0,0-1,-1 1,1 0,-1-1,0 0,0 0,-3 3,-10 9,0-1,-1 0,0-1,-1-1,-1-1,0 0,0-2,-1 0,0-1,-1-1,0-1,0-1,0 0,-1-2,-20 1,6-14,30 4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7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18 559,'-5'15,"-1"9,0 5,5-2,4-6</inkml:trace>
  <inkml:trace contextRef="#ctx0" brushRef="#br0" timeOffset="451.557">272 79,'249'-68,"-128"57,-117 12,-1-1,1 1,0 0,0 0,0 1,0-1,-1 1,1 0,-1 0,1 0,-1 0,0 0,0 1,0-1,0 1,0 0,0 0,-1 0,1 1,-1-1,0 0,0 1,0-1,-1 1,1 0,-1 0,0 0,0 1,0 7,0 0,-1 0,-1 0,0 0,-1 0,0 0,-1 0,0 0,0-1,-2 0,1 0,-2 0,1 0,-4 5,-9 21,-37 63,44-85,1 0,1 1,0 0,1 0,1 1,1 0,0 0,1 1,1 0,0 0,2 0,-1 9,3-24,0 1,1 0,-1-1,1 1,0 0,0-1,0 1,0-1,0 0,1 1,0-1,0 0,0 0,0 0,0 0,0 0,1-1,-1 1,1-1,0 1,0-1,0 0,0 0,0 0,0-1,1 1,-1-1,1 1,-1-1,1-1,-1 1,1 0,-1-1,1 1,0-1,-1 0,1 0,0-1,141-25,70-25,-128 41,-63 9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1,'-14'24,"0"8,7-2,5-10,7-9,3-11,5-6,1-6,2-1,-7 1,-8 3,-6 8,-1 4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1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54 452,'-28'432,"16"-374,-2-96,14 9,2 1,1-1,1 1,2-1,0 2,2-1,1 1,1 0,8-14,13-39,-2-3,3 0,4 3,4 1,35-52,-71 125,-2 1,1 0,0 0,0 1,0-1,1 1,0-1,-1 1,2 0,-1 1,0-1,1 1,0-1,0 1,0 1,0-1,0 1,3-1,-5 5,0 0,-1 0,1 0,0 0,0 0,-1 1,1 0,-1-1,0 1,0 0,0 0,0 0,-1 0,1 0,-1 1,0-1,0 0,0 1,0-1,0 1,-1-1,1 1,-1-1,0 1,0-1,-1 1,1-1,-1 1,0-1,0 4,0-2,2 20,0-1,1-1,1 1,1 0,2-1,3 10,11 6,-8-26</inkml:trace>
  <inkml:trace contextRef="#ctx0" brushRef="#br0" timeOffset="446.205">506 734,'40'-6,"-7"0,1 2,-1 0,1 3,0 1,8 1,-39-1,0 0,-1 1,1-1,-1 1,1-1,0 1,-1 0,1 0,-1 0,1 0,-1 0,0 0,0 1,1-1,-1 1,0 0,0 0,0-1,-1 1,1 0,0 1,-1-1,1 0,-1 0,0 1,0-1,0 1,0-1,0 1,0-1,-1 1,1 0,-1-1,0 1,0 0,0-1,0 1,0 0,-1-1,1 1,-1-1,1 1,-1-1,0 1,0-1,0 1,0-1,-1 1,1-1,-2 2,-9 16,-1-1,-1 0,-1-1,0 0,-2-2,0 1,-6 3,4-4,1 0,1 2,1 0,1 1,0 0,-9 17,22-34,1 1,-1 0,1-1,-1 1,1 0,0 0,0 0,0 0,0 0,1 0,-1 0,1 0,0 0,0 0,0 0,0 0,1 0,-1 0,1 0,-1 0,1 0,0 0,0 0,1-1,-1 1,1 0,-1-1,1 1,0-1,0 1,0-1,0 0,0 0,0 0,1 0,-1 0,1 0,-1-1,1 1,0-1,0 0,0 0,-1 0,1 0,0 0,0-1,0 1,0-1,4 0,1 1,0 0,1-1,-1-1,1 1,-1-2,0 1,0-1,1 0,-1 0,0-1,-1-1,1 1,6-5,2-3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0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728 480,'0'-4,"-1"0,1 1,-1-1,1 1,-1-1,0 1,0 0,0-1,-1 1,1 0,-1 0,0 0,0 0,0 0,0 0,0 1,-1-1,1 0,-1 1,0 0,0 0,1 0,-1 0,-1 0,1 1,0-1,0 1,-1 0,1 0,0 0,-1 0,-2 0,-124-5,106 7,-6 1,0 2,1 1,-1 1,1 1,0 2,1 1,0 1,0 1,1 2,-21 14,46-28,0 0,0 1,0-1,0 1,0-1,1 1,-1 0,0 0,0 0,0 0,1 0,-1 0,1 0,-1 1,1-1,-1 1,1-1,0 1,0-1,0 1,-1 0,2-1,-1 1,0 0,0 0,0 0,1 0,-1-1,1 1,0 0,0 0,-1 0,1 0,0 0,1 0,-1 0,0 0,0 0,1 0,0 0,-1 0,1 0,0 0,0-1,0 1,0 0,0 0,0-1,0 1,0-1,1 1,-1-1,2 1,118 37,-40-19,-79-20,-1 1,0-1,1 1,-1 0,0-1,1 1,-1 0,0 0,0 0,0 0,0 0,0 0,0 0,0 0,0 0,0 1,0-1,0 0,-1 0,1 1,-1-1,1 1,-1-1,1 0,-1 1,0-1,0 1,0-1,1 1,-2-1,1 1,0-1,0 1,0-1,-1 1,1-1,0 0,-1 1,0-1,1 0,-1 1,0-1,0 0,1 0,-1 1,0-1,0 0,0 0,-1 0,1 0,0 0,0-1,0 1,-1 0,1 0,0-1,-147 113,124-95,0 2,2 0,0 1,2 1,0 1,1 1,2 0,-1 4,16-25,0 0,1 1,-1-1,1 1,0-1,0 1,0 0,0-1,1 1,-1 0,1 0,0-1,0 1,0 0,1 0,0-1,-1 1,1 0,0-1,1 1,-1-1,1 1,-1-1,1 0,0 1,0-1,1 0,-1 0,1-1,-1 1,1 0,0-1,0 0,0 1,0-1,0 0,1-1,-1 1,1-1,-1 1,1-1,-1 0,1 0,1 0,18 3,0 0,0-1,0-1,1-1,-1-1,1-1,14-4,20-17,-51 11</inkml:trace>
  <inkml:trace contextRef="#ctx0" brushRef="#br0" timeOffset="538.72">445 1,'-46'172,"25"-56,-99 450,-26-61,64-226,64-245,10-28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2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46,'1'2,"1"0,-1 0,1 0,0-1,-1 1,1 0,0-1,0 1,0-1,0 0,0 0,0 0,0 0,1 0,-1 0,0-1,1 1,-1 0,0-1,1 0,-1 0,0 0,1 0,1 0,-1 0,52 3,-1-3,0-2,0-3,0-2,24-7,71-9,-31 0,-118 23,0 1,0-1,0 0,0 0,0 0,0 1,0-1,0 0,0 0,0 0,1 1,-1-1,0 0,0 0,0 0,0 1,0-1,0 0,1 0,-1 0,0 0,0 0,0 0,0 1,1-1,-1 0,-23 11,-28 11,26-9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0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30,'44'4,"37"-2,10-2,-5-6,-8-2,-12 1,-13 1,-11 2,-7 1,-10 2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1,'-24'10,"-13"7,0 6,11 0,15-5,14-10,2-7,-1-3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1 177,'18'-7,"0"2,1 0,0 1,0 0,0 2,1 0,-1 1,16 2,-16-1,75 0,117-11,-109-6,-102 17,0-1,0 0,1 1,-1-1,0 0,0 1,0-1,0 0,0 0,0 1,0-1,0 0,0 1,0-1,0 0,-1 1,1-1,0 0,0 1,-1-1,1 0,0 1,-1-1,1 1,0-1,-1 1,1-1,-1 1,1-1,-1 1,0-1,1 1,-1-1,1 1,-1 0,0 0,1-1,-1 1,0 0,1 0,-1 0,0-1,1 1,-1 0,0 0,0 0,0 0,-164-83,145 69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4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508 619,'-36'41,"2"2,1 1,3 2,-12 23,-151 281,163-288,-36 47,50-95</inkml:trace>
  <inkml:trace contextRef="#ctx0" brushRef="#br0" timeOffset="300.957">0 703,'195'222,"-155"-175,-2 1,-3 2,13 25,27 39,-18-40,-47-70</inkml:trace>
  <inkml:trace contextRef="#ctx0" brushRef="#br0" timeOffset="1195.821">678 1154,'20'-8,"7"-3,-1 0,2 2,-1 0,1 2,1 2,11-1,-38 5,0 1,-1-1,1 1,0 0,0-1,-1 1,1 0,0 0,0 0,-1 1,1-1,0 0,-1 1,1-1,0 1,-1-1,1 1,0 0,-1-1,1 1,-1 0,0 0,1 0,-1 1,0-1,1 0,-1 0,0 1,0-1,0 1,0-1,0 1,-1-1,1 1,0-1,-1 1,1 0,-1-1,1 1,-1 0,0 0,0-1,0 1,0 0,0-1,0 1,0 0,-1 0,1-1,-1 1,1 0,-1-1,1 1,-1-1,0 1,0 0,0-1,-6 12,-1-1,-1 1,0-1,-1-1,0 0,0 0,-1-1,-1-1,-4 3,5-3,0-1,0 2,1-1,0 1,1 1,0 0,1 0,0 1,1 0,-3 6,9-16,0 0,-1 0,2 1,-1-1,0 0,0 0,1 1,-1-1,1 0,0 1,-1-1,1 0,0 1,1-1,-1 0,0 1,1-1,-1 0,1 1,0-1,0 0,-1 0,2 0,-1 0,0 0,0 0,1 0,-1 0,1 0,-1 0,1-1,0 1,0-1,-1 1,1-1,0 0,1 0,-1 0,0 0,0 0,0 0,1 0,-1-1,0 1,0-1,3 0,6 2,0 0,1-1,0-1,-1 0,1 0,-1-1,1-1,-1 0,0 0,1-1,-1 0,-1-1,1-1,0 0,-1 0,0-1,0 0,-1-1,8-6,2-7</inkml:trace>
  <inkml:trace contextRef="#ctx0" brushRef="#br0" timeOffset="1780.447">1552 844,'-132'344,"130"-339,1 0,0 0,0 0,0 0,1 0,-1 1,1-1,1 0,-1 0,1 0,-1 1,2-1,-1 0,0 0,1 0,0-1,0 1,1 0,-1-1,1 1,0-1,0 0,0 0,1 0,-1 0,1-1,0 1,0-1,1 0,-1 0,0-1,1 1,0-1,-1 0,1 0,0 0,0-1,0 0,1 0,-1 0,4 0,0-2,0 0,1 0,-1-1,0 0,0-1,-1 0,1 0,0-1,-1 0,0-1,0 1,0-1,-1-1,5-4,7-9</inkml:trace>
  <inkml:trace contextRef="#ctx0" brushRef="#br0" timeOffset="2182.283">1242 562,'414'-222,"-412"221,0 0,0-1,0 1,0 1,0-1,0 0,0 1,0-1,1 1,-1-1,0 1,0 0,1 0,-1 0,0 0,0 1,1-1,-1 0,0 1,0 0,0-1,0 1,0 0,0 0,0 0,0 1,0-1,0 0,0 1,-1-1,1 1,0-1,-1 1,0 0,1 0,-1 0,0 0,0 0,0 0,0 0,0 0,-1 0,1 0,0 1,-1-1,0 0,1 0,-1 0,0 1,0-1,-1 0,73 174,-63-162</inkml:trace>
  <inkml:trace contextRef="#ctx0" brushRef="#br0" timeOffset="120883.825">1694 2228,'0'0</inkml:trace>
  <inkml:trace contextRef="#ctx0" brushRef="#br0" timeOffset="121069.845">1327 2312,'0'0</inkml:trace>
  <inkml:trace contextRef="#ctx0" brushRef="#br0" timeOffset="2530.312">2202 986,'38'0,"23"0,5 0,2 0,-7 0,-8-5,-9-1,-7-1,-5 2,-3 2,-6-4,-8-1</inkml:trace>
  <inkml:trace contextRef="#ctx0" brushRef="#br0" timeOffset="2764.535">2456 731,'-5'38,"-1"28,0 7,1-4,2-10,-4-9,-1-8,1-7,2-5,7-2,2-1,2-6</inkml:trace>
  <inkml:trace contextRef="#ctx0" brushRef="#br0" timeOffset="5132.386">3190 647,'1'1,"1"0,-1 0,0 0,1 0,-1 0,0 1,0-1,0 0,0 1,0-1,0 1,0-1,-1 1,1 0,0-1,-1 1,1 0,-1-1,0 1,1 0,-1-1,0 1,0 0,0 0,0-1,-1 1,1 0,0 0,-1-1,1 1,-1 0,0-1,0 1,1 2,-60 224,57-218,0 1,1-1,0 1,1 0,0 0,0 0,1-1,1 1,-1 0,2 0,1 6,-2-16,-1 1,1-1,0 0,-1 1,1-1,0 0,0 0,0 1,0-1,0 0,0 0,0 0,0 0,1-1,-1 1,0 0,1 0,-1-1,0 1,1-1,-1 1,1-1,-1 0,0 1,1-1,-1 0,1 0,-1 0,1 0,-1 0,1 0,-1-1,1 1,-1 0,1-1,-1 1,0-1,1 0,-1 1,1-1,52-35,-26 11,-2-2,-1-1,-1 0,-1-2,-2-1,-1 0,-1-2,4-13,61-106,-64 137,-20 52,-28 225,0 33,3-107,24-182,0 1,-1-1,1 1,-1-1,-1 0,1 1,-1-1,0-1,0 1,-1 0,0-1,0 1,0-1,-1 0,1-1,-1 1,-1-1,1 0,0 0,-1-1,0 1,0-1,0 0,0-1,0 0,0 0,-1 0,1 0,-1-1,0 0,1-1,-1 0,0 0,-3 0,7-1,0 0,0-1,0 1,0 0,0-1,0 0,0 0,0 0,1 0,-1 0,1 0,0-1,0 1,0-1,0 1,0-1,0 0,1 0,-1 0,1 0,0 0,0 0,0 0,0-1,1 1,-1 0,1 0,0-1,-1 1,2 0,-1-1,0 1,1 0,-1 0,1-1,0 1,50-112,23 13,-60 90</inkml:trace>
  <inkml:trace contextRef="#ctx0" brushRef="#br0" timeOffset="5583.476">3754 986,'84'-9,"38"4,-120 5,0 1,0-1,0 0,0 1,0-1,0 1,0 0,0 0,0 0,0 0,-1 0,1 0,0 0,-1 1,1-1,0 1,-1-1,0 1,1-1,-1 1,0 0,0 0,0 0,0-1,0 1,0 0,-1 0,1 0,-1 0,1 0,-1 1,0-1,0 0,0 0,0 0,0 0,0 0,-1 0,1 0,-1 0,1 0,-1 0,0 0,0 2,-53 79,-31 21,84-103,0 0,0 1,0-1,1 0,-1 1,1-1,-1 1,1 0,-1-1,1 1,0-1,0 1,0 0,0-1,0 1,0-1,0 1,0-1,1 1,-1 0,0-1,1 1,0-1,-1 1,1-1,0 0,0 1,0-1,0 0,0 1,0-1,0 0,0 0,0 0,0 0,1 0,-1 0,1 0,-1-1,0 1,1 0,-1-1,1 1,-1-1,1 1,0-1,76 1,24-43,-78 29</inkml:trace>
  <inkml:trace contextRef="#ctx0" brushRef="#br0" timeOffset="6113.589">4375 901,'53'-30,"-2"-2,-1-2,32-29,-80 61,0 0,-1 0,1-1,1 2,-1-1,0 0,0 0,1 1,-1-1,1 1,-1 0,1-1,-1 1,1 1,0-1,0 0,-1 1,1-1,0 1,0 0,0 0,0 0,-1 0,1 0,0 1,0-1,0 1,-1 0,1 0,0 0,-1 0,1 0,-1 1,1-1,-1 1,0 0,1-1,-1 1,1 2,10 20,0 0,-2 1,-1 0,-1 1,-1 0,-2 1,0-1,-2 1,-1 1,-1-1,-1 22,-1 308,-2-322,-1-1,-1 1,-2-1,-1-1,-2 1,-2-1,0-1,-3 0,-9 18,22-48,0 1,0 0,0-1,-1 1,1-1,-1 1,1-1,-1 0,0 0,0 0,0 0,0 0,0 0,0 0,0 0,-1-1,1 0,-1 1,1-1,-1 0,1 0,-1 0,0 0,1-1,-1 1,0-1,0 1,0-1,1 0,-1 0,0-1,0 1,0 0,1-1,-1 0,0 0,1 1,-1-2,0 1,1 0,-1 0,1-1,0 1,-1-1,1 0,0 0,0 0,-1-1,-3-10,1-1,0 0,1-1,0 1,1-1,1 1,0-1,1 0,0 0,2 0,0 0,0 0,3-10,-1 2,1 0,1 0,0 1,2 0,1 0,1 0,2-4,2 3</inkml:trace>
  <inkml:trace contextRef="#ctx0" brushRef="#br0" timeOffset="6532.3">4347 477,'73'-51,"-3"-3,-2-3,18-23,-58 49,-1-1,-1-1,-3-1,17-30,-32 50,14-13,-11 50,-1 118,-6-113,2-1,0-1,2 1,1-1,2-1,0 0,1 0,14 19,-12-26</inkml:trace>
  <inkml:trace contextRef="#ctx0" brushRef="#br0" timeOffset="23271.014">4093 7449,'61'-98,"69"-99,-11 22,61-39,-72 87,119-137,-74 84,43-57,19-5,-106 123,-61 68,-1-2,-4-1,11-21,11-14,-1-1,-3-3,13-35,40-42,29-26,-2 21,-13 13,46-37,87-196,-134 197,143-168,-103 112,-142 213,1 1,3 1,1 1,1 2,2 2,2 0,15-10,-14 12,-2-1,-2-3,-1 0,-2-2,-1-1,3-11,-13 27,1 0,0 0,2 2,1 1,20-16,2-2,-25 19,-2-1,0 0,-1-2,-1 1,-1-2,-1-1,86-113,-55 81,28-22,-60 68,-21 9,-26 9,33-8,-132 32,124-29,-1 0,1-1,-1 0,1-1,-1 0,1-1,-1 0,1 0,-1-1,1-1,-1 0,1 0,0-1,0 0,0-1,0 0,0-1,1 0,0 0,-3-3,12 9,0-1,0 0,0 1,0-1,0 1,-1-1,1 1,0-1,0 0,0 1,0-1,-1 0,1 1,0-1,0 0,-1 1,1-1,0 0,-1 1,1-1,0 0,-1 0,1 1,0-1,-1 0,1 0,0 0,-1 1,1-1,-1 0,1 0,-1 0,1 0,0 0,-1 0,1 0,-1 0,1 0,-1 0,1 0,0 0,-1 0,1-1,-1 1,1 0,0 0,-1 0,1 0,0-1,-1 1,1 0,0 0,-1-1,1 1,0 0,-1-1,1 1,0 0,0-1,-1 1,16 34,4-2,1-1,-2 1,-1 1,-1 1,-2 0,3 13,37 143,-42-162,-12-28,0-1,0 1,0 0,0-1,0 1,0 0,0-1,0 1,0 0,0-1,1 1,-1 0,0-1,0 1,0 0,0-1,1 1,-1 0,0-1,0 1,1 0,-1 0,0 0,0-1,1 1,-1 0,0 0,1 0,-1-1,0 1,1 0,-1 0,0 0,1 0,-1 0,1 0,-1 0,0 0,1 0,-1 0,0 0,1 0,-1 0,0 0,1 0,-1 0,0 0,1 1,-1-1,0 0,1 0,-1 0,0 1,1-1,-1 0,0 0,0 1,1-1,-1 0,0 0,0 1,0-1,1 0,-1 1,73-310,-39 180,-33 118,-4 5</inkml:trace>
  <inkml:trace contextRef="#ctx0" brushRef="#br0" timeOffset="27025.981">5815 4062,'0'0,"0"1,-1-1,1 0,0 0,0 1,0-1,0 0,0 0,0 0,-1 1,1-1,0 0,0 0,0 0,-1 0,1 0,0 1,0-1,0 0,-1 0,1 0,0 0,0 0,-1 0,1 0,0 0,0 0,-1 0,1 0,0 0,0 0,-1 0,1 0,0 0,0 0,-1 0,1 0,0 0,0 0,-1 0,1-1,0 1,0 0,0 0,-1 0,1 0,0 0,0-1,9 25,104 148,-56-87,-57-86,0 1,0 0,0-1,0 1,0 0,0-1,0 1,0 0,0-1,0 1,0-1,0 1,1 0,-1-1,0 1,0 0,0-1,1 1,-1 0,0-1,0 1,0 0,1 0,-1-1,0 1,1 0,-1 0,0-1,1 1,-1 0,0 0,1 0,-1 0,0 0,1-1,-1 1,0 0,1 0,-1 0,-16-42,-9-19,1-1,4-1,-13-62,23 76,4 29,0-1,2-1,0 1,1-1,1 1,1-1,1 0,1 1,1-1,1 0,1 1,1 0,6-20,-7 33,35-51,-37 57,-1 1,0 0,1 1,-1-1,0 0,1 0,-1 0,1 1,0-1,-1 1,1-1,-1 1,1 0,0 0,-1 0,1 0,0 0,-1 0,1 0,0 0,-1 1,1-1,-1 0,1 1,0 0,-1-1,1 1,-1 0,0 0,1 0,-1-1,1 2,-1-1,0 0,0 0,0 0,0 1,0-1,0 0,0 1,64 60,-50-51</inkml:trace>
  <inkml:trace contextRef="#ctx0" brushRef="#br0" timeOffset="27806.449">6209 3836,'92'-76,"-37"30,-54 46,0 1,0-1,0 1,-1-1,1 1,0 0,-1 0,1-1,-1 1,1 0,-1 0,1 0,-1-1,1 1,-1 0,0 0,1 0,-1 0,0 0,0 0,0 0,0 0,0 0,0 0,0 0,0 0,0 0,0-1,-1 1,1 0,0 0,-1 0,1 0,0 0,-1 0,0 2,-15 60,13-55,0 1,0 0,0 0,2 1,-1-1,1 0,0 1,1-1,0 1,1 2,-1-10,0 0,0-1,1 1,-1-1,1 1,-1-1,1 1,0-1,-1 1,1-1,0 0,0 0,0 1,0-1,0 0,0 0,1 0,-1 0,0 0,0 0,1 0,-1 0,1-1,-1 1,1 0,-1-1,1 1,-1-1,1 0,-1 1,1-1,-1 0,1 0,0 0,-1 0,1 0,-1-1,1 1,0 0,-1-1,1 1,-1-1,1 1,-1-1,0 0,1 0,-1 0,0 0,65-46,-50 30,-4 1</inkml:trace>
  <inkml:trace contextRef="#ctx0" brushRef="#br0" timeOffset="28725.209">5391 3385,'334'-183,"-334"183,1 0,0-1,0 1,-1 0,1 0,0 0,-1-1,1 1,0-1,-1 1,1 0,0-1,-1 1,1-1,-1 1,1-1,-1 0,1 1,-1-1,1 1,-1-1,0 0,1 1,-1-1,0 0,0 0,1 1,-1-1,0 0,0 0,0 1,0-1,0 0,0 0,0 1,0-1,0 0,0 0,-1 1,1-1,0 0,0 1,-1-1,1 0,0 1,-1-1,1 0,-1 1,1-1,-1 1,1-1,-1 0,-40-19,28 15,4 2,0 0,0-1,0 0,0-1,1 0,0 0,0-1,0 0,1-1,0 1,0-1,0-1,1 1,1-1,-1 0,-1-5,4-7</inkml:trace>
  <inkml:trace contextRef="#ctx0" brushRef="#br0" timeOffset="33258.015">8608 2058,'0'5,"0"6,0 6,0 5,0 4,0-3</inkml:trace>
  <inkml:trace contextRef="#ctx0" brushRef="#br0" timeOffset="33527.73">8581 2622,'4'15,"3"9,-1 0</inkml:trace>
  <inkml:trace contextRef="#ctx0" brushRef="#br0" timeOffset="33773.066">8608 3018,'0'0</inkml:trace>
  <inkml:trace contextRef="#ctx0" brushRef="#br0" timeOffset="34776.719">8636 3300,'10'28,"2"11</inkml:trace>
  <inkml:trace contextRef="#ctx0" brushRef="#br0" timeOffset="35022.811">8636 3807,'0'0</inkml:trace>
  <inkml:trace contextRef="#ctx0" brushRef="#br0" timeOffset="35180.431">8636 4118,'0'0</inkml:trace>
  <inkml:trace contextRef="#ctx0" brushRef="#br0" timeOffset="35439.496">8636 4485,'0'0</inkml:trace>
  <inkml:trace contextRef="#ctx0" brushRef="#br0" timeOffset="35440.496">8636 4767,'5'15,"1"4</inkml:trace>
  <inkml:trace contextRef="#ctx0" brushRef="#br0" timeOffset="35675.467">8636 5162,'10'0,"2"0</inkml:trace>
  <inkml:trace contextRef="#ctx0" brushRef="#br0" timeOffset="35825.154">8665 5472,'0'0</inkml:trace>
  <inkml:trace contextRef="#ctx0" brushRef="#br0" timeOffset="36006.373">8665 5784,'0'0</inkml:trace>
  <inkml:trace contextRef="#ctx0" brushRef="#br0" timeOffset="36007.373">8665 6065,'0'0</inkml:trace>
  <inkml:trace contextRef="#ctx0" brushRef="#br0" timeOffset="36179.064">8721 6348,'0'14,"5"5,1 0</inkml:trace>
  <inkml:trace contextRef="#ctx0" brushRef="#br0" timeOffset="36327.998">8665 6602,'0'10,"0"7,0 6,0 4,-5-2,-2-2,6-3,3-6</inkml:trace>
  <inkml:trace contextRef="#ctx0" brushRef="#br0" timeOffset="36490.229">8636 6912,'0'5,"0"6,0 2</inkml:trace>
  <inkml:trace contextRef="#ctx0" brushRef="#br0" timeOffset="47028.52">8581 6969,'0'509,"-29"-311,28 168,-9-321,4-27</inkml:trace>
  <inkml:trace contextRef="#ctx0" brushRef="#br0" timeOffset="57432.435">8636 7984,'-17'40,"10"-27,1 1,1 1,0-1,1 1,1 0,0 0,1 0,0 0,2 0,-1 1,2-1,0 0,1 0,3 11,3 14,-1 1,-3 0,-1 0,-1 0,-3 1,-2 1,1 46,2-5,0-59</inkml:trace>
  <inkml:trace contextRef="#ctx0" brushRef="#br0" timeOffset="58603.128">4064 7759,'30'364,"-31"-26,-26-163,15-120,7-42,2 0,-1 1,2 0,0 0,0 0,1 0,1 0,1 0,0 0,2 11,3-12,1-7</inkml:trace>
  <inkml:trace contextRef="#ctx0" brushRef="#br0" timeOffset="60851.227">4347 8804,'538'0,"-486"4,-34 2</inkml:trace>
  <inkml:trace contextRef="#ctx0" brushRef="#br0" timeOffset="59464.431">5842 8577,'-1'8,"-1"-1,0 0,0 0,-1 0,0 0,0-1,0 1,-1-1,0 0,-1 0,1 0,-3 1,-5 10,-26 39,10-13,-1-2,-3 0,-1-3,-32 30,53-56,-1-1,0-1,0 0,-1-1,0 0,-1-1,-8 3,0-3</inkml:trace>
  <inkml:trace contextRef="#ctx0" brushRef="#br0" timeOffset="59766.971">5391 8605,'5'10,"11"12,8 3,4 2,2 1,2 1,-1-5,-1-2,0 1,-1 1,0 1,0 1,-1 1,-5-4</inkml:trace>
  <inkml:trace contextRef="#ctx0" brushRef="#br0" timeOffset="60199.872">5956 8859,'40'-7,"-25"4,-1 0,1 0,0 2,0 0,0 0,0 1,0 1,0 1,-1 0,14 4,-27-5,1-1,0 1,-1 0,0 0,1 0,-1 0,1 0,-1 1,0-1,0 0,0 1,0-1,0 1,0-1,0 1,0-1,0 1,-1-1,1 1,-1 0,1-1,-1 1,0 0,0 0,0-1,1 1,-2 0,1 0,0-1,0 1,0 0,-1 0,1-1,-1 1,0 0,1-1,-1 1,0-1,0 1,0-1,0 1,-44 64,43-64,-9 10,6-7,0 0,1 0,-1 1,1-1,0 1,1 0,0 0,-1 0,2 0,-1 0,1 1,0-1,-1 6,3-10,0 0,1-1,-1 1,0 0,1-1,-1 1,1-1,0 1,-1-1,1 1,0-1,0 1,0-1,0 0,0 1,0-1,0 0,1 0,-1 0,0 0,1 0,-1 0,0 0,1 0,-1-1,1 1,0-1,-1 1,1-1,-1 1,1-1,0 0,-1 0,1 0,0 0,-1 0,1 0,0 0,65-10,-43 3,-3 1</inkml:trace>
  <inkml:trace contextRef="#ctx0" brushRef="#br0" timeOffset="62455.136">6294 8747,'1470'0,"-1273"-28,28 28,-83 27,-120-25</inkml:trace>
  <inkml:trace contextRef="#ctx0" brushRef="#br1" timeOffset="70838.231">7480 7053,'0'566,"-5"-515,-2-33</inkml:trace>
  <inkml:trace contextRef="#ctx0" brushRef="#br1" timeOffset="74186.366">7508 7590,'2'1,"-1"0,1 1,0-1,0 1,0-1,-1 1,1 0,-1 0,0 0,1 0,-1 0,0 0,0 0,0 0,0 0,-1 0,1 1,0-1,-1 0,0 0,0 1,1-1,-1 0,0 1,-1 1,2-1,1 269,-19-293,-23-146,40-115,-27 139,25 33,2 85</inkml:trace>
  <inkml:trace contextRef="#ctx0" brushRef="#br1" timeOffset="75204.484">5899 7646,'-130'150,"-23"67,152-217,1 2,-1-1,0 1,0-1,0 0,0 0,0 1,-1-1,1 0,0 0,-1 0,1 0,0 0,-1-1,1 1,-1 0,1-1,-1 1,0-1,1 1,-1-1,0 0,1 0,-1 0,0 0,1 0,-1 0,0 0,1 0,-1-1,1 1,-1 0,0-1,-6-10</inkml:trace>
  <inkml:trace contextRef="#ctx0" brushRef="#br1" timeOffset="75656.471">5532 7674,'39'17,"-16"-9,0 0,-1 1,0 1,0 2,-1 0,-1 1,14 11,-18-11,0 0,-1 0,0 2,-1 0,-1 0,0 1,-1 1,3 7,-2-1,-1-5</inkml:trace>
  <inkml:trace contextRef="#ctx0" brushRef="#br1" timeOffset="75952.274">6125 7816,'0'19,"0"11,0 5,0-3</inkml:trace>
  <inkml:trace contextRef="#ctx0" brushRef="#br1" timeOffset="77773.989">6350 7730,'139'-25,"289"23,-61 2,-197-29,-116 28,-30 1</inkml:trace>
  <inkml:trace contextRef="#ctx0" brushRef="#br1" timeOffset="78760.226">7621 7504,'-8'2,"0"0,0 1,0-1,1 1,-1 1,1 0,0 0,0 0,0 1,1 0,0 0,-2 2,-1 0,-251 238,154-145,89-87</inkml:trace>
  <inkml:trace contextRef="#ctx0" brushRef="#br1" timeOffset="80792.971">5362 7816,'-87'21,"-137"14,150-35,-106 11,139-5,-1-1,1-2,-1-1,-15-3,-86 4,94 6,-34-3,67-10,-1 0,1 1,-1 1,0 1,0 0,0 1,0 1,0 0,0 2,1 0,-1 0,-13 6,22-5</inkml:trace>
  <inkml:trace contextRef="#ctx0" brushRef="#br1" timeOffset="81278.199">4375 7674,'-60'64,"-79"53,-2 14,12-41,111-78</inkml:trace>
  <inkml:trace contextRef="#ctx0" brushRef="#br1" timeOffset="86346.023">7480 5388,'5'10,"1"7,0 7,4-2,-1 1,0 1,-3-4</inkml:trace>
  <inkml:trace contextRef="#ctx0" brushRef="#br1" timeOffset="86623.688">7536 5812,'-5'9,"-1"9,0 5,1-1</inkml:trace>
  <inkml:trace contextRef="#ctx0" brushRef="#br1" timeOffset="86872.574">7451 6206,'15'10,"4"3</inkml:trace>
  <inkml:trace contextRef="#ctx0" brushRef="#br1" timeOffset="87108.431">7508 6489,'0'0</inkml:trace>
  <inkml:trace contextRef="#ctx0" brushRef="#br1" timeOffset="87109.431">7536 6827</inkml:trace>
  <inkml:trace contextRef="#ctx0" brushRef="#br1" timeOffset="87273.345">7536 7166</inkml:trace>
  <inkml:trace contextRef="#ctx0" brushRef="#br1" timeOffset="88375.921">7028 5134,'-5'0,"-1"0</inkml:trace>
  <inkml:trace contextRef="#ctx0" brushRef="#br1" timeOffset="88614.119">6746 5134,'0'0</inkml:trace>
  <inkml:trace contextRef="#ctx0" brushRef="#br1" timeOffset="88757.834">6463 5162,'0'0</inkml:trace>
  <inkml:trace contextRef="#ctx0" brushRef="#br1" timeOffset="88906.61">6209 5191,'0'0</inkml:trace>
  <inkml:trace contextRef="#ctx0" brushRef="#br1" timeOffset="89161.307">5645 5218,'0'0</inkml:trace>
  <inkml:trace contextRef="#ctx0" brushRef="#br1" timeOffset="89400.087">5306 5247,'0'0</inkml:trace>
  <inkml:trace contextRef="#ctx0" brushRef="#br1" timeOffset="89862.383">4234 5304,'0'0</inkml:trace>
  <inkml:trace contextRef="#ctx0" brushRef="#br1" timeOffset="90609.515">4404 5275,'0'0</inkml:trace>
  <inkml:trace contextRef="#ctx0" brushRef="#br1" timeOffset="90862.674">4629 5247,'14'0,"10"0,1 0</inkml:trace>
  <inkml:trace contextRef="#ctx0" brushRef="#br1" timeOffset="91010.409">4770 5275,'34'-5,"11"-1</inkml:trace>
  <inkml:trace contextRef="#ctx0" brushRef="#br1" timeOffset="91179.939">4884 5304,'0'0</inkml:trace>
  <inkml:trace contextRef="#ctx0" brushRef="#br1" timeOffset="91541.371">4093 5304,'0'0</inkml:trace>
  <inkml:trace contextRef="#ctx0" brushRef="#br1" timeOffset="91778.434">4093 5304,'-14'4,"-1"3,3-1</inkml:trace>
  <inkml:trace contextRef="#ctx0" brushRef="#br1" timeOffset="95482.328">4008 5304,'-6'4,"1"-1,-1 0,0 0,0 0,-1 0,1-1,0 0,-1-1,0 1,1-1,-1-1,0 1,1-1,-2 0,-34 5,-189 36,102-19,118-21,22-5,205-33,-28 9,-228 44,-143 8,-5-6,137-7,51-11,0 0,0 1,-1-1,1 1,0-1,0 0,0 1,0-1,-1 1,1-1,0 1,0-1,0 1,0-1,0 1,0-1,0 0,0 1,0-1,0 1,1-1,-1 1,0-1,0 1,0-1,0 0,1 1,-1-1,0 1,0-1,1 0,-1 1,0-1,1 0,-1 1,0-1,1 0,-1 0,1 1,-1-1,0 0,1 0,-1 0,1 0,-1 1,1-1,-1 0,1 0,-1 0,1 0,-1 0,0 0,1 0,-1 0,1 0,-1 0,1-1,-1 1,1 0,-1 0,0 0,1 0,-1-1,1 1,-1 0,0 0,1-1,-1 1,1-1,42 4,1-3,-1-2,1-1,-1-2,13-5,-43 8,14-2</inkml:trace>
  <inkml:trace contextRef="#ctx0" brushRef="#br1" timeOffset="97010.901">4037 7504,'-227'34,"-17"29,104-44,129-9,15-4</inkml:trace>
  <inkml:trace contextRef="#ctx0" brushRef="#br1" timeOffset="100729.396">3783 5417,'-256'17,"59"-5,34 15,132-27,34 0</inkml:trace>
  <inkml:trace contextRef="#ctx0" brushRef="#br1" timeOffset="102161.387">2992 6178,'1'255,"-1"-254,0 1,-1 0,1-1,0 1,0 0,1 0,-1-1,0 1,0 0,1-1,-1 1,1-1,0 1,-1 0,1-1,0 1,0-1,0 0,0 1,0-1,0 0,0 1,1-1,-1 0,0 0,1 0,-1 0,0 0,1-1,-1 1,1 0,0-1,-1 1,1-1,0 1,-1-1,1 0,0 0,-1 0,1 0,0 0,-1 0,1 0,0 0,-1-1,1 1,0-1,-1 1,2-1,13-10,-1 0,-1-1,0-1,0 0,-1-1,-1 0,0-1,-1 0,-1-1,0-1,-2 1,1-1,-2-1,0 1,0-6,15-79,-7 140,42 282,-29-98,-24-211,-2-1,1 1,-1 0,-1 0,0 0,0 0,-1 0,-1 0,0 0,0 0,-1 0,-1-1,0 1,0 0,-1-1,0 0,-1 0,0 0,0-1,-1 1,-1-1,1 0,-1-1,-1 0,-2 2,8-8,1-1,-1 0,1 0,-1 0,0 0,0 0,1 0,-1 0,0-1,0 1,0-1,0 1,0-1,0 0,0 1,0-1,0 0,1-1,-1 1,0 0,0 0,0-1,0 1,0-1,0 0,0 1,1-1,-1 0,0 0,0 0,1 0,-1 0,1-1,-1 1,1 0,0-1,-1 1,1-1,0 0,0 1,-24-78,24 52,2 0,0-1,2 2,1-1,2 0,5-16,-3 20,1 5</inkml:trace>
  <inkml:trace contextRef="#ctx0" brushRef="#br1" timeOffset="102466.919">3472 6376,'15'19,"4"16,-1 7,-3 1,-5-2,-4-3,-2-8</inkml:trace>
  <inkml:trace contextRef="#ctx0" brushRef="#br1" timeOffset="104714.487">3416 5585,'25'139,"-10"6,-9-113,0 0,-3 0,0 1,-2-1,-3 33,-10-30,6-30</inkml:trace>
  <inkml:trace contextRef="#ctx0" brushRef="#br1" timeOffset="105282.618">3416 5642,'-144'71,"145"-71,-1 0,1 0,0 0,-1 1,1-1,0 0,-1 1,1-1,0 0,-1 1,1-1,0 1,-1-1,1 1,-1 0,1-1,-1 1,0-1,1 1,-1 0,1-1,-1 1,0 0,0 0,1-1,-1 1,0 0,0-1,0 1,0 0,0 0,0 0,0-1,0 1,0 0,0 0,0-1,-1 1,1 0,0-1,-1 1,1 0,0-1,-1 1,1 0,0-1,-1 1,1-1,-1 1,0 0,1-1,-1 1,1-1,-1 0,0 1,1-1,-1 1,0-1,1 0,-1 0,0 1,0-1,1 0,26 5,1-1,-1-1,1-2,0 0,0-2,8-1,27-1,-61 4,0-1,0 0,0 0,0 0,0 1,1-1,-1 0,0 0,0-1,0 1,0 0,0 0,0-1,1 1,-1 0,0-1,0 1,0-1,0 1,0-1,0 0,0 1,-1-1,1 0,0 0,0 0,-1 0,1 1,0-1,-1 0,1 0,-1 0,1 0,-1-1,1 1,-1 0,0 0,1 0,-1 0,0 0,0 0,0-1,0 1,0 0,0 0,0 0,-1 0,1 0,0 0,-1 0,1-1,0 1,-1 0,1 0,-1 0,0 0,1 0,-1 1,0-1,0 0,1 0,-1 0,-6-13,0 1,0-1,-1 2,-1-1,0 1,0 0,-1 1,-9-8,-1 2</inkml:trace>
  <inkml:trace contextRef="#ctx0" brushRef="#br1" timeOffset="107182.198">3557 6969,'2'1,"-1"1,1-1,0 1,0-1,-1 1,1 0,-1-1,1 1,-1 0,0 0,1 0,-1 0,0 1,-1-1,1 0,0 0,-1 0,1 1,-1-1,1 0,-1 1,0-1,0 0,0 1,-1 0,2 0,2 252,25-112,-27-133,-1-9,1-1,0 1,-1 0,1 0,-1 0,1 0,-1 0,1 0,-1 0,0 0,1 0,-1 0,0 0,0 0,0 0,0 0,0 0,0 0,0 0,0 0,0 0,-1 1,1-1,0 0,-1 0,1 0,0-1,-1 1,1 0,-1 0,0 0,1 0,-1 0,0-1,0 1,1 0,-1 0,0-1,0 1,0-1,0 1,0-1,0 1,0-1,0 1,0-1,0 0,0 0,0 1,0-1,0 0,0 0,0 0,0 0,0 0,0-1,0 1,-25-13,0-1,2-2,0 0,0-2,2-1,-1-1,23 20,0 0,-1 0,1 0,-1 0,1 0,-1-1,1 1,-1 0,1 0,0-1,-1 1,1 0,0-1,-1 1,1 0,0-1,-1 1,1 0,0-1,-1 1,1-1,0 1,0 0,0-1,0 1,-1-1,1 1,0-1,0 1,0-1,0 1,0-1,0 1,0-1,0 1,0-1,0 1,1-1,-1 1,0 0,0-1,0 1,0-1,1 1,-1-1,0 1,0 0,1-1,-1 1,0 0,1-1,-1 1,1 0,-1-1,0 1,1 0,-1 0,1-1,-1 1,0 0,1 0,-1 0,1 0,-1 0,1 0,-1 0,38-3,-33 3,200-9,-126 0,-79 10,1 0,0 0,0 0,-1 0,1 0,0 0,-1 1,1-1,-1 0,0 0,1 0,-1 1,0-1,0 0,1 0,-1 1,0-1,0 0,-1 0,1 1,0-1,0 0,-1 0,1 1,0-1,-1 0,1 0,-1 0,0 0,1 0,-1 0,0 0,0 0,0 0,1 0,-1 0,0 0,0 0,0-1,-1 1,1 0,0-1,0 1,0-1,0 1,0-1,-1 0,1 1,-1-1,1 1,-95 75,75-61</inkml:trace>
  <inkml:trace contextRef="#ctx0" brushRef="#br1" timeOffset="109930.311">3980 7533,'-17'6,"-18"6,1-1,-2-2,1-1,-1-2,-26 0,-136 21,74-10,-118-5,99 14,-53-24,53 25,57-27,-70 12,-17 10,155-20,6-3</inkml:trace>
  <inkml:trace contextRef="#ctx0" brushRef="#br0" timeOffset="118273.968">6916 1720,'-34'-5,"-16"-2,1 6,4 3,9 0</inkml:trace>
  <inkml:trace contextRef="#ctx0" brushRef="#br0" timeOffset="118433.215">6463 1748,'0'0</inkml:trace>
  <inkml:trace contextRef="#ctx0" brushRef="#br0" timeOffset="118602.072">6209 1804,'0'0</inkml:trace>
  <inkml:trace contextRef="#ctx0" brushRef="#br0" timeOffset="118768.804">5758 1861,'0'0</inkml:trace>
  <inkml:trace contextRef="#ctx0" brushRef="#br0" timeOffset="118918.694">5391 1861,'0'0</inkml:trace>
  <inkml:trace contextRef="#ctx0" brushRef="#br0" timeOffset="119169.588">5024 1945,'0'0</inkml:trace>
  <inkml:trace contextRef="#ctx0" brushRef="#br0" timeOffset="120171.627">2569 2142</inkml:trace>
  <inkml:trace contextRef="#ctx0" brushRef="#br0" timeOffset="120417.459">2569 2142,'-14'5,"-5"2</inkml:trace>
  <inkml:trace contextRef="#ctx0" brushRef="#br0" timeOffset="120658.136">2286 2171,'0'0</inkml:trace>
  <inkml:trace contextRef="#ctx0" brushRef="#br0" timeOffset="125050.657">1892 2030,'0'434,"27"-187,-15 141,1-228,-8 161,-6-242,-28 249,47 3,-8-252,20 258,-2-24,-1-48,2 17,0 18,-13-69,7-7,5-94,7 21,-24 161,13-171,30 90,-19 47,-35 3,27-83,-27 129,0-342,0-3</inkml:trace>
  <inkml:trace contextRef="#ctx0" brushRef="#br0" timeOffset="125658.504">2512 7364,'-5'1,"0"1,0 0,0 0,0 0,0 1,1 0,-1 0,1 0,0 1,-1-1,2 1,-1 0,0 0,-1 3,-3 1,-38 45,2 2,3 1,-31 57,-7 8,-43 38,122-159,0-1,-1 1,1-1,0 1,0-1,0 1,0 0,-1-1,1 1,0-1,0 1,-1 0,1-1,0 1,-1 0,1-1,0 1,-1 0,1-1,-1 1,1 0,0 0,-1 0,1-1,-1 1,1 0,-1 0,1 0,-1 0,1 0,-1 0,1 0,0 0,-1 0,1 0,-1 0,1 0,-1 0,1 0,-1 0,1 1,-1-1,1 0,0 0,-1 0,1 1,-1-1,1 0,0 1,-1-1,6-13</inkml:trace>
  <inkml:trace contextRef="#ctx0" brushRef="#br0" timeOffset="126774.041">2145 1775,'-140'190,"8"-33,-19 24,-29 16,139-151,28-35</inkml:trace>
  <inkml:trace contextRef="#ctx0" brushRef="#br0" timeOffset="128893.514">1130 4287,'-43'118,"33"-88,1 1,1 0,2 1,1 0,1-1,2 5,1 0,-1-22,1 0,0 1,1-1,1 0,1 1,0-1,0 0,1 0,1 0,1 0,0-1,1 2,-5-14,-1 1,1-1,0 1,0-1,0 1,0-1,0 0,1 0,-1 1,0-1,1 0,-1 0,0 0,1 0,0-1,-1 1,1 0,-1-1,1 1,0-1,-1 1,1-1,0 0,-1 1,1-1,0 0,0 0,-1-1,1 1,0 0,0 0,-1-1,1 1,-1-1,1 0,0 1,-1-1,1 0,-1 0,1 0,-1 0,1-1,47-59,87-252,-124 280,-5 14,-2 0,0-1,-1 1,0-1,-2 0,0-20,19 136,12 122,-3 62,-27-186,-4-1,-4 1,-4-1,-4 0,-13 37,-45 86,71-214,0-1,0 1,-1 0,1-1,0 1,-1 0,0-1,1 1,-1-1,0 1,1-1,-1 1,0-1,0 0,0 1,-1-1,1 0,0 0,0 0,-1 0,1 0,0 0,-1 0,1 0,-1 0,1-1,-1 1,0 0,1-1,-1 0,1 1,-1-1,0 0,0 0,1 0,-1 0,0 0,1 0,-1-1,0 1,1 0,-1-1,1 1,-1-1,1 0,-1 1,1-1,-1 0,1 0,-1 0,1 0,0 0,0-1,-1 1,1 0,0-1,-4-20,2 0,0-1,1 1,2-1,0 1,1 0,2-6,-3 27,6-44,3 0,1 1,2-1,3 2,1 0,2-1,-11 29,17-99,-23 91</inkml:trace>
  <inkml:trace contextRef="#ctx0" brushRef="#br0" timeOffset="130221.725">1581 4852,'115'-16,"-112"16,0 1,0 0,0 0,0 1,0-1,0 0,-1 1,1 0,-1 0,1 0,-1 0,1 0,-1 0,0 0,0 1,0-1,-1 1,1-1,0 1,-1 0,0 0,0 0,0 0,0 0,0 0,0 0,-1 0,1 0,-1 0,0 0,0 0,0 1,-21 99,-79 34,99-136,0 0,1 0,-1 1,1-1,-1 0,1 1,0-1,0 0,-1 1,1-1,0 1,0-1,0 0,1 1,-1-1,0 0,0 1,1-1,-1 0,1 1,-1-1,1 0,0 0,-1 1,1-1,0 0,0 0,0 0,0 0,0 0,0 0,0 0,0 0,0-1,0 1,0 0,1-1,-1 1,0-1,1 1,-1-1,59 13,92-33,-128 19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795 1,'-49'22,"2"2,0 2,2 2,1 2,1 2,-11 14,10-10,3 3,1 1,2 2,2 1,1 2,3 1,2 2,2 1,2 1,2 2,2 0,3 1,-11 53,25-92,0 1,2 0,0 0,1 0,0 1,1-1,1 0,1 1,0-1,0 0,2 0,0 0,1 0,0 0,1-1,1 1,0-1,1-1,1 1,0-1,0-1,1 1,1-1,0-1,1 0,0 0,1-1,5 3,6-1,0-1,0-1,1-1,0-1,1-1,0-1,0-1,1-2,-1 0,1-2,-1 0,1-2,-1-1,25-5,2-3,0-2,-1-2,-1-2,-1-3,0-2,36-21,-32 13,-1-2,-2-2,-1-2,-2-2,1-4,-30 24,0-2,0 0,-2 0,-1-2,0 0,-2-1,0 0,-1-1,-2 0,0-1,-1 0,-2-1,0-2,-3 1,-1-1,-1 0,-2 0,-1 0,0 1,-3-1,0 0,-1 1,-2 0,0 0,-2 1,-1 0,-1 0,-1 1,-1 0,-1 1,-1 1,-1 0,-1 2,0-1,-2 2,-1 1,0 0,-1 1,-1 1,-22-12,16 14,0 0,-1 2,-1 1,1 2,-2 0,1 2,-1 2,0 0,-1 2,1 2,0 1,-1 1,1 1,0 2,0 2,0 0,1 2,-25 10,-24 12</inkml:trace>
  <inkml:trace contextRef="#ctx0" brushRef="#br0" timeOffset="330.1">654 481,'0'5,"0"1</inkml:trace>
  <inkml:trace contextRef="#ctx0" brushRef="#br0" timeOffset="581.319">992 509,'0'0</inkml:trace>
  <inkml:trace contextRef="#ctx0" brushRef="#br0" timeOffset="1093.822">484 819,'6'12,"1"0,-1 0,2-1,0 0,0 0,1-1,0 0,10 7,-9-6,4 1,1-1,0 0,0-1,1-1,0 0,0-1,1-1,0-1,1 0,0-1,-1-1,1-1,1 0,-1-1,0-1,0-1,1-1,-1 0,0-1,0-1,0-1,0-1,0 0,-1-1,0-1,0-1,15-9,-25 13,0-1,0-1,0 1,-1-1,0 0,0 0,0-1,-1 0,0 0,0 0,3-7,2-8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29 822,'-10'33,"2"17,2-6,3-10</inkml:trace>
  <inkml:trace contextRef="#ctx0" brushRef="#br0" timeOffset="147.728">0 314,'0'0</inkml:trace>
  <inkml:trace contextRef="#ctx0" brushRef="#br0" timeOffset="568.262">396 568,'-22'31,"1"1,2 0,1 2,2 0,1 1,2 0,-7 32,17-61,2 0,-1 1,1-1,0 1,0 0,0-1,1 1,0-1,1 1,0 0,0-1,0 1,0-1,1 1,0-1,1 0,-1 0,1 0,1 0,-1 0,1-1,0 1,0-1,0 0,1 0,0 0,0-1,0 0,0 0,1 0,-1-1,1 0,0 0,4 1,-1 0,1-2,0 0,0 0,1 0,-1-1,0-1,0 0,1 0,-1-1,0-1,0 1,0-2,0 1,0-1,-1-1,1 0,-1 0,0-1,0 0,0 0,-1-1,1 0,0-2,11-9,0-1,-2-1,0 0,-1-2,-1 0,0 0,-2-2,6-13,4-12,-3-1,-1-1,-3-1,-2-1,-2 0,-3 0,4-45,-12 70,-1-1,-1 1,-2 0,-1-1,0 1,-5-11,6 29,0-1,-1 1,0 0,0 0,-1 0,0 1,-1-1,0 1,-1 0,1 0,-1 1,-1-1,1 1,-1 1,-1-1,1 1,-1 1,0-1,-7-2,10 6,0 0,0 0,0 1,-1-1,1 1,0 1,-1-1,1 1,-1 0,1 0,0 0,-1 1,1 0,0 0,0 0,-1 1,1 0,0 0,0 0,1 0,-1 1,0 0,1 0,-1 0,-2 4,-89 105,80-86,1 0,2 1,1 1,1 0,1 0,1 1,2 1,1-1,1 1,2 0,1 0,1 0,2 0,1 0,3 14,-3-32,0 1,1-1,1 1,0-1,0 0,2-1,-1 1,1-1,1 0,0 0,1-1,0 0,0 0,1-1,0 0,1-1,0 0,0 0,1-1,0 0,0-1,0 0,1-1,0-1,0 1,11 1,15 0,1-1,-1-2,1-1,34-4,-59 1,27 0</inkml:trace>
  <inkml:trace contextRef="#ctx0" brushRef="#br0" timeOffset="1487.789">1440 596,'-60'39,"1"2,2 3,2 2,-5 11,-14 47,73-102,0 1,0-1,0 0,0 1,0-1,0 1,1 0,-1-1,1 1,0 0,0-1,0 1,0 0,0-1,0 1,1-1,0 1,-1 0,1-1,0 1,0-1,0 0,0 1,1-1,-1 0,1 0,-1 0,1 0,0 0,0 0,0 0,0 0,0-1,0 1,0-1,1 1,-1-1,1 0,-1 0,1 0,-1-1,1 1,-1 0,3-1,10 2,0-1,0-1,0-1,1 0,-1-1,0-1,0 0,-1-1,1 0,-1-1,0-1,0-1,0 0,-1 0,0-1,8-8,-1 3,-1-2,0 0,-1-2,-1 0,-1 0,1-3,33-33,-50 53,1 1,0 0,-1 0,1-1,0 1,-1 0,1 0,-1 0,0-1,1 1,-1 0,0 0,1 0,-1 0,0 0,0 0,0 0,0 0,0 0,0 0,0 0,0 0,0 0,0 0,0 0,-1 0,1-1,0 1,-1 0,1 0,-1 0,1 0,-1 0,1-1,-1 1,0 0,1-1,-1 1,0 0,0 0,0 1,-19 118,19-116,1 1,0-1,1 0,-1 0,1 0,-1 1,1-1,0 0,1 0,-1 0,1 0,0-1,0 1,0 0,0-1,1 1,-1-1,1 0,0 0,0 0,0 0,0 0,1-1,-1 1,1-1,0 0,1 1,2-3,1 0,-1-1,1 0,-1 0,0-1,1 1,-1-2,0 1,0-1,0 0,-1 0,1-1,-1 0,0 0,0-1,0 1,0-1,-1 0,0-1,0 0,-1 1,1-1,-1-1,1-1,108-173,-121 231,5-42,0 1,1 0,0 0,0 0,1 1,1-1,-1 0,1 1,1-1,0 0,0 0,1 0,0 0,1 0,0 0,0 0,0-1,2 1,-1-1,1 0,0 0,0-1,1 1,0-1,0-1,1 1,0-1,0 0,8 4,-11-8,1-1,0 0,-1 0,1 0,0-1,0 0,0 0,0 0,-1 0,1-1,0 1,0-2,-1 1,1 0,0-1,-1 0,1 0,-1 0,0 0,0-1,0 0,0 1,0-2,0 1,-1 0,79-98,59-204,-141 304,0 0,0 0,0 0,0 0,0 0,0 1,0-1,1 0,-1 0,0 0,1 0,-1 1,0-1,1 0,-1 0,1 1,-1-1,1 0,0 1,-1-1,1 1,0-1,-1 0,1 1,0 0,0-1,-1 1,1-1,0 1,0 0,0 0,0-1,-1 1,1 0,0 0,0 0,0 0,0 0,0 0,0 0,0 0,-1 0,1 1,0-1,0 0,0 0,0 1,-1-1,1 1,0-1,0 1,-1-1,1 1,0-1,-1 1,1-1,-1 1,1 0,0 0,-1-1,0 1,1 0,-1 0,1-1,-1 1,0 1,-16 172,2-1,2 155,20-202,4 15,-6 0,-6 1,-14 92,10-200,-2 0,-1 0,-2-1,-2 0,0 0,-7 9,12-29,-1 0,0-1,-1 0,0 0,-1-1,-1 0,1 0,-2-1,1 0,-2-1,1 0,-1-1,0-1,-1 0,1 0,-8 2,17-8,1 0,-1 1,0-1,0-1,0 1,-1 0,1-1,0 1,0-1,0 0,0 0,0 0,-1 0,1-1,0 1,0-1,0 0,0 0,0 0,0 0,0-1,0 1,1-1,-1 1,0-1,1 0,0 0,-1 0,1-1,0 1,0 0,0-1,0 0,0 1,1-1,-1 0,1 0,0 0,0 0,0 0,0 0,0 0,1 0,0 0,-6-35,2 0,2 0,1 0,2 0,2 0,1 0,5-14,3-12,2 1,3 0,2 1,4 1,2 1,2 1,3 2,3 0,18-21,-19 31,-7 10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19:58:23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5,'0'-1,"0"1,1-1,-1 1,1 0,-1-1,1 1,-1 0,1 0,-1-1,1 1,-1 0,1 0,-1 0,1 0,-1 0,1-1,-1 1,1 0,0 0,-1 1,1-1,-1 0,1 0,-1 0,1 0,-1 0,1 0,-1 1,1-1,-1 0,1 1,-1-1,1 0,-1 1,1-1,-1 0,0 1,1-1,-1 1,1-1,-1 0,0 1,0-1,1 1,-1-1,0 1,0 0,0-1,0 1,1-1,-1 1,0-1,0 1,0-1,0 1,0 0,0-1,0 1,-1-1,1 1,6 40,-6-41,0 393,-27-188,-12-20,36-168,4-4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0,'-10'48,"-3"49,1 23,2 5,3-4,3-13,2-15,-4-15,0-10,0-7,2-4,1-8,1-7,-3-5,-2-5,-4-3,-5-6,0-8</inkml:trace>
  <inkml:trace contextRef="#ctx0" brushRef="#br0" timeOffset="365.407">518 225,'-27'485,"27"-458,-2 17,3 0,1 0,3 0,1 0,2-1,3 0,1 0,1-1,5 3,10 0,-18-75,-9 11,0 1,-2 0,0-1,-2 1,0 0,0 0,-2 0,0 1,-1-1,-1 1,-1 1,0-1,-1 1,0 1,-2 0,0 0,0 1,-11-10,3 6,0 1,-1 0,-1 2,0 0,-1 2,-1 0,-12-4,25 12,0 1,-1 0,1 0,-1 1,0 1,1 0,-1 0,0 1,-1 0,1 1,0 0,0 1,0 1,0-1,0 2,1-1,-1 2,-6 2,-56 57,55-40</inkml:trace>
  <inkml:trace contextRef="#ctx0" brushRef="#br0" timeOffset="1066.87">1054 762,'-34'34,"8"-11,2 1,0 2,2 0,1 1,1 1,-8 18,26-43,0 0,0 0,1 1,-1-1,1 0,0 1,0-1,0 1,0-1,1 1,-1 0,1-1,0 1,0-1,0 1,1 0,-1-1,1 1,0-1,0 1,0-1,0 1,1-1,-1 0,1 1,0-1,0 0,0 0,0-1,1 1,-1 0,1-1,0 1,0-1,0 0,0 0,0 0,0 0,0-1,0 1,1-1,2 1,6 0,-1-1,1-1,0 0,0-1,-1 0,1 0,-1-1,1-1,-1 0,0-1,0 0,0 0,-1-1,1-1,-1 0,-1 0,1-1,-1 0,0 0,0-1,-1-1,0 1,-1-1,0-1,-1 2,-1 1,0-1,-1 0,0-1,0 1,0-1,-1 0,-1 0,0 0,0 0,0 0,-1 0,-1 0,0-1,0 1,0 0,-1-1,-1 1,0 0,0 0,0 0,-1 0,-1 1,0-1,0 1,0 0,-1 0,0 0,-1 1,1-1,-2 1,1 1,-1-1,0 1,0 0,0 1,-1 0,0 0,0 0,-1 1,1 0,-1 1,0 0,0 0,0 1,0 0,0 1,-8-1,12 3,1 0,-1 1,1-1,0 1,-1-1,1 1,0 1,0-1,0 0,0 1,1 0,-1 0,1 0,0 0,0 1,0-1,0 1,0 0,1 0,-1 0,1 0,0 0,1 0,-1 1,1-1,0 1,0-1,0 1,0-1,1 1,0 0,0-1,0 1,0 0,1-1,0 1,0-1,0 1,1-1,-1 0,1 1,0-1,2 3,6 5,0-2,0 1,1-1,1-1,-1 0,2 0,-1-1,1-1,0 0,1-1,-1 0,1-1,0-1,1 0,-1-1,11 1,-7-2,0-1,1-1,-1 0,1-2,-1 0,0-1,0 0,0-2,0 0,0-1,-1-1,0-1,-1 0,0-1,6-5,7-5,-1-2,-2-1,0-1,-1-1,-2-1,0-1,16-25,-20 27,-2-1,0 0,-2-1,0-1,-2 0,-1-1,-2-1,0 1,-2-2,-1 1,-2-1,-1 0,-1 0,-1 0,-2-1,-1 1,-3-15,2 37,0 0,-1 0,0 1,0-1,-1 1,0-1,0 1,-1 0,0 1,0-1,-1 1,1 0,-1 0,-5-3,8 7,0 0,0 0,0 0,-1 0,1 1,0 0,-1-1,1 1,-1 0,1 1,-1-1,0 0,1 1,-1 0,0 0,1 0,-1 1,1-1,-1 1,0 0,1-1,-1 2,1-1,0 0,-1 1,1 0,0-1,0 1,0 0,0 1,0-1,1 1,-1-1,0 1,-11 17,0 0,1 1,1 0,2 1,0 1,1-1,1 2,1-1,1 1,1 0,1 0,2 0,0 0,2 17,-4-6,2-1,2 1,1 0,2-1,2 1,0-1,3 0,0 0,3-1,0 0,2-1,2 0,1-2,1 1,1-2,2 0,8 7,-27-33,0-1,1 0,-1 0,1 0,-1 0,1 0,0 0,0-1,0 1,0 0,0-1,0 1,0-1,0 0,0 0,1 0,-1 0,1 0,-1-1,0 1,1-1,-1 1,1-1,0 0,-1 0,1 0,-1 0,1 0,-1-1,1 1,-1-1,1 0,-1 1,0-1,1 0,-1-1,0 1,0 0,0-1,0 1,0-1,0 1,0-1,0 0,-1 0,1 0,0-2,9-18,-2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1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54 452,'-28'432,"16"-374,-2-96,14 9,2 1,1-1,1 1,2-1,0 2,2-1,1 1,1 0,8-14,13-39,-2-3,3 0,4 3,4 1,35-52,-71 125,-2 1,1 0,0 0,0 1,0-1,1 1,0-1,-1 1,2 0,-1 1,0-1,1 1,0-1,0 1,0 1,0-1,0 1,3-1,-5 5,0 0,-1 0,1 0,0 0,0 0,-1 1,1 0,-1-1,0 1,0 0,0 0,0 0,-1 0,1 0,-1 1,0-1,0 0,0 1,0-1,0 1,-1-1,1 1,-1-1,0 1,0-1,-1 1,1-1,-1 1,0-1,0 4,0-2,2 20,0-1,1-1,1 1,1 0,2-1,3 10,11 6,-8-26</inkml:trace>
  <inkml:trace contextRef="#ctx0" brushRef="#br0" timeOffset="446.205">506 734,'40'-6,"-7"0,1 2,-1 0,1 3,0 1,8 1,-39-1,0 0,-1 1,1-1,-1 1,1-1,0 1,-1 0,1 0,-1 0,1 0,-1 0,0 0,0 1,1-1,-1 1,0 0,0 0,0-1,-1 1,1 0,0 1,-1-1,1 0,-1 0,0 1,0-1,0 1,0-1,0 1,0-1,-1 1,1 0,-1-1,0 1,0 0,0-1,0 1,0 0,-1-1,1 1,-1-1,1 1,-1-1,0 1,0-1,0 1,0-1,-1 1,1-1,-2 2,-9 16,-1-1,-1 0,-1-1,0 0,-2-2,0 1,-6 3,4-4,1 0,1 2,1 0,1 1,0 0,-9 17,22-34,1 1,-1 0,1-1,-1 1,1 0,0 0,0 0,0 0,0 0,1 0,-1 0,1 0,0 0,0 0,0 0,0 0,1 0,-1 0,1 0,-1 0,1 0,0 0,0 0,1-1,-1 1,1 0,-1-1,1 1,0-1,0 1,0-1,0 0,0 0,0 0,1 0,-1 0,1 0,-1-1,1 1,0-1,0 0,0 0,-1 0,1 0,0 0,0-1,0 1,0-1,4 0,1 1,0 0,1-1,-1-1,1 1,-1-2,0 1,0-1,1 0,-1 0,0-1,-1-1,1 1,6-5,2-3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0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728 480,'0'-4,"-1"0,1 1,-1-1,1 1,-1-1,0 1,0 0,0-1,-1 1,1 0,-1 0,0 0,0 0,0 0,0 0,0 1,-1-1,1 0,-1 1,0 0,0 0,1 0,-1 0,-1 0,1 1,0-1,0 1,-1 0,1 0,0 0,-1 0,-2 0,-124-5,106 7,-6 1,0 2,1 1,-1 1,1 1,0 2,1 1,0 1,0 1,1 2,-21 14,46-28,0 0,0 1,0-1,0 1,0-1,1 1,-1 0,0 0,0 0,0 0,1 0,-1 0,1 0,-1 1,1-1,-1 1,1-1,0 1,0-1,0 1,-1 0,2-1,-1 1,0 0,0 0,0 0,1 0,-1-1,1 1,0 0,0 0,-1 0,1 0,0 0,1 0,-1 0,0 0,0 0,1 0,0 0,-1 0,1 0,0 0,0-1,0 1,0 0,0 0,0-1,0 1,0-1,1 1,-1-1,2 1,118 37,-40-19,-79-20,-1 1,0-1,1 1,-1 0,0-1,1 1,-1 0,0 0,0 0,0 0,0 0,0 0,0 0,0 0,0 0,0 1,0-1,0 0,-1 0,1 1,-1-1,1 1,-1-1,1 0,-1 1,0-1,0 1,0-1,1 1,-2-1,1 1,0-1,0 1,0-1,-1 1,1-1,0 0,-1 1,0-1,1 0,-1 1,0-1,0 0,1 0,-1 1,0-1,0 0,0 0,-1 0,1 0,0 0,0-1,0 1,-1 0,1 0,0-1,-147 113,124-95,0 2,2 0,0 1,2 1,0 1,1 1,2 0,-1 4,16-25,0 0,1 1,-1-1,1 1,0-1,0 1,0 0,0-1,1 1,-1 0,1 0,0-1,0 1,0 0,1 0,0-1,-1 1,1 0,0-1,1 1,-1-1,1 1,-1-1,1 0,0 1,0-1,1 0,-1 0,1-1,-1 1,1 0,0-1,0 0,0 1,0-1,0 0,1-1,-1 1,1-1,-1 1,1-1,-1 0,1 0,1 0,18 3,0 0,0-1,0-1,1-1,-1-1,1-1,14-4,20-17,-51 11</inkml:trace>
  <inkml:trace contextRef="#ctx0" brushRef="#br0" timeOffset="538.72">445 1,'-46'172,"25"-56,-99 450,-26-61,64-226,64-245,10-28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2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46,'1'2,"1"0,-1 0,1 0,0-1,-1 1,1 0,0-1,0 1,0-1,0 0,0 0,0 0,0 0,1 0,-1 0,0-1,1 1,-1 0,0-1,1 0,-1 0,0 0,1 0,1 0,-1 0,52 3,-1-3,0-2,0-3,0-2,24-7,71-9,-31 0,-118 23,0 1,0-1,0 0,0 0,0 0,0 1,0-1,0 0,0 0,0 0,1 1,-1-1,0 0,0 0,0 0,0 1,0-1,0 0,1 0,-1 0,0 0,0 0,0 0,0 1,1-1,-1 0,-23 11,-28 11,26-9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0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30,'44'4,"37"-2,10-2,-5-6,-8-2,-12 1,-13 1,-11 2,-7 1,-10 2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1 177,'18'-7,"0"2,1 0,0 1,0 0,0 2,1 0,-1 1,16 2,-16-1,75 0,117-11,-109-6,-102 17,0-1,0 0,1 1,-1-1,0 0,0 1,0-1,0 0,0 0,0 1,0-1,0 0,0 1,0-1,0 0,-1 1,1-1,0 0,0 1,-1-1,1 0,0 1,-1-1,1 1,0-1,-1 1,1-1,-1 1,1-1,-1 1,0-1,1 1,-1-1,1 1,-1 0,0 0,1-1,-1 1,0 0,1 0,-1 0,0-1,1 1,-1 0,0 0,0 0,0 0,-164-83,145 69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4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508 619,'-36'41,"2"2,1 1,3 2,-12 23,-151 281,163-288,-36 47,50-95</inkml:trace>
  <inkml:trace contextRef="#ctx0" brushRef="#br0" timeOffset="300.957">0 703,'195'222,"-155"-175,-2 1,-3 2,13 25,27 39,-18-40,-47-70</inkml:trace>
  <inkml:trace contextRef="#ctx0" brushRef="#br0" timeOffset="1195.821">678 1154,'20'-8,"7"-3,-1 0,2 2,-1 0,1 2,1 2,11-1,-38 5,0 1,-1-1,1 1,0 0,0-1,-1 1,1 0,0 0,0 0,-1 1,1-1,0 0,-1 1,1-1,0 1,-1-1,1 1,0 0,-1-1,1 1,-1 0,0 0,1 0,-1 1,0-1,1 0,-1 0,0 1,0-1,0 1,0-1,0 1,-1-1,1 1,0-1,-1 1,1 0,-1-1,1 1,-1 0,0 0,0-1,0 1,0 0,0-1,0 1,0 0,-1 0,1-1,-1 1,1 0,-1-1,1 1,-1-1,0 1,0 0,0-1,-6 12,-1-1,-1 1,0-1,-1-1,0 0,0 0,-1-1,-1-1,-4 3,5-3,0-1,0 2,1-1,0 1,1 1,0 0,1 0,0 1,1 0,-3 6,9-16,0 0,-1 0,2 1,-1-1,0 0,0 0,1 1,-1-1,1 0,0 1,-1-1,1 0,0 1,1-1,-1 0,0 1,1-1,-1 0,1 1,0-1,0 0,-1 0,2 0,-1 0,0 0,0 0,1 0,-1 0,1 0,-1 0,1-1,0 1,0-1,-1 1,1-1,0 0,1 0,-1 0,0 0,0 0,0 0,1 0,-1-1,0 1,0-1,3 0,6 2,0 0,1-1,0-1,-1 0,1 0,-1-1,1-1,-1 0,0 0,1-1,-1 0,-1-1,1-1,0 0,-1 0,0-1,0 0,-1-1,8-6,2-7</inkml:trace>
  <inkml:trace contextRef="#ctx0" brushRef="#br0" timeOffset="1780.447">1552 844,'-132'344,"130"-339,1 0,0 0,0 0,0 0,1 0,-1 1,1-1,1 0,-1 0,1 0,-1 1,2-1,-1 0,0 0,1 0,0-1,0 1,1 0,-1-1,1 1,0-1,0 0,0 0,1 0,-1 0,1-1,0 1,0-1,1 0,-1 0,0-1,1 1,0-1,-1 0,1 0,0 0,0-1,0 0,1 0,-1 0,4 0,0-2,0 0,1 0,-1-1,0 0,0-1,-1 0,1 0,0-1,-1 0,0-1,0 1,0-1,-1-1,5-4,7-9</inkml:trace>
  <inkml:trace contextRef="#ctx0" brushRef="#br0" timeOffset="2182.283">1242 562,'414'-222,"-412"221,0 0,0-1,0 1,0 1,0-1,0 0,0 1,0-1,1 1,-1-1,0 1,0 0,1 0,-1 0,0 0,0 1,1-1,-1 0,0 1,0 0,0-1,0 1,0 0,0 0,0 0,0 1,0-1,0 0,0 1,-1-1,1 1,0-1,-1 1,0 0,1 0,-1 0,0 0,0 0,0 0,0 0,0 0,-1 0,1 0,0 1,-1-1,0 0,1 0,-1 0,0 1,0-1,-1 0,73 174,-63-162</inkml:trace>
  <inkml:trace contextRef="#ctx0" brushRef="#br0" timeOffset="120883.825">1694 2228,'0'0</inkml:trace>
  <inkml:trace contextRef="#ctx0" brushRef="#br0" timeOffset="121069.845">1327 2312,'0'0</inkml:trace>
  <inkml:trace contextRef="#ctx0" brushRef="#br0" timeOffset="2530.312">2202 986,'38'0,"23"0,5 0,2 0,-7 0,-8-5,-9-1,-7-1,-5 2,-3 2,-6-4,-8-1</inkml:trace>
  <inkml:trace contextRef="#ctx0" brushRef="#br0" timeOffset="2764.535">2456 731,'-5'38,"-1"28,0 7,1-4,2-10,-4-9,-1-8,1-7,2-5,7-2,2-1,2-6</inkml:trace>
  <inkml:trace contextRef="#ctx0" brushRef="#br0" timeOffset="5132.386">3190 647,'1'1,"1"0,-1 0,0 0,1 0,-1 0,0 1,0-1,0 0,0 1,0-1,0 1,0-1,-1 1,1 0,0-1,-1 1,1 0,-1-1,0 1,1 0,-1-1,0 1,0 0,0 0,0-1,-1 1,1 0,0 0,-1-1,1 1,-1 0,0-1,0 1,1 2,-60 224,57-218,0 1,1-1,0 1,1 0,0 0,0 0,1-1,1 1,-1 0,2 0,1 6,-2-16,-1 1,1-1,0 0,-1 1,1-1,0 0,0 0,0 1,0-1,0 0,0 0,0 0,0 0,1-1,-1 1,0 0,1 0,-1-1,0 1,1-1,-1 1,1-1,-1 0,0 1,1-1,-1 0,1 0,-1 0,1 0,-1 0,1 0,-1-1,1 1,-1 0,1-1,-1 1,0-1,1 0,-1 1,1-1,52-35,-26 11,-2-2,-1-1,-1 0,-1-2,-2-1,-1 0,-1-2,4-13,61-106,-64 137,-20 52,-28 225,0 33,3-107,24-182,0 1,-1-1,1 1,-1-1,-1 0,1 1,-1-1,0-1,0 1,-1 0,0-1,0 1,0-1,-1 0,1-1,-1 1,-1-1,1 0,0 0,-1-1,0 1,0-1,0 0,0-1,0 0,0 0,-1 0,1 0,-1-1,0 0,1-1,-1 0,0 0,-3 0,7-1,0 0,0-1,0 1,0 0,0-1,0 0,0 0,0 0,1 0,-1 0,1 0,0-1,0 1,0-1,0 1,0-1,0 0,1 0,-1 0,1 0,0 0,0 0,0 0,0-1,1 1,-1 0,1 0,0-1,-1 1,2 0,-1-1,0 1,1 0,-1 0,1-1,0 1,50-112,23 13,-60 90</inkml:trace>
  <inkml:trace contextRef="#ctx0" brushRef="#br0" timeOffset="5583.476">3754 986,'84'-9,"38"4,-120 5,0 1,0-1,0 0,0 1,0-1,0 1,0 0,0 0,0 0,0 0,-1 0,1 0,0 0,-1 1,1-1,0 1,-1-1,0 1,1-1,-1 1,0 0,0 0,0 0,0-1,0 1,0 0,-1 0,1 0,-1 0,1 0,-1 1,0-1,0 0,0 0,0 0,0 0,0 0,-1 0,1 0,-1 0,1 0,-1 0,0 0,0 2,-53 79,-31 21,84-103,0 0,0 1,0-1,1 0,-1 1,1-1,-1 1,1 0,-1-1,1 1,0-1,0 1,0 0,0-1,0 1,0-1,0 1,0-1,1 1,-1 0,0-1,1 1,0-1,-1 1,1-1,0 0,0 1,0-1,0 0,0 1,0-1,0 0,0 0,0 0,0 0,1 0,-1 0,1 0,-1-1,0 1,1 0,-1-1,1 1,-1-1,1 1,0-1,76 1,24-43,-78 29</inkml:trace>
  <inkml:trace contextRef="#ctx0" brushRef="#br0" timeOffset="6113.589">4375 901,'53'-30,"-2"-2,-1-2,32-29,-80 61,0 0,-1 0,1-1,1 2,-1-1,0 0,0 0,1 1,-1-1,1 1,-1 0,1-1,-1 1,1 1,0-1,0 0,-1 1,1-1,0 1,0 0,0 0,0 0,-1 0,1 0,0 1,0-1,0 1,-1 0,1 0,0 0,-1 0,1 0,-1 1,1-1,-1 1,0 0,1-1,-1 1,1 2,10 20,0 0,-2 1,-1 0,-1 1,-1 0,-2 1,0-1,-2 1,-1 1,-1-1,-1 22,-1 308,-2-322,-1-1,-1 1,-2-1,-1-1,-2 1,-2-1,0-1,-3 0,-9 18,22-48,0 1,0 0,0-1,-1 1,1-1,-1 1,1-1,-1 0,0 0,0 0,0 0,0 0,0 0,0 0,0 0,-1-1,1 0,-1 1,1-1,-1 0,1 0,-1 0,0 0,1-1,-1 1,0-1,0 1,0-1,1 0,-1 0,0-1,0 1,0 0,1-1,-1 0,0 0,1 1,-1-2,0 1,1 0,-1 0,1-1,0 1,-1-1,1 0,0 0,0 0,-1-1,-3-10,1-1,0 0,1-1,0 1,1-1,1 1,0-1,1 0,0 0,2 0,0 0,0 0,3-10,-1 2,1 0,1 0,0 1,2 0,1 0,1 0,2-4,2 3</inkml:trace>
  <inkml:trace contextRef="#ctx0" brushRef="#br0" timeOffset="6532.3">4347 477,'73'-51,"-3"-3,-2-3,18-23,-58 49,-1-1,-1-1,-3-1,17-30,-32 50,14-13,-11 50,-1 118,-6-113,2-1,0-1,2 1,1-1,2-1,0 0,1 0,14 19,-12-26</inkml:trace>
  <inkml:trace contextRef="#ctx0" brushRef="#br0" timeOffset="23271.014">4093 7449,'61'-98,"69"-99,-11 22,61-39,-72 87,119-137,-74 84,43-57,19-5,-106 123,-61 68,-1-2,-4-1,11-21,11-14,-1-1,-3-3,13-35,40-42,29-26,-2 21,-13 13,46-37,87-196,-134 197,143-168,-103 112,-142 213,1 1,3 1,1 1,1 2,2 2,2 0,15-10,-14 12,-2-1,-2-3,-1 0,-2-2,-1-1,3-11,-13 27,1 0,0 0,2 2,1 1,20-16,2-2,-25 19,-2-1,0 0,-1-2,-1 1,-1-2,-1-1,86-113,-55 81,28-22,-60 68,-21 9,-26 9,33-8,-132 32,124-29,-1 0,1-1,-1 0,1-1,-1 0,1-1,-1 0,1 0,-1-1,1-1,-1 0,1 0,0-1,0 0,0-1,0 0,0-1,1 0,0 0,-3-3,12 9,0-1,0 0,0 1,0-1,0 1,-1-1,1 1,0-1,0 0,0 1,0-1,-1 0,1 1,0-1,0 0,-1 1,1-1,0 0,-1 1,1-1,0 0,-1 0,1 1,0-1,-1 0,1 0,0 0,-1 1,1-1,-1 0,1 0,-1 0,1 0,0 0,-1 0,1 0,-1 0,1 0,-1 0,1 0,0 0,-1 0,1-1,-1 1,1 0,0 0,-1 0,1 0,0-1,-1 1,1 0,0 0,-1-1,1 1,0 0,-1-1,1 1,0 0,0-1,-1 1,16 34,4-2,1-1,-2 1,-1 1,-1 1,-2 0,3 13,37 143,-42-162,-12-28,0-1,0 1,0 0,0-1,0 1,0 0,0-1,0 1,0 0,0-1,1 1,-1 0,0-1,0 1,0 0,0-1,1 1,-1 0,0-1,0 1,1 0,-1 0,0 0,0-1,1 1,-1 0,0 0,1 0,-1-1,0 1,1 0,-1 0,0 0,1 0,-1 0,1 0,-1 0,0 0,1 0,-1 0,0 0,1 0,-1 0,0 0,1 0,-1 0,0 0,1 1,-1-1,0 0,1 0,-1 0,0 1,1-1,-1 0,0 0,0 1,1-1,-1 0,0 0,0 1,0-1,1 0,-1 1,73-310,-39 180,-33 118,-4 5</inkml:trace>
  <inkml:trace contextRef="#ctx0" brushRef="#br0" timeOffset="27025.981">5815 4062,'0'0,"0"1,-1-1,1 0,0 0,0 1,0-1,0 0,0 0,0 0,-1 1,1-1,0 0,0 0,0 0,-1 0,1 0,0 1,0-1,0 0,-1 0,1 0,0 0,0 0,-1 0,1 0,0 0,0 0,-1 0,1 0,0 0,0 0,-1 0,1 0,0 0,0 0,-1 0,1 0,0 0,0 0,-1 0,1-1,0 1,0 0,0 0,-1 0,1 0,0 0,0-1,9 25,104 148,-56-87,-57-86,0 1,0 0,0-1,0 1,0 0,0-1,0 1,0 0,0-1,0 1,0-1,0 1,1 0,-1-1,0 1,0 0,0-1,1 1,-1 0,0-1,0 1,0 0,1 0,-1-1,0 1,1 0,-1 0,0-1,1 1,-1 0,0 0,1 0,-1 0,0 0,1-1,-1 1,0 0,1 0,-1 0,-16-42,-9-19,1-1,4-1,-13-62,23 76,4 29,0-1,2-1,0 1,1-1,1 1,1-1,1 0,1 1,1-1,1 0,1 1,1 0,6-20,-7 33,35-51,-37 57,-1 1,0 0,1 1,-1-1,0 0,1 0,-1 0,1 1,0-1,-1 1,1-1,-1 1,1 0,0 0,-1 0,1 0,0 0,-1 0,1 0,0 0,-1 1,1-1,-1 0,1 1,0 0,-1-1,1 1,-1 0,0 0,1 0,-1-1,1 2,-1-1,0 0,0 0,0 0,0 1,0-1,0 0,0 1,64 60,-50-51</inkml:trace>
  <inkml:trace contextRef="#ctx0" brushRef="#br0" timeOffset="27806.449">6209 3836,'92'-76,"-37"30,-54 46,0 1,0-1,0 1,-1-1,1 1,0 0,-1 0,1-1,-1 1,1 0,-1 0,1 0,-1-1,1 1,-1 0,0 0,1 0,-1 0,0 0,0 0,0 0,0 0,0 0,0 0,0 0,0 0,0 0,0-1,-1 1,1 0,0 0,-1 0,1 0,0 0,-1 0,0 2,-15 60,13-55,0 1,0 0,0 0,2 1,-1-1,1 0,0 1,1-1,0 1,1 2,-1-10,0 0,0-1,1 1,-1-1,1 1,-1-1,1 1,0-1,-1 1,1-1,0 0,0 0,0 1,0-1,0 0,0 0,1 0,-1 0,0 0,0 0,1 0,-1 0,1-1,-1 1,1 0,-1-1,1 1,-1-1,1 0,-1 1,1-1,-1 0,1 0,0 0,-1 0,1 0,-1-1,1 1,0 0,-1-1,1 1,-1-1,1 1,-1-1,0 0,1 0,-1 0,0 0,65-46,-50 30,-4 1</inkml:trace>
  <inkml:trace contextRef="#ctx0" brushRef="#br0" timeOffset="28725.209">5391 3385,'334'-183,"-334"183,1 0,0-1,0 1,-1 0,1 0,0 0,-1-1,1 1,0-1,-1 1,1 0,0-1,-1 1,1-1,-1 1,1-1,-1 0,1 1,-1-1,1 1,-1-1,0 0,1 1,-1-1,0 0,0 0,1 1,-1-1,0 0,0 0,0 1,0-1,0 0,0 0,0 1,0-1,0 0,0 0,-1 1,1-1,0 0,0 1,-1-1,1 0,0 1,-1-1,1 0,-1 1,1-1,-1 1,1-1,-1 0,-40-19,28 15,4 2,0 0,0-1,0 0,0-1,1 0,0 0,0-1,0 0,1-1,0 1,0-1,0-1,1 1,1-1,-1 0,-1-5,4-7</inkml:trace>
  <inkml:trace contextRef="#ctx0" brushRef="#br0" timeOffset="33258.015">8608 2058,'0'5,"0"6,0 6,0 5,0 4,0-3</inkml:trace>
  <inkml:trace contextRef="#ctx0" brushRef="#br0" timeOffset="33527.73">8581 2622,'4'15,"3"9,-1 0</inkml:trace>
  <inkml:trace contextRef="#ctx0" brushRef="#br0" timeOffset="33773.066">8608 3018,'0'0</inkml:trace>
  <inkml:trace contextRef="#ctx0" brushRef="#br0" timeOffset="34776.719">8636 3300,'10'28,"2"11</inkml:trace>
  <inkml:trace contextRef="#ctx0" brushRef="#br0" timeOffset="35022.811">8636 3807,'0'0</inkml:trace>
  <inkml:trace contextRef="#ctx0" brushRef="#br0" timeOffset="35180.431">8636 4118,'0'0</inkml:trace>
  <inkml:trace contextRef="#ctx0" brushRef="#br0" timeOffset="35439.496">8636 4485,'0'0</inkml:trace>
  <inkml:trace contextRef="#ctx0" brushRef="#br0" timeOffset="35440.496">8636 4767,'5'15,"1"4</inkml:trace>
  <inkml:trace contextRef="#ctx0" brushRef="#br0" timeOffset="35675.467">8636 5162,'10'0,"2"0</inkml:trace>
  <inkml:trace contextRef="#ctx0" brushRef="#br0" timeOffset="35825.154">8665 5472,'0'0</inkml:trace>
  <inkml:trace contextRef="#ctx0" brushRef="#br0" timeOffset="36006.373">8665 5784,'0'0</inkml:trace>
  <inkml:trace contextRef="#ctx0" brushRef="#br0" timeOffset="36007.373">8665 6065,'0'0</inkml:trace>
  <inkml:trace contextRef="#ctx0" brushRef="#br0" timeOffset="36179.064">8721 6348,'0'14,"5"5,1 0</inkml:trace>
  <inkml:trace contextRef="#ctx0" brushRef="#br0" timeOffset="36327.998">8665 6602,'0'10,"0"7,0 6,0 4,-5-2,-2-2,6-3,3-6</inkml:trace>
  <inkml:trace contextRef="#ctx0" brushRef="#br0" timeOffset="36490.229">8636 6912,'0'5,"0"6,0 2</inkml:trace>
  <inkml:trace contextRef="#ctx0" brushRef="#br0" timeOffset="47028.52">8581 6969,'0'509,"-29"-311,28 168,-9-321,4-27</inkml:trace>
  <inkml:trace contextRef="#ctx0" brushRef="#br0" timeOffset="57432.435">8636 7984,'-17'40,"10"-27,1 1,1 1,0-1,1 1,1 0,0 0,1 0,0 0,2 0,-1 1,2-1,0 0,1 0,3 11,3 14,-1 1,-3 0,-1 0,-1 0,-3 1,-2 1,1 46,2-5,0-59</inkml:trace>
  <inkml:trace contextRef="#ctx0" brushRef="#br0" timeOffset="58603.128">4064 7759,'30'364,"-31"-26,-26-163,15-120,7-42,2 0,-1 1,2 0,0 0,0 0,1 0,1 0,1 0,0 0,2 11,3-12,1-7</inkml:trace>
  <inkml:trace contextRef="#ctx0" brushRef="#br0" timeOffset="60851.227">4347 8804,'538'0,"-486"4,-34 2</inkml:trace>
  <inkml:trace contextRef="#ctx0" brushRef="#br0" timeOffset="59464.431">5842 8577,'-1'8,"-1"-1,0 0,0 0,-1 0,0 0,0-1,0 1,-1-1,0 0,-1 0,1 0,-3 1,-5 10,-26 39,10-13,-1-2,-3 0,-1-3,-32 30,53-56,-1-1,0-1,0 0,-1-1,0 0,-1-1,-8 3,0-3</inkml:trace>
  <inkml:trace contextRef="#ctx0" brushRef="#br0" timeOffset="59766.971">5391 8605,'5'10,"11"12,8 3,4 2,2 1,2 1,-1-5,-1-2,0 1,-1 1,0 1,0 1,-1 1,-5-4</inkml:trace>
  <inkml:trace contextRef="#ctx0" brushRef="#br0" timeOffset="60199.872">5956 8859,'40'-7,"-25"4,-1 0,1 0,0 2,0 0,0 0,0 1,0 1,0 1,-1 0,14 4,-27-5,1-1,0 1,-1 0,0 0,1 0,-1 0,1 0,-1 1,0-1,0 0,0 1,0-1,0 1,0-1,0 1,0-1,0 1,-1-1,1 1,-1 0,1-1,-1 1,0 0,0 0,0-1,1 1,-2 0,1 0,0-1,0 1,0 0,-1 0,1-1,-1 1,0 0,1-1,-1 1,0-1,0 1,0-1,0 1,-44 64,43-64,-9 10,6-7,0 0,1 0,-1 1,1-1,0 1,1 0,0 0,-1 0,2 0,-1 0,1 1,0-1,-1 6,3-10,0 0,1-1,-1 1,0 0,1-1,-1 1,1-1,0 1,-1-1,1 1,0-1,0 1,0-1,0 0,0 1,0-1,0 0,1 0,-1 0,0 0,1 0,-1 0,0 0,1 0,-1-1,1 1,0-1,-1 1,1-1,-1 1,1-1,0 0,-1 0,1 0,0 0,-1 0,1 0,0 0,65-10,-43 3,-3 1</inkml:trace>
  <inkml:trace contextRef="#ctx0" brushRef="#br0" timeOffset="62455.136">6294 8747,'1470'0,"-1273"-28,28 28,-83 27,-120-25</inkml:trace>
  <inkml:trace contextRef="#ctx0" brushRef="#br1" timeOffset="70838.231">7480 7053,'0'566,"-5"-515,-2-33</inkml:trace>
  <inkml:trace contextRef="#ctx0" brushRef="#br1" timeOffset="74186.366">7508 7590,'2'1,"-1"0,1 1,0-1,0 1,0-1,-1 1,1 0,-1 0,0 0,1 0,-1 0,0 0,0 0,0 0,0 0,-1 0,1 1,0-1,-1 0,0 0,0 1,1-1,-1 0,0 1,-1 1,2-1,1 269,-19-293,-23-146,40-115,-27 139,25 33,2 85</inkml:trace>
  <inkml:trace contextRef="#ctx0" brushRef="#br1" timeOffset="75204.484">5899 7646,'-130'150,"-23"67,152-217,1 2,-1-1,0 1,0-1,0 0,0 0,0 1,-1-1,1 0,0 0,-1 0,1 0,0 0,-1-1,1 1,-1 0,1-1,-1 1,0-1,1 1,-1-1,0 0,1 0,-1 0,0 0,1 0,-1 0,0 0,1 0,-1-1,1 1,-1 0,0-1,-6-10</inkml:trace>
  <inkml:trace contextRef="#ctx0" brushRef="#br1" timeOffset="75656.471">5532 7674,'39'17,"-16"-9,0 0,-1 1,0 1,0 2,-1 0,-1 1,14 11,-18-11,0 0,-1 0,0 2,-1 0,-1 0,0 1,-1 1,3 7,-2-1,-1-5</inkml:trace>
  <inkml:trace contextRef="#ctx0" brushRef="#br1" timeOffset="75952.274">6125 7816,'0'19,"0"11,0 5,0-3</inkml:trace>
  <inkml:trace contextRef="#ctx0" brushRef="#br1" timeOffset="77773.989">6350 7730,'139'-25,"289"23,-61 2,-197-29,-116 28,-30 1</inkml:trace>
  <inkml:trace contextRef="#ctx0" brushRef="#br1" timeOffset="78760.226">7621 7504,'-8'2,"0"0,0 1,0-1,1 1,-1 1,1 0,0 0,0 0,0 1,1 0,0 0,-2 2,-1 0,-251 238,154-145,89-87</inkml:trace>
  <inkml:trace contextRef="#ctx0" brushRef="#br1" timeOffset="80792.971">5362 7816,'-87'21,"-137"14,150-35,-106 11,139-5,-1-1,1-2,-1-1,-15-3,-86 4,94 6,-34-3,67-10,-1 0,1 1,-1 1,0 1,0 0,0 1,0 1,0 0,0 2,1 0,-1 0,-13 6,22-5</inkml:trace>
  <inkml:trace contextRef="#ctx0" brushRef="#br1" timeOffset="81278.199">4375 7674,'-60'64,"-79"53,-2 14,12-41,111-78</inkml:trace>
  <inkml:trace contextRef="#ctx0" brushRef="#br1" timeOffset="86346.023">7480 5388,'5'10,"1"7,0 7,4-2,-1 1,0 1,-3-4</inkml:trace>
  <inkml:trace contextRef="#ctx0" brushRef="#br1" timeOffset="86623.688">7536 5812,'-5'9,"-1"9,0 5,1-1</inkml:trace>
  <inkml:trace contextRef="#ctx0" brushRef="#br1" timeOffset="86872.574">7451 6206,'15'10,"4"3</inkml:trace>
  <inkml:trace contextRef="#ctx0" brushRef="#br1" timeOffset="87108.431">7508 6489,'0'0</inkml:trace>
  <inkml:trace contextRef="#ctx0" brushRef="#br1" timeOffset="87109.431">7536 6827</inkml:trace>
  <inkml:trace contextRef="#ctx0" brushRef="#br1" timeOffset="87273.345">7536 7166</inkml:trace>
  <inkml:trace contextRef="#ctx0" brushRef="#br1" timeOffset="88375.921">7028 5134,'-5'0,"-1"0</inkml:trace>
  <inkml:trace contextRef="#ctx0" brushRef="#br1" timeOffset="88614.119">6746 5134,'0'0</inkml:trace>
  <inkml:trace contextRef="#ctx0" brushRef="#br1" timeOffset="88757.834">6463 5162,'0'0</inkml:trace>
  <inkml:trace contextRef="#ctx0" brushRef="#br1" timeOffset="88906.61">6209 5191,'0'0</inkml:trace>
  <inkml:trace contextRef="#ctx0" brushRef="#br1" timeOffset="89161.307">5645 5218,'0'0</inkml:trace>
  <inkml:trace contextRef="#ctx0" brushRef="#br1" timeOffset="89400.087">5306 5247,'0'0</inkml:trace>
  <inkml:trace contextRef="#ctx0" brushRef="#br1" timeOffset="89862.383">4234 5304,'0'0</inkml:trace>
  <inkml:trace contextRef="#ctx0" brushRef="#br1" timeOffset="90609.515">4404 5275,'0'0</inkml:trace>
  <inkml:trace contextRef="#ctx0" brushRef="#br1" timeOffset="90862.674">4629 5247,'14'0,"10"0,1 0</inkml:trace>
  <inkml:trace contextRef="#ctx0" brushRef="#br1" timeOffset="91010.409">4770 5275,'34'-5,"11"-1</inkml:trace>
  <inkml:trace contextRef="#ctx0" brushRef="#br1" timeOffset="91179.939">4884 5304,'0'0</inkml:trace>
  <inkml:trace contextRef="#ctx0" brushRef="#br1" timeOffset="91541.371">4093 5304,'0'0</inkml:trace>
  <inkml:trace contextRef="#ctx0" brushRef="#br1" timeOffset="91778.434">4093 5304,'-14'4,"-1"3,3-1</inkml:trace>
  <inkml:trace contextRef="#ctx0" brushRef="#br1" timeOffset="95482.328">4008 5304,'-6'4,"1"-1,-1 0,0 0,0 0,-1 0,1-1,0 0,-1-1,0 1,1-1,-1-1,0 1,1-1,-2 0,-34 5,-189 36,102-19,118-21,22-5,205-33,-28 9,-228 44,-143 8,-5-6,137-7,51-11,0 0,0 1,-1-1,1 1,0-1,0 0,0 1,0-1,-1 1,1-1,0 1,0-1,0 1,0-1,0 1,0-1,0 0,0 1,0-1,0 1,1-1,-1 1,0-1,0 1,0-1,0 0,1 1,-1-1,0 1,0-1,1 0,-1 1,0-1,1 0,-1 1,0-1,1 0,-1 0,1 1,-1-1,0 0,1 0,-1 0,1 0,-1 1,1-1,-1 0,1 0,-1 0,1 0,-1 0,0 0,1 0,-1 0,1 0,-1 0,1-1,-1 1,1 0,-1 0,0 0,1 0,-1-1,1 1,-1 0,0 0,1-1,-1 1,1-1,42 4,1-3,-1-2,1-1,-1-2,13-5,-43 8,14-2</inkml:trace>
  <inkml:trace contextRef="#ctx0" brushRef="#br1" timeOffset="97010.901">4037 7504,'-227'34,"-17"29,104-44,129-9,15-4</inkml:trace>
  <inkml:trace contextRef="#ctx0" brushRef="#br1" timeOffset="100729.396">3783 5417,'-256'17,"59"-5,34 15,132-27,34 0</inkml:trace>
  <inkml:trace contextRef="#ctx0" brushRef="#br1" timeOffset="102161.387">2992 6178,'1'255,"-1"-254,0 1,-1 0,1-1,0 1,0 0,1 0,-1-1,0 1,0 0,1-1,-1 1,1-1,0 1,-1 0,1-1,0 1,0-1,0 0,0 1,0-1,0 0,0 1,1-1,-1 0,0 0,1 0,-1 0,0 0,1-1,-1 1,1 0,0-1,-1 1,1-1,0 1,-1-1,1 0,0 0,-1 0,1 0,0 0,-1 0,1 0,0 0,-1-1,1 1,0-1,-1 1,2-1,13-10,-1 0,-1-1,0-1,0 0,-1-1,-1 0,0-1,-1 0,-1-1,0-1,-2 1,1-1,-2-1,0 1,0-6,15-79,-7 140,42 282,-29-98,-24-211,-2-1,1 1,-1 0,-1 0,0 0,0 0,-1 0,-1 0,0 0,0 0,-1 0,-1-1,0 1,0 0,-1-1,0 0,-1 0,0 0,0-1,-1 1,-1-1,1 0,-1-1,-1 0,-2 2,8-8,1-1,-1 0,1 0,-1 0,0 0,0 0,1 0,-1 0,0-1,0 1,0-1,0 1,0-1,0 0,0 1,0-1,0 0,1-1,-1 1,0 0,0 0,0-1,0 1,0-1,0 0,0 1,1-1,-1 0,0 0,0 0,1 0,-1 0,1-1,-1 1,1 0,0-1,-1 1,1-1,0 0,0 1,-24-78,24 52,2 0,0-1,2 2,1-1,2 0,5-16,-3 20,1 5</inkml:trace>
  <inkml:trace contextRef="#ctx0" brushRef="#br1" timeOffset="102466.919">3472 6376,'15'19,"4"16,-1 7,-3 1,-5-2,-4-3,-2-8</inkml:trace>
  <inkml:trace contextRef="#ctx0" brushRef="#br1" timeOffset="104714.487">3416 5585,'25'139,"-10"6,-9-113,0 0,-3 0,0 1,-2-1,-3 33,-10-30,6-30</inkml:trace>
  <inkml:trace contextRef="#ctx0" brushRef="#br1" timeOffset="105282.618">3416 5642,'-144'71,"145"-71,-1 0,1 0,0 0,-1 1,1-1,0 0,-1 1,1-1,0 0,-1 1,1-1,0 1,-1-1,1 1,-1 0,1-1,-1 1,0-1,1 1,-1 0,1-1,-1 1,0 0,0 0,1-1,-1 1,0 0,0-1,0 1,0 0,0 0,0 0,0-1,0 1,0 0,0 0,0-1,-1 1,1 0,0-1,-1 1,1 0,0-1,-1 1,1 0,0-1,-1 1,1-1,-1 1,0 0,1-1,-1 1,1-1,-1 0,0 1,1-1,-1 1,0-1,1 0,-1 0,0 1,0-1,1 0,26 5,1-1,-1-1,1-2,0 0,0-2,8-1,27-1,-61 4,0-1,0 0,0 0,0 0,0 1,1-1,-1 0,0 0,0-1,0 1,0 0,0 0,0-1,1 1,-1 0,0-1,0 1,0-1,0 1,0-1,0 0,0 1,-1-1,1 0,0 0,0 0,-1 0,1 1,0-1,-1 0,1 0,-1 0,1 0,-1-1,1 1,-1 0,0 0,1 0,-1 0,0 0,0 0,0-1,0 1,0 0,0 0,0 0,-1 0,1 0,0 0,-1 0,1-1,0 1,-1 0,1 0,-1 0,0 0,1 0,-1 1,0-1,0 0,1 0,-1 0,-6-13,0 1,0-1,-1 2,-1-1,0 1,0 0,-1 1,-9-8,-1 2</inkml:trace>
  <inkml:trace contextRef="#ctx0" brushRef="#br1" timeOffset="107182.198">3557 6969,'2'1,"-1"1,1-1,0 1,0-1,-1 1,1 0,-1-1,1 1,-1 0,0 0,1 0,-1 0,0 1,-1-1,1 0,0 0,-1 0,1 1,-1-1,1 0,-1 1,0-1,0 0,0 1,-1 0,2 0,2 252,25-112,-27-133,-1-9,1-1,0 1,-1 0,1 0,-1 0,1 0,-1 0,1 0,-1 0,0 0,1 0,-1 0,0 0,0 0,0 0,0 0,0 0,0 0,0 0,0 0,0 0,-1 1,1-1,0 0,-1 0,1 0,0-1,-1 1,1 0,-1 0,0 0,1 0,-1 0,0-1,0 1,1 0,-1 0,0-1,0 1,0-1,0 1,0-1,0 1,0-1,0 1,0-1,0 0,0 0,0 1,0-1,0 0,0 0,0 0,0 0,0 0,0-1,0 1,-25-13,0-1,2-2,0 0,0-2,2-1,-1-1,23 20,0 0,-1 0,1 0,-1 0,1 0,-1-1,1 1,-1 0,1 0,0-1,-1 1,1 0,0-1,-1 1,1 0,0-1,-1 1,1 0,0-1,-1 1,1-1,0 1,0 0,0-1,0 1,-1-1,1 1,0-1,0 1,0-1,0 1,0-1,0 1,0-1,0 1,0-1,0 1,1-1,-1 1,0 0,0-1,0 1,0-1,1 1,-1-1,0 1,0 0,1-1,-1 1,0 0,1-1,-1 1,1 0,-1-1,0 1,1 0,-1 0,1-1,-1 1,0 0,1 0,-1 0,1 0,-1 0,1 0,-1 0,38-3,-33 3,200-9,-126 0,-79 10,1 0,0 0,0 0,-1 0,1 0,0 0,-1 1,1-1,-1 0,0 0,1 0,-1 1,0-1,0 0,1 0,-1 1,0-1,0 0,-1 0,1 1,0-1,0 0,-1 0,1 1,0-1,-1 0,1 0,-1 0,0 0,1 0,-1 0,0 0,0 0,0 0,1 0,-1 0,0 0,0 0,0-1,-1 1,1 0,0-1,0 1,0-1,0 1,0-1,-1 0,1 1,-1-1,1 1,-95 75,75-61</inkml:trace>
  <inkml:trace contextRef="#ctx0" brushRef="#br1" timeOffset="109930.311">3980 7533,'-17'6,"-18"6,1-1,-2-2,1-1,-1-2,-26 0,-136 21,74-10,-118-5,99 14,-53-24,53 25,57-27,-70 12,-17 10,155-20,6-3</inkml:trace>
  <inkml:trace contextRef="#ctx0" brushRef="#br0" timeOffset="118273.968">6916 1720,'-34'-5,"-16"-2,1 6,4 3,9 0</inkml:trace>
  <inkml:trace contextRef="#ctx0" brushRef="#br0" timeOffset="118433.215">6463 1748,'0'0</inkml:trace>
  <inkml:trace contextRef="#ctx0" brushRef="#br0" timeOffset="118602.072">6209 1804,'0'0</inkml:trace>
  <inkml:trace contextRef="#ctx0" brushRef="#br0" timeOffset="118768.804">5758 1861,'0'0</inkml:trace>
  <inkml:trace contextRef="#ctx0" brushRef="#br0" timeOffset="118918.694">5391 1861,'0'0</inkml:trace>
  <inkml:trace contextRef="#ctx0" brushRef="#br0" timeOffset="119169.588">5024 1945,'0'0</inkml:trace>
  <inkml:trace contextRef="#ctx0" brushRef="#br0" timeOffset="120171.627">2569 2142</inkml:trace>
  <inkml:trace contextRef="#ctx0" brushRef="#br0" timeOffset="120417.459">2569 2142,'-14'5,"-5"2</inkml:trace>
  <inkml:trace contextRef="#ctx0" brushRef="#br0" timeOffset="120658.136">2286 2171,'0'0</inkml:trace>
  <inkml:trace contextRef="#ctx0" brushRef="#br0" timeOffset="125050.657">1892 2030,'0'434,"27"-187,-15 141,1-228,-8 161,-6-242,-28 249,47 3,-8-252,20 258,-2-24,-1-48,2 17,0 18,-13-69,7-7,5-94,7 21,-24 161,13-171,30 90,-19 47,-35 3,27-83,-27 129,0-342,0-3</inkml:trace>
  <inkml:trace contextRef="#ctx0" brushRef="#br0" timeOffset="125658.504">2512 7364,'-5'1,"0"1,0 0,0 0,0 0,0 1,1 0,-1 0,1 0,0 1,-1-1,2 1,-1 0,0 0,-1 3,-3 1,-38 45,2 2,3 1,-31 57,-7 8,-43 38,122-159,0-1,-1 1,1-1,0 1,0-1,0 1,0 0,-1-1,1 1,0-1,0 1,-1 0,1-1,0 1,-1 0,1-1,0 1,-1 0,1-1,-1 1,1 0,0 0,-1 0,1-1,-1 1,1 0,-1 0,1 0,-1 0,1 0,-1 0,1 0,0 0,-1 0,1 0,-1 0,1 0,-1 0,1 0,-1 0,1 1,-1-1,1 0,0 0,-1 0,1 1,-1-1,1 0,0 1,-1-1,6-13</inkml:trace>
  <inkml:trace contextRef="#ctx0" brushRef="#br0" timeOffset="126774.041">2145 1775,'-140'190,"8"-33,-19 24,-29 16,139-151,28-35</inkml:trace>
  <inkml:trace contextRef="#ctx0" brushRef="#br0" timeOffset="128893.514">1130 4287,'-43'118,"33"-88,1 1,1 0,2 1,1 0,1-1,2 5,1 0,-1-22,1 0,0 1,1-1,1 0,1 1,0-1,0 0,1 0,1 0,1 0,0-1,1 2,-5-14,-1 1,1-1,0 1,0-1,0 1,0-1,0 0,1 0,-1 1,0-1,1 0,-1 0,0 0,1 0,0-1,-1 1,1 0,-1-1,1 1,0-1,-1 1,1-1,0 0,-1 1,1-1,0 0,0 0,-1-1,1 1,0 0,0 0,-1-1,1 1,-1-1,1 0,0 1,-1-1,1 0,-1 0,1 0,-1 0,1-1,47-59,87-252,-124 280,-5 14,-2 0,0-1,-1 1,0-1,-2 0,0-20,19 136,12 122,-3 62,-27-186,-4-1,-4 1,-4-1,-4 0,-13 37,-45 86,71-214,0-1,0 1,-1 0,1-1,0 1,-1 0,0-1,1 1,-1-1,0 1,1-1,-1 1,0-1,0 0,0 1,-1-1,1 0,0 0,0 0,-1 0,1 0,0 0,-1 0,1 0,-1 0,1-1,-1 1,0 0,1-1,-1 0,1 1,-1-1,0 0,0 0,1 0,-1 0,0 0,1 0,-1-1,0 1,1 0,-1-1,1 1,-1-1,1 0,-1 1,1-1,-1 0,1 0,-1 0,1 0,0 0,0-1,-1 1,1 0,0-1,-4-20,2 0,0-1,1 1,2-1,0 1,1 0,2-6,-3 27,6-44,3 0,1 1,2-1,3 2,1 0,2-1,-11 29,17-99,-23 91</inkml:trace>
  <inkml:trace contextRef="#ctx0" brushRef="#br0" timeOffset="130221.725">1581 4852,'115'-16,"-112"16,0 1,0 0,0 0,0 1,0-1,0 0,-1 1,1 0,-1 0,1 0,-1 0,1 0,-1 0,0 0,0 1,0-1,-1 1,1-1,0 1,-1 0,0 0,0 0,0 0,0 0,0 0,0 0,-1 0,1 0,-1 0,0 0,0 0,0 1,-21 99,-79 34,99-136,0 0,1 0,-1 1,1-1,-1 0,1 1,0-1,0 0,-1 1,1-1,0 1,0-1,0 0,1 1,-1-1,0 0,0 1,1-1,-1 0,1 1,-1-1,1 0,0 0,-1 1,1-1,0 0,0 0,0 0,0 0,0 0,0 0,0 0,0 0,0-1,0 1,0 0,1-1,-1 1,0-1,1 1,-1-1,59 13,92-33,-128 19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7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1064,'9'0,"14"0,6 0,5 0,0 0,-1 0,0 0,-2 0,-1 0,-1 0,-1-5,0-1,0 0,-5 1</inkml:trace>
  <inkml:trace contextRef="#ctx0" brushRef="#br0" timeOffset="665.382">734 725,'1'0,"-1"0,1-1,-1 1,1 0,-1-1,1 1,-1 0,1-1,-1 1,1 0,-1 0,1 0,-1-1,1 1,-1 0,1 0,0 0,-1 0,1 0,-1 0,1 0,-1 0,1 0,-1 1,1-1,0 0,-1 0,1 0,-1 1,1-1,-1 0,1 1,-1-1,1 0,-1 1,0-1,1 0,-1 1,1-1,-1 1,0-1,0 1,1-1,-1 1,0-1,0 1,1-1,-1 1,0-1,0 1,0 0,0-1,0 1,0-1,0 1,0-1,0 1,0 0,0 0,6 39,-6-39,11 239,-5-211,-2 0,-1 0,-2 0,0 1,-2-1,-1 0,-3 6,-12 73,82-415,-47 201,54-248,-65 331,0 0,2 0,1 1,0 0,2 0,0 2,1-1,10-10,-21 28,0 1,0 0,0 0,0 0,0 1,1-1,-1 0,0 1,1-1,-1 1,1 0,-1 0,1 0,0 0,0 0,-1 1,1-1,0 1,0 0,0 0,-1 0,1 0,0 0,0 0,0 1,-1 0,1-1,0 1,0 0,-1 0,1 0,-1 1,1-1,-1 1,0-1,1 1,-1 0,0 0,0 0,0 0,-1 0,1 1,0-1,-1 0,1 1,-1-1,0 1,0-1,0 1,0 1,8 11,-2 1,0 0,-1 0,0 1,-2 0,0 0,0 0,-2 0,0 6,19 96,-18-99</inkml:trace>
  <inkml:trace contextRef="#ctx0" brushRef="#br0" timeOffset="984.695">1299 1177,'0'24,"0"17,0 7,0 0,0-4,0-4,-5-9,-1-9</inkml:trace>
  <inkml:trace contextRef="#ctx0" brushRef="#br0" timeOffset="1905.043">594 359,'-1'-1,"0"0,1 1,-1-1,0 0,1 0,-1 1,1-1,-1 0,1 0,-1 0,1 0,0 0,-1 0,1 1,0-1,0 0,0 0,0 0,0 0,0 0,0 0,0 0,0 0,0 0,0 0,1 0,-1 0,0 0,1 1,-1-1,0 0,1 0,-1 0,1 0,0 1,-1-1,1 0,0 1,-1-1,1 0,0 1,0-1,-1 1,1-1,0 1,0-1,0 1,0 0,0-1,45-16,-6 8,0 1,0 1,1 3,27 1,185 4,-228-4,-30-11,-112-86,-28-42,126 129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685,'29'323,"-29"22,17-704,-9 309,2 0,2 1,2 0,13-25,-18 43,3 1,0 0,2 1,1 1,1 0,1 1,2 0,1 2,0 0,2 2,24-21,-44 42,0 0,0 0,0 0,0 0,1 1,-1-1,1 1,-1-1,1 1,-1 0,1 0,0 0,-1 0,1 1,0-1,0 1,-1 0,1 0,0 0,0 0,0 0,0 0,-1 1,1-1,0 1,-1 0,1 0,0 0,-1 0,1 0,-1 1,1-1,-1 1,0-1,0 1,1 0,-1 0,-1 0,1 0,0 1,0-1,-1 0,1 1,-1-1,0 1,0-1,0 1,1 2,12 166,1-57,2-74,-4-28</inkml:trace>
  <inkml:trace contextRef="#ctx0" brushRef="#br0" timeOffset="571.849">1581 1278,'46'-24,"-16"7,1 2,0 1,0 1,1 2,1 2,3 0,-35 8,1 0,0 0,-1 0,1 0,0 1,0-1,0 1,0 0,0-1,0 1,0 0,-1 0,1 0,0 0,0 1,0-1,0 0,0 1,0-1,-1 1,1 0,0 0,0 0,-1 0,1 0,0 0,-1 0,1 0,-1 0,0 1,1-1,-1 1,0-1,0 1,0-1,0 1,0 0,0-1,0 1,-1 0,1 0,-1 0,1 0,-1 0,0-1,0 1,1 1,-73 126,52-99,6-11,8-12,1 0,-1 1,1 0,1-1,-1 2,1-1,1 0,-1 1,2 0,-1-1,1 1,0 0,1 3,2-9,1 0,0 0,0-1,0 1,1 0,-1-1,1 0,-1 1,1-1,0 0,0 0,0-1,0 1,0 0,0-1,0 0,0 0,1 0,-1 0,0-1,1 1,-1-1,1 0,-1 0,0 0,1 0,-1 0,1-1,-1 0,2 0,0 1,108-9,-93 2</inkml:trace>
  <inkml:trace contextRef="#ctx0" brushRef="#br0" timeOffset="4083.759">876 233,'178'-11,"-92"0,0 5,1 3,34 5,-28-1,-73-12,-39-11,-135-81,152 101,-1 1,1-1,0 0,0 1,0-1,0 0,0 0,0 0,0 0,1-1,-1 1,1 0,-1-1,1 1,0-1,0 1,0-1,1 0,-1 1,0-1,1 0,0 0,0 0,2-11</inkml:trace>
  <inkml:trace contextRef="#ctx0" brushRef="#br0" timeOffset="28889.573">0 995,'166'26,"233"-23,-369-8,-24-2</inkml:trace>
  <inkml:trace contextRef="#ctx0" brushRef="#br0" timeOffset="29862.726">29 1305,'537'0,"-513"0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03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1 306,'8'-23,"2"0,1 0,0 1,2 0,0 1,2 0,0 2,1-1,1 2,1 0,0 1,1 1,5-2,-21 16,-1-1,1 1,0 0,-1 0,1 0,0 1,0-1,0 1,1-1,-1 1,0 0,0 0,1 0,-1 1,1-1,-1 1,0 0,1 0,-1 0,1 0,-1 1,0-1,1 1,-1 0,0 0,1 0,-1 1,0-1,0 1,0-1,0 1,0 0,-1 0,1 0,0 1,-1 0,6 13,-1 0,0 0,-2 1,0 0,-1 0,0 0,-2 1,0-1,-1 1,0-1,-2 8,1-13,-1 65,-4 0,-3 0,-4 0,-3-2,-22 65,-39 94,79-218,204-431,3 36,-158 305,-50 74,-1 0,0 1,0-1,0 0,0 1,0-1,0 1,0-1,0 1,0 0,0-1,0 1,0 0,0 0,-1 0,1-1,0 1,0 0,-1 0,1 0,-1 0,1 0,-1 0,1 1,-1-1,0 0,1 0,-1 0,0 0,0 0,0 1,0-1,0 0,0 0,0 0,-1 0,1 0,0 1,0-1,0 1,2 70,-3-1,-3 1,-7 26,-4 97,14 39,1-234,0 1,-1 0,1 0,0-1,0 1,-1 0,1 0,0 0,0 0,0-1,0 1,0 0,0 0,0 0,0-1,0 1,0 0,1 0,-1 0,0-1,1 1,-1 0,0 0,1-1,-1 1,1 0,-1-1,1 1,-1 0,1-1,0 1,-1-1,1 1,0-1,-1 1,1-1,0 0,-1 1,1-1,0 0,0 1,0-1,-1 0,1 0,0 0,0 0,0 0,0 0,-1 0,1 0,0 0,0 0,0 0,0-1,70-106,-54 74,263-509,-198 367,-61 138,-32 82,-82 372,90-396,-3 1,2 0,1 0,1 0,0 1,2-1,1 0,0 1,2-1,5 21,-8-41,1 0,-1 0,1 1,0-1,0 0,0 0,0 0,0 0,0 0,0-1,1 1,-1 0,1-1,-1 1,1 0,-1-1,1 0,0 1,0-1,0 0,0 0,0 0,0 0,0 0,0-1,0 1,1-1,-1 1,0-1,0 0,0 0,1 0,-1 0,0 0,14-4</inkml:trace>
  <inkml:trace contextRef="#ctx0" brushRef="#br0" timeOffset="270.49">1496 532,'-6'15,"0"0,1 0,1 0,0 1,1 0,0 0,2-1,0 1,0 0,2 0,0 0,1 0,0 0,1 0,1 0,-3-15,-1 0,0 1,1-1,-1 0,1 0,0 1,-1-1,1 0,0 0,0 0,-1 0,1 0,0 0,0 0,0 0,1 0,-1 0,0 0,0-1,0 1,0-1,1 1,-1 0,0-1,1 0,-1 1,0-1,1 0,-1 0,0 0,1 0,-1 0,0 0,1 0,-1 0,1-1,-1 1,0 0,0-1,1 1,-1-1,0 1,0-1,1 0,-1 0,0 1,0-1,0 0,0 0,1-1,41-56,-36 45,-1 0,-1 0,0-1,-1 0,-1 0,0 0,-1 0,0 0,-1 0,0-1,-2-12,0 23,0 0,0 0,0 0,-1 1,1-1,-1 0,0 1,0-1,0 1,0-1,-1 1,0 0,1 0,-1 0,0 0,0 1,-1-1,1 1,-1 0,1 0,-1 0,1 0,-1 0,0 1,0 0,0 0,0 0,0 0,0 1,0-1,0 1,0 0,0 0,0 1,-1-1,1 1,0 0,1 0,-1 0,0 1,0-1,0 1,1 0,-1 0,1 0,-1 1,1-1,0 1,0-1,0 1,-1 2,-19 17,4-1</inkml:trace>
  <inkml:trace contextRef="#ctx0" brushRef="#br0" timeOffset="667.541">1750 872,'11'-52,"3"0,1 2,3 0,11-18,-29 67,16-29,-15 29,-1 1,1 0,-1 0,1-1,-1 1,0 0,1 0,-1 0,1 0,-1 0,1 0,-1 0,1 0,-1 0,1 0,-1 0,1 0,-1 0,1 0,-1 0,1 0,-1 0,1 0,-1 1,1-1,-1 0,1 0,-1 1,0-1,1 0,-1 1,1-1,-1 0,0 1,0-1,1 1,-1-1,0 1,1-1,-1 0,0 1,0-1,0 1,0-1,1 1,-1-1,0 1,0-1,0 1,0-1,0 1,0-1,0 1,0-1,-1 1,1-1,15 62,-14-53,0-1,0 0,1 0,0 0,0 0,1 0,0 0,1-1,-1 1,1-1,1 0,-1 0,1 0,1-1,3 5,-6-10,-1 1,0-1,0 0,1 0,-1 1,1-2,-1 1,1 0,-1 0,1-1,0 1,-1-1,1 0,0 0,-1 0,1 0,0-1,-1 1,1-1,-1 1,1-1,-1 0,1 0,-1 0,1 0,-1 0,0-1,0 1,1-1,-1 1,0-1,0 0,-1 0,1 0,0 0,0-1,50-86,-47 66,-1 2</inkml:trace>
  <inkml:trace contextRef="#ctx0" brushRef="#br0" timeOffset="1117.098">2427 476,'-12'17,"0"0,1 1,1 0,0 1,2 0,0 0,1 1,1 0,1 0,-2 15,6-31,0 0,0 0,0 0,1 0,-1 0,1 0,0 0,1 0,-1 0,1 0,0 0,0 0,0 0,0 0,0 0,1-1,0 1,0 0,0-1,0 0,1 1,-1-1,1 0,0 0,-1 0,2-1,-1 1,0-1,0 1,1-1,-1 0,1-1,0 1,-1 0,1-1,0 0,1 0,4 1,1-1,-1 0,0-1,0 0,1 0,-1-1,0-1,0 1,0-1,0-1,0 0,0 0,0 0,-1-1,0-1,0 1,0-1,0-1,-1 0,0 0,0 0,-1 0,1-1,-1 0,-1-1,0 0,5-7,5-8,0-1,-2 0,-1-1,-1 0,-1-1,-1 0,-1-1,-2 0,0 0,0-17,-4 18,-1-1,-1 0,-2 1,0-1,-2 1,-1-1,-6-19,9 39,-1 0,1-1,-1 1,-1 0,1 0,-1 1,-1-1,1 1,-1 0,0 0,0 1,-1-1,0 1,0 0,0 1,0-1,-1 1,0 0,0 1,0 0,0 0,0 0,-1 1,1 0,-1 1,1 0,-1 0,-7 0,6 1,0 1,0 0,0 0,0 1,0 1,0-1,0 1,1 1,-1-1,1 2,0-1,0 1,1 0,-1 1,1-1,0 2,1-1,0 1,0 0,0 0,1 0,0 1,0 0,1 0,-1 1,-2 4,1 0,1 0,0 0,1 1,0 0,1-1,0 1,2 0,-1 1,2-1,0 0,0 0,1 0,1 0,1 0,0 2,3 0,0-1,1 1,0-1,2 0,-1-1,2 0,0-1,1 0,0 0,0-1,2 0,-1-1,2-1,-1 0,1-1,1 0,0-1,0-1,0 0,1-1,0-1,0 0,1-1,-1-1,1 0,12-1,-1-1</inkml:trace>
  <inkml:trace contextRef="#ctx0" brushRef="#br0" timeOffset="2375.277">2964 448,'-13'19,"1"1,0 0,2 1,0 0,2 0,0 1,1 0,1 1,2 0,0-1,0 13,4-32,-1-1,1 0,0 1,0-1,0 1,0-1,0 1,0-1,1 0,-1 1,1-1,0 0,0 1,0-1,0 0,0 0,0 0,0 0,1 0,-1 0,1 0,-1 0,1 0,0-1,0 1,0-1,0 1,0-1,0 0,0 0,0 0,1 0,-1 0,0-1,1 1,-1 0,0-1,1 0,-1 0,1 1,-1-1,1-1,-1 1,0 0,1-1,-1 1,0-1,1 0,-1 1,0-1,0 0,1-1,-1 1,0-1,14-8,0-1,-1-1,0 0,-1-1,-1 0,0-1,-1-1,-1 0,0-1,-1 0,0 0,-1-1,0-3,16-24,-31 65,1 1,1 0,2 0,0 0,1 0,1 0,1 0,1 1,-2-20,0 1,1-1,0 1,-1-1,1 1,1-1,-1 1,0-1,1 0,0 0,0 1,0-1,0-1,0 1,1 0,-1 0,1-1,-1 0,1 1,0-1,0 0,0 0,1-1,-1 1,0-1,0 1,1-1,-1 0,1 0,0-1,-1 1,1-1,-1 1,1-1,0 0,-1-1,1 1,-1-1,1 1,-1-1,1 0,-1-1,1 1,-1 0,0-1,0 0,0 0,1 0,-2 0,1 0,0 0,0-1,-1 0,12-12,0 0,-1-1,-1-1,-1 0,-1-1,0 0,-1 0,-1-1,0-1,-2 1,1-7,26-62,-37 147,8-53</inkml:trace>
  <inkml:trace contextRef="#ctx0" brushRef="#br0" timeOffset="2935.635">3105 730,'4'-7,"0"0,0 0,-1-1,0 1,0-1,-1 0,0 1,0-1,-1 0,0 0,0 0,-1 0,0 0,-1-8,1 1,1 12,0 0,-1 0,0-1,0 1,0 0,0 0,0 0,0 0,-1-1,0 1,1 0,-1 0,0 0,-1 0,1 0,0 1,-1-1,0 0,1 0,-1 1,0-1,0 1,-1 0,1 0,0 0,-1 0,0 0,1 0,-1 0,0 1,0 0,0-1,0 1,0 0,0 0,0 1,-4-2,-1 2,1-1,-1 1,1 0,0 0,-1 1,1 0,0 0,0 1,-1 0,1 0,1 1,-1-1,0 2,1-1,-1 1,1 0,-4 3,-5 4</inkml:trace>
  <inkml:trace contextRef="#ctx0" brushRef="#br0" timeOffset="3934.212">3387 532,'-1'55,"0"-33,0 1,2-1,0 0,1 1,2-1,3 15,-6-34,0 0,0 0,1 0,-1-1,1 1,0 0,-1 0,1-1,0 1,1-1,-1 0,0 0,1 1,-1-1,1-1,-1 1,1 0,0-1,0 1,0-1,0 0,0 0,0 0,0 0,0-1,1 1,-1-1,0 0,0 0,0 0,1 0,-1-1,0 1,0-1,0 0,0 0,0 0,0 0,0 0,0-1,0 1,-1-1,1 0,0 0,-1 0,1 0,-1 0,0-1,12-9,-1-1,-1 0,0-1,0 0,-2-1,0 0,0-1,-2 0,0-1,0 1,-2-2,0 1,-1 0,-1-1,0-4,17-64,-21 86,0 0,0 0,0 0,-1 0,1 0,0 1,0-1,0 0,0 0,-1 0,1 0,0 0,0 0,-1 0,1 0,0 0,0 0,0 0,-1 0,1 0,0 0,0 0,-1 0,1 0,0 0,0 0,0 0,-1 0,1 0,0 0,0 0,0 0,-1 0,1 0,0-1,0 1,0 0,-1 0,1 0,0 0,0-1,-7 27,8-9,0 0,0 0,2 0,0 0,1 0,0 0,2-1,0 0,0 0,2-1,0 1,5 5,25 60,-23-37,-3 0,-1 0,-2 1,-2 0,-2 1,-3-1,-1 1,-2 0,-2 0,-6 25,-6 44,-5 0,-4-2,-6 0,-13 23,40-125,0 0,-1 0,0 0,-1 0,0-1,-1 0,0 0,-1 0,0-1,-1 0,1 0,-2-1,1 0,-1 0,0-1,-3 1,11-7,-1-1,1 1,0-1,-1 1,1-1,-1 0,1 0,-1 0,1 0,-1 0,1 0,-1 0,1 0,-1 0,1-1,-1 1,1-1,-1 1,1-1,0 1,-1-1,1 0,0 0,0 0,0 0,-1 0,1 0,0 0,0 0,0 0,0 0,1 0,-1-1,0 1,0 0,1-1,-1 1,1-1,-1 1,1 0,0-1,-1 1,1-2,-7-70,7 66,5-87,4-1,5 1,3 1,4 1,5 0,3 2,24-45,-14 51,-21 54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59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26,'312'-1,"-242"-11,-58 8,1 2,-1-1,1 1,-1 1,1 0,0 1,-1 1,11 1,62-1,-78-4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54,'243'-28,"-88"15,-141 10,1-1,-1 2,0 0,0 1,1 0,-1 1,1 1,-1 0,0 1,1 0,12 5,-15-2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2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791 141,'-29'67,"-171"236,54-62,145-240,0 0,1 1,-1-1,0 0,0 0,1 0,-1 0,0 0,0 0,0 0,0 0,0 0,-1 0,1-1,0 1,0 0,-1-1,1 1,0-1,-1 1,1-1,0 0,-1 0,1 1,0-1,-1 0,1 0,-1 0,1 0,0-1,-2 1,-4-8</inkml:trace>
  <inkml:trace contextRef="#ctx0" brushRef="#br0" timeOffset="368.17">367 169,'39'32,"210"305,-147-219,-88-105</inkml:trace>
  <inkml:trace contextRef="#ctx0" brushRef="#br0" timeOffset="833.226">875 536,'21'-10,"1"1,0 0,0 2,1 1,0 1,0 1,0 1,19 0,-40 2,-1 1,0-1,0 1,1 0,-1-1,0 1,1 0,-1 0,0 0,1 0,-1 0,0 0,1 0,-1 0,0 1,1-1,-1 0,0 1,0-1,1 1,-1 0,0-1,0 1,0 0,0 0,0 0,0 0,0-1,0 1,0 1,0-1,0 0,-1 0,1 0,0 0,-1 0,1 1,-1-1,0 0,1 1,-1-1,0 0,0 1,1-1,-1 0,0 1,0-1,-1 0,1 1,0-1,-1 2,-5 9,-1 0,0 0,-1 0,-1-1,0 0,0-1,-1 0,-6 4,-12 15,8-8,14-17,0 1,0 0,1 0,0 0,0 1,1-1,-1 1,1 1,0-1,1 0,0 1,0 0,0 0,1 0,0 0,0 0,0 6,4-10,0 0,0 0,0-1,1 1,-1 0,1-1,0 0,-1 1,1-1,0 0,1-1,-1 1,0 0,0-1,1 0,-1 0,1 0,-1 0,1 0,-1-1,1 1,0-1,-1 0,1 0,-1-1,1 1,0-1,2 0,-1 1,79-8,-64 1</inkml:trace>
  <inkml:trace contextRef="#ctx0" brushRef="#br0" timeOffset="1100.098">1383 508,'19'-5,"16"-2,7 1,1 1,-2 2,-3 0,-4 2,-6 1</inkml:trace>
  <inkml:trace contextRef="#ctx0" brushRef="#br0" timeOffset="1484.871">2089 141,'-62'83,"-55"151,7-14,92-195,13-26</inkml:trace>
  <inkml:trace contextRef="#ctx0" brushRef="#br0" timeOffset="1769.192">1750 169,'-2'1,"1"0,-1 0,1 0,-1 1,1-1,0 0,0 1,0-1,0 1,0 0,0-1,0 1,1 0,-1-1,0 1,1 0,0 0,-1 0,1-1,0 1,0 0,0 0,0 0,0 0,0 0,1-1,-1 1,1 0,-1 0,1 0,-1-1,1 1,0 0,6 13,0 0,1 0,1-1,0 0,1-1,0 0,1 0,1-1,0-1,0 0,1 0,1-2,0 1,0-2,1 1,138 102,-140-96</inkml:trace>
  <inkml:trace contextRef="#ctx0" brushRef="#br0" timeOffset="2062.929">2286 451,'0'20,"0"19,0 10,0 0,0-3,0-10</inkml:trace>
  <inkml:trace contextRef="#ctx0" brushRef="#br0" timeOffset="2550.835">2399 0,'81'87,"-61"-68,-1 1,-1 0,-1 2,0 0,-2 1,-1 0,-1 1,-1 1,-1 0,-1 1,-1 0,-1 0,-2 1,-1-1,-1 2,-1-1,0 15,-6-27,0 0,-1-1,0 1,-1-1,-1-1,0 1,-1-1,-1 0,0 0,0-1,-1 0,-1 0,0-1,0-1,-1 0,-1 0,1-1,-2 0,1-1,-11 5,-10 4,4-1</inkml:trace>
  <inkml:trace contextRef="#ctx0" brushRef="#br0" timeOffset="3218.847">254 0,'-17'10,"0"1,1 1,0 0,1 1,0 1,1 0,1 1,0 1,1 0,-8 13,7-5,1 1,1 0,1 0,1 1,1 0,1 1,2 0,0 0,2 0,1 0,1 0,2 1,0-1,2 0,1 0,2 1,-2-5,1-1,2 1,0-1,1-1,1 1,2-1,0-1,0 0,2-1,1 0,0 0,1-2,1 0,1-1,0 0,1-2,1 0,0-1,1-1,0 0,1-2,0 0,1-2,20 6,-18-8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0,'-12'6,"-4"20,0 1,2 0,0 1,2 0,1 1,2 0,1 1,-1 8,5-22,2-10,0 0,1 0,0 0,0 1,1-1,-1 0,1 0,1 1,-1-1,1 0,0 0,1 0,-1 0,1 0,0 0,1 0,-1-1,1 1,0-1,1 1,-1-1,1 0,0-1,0 1,1-1,-1 1,3 0,1 1,1-1,-1 0,1-1,0 0,0-1,0 1,1-2,-1 1,1-1,-1-1,1 0,0 0,0-1,-1 0,1-1,0 0,-1 0,7-3,2-14,-16 6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0 291,'64'-46,"134"-158,-187 193,-11 9,1 1,-1-1,1 0,0 1,0-1,-1 1,1-1,0 1,0 0,1-1,-1 1,0 0,0 0,1 0,-1 0,1 0,-1 0,1 0,-1 0,1 0,-1 1,1-1,0 1,-1-1,1 1,0 0,-1-1,1 1,0 0,0 0,-1 0,1 1,0-1,0 0,-1 1,1-1,0 1,-1-1,1 1,-1 0,1 0,-1-1,1 1,-1 0,1 1,-1-1,0 0,1 0,77 192,-76-187,0 0,0-1,1 1,0-1,0 0,0 0,1 0,-1 0,1-1,0 0,1 0,-1 0,4 2,4-4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172 293,'-113'231,"101"-197,0 1,2 0,2 1,1 0,2 0,1 3,3-15,9 201,-4-204,1-1,1 0,1 0,0-1,2 1,0-2,1 1,7 8,10-11,-13-19</inkml:trace>
  <inkml:trace contextRef="#ctx0" brushRef="#br0" timeOffset="816.968">426 575,'-17'62,"3"0,3 0,3 2,0 25,20-11,-12-76,1 0,0 0,0-1,0 1,0 0,0-1,0 1,0-1,1 1,-1-1,0 1,1-1,-1 0,1 0,0 0,-1 0,1 0,0 0,0 0,0 0,-1-1,1 1,0-1,0 1,0-1,0 0,0 0,0 0,0 0,0 0,0 0,0 0,0-1,0 1,0-1,-1 0,1 1,0-1,7-4,0-1,0 0,-1 0,0-1,0 0,0 0,-1-1,0 0,-1 0,0 0,2-4,1-1,14-16,-1-2,-2 0,-1-1,-2-2,-1 1,-2-2,-1 0,-2 0,0-3,-12 164,2 182,12-203,-8-77,-1-1,-1 1,-1 0,-2 0,-1 0,-2 10,2-24,-1 0,-1 0,0 0,0-1,-1 1,-1-1,-1 0,1 0,-2-1,0 0,0 0,-1 0,-5 4,12-15,1 0,-1 0,0 0,0 0,0 0,0 0,0 0,0-1,0 1,0 0,0-1,0 1,-1 0,1-1,0 1,0-1,0 0,-1 1,1-1,0 0,-1 0,1 0,0 0,-1 0,1 0,0 0,-1 0,1-1,0 1,0-1,-1 1,1 0,0-1,0 0,0 1,0-1,0 0,0 0,0 1,0-1,0 0,0 0,0 0,0 0,0 0,1 0,-1-1,0 1,1 0,-1 0,1 0,0-1,-1 1,1 0,-11-76,14 55,2 0,0 0,1 0,1 1,1 0,5-9,15-43,-21 49</inkml:trace>
  <inkml:trace contextRef="#ctx0" brushRef="#br0" timeOffset="1248.446">935 886,'145'-10,"-144"9,0 0,0 1,0-1,-1 1,1-1,0 1,0-1,0 1,0 0,0 0,0-1,0 1,0 0,0 0,0 0,0 0,0 0,0 0,0 0,0 1,0-1,0 0,0 0,0 1,0-1,0 1,0-1,0 1,0-1,0 1,0 0,-1-1,1 1,0 0,-1-1,1 1,0 0,-1 0,1 0,-1 0,1 0,-1 0,1 0,-1-1,0 1,0 0,1 0,-1 1,0-1,0 0,0 0,0 0,0 0,0 0,0 0,-1 0,1 0,0 0,0 0,-1 0,1 0,-1-1,1 1,-1 0,1 0,-1 0,0 0,1-1,-1 1,0 0,-30 45,25-40,1 0,0 0,0 1,0 0,1-1,0 1,1 1,-1-1,2 1,-1-1,1 1,0 0,0 0,1 0,0 0,0 5,2-10,0 0,0 0,1 0,-1-1,0 1,1-1,0 1,-1-1,1 1,0-1,1 0,-1 0,0 0,0 0,1 0,-1-1,1 1,0-1,-1 1,1-1,0 0,0 0,0 0,0-1,0 1,0-1,0 1,0-1,0 0,0 0,0 0,0-1,0 1,0-1,0 0,0 0,-1 0,1 0,0 0,0 0,-1-1,1 1,0-2,12-8</inkml:trace>
  <inkml:trace contextRef="#ctx0" brushRef="#br0" timeOffset="1485.673">1330 773,'19'0,"16"0,7-5,1-1,-7 0</inkml:trace>
  <inkml:trace contextRef="#ctx0" brushRef="#br0" timeOffset="2138.743">1668 462,'-25'72,"13"-42,1 0,1 0,2 1,1 0,1 1,2 0,1-1,2 24,33 37,-31-90,0 0,0 0,0 0,0-1,1 1,-1-1,1 1,-1-1,1 1,-1-1,1 0,0 0,0 0,0 0,-1 0,1 0,0 0,0-1,0 1,0-1,1 0,-1 1,0-1,0 0,0 0,0 0,0 0,0-1,0 1,0 0,0-1,0 0,0 1,0-1,0 0,0 0,0 0,-1 0,1 0,0-1,-1 1,1 0,0-2,11-11,-1 0,-1 0,0-2,-1 1,-1-1,0-1,-1 1,5-17,4-6,2-7,-3 0,-2-1,-2 0,0-12,-4 21,1 24,-8 49,-29 144,28-137,2 1,3-1,1 0,1 0,3 0,-9-37,11 73,-3 1,-4 0,-6 76,1-107,-1-35,0 1,-1-1,0 1,-1-1,-1 0,0 0,0 0,-2 0,-5 9,10-18,-1 0,0 0,0-1,-1 0,1 1,0-1,-1 0,0 0,0 0,0 0,0-1,0 1,-1-1,1 0,-1 0,0 0,1 0,-1-1,0 1,0-1,0 0,0 0,0 0,0-1,0 0,0 1,0-2,0 1,-1 0,1-1,0 1,0-1,-3-2,1-1,1-1,0 0,0 0,0 0,1-1,0 0,0 1,0-2,1 1,0 0,0-1,0 1,1-1,0 0,0 0,1 0,0 0,0 0,1-4,-1 8,-1-55,7 33</inkml:trace>
  <inkml:trace contextRef="#ctx0" brushRef="#br0" timeOffset="2534.349">2091 858,'0'14,"0"10,0 5,0 3,0 1,-4-6,-3-2,1-1,1 1,2-9,1-7</inkml:trace>
  <inkml:trace contextRef="#ctx0" brushRef="#br0" timeOffset="3338.941">2177 237,'37'34,"-20"-11,-1 0,-1 1,-1 1,-1 0,-1 1,-2 0,0 1,-2 0,-1 1,0 7,0 3,-1-15,-1 1,-1 0,-1 0,-1 0,-2 0,0 1,-1-1,-4 15,1-17,-1 0,0-1,-2 1,-1-2,0 1,-2-1,0 0,-1-1,-1 0,-1-1,0 0,-1-1,-1-1,-4 2,6-7</inkml:trace>
  <inkml:trace contextRef="#ctx0" brushRef="#br0" timeOffset="4067.178">2487 716,'17'-9,"0"-1,-1 0,0-2,-1 1,0-2,-1 0,11-14,-25 26,0 0,1-1,-1 1,1 0,-1 0,1-1,0 1,-1 0,1 0,0 0,0 0,0 0,0 0,0 0,0 0,0 0,0 1,0-1,0 0,1 1,-1-1,0 0,0 1,1 0,-1-1,0 1,1 0,-1 0,0-1,1 1,-1 0,0 0,1 1,-1-1,0 0,1 0,-1 1,0-1,1 1,-1-1,0 1,0-1,0 1,1 0,-1-1,0 1,0 0,0 0,0 0,0 0,0 0,-1 0,1 0,0 1,7 19,-1 0,-1 0,0 0,-2 1,-1-1,0 1,-2 21,7 41,1-11,-2 0,-4 0,-6 57,-24 40,22-142,0 0,-3 0,0-1,-1 0,-2-1,-1 0,-11 19,21-41,0 0,0-1,0 1,0-1,0 0,-1 1,0-1,1 0,-1-1,0 1,-1 0,1-1,0 0,-1 0,1 0,-1 0,0 0,1-1,-1 1,0-1,0 0,0 0,0-1,0 1,0-1,0 0,0 0,0 0,0-1,0 1,0-1,0 0,0 0,0-1,0 1,1-1,-1 1,0-1,-2-2,-2-6,1 0,0 0,1-1,0 0,0 0,1 0,1-1,0 1,0-1,1 0,1 0,0 0,0-1,2 1,-1-1,1 1,1 0,1-1,-1 1,2 0,2-8,2-5,1 0,1 1,1 0,1 0,1 1,1 1,1 0,1 1,9-9,38-25,-46 41</inkml:trace>
  <inkml:trace contextRef="#ctx0" brushRef="#br0" timeOffset="4584.477">2487 265,'36'-126,"34"1,-69 124,0 0,0-1,0 1,0 0,0 1,0-1,0 0,0 0,1 0,-1 1,0-1,1 0,-1 1,0-1,1 1,-1 0,1 0,-1-1,1 1,-1 0,1 0,-1 0,0 0,1 1,-1-1,1 0,-1 0,1 1,-1-1,0 1,1 0,-1-1,0 1,0 0,1 0,-1-1,0 1,0 0,0 0,0 1,0-1,0 0,0 0,-1 0,1 0,0 1,-1-1,1 0,0 2,29 70,12 95,-35-143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1 339,'5'0,"6"0,6 0,5 0,3 0,3 0,1-5,1-1,-1 0,0 1,0 1,-4-3,-3 0,0 0,1 2,-3-3,-5 0</inkml:trace>
  <inkml:trace contextRef="#ctx0" brushRef="#br0" timeOffset="428.863">226 0,'-17'73,"9"-5,3 0,2 0,6 50,-1-2,-2-65,0-52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47.05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3191,'45'-92,"70"-212,-25 50,-34 57,1 27,78-224,-73 246,94-298,-82 185,-8 107,-7-69,-57 219,12-47,2 1,2 0,3 1,9-13,44-117,-46 77,-64 137,-142 138,62-70,-18 19,133-121,0 0,1-1,-1 1,1 0,-1-1,1 1,-1 0,1 0,-1 0,1 0,0-1,-1 1,1 0,0 0,0 0,0 0,0 0,0 0,0 0,0-1,0 1,0 0,0 0,0 0,0 0,1 0,-1 0,0-1,1 1,-1 0,1 0,-1 0,1-1,-1 1,1 0,-1-1,1 1,0 0,-1-1,1 1,0-1,0 1,0-1,-1 1,1-1,0 0,0 1,0-1,0 0,0 0,-1 1,1-1,55 20,-50-18,228 53,-115 12,-119-68,0 0,0 0,-1 0,1 0,0 0,0 0,0 0,1 0,-1 0,0 0,0 0,0 0,1 0,-1 0,1 0,-1 0,1 0,-1 0,1 1,-1-1,1 0,0 0,-1 0,1 1,0-1,0 0,-1 1,1-1,0 1,0-1,0 1,0-1,0 1,0 0,0-1,0 1,0 0,0 0,0 0,0 0,0 0,0 0,0 0,0 0,0 0,0 0,0 0,0 1,0-1,0 0,0 1,-1-1,1 1,0-1,0 1,0-1,0 1,-1 0,1 0,0-1,-1 1,1 0,0 0,-1-1,1 1,-1 0,1 0,-1 0,1 1,-27-208,27-66,-1 260</inkml:trace>
  <inkml:trace contextRef="#ctx0" brushRef="#br0" timeOffset="4018.72">1412 1554,'-28'51,"-12"6,-3-1,-2-2,-2-3,-3-1,-2-3,-20 12,38-32,0 0,2 3,2 0,-20 25,51-54,-1-1,0 1,0-1,0 1,1-1,-1 1,0-1,0 0,1 1,-1-1,0 1,1-1,-1 0,1 0,-1 1,0-1,1 0,-1 1,1-1,-1 0,1 0,-1 0,1 0,-1 1,0-1,1 0,-1 0,1 0,-1 0,1 0,-1 0,1 0,-1 0,1 0,-1-1,1 1,-1 0,1 0,-1 0,1-1,-1 1,1 0,-1 0,0-1,1 1,-1 0,0-1,1 1,-1 0,0-1,1 1,-1-1,0 1,1-1,195-58,4 28,24 32,-222-1,-1 0,1 0,-1 0,1 0,-1 0,0 0,1 0,-1 0,1-1,-1 1,1 0,-1-1,0 1,1-1,-1 0,0 1,1-1,-1 0,0 0,0 0,0 0,0 0,0 0,0 0,0 0,0 0,0-1,-1 1,1 0,0 0,-1-1,1 1,-1-1,1 1,-1 0,0-1,0 1,1-1,-1 1,0-1,0 1,0-1,-1 1,1-1,0 1,-1 0,1-1,0 1,-1-1,0 1,1 0,-1 0,0-1,0 0,-43-76,-27-71,39 6,18 81,15 49</inkml:trace>
  <inkml:trace contextRef="#ctx0" brushRef="#br0" timeOffset="4854.246">1694 1610,'28'186,"-28"42,12-402,-4 123,3 1,2 1,2 0,2 1,2 0,21-34,-39 79,0 0,0-1,0 1,0-1,0 1,1-1,0 1,-1 0,1 0,0 0,1 0,-1 0,0 1,1-1,0 1,-1-1,1 1,0 0,0 0,0 0,1 1,-1-1,0 1,1-1,-1 1,1 0,-1 1,1-1,-1 0,1 1,0 0,-1 0,1 0,-1 0,1 1,2 0,2 4,-1 1,1 0,-1 1,-1 0,1 0,-1 0,0 0,-1 1,0 0,0 0,-1 1,0 0,1 2,17 32,-12-28</inkml:trace>
  <inkml:trace contextRef="#ctx0" brushRef="#br0" timeOffset="5572.805">1694 1187,'1'-1,"-1"1,0 0,0-1,0 1,0 0,0-1,0 1,0 0,0-1,0 1,0-1,-1 1,1 0,0-1,0 1,0 0,0 0,0-1,-1 1,1 0,0-1,0 1,0 0,-1 0,1-1,0 1,-1 0,1 0,0 0,0-1,-1 1,1 0,0 0,-1 0,1 0,0 0,-1 0,1-1,0 1,-1 0,1 0,0 0,-1 0,1 0,-1 0,1 1,0-1,-1 0,1 0,0 0,32-15,-28 13,51-20,0 2,1 3,1 2,5 2,-3-5,-75-4,-16-2,9 8,0-2,1-1,0 0,2-2,0 0,-8-14,26 32,-1-1,1 1,0-1,0 0,0 0,1 0,-1 0,1 0,0 0,0 0,1-1,-1 1,1 0,0 0,0-1,0 1,1 0,0 0,-1-1,2 0,4-12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7:59.22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1101 668,'-2'-6,"0"0,-1 0,0 0,0 0,0 1,-1 0,0-1,0 1,0 0,0 1,-1-1,0 1,0 0,0 0,-1 1,1-1,-1 1,0 0,1 1,-2-1,1 1,0 0,0 1,0 0,-1 0,1 0,-1 1,-5 0,8-1,-10-1,-1 1,1 0,0 1,-1 1,1 0,-1 1,1 1,0 0,0 1,0 0,1 1,-1 0,1 2,0-1,1 2,0-1,0 2,0 0,1 0,1 1,-1 0,2 1,-1 0,2 0,-1 1,-1 4,7-10,-1 0,1 0,0 1,1-1,-1 1,1 0,1-1,-1 1,1 0,0 0,1 0,-1 0,1 0,1 0,-1 0,1 0,1 0,-1 0,1 0,0-1,1 1,0-1,0 1,0-1,1 0,-1 0,2 0,-1-1,0 0,1 1,0-2,0 1,1 0,6 2,-1-1,1-1,0 0,1-1,-1 0,1 0,0-1,-1-1,1-1,0 1,1-2,-1 0,9-1,-41 6,0 1,0 1,0 0,1 2,0 0,0 1,1 1,1 0,-16 14,-17 10,45-33,-27 17,1 0,1 2,0 2,2 0,1 2,1 0,1 2,-12 19,33-42,-2 0,1 1,1-1,-1 1,1 0,-1 0,1 0,1 0,-1 1,1-1,0 1,0-1,0 1,1 0,0 0,0-1,0 1,1 0,0 0,0 0,1 0,0 0,0 0,0 0,0-1,1 1,0 0,1 0,8 3,1 0,0-1,0-1,1 0,0-1,0 0,0-1,1 0,0-1,0-1,0 0,0-1,0 0,1-1,-1-1,1 0,-1-1,0-1,1 0,-1-1,2-1,216-49,-226 52,0-1,0 0,0-1,0 1,-1-1,1 0,-1 0,1-1,-1 0,0 0,0 0,-1 0,1-1,2-4,-7 7,0-1,0 1,-1 0,1 0,-1-1,1 1,-1 0,0 0,0 0,0 0,0 0,0 0,-1 0,1 0,0 0,-1 0,0 1,1-1,-1 1,0-1,0 1,0 0,0 0,0-1,0 1,0 1,0-1,0 0,0 0,-1 1,1 0,0-1,-1 1,1 0,-1 0,-29-6,-1 2</inkml:trace>
  <inkml:trace contextRef="#ctx0" brushRef="#br0" timeOffset="496.542">762 217,'39'136,"-31"-84,-3 0,-2 0,-2 0,-3 0,-2 0,-2 0,-2-1,-3 0,-15 46,7-15,-177 709,190-763,-4 14,1 0,3 0,1 1,1 42,5-79,-1-7</inkml:trace>
  <inkml:trace contextRef="#ctx0" brushRef="#br0" timeOffset="1279.895">1892 894,'-38'33,"-1"-1,-1-2,-1-2,-9 2,-72 51,121-81,1 0,-1 1,0-1,0 0,0 1,1-1,-1 1,0-1,0 1,1 0,-1-1,0 1,1 0,-1-1,1 1,-1 0,1 0,-1-1,1 1,0 0,-1 0,1 0,0 0,-1 0,1-1,0 1,0 0,0 0,0 0,0 0,0 0,0 0,0 0,0 0,1-1,-1 1,0 0,1 0,-1 0,0 0,1-1,-1 1,1 0,-1 0,1-1,0 1,-1 0,1-1,0 1,-1 0,1-1,0 1,0-1,-1 1,1-1,0 0,0 1,0-1,0 0,17 19,-35-13,5-10</inkml:trace>
  <inkml:trace contextRef="#ctx0" brushRef="#br0" timeOffset="2414.481">2089 640,'-123'117,"78"-67,-29 25,4 2,3 4,-19 35,-157 225,298-356,-24 7,0 1,1 1,0 2,0 1,0 1,0 2,27 4,11-2,-6-3,147 14,-41 6,-154-16,29 3,-44-6,-1 0,1 0,0 0,-1 0,1 0,0-1,0 1,-1 0,1 0,-1-1,1 1,0 0,-1-1,1 1,-1-1,1 1,-1 0,1-1,-1 1,1-1,-1 0,1 1,-1-1,0 1,1-1,-1 0,0 1,1-1,-1 0,0 1,0-1,0 0,0 1,0-1,1 0,-1 1,-1-1,1 0,0 1,0-1,0 0,0 0,0 1,-1-1,1 0,0 1,0-1,-1 1,1-1,-1 0,1 1,0-1,-1 0,-79-112,44 56,4-3,2 0,2-2,4-2,2 0,1-6,-14-38,-25-82,47 177,9 17</inkml:trace>
  <inkml:trace contextRef="#ctx0" brushRef="#br0" timeOffset="3800.129">2569 697,'5'16,"0"0,-1 0,-1 1,-1-1,0 1,-1 0,-1-1,0 1,-1 0,-1 0,-1 0,1 7,-7 54,4 0,5 77,26-10,-26-145,0-1,1 1,-1 0,0-1,1 1,-1 0,1 0,-1-1,1 1,-1 0,1 0,-1 0,1 0,-1-1,1 1,-1 0,1 0,-1 0,1 0,-1 0,1 0,-1 0,1 0,-1 1,0-1,1 0,-1 0,1 0,-1 0,1 1,-1-1,1 0,-1 0,0 1,1-1,-1 0,1 1,-1-1,0 1,1-1,-1 0,0 1,0-1,1 1,-1-1,0 1,0-1,0 1,0-1,0 1,1-1,-1 1,0-1,0 1,0-1,0 1,0-1,0 1,-1-1,1 1,0-1,0 0,0 1,0-1,-1 1,1-1,0 1,0-1,15-36,130-568,-140 588,1 0,0 0,2 1,-1 0,2 0,0 0,0 2,1-1,1 1,1 0,-1 1,2 1,10-8,-20 17,0 0,0 1,0-1,0 1,0 0,0 0,0 0,0 0,1 0,-1 1,0-1,1 1,-1 0,0 0,1 1,-1-1,0 1,0-1,1 1,-1 0,0 0,0 0,0 1,0-1,0 1,0 0,0-1,-1 1,1 0,-1 1,1-1,-1 0,0 1,0 0,0-1,0 1,0 0,-1 0,1 0,-1 0,47 129,-44-119</inkml:trace>
  <inkml:trace contextRef="#ctx0" brushRef="#br0" timeOffset="4297.812">2484 330,'39'-17,"1"2,1 2,1 2,-1 1,2 2,35-1,43 22,-55-1,-66-13,0 1,0 0,0-1,0 1,0 0,0-1,0 1,0-1,0 1,0 0,0-1,0 1,0 0,0-1,0 1,1 0,-1-1,0 1,0 0,0-1,1 1,-1 0,0-1,0 1,1 0,-1-1,0 1,0 0,1 0,-1 0,0-1,1 1,-1 0,0 0,1 0,-1 0,1 0,-1 0,0-1,1 1,-1 0,0 0,1 0,-1 0,1 0,-1 1,0-1,1 0,-1 0,0 0,1 0,-1 0,0 0,1 1,-1-1,0 0,1 0,-1 0,0 1,1-1,-1 0,0 0,0 1,-28-22,16 13,-3-4,0 0,0-2,1 0,1 0,0-1,1-1,0 0,2-1,0 0,-2-7,-9-27,22 39</inkml:trace>
  <inkml:trace contextRef="#ctx0" brushRef="#br0" timeOffset="128157.968">2004 2108,'1'1,"0"1,0-1,0 0,0 1,-1-1,1 1,0-1,-1 1,1 0,-1-1,1 1,-1 0,0-1,1 1,-1 0,0-1,0 1,-1 0,1-1,0 1,0 0,-1-1,1 1,-1 0,1-1,-1 1,0-1,0 1,0-1,0 1,0-1,0 0,0 1,0-1,0 0,-2 1,3-1,-191 290,106-172,-4-5,-67 64,59-59,96-118,0 0,0 0,0 0,1 0,-1 0,0 0,1 0,-1 1,1-1,-1 0,1 0,0 1,-1-1,1 0,0 1,0-1,0 0,0 1,0-1,0 0,0 0,0 1,1-1,-1 0,0 1,1-1,-1 0,1 0,0 0,-1 1,1-1,0 0,0 0,-1 0,1 0,0 0,0 0,0-1,0 1,0 0,0 0,1-1,-1 1,0-1,0 1,0-1,2 1,63 0,73-36,-95 21,1 3,1 1,-1 3,31-1,-44 6,-1 1,1 2,-1 1,1 2,-1 1,0 1,14 6,-43-10,0-1,0 0,0 1,0-1,0 0,0 0,0 0,0-1,0 1,0 0,0-1,0 1,1-1,-1 0,0 0,0 0,0 0,1 0,-1 0,0-1,0 1,0-1,1 1,-1-1,0 0,0 0,0 0,0 0,0 0,-1 0,1-1,0 1,0-1,-1 1,1-1,-1 0,1 1,-1-1,0 0,0 0,0 0,0 0,0 0,0 0,0 0,-1 0,1-11,-1 1,-1-1,0 1,-1 0,0 0,-1 0,0 0,-1 0,0 0,-1 1,0 0,-5-9,-9-21,16 32,-41-101,-5 3,-38-59,8 10,78 142,9 19</inkml:trace>
  <inkml:trace contextRef="#ctx0" brushRef="#br0" timeOffset="128801.696">2597 2446,'25'166,"-23"177,-5-323,-3-25,-6-31,4-212,9 159,0 59,0-1,2 1,1-1,2 1,0 1,2-1,2 1,0 0,2 1,1 1,2 0,2-3,-13 24,59-75,-61 79,-1 0,1 0,0 1,0-1,0 1,0-1,0 1,1 0,-1-1,0 1,1 0,-1 1,1-1,-1 0,1 1,-1-1,1 1,-1 0,1 0,-1 0,1 0,-1 0,1 1,-1-1,1 1,-1-1,1 1,-1 0,1 0,-1 0,0 1,0-1,1 0,-1 1,0-1,0 1,0 0,5 7,-1 0,1 0,-2 1,1 0,-1 0,-1 0,0 0,0 1,-1 0,-1 0,1-1,-2 2,0-1,0 0,-1 3,0-7,-1-7</inkml:trace>
  <inkml:trace contextRef="#ctx0" brushRef="#br0" timeOffset="129274.693">2484 1995,'-1'-2,"0"0,1 1,-1-1,1 0,0 0,0 0,0 0,0 0,0 1,0-1,0 0,0 0,1 0,-1 0,1 0,-1 1,1-1,0 0,0 1,0-1,0 0,0 1,0-1,0 1,0 0,0-1,1 1,-1 0,1 0,-1-1,1 1,-1 0,1 1,0-1,0 0,-1 0,1 1,0-1,0 1,75-23,99 7,-103 2,-73 13,0-1,1 1,-1 0,0 0,0 0,0-1,0 1,0 0,-1 0,1 0,0 0,0-1,-1 1,1 0,-1 0,1 0,-1 0,0 0,1 0,-1 0,0 0,1 0,-1 1,0-1,0 0,0 0,0 0,0 1,0-1,0 1,0-1,0 1,0-1,0 1,0 0,-1-1,0 1,-2-3,-152-132,139 113</inkml:trace>
  <inkml:trace contextRef="#ctx0" brushRef="#br0" timeOffset="130307.416">0 2672,'1'-1,"0"0,0 0,0 0,-1 0,1 0,0 0,0 0,0 0,1 0,-1 1,0-1,0 0,0 1,0-1,1 1,-1-1,0 1,1 0,-1-1,0 1,1 0,-1 0,0 0,1 0,-1 0,0 0,1 0,-1 1,0-1,1 0,-1 1,0-1,1 1,-1-1,0 1,0 0,0 0,0-1,0 1,0 0,10 1,65-1,1-2,-1-4,0-3,35-11,-53 10,148-20,-129 19,-77 10</inkml:trace>
  <inkml:trace contextRef="#ctx0" brushRef="#br0" timeOffset="130622.271">28 2926,'190'-28,"-49"2,123-5,-101 27,-145-3</inkml:trace>
  <inkml:trace contextRef="#ctx0" brushRef="#br0" timeOffset="131274.063">338 2305,'-21'-5,"26"12,267 76,-212-65,-32-11,0 1,-1 2,0 1,0 1,21 13,-26-11,-13-10,-1 0,1 1,0 0,-1 1,0 0,0 0,-1 1,0-1,0 2,0-1,-1 1,0 0,-1 0,0 1,0 0,-1 0,1 2,-6-6,0 0,0 1,-1-1,0 0,0 0,0-1,0 1,-1 0,0-1,0 0,0 1,-1-1,1 0,-1-1,0 1,0-1,0 1,-1-1,1-1,-3 2,-6 6,-121 111,-103 164,128-138,75-96,24-38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3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1,'-33'28,"12"-13,1 2,1 0,0 2,1 0,1 1,1 0,1 1,-2 6,17-26,-1 0,0 0,0 0,0 0,0 1,1-1,-1 0,1 0,-1 1,1-1,-1 1,1-1,0 0,0 1,0-1,0 1,0-1,0 1,0-1,0 0,0 1,1-1,-1 1,1-1,-1 0,1 1,-1-1,1 0,0 0,-1 1,1-1,0 0,0 0,0 0,0 0,0 0,0 0,0 0,1 0,-1-1,0 1,0 0,1-1,0 1,67 5,-51-6,-12 0,0-1,0 1,0 0,1 0,-1 0,0 1,0 0,0 1,0-1,0 1,0 0,-1 1,1-1,-1 1,1 0,-1 0,0 1,0 0,0 0,-1 0,1 0,-1 1,0 0,0-1,-1 1,0 1,1-1,0 3,-2 1,0-1,-1 1,0 0,0-1,-1 1,0 0,-1 0,0-1,0 1,-1 0,0-1,0 1,-1-1,0 0,0 0,-1 0,0 0,-1 0,0-1,0 0,0 0,-1 0,0-1,-1 0,1 0,-1-1,0 1,0-2,0 1,-1-1,1 0,-1-1,0 0,0 0,0 0,-1-1,1-1,-6 1,-9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0 541,'18'-102,"-11"94,-4 29,3 87,-2 0,5-1,5 0,5 1,28 18,-44-121,0 0,0 0,0 0,1 0,0 0,0-1,0 0,1 0,-1 0,1 0,0-1,0 0,0 0,0 0,1-1,-1 1,1-1,-1 0,1-1,0 0,2 1,0-4,0 0,0-1,0 0,0 0,-1 0,0-1,1 0,-1-1,-1 1,1-1,-1-1,1 1,-2-1,1 0,-1-1,0 1,0-1,0 0,-1 0,0-1,-1 1,2-6,7-7,21-36,-3-1,-3-2,8-27,13-73,-39 182,-6 5,1-1,1 0,2-1,1 1,0-2,2 1,2-1,6 12,-15-33,0 1,0-1,0 1,0-1,1 0,0 0,0-1,0 1,0-1,1 0,-1 0,1 0,0-1,-1 1,1-1,0 0,1-1,-1 1,0-1,0 0,1-1,-1 1,0-1,1 0,-1 0,1 0,-1-1,0 0,1 0,-1-1,0 1,0-1,0 0,3-2,7-9,0-2,-1 0,0-1,-2 0,1-1,-2 0,0-1,-2-1,0 1,0-1,-2-1,-1 0,2-6,5-14,-1-1,-2 0,-2-1,-1 0,-3 0,-1-1,-3-24,-23-18,19 82,1 7</inkml:trace>
  <inkml:trace contextRef="#ctx0" brushRef="#br0" timeOffset="350.08">1270 1021,'26'-17,"-2"-2,0 0,-1-1,-1-2,-1 0,-1-1,-1-1,-1-1,-1-1,-1 0,-1-2,-13 24,0 1,0-1,0 0,-1 0,1 0,-1 0,0 0,0 0,-1 0,1 0,-1 0,0 0,0-1,0 1,-1 0,1 0,-1 0,0 0,0 0,0 0,-1 0,0 0,1 0,-1 1,-1-1,1 1,0-1,-1 1,0 0,0 0,0 0,0 0,0 1,0-1,-1 1,1 0,-1 0,0 0,1 0,-1 0,0 1,0 0,0 0,-4-1,2 3,0-1,-1 1,1 0,0 0,0 0,0 1,0 0,0 0,1 1,-1-1,0 1,1 1,0-1,0 1,0 0,0 0,1 0,-1 1,1-1,0 1,1 0,-1 0,1 1,-67 135,67-133,-3 8,0 1,1 1,0-1,2 1,0 0,1 0,1 0,0 0,2 1,-1-13,0 0,1 0,0-1,0 1,1 0,-1-1,1 1,0-1,1 1,-1-1,1 0,0 0,0 0,1 0,0-1,0 1,0-1,0 0,0 0,1-1,0 1,0-1,0 0,0 0,0-1,0 1,1-1,-1 0,5 0,4 1,0-1,0 0,0-2,0 1,0-2,0 0,0-1,0 0,0-1,0 0,-1-1,1-1,-1 0,0-1,-1 0,1-1,-1 0,-1-1,1-1,-1 0,-1 0,0-1,7-8,7-6</inkml:trace>
  <inkml:trace contextRef="#ctx0" brushRef="#br0" timeOffset="704.921">1891 710,'-19'26,"-4"2,2 0,1 1,1 1,1 1,2 1,1 0,-2 13,15-42,0 0,1 1,0-1,0 0,0 1,0-1,0 1,1-1,0 1,-1-1,1 1,1-1,-1 1,0 0,1-1,0 1,0-1,0 0,0 1,0-1,1 0,-1 1,1-1,0 0,0 0,0-1,0 1,1 0,-1-1,1 1,0-1,-1 0,1 0,0 0,0 0,1 0,-1-1,0 1,0-1,4 1,7-3,0-1,0-1,-1 0,1 0,0-2,-1 1,0-2,0 0,-1 0,0-1,0-1,0 0,-1 0,0-1,-1-1,0 0,0 0,4-7,16-18,-1-2,-2-1,-1-1,-3-1,-1-1,-2 0,-1-2,-3-1,-1 0,-3-1,-1 0,-3 0,2-28,-6 52,-1 0,-2-1,0 1,-1 0,0 0,-2-1,-1 1,-1 0,0 0,-2 1,0-1,-1 1,-2 0,-8-16,15 33,0 0,-1 0,1 0,-1 0,0 0,0 0,0 0,0 1,0 0,0-1,-1 1,1 0,-1 1,1-1,-1 1,0-1,0 1,1 0,-1 1,0-1,0 1,0-1,0 1,0 1,0-1,0 0,0 1,0 0,0 0,1 0,-1 0,0 1,0-1,1 1,-1 0,1 0,0 0,0 1,-2 0,-11 14,0 1,1 0,1 1,1 0,1 1,1 1,0 0,2 0,0 1,-3 16,1 1,1-1,3 1,1 1,2-1,2 1,1 0,2 0,2-1,2 4,-3-29,1 1,1-1,0 0,0-1,2 1,-1-1,2 0,0 0,0-1,1 0,1 0,0-1,0 0,1-1,1 0,0 0,0-1,1 0,0-1,0-1,1 0,0-1,0 0,1 0,-1-2,1 0,9 1,76 0,-73-6</inkml:trace>
  <inkml:trace contextRef="#ctx0" brushRef="#br0" timeOffset="1153.066">2428 1134,'40'-59,"-2"-1,-3-2,-3-2,-3-1,-1-5,0-29,-33 295,4-191,1 0,-1 0,1 0,1 0,-1 1,1-1,0 0,0 0,0 0,1 0,0 0,0-1,0 1,0 0,1-1,0 1,0-1,0 0,0 0,1 0,0-1,-1 1,1-1,1 0,-1 0,0 0,1-1,-1 1,1-1,0 0,0 0,0-1,0 1,0-1,4 0,-3-1,0-1,0 0,-1 0,1-1,-1 0,1 0,-1 0,1 0,-1-1,0 0,0 0,-1 0,1-1,-1 0,1 0,-1 0,0 0,0 0,-1-1,0 0,3-4,49-113,-52 115,0-1,0 1,-1-1,0 0,0 0,-1 0,0 0,0 0,-1 0,0 0,-1 0,0 0,0 0,0 0,-1 0,0 0,-1 1,-3-7,-6 2</inkml:trace>
  <inkml:trace contextRef="#ctx0" brushRef="#br0" timeOffset="1454.485">3076 937,'27'-22,"-1"0,-1-2,-1 0,-2-2,0-1,-2 0,0-2,10-23,-28 51,-1-1,1 1,-1-1,0 1,0-1,0 0,0 0,0 0,0 0,0 1,0-1,-1 0,1 0,-1 0,0-1,1 1,-1 0,0 0,0 0,0 0,-1 0,1 0,0 0,-1 0,1 0,-1 0,0 0,0 0,0 0,0 0,0 1,0-1,0 0,0 1,-1-1,1 1,-1-1,1 1,-1-1,0 1,1 0,-1 0,0 0,0 0,0 0,0 0,0 1,0-1,0 1,0-1,0 1,0 0,0 0,0 0,-10 4,-1 0,2 1,-1 1,0 0,1 1,1 0,-1 0,1 1,0 1,1 0,0 0,0 1,1 0,0 0,1 1,0 0,-2 5,-38 102,46-114,1-1,-1 1,1-1,0 1,1-1,-1 0,1 1,-1-1,1 1,0-1,0 0,0 0,1 1,-1-1,1 0,0 0,0 0,0-1,0 1,0 0,0-1,1 1,-1-1,1 0,0 0,0 0,0 0,0-1,0 1,0-1,0 1,1-1,-1 0,3 0,9 3,0-2,0 0,0-1,0 0,0-1,0-1,0 0,0-1,8-2,9-3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375 678,'-20'0,"1"2,-1 0,1 2,-1 0,1 1,1 0,-1 2,1 0,0 2,0 0,1 0,0 2,1 0,0 1,1 0,1 1,-13 15,22-22,0 1,0 0,1-1,0 1,0 1,1-1,0 0,1 1,-1 0,1-1,1 1,-1 0,1 0,1 0,0 0,0 0,0 0,1 0,0 0,1 0,0 0,0 0,0-1,1 1,0-1,1 1,0-1,0 0,0-1,1 1,0-1,0 0,1 0,-1 0,1-1,1 0,-1 0,1-1,0 1,0-1,0-1,0 1,6 0,-2-1,1-1,1 0,-1-1,0 0,0-1,0 0,1-1,-1-1,0 1,0-2,0 0,-1 0,1-2,-1 1,0-1,0-1,0 0,-1 0,1-1,-2 0,5-4,12-12,-2-1,0-1,-1-1,-1-1,-2 0,-1-2,0-2,6-16,-2-1,-2-1,-2-1,-2-1,-2 0,1-22,-10 50,0-1,-2 0,0 0,-2 0,-1 0,0-1,-2 1,-1 0,-1-1,-1 1,-1 1,-1-1,-1 1,-1 0,-1 0,-2 1,-1-2,10 20,-1 0,1 1,-1-1,0 1,0 0,0 0,0 0,-1 0,1 0,-1 1,0-1,0 1,0 0,0 0,0 0,0 1,0 0,-1 0,1 0,0 0,-1 0,1 1,-1 0,1 0,0 0,-1 1,1-1,-1 1,1 0,0 0,-1 1,1-1,0 1,0 0,0 0,0 0,1 1,-1-1,1 1,-1 0,-2 2,-11 15,1-1,0 2,2 0,0 1,1 0,2 1,0 1,1 0,-5 22,6-17,2 0,1 0,1 1,1 0,2 0,1 0,2 0,0 0,2 0,6 23,-6-38,0 1,2-1,0 1,0-1,2-1,0 1,0-1,1 0,1-1,1 0,-1 0,2-1,0 0,0-1,1 0,1-1,0-1,0 0,0 0,14 5,-15-8,0 0,0-1,1-1,0 0,0 0,0-2,0 1,1-2,-1 1,1-2,-1 0,0-1,1 0,-1-1,3-1,8-4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1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54 452,'-28'432,"16"-374,-2-96,14 9,2 1,1-1,1 1,2-1,0 2,2-1,1 1,1 0,8-14,13-39,-2-3,3 0,4 3,4 1,35-52,-71 125,-2 1,1 0,0 0,0 1,0-1,1 1,0-1,-1 1,2 0,-1 1,0-1,1 1,0-1,0 1,0 1,0-1,0 1,3-1,-5 5,0 0,-1 0,1 0,0 0,0 0,-1 1,1 0,-1-1,0 1,0 0,0 0,0 0,-1 0,1 0,-1 1,0-1,0 0,0 1,0-1,0 1,-1-1,1 1,-1-1,0 1,0-1,-1 1,1-1,-1 1,0-1,0 4,0-2,2 20,0-1,1-1,1 1,1 0,2-1,3 10,11 6,-8-26</inkml:trace>
  <inkml:trace contextRef="#ctx0" brushRef="#br0" timeOffset="446.205">506 734,'40'-6,"-7"0,1 2,-1 0,1 3,0 1,8 1,-39-1,0 0,-1 1,1-1,-1 1,1-1,0 1,-1 0,1 0,-1 0,1 0,-1 0,0 0,0 1,1-1,-1 1,0 0,0 0,0-1,-1 1,1 0,0 1,-1-1,1 0,-1 0,0 1,0-1,0 1,0-1,0 1,0-1,-1 1,1 0,-1-1,0 1,0 0,0-1,0 1,0 0,-1-1,1 1,-1-1,1 1,-1-1,0 1,0-1,0 1,0-1,-1 1,1-1,-2 2,-9 16,-1-1,-1 0,-1-1,0 0,-2-2,0 1,-6 3,4-4,1 0,1 2,1 0,1 1,0 0,-9 17,22-34,1 1,-1 0,1-1,-1 1,1 0,0 0,0 0,0 0,0 0,1 0,-1 0,1 0,0 0,0 0,0 0,0 0,1 0,-1 0,1 0,-1 0,1 0,0 0,0 0,1-1,-1 1,1 0,-1-1,1 1,0-1,0 1,0-1,0 0,0 0,0 0,1 0,-1 0,1 0,-1-1,1 1,0-1,0 0,0 0,-1 0,1 0,0 0,0-1,0 1,0-1,4 0,1 1,0 0,1-1,-1-1,1 1,-1-2,0 1,0-1,1 0,-1 0,0-1,-1-1,1 1,6-5,2-3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5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19,'-70'52,"2"3,2 3,3 3,-37 48,85-92,3-6,0 1,1 0,1 1,0 0,1 1,0 0,1 0,1 0,0 1,1 1,0 3,6-14,1-1,0 1,0 0,0-1,0 1,1-1,0 1,0-1,0 0,1 1,-1-1,1 0,0-1,0 1,0 0,1-1,-1 0,1 0,0 0,0 0,0-1,0 1,0-1,1 0,-1 0,1-1,-1 1,1-1,0 0,-1 0,1-1,0 1,0-1,-1 0,1 0,0-1,0 1,0-1,2-1,18-5,-1-1,1-2,-2 0,1-1,-2-1,0-2,0 0,-1-1,-1-1,0-1,-2-1,0 0,-1-2,0 0,7-12,146-199,-118 168,-51 64,-1-1,1 0,0 0,0 0,0 0,-1 1,1-1,0 0,0 1,-1-1,1 1,0-1,-1 1,1-1,0 1,-1-1,1 1,-1-1,1 1,-1 0,1-1,-1 1,0 0,1 0,-1-1,0 1,1 0,-1 0,0-1,0 1,0 0,0 0,0 0,0 0,0-1,0 1,0 0,0 0,0 0,0-1,-1 1,1 0,0 0,0-1,-1 1,-42 170,35-154,1 0,1 0,1 1,0 0,1 0,1 0,1 0,0 0,2 1,0-1,1 1,1-1,1 6,-2-20,0 1,1-1,-1 0,1-1,0 1,0 0,0 0,0-1,1 1,0-1,-1 0,1 0,0 0,1 0,-1 0,0-1,1 1,-1-1,1 0,0 0,0 0,0-1,0 0,0 1,0-1,0 0,1-1,-1 1,0-1,0 0,1 0,-1 0,0-1,0 1,0-1,1 0,-1 0,0-1,0 1,0-1,0 0,14-12,-1 0,0-1,-1-1,-1 0,-1-1,0-1,-1 0,-1-1,-1 0,-1-1,0 0,-1 0,-1-2,45-138,-52 158,0 0,0 0,0-1,-1 1,1 0,-1 0,1-1,-1 1,0 0,0-1,0 1,0-1,0 1,0 0,-1-1,1 1,-1 0,1 0,-1-1,0 1,0 0,0 0,0 0,-1 0,1 0,0 0,-1 0,0 0,-1-1,0 5,0 0,0 0,0 0,0 1,1-1,-1 0,1 1,-1 0,1 0,0-1,0 1,0 1,1-1,-1 0,1 0,0 1,-1-1,1 2,-3 5,-5 9,1 0,1 0,0 1,2 0,1 0,0 1,1-1,1 13,1-26,1 1,0-1,1 0,-1 0,2 1,-1-1,1 0,0 0,0 0,1 0,0-1,0 1,0-1,1 0,0 0,1 0,-1 0,1-1,0 1,0-1,1-1,-1 1,1-1,0 0,1 0,0 0,-1-1,1 0,-1-1,1 0,0 0,0 0,0-1,0 0,0-1,0 1,0-1,0 0,0-1,0 0,0 0,0-1,-1 1,1-2,0 1,-1-1,1 0,-1 0,0 0,0-1,0 0,0 0,-1-1,0 0,0 0,0 0,0 0,-1-1,0 0,2-3,9-18,-2 0,0-1,-2 0,-1-1,-2 0,0 0,-2-1,-1 0,0-30,9-32,-1 1,-10 202,-16 166,-2 195,12-203,-1-203,-2-1,-3-1,-3 1,-3-1,-3-1,-2-1,-3-1,-3-1,-3-1,-2 0,26-50,0-1,-1 0,0-1,0 1,-1-1,0 0,0-1,-1 0,1 0,-9 4,13-8,1-1,-1 1,0-1,0 0,0 0,0 0,0 0,-1 0,1-1,0 0,0 1,0-1,0 0,-1-1,1 1,0 0,0-1,0 0,0 0,0 0,0 0,0 0,0-1,0 1,0-1,1 0,-1 1,0-1,1-1,0 1,0 0,-1 0,0-3,-5-9,0 0,1-1,1 0,0 0,1-1,1 0,0 1,1-1,1-1,1 1,0 0,1 0,0-1,2-1,-2-1,-1-73,4 0,5 1,8-32,-9 84,1 1,2 0,2 0,2 1,1 1,2 0,1 1,2 1,4-3,33-29,-32 43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0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728 480,'0'-4,"-1"0,1 1,-1-1,1 1,-1-1,0 1,0 0,0-1,-1 1,1 0,-1 0,0 0,0 0,0 0,0 0,0 1,-1-1,1 0,-1 1,0 0,0 0,1 0,-1 0,-1 0,1 1,0-1,0 1,-1 0,1 0,0 0,-1 0,-2 0,-124-5,106 7,-6 1,0 2,1 1,-1 1,1 1,0 2,1 1,0 1,0 1,1 2,-21 14,46-28,0 0,0 1,0-1,0 1,0-1,1 1,-1 0,0 0,0 0,0 0,1 0,-1 0,1 0,-1 1,1-1,-1 1,1-1,0 1,0-1,0 1,-1 0,2-1,-1 1,0 0,0 0,0 0,1 0,-1-1,1 1,0 0,0 0,-1 0,1 0,0 0,1 0,-1 0,0 0,0 0,1 0,0 0,-1 0,1 0,0 0,0-1,0 1,0 0,0 0,0-1,0 1,0-1,1 1,-1-1,2 1,118 37,-40-19,-79-20,-1 1,0-1,1 1,-1 0,0-1,1 1,-1 0,0 0,0 0,0 0,0 0,0 0,0 0,0 0,0 0,0 1,0-1,0 0,-1 0,1 1,-1-1,1 1,-1-1,1 0,-1 1,0-1,0 1,0-1,1 1,-2-1,1 1,0-1,0 1,0-1,-1 1,1-1,0 0,-1 1,0-1,1 0,-1 1,0-1,0 0,1 0,-1 1,0-1,0 0,0 0,-1 0,1 0,0 0,0-1,0 1,-1 0,1 0,0-1,-147 113,124-95,0 2,2 0,0 1,2 1,0 1,1 1,2 0,-1 4,16-25,0 0,1 1,-1-1,1 1,0-1,0 1,0 0,0-1,1 1,-1 0,1 0,0-1,0 1,0 0,1 0,0-1,-1 1,1 0,0-1,1 1,-1-1,1 1,-1-1,1 0,0 1,0-1,1 0,-1 0,1-1,-1 1,1 0,0-1,0 0,0 1,0-1,0 0,1-1,-1 1,1-1,-1 1,1-1,-1 0,1 0,1 0,18 3,0 0,0-1,0-1,1-1,-1-1,1-1,14-4,20-17,-51 11</inkml:trace>
  <inkml:trace contextRef="#ctx0" brushRef="#br0" timeOffset="538.72">445 1,'-46'172,"25"-56,-99 450,-26-61,64-226,64-245,10-28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2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46,'1'2,"1"0,-1 0,1 0,0-1,-1 1,1 0,0-1,0 1,0-1,0 0,0 0,0 0,0 0,1 0,-1 0,0-1,1 1,-1 0,0-1,1 0,-1 0,0 0,1 0,1 0,-1 0,52 3,-1-3,0-2,0-3,0-2,24-7,71-9,-31 0,-118 23,0 1,0-1,0 0,0 0,0 0,0 1,0-1,0 0,0 0,0 0,1 1,-1-1,0 0,0 0,0 0,0 1,0-1,0 0,1 0,-1 0,0 0,0 0,0 0,0 1,1-1,-1 0,-23 11,-28 11,26-9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0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30,'44'4,"37"-2,10-2,-5-6,-8-2,-12 1,-13 1,-11 2,-7 1,-10 2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1 177,'18'-7,"0"2,1 0,0 1,0 0,0 2,1 0,-1 1,16 2,-16-1,75 0,117-11,-109-6,-102 17,0-1,0 0,1 1,-1-1,0 0,0 1,0-1,0 0,0 0,0 1,0-1,0 0,0 1,0-1,0 0,-1 1,1-1,0 0,0 1,-1-1,1 0,0 1,-1-1,1 1,0-1,-1 1,1-1,-1 1,1-1,-1 1,0-1,1 1,-1-1,1 1,-1 0,0 0,1-1,-1 1,0 0,1 0,-1 0,0-1,1 1,-1 0,0 0,0 0,0 0,-164-83,145 69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4.7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508 619,'-36'41,"2"2,1 1,3 2,-12 23,-151 281,163-288,-36 47,50-95</inkml:trace>
  <inkml:trace contextRef="#ctx0" brushRef="#br0" timeOffset="300.957">0 703,'195'222,"-155"-175,-2 1,-3 2,13 25,27 39,-18-40,-47-70</inkml:trace>
  <inkml:trace contextRef="#ctx0" brushRef="#br0" timeOffset="1195.821">678 1154,'20'-8,"7"-3,-1 0,2 2,-1 0,1 2,1 2,11-1,-38 5,0 1,-1-1,1 1,0 0,0-1,-1 1,1 0,0 0,0 0,-1 1,1-1,0 0,-1 1,1-1,0 1,-1-1,1 1,0 0,-1-1,1 1,-1 0,0 0,1 0,-1 1,0-1,1 0,-1 0,0 1,0-1,0 1,0-1,0 1,-1-1,1 1,0-1,-1 1,1 0,-1-1,1 1,-1 0,0 0,0-1,0 1,0 0,0-1,0 1,0 0,-1 0,1-1,-1 1,1 0,-1-1,1 1,-1-1,0 1,0 0,0-1,-6 12,-1-1,-1 1,0-1,-1-1,0 0,0 0,-1-1,-1-1,-4 3,5-3,0-1,0 2,1-1,0 1,1 1,0 0,1 0,0 1,1 0,-3 6,9-16,0 0,-1 0,2 1,-1-1,0 0,0 0,1 1,-1-1,1 0,0 1,-1-1,1 0,0 1,1-1,-1 0,0 1,1-1,-1 0,1 1,0-1,0 0,-1 0,2 0,-1 0,0 0,0 0,1 0,-1 0,1 0,-1 0,1-1,0 1,0-1,-1 1,1-1,0 0,1 0,-1 0,0 0,0 0,0 0,1 0,-1-1,0 1,0-1,3 0,6 2,0 0,1-1,0-1,-1 0,1 0,-1-1,1-1,-1 0,0 0,1-1,-1 0,-1-1,1-1,0 0,-1 0,0-1,0 0,-1-1,8-6,2-7</inkml:trace>
  <inkml:trace contextRef="#ctx0" brushRef="#br0" timeOffset="1780.447">1552 844,'-132'344,"130"-339,1 0,0 0,0 0,0 0,1 0,-1 1,1-1,1 0,-1 0,1 0,-1 1,2-1,-1 0,0 0,1 0,0-1,0 1,1 0,-1-1,1 1,0-1,0 0,0 0,1 0,-1 0,1-1,0 1,0-1,1 0,-1 0,0-1,1 1,0-1,-1 0,1 0,0 0,0-1,0 0,1 0,-1 0,4 0,0-2,0 0,1 0,-1-1,0 0,0-1,-1 0,1 0,0-1,-1 0,0-1,0 1,0-1,-1-1,5-4,7-9</inkml:trace>
  <inkml:trace contextRef="#ctx0" brushRef="#br0" timeOffset="2182.283">1242 562,'414'-222,"-412"221,0 0,0-1,0 1,0 1,0-1,0 0,0 1,0-1,1 1,-1-1,0 1,0 0,1 0,-1 0,0 0,0 1,1-1,-1 0,0 1,0 0,0-1,0 1,0 0,0 0,0 0,0 1,0-1,0 0,0 1,-1-1,1 1,0-1,-1 1,0 0,1 0,-1 0,0 0,0 0,0 0,0 0,0 0,-1 0,1 0,0 1,-1-1,0 0,1 0,-1 0,0 1,0-1,-1 0,73 174,-63-162</inkml:trace>
  <inkml:trace contextRef="#ctx0" brushRef="#br0" timeOffset="2530.312">2202 986,'38'0,"23"0,5 0,2 0,-7 0,-8-5,-9-1,-7-1,-5 2,-3 2,-6-4,-8-1</inkml:trace>
  <inkml:trace contextRef="#ctx0" brushRef="#br0" timeOffset="2764.535">2456 731,'-5'38,"-1"28,0 7,1-4,2-10,-4-9,-1-8,1-7,2-5,7-2,2-1,2-6</inkml:trace>
  <inkml:trace contextRef="#ctx0" brushRef="#br0" timeOffset="5132.386">3190 647,'1'1,"1"0,-1 0,0 0,1 0,-1 0,0 1,0-1,0 0,0 1,0-1,0 1,0-1,-1 1,1 0,0-1,-1 1,1 0,-1-1,0 1,1 0,-1-1,0 1,0 0,0 0,0-1,-1 1,1 0,0 0,-1-1,1 1,-1 0,0-1,0 1,1 2,-60 224,57-218,0 1,1-1,0 1,1 0,0 0,0 0,1-1,1 1,-1 0,2 0,1 6,-2-16,-1 1,1-1,0 0,-1 1,1-1,0 0,0 0,0 1,0-1,0 0,0 0,0 0,0 0,1-1,-1 1,0 0,1 0,-1-1,0 1,1-1,-1 1,1-1,-1 0,0 1,1-1,-1 0,1 0,-1 0,1 0,-1 0,1 0,-1-1,1 1,-1 0,1-1,-1 1,0-1,1 0,-1 1,1-1,52-35,-26 11,-2-2,-1-1,-1 0,-1-2,-2-1,-1 0,-1-2,4-13,61-106,-64 137,-20 52,-28 225,0 33,3-107,24-182,0 1,-1-1,1 1,-1-1,-1 0,1 1,-1-1,0-1,0 1,-1 0,0-1,0 1,0-1,-1 0,1-1,-1 1,-1-1,1 0,0 0,-1-1,0 1,0-1,0 0,0-1,0 0,0 0,-1 0,1 0,-1-1,0 0,1-1,-1 0,0 0,-3 0,7-1,0 0,0-1,0 1,0 0,0-1,0 0,0 0,0 0,1 0,-1 0,1 0,0-1,0 1,0-1,0 1,0-1,0 0,1 0,-1 0,1 0,0 0,0 0,0 0,0-1,1 1,-1 0,1 0,0-1,-1 1,2 0,-1-1,0 1,1 0,-1 0,1-1,0 1,50-112,23 13,-60 90</inkml:trace>
  <inkml:trace contextRef="#ctx0" brushRef="#br0" timeOffset="5583.476">3754 986,'84'-9,"38"4,-120 5,0 1,0-1,0 0,0 1,0-1,0 1,0 0,0 0,0 0,0 0,-1 0,1 0,0 0,-1 1,1-1,0 1,-1-1,0 1,1-1,-1 1,0 0,0 0,0 0,0-1,0 1,0 0,-1 0,1 0,-1 0,1 0,-1 1,0-1,0 0,0 0,0 0,0 0,0 0,-1 0,1 0,-1 0,1 0,-1 0,0 0,0 2,-53 79,-31 21,84-103,0 0,0 1,0-1,1 0,-1 1,1-1,-1 1,1 0,-1-1,1 1,0-1,0 1,0 0,0-1,0 1,0-1,0 1,0-1,1 1,-1 0,0-1,1 1,0-1,-1 1,1-1,0 0,0 1,0-1,0 0,0 1,0-1,0 0,0 0,0 0,0 0,1 0,-1 0,1 0,-1-1,0 1,1 0,-1-1,1 1,-1-1,1 1,0-1,76 1,24-43,-78 29</inkml:trace>
  <inkml:trace contextRef="#ctx0" brushRef="#br0" timeOffset="6113.589">4375 901,'53'-30,"-2"-2,-1-2,32-29,-80 61,0 0,-1 0,1-1,1 2,-1-1,0 0,0 0,1 1,-1-1,1 1,-1 0,1-1,-1 1,1 1,0-1,0 0,-1 1,1-1,0 1,0 0,0 0,0 0,-1 0,1 0,0 1,0-1,0 1,-1 0,1 0,0 0,-1 0,1 0,-1 1,1-1,-1 1,0 0,1-1,-1 1,1 2,10 20,0 0,-2 1,-1 0,-1 1,-1 0,-2 1,0-1,-2 1,-1 1,-1-1,-1 22,-1 308,-2-322,-1-1,-1 1,-2-1,-1-1,-2 1,-2-1,0-1,-3 0,-9 18,22-48,0 1,0 0,0-1,-1 1,1-1,-1 1,1-1,-1 0,0 0,0 0,0 0,0 0,0 0,0 0,0 0,-1-1,1 0,-1 1,1-1,-1 0,1 0,-1 0,0 0,1-1,-1 1,0-1,0 1,0-1,1 0,-1 0,0-1,0 1,0 0,1-1,-1 0,0 0,1 1,-1-2,0 1,1 0,-1 0,1-1,0 1,-1-1,1 0,0 0,0 0,-1-1,-3-10,1-1,0 0,1-1,0 1,1-1,1 1,0-1,1 0,0 0,2 0,0 0,0 0,3-10,-1 2,1 0,1 0,0 1,2 0,1 0,1 0,2-4,2 3</inkml:trace>
  <inkml:trace contextRef="#ctx0" brushRef="#br0" timeOffset="6532.3">4347 477,'73'-51,"-3"-3,-2-3,18-23,-58 49,-1-1,-1-1,-3-1,17-30,-32 50,14-13,-11 50,-1 118,-6-113,2-1,0-1,2 1,1-1,2-1,0 0,1 0,14 19,-12-26</inkml:trace>
  <inkml:trace contextRef="#ctx0" brushRef="#br0" timeOffset="23271.014">4093 7449,'61'-98,"69"-99,-11 22,61-39,-72 87,119-137,-74 84,43-57,19-5,-106 123,-61 68,-1-2,-4-1,11-21,11-14,-1-1,-3-3,13-35,40-42,29-26,-2 21,-13 13,46-37,87-196,-134 197,143-168,-103 112,-142 213,1 1,3 1,1 1,1 2,2 2,2 0,15-10,-14 12,-2-1,-2-3,-1 0,-2-2,-1-1,3-11,-13 27,1 0,0 0,2 2,1 1,20-16,2-2,-25 19,-2-1,0 0,-1-2,-1 1,-1-2,-1-1,86-113,-55 81,28-22,-60 68,-21 9,-26 9,33-8,-132 32,124-29,-1 0,1-1,-1 0,1-1,-1 0,1-1,-1 0,1 0,-1-1,1-1,-1 0,1 0,0-1,0 0,0-1,0 0,0-1,1 0,0 0,-3-3,12 9,0-1,0 0,0 1,0-1,0 1,-1-1,1 1,0-1,0 0,0 1,0-1,-1 0,1 1,0-1,0 0,-1 1,1-1,0 0,-1 1,1-1,0 0,-1 0,1 1,0-1,-1 0,1 0,0 0,-1 1,1-1,-1 0,1 0,-1 0,1 0,0 0,-1 0,1 0,-1 0,1 0,-1 0,1 0,0 0,-1 0,1-1,-1 1,1 0,0 0,-1 0,1 0,0-1,-1 1,1 0,0 0,-1-1,1 1,0 0,-1-1,1 1,0 0,0-1,-1 1,16 34,4-2,1-1,-2 1,-1 1,-1 1,-2 0,3 13,37 143,-42-162,-12-28,0-1,0 1,0 0,0-1,0 1,0 0,0-1,0 1,0 0,0-1,1 1,-1 0,0-1,0 1,0 0,0-1,1 1,-1 0,0-1,0 1,1 0,-1 0,0 0,0-1,1 1,-1 0,0 0,1 0,-1-1,0 1,1 0,-1 0,0 0,1 0,-1 0,1 0,-1 0,0 0,1 0,-1 0,0 0,1 0,-1 0,0 0,1 0,-1 0,0 0,1 1,-1-1,0 0,1 0,-1 0,0 1,1-1,-1 0,0 0,0 1,1-1,-1 0,0 0,0 1,0-1,1 0,-1 1,73-310,-39 180,-33 118,-4 5</inkml:trace>
  <inkml:trace contextRef="#ctx0" brushRef="#br0" timeOffset="27025.981">5815 4062,'0'0,"0"1,-1-1,1 0,0 0,0 1,0-1,0 0,0 0,0 0,-1 1,1-1,0 0,0 0,0 0,-1 0,1 0,0 1,0-1,0 0,-1 0,1 0,0 0,0 0,-1 0,1 0,0 0,0 0,-1 0,1 0,0 0,0 0,-1 0,1 0,0 0,0 0,-1 0,1 0,0 0,0 0,-1 0,1-1,0 1,0 0,0 0,-1 0,1 0,0 0,0-1,9 25,104 148,-56-87,-57-86,0 1,0 0,0-1,0 1,0 0,0-1,0 1,0 0,0-1,0 1,0-1,0 1,1 0,-1-1,0 1,0 0,0-1,1 1,-1 0,0-1,0 1,0 0,1 0,-1-1,0 1,1 0,-1 0,0-1,1 1,-1 0,0 0,1 0,-1 0,0 0,1-1,-1 1,0 0,1 0,-1 0,-16-42,-9-19,1-1,4-1,-13-62,23 76,4 29,0-1,2-1,0 1,1-1,1 1,1-1,1 0,1 1,1-1,1 0,1 1,1 0,6-20,-7 33,35-51,-37 57,-1 1,0 0,1 1,-1-1,0 0,1 0,-1 0,1 1,0-1,-1 1,1-1,-1 1,1 0,0 0,-1 0,1 0,0 0,-1 0,1 0,0 0,-1 1,1-1,-1 0,1 1,0 0,-1-1,1 1,-1 0,0 0,1 0,-1-1,1 2,-1-1,0 0,0 0,0 0,0 1,0-1,0 0,0 1,64 60,-50-51</inkml:trace>
  <inkml:trace contextRef="#ctx0" brushRef="#br0" timeOffset="27806.449">6209 3836,'92'-76,"-37"30,-54 46,0 1,0-1,0 1,-1-1,1 1,0 0,-1 0,1-1,-1 1,1 0,-1 0,1 0,-1-1,1 1,-1 0,0 0,1 0,-1 0,0 0,0 0,0 0,0 0,0 0,0 0,0 0,0 0,0 0,0-1,-1 1,1 0,0 0,-1 0,1 0,0 0,-1 0,0 2,-15 60,13-55,0 1,0 0,0 0,2 1,-1-1,1 0,0 1,1-1,0 1,1 2,-1-10,0 0,0-1,1 1,-1-1,1 1,-1-1,1 1,0-1,-1 1,1-1,0 0,0 0,0 1,0-1,0 0,0 0,1 0,-1 0,0 0,0 0,1 0,-1 0,1-1,-1 1,1 0,-1-1,1 1,-1-1,1 0,-1 1,1-1,-1 0,1 0,0 0,-1 0,1 0,-1-1,1 1,0 0,-1-1,1 1,-1-1,1 1,-1-1,0 0,1 0,-1 0,0 0,65-46,-50 30,-4 1</inkml:trace>
  <inkml:trace contextRef="#ctx0" brushRef="#br0" timeOffset="28725.209">5391 3385,'334'-183,"-334"183,1 0,0-1,0 1,-1 0,1 0,0 0,-1-1,1 1,0-1,-1 1,1 0,0-1,-1 1,1-1,-1 1,1-1,-1 0,1 1,-1-1,1 1,-1-1,0 0,1 1,-1-1,0 0,0 0,1 1,-1-1,0 0,0 0,0 1,0-1,0 0,0 0,0 1,0-1,0 0,0 0,-1 1,1-1,0 0,0 1,-1-1,1 0,0 1,-1-1,1 0,-1 1,1-1,-1 1,1-1,-1 0,-40-19,28 15,4 2,0 0,0-1,0 0,0-1,1 0,0 0,0-1,0 0,1-1,0 1,0-1,0-1,1 1,1-1,-1 0,-1-5,4-7</inkml:trace>
  <inkml:trace contextRef="#ctx0" brushRef="#br0" timeOffset="33258.015">8608 2058,'0'5,"0"6,0 6,0 5,0 4,0-3</inkml:trace>
  <inkml:trace contextRef="#ctx0" brushRef="#br0" timeOffset="35022.811">8636 3807,'0'0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7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1064,'9'0,"14"0,6 0,5 0,0 0,-1 0,0 0,-2 0,-1 0,-1 0,-1-5,0-1,0 0,-5 1</inkml:trace>
  <inkml:trace contextRef="#ctx0" brushRef="#br0" timeOffset="665.382">734 725,'1'0,"-1"0,1-1,-1 1,1 0,-1-1,1 1,-1 0,1-1,-1 1,1 0,-1 0,1 0,-1-1,1 1,-1 0,1 0,0 0,-1 0,1 0,-1 0,1 0,-1 0,1 0,-1 1,1-1,0 0,-1 0,1 0,-1 1,1-1,-1 0,1 1,-1-1,1 0,-1 1,0-1,1 0,-1 1,1-1,-1 1,0-1,0 1,1-1,-1 1,0-1,0 1,1-1,-1 1,0-1,0 1,0 0,0-1,0 1,0-1,0 1,0-1,0 1,0 0,0 0,6 39,-6-39,11 239,-5-211,-2 0,-1 0,-2 0,0 1,-2-1,-1 0,-3 6,-12 73,82-415,-47 201,54-248,-65 331,0 0,2 0,1 1,0 0,2 0,0 2,1-1,10-10,-21 28,0 1,0 0,0 0,0 0,0 1,1-1,-1 0,0 1,1-1,-1 1,1 0,-1 0,1 0,0 0,0 0,-1 1,1-1,0 1,0 0,0 0,-1 0,1 0,0 0,0 0,0 1,-1 0,1-1,0 1,0 0,-1 0,1 0,-1 1,1-1,-1 1,0-1,1 1,-1 0,0 0,0 0,0 0,-1 0,1 1,0-1,-1 0,1 1,-1-1,0 1,0-1,0 1,0 1,8 11,-2 1,0 0,-1 0,0 1,-2 0,0 0,0 0,-2 0,0 6,19 96,-18-99</inkml:trace>
  <inkml:trace contextRef="#ctx0" brushRef="#br0" timeOffset="984.695">1299 1177,'0'24,"0"17,0 7,0 0,0-4,0-4,-5-9,-1-9</inkml:trace>
  <inkml:trace contextRef="#ctx0" brushRef="#br0" timeOffset="1905.043">594 359,'-1'-1,"0"0,1 1,-1-1,0 0,1 0,-1 1,1-1,-1 0,1 0,-1 0,1 0,0 0,-1 0,1 1,0-1,0 0,0 0,0 0,0 0,0 0,0 0,0 0,0 0,0 0,0 0,1 0,-1 0,0 0,1 1,-1-1,0 0,1 0,-1 0,1 0,0 1,-1-1,1 0,0 1,-1-1,1 0,0 1,0-1,-1 1,1-1,0 1,0-1,0 1,0 0,0-1,45-16,-6 8,0 1,0 1,1 3,27 1,185 4,-228-4,-30-11,-112-86,-28-42,126 129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2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685,'29'323,"-29"22,17-704,-9 309,2 0,2 1,2 0,13-25,-18 43,3 1,0 0,2 1,1 1,1 0,1 1,2 0,1 2,0 0,2 2,24-21,-44 42,0 0,0 0,0 0,0 0,1 1,-1-1,1 1,-1-1,1 1,-1 0,1 0,0 0,-1 0,1 1,0-1,0 1,-1 0,1 0,0 0,0 0,0 0,0 0,-1 1,1-1,0 1,-1 0,1 0,0 0,-1 0,1 0,-1 1,1-1,-1 1,0-1,0 1,1 0,-1 0,-1 0,1 0,0 1,0-1,-1 0,1 1,-1-1,0 1,0-1,0 1,1 2,12 166,1-57,2-74,-4-28</inkml:trace>
  <inkml:trace contextRef="#ctx0" brushRef="#br0" timeOffset="571.849">1581 1278,'46'-24,"-16"7,1 2,0 1,0 1,1 2,1 2,3 0,-35 8,1 0,0 0,-1 0,1 0,0 1,0-1,0 1,0 0,0-1,0 1,0 0,-1 0,1 0,0 0,0 1,0-1,0 0,0 1,0-1,-1 1,1 0,0 0,0 0,-1 0,1 0,0 0,-1 0,1 0,-1 0,0 1,1-1,-1 1,0-1,0 1,0-1,0 1,0 0,0-1,0 1,-1 0,1 0,-1 0,1 0,-1 0,0-1,0 1,1 1,-73 126,52-99,6-11,8-12,1 0,-1 1,1 0,1-1,-1 2,1-1,1 0,-1 1,2 0,-1-1,1 1,0 0,1 3,2-9,1 0,0 0,0-1,0 1,1 0,-1-1,1 0,-1 1,1-1,0 0,0 0,0-1,0 1,0 0,0-1,0 0,0 0,1 0,-1 0,0-1,1 1,-1-1,1 0,-1 0,0 0,1 0,-1 0,1-1,-1 0,2 0,0 1,108-9,-93 2</inkml:trace>
  <inkml:trace contextRef="#ctx0" brushRef="#br0" timeOffset="4083.759">876 233,'178'-11,"-92"0,0 5,1 3,34 5,-28-1,-73-12,-39-11,-135-81,152 101,-1 1,1-1,0 0,0 1,0-1,0 0,0 0,0 0,0 0,1-1,-1 1,1 0,-1-1,1 1,0-1,0 1,0-1,1 0,-1 1,0-1,1 0,0 0,0 0,2-11</inkml:trace>
  <inkml:trace contextRef="#ctx0" brushRef="#br0" timeOffset="28889.573">0 995,'166'26,"233"-23,-369-8,-24-2</inkml:trace>
  <inkml:trace contextRef="#ctx0" brushRef="#br0" timeOffset="29862.726">29 1305,'537'0,"-513"0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8:59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26,'312'-1,"-242"-11,-58 8,1 2,-1-1,1 1,-1 1,1 0,0 1,-1 1,11 1,62-1,-78-4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54,'243'-28,"-88"15,-141 10,1-1,-1 2,0 0,0 1,1 0,-1 1,1 1,-1 0,0 1,1 0,12 5,-15-2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02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791 141,'-29'67,"-171"236,54-62,145-240,0 0,1 1,-1-1,0 0,0 0,1 0,-1 0,0 0,0 0,0 0,0 0,0 0,-1 0,1-1,0 1,0 0,-1-1,1 1,0-1,-1 1,1-1,0 0,-1 0,1 1,0-1,-1 0,1 0,-1 0,1 0,0-1,-2 1,-4-8</inkml:trace>
  <inkml:trace contextRef="#ctx0" brushRef="#br0" timeOffset="368.17">367 169,'39'32,"210"305,-147-219,-88-105</inkml:trace>
  <inkml:trace contextRef="#ctx0" brushRef="#br0" timeOffset="833.226">875 536,'21'-10,"1"1,0 0,0 2,1 1,0 1,0 1,0 1,19 0,-40 2,-1 1,0-1,0 1,1 0,-1-1,0 1,1 0,-1 0,0 0,1 0,-1 0,0 0,1 0,-1 0,0 1,1-1,-1 0,0 1,0-1,1 1,-1 0,0-1,0 1,0 0,0 0,0 0,0 0,0-1,0 1,0 1,0-1,0 0,-1 0,1 0,0 0,-1 0,1 1,-1-1,0 0,1 1,-1-1,0 0,0 1,1-1,-1 0,0 1,0-1,-1 0,1 1,0-1,-1 2,-5 9,-1 0,0 0,-1 0,-1-1,0 0,0-1,-1 0,-6 4,-12 15,8-8,14-17,0 1,0 0,1 0,0 0,0 1,1-1,-1 1,1 1,0-1,1 0,0 1,0 0,0 0,1 0,0 0,0 0,0 6,4-10,0 0,0 0,0-1,1 1,-1 0,1-1,0 0,-1 1,1-1,0 0,1-1,-1 1,0 0,0-1,1 0,-1 0,1 0,-1 0,1 0,-1-1,1 1,0-1,-1 0,1 0,-1-1,1 1,0-1,2 0,-1 1,79-8,-64 1</inkml:trace>
  <inkml:trace contextRef="#ctx0" brushRef="#br0" timeOffset="1100.098">1383 508,'19'-5,"16"-2,7 1,1 1,-2 2,-3 0,-4 2,-6 1</inkml:trace>
  <inkml:trace contextRef="#ctx0" brushRef="#br0" timeOffset="1484.871">2089 141,'-62'83,"-55"151,7-14,92-195,13-26</inkml:trace>
  <inkml:trace contextRef="#ctx0" brushRef="#br0" timeOffset="1769.192">1750 169,'-2'1,"1"0,-1 0,1 0,-1 1,1-1,0 0,0 1,0-1,0 1,0 0,0-1,0 1,1 0,-1-1,0 1,1 0,0 0,-1 0,1-1,0 1,0 0,0 0,0 0,0 0,0 0,1-1,-1 1,1 0,-1 0,1 0,-1-1,1 1,0 0,6 13,0 0,1 0,1-1,0 0,1-1,0 0,1 0,1-1,0-1,0 0,1 0,1-2,0 1,0-2,1 1,138 102,-140-96</inkml:trace>
  <inkml:trace contextRef="#ctx0" brushRef="#br0" timeOffset="2062.929">2286 451,'0'20,"0"19,0 10,0 0,0-3,0-10</inkml:trace>
  <inkml:trace contextRef="#ctx0" brushRef="#br0" timeOffset="2550.835">2399 0,'81'87,"-61"-68,-1 1,-1 0,-1 2,0 0,-2 1,-1 0,-1 1,-1 1,-1 0,-1 1,-1 0,-1 0,-2 1,-1-1,-1 2,-1-1,0 15,-6-27,0 0,-1-1,0 1,-1-1,-1-1,0 1,-1-1,-1 0,0 0,0-1,-1 0,-1 0,0-1,0-1,-1 0,-1 0,1-1,-2 0,1-1,-11 5,-10 4,4-1</inkml:trace>
  <inkml:trace contextRef="#ctx0" brushRef="#br0" timeOffset="3218.847">254 0,'-17'10,"0"1,1 1,0 0,1 1,0 1,1 0,1 1,0 1,1 0,-8 13,7-5,1 1,1 0,1 0,1 1,1 0,1 1,2 0,0 0,2 0,1 0,1 0,2 1,0-1,2 0,1 0,2 1,-2-5,1-1,2 1,0-1,1-1,1 1,2-1,0-1,0 0,2-1,1 0,0 0,1-2,1 0,1-1,0 0,1-2,1 0,0-1,1-1,0 0,1-2,0 0,1-2,20 6,-18-8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43,'5'-4,"6"-8,-3 0,-9 1,-3 7,-1 5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0,'-12'6,"-4"20,0 1,2 0,0 1,2 0,1 1,2 0,1 1,-1 8,5-22,2-10,0 0,1 0,0 0,0 1,1-1,-1 0,1 0,1 1,-1-1,1 0,0 0,1 0,-1 0,1 0,0 0,1 0,-1-1,1 1,0-1,1 1,-1-1,1 0,0-1,0 1,1-1,-1 1,3 0,1 1,1-1,-1 0,1-1,0 0,0-1,0 1,1-2,-1 1,1-1,-1-1,1 0,0 0,0-1,-1 0,1-1,0 0,-1 0,7-3,2-14,-16 6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1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0 291,'64'-46,"134"-158,-187 193,-11 9,1 1,-1-1,1 0,0 1,0-1,-1 1,1-1,0 1,0 0,1-1,-1 1,0 0,0 0,1 0,-1 0,1 0,-1 0,1 0,-1 0,1 0,-1 1,1-1,0 1,-1-1,1 1,0 0,-1-1,1 1,0 0,0 0,-1 0,1 1,0-1,0 0,-1 1,1-1,0 1,-1-1,1 1,-1 0,1 0,-1-1,1 1,-1 0,1 1,-1-1,0 0,1 0,77 192,-76-187,0 0,0-1,1 1,0-1,0 0,0 0,1 0,-1 0,1-1,0 0,1 0,-1 0,4 2,4-4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172 293,'-113'231,"101"-197,0 1,2 0,2 1,1 0,2 0,1 3,3-15,9 201,-4-204,1-1,1 0,1 0,0-1,2 1,0-2,1 1,7 8,10-11,-13-19</inkml:trace>
  <inkml:trace contextRef="#ctx0" brushRef="#br0" timeOffset="816.968">426 575,'-17'62,"3"0,3 0,3 2,0 25,20-11,-12-76,1 0,0 0,0-1,0 1,0 0,0-1,0 1,0-1,1 1,-1-1,0 1,1-1,-1 0,1 0,0 0,-1 0,1 0,0 0,0 0,0 0,-1-1,1 1,0-1,0 1,0-1,0 0,0 0,0 0,0 0,0 0,0 0,0 0,0-1,0 1,0-1,-1 0,1 1,0-1,7-4,0-1,0 0,-1 0,0-1,0 0,0 0,-1-1,0 0,-1 0,0 0,2-4,1-1,14-16,-1-2,-2 0,-1-1,-2-2,-1 1,-2-2,-1 0,-2 0,0-3,-12 164,2 182,12-203,-8-77,-1-1,-1 1,-1 0,-2 0,-1 0,-2 10,2-24,-1 0,-1 0,0 0,0-1,-1 1,-1-1,-1 0,1 0,-2-1,0 0,0 0,-1 0,-5 4,12-15,1 0,-1 0,0 0,0 0,0 0,0 0,0 0,0-1,0 1,0 0,0-1,0 1,-1 0,1-1,0 1,0-1,0 0,-1 1,1-1,0 0,-1 0,1 0,0 0,-1 0,1 0,0 0,-1 0,1-1,0 1,0-1,-1 1,1 0,0-1,0 0,0 1,0-1,0 0,0 0,0 1,0-1,0 0,0 0,0 0,0 0,0 0,1 0,-1-1,0 1,1 0,-1 0,1 0,0-1,-1 1,1 0,-11-76,14 55,2 0,0 0,1 0,1 1,1 0,5-9,15-43,-21 49</inkml:trace>
  <inkml:trace contextRef="#ctx0" brushRef="#br0" timeOffset="1248.446">935 886,'145'-10,"-144"9,0 0,0 1,0-1,-1 1,1-1,0 1,0-1,0 1,0 0,0 0,0-1,0 1,0 0,0 0,0 0,0 0,0 0,0 0,0 0,0 1,0-1,0 0,0 0,0 1,0-1,0 1,0-1,0 1,0-1,0 1,0 0,-1-1,1 1,0 0,-1-1,1 1,0 0,-1 0,1 0,-1 0,1 0,-1 0,1 0,-1-1,0 1,0 0,1 0,-1 1,0-1,0 0,0 0,0 0,0 0,0 0,0 0,-1 0,1 0,0 0,0 0,-1 0,1 0,-1-1,1 1,-1 0,1 0,-1 0,0 0,1-1,-1 1,0 0,-30 45,25-40,1 0,0 0,0 1,0 0,1-1,0 1,1 1,-1-1,2 1,-1-1,1 1,0 0,0 0,1 0,0 0,0 5,2-10,0 0,0 0,1 0,-1-1,0 1,1-1,0 1,-1-1,1 1,0-1,1 0,-1 0,0 0,0 0,1 0,-1-1,1 1,0-1,-1 1,1-1,0 0,0 0,0 0,0-1,0 1,0-1,0 1,0-1,0 0,0 0,0 0,0-1,0 1,0-1,0 0,0 0,-1 0,1 0,0 0,0 0,-1-1,1 1,0-2,12-8</inkml:trace>
  <inkml:trace contextRef="#ctx0" brushRef="#br0" timeOffset="1485.673">1330 773,'19'0,"16"0,7-5,1-1,-7 0</inkml:trace>
  <inkml:trace contextRef="#ctx0" brushRef="#br0" timeOffset="2138.743">1668 462,'-25'72,"13"-42,1 0,1 0,2 1,1 0,1 1,2 0,1-1,2 24,33 37,-31-90,0 0,0 0,0 0,0-1,1 1,-1-1,1 1,-1-1,1 1,-1-1,1 0,0 0,0 0,0 0,-1 0,1 0,0 0,0-1,0 1,0-1,1 0,-1 1,0-1,0 0,0 0,0 0,0 0,0-1,0 1,0 0,0-1,0 0,0 1,0-1,0 0,0 0,0 0,-1 0,1 0,0-1,-1 1,1 0,0-2,11-11,-1 0,-1 0,0-2,-1 1,-1-1,0-1,-1 1,5-17,4-6,2-7,-3 0,-2-1,-2 0,0-12,-4 21,1 24,-8 49,-29 144,28-137,2 1,3-1,1 0,1 0,3 0,-9-37,11 73,-3 1,-4 0,-6 76,1-107,-1-35,0 1,-1-1,0 1,-1-1,-1 0,0 0,0 0,-2 0,-5 9,10-18,-1 0,0 0,0-1,-1 0,1 1,0-1,-1 0,0 0,0 0,0 0,0-1,0 1,-1-1,1 0,-1 0,0 0,1 0,-1-1,0 1,0-1,0 0,0 0,0 0,0-1,0 0,0 1,0-2,0 1,-1 0,1-1,0 1,0-1,-3-2,1-1,1-1,0 0,0 0,0 0,1-1,0 0,0 1,0-2,1 1,0 0,0-1,0 1,1-1,0 0,0 0,1 0,0 0,0 0,1-4,-1 8,-1-55,7 33</inkml:trace>
  <inkml:trace contextRef="#ctx0" brushRef="#br0" timeOffset="2534.349">2091 858,'0'14,"0"10,0 5,0 3,0 1,-4-6,-3-2,1-1,1 1,2-9,1-7</inkml:trace>
  <inkml:trace contextRef="#ctx0" brushRef="#br0" timeOffset="3338.941">2177 237,'37'34,"-20"-11,-1 0,-1 1,-1 1,-1 0,-1 1,-2 0,0 1,-2 0,-1 1,0 7,0 3,-1-15,-1 1,-1 0,-1 0,-1 0,-2 0,0 1,-1-1,-4 15,1-17,-1 0,0-1,-2 1,-1-2,0 1,-2-1,0 0,-1-1,-1 0,-1-1,0 0,-1-1,-1-1,-4 2,6-7</inkml:trace>
  <inkml:trace contextRef="#ctx0" brushRef="#br0" timeOffset="4067.178">2487 716,'17'-9,"0"-1,-1 0,0-2,-1 1,0-2,-1 0,11-14,-25 26,0 0,1-1,-1 1,1 0,-1 0,1-1,0 1,-1 0,1 0,0 0,0 0,0 0,0 0,0 0,0 0,0 0,0 1,0-1,0 0,1 1,-1-1,0 0,0 1,1 0,-1-1,0 1,1 0,-1 0,0-1,1 1,-1 0,0 0,1 1,-1-1,0 0,1 0,-1 1,0-1,1 1,-1-1,0 1,0-1,0 1,1 0,-1-1,0 1,0 0,0 0,0 0,0 0,0 0,-1 0,1 0,0 1,7 19,-1 0,-1 0,0 0,-2 1,-1-1,0 1,-2 21,7 41,1-11,-2 0,-4 0,-6 57,-24 40,22-142,0 0,-3 0,0-1,-1 0,-2-1,-1 0,-11 19,21-41,0 0,0-1,0 1,0-1,0 0,-1 1,0-1,1 0,-1-1,0 1,-1 0,1-1,0 0,-1 0,1 0,-1 0,0 0,1-1,-1 1,0-1,0 0,0 0,0-1,0 1,0-1,0 0,0 0,0 0,0-1,0 1,0-1,0 0,0 0,0-1,0 1,1-1,-1 1,0-1,-2-2,-2-6,1 0,0 0,1-1,0 0,0 0,1 0,1-1,0 1,0-1,1 0,1 0,0 0,0-1,2 1,-1-1,1 1,1 0,1-1,-1 1,2 0,2-8,2-5,1 0,1 1,1 0,1 0,1 1,1 1,1 0,1 1,9-9,38-25,-46 41</inkml:trace>
  <inkml:trace contextRef="#ctx0" brushRef="#br0" timeOffset="4584.477">2487 265,'36'-126,"34"1,-69 124,0 0,0-1,0 1,0 0,0 1,0-1,0 0,0 0,1 0,-1 1,0-1,1 0,-1 1,0-1,1 1,-1 0,1 0,-1-1,1 1,-1 0,1 0,-1 0,0 0,1 1,-1-1,1 0,-1 0,1 1,-1-1,0 1,1 0,-1-1,0 1,0 0,1 0,-1-1,0 1,0 0,0 0,0 1,0-1,0 0,0 0,-1 0,1 0,0 1,-1-1,1 0,0 2,29 70,12 95,-35-143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3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1 339,'5'0,"6"0,6 0,5 0,3 0,3 0,1-5,1-1,-1 0,0 1,0 1,-4-3,-3 0,0 0,1 2,-3-3,-5 0</inkml:trace>
  <inkml:trace contextRef="#ctx0" brushRef="#br0" timeOffset="428.863">226 0,'-17'73,"9"-5,3 0,2 0,6 50,-1-2,-2-65,0-52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9:47.054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3191,'45'-92,"70"-212,-25 50,-34 57,1 27,78-224,-73 246,94-298,-82 185,-8 107,-7-69,-57 219,12-47,2 1,2 0,3 1,9-13,44-117,-46 77,-64 137,-142 138,62-70,-18 19,133-121,0 0,1-1,-1 1,1 0,-1-1,1 1,-1 0,1 0,-1 0,1 0,0-1,-1 1,1 0,0 0,0 0,0 0,0 0,0 0,0 0,0-1,0 1,0 0,0 0,0 0,0 0,1 0,-1 0,0-1,1 1,-1 0,1 0,-1 0,1-1,-1 1,1 0,-1-1,1 1,0 0,-1-1,1 1,0-1,0 1,0-1,-1 1,1-1,0 0,0 1,0-1,0 0,0 0,-1 1,1-1,55 20,-50-18,228 53,-115 12,-119-68,0 0,0 0,-1 0,1 0,0 0,0 0,0 0,1 0,-1 0,0 0,0 0,0 0,1 0,-1 0,1 0,-1 0,1 0,-1 0,1 1,-1-1,1 0,0 0,-1 0,1 1,0-1,0 0,-1 1,1-1,0 1,0-1,0 1,0-1,0 1,0 0,0-1,0 1,0 0,0 0,0 0,0 0,0 0,0 0,0 0,0 0,0 0,0 0,0 0,0 1,0-1,0 0,0 1,-1-1,1 1,0-1,0 1,0-1,0 1,-1 0,1 0,0-1,-1 1,1 0,0 0,-1-1,1 1,-1 0,1 0,-1 0,1 1,-27-208,27-66,-1 260</inkml:trace>
  <inkml:trace contextRef="#ctx0" brushRef="#br0" timeOffset="4018.72">1412 1554,'-28'51,"-12"6,-3-1,-2-2,-2-3,-3-1,-2-3,-20 12,38-32,0 0,2 3,2 0,-20 25,51-54,-1-1,0 1,0-1,0 1,1-1,-1 1,0-1,0 0,1 1,-1-1,0 1,1-1,-1 0,1 0,-1 1,0-1,1 0,-1 1,1-1,-1 0,1 0,-1 0,1 0,-1 1,0-1,1 0,-1 0,1 0,-1 0,1 0,-1 0,1 0,-1 0,1 0,-1-1,1 1,-1 0,1 0,-1 0,1-1,-1 1,1 0,-1 0,0-1,1 1,-1 0,0-1,1 1,-1 0,0-1,1 1,-1-1,0 1,1-1,195-58,4 28,24 32,-222-1,-1 0,1 0,-1 0,1 0,-1 0,0 0,1 0,-1 0,1-1,-1 1,1 0,-1-1,0 1,1-1,-1 0,0 1,1-1,-1 0,0 0,0 0,0 0,0 0,0 0,0 0,0 0,0 0,0-1,-1 1,1 0,0 0,-1-1,1 1,-1-1,1 1,-1 0,0-1,0 1,1-1,-1 1,0-1,0 1,0-1,-1 1,1-1,0 1,-1 0,1-1,0 1,-1-1,0 1,1 0,-1 0,0-1,0 0,-43-76,-27-71,39 6,18 81,15 49</inkml:trace>
  <inkml:trace contextRef="#ctx0" brushRef="#br0" timeOffset="4854.246">1694 1610,'28'186,"-28"42,12-402,-4 123,3 1,2 1,2 0,2 1,2 0,21-34,-39 79,0 0,0-1,0 1,0-1,0 1,1-1,0 1,-1 0,1 0,0 0,1 0,-1 0,0 1,1-1,0 1,-1-1,1 1,0 0,0 0,0 0,1 1,-1-1,0 1,1-1,-1 1,1 0,-1 1,1-1,-1 0,1 1,0 0,-1 0,1 0,-1 0,1 1,2 0,2 4,-1 1,1 0,-1 1,-1 0,1 0,-1 0,0 0,-1 1,0 0,0 0,-1 1,0 0,1 2,17 32,-12-28</inkml:trace>
  <inkml:trace contextRef="#ctx0" brushRef="#br0" timeOffset="5572.805">1694 1187,'1'-1,"-1"1,0 0,0-1,0 1,0 0,0-1,0 1,0 0,0-1,0 1,0-1,-1 1,1 0,0-1,0 1,0 0,0 0,0-1,-1 1,1 0,0-1,0 1,0 0,-1 0,1-1,0 1,-1 0,1 0,0 0,0-1,-1 1,1 0,0 0,-1 0,1 0,0 0,-1 0,1-1,0 1,-1 0,1 0,0 0,-1 0,1 0,-1 0,1 1,0-1,-1 0,1 0,0 0,32-15,-28 13,51-20,0 2,1 3,1 2,5 2,-3-5,-75-4,-16-2,9 8,0-2,1-1,0 0,2-2,0 0,-8-14,26 32,-1-1,1 1,0-1,0 0,0 0,1 0,-1 0,1 0,0 0,0 0,1-1,-1 1,1 0,0 0,0-1,0 1,1 0,0 0,-1-1,2 0,4-12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7:59.22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1101 668,'-2'-6,"0"0,-1 0,0 0,0 0,0 1,-1 0,0-1,0 1,0 0,0 1,-1-1,0 1,0 0,0 0,-1 1,1-1,-1 1,0 0,1 1,-2-1,1 1,0 0,0 1,0 0,-1 0,1 0,-1 1,-5 0,8-1,-10-1,-1 1,1 0,0 1,-1 1,1 0,-1 1,1 1,0 0,0 1,0 0,1 1,-1 0,1 2,0-1,1 2,0-1,0 2,0 0,1 0,1 1,-1 0,2 1,-1 0,2 0,-1 1,-1 4,7-10,-1 0,1 0,0 1,1-1,-1 1,1 0,1-1,-1 1,1 0,0 0,1 0,-1 0,1 0,1 0,-1 0,1 0,1 0,-1 0,1 0,0-1,1 1,0-1,0 1,0-1,1 0,-1 0,2 0,-1-1,0 0,1 1,0-2,0 1,1 0,6 2,-1-1,1-1,0 0,1-1,-1 0,1 0,0-1,-1-1,1-1,0 1,1-2,-1 0,9-1,-41 6,0 1,0 1,0 0,1 2,0 0,0 1,1 1,1 0,-16 14,-17 10,45-33,-27 17,1 0,1 2,0 2,2 0,1 2,1 0,1 2,-12 19,33-42,-2 0,1 1,1-1,-1 1,1 0,-1 0,1 0,1 0,-1 1,1-1,0 1,0-1,0 1,1 0,0 0,0-1,0 1,1 0,0 0,0 0,1 0,0 0,0 0,0 0,0-1,1 1,0 0,1 0,8 3,1 0,0-1,0-1,1 0,0-1,0 0,0-1,1 0,0-1,0-1,0 0,0-1,0 0,1-1,-1-1,1 0,-1-1,0-1,1 0,-1-1,2-1,216-49,-226 52,0-1,0 0,0-1,0 1,-1-1,1 0,-1 0,1-1,-1 0,0 0,0 0,-1 0,1-1,2-4,-7 7,0-1,0 1,-1 0,1 0,-1-1,1 1,-1 0,0 0,0 0,0 0,0 0,0 0,-1 0,1 0,0 0,-1 0,0 1,1-1,-1 1,0-1,0 1,0 0,0 0,0-1,0 1,0 1,0-1,0 0,0 0,-1 1,1 0,0-1,-1 1,1 0,-1 0,-29-6,-1 2</inkml:trace>
  <inkml:trace contextRef="#ctx0" brushRef="#br0" timeOffset="496.542">762 217,'39'136,"-31"-84,-3 0,-2 0,-2 0,-3 0,-2 0,-2 0,-2-1,-3 0,-15 46,7-15,-177 709,190-763,-4 14,1 0,3 0,1 1,1 42,5-79,-1-7</inkml:trace>
  <inkml:trace contextRef="#ctx0" brushRef="#br0" timeOffset="1279.895">1892 894,'-38'33,"-1"-1,-1-2,-1-2,-9 2,-72 51,121-81,1 0,-1 1,0-1,0 0,0 1,1-1,-1 1,0-1,0 1,1 0,-1-1,0 1,1 0,-1-1,1 1,-1 0,1 0,-1-1,1 1,0 0,-1 0,1 0,0 0,-1 0,1-1,0 1,0 0,0 0,0 0,0 0,0 0,0 0,0 0,0 0,1-1,-1 1,0 0,1 0,-1 0,0 0,1-1,-1 1,1 0,-1 0,1-1,0 1,-1 0,1-1,0 1,-1 0,1-1,0 1,0-1,-1 1,1-1,0 0,0 1,0-1,0 0,17 19,-35-13,5-10</inkml:trace>
  <inkml:trace contextRef="#ctx0" brushRef="#br0" timeOffset="2414.481">2089 640,'-123'117,"78"-67,-29 25,4 2,3 4,-19 35,-157 225,298-356,-24 7,0 1,1 1,0 2,0 1,0 1,0 2,27 4,11-2,-6-3,147 14,-41 6,-154-16,29 3,-44-6,-1 0,1 0,0 0,-1 0,1 0,0-1,0 1,-1 0,1 0,-1-1,1 1,0 0,-1-1,1 1,-1-1,1 1,-1 0,1-1,-1 1,1-1,-1 0,1 1,-1-1,0 1,1-1,-1 0,0 1,1-1,-1 0,0 1,0-1,0 0,0 1,0-1,1 0,-1 1,-1-1,1 0,0 1,0-1,0 0,0 0,0 1,-1-1,1 0,0 1,0-1,-1 1,1-1,-1 0,1 1,0-1,-1 0,-79-112,44 56,4-3,2 0,2-2,4-2,2 0,1-6,-14-38,-25-82,47 177,9 17</inkml:trace>
  <inkml:trace contextRef="#ctx0" brushRef="#br0" timeOffset="3800.129">2569 697,'5'16,"0"0,-1 0,-1 1,-1-1,0 1,-1 0,-1-1,0 1,-1 0,-1 0,-1 0,1 7,-7 54,4 0,5 77,26-10,-26-145,0-1,1 1,-1 0,0-1,1 1,-1 0,1 0,-1-1,1 1,-1 0,1 0,-1 0,1 0,-1-1,1 1,-1 0,1 0,-1 0,1 0,-1 0,1 0,-1 0,1 0,-1 1,0-1,1 0,-1 0,1 0,-1 0,1 1,-1-1,1 0,-1 0,0 1,1-1,-1 0,1 1,-1-1,0 1,1-1,-1 0,0 1,0-1,1 1,-1-1,0 1,0-1,0 1,0-1,0 1,1-1,-1 1,0-1,0 1,0-1,0 1,0-1,0 1,-1-1,1 1,0-1,0 0,0 1,0-1,-1 1,1-1,0 1,0-1,15-36,130-568,-140 588,1 0,0 0,2 1,-1 0,2 0,0 0,0 2,1-1,1 1,1 0,-1 1,2 1,10-8,-20 17,0 0,0 1,0-1,0 1,0 0,0 0,0 0,0 0,1 0,-1 1,0-1,1 1,-1 0,0 0,1 1,-1-1,0 1,0-1,1 1,-1 0,0 0,0 0,0 1,0-1,0 1,0 0,0-1,-1 1,1 0,-1 1,1-1,-1 0,0 1,0 0,0-1,0 1,0 0,-1 0,1 0,-1 0,47 129,-44-119</inkml:trace>
  <inkml:trace contextRef="#ctx0" brushRef="#br0" timeOffset="4297.812">2484 330,'39'-17,"1"2,1 2,1 2,-1 1,2 2,35-1,43 22,-55-1,-66-13,0 1,0 0,0-1,0 1,0 0,0-1,0 1,0-1,0 1,0 0,0-1,0 1,0 0,0-1,0 1,1 0,-1-1,0 1,0 0,0-1,1 1,-1 0,0-1,0 1,1 0,-1-1,0 1,0 0,1 0,-1 0,0-1,1 1,-1 0,0 0,1 0,-1 0,1 0,-1 0,0-1,1 1,-1 0,0 0,1 0,-1 0,1 0,-1 1,0-1,1 0,-1 0,0 0,1 0,-1 0,0 0,1 1,-1-1,0 0,1 0,-1 0,0 1,1-1,-1 0,0 0,0 1,-28-22,16 13,-3-4,0 0,0-2,1 0,1 0,0-1,1-1,0 0,2-1,0 0,-2-7,-9-27,22 39</inkml:trace>
  <inkml:trace contextRef="#ctx0" brushRef="#br0" timeOffset="128157.968">2004 2108,'1'1,"0"1,0-1,0 0,0 1,-1-1,1 1,0-1,-1 1,1 0,-1-1,1 1,-1 0,0-1,1 1,-1 0,0-1,0 1,-1 0,1-1,0 1,0 0,-1-1,1 1,-1 0,1-1,-1 1,0-1,0 1,0-1,0 1,0-1,0 0,0 1,0-1,0 0,-2 1,3-1,-191 290,106-172,-4-5,-67 64,59-59,96-118,0 0,0 0,0 0,1 0,-1 0,0 0,1 0,-1 1,1-1,-1 0,1 0,0 1,-1-1,1 0,0 1,0-1,0 0,0 1,0-1,0 0,0 0,0 1,1-1,-1 0,0 1,1-1,-1 0,1 0,0 0,-1 1,1-1,0 0,0 0,-1 0,1 0,0 0,0 0,0-1,0 1,0 0,0 0,1-1,-1 1,0-1,0 1,0-1,2 1,63 0,73-36,-95 21,1 3,1 1,-1 3,31-1,-44 6,-1 1,1 2,-1 1,1 2,-1 1,0 1,14 6,-43-10,0-1,0 0,0 1,0-1,0 0,0 0,0 0,0-1,0 1,0 0,0-1,0 1,1-1,-1 0,0 0,0 0,0 0,1 0,-1 0,0-1,0 1,0-1,1 1,-1-1,0 0,0 0,0 0,0 0,0 0,-1 0,1-1,0 1,0-1,-1 1,1-1,-1 0,1 1,-1-1,0 0,0 0,0 0,0 0,0 0,0 0,0 0,-1 0,1-11,-1 1,-1-1,0 1,-1 0,0 0,-1 0,0 0,-1 0,0 0,-1 1,0 0,-5-9,-9-21,16 32,-41-101,-5 3,-38-59,8 10,78 142,9 19</inkml:trace>
  <inkml:trace contextRef="#ctx0" brushRef="#br0" timeOffset="128801.696">2597 2446,'25'166,"-23"177,-5-323,-3-25,-6-31,4-212,9 159,0 59,0-1,2 1,1-1,2 1,0 1,2-1,2 1,0 0,2 1,1 1,2 0,2-3,-13 24,59-75,-61 79,-1 0,1 0,0 1,0-1,0 1,0-1,0 1,1 0,-1-1,0 1,1 0,-1 1,1-1,-1 0,1 1,-1-1,1 1,-1 0,1 0,-1 0,1 0,-1 0,1 1,-1-1,1 1,-1-1,1 1,-1 0,1 0,-1 0,0 1,0-1,1 0,-1 1,0-1,0 1,0 0,5 7,-1 0,1 0,-2 1,1 0,-1 0,-1 0,0 0,0 1,-1 0,-1 0,1-1,-2 2,0-1,0 0,-1 3,0-7,-1-7</inkml:trace>
  <inkml:trace contextRef="#ctx0" brushRef="#br0" timeOffset="129274.693">2484 1995,'-1'-2,"0"0,1 1,-1-1,1 0,0 0,0 0,0 0,0 0,0 1,0-1,0 0,0 0,1 0,-1 0,1 0,-1 1,1-1,0 0,0 1,0-1,0 0,0 1,0-1,0 1,0 0,0-1,1 1,-1 0,1 0,-1-1,1 1,-1 0,1 1,0-1,0 0,-1 0,1 1,0-1,0 1,75-23,99 7,-103 2,-73 13,0-1,1 1,-1 0,0 0,0 0,0-1,0 1,0 0,-1 0,1 0,0 0,0-1,-1 1,1 0,-1 0,1 0,-1 0,0 0,1 0,-1 0,0 0,1 0,-1 1,0-1,0 0,0 0,0 0,0 1,0-1,0 1,0-1,0 1,0-1,0 1,0 0,-1-1,0 1,-2-3,-152-132,139 113</inkml:trace>
  <inkml:trace contextRef="#ctx0" brushRef="#br0" timeOffset="130307.416">0 2672,'1'-1,"0"0,0 0,0 0,-1 0,1 0,0 0,0 0,0 0,1 0,-1 1,0-1,0 0,0 1,0-1,1 1,-1-1,0 1,1 0,-1-1,0 1,1 0,-1 0,0 0,1 0,-1 0,0 0,1 0,-1 1,0-1,1 0,-1 1,0-1,1 1,-1-1,0 1,0 0,0 0,0-1,0 1,0 0,10 1,65-1,1-2,-1-4,0-3,35-11,-53 10,148-20,-129 19,-77 10</inkml:trace>
  <inkml:trace contextRef="#ctx0" brushRef="#br0" timeOffset="130622.271">28 2926,'190'-28,"-49"2,123-5,-101 27,-145-3</inkml:trace>
  <inkml:trace contextRef="#ctx0" brushRef="#br0" timeOffset="131274.063">338 2305,'-21'-5,"26"12,267 76,-212-65,-32-11,0 1,-1 2,0 1,0 1,21 13,-26-11,-13-10,-1 0,1 1,0 0,-1 1,0 0,0 0,-1 1,0-1,0 2,0-1,-1 1,0 0,-1 0,0 1,0 0,-1 0,1 2,-6-6,0 0,0 1,-1-1,0 0,0 0,0-1,0 1,-1 0,0-1,0 0,0 1,-1-1,1 0,-1-1,0 1,0-1,0 1,-1-1,1-1,-3 2,-6 6,-121 111,-103 164,128-138,75-96,24-38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1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1303,'-5'34,"-1"15,0 5,6-7,3-12</inkml:trace>
  <inkml:trace contextRef="#ctx0" brushRef="#br0" timeOffset="247.873">4037 908,'0'0</inkml:trace>
  <inkml:trace contextRef="#ctx0" brushRef="#br0" timeOffset="415.835">4432 1162,'-6'22,"1"0,2 0,0 0,1 1,1-1,1 1,2-1,0 1,1-1,1 0,1 0,4 9,-8-27,1 1,-1-1,1 0,0 0,1 0,-1 0,1 0,-1 0,1-1,0 1,1-1,-1 0,0 0,1 0,0 0,0-1,0 0,0 1,0-1,0-1,0 1,1-1,-1 1,1-1,-1 0,1-1,-1 1,1-1,-1 0,1 0,0 0,-1-1,1 0,-1 0,1 0,-1 0,1-1,-1 1,0-1,0 0,0-1,4-2,1 0,0 0,0-1,0-1,-1 1,0-2,0 1,0-1,-1 0,-1 0,1-1,-1 0,-1 0,0-1,0 1,0-1,-2 0,1 0,-1-1,-1 1,1-1,-2 1,0-1,0 0,-1 1,0-1,-1 0,0 0,-1 1,0-1,0 1,-1-1,-1 1,0 0,-3-6,3 8,-1 0,-1 1,1-1,-1 1,0 0,-1 0,0 1,0 0,0 0,-1 1,0 0,0 0,0 0,0 1,-1 1,0-1,0 1,0 1,0 0,0 0,0 1,0 0,-1 0,1 1,0 1,-4 0,-6 5</inkml:trace>
  <inkml:trace contextRef="#ctx0" brushRef="#br0" timeOffset="699.685">4826 1473,'8'-18,"1"1,0 0,1 0,1 1,0 0,2 1,-1 1,2 0,0 0,0 1,2 1,-1 1,4-1,-18 11,0 0,0 1,0-1,1 0,-1 1,0-1,0 1,1 0,-1 0,0-1,1 1,-1 0,0 0,1 0,-1 0,0 0,1 1,-1-1,0 0,1 1,-1-1,0 1,0-1,0 1,1-1,-1 1,0 0,0 0,0-1,0 1,0 0,0 0,0 0,0 0,-1 0,1 0,0 1,0 0,14 56,-7-24,-6-29,0 0,1-1,0 1,0 0,0-1,0 0,1 0,-1 0,1 0,0 0,1-1,-1 0,0 0,1 0,0 0,0-1,-1 0,2 0,-1 0,0 0,0-1,0 0,1 0,-1 0,1-1,-1 0,0 0,1 0,3-1,8-1,-1 0,0-1,0-1,0 0,-1-1,0-1,0 0,0-1,6-4,-10 4,0-1,0 0,-1-1,0 0,-1-1,1 0,-2 0,0-1,0 0,-1-1,0 1,-1-1,0-1,-1 1,3-12,-2-1</inkml:trace>
  <inkml:trace contextRef="#ctx0" brushRef="#br0" timeOffset="-2003.15">932 485,'22'-34,"2"3,-2-2,-2 0,-1-2,-1 0,-2-1,-2-1,5-21,-21 182,-12 250,-21 125,30-436,-2 60,-6-1,-20 79,-33 64,66-266,-1 0,1 1,0-1,0 0,-1 0,1 0,-1 0,1 0,-1 0,1 1,-1-1,1 0,-1 0,0 1,0-1,1 1,-1-1,0 0,0 1,1-1,-1 1,0 0,0-1,0 1,0 0,0-1,0 1,0 0,0 0,0 0,0 0,0 0,0 0,1 0,-1 0,0 0,0 0,0 1,0-1,0 0,0 1,0-1,0 0,0 1,1-1,-1 1,0 0,0-1,1 1,-1 0,0-1,1 1,-1 0,1 0,-1-1,1 1,-1 0,1 0,-1 0,1 0,0 0,0 0,-1 0,-5-37,1 0,1 0,2 0,2-1,2 1,2-18,-2 27,11-98,5 1,5 1,6 0,5 2,5 2,55-112,-68 170,3 2,3 1,2 2,3 1,2 1,2 3,2 1,3 3,49-41,-81 77,-1 1,2 1,0 0,0 1,0 0,1 2,0-1,11-1,-22 6,1 1,-1 0,0 1,0-1,1 1,-1 0,0 0,0 1,1 0,-1-1,0 2,0-1,0 1,0-1,0 2,0-1,0 0,-1 1,1 0,-1 0,0 0,0 0,0 1,0 0,-1 0,1 0,-1 0,0 0,1 3,5 9,-2-1,0 1,0 1,-2-1,0 1,-1 0,0 0,-2 0,0 0,-1 1,0-1,-2 1,0-1,-1 0,-1 1,-1 2,-5 22,-2-1,-2-1,-2 0,-1-1,-2-1,-5 5,-2-2,-2 0,-1-1,-3-2,-1-1,-1-1,-2-2,-2-2,0-1,-3-2,0-1,-8 1,30-19,-1 0,0-2,0-1,0 0,-1-1,0-1,0-1,0-1,-1-1,1 0,-1-2,0 0,-6-2,-32-17,40 6</inkml:trace>
  <inkml:trace contextRef="#ctx0" brushRef="#br0" timeOffset="-1586.789">2089 1106,'-36'18,"1"1,1 2,1 2,1 0,1 3,1 0,1 2,2 1,1 1,1 2,-5 10,24-32,1 0,0 1,1 0,0 0,0 0,2 0,-1 1,1-1,1 1,0-1,1 12,0-18,1 0,-1-1,1 1,0-1,0 1,1-1,0 1,0-1,0 0,0 1,0-1,1 0,0-1,0 1,0 0,0-1,0 0,1 0,-1 0,1 0,0 0,0-1,0 1,0-1,1 0,-1-1,1 1,-1-1,1 1,-1-2,12 1,0-2,0 0,0-1,0 0,-1-1,0-1,1-1,-1 0,-1-1,1 0,-1-2,0 1,0-2,-1 0,-1 0,1-1,-1-1,-1 0,0 0,-1-1,2-3,11-10,-2 0,0-2,-2 0,-1-1,-1-1,3-11,-13 28,-2-1,0 0,0 0,-2 0,1 0,-2 0,1-1,-2 0,0 1,-1-1,0 0,-1 1,0-1,-1 0,-1 1,-3-10,2 15,-1 0,0 0,0 0,-1 0,0 1,0 0,0 0,-1 1,0 0,-1 0,1 0,-1 1,0 0,-1 1,1 0,-1 0,1 1,-1 0,0 0,-1 1,1 0,0 1,0 0,-1 1,1-1,-1 2,1-1,0 2,-1-1,1 1,0 0,0 1,0 0,0 1,1-1,-1 2,0 0,-73 44,48-25</inkml:trace>
  <inkml:trace contextRef="#ctx0" brushRef="#br0" timeOffset="-1136.229">2767 1022,'-173'117,"142"-99,-62 56,92-72,0-1,0 1,0-1,0 1,1-1,-1 1,1 0,-1-1,1 1,-1 0,1-1,0 1,0 0,0 0,0 0,0-1,0 1,0 0,1 0,-1-1,1 1,-1 0,1-1,0 1,-1-1,1 1,0 0,0-1,0 0,0 1,1-1,-1 0,0 1,0-1,1 0,0 0,62 36,-44-28,-16-7,1-1,-1 1,1 0,-1 0,0 0,0 1,0-1,0 1,0 0,-1 0,1 0,-1 1,0-1,0 1,0 0,0 0,-1 0,1 0,-1 0,0 1,-1-1,1 1,-1-1,0 1,0-1,0 1,0 0,-1 0,0-1,0 1,0 0,-1 0,1-1,-2 3,-6 6,-1 0,-1-1,0-1,-1 0,0 0,0-1,-1 0,-1-1,1-1,-2 0,1 0,-1-1,0-1,0 0,-1-1,-3 0,-40 20,20-13,34-20,11-1</inkml:trace>
  <inkml:trace contextRef="#ctx0" brushRef="#br0" timeOffset="-957.202">2936 1360,'-19'43,"-7"24,2 5,9-9,7-16</inkml:trace>
  <inkml:trace contextRef="#ctx0" brushRef="#br0" timeOffset="-791.011">2907 682,'0'0</inkml:trace>
  <inkml:trace contextRef="#ctx0" brushRef="#br0" timeOffset="-504.194">3528 485,'-21'317,"13"112,-20-126,28-300,-5 41,5-43,0-1,0 1,0 0,0-1,0 1,-1 0,1 0,0-1,0 1,0 0,-1-1,1 1,0 0,-1-1,1 1,-1-1,1 1,-1-1,1 1,-1-1,1 1,-1-1,1 1,-1-1,0 0,1 1,-1-1,0 0,1 1,-1-1,0 0,1 0,-1 0,0 0,0 0,1 0,-1 0,0 0,1 0,-1 0,0 0,0 0,1 0,-1 0,0-1,1 1,-1 0,0-1,1 1,-1 0,1-1,-1 1,0-1,-8-7</inkml:trace>
  <inkml:trace contextRef="#ctx0" brushRef="#br0" timeOffset="-253.108">3049 1190,'38'0,"47"0,18 0,1 0,-12 0,-12 0,-11 0,-11 0,-11 0,-9 0,-11 0</inkml:trace>
  <inkml:trace contextRef="#ctx0" brushRef="#br0" timeOffset="2064.365">6237 739,'35'168,"63"302,-94-453,0 0,0 0,2-1,0 1,1-1,0-1,1 1,5 4,-13-19,1-1,-1 1,1 0,-1 0,1 0,0-1,-1 1,1 0,0-1,-1 1,1-1,0 1,0-1,0 1,0-1,0 0,-1 1,1-1,0 0,0 0,0 1,0-1,0 0,0 0,0 0,0 0,0 0,0 0,0-1,0 1,0 0,-1 0,1-1,0 1,0-1,0 1,0 0,0-1,-1 0,1 1,0-1,0 1,-1-1,1 0,-1 0,1 1,0-1,-1 0,1 0,-1 0,0 1,1-1,-1 0,0 0,1 0,-1 0,0 0,0-1,18-58,-17 58,93-532,-54 388,-34 131</inkml:trace>
  <inkml:trace contextRef="#ctx0" brushRef="#br0" timeOffset="3094.281">6746 1303,'29'-7,"-1"-2,-1-1,1-1,-2-1,0-2,0 0,-1-2,-1 0,-1-2,18-17,-37 32,-1 1,0-1,0 0,1 0,-2 0,1 0,0-1,-1 1,1-1,-1 0,0 1,0-1,-1 0,1 0,-1 0,0-1,0 1,0 0,0 0,-1-1,0 1,0 0,0 0,0-1,-1 1,1 0,-1 0,0-1,-1 1,1 0,-1 0,0 0,0 0,0 1,0-1,0 1,-1-1,0 1,0 0,0 0,0 0,0 0,-1 0,1 1,-1-1,1 1,-1 0,0 0,-3 0,-5 2,0 0,0 1,0 0,0 1,0 1,0 0,1 0,-1 2,1-1,0 1,0 1,0 0,1 0,0 1,0 0,1 1,0 0,0 1,1-1,0 2,-4 0,0 1,1 0,0 0,1 1,0 1,1-1,1 2,0-1,0 1,1 0,1 1,1 0,0 0,1 0,0 0,1 1,1-1,1 1,0 0,1-1,2 17,0-26,1 0,-1 0,2 0,-1 0,0-1,1 1,0-1,1 0,-1 0,1-1,0 1,0-1,0 0,1 0,-1-1,1 1,0-1,0 0,0-1,0 0,1 0,-1 0,2 0,12 2,0 0,0-2,1 0,-1-1,1-1,19-2,-9-3,0-1,-1-1,1-1,-1-2,-1-1,0-1,-1-2,0-1,14-10,225-177,-251 189,26-26,-35 31,1 0,0 0,1 1,-1 0,1 1,0 0,1 0,0 1,0 0,0 0,0 1,8-1,26-1,-169 25,111-12,1 1,-1 0,1 1,1 1,0 0,0 0,1 1,0 1,1 0,0 0,1 1,0 0,1 1,1 0,0 0,1 0,0 1,1 0,1 0,0 0,1 2,2-12,0 0,1 1,-1-1,1 0,0 1,1-1,-1 1,1-1,0 0,0 1,1-1,0 0,0 0,0 0,0 0,1 0,-1-1,1 1,1-1,-1 0,1 0,-1 0,1 0,0 0,0-1,1 0,-1 0,1 0,0 0,0-1,-1 1,3-1,8 4,1-1,-1-1,1-1,0 0,0-1,0 0,0-1,0-1,1-1,6-1,32-8,-1-2,1-3,-2-2,-1-2,0-3,-1-1,-2-3,0-2,-2-3,-1-1,-2-2,-1-2,-2-2,-1-2,26-35,-38 43,-3-2,0 0,-3-1,-1-1,-1-1,-2-1,-2-1,-1 0,-2-1,-2-1,-2 0,-1 0,-3-1,0-11,-4 48,0-1,-1 1,1 0,-1-1,0 1,-1-1,1 1,-1 0,0-1,-1 1,1 0,-1 0,0 0,0 0,-1 0,1 0,-1 1,0-1,0 1,-1 0,1 0,-1 0,0 0,0 1,-1-1,1 1,0 0,-1 0,0 1,0 0,0-1,0 1,0 1,0-1,0 1,-1 0,1 0,0 1,-1-1,1 1,-1 0,1 1,-4 0,-4 6,1 0,0 0,0 1,1 1,0 0,0 0,1 1,0 1,1-1,0 2,1-1,0 1,1 0,0 1,1 0,1 0,0 0,0 0,1 1,-1 13,-5 24,2-1,2 1,3 1,1-1,3 0,3 1,2-8,2-1,2 0,1-1,3 0,1-1,3 0,14 24,-23-46,46 106,-58-114,-3-7</inkml:trace>
  <inkml:trace contextRef="#ctx0" brushRef="#br0" timeOffset="3331.569">8072 795,'39'-5,"45"-1,19 0,2 1,-9 1,-9 2,-12 1,-7 5,-7 3,-9-1,-3-1,-5-1,-6-1,-9-2</inkml:trace>
  <inkml:trace contextRef="#ctx0" brushRef="#br0" timeOffset="3550.712">9229 823,'-28'29,"0"1,2 2,1 0,1 2,2 1,2 0,1 2,-9 25,25-58,1 1,0 0,0 0,0-1,0 1,1 1,-1-1,1 0,1 0,-1 0,1 1,0-1,0 0,0 0,1 1,0-1,0 0,0 0,1 0,-1 0,1 0,0 0,1 0,-1-1,1 1,0-1,0 0,1 0,-1 0,1 0,0 0,0-1,0 0,0 0,1 0,2 2,2-2,-1 0,1-1,0 0,0 0,0-1,1 0,-1-1,0 0,0 0,0-1,1 0,-1-1,0 0,-1 0,1-1,0 0,-1-1,1 0,-1 0,0 0,0-1,-1-1,3-1,6-6,-1 0,-1-1,0 0,0-1,-2-1,0 0,-1-1,0 0,-2-1,3-6,-8 14,-1 1,0-1,-1 0,0-1,-1 1,0 0,0 0,-1-1,-1 1,0 0,0 0,-1 0,0-1,0 2,-1-1,-1 0,0 0,0 1,-1 0,0 0,0 0,-1 1,0 0,-1 0,0 0,0 1,-1 0,0 0,0 1,0 0,-1 0,0 1,-4-2,5 5,1-1,-1 1,0 0,-1 1,1 0,0 1,0-1,0 1,0 1,0 0,-7 1,-15 3</inkml:trace>
  <inkml:trace contextRef="#ctx0" brushRef="#br0" timeOffset="3845.911">9568 1360,'2'-39,"1"0,3 0,1 0,1 1,14-36,-16 57,0 0,1 0,1 1,1 0,0 0,1 1,0 0,1 1,1 0,0 0,1 2,1 0,0 0,0 1,1 1,1 0,-1 1,1 1,1 0,0 2,0-1,0 2,1 1,0 0,-13 3,1 1,-1 1,1-1,-1 1,1 0,-1 0,1 0,-1 1,0 0,0 0,0 0,0 1,0-1,0 1,0 1,19 12</inkml:trace>
  <inkml:trace contextRef="#ctx0" brushRef="#br0" timeOffset="4744.634">1 2094,'392'-15,"0"-16,136-8,-346 29,111-4,57 13,854 27,674-94,-523-53,36 36,-59 29,-810 44,-175-32,-313 39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0 318,'237'-54,"-223"52,1 1,0 1,-1 0,1 0,0 1,-1 1,1 1,-1 0,0 1,0 0,0 1,-1 1,1 0,4 4,-78-62,-133-144,163 149,30 46,0 1,0-1,1 1,-1-1,0 1,1-1,-1 1,0-1,1 1,-1 0,0-1,1 1,-1-1,1 1,-1 0,1 0,-1-1,1 1,-1 0,1 0,-1-1,1 1,-1 0,1 0,-1 0,1 0,-1 0,1 0,0 0,-1 0,1 0,-1 0,1 0,-1 0,1 0,-1 1,1-1,-1 0,1 0,-1 1,1-1,-1 0,1 1,-1-1,1 0,-1 1,0-1,1 1,11 6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0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59 407,'6'11,"1"1,0-1,0 0,1-1,1 0,0 0,0-1,1 0,0-1,0 0,1 0,0-1,0-1,1 1,0-2,0 0,0 0,1-1,-1-1,1 0,0-1,0 0,0-1,0 0,0-1,0-1,0 0,0-1,0 0,0-1,11-4,0-7,0-2,-1 0,-1-2,-1 0,0-2,-2 0,0-1,-1-1,-1 0,-2-2,0 0,5-13,-7 16,-2 0,0-1,-1-1,-2 0,0 0,-1 0,1-13,-18-36,10 71,0-1,-1 1,1 0,-1 0,1 0,-1 0,0 0,1-1,-1 1,0 0,0 1,0-1,0 0,0 0,0 0,0 0,0 1,0-1,0 0,0 1,0-1,-1 1,1 0,0-1,0 1,-1 0,1-1,0 1,0 0,-1 0,1 0,0 0,0 1,-1-1,1 0,0 0,0 1,-1-1,1 1,0-1,0 1,0-1,0 1,0 0,0 0,0-1,0 1,0 0,0 0,0 0,0 0,1 0,-1 0,-8 10,0 1,1-1,0 1,1 1,1-1,0 1,0 0,2 1,-1-1,0 7,-19 75,4 1,-3 58,-7 33,19-114,-3 0,-3-1,-4-1,-2 0,-4-2,-2-1,-4-1,-15 20,32-62,0 0,-2-1,-1-1,-1-1,-1-1,0 0,-2-2,0 0,-1-2,-4 1,27-17,0 1,-1-1,1 0,-1 0,1 0,-1 0,0 0,1-1,-1 1,0 0,0-1,0 1,1-1,-1 0,0 0,0 1,0-1,0 0,0-1,1 1,-1 0,0 0,0-1,0 1,1-1,-1 0,0 1,0-1,1 0,-1 0,1 0,-1 0,1-1,-1 1,1 0,0 0,-1-1,1 1,0-1,0 1,0-1,0 0,0 1,1-1,-1 0,0 1,1-1,0 0,-1 0,1 0,0 0,0 1,0-1,0 0,0 0,2-11,0 1,1 0,0 0,1 0,1 0,0 1,0-1,1 1,0 0,1 1,1 0,-1 0,2 0,0 1,6-10,1 1,1 1,1 1,0 0,1 1,1 1,0 1,1 1,0 0,1 2,0 0,0 2,11-2,-16 8,0 1,0 1,0 1,0 0,0 1,0 1,0 0,0 2,-1 0,0 0,0 2,0 0,-1 1,10 6,96 36,-106-45,1-1,0 0,0-1,0-1,0-1,0 0,1-1,-1-1,0-1,0 0,0-1,0 0,-1-1,1-1,-1-1,0 0,0-1,-1-1,0 0,7-6,-11 8,0-1,-1 0,1 0,-2-1,1-1,-1 0,0 0,-1 0,0-1,-1 0,0 0,0 0,-1-1,0 0,-1 0,-1-1,1 1,-2-1,0 1,0-1,-1 0,0 0,-1 0,-1 0,-1-11,1 20,0 0,-1-1,1 1,-1 0,1 0,-1-1,0 2,0-1,0 0,-1 0,1 0,-1 1,0 0,1-1,-1 1,0 0,0 0,0 1,-1-1,1 0,0 1,-1 0,1 0,-1 0,1 0,-1 1,1-1,-1 1,1 0,-1 0,0 0,1 1,-1-1,-2 2,-4 0,0 0,0 1,1 0,-1 1,1 0,0 0,0 1,0 0,1 1,0 0,-7 6,4 0,0 0,0 0,1 1,1 1,0 0,1 0,1 0,0 1,1 0,0 1,1-1,1 1,-1 12,5-21,0 0,1 0,0 1,0-1,1 0,-1 0,2 0,-1 0,1-1,0 1,1-1,-1 1,1-1,0 0,1 0,0-1,0 1,0-1,0 0,1-1,0 1,0-1,0 0,0-1,1 1,-1-1,1-1,0 1,0-1,0 0,0 0,0-1,0 0,1-1,-1 1,0-1,1-1,-1 0,0 0,4-1,22-1,0-3,-1 0,1-2,-2-2,1-1,-1-1,-1-2,0 0,-1-3,-1 0,0-2,-1 0,7-9,10-14,-1-1,-2-3,-2-1,-2-1,-2-2,-3-2,-2-1,20-48,-36 74,-1 0,-2-1,-1 0,-1-1,-1 0,-1-1,-2 1,-1-1,-2-3,-16-28,13 60,1 0,-1 0,1 0,0 0,-1 1,0-1,1 0,-1 0,1 0,-1 1,0-1,0 0,1 1,-1-1,0 1,0-1,0 1,0-1,0 1,0-1,0 1,0 0,0-1,0 1,0 0,0 0,0 0,0 0,0 0,0 0,0 0,0 0,0 1,0-1,0 0,0 0,0 1,1-1,-1 1,0-1,0 1,0-1,0 1,0-1,1 1,-1 0,0 0,1-1,-1 1,0 0,1 0,-1 0,1 0,-1-1,1 1,0 0,-1 0,1 0,-16 27,1-1,1 2,2 0,1 0,1 1,1 1,2 0,-1 18,5-36,-15 101,6 1,5 0,4 0,7 17,-5-119,1 0,0 0,1 1,1-1,0 0,1-1,1 1,-1 0,2-1,0 0,0 0,1 0,1-1,1 2,4-10,-11-11</inkml:trace>
  <inkml:trace contextRef="#ctx0" brushRef="#br0" timeOffset="182.228">1272 746,'72'5,"33"1,9 0,-11-1,-12-2,-14-1,-8-5,-13-3,-10 0,-13 1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9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2 229,'-1'12,"1"1,0-1,0 1,1-1,1 1,0-1,0 0,1 0,1 0,0 0,1 0,0-1,1 0,0 0,1 0,0-1,0 0,1 0,6 4,-11-12,1 0,0 0,0-1,0 1,0-1,0 0,0 0,0 0,0 0,0-1,0 0,1 0,-1 0,0 0,0-1,0 0,0 1,0-1,0-1,0 1,0-1,0 1,0-1,-1 0,1-1,-1 1,1-1,-1 1,2-2,3-3,-1 0,1-1,-1 0,-1 0,0 0,0-1,0 0,-1 0,0 0,-1-1,1-3,-2 4,0 0,-1-1,-1 1,0-1,0 1,-1-1,0 1,0-1,-1 0,-1 1,1 0,-1-1,-1 1,0 0,0 0,-1 0,0 1,-1-1,0 1,0 0,0 0,-1 1,0-1,-1 1,0 1,-2-3,7 7,-1 1,1 0,0-1,0 1,-1 0,1 0,-1 0,1 1,-1-1,1 0,-1 1,1 0,-1-1,1 1,-1 0,0 0,1 1,-1-1,1 1,-1-1,1 1,-1 0,1 0,-1 0,1 0,0 0,-1 0,1 1,0-1,0 1,0-1,0 1,0 0,1 0,-1 0,0 1,-13 13</inkml:trace>
  <inkml:trace contextRef="#ctx0" brushRef="#br0" timeOffset="270.668">482 511,'17'-42,"-8"10,2 0,1 1,2 0,1 1,1 1,2 0,1 1,1 1,1 1,1 1,1 1,2 1,0 0,3 1,-17 15,0 0,0 0,0 2,1-1,0 1,0 1,0 0,1 1,-1 0,1 1,0 0,0 1,0 1,0 0,-1 0,9 3,3 3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1,'-10'14,"2"5,3-5,6-6,3-8,-3 0,-8 0,3 0,2 1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0 535,'165'350,"-121"-291,-44-58,1 0,0 0,0 0,1 0,-1-1,0 1,0 0,0 0,0-1,1 1,-1-1,0 0,0 1,1-1,-1 0,0 1,1-1,-1 0,0 0,1 0,-1 0,0-1,1 1,-1 0,0 0,1-1,-1 1,0-1,0 1,1-1,-1 0,0 1,0-1,0 0,0 0,0 0,0 0,0 0,0 0,0 0,0 0,-1 0,1 0,0 0,-1-1,1 1,-1 0,1 0,-1-2,78-247,-46 136,-25 101,0 8</inkml:trace>
  <inkml:trace contextRef="#ctx0" brushRef="#br0" timeOffset="914.604">593 789,'208'-111,"-154"55,-53 55,0 0,-1-1,1 1,0 0,-1-1,1 1,-1-1,1 1,-1-1,0 1,0-1,0 1,1-1,-2 1,1-1,0 0,0 1,0-1,-1 1,1-1,0 1,-1-1,0 1,1 0,-1-1,0 1,0 0,0-1,0 1,0 0,0 0,0 0,0 0,0 0,0 0,-1 0,1 0,0 0,-1 1,1-1,0 0,-1 1,1-1,-1 1,1 0,-2-1,-3 0,-1-1,1 1,-1 0,0 1,1-1,-1 1,0 1,0-1,1 1,-1 0,1 1,-1 0,1 0,-1 0,1 1,0 0,0 0,0 0,1 1,-1 0,1 0,0 0,0 1,-2 1,-1 2,0 1,0 0,1 0,0 0,0 1,1 0,1 0,-1 0,2 1,-1 0,2 0,-1 0,0 10,3-11,1-1,1 0,0 0,0 0,1 0,0 0,1 0,0-1,0 1,0-1,1 0,1 0,0 0,0 0,0-1,1 0,0 0,0 0,0-1,1 0,0 0,1 0,-1-1,1-1,0 1,0-1,1 0,-1-1,1 0,-1 0,1-1,0 0,0-1,0 0,0 0,3-1,12 3,0-2,0 0,0-1,0-2,1 0,-1-2,-1-1,1 0,-1-2,0-1,0 0,-1-2,0-1,11-7,-24 13,34-18,-2-2,0-1,-1-2,7-10,-41 33,13-13,1 0,1 1,0 2,1 0,1 1,3 0,-92 16,58-2,0 0,0 1,0 0,0 1,0 0,0 0,0 1,1 0,0 0,-1 1,1-1,0 2,1-1,-1 1,1 0,0 0,0 1,0 0,1 0,0 0,0 1,1-1,0 1,0 0,0 1,1-1,0 1,0-1,-1 9,4-11,-1 1,1-1,0 0,1 1,-1-1,1 1,0-1,0 0,1 0,-1 1,1-1,0 0,1-1,-1 1,1 0,0-1,0 1,1-1,-1 0,1 0,0 0,0 0,0-1,0 0,1 0,-1 0,1 0,0-1,0 0,0 0,0 0,4 1,16 1,1-2,-1 0,0-2,1-1,-1 0,0-2,0-1,0-1,0-2,-1 0,0-1,-1-1,1-2,5-4,33-20,-2-2,-1-3,-2-3,24-25,-30 24,-2-3,-3-1,30-41,-63 72,-2-1,0-1,0 0,-2 0,-1-1,0 0,-1 0,-1-1,-1 0,-1 0,-1 0,-1-1,-1 1,0-1,-2 1,-3-20,4 39,0-1,-1 1,0-1,1 1,-1 0,0-1,0 1,0 0,0 0,-1 0,1 0,-1 0,1 0,-1 0,0 0,0 0,1 1,-1-1,0 1,0-1,-1 1,1 0,0 0,0 0,-1 0,1 0,0 1,-1-1,1 1,-1-1,1 1,-1 0,1 0,-1 0,1 0,0 1,-1-1,1 1,-1-1,1 1,0 0,-1 0,1 0,0 0,0 0,0 0,0 1,0-1,0 1,0-1,0 1,0 0,1 0,-1 0,1 0,-1 0,1 0,0 0,-10 18,0-1,1 1,2 0,0 1,1 0,1 1,1-1,1 1,1 0,0 0,2 0,1 0,0 0,2 0,1 0,1 6,2 20,2 0,1-1,3 0,2 0,2-2,6 11,-19-49,0-1,0 1,0 0,0 0,-1 0,0 0,-1 0,0 0,0 0,0 0,-1 1,0-1,-1 6,-7-1,-4-6</inkml:trace>
  <inkml:trace contextRef="#ctx0" brushRef="#br0" timeOffset="1085.696">1835 450,'62'-20,"26"-5,7 0,-8 6,-8 5,-14 5,-13 4,-10 9,-8 2,-9 6,-10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4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0 593,'15'-25,"-13"20,0 1,0-1,1 0,0 1,0-1,0 1,1 0,-1 0,1 0,0 1,0-1,0 1,1 0,-1 0,1 0,0 1,0-1,-1 4,0 0,0 0,-1 0,1 0,0 1,-1-1,1 1,-1 0,1 0,-1 0,0 1,0-1,0 1,0 0,-1 0,1 0,-1 0,1 0,-1 0,0 1,-1-1,1 1,0 0,-1-1,0 1,0 0,1 2,10 38,-1-1,-2 2,-1-1,-3 1,-2 0,-2 0,-2 0,-3 15,3 19,-17 148,15-203,3-20,1 1,-1 0,0 0,-1 0,1-1,-1 1,0 0,0-1,0 1,-1 0,0-1,0 0,0 1,0-1,-1 0,1 0,-1 0,0 0,0-1,-1 1,1-1,-5 3,5-7,1 0,-1 0,0-1,0 1,1-1,-1 0,1 0,-1 0,1 0,0 0,0 0,-1-1,2 1,-1-1,0 1,1-1,-1 0,1 0,0 0,-1 0,1 1,1-2,-1 1,0 0,1 0,0 0,0 0,0 0,0 0,0 0,1-2,-2-39,3 0,1 0,3 1,1 0,2 0,2 0,2 2,2-1,1 2,10-15,-6 5,3 2,2 1,2 1,2 1,1 2,12-11,-33 44,-1 1,1 0,1 0,0 1,0 0,0 0,1 1,0 1,1 0,-1 0,1 1,0 1,1 0,-1 1,1 0,-10 3,0-1,1 1,-1 0,0 1,0-1,0 1,0-1,0 1,0 0,0 0,0 0,0 1,0-1,-1 1,1-1,0 1,-1 0,1 0,-1 0,0 0,0 0,0 1,0-1,0 1,0 0,-1-1,1 1,-1 0,0 0,1 0,-1 0,-1 0,1 2,10 106,-12-96,-1 0,-1 0,-1 0,0 0,0-1,-2 1,0-1,0-1,-1 1,-1-1,0 0,-1-1,-1 1,0-2,0 0,-1 0,0-1,-1 0,0-1,-1 0,0-1,0 0,-1-1,0-1,-4 1,-1 2,17-6,-1-1,0 0,1 0,-1 0,0 0,0 0,0 0,-1-1,1 0,0 1,0-1,-1 0,1-1,-1 1,1-1,-1 1,1-1,-1 0,1 0,-1 0,1-1,0 1,-1-1,1 0,-1 0,1 0,0-1,0 1,0-1,0 1,0-1,0 0,0 0,0-1,1 1,-1-1,0 0,-3-14</inkml:trace>
  <inkml:trace contextRef="#ctx0" brushRef="#br0" timeOffset="328.799">1017 479,'-25'27,"2"1,2 1,0 0,2 2,1 0,2 1,1 1,0 4,13-35,1 1,-1-1,1 0,0 1,0-1,0 1,0-1,0 1,1 0,-1-1,1 1,0 0,0-1,0 1,0 0,0 0,0-1,1 1,-1 0,1-1,0 1,0-1,0 1,0-1,0 1,0-1,1 0,-1 1,1-1,0 0,0 0,0 0,0 0,0-1,0 1,0 0,0-1,1 0,-1 1,0-1,1 0,-1 0,1 0,0-1,-1 1,1-1,0 1,-1-1,1 0,0 0,13-3,1-1,-2 0,1-1,0-1,-1 0,0-1,-1-1,1-1,-2 0,1-1,-2 3,0-1,-1-1,0 0,0-1,-1 0,-1 0,0-1,0-1,-1 1,0-1,-1-1,-1 1,0-1,-1 0,0 0,-1-1,0 0,0-5,-3 15,-1 0,0 0,0 0,0 0,0 0,-1-1,0 1,1 0,-2 0,1 0,0 1,-1-1,0 0,1 0,-1 1,-1-1,1 1,-1 0,1 0,-1-1,0 2,0-1,0 0,0 1,-1-1,1 1,-1 0,0 0,1 0,-1 1,0-1,0 1,0 0,0 0,-4 0,-4-1,0 1,-1 0,1 1,0 0,0 1,-1 0,1 1,0 0,0 1,0 1,-6 3,-77 55,74-39</inkml:trace>
  <inkml:trace contextRef="#ctx0" brushRef="#br0" timeOffset="801.814">1552 479,'-30'13,"0"0,2 2,-1 1,2 1,-6 6,32-23,-1 0,0 1,0 0,1-1,-1 1,0 0,1 0,-1 0,1 0,0 0,-1 1,1-1,0 0,-1 1,1-1,0 0,0 1,0 0,0-1,1 1,-1-1,0 1,1 0,-1 0,1-1,-1 1,1 0,0 0,0 0,0-1,0 1,0 0,0 0,1 0,-1-1,0 1,1 0,-1 0,1-1,0 1,0 0,0-1,0 1,0-1,0 1,1 0,54 15,33 21,-88-37,0 0,0 0,0 1,0-1,0 0,0 1,0-1,-1 0,1 1,-1-1,1 1,-1-1,1 1,-1 0,0-1,0 1,0-1,0 1,0-1,0 1,0 0,0-1,0 1,-1-1,1 1,-1-1,1 1,-1-1,0 1,0-1,1 0,-1 1,0-1,0 0,0 0,-1 1,-45 42,45-42,-18 13,0-1,-2-1,0-1,0 0,-1-2,0-1,-22 6,38-15,7-4</inkml:trace>
  <inkml:trace contextRef="#ctx0" brushRef="#br0" timeOffset="1047.848">1891 536,'-14'34,"-5"20,-4 1,2-8</inkml:trace>
  <inkml:trace contextRef="#ctx0" brushRef="#br0" timeOffset="1196.946">1722 367,'0'0</inkml:trace>
  <inkml:trace contextRef="#ctx0" brushRef="#br0" timeOffset="1466.264">2202 1,'39'89,"9"186,-39-257,-1 1,-1 0,0 1,-2-1,0 1,-2 1,0-1,-1 0,-1 1,0-1,-2 1,-1-1,0 0,-1 1,-3 4,-18 7,9-22</inkml:trace>
  <inkml:trace contextRef="#ctx0" brushRef="#br0" timeOffset="1712.852">2061 508,'38'-9,"37"1,10 2,-4 2,-16 7,-14 2,-16 1</inkml:trace>
  <inkml:trace contextRef="#ctx0" brushRef="#br0" timeOffset="1985.127">2795 621</inkml:trace>
  <inkml:trace contextRef="#ctx0" brushRef="#br0" timeOffset="2236.259">2766 311,'-10'-19,"-2"-2,-1 3</inkml:trace>
  <inkml:trace contextRef="#ctx0" brushRef="#br0" timeOffset="2500.267">3049 452,'-2'11,"2"1,-1 0,1-1,1 1,0 0,1-1,0 1,1-1,3 9,-5-16,1 0,-1 0,1 0,0 0,0-1,0 1,0 0,1-1,-1 0,1 0,0 1,0-1,0-1,0 1,1 0,-1-1,1 0,0 0,-1 0,1 0,0-1,0 1,0-1,0 0,0 0,1 0,-1-1,1 1,0-3,1 1,-1 0,0-1,0 0,0 0,-1-1,1 1,0-1,-1 0,0-1,0 1,0-1,0 1,0-1,-1 0,0 0,1-1,-2 1,1-1,0 0,-1 1,0-1,0 0,0 0,-1-1,0 1,0 0,0 0,-1-1,1 1,-1 0,0-1,-1 1,0 0,1-1,-2 1,1 0,0 0,-1 0,0 0,0 0,-1 0,-1-1,-1-2,-1 1,0 0,-1 0,1 0,-1 1,-1 0,1 1,-1 0,0 0,0 0,0 1,-1 0,1 1,-1 0,0 0,0 1,0 0,0 1,-1 0,1 0,0 1,-1 0,1 1,0 0,0 0,-17 5</inkml:trace>
  <inkml:trace contextRef="#ctx0" brushRef="#br0" timeOffset="2745.779">3387 508,'95'-130,"-94"129,-1 0,1 0,0 0,-1 0,1 0,0 0,0 0,0 0,0 0,0 1,0-1,0 0,0 1,0-1,0 1,0-1,0 1,1 0,-1-1,0 1,0 0,0 0,1 0,-1 0,0 0,0 0,1 0,-1 0,0 0,0 1,0-1,1 0,-1 1,0-1,0 1,0-1,0 1,0 0,0-1,0 1,0 0,0 0,0 0,-1 0,1 0,0 0,0 0,-1 0,1 0,-1 0,1 0,-1 0,1 0,-1 0,0 1,1-1,-1 0,0 1,7 14,-6-10,0 0,1-1,0 1,0-1,0 0,1 0,0 0,0 0,0 0,0 0,1-1,0 0,0 0,0 0,0 0,1 0,0-1,-1 0,1 0,0 0,1-1,-1 1,0-1,1 0,3 0,2-2,1-1,-1 0,1-1,-1 0,1 0,-1-1,0-1,0 0,-1-1,1 0,-1 0,0-1,0 0,-1-1,0 0,0-1,0 0,-1 0,0-1,-1 0,0 0,-1-1,1 1,-1-2,5-13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29 283,'-18'197,"7"111,14-355,1 0,2 0,2 0,2 1,3 0,4-7,-2 11,2 1,1 0,3 1,1 1,2 1,2 1,1 2,2 0,24-22,-51 55,0-1,0 1,0 0,0-1,1 1,-1 0,0 0,1 1,0-1,-1 1,1-1,0 1,0 0,0 0,0 0,0 0,0 0,0 1,0-1,0 1,0 0,0 0,0 0,1 1,-1-1,0 1,0-1,0 1,0 0,0 0,-1 0,1 1,0-1,0 1,-1 0,1-1,-1 1,1 0,-1 0,0 1,0-1,0 0,1 3,5 9,-1 1,-1 0,0 1,-1-1,-1 1,0 0,-1 0,0 6,35 110,-22-118,-11-18</inkml:trace>
  <inkml:trace contextRef="#ctx0" brushRef="#br0" timeOffset="874.011">876 0,'537'0,"-513"0</inkml:trace>
  <inkml:trace contextRef="#ctx0" brushRef="#br0" timeOffset="1118.729">1017 254,'34'0,"20"0,6 0,-2-5,-7-1,-6 0,-7 1,-5 2,-8 1</inkml:trace>
  <inkml:trace contextRef="#ctx0" brushRef="#br0" timeOffset="1355.835">904 650,'38'4,"23"-2,10-2,-2-1,-8-1,-9 1,-9 0,-7 0,-5 1,-8 0</inkml:trace>
  <inkml:trace contextRef="#ctx0" brushRef="#br0" timeOffset="2524.983">1300 283,'-5'0,"-2"4,-4 3,-5-1,-5-1,-3-2,-3-1,-1-1,-1 0,0-1,-1 0,1-1,1 1,-1 0,1 5,0 1,4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5:58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597 564,'-6'-11,"0"0,-1 0,0 0,-1 1,0 0,-1 0,0 1,0 0,-1 1,0 0,0 0,-1 1,0 0,-11-4,4 4,-1 1,0 0,0 2,0 0,-1 1,1 1,-1 0,1 2,-1 0,-13 3,5-2,16-1,0 0,0 1,0 0,0 1,0 0,0 1,1 0,-1 1,1 1,0-1,0 2,0 0,1 0,-4 4,11-7,0 0,1 0,-1 1,1 0,0-1,0 1,1 0,-1 0,1 0,0 0,0 0,0 0,0 0,1 0,0 1,0-1,0 0,0 0,0 0,1 1,0-1,0 0,0 0,0 0,1 0,0 0,0-1,0 1,0 0,0-1,1 0,0 1,6 9,1 0,0-1,1 0,1-1,0-1,0 1,13 7,96 29,-120-47,0 0,-1 0,1 0,-1 1,1-1,0 0,-1 0,1 1,-1-1,1 1,-1-1,1 0,-1 1,1-1,-1 1,0-1,1 1,-1-1,1 1,-1 0,0-1,0 1,1-1,-1 1,0 0,0-1,0 1,0 0,0-1,0 1,1-1,-2 1,1 0,0-1,0 1,0 0,0-1,0 1,0 0,-1-1,1 1,0-1,-1 1,1-1,0 1,-1 0,1-1,0 1,-1-1,1 0,-1 1,1-1,-1 1,1-1,-1 0,0 1,-39 28,29-22,-132 106,137-105,0 0,1 0,0 1,0 0,1 0,0 0,1 1,0-1,0 1,1 0,0 0,1-1,0 1,1 8,0-13,0 0,0-1,0 1,1-1,0 1,0 0,0-1,1 1,-1-1,1 0,0 0,0 1,1-1,-1-1,1 1,0 0,0-1,0 1,0-1,1 0,-1 0,1 0,0 0,0-1,0 1,0-1,0 0,1-1,-1 1,0-1,1 0,0 0,9 0,0 0,0-1,0-1,0-1,0 0,0-1,0 0,-1-1,0 0,1-1,-2-1,1 0,0-1,-1 0,10-9,-12 11,2-2,-1-1,0 0,-1-1,0 0,0 0,-1-1,0 0,-1-1,0 0,0 0,-1-1,2-4</inkml:trace>
  <inkml:trace contextRef="#ctx0" brushRef="#br0" timeOffset="412.325">286 0,'-1'0,"0"0,0 0,0 0,0 1,0-1,0 0,0 0,0 1,0-1,0 1,0-1,0 1,0-1,0 1,0 0,1-1,-1 1,0 0,0 0,1-1,-1 1,0 0,1 0,-1 0,1 0,-1 0,1 0,-1 0,1 0,0 0,0 0,-1 0,1 0,0 0,0 0,0 1,-1 2,-9 27,2 1,2 1,1-1,1 1,2 0,1 0,1 0,3 8,-2 22,-1 85,13 317,-6-401,-3 0,-3 1,-2-1,-8 45,-16 99,19-182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1,'33'321,"9"3,-31-150,-14-154,-4-24,-6-32,7-13,3 0,1 0,3 0,2 0,2-1,0 10,1 0,3 1,1 0,1 1,3 0,0 1,19-30,-28 58,0 1,0 0,1 0,1 1,-1 0,1 0,0 0,0 1,1 0,0 1,0 0,8-4,-12 7,0 0,0 1,0-1,0 1,0 0,0 1,0-1,0 1,0-1,0 1,0 0,0 1,0-1,0 1,0 0,0 0,0 0,0 0,0 1,0-1,0 1,-1 0,1 0,-1 1,0-1,1 1,-1-1,0 1,-1 0,1 0,0 1,7 10,0 1,-2 0,1 0,-2 1,0 0,-1 0,0 0,-2 1,3 16,-5-23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1 246,'245'-31,"49"4,-222 27,-71 0,-1-1,1 0,-1 1,1-1,-1 0,1 1,-1-1,0 0,1 0,-1 1,0-1,1 0,-1 0,0 0,0 1,0-1,0 0,0 0,0 0,0 0,0 1,0-1,0 0,0 0,-1 0,1 0,0 1,-1-1,1 0,0 0,-1 1,1-1,-1 0,1 1,-1-1,1 0,-1 1,0-1,1 1,-1-1,0 1,0-1,1 1,-1 0,0-1,0 1,1 0,-1-1,0 1,0 0,0 0,1 0,-1 0,0 0,0 0,0 0,0 0,0 0,-222-143,223 143,1 0,-1 0,1 0,-1 0,0 0,1 0,-1 0,1 0,-1 0,0-1,1 1,-1 0,0 0,1 0,-1-1,0 1,1 0,-1 0,0-1,0 1,1 0,-1-1,0 1,0 0,1-1,-1 1,0 0,0-1,0 1,0-1,0 1,0 0,1-1,-1 1,0-1,0 1,0 0,0-1,0 1,-1-1,1 1,0 0,14 5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0,'27'12,"1"-2,-1-1,2-1,-1-1,1-2,0-1,0-1,1-1,-1-2,11-1,281-1,-342 7,3 1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3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30,'38'5,"42"-4,16-1,3-6,-13-2,-14 1,-16 1,-12 1,-9 3,-5 0,-8 7,-8 1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0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565 353,'0'-1,"0"1,0-1,-1 0,1 1,0-1,0 1,0-1,-1 1,1-1,0 0,-1 1,1-1,-1 1,1-1,0 1,-1 0,1-1,-1 1,1-1,-1 1,1 0,-1-1,1 1,-1 0,0 0,1 0,-1-1,1 1,-1 0,0 0,1 0,-1 0,0 0,1 0,-1 0,1 0,-1 0,0 0,1 0,-1 1,1-1,-1 0,0 0,1 1,-1-1,1 0,-1 1,1-1,-1 0,1 1,-1-1,1 1,-1-1,1 1,0-1,-1 1,-31 22,-220 295,76-66,166-242,3-6</inkml:trace>
  <inkml:trace contextRef="#ctx0" brushRef="#br0" timeOffset="414.054">1 269,'28'55,"118"118,20-4,-130-117,-3 1,-2 2,-3 1,2 9,-30-63,28 31,-22-38</inkml:trace>
  <inkml:trace contextRef="#ctx0" brushRef="#br0" timeOffset="916.62">988 495,'4'6,"-1"0,-1 0,1 1,-1-1,0 1,0-1,-1 1,0 0,0 0,-1 0,0 0,0 1,0-5,-1 19,0-1,-2 1,0 0,-2-1,0 0,-1 0,-9 18,-22 107,36-142,0 0,0 0,1-1,-1 1,1 0,0 0,0 0,1 0,-1 0,1-1,0 1,0 0,0 0,0-1,1 1,0-1,-1 1,1-1,1 0,-1 1,0-1,1 0,-1-1,1 1,0 0,0-1,0 1,0-1,1 0,-1 0,0 0,1-1,-1 1,1-1,134 2,-137-3,1 0,0 0,0 0,0 0,0 0,0 0,-1-1,1 1,0-1,0 1,-1-1,1 0,0 0,-1 1,1-1,-1 0,1-1,-1 1,1 0,-1 0,0-1,1 1,-1 0,0-1,0 1,0-1,0 0,-1 1,1-1,0 0,-1 0,1 1,-1-1,1 0,-1 0,0 0,0 1,0-1,0 0,0 0,0 0,0 0,-1 1,1-1,-1 0,1 0,-1 1,0-1,0 0,0-1,-10-15</inkml:trace>
  <inkml:trace contextRef="#ctx0" brushRef="#br0" timeOffset="1410.823">762 297,'8'-28,"1"1,1-1,1 2,2-1,0 1,2 1,1 1,1 0,1 1,1 0,-18 22,0 0,0 0,0 0,0 0,0 0,0 0,0 0,1 0,-1 0,0 0,0 1,1-1,-1 0,0 1,1-1,-1 1,1 0,-1-1,1 1,-1 0,0 0,1 0,-1 0,1 0,-1 0,1 1,-1-1,1 0,-1 1,0-1,1 1,-1-1,0 1,1 0,-1-1,0 1,0 0,1 0,-1 0,0 0,0 0,0 0,0 0,-1 1,1-1,0 0,0 0,-1 1,1-1,-1 1,1-1,-1 1,26 37,-2 1,-1 1,-3 0,7 22,-21-43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32,'0'44,"1"0,2 0,2-1,3 0,1 0,3 5,-11-42,1 1,0-1,1 0,0 1,0-1,0 0,0-1,1 1,0-1,0 1,1-1,-1-1,1 1,0-1,0 1,1-1,-1-1,1 1,1 0,-3-5,-1 0,1 0,0-1,-1 1,1-1,-1 1,0-1,1 0,-1 0,0-1,0 1,0 0,-1-1,1 0,-1 0,1 0,-1 0,0 0,0 0,0-1,-1 1,1-1,-1 1,1-1,-1 1,0-4,6-8,127-314,-135 328,1 0,0 0,0 0,-1 0,1 0,0 0,0 0,0 1,0-1,0 0,0 0,1 0,-1 0,0 0,0 0,1 0,-1 0,1 0,-1 1,1-1,-1 0,1 0,-1 0,1 1,0-1,-1 0,1 1,0-1,-1 1,1-1,0 1,0-1,0 1,0-1,-1 1,1 0,0-1,0 1,0 0,0 0,0 0,0 0,0 0,0 0,0 0,0 0,0 0,0 0,0 0,-1 1,1-1,0 0,0 1,0-1,0 0,0 1,-1-1,1 1,0 0,0 0,41 155,-24-63,-4 1,-3 1,-5-1,-4 1,-6 34,1-94,0 0,-3 0,0 0,-3-1,0 0,-3 0,0-2,-3 1,0-1,-2-1,13-25,-1 1,0-1,0 0,-1 0,1 0,-1-1,-1 0,1 0,-1 0,0-1,0 0,-4 2,8-5,1 0,-1 0,1-1,-1 1,1 0,-1-1,0 0,1 1,-1-1,1 0,-1-1,0 1,1 0,-1-1,1 1,-1-1,1 0,-1 0,1 0,-1 0,1 0,0-1,0 1,-1-1,1 1,0-1,1 0,-1 0,0 0,0 0,1 0,-1 0,1 0,0-1,-1 1,1 0,0-1,1 1,-1-1,-4-14,1 0,0-1,1 1,2-1,-1 1,2-1,0 0,2 1,0-3,0-28,-1 17,1-1,2 0,1 1,2 0,1 0,1 1,2 0,1 0,1 1,1 1,7-9,15-10,-22 28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3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1206,'54'-70,"-3"-3,-3-1,-3-3,9-29,24-59,-8-4,3-31,-64 170,2 0,0 1,2 0,2 1,0 1,2 0,0 1,3 0,-20 25,1 0,0 0,-1 0,1 0,-1 0,1 1,0-1,0 0,0 0,-1 1,1-1,0 0,0 1,0-1,0 1,0-1,0 1,0 0,0-1,0 1,0 0,0 0,0-1,1 1,-1 0,0 0,0 0,0 0,0 1,0-1,0 0,0 0,0 1,0-1,0 1,0-1,0 1,0-1,0 1,0-1,0 1,0 0,-1-1,1 1,0 0,0 0,-1 0,1 0,-1 0,1 0,21 58,-21-55,16 54,-3 0,-2 1,-3 1,-2-1,-3 1,-3 0,-2 0,-3 0,-2 0,-3-1,-3 0,-4 7,10-48,-2-2,0 1,0-1,-2 0,0-1,-1 0,0 0,-1-1,-1-1,0 0,-1-1,0 0,-1-1,0-1,-1 0,0-1,-1-1,1-1,-2 0,1-1,-1 0,1-2,-6 1,17-4,0 0,0 0,0 0,1-1,-1 0,0 0,0-1,0 1,0-1,0 0,0-1,1 1,-1-1,1-1,-1 1,1-1,0 0,0 0,0 0,0-1,0 1,1-1,0 0,0-1,0 1,0-1,1 0,-1 1,1-2,1 1,-1 0,1-1,-1 1,1-4,-2-15</inkml:trace>
  <inkml:trace contextRef="#ctx0" brushRef="#br0" timeOffset="914.806">593 952,'34'5,"1"-2,-1-1,1-2,-1-2,1-1,-1-1,0-2,0-2,0-1,-1-1,-1-2,0-1,0-2,-1-1,4-5,-26 15,0 0,0-1,0 0,-1 0,-1-1,1 0,-1-1,-1 1,1-2,-1 1,-1 0,0-1,0 0,-1 0,-1-1,2-6,-4 15,-1 0,-1 0,1 0,0 0,-1-1,1 1,-1 0,1 0,-1 0,0 0,0 0,0 0,0 1,0-1,0 0,-1 0,1 1,-1-1,1 1,-1-1,1 1,-1 0,0-1,0 1,0 0,0 0,1 1,-1-1,-1 0,1 0,0 1,0-1,0 1,0 0,0 0,0 0,0 0,-1 0,1 0,-87 15,77-10,0 0,-1 2,2-1,-1 1,1 1,0 0,1 1,0 0,0 0,1 1,0 1,1-1,0 1,1 1,0-1,0 1,2 0,-1 1,1-1,1 1,1 0,0 0,0 1,0 12,3-20,0 0,1 0,0-1,0 1,1 0,-1-1,1 1,0-1,0 1,1-1,0 0,0 0,0 0,0-1,1 1,0-1,0 0,0 0,0 0,1 0,0-1,-1 1,1-1,0-1,1 1,-1-1,0 0,1 0,-1 0,1-1,3 1,20 4,1-1,0-2,0-1,0-1,13-2,-19-1,0 0,0-2,0 0,0-2,-1-1,1 0,-2-2,1-1,-1 0,-1-2,0 0,-1-2,16-13,238-192,-264 211,-4 1,0 1,0 0,1 1,0 0,0 0,1 0,-1 1,1 0,0 0,0 1,0 0,2 0,-9 3,-1 0,1 0,0 1,0-1,0 0,0 0,0 0,-1 1,1-1,0 0,0 1,-1-1,1 1,0-1,0 1,-1-1,1 1,-1 0,1-1,0 1,-1 0,1-1,-1 1,0 0,1 0,-1-1,1 1,-1 0,0 0,0 0,0 0,1-1,-1 1,0 0,0 0,0 0,0 0,0 0,0 0,-1-1,1 1,0 0,0 0,-1 0,1-1,0 1,-1 0,1 0,-1 0,1-1,-1 1,1 0,-1-1,0 1,1-1,-1 1,0-1,1 1,-1-1,0 1,0-1,1 1,-1-1,0 0,0 0,0 1,0-1,1 0,-2 0,-142 72,136-65,0-1,0 2,1-1,0 1,0 0,1 0,0 1,1 0,0 0,-1 2,4-7,1-1,0 1,0-1,0 1,0 0,0-1,1 1,0 0,0 0,0-1,0 1,0 0,1 0,0-1,-1 1,1 0,1-1,-1 1,1-1,-1 1,1-1,0 0,0 0,0 1,1-2,-1 1,1 0,-1 0,3 1,8 3,1 0,-1 0,1-1,1-1,-1 0,1-1,0 0,0-2,0 1,0-2,0 0,0-1,1-1,-1 0,0-1,0 0,0-1,4-2,35-10,0-2,-2-3,0-2,-1-2,-1-2,-2-2,-1-3,-1-1,34-33,-38 33,-2-2,-2-1,-1-2,-2-2,-2-1,-1-2,-2-1,-2-1,-2-4,-16 28,-1-2,0 1,-2-1,-1 0,-1 0,-1-1,0 0,-2 1,-1-1,-1-2,1 22,0 0,-1 1,1-1,-1 0,0 1,0-1,0 0,0 0,-1 1,1-1,-1 0,1 0,-1 1,0-1,0 1,0-1,-1 1,1-1,0 1,-1 0,0-1,1 1,-1 0,0 0,0 0,0 1,0-1,-1 0,1 1,0-1,-1 1,1 0,-1 0,1 0,-1 0,0 0,1 1,-1-1,0 1,0-1,1 1,-1 0,0 0,0 1,1-1,-1 0,0 1,1 0,-1-1,0 1,-10 11,0 0,0 1,1 0,1 0,1 1,-1 1,2 0,0 0,1 1,1 0,0 1,1-1,-1 8,-9 27,2 0,3 1,2 0,1 0,4 1,1 2,2-24,2-1,1 0,1 0,1 0,2 0,1-1,1 0,1 0,2-1,1 0,1-1,15 22,15 27,-43-77</inkml:trace>
  <inkml:trace contextRef="#ctx0" brushRef="#br0" timeOffset="1152.253">2343 472,'43'-4,"34"-3,13 1,0 1,-4 1,-13 2,-9 1,-6 0,-8 1,-2 1,-6-1,-4 0,-5 0,-7 1</inkml:trace>
  <inkml:trace contextRef="#ctx0" brushRef="#br0" timeOffset="1315.003">3331 755,'-5'34,"3"20,3 1</inkml:trace>
  <inkml:trace contextRef="#ctx0" brushRef="#br0" timeOffset="7018.872">3443 444,'5'0,"1"-5,5-6,-4-1,-4 6,-7 4,2 2,6 2,3-5,-1-2</inkml:trace>
  <inkml:trace contextRef="#ctx0" brushRef="#br0" timeOffset="7540.878">3782 500,'-120'172,"112"-161,2 0,-1 1,1 0,1 0,0 0,1 1,0 0,1-1,1 2,0-1,0 9,2-16,0 0,0 1,0-1,1 0,0 0,1 0,-1 0,1 0,0 0,1 0,-1-1,1 1,0-1,1 0,-1 1,1-2,0 1,0 0,0-1,1 0,0 0,0 0,0 0,0-1,4 2,1-2,0 0,0-1,1-1,-1 1,0-2,1 1,-1-1,1-1,-1 0,0-1,0 1,1-2,-1 0,-1 0,1-1,0 0,-1 0,0-1,0-1,0 1,-1-1,1-1,-2 0,1 0,-1 0,0-1,0 0,-1 0,3-6,-4 9,0-1,-1 0,0 0,0-1,0 1,-1-1,0 0,0 1,0-2,-1 1,0 0,-1 0,0-1,0 1,0 0,-1-1,0 1,-1-1,1 1,-1-1,-1 1,1 0,-1 0,-1 0,1 0,-1 0,-1 0,1 0,-1 1,-2-4,-3 3,0 0,0 0,0 1,-1 0,0 0,0 1,0 1,-1 0,0 0,0 1,0 0,0 1,0 0,0 1,-1 0,1 1,0 0,-1 1,1 0,0 1,0 0,0 1,0 0,-3 2,-5 2</inkml:trace>
  <inkml:trace contextRef="#ctx0" brushRef="#br0" timeOffset="8117.222">4036 1009,'145'-159,"57"-89,-164 200,-56 189,18-130,1 0,0 0,0 0,2 1,-1-2,1 1,1 0,0-1,1 1,0-1,0 0,1-1,2 3,-6-8,1-1,-1 1,1 0,1-1,-1 0,0 1,1-1,0 0,-1-1,1 1,0-1,0 0,1 0,-1 0,0 0,1-1,-1 0,1 0,-1 0,1 0,0-1,-1 1,1-1,0-1,-1 1,1-1,-1 1,1-1,0 0,-1-1,0 1,3-2,5-5,0 0,-1-1,0 0,0 0,-1-1,-1-1,1 0,-2 0,1-1,4-9,-5 9,7-7,-2-1,0-1,-1 0,-1-1,-1 0,-1 0,-1-1,-1 0,-1-1,-1 1,-1-1,-1 0,-1-1,-2 1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0 235,'9'2,"0"0,-1 0,1-1,0 0,0 0,0-1,-1 0,1-1,0 0,0 0,-1-1,1 0,0-1,-1 1,0-2,0 1,0-1,0 0,-1-1,1 0,-1 0,0-1,-1 0,1 0,-1 0,0-1,-1 0,0 0,0 0,0-1,-1 0,1-1,63-108,-68 117,1-1,-1 0,0 1,1-1,-1 1,1-1,-1 1,1 0,-1-1,1 1,0-1,-1 1,1 0,-1 0,1-1,0 1,-1 0,1 0,0 0,-1-1,1 1,0 0,0 0,-1 0,1 0,0 1,-1-1,1 0,0 0,-1 0,1 0,0 1,-1-1,1 0,-1 1,1-1,0 0,-1 1,1-1,-1 1,1-1,-1 1,1-1,-1 1,0-1,1 1,-1-1,1 1,-1 0,0-1,0 1,1 0,-1-1,0 1,0 0,0-1,0 1,15 42,13 111,-6 1,-5 34,-6-90,-5-68,-3-1,0 1,-2 0,-1 0,-2 0,-3 15,0-18,-35 113,38-135,-1-1,0 0,0 0,-1 0,1-1,-1 1,0-1,0 0,-1 0,1 0,-1-1,0 1,0-1,0 0,0-1,0 1,-1-1,1 0,-1 0,0-1,1 0,-1 0,-4 0,5 0,-1-1,1 0,-1 0,1-1,-1 1,1-1,-1 0,1-1,0 0,-1 1,1-2,0 1,0 0,0-1,1 0,-1 0,1-1,0 1,-1-1,2 0,-1 0,0 0,1 0,0-1,0 0,0 1,0-1,1 0,0 0,0-1,0 1,1 0,0-1,0 1,0-1,0 1,1-1,0 1,0-1,1 1,0-1,-1 1,2-1,0-2,9-28,2 0,2 2,1 0,1 0,2 2,2 0,6-6,75-85,-84 99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3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0 242,'231'-218,"-230"216,0 0,0 1,0-1,1 1,-1-1,0 1,1-1,-1 1,1 0,0 0,-1 0,1 0,0 0,0 0,-1 1,1-1,0 0,0 1,0-1,0 1,0 0,0 0,0 0,0 0,0 0,0 0,0 0,0 1,0-1,0 1,-1-1,1 1,0 0,0 0,0 0,-1 0,1 0,0 0,-1 0,1 0,-1 1,1-1,-1 1,0-1,0 1,1 0,90 160,-42-109,-27-34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0 311,'312'0,"-249"-11,-57 5</inkml:trace>
  <inkml:trace contextRef="#ctx0" brushRef="#br0" timeOffset="320.58">197 0,'0'39,"5"22,1 5,0-3,-1-8,-1-4,-2-5,-1-7,-1-4,0-3,0-3,-5-1,-1-1,4-5,8-6,8-11,1-6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6:1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1421,'115'11,"-91"-7,0-1,0-1,0-1,0-1,0-1,1-2,-16 2,21-3,-1 0,1-2,-1-2,0 0,-1-2,0-1,9-6,-48 21,-2 2</inkml:trace>
  <inkml:trace contextRef="#ctx0" brushRef="#br0" timeOffset="303.912">255 1195,'0'24,"0"27,0 9,4 1,3-7,-1-7,-1-7,-1-5,-2-5,-1-1,-5-6,-3-3,1-4</inkml:trace>
  <inkml:trace contextRef="#ctx0" brushRef="#br0" timeOffset="1450.548">875 1138,'155'-43,"-86"30,-39 5,-20 5,0 0,0 0,0 1,0 0,0 1,0 0,0 1,1 0,-1 0,0 1,0 0,6 2,-14-2,1 0,-1 1,0-1,0 0,1 1,-1-1,0 1,0 0,0 0,-1 0,1 0,0 0,-1 0,0 0,1 1,-1-1,0 0,0 1,0-1,0 1,-1-1,1 1,-1 0,1-1,-1 1,0 0,0-1,0 1,0-1,-1 1,1 0,-1 1,-32 80,-170 201,196-274,4-8,0 0,0 0,0 0,0 0,1 0,-1 1,1-1,0 1,0 0,0 0,0 0,1 0,0 0,-1 0,2 0,-1 0,0 0,1 0,0 1,0-1,0 0,0 0,1 0,-1 1,1-1,0 0,1 0,-1 0,1 0,-1 0,1-1,1 1,-1 0,0-1,1 0,1 2,9 1,1-2,-1 0,1 0,0-1,0-1,0-1,0 0,1 0,-1-2,0 0,0 0,14-4,75-19,-102 18,-12 5</inkml:trace>
  <inkml:trace contextRef="#ctx0" brushRef="#br0" timeOffset="1671.477">791 1392,'39'0,"31"0,9 0,1 0,-9-5,-12-1,-10 0,-10 1,-6 2,-9 1</inkml:trace>
  <inkml:trace contextRef="#ctx0" brushRef="#br0" timeOffset="3302.271">1609 884,'11'0,"0"-1,0 0,-1 0,1-1,-1-1,1 0,-1 0,0-1,0 0,0-1,-1 0,0 0,1-1,-2-1,1 1,-1-1,0-1,-1 1,0-2,0 1,0-1,-1 1,0-2,-1 1,2-6,11-24,-13 77,-19 66,5 0,4 1,7 79,-1-51,-26 88,-7 8,32-229,1 0,-1 0,0 0,1-1,-1 1,1 0,-1 0,1 0,-1 0,1 0,-1 0,1 0,-1 0,1 0,-1 1,0-1,1 0,-1 0,1 0,-1 0,1 1,-1-1,0 0,1 0,-1 1,0-1,1 0,-1 1,0-1,1 0,-1 1,0-1,0 1,1-1,-1 0,0 1,0-1,0 1,0-1,1 1,-1-1,0 1,0-1,0 0,0 1,0-1,0 1,0-1,0 1,0-1,-1 1,1-1,0 1,0-1,0 0,-1 1,22-37,31-159,-42 165</inkml:trace>
  <inkml:trace contextRef="#ctx0" brushRef="#br0" timeOffset="3655.959">2146 969,'-342'271,"298"-221,45-48,-1-1,1 1,0 0,-1-1,1 1,0-1,0 0,0 1,0-1,0 0,0 1,1-1,-1 0,0 0,1 0,-1 0,1 0,-1 0,1-1,-1 1,1 0,-1-1,1 1,0-1,-1 0,1 1,0-1,0 0,-1 0,1 0,0 0,-1-1,1 1,0 0,-1-1,1 1,0-1,0 0,8 1,179 19,-181-19,0 0,0 0,0 1,0 0,0 0,0 1,0 0,-1 0,1 1,0 0,-1 0,0 1,0 0,0 0,-1 1,1-1,-1 1,0 1,0-1,-1 1,0 0,0 1,0-1,-1 1,1 0,-2 0,1 0,-1 1,0-1,-1 1,1 2,-3 72,-1-81</inkml:trace>
  <inkml:trace contextRef="#ctx0" brushRef="#br0" timeOffset="4142.935">1497 546,'93'-108,"-5"-4,-4-4,32-66,-117 181,1 0,0 0,0 0,0 0,0 0,0 0,0 0,0 0,1 0,-1 0,0 0,0 1,1-1,-1 0,1 0,-1 0,1 0,-1 0,1 1,-1-1,1 0,0 0,-1 1,1-1,0 0,0 1,-1-1,1 1,0-1,0 1,0-1,0 1,0 0,0 0,0-1,-1 1,1 0,0 0,0 0,0 0,0 0,0 0,0 0,0 0,0 0,0 1,0-1,0 0,0 0,0 1,0-1,0 1,-1-1,1 1,0-1,0 1,-1 0,1-1,0 1,-1 0,1-1,0 2,8 134,-7-116,2 0,0 0,2 0,0 0,1-1,1 0,1 0,0-1,2 0,0-1,1 0,0-1,1 0,11 9,-4-6,-4-2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3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9,'-4'10,"2"-2,2-7,6-4,2-5,-5-3,-8 7,-8 3,-2 7,7 2,4-5,8-3,3-1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1 321,'33'10,"2"0,-1-2,1-2,1-1,-1-1,1-3,7 0,-22-1,0 0,-1-1,1-1,0 0,-1-2,1-1,-1 0,-1-1,1-2,-1 0,0-1,-1 0,0-2,0 0,-1-1,-1-1,0 0,0-1,-2-1,0-1,0 0,-2 0,2-3,-11 13,0 0,-1 1,0-1,1 0,-2-1,1 1,-1 0,0 0,0 0,-1-1,0 1,0-1,0 1,-1 0,0-1,0 1,0 0,-1 0,0 0,0 0,-1-1,2 6,0 0,0 0,0 0,0 0,0 0,0 0,0 0,0 0,-1 0,1 1,0-1,0 0,-1 1,1-1,0 1,-1 0,1-1,0 1,-1 0,1 0,0 0,-1 0,1 0,-1 0,1 0,0 0,-1 1,1-1,0 0,-1 1,1-1,0 1,-1 0,1-1,0 1,0 0,0 0,0 0,0 0,0 0,0 0,0 0,0 0,0 0,0 1,-39 55,5 27,3 1,5 1,3 2,4 1,4 0,0 34,-2-2,10-76,-2-1,-1 0,-3 0,-1-2,-2 0,-2 0,-2-2,-23 33,36-61,0 0,-1-1,-1 0,0-1,-1 0,1-1,-2 0,1 0,-2-1,1-1,-13 6,23-13,1 1,-1-1,0 1,0-1,0 0,0 0,0 0,0 0,0 0,0 0,0-1,0 1,0-1,0 1,0-1,0 0,0 0,0 0,1 0,-1 0,0 0,1 0,-1 0,1-1,-1 1,1-1,0 1,-1-1,1 1,0-1,0 0,0 0,0 1,1-1,-1 0,0 0,1 0,-1 0,1 0,0 0,0 0,-1 0,1 0,1 0,-1 0,0 0,0 0,1 0,-1 0,1 0,0 0,-1 0,1 1,0-1,0 0,0 0,0 1,1-1,-1 0,0 1,2-1,8-14,2 0,0 2,0-1,2 2,-1 0,2 0,0 2,0 0,1 0,1 2,-1 0,1 1,1 1,-1 1,1 0,1 1,-1 1,1 1,-1 1,1 1,0 1,18 1,214 20,-213-15,0-2,0-2,1-1,-1-2,9-3,-36 3,1-1,-1-1,1 0,-1 0,0-1,0-1,-1 0,0-1,0 0,0 0,0-2,-1 1,0-1,-1 0,0-1,0 0,-1-1,2-1,-6 4,1 1,-1-1,0 0,-1 0,0 0,0 0,0-1,-1 0,0 1,0-1,-1 0,0 0,0 1,-1-1,0 0,-1 0,0 0,0 0,0 1,-1-1,0 0,-1 1,0-1,0 1,2 5,-1 0,0 1,1-1,-1 1,0-1,0 1,0 0,0-1,0 1,0 0,0 0,-1 1,1-1,0 0,0 1,-1 0,1-1,0 1,-1 0,1 0,0 0,-1 0,1 1,0-1,-1 1,1-1,0 1,0 0,0 0,-1 0,1 0,0 0,-1 1,-60 53,53-43,0 2,1-1,1 1,0 1,1-1,1 1,0 1,-3 13,7-23,0 0,1 1,0-1,0 0,1 1,0-1,0 1,0-1,1 1,0-1,0 0,1 1,-1-1,2 0,-1 0,0 0,1 0,0-1,1 1,-1-1,1 0,0 0,3 3,1-1,1 0,0-1,0 0,0 0,1-1,0 0,0-1,0 0,0-1,1 0,-1 0,1-1,0-1,0 0,0 0,0-1,0 0,0-1,1-1,17-2,-1-1,1-1,-1-2,-1 0,0-2,18-10,2-1,-1-2,-1-2,-2-2,0-1,-2-3,-1-2,-2-1,-1-2,-2-1,-1-2,-2-1,24-42,-40 58,-2-1,0 0,-2-1,-1-1,-1 0,-1-1,-2 1,0-2,-2 1,-1-1,-1 1,-2-1,-1 0,-1 0,-1 0,-2 1,-1-1,-1 1,-1 0,-7-15,14 41,0 1,0 0,0 0,-1-1,1 1,0 0,0 0,-1-1,1 1,0 0,-1 0,0 0,1 0,-1-1,1 1,-1 0,0 0,0 0,0 1,0-1,1 0,-1 0,0 0,-1 1,1-1,0 0,0 1,0-1,0 1,0-1,-1 1,1 0,0-1,0 1,-1 0,1 0,0 0,0 0,-1 0,1 0,0 0,0 1,-1-1,1 0,0 1,0-1,0 1,0-1,-1 1,1-1,0 1,0 0,0 0,0-1,0 1,1 0,-1 0,0 0,0 0,0 0,1 0,-1 0,-9 26,0-1,2 1,1 1,2-1,0 1,2 0,1 0,1 25,1-53,0 372,27-102,-13-184,2 96,-15-181,-1-1,0 1,0 0,0-1,1 1,-1-1,0 1,0 0,0-1,0 1,0 0,0-1,0 1,0 0,-1-1,1 1,0-1,0 1,0 0,-1-1,1 1,0-1,0 1,-1-1,1 1,-1-1,1 1,0-1,-1 1,1-1,-1 0,1 1,-1-1,1 1,-1-1,0 0,1 0,-1 1,1-1,-1 0,0 0,1 0,-1 0,1 0,-1 0,0 0,1 0,-1 0,0 0,1 0,-1 0,1 0,-1 0,0-1,1 1,-1 0,1 0,-1-1,0 1,1 0,-1-1,1 1,-1 0,1-1,0 1,-1-1,1 1,-1-1,-27-36,14 10,4 2</inkml:trace>
  <inkml:trace contextRef="#ctx0" brushRef="#br0" timeOffset="248.292">1441 659,'47'0,"56"-5,18-6,4-2,-5-2,-14 0,-10-2,-7 3,-9-2,-9 2,-16 3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0 309,'47'-28,"157"-10,-126 29,159-1,-237 10,0 1,1-1,-1 0,0 1,1-1,-1 0,1 1,-1-1,0 0,1 0,-1 0,1 1,-1-1,1 0,-1 0,1 0,-1 0,1 0,-1 0,1 0,-1 0,1 0,-1 0,1 0,-1 0,1 0,-1 0,1 0,-1-1,1 1,-1 0,1 0,-1-1,0 1,1 0,-1 0,1-1,-1 1,0-1,1 1,-1 0,0-1,1 1,-1-1,0 1,0-1,0 1,1 0,-1-1,0 1,0-1,0 1,0-1,0 1,0-1,0 1,0-1,0 1,0-1,0 1,0-1,0 1,0-1,0 1,-1-1,1 1,0-1,0 1,-1-1,1 1,-32-26,24 21,-43-28,35 24,-1-2,1 1,1-2,0 0,1-1,0-1,-11-13,20-2,13 21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0,'255'29,"-234"-29,2 2,0-2,1-1,-1 0,0-2,0 0,4-3,37-3,-48 12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0,-5-1,-13 3,-11 1,-9-2,-5-1,-7-3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41 111,'-7'15,"1"0,0 1,1 0,0 0,2 0,0 0,0 1,2-1,0 1,1 0,0-1,2 1,0 0,1-1,0 0,1 0,1 0,1 0,0 0,1-1,4 6,-10-20,-1 1,1-1,0 1,0-1,0 0,0 1,0-1,0 0,0 0,0 0,1 0,-1 0,0 0,1 0,-1 0,0-1,1 1,-1 0,1-1,-1 1,1-1,0 0,-1 1,1-1,-1 0,1 0,0 0,-1 0,1 0,-1-1,1 1,0 0,-1-1,1 1,-1-1,1 1,-1-1,1 0,-1 0,0 0,1 0,-1 0,0 0,0 0,1-1,44-60,102-246,-86 204,-61 103,-1 1,1-1,0 1,-1-1,1 1,0-1,-1 1,1 0,0-1,0 1,-1 0,1 0,0 0,0-1,0 1,-1 0,1 0,0 0,0 0,0 0,-1 1,1-1,0 0,0 0,-1 0,1 1,0-1,0 0,-1 1,1-1,0 1,-1-1,1 1,0-1,-1 1,1-1,-1 1,1 0,-1-1,1 1,-1 0,1-1,-1 1,0 0,1-1,-1 1,0 0,0 0,0 0,0-1,1 1,6 44,-26 149,-1 260,15-402,4-9,-2-1,-2 0,-2 0,-2-1,-1 1,-3-2,-1 0,-14 26,26-61,0 0,-1 0,1 0,-1-1,0 1,-1-1,1 0,-1 0,0 0,0 0,0-1,-1 1,1-1,-1 0,1-1,-1 1,0-1,0 0,-1 0,1 0,0-1,0 0,-1 0,1 0,-1-1,1 0,-1 0,1 0,0 0,-1-1,1 0,-1 0,1-1,0 0,0 1,0-2,0 1,-4-3,5-1,0 0,1 0,0-1,0 1,0-1,1 0,0 0,0 0,1 0,0 0,0 0,0 0,1-1,0 1,1 0,0-6,0-3,-1-10,-2 2,1 0,1 0,1 0,2 0,0 0,1 0,2 1,0-1,1 1,2 1,0 0,1 0,6-8,1 9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00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0 254,'51'-45,"-19"29,0 1,1 2,1 1,0 1,3 2,-13 2,0 2,0 0,0 2,1 0,-1 2,1 1,6 1,-28 0,0-1,-1 0,1 1,0 0,-1 0,1-1,-1 2,1-1,-1 0,1 0,-1 1,0-1,0 1,0 0,0 0,0 0,0 0,0 0,0 0,-1 0,1 1,-1-1,0 0,1 1,-1-1,-1 1,1 0,0-1,0 1,-1 0,0-1,1 1,-1 0,0 0,-1 1,-23 97,-92 71,115-170,-1 0,1 0,0 1,-1-1,1 0,0 1,0-1,1 1,-1-1,0 1,1 0,0-1,0 1,-1 0,1-1,1 1,-1-1,0 1,1 0,-1-1,1 1,0-1,0 1,0-1,0 0,0 1,1-1,-1 0,1 0,-1 0,1 0,0 0,0 0,-1 0,2 0,-1-1,0 1,0-1,0 0,1 1,-1-1,1 0,-1 0,1-1,-1 1,1-1,-1 1,1-1,1 0,60 18,-53-16,-1-1,0 1,0 1,0-1,0 2,0-1,-1 2,0-1,1 1,-2 0,1 1,-1 0,1 1,-2 0,1 0,-1 0,0 1,0 0,-1 0,0 2,-3-3,-1-1,0 1,0 0,-1 0,1 0,-2 1,1-1,-1 0,0 0,0 0,-1 1,0-1,0 0,-1 0,0 0,0 0,-1-1,1 1,-2 0,1-1,-1 0,0 0,0 0,0 0,-1-1,0 0,0 0,0 0,-1 0,0-1,0 0,0 0,0 0,-1-1,1 0,-5 1,-8 6,0-1,0-1,-1 0,0-1,0-2,0 0,-1-1,0-1,0-1,0-1,-14-1,12-4,5-3</inkml:trace>
  <inkml:trace contextRef="#ctx0" brushRef="#br0" timeOffset="251.128">1072 762,'-24'28,"-3"11,3-3</inkml:trace>
  <inkml:trace contextRef="#ctx0" brushRef="#br0" timeOffset="855.598">1326 197,'157'-99,"-108"77,0 3,2 2,0 2,17-2,-65 16,0 0,0-1,0 1,0 1,0-1,0 0,1 1,-1-1,0 1,0 0,1 0,-1 1,0-1,0 1,1-1,-1 1,0 0,0 0,0 0,0 1,0-1,0 1,0-1,-1 1,1 0,-1 0,1 1,-1-1,0 0,1 1,-1-1,0 1,-1 0,1 0,0-1,-1 1,0 0,0 1,0-1,0 0,0 0,0 0,-1 0,0 1,1-1,-1 0,-1 3,-3 6,-2 1,1-1,-2 0,1-1,-2 0,1 0,-2 0,1-1,-1 0,-9 6,0 3,-153 129,170-147,-1 0,0 0,0-1,0 1,0 0,0 0,1 0,-1 0,0 1,1-1,-1 0,1 1,-1-1,1 1,0-1,0 1,0 0,0-1,0 1,0 0,0 0,0 0,1 0,-1 0,1 0,-1 0,1 0,0 0,0 0,0 0,0 0,0 0,0 0,0 0,1 0,-1 0,1 0,0 0,-1 0,1-1,0 1,0 0,176 79,-160-67,-2 0,0 1,-1 0,0 1,-2 1,0 0,0 1,-2 0,6 13,-14-27,0 0,-1 0,1 0,-1 0,0 1,-1-1,1 0,-1 1,1-1,-1 0,-1 1,1-1,-1 0,1 0,-1 1,0-1,-1 0,1 0,-1 0,0 0,0 0,0 0,0-1,0 1,-1-1,0 0,0 1,0-1,0 0,0-1,-1 1,1 0,-1-1,0 0,1 0,-1 0,-4 1,-11 6,0-1,-1-1,0-1,0-1,0 0,-13 0,-4 2,-32-14,52-5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0,'-5'34,"-1"15,0 5,6-7,3-12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9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84 562,'7'4,"-1"-1,1 1,0-1,0 0,0-1,0 1,0-1,0-1,1 1,-1-1,1-1,-1 0,1 0,-1 0,0 0,1-1,-1-1,2 0,-4 1,0-1,0 1,-1-1,1 0,-1 0,1-1,-1 0,0 1,0-1,0-1,0 1,-1 0,1-1,-1 0,0 0,0 0,0 0,-1-1,1 1,-1 0,0-1,0 0,-1 0,1 1,-1-1,0 0,-1 0,1 0,-1 0,0 0,0 0,-1-3,1 7,-1 0,1 0,-1 0,1 0,-1 0,1 0,-1 0,0 1,0-1,0 0,1 0,-1 1,0-1,0 1,0-1,0 0,0 1,0 0,0-1,0 1,0 0,0-1,0 1,0 0,-1 0,1 0,0 0,0 0,0 0,0 0,0 0,0 0,0 1,0-1,0 0,0 1,0-1,0 1,0-1,0 1,0 0,0-1,0 1,0 0,1 0,-1-1,0 1,0 0,1 0,-1 0,1 0,-1 0,1 0,-1 0,1 0,-1 0,1 0,0 0,0 0,0 0,-1 0,1 0,0 1,0-1,1 0,-1 0,0 0,0 1,-5 25,2 1,0 0,2 0,0 0,2-1,2 1,0 0,4 8,-6-27,80 412,-35-111,-44-283,-2 1,-1-1,0 0,-3 1,0-1,-1 0,-2-1,-1 0,-1 0,-6 13,10-29,-1-1,0 1,0-1,-1 0,0-1,0 1,-1-2,0 1,-1-1,0 0,0-1,0 0,-1 0,6-3,-1-1,1 0,-1 0,0 0,1 0,-1-1,0 0,0 0,0 0,0-1,-1 1,1-1,0-1,0 1,0-1,0 1,0-1,0-1,0 1,1-1,-1 0,0 0,1 0,-1-1,1 1,0-1,0 0,0-1,0 1,-4-5,2 1,-1-1,1 0,1 0,-1-1,1 1,1-1,0-1,0 1,1 0,0-1,0 0,1 0,1 0,-1 0,2 0,-1 0,1 0,1 0,0 0,2-9,4-17,2 1,1 1,2 0,1 0,10-16,106-200,-115 218</inkml:trace>
  <inkml:trace contextRef="#ctx0" brushRef="#br0" timeOffset="436.384">0 336,'34'-34,"20"-25,6-7,-2 2,-7 7,-11 19,-14 20,-10 18,-8 14,-1 10,-1 4,-2 4,-1 0,3 0,5-1,7-5,-1-8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1 169,'38'0,"23"-5,5-1,-3 0,-8 1,-9 2,-7 1,-10 0</inkml:trace>
  <inkml:trace contextRef="#ctx0" brushRef="#br0" timeOffset="235.368">142 0,'-10'39,"-3"26,6 8,4-5,2-8,2-10,5-9,1-6,5-9,0-5,-1-5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5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479 293,'-21'19,"1"1,1 1,0 1,2 0,1 1,0 1,-11 26,8-19,-51 96,41-70,-4-1,-1-1,-27 29,32-60,18-22</inkml:trace>
  <inkml:trace contextRef="#ctx0" brushRef="#br0" timeOffset="272.424">0 293,'2'24,"1"0,1 0,0 0,2 0,1-1,1 0,1 0,1-1,1-1,1 1,0-2,2 1,1-2,9 10,155 199,-165-208,0-5</inkml:trace>
  <inkml:trace contextRef="#ctx0" brushRef="#br0" timeOffset="540.613">677 857,'-4'29,"-3"24,1 7,1-1,6-11,3-9,6-11,1-10</inkml:trace>
  <inkml:trace contextRef="#ctx0" brushRef="#br0" timeOffset="1119.175">1156 490,'-57'371,"57"-355,-2-11,1 0,0 1,0-1,1 1,-1-1,1 1,0-1,1 0,-1 1,1-1,0 1,1-1,-1 0,1 0,0 0,0 0,0 0,1 0,0 0,0-1,0 1,1-1,-1 0,1 0,0 0,0-1,0 1,1-1,-1 0,5 2,-1-2,-1-1,1 0,0-1,0 0,0 0,0 0,0-1,0 0,0-1,0 0,0 0,0-1,0 0,0 0,-1-1,1 0,-1 0,0-1,0 1,0-2,0 1,-1-1,4-3,-1-9</inkml:trace>
  <inkml:trace contextRef="#ctx0" brushRef="#br0" timeOffset="1502.96">875 349,'35'-15,"-1"-3,-1-1,0-1,-1-2,-2-1,0-1,-2-2,20-22,26-73,-74 120,0 0,0 1,1-1,-1 0,0 1,1-1,-1 0,1 1,-1-1,1 1,-1-1,1 1,-1-1,1 1,0 0,-1-1,1 1,-1-1,1 1,0 0,-1 0,1 0,0-1,0 1,-1 0,1 0,0 0,-1 0,1 0,0 0,0 0,-1 0,1 0,0 1,-1-1,1 0,0 0,-1 0,1 1,0-1,-1 1,1-1,0 0,-1 1,1-1,-1 1,1-1,-1 1,1-1,-1 1,0 0,1-1,-1 1,0 0,1-1,-1 1,0 0,0-1,1 1,20 43,-2 7,-14-33,0-1,1 0,1 0,1-1,0 0,2 0,-1-1,2 0,0 0,1-2,5 6,-3-9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19:42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97,'0'-3,"1"-22,9 33,18 120,64 348,-81-301,-14-154,-4-22,-7-36,5-229,11 176,-2 37,1 1,4-1,1 1,3 0,2 0,8-19,-16 62,0 0,0 0,1 1,0-1,0 1,1 0,1 0,-1 0,1 1,0 0,1 0,-5 7,1 0,0 0,-1 0,1 0,-1 1,1-1,-1 1,0 0,1 0,-1 0,1 0,-1 0,0 0,0 0,0 1,0-1,0 1,0 0,0-1,0 1,-1 0,1 0,-1 0,1 0,-1 1,0-1,0 0,0 1,0-1,0 0,0 1,-1-1,1 1,-1-1,0 1,1-1,-1 2,2 3,82 250,-66-202,-13-30</inkml:trace>
  <inkml:trace contextRef="#ctx0" brushRef="#br0" timeOffset="250.338">593 746,'-5'34,"-1"25,0 7,1-2,6-12,3-15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3:4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881 1153,'0'0,"-1"0,1-1,-1 1,1 0,-1-1,1 1,-1 0,1 0,-1-1,1 1,-1 0,1 0,-1 0,1 0,-1 0,0-1,1 1,-1 0,1 1,-1-1,1 0,-1 0,0 0,1 0,-1 0,1 0,-1 1,1-1,-1 0,1 1,-1-1,1 0,-1 1,1-1,-1 0,1 1,0-1,-1 1,1-1,0 1,-1-1,1 1,0-1,-1 1,1-1,0 1,0-1,0 1,0-1,0 1,-1 0,1-1,0 1,0-1,0 1,1-1,-1 1,0 0,-6 40,6-40,-13 95,8-73,1 0,1 0,2 0,0 0,1 0,3 12,8 53,-2 0,-5 64,-4 242,29-99,-19-54,0-173,-4 0,-2 1,-6 57,1-33,27 77,3-1,2 1,-4-2,0 3,4 110,-15-157,7 33,-5 98,7-113,-24 337,-2-476,1 0,-1 0,1 0,0 0,0-1,0 1,0 0,0 0,1 0,-1 0,1 0,0-1,0 1,0 0,0 0,0-1,1 1,-1-1,1 1,-1-1,1 0,0 0,0 1,0-1,0-1,1 1,-1 0,1 0,-1-1,1 0,-1 1,1-1,0 0,-1 0,1 0,0-1,0 1,0-1,0 1,-1-1,1 0,0 0,0 0,0-1,1 1,202-55,-8 25,0 20,28-20,-176 23,0 1,1 2,-1 3,10 2,-39 0,149-28,-96 26,66-10,-99 3,-1 1,2 3,-1 1,0 2,41 4,9 0,586-3,-451-29,112 29,-196-27,129 15,-44-23,37 23,-122-14,54 25,-193 0,0 1,1-1,-1 0,1 0,-1 0,0 0,0-1,0 1,0-1,0 0,0 0,0 0,0 0,-1 0,1-1,-1 1,0-1,1-1,10-13</inkml:trace>
  <inkml:trace contextRef="#ctx0" brushRef="#br0" timeOffset="7035.411">6780 5077,'1'1,"-1"1,1 0,-1-1,0 1,1 0,-1-1,0 1,0 0,0 0,0-1,0 1,-1 0,1 0,0-1,-1 1,0 0,1-1,-1 1,0-1,0 1,1 0,-1-1,0 0,-1 1,1-1,-1 1,2-1,-42 75,-109 171,-22-26,146-204,17-16</inkml:trace>
  <inkml:trace contextRef="#ctx0" brushRef="#br0" timeOffset="7617.508">6384 5133,'102'160,"52"106,-47-74,-102-184</inkml:trace>
  <inkml:trace contextRef="#ctx0" brushRef="#br0" timeOffset="9757.149">62 81,'1'2,"1"-1,-1 1,0-1,0 1,0-1,0 1,0-1,0 1,-1 0,1-1,0 1,-1 0,0 0,1 0,-1-1,0 1,0 0,0 0,0 0,0 0,0 0,0-1,-1 1,1 0,-1 0,1 0,-1-1,0 1,0 0,0-1,0 1,0 2,-58 192,58-186,-1 0,0 0,1 0,0 1,1-1,0 1,0-1,1 0,1 1,0-1,0 0,1 0,0 0,1 0,0 1,-2-10,-1 1,1 0,0-1,-1 1,1-1,0 0,0 0,0 1,0-1,0 0,0-1,0 1,0 0,0-1,0 1,0-1,1 1,-1-1,0 0,0 0,1 0,-1 0,0 0,0-1,0 1,1-1,-1 0,0 1,0-1,0 0,0 0,0 0,0 0,1-2,59-51,82-139,-130 173,-1 1,-1-2,-1 1,-1-2,-1 1,5-17,28-61,-31 122,33 261,-38-197,-3 1,-5-1,-3 0,-5 0,-7 21,-37 59,54-165,0 0,0-1,-1 1,1 0,0 0,-1 0,0-1,1 1,-1 0,0-1,0 1,0 0,0-1,0 1,0-1,0 1,0-1,-1 0,1 0,0 1,-1-1,1 0,-1 0,0 0,1-1,-1 1,0 0,1-1,-1 1,0-1,0 1,0-1,1 0,-1 0,0 0,0 0,0 0,0 0,1 0,-1-1,0 1,0 0,0-1,1 0,-1 1,0-1,1 0,-1 0,1 0,-1 0,1 0,-1-1,1 1,0 0,-1-1,0 0,-2-14,1 0,0-1,1 1,0-1,1 1,1-1,1 0,1-5,0-21,-1 0,1 0,3 0,1 0,2 1,2 0,2 1,2 0,1 1,2 0,2 2,2 0,1 1,1 1,17-17,8 9,-27 31</inkml:trace>
  <inkml:trace contextRef="#ctx0" brushRef="#br0" timeOffset="14892.151">1219 5471,'62'-47,"75"-75,204-127,-139 124,85-87,68-39,41-38,-170 136,197-120,-11 13,-149 103,-38-12,-154 116,-70 53,0 1,0-1,-1 0,1 0,0-1,0 1,-1 0,1 0,0 0,0 0,-1-1,1 1,0 0,0-1,-1 1,1-1,0 1,-1-1,1 1,-1-1,1 1,-1-1,1 1,-1-1,1 0,-1 1,1-1,-1 0,0 1,1-1,-1 0,0 0,0 1,0-1,1 0,-1 0,0 0,0 1,0-1,0 0,0 0,0 1,-1-1,1 0,0 0,0 1,-1-1,1 0,0 0,-1 1,1-1,0 0,-1 1,1-1,-1 0,1 1,-1-1,0 1,1-1,-1 1,1-1,-1 1,0 0,1-1,-1 1,-242-87,241 86,1 1,0-1,-1 1,1 0,-1-1,1 1,0 0,-1 0,1 0,-1 0,1 0,-1 0,1 1,0-1,-1 0,1 1,0-1,-1 1,1-1,0 1,0 0,-1 0,1-1,0 1,0 0,0 0,0 0,0 0,0 0,0 1,0-1,1 0,-1 0,0 0,1 1,-1-1,1 0,-1 1,1-1,0 1,-1-1,1 1,-12 69,11-63,-2 42,2 1,3-1,2 1,8 39,18 134,-26-195,20 54,-2-110,124-306,-11 52,-132 264,-3 4</inkml:trace>
  <inkml:trace contextRef="#ctx0" brushRef="#br0" timeOffset="75979.09">3731 4399,'4'6,"-1"0,0 0,0 1,-1-1,0 1,0-1,0 1,-1 0,0-1,0 1,-1 0,0 5,1 2,2 222,-6-217,-3-23,-7-32,12 7,2 0,0 0,2 0,1 0,1 0,2 1,1 0,1 0,1 1,1 0,2 1,0 0,10-11,52-74,-75 110,1 0,0 0,-1 0,1 0,0 0,0 0,0 0,-1 1,1-1,0 0,0 1,0-1,0 0,1 1,-1 0,0-1,0 1,0 0,0-1,0 1,1 0,-1 0,0 0,0 0,0 0,0 0,1 0,-1 0,0 1,0-1,0 0,0 1,0-1,1 1,-1-1,0 1,0-1,0 1,0 0,-1 0,1-1,0 1,0 0,0 0,-1 0,1 0,0 0,-1 0,1 0,-1 0,1 0,-1 0,1 1,16 64,-15 24,-3-64</inkml:trace>
  <inkml:trace contextRef="#ctx0" brushRef="#br0" timeOffset="76394.158">4183 4682,'4'5,"3"6,-1 6,-1 5,-1 4,-2 1,-6-3,-2-5</inkml:trace>
  <inkml:trace contextRef="#ctx0" brushRef="#br0" timeOffset="77379.913">3759 4061,'9'-7,"1"0,0 1,0 0,1 1,-1 0,1 0,0 1,0 1,1 0,-1 0,8 0,32-10,69-9,-119 22,0 0,0 0,0-1,-1 1,1-1,0 1,0 0,0-1,-1 0,1 1,0-1,-1 1,1-1,0 0,-1 1,1-1,-1 0,1 0,-1 0,0 1,1-1,-1 0,0 0,1 0,-1 0,0 0,0 1,0-1,0 0,0 0,0 0,0 0,0 0,0 0,0 0,-1 0,1 1,0-1,0 0,-1 0,1 0,-1 0,1 1,-1-1,1 0,-1 0,1 1,-1-1,0 0,0 0,-39-40,33 35,-97-95,93 88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1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54 452,'-28'432,"16"-374,-2-96,14 9,2 1,1-1,1 1,2-1,0 2,2-1,1 1,1 0,8-14,13-39,-2-3,3 0,4 3,4 1,35-52,-71 125,-2 1,1 0,0 0,0 1,0-1,1 1,0-1,-1 1,2 0,-1 1,0-1,1 1,0-1,0 1,0 1,0-1,0 1,3-1,-5 5,0 0,-1 0,1 0,0 0,0 0,-1 1,1 0,-1-1,0 1,0 0,0 0,0 0,-1 0,1 0,-1 1,0-1,0 0,0 1,0-1,0 1,-1-1,1 1,-1-1,0 1,0-1,-1 1,1-1,-1 1,0-1,0 4,0-2,2 20,0-1,1-1,1 1,1 0,2-1,3 10,11 6,-8-26</inkml:trace>
  <inkml:trace contextRef="#ctx0" brushRef="#br0" timeOffset="446.205">506 734,'40'-6,"-7"0,1 2,-1 0,1 3,0 1,8 1,-39-1,0 0,-1 1,1-1,-1 1,1-1,0 1,-1 0,1 0,-1 0,1 0,-1 0,0 0,0 1,1-1,-1 1,0 0,0 0,0-1,-1 1,1 0,0 1,-1-1,1 0,-1 0,0 1,0-1,0 1,0-1,0 1,0-1,-1 1,1 0,-1-1,0 1,0 0,0-1,0 1,0 0,-1-1,1 1,-1-1,1 1,-1-1,0 1,0-1,0 1,0-1,-1 1,1-1,-2 2,-9 16,-1-1,-1 0,-1-1,0 0,-2-2,0 1,-6 3,4-4,1 0,1 2,1 0,1 1,0 0,-9 17,22-34,1 1,-1 0,1-1,-1 1,1 0,0 0,0 0,0 0,0 0,1 0,-1 0,1 0,0 0,0 0,0 0,0 0,1 0,-1 0,1 0,-1 0,1 0,0 0,0 0,1-1,-1 1,1 0,-1-1,1 1,0-1,0 1,0-1,0 0,0 0,0 0,1 0,-1 0,1 0,-1-1,1 1,0-1,0 0,0 0,-1 0,1 0,0 0,0-1,0 1,0-1,4 0,1 1,0 0,1-1,-1-1,1 1,-1-2,0 1,0-1,1 0,-1 0,0-1,-1-1,1 1,6-5,2-3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0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728 480,'0'-4,"-1"0,1 1,-1-1,1 1,-1-1,0 1,0 0,0-1,-1 1,1 0,-1 0,0 0,0 0,0 0,0 0,0 1,-1-1,1 0,-1 1,0 0,0 0,1 0,-1 0,-1 0,1 1,0-1,0 1,-1 0,1 0,0 0,-1 0,-2 0,-124-5,106 7,-6 1,0 2,1 1,-1 1,1 1,0 2,1 1,0 1,0 1,1 2,-21 14,46-28,0 0,0 1,0-1,0 1,0-1,1 1,-1 0,0 0,0 0,0 0,1 0,-1 0,1 0,-1 1,1-1,-1 1,1-1,0 1,0-1,0 1,-1 0,2-1,-1 1,0 0,0 0,0 0,1 0,-1-1,1 1,0 0,0 0,-1 0,1 0,0 0,1 0,-1 0,0 0,0 0,1 0,0 0,-1 0,1 0,0 0,0-1,0 1,0 0,0 0,0-1,0 1,0-1,1 1,-1-1,2 1,118 37,-40-19,-79-20,-1 1,0-1,1 1,-1 0,0-1,1 1,-1 0,0 0,0 0,0 0,0 0,0 0,0 0,0 0,0 0,0 1,0-1,0 0,-1 0,1 1,-1-1,1 1,-1-1,1 0,-1 1,0-1,0 1,0-1,1 1,-2-1,1 1,0-1,0 1,0-1,-1 1,1-1,0 0,-1 1,0-1,1 0,-1 1,0-1,0 0,1 0,-1 1,0-1,0 0,0 0,-1 0,1 0,0 0,0-1,0 1,-1 0,1 0,0-1,-147 113,124-95,0 2,2 0,0 1,2 1,0 1,1 1,2 0,-1 4,16-25,0 0,1 1,-1-1,1 1,0-1,0 1,0 0,0-1,1 1,-1 0,1 0,0-1,0 1,0 0,1 0,0-1,-1 1,1 0,0-1,1 1,-1-1,1 1,-1-1,1 0,0 1,0-1,1 0,-1 0,1-1,-1 1,1 0,0-1,0 0,0 1,0-1,0 0,1-1,-1 1,1-1,-1 1,1-1,-1 0,1 0,1 0,18 3,0 0,0-1,0-1,1-1,-1-1,1-1,14-4,20-17,-51 11</inkml:trace>
  <inkml:trace contextRef="#ctx0" brushRef="#br0" timeOffset="538.72">445 1,'-46'172,"25"-56,-99 450,-26-61,64-226,64-245,10-28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2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46,'1'2,"1"0,-1 0,1 0,0-1,-1 1,1 0,0-1,0 1,0-1,0 0,0 0,0 0,0 0,1 0,-1 0,0-1,1 1,-1 0,0-1,1 0,-1 0,0 0,1 0,1 0,-1 0,52 3,-1-3,0-2,0-3,0-2,24-7,71-9,-31 0,-118 23,0 1,0-1,0 0,0 0,0 0,0 1,0-1,0 0,0 0,0 0,1 1,-1-1,0 0,0 0,0 0,0 1,0-1,0 0,1 0,-1 0,0 0,0 0,0 0,0 1,1-1,-1 0,-23 11,-28 11,26-9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3T20:25:13.0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30,'44'4,"37"-2,10-2,-5-6,-8-2,-12 1,-13 1,-11 2,-7 1,-10 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8.png"/><Relationship Id="rId18" Type="http://schemas.openxmlformats.org/officeDocument/2006/relationships/customXml" Target="../ink/ink9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6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2" Type="http://schemas.openxmlformats.org/officeDocument/2006/relationships/customXml" Target="../ink/ink1.xml"/><Relationship Id="rId16" Type="http://schemas.openxmlformats.org/officeDocument/2006/relationships/customXml" Target="../ink/ink8.xml"/><Relationship Id="rId20" Type="http://schemas.openxmlformats.org/officeDocument/2006/relationships/customXml" Target="../ink/ink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24" Type="http://schemas.openxmlformats.org/officeDocument/2006/relationships/customXml" Target="../ink/ink12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5.xml"/><Relationship Id="rId19" Type="http://schemas.openxmlformats.org/officeDocument/2006/relationships/image" Target="../media/image11.png"/><Relationship Id="rId4" Type="http://schemas.openxmlformats.org/officeDocument/2006/relationships/customXml" Target="../ink/ink2.xml"/><Relationship Id="rId9" Type="http://schemas.openxmlformats.org/officeDocument/2006/relationships/image" Target="../media/image6.png"/><Relationship Id="rId14" Type="http://schemas.openxmlformats.org/officeDocument/2006/relationships/customXml" Target="../ink/ink7.xml"/><Relationship Id="rId22" Type="http://schemas.openxmlformats.org/officeDocument/2006/relationships/customXml" Target="../ink/ink11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6.xml"/><Relationship Id="rId21" Type="http://schemas.openxmlformats.org/officeDocument/2006/relationships/image" Target="../media/image12.png"/><Relationship Id="rId42" Type="http://schemas.openxmlformats.org/officeDocument/2006/relationships/customXml" Target="../ink/ink254.xml"/><Relationship Id="rId47" Type="http://schemas.openxmlformats.org/officeDocument/2006/relationships/image" Target="../media/image27.png"/><Relationship Id="rId63" Type="http://schemas.openxmlformats.org/officeDocument/2006/relationships/image" Target="../media/image37.png"/><Relationship Id="rId68" Type="http://schemas.openxmlformats.org/officeDocument/2006/relationships/customXml" Target="../ink/ink267.xml"/><Relationship Id="rId84" Type="http://schemas.openxmlformats.org/officeDocument/2006/relationships/customXml" Target="../ink/ink275.xml"/><Relationship Id="rId89" Type="http://schemas.openxmlformats.org/officeDocument/2006/relationships/image" Target="../media/image50.png"/><Relationship Id="rId16" Type="http://schemas.openxmlformats.org/officeDocument/2006/relationships/customXml" Target="../ink/ink241.xml"/><Relationship Id="rId11" Type="http://schemas.openxmlformats.org/officeDocument/2006/relationships/image" Target="../media/image7.png"/><Relationship Id="rId32" Type="http://schemas.openxmlformats.org/officeDocument/2006/relationships/customXml" Target="../ink/ink249.xml"/><Relationship Id="rId37" Type="http://schemas.openxmlformats.org/officeDocument/2006/relationships/image" Target="../media/image21.png"/><Relationship Id="rId53" Type="http://schemas.openxmlformats.org/officeDocument/2006/relationships/image" Target="../media/image30.png"/><Relationship Id="rId58" Type="http://schemas.openxmlformats.org/officeDocument/2006/relationships/customXml" Target="../ink/ink262.xml"/><Relationship Id="rId74" Type="http://schemas.openxmlformats.org/officeDocument/2006/relationships/customXml" Target="../ink/ink270.xml"/><Relationship Id="rId79" Type="http://schemas.openxmlformats.org/officeDocument/2006/relationships/image" Target="../media/image45.png"/><Relationship Id="rId102" Type="http://schemas.openxmlformats.org/officeDocument/2006/relationships/customXml" Target="../ink/ink285.xml"/><Relationship Id="rId5" Type="http://schemas.openxmlformats.org/officeDocument/2006/relationships/image" Target="../media/image4.png"/><Relationship Id="rId90" Type="http://schemas.openxmlformats.org/officeDocument/2006/relationships/customXml" Target="../ink/ink278.xml"/><Relationship Id="rId95" Type="http://schemas.openxmlformats.org/officeDocument/2006/relationships/image" Target="../media/image55.png"/><Relationship Id="rId22" Type="http://schemas.openxmlformats.org/officeDocument/2006/relationships/customXml" Target="../ink/ink244.xml"/><Relationship Id="rId27" Type="http://schemas.openxmlformats.org/officeDocument/2006/relationships/image" Target="../media/image17.png"/><Relationship Id="rId43" Type="http://schemas.openxmlformats.org/officeDocument/2006/relationships/image" Target="../media/image25.png"/><Relationship Id="rId48" Type="http://schemas.openxmlformats.org/officeDocument/2006/relationships/customXml" Target="../ink/ink257.xml"/><Relationship Id="rId64" Type="http://schemas.openxmlformats.org/officeDocument/2006/relationships/customXml" Target="../ink/ink265.xml"/><Relationship Id="rId69" Type="http://schemas.openxmlformats.org/officeDocument/2006/relationships/image" Target="../media/image40.png"/><Relationship Id="rId80" Type="http://schemas.openxmlformats.org/officeDocument/2006/relationships/customXml" Target="../ink/ink273.xml"/><Relationship Id="rId85" Type="http://schemas.openxmlformats.org/officeDocument/2006/relationships/image" Target="../media/image48.png"/><Relationship Id="rId12" Type="http://schemas.openxmlformats.org/officeDocument/2006/relationships/customXml" Target="../ink/ink239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9.png"/><Relationship Id="rId38" Type="http://schemas.openxmlformats.org/officeDocument/2006/relationships/customXml" Target="../ink/ink252.xml"/><Relationship Id="rId46" Type="http://schemas.openxmlformats.org/officeDocument/2006/relationships/customXml" Target="../ink/ink256.xml"/><Relationship Id="rId59" Type="http://schemas.openxmlformats.org/officeDocument/2006/relationships/image" Target="../media/image35.png"/><Relationship Id="rId67" Type="http://schemas.openxmlformats.org/officeDocument/2006/relationships/image" Target="../media/image39.png"/><Relationship Id="rId103" Type="http://schemas.openxmlformats.org/officeDocument/2006/relationships/image" Target="../media/image56.png"/><Relationship Id="rId20" Type="http://schemas.openxmlformats.org/officeDocument/2006/relationships/customXml" Target="../ink/ink243.xml"/><Relationship Id="rId41" Type="http://schemas.openxmlformats.org/officeDocument/2006/relationships/image" Target="../media/image24.png"/><Relationship Id="rId54" Type="http://schemas.openxmlformats.org/officeDocument/2006/relationships/customXml" Target="../ink/ink260.xml"/><Relationship Id="rId62" Type="http://schemas.openxmlformats.org/officeDocument/2006/relationships/customXml" Target="../ink/ink264.xml"/><Relationship Id="rId70" Type="http://schemas.openxmlformats.org/officeDocument/2006/relationships/customXml" Target="../ink/ink268.xml"/><Relationship Id="rId75" Type="http://schemas.openxmlformats.org/officeDocument/2006/relationships/image" Target="../media/image43.png"/><Relationship Id="rId83" Type="http://schemas.openxmlformats.org/officeDocument/2006/relationships/image" Target="../media/image47.png"/><Relationship Id="rId88" Type="http://schemas.openxmlformats.org/officeDocument/2006/relationships/customXml" Target="../ink/ink277.xml"/><Relationship Id="rId91" Type="http://schemas.openxmlformats.org/officeDocument/2006/relationships/image" Target="../media/image53.png"/><Relationship Id="rId96" Type="http://schemas.openxmlformats.org/officeDocument/2006/relationships/customXml" Target="../ink/ink2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6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247.xml"/><Relationship Id="rId36" Type="http://schemas.openxmlformats.org/officeDocument/2006/relationships/customXml" Target="../ink/ink251.xml"/><Relationship Id="rId49" Type="http://schemas.openxmlformats.org/officeDocument/2006/relationships/image" Target="../media/image28.png"/><Relationship Id="rId57" Type="http://schemas.openxmlformats.org/officeDocument/2006/relationships/image" Target="../media/image3410.png"/><Relationship Id="rId10" Type="http://schemas.openxmlformats.org/officeDocument/2006/relationships/customXml" Target="../ink/ink238.xml"/><Relationship Id="rId31" Type="http://schemas.openxmlformats.org/officeDocument/2006/relationships/image" Target="../media/image22.png"/><Relationship Id="rId44" Type="http://schemas.openxmlformats.org/officeDocument/2006/relationships/customXml" Target="../ink/ink255.xml"/><Relationship Id="rId52" Type="http://schemas.openxmlformats.org/officeDocument/2006/relationships/customXml" Target="../ink/ink259.xml"/><Relationship Id="rId60" Type="http://schemas.openxmlformats.org/officeDocument/2006/relationships/customXml" Target="../ink/ink263.xml"/><Relationship Id="rId65" Type="http://schemas.openxmlformats.org/officeDocument/2006/relationships/image" Target="../media/image38.png"/><Relationship Id="rId73" Type="http://schemas.openxmlformats.org/officeDocument/2006/relationships/image" Target="../media/image42.png"/><Relationship Id="rId78" Type="http://schemas.openxmlformats.org/officeDocument/2006/relationships/customXml" Target="../ink/ink272.xml"/><Relationship Id="rId81" Type="http://schemas.openxmlformats.org/officeDocument/2006/relationships/image" Target="../media/image46.png"/><Relationship Id="rId86" Type="http://schemas.openxmlformats.org/officeDocument/2006/relationships/customXml" Target="../ink/ink276.xml"/><Relationship Id="rId94" Type="http://schemas.openxmlformats.org/officeDocument/2006/relationships/customXml" Target="../ink/ink280.xml"/><Relationship Id="rId99" Type="http://schemas.openxmlformats.org/officeDocument/2006/relationships/image" Target="../media/image32.png"/><Relationship Id="rId101" Type="http://schemas.openxmlformats.org/officeDocument/2006/relationships/customXml" Target="../ink/ink284.xml"/><Relationship Id="rId4" Type="http://schemas.openxmlformats.org/officeDocument/2006/relationships/customXml" Target="../ink/ink235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242.xml"/><Relationship Id="rId39" Type="http://schemas.openxmlformats.org/officeDocument/2006/relationships/image" Target="../media/image23.png"/><Relationship Id="rId34" Type="http://schemas.openxmlformats.org/officeDocument/2006/relationships/customXml" Target="../ink/ink250.xml"/><Relationship Id="rId50" Type="http://schemas.openxmlformats.org/officeDocument/2006/relationships/customXml" Target="../ink/ink258.xml"/><Relationship Id="rId55" Type="http://schemas.openxmlformats.org/officeDocument/2006/relationships/image" Target="../media/image3310.png"/><Relationship Id="rId76" Type="http://schemas.openxmlformats.org/officeDocument/2006/relationships/customXml" Target="../ink/ink271.xml"/><Relationship Id="rId97" Type="http://schemas.openxmlformats.org/officeDocument/2006/relationships/image" Target="../media/image31.png"/><Relationship Id="rId7" Type="http://schemas.openxmlformats.org/officeDocument/2006/relationships/image" Target="../media/image5.png"/><Relationship Id="rId71" Type="http://schemas.openxmlformats.org/officeDocument/2006/relationships/image" Target="../media/image41.png"/><Relationship Id="rId92" Type="http://schemas.openxmlformats.org/officeDocument/2006/relationships/customXml" Target="../ink/ink279.xml"/><Relationship Id="rId2" Type="http://schemas.openxmlformats.org/officeDocument/2006/relationships/customXml" Target="../ink/ink234.xml"/><Relationship Id="rId29" Type="http://schemas.openxmlformats.org/officeDocument/2006/relationships/image" Target="../media/image18.png"/><Relationship Id="rId24" Type="http://schemas.openxmlformats.org/officeDocument/2006/relationships/customXml" Target="../ink/ink245.xml"/><Relationship Id="rId40" Type="http://schemas.openxmlformats.org/officeDocument/2006/relationships/customXml" Target="../ink/ink253.xml"/><Relationship Id="rId45" Type="http://schemas.openxmlformats.org/officeDocument/2006/relationships/image" Target="../media/image26.png"/><Relationship Id="rId66" Type="http://schemas.openxmlformats.org/officeDocument/2006/relationships/customXml" Target="../ink/ink266.xml"/><Relationship Id="rId87" Type="http://schemas.openxmlformats.org/officeDocument/2006/relationships/image" Target="../media/image49.png"/><Relationship Id="rId61" Type="http://schemas.openxmlformats.org/officeDocument/2006/relationships/image" Target="../media/image36.png"/><Relationship Id="rId82" Type="http://schemas.openxmlformats.org/officeDocument/2006/relationships/customXml" Target="../ink/ink274.xml"/><Relationship Id="rId19" Type="http://schemas.openxmlformats.org/officeDocument/2006/relationships/image" Target="../media/image11.png"/><Relationship Id="rId14" Type="http://schemas.openxmlformats.org/officeDocument/2006/relationships/customXml" Target="../ink/ink240.xml"/><Relationship Id="rId30" Type="http://schemas.openxmlformats.org/officeDocument/2006/relationships/customXml" Target="../ink/ink248.xml"/><Relationship Id="rId35" Type="http://schemas.openxmlformats.org/officeDocument/2006/relationships/image" Target="../media/image20.png"/><Relationship Id="rId56" Type="http://schemas.openxmlformats.org/officeDocument/2006/relationships/customXml" Target="../ink/ink261.xml"/><Relationship Id="rId77" Type="http://schemas.openxmlformats.org/officeDocument/2006/relationships/image" Target="../media/image44.png"/><Relationship Id="rId100" Type="http://schemas.openxmlformats.org/officeDocument/2006/relationships/customXml" Target="../ink/ink283.xml"/><Relationship Id="rId8" Type="http://schemas.openxmlformats.org/officeDocument/2006/relationships/customXml" Target="../ink/ink237.xml"/><Relationship Id="rId51" Type="http://schemas.openxmlformats.org/officeDocument/2006/relationships/image" Target="../media/image29.png"/><Relationship Id="rId72" Type="http://schemas.openxmlformats.org/officeDocument/2006/relationships/customXml" Target="../ink/ink269.xml"/><Relationship Id="rId93" Type="http://schemas.openxmlformats.org/officeDocument/2006/relationships/image" Target="../media/image54.png"/><Relationship Id="rId98" Type="http://schemas.openxmlformats.org/officeDocument/2006/relationships/customXml" Target="../ink/ink282.xml"/><Relationship Id="rId3" Type="http://schemas.openxmlformats.org/officeDocument/2006/relationships/image" Target="../media/image3.png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64.xml"/><Relationship Id="rId21" Type="http://schemas.openxmlformats.org/officeDocument/2006/relationships/customXml" Target="../ink/ink4616.xml"/><Relationship Id="rId42" Type="http://schemas.openxmlformats.org/officeDocument/2006/relationships/image" Target="../media/image612.png"/><Relationship Id="rId63" Type="http://schemas.openxmlformats.org/officeDocument/2006/relationships/customXml" Target="../ink/ink4637.xml"/><Relationship Id="rId84" Type="http://schemas.openxmlformats.org/officeDocument/2006/relationships/image" Target="../media/image634.png"/><Relationship Id="rId138" Type="http://schemas.openxmlformats.org/officeDocument/2006/relationships/image" Target="../media/image661.png"/><Relationship Id="rId159" Type="http://schemas.openxmlformats.org/officeDocument/2006/relationships/customXml" Target="../ink/ink4685.xml"/><Relationship Id="rId170" Type="http://schemas.openxmlformats.org/officeDocument/2006/relationships/image" Target="../media/image678.png"/><Relationship Id="rId107" Type="http://schemas.openxmlformats.org/officeDocument/2006/relationships/customXml" Target="../ink/ink4659.xml"/><Relationship Id="rId11" Type="http://schemas.openxmlformats.org/officeDocument/2006/relationships/customXml" Target="../ink/ink4611.xml"/><Relationship Id="rId32" Type="http://schemas.openxmlformats.org/officeDocument/2006/relationships/image" Target="../media/image606.png"/><Relationship Id="rId53" Type="http://schemas.openxmlformats.org/officeDocument/2006/relationships/customXml" Target="../ink/ink4632.xml"/><Relationship Id="rId74" Type="http://schemas.openxmlformats.org/officeDocument/2006/relationships/image" Target="../media/image629.png"/><Relationship Id="rId128" Type="http://schemas.openxmlformats.org/officeDocument/2006/relationships/image" Target="../media/image657.png"/><Relationship Id="rId149" Type="http://schemas.openxmlformats.org/officeDocument/2006/relationships/customXml" Target="../ink/ink4680.xml"/><Relationship Id="rId5" Type="http://schemas.openxmlformats.org/officeDocument/2006/relationships/customXml" Target="../ink/ink4608.xml"/><Relationship Id="rId95" Type="http://schemas.openxmlformats.org/officeDocument/2006/relationships/customXml" Target="../ink/ink4653.xml"/><Relationship Id="rId160" Type="http://schemas.openxmlformats.org/officeDocument/2006/relationships/image" Target="../media/image673.png"/><Relationship Id="rId181" Type="http://schemas.openxmlformats.org/officeDocument/2006/relationships/customXml" Target="../ink/ink4696.xml"/><Relationship Id="rId22" Type="http://schemas.openxmlformats.org/officeDocument/2006/relationships/image" Target="../media/image601.png"/><Relationship Id="rId43" Type="http://schemas.openxmlformats.org/officeDocument/2006/relationships/customXml" Target="../ink/ink4627.xml"/><Relationship Id="rId64" Type="http://schemas.openxmlformats.org/officeDocument/2006/relationships/image" Target="../media/image624.png"/><Relationship Id="rId118" Type="http://schemas.openxmlformats.org/officeDocument/2006/relationships/image" Target="../media/image652.png"/><Relationship Id="rId139" Type="http://schemas.openxmlformats.org/officeDocument/2006/relationships/customXml" Target="../ink/ink4675.xml"/><Relationship Id="rId85" Type="http://schemas.openxmlformats.org/officeDocument/2006/relationships/customXml" Target="../ink/ink4648.xml"/><Relationship Id="rId150" Type="http://schemas.openxmlformats.org/officeDocument/2006/relationships/image" Target="../media/image668.png"/><Relationship Id="rId171" Type="http://schemas.openxmlformats.org/officeDocument/2006/relationships/customXml" Target="../ink/ink4691.xml"/><Relationship Id="rId12" Type="http://schemas.openxmlformats.org/officeDocument/2006/relationships/image" Target="../media/image596.png"/><Relationship Id="rId33" Type="http://schemas.openxmlformats.org/officeDocument/2006/relationships/customXml" Target="../ink/ink4622.xml"/><Relationship Id="rId108" Type="http://schemas.openxmlformats.org/officeDocument/2006/relationships/image" Target="../media/image646.png"/><Relationship Id="rId129" Type="http://schemas.openxmlformats.org/officeDocument/2006/relationships/customXml" Target="../ink/ink4670.xml"/><Relationship Id="rId54" Type="http://schemas.openxmlformats.org/officeDocument/2006/relationships/image" Target="../media/image619.png"/><Relationship Id="rId75" Type="http://schemas.openxmlformats.org/officeDocument/2006/relationships/customXml" Target="../ink/ink4643.xml"/><Relationship Id="rId96" Type="http://schemas.openxmlformats.org/officeDocument/2006/relationships/image" Target="../media/image640.png"/><Relationship Id="rId140" Type="http://schemas.openxmlformats.org/officeDocument/2006/relationships/image" Target="../media/image663.png"/><Relationship Id="rId161" Type="http://schemas.openxmlformats.org/officeDocument/2006/relationships/customXml" Target="../ink/ink4686.xml"/><Relationship Id="rId182" Type="http://schemas.openxmlformats.org/officeDocument/2006/relationships/image" Target="../media/image684.png"/><Relationship Id="rId6" Type="http://schemas.openxmlformats.org/officeDocument/2006/relationships/image" Target="../media/image593.png"/><Relationship Id="rId23" Type="http://schemas.openxmlformats.org/officeDocument/2006/relationships/customXml" Target="../ink/ink4617.xml"/><Relationship Id="rId119" Type="http://schemas.openxmlformats.org/officeDocument/2006/relationships/customXml" Target="../ink/ink4665.xml"/><Relationship Id="rId44" Type="http://schemas.openxmlformats.org/officeDocument/2006/relationships/image" Target="../media/image613.png"/><Relationship Id="rId65" Type="http://schemas.openxmlformats.org/officeDocument/2006/relationships/customXml" Target="../ink/ink4638.xml"/><Relationship Id="rId86" Type="http://schemas.openxmlformats.org/officeDocument/2006/relationships/image" Target="../media/image635.png"/><Relationship Id="rId130" Type="http://schemas.openxmlformats.org/officeDocument/2006/relationships/image" Target="../media/image658.png"/><Relationship Id="rId151" Type="http://schemas.openxmlformats.org/officeDocument/2006/relationships/customXml" Target="../ink/ink4681.xml"/><Relationship Id="rId172" Type="http://schemas.openxmlformats.org/officeDocument/2006/relationships/image" Target="../media/image679.png"/><Relationship Id="rId13" Type="http://schemas.openxmlformats.org/officeDocument/2006/relationships/customXml" Target="../ink/ink4612.xml"/><Relationship Id="rId18" Type="http://schemas.openxmlformats.org/officeDocument/2006/relationships/image" Target="../media/image599.png"/><Relationship Id="rId39" Type="http://schemas.openxmlformats.org/officeDocument/2006/relationships/customXml" Target="../ink/ink4625.xml"/><Relationship Id="rId109" Type="http://schemas.openxmlformats.org/officeDocument/2006/relationships/customXml" Target="../ink/ink4660.xml"/><Relationship Id="rId34" Type="http://schemas.openxmlformats.org/officeDocument/2006/relationships/image" Target="../media/image608.png"/><Relationship Id="rId50" Type="http://schemas.openxmlformats.org/officeDocument/2006/relationships/image" Target="../media/image617.png"/><Relationship Id="rId55" Type="http://schemas.openxmlformats.org/officeDocument/2006/relationships/customXml" Target="../ink/ink4633.xml"/><Relationship Id="rId76" Type="http://schemas.openxmlformats.org/officeDocument/2006/relationships/image" Target="../media/image630.png"/><Relationship Id="rId97" Type="http://schemas.openxmlformats.org/officeDocument/2006/relationships/customXml" Target="../ink/ink4654.xml"/><Relationship Id="rId104" Type="http://schemas.openxmlformats.org/officeDocument/2006/relationships/image" Target="../media/image644.png"/><Relationship Id="rId120" Type="http://schemas.openxmlformats.org/officeDocument/2006/relationships/image" Target="../media/image653.png"/><Relationship Id="rId125" Type="http://schemas.openxmlformats.org/officeDocument/2006/relationships/customXml" Target="../ink/ink4668.xml"/><Relationship Id="rId141" Type="http://schemas.openxmlformats.org/officeDocument/2006/relationships/customXml" Target="../ink/ink4676.xml"/><Relationship Id="rId146" Type="http://schemas.openxmlformats.org/officeDocument/2006/relationships/image" Target="../media/image666.png"/><Relationship Id="rId167" Type="http://schemas.openxmlformats.org/officeDocument/2006/relationships/customXml" Target="../ink/ink4689.xml"/><Relationship Id="rId7" Type="http://schemas.openxmlformats.org/officeDocument/2006/relationships/customXml" Target="../ink/ink4609.xml"/><Relationship Id="rId71" Type="http://schemas.openxmlformats.org/officeDocument/2006/relationships/customXml" Target="../ink/ink4641.xml"/><Relationship Id="rId92" Type="http://schemas.openxmlformats.org/officeDocument/2006/relationships/image" Target="../media/image638.png"/><Relationship Id="rId162" Type="http://schemas.openxmlformats.org/officeDocument/2006/relationships/image" Target="../media/image674.png"/><Relationship Id="rId183" Type="http://schemas.openxmlformats.org/officeDocument/2006/relationships/customXml" Target="../ink/ink4697.xml"/><Relationship Id="rId2" Type="http://schemas.openxmlformats.org/officeDocument/2006/relationships/image" Target="../media/image389.png"/><Relationship Id="rId29" Type="http://schemas.openxmlformats.org/officeDocument/2006/relationships/customXml" Target="../ink/ink4620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4628.xml"/><Relationship Id="rId66" Type="http://schemas.openxmlformats.org/officeDocument/2006/relationships/image" Target="../media/image625.png"/><Relationship Id="rId87" Type="http://schemas.openxmlformats.org/officeDocument/2006/relationships/customXml" Target="../ink/ink4649.xml"/><Relationship Id="rId110" Type="http://schemas.openxmlformats.org/officeDocument/2006/relationships/image" Target="../media/image647.png"/><Relationship Id="rId115" Type="http://schemas.openxmlformats.org/officeDocument/2006/relationships/customXml" Target="../ink/ink4663.xml"/><Relationship Id="rId131" Type="http://schemas.openxmlformats.org/officeDocument/2006/relationships/customXml" Target="../ink/ink4671.xml"/><Relationship Id="rId136" Type="http://schemas.openxmlformats.org/officeDocument/2006/relationships/image" Target="../media/image660.png"/><Relationship Id="rId157" Type="http://schemas.openxmlformats.org/officeDocument/2006/relationships/customXml" Target="../ink/ink4684.xml"/><Relationship Id="rId178" Type="http://schemas.openxmlformats.org/officeDocument/2006/relationships/image" Target="../media/image682.png"/><Relationship Id="rId61" Type="http://schemas.openxmlformats.org/officeDocument/2006/relationships/customXml" Target="../ink/ink4636.xml"/><Relationship Id="rId82" Type="http://schemas.openxmlformats.org/officeDocument/2006/relationships/image" Target="../media/image633.png"/><Relationship Id="rId152" Type="http://schemas.openxmlformats.org/officeDocument/2006/relationships/image" Target="../media/image669.png"/><Relationship Id="rId173" Type="http://schemas.openxmlformats.org/officeDocument/2006/relationships/customXml" Target="../ink/ink4692.xml"/><Relationship Id="rId19" Type="http://schemas.openxmlformats.org/officeDocument/2006/relationships/customXml" Target="../ink/ink4615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4623.xml"/><Relationship Id="rId56" Type="http://schemas.openxmlformats.org/officeDocument/2006/relationships/image" Target="../media/image620.png"/><Relationship Id="rId77" Type="http://schemas.openxmlformats.org/officeDocument/2006/relationships/customXml" Target="../ink/ink4644.xml"/><Relationship Id="rId100" Type="http://schemas.openxmlformats.org/officeDocument/2006/relationships/image" Target="../media/image642.png"/><Relationship Id="rId105" Type="http://schemas.openxmlformats.org/officeDocument/2006/relationships/customXml" Target="../ink/ink4658.xml"/><Relationship Id="rId126" Type="http://schemas.openxmlformats.org/officeDocument/2006/relationships/image" Target="../media/image656.png"/><Relationship Id="rId147" Type="http://schemas.openxmlformats.org/officeDocument/2006/relationships/customXml" Target="../ink/ink4679.xml"/><Relationship Id="rId168" Type="http://schemas.openxmlformats.org/officeDocument/2006/relationships/image" Target="../media/image677.png"/><Relationship Id="rId8" Type="http://schemas.openxmlformats.org/officeDocument/2006/relationships/image" Target="../media/image594.png"/><Relationship Id="rId51" Type="http://schemas.openxmlformats.org/officeDocument/2006/relationships/customXml" Target="../ink/ink4631.xml"/><Relationship Id="rId72" Type="http://schemas.openxmlformats.org/officeDocument/2006/relationships/image" Target="../media/image628.png"/><Relationship Id="rId93" Type="http://schemas.openxmlformats.org/officeDocument/2006/relationships/customXml" Target="../ink/ink4652.xml"/><Relationship Id="rId98" Type="http://schemas.openxmlformats.org/officeDocument/2006/relationships/image" Target="../media/image641.png"/><Relationship Id="rId121" Type="http://schemas.openxmlformats.org/officeDocument/2006/relationships/customXml" Target="../ink/ink4666.xml"/><Relationship Id="rId142" Type="http://schemas.openxmlformats.org/officeDocument/2006/relationships/image" Target="../media/image664.png"/><Relationship Id="rId163" Type="http://schemas.openxmlformats.org/officeDocument/2006/relationships/customXml" Target="../ink/ink4687.xml"/><Relationship Id="rId184" Type="http://schemas.openxmlformats.org/officeDocument/2006/relationships/image" Target="../media/image685.png"/><Relationship Id="rId3" Type="http://schemas.openxmlformats.org/officeDocument/2006/relationships/customXml" Target="../ink/ink4607.xml"/><Relationship Id="rId25" Type="http://schemas.openxmlformats.org/officeDocument/2006/relationships/customXml" Target="../ink/ink4618.xml"/><Relationship Id="rId46" Type="http://schemas.openxmlformats.org/officeDocument/2006/relationships/image" Target="../media/image615.png"/><Relationship Id="rId67" Type="http://schemas.openxmlformats.org/officeDocument/2006/relationships/customXml" Target="../ink/ink4639.xml"/><Relationship Id="rId116" Type="http://schemas.openxmlformats.org/officeDocument/2006/relationships/image" Target="../media/image651.png"/><Relationship Id="rId137" Type="http://schemas.openxmlformats.org/officeDocument/2006/relationships/customXml" Target="../ink/ink4674.xml"/><Relationship Id="rId158" Type="http://schemas.openxmlformats.org/officeDocument/2006/relationships/image" Target="../media/image672.png"/><Relationship Id="rId20" Type="http://schemas.openxmlformats.org/officeDocument/2006/relationships/image" Target="../media/image600.png"/><Relationship Id="rId41" Type="http://schemas.openxmlformats.org/officeDocument/2006/relationships/customXml" Target="../ink/ink4626.xml"/><Relationship Id="rId62" Type="http://schemas.openxmlformats.org/officeDocument/2006/relationships/image" Target="../media/image623.png"/><Relationship Id="rId83" Type="http://schemas.openxmlformats.org/officeDocument/2006/relationships/customXml" Target="../ink/ink4647.xml"/><Relationship Id="rId88" Type="http://schemas.openxmlformats.org/officeDocument/2006/relationships/image" Target="../media/image636.png"/><Relationship Id="rId111" Type="http://schemas.openxmlformats.org/officeDocument/2006/relationships/customXml" Target="../ink/ink4661.xml"/><Relationship Id="rId132" Type="http://schemas.openxmlformats.org/officeDocument/2006/relationships/image" Target="../media/image659.png"/><Relationship Id="rId153" Type="http://schemas.openxmlformats.org/officeDocument/2006/relationships/customXml" Target="../ink/ink4682.xml"/><Relationship Id="rId174" Type="http://schemas.openxmlformats.org/officeDocument/2006/relationships/image" Target="../media/image680.png"/><Relationship Id="rId179" Type="http://schemas.openxmlformats.org/officeDocument/2006/relationships/customXml" Target="../ink/ink4695.xml"/><Relationship Id="rId15" Type="http://schemas.openxmlformats.org/officeDocument/2006/relationships/customXml" Target="../ink/ink4613.xml"/><Relationship Id="rId36" Type="http://schemas.openxmlformats.org/officeDocument/2006/relationships/image" Target="../media/image609.png"/><Relationship Id="rId57" Type="http://schemas.openxmlformats.org/officeDocument/2006/relationships/customXml" Target="../ink/ink4634.xml"/><Relationship Id="rId106" Type="http://schemas.openxmlformats.org/officeDocument/2006/relationships/image" Target="../media/image645.png"/><Relationship Id="rId127" Type="http://schemas.openxmlformats.org/officeDocument/2006/relationships/customXml" Target="../ink/ink4669.xml"/><Relationship Id="rId10" Type="http://schemas.openxmlformats.org/officeDocument/2006/relationships/image" Target="../media/image595.png"/><Relationship Id="rId31" Type="http://schemas.openxmlformats.org/officeDocument/2006/relationships/customXml" Target="../ink/ink4621.xml"/><Relationship Id="rId52" Type="http://schemas.openxmlformats.org/officeDocument/2006/relationships/image" Target="../media/image618.png"/><Relationship Id="rId73" Type="http://schemas.openxmlformats.org/officeDocument/2006/relationships/customXml" Target="../ink/ink4642.xml"/><Relationship Id="rId78" Type="http://schemas.openxmlformats.org/officeDocument/2006/relationships/image" Target="../media/image631.png"/><Relationship Id="rId94" Type="http://schemas.openxmlformats.org/officeDocument/2006/relationships/image" Target="../media/image639.png"/><Relationship Id="rId99" Type="http://schemas.openxmlformats.org/officeDocument/2006/relationships/customXml" Target="../ink/ink4655.xml"/><Relationship Id="rId101" Type="http://schemas.openxmlformats.org/officeDocument/2006/relationships/customXml" Target="../ink/ink4656.xml"/><Relationship Id="rId122" Type="http://schemas.openxmlformats.org/officeDocument/2006/relationships/image" Target="../media/image654.png"/><Relationship Id="rId143" Type="http://schemas.openxmlformats.org/officeDocument/2006/relationships/customXml" Target="../ink/ink4677.xml"/><Relationship Id="rId148" Type="http://schemas.openxmlformats.org/officeDocument/2006/relationships/image" Target="../media/image667.png"/><Relationship Id="rId164" Type="http://schemas.openxmlformats.org/officeDocument/2006/relationships/image" Target="../media/image675.png"/><Relationship Id="rId169" Type="http://schemas.openxmlformats.org/officeDocument/2006/relationships/customXml" Target="../ink/ink4690.xml"/><Relationship Id="rId185" Type="http://schemas.openxmlformats.org/officeDocument/2006/relationships/customXml" Target="../ink/ink4698.xml"/><Relationship Id="rId4" Type="http://schemas.openxmlformats.org/officeDocument/2006/relationships/image" Target="../media/image592.png"/><Relationship Id="rId9" Type="http://schemas.openxmlformats.org/officeDocument/2006/relationships/customXml" Target="../ink/ink4610.xml"/><Relationship Id="rId180" Type="http://schemas.openxmlformats.org/officeDocument/2006/relationships/image" Target="../media/image683.png"/><Relationship Id="rId26" Type="http://schemas.openxmlformats.org/officeDocument/2006/relationships/image" Target="../media/image603.png"/><Relationship Id="rId47" Type="http://schemas.openxmlformats.org/officeDocument/2006/relationships/customXml" Target="../ink/ink4629.xml"/><Relationship Id="rId68" Type="http://schemas.openxmlformats.org/officeDocument/2006/relationships/image" Target="../media/image626.png"/><Relationship Id="rId89" Type="http://schemas.openxmlformats.org/officeDocument/2006/relationships/customXml" Target="../ink/ink4650.xml"/><Relationship Id="rId112" Type="http://schemas.openxmlformats.org/officeDocument/2006/relationships/image" Target="../media/image648.png"/><Relationship Id="rId133" Type="http://schemas.openxmlformats.org/officeDocument/2006/relationships/customXml" Target="../ink/ink4672.xml"/><Relationship Id="rId154" Type="http://schemas.openxmlformats.org/officeDocument/2006/relationships/image" Target="../media/image670.png"/><Relationship Id="rId175" Type="http://schemas.openxmlformats.org/officeDocument/2006/relationships/customXml" Target="../ink/ink4693.xml"/><Relationship Id="rId16" Type="http://schemas.openxmlformats.org/officeDocument/2006/relationships/image" Target="../media/image598.png"/><Relationship Id="rId37" Type="http://schemas.openxmlformats.org/officeDocument/2006/relationships/customXml" Target="../ink/ink4624.xml"/><Relationship Id="rId58" Type="http://schemas.openxmlformats.org/officeDocument/2006/relationships/image" Target="../media/image621.png"/><Relationship Id="rId79" Type="http://schemas.openxmlformats.org/officeDocument/2006/relationships/customXml" Target="../ink/ink4645.xml"/><Relationship Id="rId102" Type="http://schemas.openxmlformats.org/officeDocument/2006/relationships/image" Target="../media/image643.png"/><Relationship Id="rId123" Type="http://schemas.openxmlformats.org/officeDocument/2006/relationships/customXml" Target="../ink/ink4667.xml"/><Relationship Id="rId144" Type="http://schemas.openxmlformats.org/officeDocument/2006/relationships/image" Target="../media/image665.png"/><Relationship Id="rId90" Type="http://schemas.openxmlformats.org/officeDocument/2006/relationships/image" Target="../media/image637.png"/><Relationship Id="rId165" Type="http://schemas.openxmlformats.org/officeDocument/2006/relationships/customXml" Target="../ink/ink4688.xml"/><Relationship Id="rId186" Type="http://schemas.openxmlformats.org/officeDocument/2006/relationships/image" Target="../media/image686.png"/><Relationship Id="rId27" Type="http://schemas.openxmlformats.org/officeDocument/2006/relationships/customXml" Target="../ink/ink4619.xml"/><Relationship Id="rId48" Type="http://schemas.openxmlformats.org/officeDocument/2006/relationships/image" Target="../media/image616.png"/><Relationship Id="rId69" Type="http://schemas.openxmlformats.org/officeDocument/2006/relationships/customXml" Target="../ink/ink4640.xml"/><Relationship Id="rId113" Type="http://schemas.openxmlformats.org/officeDocument/2006/relationships/customXml" Target="../ink/ink4662.xml"/><Relationship Id="rId134" Type="http://schemas.openxmlformats.org/officeDocument/2006/relationships/image" Target="../media/image649.png"/><Relationship Id="rId80" Type="http://schemas.openxmlformats.org/officeDocument/2006/relationships/image" Target="../media/image632.png"/><Relationship Id="rId155" Type="http://schemas.openxmlformats.org/officeDocument/2006/relationships/customXml" Target="../ink/ink4683.xml"/><Relationship Id="rId176" Type="http://schemas.openxmlformats.org/officeDocument/2006/relationships/image" Target="../media/image681.png"/><Relationship Id="rId17" Type="http://schemas.openxmlformats.org/officeDocument/2006/relationships/customXml" Target="../ink/ink4614.xml"/><Relationship Id="rId38" Type="http://schemas.openxmlformats.org/officeDocument/2006/relationships/image" Target="../media/image610.png"/><Relationship Id="rId59" Type="http://schemas.openxmlformats.org/officeDocument/2006/relationships/customXml" Target="../ink/ink4635.xml"/><Relationship Id="rId103" Type="http://schemas.openxmlformats.org/officeDocument/2006/relationships/customXml" Target="../ink/ink4657.xml"/><Relationship Id="rId124" Type="http://schemas.openxmlformats.org/officeDocument/2006/relationships/image" Target="../media/image655.png"/><Relationship Id="rId70" Type="http://schemas.openxmlformats.org/officeDocument/2006/relationships/image" Target="../media/image627.png"/><Relationship Id="rId91" Type="http://schemas.openxmlformats.org/officeDocument/2006/relationships/customXml" Target="../ink/ink4651.xml"/><Relationship Id="rId145" Type="http://schemas.openxmlformats.org/officeDocument/2006/relationships/customXml" Target="../ink/ink4678.xml"/><Relationship Id="rId166" Type="http://schemas.openxmlformats.org/officeDocument/2006/relationships/image" Target="../media/image676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604.png"/><Relationship Id="rId49" Type="http://schemas.openxmlformats.org/officeDocument/2006/relationships/customXml" Target="../ink/ink4630.xml"/><Relationship Id="rId114" Type="http://schemas.openxmlformats.org/officeDocument/2006/relationships/image" Target="../media/image650.png"/><Relationship Id="rId60" Type="http://schemas.openxmlformats.org/officeDocument/2006/relationships/image" Target="../media/image622.png"/><Relationship Id="rId81" Type="http://schemas.openxmlformats.org/officeDocument/2006/relationships/customXml" Target="../ink/ink4646.xml"/><Relationship Id="rId135" Type="http://schemas.openxmlformats.org/officeDocument/2006/relationships/customXml" Target="../ink/ink4673.xml"/><Relationship Id="rId156" Type="http://schemas.openxmlformats.org/officeDocument/2006/relationships/image" Target="../media/image671.png"/><Relationship Id="rId177" Type="http://schemas.openxmlformats.org/officeDocument/2006/relationships/customXml" Target="../ink/ink4694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56.xml"/><Relationship Id="rId21" Type="http://schemas.openxmlformats.org/officeDocument/2006/relationships/customXml" Target="../ink/ink4708.xml"/><Relationship Id="rId42" Type="http://schemas.openxmlformats.org/officeDocument/2006/relationships/image" Target="../media/image612.png"/><Relationship Id="rId63" Type="http://schemas.openxmlformats.org/officeDocument/2006/relationships/customXml" Target="../ink/ink4729.xml"/><Relationship Id="rId84" Type="http://schemas.openxmlformats.org/officeDocument/2006/relationships/image" Target="../media/image634.png"/><Relationship Id="rId138" Type="http://schemas.openxmlformats.org/officeDocument/2006/relationships/image" Target="../media/image661.png"/><Relationship Id="rId159" Type="http://schemas.openxmlformats.org/officeDocument/2006/relationships/customXml" Target="../ink/ink4777.xml"/><Relationship Id="rId170" Type="http://schemas.openxmlformats.org/officeDocument/2006/relationships/image" Target="../media/image678.png"/><Relationship Id="rId191" Type="http://schemas.openxmlformats.org/officeDocument/2006/relationships/customXml" Target="../ink/ink4793.xml"/><Relationship Id="rId107" Type="http://schemas.openxmlformats.org/officeDocument/2006/relationships/customXml" Target="../ink/ink4751.xml"/><Relationship Id="rId11" Type="http://schemas.openxmlformats.org/officeDocument/2006/relationships/customXml" Target="../ink/ink4703.xml"/><Relationship Id="rId32" Type="http://schemas.openxmlformats.org/officeDocument/2006/relationships/image" Target="../media/image606.png"/><Relationship Id="rId53" Type="http://schemas.openxmlformats.org/officeDocument/2006/relationships/customXml" Target="../ink/ink4724.xml"/><Relationship Id="rId74" Type="http://schemas.openxmlformats.org/officeDocument/2006/relationships/image" Target="../media/image629.png"/><Relationship Id="rId128" Type="http://schemas.openxmlformats.org/officeDocument/2006/relationships/image" Target="../media/image657.png"/><Relationship Id="rId149" Type="http://schemas.openxmlformats.org/officeDocument/2006/relationships/customXml" Target="../ink/ink4772.xml"/><Relationship Id="rId5" Type="http://schemas.openxmlformats.org/officeDocument/2006/relationships/customXml" Target="../ink/ink4700.xml"/><Relationship Id="rId95" Type="http://schemas.openxmlformats.org/officeDocument/2006/relationships/customXml" Target="../ink/ink4745.xml"/><Relationship Id="rId160" Type="http://schemas.openxmlformats.org/officeDocument/2006/relationships/image" Target="../media/image673.png"/><Relationship Id="rId181" Type="http://schemas.openxmlformats.org/officeDocument/2006/relationships/customXml" Target="../ink/ink4788.xml"/><Relationship Id="rId22" Type="http://schemas.openxmlformats.org/officeDocument/2006/relationships/image" Target="../media/image601.png"/><Relationship Id="rId43" Type="http://schemas.openxmlformats.org/officeDocument/2006/relationships/customXml" Target="../ink/ink4719.xml"/><Relationship Id="rId64" Type="http://schemas.openxmlformats.org/officeDocument/2006/relationships/image" Target="../media/image624.png"/><Relationship Id="rId118" Type="http://schemas.openxmlformats.org/officeDocument/2006/relationships/image" Target="../media/image652.png"/><Relationship Id="rId139" Type="http://schemas.openxmlformats.org/officeDocument/2006/relationships/customXml" Target="../ink/ink4767.xml"/><Relationship Id="rId85" Type="http://schemas.openxmlformats.org/officeDocument/2006/relationships/customXml" Target="../ink/ink4740.xml"/><Relationship Id="rId150" Type="http://schemas.openxmlformats.org/officeDocument/2006/relationships/image" Target="../media/image668.png"/><Relationship Id="rId171" Type="http://schemas.openxmlformats.org/officeDocument/2006/relationships/customXml" Target="../ink/ink4783.xml"/><Relationship Id="rId192" Type="http://schemas.openxmlformats.org/officeDocument/2006/relationships/image" Target="../media/image689.png"/><Relationship Id="rId12" Type="http://schemas.openxmlformats.org/officeDocument/2006/relationships/image" Target="../media/image596.png"/><Relationship Id="rId33" Type="http://schemas.openxmlformats.org/officeDocument/2006/relationships/customXml" Target="../ink/ink4714.xml"/><Relationship Id="rId108" Type="http://schemas.openxmlformats.org/officeDocument/2006/relationships/image" Target="../media/image646.png"/><Relationship Id="rId129" Type="http://schemas.openxmlformats.org/officeDocument/2006/relationships/customXml" Target="../ink/ink4762.xml"/><Relationship Id="rId54" Type="http://schemas.openxmlformats.org/officeDocument/2006/relationships/image" Target="../media/image619.png"/><Relationship Id="rId75" Type="http://schemas.openxmlformats.org/officeDocument/2006/relationships/customXml" Target="../ink/ink4735.xml"/><Relationship Id="rId96" Type="http://schemas.openxmlformats.org/officeDocument/2006/relationships/image" Target="../media/image640.png"/><Relationship Id="rId140" Type="http://schemas.openxmlformats.org/officeDocument/2006/relationships/image" Target="../media/image663.png"/><Relationship Id="rId161" Type="http://schemas.openxmlformats.org/officeDocument/2006/relationships/customXml" Target="../ink/ink4778.xml"/><Relationship Id="rId182" Type="http://schemas.openxmlformats.org/officeDocument/2006/relationships/image" Target="../media/image684.png"/><Relationship Id="rId6" Type="http://schemas.openxmlformats.org/officeDocument/2006/relationships/image" Target="../media/image593.png"/><Relationship Id="rId23" Type="http://schemas.openxmlformats.org/officeDocument/2006/relationships/customXml" Target="../ink/ink4709.xml"/><Relationship Id="rId119" Type="http://schemas.openxmlformats.org/officeDocument/2006/relationships/customXml" Target="../ink/ink4757.xml"/><Relationship Id="rId44" Type="http://schemas.openxmlformats.org/officeDocument/2006/relationships/image" Target="../media/image613.png"/><Relationship Id="rId65" Type="http://schemas.openxmlformats.org/officeDocument/2006/relationships/customXml" Target="../ink/ink4730.xml"/><Relationship Id="rId86" Type="http://schemas.openxmlformats.org/officeDocument/2006/relationships/image" Target="../media/image635.png"/><Relationship Id="rId130" Type="http://schemas.openxmlformats.org/officeDocument/2006/relationships/image" Target="../media/image658.png"/><Relationship Id="rId151" Type="http://schemas.openxmlformats.org/officeDocument/2006/relationships/customXml" Target="../ink/ink4773.xml"/><Relationship Id="rId172" Type="http://schemas.openxmlformats.org/officeDocument/2006/relationships/image" Target="../media/image679.png"/><Relationship Id="rId193" Type="http://schemas.openxmlformats.org/officeDocument/2006/relationships/customXml" Target="../ink/ink4794.xml"/><Relationship Id="rId13" Type="http://schemas.openxmlformats.org/officeDocument/2006/relationships/customXml" Target="../ink/ink4704.xml"/><Relationship Id="rId109" Type="http://schemas.openxmlformats.org/officeDocument/2006/relationships/customXml" Target="../ink/ink4752.xml"/><Relationship Id="rId34" Type="http://schemas.openxmlformats.org/officeDocument/2006/relationships/image" Target="../media/image608.png"/><Relationship Id="rId50" Type="http://schemas.openxmlformats.org/officeDocument/2006/relationships/image" Target="../media/image617.png"/><Relationship Id="rId55" Type="http://schemas.openxmlformats.org/officeDocument/2006/relationships/customXml" Target="../ink/ink4725.xml"/><Relationship Id="rId76" Type="http://schemas.openxmlformats.org/officeDocument/2006/relationships/image" Target="../media/image630.png"/><Relationship Id="rId97" Type="http://schemas.openxmlformats.org/officeDocument/2006/relationships/customXml" Target="../ink/ink4746.xml"/><Relationship Id="rId104" Type="http://schemas.openxmlformats.org/officeDocument/2006/relationships/image" Target="../media/image644.png"/><Relationship Id="rId120" Type="http://schemas.openxmlformats.org/officeDocument/2006/relationships/image" Target="../media/image653.png"/><Relationship Id="rId125" Type="http://schemas.openxmlformats.org/officeDocument/2006/relationships/customXml" Target="../ink/ink4760.xml"/><Relationship Id="rId141" Type="http://schemas.openxmlformats.org/officeDocument/2006/relationships/customXml" Target="../ink/ink4768.xml"/><Relationship Id="rId146" Type="http://schemas.openxmlformats.org/officeDocument/2006/relationships/image" Target="../media/image666.png"/><Relationship Id="rId167" Type="http://schemas.openxmlformats.org/officeDocument/2006/relationships/customXml" Target="../ink/ink4781.xml"/><Relationship Id="rId188" Type="http://schemas.openxmlformats.org/officeDocument/2006/relationships/image" Target="../media/image687.png"/><Relationship Id="rId7" Type="http://schemas.openxmlformats.org/officeDocument/2006/relationships/customXml" Target="../ink/ink4701.xml"/><Relationship Id="rId71" Type="http://schemas.openxmlformats.org/officeDocument/2006/relationships/customXml" Target="../ink/ink4733.xml"/><Relationship Id="rId92" Type="http://schemas.openxmlformats.org/officeDocument/2006/relationships/image" Target="../media/image638.png"/><Relationship Id="rId162" Type="http://schemas.openxmlformats.org/officeDocument/2006/relationships/image" Target="../media/image674.png"/><Relationship Id="rId183" Type="http://schemas.openxmlformats.org/officeDocument/2006/relationships/customXml" Target="../ink/ink4789.xml"/><Relationship Id="rId2" Type="http://schemas.openxmlformats.org/officeDocument/2006/relationships/image" Target="../media/image389.png"/><Relationship Id="rId29" Type="http://schemas.openxmlformats.org/officeDocument/2006/relationships/customXml" Target="../ink/ink4712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4720.xml"/><Relationship Id="rId66" Type="http://schemas.openxmlformats.org/officeDocument/2006/relationships/image" Target="../media/image625.png"/><Relationship Id="rId87" Type="http://schemas.openxmlformats.org/officeDocument/2006/relationships/customXml" Target="../ink/ink4741.xml"/><Relationship Id="rId110" Type="http://schemas.openxmlformats.org/officeDocument/2006/relationships/image" Target="../media/image647.png"/><Relationship Id="rId115" Type="http://schemas.openxmlformats.org/officeDocument/2006/relationships/customXml" Target="../ink/ink4755.xml"/><Relationship Id="rId131" Type="http://schemas.openxmlformats.org/officeDocument/2006/relationships/customXml" Target="../ink/ink4763.xml"/><Relationship Id="rId136" Type="http://schemas.openxmlformats.org/officeDocument/2006/relationships/image" Target="../media/image660.png"/><Relationship Id="rId157" Type="http://schemas.openxmlformats.org/officeDocument/2006/relationships/customXml" Target="../ink/ink4776.xml"/><Relationship Id="rId178" Type="http://schemas.openxmlformats.org/officeDocument/2006/relationships/image" Target="../media/image682.png"/><Relationship Id="rId61" Type="http://schemas.openxmlformats.org/officeDocument/2006/relationships/customXml" Target="../ink/ink4728.xml"/><Relationship Id="rId82" Type="http://schemas.openxmlformats.org/officeDocument/2006/relationships/image" Target="../media/image633.png"/><Relationship Id="rId152" Type="http://schemas.openxmlformats.org/officeDocument/2006/relationships/image" Target="../media/image669.png"/><Relationship Id="rId173" Type="http://schemas.openxmlformats.org/officeDocument/2006/relationships/customXml" Target="../ink/ink4784.xml"/><Relationship Id="rId194" Type="http://schemas.openxmlformats.org/officeDocument/2006/relationships/image" Target="../media/image690.png"/><Relationship Id="rId19" Type="http://schemas.openxmlformats.org/officeDocument/2006/relationships/customXml" Target="../ink/ink4707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4715.xml"/><Relationship Id="rId56" Type="http://schemas.openxmlformats.org/officeDocument/2006/relationships/image" Target="../media/image620.png"/><Relationship Id="rId77" Type="http://schemas.openxmlformats.org/officeDocument/2006/relationships/customXml" Target="../ink/ink4736.xml"/><Relationship Id="rId100" Type="http://schemas.openxmlformats.org/officeDocument/2006/relationships/image" Target="../media/image642.png"/><Relationship Id="rId105" Type="http://schemas.openxmlformats.org/officeDocument/2006/relationships/customXml" Target="../ink/ink4750.xml"/><Relationship Id="rId126" Type="http://schemas.openxmlformats.org/officeDocument/2006/relationships/image" Target="../media/image656.png"/><Relationship Id="rId147" Type="http://schemas.openxmlformats.org/officeDocument/2006/relationships/customXml" Target="../ink/ink4771.xml"/><Relationship Id="rId168" Type="http://schemas.openxmlformats.org/officeDocument/2006/relationships/image" Target="../media/image677.png"/><Relationship Id="rId8" Type="http://schemas.openxmlformats.org/officeDocument/2006/relationships/image" Target="../media/image594.png"/><Relationship Id="rId51" Type="http://schemas.openxmlformats.org/officeDocument/2006/relationships/customXml" Target="../ink/ink4723.xml"/><Relationship Id="rId72" Type="http://schemas.openxmlformats.org/officeDocument/2006/relationships/image" Target="../media/image628.png"/><Relationship Id="rId93" Type="http://schemas.openxmlformats.org/officeDocument/2006/relationships/customXml" Target="../ink/ink4744.xml"/><Relationship Id="rId98" Type="http://schemas.openxmlformats.org/officeDocument/2006/relationships/image" Target="../media/image641.png"/><Relationship Id="rId121" Type="http://schemas.openxmlformats.org/officeDocument/2006/relationships/customXml" Target="../ink/ink4758.xml"/><Relationship Id="rId142" Type="http://schemas.openxmlformats.org/officeDocument/2006/relationships/image" Target="../media/image664.png"/><Relationship Id="rId163" Type="http://schemas.openxmlformats.org/officeDocument/2006/relationships/customXml" Target="../ink/ink4779.xml"/><Relationship Id="rId184" Type="http://schemas.openxmlformats.org/officeDocument/2006/relationships/image" Target="../media/image685.png"/><Relationship Id="rId189" Type="http://schemas.openxmlformats.org/officeDocument/2006/relationships/customXml" Target="../ink/ink4792.xml"/><Relationship Id="rId3" Type="http://schemas.openxmlformats.org/officeDocument/2006/relationships/customXml" Target="../ink/ink4699.xml"/><Relationship Id="rId25" Type="http://schemas.openxmlformats.org/officeDocument/2006/relationships/customXml" Target="../ink/ink4710.xml"/><Relationship Id="rId46" Type="http://schemas.openxmlformats.org/officeDocument/2006/relationships/image" Target="../media/image615.png"/><Relationship Id="rId67" Type="http://schemas.openxmlformats.org/officeDocument/2006/relationships/customXml" Target="../ink/ink4731.xml"/><Relationship Id="rId116" Type="http://schemas.openxmlformats.org/officeDocument/2006/relationships/image" Target="../media/image651.png"/><Relationship Id="rId137" Type="http://schemas.openxmlformats.org/officeDocument/2006/relationships/customXml" Target="../ink/ink4766.xml"/><Relationship Id="rId158" Type="http://schemas.openxmlformats.org/officeDocument/2006/relationships/image" Target="../media/image672.png"/><Relationship Id="rId20" Type="http://schemas.openxmlformats.org/officeDocument/2006/relationships/image" Target="../media/image600.png"/><Relationship Id="rId41" Type="http://schemas.openxmlformats.org/officeDocument/2006/relationships/customXml" Target="../ink/ink4718.xml"/><Relationship Id="rId62" Type="http://schemas.openxmlformats.org/officeDocument/2006/relationships/image" Target="../media/image623.png"/><Relationship Id="rId83" Type="http://schemas.openxmlformats.org/officeDocument/2006/relationships/customXml" Target="../ink/ink4739.xml"/><Relationship Id="rId88" Type="http://schemas.openxmlformats.org/officeDocument/2006/relationships/image" Target="../media/image636.png"/><Relationship Id="rId111" Type="http://schemas.openxmlformats.org/officeDocument/2006/relationships/customXml" Target="../ink/ink4753.xml"/><Relationship Id="rId132" Type="http://schemas.openxmlformats.org/officeDocument/2006/relationships/image" Target="../media/image659.png"/><Relationship Id="rId153" Type="http://schemas.openxmlformats.org/officeDocument/2006/relationships/customXml" Target="../ink/ink4774.xml"/><Relationship Id="rId174" Type="http://schemas.openxmlformats.org/officeDocument/2006/relationships/image" Target="../media/image680.png"/><Relationship Id="rId179" Type="http://schemas.openxmlformats.org/officeDocument/2006/relationships/customXml" Target="../ink/ink4787.xml"/><Relationship Id="rId190" Type="http://schemas.openxmlformats.org/officeDocument/2006/relationships/image" Target="../media/image688.png"/><Relationship Id="rId15" Type="http://schemas.openxmlformats.org/officeDocument/2006/relationships/customXml" Target="../ink/ink4705.xml"/><Relationship Id="rId36" Type="http://schemas.openxmlformats.org/officeDocument/2006/relationships/image" Target="../media/image609.png"/><Relationship Id="rId57" Type="http://schemas.openxmlformats.org/officeDocument/2006/relationships/customXml" Target="../ink/ink4726.xml"/><Relationship Id="rId106" Type="http://schemas.openxmlformats.org/officeDocument/2006/relationships/image" Target="../media/image645.png"/><Relationship Id="rId127" Type="http://schemas.openxmlformats.org/officeDocument/2006/relationships/customXml" Target="../ink/ink4761.xml"/><Relationship Id="rId10" Type="http://schemas.openxmlformats.org/officeDocument/2006/relationships/image" Target="../media/image595.png"/><Relationship Id="rId31" Type="http://schemas.openxmlformats.org/officeDocument/2006/relationships/customXml" Target="../ink/ink4713.xml"/><Relationship Id="rId52" Type="http://schemas.openxmlformats.org/officeDocument/2006/relationships/image" Target="../media/image618.png"/><Relationship Id="rId73" Type="http://schemas.openxmlformats.org/officeDocument/2006/relationships/customXml" Target="../ink/ink4734.xml"/><Relationship Id="rId78" Type="http://schemas.openxmlformats.org/officeDocument/2006/relationships/image" Target="../media/image631.png"/><Relationship Id="rId94" Type="http://schemas.openxmlformats.org/officeDocument/2006/relationships/image" Target="../media/image639.png"/><Relationship Id="rId99" Type="http://schemas.openxmlformats.org/officeDocument/2006/relationships/customXml" Target="../ink/ink4747.xml"/><Relationship Id="rId101" Type="http://schemas.openxmlformats.org/officeDocument/2006/relationships/customXml" Target="../ink/ink4748.xml"/><Relationship Id="rId122" Type="http://schemas.openxmlformats.org/officeDocument/2006/relationships/image" Target="../media/image654.png"/><Relationship Id="rId143" Type="http://schemas.openxmlformats.org/officeDocument/2006/relationships/customXml" Target="../ink/ink4769.xml"/><Relationship Id="rId148" Type="http://schemas.openxmlformats.org/officeDocument/2006/relationships/image" Target="../media/image667.png"/><Relationship Id="rId164" Type="http://schemas.openxmlformats.org/officeDocument/2006/relationships/image" Target="../media/image675.png"/><Relationship Id="rId169" Type="http://schemas.openxmlformats.org/officeDocument/2006/relationships/customXml" Target="../ink/ink4782.xml"/><Relationship Id="rId185" Type="http://schemas.openxmlformats.org/officeDocument/2006/relationships/customXml" Target="../ink/ink4790.xml"/><Relationship Id="rId4" Type="http://schemas.openxmlformats.org/officeDocument/2006/relationships/image" Target="../media/image592.png"/><Relationship Id="rId9" Type="http://schemas.openxmlformats.org/officeDocument/2006/relationships/customXml" Target="../ink/ink4702.xml"/><Relationship Id="rId180" Type="http://schemas.openxmlformats.org/officeDocument/2006/relationships/image" Target="../media/image683.png"/><Relationship Id="rId26" Type="http://schemas.openxmlformats.org/officeDocument/2006/relationships/image" Target="../media/image603.png"/><Relationship Id="rId47" Type="http://schemas.openxmlformats.org/officeDocument/2006/relationships/customXml" Target="../ink/ink4721.xml"/><Relationship Id="rId68" Type="http://schemas.openxmlformats.org/officeDocument/2006/relationships/image" Target="../media/image626.png"/><Relationship Id="rId89" Type="http://schemas.openxmlformats.org/officeDocument/2006/relationships/customXml" Target="../ink/ink4742.xml"/><Relationship Id="rId112" Type="http://schemas.openxmlformats.org/officeDocument/2006/relationships/image" Target="../media/image648.png"/><Relationship Id="rId133" Type="http://schemas.openxmlformats.org/officeDocument/2006/relationships/customXml" Target="../ink/ink4764.xml"/><Relationship Id="rId154" Type="http://schemas.openxmlformats.org/officeDocument/2006/relationships/image" Target="../media/image670.png"/><Relationship Id="rId175" Type="http://schemas.openxmlformats.org/officeDocument/2006/relationships/customXml" Target="../ink/ink4785.xml"/><Relationship Id="rId16" Type="http://schemas.openxmlformats.org/officeDocument/2006/relationships/image" Target="../media/image598.png"/><Relationship Id="rId37" Type="http://schemas.openxmlformats.org/officeDocument/2006/relationships/customXml" Target="../ink/ink4716.xml"/><Relationship Id="rId58" Type="http://schemas.openxmlformats.org/officeDocument/2006/relationships/image" Target="../media/image621.png"/><Relationship Id="rId79" Type="http://schemas.openxmlformats.org/officeDocument/2006/relationships/customXml" Target="../ink/ink4737.xml"/><Relationship Id="rId102" Type="http://schemas.openxmlformats.org/officeDocument/2006/relationships/image" Target="../media/image643.png"/><Relationship Id="rId123" Type="http://schemas.openxmlformats.org/officeDocument/2006/relationships/customXml" Target="../ink/ink4759.xml"/><Relationship Id="rId144" Type="http://schemas.openxmlformats.org/officeDocument/2006/relationships/image" Target="../media/image665.png"/><Relationship Id="rId90" Type="http://schemas.openxmlformats.org/officeDocument/2006/relationships/image" Target="../media/image637.png"/><Relationship Id="rId165" Type="http://schemas.openxmlformats.org/officeDocument/2006/relationships/customXml" Target="../ink/ink4780.xml"/><Relationship Id="rId186" Type="http://schemas.openxmlformats.org/officeDocument/2006/relationships/image" Target="../media/image686.png"/><Relationship Id="rId27" Type="http://schemas.openxmlformats.org/officeDocument/2006/relationships/customXml" Target="../ink/ink4711.xml"/><Relationship Id="rId48" Type="http://schemas.openxmlformats.org/officeDocument/2006/relationships/image" Target="../media/image616.png"/><Relationship Id="rId69" Type="http://schemas.openxmlformats.org/officeDocument/2006/relationships/customXml" Target="../ink/ink4732.xml"/><Relationship Id="rId113" Type="http://schemas.openxmlformats.org/officeDocument/2006/relationships/customXml" Target="../ink/ink4754.xml"/><Relationship Id="rId134" Type="http://schemas.openxmlformats.org/officeDocument/2006/relationships/image" Target="../media/image649.png"/><Relationship Id="rId80" Type="http://schemas.openxmlformats.org/officeDocument/2006/relationships/image" Target="../media/image632.png"/><Relationship Id="rId155" Type="http://schemas.openxmlformats.org/officeDocument/2006/relationships/customXml" Target="../ink/ink4775.xml"/><Relationship Id="rId176" Type="http://schemas.openxmlformats.org/officeDocument/2006/relationships/image" Target="../media/image681.png"/><Relationship Id="rId17" Type="http://schemas.openxmlformats.org/officeDocument/2006/relationships/customXml" Target="../ink/ink4706.xml"/><Relationship Id="rId38" Type="http://schemas.openxmlformats.org/officeDocument/2006/relationships/image" Target="../media/image610.png"/><Relationship Id="rId59" Type="http://schemas.openxmlformats.org/officeDocument/2006/relationships/customXml" Target="../ink/ink4727.xml"/><Relationship Id="rId103" Type="http://schemas.openxmlformats.org/officeDocument/2006/relationships/customXml" Target="../ink/ink4749.xml"/><Relationship Id="rId124" Type="http://schemas.openxmlformats.org/officeDocument/2006/relationships/image" Target="../media/image655.png"/><Relationship Id="rId70" Type="http://schemas.openxmlformats.org/officeDocument/2006/relationships/image" Target="../media/image627.png"/><Relationship Id="rId91" Type="http://schemas.openxmlformats.org/officeDocument/2006/relationships/customXml" Target="../ink/ink4743.xml"/><Relationship Id="rId145" Type="http://schemas.openxmlformats.org/officeDocument/2006/relationships/customXml" Target="../ink/ink4770.xml"/><Relationship Id="rId166" Type="http://schemas.openxmlformats.org/officeDocument/2006/relationships/image" Target="../media/image676.png"/><Relationship Id="rId187" Type="http://schemas.openxmlformats.org/officeDocument/2006/relationships/customXml" Target="../ink/ink4791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604.png"/><Relationship Id="rId49" Type="http://schemas.openxmlformats.org/officeDocument/2006/relationships/customXml" Target="../ink/ink4722.xml"/><Relationship Id="rId114" Type="http://schemas.openxmlformats.org/officeDocument/2006/relationships/image" Target="../media/image650.png"/><Relationship Id="rId60" Type="http://schemas.openxmlformats.org/officeDocument/2006/relationships/image" Target="../media/image622.png"/><Relationship Id="rId81" Type="http://schemas.openxmlformats.org/officeDocument/2006/relationships/customXml" Target="../ink/ink4738.xml"/><Relationship Id="rId135" Type="http://schemas.openxmlformats.org/officeDocument/2006/relationships/customXml" Target="../ink/ink4765.xml"/><Relationship Id="rId156" Type="http://schemas.openxmlformats.org/officeDocument/2006/relationships/image" Target="../media/image671.png"/><Relationship Id="rId177" Type="http://schemas.openxmlformats.org/officeDocument/2006/relationships/customXml" Target="../ink/ink4786.xml"/><Relationship Id="rId18" Type="http://schemas.openxmlformats.org/officeDocument/2006/relationships/image" Target="../media/image599.png"/><Relationship Id="rId39" Type="http://schemas.openxmlformats.org/officeDocument/2006/relationships/customXml" Target="../ink/ink4717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52.xml"/><Relationship Id="rId21" Type="http://schemas.openxmlformats.org/officeDocument/2006/relationships/customXml" Target="../ink/ink4804.xml"/><Relationship Id="rId42" Type="http://schemas.openxmlformats.org/officeDocument/2006/relationships/image" Target="../media/image612.png"/><Relationship Id="rId63" Type="http://schemas.openxmlformats.org/officeDocument/2006/relationships/customXml" Target="../ink/ink4825.xml"/><Relationship Id="rId84" Type="http://schemas.openxmlformats.org/officeDocument/2006/relationships/image" Target="../media/image634.png"/><Relationship Id="rId138" Type="http://schemas.openxmlformats.org/officeDocument/2006/relationships/image" Target="../media/image661.png"/><Relationship Id="rId159" Type="http://schemas.openxmlformats.org/officeDocument/2006/relationships/customXml" Target="../ink/ink4873.xml"/><Relationship Id="rId170" Type="http://schemas.openxmlformats.org/officeDocument/2006/relationships/image" Target="../media/image678.png"/><Relationship Id="rId191" Type="http://schemas.openxmlformats.org/officeDocument/2006/relationships/customXml" Target="../ink/ink4889.xml"/><Relationship Id="rId107" Type="http://schemas.openxmlformats.org/officeDocument/2006/relationships/customXml" Target="../ink/ink4847.xml"/><Relationship Id="rId11" Type="http://schemas.openxmlformats.org/officeDocument/2006/relationships/customXml" Target="../ink/ink4799.xml"/><Relationship Id="rId32" Type="http://schemas.openxmlformats.org/officeDocument/2006/relationships/image" Target="../media/image606.png"/><Relationship Id="rId53" Type="http://schemas.openxmlformats.org/officeDocument/2006/relationships/customXml" Target="../ink/ink4820.xml"/><Relationship Id="rId74" Type="http://schemas.openxmlformats.org/officeDocument/2006/relationships/image" Target="../media/image629.png"/><Relationship Id="rId128" Type="http://schemas.openxmlformats.org/officeDocument/2006/relationships/image" Target="../media/image657.png"/><Relationship Id="rId149" Type="http://schemas.openxmlformats.org/officeDocument/2006/relationships/customXml" Target="../ink/ink4868.xml"/><Relationship Id="rId5" Type="http://schemas.openxmlformats.org/officeDocument/2006/relationships/customXml" Target="../ink/ink4796.xml"/><Relationship Id="rId95" Type="http://schemas.openxmlformats.org/officeDocument/2006/relationships/customXml" Target="../ink/ink4841.xml"/><Relationship Id="rId160" Type="http://schemas.openxmlformats.org/officeDocument/2006/relationships/image" Target="../media/image673.png"/><Relationship Id="rId181" Type="http://schemas.openxmlformats.org/officeDocument/2006/relationships/customXml" Target="../ink/ink4884.xml"/><Relationship Id="rId22" Type="http://schemas.openxmlformats.org/officeDocument/2006/relationships/image" Target="../media/image601.png"/><Relationship Id="rId43" Type="http://schemas.openxmlformats.org/officeDocument/2006/relationships/customXml" Target="../ink/ink4815.xml"/><Relationship Id="rId64" Type="http://schemas.openxmlformats.org/officeDocument/2006/relationships/image" Target="../media/image624.png"/><Relationship Id="rId118" Type="http://schemas.openxmlformats.org/officeDocument/2006/relationships/image" Target="../media/image652.png"/><Relationship Id="rId139" Type="http://schemas.openxmlformats.org/officeDocument/2006/relationships/customXml" Target="../ink/ink4863.xml"/><Relationship Id="rId85" Type="http://schemas.openxmlformats.org/officeDocument/2006/relationships/customXml" Target="../ink/ink4836.xml"/><Relationship Id="rId150" Type="http://schemas.openxmlformats.org/officeDocument/2006/relationships/image" Target="../media/image668.png"/><Relationship Id="rId171" Type="http://schemas.openxmlformats.org/officeDocument/2006/relationships/customXml" Target="../ink/ink4879.xml"/><Relationship Id="rId192" Type="http://schemas.openxmlformats.org/officeDocument/2006/relationships/image" Target="../media/image689.png"/><Relationship Id="rId12" Type="http://schemas.openxmlformats.org/officeDocument/2006/relationships/image" Target="../media/image596.png"/><Relationship Id="rId33" Type="http://schemas.openxmlformats.org/officeDocument/2006/relationships/customXml" Target="../ink/ink4810.xml"/><Relationship Id="rId108" Type="http://schemas.openxmlformats.org/officeDocument/2006/relationships/image" Target="../media/image646.png"/><Relationship Id="rId129" Type="http://schemas.openxmlformats.org/officeDocument/2006/relationships/customXml" Target="../ink/ink4858.xml"/><Relationship Id="rId54" Type="http://schemas.openxmlformats.org/officeDocument/2006/relationships/image" Target="../media/image619.png"/><Relationship Id="rId75" Type="http://schemas.openxmlformats.org/officeDocument/2006/relationships/customXml" Target="../ink/ink4831.xml"/><Relationship Id="rId96" Type="http://schemas.openxmlformats.org/officeDocument/2006/relationships/image" Target="../media/image640.png"/><Relationship Id="rId140" Type="http://schemas.openxmlformats.org/officeDocument/2006/relationships/image" Target="../media/image663.png"/><Relationship Id="rId161" Type="http://schemas.openxmlformats.org/officeDocument/2006/relationships/customXml" Target="../ink/ink4874.xml"/><Relationship Id="rId182" Type="http://schemas.openxmlformats.org/officeDocument/2006/relationships/image" Target="../media/image684.png"/><Relationship Id="rId6" Type="http://schemas.openxmlformats.org/officeDocument/2006/relationships/image" Target="../media/image593.png"/><Relationship Id="rId23" Type="http://schemas.openxmlformats.org/officeDocument/2006/relationships/customXml" Target="../ink/ink4805.xml"/><Relationship Id="rId119" Type="http://schemas.openxmlformats.org/officeDocument/2006/relationships/customXml" Target="../ink/ink4853.xml"/><Relationship Id="rId44" Type="http://schemas.openxmlformats.org/officeDocument/2006/relationships/image" Target="../media/image613.png"/><Relationship Id="rId65" Type="http://schemas.openxmlformats.org/officeDocument/2006/relationships/customXml" Target="../ink/ink4826.xml"/><Relationship Id="rId86" Type="http://schemas.openxmlformats.org/officeDocument/2006/relationships/image" Target="../media/image635.png"/><Relationship Id="rId130" Type="http://schemas.openxmlformats.org/officeDocument/2006/relationships/image" Target="../media/image658.png"/><Relationship Id="rId151" Type="http://schemas.openxmlformats.org/officeDocument/2006/relationships/customXml" Target="../ink/ink4869.xml"/><Relationship Id="rId172" Type="http://schemas.openxmlformats.org/officeDocument/2006/relationships/image" Target="../media/image679.png"/><Relationship Id="rId193" Type="http://schemas.openxmlformats.org/officeDocument/2006/relationships/customXml" Target="../ink/ink4890.xml"/><Relationship Id="rId13" Type="http://schemas.openxmlformats.org/officeDocument/2006/relationships/customXml" Target="../ink/ink4800.xml"/><Relationship Id="rId109" Type="http://schemas.openxmlformats.org/officeDocument/2006/relationships/customXml" Target="../ink/ink4848.xml"/><Relationship Id="rId34" Type="http://schemas.openxmlformats.org/officeDocument/2006/relationships/image" Target="../media/image608.png"/><Relationship Id="rId50" Type="http://schemas.openxmlformats.org/officeDocument/2006/relationships/image" Target="../media/image617.png"/><Relationship Id="rId55" Type="http://schemas.openxmlformats.org/officeDocument/2006/relationships/customXml" Target="../ink/ink4821.xml"/><Relationship Id="rId76" Type="http://schemas.openxmlformats.org/officeDocument/2006/relationships/image" Target="../media/image630.png"/><Relationship Id="rId97" Type="http://schemas.openxmlformats.org/officeDocument/2006/relationships/customXml" Target="../ink/ink4842.xml"/><Relationship Id="rId104" Type="http://schemas.openxmlformats.org/officeDocument/2006/relationships/image" Target="../media/image644.png"/><Relationship Id="rId120" Type="http://schemas.openxmlformats.org/officeDocument/2006/relationships/image" Target="../media/image653.png"/><Relationship Id="rId125" Type="http://schemas.openxmlformats.org/officeDocument/2006/relationships/customXml" Target="../ink/ink4856.xml"/><Relationship Id="rId141" Type="http://schemas.openxmlformats.org/officeDocument/2006/relationships/customXml" Target="../ink/ink4864.xml"/><Relationship Id="rId146" Type="http://schemas.openxmlformats.org/officeDocument/2006/relationships/image" Target="../media/image666.png"/><Relationship Id="rId167" Type="http://schemas.openxmlformats.org/officeDocument/2006/relationships/customXml" Target="../ink/ink4877.xml"/><Relationship Id="rId188" Type="http://schemas.openxmlformats.org/officeDocument/2006/relationships/image" Target="../media/image687.png"/><Relationship Id="rId7" Type="http://schemas.openxmlformats.org/officeDocument/2006/relationships/customXml" Target="../ink/ink4797.xml"/><Relationship Id="rId71" Type="http://schemas.openxmlformats.org/officeDocument/2006/relationships/customXml" Target="../ink/ink4829.xml"/><Relationship Id="rId92" Type="http://schemas.openxmlformats.org/officeDocument/2006/relationships/image" Target="../media/image638.png"/><Relationship Id="rId162" Type="http://schemas.openxmlformats.org/officeDocument/2006/relationships/image" Target="../media/image674.png"/><Relationship Id="rId183" Type="http://schemas.openxmlformats.org/officeDocument/2006/relationships/customXml" Target="../ink/ink4885.xml"/><Relationship Id="rId2" Type="http://schemas.openxmlformats.org/officeDocument/2006/relationships/image" Target="../media/image389.png"/><Relationship Id="rId29" Type="http://schemas.openxmlformats.org/officeDocument/2006/relationships/customXml" Target="../ink/ink4808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4816.xml"/><Relationship Id="rId66" Type="http://schemas.openxmlformats.org/officeDocument/2006/relationships/image" Target="../media/image625.png"/><Relationship Id="rId87" Type="http://schemas.openxmlformats.org/officeDocument/2006/relationships/customXml" Target="../ink/ink4837.xml"/><Relationship Id="rId110" Type="http://schemas.openxmlformats.org/officeDocument/2006/relationships/image" Target="../media/image647.png"/><Relationship Id="rId115" Type="http://schemas.openxmlformats.org/officeDocument/2006/relationships/customXml" Target="../ink/ink4851.xml"/><Relationship Id="rId131" Type="http://schemas.openxmlformats.org/officeDocument/2006/relationships/customXml" Target="../ink/ink4859.xml"/><Relationship Id="rId136" Type="http://schemas.openxmlformats.org/officeDocument/2006/relationships/image" Target="../media/image660.png"/><Relationship Id="rId157" Type="http://schemas.openxmlformats.org/officeDocument/2006/relationships/customXml" Target="../ink/ink4872.xml"/><Relationship Id="rId178" Type="http://schemas.openxmlformats.org/officeDocument/2006/relationships/image" Target="../media/image682.png"/><Relationship Id="rId61" Type="http://schemas.openxmlformats.org/officeDocument/2006/relationships/customXml" Target="../ink/ink4824.xml"/><Relationship Id="rId82" Type="http://schemas.openxmlformats.org/officeDocument/2006/relationships/image" Target="../media/image633.png"/><Relationship Id="rId152" Type="http://schemas.openxmlformats.org/officeDocument/2006/relationships/image" Target="../media/image669.png"/><Relationship Id="rId173" Type="http://schemas.openxmlformats.org/officeDocument/2006/relationships/customXml" Target="../ink/ink4880.xml"/><Relationship Id="rId194" Type="http://schemas.openxmlformats.org/officeDocument/2006/relationships/image" Target="../media/image690.png"/><Relationship Id="rId19" Type="http://schemas.openxmlformats.org/officeDocument/2006/relationships/customXml" Target="../ink/ink4803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4811.xml"/><Relationship Id="rId56" Type="http://schemas.openxmlformats.org/officeDocument/2006/relationships/image" Target="../media/image620.png"/><Relationship Id="rId77" Type="http://schemas.openxmlformats.org/officeDocument/2006/relationships/customXml" Target="../ink/ink4832.xml"/><Relationship Id="rId100" Type="http://schemas.openxmlformats.org/officeDocument/2006/relationships/image" Target="../media/image642.png"/><Relationship Id="rId105" Type="http://schemas.openxmlformats.org/officeDocument/2006/relationships/customXml" Target="../ink/ink4846.xml"/><Relationship Id="rId126" Type="http://schemas.openxmlformats.org/officeDocument/2006/relationships/image" Target="../media/image656.png"/><Relationship Id="rId147" Type="http://schemas.openxmlformats.org/officeDocument/2006/relationships/customXml" Target="../ink/ink4867.xml"/><Relationship Id="rId168" Type="http://schemas.openxmlformats.org/officeDocument/2006/relationships/image" Target="../media/image677.png"/><Relationship Id="rId8" Type="http://schemas.openxmlformats.org/officeDocument/2006/relationships/image" Target="../media/image594.png"/><Relationship Id="rId51" Type="http://schemas.openxmlformats.org/officeDocument/2006/relationships/customXml" Target="../ink/ink4819.xml"/><Relationship Id="rId72" Type="http://schemas.openxmlformats.org/officeDocument/2006/relationships/image" Target="../media/image628.png"/><Relationship Id="rId93" Type="http://schemas.openxmlformats.org/officeDocument/2006/relationships/customXml" Target="../ink/ink4840.xml"/><Relationship Id="rId98" Type="http://schemas.openxmlformats.org/officeDocument/2006/relationships/image" Target="../media/image641.png"/><Relationship Id="rId121" Type="http://schemas.openxmlformats.org/officeDocument/2006/relationships/customXml" Target="../ink/ink4854.xml"/><Relationship Id="rId142" Type="http://schemas.openxmlformats.org/officeDocument/2006/relationships/image" Target="../media/image664.png"/><Relationship Id="rId163" Type="http://schemas.openxmlformats.org/officeDocument/2006/relationships/customXml" Target="../ink/ink4875.xml"/><Relationship Id="rId184" Type="http://schemas.openxmlformats.org/officeDocument/2006/relationships/image" Target="../media/image685.png"/><Relationship Id="rId189" Type="http://schemas.openxmlformats.org/officeDocument/2006/relationships/customXml" Target="../ink/ink4888.xml"/><Relationship Id="rId3" Type="http://schemas.openxmlformats.org/officeDocument/2006/relationships/customXml" Target="../ink/ink4795.xml"/><Relationship Id="rId25" Type="http://schemas.openxmlformats.org/officeDocument/2006/relationships/customXml" Target="../ink/ink4806.xml"/><Relationship Id="rId46" Type="http://schemas.openxmlformats.org/officeDocument/2006/relationships/image" Target="../media/image615.png"/><Relationship Id="rId67" Type="http://schemas.openxmlformats.org/officeDocument/2006/relationships/customXml" Target="../ink/ink4827.xml"/><Relationship Id="rId116" Type="http://schemas.openxmlformats.org/officeDocument/2006/relationships/image" Target="../media/image651.png"/><Relationship Id="rId137" Type="http://schemas.openxmlformats.org/officeDocument/2006/relationships/customXml" Target="../ink/ink4862.xml"/><Relationship Id="rId158" Type="http://schemas.openxmlformats.org/officeDocument/2006/relationships/image" Target="../media/image672.png"/><Relationship Id="rId20" Type="http://schemas.openxmlformats.org/officeDocument/2006/relationships/image" Target="../media/image600.png"/><Relationship Id="rId41" Type="http://schemas.openxmlformats.org/officeDocument/2006/relationships/customXml" Target="../ink/ink4814.xml"/><Relationship Id="rId62" Type="http://schemas.openxmlformats.org/officeDocument/2006/relationships/image" Target="../media/image623.png"/><Relationship Id="rId83" Type="http://schemas.openxmlformats.org/officeDocument/2006/relationships/customXml" Target="../ink/ink4835.xml"/><Relationship Id="rId88" Type="http://schemas.openxmlformats.org/officeDocument/2006/relationships/image" Target="../media/image636.png"/><Relationship Id="rId111" Type="http://schemas.openxmlformats.org/officeDocument/2006/relationships/customXml" Target="../ink/ink4849.xml"/><Relationship Id="rId132" Type="http://schemas.openxmlformats.org/officeDocument/2006/relationships/image" Target="../media/image659.png"/><Relationship Id="rId153" Type="http://schemas.openxmlformats.org/officeDocument/2006/relationships/customXml" Target="../ink/ink4870.xml"/><Relationship Id="rId174" Type="http://schemas.openxmlformats.org/officeDocument/2006/relationships/image" Target="../media/image680.png"/><Relationship Id="rId179" Type="http://schemas.openxmlformats.org/officeDocument/2006/relationships/customXml" Target="../ink/ink4883.xml"/><Relationship Id="rId195" Type="http://schemas.openxmlformats.org/officeDocument/2006/relationships/customXml" Target="../ink/ink4891.xml"/><Relationship Id="rId190" Type="http://schemas.openxmlformats.org/officeDocument/2006/relationships/image" Target="../media/image688.png"/><Relationship Id="rId15" Type="http://schemas.openxmlformats.org/officeDocument/2006/relationships/customXml" Target="../ink/ink4801.xml"/><Relationship Id="rId36" Type="http://schemas.openxmlformats.org/officeDocument/2006/relationships/image" Target="../media/image609.png"/><Relationship Id="rId57" Type="http://schemas.openxmlformats.org/officeDocument/2006/relationships/customXml" Target="../ink/ink4822.xml"/><Relationship Id="rId106" Type="http://schemas.openxmlformats.org/officeDocument/2006/relationships/image" Target="../media/image645.png"/><Relationship Id="rId127" Type="http://schemas.openxmlformats.org/officeDocument/2006/relationships/customXml" Target="../ink/ink4857.xml"/><Relationship Id="rId10" Type="http://schemas.openxmlformats.org/officeDocument/2006/relationships/image" Target="../media/image595.png"/><Relationship Id="rId31" Type="http://schemas.openxmlformats.org/officeDocument/2006/relationships/customXml" Target="../ink/ink4809.xml"/><Relationship Id="rId52" Type="http://schemas.openxmlformats.org/officeDocument/2006/relationships/image" Target="../media/image618.png"/><Relationship Id="rId73" Type="http://schemas.openxmlformats.org/officeDocument/2006/relationships/customXml" Target="../ink/ink4830.xml"/><Relationship Id="rId78" Type="http://schemas.openxmlformats.org/officeDocument/2006/relationships/image" Target="../media/image631.png"/><Relationship Id="rId94" Type="http://schemas.openxmlformats.org/officeDocument/2006/relationships/image" Target="../media/image639.png"/><Relationship Id="rId99" Type="http://schemas.openxmlformats.org/officeDocument/2006/relationships/customXml" Target="../ink/ink4843.xml"/><Relationship Id="rId101" Type="http://schemas.openxmlformats.org/officeDocument/2006/relationships/customXml" Target="../ink/ink4844.xml"/><Relationship Id="rId122" Type="http://schemas.openxmlformats.org/officeDocument/2006/relationships/image" Target="../media/image654.png"/><Relationship Id="rId143" Type="http://schemas.openxmlformats.org/officeDocument/2006/relationships/customXml" Target="../ink/ink4865.xml"/><Relationship Id="rId148" Type="http://schemas.openxmlformats.org/officeDocument/2006/relationships/image" Target="../media/image667.png"/><Relationship Id="rId164" Type="http://schemas.openxmlformats.org/officeDocument/2006/relationships/image" Target="../media/image675.png"/><Relationship Id="rId169" Type="http://schemas.openxmlformats.org/officeDocument/2006/relationships/customXml" Target="../ink/ink4878.xml"/><Relationship Id="rId185" Type="http://schemas.openxmlformats.org/officeDocument/2006/relationships/customXml" Target="../ink/ink4886.xml"/><Relationship Id="rId4" Type="http://schemas.openxmlformats.org/officeDocument/2006/relationships/image" Target="../media/image592.png"/><Relationship Id="rId9" Type="http://schemas.openxmlformats.org/officeDocument/2006/relationships/customXml" Target="../ink/ink4798.xml"/><Relationship Id="rId180" Type="http://schemas.openxmlformats.org/officeDocument/2006/relationships/image" Target="../media/image683.png"/><Relationship Id="rId26" Type="http://schemas.openxmlformats.org/officeDocument/2006/relationships/image" Target="../media/image603.png"/><Relationship Id="rId47" Type="http://schemas.openxmlformats.org/officeDocument/2006/relationships/customXml" Target="../ink/ink4817.xml"/><Relationship Id="rId68" Type="http://schemas.openxmlformats.org/officeDocument/2006/relationships/image" Target="../media/image626.png"/><Relationship Id="rId89" Type="http://schemas.openxmlformats.org/officeDocument/2006/relationships/customXml" Target="../ink/ink4838.xml"/><Relationship Id="rId112" Type="http://schemas.openxmlformats.org/officeDocument/2006/relationships/image" Target="../media/image648.png"/><Relationship Id="rId133" Type="http://schemas.openxmlformats.org/officeDocument/2006/relationships/customXml" Target="../ink/ink4860.xml"/><Relationship Id="rId154" Type="http://schemas.openxmlformats.org/officeDocument/2006/relationships/image" Target="../media/image670.png"/><Relationship Id="rId175" Type="http://schemas.openxmlformats.org/officeDocument/2006/relationships/customXml" Target="../ink/ink4881.xml"/><Relationship Id="rId196" Type="http://schemas.openxmlformats.org/officeDocument/2006/relationships/image" Target="../media/image691.png"/><Relationship Id="rId16" Type="http://schemas.openxmlformats.org/officeDocument/2006/relationships/image" Target="../media/image598.png"/><Relationship Id="rId37" Type="http://schemas.openxmlformats.org/officeDocument/2006/relationships/customXml" Target="../ink/ink4812.xml"/><Relationship Id="rId58" Type="http://schemas.openxmlformats.org/officeDocument/2006/relationships/image" Target="../media/image621.png"/><Relationship Id="rId79" Type="http://schemas.openxmlformats.org/officeDocument/2006/relationships/customXml" Target="../ink/ink4833.xml"/><Relationship Id="rId102" Type="http://schemas.openxmlformats.org/officeDocument/2006/relationships/image" Target="../media/image643.png"/><Relationship Id="rId123" Type="http://schemas.openxmlformats.org/officeDocument/2006/relationships/customXml" Target="../ink/ink4855.xml"/><Relationship Id="rId144" Type="http://schemas.openxmlformats.org/officeDocument/2006/relationships/image" Target="../media/image665.png"/><Relationship Id="rId90" Type="http://schemas.openxmlformats.org/officeDocument/2006/relationships/image" Target="../media/image637.png"/><Relationship Id="rId165" Type="http://schemas.openxmlformats.org/officeDocument/2006/relationships/customXml" Target="../ink/ink4876.xml"/><Relationship Id="rId186" Type="http://schemas.openxmlformats.org/officeDocument/2006/relationships/image" Target="../media/image686.png"/><Relationship Id="rId27" Type="http://schemas.openxmlformats.org/officeDocument/2006/relationships/customXml" Target="../ink/ink4807.xml"/><Relationship Id="rId48" Type="http://schemas.openxmlformats.org/officeDocument/2006/relationships/image" Target="../media/image616.png"/><Relationship Id="rId69" Type="http://schemas.openxmlformats.org/officeDocument/2006/relationships/customXml" Target="../ink/ink4828.xml"/><Relationship Id="rId113" Type="http://schemas.openxmlformats.org/officeDocument/2006/relationships/customXml" Target="../ink/ink4850.xml"/><Relationship Id="rId134" Type="http://schemas.openxmlformats.org/officeDocument/2006/relationships/image" Target="../media/image649.png"/><Relationship Id="rId80" Type="http://schemas.openxmlformats.org/officeDocument/2006/relationships/image" Target="../media/image632.png"/><Relationship Id="rId155" Type="http://schemas.openxmlformats.org/officeDocument/2006/relationships/customXml" Target="../ink/ink4871.xml"/><Relationship Id="rId176" Type="http://schemas.openxmlformats.org/officeDocument/2006/relationships/image" Target="../media/image681.png"/><Relationship Id="rId17" Type="http://schemas.openxmlformats.org/officeDocument/2006/relationships/customXml" Target="../ink/ink4802.xml"/><Relationship Id="rId38" Type="http://schemas.openxmlformats.org/officeDocument/2006/relationships/image" Target="../media/image610.png"/><Relationship Id="rId59" Type="http://schemas.openxmlformats.org/officeDocument/2006/relationships/customXml" Target="../ink/ink4823.xml"/><Relationship Id="rId103" Type="http://schemas.openxmlformats.org/officeDocument/2006/relationships/customXml" Target="../ink/ink4845.xml"/><Relationship Id="rId124" Type="http://schemas.openxmlformats.org/officeDocument/2006/relationships/image" Target="../media/image655.png"/><Relationship Id="rId70" Type="http://schemas.openxmlformats.org/officeDocument/2006/relationships/image" Target="../media/image627.png"/><Relationship Id="rId91" Type="http://schemas.openxmlformats.org/officeDocument/2006/relationships/customXml" Target="../ink/ink4839.xml"/><Relationship Id="rId145" Type="http://schemas.openxmlformats.org/officeDocument/2006/relationships/customXml" Target="../ink/ink4866.xml"/><Relationship Id="rId166" Type="http://schemas.openxmlformats.org/officeDocument/2006/relationships/image" Target="../media/image676.png"/><Relationship Id="rId187" Type="http://schemas.openxmlformats.org/officeDocument/2006/relationships/customXml" Target="../ink/ink4887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604.png"/><Relationship Id="rId49" Type="http://schemas.openxmlformats.org/officeDocument/2006/relationships/customXml" Target="../ink/ink4818.xml"/><Relationship Id="rId114" Type="http://schemas.openxmlformats.org/officeDocument/2006/relationships/image" Target="../media/image650.png"/><Relationship Id="rId60" Type="http://schemas.openxmlformats.org/officeDocument/2006/relationships/image" Target="../media/image622.png"/><Relationship Id="rId81" Type="http://schemas.openxmlformats.org/officeDocument/2006/relationships/customXml" Target="../ink/ink4834.xml"/><Relationship Id="rId135" Type="http://schemas.openxmlformats.org/officeDocument/2006/relationships/customXml" Target="../ink/ink4861.xml"/><Relationship Id="rId156" Type="http://schemas.openxmlformats.org/officeDocument/2006/relationships/image" Target="../media/image671.png"/><Relationship Id="rId177" Type="http://schemas.openxmlformats.org/officeDocument/2006/relationships/customXml" Target="../ink/ink4882.xml"/><Relationship Id="rId18" Type="http://schemas.openxmlformats.org/officeDocument/2006/relationships/image" Target="../media/image599.png"/><Relationship Id="rId39" Type="http://schemas.openxmlformats.org/officeDocument/2006/relationships/customXml" Target="../ink/ink4813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949.xml"/><Relationship Id="rId21" Type="http://schemas.openxmlformats.org/officeDocument/2006/relationships/customXml" Target="../ink/ink4901.xml"/><Relationship Id="rId42" Type="http://schemas.openxmlformats.org/officeDocument/2006/relationships/image" Target="../media/image612.png"/><Relationship Id="rId63" Type="http://schemas.openxmlformats.org/officeDocument/2006/relationships/customXml" Target="../ink/ink4922.xml"/><Relationship Id="rId84" Type="http://schemas.openxmlformats.org/officeDocument/2006/relationships/image" Target="../media/image634.png"/><Relationship Id="rId138" Type="http://schemas.openxmlformats.org/officeDocument/2006/relationships/image" Target="../media/image661.png"/><Relationship Id="rId159" Type="http://schemas.openxmlformats.org/officeDocument/2006/relationships/customXml" Target="../ink/ink4970.xml"/><Relationship Id="rId170" Type="http://schemas.openxmlformats.org/officeDocument/2006/relationships/image" Target="../media/image678.png"/><Relationship Id="rId191" Type="http://schemas.openxmlformats.org/officeDocument/2006/relationships/customXml" Target="../ink/ink4986.xml"/><Relationship Id="rId107" Type="http://schemas.openxmlformats.org/officeDocument/2006/relationships/customXml" Target="../ink/ink4944.xml"/><Relationship Id="rId11" Type="http://schemas.openxmlformats.org/officeDocument/2006/relationships/customXml" Target="../ink/ink4896.xml"/><Relationship Id="rId32" Type="http://schemas.openxmlformats.org/officeDocument/2006/relationships/image" Target="../media/image606.png"/><Relationship Id="rId53" Type="http://schemas.openxmlformats.org/officeDocument/2006/relationships/customXml" Target="../ink/ink4917.xml"/><Relationship Id="rId74" Type="http://schemas.openxmlformats.org/officeDocument/2006/relationships/image" Target="../media/image629.png"/><Relationship Id="rId128" Type="http://schemas.openxmlformats.org/officeDocument/2006/relationships/image" Target="../media/image657.png"/><Relationship Id="rId149" Type="http://schemas.openxmlformats.org/officeDocument/2006/relationships/customXml" Target="../ink/ink4965.xml"/><Relationship Id="rId5" Type="http://schemas.openxmlformats.org/officeDocument/2006/relationships/customXml" Target="../ink/ink4893.xml"/><Relationship Id="rId95" Type="http://schemas.openxmlformats.org/officeDocument/2006/relationships/customXml" Target="../ink/ink4938.xml"/><Relationship Id="rId160" Type="http://schemas.openxmlformats.org/officeDocument/2006/relationships/image" Target="../media/image673.png"/><Relationship Id="rId181" Type="http://schemas.openxmlformats.org/officeDocument/2006/relationships/customXml" Target="../ink/ink4981.xml"/><Relationship Id="rId22" Type="http://schemas.openxmlformats.org/officeDocument/2006/relationships/image" Target="../media/image601.png"/><Relationship Id="rId43" Type="http://schemas.openxmlformats.org/officeDocument/2006/relationships/customXml" Target="../ink/ink4912.xml"/><Relationship Id="rId64" Type="http://schemas.openxmlformats.org/officeDocument/2006/relationships/image" Target="../media/image624.png"/><Relationship Id="rId118" Type="http://schemas.openxmlformats.org/officeDocument/2006/relationships/image" Target="../media/image652.png"/><Relationship Id="rId139" Type="http://schemas.openxmlformats.org/officeDocument/2006/relationships/customXml" Target="../ink/ink4960.xml"/><Relationship Id="rId85" Type="http://schemas.openxmlformats.org/officeDocument/2006/relationships/customXml" Target="../ink/ink4933.xml"/><Relationship Id="rId150" Type="http://schemas.openxmlformats.org/officeDocument/2006/relationships/image" Target="../media/image668.png"/><Relationship Id="rId171" Type="http://schemas.openxmlformats.org/officeDocument/2006/relationships/customXml" Target="../ink/ink4976.xml"/><Relationship Id="rId192" Type="http://schemas.openxmlformats.org/officeDocument/2006/relationships/image" Target="../media/image689.png"/><Relationship Id="rId12" Type="http://schemas.openxmlformats.org/officeDocument/2006/relationships/image" Target="../media/image596.png"/><Relationship Id="rId33" Type="http://schemas.openxmlformats.org/officeDocument/2006/relationships/customXml" Target="../ink/ink4907.xml"/><Relationship Id="rId108" Type="http://schemas.openxmlformats.org/officeDocument/2006/relationships/image" Target="../media/image646.png"/><Relationship Id="rId129" Type="http://schemas.openxmlformats.org/officeDocument/2006/relationships/customXml" Target="../ink/ink4955.xml"/><Relationship Id="rId54" Type="http://schemas.openxmlformats.org/officeDocument/2006/relationships/image" Target="../media/image619.png"/><Relationship Id="rId75" Type="http://schemas.openxmlformats.org/officeDocument/2006/relationships/customXml" Target="../ink/ink4928.xml"/><Relationship Id="rId96" Type="http://schemas.openxmlformats.org/officeDocument/2006/relationships/image" Target="../media/image640.png"/><Relationship Id="rId140" Type="http://schemas.openxmlformats.org/officeDocument/2006/relationships/image" Target="../media/image663.png"/><Relationship Id="rId161" Type="http://schemas.openxmlformats.org/officeDocument/2006/relationships/customXml" Target="../ink/ink4971.xml"/><Relationship Id="rId182" Type="http://schemas.openxmlformats.org/officeDocument/2006/relationships/image" Target="../media/image684.png"/><Relationship Id="rId6" Type="http://schemas.openxmlformats.org/officeDocument/2006/relationships/image" Target="../media/image593.png"/><Relationship Id="rId23" Type="http://schemas.openxmlformats.org/officeDocument/2006/relationships/customXml" Target="../ink/ink4902.xml"/><Relationship Id="rId119" Type="http://schemas.openxmlformats.org/officeDocument/2006/relationships/customXml" Target="../ink/ink4950.xml"/><Relationship Id="rId44" Type="http://schemas.openxmlformats.org/officeDocument/2006/relationships/image" Target="../media/image613.png"/><Relationship Id="rId65" Type="http://schemas.openxmlformats.org/officeDocument/2006/relationships/customXml" Target="../ink/ink4923.xml"/><Relationship Id="rId86" Type="http://schemas.openxmlformats.org/officeDocument/2006/relationships/image" Target="../media/image635.png"/><Relationship Id="rId130" Type="http://schemas.openxmlformats.org/officeDocument/2006/relationships/image" Target="../media/image658.png"/><Relationship Id="rId151" Type="http://schemas.openxmlformats.org/officeDocument/2006/relationships/customXml" Target="../ink/ink4966.xml"/><Relationship Id="rId172" Type="http://schemas.openxmlformats.org/officeDocument/2006/relationships/image" Target="../media/image679.png"/><Relationship Id="rId193" Type="http://schemas.openxmlformats.org/officeDocument/2006/relationships/customXml" Target="../ink/ink4987.xml"/><Relationship Id="rId13" Type="http://schemas.openxmlformats.org/officeDocument/2006/relationships/customXml" Target="../ink/ink4897.xml"/><Relationship Id="rId109" Type="http://schemas.openxmlformats.org/officeDocument/2006/relationships/customXml" Target="../ink/ink4945.xml"/><Relationship Id="rId34" Type="http://schemas.openxmlformats.org/officeDocument/2006/relationships/image" Target="../media/image608.png"/><Relationship Id="rId50" Type="http://schemas.openxmlformats.org/officeDocument/2006/relationships/image" Target="../media/image617.png"/><Relationship Id="rId55" Type="http://schemas.openxmlformats.org/officeDocument/2006/relationships/customXml" Target="../ink/ink4918.xml"/><Relationship Id="rId76" Type="http://schemas.openxmlformats.org/officeDocument/2006/relationships/image" Target="../media/image630.png"/><Relationship Id="rId97" Type="http://schemas.openxmlformats.org/officeDocument/2006/relationships/customXml" Target="../ink/ink4939.xml"/><Relationship Id="rId104" Type="http://schemas.openxmlformats.org/officeDocument/2006/relationships/image" Target="../media/image644.png"/><Relationship Id="rId120" Type="http://schemas.openxmlformats.org/officeDocument/2006/relationships/image" Target="../media/image653.png"/><Relationship Id="rId125" Type="http://schemas.openxmlformats.org/officeDocument/2006/relationships/customXml" Target="../ink/ink4953.xml"/><Relationship Id="rId141" Type="http://schemas.openxmlformats.org/officeDocument/2006/relationships/customXml" Target="../ink/ink4961.xml"/><Relationship Id="rId146" Type="http://schemas.openxmlformats.org/officeDocument/2006/relationships/image" Target="../media/image666.png"/><Relationship Id="rId167" Type="http://schemas.openxmlformats.org/officeDocument/2006/relationships/customXml" Target="../ink/ink4974.xml"/><Relationship Id="rId188" Type="http://schemas.openxmlformats.org/officeDocument/2006/relationships/image" Target="../media/image687.png"/><Relationship Id="rId7" Type="http://schemas.openxmlformats.org/officeDocument/2006/relationships/customXml" Target="../ink/ink4894.xml"/><Relationship Id="rId71" Type="http://schemas.openxmlformats.org/officeDocument/2006/relationships/customXml" Target="../ink/ink4926.xml"/><Relationship Id="rId92" Type="http://schemas.openxmlformats.org/officeDocument/2006/relationships/image" Target="../media/image638.png"/><Relationship Id="rId162" Type="http://schemas.openxmlformats.org/officeDocument/2006/relationships/image" Target="../media/image674.png"/><Relationship Id="rId183" Type="http://schemas.openxmlformats.org/officeDocument/2006/relationships/customXml" Target="../ink/ink4982.xml"/><Relationship Id="rId2" Type="http://schemas.openxmlformats.org/officeDocument/2006/relationships/image" Target="../media/image389.png"/><Relationship Id="rId29" Type="http://schemas.openxmlformats.org/officeDocument/2006/relationships/customXml" Target="../ink/ink4905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4913.xml"/><Relationship Id="rId66" Type="http://schemas.openxmlformats.org/officeDocument/2006/relationships/image" Target="../media/image625.png"/><Relationship Id="rId87" Type="http://schemas.openxmlformats.org/officeDocument/2006/relationships/customXml" Target="../ink/ink4934.xml"/><Relationship Id="rId110" Type="http://schemas.openxmlformats.org/officeDocument/2006/relationships/image" Target="../media/image647.png"/><Relationship Id="rId115" Type="http://schemas.openxmlformats.org/officeDocument/2006/relationships/customXml" Target="../ink/ink4948.xml"/><Relationship Id="rId131" Type="http://schemas.openxmlformats.org/officeDocument/2006/relationships/customXml" Target="../ink/ink4956.xml"/><Relationship Id="rId136" Type="http://schemas.openxmlformats.org/officeDocument/2006/relationships/image" Target="../media/image660.png"/><Relationship Id="rId157" Type="http://schemas.openxmlformats.org/officeDocument/2006/relationships/customXml" Target="../ink/ink4969.xml"/><Relationship Id="rId178" Type="http://schemas.openxmlformats.org/officeDocument/2006/relationships/image" Target="../media/image682.png"/><Relationship Id="rId61" Type="http://schemas.openxmlformats.org/officeDocument/2006/relationships/customXml" Target="../ink/ink4921.xml"/><Relationship Id="rId82" Type="http://schemas.openxmlformats.org/officeDocument/2006/relationships/image" Target="../media/image633.png"/><Relationship Id="rId152" Type="http://schemas.openxmlformats.org/officeDocument/2006/relationships/image" Target="../media/image669.png"/><Relationship Id="rId173" Type="http://schemas.openxmlformats.org/officeDocument/2006/relationships/customXml" Target="../ink/ink4977.xml"/><Relationship Id="rId194" Type="http://schemas.openxmlformats.org/officeDocument/2006/relationships/image" Target="../media/image690.png"/><Relationship Id="rId19" Type="http://schemas.openxmlformats.org/officeDocument/2006/relationships/customXml" Target="../ink/ink4900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4908.xml"/><Relationship Id="rId56" Type="http://schemas.openxmlformats.org/officeDocument/2006/relationships/image" Target="../media/image620.png"/><Relationship Id="rId77" Type="http://schemas.openxmlformats.org/officeDocument/2006/relationships/customXml" Target="../ink/ink4929.xml"/><Relationship Id="rId100" Type="http://schemas.openxmlformats.org/officeDocument/2006/relationships/image" Target="../media/image642.png"/><Relationship Id="rId105" Type="http://schemas.openxmlformats.org/officeDocument/2006/relationships/customXml" Target="../ink/ink4943.xml"/><Relationship Id="rId126" Type="http://schemas.openxmlformats.org/officeDocument/2006/relationships/image" Target="../media/image656.png"/><Relationship Id="rId147" Type="http://schemas.openxmlformats.org/officeDocument/2006/relationships/customXml" Target="../ink/ink4964.xml"/><Relationship Id="rId168" Type="http://schemas.openxmlformats.org/officeDocument/2006/relationships/image" Target="../media/image677.png"/><Relationship Id="rId8" Type="http://schemas.openxmlformats.org/officeDocument/2006/relationships/image" Target="../media/image594.png"/><Relationship Id="rId51" Type="http://schemas.openxmlformats.org/officeDocument/2006/relationships/customXml" Target="../ink/ink4916.xml"/><Relationship Id="rId72" Type="http://schemas.openxmlformats.org/officeDocument/2006/relationships/image" Target="../media/image628.png"/><Relationship Id="rId93" Type="http://schemas.openxmlformats.org/officeDocument/2006/relationships/customXml" Target="../ink/ink4937.xml"/><Relationship Id="rId98" Type="http://schemas.openxmlformats.org/officeDocument/2006/relationships/image" Target="../media/image641.png"/><Relationship Id="rId121" Type="http://schemas.openxmlformats.org/officeDocument/2006/relationships/customXml" Target="../ink/ink4951.xml"/><Relationship Id="rId142" Type="http://schemas.openxmlformats.org/officeDocument/2006/relationships/image" Target="../media/image664.png"/><Relationship Id="rId163" Type="http://schemas.openxmlformats.org/officeDocument/2006/relationships/customXml" Target="../ink/ink4972.xml"/><Relationship Id="rId184" Type="http://schemas.openxmlformats.org/officeDocument/2006/relationships/image" Target="../media/image685.png"/><Relationship Id="rId189" Type="http://schemas.openxmlformats.org/officeDocument/2006/relationships/customXml" Target="../ink/ink4985.xml"/><Relationship Id="rId3" Type="http://schemas.openxmlformats.org/officeDocument/2006/relationships/customXml" Target="../ink/ink4892.xml"/><Relationship Id="rId25" Type="http://schemas.openxmlformats.org/officeDocument/2006/relationships/customXml" Target="../ink/ink4903.xml"/><Relationship Id="rId46" Type="http://schemas.openxmlformats.org/officeDocument/2006/relationships/image" Target="../media/image615.png"/><Relationship Id="rId67" Type="http://schemas.openxmlformats.org/officeDocument/2006/relationships/customXml" Target="../ink/ink4924.xml"/><Relationship Id="rId116" Type="http://schemas.openxmlformats.org/officeDocument/2006/relationships/image" Target="../media/image651.png"/><Relationship Id="rId137" Type="http://schemas.openxmlformats.org/officeDocument/2006/relationships/customXml" Target="../ink/ink4959.xml"/><Relationship Id="rId158" Type="http://schemas.openxmlformats.org/officeDocument/2006/relationships/image" Target="../media/image672.png"/><Relationship Id="rId20" Type="http://schemas.openxmlformats.org/officeDocument/2006/relationships/image" Target="../media/image600.png"/><Relationship Id="rId41" Type="http://schemas.openxmlformats.org/officeDocument/2006/relationships/customXml" Target="../ink/ink4911.xml"/><Relationship Id="rId62" Type="http://schemas.openxmlformats.org/officeDocument/2006/relationships/image" Target="../media/image623.png"/><Relationship Id="rId83" Type="http://schemas.openxmlformats.org/officeDocument/2006/relationships/customXml" Target="../ink/ink4932.xml"/><Relationship Id="rId88" Type="http://schemas.openxmlformats.org/officeDocument/2006/relationships/image" Target="../media/image636.png"/><Relationship Id="rId111" Type="http://schemas.openxmlformats.org/officeDocument/2006/relationships/customXml" Target="../ink/ink4946.xml"/><Relationship Id="rId132" Type="http://schemas.openxmlformats.org/officeDocument/2006/relationships/image" Target="../media/image659.png"/><Relationship Id="rId153" Type="http://schemas.openxmlformats.org/officeDocument/2006/relationships/customXml" Target="../ink/ink4967.xml"/><Relationship Id="rId174" Type="http://schemas.openxmlformats.org/officeDocument/2006/relationships/image" Target="../media/image680.png"/><Relationship Id="rId179" Type="http://schemas.openxmlformats.org/officeDocument/2006/relationships/customXml" Target="../ink/ink4980.xml"/><Relationship Id="rId195" Type="http://schemas.openxmlformats.org/officeDocument/2006/relationships/customXml" Target="../ink/ink4988.xml"/><Relationship Id="rId190" Type="http://schemas.openxmlformats.org/officeDocument/2006/relationships/image" Target="../media/image688.png"/><Relationship Id="rId15" Type="http://schemas.openxmlformats.org/officeDocument/2006/relationships/customXml" Target="../ink/ink4898.xml"/><Relationship Id="rId36" Type="http://schemas.openxmlformats.org/officeDocument/2006/relationships/image" Target="../media/image609.png"/><Relationship Id="rId57" Type="http://schemas.openxmlformats.org/officeDocument/2006/relationships/customXml" Target="../ink/ink4919.xml"/><Relationship Id="rId106" Type="http://schemas.openxmlformats.org/officeDocument/2006/relationships/image" Target="../media/image645.png"/><Relationship Id="rId127" Type="http://schemas.openxmlformats.org/officeDocument/2006/relationships/customXml" Target="../ink/ink4954.xml"/><Relationship Id="rId10" Type="http://schemas.openxmlformats.org/officeDocument/2006/relationships/image" Target="../media/image595.png"/><Relationship Id="rId31" Type="http://schemas.openxmlformats.org/officeDocument/2006/relationships/customXml" Target="../ink/ink4906.xml"/><Relationship Id="rId52" Type="http://schemas.openxmlformats.org/officeDocument/2006/relationships/image" Target="../media/image618.png"/><Relationship Id="rId73" Type="http://schemas.openxmlformats.org/officeDocument/2006/relationships/customXml" Target="../ink/ink4927.xml"/><Relationship Id="rId78" Type="http://schemas.openxmlformats.org/officeDocument/2006/relationships/image" Target="../media/image631.png"/><Relationship Id="rId94" Type="http://schemas.openxmlformats.org/officeDocument/2006/relationships/image" Target="../media/image639.png"/><Relationship Id="rId99" Type="http://schemas.openxmlformats.org/officeDocument/2006/relationships/customXml" Target="../ink/ink4940.xml"/><Relationship Id="rId101" Type="http://schemas.openxmlformats.org/officeDocument/2006/relationships/customXml" Target="../ink/ink4941.xml"/><Relationship Id="rId122" Type="http://schemas.openxmlformats.org/officeDocument/2006/relationships/image" Target="../media/image654.png"/><Relationship Id="rId143" Type="http://schemas.openxmlformats.org/officeDocument/2006/relationships/customXml" Target="../ink/ink4962.xml"/><Relationship Id="rId148" Type="http://schemas.openxmlformats.org/officeDocument/2006/relationships/image" Target="../media/image667.png"/><Relationship Id="rId164" Type="http://schemas.openxmlformats.org/officeDocument/2006/relationships/image" Target="../media/image675.png"/><Relationship Id="rId169" Type="http://schemas.openxmlformats.org/officeDocument/2006/relationships/customXml" Target="../ink/ink4975.xml"/><Relationship Id="rId185" Type="http://schemas.openxmlformats.org/officeDocument/2006/relationships/customXml" Target="../ink/ink4983.xml"/><Relationship Id="rId4" Type="http://schemas.openxmlformats.org/officeDocument/2006/relationships/image" Target="../media/image592.png"/><Relationship Id="rId9" Type="http://schemas.openxmlformats.org/officeDocument/2006/relationships/customXml" Target="../ink/ink4895.xml"/><Relationship Id="rId180" Type="http://schemas.openxmlformats.org/officeDocument/2006/relationships/image" Target="../media/image683.png"/><Relationship Id="rId26" Type="http://schemas.openxmlformats.org/officeDocument/2006/relationships/image" Target="../media/image603.png"/><Relationship Id="rId47" Type="http://schemas.openxmlformats.org/officeDocument/2006/relationships/customXml" Target="../ink/ink4914.xml"/><Relationship Id="rId68" Type="http://schemas.openxmlformats.org/officeDocument/2006/relationships/image" Target="../media/image626.png"/><Relationship Id="rId89" Type="http://schemas.openxmlformats.org/officeDocument/2006/relationships/customXml" Target="../ink/ink4935.xml"/><Relationship Id="rId112" Type="http://schemas.openxmlformats.org/officeDocument/2006/relationships/image" Target="../media/image648.png"/><Relationship Id="rId133" Type="http://schemas.openxmlformats.org/officeDocument/2006/relationships/customXml" Target="../ink/ink4957.xml"/><Relationship Id="rId154" Type="http://schemas.openxmlformats.org/officeDocument/2006/relationships/image" Target="../media/image670.png"/><Relationship Id="rId175" Type="http://schemas.openxmlformats.org/officeDocument/2006/relationships/customXml" Target="../ink/ink4978.xml"/><Relationship Id="rId196" Type="http://schemas.openxmlformats.org/officeDocument/2006/relationships/image" Target="../media/image692.png"/><Relationship Id="rId16" Type="http://schemas.openxmlformats.org/officeDocument/2006/relationships/image" Target="../media/image598.png"/><Relationship Id="rId37" Type="http://schemas.openxmlformats.org/officeDocument/2006/relationships/customXml" Target="../ink/ink4909.xml"/><Relationship Id="rId58" Type="http://schemas.openxmlformats.org/officeDocument/2006/relationships/image" Target="../media/image621.png"/><Relationship Id="rId79" Type="http://schemas.openxmlformats.org/officeDocument/2006/relationships/customXml" Target="../ink/ink4930.xml"/><Relationship Id="rId102" Type="http://schemas.openxmlformats.org/officeDocument/2006/relationships/image" Target="../media/image643.png"/><Relationship Id="rId123" Type="http://schemas.openxmlformats.org/officeDocument/2006/relationships/customXml" Target="../ink/ink4952.xml"/><Relationship Id="rId144" Type="http://schemas.openxmlformats.org/officeDocument/2006/relationships/image" Target="../media/image665.png"/><Relationship Id="rId90" Type="http://schemas.openxmlformats.org/officeDocument/2006/relationships/image" Target="../media/image637.png"/><Relationship Id="rId165" Type="http://schemas.openxmlformats.org/officeDocument/2006/relationships/customXml" Target="../ink/ink4973.xml"/><Relationship Id="rId186" Type="http://schemas.openxmlformats.org/officeDocument/2006/relationships/image" Target="../media/image686.png"/><Relationship Id="rId27" Type="http://schemas.openxmlformats.org/officeDocument/2006/relationships/customXml" Target="../ink/ink4904.xml"/><Relationship Id="rId48" Type="http://schemas.openxmlformats.org/officeDocument/2006/relationships/image" Target="../media/image616.png"/><Relationship Id="rId69" Type="http://schemas.openxmlformats.org/officeDocument/2006/relationships/customXml" Target="../ink/ink4925.xml"/><Relationship Id="rId113" Type="http://schemas.openxmlformats.org/officeDocument/2006/relationships/customXml" Target="../ink/ink4947.xml"/><Relationship Id="rId134" Type="http://schemas.openxmlformats.org/officeDocument/2006/relationships/image" Target="../media/image649.png"/><Relationship Id="rId80" Type="http://schemas.openxmlformats.org/officeDocument/2006/relationships/image" Target="../media/image632.png"/><Relationship Id="rId155" Type="http://schemas.openxmlformats.org/officeDocument/2006/relationships/customXml" Target="../ink/ink4968.xml"/><Relationship Id="rId176" Type="http://schemas.openxmlformats.org/officeDocument/2006/relationships/image" Target="../media/image681.png"/><Relationship Id="rId17" Type="http://schemas.openxmlformats.org/officeDocument/2006/relationships/customXml" Target="../ink/ink4899.xml"/><Relationship Id="rId38" Type="http://schemas.openxmlformats.org/officeDocument/2006/relationships/image" Target="../media/image610.png"/><Relationship Id="rId59" Type="http://schemas.openxmlformats.org/officeDocument/2006/relationships/customXml" Target="../ink/ink4920.xml"/><Relationship Id="rId103" Type="http://schemas.openxmlformats.org/officeDocument/2006/relationships/customXml" Target="../ink/ink4942.xml"/><Relationship Id="rId124" Type="http://schemas.openxmlformats.org/officeDocument/2006/relationships/image" Target="../media/image655.png"/><Relationship Id="rId70" Type="http://schemas.openxmlformats.org/officeDocument/2006/relationships/image" Target="../media/image627.png"/><Relationship Id="rId91" Type="http://schemas.openxmlformats.org/officeDocument/2006/relationships/customXml" Target="../ink/ink4936.xml"/><Relationship Id="rId145" Type="http://schemas.openxmlformats.org/officeDocument/2006/relationships/customXml" Target="../ink/ink4963.xml"/><Relationship Id="rId166" Type="http://schemas.openxmlformats.org/officeDocument/2006/relationships/image" Target="../media/image676.png"/><Relationship Id="rId187" Type="http://schemas.openxmlformats.org/officeDocument/2006/relationships/customXml" Target="../ink/ink4984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604.png"/><Relationship Id="rId49" Type="http://schemas.openxmlformats.org/officeDocument/2006/relationships/customXml" Target="../ink/ink4915.xml"/><Relationship Id="rId114" Type="http://schemas.openxmlformats.org/officeDocument/2006/relationships/image" Target="../media/image650.png"/><Relationship Id="rId60" Type="http://schemas.openxmlformats.org/officeDocument/2006/relationships/image" Target="../media/image622.png"/><Relationship Id="rId81" Type="http://schemas.openxmlformats.org/officeDocument/2006/relationships/customXml" Target="../ink/ink4931.xml"/><Relationship Id="rId135" Type="http://schemas.openxmlformats.org/officeDocument/2006/relationships/customXml" Target="../ink/ink4958.xml"/><Relationship Id="rId156" Type="http://schemas.openxmlformats.org/officeDocument/2006/relationships/image" Target="../media/image671.png"/><Relationship Id="rId177" Type="http://schemas.openxmlformats.org/officeDocument/2006/relationships/customXml" Target="../ink/ink4979.xml"/><Relationship Id="rId18" Type="http://schemas.openxmlformats.org/officeDocument/2006/relationships/image" Target="../media/image599.png"/><Relationship Id="rId39" Type="http://schemas.openxmlformats.org/officeDocument/2006/relationships/customXml" Target="../ink/ink4910.xm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046.xml"/><Relationship Id="rId21" Type="http://schemas.openxmlformats.org/officeDocument/2006/relationships/customXml" Target="../ink/ink4998.xml"/><Relationship Id="rId42" Type="http://schemas.openxmlformats.org/officeDocument/2006/relationships/image" Target="../media/image612.png"/><Relationship Id="rId63" Type="http://schemas.openxmlformats.org/officeDocument/2006/relationships/customXml" Target="../ink/ink5019.xml"/><Relationship Id="rId84" Type="http://schemas.openxmlformats.org/officeDocument/2006/relationships/image" Target="../media/image634.png"/><Relationship Id="rId138" Type="http://schemas.openxmlformats.org/officeDocument/2006/relationships/image" Target="../media/image661.png"/><Relationship Id="rId159" Type="http://schemas.openxmlformats.org/officeDocument/2006/relationships/customXml" Target="../ink/ink5067.xml"/><Relationship Id="rId170" Type="http://schemas.openxmlformats.org/officeDocument/2006/relationships/image" Target="../media/image678.png"/><Relationship Id="rId191" Type="http://schemas.openxmlformats.org/officeDocument/2006/relationships/customXml" Target="../ink/ink5083.xml"/><Relationship Id="rId107" Type="http://schemas.openxmlformats.org/officeDocument/2006/relationships/customXml" Target="../ink/ink5041.xml"/><Relationship Id="rId11" Type="http://schemas.openxmlformats.org/officeDocument/2006/relationships/customXml" Target="../ink/ink4993.xml"/><Relationship Id="rId32" Type="http://schemas.openxmlformats.org/officeDocument/2006/relationships/image" Target="../media/image606.png"/><Relationship Id="rId53" Type="http://schemas.openxmlformats.org/officeDocument/2006/relationships/customXml" Target="../ink/ink5014.xml"/><Relationship Id="rId74" Type="http://schemas.openxmlformats.org/officeDocument/2006/relationships/image" Target="../media/image629.png"/><Relationship Id="rId128" Type="http://schemas.openxmlformats.org/officeDocument/2006/relationships/image" Target="../media/image657.png"/><Relationship Id="rId149" Type="http://schemas.openxmlformats.org/officeDocument/2006/relationships/customXml" Target="../ink/ink5062.xml"/><Relationship Id="rId5" Type="http://schemas.openxmlformats.org/officeDocument/2006/relationships/customXml" Target="../ink/ink4990.xml"/><Relationship Id="rId95" Type="http://schemas.openxmlformats.org/officeDocument/2006/relationships/customXml" Target="../ink/ink5035.xml"/><Relationship Id="rId160" Type="http://schemas.openxmlformats.org/officeDocument/2006/relationships/image" Target="../media/image673.png"/><Relationship Id="rId181" Type="http://schemas.openxmlformats.org/officeDocument/2006/relationships/customXml" Target="../ink/ink5078.xml"/><Relationship Id="rId22" Type="http://schemas.openxmlformats.org/officeDocument/2006/relationships/image" Target="../media/image601.png"/><Relationship Id="rId43" Type="http://schemas.openxmlformats.org/officeDocument/2006/relationships/customXml" Target="../ink/ink5009.xml"/><Relationship Id="rId64" Type="http://schemas.openxmlformats.org/officeDocument/2006/relationships/image" Target="../media/image624.png"/><Relationship Id="rId118" Type="http://schemas.openxmlformats.org/officeDocument/2006/relationships/image" Target="../media/image652.png"/><Relationship Id="rId139" Type="http://schemas.openxmlformats.org/officeDocument/2006/relationships/customXml" Target="../ink/ink5057.xml"/><Relationship Id="rId85" Type="http://schemas.openxmlformats.org/officeDocument/2006/relationships/customXml" Target="../ink/ink5030.xml"/><Relationship Id="rId150" Type="http://schemas.openxmlformats.org/officeDocument/2006/relationships/image" Target="../media/image668.png"/><Relationship Id="rId171" Type="http://schemas.openxmlformats.org/officeDocument/2006/relationships/customXml" Target="../ink/ink5073.xml"/><Relationship Id="rId192" Type="http://schemas.openxmlformats.org/officeDocument/2006/relationships/image" Target="../media/image689.png"/><Relationship Id="rId12" Type="http://schemas.openxmlformats.org/officeDocument/2006/relationships/image" Target="../media/image596.png"/><Relationship Id="rId33" Type="http://schemas.openxmlformats.org/officeDocument/2006/relationships/customXml" Target="../ink/ink5004.xml"/><Relationship Id="rId108" Type="http://schemas.openxmlformats.org/officeDocument/2006/relationships/image" Target="../media/image646.png"/><Relationship Id="rId129" Type="http://schemas.openxmlformats.org/officeDocument/2006/relationships/customXml" Target="../ink/ink5052.xml"/><Relationship Id="rId54" Type="http://schemas.openxmlformats.org/officeDocument/2006/relationships/image" Target="../media/image619.png"/><Relationship Id="rId75" Type="http://schemas.openxmlformats.org/officeDocument/2006/relationships/customXml" Target="../ink/ink5025.xml"/><Relationship Id="rId96" Type="http://schemas.openxmlformats.org/officeDocument/2006/relationships/image" Target="../media/image640.png"/><Relationship Id="rId140" Type="http://schemas.openxmlformats.org/officeDocument/2006/relationships/image" Target="../media/image663.png"/><Relationship Id="rId161" Type="http://schemas.openxmlformats.org/officeDocument/2006/relationships/customXml" Target="../ink/ink5068.xml"/><Relationship Id="rId182" Type="http://schemas.openxmlformats.org/officeDocument/2006/relationships/image" Target="../media/image684.png"/><Relationship Id="rId6" Type="http://schemas.openxmlformats.org/officeDocument/2006/relationships/image" Target="../media/image593.png"/><Relationship Id="rId23" Type="http://schemas.openxmlformats.org/officeDocument/2006/relationships/customXml" Target="../ink/ink4999.xml"/><Relationship Id="rId119" Type="http://schemas.openxmlformats.org/officeDocument/2006/relationships/customXml" Target="../ink/ink5047.xml"/><Relationship Id="rId44" Type="http://schemas.openxmlformats.org/officeDocument/2006/relationships/image" Target="../media/image613.png"/><Relationship Id="rId65" Type="http://schemas.openxmlformats.org/officeDocument/2006/relationships/customXml" Target="../ink/ink5020.xml"/><Relationship Id="rId86" Type="http://schemas.openxmlformats.org/officeDocument/2006/relationships/image" Target="../media/image635.png"/><Relationship Id="rId130" Type="http://schemas.openxmlformats.org/officeDocument/2006/relationships/image" Target="../media/image658.png"/><Relationship Id="rId151" Type="http://schemas.openxmlformats.org/officeDocument/2006/relationships/customXml" Target="../ink/ink5063.xml"/><Relationship Id="rId172" Type="http://schemas.openxmlformats.org/officeDocument/2006/relationships/image" Target="../media/image679.png"/><Relationship Id="rId193" Type="http://schemas.openxmlformats.org/officeDocument/2006/relationships/customXml" Target="../ink/ink5084.xml"/><Relationship Id="rId13" Type="http://schemas.openxmlformats.org/officeDocument/2006/relationships/customXml" Target="../ink/ink4994.xml"/><Relationship Id="rId109" Type="http://schemas.openxmlformats.org/officeDocument/2006/relationships/customXml" Target="../ink/ink5042.xml"/><Relationship Id="rId34" Type="http://schemas.openxmlformats.org/officeDocument/2006/relationships/image" Target="../media/image608.png"/><Relationship Id="rId50" Type="http://schemas.openxmlformats.org/officeDocument/2006/relationships/image" Target="../media/image617.png"/><Relationship Id="rId55" Type="http://schemas.openxmlformats.org/officeDocument/2006/relationships/customXml" Target="../ink/ink5015.xml"/><Relationship Id="rId76" Type="http://schemas.openxmlformats.org/officeDocument/2006/relationships/image" Target="../media/image630.png"/><Relationship Id="rId97" Type="http://schemas.openxmlformats.org/officeDocument/2006/relationships/customXml" Target="../ink/ink5036.xml"/><Relationship Id="rId104" Type="http://schemas.openxmlformats.org/officeDocument/2006/relationships/image" Target="../media/image644.png"/><Relationship Id="rId120" Type="http://schemas.openxmlformats.org/officeDocument/2006/relationships/image" Target="../media/image653.png"/><Relationship Id="rId125" Type="http://schemas.openxmlformats.org/officeDocument/2006/relationships/customXml" Target="../ink/ink5050.xml"/><Relationship Id="rId141" Type="http://schemas.openxmlformats.org/officeDocument/2006/relationships/customXml" Target="../ink/ink5058.xml"/><Relationship Id="rId146" Type="http://schemas.openxmlformats.org/officeDocument/2006/relationships/image" Target="../media/image666.png"/><Relationship Id="rId167" Type="http://schemas.openxmlformats.org/officeDocument/2006/relationships/customXml" Target="../ink/ink5071.xml"/><Relationship Id="rId188" Type="http://schemas.openxmlformats.org/officeDocument/2006/relationships/image" Target="../media/image687.png"/><Relationship Id="rId7" Type="http://schemas.openxmlformats.org/officeDocument/2006/relationships/customXml" Target="../ink/ink4991.xml"/><Relationship Id="rId71" Type="http://schemas.openxmlformats.org/officeDocument/2006/relationships/customXml" Target="../ink/ink5023.xml"/><Relationship Id="rId92" Type="http://schemas.openxmlformats.org/officeDocument/2006/relationships/image" Target="../media/image638.png"/><Relationship Id="rId162" Type="http://schemas.openxmlformats.org/officeDocument/2006/relationships/image" Target="../media/image674.png"/><Relationship Id="rId183" Type="http://schemas.openxmlformats.org/officeDocument/2006/relationships/customXml" Target="../ink/ink5079.xml"/><Relationship Id="rId2" Type="http://schemas.openxmlformats.org/officeDocument/2006/relationships/image" Target="../media/image389.png"/><Relationship Id="rId29" Type="http://schemas.openxmlformats.org/officeDocument/2006/relationships/customXml" Target="../ink/ink5002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5010.xml"/><Relationship Id="rId66" Type="http://schemas.openxmlformats.org/officeDocument/2006/relationships/image" Target="../media/image625.png"/><Relationship Id="rId87" Type="http://schemas.openxmlformats.org/officeDocument/2006/relationships/customXml" Target="../ink/ink5031.xml"/><Relationship Id="rId110" Type="http://schemas.openxmlformats.org/officeDocument/2006/relationships/image" Target="../media/image647.png"/><Relationship Id="rId115" Type="http://schemas.openxmlformats.org/officeDocument/2006/relationships/customXml" Target="../ink/ink5045.xml"/><Relationship Id="rId131" Type="http://schemas.openxmlformats.org/officeDocument/2006/relationships/customXml" Target="../ink/ink5053.xml"/><Relationship Id="rId136" Type="http://schemas.openxmlformats.org/officeDocument/2006/relationships/image" Target="../media/image660.png"/><Relationship Id="rId157" Type="http://schemas.openxmlformats.org/officeDocument/2006/relationships/customXml" Target="../ink/ink5066.xml"/><Relationship Id="rId178" Type="http://schemas.openxmlformats.org/officeDocument/2006/relationships/image" Target="../media/image682.png"/><Relationship Id="rId61" Type="http://schemas.openxmlformats.org/officeDocument/2006/relationships/customXml" Target="../ink/ink5018.xml"/><Relationship Id="rId82" Type="http://schemas.openxmlformats.org/officeDocument/2006/relationships/image" Target="../media/image633.png"/><Relationship Id="rId152" Type="http://schemas.openxmlformats.org/officeDocument/2006/relationships/image" Target="../media/image669.png"/><Relationship Id="rId173" Type="http://schemas.openxmlformats.org/officeDocument/2006/relationships/customXml" Target="../ink/ink5074.xml"/><Relationship Id="rId194" Type="http://schemas.openxmlformats.org/officeDocument/2006/relationships/image" Target="../media/image690.png"/><Relationship Id="rId19" Type="http://schemas.openxmlformats.org/officeDocument/2006/relationships/customXml" Target="../ink/ink4997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5005.xml"/><Relationship Id="rId56" Type="http://schemas.openxmlformats.org/officeDocument/2006/relationships/image" Target="../media/image620.png"/><Relationship Id="rId77" Type="http://schemas.openxmlformats.org/officeDocument/2006/relationships/customXml" Target="../ink/ink5026.xml"/><Relationship Id="rId100" Type="http://schemas.openxmlformats.org/officeDocument/2006/relationships/image" Target="../media/image642.png"/><Relationship Id="rId105" Type="http://schemas.openxmlformats.org/officeDocument/2006/relationships/customXml" Target="../ink/ink5040.xml"/><Relationship Id="rId126" Type="http://schemas.openxmlformats.org/officeDocument/2006/relationships/image" Target="../media/image656.png"/><Relationship Id="rId147" Type="http://schemas.openxmlformats.org/officeDocument/2006/relationships/customXml" Target="../ink/ink5061.xml"/><Relationship Id="rId168" Type="http://schemas.openxmlformats.org/officeDocument/2006/relationships/image" Target="../media/image677.png"/><Relationship Id="rId8" Type="http://schemas.openxmlformats.org/officeDocument/2006/relationships/image" Target="../media/image594.png"/><Relationship Id="rId51" Type="http://schemas.openxmlformats.org/officeDocument/2006/relationships/customXml" Target="../ink/ink5013.xml"/><Relationship Id="rId72" Type="http://schemas.openxmlformats.org/officeDocument/2006/relationships/image" Target="../media/image628.png"/><Relationship Id="rId93" Type="http://schemas.openxmlformats.org/officeDocument/2006/relationships/customXml" Target="../ink/ink5034.xml"/><Relationship Id="rId98" Type="http://schemas.openxmlformats.org/officeDocument/2006/relationships/image" Target="../media/image641.png"/><Relationship Id="rId121" Type="http://schemas.openxmlformats.org/officeDocument/2006/relationships/customXml" Target="../ink/ink5048.xml"/><Relationship Id="rId142" Type="http://schemas.openxmlformats.org/officeDocument/2006/relationships/image" Target="../media/image664.png"/><Relationship Id="rId163" Type="http://schemas.openxmlformats.org/officeDocument/2006/relationships/customXml" Target="../ink/ink5069.xml"/><Relationship Id="rId184" Type="http://schemas.openxmlformats.org/officeDocument/2006/relationships/image" Target="../media/image685.png"/><Relationship Id="rId189" Type="http://schemas.openxmlformats.org/officeDocument/2006/relationships/customXml" Target="../ink/ink5082.xml"/><Relationship Id="rId3" Type="http://schemas.openxmlformats.org/officeDocument/2006/relationships/customXml" Target="../ink/ink4989.xml"/><Relationship Id="rId25" Type="http://schemas.openxmlformats.org/officeDocument/2006/relationships/customXml" Target="../ink/ink5000.xml"/><Relationship Id="rId46" Type="http://schemas.openxmlformats.org/officeDocument/2006/relationships/image" Target="../media/image615.png"/><Relationship Id="rId67" Type="http://schemas.openxmlformats.org/officeDocument/2006/relationships/customXml" Target="../ink/ink5021.xml"/><Relationship Id="rId116" Type="http://schemas.openxmlformats.org/officeDocument/2006/relationships/image" Target="../media/image651.png"/><Relationship Id="rId137" Type="http://schemas.openxmlformats.org/officeDocument/2006/relationships/customXml" Target="../ink/ink5056.xml"/><Relationship Id="rId158" Type="http://schemas.openxmlformats.org/officeDocument/2006/relationships/image" Target="../media/image672.png"/><Relationship Id="rId20" Type="http://schemas.openxmlformats.org/officeDocument/2006/relationships/image" Target="../media/image600.png"/><Relationship Id="rId41" Type="http://schemas.openxmlformats.org/officeDocument/2006/relationships/customXml" Target="../ink/ink5008.xml"/><Relationship Id="rId62" Type="http://schemas.openxmlformats.org/officeDocument/2006/relationships/image" Target="../media/image623.png"/><Relationship Id="rId83" Type="http://schemas.openxmlformats.org/officeDocument/2006/relationships/customXml" Target="../ink/ink5029.xml"/><Relationship Id="rId88" Type="http://schemas.openxmlformats.org/officeDocument/2006/relationships/image" Target="../media/image636.png"/><Relationship Id="rId111" Type="http://schemas.openxmlformats.org/officeDocument/2006/relationships/customXml" Target="../ink/ink5043.xml"/><Relationship Id="rId132" Type="http://schemas.openxmlformats.org/officeDocument/2006/relationships/image" Target="../media/image659.png"/><Relationship Id="rId153" Type="http://schemas.openxmlformats.org/officeDocument/2006/relationships/customXml" Target="../ink/ink5064.xml"/><Relationship Id="rId174" Type="http://schemas.openxmlformats.org/officeDocument/2006/relationships/image" Target="../media/image680.png"/><Relationship Id="rId179" Type="http://schemas.openxmlformats.org/officeDocument/2006/relationships/customXml" Target="../ink/ink5077.xml"/><Relationship Id="rId195" Type="http://schemas.openxmlformats.org/officeDocument/2006/relationships/customXml" Target="../ink/ink5085.xml"/><Relationship Id="rId190" Type="http://schemas.openxmlformats.org/officeDocument/2006/relationships/image" Target="../media/image688.png"/><Relationship Id="rId15" Type="http://schemas.openxmlformats.org/officeDocument/2006/relationships/customXml" Target="../ink/ink4995.xml"/><Relationship Id="rId36" Type="http://schemas.openxmlformats.org/officeDocument/2006/relationships/image" Target="../media/image609.png"/><Relationship Id="rId57" Type="http://schemas.openxmlformats.org/officeDocument/2006/relationships/customXml" Target="../ink/ink5016.xml"/><Relationship Id="rId106" Type="http://schemas.openxmlformats.org/officeDocument/2006/relationships/image" Target="../media/image645.png"/><Relationship Id="rId127" Type="http://schemas.openxmlformats.org/officeDocument/2006/relationships/customXml" Target="../ink/ink5051.xml"/><Relationship Id="rId10" Type="http://schemas.openxmlformats.org/officeDocument/2006/relationships/image" Target="../media/image595.png"/><Relationship Id="rId31" Type="http://schemas.openxmlformats.org/officeDocument/2006/relationships/customXml" Target="../ink/ink5003.xml"/><Relationship Id="rId52" Type="http://schemas.openxmlformats.org/officeDocument/2006/relationships/image" Target="../media/image618.png"/><Relationship Id="rId73" Type="http://schemas.openxmlformats.org/officeDocument/2006/relationships/customXml" Target="../ink/ink5024.xml"/><Relationship Id="rId78" Type="http://schemas.openxmlformats.org/officeDocument/2006/relationships/image" Target="../media/image631.png"/><Relationship Id="rId94" Type="http://schemas.openxmlformats.org/officeDocument/2006/relationships/image" Target="../media/image639.png"/><Relationship Id="rId99" Type="http://schemas.openxmlformats.org/officeDocument/2006/relationships/customXml" Target="../ink/ink5037.xml"/><Relationship Id="rId101" Type="http://schemas.openxmlformats.org/officeDocument/2006/relationships/customXml" Target="../ink/ink5038.xml"/><Relationship Id="rId122" Type="http://schemas.openxmlformats.org/officeDocument/2006/relationships/image" Target="../media/image654.png"/><Relationship Id="rId143" Type="http://schemas.openxmlformats.org/officeDocument/2006/relationships/customXml" Target="../ink/ink5059.xml"/><Relationship Id="rId148" Type="http://schemas.openxmlformats.org/officeDocument/2006/relationships/image" Target="../media/image667.png"/><Relationship Id="rId164" Type="http://schemas.openxmlformats.org/officeDocument/2006/relationships/image" Target="../media/image675.png"/><Relationship Id="rId169" Type="http://schemas.openxmlformats.org/officeDocument/2006/relationships/customXml" Target="../ink/ink5072.xml"/><Relationship Id="rId185" Type="http://schemas.openxmlformats.org/officeDocument/2006/relationships/customXml" Target="../ink/ink5080.xml"/><Relationship Id="rId4" Type="http://schemas.openxmlformats.org/officeDocument/2006/relationships/image" Target="../media/image592.png"/><Relationship Id="rId9" Type="http://schemas.openxmlformats.org/officeDocument/2006/relationships/customXml" Target="../ink/ink4992.xml"/><Relationship Id="rId180" Type="http://schemas.openxmlformats.org/officeDocument/2006/relationships/image" Target="../media/image683.png"/><Relationship Id="rId26" Type="http://schemas.openxmlformats.org/officeDocument/2006/relationships/image" Target="../media/image603.png"/><Relationship Id="rId47" Type="http://schemas.openxmlformats.org/officeDocument/2006/relationships/customXml" Target="../ink/ink5011.xml"/><Relationship Id="rId68" Type="http://schemas.openxmlformats.org/officeDocument/2006/relationships/image" Target="../media/image626.png"/><Relationship Id="rId89" Type="http://schemas.openxmlformats.org/officeDocument/2006/relationships/customXml" Target="../ink/ink5032.xml"/><Relationship Id="rId112" Type="http://schemas.openxmlformats.org/officeDocument/2006/relationships/image" Target="../media/image648.png"/><Relationship Id="rId133" Type="http://schemas.openxmlformats.org/officeDocument/2006/relationships/customXml" Target="../ink/ink5054.xml"/><Relationship Id="rId154" Type="http://schemas.openxmlformats.org/officeDocument/2006/relationships/image" Target="../media/image670.png"/><Relationship Id="rId175" Type="http://schemas.openxmlformats.org/officeDocument/2006/relationships/customXml" Target="../ink/ink5075.xml"/><Relationship Id="rId196" Type="http://schemas.openxmlformats.org/officeDocument/2006/relationships/image" Target="../media/image693.png"/><Relationship Id="rId16" Type="http://schemas.openxmlformats.org/officeDocument/2006/relationships/image" Target="../media/image598.png"/><Relationship Id="rId37" Type="http://schemas.openxmlformats.org/officeDocument/2006/relationships/customXml" Target="../ink/ink5006.xml"/><Relationship Id="rId58" Type="http://schemas.openxmlformats.org/officeDocument/2006/relationships/image" Target="../media/image621.png"/><Relationship Id="rId79" Type="http://schemas.openxmlformats.org/officeDocument/2006/relationships/customXml" Target="../ink/ink5027.xml"/><Relationship Id="rId102" Type="http://schemas.openxmlformats.org/officeDocument/2006/relationships/image" Target="../media/image643.png"/><Relationship Id="rId123" Type="http://schemas.openxmlformats.org/officeDocument/2006/relationships/customXml" Target="../ink/ink5049.xml"/><Relationship Id="rId144" Type="http://schemas.openxmlformats.org/officeDocument/2006/relationships/image" Target="../media/image665.png"/><Relationship Id="rId90" Type="http://schemas.openxmlformats.org/officeDocument/2006/relationships/image" Target="../media/image637.png"/><Relationship Id="rId165" Type="http://schemas.openxmlformats.org/officeDocument/2006/relationships/customXml" Target="../ink/ink5070.xml"/><Relationship Id="rId186" Type="http://schemas.openxmlformats.org/officeDocument/2006/relationships/image" Target="../media/image686.png"/><Relationship Id="rId27" Type="http://schemas.openxmlformats.org/officeDocument/2006/relationships/customXml" Target="../ink/ink5001.xml"/><Relationship Id="rId48" Type="http://schemas.openxmlformats.org/officeDocument/2006/relationships/image" Target="../media/image616.png"/><Relationship Id="rId69" Type="http://schemas.openxmlformats.org/officeDocument/2006/relationships/customXml" Target="../ink/ink5022.xml"/><Relationship Id="rId113" Type="http://schemas.openxmlformats.org/officeDocument/2006/relationships/customXml" Target="../ink/ink5044.xml"/><Relationship Id="rId134" Type="http://schemas.openxmlformats.org/officeDocument/2006/relationships/image" Target="../media/image649.png"/><Relationship Id="rId80" Type="http://schemas.openxmlformats.org/officeDocument/2006/relationships/image" Target="../media/image632.png"/><Relationship Id="rId155" Type="http://schemas.openxmlformats.org/officeDocument/2006/relationships/customXml" Target="../ink/ink5065.xml"/><Relationship Id="rId176" Type="http://schemas.openxmlformats.org/officeDocument/2006/relationships/image" Target="../media/image681.png"/><Relationship Id="rId17" Type="http://schemas.openxmlformats.org/officeDocument/2006/relationships/customXml" Target="../ink/ink4996.xml"/><Relationship Id="rId38" Type="http://schemas.openxmlformats.org/officeDocument/2006/relationships/image" Target="../media/image610.png"/><Relationship Id="rId59" Type="http://schemas.openxmlformats.org/officeDocument/2006/relationships/customXml" Target="../ink/ink5017.xml"/><Relationship Id="rId103" Type="http://schemas.openxmlformats.org/officeDocument/2006/relationships/customXml" Target="../ink/ink5039.xml"/><Relationship Id="rId124" Type="http://schemas.openxmlformats.org/officeDocument/2006/relationships/image" Target="../media/image655.png"/><Relationship Id="rId70" Type="http://schemas.openxmlformats.org/officeDocument/2006/relationships/image" Target="../media/image627.png"/><Relationship Id="rId91" Type="http://schemas.openxmlformats.org/officeDocument/2006/relationships/customXml" Target="../ink/ink5033.xml"/><Relationship Id="rId145" Type="http://schemas.openxmlformats.org/officeDocument/2006/relationships/customXml" Target="../ink/ink5060.xml"/><Relationship Id="rId166" Type="http://schemas.openxmlformats.org/officeDocument/2006/relationships/image" Target="../media/image676.png"/><Relationship Id="rId187" Type="http://schemas.openxmlformats.org/officeDocument/2006/relationships/customXml" Target="../ink/ink5081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604.png"/><Relationship Id="rId49" Type="http://schemas.openxmlformats.org/officeDocument/2006/relationships/customXml" Target="../ink/ink5012.xml"/><Relationship Id="rId114" Type="http://schemas.openxmlformats.org/officeDocument/2006/relationships/image" Target="../media/image650.png"/><Relationship Id="rId60" Type="http://schemas.openxmlformats.org/officeDocument/2006/relationships/image" Target="../media/image622.png"/><Relationship Id="rId81" Type="http://schemas.openxmlformats.org/officeDocument/2006/relationships/customXml" Target="../ink/ink5028.xml"/><Relationship Id="rId135" Type="http://schemas.openxmlformats.org/officeDocument/2006/relationships/customXml" Target="../ink/ink5055.xml"/><Relationship Id="rId156" Type="http://schemas.openxmlformats.org/officeDocument/2006/relationships/image" Target="../media/image671.png"/><Relationship Id="rId177" Type="http://schemas.openxmlformats.org/officeDocument/2006/relationships/customXml" Target="../ink/ink5076.xml"/><Relationship Id="rId18" Type="http://schemas.openxmlformats.org/officeDocument/2006/relationships/image" Target="../media/image599.png"/><Relationship Id="rId39" Type="http://schemas.openxmlformats.org/officeDocument/2006/relationships/customXml" Target="../ink/ink5007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143.xml"/><Relationship Id="rId21" Type="http://schemas.openxmlformats.org/officeDocument/2006/relationships/customXml" Target="../ink/ink5095.xml"/><Relationship Id="rId42" Type="http://schemas.openxmlformats.org/officeDocument/2006/relationships/image" Target="../media/image612.png"/><Relationship Id="rId63" Type="http://schemas.openxmlformats.org/officeDocument/2006/relationships/customXml" Target="../ink/ink5116.xml"/><Relationship Id="rId84" Type="http://schemas.openxmlformats.org/officeDocument/2006/relationships/image" Target="../media/image634.png"/><Relationship Id="rId138" Type="http://schemas.openxmlformats.org/officeDocument/2006/relationships/image" Target="../media/image661.png"/><Relationship Id="rId159" Type="http://schemas.openxmlformats.org/officeDocument/2006/relationships/customXml" Target="../ink/ink5164.xml"/><Relationship Id="rId170" Type="http://schemas.openxmlformats.org/officeDocument/2006/relationships/image" Target="../media/image678.png"/><Relationship Id="rId191" Type="http://schemas.openxmlformats.org/officeDocument/2006/relationships/customXml" Target="../ink/ink5180.xml"/><Relationship Id="rId107" Type="http://schemas.openxmlformats.org/officeDocument/2006/relationships/customXml" Target="../ink/ink5138.xml"/><Relationship Id="rId11" Type="http://schemas.openxmlformats.org/officeDocument/2006/relationships/customXml" Target="../ink/ink5090.xml"/><Relationship Id="rId32" Type="http://schemas.openxmlformats.org/officeDocument/2006/relationships/image" Target="../media/image606.png"/><Relationship Id="rId53" Type="http://schemas.openxmlformats.org/officeDocument/2006/relationships/customXml" Target="../ink/ink5111.xml"/><Relationship Id="rId74" Type="http://schemas.openxmlformats.org/officeDocument/2006/relationships/image" Target="../media/image629.png"/><Relationship Id="rId128" Type="http://schemas.openxmlformats.org/officeDocument/2006/relationships/image" Target="../media/image657.png"/><Relationship Id="rId149" Type="http://schemas.openxmlformats.org/officeDocument/2006/relationships/customXml" Target="../ink/ink5159.xml"/><Relationship Id="rId5" Type="http://schemas.openxmlformats.org/officeDocument/2006/relationships/customXml" Target="../ink/ink5087.xml"/><Relationship Id="rId95" Type="http://schemas.openxmlformats.org/officeDocument/2006/relationships/customXml" Target="../ink/ink5132.xml"/><Relationship Id="rId160" Type="http://schemas.openxmlformats.org/officeDocument/2006/relationships/image" Target="../media/image673.png"/><Relationship Id="rId181" Type="http://schemas.openxmlformats.org/officeDocument/2006/relationships/customXml" Target="../ink/ink5175.xml"/><Relationship Id="rId22" Type="http://schemas.openxmlformats.org/officeDocument/2006/relationships/image" Target="../media/image601.png"/><Relationship Id="rId43" Type="http://schemas.openxmlformats.org/officeDocument/2006/relationships/customXml" Target="../ink/ink5106.xml"/><Relationship Id="rId64" Type="http://schemas.openxmlformats.org/officeDocument/2006/relationships/image" Target="../media/image624.png"/><Relationship Id="rId118" Type="http://schemas.openxmlformats.org/officeDocument/2006/relationships/image" Target="../media/image652.png"/><Relationship Id="rId139" Type="http://schemas.openxmlformats.org/officeDocument/2006/relationships/customXml" Target="../ink/ink5154.xml"/><Relationship Id="rId85" Type="http://schemas.openxmlformats.org/officeDocument/2006/relationships/customXml" Target="../ink/ink5127.xml"/><Relationship Id="rId150" Type="http://schemas.openxmlformats.org/officeDocument/2006/relationships/image" Target="../media/image668.png"/><Relationship Id="rId171" Type="http://schemas.openxmlformats.org/officeDocument/2006/relationships/customXml" Target="../ink/ink5170.xml"/><Relationship Id="rId192" Type="http://schemas.openxmlformats.org/officeDocument/2006/relationships/image" Target="../media/image689.png"/><Relationship Id="rId12" Type="http://schemas.openxmlformats.org/officeDocument/2006/relationships/image" Target="../media/image596.png"/><Relationship Id="rId33" Type="http://schemas.openxmlformats.org/officeDocument/2006/relationships/customXml" Target="../ink/ink5101.xml"/><Relationship Id="rId108" Type="http://schemas.openxmlformats.org/officeDocument/2006/relationships/image" Target="../media/image646.png"/><Relationship Id="rId129" Type="http://schemas.openxmlformats.org/officeDocument/2006/relationships/customXml" Target="../ink/ink5149.xml"/><Relationship Id="rId54" Type="http://schemas.openxmlformats.org/officeDocument/2006/relationships/image" Target="../media/image619.png"/><Relationship Id="rId75" Type="http://schemas.openxmlformats.org/officeDocument/2006/relationships/customXml" Target="../ink/ink5122.xml"/><Relationship Id="rId96" Type="http://schemas.openxmlformats.org/officeDocument/2006/relationships/image" Target="../media/image640.png"/><Relationship Id="rId140" Type="http://schemas.openxmlformats.org/officeDocument/2006/relationships/image" Target="../media/image663.png"/><Relationship Id="rId161" Type="http://schemas.openxmlformats.org/officeDocument/2006/relationships/customXml" Target="../ink/ink5165.xml"/><Relationship Id="rId182" Type="http://schemas.openxmlformats.org/officeDocument/2006/relationships/image" Target="../media/image684.png"/><Relationship Id="rId6" Type="http://schemas.openxmlformats.org/officeDocument/2006/relationships/image" Target="../media/image593.png"/><Relationship Id="rId23" Type="http://schemas.openxmlformats.org/officeDocument/2006/relationships/customXml" Target="../ink/ink5096.xml"/><Relationship Id="rId119" Type="http://schemas.openxmlformats.org/officeDocument/2006/relationships/customXml" Target="../ink/ink5144.xml"/><Relationship Id="rId44" Type="http://schemas.openxmlformats.org/officeDocument/2006/relationships/image" Target="../media/image613.png"/><Relationship Id="rId65" Type="http://schemas.openxmlformats.org/officeDocument/2006/relationships/customXml" Target="../ink/ink5117.xml"/><Relationship Id="rId86" Type="http://schemas.openxmlformats.org/officeDocument/2006/relationships/image" Target="../media/image635.png"/><Relationship Id="rId130" Type="http://schemas.openxmlformats.org/officeDocument/2006/relationships/image" Target="../media/image658.png"/><Relationship Id="rId151" Type="http://schemas.openxmlformats.org/officeDocument/2006/relationships/customXml" Target="../ink/ink5160.xml"/><Relationship Id="rId172" Type="http://schemas.openxmlformats.org/officeDocument/2006/relationships/image" Target="../media/image679.png"/><Relationship Id="rId193" Type="http://schemas.openxmlformats.org/officeDocument/2006/relationships/customXml" Target="../ink/ink5181.xml"/><Relationship Id="rId13" Type="http://schemas.openxmlformats.org/officeDocument/2006/relationships/customXml" Target="../ink/ink5091.xml"/><Relationship Id="rId109" Type="http://schemas.openxmlformats.org/officeDocument/2006/relationships/customXml" Target="../ink/ink5139.xml"/><Relationship Id="rId34" Type="http://schemas.openxmlformats.org/officeDocument/2006/relationships/image" Target="../media/image608.png"/><Relationship Id="rId50" Type="http://schemas.openxmlformats.org/officeDocument/2006/relationships/image" Target="../media/image617.png"/><Relationship Id="rId55" Type="http://schemas.openxmlformats.org/officeDocument/2006/relationships/customXml" Target="../ink/ink5112.xml"/><Relationship Id="rId76" Type="http://schemas.openxmlformats.org/officeDocument/2006/relationships/image" Target="../media/image630.png"/><Relationship Id="rId97" Type="http://schemas.openxmlformats.org/officeDocument/2006/relationships/customXml" Target="../ink/ink5133.xml"/><Relationship Id="rId104" Type="http://schemas.openxmlformats.org/officeDocument/2006/relationships/image" Target="../media/image644.png"/><Relationship Id="rId120" Type="http://schemas.openxmlformats.org/officeDocument/2006/relationships/image" Target="../media/image653.png"/><Relationship Id="rId125" Type="http://schemas.openxmlformats.org/officeDocument/2006/relationships/customXml" Target="../ink/ink5147.xml"/><Relationship Id="rId141" Type="http://schemas.openxmlformats.org/officeDocument/2006/relationships/customXml" Target="../ink/ink5155.xml"/><Relationship Id="rId146" Type="http://schemas.openxmlformats.org/officeDocument/2006/relationships/image" Target="../media/image666.png"/><Relationship Id="rId167" Type="http://schemas.openxmlformats.org/officeDocument/2006/relationships/customXml" Target="../ink/ink5168.xml"/><Relationship Id="rId188" Type="http://schemas.openxmlformats.org/officeDocument/2006/relationships/image" Target="../media/image687.png"/><Relationship Id="rId7" Type="http://schemas.openxmlformats.org/officeDocument/2006/relationships/customXml" Target="../ink/ink5088.xml"/><Relationship Id="rId71" Type="http://schemas.openxmlformats.org/officeDocument/2006/relationships/customXml" Target="../ink/ink5120.xml"/><Relationship Id="rId92" Type="http://schemas.openxmlformats.org/officeDocument/2006/relationships/image" Target="../media/image638.png"/><Relationship Id="rId162" Type="http://schemas.openxmlformats.org/officeDocument/2006/relationships/image" Target="../media/image674.png"/><Relationship Id="rId183" Type="http://schemas.openxmlformats.org/officeDocument/2006/relationships/customXml" Target="../ink/ink5176.xml"/><Relationship Id="rId2" Type="http://schemas.openxmlformats.org/officeDocument/2006/relationships/image" Target="../media/image389.png"/><Relationship Id="rId29" Type="http://schemas.openxmlformats.org/officeDocument/2006/relationships/customXml" Target="../ink/ink5099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5107.xml"/><Relationship Id="rId66" Type="http://schemas.openxmlformats.org/officeDocument/2006/relationships/image" Target="../media/image625.png"/><Relationship Id="rId87" Type="http://schemas.openxmlformats.org/officeDocument/2006/relationships/customXml" Target="../ink/ink5128.xml"/><Relationship Id="rId110" Type="http://schemas.openxmlformats.org/officeDocument/2006/relationships/image" Target="../media/image647.png"/><Relationship Id="rId115" Type="http://schemas.openxmlformats.org/officeDocument/2006/relationships/customXml" Target="../ink/ink5142.xml"/><Relationship Id="rId131" Type="http://schemas.openxmlformats.org/officeDocument/2006/relationships/customXml" Target="../ink/ink5150.xml"/><Relationship Id="rId136" Type="http://schemas.openxmlformats.org/officeDocument/2006/relationships/image" Target="../media/image660.png"/><Relationship Id="rId157" Type="http://schemas.openxmlformats.org/officeDocument/2006/relationships/customXml" Target="../ink/ink5163.xml"/><Relationship Id="rId178" Type="http://schemas.openxmlformats.org/officeDocument/2006/relationships/image" Target="../media/image682.png"/><Relationship Id="rId61" Type="http://schemas.openxmlformats.org/officeDocument/2006/relationships/customXml" Target="../ink/ink5115.xml"/><Relationship Id="rId82" Type="http://schemas.openxmlformats.org/officeDocument/2006/relationships/image" Target="../media/image633.png"/><Relationship Id="rId152" Type="http://schemas.openxmlformats.org/officeDocument/2006/relationships/image" Target="../media/image669.png"/><Relationship Id="rId173" Type="http://schemas.openxmlformats.org/officeDocument/2006/relationships/customXml" Target="../ink/ink5171.xml"/><Relationship Id="rId194" Type="http://schemas.openxmlformats.org/officeDocument/2006/relationships/image" Target="../media/image690.png"/><Relationship Id="rId19" Type="http://schemas.openxmlformats.org/officeDocument/2006/relationships/customXml" Target="../ink/ink5094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5102.xml"/><Relationship Id="rId56" Type="http://schemas.openxmlformats.org/officeDocument/2006/relationships/image" Target="../media/image620.png"/><Relationship Id="rId77" Type="http://schemas.openxmlformats.org/officeDocument/2006/relationships/customXml" Target="../ink/ink5123.xml"/><Relationship Id="rId100" Type="http://schemas.openxmlformats.org/officeDocument/2006/relationships/image" Target="../media/image642.png"/><Relationship Id="rId105" Type="http://schemas.openxmlformats.org/officeDocument/2006/relationships/customXml" Target="../ink/ink5137.xml"/><Relationship Id="rId126" Type="http://schemas.openxmlformats.org/officeDocument/2006/relationships/image" Target="../media/image656.png"/><Relationship Id="rId147" Type="http://schemas.openxmlformats.org/officeDocument/2006/relationships/customXml" Target="../ink/ink5158.xml"/><Relationship Id="rId168" Type="http://schemas.openxmlformats.org/officeDocument/2006/relationships/image" Target="../media/image677.png"/><Relationship Id="rId8" Type="http://schemas.openxmlformats.org/officeDocument/2006/relationships/image" Target="../media/image594.png"/><Relationship Id="rId51" Type="http://schemas.openxmlformats.org/officeDocument/2006/relationships/customXml" Target="../ink/ink5110.xml"/><Relationship Id="rId72" Type="http://schemas.openxmlformats.org/officeDocument/2006/relationships/image" Target="../media/image628.png"/><Relationship Id="rId93" Type="http://schemas.openxmlformats.org/officeDocument/2006/relationships/customXml" Target="../ink/ink5131.xml"/><Relationship Id="rId98" Type="http://schemas.openxmlformats.org/officeDocument/2006/relationships/image" Target="../media/image641.png"/><Relationship Id="rId121" Type="http://schemas.openxmlformats.org/officeDocument/2006/relationships/customXml" Target="../ink/ink5145.xml"/><Relationship Id="rId142" Type="http://schemas.openxmlformats.org/officeDocument/2006/relationships/image" Target="../media/image664.png"/><Relationship Id="rId163" Type="http://schemas.openxmlformats.org/officeDocument/2006/relationships/customXml" Target="../ink/ink5166.xml"/><Relationship Id="rId184" Type="http://schemas.openxmlformats.org/officeDocument/2006/relationships/image" Target="../media/image685.png"/><Relationship Id="rId189" Type="http://schemas.openxmlformats.org/officeDocument/2006/relationships/customXml" Target="../ink/ink5179.xml"/><Relationship Id="rId3" Type="http://schemas.openxmlformats.org/officeDocument/2006/relationships/customXml" Target="../ink/ink5086.xml"/><Relationship Id="rId25" Type="http://schemas.openxmlformats.org/officeDocument/2006/relationships/customXml" Target="../ink/ink5097.xml"/><Relationship Id="rId46" Type="http://schemas.openxmlformats.org/officeDocument/2006/relationships/image" Target="../media/image615.png"/><Relationship Id="rId67" Type="http://schemas.openxmlformats.org/officeDocument/2006/relationships/customXml" Target="../ink/ink5118.xml"/><Relationship Id="rId116" Type="http://schemas.openxmlformats.org/officeDocument/2006/relationships/image" Target="../media/image651.png"/><Relationship Id="rId137" Type="http://schemas.openxmlformats.org/officeDocument/2006/relationships/customXml" Target="../ink/ink5153.xml"/><Relationship Id="rId158" Type="http://schemas.openxmlformats.org/officeDocument/2006/relationships/image" Target="../media/image672.png"/><Relationship Id="rId20" Type="http://schemas.openxmlformats.org/officeDocument/2006/relationships/image" Target="../media/image600.png"/><Relationship Id="rId41" Type="http://schemas.openxmlformats.org/officeDocument/2006/relationships/customXml" Target="../ink/ink5105.xml"/><Relationship Id="rId62" Type="http://schemas.openxmlformats.org/officeDocument/2006/relationships/image" Target="../media/image623.png"/><Relationship Id="rId83" Type="http://schemas.openxmlformats.org/officeDocument/2006/relationships/customXml" Target="../ink/ink5126.xml"/><Relationship Id="rId88" Type="http://schemas.openxmlformats.org/officeDocument/2006/relationships/image" Target="../media/image636.png"/><Relationship Id="rId111" Type="http://schemas.openxmlformats.org/officeDocument/2006/relationships/customXml" Target="../ink/ink5140.xml"/><Relationship Id="rId132" Type="http://schemas.openxmlformats.org/officeDocument/2006/relationships/image" Target="../media/image659.png"/><Relationship Id="rId153" Type="http://schemas.openxmlformats.org/officeDocument/2006/relationships/customXml" Target="../ink/ink5161.xml"/><Relationship Id="rId174" Type="http://schemas.openxmlformats.org/officeDocument/2006/relationships/image" Target="../media/image680.png"/><Relationship Id="rId179" Type="http://schemas.openxmlformats.org/officeDocument/2006/relationships/customXml" Target="../ink/ink5174.xml"/><Relationship Id="rId195" Type="http://schemas.openxmlformats.org/officeDocument/2006/relationships/customXml" Target="../ink/ink5182.xml"/><Relationship Id="rId190" Type="http://schemas.openxmlformats.org/officeDocument/2006/relationships/image" Target="../media/image688.png"/><Relationship Id="rId15" Type="http://schemas.openxmlformats.org/officeDocument/2006/relationships/customXml" Target="../ink/ink5092.xml"/><Relationship Id="rId36" Type="http://schemas.openxmlformats.org/officeDocument/2006/relationships/image" Target="../media/image609.png"/><Relationship Id="rId57" Type="http://schemas.openxmlformats.org/officeDocument/2006/relationships/customXml" Target="../ink/ink5113.xml"/><Relationship Id="rId106" Type="http://schemas.openxmlformats.org/officeDocument/2006/relationships/image" Target="../media/image645.png"/><Relationship Id="rId127" Type="http://schemas.openxmlformats.org/officeDocument/2006/relationships/customXml" Target="../ink/ink5148.xml"/><Relationship Id="rId10" Type="http://schemas.openxmlformats.org/officeDocument/2006/relationships/image" Target="../media/image595.png"/><Relationship Id="rId31" Type="http://schemas.openxmlformats.org/officeDocument/2006/relationships/customXml" Target="../ink/ink5100.xml"/><Relationship Id="rId52" Type="http://schemas.openxmlformats.org/officeDocument/2006/relationships/image" Target="../media/image618.png"/><Relationship Id="rId73" Type="http://schemas.openxmlformats.org/officeDocument/2006/relationships/customXml" Target="../ink/ink5121.xml"/><Relationship Id="rId78" Type="http://schemas.openxmlformats.org/officeDocument/2006/relationships/image" Target="../media/image631.png"/><Relationship Id="rId94" Type="http://schemas.openxmlformats.org/officeDocument/2006/relationships/image" Target="../media/image639.png"/><Relationship Id="rId99" Type="http://schemas.openxmlformats.org/officeDocument/2006/relationships/customXml" Target="../ink/ink5134.xml"/><Relationship Id="rId101" Type="http://schemas.openxmlformats.org/officeDocument/2006/relationships/customXml" Target="../ink/ink5135.xml"/><Relationship Id="rId122" Type="http://schemas.openxmlformats.org/officeDocument/2006/relationships/image" Target="../media/image654.png"/><Relationship Id="rId143" Type="http://schemas.openxmlformats.org/officeDocument/2006/relationships/customXml" Target="../ink/ink5156.xml"/><Relationship Id="rId148" Type="http://schemas.openxmlformats.org/officeDocument/2006/relationships/image" Target="../media/image667.png"/><Relationship Id="rId164" Type="http://schemas.openxmlformats.org/officeDocument/2006/relationships/image" Target="../media/image675.png"/><Relationship Id="rId169" Type="http://schemas.openxmlformats.org/officeDocument/2006/relationships/customXml" Target="../ink/ink5169.xml"/><Relationship Id="rId185" Type="http://schemas.openxmlformats.org/officeDocument/2006/relationships/customXml" Target="../ink/ink5177.xml"/><Relationship Id="rId4" Type="http://schemas.openxmlformats.org/officeDocument/2006/relationships/image" Target="../media/image592.png"/><Relationship Id="rId9" Type="http://schemas.openxmlformats.org/officeDocument/2006/relationships/customXml" Target="../ink/ink5089.xml"/><Relationship Id="rId180" Type="http://schemas.openxmlformats.org/officeDocument/2006/relationships/image" Target="../media/image683.png"/><Relationship Id="rId26" Type="http://schemas.openxmlformats.org/officeDocument/2006/relationships/image" Target="../media/image603.png"/><Relationship Id="rId47" Type="http://schemas.openxmlformats.org/officeDocument/2006/relationships/customXml" Target="../ink/ink5108.xml"/><Relationship Id="rId68" Type="http://schemas.openxmlformats.org/officeDocument/2006/relationships/image" Target="../media/image626.png"/><Relationship Id="rId89" Type="http://schemas.openxmlformats.org/officeDocument/2006/relationships/customXml" Target="../ink/ink5129.xml"/><Relationship Id="rId112" Type="http://schemas.openxmlformats.org/officeDocument/2006/relationships/image" Target="../media/image648.png"/><Relationship Id="rId133" Type="http://schemas.openxmlformats.org/officeDocument/2006/relationships/customXml" Target="../ink/ink5151.xml"/><Relationship Id="rId154" Type="http://schemas.openxmlformats.org/officeDocument/2006/relationships/image" Target="../media/image670.png"/><Relationship Id="rId175" Type="http://schemas.openxmlformats.org/officeDocument/2006/relationships/customXml" Target="../ink/ink5172.xml"/><Relationship Id="rId196" Type="http://schemas.openxmlformats.org/officeDocument/2006/relationships/image" Target="../media/image694.png"/><Relationship Id="rId16" Type="http://schemas.openxmlformats.org/officeDocument/2006/relationships/image" Target="../media/image598.png"/><Relationship Id="rId37" Type="http://schemas.openxmlformats.org/officeDocument/2006/relationships/customXml" Target="../ink/ink5103.xml"/><Relationship Id="rId58" Type="http://schemas.openxmlformats.org/officeDocument/2006/relationships/image" Target="../media/image621.png"/><Relationship Id="rId79" Type="http://schemas.openxmlformats.org/officeDocument/2006/relationships/customXml" Target="../ink/ink5124.xml"/><Relationship Id="rId102" Type="http://schemas.openxmlformats.org/officeDocument/2006/relationships/image" Target="../media/image643.png"/><Relationship Id="rId123" Type="http://schemas.openxmlformats.org/officeDocument/2006/relationships/customXml" Target="../ink/ink5146.xml"/><Relationship Id="rId144" Type="http://schemas.openxmlformats.org/officeDocument/2006/relationships/image" Target="../media/image665.png"/><Relationship Id="rId90" Type="http://schemas.openxmlformats.org/officeDocument/2006/relationships/image" Target="../media/image637.png"/><Relationship Id="rId165" Type="http://schemas.openxmlformats.org/officeDocument/2006/relationships/customXml" Target="../ink/ink5167.xml"/><Relationship Id="rId186" Type="http://schemas.openxmlformats.org/officeDocument/2006/relationships/image" Target="../media/image686.png"/><Relationship Id="rId27" Type="http://schemas.openxmlformats.org/officeDocument/2006/relationships/customXml" Target="../ink/ink5098.xml"/><Relationship Id="rId48" Type="http://schemas.openxmlformats.org/officeDocument/2006/relationships/image" Target="../media/image616.png"/><Relationship Id="rId69" Type="http://schemas.openxmlformats.org/officeDocument/2006/relationships/customXml" Target="../ink/ink5119.xml"/><Relationship Id="rId113" Type="http://schemas.openxmlformats.org/officeDocument/2006/relationships/customXml" Target="../ink/ink5141.xml"/><Relationship Id="rId134" Type="http://schemas.openxmlformats.org/officeDocument/2006/relationships/image" Target="../media/image649.png"/><Relationship Id="rId80" Type="http://schemas.openxmlformats.org/officeDocument/2006/relationships/image" Target="../media/image632.png"/><Relationship Id="rId155" Type="http://schemas.openxmlformats.org/officeDocument/2006/relationships/customXml" Target="../ink/ink5162.xml"/><Relationship Id="rId176" Type="http://schemas.openxmlformats.org/officeDocument/2006/relationships/image" Target="../media/image681.png"/><Relationship Id="rId17" Type="http://schemas.openxmlformats.org/officeDocument/2006/relationships/customXml" Target="../ink/ink5093.xml"/><Relationship Id="rId38" Type="http://schemas.openxmlformats.org/officeDocument/2006/relationships/image" Target="../media/image610.png"/><Relationship Id="rId59" Type="http://schemas.openxmlformats.org/officeDocument/2006/relationships/customXml" Target="../ink/ink5114.xml"/><Relationship Id="rId103" Type="http://schemas.openxmlformats.org/officeDocument/2006/relationships/customXml" Target="../ink/ink5136.xml"/><Relationship Id="rId124" Type="http://schemas.openxmlformats.org/officeDocument/2006/relationships/image" Target="../media/image655.png"/><Relationship Id="rId70" Type="http://schemas.openxmlformats.org/officeDocument/2006/relationships/image" Target="../media/image627.png"/><Relationship Id="rId91" Type="http://schemas.openxmlformats.org/officeDocument/2006/relationships/customXml" Target="../ink/ink5130.xml"/><Relationship Id="rId145" Type="http://schemas.openxmlformats.org/officeDocument/2006/relationships/customXml" Target="../ink/ink5157.xml"/><Relationship Id="rId166" Type="http://schemas.openxmlformats.org/officeDocument/2006/relationships/image" Target="../media/image676.png"/><Relationship Id="rId187" Type="http://schemas.openxmlformats.org/officeDocument/2006/relationships/customXml" Target="../ink/ink5178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604.png"/><Relationship Id="rId49" Type="http://schemas.openxmlformats.org/officeDocument/2006/relationships/customXml" Target="../ink/ink5109.xml"/><Relationship Id="rId114" Type="http://schemas.openxmlformats.org/officeDocument/2006/relationships/image" Target="../media/image650.png"/><Relationship Id="rId60" Type="http://schemas.openxmlformats.org/officeDocument/2006/relationships/image" Target="../media/image622.png"/><Relationship Id="rId81" Type="http://schemas.openxmlformats.org/officeDocument/2006/relationships/customXml" Target="../ink/ink5125.xml"/><Relationship Id="rId135" Type="http://schemas.openxmlformats.org/officeDocument/2006/relationships/customXml" Target="../ink/ink5152.xml"/><Relationship Id="rId156" Type="http://schemas.openxmlformats.org/officeDocument/2006/relationships/image" Target="../media/image671.png"/><Relationship Id="rId177" Type="http://schemas.openxmlformats.org/officeDocument/2006/relationships/customXml" Target="../ink/ink5173.xml"/><Relationship Id="rId18" Type="http://schemas.openxmlformats.org/officeDocument/2006/relationships/image" Target="../media/image599.png"/><Relationship Id="rId39" Type="http://schemas.openxmlformats.org/officeDocument/2006/relationships/customXml" Target="../ink/ink5104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240.xml"/><Relationship Id="rId21" Type="http://schemas.openxmlformats.org/officeDocument/2006/relationships/customXml" Target="../ink/ink5192.xml"/><Relationship Id="rId42" Type="http://schemas.openxmlformats.org/officeDocument/2006/relationships/image" Target="../media/image612.png"/><Relationship Id="rId63" Type="http://schemas.openxmlformats.org/officeDocument/2006/relationships/customXml" Target="../ink/ink5213.xml"/><Relationship Id="rId84" Type="http://schemas.openxmlformats.org/officeDocument/2006/relationships/image" Target="../media/image634.png"/><Relationship Id="rId138" Type="http://schemas.openxmlformats.org/officeDocument/2006/relationships/image" Target="../media/image661.png"/><Relationship Id="rId159" Type="http://schemas.openxmlformats.org/officeDocument/2006/relationships/customXml" Target="../ink/ink5261.xml"/><Relationship Id="rId170" Type="http://schemas.openxmlformats.org/officeDocument/2006/relationships/image" Target="../media/image678.png"/><Relationship Id="rId191" Type="http://schemas.openxmlformats.org/officeDocument/2006/relationships/customXml" Target="../ink/ink5277.xml"/><Relationship Id="rId107" Type="http://schemas.openxmlformats.org/officeDocument/2006/relationships/customXml" Target="../ink/ink5235.xml"/><Relationship Id="rId11" Type="http://schemas.openxmlformats.org/officeDocument/2006/relationships/customXml" Target="../ink/ink5187.xml"/><Relationship Id="rId32" Type="http://schemas.openxmlformats.org/officeDocument/2006/relationships/image" Target="../media/image606.png"/><Relationship Id="rId53" Type="http://schemas.openxmlformats.org/officeDocument/2006/relationships/customXml" Target="../ink/ink5208.xml"/><Relationship Id="rId74" Type="http://schemas.openxmlformats.org/officeDocument/2006/relationships/image" Target="../media/image629.png"/><Relationship Id="rId128" Type="http://schemas.openxmlformats.org/officeDocument/2006/relationships/image" Target="../media/image657.png"/><Relationship Id="rId149" Type="http://schemas.openxmlformats.org/officeDocument/2006/relationships/customXml" Target="../ink/ink5256.xml"/><Relationship Id="rId5" Type="http://schemas.openxmlformats.org/officeDocument/2006/relationships/customXml" Target="../ink/ink5184.xml"/><Relationship Id="rId95" Type="http://schemas.openxmlformats.org/officeDocument/2006/relationships/customXml" Target="../ink/ink5229.xml"/><Relationship Id="rId160" Type="http://schemas.openxmlformats.org/officeDocument/2006/relationships/image" Target="../media/image673.png"/><Relationship Id="rId181" Type="http://schemas.openxmlformats.org/officeDocument/2006/relationships/customXml" Target="../ink/ink5272.xml"/><Relationship Id="rId22" Type="http://schemas.openxmlformats.org/officeDocument/2006/relationships/image" Target="../media/image601.png"/><Relationship Id="rId43" Type="http://schemas.openxmlformats.org/officeDocument/2006/relationships/customXml" Target="../ink/ink5203.xml"/><Relationship Id="rId64" Type="http://schemas.openxmlformats.org/officeDocument/2006/relationships/image" Target="../media/image624.png"/><Relationship Id="rId118" Type="http://schemas.openxmlformats.org/officeDocument/2006/relationships/image" Target="../media/image652.png"/><Relationship Id="rId139" Type="http://schemas.openxmlformats.org/officeDocument/2006/relationships/customXml" Target="../ink/ink5251.xml"/><Relationship Id="rId85" Type="http://schemas.openxmlformats.org/officeDocument/2006/relationships/customXml" Target="../ink/ink5224.xml"/><Relationship Id="rId150" Type="http://schemas.openxmlformats.org/officeDocument/2006/relationships/image" Target="../media/image668.png"/><Relationship Id="rId171" Type="http://schemas.openxmlformats.org/officeDocument/2006/relationships/customXml" Target="../ink/ink5267.xml"/><Relationship Id="rId192" Type="http://schemas.openxmlformats.org/officeDocument/2006/relationships/image" Target="../media/image689.png"/><Relationship Id="rId12" Type="http://schemas.openxmlformats.org/officeDocument/2006/relationships/image" Target="../media/image596.png"/><Relationship Id="rId33" Type="http://schemas.openxmlformats.org/officeDocument/2006/relationships/customXml" Target="../ink/ink5198.xml"/><Relationship Id="rId108" Type="http://schemas.openxmlformats.org/officeDocument/2006/relationships/image" Target="../media/image646.png"/><Relationship Id="rId129" Type="http://schemas.openxmlformats.org/officeDocument/2006/relationships/customXml" Target="../ink/ink5246.xml"/><Relationship Id="rId54" Type="http://schemas.openxmlformats.org/officeDocument/2006/relationships/image" Target="../media/image619.png"/><Relationship Id="rId75" Type="http://schemas.openxmlformats.org/officeDocument/2006/relationships/customXml" Target="../ink/ink5219.xml"/><Relationship Id="rId96" Type="http://schemas.openxmlformats.org/officeDocument/2006/relationships/image" Target="../media/image640.png"/><Relationship Id="rId140" Type="http://schemas.openxmlformats.org/officeDocument/2006/relationships/image" Target="../media/image663.png"/><Relationship Id="rId161" Type="http://schemas.openxmlformats.org/officeDocument/2006/relationships/customXml" Target="../ink/ink5262.xml"/><Relationship Id="rId182" Type="http://schemas.openxmlformats.org/officeDocument/2006/relationships/image" Target="../media/image684.png"/><Relationship Id="rId6" Type="http://schemas.openxmlformats.org/officeDocument/2006/relationships/image" Target="../media/image593.png"/><Relationship Id="rId23" Type="http://schemas.openxmlformats.org/officeDocument/2006/relationships/customXml" Target="../ink/ink5193.xml"/><Relationship Id="rId119" Type="http://schemas.openxmlformats.org/officeDocument/2006/relationships/customXml" Target="../ink/ink5241.xml"/><Relationship Id="rId44" Type="http://schemas.openxmlformats.org/officeDocument/2006/relationships/image" Target="../media/image613.png"/><Relationship Id="rId65" Type="http://schemas.openxmlformats.org/officeDocument/2006/relationships/customXml" Target="../ink/ink5214.xml"/><Relationship Id="rId86" Type="http://schemas.openxmlformats.org/officeDocument/2006/relationships/image" Target="../media/image635.png"/><Relationship Id="rId130" Type="http://schemas.openxmlformats.org/officeDocument/2006/relationships/image" Target="../media/image658.png"/><Relationship Id="rId151" Type="http://schemas.openxmlformats.org/officeDocument/2006/relationships/customXml" Target="../ink/ink5257.xml"/><Relationship Id="rId172" Type="http://schemas.openxmlformats.org/officeDocument/2006/relationships/image" Target="../media/image679.png"/><Relationship Id="rId193" Type="http://schemas.openxmlformats.org/officeDocument/2006/relationships/customXml" Target="../ink/ink5278.xml"/><Relationship Id="rId13" Type="http://schemas.openxmlformats.org/officeDocument/2006/relationships/customXml" Target="../ink/ink5188.xml"/><Relationship Id="rId109" Type="http://schemas.openxmlformats.org/officeDocument/2006/relationships/customXml" Target="../ink/ink5236.xml"/><Relationship Id="rId34" Type="http://schemas.openxmlformats.org/officeDocument/2006/relationships/image" Target="../media/image608.png"/><Relationship Id="rId50" Type="http://schemas.openxmlformats.org/officeDocument/2006/relationships/image" Target="../media/image617.png"/><Relationship Id="rId55" Type="http://schemas.openxmlformats.org/officeDocument/2006/relationships/customXml" Target="../ink/ink5209.xml"/><Relationship Id="rId76" Type="http://schemas.openxmlformats.org/officeDocument/2006/relationships/image" Target="../media/image630.png"/><Relationship Id="rId97" Type="http://schemas.openxmlformats.org/officeDocument/2006/relationships/customXml" Target="../ink/ink5230.xml"/><Relationship Id="rId104" Type="http://schemas.openxmlformats.org/officeDocument/2006/relationships/image" Target="../media/image644.png"/><Relationship Id="rId120" Type="http://schemas.openxmlformats.org/officeDocument/2006/relationships/image" Target="../media/image653.png"/><Relationship Id="rId125" Type="http://schemas.openxmlformats.org/officeDocument/2006/relationships/customXml" Target="../ink/ink5244.xml"/><Relationship Id="rId141" Type="http://schemas.openxmlformats.org/officeDocument/2006/relationships/customXml" Target="../ink/ink5252.xml"/><Relationship Id="rId146" Type="http://schemas.openxmlformats.org/officeDocument/2006/relationships/image" Target="../media/image666.png"/><Relationship Id="rId167" Type="http://schemas.openxmlformats.org/officeDocument/2006/relationships/customXml" Target="../ink/ink5265.xml"/><Relationship Id="rId188" Type="http://schemas.openxmlformats.org/officeDocument/2006/relationships/image" Target="../media/image687.png"/><Relationship Id="rId7" Type="http://schemas.openxmlformats.org/officeDocument/2006/relationships/customXml" Target="../ink/ink5185.xml"/><Relationship Id="rId71" Type="http://schemas.openxmlformats.org/officeDocument/2006/relationships/customXml" Target="../ink/ink5217.xml"/><Relationship Id="rId92" Type="http://schemas.openxmlformats.org/officeDocument/2006/relationships/image" Target="../media/image638.png"/><Relationship Id="rId162" Type="http://schemas.openxmlformats.org/officeDocument/2006/relationships/image" Target="../media/image674.png"/><Relationship Id="rId183" Type="http://schemas.openxmlformats.org/officeDocument/2006/relationships/customXml" Target="../ink/ink5273.xml"/><Relationship Id="rId2" Type="http://schemas.openxmlformats.org/officeDocument/2006/relationships/image" Target="../media/image389.png"/><Relationship Id="rId29" Type="http://schemas.openxmlformats.org/officeDocument/2006/relationships/customXml" Target="../ink/ink5196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5204.xml"/><Relationship Id="rId66" Type="http://schemas.openxmlformats.org/officeDocument/2006/relationships/image" Target="../media/image625.png"/><Relationship Id="rId87" Type="http://schemas.openxmlformats.org/officeDocument/2006/relationships/customXml" Target="../ink/ink5225.xml"/><Relationship Id="rId110" Type="http://schemas.openxmlformats.org/officeDocument/2006/relationships/image" Target="../media/image647.png"/><Relationship Id="rId115" Type="http://schemas.openxmlformats.org/officeDocument/2006/relationships/customXml" Target="../ink/ink5239.xml"/><Relationship Id="rId131" Type="http://schemas.openxmlformats.org/officeDocument/2006/relationships/customXml" Target="../ink/ink5247.xml"/><Relationship Id="rId136" Type="http://schemas.openxmlformats.org/officeDocument/2006/relationships/image" Target="../media/image660.png"/><Relationship Id="rId157" Type="http://schemas.openxmlformats.org/officeDocument/2006/relationships/customXml" Target="../ink/ink5260.xml"/><Relationship Id="rId178" Type="http://schemas.openxmlformats.org/officeDocument/2006/relationships/image" Target="../media/image682.png"/><Relationship Id="rId61" Type="http://schemas.openxmlformats.org/officeDocument/2006/relationships/customXml" Target="../ink/ink5212.xml"/><Relationship Id="rId82" Type="http://schemas.openxmlformats.org/officeDocument/2006/relationships/image" Target="../media/image633.png"/><Relationship Id="rId152" Type="http://schemas.openxmlformats.org/officeDocument/2006/relationships/image" Target="../media/image669.png"/><Relationship Id="rId173" Type="http://schemas.openxmlformats.org/officeDocument/2006/relationships/customXml" Target="../ink/ink5268.xml"/><Relationship Id="rId194" Type="http://schemas.openxmlformats.org/officeDocument/2006/relationships/image" Target="../media/image690.png"/><Relationship Id="rId19" Type="http://schemas.openxmlformats.org/officeDocument/2006/relationships/customXml" Target="../ink/ink5191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5199.xml"/><Relationship Id="rId56" Type="http://schemas.openxmlformats.org/officeDocument/2006/relationships/image" Target="../media/image620.png"/><Relationship Id="rId77" Type="http://schemas.openxmlformats.org/officeDocument/2006/relationships/customXml" Target="../ink/ink5220.xml"/><Relationship Id="rId100" Type="http://schemas.openxmlformats.org/officeDocument/2006/relationships/image" Target="../media/image642.png"/><Relationship Id="rId105" Type="http://schemas.openxmlformats.org/officeDocument/2006/relationships/customXml" Target="../ink/ink5234.xml"/><Relationship Id="rId126" Type="http://schemas.openxmlformats.org/officeDocument/2006/relationships/image" Target="../media/image656.png"/><Relationship Id="rId147" Type="http://schemas.openxmlformats.org/officeDocument/2006/relationships/customXml" Target="../ink/ink5255.xml"/><Relationship Id="rId168" Type="http://schemas.openxmlformats.org/officeDocument/2006/relationships/image" Target="../media/image677.png"/><Relationship Id="rId8" Type="http://schemas.openxmlformats.org/officeDocument/2006/relationships/image" Target="../media/image594.png"/><Relationship Id="rId51" Type="http://schemas.openxmlformats.org/officeDocument/2006/relationships/customXml" Target="../ink/ink5207.xml"/><Relationship Id="rId72" Type="http://schemas.openxmlformats.org/officeDocument/2006/relationships/image" Target="../media/image628.png"/><Relationship Id="rId93" Type="http://schemas.openxmlformats.org/officeDocument/2006/relationships/customXml" Target="../ink/ink5228.xml"/><Relationship Id="rId98" Type="http://schemas.openxmlformats.org/officeDocument/2006/relationships/image" Target="../media/image641.png"/><Relationship Id="rId121" Type="http://schemas.openxmlformats.org/officeDocument/2006/relationships/customXml" Target="../ink/ink5242.xml"/><Relationship Id="rId142" Type="http://schemas.openxmlformats.org/officeDocument/2006/relationships/image" Target="../media/image664.png"/><Relationship Id="rId163" Type="http://schemas.openxmlformats.org/officeDocument/2006/relationships/customXml" Target="../ink/ink5263.xml"/><Relationship Id="rId184" Type="http://schemas.openxmlformats.org/officeDocument/2006/relationships/image" Target="../media/image685.png"/><Relationship Id="rId189" Type="http://schemas.openxmlformats.org/officeDocument/2006/relationships/customXml" Target="../ink/ink5276.xml"/><Relationship Id="rId3" Type="http://schemas.openxmlformats.org/officeDocument/2006/relationships/customXml" Target="../ink/ink5183.xml"/><Relationship Id="rId25" Type="http://schemas.openxmlformats.org/officeDocument/2006/relationships/customXml" Target="../ink/ink5194.xml"/><Relationship Id="rId46" Type="http://schemas.openxmlformats.org/officeDocument/2006/relationships/image" Target="../media/image615.png"/><Relationship Id="rId67" Type="http://schemas.openxmlformats.org/officeDocument/2006/relationships/customXml" Target="../ink/ink5215.xml"/><Relationship Id="rId116" Type="http://schemas.openxmlformats.org/officeDocument/2006/relationships/image" Target="../media/image651.png"/><Relationship Id="rId137" Type="http://schemas.openxmlformats.org/officeDocument/2006/relationships/customXml" Target="../ink/ink5250.xml"/><Relationship Id="rId158" Type="http://schemas.openxmlformats.org/officeDocument/2006/relationships/image" Target="../media/image672.png"/><Relationship Id="rId20" Type="http://schemas.openxmlformats.org/officeDocument/2006/relationships/image" Target="../media/image600.png"/><Relationship Id="rId41" Type="http://schemas.openxmlformats.org/officeDocument/2006/relationships/customXml" Target="../ink/ink5202.xml"/><Relationship Id="rId62" Type="http://schemas.openxmlformats.org/officeDocument/2006/relationships/image" Target="../media/image623.png"/><Relationship Id="rId83" Type="http://schemas.openxmlformats.org/officeDocument/2006/relationships/customXml" Target="../ink/ink5223.xml"/><Relationship Id="rId88" Type="http://schemas.openxmlformats.org/officeDocument/2006/relationships/image" Target="../media/image636.png"/><Relationship Id="rId111" Type="http://schemas.openxmlformats.org/officeDocument/2006/relationships/customXml" Target="../ink/ink5237.xml"/><Relationship Id="rId132" Type="http://schemas.openxmlformats.org/officeDocument/2006/relationships/image" Target="../media/image659.png"/><Relationship Id="rId153" Type="http://schemas.openxmlformats.org/officeDocument/2006/relationships/customXml" Target="../ink/ink5258.xml"/><Relationship Id="rId174" Type="http://schemas.openxmlformats.org/officeDocument/2006/relationships/image" Target="../media/image680.png"/><Relationship Id="rId179" Type="http://schemas.openxmlformats.org/officeDocument/2006/relationships/customXml" Target="../ink/ink5271.xml"/><Relationship Id="rId195" Type="http://schemas.openxmlformats.org/officeDocument/2006/relationships/customXml" Target="../ink/ink5279.xml"/><Relationship Id="rId190" Type="http://schemas.openxmlformats.org/officeDocument/2006/relationships/image" Target="../media/image688.png"/><Relationship Id="rId15" Type="http://schemas.openxmlformats.org/officeDocument/2006/relationships/customXml" Target="../ink/ink5189.xml"/><Relationship Id="rId36" Type="http://schemas.openxmlformats.org/officeDocument/2006/relationships/image" Target="../media/image609.png"/><Relationship Id="rId57" Type="http://schemas.openxmlformats.org/officeDocument/2006/relationships/customXml" Target="../ink/ink5210.xml"/><Relationship Id="rId106" Type="http://schemas.openxmlformats.org/officeDocument/2006/relationships/image" Target="../media/image645.png"/><Relationship Id="rId127" Type="http://schemas.openxmlformats.org/officeDocument/2006/relationships/customXml" Target="../ink/ink5245.xml"/><Relationship Id="rId10" Type="http://schemas.openxmlformats.org/officeDocument/2006/relationships/image" Target="../media/image595.png"/><Relationship Id="rId31" Type="http://schemas.openxmlformats.org/officeDocument/2006/relationships/customXml" Target="../ink/ink5197.xml"/><Relationship Id="rId52" Type="http://schemas.openxmlformats.org/officeDocument/2006/relationships/image" Target="../media/image618.png"/><Relationship Id="rId73" Type="http://schemas.openxmlformats.org/officeDocument/2006/relationships/customXml" Target="../ink/ink5218.xml"/><Relationship Id="rId78" Type="http://schemas.openxmlformats.org/officeDocument/2006/relationships/image" Target="../media/image631.png"/><Relationship Id="rId94" Type="http://schemas.openxmlformats.org/officeDocument/2006/relationships/image" Target="../media/image639.png"/><Relationship Id="rId99" Type="http://schemas.openxmlformats.org/officeDocument/2006/relationships/customXml" Target="../ink/ink5231.xml"/><Relationship Id="rId101" Type="http://schemas.openxmlformats.org/officeDocument/2006/relationships/customXml" Target="../ink/ink5232.xml"/><Relationship Id="rId122" Type="http://schemas.openxmlformats.org/officeDocument/2006/relationships/image" Target="../media/image654.png"/><Relationship Id="rId143" Type="http://schemas.openxmlformats.org/officeDocument/2006/relationships/customXml" Target="../ink/ink5253.xml"/><Relationship Id="rId148" Type="http://schemas.openxmlformats.org/officeDocument/2006/relationships/image" Target="../media/image667.png"/><Relationship Id="rId164" Type="http://schemas.openxmlformats.org/officeDocument/2006/relationships/image" Target="../media/image675.png"/><Relationship Id="rId169" Type="http://schemas.openxmlformats.org/officeDocument/2006/relationships/customXml" Target="../ink/ink5266.xml"/><Relationship Id="rId185" Type="http://schemas.openxmlformats.org/officeDocument/2006/relationships/customXml" Target="../ink/ink5274.xml"/><Relationship Id="rId4" Type="http://schemas.openxmlformats.org/officeDocument/2006/relationships/image" Target="../media/image592.png"/><Relationship Id="rId9" Type="http://schemas.openxmlformats.org/officeDocument/2006/relationships/customXml" Target="../ink/ink5186.xml"/><Relationship Id="rId180" Type="http://schemas.openxmlformats.org/officeDocument/2006/relationships/image" Target="../media/image683.png"/><Relationship Id="rId26" Type="http://schemas.openxmlformats.org/officeDocument/2006/relationships/image" Target="../media/image603.png"/><Relationship Id="rId47" Type="http://schemas.openxmlformats.org/officeDocument/2006/relationships/customXml" Target="../ink/ink5205.xml"/><Relationship Id="rId68" Type="http://schemas.openxmlformats.org/officeDocument/2006/relationships/image" Target="../media/image626.png"/><Relationship Id="rId89" Type="http://schemas.openxmlformats.org/officeDocument/2006/relationships/customXml" Target="../ink/ink5226.xml"/><Relationship Id="rId112" Type="http://schemas.openxmlformats.org/officeDocument/2006/relationships/image" Target="../media/image648.png"/><Relationship Id="rId133" Type="http://schemas.openxmlformats.org/officeDocument/2006/relationships/customXml" Target="../ink/ink5248.xml"/><Relationship Id="rId154" Type="http://schemas.openxmlformats.org/officeDocument/2006/relationships/image" Target="../media/image670.png"/><Relationship Id="rId175" Type="http://schemas.openxmlformats.org/officeDocument/2006/relationships/customXml" Target="../ink/ink5269.xml"/><Relationship Id="rId196" Type="http://schemas.openxmlformats.org/officeDocument/2006/relationships/image" Target="../media/image695.png"/><Relationship Id="rId16" Type="http://schemas.openxmlformats.org/officeDocument/2006/relationships/image" Target="../media/image598.png"/><Relationship Id="rId37" Type="http://schemas.openxmlformats.org/officeDocument/2006/relationships/customXml" Target="../ink/ink5200.xml"/><Relationship Id="rId58" Type="http://schemas.openxmlformats.org/officeDocument/2006/relationships/image" Target="../media/image621.png"/><Relationship Id="rId79" Type="http://schemas.openxmlformats.org/officeDocument/2006/relationships/customXml" Target="../ink/ink5221.xml"/><Relationship Id="rId102" Type="http://schemas.openxmlformats.org/officeDocument/2006/relationships/image" Target="../media/image643.png"/><Relationship Id="rId123" Type="http://schemas.openxmlformats.org/officeDocument/2006/relationships/customXml" Target="../ink/ink5243.xml"/><Relationship Id="rId144" Type="http://schemas.openxmlformats.org/officeDocument/2006/relationships/image" Target="../media/image665.png"/><Relationship Id="rId90" Type="http://schemas.openxmlformats.org/officeDocument/2006/relationships/image" Target="../media/image637.png"/><Relationship Id="rId165" Type="http://schemas.openxmlformats.org/officeDocument/2006/relationships/customXml" Target="../ink/ink5264.xml"/><Relationship Id="rId186" Type="http://schemas.openxmlformats.org/officeDocument/2006/relationships/image" Target="../media/image686.png"/><Relationship Id="rId27" Type="http://schemas.openxmlformats.org/officeDocument/2006/relationships/customXml" Target="../ink/ink5195.xml"/><Relationship Id="rId48" Type="http://schemas.openxmlformats.org/officeDocument/2006/relationships/image" Target="../media/image616.png"/><Relationship Id="rId69" Type="http://schemas.openxmlformats.org/officeDocument/2006/relationships/customXml" Target="../ink/ink5216.xml"/><Relationship Id="rId113" Type="http://schemas.openxmlformats.org/officeDocument/2006/relationships/customXml" Target="../ink/ink5238.xml"/><Relationship Id="rId134" Type="http://schemas.openxmlformats.org/officeDocument/2006/relationships/image" Target="../media/image649.png"/><Relationship Id="rId80" Type="http://schemas.openxmlformats.org/officeDocument/2006/relationships/image" Target="../media/image632.png"/><Relationship Id="rId155" Type="http://schemas.openxmlformats.org/officeDocument/2006/relationships/customXml" Target="../ink/ink5259.xml"/><Relationship Id="rId176" Type="http://schemas.openxmlformats.org/officeDocument/2006/relationships/image" Target="../media/image681.png"/><Relationship Id="rId17" Type="http://schemas.openxmlformats.org/officeDocument/2006/relationships/customXml" Target="../ink/ink5190.xml"/><Relationship Id="rId38" Type="http://schemas.openxmlformats.org/officeDocument/2006/relationships/image" Target="../media/image610.png"/><Relationship Id="rId59" Type="http://schemas.openxmlformats.org/officeDocument/2006/relationships/customXml" Target="../ink/ink5211.xml"/><Relationship Id="rId103" Type="http://schemas.openxmlformats.org/officeDocument/2006/relationships/customXml" Target="../ink/ink5233.xml"/><Relationship Id="rId124" Type="http://schemas.openxmlformats.org/officeDocument/2006/relationships/image" Target="../media/image655.png"/><Relationship Id="rId70" Type="http://schemas.openxmlformats.org/officeDocument/2006/relationships/image" Target="../media/image627.png"/><Relationship Id="rId91" Type="http://schemas.openxmlformats.org/officeDocument/2006/relationships/customXml" Target="../ink/ink5227.xml"/><Relationship Id="rId145" Type="http://schemas.openxmlformats.org/officeDocument/2006/relationships/customXml" Target="../ink/ink5254.xml"/><Relationship Id="rId166" Type="http://schemas.openxmlformats.org/officeDocument/2006/relationships/image" Target="../media/image676.png"/><Relationship Id="rId187" Type="http://schemas.openxmlformats.org/officeDocument/2006/relationships/customXml" Target="../ink/ink5275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604.png"/><Relationship Id="rId49" Type="http://schemas.openxmlformats.org/officeDocument/2006/relationships/customXml" Target="../ink/ink5206.xml"/><Relationship Id="rId114" Type="http://schemas.openxmlformats.org/officeDocument/2006/relationships/image" Target="../media/image650.png"/><Relationship Id="rId60" Type="http://schemas.openxmlformats.org/officeDocument/2006/relationships/image" Target="../media/image622.png"/><Relationship Id="rId81" Type="http://schemas.openxmlformats.org/officeDocument/2006/relationships/customXml" Target="../ink/ink5222.xml"/><Relationship Id="rId135" Type="http://schemas.openxmlformats.org/officeDocument/2006/relationships/customXml" Target="../ink/ink5249.xml"/><Relationship Id="rId156" Type="http://schemas.openxmlformats.org/officeDocument/2006/relationships/image" Target="../media/image671.png"/><Relationship Id="rId177" Type="http://schemas.openxmlformats.org/officeDocument/2006/relationships/customXml" Target="../ink/ink5270.xml"/><Relationship Id="rId18" Type="http://schemas.openxmlformats.org/officeDocument/2006/relationships/image" Target="../media/image599.png"/><Relationship Id="rId39" Type="http://schemas.openxmlformats.org/officeDocument/2006/relationships/customXml" Target="../ink/ink5201.xm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337.xml"/><Relationship Id="rId21" Type="http://schemas.openxmlformats.org/officeDocument/2006/relationships/customXml" Target="../ink/ink5289.xml"/><Relationship Id="rId42" Type="http://schemas.openxmlformats.org/officeDocument/2006/relationships/image" Target="../media/image612.png"/><Relationship Id="rId63" Type="http://schemas.openxmlformats.org/officeDocument/2006/relationships/customXml" Target="../ink/ink5310.xml"/><Relationship Id="rId84" Type="http://schemas.openxmlformats.org/officeDocument/2006/relationships/image" Target="../media/image634.png"/><Relationship Id="rId138" Type="http://schemas.openxmlformats.org/officeDocument/2006/relationships/image" Target="../media/image661.png"/><Relationship Id="rId159" Type="http://schemas.openxmlformats.org/officeDocument/2006/relationships/customXml" Target="../ink/ink5358.xml"/><Relationship Id="rId170" Type="http://schemas.openxmlformats.org/officeDocument/2006/relationships/image" Target="../media/image678.png"/><Relationship Id="rId191" Type="http://schemas.openxmlformats.org/officeDocument/2006/relationships/customXml" Target="../ink/ink5374.xml"/><Relationship Id="rId205" Type="http://schemas.openxmlformats.org/officeDocument/2006/relationships/customXml" Target="../ink/ink5381.xml"/><Relationship Id="rId226" Type="http://schemas.openxmlformats.org/officeDocument/2006/relationships/image" Target="../media/image710.png"/><Relationship Id="rId107" Type="http://schemas.openxmlformats.org/officeDocument/2006/relationships/customXml" Target="../ink/ink5332.xml"/><Relationship Id="rId11" Type="http://schemas.openxmlformats.org/officeDocument/2006/relationships/customXml" Target="../ink/ink5284.xml"/><Relationship Id="rId32" Type="http://schemas.openxmlformats.org/officeDocument/2006/relationships/image" Target="../media/image606.png"/><Relationship Id="rId53" Type="http://schemas.openxmlformats.org/officeDocument/2006/relationships/customXml" Target="../ink/ink5305.xml"/><Relationship Id="rId74" Type="http://schemas.openxmlformats.org/officeDocument/2006/relationships/image" Target="../media/image629.png"/><Relationship Id="rId128" Type="http://schemas.openxmlformats.org/officeDocument/2006/relationships/image" Target="../media/image657.png"/><Relationship Id="rId149" Type="http://schemas.openxmlformats.org/officeDocument/2006/relationships/customXml" Target="../ink/ink5353.xml"/><Relationship Id="rId5" Type="http://schemas.openxmlformats.org/officeDocument/2006/relationships/customXml" Target="../ink/ink5281.xml"/><Relationship Id="rId95" Type="http://schemas.openxmlformats.org/officeDocument/2006/relationships/customXml" Target="../ink/ink5326.xml"/><Relationship Id="rId160" Type="http://schemas.openxmlformats.org/officeDocument/2006/relationships/image" Target="../media/image673.png"/><Relationship Id="rId181" Type="http://schemas.openxmlformats.org/officeDocument/2006/relationships/customXml" Target="../ink/ink5369.xml"/><Relationship Id="rId216" Type="http://schemas.openxmlformats.org/officeDocument/2006/relationships/image" Target="../media/image705.png"/><Relationship Id="rId22" Type="http://schemas.openxmlformats.org/officeDocument/2006/relationships/image" Target="../media/image601.png"/><Relationship Id="rId43" Type="http://schemas.openxmlformats.org/officeDocument/2006/relationships/customXml" Target="../ink/ink5300.xml"/><Relationship Id="rId64" Type="http://schemas.openxmlformats.org/officeDocument/2006/relationships/image" Target="../media/image624.png"/><Relationship Id="rId118" Type="http://schemas.openxmlformats.org/officeDocument/2006/relationships/image" Target="../media/image652.png"/><Relationship Id="rId139" Type="http://schemas.openxmlformats.org/officeDocument/2006/relationships/customXml" Target="../ink/ink5348.xml"/><Relationship Id="rId85" Type="http://schemas.openxmlformats.org/officeDocument/2006/relationships/customXml" Target="../ink/ink5321.xml"/><Relationship Id="rId150" Type="http://schemas.openxmlformats.org/officeDocument/2006/relationships/image" Target="../media/image668.png"/><Relationship Id="rId171" Type="http://schemas.openxmlformats.org/officeDocument/2006/relationships/customXml" Target="../ink/ink5364.xml"/><Relationship Id="rId192" Type="http://schemas.openxmlformats.org/officeDocument/2006/relationships/image" Target="../media/image689.png"/><Relationship Id="rId206" Type="http://schemas.openxmlformats.org/officeDocument/2006/relationships/image" Target="../media/image700.png"/><Relationship Id="rId12" Type="http://schemas.openxmlformats.org/officeDocument/2006/relationships/image" Target="../media/image596.png"/><Relationship Id="rId33" Type="http://schemas.openxmlformats.org/officeDocument/2006/relationships/customXml" Target="../ink/ink5295.xml"/><Relationship Id="rId108" Type="http://schemas.openxmlformats.org/officeDocument/2006/relationships/image" Target="../media/image646.png"/><Relationship Id="rId129" Type="http://schemas.openxmlformats.org/officeDocument/2006/relationships/customXml" Target="../ink/ink5343.xml"/><Relationship Id="rId54" Type="http://schemas.openxmlformats.org/officeDocument/2006/relationships/image" Target="../media/image619.png"/><Relationship Id="rId75" Type="http://schemas.openxmlformats.org/officeDocument/2006/relationships/customXml" Target="../ink/ink5316.xml"/><Relationship Id="rId96" Type="http://schemas.openxmlformats.org/officeDocument/2006/relationships/image" Target="../media/image640.png"/><Relationship Id="rId140" Type="http://schemas.openxmlformats.org/officeDocument/2006/relationships/image" Target="../media/image663.png"/><Relationship Id="rId161" Type="http://schemas.openxmlformats.org/officeDocument/2006/relationships/customXml" Target="../ink/ink5359.xml"/><Relationship Id="rId182" Type="http://schemas.openxmlformats.org/officeDocument/2006/relationships/image" Target="../media/image684.png"/><Relationship Id="rId217" Type="http://schemas.openxmlformats.org/officeDocument/2006/relationships/customXml" Target="../ink/ink5387.xml"/><Relationship Id="rId6" Type="http://schemas.openxmlformats.org/officeDocument/2006/relationships/image" Target="../media/image593.png"/><Relationship Id="rId23" Type="http://schemas.openxmlformats.org/officeDocument/2006/relationships/customXml" Target="../ink/ink5290.xml"/><Relationship Id="rId119" Type="http://schemas.openxmlformats.org/officeDocument/2006/relationships/customXml" Target="../ink/ink5338.xml"/><Relationship Id="rId44" Type="http://schemas.openxmlformats.org/officeDocument/2006/relationships/image" Target="../media/image613.png"/><Relationship Id="rId65" Type="http://schemas.openxmlformats.org/officeDocument/2006/relationships/customXml" Target="../ink/ink5311.xml"/><Relationship Id="rId86" Type="http://schemas.openxmlformats.org/officeDocument/2006/relationships/image" Target="../media/image635.png"/><Relationship Id="rId130" Type="http://schemas.openxmlformats.org/officeDocument/2006/relationships/image" Target="../media/image658.png"/><Relationship Id="rId151" Type="http://schemas.openxmlformats.org/officeDocument/2006/relationships/customXml" Target="../ink/ink5354.xml"/><Relationship Id="rId172" Type="http://schemas.openxmlformats.org/officeDocument/2006/relationships/image" Target="../media/image679.png"/><Relationship Id="rId193" Type="http://schemas.openxmlformats.org/officeDocument/2006/relationships/customXml" Target="../ink/ink5375.xml"/><Relationship Id="rId207" Type="http://schemas.openxmlformats.org/officeDocument/2006/relationships/customXml" Target="../ink/ink5382.xml"/><Relationship Id="rId13" Type="http://schemas.openxmlformats.org/officeDocument/2006/relationships/customXml" Target="../ink/ink5285.xml"/><Relationship Id="rId109" Type="http://schemas.openxmlformats.org/officeDocument/2006/relationships/customXml" Target="../ink/ink5333.xml"/><Relationship Id="rId34" Type="http://schemas.openxmlformats.org/officeDocument/2006/relationships/image" Target="../media/image608.png"/><Relationship Id="rId55" Type="http://schemas.openxmlformats.org/officeDocument/2006/relationships/customXml" Target="../ink/ink5306.xml"/><Relationship Id="rId76" Type="http://schemas.openxmlformats.org/officeDocument/2006/relationships/image" Target="../media/image630.png"/><Relationship Id="rId97" Type="http://schemas.openxmlformats.org/officeDocument/2006/relationships/customXml" Target="../ink/ink5327.xml"/><Relationship Id="rId120" Type="http://schemas.openxmlformats.org/officeDocument/2006/relationships/image" Target="../media/image653.png"/><Relationship Id="rId141" Type="http://schemas.openxmlformats.org/officeDocument/2006/relationships/customXml" Target="../ink/ink5349.xml"/><Relationship Id="rId7" Type="http://schemas.openxmlformats.org/officeDocument/2006/relationships/customXml" Target="../ink/ink5282.xml"/><Relationship Id="rId162" Type="http://schemas.openxmlformats.org/officeDocument/2006/relationships/image" Target="../media/image674.png"/><Relationship Id="rId183" Type="http://schemas.openxmlformats.org/officeDocument/2006/relationships/customXml" Target="../ink/ink5370.xml"/><Relationship Id="rId218" Type="http://schemas.openxmlformats.org/officeDocument/2006/relationships/image" Target="../media/image706.png"/><Relationship Id="rId24" Type="http://schemas.openxmlformats.org/officeDocument/2006/relationships/image" Target="../media/image602.png"/><Relationship Id="rId45" Type="http://schemas.openxmlformats.org/officeDocument/2006/relationships/customXml" Target="../ink/ink5301.xml"/><Relationship Id="rId66" Type="http://schemas.openxmlformats.org/officeDocument/2006/relationships/image" Target="../media/image625.png"/><Relationship Id="rId87" Type="http://schemas.openxmlformats.org/officeDocument/2006/relationships/customXml" Target="../ink/ink5322.xml"/><Relationship Id="rId110" Type="http://schemas.openxmlformats.org/officeDocument/2006/relationships/image" Target="../media/image647.png"/><Relationship Id="rId131" Type="http://schemas.openxmlformats.org/officeDocument/2006/relationships/customXml" Target="../ink/ink5344.xml"/><Relationship Id="rId152" Type="http://schemas.openxmlformats.org/officeDocument/2006/relationships/image" Target="../media/image669.png"/><Relationship Id="rId173" Type="http://schemas.openxmlformats.org/officeDocument/2006/relationships/customXml" Target="../ink/ink5365.xml"/><Relationship Id="rId194" Type="http://schemas.openxmlformats.org/officeDocument/2006/relationships/image" Target="../media/image690.png"/><Relationship Id="rId208" Type="http://schemas.openxmlformats.org/officeDocument/2006/relationships/image" Target="../media/image701.png"/><Relationship Id="rId14" Type="http://schemas.openxmlformats.org/officeDocument/2006/relationships/image" Target="../media/image597.png"/><Relationship Id="rId35" Type="http://schemas.openxmlformats.org/officeDocument/2006/relationships/customXml" Target="../ink/ink5296.xml"/><Relationship Id="rId56" Type="http://schemas.openxmlformats.org/officeDocument/2006/relationships/image" Target="../media/image620.png"/><Relationship Id="rId77" Type="http://schemas.openxmlformats.org/officeDocument/2006/relationships/customXml" Target="../ink/ink5317.xml"/><Relationship Id="rId100" Type="http://schemas.openxmlformats.org/officeDocument/2006/relationships/image" Target="../media/image642.png"/><Relationship Id="rId8" Type="http://schemas.openxmlformats.org/officeDocument/2006/relationships/image" Target="../media/image594.png"/><Relationship Id="rId98" Type="http://schemas.openxmlformats.org/officeDocument/2006/relationships/image" Target="../media/image641.png"/><Relationship Id="rId121" Type="http://schemas.openxmlformats.org/officeDocument/2006/relationships/customXml" Target="../ink/ink5339.xml"/><Relationship Id="rId142" Type="http://schemas.openxmlformats.org/officeDocument/2006/relationships/image" Target="../media/image664.png"/><Relationship Id="rId163" Type="http://schemas.openxmlformats.org/officeDocument/2006/relationships/customXml" Target="../ink/ink5360.xml"/><Relationship Id="rId184" Type="http://schemas.openxmlformats.org/officeDocument/2006/relationships/image" Target="../media/image685.png"/><Relationship Id="rId219" Type="http://schemas.openxmlformats.org/officeDocument/2006/relationships/customXml" Target="../ink/ink5388.xml"/><Relationship Id="rId3" Type="http://schemas.openxmlformats.org/officeDocument/2006/relationships/customXml" Target="../ink/ink5280.xml"/><Relationship Id="rId214" Type="http://schemas.openxmlformats.org/officeDocument/2006/relationships/image" Target="../media/image704.png"/><Relationship Id="rId25" Type="http://schemas.openxmlformats.org/officeDocument/2006/relationships/customXml" Target="../ink/ink5291.xml"/><Relationship Id="rId46" Type="http://schemas.openxmlformats.org/officeDocument/2006/relationships/image" Target="../media/image615.png"/><Relationship Id="rId67" Type="http://schemas.openxmlformats.org/officeDocument/2006/relationships/customXml" Target="../ink/ink5312.xml"/><Relationship Id="rId116" Type="http://schemas.openxmlformats.org/officeDocument/2006/relationships/image" Target="../media/image651.png"/><Relationship Id="rId137" Type="http://schemas.openxmlformats.org/officeDocument/2006/relationships/customXml" Target="../ink/ink5347.xml"/><Relationship Id="rId158" Type="http://schemas.openxmlformats.org/officeDocument/2006/relationships/image" Target="../media/image672.png"/><Relationship Id="rId20" Type="http://schemas.openxmlformats.org/officeDocument/2006/relationships/image" Target="../media/image600.png"/><Relationship Id="rId41" Type="http://schemas.openxmlformats.org/officeDocument/2006/relationships/customXml" Target="../ink/ink5299.xml"/><Relationship Id="rId62" Type="http://schemas.openxmlformats.org/officeDocument/2006/relationships/image" Target="../media/image623.png"/><Relationship Id="rId83" Type="http://schemas.openxmlformats.org/officeDocument/2006/relationships/customXml" Target="../ink/ink5320.xml"/><Relationship Id="rId88" Type="http://schemas.openxmlformats.org/officeDocument/2006/relationships/image" Target="../media/image636.png"/><Relationship Id="rId111" Type="http://schemas.openxmlformats.org/officeDocument/2006/relationships/customXml" Target="../ink/ink5334.xml"/><Relationship Id="rId132" Type="http://schemas.openxmlformats.org/officeDocument/2006/relationships/image" Target="../media/image659.png"/><Relationship Id="rId153" Type="http://schemas.openxmlformats.org/officeDocument/2006/relationships/customXml" Target="../ink/ink5355.xml"/><Relationship Id="rId174" Type="http://schemas.openxmlformats.org/officeDocument/2006/relationships/image" Target="../media/image680.png"/><Relationship Id="rId179" Type="http://schemas.openxmlformats.org/officeDocument/2006/relationships/customXml" Target="../ink/ink5368.xml"/><Relationship Id="rId195" Type="http://schemas.openxmlformats.org/officeDocument/2006/relationships/customXml" Target="../ink/ink5376.xml"/><Relationship Id="rId209" Type="http://schemas.openxmlformats.org/officeDocument/2006/relationships/customXml" Target="../ink/ink5383.xml"/><Relationship Id="rId190" Type="http://schemas.openxmlformats.org/officeDocument/2006/relationships/image" Target="../media/image688.png"/><Relationship Id="rId204" Type="http://schemas.openxmlformats.org/officeDocument/2006/relationships/image" Target="../media/image695.png"/><Relationship Id="rId220" Type="http://schemas.openxmlformats.org/officeDocument/2006/relationships/image" Target="../media/image707.png"/><Relationship Id="rId225" Type="http://schemas.openxmlformats.org/officeDocument/2006/relationships/customXml" Target="../ink/ink5391.xml"/><Relationship Id="rId15" Type="http://schemas.openxmlformats.org/officeDocument/2006/relationships/customXml" Target="../ink/ink5286.xml"/><Relationship Id="rId36" Type="http://schemas.openxmlformats.org/officeDocument/2006/relationships/image" Target="../media/image609.png"/><Relationship Id="rId57" Type="http://schemas.openxmlformats.org/officeDocument/2006/relationships/customXml" Target="../ink/ink5307.xml"/><Relationship Id="rId106" Type="http://schemas.openxmlformats.org/officeDocument/2006/relationships/image" Target="../media/image645.png"/><Relationship Id="rId127" Type="http://schemas.openxmlformats.org/officeDocument/2006/relationships/customXml" Target="../ink/ink5342.xml"/><Relationship Id="rId10" Type="http://schemas.openxmlformats.org/officeDocument/2006/relationships/image" Target="../media/image595.png"/><Relationship Id="rId31" Type="http://schemas.openxmlformats.org/officeDocument/2006/relationships/customXml" Target="../ink/ink5294.xml"/><Relationship Id="rId52" Type="http://schemas.openxmlformats.org/officeDocument/2006/relationships/image" Target="../media/image618.png"/><Relationship Id="rId73" Type="http://schemas.openxmlformats.org/officeDocument/2006/relationships/customXml" Target="../ink/ink5315.xml"/><Relationship Id="rId78" Type="http://schemas.openxmlformats.org/officeDocument/2006/relationships/image" Target="../media/image631.png"/><Relationship Id="rId94" Type="http://schemas.openxmlformats.org/officeDocument/2006/relationships/image" Target="../media/image639.png"/><Relationship Id="rId99" Type="http://schemas.openxmlformats.org/officeDocument/2006/relationships/customXml" Target="../ink/ink5328.xml"/><Relationship Id="rId101" Type="http://schemas.openxmlformats.org/officeDocument/2006/relationships/customXml" Target="../ink/ink5329.xml"/><Relationship Id="rId122" Type="http://schemas.openxmlformats.org/officeDocument/2006/relationships/image" Target="../media/image654.png"/><Relationship Id="rId143" Type="http://schemas.openxmlformats.org/officeDocument/2006/relationships/customXml" Target="../ink/ink5350.xml"/><Relationship Id="rId148" Type="http://schemas.openxmlformats.org/officeDocument/2006/relationships/image" Target="../media/image667.png"/><Relationship Id="rId164" Type="http://schemas.openxmlformats.org/officeDocument/2006/relationships/image" Target="../media/image675.png"/><Relationship Id="rId169" Type="http://schemas.openxmlformats.org/officeDocument/2006/relationships/customXml" Target="../ink/ink5363.xml"/><Relationship Id="rId185" Type="http://schemas.openxmlformats.org/officeDocument/2006/relationships/customXml" Target="../ink/ink5371.xml"/><Relationship Id="rId4" Type="http://schemas.openxmlformats.org/officeDocument/2006/relationships/image" Target="../media/image592.png"/><Relationship Id="rId9" Type="http://schemas.openxmlformats.org/officeDocument/2006/relationships/customXml" Target="../ink/ink5283.xml"/><Relationship Id="rId180" Type="http://schemas.openxmlformats.org/officeDocument/2006/relationships/image" Target="../media/image683.png"/><Relationship Id="rId210" Type="http://schemas.openxmlformats.org/officeDocument/2006/relationships/image" Target="../media/image702.png"/><Relationship Id="rId215" Type="http://schemas.openxmlformats.org/officeDocument/2006/relationships/customXml" Target="../ink/ink5386.xml"/><Relationship Id="rId26" Type="http://schemas.openxmlformats.org/officeDocument/2006/relationships/image" Target="../media/image603.png"/><Relationship Id="rId47" Type="http://schemas.openxmlformats.org/officeDocument/2006/relationships/customXml" Target="../ink/ink5302.xml"/><Relationship Id="rId68" Type="http://schemas.openxmlformats.org/officeDocument/2006/relationships/image" Target="../media/image626.png"/><Relationship Id="rId89" Type="http://schemas.openxmlformats.org/officeDocument/2006/relationships/customXml" Target="../ink/ink5323.xml"/><Relationship Id="rId112" Type="http://schemas.openxmlformats.org/officeDocument/2006/relationships/image" Target="../media/image648.png"/><Relationship Id="rId133" Type="http://schemas.openxmlformats.org/officeDocument/2006/relationships/customXml" Target="../ink/ink5345.xml"/><Relationship Id="rId154" Type="http://schemas.openxmlformats.org/officeDocument/2006/relationships/image" Target="../media/image670.png"/><Relationship Id="rId175" Type="http://schemas.openxmlformats.org/officeDocument/2006/relationships/customXml" Target="../ink/ink5366.xml"/><Relationship Id="rId196" Type="http://schemas.openxmlformats.org/officeDocument/2006/relationships/image" Target="../media/image696.png"/><Relationship Id="rId200" Type="http://schemas.openxmlformats.org/officeDocument/2006/relationships/image" Target="../media/image698.png"/><Relationship Id="rId16" Type="http://schemas.openxmlformats.org/officeDocument/2006/relationships/image" Target="../media/image598.png"/><Relationship Id="rId221" Type="http://schemas.openxmlformats.org/officeDocument/2006/relationships/customXml" Target="../ink/ink5389.xml"/><Relationship Id="rId37" Type="http://schemas.openxmlformats.org/officeDocument/2006/relationships/customXml" Target="../ink/ink5297.xml"/><Relationship Id="rId58" Type="http://schemas.openxmlformats.org/officeDocument/2006/relationships/image" Target="../media/image621.png"/><Relationship Id="rId79" Type="http://schemas.openxmlformats.org/officeDocument/2006/relationships/customXml" Target="../ink/ink5318.xml"/><Relationship Id="rId102" Type="http://schemas.openxmlformats.org/officeDocument/2006/relationships/image" Target="../media/image643.png"/><Relationship Id="rId123" Type="http://schemas.openxmlformats.org/officeDocument/2006/relationships/customXml" Target="../ink/ink5340.xml"/><Relationship Id="rId144" Type="http://schemas.openxmlformats.org/officeDocument/2006/relationships/image" Target="../media/image665.png"/><Relationship Id="rId90" Type="http://schemas.openxmlformats.org/officeDocument/2006/relationships/image" Target="../media/image637.png"/><Relationship Id="rId165" Type="http://schemas.openxmlformats.org/officeDocument/2006/relationships/customXml" Target="../ink/ink5361.xml"/><Relationship Id="rId186" Type="http://schemas.openxmlformats.org/officeDocument/2006/relationships/image" Target="../media/image686.png"/><Relationship Id="rId211" Type="http://schemas.openxmlformats.org/officeDocument/2006/relationships/customXml" Target="../ink/ink5384.xml"/><Relationship Id="rId27" Type="http://schemas.openxmlformats.org/officeDocument/2006/relationships/customXml" Target="../ink/ink5292.xml"/><Relationship Id="rId48" Type="http://schemas.openxmlformats.org/officeDocument/2006/relationships/image" Target="../media/image616.png"/><Relationship Id="rId69" Type="http://schemas.openxmlformats.org/officeDocument/2006/relationships/customXml" Target="../ink/ink5313.xml"/><Relationship Id="rId113" Type="http://schemas.openxmlformats.org/officeDocument/2006/relationships/customXml" Target="../ink/ink5335.xml"/><Relationship Id="rId134" Type="http://schemas.openxmlformats.org/officeDocument/2006/relationships/image" Target="../media/image649.png"/><Relationship Id="rId80" Type="http://schemas.openxmlformats.org/officeDocument/2006/relationships/image" Target="../media/image632.png"/><Relationship Id="rId155" Type="http://schemas.openxmlformats.org/officeDocument/2006/relationships/customXml" Target="../ink/ink5356.xml"/><Relationship Id="rId176" Type="http://schemas.openxmlformats.org/officeDocument/2006/relationships/image" Target="../media/image681.png"/><Relationship Id="rId197" Type="http://schemas.openxmlformats.org/officeDocument/2006/relationships/customXml" Target="../ink/ink5377.xml"/><Relationship Id="rId201" Type="http://schemas.openxmlformats.org/officeDocument/2006/relationships/customXml" Target="../ink/ink5379.xml"/><Relationship Id="rId222" Type="http://schemas.openxmlformats.org/officeDocument/2006/relationships/image" Target="../media/image708.png"/><Relationship Id="rId17" Type="http://schemas.openxmlformats.org/officeDocument/2006/relationships/customXml" Target="../ink/ink5287.xml"/><Relationship Id="rId38" Type="http://schemas.openxmlformats.org/officeDocument/2006/relationships/image" Target="../media/image610.png"/><Relationship Id="rId59" Type="http://schemas.openxmlformats.org/officeDocument/2006/relationships/customXml" Target="../ink/ink5308.xml"/><Relationship Id="rId103" Type="http://schemas.openxmlformats.org/officeDocument/2006/relationships/customXml" Target="../ink/ink5330.xml"/><Relationship Id="rId124" Type="http://schemas.openxmlformats.org/officeDocument/2006/relationships/image" Target="../media/image655.png"/><Relationship Id="rId70" Type="http://schemas.openxmlformats.org/officeDocument/2006/relationships/image" Target="../media/image627.png"/><Relationship Id="rId91" Type="http://schemas.openxmlformats.org/officeDocument/2006/relationships/customXml" Target="../ink/ink5324.xml"/><Relationship Id="rId145" Type="http://schemas.openxmlformats.org/officeDocument/2006/relationships/customXml" Target="../ink/ink5351.xml"/><Relationship Id="rId166" Type="http://schemas.openxmlformats.org/officeDocument/2006/relationships/image" Target="../media/image676.png"/><Relationship Id="rId187" Type="http://schemas.openxmlformats.org/officeDocument/2006/relationships/customXml" Target="../ink/ink537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03.png"/><Relationship Id="rId28" Type="http://schemas.openxmlformats.org/officeDocument/2006/relationships/image" Target="../media/image604.png"/><Relationship Id="rId49" Type="http://schemas.openxmlformats.org/officeDocument/2006/relationships/customXml" Target="../ink/ink5303.xml"/><Relationship Id="rId114" Type="http://schemas.openxmlformats.org/officeDocument/2006/relationships/image" Target="../media/image650.png"/><Relationship Id="rId60" Type="http://schemas.openxmlformats.org/officeDocument/2006/relationships/image" Target="../media/image622.png"/><Relationship Id="rId81" Type="http://schemas.openxmlformats.org/officeDocument/2006/relationships/customXml" Target="../ink/ink5319.xml"/><Relationship Id="rId135" Type="http://schemas.openxmlformats.org/officeDocument/2006/relationships/customXml" Target="../ink/ink5346.xml"/><Relationship Id="rId156" Type="http://schemas.openxmlformats.org/officeDocument/2006/relationships/image" Target="../media/image671.png"/><Relationship Id="rId177" Type="http://schemas.openxmlformats.org/officeDocument/2006/relationships/customXml" Target="../ink/ink5367.xml"/><Relationship Id="rId198" Type="http://schemas.openxmlformats.org/officeDocument/2006/relationships/image" Target="../media/image697.png"/><Relationship Id="rId202" Type="http://schemas.openxmlformats.org/officeDocument/2006/relationships/image" Target="../media/image699.png"/><Relationship Id="rId223" Type="http://schemas.openxmlformats.org/officeDocument/2006/relationships/customXml" Target="../ink/ink5390.xml"/><Relationship Id="rId18" Type="http://schemas.openxmlformats.org/officeDocument/2006/relationships/image" Target="../media/image599.png"/><Relationship Id="rId39" Type="http://schemas.openxmlformats.org/officeDocument/2006/relationships/customXml" Target="../ink/ink5298.xml"/><Relationship Id="rId50" Type="http://schemas.openxmlformats.org/officeDocument/2006/relationships/image" Target="../media/image617.png"/><Relationship Id="rId104" Type="http://schemas.openxmlformats.org/officeDocument/2006/relationships/image" Target="../media/image644.png"/><Relationship Id="rId125" Type="http://schemas.openxmlformats.org/officeDocument/2006/relationships/customXml" Target="../ink/ink5341.xml"/><Relationship Id="rId146" Type="http://schemas.openxmlformats.org/officeDocument/2006/relationships/image" Target="../media/image666.png"/><Relationship Id="rId167" Type="http://schemas.openxmlformats.org/officeDocument/2006/relationships/customXml" Target="../ink/ink5362.xml"/><Relationship Id="rId188" Type="http://schemas.openxmlformats.org/officeDocument/2006/relationships/image" Target="../media/image687.png"/><Relationship Id="rId71" Type="http://schemas.openxmlformats.org/officeDocument/2006/relationships/customXml" Target="../ink/ink5314.xml"/><Relationship Id="rId92" Type="http://schemas.openxmlformats.org/officeDocument/2006/relationships/image" Target="../media/image638.png"/><Relationship Id="rId213" Type="http://schemas.openxmlformats.org/officeDocument/2006/relationships/customXml" Target="../ink/ink5385.xml"/><Relationship Id="rId2" Type="http://schemas.openxmlformats.org/officeDocument/2006/relationships/image" Target="../media/image389.png"/><Relationship Id="rId29" Type="http://schemas.openxmlformats.org/officeDocument/2006/relationships/customXml" Target="../ink/ink5293.xml"/><Relationship Id="rId40" Type="http://schemas.openxmlformats.org/officeDocument/2006/relationships/image" Target="../media/image611.png"/><Relationship Id="rId115" Type="http://schemas.openxmlformats.org/officeDocument/2006/relationships/customXml" Target="../ink/ink5336.xml"/><Relationship Id="rId136" Type="http://schemas.openxmlformats.org/officeDocument/2006/relationships/image" Target="../media/image660.png"/><Relationship Id="rId157" Type="http://schemas.openxmlformats.org/officeDocument/2006/relationships/customXml" Target="../ink/ink5357.xml"/><Relationship Id="rId178" Type="http://schemas.openxmlformats.org/officeDocument/2006/relationships/image" Target="../media/image682.png"/><Relationship Id="rId61" Type="http://schemas.openxmlformats.org/officeDocument/2006/relationships/customXml" Target="../ink/ink5309.xml"/><Relationship Id="rId82" Type="http://schemas.openxmlformats.org/officeDocument/2006/relationships/image" Target="../media/image633.png"/><Relationship Id="rId199" Type="http://schemas.openxmlformats.org/officeDocument/2006/relationships/customXml" Target="../ink/ink5378.xml"/><Relationship Id="rId203" Type="http://schemas.openxmlformats.org/officeDocument/2006/relationships/customXml" Target="../ink/ink5380.xml"/><Relationship Id="rId19" Type="http://schemas.openxmlformats.org/officeDocument/2006/relationships/customXml" Target="../ink/ink5288.xml"/><Relationship Id="rId224" Type="http://schemas.openxmlformats.org/officeDocument/2006/relationships/image" Target="../media/image709.png"/><Relationship Id="rId30" Type="http://schemas.openxmlformats.org/officeDocument/2006/relationships/image" Target="../media/image605.png"/><Relationship Id="rId105" Type="http://schemas.openxmlformats.org/officeDocument/2006/relationships/customXml" Target="../ink/ink5331.xml"/><Relationship Id="rId126" Type="http://schemas.openxmlformats.org/officeDocument/2006/relationships/image" Target="../media/image656.png"/><Relationship Id="rId147" Type="http://schemas.openxmlformats.org/officeDocument/2006/relationships/customXml" Target="../ink/ink5352.xml"/><Relationship Id="rId168" Type="http://schemas.openxmlformats.org/officeDocument/2006/relationships/image" Target="../media/image677.png"/><Relationship Id="rId51" Type="http://schemas.openxmlformats.org/officeDocument/2006/relationships/customXml" Target="../ink/ink5304.xml"/><Relationship Id="rId72" Type="http://schemas.openxmlformats.org/officeDocument/2006/relationships/image" Target="../media/image628.png"/><Relationship Id="rId93" Type="http://schemas.openxmlformats.org/officeDocument/2006/relationships/customXml" Target="../ink/ink5325.xml"/><Relationship Id="rId189" Type="http://schemas.openxmlformats.org/officeDocument/2006/relationships/customXml" Target="../ink/ink5373.xml"/></Relationships>
</file>

<file path=ppt/slides/_rels/slide108.xml.rels><?xml version="1.0" encoding="UTF-8" standalone="yes"?>
<Relationships xmlns="http://schemas.openxmlformats.org/package/2006/relationships"><Relationship Id="rId142" Type="http://schemas.openxmlformats.org/officeDocument/2006/relationships/image" Target="../media/image711.png"/><Relationship Id="rId150" Type="http://schemas.openxmlformats.org/officeDocument/2006/relationships/image" Target="../media/image715.png"/><Relationship Id="rId3" Type="http://schemas.openxmlformats.org/officeDocument/2006/relationships/customXml" Target="../ink/ink5392.xml"/><Relationship Id="rId34" Type="http://schemas.openxmlformats.org/officeDocument/2006/relationships/image" Target="../media/image608.png"/><Relationship Id="rId141" Type="http://schemas.openxmlformats.org/officeDocument/2006/relationships/customXml" Target="../ink/ink5395.xml"/><Relationship Id="rId146" Type="http://schemas.openxmlformats.org/officeDocument/2006/relationships/image" Target="../media/image713.png"/><Relationship Id="rId2" Type="http://schemas.openxmlformats.org/officeDocument/2006/relationships/image" Target="../media/image389.png"/><Relationship Id="rId140" Type="http://schemas.openxmlformats.org/officeDocument/2006/relationships/image" Target="../media/image663.png"/><Relationship Id="rId145" Type="http://schemas.openxmlformats.org/officeDocument/2006/relationships/customXml" Target="../ink/ink5397.xml"/><Relationship Id="rId1" Type="http://schemas.openxmlformats.org/officeDocument/2006/relationships/slideLayout" Target="../slideLayouts/slideLayout2.xml"/><Relationship Id="rId37" Type="http://schemas.openxmlformats.org/officeDocument/2006/relationships/customXml" Target="../ink/ink5394.xml"/><Relationship Id="rId144" Type="http://schemas.openxmlformats.org/officeDocument/2006/relationships/image" Target="../media/image712.png"/><Relationship Id="rId149" Type="http://schemas.openxmlformats.org/officeDocument/2006/relationships/customXml" Target="../ink/ink5399.xml"/><Relationship Id="rId36" Type="http://schemas.openxmlformats.org/officeDocument/2006/relationships/image" Target="../media/image609.png"/><Relationship Id="rId143" Type="http://schemas.openxmlformats.org/officeDocument/2006/relationships/customXml" Target="../ink/ink5396.xml"/><Relationship Id="rId148" Type="http://schemas.openxmlformats.org/officeDocument/2006/relationships/image" Target="../media/image714.png"/><Relationship Id="rId35" Type="http://schemas.openxmlformats.org/officeDocument/2006/relationships/customXml" Target="../ink/ink5393.xml"/><Relationship Id="rId147" Type="http://schemas.openxmlformats.org/officeDocument/2006/relationships/customXml" Target="../ink/ink5398.xml"/></Relationships>
</file>

<file path=ppt/slides/_rels/slide109.xml.rels><?xml version="1.0" encoding="UTF-8" standalone="yes"?>
<Relationships xmlns="http://schemas.openxmlformats.org/package/2006/relationships"><Relationship Id="rId142" Type="http://schemas.openxmlformats.org/officeDocument/2006/relationships/image" Target="../media/image711.png"/><Relationship Id="rId150" Type="http://schemas.openxmlformats.org/officeDocument/2006/relationships/image" Target="../media/image715.png"/><Relationship Id="rId3" Type="http://schemas.openxmlformats.org/officeDocument/2006/relationships/customXml" Target="../ink/ink5400.xml"/><Relationship Id="rId34" Type="http://schemas.openxmlformats.org/officeDocument/2006/relationships/image" Target="../media/image608.png"/><Relationship Id="rId141" Type="http://schemas.openxmlformats.org/officeDocument/2006/relationships/customXml" Target="../ink/ink5403.xml"/><Relationship Id="rId146" Type="http://schemas.openxmlformats.org/officeDocument/2006/relationships/image" Target="../media/image713.png"/><Relationship Id="rId2" Type="http://schemas.openxmlformats.org/officeDocument/2006/relationships/image" Target="../media/image389.png"/><Relationship Id="rId140" Type="http://schemas.openxmlformats.org/officeDocument/2006/relationships/image" Target="../media/image663.png"/><Relationship Id="rId145" Type="http://schemas.openxmlformats.org/officeDocument/2006/relationships/customXml" Target="../ink/ink5405.xml"/><Relationship Id="rId1" Type="http://schemas.openxmlformats.org/officeDocument/2006/relationships/slideLayout" Target="../slideLayouts/slideLayout2.xml"/><Relationship Id="rId37" Type="http://schemas.openxmlformats.org/officeDocument/2006/relationships/customXml" Target="../ink/ink5402.xml"/><Relationship Id="rId144" Type="http://schemas.openxmlformats.org/officeDocument/2006/relationships/image" Target="../media/image712.png"/><Relationship Id="rId149" Type="http://schemas.openxmlformats.org/officeDocument/2006/relationships/customXml" Target="../ink/ink5407.xml"/><Relationship Id="rId36" Type="http://schemas.openxmlformats.org/officeDocument/2006/relationships/image" Target="../media/image609.png"/><Relationship Id="rId152" Type="http://schemas.openxmlformats.org/officeDocument/2006/relationships/image" Target="../media/image716.png"/><Relationship Id="rId143" Type="http://schemas.openxmlformats.org/officeDocument/2006/relationships/customXml" Target="../ink/ink5404.xml"/><Relationship Id="rId148" Type="http://schemas.openxmlformats.org/officeDocument/2006/relationships/image" Target="../media/image714.png"/><Relationship Id="rId151" Type="http://schemas.openxmlformats.org/officeDocument/2006/relationships/customXml" Target="../ink/ink5408.xml"/><Relationship Id="rId35" Type="http://schemas.openxmlformats.org/officeDocument/2006/relationships/customXml" Target="../ink/ink5401.xml"/><Relationship Id="rId147" Type="http://schemas.openxmlformats.org/officeDocument/2006/relationships/customXml" Target="../ink/ink5406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8.xml"/><Relationship Id="rId117" Type="http://schemas.openxmlformats.org/officeDocument/2006/relationships/image" Target="../media/image63.png"/><Relationship Id="rId21" Type="http://schemas.openxmlformats.org/officeDocument/2006/relationships/image" Target="../media/image12.png"/><Relationship Id="rId42" Type="http://schemas.openxmlformats.org/officeDocument/2006/relationships/customXml" Target="../ink/ink306.xml"/><Relationship Id="rId47" Type="http://schemas.openxmlformats.org/officeDocument/2006/relationships/image" Target="../media/image27.png"/><Relationship Id="rId63" Type="http://schemas.openxmlformats.org/officeDocument/2006/relationships/image" Target="../media/image37.png"/><Relationship Id="rId68" Type="http://schemas.openxmlformats.org/officeDocument/2006/relationships/customXml" Target="../ink/ink319.xml"/><Relationship Id="rId84" Type="http://schemas.openxmlformats.org/officeDocument/2006/relationships/customXml" Target="../ink/ink327.xml"/><Relationship Id="rId89" Type="http://schemas.openxmlformats.org/officeDocument/2006/relationships/image" Target="../media/image50.png"/><Relationship Id="rId112" Type="http://schemas.openxmlformats.org/officeDocument/2006/relationships/customXml" Target="../ink/ink342.xml"/><Relationship Id="rId16" Type="http://schemas.openxmlformats.org/officeDocument/2006/relationships/customXml" Target="../ink/ink293.xml"/><Relationship Id="rId107" Type="http://schemas.openxmlformats.org/officeDocument/2006/relationships/image" Target="../media/image58.png"/><Relationship Id="rId11" Type="http://schemas.openxmlformats.org/officeDocument/2006/relationships/image" Target="../media/image7.png"/><Relationship Id="rId32" Type="http://schemas.openxmlformats.org/officeDocument/2006/relationships/customXml" Target="../ink/ink301.xml"/><Relationship Id="rId37" Type="http://schemas.openxmlformats.org/officeDocument/2006/relationships/image" Target="../media/image21.png"/><Relationship Id="rId53" Type="http://schemas.openxmlformats.org/officeDocument/2006/relationships/image" Target="../media/image30.png"/><Relationship Id="rId58" Type="http://schemas.openxmlformats.org/officeDocument/2006/relationships/customXml" Target="../ink/ink314.xml"/><Relationship Id="rId74" Type="http://schemas.openxmlformats.org/officeDocument/2006/relationships/customXml" Target="../ink/ink322.xml"/><Relationship Id="rId79" Type="http://schemas.openxmlformats.org/officeDocument/2006/relationships/image" Target="../media/image45.png"/><Relationship Id="rId102" Type="http://schemas.openxmlformats.org/officeDocument/2006/relationships/customXml" Target="../ink/ink337.xml"/><Relationship Id="rId5" Type="http://schemas.openxmlformats.org/officeDocument/2006/relationships/image" Target="../media/image4.png"/><Relationship Id="rId90" Type="http://schemas.openxmlformats.org/officeDocument/2006/relationships/customXml" Target="../ink/ink330.xml"/><Relationship Id="rId95" Type="http://schemas.openxmlformats.org/officeDocument/2006/relationships/image" Target="../media/image55.png"/><Relationship Id="rId22" Type="http://schemas.openxmlformats.org/officeDocument/2006/relationships/customXml" Target="../ink/ink296.xml"/><Relationship Id="rId27" Type="http://schemas.openxmlformats.org/officeDocument/2006/relationships/image" Target="../media/image17.png"/><Relationship Id="rId43" Type="http://schemas.openxmlformats.org/officeDocument/2006/relationships/image" Target="../media/image25.png"/><Relationship Id="rId48" Type="http://schemas.openxmlformats.org/officeDocument/2006/relationships/customXml" Target="../ink/ink309.xml"/><Relationship Id="rId64" Type="http://schemas.openxmlformats.org/officeDocument/2006/relationships/customXml" Target="../ink/ink317.xml"/><Relationship Id="rId69" Type="http://schemas.openxmlformats.org/officeDocument/2006/relationships/image" Target="../media/image40.png"/><Relationship Id="rId113" Type="http://schemas.openxmlformats.org/officeDocument/2006/relationships/image" Target="../media/image61.png"/><Relationship Id="rId118" Type="http://schemas.openxmlformats.org/officeDocument/2006/relationships/customXml" Target="../ink/ink345.xml"/><Relationship Id="rId80" Type="http://schemas.openxmlformats.org/officeDocument/2006/relationships/customXml" Target="../ink/ink325.xml"/><Relationship Id="rId85" Type="http://schemas.openxmlformats.org/officeDocument/2006/relationships/image" Target="../media/image48.png"/><Relationship Id="rId12" Type="http://schemas.openxmlformats.org/officeDocument/2006/relationships/customXml" Target="../ink/ink291.xml"/><Relationship Id="rId17" Type="http://schemas.openxmlformats.org/officeDocument/2006/relationships/image" Target="../media/image10.png"/><Relationship Id="rId33" Type="http://schemas.openxmlformats.org/officeDocument/2006/relationships/image" Target="../media/image19.png"/><Relationship Id="rId38" Type="http://schemas.openxmlformats.org/officeDocument/2006/relationships/customXml" Target="../ink/ink304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340.xml"/><Relationship Id="rId54" Type="http://schemas.openxmlformats.org/officeDocument/2006/relationships/customXml" Target="../ink/ink312.xml"/><Relationship Id="rId70" Type="http://schemas.openxmlformats.org/officeDocument/2006/relationships/customXml" Target="../ink/ink320.xml"/><Relationship Id="rId75" Type="http://schemas.openxmlformats.org/officeDocument/2006/relationships/image" Target="../media/image43.png"/><Relationship Id="rId91" Type="http://schemas.openxmlformats.org/officeDocument/2006/relationships/image" Target="../media/image53.png"/><Relationship Id="rId96" Type="http://schemas.openxmlformats.org/officeDocument/2006/relationships/customXml" Target="../ink/ink3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8.xml"/><Relationship Id="rId23" Type="http://schemas.openxmlformats.org/officeDocument/2006/relationships/image" Target="../media/image13.png"/><Relationship Id="rId28" Type="http://schemas.openxmlformats.org/officeDocument/2006/relationships/customXml" Target="../ink/ink299.xml"/><Relationship Id="rId49" Type="http://schemas.openxmlformats.org/officeDocument/2006/relationships/image" Target="../media/image28.png"/><Relationship Id="rId114" Type="http://schemas.openxmlformats.org/officeDocument/2006/relationships/customXml" Target="../ink/ink343.xml"/><Relationship Id="rId119" Type="http://schemas.openxmlformats.org/officeDocument/2006/relationships/image" Target="../media/image64.png"/><Relationship Id="rId10" Type="http://schemas.openxmlformats.org/officeDocument/2006/relationships/customXml" Target="../ink/ink290.xml"/><Relationship Id="rId31" Type="http://schemas.openxmlformats.org/officeDocument/2006/relationships/image" Target="../media/image22.png"/><Relationship Id="rId44" Type="http://schemas.openxmlformats.org/officeDocument/2006/relationships/customXml" Target="../ink/ink307.xml"/><Relationship Id="rId52" Type="http://schemas.openxmlformats.org/officeDocument/2006/relationships/customXml" Target="../ink/ink311.xml"/><Relationship Id="rId60" Type="http://schemas.openxmlformats.org/officeDocument/2006/relationships/customXml" Target="../ink/ink315.xml"/><Relationship Id="rId65" Type="http://schemas.openxmlformats.org/officeDocument/2006/relationships/image" Target="../media/image38.png"/><Relationship Id="rId73" Type="http://schemas.openxmlformats.org/officeDocument/2006/relationships/image" Target="../media/image42.png"/><Relationship Id="rId78" Type="http://schemas.openxmlformats.org/officeDocument/2006/relationships/customXml" Target="../ink/ink324.xml"/><Relationship Id="rId81" Type="http://schemas.openxmlformats.org/officeDocument/2006/relationships/image" Target="../media/image46.png"/><Relationship Id="rId86" Type="http://schemas.openxmlformats.org/officeDocument/2006/relationships/customXml" Target="../ink/ink328.xml"/><Relationship Id="rId94" Type="http://schemas.openxmlformats.org/officeDocument/2006/relationships/customXml" Target="../ink/ink332.xml"/><Relationship Id="rId99" Type="http://schemas.openxmlformats.org/officeDocument/2006/relationships/image" Target="../media/image32.png"/><Relationship Id="rId101" Type="http://schemas.openxmlformats.org/officeDocument/2006/relationships/customXml" Target="../ink/ink336.xml"/><Relationship Id="rId4" Type="http://schemas.openxmlformats.org/officeDocument/2006/relationships/customXml" Target="../ink/ink287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294.xml"/><Relationship Id="rId39" Type="http://schemas.openxmlformats.org/officeDocument/2006/relationships/image" Target="../media/image23.png"/><Relationship Id="rId109" Type="http://schemas.openxmlformats.org/officeDocument/2006/relationships/image" Target="../media/image59.png"/><Relationship Id="rId34" Type="http://schemas.openxmlformats.org/officeDocument/2006/relationships/customXml" Target="../ink/ink302.xml"/><Relationship Id="rId50" Type="http://schemas.openxmlformats.org/officeDocument/2006/relationships/customXml" Target="../ink/ink310.xml"/><Relationship Id="rId55" Type="http://schemas.openxmlformats.org/officeDocument/2006/relationships/image" Target="../media/image3310.png"/><Relationship Id="rId76" Type="http://schemas.openxmlformats.org/officeDocument/2006/relationships/customXml" Target="../ink/ink323.xml"/><Relationship Id="rId97" Type="http://schemas.openxmlformats.org/officeDocument/2006/relationships/image" Target="../media/image31.png"/><Relationship Id="rId104" Type="http://schemas.openxmlformats.org/officeDocument/2006/relationships/customXml" Target="../ink/ink338.xml"/><Relationship Id="rId7" Type="http://schemas.openxmlformats.org/officeDocument/2006/relationships/image" Target="../media/image5.png"/><Relationship Id="rId71" Type="http://schemas.openxmlformats.org/officeDocument/2006/relationships/image" Target="../media/image41.png"/><Relationship Id="rId92" Type="http://schemas.openxmlformats.org/officeDocument/2006/relationships/customXml" Target="../ink/ink331.xml"/><Relationship Id="rId2" Type="http://schemas.openxmlformats.org/officeDocument/2006/relationships/customXml" Target="../ink/ink286.xml"/><Relationship Id="rId29" Type="http://schemas.openxmlformats.org/officeDocument/2006/relationships/image" Target="../media/image18.png"/><Relationship Id="rId24" Type="http://schemas.openxmlformats.org/officeDocument/2006/relationships/customXml" Target="../ink/ink297.xml"/><Relationship Id="rId40" Type="http://schemas.openxmlformats.org/officeDocument/2006/relationships/customXml" Target="../ink/ink305.xml"/><Relationship Id="rId45" Type="http://schemas.openxmlformats.org/officeDocument/2006/relationships/image" Target="../media/image26.png"/><Relationship Id="rId66" Type="http://schemas.openxmlformats.org/officeDocument/2006/relationships/customXml" Target="../ink/ink318.xml"/><Relationship Id="rId87" Type="http://schemas.openxmlformats.org/officeDocument/2006/relationships/image" Target="../media/image49.png"/><Relationship Id="rId110" Type="http://schemas.openxmlformats.org/officeDocument/2006/relationships/customXml" Target="../ink/ink341.xml"/><Relationship Id="rId115" Type="http://schemas.openxmlformats.org/officeDocument/2006/relationships/image" Target="../media/image62.png"/><Relationship Id="rId61" Type="http://schemas.openxmlformats.org/officeDocument/2006/relationships/image" Target="../media/image36.png"/><Relationship Id="rId82" Type="http://schemas.openxmlformats.org/officeDocument/2006/relationships/customXml" Target="../ink/ink326.xml"/><Relationship Id="rId19" Type="http://schemas.openxmlformats.org/officeDocument/2006/relationships/image" Target="../media/image11.png"/><Relationship Id="rId14" Type="http://schemas.openxmlformats.org/officeDocument/2006/relationships/customXml" Target="../ink/ink292.xml"/><Relationship Id="rId30" Type="http://schemas.openxmlformats.org/officeDocument/2006/relationships/customXml" Target="../ink/ink300.xml"/><Relationship Id="rId35" Type="http://schemas.openxmlformats.org/officeDocument/2006/relationships/image" Target="../media/image20.png"/><Relationship Id="rId56" Type="http://schemas.openxmlformats.org/officeDocument/2006/relationships/customXml" Target="../ink/ink313.xml"/><Relationship Id="rId77" Type="http://schemas.openxmlformats.org/officeDocument/2006/relationships/image" Target="../media/image44.png"/><Relationship Id="rId100" Type="http://schemas.openxmlformats.org/officeDocument/2006/relationships/customXml" Target="../ink/ink335.xml"/><Relationship Id="rId105" Type="http://schemas.openxmlformats.org/officeDocument/2006/relationships/image" Target="../media/image57.png"/><Relationship Id="rId8" Type="http://schemas.openxmlformats.org/officeDocument/2006/relationships/customXml" Target="../ink/ink289.xml"/><Relationship Id="rId51" Type="http://schemas.openxmlformats.org/officeDocument/2006/relationships/image" Target="../media/image29.png"/><Relationship Id="rId72" Type="http://schemas.openxmlformats.org/officeDocument/2006/relationships/customXml" Target="../ink/ink321.xml"/><Relationship Id="rId93" Type="http://schemas.openxmlformats.org/officeDocument/2006/relationships/image" Target="../media/image54.png"/><Relationship Id="rId98" Type="http://schemas.openxmlformats.org/officeDocument/2006/relationships/customXml" Target="../ink/ink334.xml"/><Relationship Id="rId3" Type="http://schemas.openxmlformats.org/officeDocument/2006/relationships/image" Target="../media/image3.png"/><Relationship Id="rId25" Type="http://schemas.openxmlformats.org/officeDocument/2006/relationships/image" Target="../media/image14.png"/><Relationship Id="rId46" Type="http://schemas.openxmlformats.org/officeDocument/2006/relationships/customXml" Target="../ink/ink308.xml"/><Relationship Id="rId67" Type="http://schemas.openxmlformats.org/officeDocument/2006/relationships/image" Target="../media/image39.png"/><Relationship Id="rId116" Type="http://schemas.openxmlformats.org/officeDocument/2006/relationships/customXml" Target="../ink/ink344.xml"/><Relationship Id="rId20" Type="http://schemas.openxmlformats.org/officeDocument/2006/relationships/customXml" Target="../ink/ink295.xml"/><Relationship Id="rId41" Type="http://schemas.openxmlformats.org/officeDocument/2006/relationships/image" Target="../media/image24.png"/><Relationship Id="rId62" Type="http://schemas.openxmlformats.org/officeDocument/2006/relationships/customXml" Target="../ink/ink316.xml"/><Relationship Id="rId83" Type="http://schemas.openxmlformats.org/officeDocument/2006/relationships/image" Target="../media/image47.png"/><Relationship Id="rId88" Type="http://schemas.openxmlformats.org/officeDocument/2006/relationships/customXml" Target="../ink/ink329.xml"/><Relationship Id="rId111" Type="http://schemas.openxmlformats.org/officeDocument/2006/relationships/image" Target="../media/image60.png"/><Relationship Id="rId15" Type="http://schemas.openxmlformats.org/officeDocument/2006/relationships/image" Target="../media/image9.png"/><Relationship Id="rId36" Type="http://schemas.openxmlformats.org/officeDocument/2006/relationships/customXml" Target="../ink/ink303.xml"/><Relationship Id="rId57" Type="http://schemas.openxmlformats.org/officeDocument/2006/relationships/image" Target="../media/image3410.png"/><Relationship Id="rId106" Type="http://schemas.openxmlformats.org/officeDocument/2006/relationships/customXml" Target="../ink/ink339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customXml" Target="../ink/ink5409.xml"/><Relationship Id="rId34" Type="http://schemas.openxmlformats.org/officeDocument/2006/relationships/image" Target="../media/image608.png"/><Relationship Id="rId141" Type="http://schemas.openxmlformats.org/officeDocument/2006/relationships/customXml" Target="../ink/ink5412.xml"/><Relationship Id="rId146" Type="http://schemas.openxmlformats.org/officeDocument/2006/relationships/image" Target="../media/image713.png"/><Relationship Id="rId154" Type="http://schemas.openxmlformats.org/officeDocument/2006/relationships/image" Target="../media/image717.png"/><Relationship Id="rId159" Type="http://schemas.openxmlformats.org/officeDocument/2006/relationships/customXml" Target="../ink/ink5421.xml"/><Relationship Id="rId158" Type="http://schemas.openxmlformats.org/officeDocument/2006/relationships/image" Target="../media/image719.png"/><Relationship Id="rId162" Type="http://schemas.openxmlformats.org/officeDocument/2006/relationships/image" Target="../media/image721.png"/><Relationship Id="rId2" Type="http://schemas.openxmlformats.org/officeDocument/2006/relationships/image" Target="../media/image389.png"/><Relationship Id="rId140" Type="http://schemas.openxmlformats.org/officeDocument/2006/relationships/image" Target="../media/image663.png"/><Relationship Id="rId145" Type="http://schemas.openxmlformats.org/officeDocument/2006/relationships/customXml" Target="../ink/ink5414.xml"/><Relationship Id="rId153" Type="http://schemas.openxmlformats.org/officeDocument/2006/relationships/customXml" Target="../ink/ink5418.xml"/><Relationship Id="rId161" Type="http://schemas.openxmlformats.org/officeDocument/2006/relationships/customXml" Target="../ink/ink5422.xml"/><Relationship Id="rId166" Type="http://schemas.openxmlformats.org/officeDocument/2006/relationships/image" Target="../media/image723.png"/><Relationship Id="rId1" Type="http://schemas.openxmlformats.org/officeDocument/2006/relationships/slideLayout" Target="../slideLayouts/slideLayout2.xml"/><Relationship Id="rId37" Type="http://schemas.openxmlformats.org/officeDocument/2006/relationships/customXml" Target="../ink/ink5411.xml"/><Relationship Id="rId144" Type="http://schemas.openxmlformats.org/officeDocument/2006/relationships/image" Target="../media/image712.png"/><Relationship Id="rId149" Type="http://schemas.openxmlformats.org/officeDocument/2006/relationships/customXml" Target="../ink/ink5416.xml"/><Relationship Id="rId157" Type="http://schemas.openxmlformats.org/officeDocument/2006/relationships/customXml" Target="../ink/ink5420.xml"/><Relationship Id="rId36" Type="http://schemas.openxmlformats.org/officeDocument/2006/relationships/image" Target="../media/image609.png"/><Relationship Id="rId152" Type="http://schemas.openxmlformats.org/officeDocument/2006/relationships/image" Target="../media/image716.png"/><Relationship Id="rId160" Type="http://schemas.openxmlformats.org/officeDocument/2006/relationships/image" Target="../media/image720.png"/><Relationship Id="rId165" Type="http://schemas.openxmlformats.org/officeDocument/2006/relationships/customXml" Target="../ink/ink5424.xml"/><Relationship Id="rId143" Type="http://schemas.openxmlformats.org/officeDocument/2006/relationships/customXml" Target="../ink/ink5413.xml"/><Relationship Id="rId148" Type="http://schemas.openxmlformats.org/officeDocument/2006/relationships/image" Target="../media/image714.png"/><Relationship Id="rId151" Type="http://schemas.openxmlformats.org/officeDocument/2006/relationships/customXml" Target="../ink/ink5417.xml"/><Relationship Id="rId156" Type="http://schemas.openxmlformats.org/officeDocument/2006/relationships/image" Target="../media/image718.png"/><Relationship Id="rId164" Type="http://schemas.openxmlformats.org/officeDocument/2006/relationships/image" Target="../media/image722.png"/><Relationship Id="rId35" Type="http://schemas.openxmlformats.org/officeDocument/2006/relationships/customXml" Target="../ink/ink5410.xml"/><Relationship Id="rId147" Type="http://schemas.openxmlformats.org/officeDocument/2006/relationships/customXml" Target="../ink/ink5415.xml"/><Relationship Id="rId142" Type="http://schemas.openxmlformats.org/officeDocument/2006/relationships/image" Target="../media/image711.png"/><Relationship Id="rId150" Type="http://schemas.openxmlformats.org/officeDocument/2006/relationships/image" Target="../media/image715.png"/><Relationship Id="rId155" Type="http://schemas.openxmlformats.org/officeDocument/2006/relationships/customXml" Target="../ink/ink5419.xml"/><Relationship Id="rId163" Type="http://schemas.openxmlformats.org/officeDocument/2006/relationships/customXml" Target="../ink/ink5423.xml"/></Relationships>
</file>

<file path=ppt/slides/_rels/slide111.xml.rels><?xml version="1.0" encoding="UTF-8" standalone="yes"?>
<Relationships xmlns="http://schemas.openxmlformats.org/package/2006/relationships"><Relationship Id="rId34" Type="http://schemas.openxmlformats.org/officeDocument/2006/relationships/image" Target="../media/image608.png"/><Relationship Id="rId141" Type="http://schemas.openxmlformats.org/officeDocument/2006/relationships/customXml" Target="../ink/ink5428.xml"/><Relationship Id="rId146" Type="http://schemas.openxmlformats.org/officeDocument/2006/relationships/image" Target="../media/image713.png"/><Relationship Id="rId154" Type="http://schemas.openxmlformats.org/officeDocument/2006/relationships/image" Target="../media/image717.png"/><Relationship Id="rId159" Type="http://schemas.openxmlformats.org/officeDocument/2006/relationships/customXml" Target="../ink/ink5437.xml"/><Relationship Id="rId167" Type="http://schemas.openxmlformats.org/officeDocument/2006/relationships/customXml" Target="../ink/ink5441.xml"/><Relationship Id="rId175" Type="http://schemas.openxmlformats.org/officeDocument/2006/relationships/customXml" Target="../ink/ink5445.xml"/><Relationship Id="rId162" Type="http://schemas.openxmlformats.org/officeDocument/2006/relationships/image" Target="../media/image721.png"/><Relationship Id="rId170" Type="http://schemas.openxmlformats.org/officeDocument/2006/relationships/image" Target="../media/image725.png"/><Relationship Id="rId2" Type="http://schemas.openxmlformats.org/officeDocument/2006/relationships/image" Target="../media/image389.png"/><Relationship Id="rId140" Type="http://schemas.openxmlformats.org/officeDocument/2006/relationships/image" Target="../media/image663.png"/><Relationship Id="rId145" Type="http://schemas.openxmlformats.org/officeDocument/2006/relationships/customXml" Target="../ink/ink5430.xml"/><Relationship Id="rId153" Type="http://schemas.openxmlformats.org/officeDocument/2006/relationships/customXml" Target="../ink/ink5434.xml"/><Relationship Id="rId161" Type="http://schemas.openxmlformats.org/officeDocument/2006/relationships/customXml" Target="../ink/ink5438.xml"/><Relationship Id="rId166" Type="http://schemas.openxmlformats.org/officeDocument/2006/relationships/image" Target="../media/image723.png"/><Relationship Id="rId174" Type="http://schemas.openxmlformats.org/officeDocument/2006/relationships/image" Target="../media/image727.png"/><Relationship Id="rId1" Type="http://schemas.openxmlformats.org/officeDocument/2006/relationships/slideLayout" Target="../slideLayouts/slideLayout2.xml"/><Relationship Id="rId37" Type="http://schemas.openxmlformats.org/officeDocument/2006/relationships/customXml" Target="../ink/ink5427.xml"/><Relationship Id="rId144" Type="http://schemas.openxmlformats.org/officeDocument/2006/relationships/image" Target="../media/image712.png"/><Relationship Id="rId149" Type="http://schemas.openxmlformats.org/officeDocument/2006/relationships/customXml" Target="../ink/ink5432.xml"/><Relationship Id="rId157" Type="http://schemas.openxmlformats.org/officeDocument/2006/relationships/customXml" Target="../ink/ink5436.xml"/><Relationship Id="rId36" Type="http://schemas.openxmlformats.org/officeDocument/2006/relationships/image" Target="../media/image609.png"/><Relationship Id="rId152" Type="http://schemas.openxmlformats.org/officeDocument/2006/relationships/image" Target="../media/image716.png"/><Relationship Id="rId160" Type="http://schemas.openxmlformats.org/officeDocument/2006/relationships/image" Target="../media/image720.png"/><Relationship Id="rId165" Type="http://schemas.openxmlformats.org/officeDocument/2006/relationships/customXml" Target="../ink/ink5440.xml"/><Relationship Id="rId173" Type="http://schemas.openxmlformats.org/officeDocument/2006/relationships/customXml" Target="../ink/ink5444.xml"/><Relationship Id="rId143" Type="http://schemas.openxmlformats.org/officeDocument/2006/relationships/customXml" Target="../ink/ink5429.xml"/><Relationship Id="rId148" Type="http://schemas.openxmlformats.org/officeDocument/2006/relationships/image" Target="../media/image714.png"/><Relationship Id="rId151" Type="http://schemas.openxmlformats.org/officeDocument/2006/relationships/customXml" Target="../ink/ink5433.xml"/><Relationship Id="rId156" Type="http://schemas.openxmlformats.org/officeDocument/2006/relationships/image" Target="../media/image718.png"/><Relationship Id="rId164" Type="http://schemas.openxmlformats.org/officeDocument/2006/relationships/image" Target="../media/image722.png"/><Relationship Id="rId169" Type="http://schemas.openxmlformats.org/officeDocument/2006/relationships/customXml" Target="../ink/ink5442.xml"/><Relationship Id="rId35" Type="http://schemas.openxmlformats.org/officeDocument/2006/relationships/customXml" Target="../ink/ink5426.xml"/><Relationship Id="rId147" Type="http://schemas.openxmlformats.org/officeDocument/2006/relationships/customXml" Target="../ink/ink5431.xml"/><Relationship Id="rId168" Type="http://schemas.openxmlformats.org/officeDocument/2006/relationships/image" Target="../media/image724.png"/><Relationship Id="rId172" Type="http://schemas.openxmlformats.org/officeDocument/2006/relationships/image" Target="../media/image726.png"/><Relationship Id="rId142" Type="http://schemas.openxmlformats.org/officeDocument/2006/relationships/image" Target="../media/image711.png"/><Relationship Id="rId150" Type="http://schemas.openxmlformats.org/officeDocument/2006/relationships/image" Target="../media/image715.png"/><Relationship Id="rId155" Type="http://schemas.openxmlformats.org/officeDocument/2006/relationships/customXml" Target="../ink/ink5435.xml"/><Relationship Id="rId163" Type="http://schemas.openxmlformats.org/officeDocument/2006/relationships/customXml" Target="../ink/ink5439.xml"/><Relationship Id="rId171" Type="http://schemas.openxmlformats.org/officeDocument/2006/relationships/customXml" Target="../ink/ink5443.xml"/><Relationship Id="rId176" Type="http://schemas.openxmlformats.org/officeDocument/2006/relationships/image" Target="../media/image728.png"/><Relationship Id="rId3" Type="http://schemas.openxmlformats.org/officeDocument/2006/relationships/customXml" Target="../ink/ink5425.xml"/><Relationship Id="rId158" Type="http://schemas.openxmlformats.org/officeDocument/2006/relationships/image" Target="../media/image719.png"/></Relationships>
</file>

<file path=ppt/slides/_rels/slide112.xml.rels><?xml version="1.0" encoding="UTF-8" standalone="yes"?>
<Relationships xmlns="http://schemas.openxmlformats.org/package/2006/relationships"><Relationship Id="rId34" Type="http://schemas.openxmlformats.org/officeDocument/2006/relationships/image" Target="../media/image608.png"/><Relationship Id="rId141" Type="http://schemas.openxmlformats.org/officeDocument/2006/relationships/customXml" Target="../ink/ink5449.xml"/><Relationship Id="rId146" Type="http://schemas.openxmlformats.org/officeDocument/2006/relationships/image" Target="../media/image713.png"/><Relationship Id="rId154" Type="http://schemas.openxmlformats.org/officeDocument/2006/relationships/image" Target="../media/image717.png"/><Relationship Id="rId159" Type="http://schemas.openxmlformats.org/officeDocument/2006/relationships/customXml" Target="../ink/ink5458.xml"/><Relationship Id="rId167" Type="http://schemas.openxmlformats.org/officeDocument/2006/relationships/customXml" Target="../ink/ink5462.xml"/><Relationship Id="rId175" Type="http://schemas.openxmlformats.org/officeDocument/2006/relationships/customXml" Target="../ink/ink5466.xml"/><Relationship Id="rId188" Type="http://schemas.openxmlformats.org/officeDocument/2006/relationships/image" Target="../media/image734.png"/><Relationship Id="rId162" Type="http://schemas.openxmlformats.org/officeDocument/2006/relationships/image" Target="../media/image721.png"/><Relationship Id="rId170" Type="http://schemas.openxmlformats.org/officeDocument/2006/relationships/image" Target="../media/image725.png"/><Relationship Id="rId183" Type="http://schemas.openxmlformats.org/officeDocument/2006/relationships/customXml" Target="../ink/ink5470.xml"/><Relationship Id="rId2" Type="http://schemas.openxmlformats.org/officeDocument/2006/relationships/image" Target="../media/image389.png"/><Relationship Id="rId37" Type="http://schemas.openxmlformats.org/officeDocument/2006/relationships/customXml" Target="../ink/ink5448.xml"/><Relationship Id="rId144" Type="http://schemas.openxmlformats.org/officeDocument/2006/relationships/image" Target="../media/image712.png"/><Relationship Id="rId149" Type="http://schemas.openxmlformats.org/officeDocument/2006/relationships/customXml" Target="../ink/ink5453.xml"/><Relationship Id="rId157" Type="http://schemas.openxmlformats.org/officeDocument/2006/relationships/customXml" Target="../ink/ink5457.xml"/><Relationship Id="rId178" Type="http://schemas.openxmlformats.org/officeDocument/2006/relationships/image" Target="../media/image729.png"/><Relationship Id="rId152" Type="http://schemas.openxmlformats.org/officeDocument/2006/relationships/image" Target="../media/image716.png"/><Relationship Id="rId160" Type="http://schemas.openxmlformats.org/officeDocument/2006/relationships/image" Target="../media/image720.png"/><Relationship Id="rId165" Type="http://schemas.openxmlformats.org/officeDocument/2006/relationships/customXml" Target="../ink/ink5461.xml"/><Relationship Id="rId173" Type="http://schemas.openxmlformats.org/officeDocument/2006/relationships/customXml" Target="../ink/ink5465.xml"/><Relationship Id="rId181" Type="http://schemas.openxmlformats.org/officeDocument/2006/relationships/customXml" Target="../ink/ink5469.xml"/><Relationship Id="rId186" Type="http://schemas.openxmlformats.org/officeDocument/2006/relationships/image" Target="../media/image733.png"/><Relationship Id="rId143" Type="http://schemas.openxmlformats.org/officeDocument/2006/relationships/customXml" Target="../ink/ink5450.xml"/><Relationship Id="rId148" Type="http://schemas.openxmlformats.org/officeDocument/2006/relationships/image" Target="../media/image714.png"/><Relationship Id="rId151" Type="http://schemas.openxmlformats.org/officeDocument/2006/relationships/customXml" Target="../ink/ink5454.xml"/><Relationship Id="rId156" Type="http://schemas.openxmlformats.org/officeDocument/2006/relationships/image" Target="../media/image718.png"/><Relationship Id="rId164" Type="http://schemas.openxmlformats.org/officeDocument/2006/relationships/image" Target="../media/image722.png"/><Relationship Id="rId169" Type="http://schemas.openxmlformats.org/officeDocument/2006/relationships/customXml" Target="../ink/ink5463.xml"/><Relationship Id="rId177" Type="http://schemas.openxmlformats.org/officeDocument/2006/relationships/customXml" Target="../ink/ink5467.xml"/><Relationship Id="rId185" Type="http://schemas.openxmlformats.org/officeDocument/2006/relationships/customXml" Target="../ink/ink5471.xml"/><Relationship Id="rId35" Type="http://schemas.openxmlformats.org/officeDocument/2006/relationships/customXml" Target="../ink/ink5447.xml"/><Relationship Id="rId147" Type="http://schemas.openxmlformats.org/officeDocument/2006/relationships/customXml" Target="../ink/ink5452.xml"/><Relationship Id="rId168" Type="http://schemas.openxmlformats.org/officeDocument/2006/relationships/image" Target="../media/image724.png"/><Relationship Id="rId172" Type="http://schemas.openxmlformats.org/officeDocument/2006/relationships/image" Target="../media/image726.png"/><Relationship Id="rId180" Type="http://schemas.openxmlformats.org/officeDocument/2006/relationships/image" Target="../media/image730.png"/><Relationship Id="rId142" Type="http://schemas.openxmlformats.org/officeDocument/2006/relationships/image" Target="../media/image711.png"/><Relationship Id="rId150" Type="http://schemas.openxmlformats.org/officeDocument/2006/relationships/image" Target="../media/image715.png"/><Relationship Id="rId155" Type="http://schemas.openxmlformats.org/officeDocument/2006/relationships/customXml" Target="../ink/ink5456.xml"/><Relationship Id="rId163" Type="http://schemas.openxmlformats.org/officeDocument/2006/relationships/customXml" Target="../ink/ink5460.xml"/><Relationship Id="rId171" Type="http://schemas.openxmlformats.org/officeDocument/2006/relationships/customXml" Target="../ink/ink5464.xml"/><Relationship Id="rId176" Type="http://schemas.openxmlformats.org/officeDocument/2006/relationships/image" Target="../media/image728.png"/><Relationship Id="rId184" Type="http://schemas.openxmlformats.org/officeDocument/2006/relationships/image" Target="../media/image732.png"/><Relationship Id="rId3" Type="http://schemas.openxmlformats.org/officeDocument/2006/relationships/customXml" Target="../ink/ink5446.xml"/><Relationship Id="rId158" Type="http://schemas.openxmlformats.org/officeDocument/2006/relationships/image" Target="../media/image719.png"/><Relationship Id="rId140" Type="http://schemas.openxmlformats.org/officeDocument/2006/relationships/image" Target="../media/image663.png"/><Relationship Id="rId145" Type="http://schemas.openxmlformats.org/officeDocument/2006/relationships/customXml" Target="../ink/ink5451.xml"/><Relationship Id="rId153" Type="http://schemas.openxmlformats.org/officeDocument/2006/relationships/customXml" Target="../ink/ink5455.xml"/><Relationship Id="rId161" Type="http://schemas.openxmlformats.org/officeDocument/2006/relationships/customXml" Target="../ink/ink5459.xml"/><Relationship Id="rId166" Type="http://schemas.openxmlformats.org/officeDocument/2006/relationships/image" Target="../media/image723.png"/><Relationship Id="rId174" Type="http://schemas.openxmlformats.org/officeDocument/2006/relationships/image" Target="../media/image727.png"/><Relationship Id="rId179" Type="http://schemas.openxmlformats.org/officeDocument/2006/relationships/customXml" Target="../ink/ink5468.xml"/><Relationship Id="rId182" Type="http://schemas.openxmlformats.org/officeDocument/2006/relationships/image" Target="../media/image731.png"/><Relationship Id="rId187" Type="http://schemas.openxmlformats.org/officeDocument/2006/relationships/customXml" Target="../ink/ink5472.xml"/><Relationship Id="rId1" Type="http://schemas.openxmlformats.org/officeDocument/2006/relationships/slideLayout" Target="../slideLayouts/slideLayout2.xml"/><Relationship Id="rId36" Type="http://schemas.openxmlformats.org/officeDocument/2006/relationships/image" Target="../media/image609.png"/></Relationships>
</file>

<file path=ppt/slides/_rels/slide113.xml.rels><?xml version="1.0" encoding="UTF-8" standalone="yes"?>
<Relationships xmlns="http://schemas.openxmlformats.org/package/2006/relationships"><Relationship Id="rId34" Type="http://schemas.openxmlformats.org/officeDocument/2006/relationships/image" Target="../media/image608.png"/><Relationship Id="rId141" Type="http://schemas.openxmlformats.org/officeDocument/2006/relationships/customXml" Target="../ink/ink5476.xml"/><Relationship Id="rId146" Type="http://schemas.openxmlformats.org/officeDocument/2006/relationships/image" Target="../media/image713.png"/><Relationship Id="rId154" Type="http://schemas.openxmlformats.org/officeDocument/2006/relationships/image" Target="../media/image717.png"/><Relationship Id="rId159" Type="http://schemas.openxmlformats.org/officeDocument/2006/relationships/customXml" Target="../ink/ink5485.xml"/><Relationship Id="rId167" Type="http://schemas.openxmlformats.org/officeDocument/2006/relationships/customXml" Target="../ink/ink5489.xml"/><Relationship Id="rId175" Type="http://schemas.openxmlformats.org/officeDocument/2006/relationships/customXml" Target="../ink/ink5493.xml"/><Relationship Id="rId188" Type="http://schemas.openxmlformats.org/officeDocument/2006/relationships/image" Target="../media/image734.png"/><Relationship Id="rId162" Type="http://schemas.openxmlformats.org/officeDocument/2006/relationships/image" Target="../media/image721.png"/><Relationship Id="rId170" Type="http://schemas.openxmlformats.org/officeDocument/2006/relationships/image" Target="../media/image725.png"/><Relationship Id="rId183" Type="http://schemas.openxmlformats.org/officeDocument/2006/relationships/customXml" Target="../ink/ink5497.xml"/><Relationship Id="rId2" Type="http://schemas.openxmlformats.org/officeDocument/2006/relationships/image" Target="../media/image389.png"/><Relationship Id="rId37" Type="http://schemas.openxmlformats.org/officeDocument/2006/relationships/customXml" Target="../ink/ink5475.xml"/><Relationship Id="rId144" Type="http://schemas.openxmlformats.org/officeDocument/2006/relationships/image" Target="../media/image712.png"/><Relationship Id="rId149" Type="http://schemas.openxmlformats.org/officeDocument/2006/relationships/customXml" Target="../ink/ink5480.xml"/><Relationship Id="rId157" Type="http://schemas.openxmlformats.org/officeDocument/2006/relationships/customXml" Target="../ink/ink5484.xml"/><Relationship Id="rId178" Type="http://schemas.openxmlformats.org/officeDocument/2006/relationships/image" Target="../media/image729.png"/><Relationship Id="rId152" Type="http://schemas.openxmlformats.org/officeDocument/2006/relationships/image" Target="../media/image716.png"/><Relationship Id="rId160" Type="http://schemas.openxmlformats.org/officeDocument/2006/relationships/image" Target="../media/image720.png"/><Relationship Id="rId165" Type="http://schemas.openxmlformats.org/officeDocument/2006/relationships/customXml" Target="../ink/ink5488.xml"/><Relationship Id="rId173" Type="http://schemas.openxmlformats.org/officeDocument/2006/relationships/customXml" Target="../ink/ink5492.xml"/><Relationship Id="rId181" Type="http://schemas.openxmlformats.org/officeDocument/2006/relationships/customXml" Target="../ink/ink5496.xml"/><Relationship Id="rId186" Type="http://schemas.openxmlformats.org/officeDocument/2006/relationships/image" Target="../media/image733.png"/><Relationship Id="rId35" Type="http://schemas.openxmlformats.org/officeDocument/2006/relationships/customXml" Target="../ink/ink5474.xml"/><Relationship Id="rId147" Type="http://schemas.openxmlformats.org/officeDocument/2006/relationships/customXml" Target="../ink/ink5479.xml"/><Relationship Id="rId168" Type="http://schemas.openxmlformats.org/officeDocument/2006/relationships/image" Target="../media/image724.png"/><Relationship Id="rId172" Type="http://schemas.openxmlformats.org/officeDocument/2006/relationships/image" Target="../media/image726.png"/><Relationship Id="rId180" Type="http://schemas.openxmlformats.org/officeDocument/2006/relationships/image" Target="../media/image730.png"/><Relationship Id="rId142" Type="http://schemas.openxmlformats.org/officeDocument/2006/relationships/image" Target="../media/image711.png"/><Relationship Id="rId150" Type="http://schemas.openxmlformats.org/officeDocument/2006/relationships/image" Target="../media/image715.png"/><Relationship Id="rId155" Type="http://schemas.openxmlformats.org/officeDocument/2006/relationships/customXml" Target="../ink/ink5483.xml"/><Relationship Id="rId163" Type="http://schemas.openxmlformats.org/officeDocument/2006/relationships/customXml" Target="../ink/ink5487.xml"/><Relationship Id="rId171" Type="http://schemas.openxmlformats.org/officeDocument/2006/relationships/customXml" Target="../ink/ink5491.xml"/><Relationship Id="rId176" Type="http://schemas.openxmlformats.org/officeDocument/2006/relationships/image" Target="../media/image728.png"/><Relationship Id="rId184" Type="http://schemas.openxmlformats.org/officeDocument/2006/relationships/image" Target="../media/image732.png"/><Relationship Id="rId189" Type="http://schemas.openxmlformats.org/officeDocument/2006/relationships/customXml" Target="../ink/ink5500.xml"/><Relationship Id="rId3" Type="http://schemas.openxmlformats.org/officeDocument/2006/relationships/customXml" Target="../ink/ink5473.xml"/><Relationship Id="rId158" Type="http://schemas.openxmlformats.org/officeDocument/2006/relationships/image" Target="../media/image719.png"/><Relationship Id="rId140" Type="http://schemas.openxmlformats.org/officeDocument/2006/relationships/image" Target="../media/image663.png"/><Relationship Id="rId145" Type="http://schemas.openxmlformats.org/officeDocument/2006/relationships/customXml" Target="../ink/ink5478.xml"/><Relationship Id="rId153" Type="http://schemas.openxmlformats.org/officeDocument/2006/relationships/customXml" Target="../ink/ink5482.xml"/><Relationship Id="rId161" Type="http://schemas.openxmlformats.org/officeDocument/2006/relationships/customXml" Target="../ink/ink5486.xml"/><Relationship Id="rId166" Type="http://schemas.openxmlformats.org/officeDocument/2006/relationships/image" Target="../media/image723.png"/><Relationship Id="rId174" Type="http://schemas.openxmlformats.org/officeDocument/2006/relationships/image" Target="../media/image727.png"/><Relationship Id="rId179" Type="http://schemas.openxmlformats.org/officeDocument/2006/relationships/customXml" Target="../ink/ink5495.xml"/><Relationship Id="rId182" Type="http://schemas.openxmlformats.org/officeDocument/2006/relationships/image" Target="../media/image731.png"/><Relationship Id="rId187" Type="http://schemas.openxmlformats.org/officeDocument/2006/relationships/customXml" Target="../ink/ink5499.xml"/><Relationship Id="rId1" Type="http://schemas.openxmlformats.org/officeDocument/2006/relationships/slideLayout" Target="../slideLayouts/slideLayout2.xml"/><Relationship Id="rId190" Type="http://schemas.openxmlformats.org/officeDocument/2006/relationships/image" Target="../media/image735.png"/><Relationship Id="rId36" Type="http://schemas.openxmlformats.org/officeDocument/2006/relationships/image" Target="../media/image609.png"/><Relationship Id="rId143" Type="http://schemas.openxmlformats.org/officeDocument/2006/relationships/customXml" Target="../ink/ink5477.xml"/><Relationship Id="rId148" Type="http://schemas.openxmlformats.org/officeDocument/2006/relationships/image" Target="../media/image714.png"/><Relationship Id="rId151" Type="http://schemas.openxmlformats.org/officeDocument/2006/relationships/customXml" Target="../ink/ink5481.xml"/><Relationship Id="rId156" Type="http://schemas.openxmlformats.org/officeDocument/2006/relationships/image" Target="../media/image718.png"/><Relationship Id="rId164" Type="http://schemas.openxmlformats.org/officeDocument/2006/relationships/image" Target="../media/image722.png"/><Relationship Id="rId169" Type="http://schemas.openxmlformats.org/officeDocument/2006/relationships/customXml" Target="../ink/ink5490.xml"/><Relationship Id="rId177" Type="http://schemas.openxmlformats.org/officeDocument/2006/relationships/customXml" Target="../ink/ink5494.xml"/><Relationship Id="rId185" Type="http://schemas.openxmlformats.org/officeDocument/2006/relationships/customXml" Target="../ink/ink5498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6.png"/><Relationship Id="rId2" Type="http://schemas.openxmlformats.org/officeDocument/2006/relationships/customXml" Target="../ink/ink550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37.png"/><Relationship Id="rId4" Type="http://schemas.openxmlformats.org/officeDocument/2006/relationships/customXml" Target="../ink/ink5502.xml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506.xml"/><Relationship Id="rId13" Type="http://schemas.openxmlformats.org/officeDocument/2006/relationships/image" Target="../media/image742.png"/><Relationship Id="rId18" Type="http://schemas.openxmlformats.org/officeDocument/2006/relationships/customXml" Target="../ink/ink5511.xml"/><Relationship Id="rId3" Type="http://schemas.openxmlformats.org/officeDocument/2006/relationships/image" Target="../media/image736.png"/><Relationship Id="rId7" Type="http://schemas.openxmlformats.org/officeDocument/2006/relationships/image" Target="../media/image739.png"/><Relationship Id="rId12" Type="http://schemas.openxmlformats.org/officeDocument/2006/relationships/customXml" Target="../ink/ink5508.xml"/><Relationship Id="rId17" Type="http://schemas.openxmlformats.org/officeDocument/2006/relationships/image" Target="../media/image744.png"/><Relationship Id="rId2" Type="http://schemas.openxmlformats.org/officeDocument/2006/relationships/customXml" Target="../ink/ink5503.xml"/><Relationship Id="rId16" Type="http://schemas.openxmlformats.org/officeDocument/2006/relationships/customXml" Target="../ink/ink55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05.xml"/><Relationship Id="rId11" Type="http://schemas.openxmlformats.org/officeDocument/2006/relationships/image" Target="../media/image741.png"/><Relationship Id="rId5" Type="http://schemas.openxmlformats.org/officeDocument/2006/relationships/image" Target="../media/image738.png"/><Relationship Id="rId15" Type="http://schemas.openxmlformats.org/officeDocument/2006/relationships/image" Target="../media/image743.png"/><Relationship Id="rId10" Type="http://schemas.openxmlformats.org/officeDocument/2006/relationships/customXml" Target="../ink/ink5507.xml"/><Relationship Id="rId19" Type="http://schemas.openxmlformats.org/officeDocument/2006/relationships/image" Target="../media/image737.png"/><Relationship Id="rId4" Type="http://schemas.openxmlformats.org/officeDocument/2006/relationships/customXml" Target="../ink/ink5504.xml"/><Relationship Id="rId9" Type="http://schemas.openxmlformats.org/officeDocument/2006/relationships/image" Target="../media/image740.png"/><Relationship Id="rId14" Type="http://schemas.openxmlformats.org/officeDocument/2006/relationships/customXml" Target="../ink/ink5509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customXml" Target="../ink/ink5515.xml"/><Relationship Id="rId13" Type="http://schemas.openxmlformats.org/officeDocument/2006/relationships/image" Target="../media/image742.png"/><Relationship Id="rId18" Type="http://schemas.openxmlformats.org/officeDocument/2006/relationships/customXml" Target="../ink/ink5520.xml"/><Relationship Id="rId3" Type="http://schemas.openxmlformats.org/officeDocument/2006/relationships/image" Target="../media/image736.png"/><Relationship Id="rId7" Type="http://schemas.openxmlformats.org/officeDocument/2006/relationships/image" Target="../media/image739.png"/><Relationship Id="rId12" Type="http://schemas.openxmlformats.org/officeDocument/2006/relationships/customXml" Target="../ink/ink5517.xml"/><Relationship Id="rId17" Type="http://schemas.openxmlformats.org/officeDocument/2006/relationships/image" Target="../media/image744.png"/><Relationship Id="rId2" Type="http://schemas.openxmlformats.org/officeDocument/2006/relationships/customXml" Target="../ink/ink5512.xml"/><Relationship Id="rId16" Type="http://schemas.openxmlformats.org/officeDocument/2006/relationships/customXml" Target="../ink/ink5519.xml"/><Relationship Id="rId20" Type="http://schemas.openxmlformats.org/officeDocument/2006/relationships/image" Target="../media/image7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14.xml"/><Relationship Id="rId11" Type="http://schemas.openxmlformats.org/officeDocument/2006/relationships/image" Target="../media/image741.png"/><Relationship Id="rId5" Type="http://schemas.openxmlformats.org/officeDocument/2006/relationships/image" Target="../media/image738.png"/><Relationship Id="rId15" Type="http://schemas.openxmlformats.org/officeDocument/2006/relationships/image" Target="../media/image743.png"/><Relationship Id="rId10" Type="http://schemas.openxmlformats.org/officeDocument/2006/relationships/customXml" Target="../ink/ink5516.xml"/><Relationship Id="rId19" Type="http://schemas.openxmlformats.org/officeDocument/2006/relationships/image" Target="../media/image737.png"/><Relationship Id="rId4" Type="http://schemas.openxmlformats.org/officeDocument/2006/relationships/customXml" Target="../ink/ink5513.xml"/><Relationship Id="rId9" Type="http://schemas.openxmlformats.org/officeDocument/2006/relationships/image" Target="../media/image740.png"/><Relationship Id="rId14" Type="http://schemas.openxmlformats.org/officeDocument/2006/relationships/customXml" Target="../ink/ink5518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customXml" Target="../ink/ink5524.xml"/><Relationship Id="rId13" Type="http://schemas.openxmlformats.org/officeDocument/2006/relationships/image" Target="../media/image742.png"/><Relationship Id="rId18" Type="http://schemas.openxmlformats.org/officeDocument/2006/relationships/customXml" Target="../ink/ink5529.xml"/><Relationship Id="rId3" Type="http://schemas.openxmlformats.org/officeDocument/2006/relationships/image" Target="../media/image736.png"/><Relationship Id="rId21" Type="http://schemas.openxmlformats.org/officeDocument/2006/relationships/image" Target="../media/image746.png"/><Relationship Id="rId7" Type="http://schemas.openxmlformats.org/officeDocument/2006/relationships/image" Target="../media/image739.png"/><Relationship Id="rId12" Type="http://schemas.openxmlformats.org/officeDocument/2006/relationships/customXml" Target="../ink/ink5526.xml"/><Relationship Id="rId17" Type="http://schemas.openxmlformats.org/officeDocument/2006/relationships/image" Target="../media/image744.png"/><Relationship Id="rId2" Type="http://schemas.openxmlformats.org/officeDocument/2006/relationships/customXml" Target="../ink/ink5521.xml"/><Relationship Id="rId16" Type="http://schemas.openxmlformats.org/officeDocument/2006/relationships/customXml" Target="../ink/ink5528.xml"/><Relationship Id="rId20" Type="http://schemas.openxmlformats.org/officeDocument/2006/relationships/image" Target="../media/image7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23.xml"/><Relationship Id="rId11" Type="http://schemas.openxmlformats.org/officeDocument/2006/relationships/image" Target="../media/image741.png"/><Relationship Id="rId5" Type="http://schemas.openxmlformats.org/officeDocument/2006/relationships/image" Target="../media/image738.png"/><Relationship Id="rId15" Type="http://schemas.openxmlformats.org/officeDocument/2006/relationships/image" Target="../media/image743.png"/><Relationship Id="rId10" Type="http://schemas.openxmlformats.org/officeDocument/2006/relationships/customXml" Target="../ink/ink5525.xml"/><Relationship Id="rId19" Type="http://schemas.openxmlformats.org/officeDocument/2006/relationships/image" Target="../media/image737.png"/><Relationship Id="rId4" Type="http://schemas.openxmlformats.org/officeDocument/2006/relationships/customXml" Target="../ink/ink5522.xml"/><Relationship Id="rId9" Type="http://schemas.openxmlformats.org/officeDocument/2006/relationships/image" Target="../media/image740.png"/><Relationship Id="rId14" Type="http://schemas.openxmlformats.org/officeDocument/2006/relationships/customXml" Target="../ink/ink5527.xml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533.xml"/><Relationship Id="rId13" Type="http://schemas.openxmlformats.org/officeDocument/2006/relationships/image" Target="../media/image742.png"/><Relationship Id="rId18" Type="http://schemas.openxmlformats.org/officeDocument/2006/relationships/customXml" Target="../ink/ink5538.xml"/><Relationship Id="rId3" Type="http://schemas.openxmlformats.org/officeDocument/2006/relationships/image" Target="../media/image736.png"/><Relationship Id="rId21" Type="http://schemas.openxmlformats.org/officeDocument/2006/relationships/image" Target="../media/image746.png"/><Relationship Id="rId7" Type="http://schemas.openxmlformats.org/officeDocument/2006/relationships/image" Target="../media/image739.png"/><Relationship Id="rId12" Type="http://schemas.openxmlformats.org/officeDocument/2006/relationships/customXml" Target="../ink/ink5535.xml"/><Relationship Id="rId17" Type="http://schemas.openxmlformats.org/officeDocument/2006/relationships/image" Target="../media/image744.png"/><Relationship Id="rId2" Type="http://schemas.openxmlformats.org/officeDocument/2006/relationships/customXml" Target="../ink/ink5530.xml"/><Relationship Id="rId16" Type="http://schemas.openxmlformats.org/officeDocument/2006/relationships/customXml" Target="../ink/ink5537.xml"/><Relationship Id="rId20" Type="http://schemas.openxmlformats.org/officeDocument/2006/relationships/image" Target="../media/image7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32.xml"/><Relationship Id="rId11" Type="http://schemas.openxmlformats.org/officeDocument/2006/relationships/image" Target="../media/image741.png"/><Relationship Id="rId5" Type="http://schemas.openxmlformats.org/officeDocument/2006/relationships/image" Target="../media/image738.png"/><Relationship Id="rId15" Type="http://schemas.openxmlformats.org/officeDocument/2006/relationships/image" Target="../media/image743.png"/><Relationship Id="rId10" Type="http://schemas.openxmlformats.org/officeDocument/2006/relationships/customXml" Target="../ink/ink5534.xml"/><Relationship Id="rId19" Type="http://schemas.openxmlformats.org/officeDocument/2006/relationships/image" Target="../media/image737.png"/><Relationship Id="rId4" Type="http://schemas.openxmlformats.org/officeDocument/2006/relationships/customXml" Target="../ink/ink5531.xml"/><Relationship Id="rId9" Type="http://schemas.openxmlformats.org/officeDocument/2006/relationships/image" Target="../media/image740.png"/><Relationship Id="rId14" Type="http://schemas.openxmlformats.org/officeDocument/2006/relationships/customXml" Target="../ink/ink5536.xml"/></Relationships>
</file>

<file path=ppt/slides/_rels/slide1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50.png"/><Relationship Id="rId18" Type="http://schemas.openxmlformats.org/officeDocument/2006/relationships/customXml" Target="../ink/ink5547.xml"/><Relationship Id="rId26" Type="http://schemas.openxmlformats.org/officeDocument/2006/relationships/customXml" Target="../ink/ink5551.xml"/><Relationship Id="rId39" Type="http://schemas.openxmlformats.org/officeDocument/2006/relationships/image" Target="../media/image763.png"/><Relationship Id="rId21" Type="http://schemas.openxmlformats.org/officeDocument/2006/relationships/image" Target="../media/image754.png"/><Relationship Id="rId34" Type="http://schemas.openxmlformats.org/officeDocument/2006/relationships/customXml" Target="../ink/ink5555.xml"/><Relationship Id="rId42" Type="http://schemas.openxmlformats.org/officeDocument/2006/relationships/customXml" Target="../ink/ink5559.xml"/><Relationship Id="rId47" Type="http://schemas.openxmlformats.org/officeDocument/2006/relationships/image" Target="../media/image767.png"/><Relationship Id="rId50" Type="http://schemas.openxmlformats.org/officeDocument/2006/relationships/customXml" Target="../ink/ink5563.xml"/><Relationship Id="rId7" Type="http://schemas.openxmlformats.org/officeDocument/2006/relationships/image" Target="../media/image747.png"/><Relationship Id="rId2" Type="http://schemas.openxmlformats.org/officeDocument/2006/relationships/customXml" Target="../ink/ink5539.xml"/><Relationship Id="rId16" Type="http://schemas.openxmlformats.org/officeDocument/2006/relationships/customXml" Target="../ink/ink5546.xml"/><Relationship Id="rId29" Type="http://schemas.openxmlformats.org/officeDocument/2006/relationships/image" Target="../media/image758.png"/><Relationship Id="rId11" Type="http://schemas.openxmlformats.org/officeDocument/2006/relationships/image" Target="../media/image749.png"/><Relationship Id="rId24" Type="http://schemas.openxmlformats.org/officeDocument/2006/relationships/customXml" Target="../ink/ink5550.xml"/><Relationship Id="rId32" Type="http://schemas.openxmlformats.org/officeDocument/2006/relationships/customXml" Target="../ink/ink5554.xml"/><Relationship Id="rId37" Type="http://schemas.openxmlformats.org/officeDocument/2006/relationships/image" Target="../media/image762.png"/><Relationship Id="rId40" Type="http://schemas.openxmlformats.org/officeDocument/2006/relationships/customXml" Target="../ink/ink5558.xml"/><Relationship Id="rId45" Type="http://schemas.openxmlformats.org/officeDocument/2006/relationships/image" Target="../media/image766.png"/><Relationship Id="rId5" Type="http://schemas.openxmlformats.org/officeDocument/2006/relationships/image" Target="../media/image737.png"/><Relationship Id="rId15" Type="http://schemas.openxmlformats.org/officeDocument/2006/relationships/image" Target="../media/image751.png"/><Relationship Id="rId23" Type="http://schemas.openxmlformats.org/officeDocument/2006/relationships/image" Target="../media/image755.png"/><Relationship Id="rId28" Type="http://schemas.openxmlformats.org/officeDocument/2006/relationships/customXml" Target="../ink/ink5552.xml"/><Relationship Id="rId36" Type="http://schemas.openxmlformats.org/officeDocument/2006/relationships/customXml" Target="../ink/ink5556.xml"/><Relationship Id="rId49" Type="http://schemas.openxmlformats.org/officeDocument/2006/relationships/image" Target="../media/image768.png"/><Relationship Id="rId10" Type="http://schemas.openxmlformats.org/officeDocument/2006/relationships/customXml" Target="../ink/ink5543.xml"/><Relationship Id="rId19" Type="http://schemas.openxmlformats.org/officeDocument/2006/relationships/image" Target="../media/image753.png"/><Relationship Id="rId31" Type="http://schemas.openxmlformats.org/officeDocument/2006/relationships/image" Target="../media/image759.png"/><Relationship Id="rId44" Type="http://schemas.openxmlformats.org/officeDocument/2006/relationships/customXml" Target="../ink/ink5560.xml"/><Relationship Id="rId4" Type="http://schemas.openxmlformats.org/officeDocument/2006/relationships/customXml" Target="../ink/ink5540.xml"/><Relationship Id="rId9" Type="http://schemas.openxmlformats.org/officeDocument/2006/relationships/image" Target="../media/image748.png"/><Relationship Id="rId14" Type="http://schemas.openxmlformats.org/officeDocument/2006/relationships/customXml" Target="../ink/ink5545.xml"/><Relationship Id="rId22" Type="http://schemas.openxmlformats.org/officeDocument/2006/relationships/customXml" Target="../ink/ink5549.xml"/><Relationship Id="rId27" Type="http://schemas.openxmlformats.org/officeDocument/2006/relationships/image" Target="../media/image757.png"/><Relationship Id="rId30" Type="http://schemas.openxmlformats.org/officeDocument/2006/relationships/customXml" Target="../ink/ink5553.xml"/><Relationship Id="rId35" Type="http://schemas.openxmlformats.org/officeDocument/2006/relationships/image" Target="../media/image761.png"/><Relationship Id="rId43" Type="http://schemas.openxmlformats.org/officeDocument/2006/relationships/image" Target="../media/image765.png"/><Relationship Id="rId48" Type="http://schemas.openxmlformats.org/officeDocument/2006/relationships/customXml" Target="../ink/ink5562.xml"/><Relationship Id="rId8" Type="http://schemas.openxmlformats.org/officeDocument/2006/relationships/customXml" Target="../ink/ink5542.xml"/><Relationship Id="rId51" Type="http://schemas.openxmlformats.org/officeDocument/2006/relationships/image" Target="../media/image769.png"/><Relationship Id="rId3" Type="http://schemas.openxmlformats.org/officeDocument/2006/relationships/image" Target="../media/image736.png"/><Relationship Id="rId12" Type="http://schemas.openxmlformats.org/officeDocument/2006/relationships/customXml" Target="../ink/ink5544.xml"/><Relationship Id="rId17" Type="http://schemas.openxmlformats.org/officeDocument/2006/relationships/image" Target="../media/image752.png"/><Relationship Id="rId25" Type="http://schemas.openxmlformats.org/officeDocument/2006/relationships/image" Target="../media/image756.png"/><Relationship Id="rId33" Type="http://schemas.openxmlformats.org/officeDocument/2006/relationships/image" Target="../media/image760.png"/><Relationship Id="rId38" Type="http://schemas.openxmlformats.org/officeDocument/2006/relationships/customXml" Target="../ink/ink5557.xml"/><Relationship Id="rId46" Type="http://schemas.openxmlformats.org/officeDocument/2006/relationships/customXml" Target="../ink/ink5561.xml"/><Relationship Id="rId20" Type="http://schemas.openxmlformats.org/officeDocument/2006/relationships/customXml" Target="../ink/ink5548.xml"/><Relationship Id="rId41" Type="http://schemas.openxmlformats.org/officeDocument/2006/relationships/image" Target="../media/image7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41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8.xml"/><Relationship Id="rId117" Type="http://schemas.openxmlformats.org/officeDocument/2006/relationships/image" Target="../media/image63.png"/><Relationship Id="rId21" Type="http://schemas.openxmlformats.org/officeDocument/2006/relationships/image" Target="../media/image12.png"/><Relationship Id="rId42" Type="http://schemas.openxmlformats.org/officeDocument/2006/relationships/customXml" Target="../ink/ink366.xml"/><Relationship Id="rId47" Type="http://schemas.openxmlformats.org/officeDocument/2006/relationships/image" Target="../media/image27.png"/><Relationship Id="rId63" Type="http://schemas.openxmlformats.org/officeDocument/2006/relationships/image" Target="../media/image37.png"/><Relationship Id="rId68" Type="http://schemas.openxmlformats.org/officeDocument/2006/relationships/customXml" Target="../ink/ink379.xml"/><Relationship Id="rId84" Type="http://schemas.openxmlformats.org/officeDocument/2006/relationships/customXml" Target="../ink/ink387.xml"/><Relationship Id="rId89" Type="http://schemas.openxmlformats.org/officeDocument/2006/relationships/image" Target="../media/image50.png"/><Relationship Id="rId112" Type="http://schemas.openxmlformats.org/officeDocument/2006/relationships/customXml" Target="../ink/ink402.xml"/><Relationship Id="rId16" Type="http://schemas.openxmlformats.org/officeDocument/2006/relationships/customXml" Target="../ink/ink353.xml"/><Relationship Id="rId107" Type="http://schemas.openxmlformats.org/officeDocument/2006/relationships/image" Target="../media/image58.png"/><Relationship Id="rId11" Type="http://schemas.openxmlformats.org/officeDocument/2006/relationships/image" Target="../media/image7.png"/><Relationship Id="rId32" Type="http://schemas.openxmlformats.org/officeDocument/2006/relationships/customXml" Target="../ink/ink361.xml"/><Relationship Id="rId37" Type="http://schemas.openxmlformats.org/officeDocument/2006/relationships/image" Target="../media/image21.png"/><Relationship Id="rId53" Type="http://schemas.openxmlformats.org/officeDocument/2006/relationships/image" Target="../media/image30.png"/><Relationship Id="rId58" Type="http://schemas.openxmlformats.org/officeDocument/2006/relationships/customXml" Target="../ink/ink374.xml"/><Relationship Id="rId74" Type="http://schemas.openxmlformats.org/officeDocument/2006/relationships/customXml" Target="../ink/ink382.xml"/><Relationship Id="rId79" Type="http://schemas.openxmlformats.org/officeDocument/2006/relationships/image" Target="../media/image45.png"/><Relationship Id="rId102" Type="http://schemas.openxmlformats.org/officeDocument/2006/relationships/customXml" Target="../ink/ink397.xml"/><Relationship Id="rId5" Type="http://schemas.openxmlformats.org/officeDocument/2006/relationships/image" Target="../media/image4.png"/><Relationship Id="rId90" Type="http://schemas.openxmlformats.org/officeDocument/2006/relationships/customXml" Target="../ink/ink390.xml"/><Relationship Id="rId95" Type="http://schemas.openxmlformats.org/officeDocument/2006/relationships/image" Target="../media/image55.png"/><Relationship Id="rId22" Type="http://schemas.openxmlformats.org/officeDocument/2006/relationships/customXml" Target="../ink/ink356.xml"/><Relationship Id="rId27" Type="http://schemas.openxmlformats.org/officeDocument/2006/relationships/image" Target="../media/image17.png"/><Relationship Id="rId43" Type="http://schemas.openxmlformats.org/officeDocument/2006/relationships/image" Target="../media/image25.png"/><Relationship Id="rId48" Type="http://schemas.openxmlformats.org/officeDocument/2006/relationships/customXml" Target="../ink/ink369.xml"/><Relationship Id="rId64" Type="http://schemas.openxmlformats.org/officeDocument/2006/relationships/customXml" Target="../ink/ink377.xml"/><Relationship Id="rId69" Type="http://schemas.openxmlformats.org/officeDocument/2006/relationships/image" Target="../media/image40.png"/><Relationship Id="rId113" Type="http://schemas.openxmlformats.org/officeDocument/2006/relationships/image" Target="../media/image61.png"/><Relationship Id="rId118" Type="http://schemas.openxmlformats.org/officeDocument/2006/relationships/customXml" Target="../ink/ink405.xml"/><Relationship Id="rId80" Type="http://schemas.openxmlformats.org/officeDocument/2006/relationships/customXml" Target="../ink/ink385.xml"/><Relationship Id="rId85" Type="http://schemas.openxmlformats.org/officeDocument/2006/relationships/image" Target="../media/image48.png"/><Relationship Id="rId12" Type="http://schemas.openxmlformats.org/officeDocument/2006/relationships/customXml" Target="../ink/ink351.xml"/><Relationship Id="rId17" Type="http://schemas.openxmlformats.org/officeDocument/2006/relationships/image" Target="../media/image10.png"/><Relationship Id="rId33" Type="http://schemas.openxmlformats.org/officeDocument/2006/relationships/image" Target="../media/image19.png"/><Relationship Id="rId38" Type="http://schemas.openxmlformats.org/officeDocument/2006/relationships/customXml" Target="../ink/ink364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400.xml"/><Relationship Id="rId54" Type="http://schemas.openxmlformats.org/officeDocument/2006/relationships/customXml" Target="../ink/ink372.xml"/><Relationship Id="rId70" Type="http://schemas.openxmlformats.org/officeDocument/2006/relationships/customXml" Target="../ink/ink380.xml"/><Relationship Id="rId75" Type="http://schemas.openxmlformats.org/officeDocument/2006/relationships/image" Target="../media/image43.png"/><Relationship Id="rId91" Type="http://schemas.openxmlformats.org/officeDocument/2006/relationships/image" Target="../media/image53.png"/><Relationship Id="rId96" Type="http://schemas.openxmlformats.org/officeDocument/2006/relationships/customXml" Target="../ink/ink3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8.xml"/><Relationship Id="rId23" Type="http://schemas.openxmlformats.org/officeDocument/2006/relationships/image" Target="../media/image13.png"/><Relationship Id="rId28" Type="http://schemas.openxmlformats.org/officeDocument/2006/relationships/customXml" Target="../ink/ink359.xml"/><Relationship Id="rId49" Type="http://schemas.openxmlformats.org/officeDocument/2006/relationships/image" Target="../media/image28.png"/><Relationship Id="rId114" Type="http://schemas.openxmlformats.org/officeDocument/2006/relationships/customXml" Target="../ink/ink403.xml"/><Relationship Id="rId119" Type="http://schemas.openxmlformats.org/officeDocument/2006/relationships/image" Target="../media/image64.png"/><Relationship Id="rId44" Type="http://schemas.openxmlformats.org/officeDocument/2006/relationships/customXml" Target="../ink/ink367.xml"/><Relationship Id="rId60" Type="http://schemas.openxmlformats.org/officeDocument/2006/relationships/customXml" Target="../ink/ink375.xml"/><Relationship Id="rId65" Type="http://schemas.openxmlformats.org/officeDocument/2006/relationships/image" Target="../media/image38.png"/><Relationship Id="rId81" Type="http://schemas.openxmlformats.org/officeDocument/2006/relationships/image" Target="../media/image46.png"/><Relationship Id="rId86" Type="http://schemas.openxmlformats.org/officeDocument/2006/relationships/customXml" Target="../ink/ink388.xml"/><Relationship Id="rId4" Type="http://schemas.openxmlformats.org/officeDocument/2006/relationships/customXml" Target="../ink/ink347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354.xml"/><Relationship Id="rId39" Type="http://schemas.openxmlformats.org/officeDocument/2006/relationships/image" Target="../media/image23.png"/><Relationship Id="rId109" Type="http://schemas.openxmlformats.org/officeDocument/2006/relationships/image" Target="../media/image59.png"/><Relationship Id="rId34" Type="http://schemas.openxmlformats.org/officeDocument/2006/relationships/customXml" Target="../ink/ink362.xml"/><Relationship Id="rId50" Type="http://schemas.openxmlformats.org/officeDocument/2006/relationships/customXml" Target="../ink/ink370.xml"/><Relationship Id="rId55" Type="http://schemas.openxmlformats.org/officeDocument/2006/relationships/image" Target="../media/image3310.png"/><Relationship Id="rId76" Type="http://schemas.openxmlformats.org/officeDocument/2006/relationships/customXml" Target="../ink/ink383.xml"/><Relationship Id="rId97" Type="http://schemas.openxmlformats.org/officeDocument/2006/relationships/image" Target="../media/image31.png"/><Relationship Id="rId104" Type="http://schemas.openxmlformats.org/officeDocument/2006/relationships/customXml" Target="../ink/ink398.xml"/><Relationship Id="rId120" Type="http://schemas.openxmlformats.org/officeDocument/2006/relationships/customXml" Target="../ink/ink406.xml"/><Relationship Id="rId7" Type="http://schemas.openxmlformats.org/officeDocument/2006/relationships/image" Target="../media/image5.png"/><Relationship Id="rId71" Type="http://schemas.openxmlformats.org/officeDocument/2006/relationships/image" Target="../media/image41.png"/><Relationship Id="rId92" Type="http://schemas.openxmlformats.org/officeDocument/2006/relationships/customXml" Target="../ink/ink391.xml"/><Relationship Id="rId2" Type="http://schemas.openxmlformats.org/officeDocument/2006/relationships/customXml" Target="../ink/ink346.xml"/><Relationship Id="rId29" Type="http://schemas.openxmlformats.org/officeDocument/2006/relationships/image" Target="../media/image18.png"/><Relationship Id="rId24" Type="http://schemas.openxmlformats.org/officeDocument/2006/relationships/customXml" Target="../ink/ink357.xml"/><Relationship Id="rId40" Type="http://schemas.openxmlformats.org/officeDocument/2006/relationships/customXml" Target="../ink/ink365.xml"/><Relationship Id="rId45" Type="http://schemas.openxmlformats.org/officeDocument/2006/relationships/image" Target="../media/image26.png"/><Relationship Id="rId66" Type="http://schemas.openxmlformats.org/officeDocument/2006/relationships/customXml" Target="../ink/ink378.xml"/><Relationship Id="rId87" Type="http://schemas.openxmlformats.org/officeDocument/2006/relationships/image" Target="../media/image49.png"/><Relationship Id="rId110" Type="http://schemas.openxmlformats.org/officeDocument/2006/relationships/customXml" Target="../ink/ink401.xml"/><Relationship Id="rId115" Type="http://schemas.openxmlformats.org/officeDocument/2006/relationships/image" Target="../media/image62.png"/><Relationship Id="rId61" Type="http://schemas.openxmlformats.org/officeDocument/2006/relationships/image" Target="../media/image36.png"/><Relationship Id="rId82" Type="http://schemas.openxmlformats.org/officeDocument/2006/relationships/customXml" Target="../ink/ink386.xml"/><Relationship Id="rId19" Type="http://schemas.openxmlformats.org/officeDocument/2006/relationships/image" Target="../media/image11.png"/><Relationship Id="rId14" Type="http://schemas.openxmlformats.org/officeDocument/2006/relationships/customXml" Target="../ink/ink352.xml"/><Relationship Id="rId30" Type="http://schemas.openxmlformats.org/officeDocument/2006/relationships/customXml" Target="../ink/ink360.xml"/><Relationship Id="rId35" Type="http://schemas.openxmlformats.org/officeDocument/2006/relationships/image" Target="../media/image20.png"/><Relationship Id="rId56" Type="http://schemas.openxmlformats.org/officeDocument/2006/relationships/customXml" Target="../ink/ink373.xml"/><Relationship Id="rId77" Type="http://schemas.openxmlformats.org/officeDocument/2006/relationships/image" Target="../media/image44.png"/><Relationship Id="rId100" Type="http://schemas.openxmlformats.org/officeDocument/2006/relationships/customXml" Target="../ink/ink395.xml"/><Relationship Id="rId105" Type="http://schemas.openxmlformats.org/officeDocument/2006/relationships/image" Target="../media/image57.png"/><Relationship Id="rId8" Type="http://schemas.openxmlformats.org/officeDocument/2006/relationships/customXml" Target="../ink/ink349.xml"/><Relationship Id="rId51" Type="http://schemas.openxmlformats.org/officeDocument/2006/relationships/image" Target="../media/image29.png"/><Relationship Id="rId72" Type="http://schemas.openxmlformats.org/officeDocument/2006/relationships/customXml" Target="../ink/ink381.xml"/><Relationship Id="rId93" Type="http://schemas.openxmlformats.org/officeDocument/2006/relationships/image" Target="../media/image54.png"/><Relationship Id="rId98" Type="http://schemas.openxmlformats.org/officeDocument/2006/relationships/customXml" Target="../ink/ink394.xml"/><Relationship Id="rId121" Type="http://schemas.openxmlformats.org/officeDocument/2006/relationships/image" Target="../media/image65.png"/><Relationship Id="rId3" Type="http://schemas.openxmlformats.org/officeDocument/2006/relationships/image" Target="../media/image3.png"/><Relationship Id="rId25" Type="http://schemas.openxmlformats.org/officeDocument/2006/relationships/image" Target="../media/image14.png"/><Relationship Id="rId46" Type="http://schemas.openxmlformats.org/officeDocument/2006/relationships/customXml" Target="../ink/ink368.xml"/><Relationship Id="rId67" Type="http://schemas.openxmlformats.org/officeDocument/2006/relationships/image" Target="../media/image39.png"/><Relationship Id="rId116" Type="http://schemas.openxmlformats.org/officeDocument/2006/relationships/customXml" Target="../ink/ink404.xml"/><Relationship Id="rId20" Type="http://schemas.openxmlformats.org/officeDocument/2006/relationships/customXml" Target="../ink/ink355.xml"/><Relationship Id="rId41" Type="http://schemas.openxmlformats.org/officeDocument/2006/relationships/image" Target="../media/image24.png"/><Relationship Id="rId62" Type="http://schemas.openxmlformats.org/officeDocument/2006/relationships/customXml" Target="../ink/ink376.xml"/><Relationship Id="rId83" Type="http://schemas.openxmlformats.org/officeDocument/2006/relationships/image" Target="../media/image47.png"/><Relationship Id="rId88" Type="http://schemas.openxmlformats.org/officeDocument/2006/relationships/customXml" Target="../ink/ink389.xml"/><Relationship Id="rId111" Type="http://schemas.openxmlformats.org/officeDocument/2006/relationships/image" Target="../media/image60.png"/><Relationship Id="rId15" Type="http://schemas.openxmlformats.org/officeDocument/2006/relationships/image" Target="../media/image9.png"/><Relationship Id="rId36" Type="http://schemas.openxmlformats.org/officeDocument/2006/relationships/customXml" Target="../ink/ink363.xml"/><Relationship Id="rId57" Type="http://schemas.openxmlformats.org/officeDocument/2006/relationships/image" Target="../media/image3410.png"/><Relationship Id="rId106" Type="http://schemas.openxmlformats.org/officeDocument/2006/relationships/customXml" Target="../ink/ink399.xml"/><Relationship Id="rId10" Type="http://schemas.openxmlformats.org/officeDocument/2006/relationships/customXml" Target="../ink/ink350.xml"/><Relationship Id="rId31" Type="http://schemas.openxmlformats.org/officeDocument/2006/relationships/image" Target="../media/image22.png"/><Relationship Id="rId52" Type="http://schemas.openxmlformats.org/officeDocument/2006/relationships/customXml" Target="../ink/ink371.xml"/><Relationship Id="rId73" Type="http://schemas.openxmlformats.org/officeDocument/2006/relationships/image" Target="../media/image42.png"/><Relationship Id="rId78" Type="http://schemas.openxmlformats.org/officeDocument/2006/relationships/customXml" Target="../ink/ink384.xml"/><Relationship Id="rId94" Type="http://schemas.openxmlformats.org/officeDocument/2006/relationships/customXml" Target="../ink/ink392.xml"/><Relationship Id="rId99" Type="http://schemas.openxmlformats.org/officeDocument/2006/relationships/image" Target="../media/image32.png"/><Relationship Id="rId101" Type="http://schemas.openxmlformats.org/officeDocument/2006/relationships/customXml" Target="../ink/ink396.xml"/></Relationships>
</file>

<file path=ppt/slides/_rels/slide1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50.png"/><Relationship Id="rId18" Type="http://schemas.openxmlformats.org/officeDocument/2006/relationships/customXml" Target="../ink/ink5572.xml"/><Relationship Id="rId26" Type="http://schemas.openxmlformats.org/officeDocument/2006/relationships/customXml" Target="../ink/ink5576.xml"/><Relationship Id="rId39" Type="http://schemas.openxmlformats.org/officeDocument/2006/relationships/image" Target="../media/image763.png"/><Relationship Id="rId21" Type="http://schemas.openxmlformats.org/officeDocument/2006/relationships/image" Target="../media/image754.png"/><Relationship Id="rId34" Type="http://schemas.openxmlformats.org/officeDocument/2006/relationships/customXml" Target="../ink/ink5580.xml"/><Relationship Id="rId42" Type="http://schemas.openxmlformats.org/officeDocument/2006/relationships/customXml" Target="../ink/ink5584.xml"/><Relationship Id="rId47" Type="http://schemas.openxmlformats.org/officeDocument/2006/relationships/image" Target="../media/image767.png"/><Relationship Id="rId50" Type="http://schemas.openxmlformats.org/officeDocument/2006/relationships/image" Target="../media/image770.png"/><Relationship Id="rId7" Type="http://schemas.openxmlformats.org/officeDocument/2006/relationships/image" Target="../media/image747.png"/><Relationship Id="rId2" Type="http://schemas.openxmlformats.org/officeDocument/2006/relationships/customXml" Target="../ink/ink5564.xml"/><Relationship Id="rId16" Type="http://schemas.openxmlformats.org/officeDocument/2006/relationships/customXml" Target="../ink/ink5571.xml"/><Relationship Id="rId29" Type="http://schemas.openxmlformats.org/officeDocument/2006/relationships/image" Target="../media/image758.png"/><Relationship Id="rId11" Type="http://schemas.openxmlformats.org/officeDocument/2006/relationships/image" Target="../media/image749.png"/><Relationship Id="rId24" Type="http://schemas.openxmlformats.org/officeDocument/2006/relationships/customXml" Target="../ink/ink5575.xml"/><Relationship Id="rId32" Type="http://schemas.openxmlformats.org/officeDocument/2006/relationships/customXml" Target="../ink/ink5579.xml"/><Relationship Id="rId37" Type="http://schemas.openxmlformats.org/officeDocument/2006/relationships/image" Target="../media/image762.png"/><Relationship Id="rId40" Type="http://schemas.openxmlformats.org/officeDocument/2006/relationships/customXml" Target="../ink/ink5583.xml"/><Relationship Id="rId45" Type="http://schemas.openxmlformats.org/officeDocument/2006/relationships/image" Target="../media/image766.png"/><Relationship Id="rId5" Type="http://schemas.openxmlformats.org/officeDocument/2006/relationships/image" Target="../media/image737.png"/><Relationship Id="rId15" Type="http://schemas.openxmlformats.org/officeDocument/2006/relationships/image" Target="../media/image751.png"/><Relationship Id="rId23" Type="http://schemas.openxmlformats.org/officeDocument/2006/relationships/image" Target="../media/image755.png"/><Relationship Id="rId28" Type="http://schemas.openxmlformats.org/officeDocument/2006/relationships/customXml" Target="../ink/ink5577.xml"/><Relationship Id="rId36" Type="http://schemas.openxmlformats.org/officeDocument/2006/relationships/customXml" Target="../ink/ink5581.xml"/><Relationship Id="rId49" Type="http://schemas.openxmlformats.org/officeDocument/2006/relationships/image" Target="../media/image768.png"/><Relationship Id="rId10" Type="http://schemas.openxmlformats.org/officeDocument/2006/relationships/customXml" Target="../ink/ink5568.xml"/><Relationship Id="rId19" Type="http://schemas.openxmlformats.org/officeDocument/2006/relationships/image" Target="../media/image753.png"/><Relationship Id="rId31" Type="http://schemas.openxmlformats.org/officeDocument/2006/relationships/image" Target="../media/image759.png"/><Relationship Id="rId44" Type="http://schemas.openxmlformats.org/officeDocument/2006/relationships/customXml" Target="../ink/ink5585.xml"/><Relationship Id="rId52" Type="http://schemas.openxmlformats.org/officeDocument/2006/relationships/image" Target="../media/image769.png"/><Relationship Id="rId4" Type="http://schemas.openxmlformats.org/officeDocument/2006/relationships/customXml" Target="../ink/ink5565.xml"/><Relationship Id="rId9" Type="http://schemas.openxmlformats.org/officeDocument/2006/relationships/image" Target="../media/image748.png"/><Relationship Id="rId14" Type="http://schemas.openxmlformats.org/officeDocument/2006/relationships/customXml" Target="../ink/ink5570.xml"/><Relationship Id="rId22" Type="http://schemas.openxmlformats.org/officeDocument/2006/relationships/customXml" Target="../ink/ink5574.xml"/><Relationship Id="rId27" Type="http://schemas.openxmlformats.org/officeDocument/2006/relationships/image" Target="../media/image757.png"/><Relationship Id="rId30" Type="http://schemas.openxmlformats.org/officeDocument/2006/relationships/customXml" Target="../ink/ink5578.xml"/><Relationship Id="rId35" Type="http://schemas.openxmlformats.org/officeDocument/2006/relationships/image" Target="../media/image761.png"/><Relationship Id="rId43" Type="http://schemas.openxmlformats.org/officeDocument/2006/relationships/image" Target="../media/image765.png"/><Relationship Id="rId48" Type="http://schemas.openxmlformats.org/officeDocument/2006/relationships/customXml" Target="../ink/ink5587.xml"/><Relationship Id="rId8" Type="http://schemas.openxmlformats.org/officeDocument/2006/relationships/customXml" Target="../ink/ink5567.xml"/><Relationship Id="rId51" Type="http://schemas.openxmlformats.org/officeDocument/2006/relationships/customXml" Target="../ink/ink5588.xml"/><Relationship Id="rId3" Type="http://schemas.openxmlformats.org/officeDocument/2006/relationships/image" Target="../media/image736.png"/><Relationship Id="rId12" Type="http://schemas.openxmlformats.org/officeDocument/2006/relationships/customXml" Target="../ink/ink5569.xml"/><Relationship Id="rId17" Type="http://schemas.openxmlformats.org/officeDocument/2006/relationships/image" Target="../media/image752.png"/><Relationship Id="rId25" Type="http://schemas.openxmlformats.org/officeDocument/2006/relationships/image" Target="../media/image756.png"/><Relationship Id="rId33" Type="http://schemas.openxmlformats.org/officeDocument/2006/relationships/image" Target="../media/image760.png"/><Relationship Id="rId38" Type="http://schemas.openxmlformats.org/officeDocument/2006/relationships/customXml" Target="../ink/ink5582.xml"/><Relationship Id="rId46" Type="http://schemas.openxmlformats.org/officeDocument/2006/relationships/customXml" Target="../ink/ink5586.xml"/><Relationship Id="rId20" Type="http://schemas.openxmlformats.org/officeDocument/2006/relationships/customXml" Target="../ink/ink5573.xml"/><Relationship Id="rId41" Type="http://schemas.openxmlformats.org/officeDocument/2006/relationships/image" Target="../media/image7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66.xml"/></Relationships>
</file>

<file path=ppt/slides/_rels/slide1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50.png"/><Relationship Id="rId18" Type="http://schemas.openxmlformats.org/officeDocument/2006/relationships/customXml" Target="../ink/ink5597.xml"/><Relationship Id="rId26" Type="http://schemas.openxmlformats.org/officeDocument/2006/relationships/customXml" Target="../ink/ink5601.xml"/><Relationship Id="rId39" Type="http://schemas.openxmlformats.org/officeDocument/2006/relationships/image" Target="../media/image763.png"/><Relationship Id="rId21" Type="http://schemas.openxmlformats.org/officeDocument/2006/relationships/image" Target="../media/image754.png"/><Relationship Id="rId34" Type="http://schemas.openxmlformats.org/officeDocument/2006/relationships/customXml" Target="../ink/ink5605.xml"/><Relationship Id="rId42" Type="http://schemas.openxmlformats.org/officeDocument/2006/relationships/customXml" Target="../ink/ink5609.xml"/><Relationship Id="rId47" Type="http://schemas.openxmlformats.org/officeDocument/2006/relationships/image" Target="../media/image767.png"/><Relationship Id="rId50" Type="http://schemas.openxmlformats.org/officeDocument/2006/relationships/image" Target="../media/image770.png"/><Relationship Id="rId7" Type="http://schemas.openxmlformats.org/officeDocument/2006/relationships/image" Target="../media/image747.png"/><Relationship Id="rId2" Type="http://schemas.openxmlformats.org/officeDocument/2006/relationships/customXml" Target="../ink/ink5589.xml"/><Relationship Id="rId16" Type="http://schemas.openxmlformats.org/officeDocument/2006/relationships/customXml" Target="../ink/ink5596.xml"/><Relationship Id="rId29" Type="http://schemas.openxmlformats.org/officeDocument/2006/relationships/image" Target="../media/image758.png"/><Relationship Id="rId11" Type="http://schemas.openxmlformats.org/officeDocument/2006/relationships/image" Target="../media/image749.png"/><Relationship Id="rId24" Type="http://schemas.openxmlformats.org/officeDocument/2006/relationships/customXml" Target="../ink/ink5600.xml"/><Relationship Id="rId32" Type="http://schemas.openxmlformats.org/officeDocument/2006/relationships/customXml" Target="../ink/ink5604.xml"/><Relationship Id="rId37" Type="http://schemas.openxmlformats.org/officeDocument/2006/relationships/image" Target="../media/image762.png"/><Relationship Id="rId40" Type="http://schemas.openxmlformats.org/officeDocument/2006/relationships/customXml" Target="../ink/ink5608.xml"/><Relationship Id="rId45" Type="http://schemas.openxmlformats.org/officeDocument/2006/relationships/image" Target="../media/image766.png"/><Relationship Id="rId53" Type="http://schemas.openxmlformats.org/officeDocument/2006/relationships/image" Target="../media/image771.png"/><Relationship Id="rId5" Type="http://schemas.openxmlformats.org/officeDocument/2006/relationships/image" Target="../media/image737.png"/><Relationship Id="rId10" Type="http://schemas.openxmlformats.org/officeDocument/2006/relationships/customXml" Target="../ink/ink5593.xml"/><Relationship Id="rId19" Type="http://schemas.openxmlformats.org/officeDocument/2006/relationships/image" Target="../media/image753.png"/><Relationship Id="rId31" Type="http://schemas.openxmlformats.org/officeDocument/2006/relationships/image" Target="../media/image759.png"/><Relationship Id="rId44" Type="http://schemas.openxmlformats.org/officeDocument/2006/relationships/customXml" Target="../ink/ink5610.xml"/><Relationship Id="rId52" Type="http://schemas.openxmlformats.org/officeDocument/2006/relationships/image" Target="../media/image769.png"/><Relationship Id="rId4" Type="http://schemas.openxmlformats.org/officeDocument/2006/relationships/customXml" Target="../ink/ink5590.xml"/><Relationship Id="rId9" Type="http://schemas.openxmlformats.org/officeDocument/2006/relationships/image" Target="../media/image748.png"/><Relationship Id="rId14" Type="http://schemas.openxmlformats.org/officeDocument/2006/relationships/customXml" Target="../ink/ink5595.xml"/><Relationship Id="rId22" Type="http://schemas.openxmlformats.org/officeDocument/2006/relationships/customXml" Target="../ink/ink5599.xml"/><Relationship Id="rId27" Type="http://schemas.openxmlformats.org/officeDocument/2006/relationships/image" Target="../media/image757.png"/><Relationship Id="rId30" Type="http://schemas.openxmlformats.org/officeDocument/2006/relationships/customXml" Target="../ink/ink5603.xml"/><Relationship Id="rId35" Type="http://schemas.openxmlformats.org/officeDocument/2006/relationships/image" Target="../media/image761.png"/><Relationship Id="rId43" Type="http://schemas.openxmlformats.org/officeDocument/2006/relationships/image" Target="../media/image765.png"/><Relationship Id="rId48" Type="http://schemas.openxmlformats.org/officeDocument/2006/relationships/customXml" Target="../ink/ink5612.xml"/><Relationship Id="rId8" Type="http://schemas.openxmlformats.org/officeDocument/2006/relationships/customXml" Target="../ink/ink5592.xml"/><Relationship Id="rId51" Type="http://schemas.openxmlformats.org/officeDocument/2006/relationships/customXml" Target="../ink/ink5613.xml"/><Relationship Id="rId3" Type="http://schemas.openxmlformats.org/officeDocument/2006/relationships/image" Target="../media/image736.png"/><Relationship Id="rId12" Type="http://schemas.openxmlformats.org/officeDocument/2006/relationships/customXml" Target="../ink/ink5594.xml"/><Relationship Id="rId17" Type="http://schemas.openxmlformats.org/officeDocument/2006/relationships/image" Target="../media/image752.png"/><Relationship Id="rId25" Type="http://schemas.openxmlformats.org/officeDocument/2006/relationships/image" Target="../media/image756.png"/><Relationship Id="rId33" Type="http://schemas.openxmlformats.org/officeDocument/2006/relationships/image" Target="../media/image760.png"/><Relationship Id="rId38" Type="http://schemas.openxmlformats.org/officeDocument/2006/relationships/customXml" Target="../ink/ink5607.xml"/><Relationship Id="rId46" Type="http://schemas.openxmlformats.org/officeDocument/2006/relationships/customXml" Target="../ink/ink5611.xml"/><Relationship Id="rId20" Type="http://schemas.openxmlformats.org/officeDocument/2006/relationships/customXml" Target="../ink/ink5598.xml"/><Relationship Id="rId41" Type="http://schemas.openxmlformats.org/officeDocument/2006/relationships/image" Target="../media/image7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91.xml"/><Relationship Id="rId15" Type="http://schemas.openxmlformats.org/officeDocument/2006/relationships/image" Target="../media/image751.png"/><Relationship Id="rId23" Type="http://schemas.openxmlformats.org/officeDocument/2006/relationships/image" Target="../media/image755.png"/><Relationship Id="rId28" Type="http://schemas.openxmlformats.org/officeDocument/2006/relationships/customXml" Target="../ink/ink5602.xml"/><Relationship Id="rId36" Type="http://schemas.openxmlformats.org/officeDocument/2006/relationships/customXml" Target="../ink/ink5606.xml"/><Relationship Id="rId49" Type="http://schemas.openxmlformats.org/officeDocument/2006/relationships/image" Target="../media/image768.png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17.xml"/><Relationship Id="rId13" Type="http://schemas.openxmlformats.org/officeDocument/2006/relationships/image" Target="../media/image775.png"/><Relationship Id="rId18" Type="http://schemas.openxmlformats.org/officeDocument/2006/relationships/customXml" Target="../ink/ink5622.xml"/><Relationship Id="rId26" Type="http://schemas.openxmlformats.org/officeDocument/2006/relationships/customXml" Target="../ink/ink5626.xml"/><Relationship Id="rId3" Type="http://schemas.openxmlformats.org/officeDocument/2006/relationships/image" Target="../media/image736.png"/><Relationship Id="rId21" Type="http://schemas.openxmlformats.org/officeDocument/2006/relationships/image" Target="../media/image779.png"/><Relationship Id="rId7" Type="http://schemas.openxmlformats.org/officeDocument/2006/relationships/image" Target="../media/image772.png"/><Relationship Id="rId12" Type="http://schemas.openxmlformats.org/officeDocument/2006/relationships/customXml" Target="../ink/ink5619.xml"/><Relationship Id="rId17" Type="http://schemas.openxmlformats.org/officeDocument/2006/relationships/image" Target="../media/image777.png"/><Relationship Id="rId25" Type="http://schemas.openxmlformats.org/officeDocument/2006/relationships/image" Target="../media/image781.png"/><Relationship Id="rId2" Type="http://schemas.openxmlformats.org/officeDocument/2006/relationships/customXml" Target="../ink/ink5614.xml"/><Relationship Id="rId16" Type="http://schemas.openxmlformats.org/officeDocument/2006/relationships/customXml" Target="../ink/ink5621.xml"/><Relationship Id="rId20" Type="http://schemas.openxmlformats.org/officeDocument/2006/relationships/customXml" Target="../ink/ink5623.xml"/><Relationship Id="rId29" Type="http://schemas.openxmlformats.org/officeDocument/2006/relationships/image" Target="../media/image7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16.xml"/><Relationship Id="rId11" Type="http://schemas.openxmlformats.org/officeDocument/2006/relationships/image" Target="../media/image774.png"/><Relationship Id="rId24" Type="http://schemas.openxmlformats.org/officeDocument/2006/relationships/customXml" Target="../ink/ink5625.xml"/><Relationship Id="rId5" Type="http://schemas.openxmlformats.org/officeDocument/2006/relationships/image" Target="../media/image737.png"/><Relationship Id="rId15" Type="http://schemas.openxmlformats.org/officeDocument/2006/relationships/image" Target="../media/image776.png"/><Relationship Id="rId23" Type="http://schemas.openxmlformats.org/officeDocument/2006/relationships/image" Target="../media/image780.png"/><Relationship Id="rId28" Type="http://schemas.openxmlformats.org/officeDocument/2006/relationships/customXml" Target="../ink/ink5627.xml"/><Relationship Id="rId10" Type="http://schemas.openxmlformats.org/officeDocument/2006/relationships/customXml" Target="../ink/ink5618.xml"/><Relationship Id="rId19" Type="http://schemas.openxmlformats.org/officeDocument/2006/relationships/image" Target="../media/image778.png"/><Relationship Id="rId4" Type="http://schemas.openxmlformats.org/officeDocument/2006/relationships/customXml" Target="../ink/ink5615.xml"/><Relationship Id="rId9" Type="http://schemas.openxmlformats.org/officeDocument/2006/relationships/image" Target="../media/image773.png"/><Relationship Id="rId14" Type="http://schemas.openxmlformats.org/officeDocument/2006/relationships/customXml" Target="../ink/ink5620.xml"/><Relationship Id="rId22" Type="http://schemas.openxmlformats.org/officeDocument/2006/relationships/customXml" Target="../ink/ink5624.xml"/><Relationship Id="rId27" Type="http://schemas.openxmlformats.org/officeDocument/2006/relationships/image" Target="../media/image782.png"/></Relationships>
</file>

<file path=ppt/slides/_rels/slide1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75.png"/><Relationship Id="rId18" Type="http://schemas.openxmlformats.org/officeDocument/2006/relationships/customXml" Target="../ink/ink5636.xml"/><Relationship Id="rId26" Type="http://schemas.openxmlformats.org/officeDocument/2006/relationships/customXml" Target="../ink/ink5640.xml"/><Relationship Id="rId39" Type="http://schemas.openxmlformats.org/officeDocument/2006/relationships/image" Target="../media/image788.png"/><Relationship Id="rId21" Type="http://schemas.openxmlformats.org/officeDocument/2006/relationships/image" Target="../media/image779.png"/><Relationship Id="rId34" Type="http://schemas.openxmlformats.org/officeDocument/2006/relationships/customXml" Target="../ink/ink5644.xml"/><Relationship Id="rId42" Type="http://schemas.openxmlformats.org/officeDocument/2006/relationships/customXml" Target="../ink/ink5648.xml"/><Relationship Id="rId7" Type="http://schemas.openxmlformats.org/officeDocument/2006/relationships/image" Target="../media/image772.png"/><Relationship Id="rId2" Type="http://schemas.openxmlformats.org/officeDocument/2006/relationships/customXml" Target="../ink/ink5628.xml"/><Relationship Id="rId16" Type="http://schemas.openxmlformats.org/officeDocument/2006/relationships/customXml" Target="../ink/ink5635.xml"/><Relationship Id="rId20" Type="http://schemas.openxmlformats.org/officeDocument/2006/relationships/customXml" Target="../ink/ink5637.xml"/><Relationship Id="rId29" Type="http://schemas.openxmlformats.org/officeDocument/2006/relationships/image" Target="../media/image783.png"/><Relationship Id="rId41" Type="http://schemas.openxmlformats.org/officeDocument/2006/relationships/image" Target="../media/image7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30.xml"/><Relationship Id="rId11" Type="http://schemas.openxmlformats.org/officeDocument/2006/relationships/image" Target="../media/image774.png"/><Relationship Id="rId24" Type="http://schemas.openxmlformats.org/officeDocument/2006/relationships/customXml" Target="../ink/ink5639.xml"/><Relationship Id="rId32" Type="http://schemas.openxmlformats.org/officeDocument/2006/relationships/customXml" Target="../ink/ink5643.xml"/><Relationship Id="rId37" Type="http://schemas.openxmlformats.org/officeDocument/2006/relationships/image" Target="../media/image787.png"/><Relationship Id="rId40" Type="http://schemas.openxmlformats.org/officeDocument/2006/relationships/customXml" Target="../ink/ink5647.xml"/><Relationship Id="rId5" Type="http://schemas.openxmlformats.org/officeDocument/2006/relationships/image" Target="../media/image737.png"/><Relationship Id="rId15" Type="http://schemas.openxmlformats.org/officeDocument/2006/relationships/image" Target="../media/image776.png"/><Relationship Id="rId23" Type="http://schemas.openxmlformats.org/officeDocument/2006/relationships/image" Target="../media/image780.png"/><Relationship Id="rId28" Type="http://schemas.openxmlformats.org/officeDocument/2006/relationships/customXml" Target="../ink/ink5641.xml"/><Relationship Id="rId36" Type="http://schemas.openxmlformats.org/officeDocument/2006/relationships/customXml" Target="../ink/ink5645.xml"/><Relationship Id="rId10" Type="http://schemas.openxmlformats.org/officeDocument/2006/relationships/customXml" Target="../ink/ink5632.xml"/><Relationship Id="rId19" Type="http://schemas.openxmlformats.org/officeDocument/2006/relationships/image" Target="../media/image778.png"/><Relationship Id="rId31" Type="http://schemas.openxmlformats.org/officeDocument/2006/relationships/image" Target="../media/image784.png"/><Relationship Id="rId4" Type="http://schemas.openxmlformats.org/officeDocument/2006/relationships/customXml" Target="../ink/ink5629.xml"/><Relationship Id="rId9" Type="http://schemas.openxmlformats.org/officeDocument/2006/relationships/image" Target="../media/image773.png"/><Relationship Id="rId14" Type="http://schemas.openxmlformats.org/officeDocument/2006/relationships/customXml" Target="../ink/ink5634.xml"/><Relationship Id="rId22" Type="http://schemas.openxmlformats.org/officeDocument/2006/relationships/customXml" Target="../ink/ink5638.xml"/><Relationship Id="rId27" Type="http://schemas.openxmlformats.org/officeDocument/2006/relationships/image" Target="../media/image782.png"/><Relationship Id="rId30" Type="http://schemas.openxmlformats.org/officeDocument/2006/relationships/customXml" Target="../ink/ink5642.xml"/><Relationship Id="rId35" Type="http://schemas.openxmlformats.org/officeDocument/2006/relationships/image" Target="../media/image786.png"/><Relationship Id="rId43" Type="http://schemas.openxmlformats.org/officeDocument/2006/relationships/image" Target="../media/image790.png"/><Relationship Id="rId8" Type="http://schemas.openxmlformats.org/officeDocument/2006/relationships/customXml" Target="../ink/ink5631.xml"/><Relationship Id="rId3" Type="http://schemas.openxmlformats.org/officeDocument/2006/relationships/image" Target="../media/image736.png"/><Relationship Id="rId12" Type="http://schemas.openxmlformats.org/officeDocument/2006/relationships/customXml" Target="../ink/ink5633.xml"/><Relationship Id="rId17" Type="http://schemas.openxmlformats.org/officeDocument/2006/relationships/image" Target="../media/image777.png"/><Relationship Id="rId25" Type="http://schemas.openxmlformats.org/officeDocument/2006/relationships/image" Target="../media/image781.png"/><Relationship Id="rId33" Type="http://schemas.openxmlformats.org/officeDocument/2006/relationships/image" Target="../media/image785.png"/><Relationship Id="rId38" Type="http://schemas.openxmlformats.org/officeDocument/2006/relationships/customXml" Target="../ink/ink5646.xml"/></Relationships>
</file>

<file path=ppt/slides/_rels/slide1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75.png"/><Relationship Id="rId18" Type="http://schemas.openxmlformats.org/officeDocument/2006/relationships/customXml" Target="../ink/ink5657.xml"/><Relationship Id="rId26" Type="http://schemas.openxmlformats.org/officeDocument/2006/relationships/customXml" Target="../ink/ink5661.xml"/><Relationship Id="rId39" Type="http://schemas.openxmlformats.org/officeDocument/2006/relationships/image" Target="../media/image788.png"/><Relationship Id="rId21" Type="http://schemas.openxmlformats.org/officeDocument/2006/relationships/image" Target="../media/image779.png"/><Relationship Id="rId34" Type="http://schemas.openxmlformats.org/officeDocument/2006/relationships/customXml" Target="../ink/ink5665.xml"/><Relationship Id="rId42" Type="http://schemas.openxmlformats.org/officeDocument/2006/relationships/customXml" Target="../ink/ink5669.xml"/><Relationship Id="rId47" Type="http://schemas.openxmlformats.org/officeDocument/2006/relationships/image" Target="../media/image792.png"/><Relationship Id="rId50" Type="http://schemas.openxmlformats.org/officeDocument/2006/relationships/customXml" Target="../ink/ink5673.xml"/><Relationship Id="rId7" Type="http://schemas.openxmlformats.org/officeDocument/2006/relationships/image" Target="../media/image772.png"/><Relationship Id="rId2" Type="http://schemas.openxmlformats.org/officeDocument/2006/relationships/customXml" Target="../ink/ink5649.xml"/><Relationship Id="rId16" Type="http://schemas.openxmlformats.org/officeDocument/2006/relationships/customXml" Target="../ink/ink5656.xml"/><Relationship Id="rId29" Type="http://schemas.openxmlformats.org/officeDocument/2006/relationships/image" Target="../media/image783.png"/><Relationship Id="rId11" Type="http://schemas.openxmlformats.org/officeDocument/2006/relationships/image" Target="../media/image774.png"/><Relationship Id="rId24" Type="http://schemas.openxmlformats.org/officeDocument/2006/relationships/customXml" Target="../ink/ink5660.xml"/><Relationship Id="rId32" Type="http://schemas.openxmlformats.org/officeDocument/2006/relationships/customXml" Target="../ink/ink5664.xml"/><Relationship Id="rId37" Type="http://schemas.openxmlformats.org/officeDocument/2006/relationships/image" Target="../media/image787.png"/><Relationship Id="rId40" Type="http://schemas.openxmlformats.org/officeDocument/2006/relationships/customXml" Target="../ink/ink5668.xml"/><Relationship Id="rId45" Type="http://schemas.openxmlformats.org/officeDocument/2006/relationships/image" Target="../media/image791.png"/><Relationship Id="rId53" Type="http://schemas.openxmlformats.org/officeDocument/2006/relationships/image" Target="../media/image795.png"/><Relationship Id="rId5" Type="http://schemas.openxmlformats.org/officeDocument/2006/relationships/image" Target="../media/image737.png"/><Relationship Id="rId10" Type="http://schemas.openxmlformats.org/officeDocument/2006/relationships/customXml" Target="../ink/ink5653.xml"/><Relationship Id="rId19" Type="http://schemas.openxmlformats.org/officeDocument/2006/relationships/image" Target="../media/image778.png"/><Relationship Id="rId31" Type="http://schemas.openxmlformats.org/officeDocument/2006/relationships/image" Target="../media/image784.png"/><Relationship Id="rId44" Type="http://schemas.openxmlformats.org/officeDocument/2006/relationships/customXml" Target="../ink/ink5670.xml"/><Relationship Id="rId52" Type="http://schemas.openxmlformats.org/officeDocument/2006/relationships/customXml" Target="../ink/ink5674.xml"/><Relationship Id="rId4" Type="http://schemas.openxmlformats.org/officeDocument/2006/relationships/customXml" Target="../ink/ink5650.xml"/><Relationship Id="rId9" Type="http://schemas.openxmlformats.org/officeDocument/2006/relationships/image" Target="../media/image773.png"/><Relationship Id="rId14" Type="http://schemas.openxmlformats.org/officeDocument/2006/relationships/customXml" Target="../ink/ink5655.xml"/><Relationship Id="rId22" Type="http://schemas.openxmlformats.org/officeDocument/2006/relationships/customXml" Target="../ink/ink5659.xml"/><Relationship Id="rId27" Type="http://schemas.openxmlformats.org/officeDocument/2006/relationships/image" Target="../media/image782.png"/><Relationship Id="rId30" Type="http://schemas.openxmlformats.org/officeDocument/2006/relationships/customXml" Target="../ink/ink5663.xml"/><Relationship Id="rId35" Type="http://schemas.openxmlformats.org/officeDocument/2006/relationships/image" Target="../media/image786.png"/><Relationship Id="rId43" Type="http://schemas.openxmlformats.org/officeDocument/2006/relationships/image" Target="../media/image790.png"/><Relationship Id="rId48" Type="http://schemas.openxmlformats.org/officeDocument/2006/relationships/customXml" Target="../ink/ink5672.xml"/><Relationship Id="rId8" Type="http://schemas.openxmlformats.org/officeDocument/2006/relationships/customXml" Target="../ink/ink5652.xml"/><Relationship Id="rId51" Type="http://schemas.openxmlformats.org/officeDocument/2006/relationships/image" Target="../media/image794.png"/><Relationship Id="rId3" Type="http://schemas.openxmlformats.org/officeDocument/2006/relationships/image" Target="../media/image736.png"/><Relationship Id="rId12" Type="http://schemas.openxmlformats.org/officeDocument/2006/relationships/customXml" Target="../ink/ink5654.xml"/><Relationship Id="rId17" Type="http://schemas.openxmlformats.org/officeDocument/2006/relationships/image" Target="../media/image777.png"/><Relationship Id="rId25" Type="http://schemas.openxmlformats.org/officeDocument/2006/relationships/image" Target="../media/image781.png"/><Relationship Id="rId33" Type="http://schemas.openxmlformats.org/officeDocument/2006/relationships/image" Target="../media/image785.png"/><Relationship Id="rId38" Type="http://schemas.openxmlformats.org/officeDocument/2006/relationships/customXml" Target="../ink/ink5667.xml"/><Relationship Id="rId46" Type="http://schemas.openxmlformats.org/officeDocument/2006/relationships/customXml" Target="../ink/ink5671.xml"/><Relationship Id="rId20" Type="http://schemas.openxmlformats.org/officeDocument/2006/relationships/customXml" Target="../ink/ink5658.xml"/><Relationship Id="rId41" Type="http://schemas.openxmlformats.org/officeDocument/2006/relationships/image" Target="../media/image7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51.xml"/><Relationship Id="rId15" Type="http://schemas.openxmlformats.org/officeDocument/2006/relationships/image" Target="../media/image776.png"/><Relationship Id="rId23" Type="http://schemas.openxmlformats.org/officeDocument/2006/relationships/image" Target="../media/image780.png"/><Relationship Id="rId28" Type="http://schemas.openxmlformats.org/officeDocument/2006/relationships/customXml" Target="../ink/ink5662.xml"/><Relationship Id="rId36" Type="http://schemas.openxmlformats.org/officeDocument/2006/relationships/customXml" Target="../ink/ink5666.xml"/><Relationship Id="rId49" Type="http://schemas.openxmlformats.org/officeDocument/2006/relationships/image" Target="../media/image793.png"/></Relationships>
</file>

<file path=ppt/slides/_rels/slide1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87.xml"/><Relationship Id="rId21" Type="http://schemas.openxmlformats.org/officeDocument/2006/relationships/image" Target="../media/image779.png"/><Relationship Id="rId34" Type="http://schemas.openxmlformats.org/officeDocument/2006/relationships/customXml" Target="../ink/ink5691.xml"/><Relationship Id="rId42" Type="http://schemas.openxmlformats.org/officeDocument/2006/relationships/customXml" Target="../ink/ink5695.xml"/><Relationship Id="rId47" Type="http://schemas.openxmlformats.org/officeDocument/2006/relationships/image" Target="../media/image792.png"/><Relationship Id="rId50" Type="http://schemas.openxmlformats.org/officeDocument/2006/relationships/customXml" Target="../ink/ink5699.xml"/><Relationship Id="rId55" Type="http://schemas.openxmlformats.org/officeDocument/2006/relationships/image" Target="../media/image796.png"/><Relationship Id="rId63" Type="http://schemas.openxmlformats.org/officeDocument/2006/relationships/image" Target="../media/image800.png"/><Relationship Id="rId7" Type="http://schemas.openxmlformats.org/officeDocument/2006/relationships/image" Target="../media/image772.png"/><Relationship Id="rId2" Type="http://schemas.openxmlformats.org/officeDocument/2006/relationships/customXml" Target="../ink/ink5675.xml"/><Relationship Id="rId16" Type="http://schemas.openxmlformats.org/officeDocument/2006/relationships/customXml" Target="../ink/ink5682.xml"/><Relationship Id="rId29" Type="http://schemas.openxmlformats.org/officeDocument/2006/relationships/image" Target="../media/image783.png"/><Relationship Id="rId11" Type="http://schemas.openxmlformats.org/officeDocument/2006/relationships/image" Target="../media/image774.png"/><Relationship Id="rId24" Type="http://schemas.openxmlformats.org/officeDocument/2006/relationships/customXml" Target="../ink/ink5686.xml"/><Relationship Id="rId32" Type="http://schemas.openxmlformats.org/officeDocument/2006/relationships/customXml" Target="../ink/ink5690.xml"/><Relationship Id="rId37" Type="http://schemas.openxmlformats.org/officeDocument/2006/relationships/image" Target="../media/image787.png"/><Relationship Id="rId40" Type="http://schemas.openxmlformats.org/officeDocument/2006/relationships/customXml" Target="../ink/ink5694.xml"/><Relationship Id="rId45" Type="http://schemas.openxmlformats.org/officeDocument/2006/relationships/image" Target="../media/image791.png"/><Relationship Id="rId53" Type="http://schemas.openxmlformats.org/officeDocument/2006/relationships/image" Target="../media/image795.png"/><Relationship Id="rId58" Type="http://schemas.openxmlformats.org/officeDocument/2006/relationships/customXml" Target="../ink/ink5703.xml"/><Relationship Id="rId5" Type="http://schemas.openxmlformats.org/officeDocument/2006/relationships/image" Target="../media/image737.png"/><Relationship Id="rId61" Type="http://schemas.openxmlformats.org/officeDocument/2006/relationships/image" Target="../media/image799.png"/><Relationship Id="rId19" Type="http://schemas.openxmlformats.org/officeDocument/2006/relationships/image" Target="../media/image778.png"/><Relationship Id="rId14" Type="http://schemas.openxmlformats.org/officeDocument/2006/relationships/customXml" Target="../ink/ink5681.xml"/><Relationship Id="rId22" Type="http://schemas.openxmlformats.org/officeDocument/2006/relationships/customXml" Target="../ink/ink5685.xml"/><Relationship Id="rId27" Type="http://schemas.openxmlformats.org/officeDocument/2006/relationships/image" Target="../media/image782.png"/><Relationship Id="rId30" Type="http://schemas.openxmlformats.org/officeDocument/2006/relationships/customXml" Target="../ink/ink5689.xml"/><Relationship Id="rId35" Type="http://schemas.openxmlformats.org/officeDocument/2006/relationships/image" Target="../media/image786.png"/><Relationship Id="rId43" Type="http://schemas.openxmlformats.org/officeDocument/2006/relationships/image" Target="../media/image790.png"/><Relationship Id="rId48" Type="http://schemas.openxmlformats.org/officeDocument/2006/relationships/customXml" Target="../ink/ink5698.xml"/><Relationship Id="rId56" Type="http://schemas.openxmlformats.org/officeDocument/2006/relationships/customXml" Target="../ink/ink5702.xml"/><Relationship Id="rId64" Type="http://schemas.openxmlformats.org/officeDocument/2006/relationships/customXml" Target="../ink/ink5706.xml"/><Relationship Id="rId8" Type="http://schemas.openxmlformats.org/officeDocument/2006/relationships/customXml" Target="../ink/ink5678.xml"/><Relationship Id="rId51" Type="http://schemas.openxmlformats.org/officeDocument/2006/relationships/image" Target="../media/image794.png"/><Relationship Id="rId3" Type="http://schemas.openxmlformats.org/officeDocument/2006/relationships/image" Target="../media/image736.png"/><Relationship Id="rId12" Type="http://schemas.openxmlformats.org/officeDocument/2006/relationships/customXml" Target="../ink/ink5680.xml"/><Relationship Id="rId17" Type="http://schemas.openxmlformats.org/officeDocument/2006/relationships/image" Target="../media/image777.png"/><Relationship Id="rId25" Type="http://schemas.openxmlformats.org/officeDocument/2006/relationships/image" Target="../media/image781.png"/><Relationship Id="rId33" Type="http://schemas.openxmlformats.org/officeDocument/2006/relationships/image" Target="../media/image785.png"/><Relationship Id="rId38" Type="http://schemas.openxmlformats.org/officeDocument/2006/relationships/customXml" Target="../ink/ink5693.xml"/><Relationship Id="rId46" Type="http://schemas.openxmlformats.org/officeDocument/2006/relationships/customXml" Target="../ink/ink5697.xml"/><Relationship Id="rId59" Type="http://schemas.openxmlformats.org/officeDocument/2006/relationships/image" Target="../media/image798.png"/><Relationship Id="rId20" Type="http://schemas.openxmlformats.org/officeDocument/2006/relationships/customXml" Target="../ink/ink5684.xml"/><Relationship Id="rId41" Type="http://schemas.openxmlformats.org/officeDocument/2006/relationships/image" Target="../media/image789.png"/><Relationship Id="rId54" Type="http://schemas.openxmlformats.org/officeDocument/2006/relationships/customXml" Target="../ink/ink5701.xml"/><Relationship Id="rId62" Type="http://schemas.openxmlformats.org/officeDocument/2006/relationships/customXml" Target="../ink/ink57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77.xml"/><Relationship Id="rId15" Type="http://schemas.openxmlformats.org/officeDocument/2006/relationships/image" Target="../media/image776.png"/><Relationship Id="rId23" Type="http://schemas.openxmlformats.org/officeDocument/2006/relationships/image" Target="../media/image780.png"/><Relationship Id="rId28" Type="http://schemas.openxmlformats.org/officeDocument/2006/relationships/customXml" Target="../ink/ink5688.xml"/><Relationship Id="rId36" Type="http://schemas.openxmlformats.org/officeDocument/2006/relationships/customXml" Target="../ink/ink5692.xml"/><Relationship Id="rId49" Type="http://schemas.openxmlformats.org/officeDocument/2006/relationships/image" Target="../media/image793.png"/><Relationship Id="rId57" Type="http://schemas.openxmlformats.org/officeDocument/2006/relationships/image" Target="../media/image797.png"/><Relationship Id="rId10" Type="http://schemas.openxmlformats.org/officeDocument/2006/relationships/customXml" Target="../ink/ink5679.xml"/><Relationship Id="rId31" Type="http://schemas.openxmlformats.org/officeDocument/2006/relationships/image" Target="../media/image784.png"/><Relationship Id="rId44" Type="http://schemas.openxmlformats.org/officeDocument/2006/relationships/customXml" Target="../ink/ink5696.xml"/><Relationship Id="rId52" Type="http://schemas.openxmlformats.org/officeDocument/2006/relationships/customXml" Target="../ink/ink5700.xml"/><Relationship Id="rId60" Type="http://schemas.openxmlformats.org/officeDocument/2006/relationships/customXml" Target="../ink/ink5704.xml"/><Relationship Id="rId65" Type="http://schemas.openxmlformats.org/officeDocument/2006/relationships/image" Target="../media/image801.png"/><Relationship Id="rId4" Type="http://schemas.openxmlformats.org/officeDocument/2006/relationships/customXml" Target="../ink/ink5676.xml"/><Relationship Id="rId9" Type="http://schemas.openxmlformats.org/officeDocument/2006/relationships/image" Target="../media/image773.png"/><Relationship Id="rId13" Type="http://schemas.openxmlformats.org/officeDocument/2006/relationships/image" Target="../media/image775.png"/><Relationship Id="rId18" Type="http://schemas.openxmlformats.org/officeDocument/2006/relationships/customXml" Target="../ink/ink5683.xml"/><Relationship Id="rId39" Type="http://schemas.openxmlformats.org/officeDocument/2006/relationships/image" Target="../media/image788.png"/></Relationships>
</file>

<file path=ppt/slides/_rels/slide1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19.xml"/><Relationship Id="rId21" Type="http://schemas.openxmlformats.org/officeDocument/2006/relationships/image" Target="../media/image779.png"/><Relationship Id="rId42" Type="http://schemas.openxmlformats.org/officeDocument/2006/relationships/customXml" Target="../ink/ink5727.xml"/><Relationship Id="rId47" Type="http://schemas.openxmlformats.org/officeDocument/2006/relationships/image" Target="../media/image792.png"/><Relationship Id="rId63" Type="http://schemas.openxmlformats.org/officeDocument/2006/relationships/image" Target="../media/image800.png"/><Relationship Id="rId68" Type="http://schemas.openxmlformats.org/officeDocument/2006/relationships/customXml" Target="../ink/ink5740.xml"/><Relationship Id="rId2" Type="http://schemas.openxmlformats.org/officeDocument/2006/relationships/customXml" Target="../ink/ink5707.xml"/><Relationship Id="rId16" Type="http://schemas.openxmlformats.org/officeDocument/2006/relationships/customXml" Target="../ink/ink5714.xml"/><Relationship Id="rId29" Type="http://schemas.openxmlformats.org/officeDocument/2006/relationships/image" Target="../media/image783.png"/><Relationship Id="rId11" Type="http://schemas.openxmlformats.org/officeDocument/2006/relationships/image" Target="../media/image774.png"/><Relationship Id="rId24" Type="http://schemas.openxmlformats.org/officeDocument/2006/relationships/customXml" Target="../ink/ink5718.xml"/><Relationship Id="rId32" Type="http://schemas.openxmlformats.org/officeDocument/2006/relationships/customXml" Target="../ink/ink5722.xml"/><Relationship Id="rId37" Type="http://schemas.openxmlformats.org/officeDocument/2006/relationships/image" Target="../media/image787.png"/><Relationship Id="rId40" Type="http://schemas.openxmlformats.org/officeDocument/2006/relationships/customXml" Target="../ink/ink5726.xml"/><Relationship Id="rId45" Type="http://schemas.openxmlformats.org/officeDocument/2006/relationships/image" Target="../media/image791.png"/><Relationship Id="rId53" Type="http://schemas.openxmlformats.org/officeDocument/2006/relationships/image" Target="../media/image795.png"/><Relationship Id="rId58" Type="http://schemas.openxmlformats.org/officeDocument/2006/relationships/customXml" Target="../ink/ink5735.xml"/><Relationship Id="rId66" Type="http://schemas.openxmlformats.org/officeDocument/2006/relationships/customXml" Target="../ink/ink5739.xml"/><Relationship Id="rId5" Type="http://schemas.openxmlformats.org/officeDocument/2006/relationships/image" Target="../media/image737.png"/><Relationship Id="rId61" Type="http://schemas.openxmlformats.org/officeDocument/2006/relationships/image" Target="../media/image799.png"/><Relationship Id="rId19" Type="http://schemas.openxmlformats.org/officeDocument/2006/relationships/image" Target="../media/image778.png"/><Relationship Id="rId14" Type="http://schemas.openxmlformats.org/officeDocument/2006/relationships/customXml" Target="../ink/ink5713.xml"/><Relationship Id="rId22" Type="http://schemas.openxmlformats.org/officeDocument/2006/relationships/customXml" Target="../ink/ink5717.xml"/><Relationship Id="rId27" Type="http://schemas.openxmlformats.org/officeDocument/2006/relationships/image" Target="../media/image782.png"/><Relationship Id="rId30" Type="http://schemas.openxmlformats.org/officeDocument/2006/relationships/customXml" Target="../ink/ink5721.xml"/><Relationship Id="rId35" Type="http://schemas.openxmlformats.org/officeDocument/2006/relationships/image" Target="../media/image786.png"/><Relationship Id="rId43" Type="http://schemas.openxmlformats.org/officeDocument/2006/relationships/image" Target="../media/image790.png"/><Relationship Id="rId48" Type="http://schemas.openxmlformats.org/officeDocument/2006/relationships/customXml" Target="../ink/ink5730.xml"/><Relationship Id="rId56" Type="http://schemas.openxmlformats.org/officeDocument/2006/relationships/customXml" Target="../ink/ink5734.xml"/><Relationship Id="rId64" Type="http://schemas.openxmlformats.org/officeDocument/2006/relationships/customXml" Target="../ink/ink5738.xml"/><Relationship Id="rId69" Type="http://schemas.openxmlformats.org/officeDocument/2006/relationships/image" Target="../media/image803.png"/><Relationship Id="rId8" Type="http://schemas.openxmlformats.org/officeDocument/2006/relationships/customXml" Target="../ink/ink5710.xml"/><Relationship Id="rId51" Type="http://schemas.openxmlformats.org/officeDocument/2006/relationships/image" Target="../media/image794.png"/><Relationship Id="rId72" Type="http://schemas.openxmlformats.org/officeDocument/2006/relationships/customXml" Target="../ink/ink5742.xml"/><Relationship Id="rId3" Type="http://schemas.openxmlformats.org/officeDocument/2006/relationships/image" Target="../media/image736.png"/><Relationship Id="rId12" Type="http://schemas.openxmlformats.org/officeDocument/2006/relationships/customXml" Target="../ink/ink5712.xml"/><Relationship Id="rId17" Type="http://schemas.openxmlformats.org/officeDocument/2006/relationships/image" Target="../media/image777.png"/><Relationship Id="rId25" Type="http://schemas.openxmlformats.org/officeDocument/2006/relationships/image" Target="../media/image781.png"/><Relationship Id="rId33" Type="http://schemas.openxmlformats.org/officeDocument/2006/relationships/image" Target="../media/image785.png"/><Relationship Id="rId38" Type="http://schemas.openxmlformats.org/officeDocument/2006/relationships/customXml" Target="../ink/ink5725.xml"/><Relationship Id="rId46" Type="http://schemas.openxmlformats.org/officeDocument/2006/relationships/customXml" Target="../ink/ink5729.xml"/><Relationship Id="rId59" Type="http://schemas.openxmlformats.org/officeDocument/2006/relationships/image" Target="../media/image798.png"/><Relationship Id="rId67" Type="http://schemas.openxmlformats.org/officeDocument/2006/relationships/image" Target="../media/image802.png"/><Relationship Id="rId20" Type="http://schemas.openxmlformats.org/officeDocument/2006/relationships/customXml" Target="../ink/ink5716.xml"/><Relationship Id="rId41" Type="http://schemas.openxmlformats.org/officeDocument/2006/relationships/image" Target="../media/image789.png"/><Relationship Id="rId54" Type="http://schemas.openxmlformats.org/officeDocument/2006/relationships/customXml" Target="../ink/ink5733.xml"/><Relationship Id="rId62" Type="http://schemas.openxmlformats.org/officeDocument/2006/relationships/customXml" Target="../ink/ink5737.xml"/><Relationship Id="rId70" Type="http://schemas.openxmlformats.org/officeDocument/2006/relationships/customXml" Target="../ink/ink57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09.xml"/><Relationship Id="rId15" Type="http://schemas.openxmlformats.org/officeDocument/2006/relationships/image" Target="../media/image776.png"/><Relationship Id="rId23" Type="http://schemas.openxmlformats.org/officeDocument/2006/relationships/image" Target="../media/image780.png"/><Relationship Id="rId28" Type="http://schemas.openxmlformats.org/officeDocument/2006/relationships/customXml" Target="../ink/ink5720.xml"/><Relationship Id="rId36" Type="http://schemas.openxmlformats.org/officeDocument/2006/relationships/customXml" Target="../ink/ink5724.xml"/><Relationship Id="rId49" Type="http://schemas.openxmlformats.org/officeDocument/2006/relationships/image" Target="../media/image793.png"/><Relationship Id="rId57" Type="http://schemas.openxmlformats.org/officeDocument/2006/relationships/image" Target="../media/image797.png"/><Relationship Id="rId10" Type="http://schemas.openxmlformats.org/officeDocument/2006/relationships/customXml" Target="../ink/ink5711.xml"/><Relationship Id="rId31" Type="http://schemas.openxmlformats.org/officeDocument/2006/relationships/image" Target="../media/image784.png"/><Relationship Id="rId44" Type="http://schemas.openxmlformats.org/officeDocument/2006/relationships/customXml" Target="../ink/ink5728.xml"/><Relationship Id="rId52" Type="http://schemas.openxmlformats.org/officeDocument/2006/relationships/customXml" Target="../ink/ink5732.xml"/><Relationship Id="rId60" Type="http://schemas.openxmlformats.org/officeDocument/2006/relationships/customXml" Target="../ink/ink5736.xml"/><Relationship Id="rId65" Type="http://schemas.openxmlformats.org/officeDocument/2006/relationships/image" Target="../media/image801.png"/><Relationship Id="rId73" Type="http://schemas.openxmlformats.org/officeDocument/2006/relationships/image" Target="../media/image805.png"/><Relationship Id="rId4" Type="http://schemas.openxmlformats.org/officeDocument/2006/relationships/customXml" Target="../ink/ink5708.xml"/><Relationship Id="rId9" Type="http://schemas.openxmlformats.org/officeDocument/2006/relationships/image" Target="../media/image773.png"/><Relationship Id="rId13" Type="http://schemas.openxmlformats.org/officeDocument/2006/relationships/image" Target="../media/image775.png"/><Relationship Id="rId18" Type="http://schemas.openxmlformats.org/officeDocument/2006/relationships/customXml" Target="../ink/ink5715.xml"/><Relationship Id="rId39" Type="http://schemas.openxmlformats.org/officeDocument/2006/relationships/image" Target="../media/image788.png"/><Relationship Id="rId34" Type="http://schemas.openxmlformats.org/officeDocument/2006/relationships/customXml" Target="../ink/ink5723.xml"/><Relationship Id="rId50" Type="http://schemas.openxmlformats.org/officeDocument/2006/relationships/customXml" Target="../ink/ink5731.xml"/><Relationship Id="rId55" Type="http://schemas.openxmlformats.org/officeDocument/2006/relationships/image" Target="../media/image796.png"/><Relationship Id="rId7" Type="http://schemas.openxmlformats.org/officeDocument/2006/relationships/image" Target="../media/image772.png"/><Relationship Id="rId71" Type="http://schemas.openxmlformats.org/officeDocument/2006/relationships/image" Target="../media/image804.png"/></Relationships>
</file>

<file path=ppt/slides/_rels/slide1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55.xml"/><Relationship Id="rId21" Type="http://schemas.openxmlformats.org/officeDocument/2006/relationships/image" Target="../media/image779.png"/><Relationship Id="rId42" Type="http://schemas.openxmlformats.org/officeDocument/2006/relationships/customXml" Target="../ink/ink5763.xml"/><Relationship Id="rId47" Type="http://schemas.openxmlformats.org/officeDocument/2006/relationships/image" Target="../media/image792.png"/><Relationship Id="rId63" Type="http://schemas.openxmlformats.org/officeDocument/2006/relationships/image" Target="../media/image800.png"/><Relationship Id="rId68" Type="http://schemas.openxmlformats.org/officeDocument/2006/relationships/customXml" Target="../ink/ink5776.xml"/><Relationship Id="rId84" Type="http://schemas.openxmlformats.org/officeDocument/2006/relationships/customXml" Target="../ink/ink5784.xml"/><Relationship Id="rId89" Type="http://schemas.openxmlformats.org/officeDocument/2006/relationships/image" Target="../media/image813.png"/><Relationship Id="rId16" Type="http://schemas.openxmlformats.org/officeDocument/2006/relationships/customXml" Target="../ink/ink5750.xml"/><Relationship Id="rId11" Type="http://schemas.openxmlformats.org/officeDocument/2006/relationships/image" Target="../media/image774.png"/><Relationship Id="rId32" Type="http://schemas.openxmlformats.org/officeDocument/2006/relationships/customXml" Target="../ink/ink5758.xml"/><Relationship Id="rId37" Type="http://schemas.openxmlformats.org/officeDocument/2006/relationships/image" Target="../media/image787.png"/><Relationship Id="rId53" Type="http://schemas.openxmlformats.org/officeDocument/2006/relationships/image" Target="../media/image795.png"/><Relationship Id="rId58" Type="http://schemas.openxmlformats.org/officeDocument/2006/relationships/customXml" Target="../ink/ink5771.xml"/><Relationship Id="rId74" Type="http://schemas.openxmlformats.org/officeDocument/2006/relationships/customXml" Target="../ink/ink5779.xml"/><Relationship Id="rId79" Type="http://schemas.openxmlformats.org/officeDocument/2006/relationships/image" Target="../media/image808.png"/><Relationship Id="rId5" Type="http://schemas.openxmlformats.org/officeDocument/2006/relationships/image" Target="../media/image737.png"/><Relationship Id="rId90" Type="http://schemas.openxmlformats.org/officeDocument/2006/relationships/customXml" Target="../ink/ink5787.xml"/><Relationship Id="rId22" Type="http://schemas.openxmlformats.org/officeDocument/2006/relationships/customXml" Target="../ink/ink5753.xml"/><Relationship Id="rId27" Type="http://schemas.openxmlformats.org/officeDocument/2006/relationships/image" Target="../media/image782.png"/><Relationship Id="rId43" Type="http://schemas.openxmlformats.org/officeDocument/2006/relationships/image" Target="../media/image790.png"/><Relationship Id="rId48" Type="http://schemas.openxmlformats.org/officeDocument/2006/relationships/customXml" Target="../ink/ink5766.xml"/><Relationship Id="rId64" Type="http://schemas.openxmlformats.org/officeDocument/2006/relationships/customXml" Target="../ink/ink5774.xml"/><Relationship Id="rId69" Type="http://schemas.openxmlformats.org/officeDocument/2006/relationships/image" Target="../media/image803.png"/><Relationship Id="rId8" Type="http://schemas.openxmlformats.org/officeDocument/2006/relationships/customXml" Target="../ink/ink5746.xml"/><Relationship Id="rId51" Type="http://schemas.openxmlformats.org/officeDocument/2006/relationships/image" Target="../media/image794.png"/><Relationship Id="rId72" Type="http://schemas.openxmlformats.org/officeDocument/2006/relationships/customXml" Target="../ink/ink5778.xml"/><Relationship Id="rId80" Type="http://schemas.openxmlformats.org/officeDocument/2006/relationships/customXml" Target="../ink/ink5782.xml"/><Relationship Id="rId85" Type="http://schemas.openxmlformats.org/officeDocument/2006/relationships/image" Target="../media/image811.png"/><Relationship Id="rId93" Type="http://schemas.openxmlformats.org/officeDocument/2006/relationships/image" Target="../media/image815.png"/><Relationship Id="rId3" Type="http://schemas.openxmlformats.org/officeDocument/2006/relationships/image" Target="../media/image736.png"/><Relationship Id="rId12" Type="http://schemas.openxmlformats.org/officeDocument/2006/relationships/customXml" Target="../ink/ink5748.xml"/><Relationship Id="rId17" Type="http://schemas.openxmlformats.org/officeDocument/2006/relationships/image" Target="../media/image777.png"/><Relationship Id="rId25" Type="http://schemas.openxmlformats.org/officeDocument/2006/relationships/image" Target="../media/image781.png"/><Relationship Id="rId33" Type="http://schemas.openxmlformats.org/officeDocument/2006/relationships/image" Target="../media/image785.png"/><Relationship Id="rId38" Type="http://schemas.openxmlformats.org/officeDocument/2006/relationships/customXml" Target="../ink/ink5761.xml"/><Relationship Id="rId46" Type="http://schemas.openxmlformats.org/officeDocument/2006/relationships/customXml" Target="../ink/ink5765.xml"/><Relationship Id="rId59" Type="http://schemas.openxmlformats.org/officeDocument/2006/relationships/image" Target="../media/image798.png"/><Relationship Id="rId67" Type="http://schemas.openxmlformats.org/officeDocument/2006/relationships/image" Target="../media/image802.png"/><Relationship Id="rId20" Type="http://schemas.openxmlformats.org/officeDocument/2006/relationships/customXml" Target="../ink/ink5752.xml"/><Relationship Id="rId41" Type="http://schemas.openxmlformats.org/officeDocument/2006/relationships/image" Target="../media/image789.png"/><Relationship Id="rId54" Type="http://schemas.openxmlformats.org/officeDocument/2006/relationships/customXml" Target="../ink/ink5769.xml"/><Relationship Id="rId62" Type="http://schemas.openxmlformats.org/officeDocument/2006/relationships/customXml" Target="../ink/ink5773.xml"/><Relationship Id="rId70" Type="http://schemas.openxmlformats.org/officeDocument/2006/relationships/customXml" Target="../ink/ink5777.xml"/><Relationship Id="rId75" Type="http://schemas.openxmlformats.org/officeDocument/2006/relationships/image" Target="../media/image806.png"/><Relationship Id="rId83" Type="http://schemas.openxmlformats.org/officeDocument/2006/relationships/image" Target="../media/image810.png"/><Relationship Id="rId88" Type="http://schemas.openxmlformats.org/officeDocument/2006/relationships/customXml" Target="../ink/ink5786.xml"/><Relationship Id="rId91" Type="http://schemas.openxmlformats.org/officeDocument/2006/relationships/image" Target="../media/image8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45.xml"/><Relationship Id="rId15" Type="http://schemas.openxmlformats.org/officeDocument/2006/relationships/image" Target="../media/image776.png"/><Relationship Id="rId23" Type="http://schemas.openxmlformats.org/officeDocument/2006/relationships/image" Target="../media/image780.png"/><Relationship Id="rId28" Type="http://schemas.openxmlformats.org/officeDocument/2006/relationships/customXml" Target="../ink/ink5756.xml"/><Relationship Id="rId36" Type="http://schemas.openxmlformats.org/officeDocument/2006/relationships/customXml" Target="../ink/ink5760.xml"/><Relationship Id="rId49" Type="http://schemas.openxmlformats.org/officeDocument/2006/relationships/image" Target="../media/image793.png"/><Relationship Id="rId57" Type="http://schemas.openxmlformats.org/officeDocument/2006/relationships/image" Target="../media/image797.png"/><Relationship Id="rId10" Type="http://schemas.openxmlformats.org/officeDocument/2006/relationships/customXml" Target="../ink/ink5747.xml"/><Relationship Id="rId31" Type="http://schemas.openxmlformats.org/officeDocument/2006/relationships/image" Target="../media/image784.png"/><Relationship Id="rId44" Type="http://schemas.openxmlformats.org/officeDocument/2006/relationships/customXml" Target="../ink/ink5764.xml"/><Relationship Id="rId52" Type="http://schemas.openxmlformats.org/officeDocument/2006/relationships/customXml" Target="../ink/ink5768.xml"/><Relationship Id="rId60" Type="http://schemas.openxmlformats.org/officeDocument/2006/relationships/customXml" Target="../ink/ink5772.xml"/><Relationship Id="rId65" Type="http://schemas.openxmlformats.org/officeDocument/2006/relationships/image" Target="../media/image801.png"/><Relationship Id="rId73" Type="http://schemas.openxmlformats.org/officeDocument/2006/relationships/image" Target="../media/image805.png"/><Relationship Id="rId78" Type="http://schemas.openxmlformats.org/officeDocument/2006/relationships/customXml" Target="../ink/ink5781.xml"/><Relationship Id="rId81" Type="http://schemas.openxmlformats.org/officeDocument/2006/relationships/image" Target="../media/image809.png"/><Relationship Id="rId86" Type="http://schemas.openxmlformats.org/officeDocument/2006/relationships/customXml" Target="../ink/ink5785.xml"/><Relationship Id="rId4" Type="http://schemas.openxmlformats.org/officeDocument/2006/relationships/customXml" Target="../ink/ink5744.xml"/><Relationship Id="rId9" Type="http://schemas.openxmlformats.org/officeDocument/2006/relationships/image" Target="../media/image773.png"/><Relationship Id="rId13" Type="http://schemas.openxmlformats.org/officeDocument/2006/relationships/image" Target="../media/image775.png"/><Relationship Id="rId18" Type="http://schemas.openxmlformats.org/officeDocument/2006/relationships/customXml" Target="../ink/ink5751.xml"/><Relationship Id="rId39" Type="http://schemas.openxmlformats.org/officeDocument/2006/relationships/image" Target="../media/image788.png"/><Relationship Id="rId34" Type="http://schemas.openxmlformats.org/officeDocument/2006/relationships/customXml" Target="../ink/ink5759.xml"/><Relationship Id="rId50" Type="http://schemas.openxmlformats.org/officeDocument/2006/relationships/customXml" Target="../ink/ink5767.xml"/><Relationship Id="rId55" Type="http://schemas.openxmlformats.org/officeDocument/2006/relationships/image" Target="../media/image796.png"/><Relationship Id="rId76" Type="http://schemas.openxmlformats.org/officeDocument/2006/relationships/customXml" Target="../ink/ink5780.xml"/><Relationship Id="rId7" Type="http://schemas.openxmlformats.org/officeDocument/2006/relationships/image" Target="../media/image772.png"/><Relationship Id="rId71" Type="http://schemas.openxmlformats.org/officeDocument/2006/relationships/image" Target="../media/image804.png"/><Relationship Id="rId92" Type="http://schemas.openxmlformats.org/officeDocument/2006/relationships/customXml" Target="../ink/ink5788.xml"/><Relationship Id="rId2" Type="http://schemas.openxmlformats.org/officeDocument/2006/relationships/customXml" Target="../ink/ink5743.xml"/><Relationship Id="rId29" Type="http://schemas.openxmlformats.org/officeDocument/2006/relationships/image" Target="../media/image783.png"/><Relationship Id="rId24" Type="http://schemas.openxmlformats.org/officeDocument/2006/relationships/customXml" Target="../ink/ink5754.xml"/><Relationship Id="rId40" Type="http://schemas.openxmlformats.org/officeDocument/2006/relationships/customXml" Target="../ink/ink5762.xml"/><Relationship Id="rId45" Type="http://schemas.openxmlformats.org/officeDocument/2006/relationships/image" Target="../media/image791.png"/><Relationship Id="rId66" Type="http://schemas.openxmlformats.org/officeDocument/2006/relationships/customXml" Target="../ink/ink5775.xml"/><Relationship Id="rId87" Type="http://schemas.openxmlformats.org/officeDocument/2006/relationships/image" Target="../media/image812.png"/><Relationship Id="rId61" Type="http://schemas.openxmlformats.org/officeDocument/2006/relationships/image" Target="../media/image799.png"/><Relationship Id="rId82" Type="http://schemas.openxmlformats.org/officeDocument/2006/relationships/customXml" Target="../ink/ink5783.xml"/><Relationship Id="rId19" Type="http://schemas.openxmlformats.org/officeDocument/2006/relationships/image" Target="../media/image778.png"/><Relationship Id="rId14" Type="http://schemas.openxmlformats.org/officeDocument/2006/relationships/customXml" Target="../ink/ink5749.xml"/><Relationship Id="rId30" Type="http://schemas.openxmlformats.org/officeDocument/2006/relationships/customXml" Target="../ink/ink5757.xml"/><Relationship Id="rId35" Type="http://schemas.openxmlformats.org/officeDocument/2006/relationships/image" Target="../media/image786.png"/><Relationship Id="rId56" Type="http://schemas.openxmlformats.org/officeDocument/2006/relationships/customXml" Target="../ink/ink5770.xml"/><Relationship Id="rId77" Type="http://schemas.openxmlformats.org/officeDocument/2006/relationships/image" Target="../media/image807.png"/></Relationships>
</file>

<file path=ppt/slides/_rels/slide1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01.xml"/><Relationship Id="rId21" Type="http://schemas.openxmlformats.org/officeDocument/2006/relationships/image" Target="../media/image779.png"/><Relationship Id="rId42" Type="http://schemas.openxmlformats.org/officeDocument/2006/relationships/customXml" Target="../ink/ink5809.xml"/><Relationship Id="rId47" Type="http://schemas.openxmlformats.org/officeDocument/2006/relationships/image" Target="../media/image792.png"/><Relationship Id="rId63" Type="http://schemas.openxmlformats.org/officeDocument/2006/relationships/image" Target="../media/image800.png"/><Relationship Id="rId68" Type="http://schemas.openxmlformats.org/officeDocument/2006/relationships/customXml" Target="../ink/ink5822.xml"/><Relationship Id="rId84" Type="http://schemas.openxmlformats.org/officeDocument/2006/relationships/customXml" Target="../ink/ink5830.xml"/><Relationship Id="rId89" Type="http://schemas.openxmlformats.org/officeDocument/2006/relationships/image" Target="../media/image813.png"/><Relationship Id="rId16" Type="http://schemas.openxmlformats.org/officeDocument/2006/relationships/customXml" Target="../ink/ink5796.xml"/><Relationship Id="rId11" Type="http://schemas.openxmlformats.org/officeDocument/2006/relationships/image" Target="../media/image774.png"/><Relationship Id="rId32" Type="http://schemas.openxmlformats.org/officeDocument/2006/relationships/customXml" Target="../ink/ink5804.xml"/><Relationship Id="rId37" Type="http://schemas.openxmlformats.org/officeDocument/2006/relationships/image" Target="../media/image787.png"/><Relationship Id="rId53" Type="http://schemas.openxmlformats.org/officeDocument/2006/relationships/image" Target="../media/image795.png"/><Relationship Id="rId58" Type="http://schemas.openxmlformats.org/officeDocument/2006/relationships/customXml" Target="../ink/ink5817.xml"/><Relationship Id="rId74" Type="http://schemas.openxmlformats.org/officeDocument/2006/relationships/customXml" Target="../ink/ink5825.xml"/><Relationship Id="rId79" Type="http://schemas.openxmlformats.org/officeDocument/2006/relationships/image" Target="../media/image808.png"/><Relationship Id="rId5" Type="http://schemas.openxmlformats.org/officeDocument/2006/relationships/image" Target="../media/image737.png"/><Relationship Id="rId90" Type="http://schemas.openxmlformats.org/officeDocument/2006/relationships/customXml" Target="../ink/ink5833.xml"/><Relationship Id="rId95" Type="http://schemas.openxmlformats.org/officeDocument/2006/relationships/image" Target="../media/image816.png"/><Relationship Id="rId22" Type="http://schemas.openxmlformats.org/officeDocument/2006/relationships/customXml" Target="../ink/ink5799.xml"/><Relationship Id="rId27" Type="http://schemas.openxmlformats.org/officeDocument/2006/relationships/image" Target="../media/image782.png"/><Relationship Id="rId43" Type="http://schemas.openxmlformats.org/officeDocument/2006/relationships/image" Target="../media/image790.png"/><Relationship Id="rId48" Type="http://schemas.openxmlformats.org/officeDocument/2006/relationships/customXml" Target="../ink/ink5812.xml"/><Relationship Id="rId64" Type="http://schemas.openxmlformats.org/officeDocument/2006/relationships/customXml" Target="../ink/ink5820.xml"/><Relationship Id="rId69" Type="http://schemas.openxmlformats.org/officeDocument/2006/relationships/image" Target="../media/image803.png"/><Relationship Id="rId80" Type="http://schemas.openxmlformats.org/officeDocument/2006/relationships/customXml" Target="../ink/ink5828.xml"/><Relationship Id="rId85" Type="http://schemas.openxmlformats.org/officeDocument/2006/relationships/image" Target="../media/image811.png"/><Relationship Id="rId12" Type="http://schemas.openxmlformats.org/officeDocument/2006/relationships/customXml" Target="../ink/ink5794.xml"/><Relationship Id="rId17" Type="http://schemas.openxmlformats.org/officeDocument/2006/relationships/image" Target="../media/image777.png"/><Relationship Id="rId25" Type="http://schemas.openxmlformats.org/officeDocument/2006/relationships/image" Target="../media/image781.png"/><Relationship Id="rId33" Type="http://schemas.openxmlformats.org/officeDocument/2006/relationships/image" Target="../media/image785.png"/><Relationship Id="rId38" Type="http://schemas.openxmlformats.org/officeDocument/2006/relationships/customXml" Target="../ink/ink5807.xml"/><Relationship Id="rId46" Type="http://schemas.openxmlformats.org/officeDocument/2006/relationships/customXml" Target="../ink/ink5811.xml"/><Relationship Id="rId59" Type="http://schemas.openxmlformats.org/officeDocument/2006/relationships/image" Target="../media/image798.png"/><Relationship Id="rId67" Type="http://schemas.openxmlformats.org/officeDocument/2006/relationships/image" Target="../media/image802.png"/><Relationship Id="rId20" Type="http://schemas.openxmlformats.org/officeDocument/2006/relationships/customXml" Target="../ink/ink5798.xml"/><Relationship Id="rId41" Type="http://schemas.openxmlformats.org/officeDocument/2006/relationships/image" Target="../media/image789.png"/><Relationship Id="rId54" Type="http://schemas.openxmlformats.org/officeDocument/2006/relationships/customXml" Target="../ink/ink5815.xml"/><Relationship Id="rId62" Type="http://schemas.openxmlformats.org/officeDocument/2006/relationships/customXml" Target="../ink/ink5819.xml"/><Relationship Id="rId70" Type="http://schemas.openxmlformats.org/officeDocument/2006/relationships/customXml" Target="../ink/ink5823.xml"/><Relationship Id="rId75" Type="http://schemas.openxmlformats.org/officeDocument/2006/relationships/image" Target="../media/image806.png"/><Relationship Id="rId83" Type="http://schemas.openxmlformats.org/officeDocument/2006/relationships/image" Target="../media/image810.png"/><Relationship Id="rId88" Type="http://schemas.openxmlformats.org/officeDocument/2006/relationships/customXml" Target="../ink/ink5832.xml"/><Relationship Id="rId91" Type="http://schemas.openxmlformats.org/officeDocument/2006/relationships/image" Target="../media/image814.png"/><Relationship Id="rId96" Type="http://schemas.openxmlformats.org/officeDocument/2006/relationships/customXml" Target="../ink/ink58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91.xml"/><Relationship Id="rId15" Type="http://schemas.openxmlformats.org/officeDocument/2006/relationships/image" Target="../media/image776.png"/><Relationship Id="rId23" Type="http://schemas.openxmlformats.org/officeDocument/2006/relationships/image" Target="../media/image780.png"/><Relationship Id="rId28" Type="http://schemas.openxmlformats.org/officeDocument/2006/relationships/customXml" Target="../ink/ink5802.xml"/><Relationship Id="rId36" Type="http://schemas.openxmlformats.org/officeDocument/2006/relationships/customXml" Target="../ink/ink5806.xml"/><Relationship Id="rId49" Type="http://schemas.openxmlformats.org/officeDocument/2006/relationships/image" Target="../media/image793.png"/><Relationship Id="rId57" Type="http://schemas.openxmlformats.org/officeDocument/2006/relationships/image" Target="../media/image797.png"/><Relationship Id="rId10" Type="http://schemas.openxmlformats.org/officeDocument/2006/relationships/customXml" Target="../ink/ink5793.xml"/><Relationship Id="rId31" Type="http://schemas.openxmlformats.org/officeDocument/2006/relationships/image" Target="../media/image784.png"/><Relationship Id="rId44" Type="http://schemas.openxmlformats.org/officeDocument/2006/relationships/customXml" Target="../ink/ink5810.xml"/><Relationship Id="rId52" Type="http://schemas.openxmlformats.org/officeDocument/2006/relationships/customXml" Target="../ink/ink5814.xml"/><Relationship Id="rId60" Type="http://schemas.openxmlformats.org/officeDocument/2006/relationships/customXml" Target="../ink/ink5818.xml"/><Relationship Id="rId65" Type="http://schemas.openxmlformats.org/officeDocument/2006/relationships/image" Target="../media/image801.png"/><Relationship Id="rId73" Type="http://schemas.openxmlformats.org/officeDocument/2006/relationships/image" Target="../media/image805.png"/><Relationship Id="rId78" Type="http://schemas.openxmlformats.org/officeDocument/2006/relationships/customXml" Target="../ink/ink5827.xml"/><Relationship Id="rId81" Type="http://schemas.openxmlformats.org/officeDocument/2006/relationships/image" Target="../media/image809.png"/><Relationship Id="rId86" Type="http://schemas.openxmlformats.org/officeDocument/2006/relationships/customXml" Target="../ink/ink5831.xml"/><Relationship Id="rId94" Type="http://schemas.openxmlformats.org/officeDocument/2006/relationships/customXml" Target="../ink/ink5835.xml"/><Relationship Id="rId99" Type="http://schemas.openxmlformats.org/officeDocument/2006/relationships/image" Target="../media/image818.png"/><Relationship Id="rId101" Type="http://schemas.openxmlformats.org/officeDocument/2006/relationships/image" Target="../media/image819.png"/><Relationship Id="rId4" Type="http://schemas.openxmlformats.org/officeDocument/2006/relationships/customXml" Target="../ink/ink5790.xml"/><Relationship Id="rId9" Type="http://schemas.openxmlformats.org/officeDocument/2006/relationships/image" Target="../media/image773.png"/><Relationship Id="rId13" Type="http://schemas.openxmlformats.org/officeDocument/2006/relationships/image" Target="../media/image775.png"/><Relationship Id="rId18" Type="http://schemas.openxmlformats.org/officeDocument/2006/relationships/customXml" Target="../ink/ink5797.xml"/><Relationship Id="rId39" Type="http://schemas.openxmlformats.org/officeDocument/2006/relationships/image" Target="../media/image788.png"/><Relationship Id="rId34" Type="http://schemas.openxmlformats.org/officeDocument/2006/relationships/customXml" Target="../ink/ink5805.xml"/><Relationship Id="rId50" Type="http://schemas.openxmlformats.org/officeDocument/2006/relationships/customXml" Target="../ink/ink5813.xml"/><Relationship Id="rId55" Type="http://schemas.openxmlformats.org/officeDocument/2006/relationships/image" Target="../media/image796.png"/><Relationship Id="rId76" Type="http://schemas.openxmlformats.org/officeDocument/2006/relationships/customXml" Target="../ink/ink5826.xml"/><Relationship Id="rId97" Type="http://schemas.openxmlformats.org/officeDocument/2006/relationships/image" Target="../media/image817.png"/><Relationship Id="rId7" Type="http://schemas.openxmlformats.org/officeDocument/2006/relationships/image" Target="../media/image772.png"/><Relationship Id="rId71" Type="http://schemas.openxmlformats.org/officeDocument/2006/relationships/image" Target="../media/image804.png"/><Relationship Id="rId92" Type="http://schemas.openxmlformats.org/officeDocument/2006/relationships/customXml" Target="../ink/ink5834.xml"/><Relationship Id="rId2" Type="http://schemas.openxmlformats.org/officeDocument/2006/relationships/customXml" Target="../ink/ink5789.xml"/><Relationship Id="rId29" Type="http://schemas.openxmlformats.org/officeDocument/2006/relationships/image" Target="../media/image783.png"/><Relationship Id="rId24" Type="http://schemas.openxmlformats.org/officeDocument/2006/relationships/customXml" Target="../ink/ink5800.xml"/><Relationship Id="rId40" Type="http://schemas.openxmlformats.org/officeDocument/2006/relationships/customXml" Target="../ink/ink5808.xml"/><Relationship Id="rId45" Type="http://schemas.openxmlformats.org/officeDocument/2006/relationships/image" Target="../media/image791.png"/><Relationship Id="rId66" Type="http://schemas.openxmlformats.org/officeDocument/2006/relationships/customXml" Target="../ink/ink5821.xml"/><Relationship Id="rId87" Type="http://schemas.openxmlformats.org/officeDocument/2006/relationships/image" Target="../media/image812.png"/><Relationship Id="rId61" Type="http://schemas.openxmlformats.org/officeDocument/2006/relationships/image" Target="../media/image799.png"/><Relationship Id="rId82" Type="http://schemas.openxmlformats.org/officeDocument/2006/relationships/customXml" Target="../ink/ink5829.xml"/><Relationship Id="rId19" Type="http://schemas.openxmlformats.org/officeDocument/2006/relationships/image" Target="../media/image778.png"/><Relationship Id="rId14" Type="http://schemas.openxmlformats.org/officeDocument/2006/relationships/customXml" Target="../ink/ink5795.xml"/><Relationship Id="rId30" Type="http://schemas.openxmlformats.org/officeDocument/2006/relationships/customXml" Target="../ink/ink5803.xml"/><Relationship Id="rId35" Type="http://schemas.openxmlformats.org/officeDocument/2006/relationships/image" Target="../media/image786.png"/><Relationship Id="rId56" Type="http://schemas.openxmlformats.org/officeDocument/2006/relationships/customXml" Target="../ink/ink5816.xml"/><Relationship Id="rId77" Type="http://schemas.openxmlformats.org/officeDocument/2006/relationships/image" Target="../media/image807.png"/><Relationship Id="rId100" Type="http://schemas.openxmlformats.org/officeDocument/2006/relationships/customXml" Target="../ink/ink5838.xml"/><Relationship Id="rId8" Type="http://schemas.openxmlformats.org/officeDocument/2006/relationships/customXml" Target="../ink/ink5792.xml"/><Relationship Id="rId51" Type="http://schemas.openxmlformats.org/officeDocument/2006/relationships/image" Target="../media/image794.png"/><Relationship Id="rId72" Type="http://schemas.openxmlformats.org/officeDocument/2006/relationships/customXml" Target="../ink/ink5824.xml"/><Relationship Id="rId93" Type="http://schemas.openxmlformats.org/officeDocument/2006/relationships/image" Target="../media/image815.png"/><Relationship Id="rId98" Type="http://schemas.openxmlformats.org/officeDocument/2006/relationships/customXml" Target="../ink/ink5837.xml"/><Relationship Id="rId3" Type="http://schemas.openxmlformats.org/officeDocument/2006/relationships/image" Target="../media/image736.png"/></Relationships>
</file>

<file path=ppt/slides/_rels/slide1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51.xml"/><Relationship Id="rId21" Type="http://schemas.openxmlformats.org/officeDocument/2006/relationships/image" Target="../media/image779.png"/><Relationship Id="rId42" Type="http://schemas.openxmlformats.org/officeDocument/2006/relationships/customXml" Target="../ink/ink5859.xml"/><Relationship Id="rId47" Type="http://schemas.openxmlformats.org/officeDocument/2006/relationships/image" Target="../media/image792.png"/><Relationship Id="rId63" Type="http://schemas.openxmlformats.org/officeDocument/2006/relationships/image" Target="../media/image800.png"/><Relationship Id="rId68" Type="http://schemas.openxmlformats.org/officeDocument/2006/relationships/customXml" Target="../ink/ink5872.xml"/><Relationship Id="rId84" Type="http://schemas.openxmlformats.org/officeDocument/2006/relationships/customXml" Target="../ink/ink5880.xml"/><Relationship Id="rId89" Type="http://schemas.openxmlformats.org/officeDocument/2006/relationships/image" Target="../media/image813.png"/><Relationship Id="rId16" Type="http://schemas.openxmlformats.org/officeDocument/2006/relationships/customXml" Target="../ink/ink5846.xml"/><Relationship Id="rId107" Type="http://schemas.openxmlformats.org/officeDocument/2006/relationships/image" Target="../media/image822.png"/><Relationship Id="rId11" Type="http://schemas.openxmlformats.org/officeDocument/2006/relationships/image" Target="../media/image774.png"/><Relationship Id="rId32" Type="http://schemas.openxmlformats.org/officeDocument/2006/relationships/customXml" Target="../ink/ink5854.xml"/><Relationship Id="rId37" Type="http://schemas.openxmlformats.org/officeDocument/2006/relationships/image" Target="../media/image787.png"/><Relationship Id="rId53" Type="http://schemas.openxmlformats.org/officeDocument/2006/relationships/image" Target="../media/image795.png"/><Relationship Id="rId58" Type="http://schemas.openxmlformats.org/officeDocument/2006/relationships/customXml" Target="../ink/ink5867.xml"/><Relationship Id="rId74" Type="http://schemas.openxmlformats.org/officeDocument/2006/relationships/customXml" Target="../ink/ink5875.xml"/><Relationship Id="rId79" Type="http://schemas.openxmlformats.org/officeDocument/2006/relationships/image" Target="../media/image808.png"/><Relationship Id="rId102" Type="http://schemas.openxmlformats.org/officeDocument/2006/relationships/customXml" Target="../ink/ink5889.xml"/><Relationship Id="rId5" Type="http://schemas.openxmlformats.org/officeDocument/2006/relationships/image" Target="../media/image737.png"/><Relationship Id="rId90" Type="http://schemas.openxmlformats.org/officeDocument/2006/relationships/customXml" Target="../ink/ink5883.xml"/><Relationship Id="rId95" Type="http://schemas.openxmlformats.org/officeDocument/2006/relationships/image" Target="../media/image816.png"/><Relationship Id="rId22" Type="http://schemas.openxmlformats.org/officeDocument/2006/relationships/customXml" Target="../ink/ink5849.xml"/><Relationship Id="rId27" Type="http://schemas.openxmlformats.org/officeDocument/2006/relationships/image" Target="../media/image782.png"/><Relationship Id="rId43" Type="http://schemas.openxmlformats.org/officeDocument/2006/relationships/image" Target="../media/image790.png"/><Relationship Id="rId48" Type="http://schemas.openxmlformats.org/officeDocument/2006/relationships/customXml" Target="../ink/ink5862.xml"/><Relationship Id="rId64" Type="http://schemas.openxmlformats.org/officeDocument/2006/relationships/customXml" Target="../ink/ink5870.xml"/><Relationship Id="rId69" Type="http://schemas.openxmlformats.org/officeDocument/2006/relationships/image" Target="../media/image803.png"/><Relationship Id="rId80" Type="http://schemas.openxmlformats.org/officeDocument/2006/relationships/customXml" Target="../ink/ink5878.xml"/><Relationship Id="rId85" Type="http://schemas.openxmlformats.org/officeDocument/2006/relationships/image" Target="../media/image811.png"/><Relationship Id="rId12" Type="http://schemas.openxmlformats.org/officeDocument/2006/relationships/customXml" Target="../ink/ink5844.xml"/><Relationship Id="rId17" Type="http://schemas.openxmlformats.org/officeDocument/2006/relationships/image" Target="../media/image777.png"/><Relationship Id="rId33" Type="http://schemas.openxmlformats.org/officeDocument/2006/relationships/image" Target="../media/image785.png"/><Relationship Id="rId38" Type="http://schemas.openxmlformats.org/officeDocument/2006/relationships/customXml" Target="../ink/ink5857.xml"/><Relationship Id="rId59" Type="http://schemas.openxmlformats.org/officeDocument/2006/relationships/image" Target="../media/image798.png"/><Relationship Id="rId103" Type="http://schemas.openxmlformats.org/officeDocument/2006/relationships/image" Target="../media/image820.png"/><Relationship Id="rId20" Type="http://schemas.openxmlformats.org/officeDocument/2006/relationships/customXml" Target="../ink/ink5848.xml"/><Relationship Id="rId41" Type="http://schemas.openxmlformats.org/officeDocument/2006/relationships/image" Target="../media/image789.png"/><Relationship Id="rId54" Type="http://schemas.openxmlformats.org/officeDocument/2006/relationships/customXml" Target="../ink/ink5865.xml"/><Relationship Id="rId62" Type="http://schemas.openxmlformats.org/officeDocument/2006/relationships/customXml" Target="../ink/ink5869.xml"/><Relationship Id="rId70" Type="http://schemas.openxmlformats.org/officeDocument/2006/relationships/customXml" Target="../ink/ink5873.xml"/><Relationship Id="rId75" Type="http://schemas.openxmlformats.org/officeDocument/2006/relationships/image" Target="../media/image806.png"/><Relationship Id="rId83" Type="http://schemas.openxmlformats.org/officeDocument/2006/relationships/image" Target="../media/image810.png"/><Relationship Id="rId88" Type="http://schemas.openxmlformats.org/officeDocument/2006/relationships/customXml" Target="../ink/ink5882.xml"/><Relationship Id="rId91" Type="http://schemas.openxmlformats.org/officeDocument/2006/relationships/image" Target="../media/image814.png"/><Relationship Id="rId96" Type="http://schemas.openxmlformats.org/officeDocument/2006/relationships/customXml" Target="../ink/ink58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41.xml"/><Relationship Id="rId15" Type="http://schemas.openxmlformats.org/officeDocument/2006/relationships/image" Target="../media/image776.png"/><Relationship Id="rId23" Type="http://schemas.openxmlformats.org/officeDocument/2006/relationships/image" Target="../media/image780.png"/><Relationship Id="rId28" Type="http://schemas.openxmlformats.org/officeDocument/2006/relationships/customXml" Target="../ink/ink5852.xml"/><Relationship Id="rId36" Type="http://schemas.openxmlformats.org/officeDocument/2006/relationships/customXml" Target="../ink/ink5856.xml"/><Relationship Id="rId49" Type="http://schemas.openxmlformats.org/officeDocument/2006/relationships/image" Target="../media/image793.png"/><Relationship Id="rId57" Type="http://schemas.openxmlformats.org/officeDocument/2006/relationships/image" Target="../media/image797.png"/><Relationship Id="rId106" Type="http://schemas.openxmlformats.org/officeDocument/2006/relationships/customXml" Target="../ink/ink5891.xml"/><Relationship Id="rId10" Type="http://schemas.openxmlformats.org/officeDocument/2006/relationships/customXml" Target="../ink/ink5843.xml"/><Relationship Id="rId31" Type="http://schemas.openxmlformats.org/officeDocument/2006/relationships/image" Target="../media/image784.png"/><Relationship Id="rId44" Type="http://schemas.openxmlformats.org/officeDocument/2006/relationships/customXml" Target="../ink/ink5860.xml"/><Relationship Id="rId52" Type="http://schemas.openxmlformats.org/officeDocument/2006/relationships/customXml" Target="../ink/ink5864.xml"/><Relationship Id="rId60" Type="http://schemas.openxmlformats.org/officeDocument/2006/relationships/customXml" Target="../ink/ink5868.xml"/><Relationship Id="rId65" Type="http://schemas.openxmlformats.org/officeDocument/2006/relationships/image" Target="../media/image801.png"/><Relationship Id="rId73" Type="http://schemas.openxmlformats.org/officeDocument/2006/relationships/image" Target="../media/image805.png"/><Relationship Id="rId78" Type="http://schemas.openxmlformats.org/officeDocument/2006/relationships/customXml" Target="../ink/ink5877.xml"/><Relationship Id="rId81" Type="http://schemas.openxmlformats.org/officeDocument/2006/relationships/image" Target="../media/image809.png"/><Relationship Id="rId86" Type="http://schemas.openxmlformats.org/officeDocument/2006/relationships/customXml" Target="../ink/ink5881.xml"/><Relationship Id="rId94" Type="http://schemas.openxmlformats.org/officeDocument/2006/relationships/customXml" Target="../ink/ink5885.xml"/><Relationship Id="rId99" Type="http://schemas.openxmlformats.org/officeDocument/2006/relationships/image" Target="../media/image818.png"/><Relationship Id="rId101" Type="http://schemas.openxmlformats.org/officeDocument/2006/relationships/image" Target="../media/image819.png"/><Relationship Id="rId4" Type="http://schemas.openxmlformats.org/officeDocument/2006/relationships/customXml" Target="../ink/ink5840.xml"/><Relationship Id="rId9" Type="http://schemas.openxmlformats.org/officeDocument/2006/relationships/image" Target="../media/image773.png"/><Relationship Id="rId13" Type="http://schemas.openxmlformats.org/officeDocument/2006/relationships/image" Target="../media/image775.png"/><Relationship Id="rId18" Type="http://schemas.openxmlformats.org/officeDocument/2006/relationships/customXml" Target="../ink/ink5847.xml"/><Relationship Id="rId39" Type="http://schemas.openxmlformats.org/officeDocument/2006/relationships/image" Target="../media/image788.png"/><Relationship Id="rId34" Type="http://schemas.openxmlformats.org/officeDocument/2006/relationships/customXml" Target="../ink/ink5855.xml"/><Relationship Id="rId50" Type="http://schemas.openxmlformats.org/officeDocument/2006/relationships/customXml" Target="../ink/ink5863.xml"/><Relationship Id="rId55" Type="http://schemas.openxmlformats.org/officeDocument/2006/relationships/image" Target="../media/image796.png"/><Relationship Id="rId76" Type="http://schemas.openxmlformats.org/officeDocument/2006/relationships/customXml" Target="../ink/ink5876.xml"/><Relationship Id="rId97" Type="http://schemas.openxmlformats.org/officeDocument/2006/relationships/image" Target="../media/image817.png"/><Relationship Id="rId104" Type="http://schemas.openxmlformats.org/officeDocument/2006/relationships/customXml" Target="../ink/ink5890.xml"/><Relationship Id="rId7" Type="http://schemas.openxmlformats.org/officeDocument/2006/relationships/image" Target="../media/image772.png"/><Relationship Id="rId71" Type="http://schemas.openxmlformats.org/officeDocument/2006/relationships/image" Target="../media/image804.png"/><Relationship Id="rId92" Type="http://schemas.openxmlformats.org/officeDocument/2006/relationships/customXml" Target="../ink/ink5884.xml"/><Relationship Id="rId2" Type="http://schemas.openxmlformats.org/officeDocument/2006/relationships/customXml" Target="../ink/ink5839.xml"/><Relationship Id="rId29" Type="http://schemas.openxmlformats.org/officeDocument/2006/relationships/image" Target="../media/image783.png"/><Relationship Id="rId24" Type="http://schemas.openxmlformats.org/officeDocument/2006/relationships/customXml" Target="../ink/ink5850.xml"/><Relationship Id="rId40" Type="http://schemas.openxmlformats.org/officeDocument/2006/relationships/customXml" Target="../ink/ink5858.xml"/><Relationship Id="rId45" Type="http://schemas.openxmlformats.org/officeDocument/2006/relationships/image" Target="../media/image791.png"/><Relationship Id="rId66" Type="http://schemas.openxmlformats.org/officeDocument/2006/relationships/customXml" Target="../ink/ink5871.xml"/><Relationship Id="rId87" Type="http://schemas.openxmlformats.org/officeDocument/2006/relationships/image" Target="../media/image812.png"/><Relationship Id="rId61" Type="http://schemas.openxmlformats.org/officeDocument/2006/relationships/image" Target="../media/image799.png"/><Relationship Id="rId82" Type="http://schemas.openxmlformats.org/officeDocument/2006/relationships/customXml" Target="../ink/ink5879.xml"/><Relationship Id="rId19" Type="http://schemas.openxmlformats.org/officeDocument/2006/relationships/image" Target="../media/image778.png"/><Relationship Id="rId14" Type="http://schemas.openxmlformats.org/officeDocument/2006/relationships/customXml" Target="../ink/ink5845.xml"/><Relationship Id="rId30" Type="http://schemas.openxmlformats.org/officeDocument/2006/relationships/customXml" Target="../ink/ink5853.xml"/><Relationship Id="rId35" Type="http://schemas.openxmlformats.org/officeDocument/2006/relationships/image" Target="../media/image786.png"/><Relationship Id="rId56" Type="http://schemas.openxmlformats.org/officeDocument/2006/relationships/customXml" Target="../ink/ink5866.xml"/><Relationship Id="rId77" Type="http://schemas.openxmlformats.org/officeDocument/2006/relationships/image" Target="../media/image807.png"/><Relationship Id="rId100" Type="http://schemas.openxmlformats.org/officeDocument/2006/relationships/customXml" Target="../ink/ink5888.xml"/><Relationship Id="rId105" Type="http://schemas.openxmlformats.org/officeDocument/2006/relationships/image" Target="../media/image821.png"/><Relationship Id="rId8" Type="http://schemas.openxmlformats.org/officeDocument/2006/relationships/customXml" Target="../ink/ink5842.xml"/><Relationship Id="rId51" Type="http://schemas.openxmlformats.org/officeDocument/2006/relationships/image" Target="../media/image794.png"/><Relationship Id="rId72" Type="http://schemas.openxmlformats.org/officeDocument/2006/relationships/customXml" Target="../ink/ink5874.xml"/><Relationship Id="rId93" Type="http://schemas.openxmlformats.org/officeDocument/2006/relationships/image" Target="../media/image815.png"/><Relationship Id="rId98" Type="http://schemas.openxmlformats.org/officeDocument/2006/relationships/customXml" Target="../ink/ink5887.xml"/><Relationship Id="rId3" Type="http://schemas.openxmlformats.org/officeDocument/2006/relationships/image" Target="../media/image736.png"/><Relationship Id="rId25" Type="http://schemas.openxmlformats.org/officeDocument/2006/relationships/image" Target="../media/image781.png"/><Relationship Id="rId46" Type="http://schemas.openxmlformats.org/officeDocument/2006/relationships/customXml" Target="../ink/ink5861.xml"/><Relationship Id="rId67" Type="http://schemas.openxmlformats.org/officeDocument/2006/relationships/image" Target="../media/image802.png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.png"/><Relationship Id="rId21" Type="http://schemas.openxmlformats.org/officeDocument/2006/relationships/image" Target="../media/image12.png"/><Relationship Id="rId42" Type="http://schemas.openxmlformats.org/officeDocument/2006/relationships/customXml" Target="../ink/ink427.xml"/><Relationship Id="rId47" Type="http://schemas.openxmlformats.org/officeDocument/2006/relationships/image" Target="../media/image27.png"/><Relationship Id="rId63" Type="http://schemas.openxmlformats.org/officeDocument/2006/relationships/image" Target="../media/image37.png"/><Relationship Id="rId68" Type="http://schemas.openxmlformats.org/officeDocument/2006/relationships/customXml" Target="../ink/ink440.xml"/><Relationship Id="rId84" Type="http://schemas.openxmlformats.org/officeDocument/2006/relationships/customXml" Target="../ink/ink448.xml"/><Relationship Id="rId89" Type="http://schemas.openxmlformats.org/officeDocument/2006/relationships/image" Target="../media/image50.png"/><Relationship Id="rId112" Type="http://schemas.openxmlformats.org/officeDocument/2006/relationships/customXml" Target="../ink/ink463.xml"/><Relationship Id="rId16" Type="http://schemas.openxmlformats.org/officeDocument/2006/relationships/customXml" Target="../ink/ink414.xml"/><Relationship Id="rId107" Type="http://schemas.openxmlformats.org/officeDocument/2006/relationships/image" Target="../media/image58.png"/><Relationship Id="rId11" Type="http://schemas.openxmlformats.org/officeDocument/2006/relationships/image" Target="../media/image7.png"/><Relationship Id="rId32" Type="http://schemas.openxmlformats.org/officeDocument/2006/relationships/customXml" Target="../ink/ink422.xml"/><Relationship Id="rId37" Type="http://schemas.openxmlformats.org/officeDocument/2006/relationships/image" Target="../media/image21.png"/><Relationship Id="rId53" Type="http://schemas.openxmlformats.org/officeDocument/2006/relationships/image" Target="../media/image30.png"/><Relationship Id="rId58" Type="http://schemas.openxmlformats.org/officeDocument/2006/relationships/customXml" Target="../ink/ink435.xml"/><Relationship Id="rId74" Type="http://schemas.openxmlformats.org/officeDocument/2006/relationships/customXml" Target="../ink/ink443.xml"/><Relationship Id="rId79" Type="http://schemas.openxmlformats.org/officeDocument/2006/relationships/image" Target="../media/image45.png"/><Relationship Id="rId102" Type="http://schemas.openxmlformats.org/officeDocument/2006/relationships/customXml" Target="../ink/ink458.xml"/><Relationship Id="rId123" Type="http://schemas.openxmlformats.org/officeDocument/2006/relationships/image" Target="../media/image66.png"/><Relationship Id="rId128" Type="http://schemas.openxmlformats.org/officeDocument/2006/relationships/customXml" Target="../ink/ink471.xml"/><Relationship Id="rId5" Type="http://schemas.openxmlformats.org/officeDocument/2006/relationships/image" Target="../media/image4.png"/><Relationship Id="rId90" Type="http://schemas.openxmlformats.org/officeDocument/2006/relationships/customXml" Target="../ink/ink451.xml"/><Relationship Id="rId95" Type="http://schemas.openxmlformats.org/officeDocument/2006/relationships/image" Target="../media/image55.png"/><Relationship Id="rId22" Type="http://schemas.openxmlformats.org/officeDocument/2006/relationships/customXml" Target="../ink/ink417.xml"/><Relationship Id="rId27" Type="http://schemas.openxmlformats.org/officeDocument/2006/relationships/image" Target="../media/image17.png"/><Relationship Id="rId43" Type="http://schemas.openxmlformats.org/officeDocument/2006/relationships/image" Target="../media/image25.png"/><Relationship Id="rId48" Type="http://schemas.openxmlformats.org/officeDocument/2006/relationships/customXml" Target="../ink/ink430.xml"/><Relationship Id="rId64" Type="http://schemas.openxmlformats.org/officeDocument/2006/relationships/customXml" Target="../ink/ink438.xml"/><Relationship Id="rId69" Type="http://schemas.openxmlformats.org/officeDocument/2006/relationships/image" Target="../media/image40.png"/><Relationship Id="rId113" Type="http://schemas.openxmlformats.org/officeDocument/2006/relationships/image" Target="../media/image61.png"/><Relationship Id="rId118" Type="http://schemas.openxmlformats.org/officeDocument/2006/relationships/customXml" Target="../ink/ink466.xml"/><Relationship Id="rId80" Type="http://schemas.openxmlformats.org/officeDocument/2006/relationships/customXml" Target="../ink/ink446.xml"/><Relationship Id="rId85" Type="http://schemas.openxmlformats.org/officeDocument/2006/relationships/image" Target="../media/image48.png"/><Relationship Id="rId12" Type="http://schemas.openxmlformats.org/officeDocument/2006/relationships/customXml" Target="../ink/ink412.xml"/><Relationship Id="rId17" Type="http://schemas.openxmlformats.org/officeDocument/2006/relationships/image" Target="../media/image10.png"/><Relationship Id="rId33" Type="http://schemas.openxmlformats.org/officeDocument/2006/relationships/image" Target="../media/image19.png"/><Relationship Id="rId38" Type="http://schemas.openxmlformats.org/officeDocument/2006/relationships/customXml" Target="../ink/ink425.xml"/><Relationship Id="rId59" Type="http://schemas.openxmlformats.org/officeDocument/2006/relationships/image" Target="../media/image35.png"/><Relationship Id="rId103" Type="http://schemas.openxmlformats.org/officeDocument/2006/relationships/image" Target="../media/image56.png"/><Relationship Id="rId108" Type="http://schemas.openxmlformats.org/officeDocument/2006/relationships/customXml" Target="../ink/ink461.xml"/><Relationship Id="rId124" Type="http://schemas.openxmlformats.org/officeDocument/2006/relationships/customXml" Target="../ink/ink469.xml"/><Relationship Id="rId129" Type="http://schemas.openxmlformats.org/officeDocument/2006/relationships/image" Target="../media/image69.png"/><Relationship Id="rId54" Type="http://schemas.openxmlformats.org/officeDocument/2006/relationships/customXml" Target="../ink/ink433.xml"/><Relationship Id="rId70" Type="http://schemas.openxmlformats.org/officeDocument/2006/relationships/customXml" Target="../ink/ink441.xml"/><Relationship Id="rId75" Type="http://schemas.openxmlformats.org/officeDocument/2006/relationships/image" Target="../media/image43.png"/><Relationship Id="rId91" Type="http://schemas.openxmlformats.org/officeDocument/2006/relationships/image" Target="../media/image53.png"/><Relationship Id="rId96" Type="http://schemas.openxmlformats.org/officeDocument/2006/relationships/customXml" Target="../ink/ink4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9.xml"/><Relationship Id="rId23" Type="http://schemas.openxmlformats.org/officeDocument/2006/relationships/image" Target="../media/image13.png"/><Relationship Id="rId28" Type="http://schemas.openxmlformats.org/officeDocument/2006/relationships/customXml" Target="../ink/ink420.xml"/><Relationship Id="rId49" Type="http://schemas.openxmlformats.org/officeDocument/2006/relationships/image" Target="../media/image28.png"/><Relationship Id="rId114" Type="http://schemas.openxmlformats.org/officeDocument/2006/relationships/customXml" Target="../ink/ink464.xml"/><Relationship Id="rId119" Type="http://schemas.openxmlformats.org/officeDocument/2006/relationships/image" Target="../media/image64.png"/><Relationship Id="rId44" Type="http://schemas.openxmlformats.org/officeDocument/2006/relationships/customXml" Target="../ink/ink428.xml"/><Relationship Id="rId60" Type="http://schemas.openxmlformats.org/officeDocument/2006/relationships/customXml" Target="../ink/ink436.xml"/><Relationship Id="rId65" Type="http://schemas.openxmlformats.org/officeDocument/2006/relationships/image" Target="../media/image38.png"/><Relationship Id="rId81" Type="http://schemas.openxmlformats.org/officeDocument/2006/relationships/image" Target="../media/image46.png"/><Relationship Id="rId86" Type="http://schemas.openxmlformats.org/officeDocument/2006/relationships/customXml" Target="../ink/ink449.xml"/><Relationship Id="rId130" Type="http://schemas.openxmlformats.org/officeDocument/2006/relationships/customXml" Target="../ink/ink472.xml"/><Relationship Id="rId13" Type="http://schemas.openxmlformats.org/officeDocument/2006/relationships/image" Target="../media/image8.png"/><Relationship Id="rId18" Type="http://schemas.openxmlformats.org/officeDocument/2006/relationships/customXml" Target="../ink/ink415.xml"/><Relationship Id="rId39" Type="http://schemas.openxmlformats.org/officeDocument/2006/relationships/image" Target="../media/image23.png"/><Relationship Id="rId109" Type="http://schemas.openxmlformats.org/officeDocument/2006/relationships/image" Target="../media/image59.png"/><Relationship Id="rId34" Type="http://schemas.openxmlformats.org/officeDocument/2006/relationships/customXml" Target="../ink/ink423.xml"/><Relationship Id="rId50" Type="http://schemas.openxmlformats.org/officeDocument/2006/relationships/customXml" Target="../ink/ink431.xml"/><Relationship Id="rId55" Type="http://schemas.openxmlformats.org/officeDocument/2006/relationships/image" Target="../media/image3310.png"/><Relationship Id="rId76" Type="http://schemas.openxmlformats.org/officeDocument/2006/relationships/customXml" Target="../ink/ink444.xml"/><Relationship Id="rId97" Type="http://schemas.openxmlformats.org/officeDocument/2006/relationships/image" Target="../media/image31.png"/><Relationship Id="rId104" Type="http://schemas.openxmlformats.org/officeDocument/2006/relationships/customXml" Target="../ink/ink459.xml"/><Relationship Id="rId120" Type="http://schemas.openxmlformats.org/officeDocument/2006/relationships/customXml" Target="../ink/ink467.xml"/><Relationship Id="rId125" Type="http://schemas.openxmlformats.org/officeDocument/2006/relationships/image" Target="../media/image67.png"/><Relationship Id="rId7" Type="http://schemas.openxmlformats.org/officeDocument/2006/relationships/image" Target="../media/image5.png"/><Relationship Id="rId71" Type="http://schemas.openxmlformats.org/officeDocument/2006/relationships/image" Target="../media/image41.png"/><Relationship Id="rId92" Type="http://schemas.openxmlformats.org/officeDocument/2006/relationships/customXml" Target="../ink/ink452.xml"/><Relationship Id="rId2" Type="http://schemas.openxmlformats.org/officeDocument/2006/relationships/customXml" Target="../ink/ink407.xml"/><Relationship Id="rId29" Type="http://schemas.openxmlformats.org/officeDocument/2006/relationships/image" Target="../media/image18.png"/><Relationship Id="rId24" Type="http://schemas.openxmlformats.org/officeDocument/2006/relationships/customXml" Target="../ink/ink418.xml"/><Relationship Id="rId40" Type="http://schemas.openxmlformats.org/officeDocument/2006/relationships/customXml" Target="../ink/ink426.xml"/><Relationship Id="rId45" Type="http://schemas.openxmlformats.org/officeDocument/2006/relationships/image" Target="../media/image26.png"/><Relationship Id="rId66" Type="http://schemas.openxmlformats.org/officeDocument/2006/relationships/customXml" Target="../ink/ink439.xml"/><Relationship Id="rId87" Type="http://schemas.openxmlformats.org/officeDocument/2006/relationships/image" Target="../media/image49.png"/><Relationship Id="rId110" Type="http://schemas.openxmlformats.org/officeDocument/2006/relationships/customXml" Target="../ink/ink462.xml"/><Relationship Id="rId115" Type="http://schemas.openxmlformats.org/officeDocument/2006/relationships/image" Target="../media/image62.png"/><Relationship Id="rId131" Type="http://schemas.openxmlformats.org/officeDocument/2006/relationships/image" Target="../media/image70.png"/><Relationship Id="rId61" Type="http://schemas.openxmlformats.org/officeDocument/2006/relationships/image" Target="../media/image36.png"/><Relationship Id="rId82" Type="http://schemas.openxmlformats.org/officeDocument/2006/relationships/customXml" Target="../ink/ink447.xml"/><Relationship Id="rId19" Type="http://schemas.openxmlformats.org/officeDocument/2006/relationships/image" Target="../media/image11.png"/><Relationship Id="rId14" Type="http://schemas.openxmlformats.org/officeDocument/2006/relationships/customXml" Target="../ink/ink413.xml"/><Relationship Id="rId30" Type="http://schemas.openxmlformats.org/officeDocument/2006/relationships/customXml" Target="../ink/ink421.xml"/><Relationship Id="rId35" Type="http://schemas.openxmlformats.org/officeDocument/2006/relationships/image" Target="../media/image20.png"/><Relationship Id="rId56" Type="http://schemas.openxmlformats.org/officeDocument/2006/relationships/customXml" Target="../ink/ink434.xml"/><Relationship Id="rId77" Type="http://schemas.openxmlformats.org/officeDocument/2006/relationships/image" Target="../media/image44.png"/><Relationship Id="rId100" Type="http://schemas.openxmlformats.org/officeDocument/2006/relationships/customXml" Target="../ink/ink456.xml"/><Relationship Id="rId105" Type="http://schemas.openxmlformats.org/officeDocument/2006/relationships/image" Target="../media/image57.png"/><Relationship Id="rId126" Type="http://schemas.openxmlformats.org/officeDocument/2006/relationships/customXml" Target="../ink/ink470.xml"/><Relationship Id="rId8" Type="http://schemas.openxmlformats.org/officeDocument/2006/relationships/customXml" Target="../ink/ink410.xml"/><Relationship Id="rId51" Type="http://schemas.openxmlformats.org/officeDocument/2006/relationships/image" Target="../media/image29.png"/><Relationship Id="rId72" Type="http://schemas.openxmlformats.org/officeDocument/2006/relationships/customXml" Target="../ink/ink442.xml"/><Relationship Id="rId93" Type="http://schemas.openxmlformats.org/officeDocument/2006/relationships/image" Target="../media/image54.png"/><Relationship Id="rId98" Type="http://schemas.openxmlformats.org/officeDocument/2006/relationships/customXml" Target="../ink/ink455.xml"/><Relationship Id="rId121" Type="http://schemas.openxmlformats.org/officeDocument/2006/relationships/image" Target="../media/image65.png"/><Relationship Id="rId3" Type="http://schemas.openxmlformats.org/officeDocument/2006/relationships/image" Target="../media/image3.png"/><Relationship Id="rId25" Type="http://schemas.openxmlformats.org/officeDocument/2006/relationships/image" Target="../media/image14.png"/><Relationship Id="rId46" Type="http://schemas.openxmlformats.org/officeDocument/2006/relationships/customXml" Target="../ink/ink429.xml"/><Relationship Id="rId67" Type="http://schemas.openxmlformats.org/officeDocument/2006/relationships/image" Target="../media/image39.png"/><Relationship Id="rId116" Type="http://schemas.openxmlformats.org/officeDocument/2006/relationships/customXml" Target="../ink/ink465.xml"/><Relationship Id="rId20" Type="http://schemas.openxmlformats.org/officeDocument/2006/relationships/customXml" Target="../ink/ink416.xml"/><Relationship Id="rId41" Type="http://schemas.openxmlformats.org/officeDocument/2006/relationships/image" Target="../media/image24.png"/><Relationship Id="rId62" Type="http://schemas.openxmlformats.org/officeDocument/2006/relationships/customXml" Target="../ink/ink437.xml"/><Relationship Id="rId83" Type="http://schemas.openxmlformats.org/officeDocument/2006/relationships/image" Target="../media/image47.png"/><Relationship Id="rId88" Type="http://schemas.openxmlformats.org/officeDocument/2006/relationships/customXml" Target="../ink/ink450.xml"/><Relationship Id="rId111" Type="http://schemas.openxmlformats.org/officeDocument/2006/relationships/image" Target="../media/image60.png"/><Relationship Id="rId15" Type="http://schemas.openxmlformats.org/officeDocument/2006/relationships/image" Target="../media/image9.png"/><Relationship Id="rId36" Type="http://schemas.openxmlformats.org/officeDocument/2006/relationships/customXml" Target="../ink/ink424.xml"/><Relationship Id="rId57" Type="http://schemas.openxmlformats.org/officeDocument/2006/relationships/image" Target="../media/image3410.png"/><Relationship Id="rId106" Type="http://schemas.openxmlformats.org/officeDocument/2006/relationships/customXml" Target="../ink/ink460.xml"/><Relationship Id="rId127" Type="http://schemas.openxmlformats.org/officeDocument/2006/relationships/image" Target="../media/image68.png"/><Relationship Id="rId10" Type="http://schemas.openxmlformats.org/officeDocument/2006/relationships/customXml" Target="../ink/ink411.xml"/><Relationship Id="rId31" Type="http://schemas.openxmlformats.org/officeDocument/2006/relationships/image" Target="../media/image22.png"/><Relationship Id="rId52" Type="http://schemas.openxmlformats.org/officeDocument/2006/relationships/customXml" Target="../ink/ink432.xml"/><Relationship Id="rId73" Type="http://schemas.openxmlformats.org/officeDocument/2006/relationships/image" Target="../media/image42.png"/><Relationship Id="rId78" Type="http://schemas.openxmlformats.org/officeDocument/2006/relationships/customXml" Target="../ink/ink445.xml"/><Relationship Id="rId94" Type="http://schemas.openxmlformats.org/officeDocument/2006/relationships/customXml" Target="../ink/ink453.xml"/><Relationship Id="rId99" Type="http://schemas.openxmlformats.org/officeDocument/2006/relationships/image" Target="../media/image32.png"/><Relationship Id="rId101" Type="http://schemas.openxmlformats.org/officeDocument/2006/relationships/customXml" Target="../ink/ink457.xml"/><Relationship Id="rId122" Type="http://schemas.openxmlformats.org/officeDocument/2006/relationships/customXml" Target="../ink/ink468.xml"/><Relationship Id="rId4" Type="http://schemas.openxmlformats.org/officeDocument/2006/relationships/customXml" Target="../ink/ink408.xml"/><Relationship Id="rId9" Type="http://schemas.openxmlformats.org/officeDocument/2006/relationships/image" Target="../media/image6.png"/><Relationship Id="rId26" Type="http://schemas.openxmlformats.org/officeDocument/2006/relationships/customXml" Target="../ink/ink419.xml"/></Relationships>
</file>

<file path=ppt/slides/_rels/slide1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04.xml"/><Relationship Id="rId117" Type="http://schemas.openxmlformats.org/officeDocument/2006/relationships/image" Target="../media/image827.png"/><Relationship Id="rId21" Type="http://schemas.openxmlformats.org/officeDocument/2006/relationships/image" Target="../media/image779.png"/><Relationship Id="rId42" Type="http://schemas.openxmlformats.org/officeDocument/2006/relationships/customXml" Target="../ink/ink5912.xml"/><Relationship Id="rId47" Type="http://schemas.openxmlformats.org/officeDocument/2006/relationships/image" Target="../media/image792.png"/><Relationship Id="rId63" Type="http://schemas.openxmlformats.org/officeDocument/2006/relationships/image" Target="../media/image800.png"/><Relationship Id="rId68" Type="http://schemas.openxmlformats.org/officeDocument/2006/relationships/customXml" Target="../ink/ink5925.xml"/><Relationship Id="rId84" Type="http://schemas.openxmlformats.org/officeDocument/2006/relationships/customXml" Target="../ink/ink5933.xml"/><Relationship Id="rId89" Type="http://schemas.openxmlformats.org/officeDocument/2006/relationships/image" Target="../media/image813.png"/><Relationship Id="rId112" Type="http://schemas.openxmlformats.org/officeDocument/2006/relationships/customXml" Target="../ink/ink5947.xml"/><Relationship Id="rId16" Type="http://schemas.openxmlformats.org/officeDocument/2006/relationships/customXml" Target="../ink/ink5899.xml"/><Relationship Id="rId107" Type="http://schemas.openxmlformats.org/officeDocument/2006/relationships/image" Target="../media/image822.png"/><Relationship Id="rId11" Type="http://schemas.openxmlformats.org/officeDocument/2006/relationships/image" Target="../media/image774.png"/><Relationship Id="rId32" Type="http://schemas.openxmlformats.org/officeDocument/2006/relationships/customXml" Target="../ink/ink5907.xml"/><Relationship Id="rId37" Type="http://schemas.openxmlformats.org/officeDocument/2006/relationships/image" Target="../media/image787.png"/><Relationship Id="rId53" Type="http://schemas.openxmlformats.org/officeDocument/2006/relationships/image" Target="../media/image795.png"/><Relationship Id="rId58" Type="http://schemas.openxmlformats.org/officeDocument/2006/relationships/customXml" Target="../ink/ink5920.xml"/><Relationship Id="rId74" Type="http://schemas.openxmlformats.org/officeDocument/2006/relationships/customXml" Target="../ink/ink5928.xml"/><Relationship Id="rId79" Type="http://schemas.openxmlformats.org/officeDocument/2006/relationships/image" Target="../media/image808.png"/><Relationship Id="rId102" Type="http://schemas.openxmlformats.org/officeDocument/2006/relationships/customXml" Target="../ink/ink5942.xml"/><Relationship Id="rId5" Type="http://schemas.openxmlformats.org/officeDocument/2006/relationships/image" Target="../media/image737.png"/><Relationship Id="rId90" Type="http://schemas.openxmlformats.org/officeDocument/2006/relationships/customXml" Target="../ink/ink5936.xml"/><Relationship Id="rId95" Type="http://schemas.openxmlformats.org/officeDocument/2006/relationships/image" Target="../media/image816.png"/><Relationship Id="rId22" Type="http://schemas.openxmlformats.org/officeDocument/2006/relationships/customXml" Target="../ink/ink5902.xml"/><Relationship Id="rId27" Type="http://schemas.openxmlformats.org/officeDocument/2006/relationships/image" Target="../media/image782.png"/><Relationship Id="rId43" Type="http://schemas.openxmlformats.org/officeDocument/2006/relationships/image" Target="../media/image790.png"/><Relationship Id="rId48" Type="http://schemas.openxmlformats.org/officeDocument/2006/relationships/customXml" Target="../ink/ink5915.xml"/><Relationship Id="rId64" Type="http://schemas.openxmlformats.org/officeDocument/2006/relationships/customXml" Target="../ink/ink5923.xml"/><Relationship Id="rId69" Type="http://schemas.openxmlformats.org/officeDocument/2006/relationships/image" Target="../media/image803.png"/><Relationship Id="rId113" Type="http://schemas.openxmlformats.org/officeDocument/2006/relationships/image" Target="../media/image825.png"/><Relationship Id="rId80" Type="http://schemas.openxmlformats.org/officeDocument/2006/relationships/customXml" Target="../ink/ink5931.xml"/><Relationship Id="rId85" Type="http://schemas.openxmlformats.org/officeDocument/2006/relationships/image" Target="../media/image811.png"/><Relationship Id="rId12" Type="http://schemas.openxmlformats.org/officeDocument/2006/relationships/customXml" Target="../ink/ink5897.xml"/><Relationship Id="rId17" Type="http://schemas.openxmlformats.org/officeDocument/2006/relationships/image" Target="../media/image777.png"/><Relationship Id="rId33" Type="http://schemas.openxmlformats.org/officeDocument/2006/relationships/image" Target="../media/image785.png"/><Relationship Id="rId38" Type="http://schemas.openxmlformats.org/officeDocument/2006/relationships/customXml" Target="../ink/ink5910.xml"/><Relationship Id="rId59" Type="http://schemas.openxmlformats.org/officeDocument/2006/relationships/image" Target="../media/image798.png"/><Relationship Id="rId103" Type="http://schemas.openxmlformats.org/officeDocument/2006/relationships/image" Target="../media/image820.png"/><Relationship Id="rId108" Type="http://schemas.openxmlformats.org/officeDocument/2006/relationships/customXml" Target="../ink/ink5945.xml"/><Relationship Id="rId54" Type="http://schemas.openxmlformats.org/officeDocument/2006/relationships/customXml" Target="../ink/ink5918.xml"/><Relationship Id="rId70" Type="http://schemas.openxmlformats.org/officeDocument/2006/relationships/customXml" Target="../ink/ink5926.xml"/><Relationship Id="rId75" Type="http://schemas.openxmlformats.org/officeDocument/2006/relationships/image" Target="../media/image806.png"/><Relationship Id="rId91" Type="http://schemas.openxmlformats.org/officeDocument/2006/relationships/image" Target="../media/image814.png"/><Relationship Id="rId96" Type="http://schemas.openxmlformats.org/officeDocument/2006/relationships/customXml" Target="../ink/ink59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94.xml"/><Relationship Id="rId23" Type="http://schemas.openxmlformats.org/officeDocument/2006/relationships/image" Target="../media/image780.png"/><Relationship Id="rId28" Type="http://schemas.openxmlformats.org/officeDocument/2006/relationships/customXml" Target="../ink/ink5905.xml"/><Relationship Id="rId49" Type="http://schemas.openxmlformats.org/officeDocument/2006/relationships/image" Target="../media/image793.png"/><Relationship Id="rId114" Type="http://schemas.openxmlformats.org/officeDocument/2006/relationships/customXml" Target="../ink/ink5948.xml"/><Relationship Id="rId10" Type="http://schemas.openxmlformats.org/officeDocument/2006/relationships/customXml" Target="../ink/ink5896.xml"/><Relationship Id="rId31" Type="http://schemas.openxmlformats.org/officeDocument/2006/relationships/image" Target="../media/image784.png"/><Relationship Id="rId44" Type="http://schemas.openxmlformats.org/officeDocument/2006/relationships/customXml" Target="../ink/ink5913.xml"/><Relationship Id="rId52" Type="http://schemas.openxmlformats.org/officeDocument/2006/relationships/customXml" Target="../ink/ink5917.xml"/><Relationship Id="rId60" Type="http://schemas.openxmlformats.org/officeDocument/2006/relationships/customXml" Target="../ink/ink5921.xml"/><Relationship Id="rId65" Type="http://schemas.openxmlformats.org/officeDocument/2006/relationships/image" Target="../media/image801.png"/><Relationship Id="rId73" Type="http://schemas.openxmlformats.org/officeDocument/2006/relationships/image" Target="../media/image805.png"/><Relationship Id="rId78" Type="http://schemas.openxmlformats.org/officeDocument/2006/relationships/customXml" Target="../ink/ink5930.xml"/><Relationship Id="rId81" Type="http://schemas.openxmlformats.org/officeDocument/2006/relationships/image" Target="../media/image809.png"/><Relationship Id="rId86" Type="http://schemas.openxmlformats.org/officeDocument/2006/relationships/customXml" Target="../ink/ink5934.xml"/><Relationship Id="rId94" Type="http://schemas.openxmlformats.org/officeDocument/2006/relationships/customXml" Target="../ink/ink5938.xml"/><Relationship Id="rId99" Type="http://schemas.openxmlformats.org/officeDocument/2006/relationships/image" Target="../media/image818.png"/><Relationship Id="rId101" Type="http://schemas.openxmlformats.org/officeDocument/2006/relationships/image" Target="../media/image819.png"/><Relationship Id="rId4" Type="http://schemas.openxmlformats.org/officeDocument/2006/relationships/customXml" Target="../ink/ink5893.xml"/><Relationship Id="rId9" Type="http://schemas.openxmlformats.org/officeDocument/2006/relationships/image" Target="../media/image773.png"/><Relationship Id="rId13" Type="http://schemas.openxmlformats.org/officeDocument/2006/relationships/image" Target="../media/image775.png"/><Relationship Id="rId18" Type="http://schemas.openxmlformats.org/officeDocument/2006/relationships/customXml" Target="../ink/ink5900.xml"/><Relationship Id="rId39" Type="http://schemas.openxmlformats.org/officeDocument/2006/relationships/image" Target="../media/image788.png"/><Relationship Id="rId109" Type="http://schemas.openxmlformats.org/officeDocument/2006/relationships/image" Target="../media/image823.png"/><Relationship Id="rId34" Type="http://schemas.openxmlformats.org/officeDocument/2006/relationships/customXml" Target="../ink/ink5908.xml"/><Relationship Id="rId50" Type="http://schemas.openxmlformats.org/officeDocument/2006/relationships/customXml" Target="../ink/ink5916.xml"/><Relationship Id="rId55" Type="http://schemas.openxmlformats.org/officeDocument/2006/relationships/image" Target="../media/image796.png"/><Relationship Id="rId76" Type="http://schemas.openxmlformats.org/officeDocument/2006/relationships/customXml" Target="../ink/ink5929.xml"/><Relationship Id="rId97" Type="http://schemas.openxmlformats.org/officeDocument/2006/relationships/image" Target="../media/image817.png"/><Relationship Id="rId104" Type="http://schemas.openxmlformats.org/officeDocument/2006/relationships/customXml" Target="../ink/ink5943.xml"/><Relationship Id="rId7" Type="http://schemas.openxmlformats.org/officeDocument/2006/relationships/image" Target="../media/image772.png"/><Relationship Id="rId71" Type="http://schemas.openxmlformats.org/officeDocument/2006/relationships/image" Target="../media/image804.png"/><Relationship Id="rId92" Type="http://schemas.openxmlformats.org/officeDocument/2006/relationships/customXml" Target="../ink/ink5937.xml"/><Relationship Id="rId2" Type="http://schemas.openxmlformats.org/officeDocument/2006/relationships/customXml" Target="../ink/ink5892.xml"/><Relationship Id="rId29" Type="http://schemas.openxmlformats.org/officeDocument/2006/relationships/image" Target="../media/image783.png"/><Relationship Id="rId24" Type="http://schemas.openxmlformats.org/officeDocument/2006/relationships/customXml" Target="../ink/ink5903.xml"/><Relationship Id="rId40" Type="http://schemas.openxmlformats.org/officeDocument/2006/relationships/customXml" Target="../ink/ink5911.xml"/><Relationship Id="rId45" Type="http://schemas.openxmlformats.org/officeDocument/2006/relationships/image" Target="../media/image791.png"/><Relationship Id="rId66" Type="http://schemas.openxmlformats.org/officeDocument/2006/relationships/customXml" Target="../ink/ink5924.xml"/><Relationship Id="rId87" Type="http://schemas.openxmlformats.org/officeDocument/2006/relationships/image" Target="../media/image812.png"/><Relationship Id="rId110" Type="http://schemas.openxmlformats.org/officeDocument/2006/relationships/customXml" Target="../ink/ink5946.xml"/><Relationship Id="rId115" Type="http://schemas.openxmlformats.org/officeDocument/2006/relationships/image" Target="../media/image826.png"/><Relationship Id="rId61" Type="http://schemas.openxmlformats.org/officeDocument/2006/relationships/image" Target="../media/image799.png"/><Relationship Id="rId82" Type="http://schemas.openxmlformats.org/officeDocument/2006/relationships/customXml" Target="../ink/ink5932.xml"/><Relationship Id="rId19" Type="http://schemas.openxmlformats.org/officeDocument/2006/relationships/image" Target="../media/image778.png"/><Relationship Id="rId14" Type="http://schemas.openxmlformats.org/officeDocument/2006/relationships/customXml" Target="../ink/ink5898.xml"/><Relationship Id="rId30" Type="http://schemas.openxmlformats.org/officeDocument/2006/relationships/customXml" Target="../ink/ink5906.xml"/><Relationship Id="rId35" Type="http://schemas.openxmlformats.org/officeDocument/2006/relationships/image" Target="../media/image786.png"/><Relationship Id="rId56" Type="http://schemas.openxmlformats.org/officeDocument/2006/relationships/customXml" Target="../ink/ink5919.xml"/><Relationship Id="rId77" Type="http://schemas.openxmlformats.org/officeDocument/2006/relationships/image" Target="../media/image807.png"/><Relationship Id="rId100" Type="http://schemas.openxmlformats.org/officeDocument/2006/relationships/customXml" Target="../ink/ink5941.xml"/><Relationship Id="rId105" Type="http://schemas.openxmlformats.org/officeDocument/2006/relationships/image" Target="../media/image821.png"/><Relationship Id="rId8" Type="http://schemas.openxmlformats.org/officeDocument/2006/relationships/customXml" Target="../ink/ink5895.xml"/><Relationship Id="rId51" Type="http://schemas.openxmlformats.org/officeDocument/2006/relationships/image" Target="../media/image794.png"/><Relationship Id="rId72" Type="http://schemas.openxmlformats.org/officeDocument/2006/relationships/customXml" Target="../ink/ink5927.xml"/><Relationship Id="rId93" Type="http://schemas.openxmlformats.org/officeDocument/2006/relationships/image" Target="../media/image815.png"/><Relationship Id="rId98" Type="http://schemas.openxmlformats.org/officeDocument/2006/relationships/customXml" Target="../ink/ink5940.xml"/><Relationship Id="rId3" Type="http://schemas.openxmlformats.org/officeDocument/2006/relationships/image" Target="../media/image736.png"/><Relationship Id="rId25" Type="http://schemas.openxmlformats.org/officeDocument/2006/relationships/image" Target="../media/image781.png"/><Relationship Id="rId46" Type="http://schemas.openxmlformats.org/officeDocument/2006/relationships/customXml" Target="../ink/ink5914.xml"/><Relationship Id="rId67" Type="http://schemas.openxmlformats.org/officeDocument/2006/relationships/image" Target="../media/image802.png"/><Relationship Id="rId116" Type="http://schemas.openxmlformats.org/officeDocument/2006/relationships/customXml" Target="../ink/ink5949.xml"/><Relationship Id="rId20" Type="http://schemas.openxmlformats.org/officeDocument/2006/relationships/customXml" Target="../ink/ink5901.xml"/><Relationship Id="rId41" Type="http://schemas.openxmlformats.org/officeDocument/2006/relationships/image" Target="../media/image789.png"/><Relationship Id="rId62" Type="http://schemas.openxmlformats.org/officeDocument/2006/relationships/customXml" Target="../ink/ink5922.xml"/><Relationship Id="rId83" Type="http://schemas.openxmlformats.org/officeDocument/2006/relationships/image" Target="../media/image810.png"/><Relationship Id="rId88" Type="http://schemas.openxmlformats.org/officeDocument/2006/relationships/customXml" Target="../ink/ink5935.xml"/><Relationship Id="rId111" Type="http://schemas.openxmlformats.org/officeDocument/2006/relationships/image" Target="../media/image824.png"/><Relationship Id="rId15" Type="http://schemas.openxmlformats.org/officeDocument/2006/relationships/image" Target="../media/image776.png"/><Relationship Id="rId36" Type="http://schemas.openxmlformats.org/officeDocument/2006/relationships/customXml" Target="../ink/ink5909.xml"/><Relationship Id="rId57" Type="http://schemas.openxmlformats.org/officeDocument/2006/relationships/image" Target="../media/image797.png"/><Relationship Id="rId106" Type="http://schemas.openxmlformats.org/officeDocument/2006/relationships/customXml" Target="../ink/ink5944.xml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62.xml"/><Relationship Id="rId117" Type="http://schemas.openxmlformats.org/officeDocument/2006/relationships/image" Target="../media/image827.png"/><Relationship Id="rId21" Type="http://schemas.openxmlformats.org/officeDocument/2006/relationships/image" Target="../media/image779.png"/><Relationship Id="rId42" Type="http://schemas.openxmlformats.org/officeDocument/2006/relationships/customXml" Target="../ink/ink5970.xml"/><Relationship Id="rId47" Type="http://schemas.openxmlformats.org/officeDocument/2006/relationships/image" Target="../media/image792.png"/><Relationship Id="rId63" Type="http://schemas.openxmlformats.org/officeDocument/2006/relationships/image" Target="../media/image800.png"/><Relationship Id="rId68" Type="http://schemas.openxmlformats.org/officeDocument/2006/relationships/customXml" Target="../ink/ink5983.xml"/><Relationship Id="rId84" Type="http://schemas.openxmlformats.org/officeDocument/2006/relationships/customXml" Target="../ink/ink5991.xml"/><Relationship Id="rId89" Type="http://schemas.openxmlformats.org/officeDocument/2006/relationships/image" Target="../media/image813.png"/><Relationship Id="rId112" Type="http://schemas.openxmlformats.org/officeDocument/2006/relationships/customXml" Target="../ink/ink6005.xml"/><Relationship Id="rId16" Type="http://schemas.openxmlformats.org/officeDocument/2006/relationships/customXml" Target="../ink/ink5957.xml"/><Relationship Id="rId107" Type="http://schemas.openxmlformats.org/officeDocument/2006/relationships/image" Target="../media/image822.png"/><Relationship Id="rId11" Type="http://schemas.openxmlformats.org/officeDocument/2006/relationships/image" Target="../media/image774.png"/><Relationship Id="rId32" Type="http://schemas.openxmlformats.org/officeDocument/2006/relationships/customXml" Target="../ink/ink5965.xml"/><Relationship Id="rId37" Type="http://schemas.openxmlformats.org/officeDocument/2006/relationships/image" Target="../media/image787.png"/><Relationship Id="rId53" Type="http://schemas.openxmlformats.org/officeDocument/2006/relationships/image" Target="../media/image795.png"/><Relationship Id="rId58" Type="http://schemas.openxmlformats.org/officeDocument/2006/relationships/customXml" Target="../ink/ink5978.xml"/><Relationship Id="rId74" Type="http://schemas.openxmlformats.org/officeDocument/2006/relationships/customXml" Target="../ink/ink5986.xml"/><Relationship Id="rId79" Type="http://schemas.openxmlformats.org/officeDocument/2006/relationships/image" Target="../media/image808.png"/><Relationship Id="rId102" Type="http://schemas.openxmlformats.org/officeDocument/2006/relationships/customXml" Target="../ink/ink6000.xml"/><Relationship Id="rId5" Type="http://schemas.openxmlformats.org/officeDocument/2006/relationships/image" Target="../media/image737.png"/><Relationship Id="rId90" Type="http://schemas.openxmlformats.org/officeDocument/2006/relationships/customXml" Target="../ink/ink5994.xml"/><Relationship Id="rId95" Type="http://schemas.openxmlformats.org/officeDocument/2006/relationships/image" Target="../media/image816.png"/><Relationship Id="rId22" Type="http://schemas.openxmlformats.org/officeDocument/2006/relationships/customXml" Target="../ink/ink5960.xml"/><Relationship Id="rId27" Type="http://schemas.openxmlformats.org/officeDocument/2006/relationships/image" Target="../media/image782.png"/><Relationship Id="rId43" Type="http://schemas.openxmlformats.org/officeDocument/2006/relationships/image" Target="../media/image790.png"/><Relationship Id="rId48" Type="http://schemas.openxmlformats.org/officeDocument/2006/relationships/customXml" Target="../ink/ink5973.xml"/><Relationship Id="rId64" Type="http://schemas.openxmlformats.org/officeDocument/2006/relationships/customXml" Target="../ink/ink5981.xml"/><Relationship Id="rId69" Type="http://schemas.openxmlformats.org/officeDocument/2006/relationships/image" Target="../media/image803.png"/><Relationship Id="rId113" Type="http://schemas.openxmlformats.org/officeDocument/2006/relationships/image" Target="../media/image825.png"/><Relationship Id="rId118" Type="http://schemas.openxmlformats.org/officeDocument/2006/relationships/customXml" Target="../ink/ink6008.xml"/><Relationship Id="rId80" Type="http://schemas.openxmlformats.org/officeDocument/2006/relationships/customXml" Target="../ink/ink5989.xml"/><Relationship Id="rId85" Type="http://schemas.openxmlformats.org/officeDocument/2006/relationships/image" Target="../media/image811.png"/><Relationship Id="rId12" Type="http://schemas.openxmlformats.org/officeDocument/2006/relationships/customXml" Target="../ink/ink5955.xml"/><Relationship Id="rId17" Type="http://schemas.openxmlformats.org/officeDocument/2006/relationships/image" Target="../media/image777.png"/><Relationship Id="rId33" Type="http://schemas.openxmlformats.org/officeDocument/2006/relationships/image" Target="../media/image785.png"/><Relationship Id="rId38" Type="http://schemas.openxmlformats.org/officeDocument/2006/relationships/customXml" Target="../ink/ink5968.xml"/><Relationship Id="rId59" Type="http://schemas.openxmlformats.org/officeDocument/2006/relationships/image" Target="../media/image798.png"/><Relationship Id="rId103" Type="http://schemas.openxmlformats.org/officeDocument/2006/relationships/image" Target="../media/image820.png"/><Relationship Id="rId108" Type="http://schemas.openxmlformats.org/officeDocument/2006/relationships/customXml" Target="../ink/ink6003.xml"/><Relationship Id="rId54" Type="http://schemas.openxmlformats.org/officeDocument/2006/relationships/customXml" Target="../ink/ink5976.xml"/><Relationship Id="rId70" Type="http://schemas.openxmlformats.org/officeDocument/2006/relationships/customXml" Target="../ink/ink5984.xml"/><Relationship Id="rId75" Type="http://schemas.openxmlformats.org/officeDocument/2006/relationships/image" Target="../media/image806.png"/><Relationship Id="rId91" Type="http://schemas.openxmlformats.org/officeDocument/2006/relationships/image" Target="../media/image814.png"/><Relationship Id="rId96" Type="http://schemas.openxmlformats.org/officeDocument/2006/relationships/customXml" Target="../ink/ink59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52.xml"/><Relationship Id="rId23" Type="http://schemas.openxmlformats.org/officeDocument/2006/relationships/image" Target="../media/image780.png"/><Relationship Id="rId28" Type="http://schemas.openxmlformats.org/officeDocument/2006/relationships/customXml" Target="../ink/ink5963.xml"/><Relationship Id="rId49" Type="http://schemas.openxmlformats.org/officeDocument/2006/relationships/image" Target="../media/image793.png"/><Relationship Id="rId114" Type="http://schemas.openxmlformats.org/officeDocument/2006/relationships/customXml" Target="../ink/ink6006.xml"/><Relationship Id="rId119" Type="http://schemas.openxmlformats.org/officeDocument/2006/relationships/image" Target="../media/image828.png"/><Relationship Id="rId44" Type="http://schemas.openxmlformats.org/officeDocument/2006/relationships/customXml" Target="../ink/ink5971.xml"/><Relationship Id="rId60" Type="http://schemas.openxmlformats.org/officeDocument/2006/relationships/customXml" Target="../ink/ink5979.xml"/><Relationship Id="rId65" Type="http://schemas.openxmlformats.org/officeDocument/2006/relationships/image" Target="../media/image801.png"/><Relationship Id="rId81" Type="http://schemas.openxmlformats.org/officeDocument/2006/relationships/image" Target="../media/image809.png"/><Relationship Id="rId86" Type="http://schemas.openxmlformats.org/officeDocument/2006/relationships/customXml" Target="../ink/ink5992.xml"/><Relationship Id="rId4" Type="http://schemas.openxmlformats.org/officeDocument/2006/relationships/customXml" Target="../ink/ink5951.xml"/><Relationship Id="rId9" Type="http://schemas.openxmlformats.org/officeDocument/2006/relationships/image" Target="../media/image773.png"/><Relationship Id="rId13" Type="http://schemas.openxmlformats.org/officeDocument/2006/relationships/image" Target="../media/image775.png"/><Relationship Id="rId18" Type="http://schemas.openxmlformats.org/officeDocument/2006/relationships/customXml" Target="../ink/ink5958.xml"/><Relationship Id="rId39" Type="http://schemas.openxmlformats.org/officeDocument/2006/relationships/image" Target="../media/image788.png"/><Relationship Id="rId109" Type="http://schemas.openxmlformats.org/officeDocument/2006/relationships/image" Target="../media/image823.png"/><Relationship Id="rId34" Type="http://schemas.openxmlformats.org/officeDocument/2006/relationships/customXml" Target="../ink/ink5966.xml"/><Relationship Id="rId50" Type="http://schemas.openxmlformats.org/officeDocument/2006/relationships/customXml" Target="../ink/ink5974.xml"/><Relationship Id="rId55" Type="http://schemas.openxmlformats.org/officeDocument/2006/relationships/image" Target="../media/image796.png"/><Relationship Id="rId76" Type="http://schemas.openxmlformats.org/officeDocument/2006/relationships/customXml" Target="../ink/ink5987.xml"/><Relationship Id="rId97" Type="http://schemas.openxmlformats.org/officeDocument/2006/relationships/image" Target="../media/image817.png"/><Relationship Id="rId104" Type="http://schemas.openxmlformats.org/officeDocument/2006/relationships/customXml" Target="../ink/ink6001.xml"/><Relationship Id="rId120" Type="http://schemas.openxmlformats.org/officeDocument/2006/relationships/customXml" Target="../ink/ink6009.xml"/><Relationship Id="rId7" Type="http://schemas.openxmlformats.org/officeDocument/2006/relationships/image" Target="../media/image772.png"/><Relationship Id="rId71" Type="http://schemas.openxmlformats.org/officeDocument/2006/relationships/image" Target="../media/image804.png"/><Relationship Id="rId92" Type="http://schemas.openxmlformats.org/officeDocument/2006/relationships/customXml" Target="../ink/ink5995.xml"/><Relationship Id="rId2" Type="http://schemas.openxmlformats.org/officeDocument/2006/relationships/customXml" Target="../ink/ink5950.xml"/><Relationship Id="rId29" Type="http://schemas.openxmlformats.org/officeDocument/2006/relationships/image" Target="../media/image783.png"/><Relationship Id="rId24" Type="http://schemas.openxmlformats.org/officeDocument/2006/relationships/customXml" Target="../ink/ink5961.xml"/><Relationship Id="rId40" Type="http://schemas.openxmlformats.org/officeDocument/2006/relationships/customXml" Target="../ink/ink5969.xml"/><Relationship Id="rId45" Type="http://schemas.openxmlformats.org/officeDocument/2006/relationships/image" Target="../media/image791.png"/><Relationship Id="rId66" Type="http://schemas.openxmlformats.org/officeDocument/2006/relationships/customXml" Target="../ink/ink5982.xml"/><Relationship Id="rId87" Type="http://schemas.openxmlformats.org/officeDocument/2006/relationships/image" Target="../media/image812.png"/><Relationship Id="rId110" Type="http://schemas.openxmlformats.org/officeDocument/2006/relationships/customXml" Target="../ink/ink6004.xml"/><Relationship Id="rId115" Type="http://schemas.openxmlformats.org/officeDocument/2006/relationships/image" Target="../media/image826.png"/><Relationship Id="rId61" Type="http://schemas.openxmlformats.org/officeDocument/2006/relationships/image" Target="../media/image799.png"/><Relationship Id="rId82" Type="http://schemas.openxmlformats.org/officeDocument/2006/relationships/customXml" Target="../ink/ink5990.xml"/><Relationship Id="rId19" Type="http://schemas.openxmlformats.org/officeDocument/2006/relationships/image" Target="../media/image778.png"/><Relationship Id="rId14" Type="http://schemas.openxmlformats.org/officeDocument/2006/relationships/customXml" Target="../ink/ink5956.xml"/><Relationship Id="rId30" Type="http://schemas.openxmlformats.org/officeDocument/2006/relationships/customXml" Target="../ink/ink5964.xml"/><Relationship Id="rId35" Type="http://schemas.openxmlformats.org/officeDocument/2006/relationships/image" Target="../media/image786.png"/><Relationship Id="rId56" Type="http://schemas.openxmlformats.org/officeDocument/2006/relationships/customXml" Target="../ink/ink5977.xml"/><Relationship Id="rId77" Type="http://schemas.openxmlformats.org/officeDocument/2006/relationships/image" Target="../media/image807.png"/><Relationship Id="rId100" Type="http://schemas.openxmlformats.org/officeDocument/2006/relationships/customXml" Target="../ink/ink5999.xml"/><Relationship Id="rId105" Type="http://schemas.openxmlformats.org/officeDocument/2006/relationships/image" Target="../media/image821.png"/><Relationship Id="rId8" Type="http://schemas.openxmlformats.org/officeDocument/2006/relationships/customXml" Target="../ink/ink5953.xml"/><Relationship Id="rId51" Type="http://schemas.openxmlformats.org/officeDocument/2006/relationships/image" Target="../media/image794.png"/><Relationship Id="rId72" Type="http://schemas.openxmlformats.org/officeDocument/2006/relationships/customXml" Target="../ink/ink5985.xml"/><Relationship Id="rId93" Type="http://schemas.openxmlformats.org/officeDocument/2006/relationships/image" Target="../media/image815.png"/><Relationship Id="rId98" Type="http://schemas.openxmlformats.org/officeDocument/2006/relationships/customXml" Target="../ink/ink5998.xml"/><Relationship Id="rId121" Type="http://schemas.openxmlformats.org/officeDocument/2006/relationships/image" Target="../media/image829.png"/><Relationship Id="rId3" Type="http://schemas.openxmlformats.org/officeDocument/2006/relationships/image" Target="../media/image736.png"/><Relationship Id="rId25" Type="http://schemas.openxmlformats.org/officeDocument/2006/relationships/image" Target="../media/image781.png"/><Relationship Id="rId46" Type="http://schemas.openxmlformats.org/officeDocument/2006/relationships/customXml" Target="../ink/ink5972.xml"/><Relationship Id="rId67" Type="http://schemas.openxmlformats.org/officeDocument/2006/relationships/image" Target="../media/image802.png"/><Relationship Id="rId116" Type="http://schemas.openxmlformats.org/officeDocument/2006/relationships/customXml" Target="../ink/ink6007.xml"/><Relationship Id="rId20" Type="http://schemas.openxmlformats.org/officeDocument/2006/relationships/customXml" Target="../ink/ink5959.xml"/><Relationship Id="rId41" Type="http://schemas.openxmlformats.org/officeDocument/2006/relationships/image" Target="../media/image789.png"/><Relationship Id="rId62" Type="http://schemas.openxmlformats.org/officeDocument/2006/relationships/customXml" Target="../ink/ink5980.xml"/><Relationship Id="rId83" Type="http://schemas.openxmlformats.org/officeDocument/2006/relationships/image" Target="../media/image810.png"/><Relationship Id="rId88" Type="http://schemas.openxmlformats.org/officeDocument/2006/relationships/customXml" Target="../ink/ink5993.xml"/><Relationship Id="rId111" Type="http://schemas.openxmlformats.org/officeDocument/2006/relationships/image" Target="../media/image824.png"/><Relationship Id="rId15" Type="http://schemas.openxmlformats.org/officeDocument/2006/relationships/image" Target="../media/image776.png"/><Relationship Id="rId36" Type="http://schemas.openxmlformats.org/officeDocument/2006/relationships/customXml" Target="../ink/ink5967.xml"/><Relationship Id="rId57" Type="http://schemas.openxmlformats.org/officeDocument/2006/relationships/image" Target="../media/image797.png"/><Relationship Id="rId106" Type="http://schemas.openxmlformats.org/officeDocument/2006/relationships/customXml" Target="../ink/ink6002.xml"/><Relationship Id="rId10" Type="http://schemas.openxmlformats.org/officeDocument/2006/relationships/customXml" Target="../ink/ink5954.xml"/><Relationship Id="rId31" Type="http://schemas.openxmlformats.org/officeDocument/2006/relationships/image" Target="../media/image784.png"/><Relationship Id="rId52" Type="http://schemas.openxmlformats.org/officeDocument/2006/relationships/customXml" Target="../ink/ink5975.xml"/><Relationship Id="rId73" Type="http://schemas.openxmlformats.org/officeDocument/2006/relationships/image" Target="../media/image805.png"/><Relationship Id="rId78" Type="http://schemas.openxmlformats.org/officeDocument/2006/relationships/customXml" Target="../ink/ink5988.xml"/><Relationship Id="rId94" Type="http://schemas.openxmlformats.org/officeDocument/2006/relationships/customXml" Target="../ink/ink5996.xml"/><Relationship Id="rId99" Type="http://schemas.openxmlformats.org/officeDocument/2006/relationships/image" Target="../media/image818.png"/><Relationship Id="rId101" Type="http://schemas.openxmlformats.org/officeDocument/2006/relationships/image" Target="../media/image819.png"/></Relationships>
</file>

<file path=ppt/slides/_rels/slide1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34.png"/><Relationship Id="rId18" Type="http://schemas.openxmlformats.org/officeDocument/2006/relationships/customXml" Target="../ink/ink6018.xml"/><Relationship Id="rId26" Type="http://schemas.openxmlformats.org/officeDocument/2006/relationships/customXml" Target="../ink/ink6022.xml"/><Relationship Id="rId39" Type="http://schemas.openxmlformats.org/officeDocument/2006/relationships/image" Target="../media/image847.png"/><Relationship Id="rId21" Type="http://schemas.openxmlformats.org/officeDocument/2006/relationships/image" Target="../media/image838.png"/><Relationship Id="rId34" Type="http://schemas.openxmlformats.org/officeDocument/2006/relationships/customXml" Target="../ink/ink6026.xml"/><Relationship Id="rId42" Type="http://schemas.openxmlformats.org/officeDocument/2006/relationships/customXml" Target="../ink/ink6030.xml"/><Relationship Id="rId7" Type="http://schemas.openxmlformats.org/officeDocument/2006/relationships/image" Target="../media/image831.png"/><Relationship Id="rId2" Type="http://schemas.openxmlformats.org/officeDocument/2006/relationships/customXml" Target="../ink/ink6010.xml"/><Relationship Id="rId16" Type="http://schemas.openxmlformats.org/officeDocument/2006/relationships/customXml" Target="../ink/ink6017.xml"/><Relationship Id="rId29" Type="http://schemas.openxmlformats.org/officeDocument/2006/relationships/image" Target="../media/image8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12.xml"/><Relationship Id="rId11" Type="http://schemas.openxmlformats.org/officeDocument/2006/relationships/image" Target="../media/image833.png"/><Relationship Id="rId24" Type="http://schemas.openxmlformats.org/officeDocument/2006/relationships/customXml" Target="../ink/ink6021.xml"/><Relationship Id="rId32" Type="http://schemas.openxmlformats.org/officeDocument/2006/relationships/customXml" Target="../ink/ink6025.xml"/><Relationship Id="rId37" Type="http://schemas.openxmlformats.org/officeDocument/2006/relationships/image" Target="../media/image846.png"/><Relationship Id="rId40" Type="http://schemas.openxmlformats.org/officeDocument/2006/relationships/customXml" Target="../ink/ink6029.xml"/><Relationship Id="rId45" Type="http://schemas.openxmlformats.org/officeDocument/2006/relationships/image" Target="../media/image850.png"/><Relationship Id="rId5" Type="http://schemas.openxmlformats.org/officeDocument/2006/relationships/image" Target="../media/image754.png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6023.xml"/><Relationship Id="rId36" Type="http://schemas.openxmlformats.org/officeDocument/2006/relationships/customXml" Target="../ink/ink6027.xml"/><Relationship Id="rId10" Type="http://schemas.openxmlformats.org/officeDocument/2006/relationships/customXml" Target="../ink/ink6014.xml"/><Relationship Id="rId19" Type="http://schemas.openxmlformats.org/officeDocument/2006/relationships/image" Target="../media/image837.png"/><Relationship Id="rId31" Type="http://schemas.openxmlformats.org/officeDocument/2006/relationships/image" Target="../media/image843.png"/><Relationship Id="rId44" Type="http://schemas.openxmlformats.org/officeDocument/2006/relationships/customXml" Target="../ink/ink6031.xml"/><Relationship Id="rId4" Type="http://schemas.openxmlformats.org/officeDocument/2006/relationships/customXml" Target="../ink/ink6011.xml"/><Relationship Id="rId9" Type="http://schemas.openxmlformats.org/officeDocument/2006/relationships/image" Target="../media/image832.png"/><Relationship Id="rId14" Type="http://schemas.openxmlformats.org/officeDocument/2006/relationships/customXml" Target="../ink/ink6016.xml"/><Relationship Id="rId22" Type="http://schemas.openxmlformats.org/officeDocument/2006/relationships/customXml" Target="../ink/ink6020.xml"/><Relationship Id="rId27" Type="http://schemas.openxmlformats.org/officeDocument/2006/relationships/image" Target="../media/image841.png"/><Relationship Id="rId30" Type="http://schemas.openxmlformats.org/officeDocument/2006/relationships/customXml" Target="../ink/ink6024.xml"/><Relationship Id="rId35" Type="http://schemas.openxmlformats.org/officeDocument/2006/relationships/image" Target="../media/image845.png"/><Relationship Id="rId43" Type="http://schemas.openxmlformats.org/officeDocument/2006/relationships/image" Target="../media/image849.png"/><Relationship Id="rId8" Type="http://schemas.openxmlformats.org/officeDocument/2006/relationships/customXml" Target="../ink/ink6013.xml"/><Relationship Id="rId3" Type="http://schemas.openxmlformats.org/officeDocument/2006/relationships/image" Target="../media/image830.png"/><Relationship Id="rId12" Type="http://schemas.openxmlformats.org/officeDocument/2006/relationships/customXml" Target="../ink/ink6015.xml"/><Relationship Id="rId17" Type="http://schemas.openxmlformats.org/officeDocument/2006/relationships/image" Target="../media/image836.png"/><Relationship Id="rId25" Type="http://schemas.openxmlformats.org/officeDocument/2006/relationships/image" Target="../media/image840.png"/><Relationship Id="rId33" Type="http://schemas.openxmlformats.org/officeDocument/2006/relationships/image" Target="../media/image844.png"/><Relationship Id="rId38" Type="http://schemas.openxmlformats.org/officeDocument/2006/relationships/customXml" Target="../ink/ink6028.xml"/><Relationship Id="rId20" Type="http://schemas.openxmlformats.org/officeDocument/2006/relationships/customXml" Target="../ink/ink6019.xml"/><Relationship Id="rId41" Type="http://schemas.openxmlformats.org/officeDocument/2006/relationships/image" Target="../media/image848.png"/></Relationships>
</file>

<file path=ppt/slides/_rels/slide1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34.png"/><Relationship Id="rId18" Type="http://schemas.openxmlformats.org/officeDocument/2006/relationships/customXml" Target="../ink/ink6040.xml"/><Relationship Id="rId26" Type="http://schemas.openxmlformats.org/officeDocument/2006/relationships/customXml" Target="../ink/ink6044.xml"/><Relationship Id="rId39" Type="http://schemas.openxmlformats.org/officeDocument/2006/relationships/image" Target="../media/image847.png"/><Relationship Id="rId21" Type="http://schemas.openxmlformats.org/officeDocument/2006/relationships/image" Target="../media/image838.png"/><Relationship Id="rId34" Type="http://schemas.openxmlformats.org/officeDocument/2006/relationships/customXml" Target="../ink/ink6048.xml"/><Relationship Id="rId42" Type="http://schemas.openxmlformats.org/officeDocument/2006/relationships/customXml" Target="../ink/ink6052.xml"/><Relationship Id="rId47" Type="http://schemas.openxmlformats.org/officeDocument/2006/relationships/image" Target="../media/image851.png"/><Relationship Id="rId7" Type="http://schemas.openxmlformats.org/officeDocument/2006/relationships/image" Target="../media/image831.png"/><Relationship Id="rId2" Type="http://schemas.openxmlformats.org/officeDocument/2006/relationships/customXml" Target="../ink/ink6032.xml"/><Relationship Id="rId16" Type="http://schemas.openxmlformats.org/officeDocument/2006/relationships/customXml" Target="../ink/ink6039.xml"/><Relationship Id="rId29" Type="http://schemas.openxmlformats.org/officeDocument/2006/relationships/image" Target="../media/image8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34.xml"/><Relationship Id="rId11" Type="http://schemas.openxmlformats.org/officeDocument/2006/relationships/image" Target="../media/image833.png"/><Relationship Id="rId24" Type="http://schemas.openxmlformats.org/officeDocument/2006/relationships/customXml" Target="../ink/ink6043.xml"/><Relationship Id="rId32" Type="http://schemas.openxmlformats.org/officeDocument/2006/relationships/customXml" Target="../ink/ink6047.xml"/><Relationship Id="rId37" Type="http://schemas.openxmlformats.org/officeDocument/2006/relationships/image" Target="../media/image846.png"/><Relationship Id="rId40" Type="http://schemas.openxmlformats.org/officeDocument/2006/relationships/customXml" Target="../ink/ink6051.xml"/><Relationship Id="rId45" Type="http://schemas.openxmlformats.org/officeDocument/2006/relationships/image" Target="../media/image850.png"/><Relationship Id="rId5" Type="http://schemas.openxmlformats.org/officeDocument/2006/relationships/image" Target="../media/image754.png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6045.xml"/><Relationship Id="rId36" Type="http://schemas.openxmlformats.org/officeDocument/2006/relationships/customXml" Target="../ink/ink6049.xml"/><Relationship Id="rId10" Type="http://schemas.openxmlformats.org/officeDocument/2006/relationships/customXml" Target="../ink/ink6036.xml"/><Relationship Id="rId19" Type="http://schemas.openxmlformats.org/officeDocument/2006/relationships/image" Target="../media/image837.png"/><Relationship Id="rId31" Type="http://schemas.openxmlformats.org/officeDocument/2006/relationships/image" Target="../media/image843.png"/><Relationship Id="rId44" Type="http://schemas.openxmlformats.org/officeDocument/2006/relationships/customXml" Target="../ink/ink6053.xml"/><Relationship Id="rId4" Type="http://schemas.openxmlformats.org/officeDocument/2006/relationships/customXml" Target="../ink/ink6033.xml"/><Relationship Id="rId9" Type="http://schemas.openxmlformats.org/officeDocument/2006/relationships/image" Target="../media/image832.png"/><Relationship Id="rId14" Type="http://schemas.openxmlformats.org/officeDocument/2006/relationships/customXml" Target="../ink/ink6038.xml"/><Relationship Id="rId22" Type="http://schemas.openxmlformats.org/officeDocument/2006/relationships/customXml" Target="../ink/ink6042.xml"/><Relationship Id="rId27" Type="http://schemas.openxmlformats.org/officeDocument/2006/relationships/image" Target="../media/image841.png"/><Relationship Id="rId30" Type="http://schemas.openxmlformats.org/officeDocument/2006/relationships/customXml" Target="../ink/ink6046.xml"/><Relationship Id="rId35" Type="http://schemas.openxmlformats.org/officeDocument/2006/relationships/image" Target="../media/image845.png"/><Relationship Id="rId43" Type="http://schemas.openxmlformats.org/officeDocument/2006/relationships/image" Target="../media/image849.png"/><Relationship Id="rId8" Type="http://schemas.openxmlformats.org/officeDocument/2006/relationships/customXml" Target="../ink/ink6035.xml"/><Relationship Id="rId3" Type="http://schemas.openxmlformats.org/officeDocument/2006/relationships/image" Target="../media/image830.png"/><Relationship Id="rId12" Type="http://schemas.openxmlformats.org/officeDocument/2006/relationships/customXml" Target="../ink/ink6037.xml"/><Relationship Id="rId17" Type="http://schemas.openxmlformats.org/officeDocument/2006/relationships/image" Target="../media/image836.png"/><Relationship Id="rId25" Type="http://schemas.openxmlformats.org/officeDocument/2006/relationships/image" Target="../media/image840.png"/><Relationship Id="rId33" Type="http://schemas.openxmlformats.org/officeDocument/2006/relationships/image" Target="../media/image844.png"/><Relationship Id="rId38" Type="http://schemas.openxmlformats.org/officeDocument/2006/relationships/customXml" Target="../ink/ink6050.xml"/><Relationship Id="rId46" Type="http://schemas.openxmlformats.org/officeDocument/2006/relationships/customXml" Target="../ink/ink6054.xml"/><Relationship Id="rId20" Type="http://schemas.openxmlformats.org/officeDocument/2006/relationships/customXml" Target="../ink/ink6041.xml"/><Relationship Id="rId41" Type="http://schemas.openxmlformats.org/officeDocument/2006/relationships/image" Target="../media/image848.png"/></Relationships>
</file>

<file path=ppt/slides/_rels/slide1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34.png"/><Relationship Id="rId18" Type="http://schemas.openxmlformats.org/officeDocument/2006/relationships/customXml" Target="../ink/ink6063.xml"/><Relationship Id="rId26" Type="http://schemas.openxmlformats.org/officeDocument/2006/relationships/customXml" Target="../ink/ink6067.xml"/><Relationship Id="rId39" Type="http://schemas.openxmlformats.org/officeDocument/2006/relationships/image" Target="../media/image847.png"/><Relationship Id="rId21" Type="http://schemas.openxmlformats.org/officeDocument/2006/relationships/image" Target="../media/image838.png"/><Relationship Id="rId34" Type="http://schemas.openxmlformats.org/officeDocument/2006/relationships/customXml" Target="../ink/ink6071.xml"/><Relationship Id="rId42" Type="http://schemas.openxmlformats.org/officeDocument/2006/relationships/customXml" Target="../ink/ink6075.xml"/><Relationship Id="rId47" Type="http://schemas.openxmlformats.org/officeDocument/2006/relationships/image" Target="../media/image851.png"/><Relationship Id="rId50" Type="http://schemas.openxmlformats.org/officeDocument/2006/relationships/customXml" Target="../ink/ink6079.xml"/><Relationship Id="rId55" Type="http://schemas.openxmlformats.org/officeDocument/2006/relationships/image" Target="../media/image855.png"/><Relationship Id="rId7" Type="http://schemas.openxmlformats.org/officeDocument/2006/relationships/image" Target="../media/image831.png"/><Relationship Id="rId2" Type="http://schemas.openxmlformats.org/officeDocument/2006/relationships/customXml" Target="../ink/ink6055.xml"/><Relationship Id="rId16" Type="http://schemas.openxmlformats.org/officeDocument/2006/relationships/customXml" Target="../ink/ink6062.xml"/><Relationship Id="rId29" Type="http://schemas.openxmlformats.org/officeDocument/2006/relationships/image" Target="../media/image842.png"/><Relationship Id="rId11" Type="http://schemas.openxmlformats.org/officeDocument/2006/relationships/image" Target="../media/image833.png"/><Relationship Id="rId24" Type="http://schemas.openxmlformats.org/officeDocument/2006/relationships/customXml" Target="../ink/ink6066.xml"/><Relationship Id="rId32" Type="http://schemas.openxmlformats.org/officeDocument/2006/relationships/customXml" Target="../ink/ink6070.xml"/><Relationship Id="rId37" Type="http://schemas.openxmlformats.org/officeDocument/2006/relationships/image" Target="../media/image846.png"/><Relationship Id="rId40" Type="http://schemas.openxmlformats.org/officeDocument/2006/relationships/customXml" Target="../ink/ink6074.xml"/><Relationship Id="rId45" Type="http://schemas.openxmlformats.org/officeDocument/2006/relationships/image" Target="../media/image850.png"/><Relationship Id="rId53" Type="http://schemas.openxmlformats.org/officeDocument/2006/relationships/image" Target="../media/image854.png"/><Relationship Id="rId5" Type="http://schemas.openxmlformats.org/officeDocument/2006/relationships/image" Target="../media/image754.png"/><Relationship Id="rId10" Type="http://schemas.openxmlformats.org/officeDocument/2006/relationships/customXml" Target="../ink/ink6059.xml"/><Relationship Id="rId19" Type="http://schemas.openxmlformats.org/officeDocument/2006/relationships/image" Target="../media/image837.png"/><Relationship Id="rId31" Type="http://schemas.openxmlformats.org/officeDocument/2006/relationships/image" Target="../media/image843.png"/><Relationship Id="rId44" Type="http://schemas.openxmlformats.org/officeDocument/2006/relationships/customXml" Target="../ink/ink6076.xml"/><Relationship Id="rId52" Type="http://schemas.openxmlformats.org/officeDocument/2006/relationships/customXml" Target="../ink/ink6080.xml"/><Relationship Id="rId4" Type="http://schemas.openxmlformats.org/officeDocument/2006/relationships/customXml" Target="../ink/ink6056.xml"/><Relationship Id="rId9" Type="http://schemas.openxmlformats.org/officeDocument/2006/relationships/image" Target="../media/image832.png"/><Relationship Id="rId14" Type="http://schemas.openxmlformats.org/officeDocument/2006/relationships/customXml" Target="../ink/ink6061.xml"/><Relationship Id="rId22" Type="http://schemas.openxmlformats.org/officeDocument/2006/relationships/customXml" Target="../ink/ink6065.xml"/><Relationship Id="rId27" Type="http://schemas.openxmlformats.org/officeDocument/2006/relationships/image" Target="../media/image841.png"/><Relationship Id="rId30" Type="http://schemas.openxmlformats.org/officeDocument/2006/relationships/customXml" Target="../ink/ink6069.xml"/><Relationship Id="rId35" Type="http://schemas.openxmlformats.org/officeDocument/2006/relationships/image" Target="../media/image845.png"/><Relationship Id="rId43" Type="http://schemas.openxmlformats.org/officeDocument/2006/relationships/image" Target="../media/image849.png"/><Relationship Id="rId48" Type="http://schemas.openxmlformats.org/officeDocument/2006/relationships/customXml" Target="../ink/ink6078.xml"/><Relationship Id="rId8" Type="http://schemas.openxmlformats.org/officeDocument/2006/relationships/customXml" Target="../ink/ink6058.xml"/><Relationship Id="rId51" Type="http://schemas.openxmlformats.org/officeDocument/2006/relationships/image" Target="../media/image853.png"/><Relationship Id="rId3" Type="http://schemas.openxmlformats.org/officeDocument/2006/relationships/image" Target="../media/image830.png"/><Relationship Id="rId12" Type="http://schemas.openxmlformats.org/officeDocument/2006/relationships/customXml" Target="../ink/ink6060.xml"/><Relationship Id="rId17" Type="http://schemas.openxmlformats.org/officeDocument/2006/relationships/image" Target="../media/image836.png"/><Relationship Id="rId25" Type="http://schemas.openxmlformats.org/officeDocument/2006/relationships/image" Target="../media/image840.png"/><Relationship Id="rId33" Type="http://schemas.openxmlformats.org/officeDocument/2006/relationships/image" Target="../media/image844.png"/><Relationship Id="rId38" Type="http://schemas.openxmlformats.org/officeDocument/2006/relationships/customXml" Target="../ink/ink6073.xml"/><Relationship Id="rId46" Type="http://schemas.openxmlformats.org/officeDocument/2006/relationships/customXml" Target="../ink/ink6077.xml"/><Relationship Id="rId20" Type="http://schemas.openxmlformats.org/officeDocument/2006/relationships/customXml" Target="../ink/ink6064.xml"/><Relationship Id="rId41" Type="http://schemas.openxmlformats.org/officeDocument/2006/relationships/image" Target="../media/image848.png"/><Relationship Id="rId54" Type="http://schemas.openxmlformats.org/officeDocument/2006/relationships/customXml" Target="../ink/ink60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57.xml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6068.xml"/><Relationship Id="rId36" Type="http://schemas.openxmlformats.org/officeDocument/2006/relationships/customXml" Target="../ink/ink6072.xml"/><Relationship Id="rId49" Type="http://schemas.openxmlformats.org/officeDocument/2006/relationships/image" Target="../media/image852.png"/></Relationships>
</file>

<file path=ppt/slides/_rels/slide1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94.xml"/><Relationship Id="rId21" Type="http://schemas.openxmlformats.org/officeDocument/2006/relationships/image" Target="../media/image838.png"/><Relationship Id="rId42" Type="http://schemas.openxmlformats.org/officeDocument/2006/relationships/customXml" Target="../ink/ink6102.xml"/><Relationship Id="rId47" Type="http://schemas.openxmlformats.org/officeDocument/2006/relationships/image" Target="../media/image851.png"/><Relationship Id="rId63" Type="http://schemas.openxmlformats.org/officeDocument/2006/relationships/image" Target="../media/image859.png"/><Relationship Id="rId68" Type="http://schemas.openxmlformats.org/officeDocument/2006/relationships/customXml" Target="../ink/ink6115.xml"/><Relationship Id="rId7" Type="http://schemas.openxmlformats.org/officeDocument/2006/relationships/image" Target="../media/image831.png"/><Relationship Id="rId71" Type="http://schemas.openxmlformats.org/officeDocument/2006/relationships/image" Target="../media/image863.png"/><Relationship Id="rId2" Type="http://schemas.openxmlformats.org/officeDocument/2006/relationships/customXml" Target="../ink/ink6082.xml"/><Relationship Id="rId16" Type="http://schemas.openxmlformats.org/officeDocument/2006/relationships/customXml" Target="../ink/ink6089.xml"/><Relationship Id="rId29" Type="http://schemas.openxmlformats.org/officeDocument/2006/relationships/image" Target="../media/image842.png"/><Relationship Id="rId11" Type="http://schemas.openxmlformats.org/officeDocument/2006/relationships/image" Target="../media/image833.png"/><Relationship Id="rId24" Type="http://schemas.openxmlformats.org/officeDocument/2006/relationships/customXml" Target="../ink/ink6093.xml"/><Relationship Id="rId32" Type="http://schemas.openxmlformats.org/officeDocument/2006/relationships/customXml" Target="../ink/ink6097.xml"/><Relationship Id="rId37" Type="http://schemas.openxmlformats.org/officeDocument/2006/relationships/image" Target="../media/image846.png"/><Relationship Id="rId40" Type="http://schemas.openxmlformats.org/officeDocument/2006/relationships/customXml" Target="../ink/ink6101.xml"/><Relationship Id="rId45" Type="http://schemas.openxmlformats.org/officeDocument/2006/relationships/image" Target="../media/image850.png"/><Relationship Id="rId53" Type="http://schemas.openxmlformats.org/officeDocument/2006/relationships/image" Target="../media/image854.png"/><Relationship Id="rId58" Type="http://schemas.openxmlformats.org/officeDocument/2006/relationships/customXml" Target="../ink/ink6110.xml"/><Relationship Id="rId66" Type="http://schemas.openxmlformats.org/officeDocument/2006/relationships/customXml" Target="../ink/ink6114.xml"/><Relationship Id="rId5" Type="http://schemas.openxmlformats.org/officeDocument/2006/relationships/image" Target="../media/image754.png"/><Relationship Id="rId61" Type="http://schemas.openxmlformats.org/officeDocument/2006/relationships/image" Target="../media/image858.png"/><Relationship Id="rId19" Type="http://schemas.openxmlformats.org/officeDocument/2006/relationships/image" Target="../media/image837.png"/><Relationship Id="rId14" Type="http://schemas.openxmlformats.org/officeDocument/2006/relationships/customXml" Target="../ink/ink6088.xml"/><Relationship Id="rId22" Type="http://schemas.openxmlformats.org/officeDocument/2006/relationships/customXml" Target="../ink/ink6092.xml"/><Relationship Id="rId27" Type="http://schemas.openxmlformats.org/officeDocument/2006/relationships/image" Target="../media/image841.png"/><Relationship Id="rId30" Type="http://schemas.openxmlformats.org/officeDocument/2006/relationships/customXml" Target="../ink/ink6096.xml"/><Relationship Id="rId35" Type="http://schemas.openxmlformats.org/officeDocument/2006/relationships/image" Target="../media/image845.png"/><Relationship Id="rId43" Type="http://schemas.openxmlformats.org/officeDocument/2006/relationships/image" Target="../media/image849.png"/><Relationship Id="rId48" Type="http://schemas.openxmlformats.org/officeDocument/2006/relationships/customXml" Target="../ink/ink6105.xml"/><Relationship Id="rId56" Type="http://schemas.openxmlformats.org/officeDocument/2006/relationships/customXml" Target="../ink/ink6109.xml"/><Relationship Id="rId64" Type="http://schemas.openxmlformats.org/officeDocument/2006/relationships/customXml" Target="../ink/ink6113.xml"/><Relationship Id="rId69" Type="http://schemas.openxmlformats.org/officeDocument/2006/relationships/image" Target="../media/image862.png"/><Relationship Id="rId8" Type="http://schemas.openxmlformats.org/officeDocument/2006/relationships/customXml" Target="../ink/ink6085.xml"/><Relationship Id="rId51" Type="http://schemas.openxmlformats.org/officeDocument/2006/relationships/image" Target="../media/image853.png"/><Relationship Id="rId3" Type="http://schemas.openxmlformats.org/officeDocument/2006/relationships/image" Target="../media/image830.png"/><Relationship Id="rId12" Type="http://schemas.openxmlformats.org/officeDocument/2006/relationships/customXml" Target="../ink/ink6087.xml"/><Relationship Id="rId17" Type="http://schemas.openxmlformats.org/officeDocument/2006/relationships/image" Target="../media/image836.png"/><Relationship Id="rId25" Type="http://schemas.openxmlformats.org/officeDocument/2006/relationships/image" Target="../media/image840.png"/><Relationship Id="rId33" Type="http://schemas.openxmlformats.org/officeDocument/2006/relationships/image" Target="../media/image844.png"/><Relationship Id="rId38" Type="http://schemas.openxmlformats.org/officeDocument/2006/relationships/customXml" Target="../ink/ink6100.xml"/><Relationship Id="rId46" Type="http://schemas.openxmlformats.org/officeDocument/2006/relationships/customXml" Target="../ink/ink6104.xml"/><Relationship Id="rId59" Type="http://schemas.openxmlformats.org/officeDocument/2006/relationships/image" Target="../media/image857.png"/><Relationship Id="rId67" Type="http://schemas.openxmlformats.org/officeDocument/2006/relationships/image" Target="../media/image861.png"/><Relationship Id="rId20" Type="http://schemas.openxmlformats.org/officeDocument/2006/relationships/customXml" Target="../ink/ink6091.xml"/><Relationship Id="rId41" Type="http://schemas.openxmlformats.org/officeDocument/2006/relationships/image" Target="../media/image848.png"/><Relationship Id="rId54" Type="http://schemas.openxmlformats.org/officeDocument/2006/relationships/customXml" Target="../ink/ink6108.xml"/><Relationship Id="rId62" Type="http://schemas.openxmlformats.org/officeDocument/2006/relationships/customXml" Target="../ink/ink6112.xml"/><Relationship Id="rId70" Type="http://schemas.openxmlformats.org/officeDocument/2006/relationships/customXml" Target="../ink/ink61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84.xml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6095.xml"/><Relationship Id="rId36" Type="http://schemas.openxmlformats.org/officeDocument/2006/relationships/customXml" Target="../ink/ink6099.xml"/><Relationship Id="rId49" Type="http://schemas.openxmlformats.org/officeDocument/2006/relationships/image" Target="../media/image852.png"/><Relationship Id="rId57" Type="http://schemas.openxmlformats.org/officeDocument/2006/relationships/image" Target="../media/image856.png"/><Relationship Id="rId10" Type="http://schemas.openxmlformats.org/officeDocument/2006/relationships/customXml" Target="../ink/ink6086.xml"/><Relationship Id="rId31" Type="http://schemas.openxmlformats.org/officeDocument/2006/relationships/image" Target="../media/image843.png"/><Relationship Id="rId44" Type="http://schemas.openxmlformats.org/officeDocument/2006/relationships/customXml" Target="../ink/ink6103.xml"/><Relationship Id="rId52" Type="http://schemas.openxmlformats.org/officeDocument/2006/relationships/customXml" Target="../ink/ink6107.xml"/><Relationship Id="rId60" Type="http://schemas.openxmlformats.org/officeDocument/2006/relationships/customXml" Target="../ink/ink6111.xml"/><Relationship Id="rId65" Type="http://schemas.openxmlformats.org/officeDocument/2006/relationships/image" Target="../media/image860.png"/><Relationship Id="rId4" Type="http://schemas.openxmlformats.org/officeDocument/2006/relationships/customXml" Target="../ink/ink6083.xml"/><Relationship Id="rId9" Type="http://schemas.openxmlformats.org/officeDocument/2006/relationships/image" Target="../media/image832.png"/><Relationship Id="rId13" Type="http://schemas.openxmlformats.org/officeDocument/2006/relationships/image" Target="../media/image834.png"/><Relationship Id="rId18" Type="http://schemas.openxmlformats.org/officeDocument/2006/relationships/customXml" Target="../ink/ink6090.xml"/><Relationship Id="rId39" Type="http://schemas.openxmlformats.org/officeDocument/2006/relationships/image" Target="../media/image847.png"/><Relationship Id="rId34" Type="http://schemas.openxmlformats.org/officeDocument/2006/relationships/customXml" Target="../ink/ink6098.xml"/><Relationship Id="rId50" Type="http://schemas.openxmlformats.org/officeDocument/2006/relationships/customXml" Target="../ink/ink6106.xml"/><Relationship Id="rId55" Type="http://schemas.openxmlformats.org/officeDocument/2006/relationships/image" Target="../media/image855.png"/></Relationships>
</file>

<file path=ppt/slides/_rels/slide1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129.xml"/><Relationship Id="rId21" Type="http://schemas.openxmlformats.org/officeDocument/2006/relationships/image" Target="../media/image838.png"/><Relationship Id="rId42" Type="http://schemas.openxmlformats.org/officeDocument/2006/relationships/customXml" Target="../ink/ink6137.xml"/><Relationship Id="rId47" Type="http://schemas.openxmlformats.org/officeDocument/2006/relationships/image" Target="../media/image851.png"/><Relationship Id="rId63" Type="http://schemas.openxmlformats.org/officeDocument/2006/relationships/image" Target="../media/image859.png"/><Relationship Id="rId68" Type="http://schemas.openxmlformats.org/officeDocument/2006/relationships/customXml" Target="../ink/ink6150.xml"/><Relationship Id="rId84" Type="http://schemas.openxmlformats.org/officeDocument/2006/relationships/customXml" Target="../ink/ink6158.xml"/><Relationship Id="rId89" Type="http://schemas.openxmlformats.org/officeDocument/2006/relationships/image" Target="../media/image872.png"/><Relationship Id="rId16" Type="http://schemas.openxmlformats.org/officeDocument/2006/relationships/customXml" Target="../ink/ink6124.xml"/><Relationship Id="rId11" Type="http://schemas.openxmlformats.org/officeDocument/2006/relationships/image" Target="../media/image833.png"/><Relationship Id="rId32" Type="http://schemas.openxmlformats.org/officeDocument/2006/relationships/customXml" Target="../ink/ink6132.xml"/><Relationship Id="rId37" Type="http://schemas.openxmlformats.org/officeDocument/2006/relationships/image" Target="../media/image846.png"/><Relationship Id="rId53" Type="http://schemas.openxmlformats.org/officeDocument/2006/relationships/image" Target="../media/image854.png"/><Relationship Id="rId58" Type="http://schemas.openxmlformats.org/officeDocument/2006/relationships/customXml" Target="../ink/ink6145.xml"/><Relationship Id="rId74" Type="http://schemas.openxmlformats.org/officeDocument/2006/relationships/customXml" Target="../ink/ink6153.xml"/><Relationship Id="rId79" Type="http://schemas.openxmlformats.org/officeDocument/2006/relationships/image" Target="../media/image867.png"/><Relationship Id="rId5" Type="http://schemas.openxmlformats.org/officeDocument/2006/relationships/image" Target="../media/image754.png"/><Relationship Id="rId14" Type="http://schemas.openxmlformats.org/officeDocument/2006/relationships/customXml" Target="../ink/ink6123.xml"/><Relationship Id="rId22" Type="http://schemas.openxmlformats.org/officeDocument/2006/relationships/customXml" Target="../ink/ink6127.xml"/><Relationship Id="rId27" Type="http://schemas.openxmlformats.org/officeDocument/2006/relationships/image" Target="../media/image841.png"/><Relationship Id="rId30" Type="http://schemas.openxmlformats.org/officeDocument/2006/relationships/customXml" Target="../ink/ink6131.xml"/><Relationship Id="rId35" Type="http://schemas.openxmlformats.org/officeDocument/2006/relationships/image" Target="../media/image845.png"/><Relationship Id="rId43" Type="http://schemas.openxmlformats.org/officeDocument/2006/relationships/image" Target="../media/image849.png"/><Relationship Id="rId48" Type="http://schemas.openxmlformats.org/officeDocument/2006/relationships/customXml" Target="../ink/ink6140.xml"/><Relationship Id="rId56" Type="http://schemas.openxmlformats.org/officeDocument/2006/relationships/customXml" Target="../ink/ink6144.xml"/><Relationship Id="rId64" Type="http://schemas.openxmlformats.org/officeDocument/2006/relationships/customXml" Target="../ink/ink6148.xml"/><Relationship Id="rId69" Type="http://schemas.openxmlformats.org/officeDocument/2006/relationships/image" Target="../media/image862.png"/><Relationship Id="rId77" Type="http://schemas.openxmlformats.org/officeDocument/2006/relationships/image" Target="../media/image866.png"/><Relationship Id="rId8" Type="http://schemas.openxmlformats.org/officeDocument/2006/relationships/customXml" Target="../ink/ink6120.xml"/><Relationship Id="rId51" Type="http://schemas.openxmlformats.org/officeDocument/2006/relationships/image" Target="../media/image853.png"/><Relationship Id="rId72" Type="http://schemas.openxmlformats.org/officeDocument/2006/relationships/customXml" Target="../ink/ink6152.xml"/><Relationship Id="rId80" Type="http://schemas.openxmlformats.org/officeDocument/2006/relationships/customXml" Target="../ink/ink6156.xml"/><Relationship Id="rId85" Type="http://schemas.openxmlformats.org/officeDocument/2006/relationships/image" Target="../media/image870.png"/><Relationship Id="rId3" Type="http://schemas.openxmlformats.org/officeDocument/2006/relationships/image" Target="../media/image830.png"/><Relationship Id="rId12" Type="http://schemas.openxmlformats.org/officeDocument/2006/relationships/customXml" Target="../ink/ink6122.xml"/><Relationship Id="rId17" Type="http://schemas.openxmlformats.org/officeDocument/2006/relationships/image" Target="../media/image836.png"/><Relationship Id="rId25" Type="http://schemas.openxmlformats.org/officeDocument/2006/relationships/image" Target="../media/image840.png"/><Relationship Id="rId33" Type="http://schemas.openxmlformats.org/officeDocument/2006/relationships/image" Target="../media/image844.png"/><Relationship Id="rId38" Type="http://schemas.openxmlformats.org/officeDocument/2006/relationships/customXml" Target="../ink/ink6135.xml"/><Relationship Id="rId46" Type="http://schemas.openxmlformats.org/officeDocument/2006/relationships/customXml" Target="../ink/ink6139.xml"/><Relationship Id="rId59" Type="http://schemas.openxmlformats.org/officeDocument/2006/relationships/image" Target="../media/image857.png"/><Relationship Id="rId67" Type="http://schemas.openxmlformats.org/officeDocument/2006/relationships/image" Target="../media/image861.png"/><Relationship Id="rId20" Type="http://schemas.openxmlformats.org/officeDocument/2006/relationships/customXml" Target="../ink/ink6126.xml"/><Relationship Id="rId41" Type="http://schemas.openxmlformats.org/officeDocument/2006/relationships/image" Target="../media/image848.png"/><Relationship Id="rId54" Type="http://schemas.openxmlformats.org/officeDocument/2006/relationships/customXml" Target="../ink/ink6143.xml"/><Relationship Id="rId62" Type="http://schemas.openxmlformats.org/officeDocument/2006/relationships/customXml" Target="../ink/ink6147.xml"/><Relationship Id="rId70" Type="http://schemas.openxmlformats.org/officeDocument/2006/relationships/customXml" Target="../ink/ink6151.xml"/><Relationship Id="rId75" Type="http://schemas.openxmlformats.org/officeDocument/2006/relationships/image" Target="../media/image865.png"/><Relationship Id="rId83" Type="http://schemas.openxmlformats.org/officeDocument/2006/relationships/image" Target="../media/image869.png"/><Relationship Id="rId88" Type="http://schemas.openxmlformats.org/officeDocument/2006/relationships/customXml" Target="../ink/ink61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19.xml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6130.xml"/><Relationship Id="rId36" Type="http://schemas.openxmlformats.org/officeDocument/2006/relationships/customXml" Target="../ink/ink6134.xml"/><Relationship Id="rId49" Type="http://schemas.openxmlformats.org/officeDocument/2006/relationships/image" Target="../media/image852.png"/><Relationship Id="rId57" Type="http://schemas.openxmlformats.org/officeDocument/2006/relationships/image" Target="../media/image856.png"/><Relationship Id="rId10" Type="http://schemas.openxmlformats.org/officeDocument/2006/relationships/customXml" Target="../ink/ink6121.xml"/><Relationship Id="rId31" Type="http://schemas.openxmlformats.org/officeDocument/2006/relationships/image" Target="../media/image843.png"/><Relationship Id="rId44" Type="http://schemas.openxmlformats.org/officeDocument/2006/relationships/customXml" Target="../ink/ink6138.xml"/><Relationship Id="rId52" Type="http://schemas.openxmlformats.org/officeDocument/2006/relationships/customXml" Target="../ink/ink6142.xml"/><Relationship Id="rId60" Type="http://schemas.openxmlformats.org/officeDocument/2006/relationships/customXml" Target="../ink/ink6146.xml"/><Relationship Id="rId65" Type="http://schemas.openxmlformats.org/officeDocument/2006/relationships/image" Target="../media/image860.png"/><Relationship Id="rId73" Type="http://schemas.openxmlformats.org/officeDocument/2006/relationships/image" Target="../media/image864.png"/><Relationship Id="rId78" Type="http://schemas.openxmlformats.org/officeDocument/2006/relationships/customXml" Target="../ink/ink6155.xml"/><Relationship Id="rId81" Type="http://schemas.openxmlformats.org/officeDocument/2006/relationships/image" Target="../media/image868.png"/><Relationship Id="rId86" Type="http://schemas.openxmlformats.org/officeDocument/2006/relationships/customXml" Target="../ink/ink6159.xml"/><Relationship Id="rId4" Type="http://schemas.openxmlformats.org/officeDocument/2006/relationships/customXml" Target="../ink/ink6118.xml"/><Relationship Id="rId9" Type="http://schemas.openxmlformats.org/officeDocument/2006/relationships/image" Target="../media/image832.png"/><Relationship Id="rId13" Type="http://schemas.openxmlformats.org/officeDocument/2006/relationships/image" Target="../media/image834.png"/><Relationship Id="rId18" Type="http://schemas.openxmlformats.org/officeDocument/2006/relationships/customXml" Target="../ink/ink6125.xml"/><Relationship Id="rId39" Type="http://schemas.openxmlformats.org/officeDocument/2006/relationships/image" Target="../media/image847.png"/><Relationship Id="rId34" Type="http://schemas.openxmlformats.org/officeDocument/2006/relationships/customXml" Target="../ink/ink6133.xml"/><Relationship Id="rId50" Type="http://schemas.openxmlformats.org/officeDocument/2006/relationships/customXml" Target="../ink/ink6141.xml"/><Relationship Id="rId55" Type="http://schemas.openxmlformats.org/officeDocument/2006/relationships/image" Target="../media/image855.png"/><Relationship Id="rId76" Type="http://schemas.openxmlformats.org/officeDocument/2006/relationships/customXml" Target="../ink/ink6154.xml"/><Relationship Id="rId7" Type="http://schemas.openxmlformats.org/officeDocument/2006/relationships/image" Target="../media/image831.png"/><Relationship Id="rId71" Type="http://schemas.openxmlformats.org/officeDocument/2006/relationships/image" Target="../media/image863.png"/><Relationship Id="rId2" Type="http://schemas.openxmlformats.org/officeDocument/2006/relationships/customXml" Target="../ink/ink6117.xml"/><Relationship Id="rId29" Type="http://schemas.openxmlformats.org/officeDocument/2006/relationships/image" Target="../media/image842.png"/><Relationship Id="rId24" Type="http://schemas.openxmlformats.org/officeDocument/2006/relationships/customXml" Target="../ink/ink6128.xml"/><Relationship Id="rId40" Type="http://schemas.openxmlformats.org/officeDocument/2006/relationships/customXml" Target="../ink/ink6136.xml"/><Relationship Id="rId45" Type="http://schemas.openxmlformats.org/officeDocument/2006/relationships/image" Target="../media/image850.png"/><Relationship Id="rId66" Type="http://schemas.openxmlformats.org/officeDocument/2006/relationships/customXml" Target="../ink/ink6149.xml"/><Relationship Id="rId87" Type="http://schemas.openxmlformats.org/officeDocument/2006/relationships/image" Target="../media/image871.png"/><Relationship Id="rId61" Type="http://schemas.openxmlformats.org/officeDocument/2006/relationships/image" Target="../media/image858.png"/><Relationship Id="rId82" Type="http://schemas.openxmlformats.org/officeDocument/2006/relationships/customXml" Target="../ink/ink6157.xml"/><Relationship Id="rId19" Type="http://schemas.openxmlformats.org/officeDocument/2006/relationships/image" Target="../media/image837.png"/></Relationships>
</file>

<file path=ppt/slides/_rels/slide1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173.xml"/><Relationship Id="rId21" Type="http://schemas.openxmlformats.org/officeDocument/2006/relationships/image" Target="../media/image838.png"/><Relationship Id="rId42" Type="http://schemas.openxmlformats.org/officeDocument/2006/relationships/customXml" Target="../ink/ink6181.xml"/><Relationship Id="rId47" Type="http://schemas.openxmlformats.org/officeDocument/2006/relationships/image" Target="../media/image851.png"/><Relationship Id="rId63" Type="http://schemas.openxmlformats.org/officeDocument/2006/relationships/image" Target="../media/image859.png"/><Relationship Id="rId68" Type="http://schemas.openxmlformats.org/officeDocument/2006/relationships/customXml" Target="../ink/ink6194.xml"/><Relationship Id="rId84" Type="http://schemas.openxmlformats.org/officeDocument/2006/relationships/customXml" Target="../ink/ink6202.xml"/><Relationship Id="rId89" Type="http://schemas.openxmlformats.org/officeDocument/2006/relationships/image" Target="../media/image872.png"/><Relationship Id="rId16" Type="http://schemas.openxmlformats.org/officeDocument/2006/relationships/customXml" Target="../ink/ink6168.xml"/><Relationship Id="rId107" Type="http://schemas.openxmlformats.org/officeDocument/2006/relationships/image" Target="../media/image881.png"/><Relationship Id="rId11" Type="http://schemas.openxmlformats.org/officeDocument/2006/relationships/image" Target="../media/image833.png"/><Relationship Id="rId32" Type="http://schemas.openxmlformats.org/officeDocument/2006/relationships/customXml" Target="../ink/ink6176.xml"/><Relationship Id="rId37" Type="http://schemas.openxmlformats.org/officeDocument/2006/relationships/image" Target="../media/image846.png"/><Relationship Id="rId53" Type="http://schemas.openxmlformats.org/officeDocument/2006/relationships/image" Target="../media/image854.png"/><Relationship Id="rId58" Type="http://schemas.openxmlformats.org/officeDocument/2006/relationships/customXml" Target="../ink/ink6189.xml"/><Relationship Id="rId74" Type="http://schemas.openxmlformats.org/officeDocument/2006/relationships/customXml" Target="../ink/ink6197.xml"/><Relationship Id="rId79" Type="http://schemas.openxmlformats.org/officeDocument/2006/relationships/image" Target="../media/image867.png"/><Relationship Id="rId102" Type="http://schemas.openxmlformats.org/officeDocument/2006/relationships/customXml" Target="../ink/ink6211.xml"/><Relationship Id="rId5" Type="http://schemas.openxmlformats.org/officeDocument/2006/relationships/image" Target="../media/image754.png"/><Relationship Id="rId90" Type="http://schemas.openxmlformats.org/officeDocument/2006/relationships/customXml" Target="../ink/ink6205.xml"/><Relationship Id="rId95" Type="http://schemas.openxmlformats.org/officeDocument/2006/relationships/image" Target="../media/image875.png"/><Relationship Id="rId22" Type="http://schemas.openxmlformats.org/officeDocument/2006/relationships/customXml" Target="../ink/ink6171.xml"/><Relationship Id="rId27" Type="http://schemas.openxmlformats.org/officeDocument/2006/relationships/image" Target="../media/image841.png"/><Relationship Id="rId43" Type="http://schemas.openxmlformats.org/officeDocument/2006/relationships/image" Target="../media/image849.png"/><Relationship Id="rId48" Type="http://schemas.openxmlformats.org/officeDocument/2006/relationships/customXml" Target="../ink/ink6184.xml"/><Relationship Id="rId64" Type="http://schemas.openxmlformats.org/officeDocument/2006/relationships/customXml" Target="../ink/ink6192.xml"/><Relationship Id="rId69" Type="http://schemas.openxmlformats.org/officeDocument/2006/relationships/image" Target="../media/image862.png"/><Relationship Id="rId80" Type="http://schemas.openxmlformats.org/officeDocument/2006/relationships/customXml" Target="../ink/ink6200.xml"/><Relationship Id="rId85" Type="http://schemas.openxmlformats.org/officeDocument/2006/relationships/image" Target="../media/image870.png"/><Relationship Id="rId12" Type="http://schemas.openxmlformats.org/officeDocument/2006/relationships/customXml" Target="../ink/ink6166.xml"/><Relationship Id="rId17" Type="http://schemas.openxmlformats.org/officeDocument/2006/relationships/image" Target="../media/image836.png"/><Relationship Id="rId33" Type="http://schemas.openxmlformats.org/officeDocument/2006/relationships/image" Target="../media/image844.png"/><Relationship Id="rId38" Type="http://schemas.openxmlformats.org/officeDocument/2006/relationships/customXml" Target="../ink/ink6179.xml"/><Relationship Id="rId59" Type="http://schemas.openxmlformats.org/officeDocument/2006/relationships/image" Target="../media/image857.png"/><Relationship Id="rId103" Type="http://schemas.openxmlformats.org/officeDocument/2006/relationships/image" Target="../media/image879.png"/><Relationship Id="rId20" Type="http://schemas.openxmlformats.org/officeDocument/2006/relationships/customXml" Target="../ink/ink6170.xml"/><Relationship Id="rId41" Type="http://schemas.openxmlformats.org/officeDocument/2006/relationships/image" Target="../media/image848.png"/><Relationship Id="rId54" Type="http://schemas.openxmlformats.org/officeDocument/2006/relationships/customXml" Target="../ink/ink6187.xml"/><Relationship Id="rId62" Type="http://schemas.openxmlformats.org/officeDocument/2006/relationships/customXml" Target="../ink/ink6191.xml"/><Relationship Id="rId70" Type="http://schemas.openxmlformats.org/officeDocument/2006/relationships/customXml" Target="../ink/ink6195.xml"/><Relationship Id="rId75" Type="http://schemas.openxmlformats.org/officeDocument/2006/relationships/image" Target="../media/image865.png"/><Relationship Id="rId83" Type="http://schemas.openxmlformats.org/officeDocument/2006/relationships/image" Target="../media/image869.png"/><Relationship Id="rId88" Type="http://schemas.openxmlformats.org/officeDocument/2006/relationships/customXml" Target="../ink/ink6204.xml"/><Relationship Id="rId91" Type="http://schemas.openxmlformats.org/officeDocument/2006/relationships/image" Target="../media/image873.png"/><Relationship Id="rId96" Type="http://schemas.openxmlformats.org/officeDocument/2006/relationships/customXml" Target="../ink/ink62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63.xml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6174.xml"/><Relationship Id="rId36" Type="http://schemas.openxmlformats.org/officeDocument/2006/relationships/customXml" Target="../ink/ink6178.xml"/><Relationship Id="rId49" Type="http://schemas.openxmlformats.org/officeDocument/2006/relationships/image" Target="../media/image852.png"/><Relationship Id="rId57" Type="http://schemas.openxmlformats.org/officeDocument/2006/relationships/image" Target="../media/image856.png"/><Relationship Id="rId106" Type="http://schemas.openxmlformats.org/officeDocument/2006/relationships/customXml" Target="../ink/ink6213.xml"/><Relationship Id="rId10" Type="http://schemas.openxmlformats.org/officeDocument/2006/relationships/customXml" Target="../ink/ink6165.xml"/><Relationship Id="rId31" Type="http://schemas.openxmlformats.org/officeDocument/2006/relationships/image" Target="../media/image843.png"/><Relationship Id="rId44" Type="http://schemas.openxmlformats.org/officeDocument/2006/relationships/customXml" Target="../ink/ink6182.xml"/><Relationship Id="rId52" Type="http://schemas.openxmlformats.org/officeDocument/2006/relationships/customXml" Target="../ink/ink6186.xml"/><Relationship Id="rId60" Type="http://schemas.openxmlformats.org/officeDocument/2006/relationships/customXml" Target="../ink/ink6190.xml"/><Relationship Id="rId65" Type="http://schemas.openxmlformats.org/officeDocument/2006/relationships/image" Target="../media/image860.png"/><Relationship Id="rId73" Type="http://schemas.openxmlformats.org/officeDocument/2006/relationships/image" Target="../media/image864.png"/><Relationship Id="rId78" Type="http://schemas.openxmlformats.org/officeDocument/2006/relationships/customXml" Target="../ink/ink6199.xml"/><Relationship Id="rId81" Type="http://schemas.openxmlformats.org/officeDocument/2006/relationships/image" Target="../media/image868.png"/><Relationship Id="rId86" Type="http://schemas.openxmlformats.org/officeDocument/2006/relationships/customXml" Target="../ink/ink6203.xml"/><Relationship Id="rId94" Type="http://schemas.openxmlformats.org/officeDocument/2006/relationships/customXml" Target="../ink/ink6207.xml"/><Relationship Id="rId99" Type="http://schemas.openxmlformats.org/officeDocument/2006/relationships/image" Target="../media/image877.png"/><Relationship Id="rId101" Type="http://schemas.openxmlformats.org/officeDocument/2006/relationships/image" Target="../media/image878.png"/><Relationship Id="rId4" Type="http://schemas.openxmlformats.org/officeDocument/2006/relationships/customXml" Target="../ink/ink6162.xml"/><Relationship Id="rId9" Type="http://schemas.openxmlformats.org/officeDocument/2006/relationships/image" Target="../media/image832.png"/><Relationship Id="rId13" Type="http://schemas.openxmlformats.org/officeDocument/2006/relationships/image" Target="../media/image834.png"/><Relationship Id="rId18" Type="http://schemas.openxmlformats.org/officeDocument/2006/relationships/customXml" Target="../ink/ink6169.xml"/><Relationship Id="rId39" Type="http://schemas.openxmlformats.org/officeDocument/2006/relationships/image" Target="../media/image847.png"/><Relationship Id="rId34" Type="http://schemas.openxmlformats.org/officeDocument/2006/relationships/customXml" Target="../ink/ink6177.xml"/><Relationship Id="rId50" Type="http://schemas.openxmlformats.org/officeDocument/2006/relationships/customXml" Target="../ink/ink6185.xml"/><Relationship Id="rId55" Type="http://schemas.openxmlformats.org/officeDocument/2006/relationships/image" Target="../media/image855.png"/><Relationship Id="rId76" Type="http://schemas.openxmlformats.org/officeDocument/2006/relationships/customXml" Target="../ink/ink6198.xml"/><Relationship Id="rId97" Type="http://schemas.openxmlformats.org/officeDocument/2006/relationships/image" Target="../media/image876.png"/><Relationship Id="rId104" Type="http://schemas.openxmlformats.org/officeDocument/2006/relationships/customXml" Target="../ink/ink6212.xml"/><Relationship Id="rId7" Type="http://schemas.openxmlformats.org/officeDocument/2006/relationships/image" Target="../media/image831.png"/><Relationship Id="rId71" Type="http://schemas.openxmlformats.org/officeDocument/2006/relationships/image" Target="../media/image863.png"/><Relationship Id="rId92" Type="http://schemas.openxmlformats.org/officeDocument/2006/relationships/customXml" Target="../ink/ink6206.xml"/><Relationship Id="rId2" Type="http://schemas.openxmlformats.org/officeDocument/2006/relationships/customXml" Target="../ink/ink6161.xml"/><Relationship Id="rId29" Type="http://schemas.openxmlformats.org/officeDocument/2006/relationships/image" Target="../media/image842.png"/><Relationship Id="rId24" Type="http://schemas.openxmlformats.org/officeDocument/2006/relationships/customXml" Target="../ink/ink6172.xml"/><Relationship Id="rId40" Type="http://schemas.openxmlformats.org/officeDocument/2006/relationships/customXml" Target="../ink/ink6180.xml"/><Relationship Id="rId45" Type="http://schemas.openxmlformats.org/officeDocument/2006/relationships/image" Target="../media/image850.png"/><Relationship Id="rId66" Type="http://schemas.openxmlformats.org/officeDocument/2006/relationships/customXml" Target="../ink/ink6193.xml"/><Relationship Id="rId87" Type="http://schemas.openxmlformats.org/officeDocument/2006/relationships/image" Target="../media/image871.png"/><Relationship Id="rId61" Type="http://schemas.openxmlformats.org/officeDocument/2006/relationships/image" Target="../media/image858.png"/><Relationship Id="rId82" Type="http://schemas.openxmlformats.org/officeDocument/2006/relationships/customXml" Target="../ink/ink6201.xml"/><Relationship Id="rId19" Type="http://schemas.openxmlformats.org/officeDocument/2006/relationships/image" Target="../media/image837.png"/><Relationship Id="rId14" Type="http://schemas.openxmlformats.org/officeDocument/2006/relationships/customXml" Target="../ink/ink6167.xml"/><Relationship Id="rId30" Type="http://schemas.openxmlformats.org/officeDocument/2006/relationships/customXml" Target="../ink/ink6175.xml"/><Relationship Id="rId35" Type="http://schemas.openxmlformats.org/officeDocument/2006/relationships/image" Target="../media/image845.png"/><Relationship Id="rId56" Type="http://schemas.openxmlformats.org/officeDocument/2006/relationships/customXml" Target="../ink/ink6188.xml"/><Relationship Id="rId77" Type="http://schemas.openxmlformats.org/officeDocument/2006/relationships/image" Target="../media/image866.png"/><Relationship Id="rId100" Type="http://schemas.openxmlformats.org/officeDocument/2006/relationships/customXml" Target="../ink/ink6210.xml"/><Relationship Id="rId105" Type="http://schemas.openxmlformats.org/officeDocument/2006/relationships/image" Target="../media/image880.png"/><Relationship Id="rId8" Type="http://schemas.openxmlformats.org/officeDocument/2006/relationships/customXml" Target="../ink/ink6164.xml"/><Relationship Id="rId51" Type="http://schemas.openxmlformats.org/officeDocument/2006/relationships/image" Target="../media/image853.png"/><Relationship Id="rId72" Type="http://schemas.openxmlformats.org/officeDocument/2006/relationships/customXml" Target="../ink/ink6196.xml"/><Relationship Id="rId93" Type="http://schemas.openxmlformats.org/officeDocument/2006/relationships/image" Target="../media/image874.png"/><Relationship Id="rId98" Type="http://schemas.openxmlformats.org/officeDocument/2006/relationships/customXml" Target="../ink/ink6209.xml"/><Relationship Id="rId3" Type="http://schemas.openxmlformats.org/officeDocument/2006/relationships/image" Target="../media/image830.png"/><Relationship Id="rId25" Type="http://schemas.openxmlformats.org/officeDocument/2006/relationships/image" Target="../media/image840.png"/><Relationship Id="rId46" Type="http://schemas.openxmlformats.org/officeDocument/2006/relationships/customXml" Target="../ink/ink6183.xml"/><Relationship Id="rId67" Type="http://schemas.openxmlformats.org/officeDocument/2006/relationships/image" Target="../media/image861.png"/></Relationships>
</file>

<file path=ppt/slides/_rels/slide1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26.xml"/><Relationship Id="rId21" Type="http://schemas.openxmlformats.org/officeDocument/2006/relationships/image" Target="../media/image838.png"/><Relationship Id="rId42" Type="http://schemas.openxmlformats.org/officeDocument/2006/relationships/customXml" Target="../ink/ink6234.xml"/><Relationship Id="rId47" Type="http://schemas.openxmlformats.org/officeDocument/2006/relationships/image" Target="../media/image851.png"/><Relationship Id="rId63" Type="http://schemas.openxmlformats.org/officeDocument/2006/relationships/image" Target="../media/image859.png"/><Relationship Id="rId68" Type="http://schemas.openxmlformats.org/officeDocument/2006/relationships/customXml" Target="../ink/ink6247.xml"/><Relationship Id="rId84" Type="http://schemas.openxmlformats.org/officeDocument/2006/relationships/customXml" Target="../ink/ink6255.xml"/><Relationship Id="rId89" Type="http://schemas.openxmlformats.org/officeDocument/2006/relationships/image" Target="../media/image872.png"/><Relationship Id="rId112" Type="http://schemas.openxmlformats.org/officeDocument/2006/relationships/customXml" Target="../ink/ink6269.xml"/><Relationship Id="rId16" Type="http://schemas.openxmlformats.org/officeDocument/2006/relationships/customXml" Target="../ink/ink6221.xml"/><Relationship Id="rId107" Type="http://schemas.openxmlformats.org/officeDocument/2006/relationships/image" Target="../media/image881.png"/><Relationship Id="rId11" Type="http://schemas.openxmlformats.org/officeDocument/2006/relationships/image" Target="../media/image833.png"/><Relationship Id="rId32" Type="http://schemas.openxmlformats.org/officeDocument/2006/relationships/customXml" Target="../ink/ink6229.xml"/><Relationship Id="rId37" Type="http://schemas.openxmlformats.org/officeDocument/2006/relationships/image" Target="../media/image846.png"/><Relationship Id="rId53" Type="http://schemas.openxmlformats.org/officeDocument/2006/relationships/image" Target="../media/image854.png"/><Relationship Id="rId58" Type="http://schemas.openxmlformats.org/officeDocument/2006/relationships/customXml" Target="../ink/ink6242.xml"/><Relationship Id="rId74" Type="http://schemas.openxmlformats.org/officeDocument/2006/relationships/customXml" Target="../ink/ink6250.xml"/><Relationship Id="rId79" Type="http://schemas.openxmlformats.org/officeDocument/2006/relationships/image" Target="../media/image867.png"/><Relationship Id="rId102" Type="http://schemas.openxmlformats.org/officeDocument/2006/relationships/customXml" Target="../ink/ink6264.xml"/><Relationship Id="rId5" Type="http://schemas.openxmlformats.org/officeDocument/2006/relationships/image" Target="../media/image754.png"/><Relationship Id="rId90" Type="http://schemas.openxmlformats.org/officeDocument/2006/relationships/customXml" Target="../ink/ink6258.xml"/><Relationship Id="rId95" Type="http://schemas.openxmlformats.org/officeDocument/2006/relationships/image" Target="../media/image875.png"/><Relationship Id="rId22" Type="http://schemas.openxmlformats.org/officeDocument/2006/relationships/customXml" Target="../ink/ink6224.xml"/><Relationship Id="rId27" Type="http://schemas.openxmlformats.org/officeDocument/2006/relationships/image" Target="../media/image841.png"/><Relationship Id="rId43" Type="http://schemas.openxmlformats.org/officeDocument/2006/relationships/image" Target="../media/image849.png"/><Relationship Id="rId48" Type="http://schemas.openxmlformats.org/officeDocument/2006/relationships/customXml" Target="../ink/ink6237.xml"/><Relationship Id="rId64" Type="http://schemas.openxmlformats.org/officeDocument/2006/relationships/customXml" Target="../ink/ink6245.xml"/><Relationship Id="rId69" Type="http://schemas.openxmlformats.org/officeDocument/2006/relationships/image" Target="../media/image862.png"/><Relationship Id="rId113" Type="http://schemas.openxmlformats.org/officeDocument/2006/relationships/image" Target="../media/image884.png"/><Relationship Id="rId80" Type="http://schemas.openxmlformats.org/officeDocument/2006/relationships/customXml" Target="../ink/ink6253.xml"/><Relationship Id="rId85" Type="http://schemas.openxmlformats.org/officeDocument/2006/relationships/image" Target="../media/image870.png"/><Relationship Id="rId12" Type="http://schemas.openxmlformats.org/officeDocument/2006/relationships/customXml" Target="../ink/ink6219.xml"/><Relationship Id="rId17" Type="http://schemas.openxmlformats.org/officeDocument/2006/relationships/image" Target="../media/image836.png"/><Relationship Id="rId33" Type="http://schemas.openxmlformats.org/officeDocument/2006/relationships/image" Target="../media/image844.png"/><Relationship Id="rId38" Type="http://schemas.openxmlformats.org/officeDocument/2006/relationships/customXml" Target="../ink/ink6232.xml"/><Relationship Id="rId59" Type="http://schemas.openxmlformats.org/officeDocument/2006/relationships/image" Target="../media/image857.png"/><Relationship Id="rId103" Type="http://schemas.openxmlformats.org/officeDocument/2006/relationships/image" Target="../media/image879.png"/><Relationship Id="rId108" Type="http://schemas.openxmlformats.org/officeDocument/2006/relationships/customXml" Target="../ink/ink6267.xml"/><Relationship Id="rId54" Type="http://schemas.openxmlformats.org/officeDocument/2006/relationships/customXml" Target="../ink/ink6240.xml"/><Relationship Id="rId70" Type="http://schemas.openxmlformats.org/officeDocument/2006/relationships/customXml" Target="../ink/ink6248.xml"/><Relationship Id="rId75" Type="http://schemas.openxmlformats.org/officeDocument/2006/relationships/image" Target="../media/image865.png"/><Relationship Id="rId91" Type="http://schemas.openxmlformats.org/officeDocument/2006/relationships/image" Target="../media/image873.png"/><Relationship Id="rId96" Type="http://schemas.openxmlformats.org/officeDocument/2006/relationships/customXml" Target="../ink/ink62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16.xml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6227.xml"/><Relationship Id="rId36" Type="http://schemas.openxmlformats.org/officeDocument/2006/relationships/customXml" Target="../ink/ink6231.xml"/><Relationship Id="rId49" Type="http://schemas.openxmlformats.org/officeDocument/2006/relationships/image" Target="../media/image852.png"/><Relationship Id="rId57" Type="http://schemas.openxmlformats.org/officeDocument/2006/relationships/image" Target="../media/image856.png"/><Relationship Id="rId106" Type="http://schemas.openxmlformats.org/officeDocument/2006/relationships/customXml" Target="../ink/ink6266.xml"/><Relationship Id="rId10" Type="http://schemas.openxmlformats.org/officeDocument/2006/relationships/customXml" Target="../ink/ink6218.xml"/><Relationship Id="rId31" Type="http://schemas.openxmlformats.org/officeDocument/2006/relationships/image" Target="../media/image843.png"/><Relationship Id="rId44" Type="http://schemas.openxmlformats.org/officeDocument/2006/relationships/customXml" Target="../ink/ink6235.xml"/><Relationship Id="rId52" Type="http://schemas.openxmlformats.org/officeDocument/2006/relationships/customXml" Target="../ink/ink6239.xml"/><Relationship Id="rId60" Type="http://schemas.openxmlformats.org/officeDocument/2006/relationships/customXml" Target="../ink/ink6243.xml"/><Relationship Id="rId65" Type="http://schemas.openxmlformats.org/officeDocument/2006/relationships/image" Target="../media/image860.png"/><Relationship Id="rId73" Type="http://schemas.openxmlformats.org/officeDocument/2006/relationships/image" Target="../media/image864.png"/><Relationship Id="rId78" Type="http://schemas.openxmlformats.org/officeDocument/2006/relationships/customXml" Target="../ink/ink6252.xml"/><Relationship Id="rId81" Type="http://schemas.openxmlformats.org/officeDocument/2006/relationships/image" Target="../media/image868.png"/><Relationship Id="rId86" Type="http://schemas.openxmlformats.org/officeDocument/2006/relationships/customXml" Target="../ink/ink6256.xml"/><Relationship Id="rId94" Type="http://schemas.openxmlformats.org/officeDocument/2006/relationships/customXml" Target="../ink/ink6260.xml"/><Relationship Id="rId99" Type="http://schemas.openxmlformats.org/officeDocument/2006/relationships/image" Target="../media/image877.png"/><Relationship Id="rId101" Type="http://schemas.openxmlformats.org/officeDocument/2006/relationships/image" Target="../media/image878.png"/><Relationship Id="rId4" Type="http://schemas.openxmlformats.org/officeDocument/2006/relationships/customXml" Target="../ink/ink6215.xml"/><Relationship Id="rId9" Type="http://schemas.openxmlformats.org/officeDocument/2006/relationships/image" Target="../media/image832.png"/><Relationship Id="rId13" Type="http://schemas.openxmlformats.org/officeDocument/2006/relationships/image" Target="../media/image834.png"/><Relationship Id="rId18" Type="http://schemas.openxmlformats.org/officeDocument/2006/relationships/customXml" Target="../ink/ink6222.xml"/><Relationship Id="rId39" Type="http://schemas.openxmlformats.org/officeDocument/2006/relationships/image" Target="../media/image847.png"/><Relationship Id="rId109" Type="http://schemas.openxmlformats.org/officeDocument/2006/relationships/image" Target="../media/image882.png"/><Relationship Id="rId34" Type="http://schemas.openxmlformats.org/officeDocument/2006/relationships/customXml" Target="../ink/ink6230.xml"/><Relationship Id="rId50" Type="http://schemas.openxmlformats.org/officeDocument/2006/relationships/customXml" Target="../ink/ink6238.xml"/><Relationship Id="rId55" Type="http://schemas.openxmlformats.org/officeDocument/2006/relationships/image" Target="../media/image855.png"/><Relationship Id="rId76" Type="http://schemas.openxmlformats.org/officeDocument/2006/relationships/customXml" Target="../ink/ink6251.xml"/><Relationship Id="rId97" Type="http://schemas.openxmlformats.org/officeDocument/2006/relationships/image" Target="../media/image876.png"/><Relationship Id="rId104" Type="http://schemas.openxmlformats.org/officeDocument/2006/relationships/customXml" Target="../ink/ink6265.xml"/><Relationship Id="rId7" Type="http://schemas.openxmlformats.org/officeDocument/2006/relationships/image" Target="../media/image831.png"/><Relationship Id="rId71" Type="http://schemas.openxmlformats.org/officeDocument/2006/relationships/image" Target="../media/image863.png"/><Relationship Id="rId92" Type="http://schemas.openxmlformats.org/officeDocument/2006/relationships/customXml" Target="../ink/ink6259.xml"/><Relationship Id="rId2" Type="http://schemas.openxmlformats.org/officeDocument/2006/relationships/customXml" Target="../ink/ink6214.xml"/><Relationship Id="rId29" Type="http://schemas.openxmlformats.org/officeDocument/2006/relationships/image" Target="../media/image842.png"/><Relationship Id="rId24" Type="http://schemas.openxmlformats.org/officeDocument/2006/relationships/customXml" Target="../ink/ink6225.xml"/><Relationship Id="rId40" Type="http://schemas.openxmlformats.org/officeDocument/2006/relationships/customXml" Target="../ink/ink6233.xml"/><Relationship Id="rId45" Type="http://schemas.openxmlformats.org/officeDocument/2006/relationships/image" Target="../media/image850.png"/><Relationship Id="rId66" Type="http://schemas.openxmlformats.org/officeDocument/2006/relationships/customXml" Target="../ink/ink6246.xml"/><Relationship Id="rId87" Type="http://schemas.openxmlformats.org/officeDocument/2006/relationships/image" Target="../media/image871.png"/><Relationship Id="rId110" Type="http://schemas.openxmlformats.org/officeDocument/2006/relationships/customXml" Target="../ink/ink6268.xml"/><Relationship Id="rId61" Type="http://schemas.openxmlformats.org/officeDocument/2006/relationships/image" Target="../media/image858.png"/><Relationship Id="rId82" Type="http://schemas.openxmlformats.org/officeDocument/2006/relationships/customXml" Target="../ink/ink6254.xml"/><Relationship Id="rId19" Type="http://schemas.openxmlformats.org/officeDocument/2006/relationships/image" Target="../media/image837.png"/><Relationship Id="rId14" Type="http://schemas.openxmlformats.org/officeDocument/2006/relationships/customXml" Target="../ink/ink6220.xml"/><Relationship Id="rId30" Type="http://schemas.openxmlformats.org/officeDocument/2006/relationships/customXml" Target="../ink/ink6228.xml"/><Relationship Id="rId35" Type="http://schemas.openxmlformats.org/officeDocument/2006/relationships/image" Target="../media/image845.png"/><Relationship Id="rId56" Type="http://schemas.openxmlformats.org/officeDocument/2006/relationships/customXml" Target="../ink/ink6241.xml"/><Relationship Id="rId77" Type="http://schemas.openxmlformats.org/officeDocument/2006/relationships/image" Target="../media/image866.png"/><Relationship Id="rId100" Type="http://schemas.openxmlformats.org/officeDocument/2006/relationships/customXml" Target="../ink/ink6263.xml"/><Relationship Id="rId105" Type="http://schemas.openxmlformats.org/officeDocument/2006/relationships/image" Target="../media/image880.png"/><Relationship Id="rId8" Type="http://schemas.openxmlformats.org/officeDocument/2006/relationships/customXml" Target="../ink/ink6217.xml"/><Relationship Id="rId51" Type="http://schemas.openxmlformats.org/officeDocument/2006/relationships/image" Target="../media/image853.png"/><Relationship Id="rId72" Type="http://schemas.openxmlformats.org/officeDocument/2006/relationships/customXml" Target="../ink/ink6249.xml"/><Relationship Id="rId93" Type="http://schemas.openxmlformats.org/officeDocument/2006/relationships/image" Target="../media/image874.png"/><Relationship Id="rId98" Type="http://schemas.openxmlformats.org/officeDocument/2006/relationships/customXml" Target="../ink/ink6262.xml"/><Relationship Id="rId3" Type="http://schemas.openxmlformats.org/officeDocument/2006/relationships/image" Target="../media/image830.png"/><Relationship Id="rId25" Type="http://schemas.openxmlformats.org/officeDocument/2006/relationships/image" Target="../media/image840.png"/><Relationship Id="rId46" Type="http://schemas.openxmlformats.org/officeDocument/2006/relationships/customXml" Target="../ink/ink6236.xml"/><Relationship Id="rId67" Type="http://schemas.openxmlformats.org/officeDocument/2006/relationships/image" Target="../media/image861.png"/><Relationship Id="rId20" Type="http://schemas.openxmlformats.org/officeDocument/2006/relationships/customXml" Target="../ink/ink6223.xml"/><Relationship Id="rId41" Type="http://schemas.openxmlformats.org/officeDocument/2006/relationships/image" Target="../media/image848.png"/><Relationship Id="rId62" Type="http://schemas.openxmlformats.org/officeDocument/2006/relationships/customXml" Target="../ink/ink6244.xml"/><Relationship Id="rId83" Type="http://schemas.openxmlformats.org/officeDocument/2006/relationships/image" Target="../media/image869.png"/><Relationship Id="rId88" Type="http://schemas.openxmlformats.org/officeDocument/2006/relationships/customXml" Target="../ink/ink6257.xml"/><Relationship Id="rId111" Type="http://schemas.openxmlformats.org/officeDocument/2006/relationships/image" Target="../media/image883.png"/></Relationships>
</file>

<file path=ppt/slides/_rels/slide1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82.xml"/><Relationship Id="rId117" Type="http://schemas.openxmlformats.org/officeDocument/2006/relationships/image" Target="../media/image886.png"/><Relationship Id="rId21" Type="http://schemas.openxmlformats.org/officeDocument/2006/relationships/image" Target="../media/image838.png"/><Relationship Id="rId42" Type="http://schemas.openxmlformats.org/officeDocument/2006/relationships/customXml" Target="../ink/ink6290.xml"/><Relationship Id="rId47" Type="http://schemas.openxmlformats.org/officeDocument/2006/relationships/image" Target="../media/image851.png"/><Relationship Id="rId63" Type="http://schemas.openxmlformats.org/officeDocument/2006/relationships/image" Target="../media/image859.png"/><Relationship Id="rId68" Type="http://schemas.openxmlformats.org/officeDocument/2006/relationships/customXml" Target="../ink/ink6303.xml"/><Relationship Id="rId84" Type="http://schemas.openxmlformats.org/officeDocument/2006/relationships/customXml" Target="../ink/ink6311.xml"/><Relationship Id="rId89" Type="http://schemas.openxmlformats.org/officeDocument/2006/relationships/image" Target="../media/image872.png"/><Relationship Id="rId112" Type="http://schemas.openxmlformats.org/officeDocument/2006/relationships/customXml" Target="../ink/ink6325.xml"/><Relationship Id="rId16" Type="http://schemas.openxmlformats.org/officeDocument/2006/relationships/customXml" Target="../ink/ink6277.xml"/><Relationship Id="rId107" Type="http://schemas.openxmlformats.org/officeDocument/2006/relationships/image" Target="../media/image881.png"/><Relationship Id="rId11" Type="http://schemas.openxmlformats.org/officeDocument/2006/relationships/image" Target="../media/image833.png"/><Relationship Id="rId32" Type="http://schemas.openxmlformats.org/officeDocument/2006/relationships/customXml" Target="../ink/ink6285.xml"/><Relationship Id="rId37" Type="http://schemas.openxmlformats.org/officeDocument/2006/relationships/image" Target="../media/image846.png"/><Relationship Id="rId53" Type="http://schemas.openxmlformats.org/officeDocument/2006/relationships/image" Target="../media/image854.png"/><Relationship Id="rId58" Type="http://schemas.openxmlformats.org/officeDocument/2006/relationships/customXml" Target="../ink/ink6298.xml"/><Relationship Id="rId74" Type="http://schemas.openxmlformats.org/officeDocument/2006/relationships/customXml" Target="../ink/ink6306.xml"/><Relationship Id="rId79" Type="http://schemas.openxmlformats.org/officeDocument/2006/relationships/image" Target="../media/image867.png"/><Relationship Id="rId102" Type="http://schemas.openxmlformats.org/officeDocument/2006/relationships/customXml" Target="../ink/ink6320.xml"/><Relationship Id="rId123" Type="http://schemas.openxmlformats.org/officeDocument/2006/relationships/image" Target="../media/image889.png"/><Relationship Id="rId5" Type="http://schemas.openxmlformats.org/officeDocument/2006/relationships/image" Target="../media/image754.png"/><Relationship Id="rId90" Type="http://schemas.openxmlformats.org/officeDocument/2006/relationships/customXml" Target="../ink/ink6314.xml"/><Relationship Id="rId95" Type="http://schemas.openxmlformats.org/officeDocument/2006/relationships/image" Target="../media/image875.png"/><Relationship Id="rId22" Type="http://schemas.openxmlformats.org/officeDocument/2006/relationships/customXml" Target="../ink/ink6280.xml"/><Relationship Id="rId27" Type="http://schemas.openxmlformats.org/officeDocument/2006/relationships/image" Target="../media/image841.png"/><Relationship Id="rId43" Type="http://schemas.openxmlformats.org/officeDocument/2006/relationships/image" Target="../media/image849.png"/><Relationship Id="rId48" Type="http://schemas.openxmlformats.org/officeDocument/2006/relationships/customXml" Target="../ink/ink6293.xml"/><Relationship Id="rId64" Type="http://schemas.openxmlformats.org/officeDocument/2006/relationships/customXml" Target="../ink/ink6301.xml"/><Relationship Id="rId69" Type="http://schemas.openxmlformats.org/officeDocument/2006/relationships/image" Target="../media/image862.png"/><Relationship Id="rId113" Type="http://schemas.openxmlformats.org/officeDocument/2006/relationships/image" Target="../media/image884.png"/><Relationship Id="rId118" Type="http://schemas.openxmlformats.org/officeDocument/2006/relationships/customXml" Target="../ink/ink6328.xml"/><Relationship Id="rId80" Type="http://schemas.openxmlformats.org/officeDocument/2006/relationships/customXml" Target="../ink/ink6309.xml"/><Relationship Id="rId85" Type="http://schemas.openxmlformats.org/officeDocument/2006/relationships/image" Target="../media/image870.png"/><Relationship Id="rId12" Type="http://schemas.openxmlformats.org/officeDocument/2006/relationships/customXml" Target="../ink/ink6275.xml"/><Relationship Id="rId17" Type="http://schemas.openxmlformats.org/officeDocument/2006/relationships/image" Target="../media/image836.png"/><Relationship Id="rId33" Type="http://schemas.openxmlformats.org/officeDocument/2006/relationships/image" Target="../media/image844.png"/><Relationship Id="rId38" Type="http://schemas.openxmlformats.org/officeDocument/2006/relationships/customXml" Target="../ink/ink6288.xml"/><Relationship Id="rId59" Type="http://schemas.openxmlformats.org/officeDocument/2006/relationships/image" Target="../media/image857.png"/><Relationship Id="rId103" Type="http://schemas.openxmlformats.org/officeDocument/2006/relationships/image" Target="../media/image879.png"/><Relationship Id="rId108" Type="http://schemas.openxmlformats.org/officeDocument/2006/relationships/customXml" Target="../ink/ink6323.xml"/><Relationship Id="rId124" Type="http://schemas.openxmlformats.org/officeDocument/2006/relationships/customXml" Target="../ink/ink6331.xml"/><Relationship Id="rId54" Type="http://schemas.openxmlformats.org/officeDocument/2006/relationships/customXml" Target="../ink/ink6296.xml"/><Relationship Id="rId70" Type="http://schemas.openxmlformats.org/officeDocument/2006/relationships/customXml" Target="../ink/ink6304.xml"/><Relationship Id="rId75" Type="http://schemas.openxmlformats.org/officeDocument/2006/relationships/image" Target="../media/image865.png"/><Relationship Id="rId91" Type="http://schemas.openxmlformats.org/officeDocument/2006/relationships/image" Target="../media/image873.png"/><Relationship Id="rId96" Type="http://schemas.openxmlformats.org/officeDocument/2006/relationships/customXml" Target="../ink/ink63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72.xml"/><Relationship Id="rId23" Type="http://schemas.openxmlformats.org/officeDocument/2006/relationships/image" Target="../media/image839.png"/><Relationship Id="rId28" Type="http://schemas.openxmlformats.org/officeDocument/2006/relationships/customXml" Target="../ink/ink6283.xml"/><Relationship Id="rId49" Type="http://schemas.openxmlformats.org/officeDocument/2006/relationships/image" Target="../media/image852.png"/><Relationship Id="rId114" Type="http://schemas.openxmlformats.org/officeDocument/2006/relationships/customXml" Target="../ink/ink6326.xml"/><Relationship Id="rId119" Type="http://schemas.openxmlformats.org/officeDocument/2006/relationships/image" Target="../media/image887.png"/><Relationship Id="rId44" Type="http://schemas.openxmlformats.org/officeDocument/2006/relationships/customXml" Target="../ink/ink6291.xml"/><Relationship Id="rId60" Type="http://schemas.openxmlformats.org/officeDocument/2006/relationships/customXml" Target="../ink/ink6299.xml"/><Relationship Id="rId65" Type="http://schemas.openxmlformats.org/officeDocument/2006/relationships/image" Target="../media/image860.png"/><Relationship Id="rId81" Type="http://schemas.openxmlformats.org/officeDocument/2006/relationships/image" Target="../media/image868.png"/><Relationship Id="rId86" Type="http://schemas.openxmlformats.org/officeDocument/2006/relationships/customXml" Target="../ink/ink6312.xml"/><Relationship Id="rId13" Type="http://schemas.openxmlformats.org/officeDocument/2006/relationships/image" Target="../media/image834.png"/><Relationship Id="rId18" Type="http://schemas.openxmlformats.org/officeDocument/2006/relationships/customXml" Target="../ink/ink6278.xml"/><Relationship Id="rId39" Type="http://schemas.openxmlformats.org/officeDocument/2006/relationships/image" Target="../media/image847.png"/><Relationship Id="rId109" Type="http://schemas.openxmlformats.org/officeDocument/2006/relationships/image" Target="../media/image882.png"/><Relationship Id="rId34" Type="http://schemas.openxmlformats.org/officeDocument/2006/relationships/customXml" Target="../ink/ink6286.xml"/><Relationship Id="rId50" Type="http://schemas.openxmlformats.org/officeDocument/2006/relationships/customXml" Target="../ink/ink6294.xml"/><Relationship Id="rId55" Type="http://schemas.openxmlformats.org/officeDocument/2006/relationships/image" Target="../media/image855.png"/><Relationship Id="rId76" Type="http://schemas.openxmlformats.org/officeDocument/2006/relationships/customXml" Target="../ink/ink6307.xml"/><Relationship Id="rId97" Type="http://schemas.openxmlformats.org/officeDocument/2006/relationships/image" Target="../media/image876.png"/><Relationship Id="rId104" Type="http://schemas.openxmlformats.org/officeDocument/2006/relationships/customXml" Target="../ink/ink6321.xml"/><Relationship Id="rId120" Type="http://schemas.openxmlformats.org/officeDocument/2006/relationships/customXml" Target="../ink/ink6329.xml"/><Relationship Id="rId125" Type="http://schemas.openxmlformats.org/officeDocument/2006/relationships/image" Target="../media/image890.png"/><Relationship Id="rId7" Type="http://schemas.openxmlformats.org/officeDocument/2006/relationships/image" Target="../media/image831.png"/><Relationship Id="rId71" Type="http://schemas.openxmlformats.org/officeDocument/2006/relationships/image" Target="../media/image863.png"/><Relationship Id="rId92" Type="http://schemas.openxmlformats.org/officeDocument/2006/relationships/customXml" Target="../ink/ink6315.xml"/><Relationship Id="rId2" Type="http://schemas.openxmlformats.org/officeDocument/2006/relationships/customXml" Target="../ink/ink6270.xml"/><Relationship Id="rId29" Type="http://schemas.openxmlformats.org/officeDocument/2006/relationships/image" Target="../media/image842.png"/><Relationship Id="rId24" Type="http://schemas.openxmlformats.org/officeDocument/2006/relationships/customXml" Target="../ink/ink6281.xml"/><Relationship Id="rId40" Type="http://schemas.openxmlformats.org/officeDocument/2006/relationships/customXml" Target="../ink/ink6289.xml"/><Relationship Id="rId45" Type="http://schemas.openxmlformats.org/officeDocument/2006/relationships/image" Target="../media/image850.png"/><Relationship Id="rId66" Type="http://schemas.openxmlformats.org/officeDocument/2006/relationships/customXml" Target="../ink/ink6302.xml"/><Relationship Id="rId87" Type="http://schemas.openxmlformats.org/officeDocument/2006/relationships/image" Target="../media/image871.png"/><Relationship Id="rId110" Type="http://schemas.openxmlformats.org/officeDocument/2006/relationships/customXml" Target="../ink/ink6324.xml"/><Relationship Id="rId115" Type="http://schemas.openxmlformats.org/officeDocument/2006/relationships/image" Target="../media/image885.png"/><Relationship Id="rId61" Type="http://schemas.openxmlformats.org/officeDocument/2006/relationships/image" Target="../media/image858.png"/><Relationship Id="rId82" Type="http://schemas.openxmlformats.org/officeDocument/2006/relationships/customXml" Target="../ink/ink6310.xml"/><Relationship Id="rId19" Type="http://schemas.openxmlformats.org/officeDocument/2006/relationships/image" Target="../media/image837.png"/><Relationship Id="rId14" Type="http://schemas.openxmlformats.org/officeDocument/2006/relationships/customXml" Target="../ink/ink6276.xml"/><Relationship Id="rId30" Type="http://schemas.openxmlformats.org/officeDocument/2006/relationships/customXml" Target="../ink/ink6284.xml"/><Relationship Id="rId35" Type="http://schemas.openxmlformats.org/officeDocument/2006/relationships/image" Target="../media/image845.png"/><Relationship Id="rId56" Type="http://schemas.openxmlformats.org/officeDocument/2006/relationships/customXml" Target="../ink/ink6297.xml"/><Relationship Id="rId77" Type="http://schemas.openxmlformats.org/officeDocument/2006/relationships/image" Target="../media/image866.png"/><Relationship Id="rId100" Type="http://schemas.openxmlformats.org/officeDocument/2006/relationships/customXml" Target="../ink/ink6319.xml"/><Relationship Id="rId105" Type="http://schemas.openxmlformats.org/officeDocument/2006/relationships/image" Target="../media/image880.png"/><Relationship Id="rId8" Type="http://schemas.openxmlformats.org/officeDocument/2006/relationships/customXml" Target="../ink/ink6273.xml"/><Relationship Id="rId51" Type="http://schemas.openxmlformats.org/officeDocument/2006/relationships/image" Target="../media/image853.png"/><Relationship Id="rId72" Type="http://schemas.openxmlformats.org/officeDocument/2006/relationships/customXml" Target="../ink/ink6305.xml"/><Relationship Id="rId93" Type="http://schemas.openxmlformats.org/officeDocument/2006/relationships/image" Target="../media/image874.png"/><Relationship Id="rId98" Type="http://schemas.openxmlformats.org/officeDocument/2006/relationships/customXml" Target="../ink/ink6318.xml"/><Relationship Id="rId121" Type="http://schemas.openxmlformats.org/officeDocument/2006/relationships/image" Target="../media/image888.png"/><Relationship Id="rId3" Type="http://schemas.openxmlformats.org/officeDocument/2006/relationships/image" Target="../media/image830.png"/><Relationship Id="rId25" Type="http://schemas.openxmlformats.org/officeDocument/2006/relationships/image" Target="../media/image840.png"/><Relationship Id="rId46" Type="http://schemas.openxmlformats.org/officeDocument/2006/relationships/customXml" Target="../ink/ink6292.xml"/><Relationship Id="rId67" Type="http://schemas.openxmlformats.org/officeDocument/2006/relationships/image" Target="../media/image861.png"/><Relationship Id="rId116" Type="http://schemas.openxmlformats.org/officeDocument/2006/relationships/customXml" Target="../ink/ink6327.xml"/><Relationship Id="rId20" Type="http://schemas.openxmlformats.org/officeDocument/2006/relationships/customXml" Target="../ink/ink6279.xml"/><Relationship Id="rId41" Type="http://schemas.openxmlformats.org/officeDocument/2006/relationships/image" Target="../media/image848.png"/><Relationship Id="rId62" Type="http://schemas.openxmlformats.org/officeDocument/2006/relationships/customXml" Target="../ink/ink6300.xml"/><Relationship Id="rId83" Type="http://schemas.openxmlformats.org/officeDocument/2006/relationships/image" Target="../media/image869.png"/><Relationship Id="rId88" Type="http://schemas.openxmlformats.org/officeDocument/2006/relationships/customXml" Target="../ink/ink6313.xml"/><Relationship Id="rId111" Type="http://schemas.openxmlformats.org/officeDocument/2006/relationships/image" Target="../media/image883.png"/><Relationship Id="rId15" Type="http://schemas.openxmlformats.org/officeDocument/2006/relationships/image" Target="../media/image835.png"/><Relationship Id="rId36" Type="http://schemas.openxmlformats.org/officeDocument/2006/relationships/customXml" Target="../ink/ink6287.xml"/><Relationship Id="rId57" Type="http://schemas.openxmlformats.org/officeDocument/2006/relationships/image" Target="../media/image856.png"/><Relationship Id="rId106" Type="http://schemas.openxmlformats.org/officeDocument/2006/relationships/customXml" Target="../ink/ink6322.xml"/><Relationship Id="rId10" Type="http://schemas.openxmlformats.org/officeDocument/2006/relationships/customXml" Target="../ink/ink6274.xml"/><Relationship Id="rId31" Type="http://schemas.openxmlformats.org/officeDocument/2006/relationships/image" Target="../media/image843.png"/><Relationship Id="rId52" Type="http://schemas.openxmlformats.org/officeDocument/2006/relationships/customXml" Target="../ink/ink6295.xml"/><Relationship Id="rId73" Type="http://schemas.openxmlformats.org/officeDocument/2006/relationships/image" Target="../media/image864.png"/><Relationship Id="rId78" Type="http://schemas.openxmlformats.org/officeDocument/2006/relationships/customXml" Target="../ink/ink6308.xml"/><Relationship Id="rId94" Type="http://schemas.openxmlformats.org/officeDocument/2006/relationships/customXml" Target="../ink/ink6316.xml"/><Relationship Id="rId99" Type="http://schemas.openxmlformats.org/officeDocument/2006/relationships/image" Target="../media/image877.png"/><Relationship Id="rId101" Type="http://schemas.openxmlformats.org/officeDocument/2006/relationships/image" Target="../media/image878.png"/><Relationship Id="rId122" Type="http://schemas.openxmlformats.org/officeDocument/2006/relationships/customXml" Target="../ink/ink6330.xml"/><Relationship Id="rId4" Type="http://schemas.openxmlformats.org/officeDocument/2006/relationships/customXml" Target="../ink/ink6271.xml"/><Relationship Id="rId9" Type="http://schemas.openxmlformats.org/officeDocument/2006/relationships/image" Target="../media/image83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0.png"/><Relationship Id="rId2" Type="http://schemas.openxmlformats.org/officeDocument/2006/relationships/customXml" Target="../ink/ink473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86.png"/><Relationship Id="rId21" Type="http://schemas.openxmlformats.org/officeDocument/2006/relationships/image" Target="../media/image838.png"/><Relationship Id="rId42" Type="http://schemas.openxmlformats.org/officeDocument/2006/relationships/customXml" Target="../ink/ink6352.xml"/><Relationship Id="rId63" Type="http://schemas.openxmlformats.org/officeDocument/2006/relationships/image" Target="../media/image859.png"/><Relationship Id="rId84" Type="http://schemas.openxmlformats.org/officeDocument/2006/relationships/customXml" Target="../ink/ink6373.xml"/><Relationship Id="rId138" Type="http://schemas.openxmlformats.org/officeDocument/2006/relationships/customXml" Target="../ink/ink6400.xml"/><Relationship Id="rId107" Type="http://schemas.openxmlformats.org/officeDocument/2006/relationships/image" Target="../media/image881.png"/><Relationship Id="rId11" Type="http://schemas.openxmlformats.org/officeDocument/2006/relationships/image" Target="../media/image833.png"/><Relationship Id="rId32" Type="http://schemas.openxmlformats.org/officeDocument/2006/relationships/customXml" Target="../ink/ink6347.xml"/><Relationship Id="rId53" Type="http://schemas.openxmlformats.org/officeDocument/2006/relationships/image" Target="../media/image854.png"/><Relationship Id="rId74" Type="http://schemas.openxmlformats.org/officeDocument/2006/relationships/customXml" Target="../ink/ink6368.xml"/><Relationship Id="rId128" Type="http://schemas.openxmlformats.org/officeDocument/2006/relationships/customXml" Target="../ink/ink6395.xml"/><Relationship Id="rId149" Type="http://schemas.openxmlformats.org/officeDocument/2006/relationships/image" Target="../media/image902.png"/><Relationship Id="rId5" Type="http://schemas.openxmlformats.org/officeDocument/2006/relationships/image" Target="../media/image754.png"/><Relationship Id="rId95" Type="http://schemas.openxmlformats.org/officeDocument/2006/relationships/image" Target="../media/image875.png"/><Relationship Id="rId22" Type="http://schemas.openxmlformats.org/officeDocument/2006/relationships/customXml" Target="../ink/ink6342.xml"/><Relationship Id="rId27" Type="http://schemas.openxmlformats.org/officeDocument/2006/relationships/image" Target="../media/image841.png"/><Relationship Id="rId43" Type="http://schemas.openxmlformats.org/officeDocument/2006/relationships/image" Target="../media/image849.png"/><Relationship Id="rId48" Type="http://schemas.openxmlformats.org/officeDocument/2006/relationships/customXml" Target="../ink/ink6355.xml"/><Relationship Id="rId64" Type="http://schemas.openxmlformats.org/officeDocument/2006/relationships/customXml" Target="../ink/ink6363.xml"/><Relationship Id="rId69" Type="http://schemas.openxmlformats.org/officeDocument/2006/relationships/image" Target="../media/image862.png"/><Relationship Id="rId113" Type="http://schemas.openxmlformats.org/officeDocument/2006/relationships/image" Target="../media/image884.png"/><Relationship Id="rId118" Type="http://schemas.openxmlformats.org/officeDocument/2006/relationships/customXml" Target="../ink/ink6390.xml"/><Relationship Id="rId134" Type="http://schemas.openxmlformats.org/officeDocument/2006/relationships/customXml" Target="../ink/ink6398.xml"/><Relationship Id="rId139" Type="http://schemas.openxmlformats.org/officeDocument/2006/relationships/image" Target="../media/image897.png"/><Relationship Id="rId80" Type="http://schemas.openxmlformats.org/officeDocument/2006/relationships/customXml" Target="../ink/ink6371.xml"/><Relationship Id="rId85" Type="http://schemas.openxmlformats.org/officeDocument/2006/relationships/image" Target="../media/image870.png"/><Relationship Id="rId150" Type="http://schemas.openxmlformats.org/officeDocument/2006/relationships/customXml" Target="../ink/ink6406.xml"/><Relationship Id="rId12" Type="http://schemas.openxmlformats.org/officeDocument/2006/relationships/customXml" Target="../ink/ink6337.xml"/><Relationship Id="rId17" Type="http://schemas.openxmlformats.org/officeDocument/2006/relationships/image" Target="../media/image836.png"/><Relationship Id="rId33" Type="http://schemas.openxmlformats.org/officeDocument/2006/relationships/image" Target="../media/image844.png"/><Relationship Id="rId38" Type="http://schemas.openxmlformats.org/officeDocument/2006/relationships/customXml" Target="../ink/ink6350.xml"/><Relationship Id="rId59" Type="http://schemas.openxmlformats.org/officeDocument/2006/relationships/image" Target="../media/image857.png"/><Relationship Id="rId103" Type="http://schemas.openxmlformats.org/officeDocument/2006/relationships/image" Target="../media/image879.png"/><Relationship Id="rId108" Type="http://schemas.openxmlformats.org/officeDocument/2006/relationships/customXml" Target="../ink/ink6385.xml"/><Relationship Id="rId124" Type="http://schemas.openxmlformats.org/officeDocument/2006/relationships/customXml" Target="../ink/ink6393.xml"/><Relationship Id="rId129" Type="http://schemas.openxmlformats.org/officeDocument/2006/relationships/image" Target="../media/image892.png"/><Relationship Id="rId54" Type="http://schemas.openxmlformats.org/officeDocument/2006/relationships/customXml" Target="../ink/ink6358.xml"/><Relationship Id="rId70" Type="http://schemas.openxmlformats.org/officeDocument/2006/relationships/customXml" Target="../ink/ink6366.xml"/><Relationship Id="rId75" Type="http://schemas.openxmlformats.org/officeDocument/2006/relationships/image" Target="../media/image865.png"/><Relationship Id="rId91" Type="http://schemas.openxmlformats.org/officeDocument/2006/relationships/image" Target="../media/image873.png"/><Relationship Id="rId96" Type="http://schemas.openxmlformats.org/officeDocument/2006/relationships/customXml" Target="../ink/ink6379.xml"/><Relationship Id="rId140" Type="http://schemas.openxmlformats.org/officeDocument/2006/relationships/customXml" Target="../ink/ink6401.xml"/><Relationship Id="rId145" Type="http://schemas.openxmlformats.org/officeDocument/2006/relationships/image" Target="../media/image9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34.xml"/><Relationship Id="rId23" Type="http://schemas.openxmlformats.org/officeDocument/2006/relationships/image" Target="../media/image839.png"/><Relationship Id="rId28" Type="http://schemas.openxmlformats.org/officeDocument/2006/relationships/customXml" Target="../ink/ink6345.xml"/><Relationship Id="rId49" Type="http://schemas.openxmlformats.org/officeDocument/2006/relationships/image" Target="../media/image852.png"/><Relationship Id="rId114" Type="http://schemas.openxmlformats.org/officeDocument/2006/relationships/customXml" Target="../ink/ink6388.xml"/><Relationship Id="rId119" Type="http://schemas.openxmlformats.org/officeDocument/2006/relationships/image" Target="../media/image887.png"/><Relationship Id="rId44" Type="http://schemas.openxmlformats.org/officeDocument/2006/relationships/customXml" Target="../ink/ink6353.xml"/><Relationship Id="rId60" Type="http://schemas.openxmlformats.org/officeDocument/2006/relationships/customXml" Target="../ink/ink6361.xml"/><Relationship Id="rId65" Type="http://schemas.openxmlformats.org/officeDocument/2006/relationships/image" Target="../media/image860.png"/><Relationship Id="rId81" Type="http://schemas.openxmlformats.org/officeDocument/2006/relationships/image" Target="../media/image868.png"/><Relationship Id="rId86" Type="http://schemas.openxmlformats.org/officeDocument/2006/relationships/customXml" Target="../ink/ink6374.xml"/><Relationship Id="rId130" Type="http://schemas.openxmlformats.org/officeDocument/2006/relationships/customXml" Target="../ink/ink6396.xml"/><Relationship Id="rId135" Type="http://schemas.openxmlformats.org/officeDocument/2006/relationships/image" Target="../media/image895.png"/><Relationship Id="rId151" Type="http://schemas.openxmlformats.org/officeDocument/2006/relationships/image" Target="../media/image903.png"/><Relationship Id="rId13" Type="http://schemas.openxmlformats.org/officeDocument/2006/relationships/image" Target="../media/image834.png"/><Relationship Id="rId18" Type="http://schemas.openxmlformats.org/officeDocument/2006/relationships/customXml" Target="../ink/ink6340.xml"/><Relationship Id="rId39" Type="http://schemas.openxmlformats.org/officeDocument/2006/relationships/image" Target="../media/image847.png"/><Relationship Id="rId109" Type="http://schemas.openxmlformats.org/officeDocument/2006/relationships/image" Target="../media/image882.png"/><Relationship Id="rId34" Type="http://schemas.openxmlformats.org/officeDocument/2006/relationships/customXml" Target="../ink/ink6348.xml"/><Relationship Id="rId50" Type="http://schemas.openxmlformats.org/officeDocument/2006/relationships/customXml" Target="../ink/ink6356.xml"/><Relationship Id="rId55" Type="http://schemas.openxmlformats.org/officeDocument/2006/relationships/image" Target="../media/image855.png"/><Relationship Id="rId76" Type="http://schemas.openxmlformats.org/officeDocument/2006/relationships/customXml" Target="../ink/ink6369.xml"/><Relationship Id="rId97" Type="http://schemas.openxmlformats.org/officeDocument/2006/relationships/image" Target="../media/image876.png"/><Relationship Id="rId104" Type="http://schemas.openxmlformats.org/officeDocument/2006/relationships/customXml" Target="../ink/ink6383.xml"/><Relationship Id="rId120" Type="http://schemas.openxmlformats.org/officeDocument/2006/relationships/customXml" Target="../ink/ink6391.xml"/><Relationship Id="rId125" Type="http://schemas.openxmlformats.org/officeDocument/2006/relationships/image" Target="../media/image890.png"/><Relationship Id="rId141" Type="http://schemas.openxmlformats.org/officeDocument/2006/relationships/image" Target="../media/image898.png"/><Relationship Id="rId146" Type="http://schemas.openxmlformats.org/officeDocument/2006/relationships/customXml" Target="../ink/ink6404.xml"/><Relationship Id="rId7" Type="http://schemas.openxmlformats.org/officeDocument/2006/relationships/image" Target="../media/image831.png"/><Relationship Id="rId71" Type="http://schemas.openxmlformats.org/officeDocument/2006/relationships/image" Target="../media/image863.png"/><Relationship Id="rId92" Type="http://schemas.openxmlformats.org/officeDocument/2006/relationships/customXml" Target="../ink/ink6377.xml"/><Relationship Id="rId2" Type="http://schemas.openxmlformats.org/officeDocument/2006/relationships/customXml" Target="../ink/ink6332.xml"/><Relationship Id="rId29" Type="http://schemas.openxmlformats.org/officeDocument/2006/relationships/image" Target="../media/image842.png"/><Relationship Id="rId24" Type="http://schemas.openxmlformats.org/officeDocument/2006/relationships/customXml" Target="../ink/ink6343.xml"/><Relationship Id="rId40" Type="http://schemas.openxmlformats.org/officeDocument/2006/relationships/customXml" Target="../ink/ink6351.xml"/><Relationship Id="rId45" Type="http://schemas.openxmlformats.org/officeDocument/2006/relationships/image" Target="../media/image850.png"/><Relationship Id="rId66" Type="http://schemas.openxmlformats.org/officeDocument/2006/relationships/customXml" Target="../ink/ink6364.xml"/><Relationship Id="rId87" Type="http://schemas.openxmlformats.org/officeDocument/2006/relationships/image" Target="../media/image871.png"/><Relationship Id="rId110" Type="http://schemas.openxmlformats.org/officeDocument/2006/relationships/customXml" Target="../ink/ink6386.xml"/><Relationship Id="rId115" Type="http://schemas.openxmlformats.org/officeDocument/2006/relationships/image" Target="../media/image885.png"/><Relationship Id="rId131" Type="http://schemas.openxmlformats.org/officeDocument/2006/relationships/image" Target="../media/image893.png"/><Relationship Id="rId136" Type="http://schemas.openxmlformats.org/officeDocument/2006/relationships/customXml" Target="../ink/ink6399.xml"/><Relationship Id="rId61" Type="http://schemas.openxmlformats.org/officeDocument/2006/relationships/image" Target="../media/image858.png"/><Relationship Id="rId82" Type="http://schemas.openxmlformats.org/officeDocument/2006/relationships/customXml" Target="../ink/ink6372.xml"/><Relationship Id="rId152" Type="http://schemas.openxmlformats.org/officeDocument/2006/relationships/customXml" Target="../ink/ink6407.xml"/><Relationship Id="rId19" Type="http://schemas.openxmlformats.org/officeDocument/2006/relationships/image" Target="../media/image837.png"/><Relationship Id="rId14" Type="http://schemas.openxmlformats.org/officeDocument/2006/relationships/customXml" Target="../ink/ink6338.xml"/><Relationship Id="rId30" Type="http://schemas.openxmlformats.org/officeDocument/2006/relationships/customXml" Target="../ink/ink6346.xml"/><Relationship Id="rId35" Type="http://schemas.openxmlformats.org/officeDocument/2006/relationships/image" Target="../media/image845.png"/><Relationship Id="rId56" Type="http://schemas.openxmlformats.org/officeDocument/2006/relationships/customXml" Target="../ink/ink6359.xml"/><Relationship Id="rId77" Type="http://schemas.openxmlformats.org/officeDocument/2006/relationships/image" Target="../media/image866.png"/><Relationship Id="rId100" Type="http://schemas.openxmlformats.org/officeDocument/2006/relationships/customXml" Target="../ink/ink6381.xml"/><Relationship Id="rId105" Type="http://schemas.openxmlformats.org/officeDocument/2006/relationships/image" Target="../media/image880.png"/><Relationship Id="rId126" Type="http://schemas.openxmlformats.org/officeDocument/2006/relationships/customXml" Target="../ink/ink6394.xml"/><Relationship Id="rId147" Type="http://schemas.openxmlformats.org/officeDocument/2006/relationships/image" Target="../media/image901.png"/><Relationship Id="rId8" Type="http://schemas.openxmlformats.org/officeDocument/2006/relationships/customXml" Target="../ink/ink6335.xml"/><Relationship Id="rId51" Type="http://schemas.openxmlformats.org/officeDocument/2006/relationships/image" Target="../media/image853.png"/><Relationship Id="rId72" Type="http://schemas.openxmlformats.org/officeDocument/2006/relationships/customXml" Target="../ink/ink6367.xml"/><Relationship Id="rId93" Type="http://schemas.openxmlformats.org/officeDocument/2006/relationships/image" Target="../media/image874.png"/><Relationship Id="rId98" Type="http://schemas.openxmlformats.org/officeDocument/2006/relationships/customXml" Target="../ink/ink6380.xml"/><Relationship Id="rId121" Type="http://schemas.openxmlformats.org/officeDocument/2006/relationships/image" Target="../media/image888.png"/><Relationship Id="rId142" Type="http://schemas.openxmlformats.org/officeDocument/2006/relationships/customXml" Target="../ink/ink6402.xml"/><Relationship Id="rId3" Type="http://schemas.openxmlformats.org/officeDocument/2006/relationships/image" Target="../media/image830.png"/><Relationship Id="rId25" Type="http://schemas.openxmlformats.org/officeDocument/2006/relationships/image" Target="../media/image840.png"/><Relationship Id="rId46" Type="http://schemas.openxmlformats.org/officeDocument/2006/relationships/customXml" Target="../ink/ink6354.xml"/><Relationship Id="rId67" Type="http://schemas.openxmlformats.org/officeDocument/2006/relationships/image" Target="../media/image861.png"/><Relationship Id="rId116" Type="http://schemas.openxmlformats.org/officeDocument/2006/relationships/customXml" Target="../ink/ink6389.xml"/><Relationship Id="rId137" Type="http://schemas.openxmlformats.org/officeDocument/2006/relationships/image" Target="../media/image896.png"/><Relationship Id="rId20" Type="http://schemas.openxmlformats.org/officeDocument/2006/relationships/customXml" Target="../ink/ink6341.xml"/><Relationship Id="rId41" Type="http://schemas.openxmlformats.org/officeDocument/2006/relationships/image" Target="../media/image848.png"/><Relationship Id="rId62" Type="http://schemas.openxmlformats.org/officeDocument/2006/relationships/customXml" Target="../ink/ink6362.xml"/><Relationship Id="rId83" Type="http://schemas.openxmlformats.org/officeDocument/2006/relationships/image" Target="../media/image869.png"/><Relationship Id="rId88" Type="http://schemas.openxmlformats.org/officeDocument/2006/relationships/customXml" Target="../ink/ink6375.xml"/><Relationship Id="rId111" Type="http://schemas.openxmlformats.org/officeDocument/2006/relationships/image" Target="../media/image883.png"/><Relationship Id="rId132" Type="http://schemas.openxmlformats.org/officeDocument/2006/relationships/customXml" Target="../ink/ink6397.xml"/><Relationship Id="rId153" Type="http://schemas.openxmlformats.org/officeDocument/2006/relationships/image" Target="../media/image904.png"/><Relationship Id="rId15" Type="http://schemas.openxmlformats.org/officeDocument/2006/relationships/image" Target="../media/image835.png"/><Relationship Id="rId36" Type="http://schemas.openxmlformats.org/officeDocument/2006/relationships/customXml" Target="../ink/ink6349.xml"/><Relationship Id="rId57" Type="http://schemas.openxmlformats.org/officeDocument/2006/relationships/image" Target="../media/image856.png"/><Relationship Id="rId106" Type="http://schemas.openxmlformats.org/officeDocument/2006/relationships/customXml" Target="../ink/ink6384.xml"/><Relationship Id="rId127" Type="http://schemas.openxmlformats.org/officeDocument/2006/relationships/image" Target="../media/image891.png"/><Relationship Id="rId10" Type="http://schemas.openxmlformats.org/officeDocument/2006/relationships/customXml" Target="../ink/ink6336.xml"/><Relationship Id="rId31" Type="http://schemas.openxmlformats.org/officeDocument/2006/relationships/image" Target="../media/image843.png"/><Relationship Id="rId52" Type="http://schemas.openxmlformats.org/officeDocument/2006/relationships/customXml" Target="../ink/ink6357.xml"/><Relationship Id="rId73" Type="http://schemas.openxmlformats.org/officeDocument/2006/relationships/image" Target="../media/image864.png"/><Relationship Id="rId78" Type="http://schemas.openxmlformats.org/officeDocument/2006/relationships/customXml" Target="../ink/ink6370.xml"/><Relationship Id="rId94" Type="http://schemas.openxmlformats.org/officeDocument/2006/relationships/customXml" Target="../ink/ink6378.xml"/><Relationship Id="rId99" Type="http://schemas.openxmlformats.org/officeDocument/2006/relationships/image" Target="../media/image877.png"/><Relationship Id="rId101" Type="http://schemas.openxmlformats.org/officeDocument/2006/relationships/image" Target="../media/image878.png"/><Relationship Id="rId122" Type="http://schemas.openxmlformats.org/officeDocument/2006/relationships/customXml" Target="../ink/ink6392.xml"/><Relationship Id="rId143" Type="http://schemas.openxmlformats.org/officeDocument/2006/relationships/image" Target="../media/image899.png"/><Relationship Id="rId148" Type="http://schemas.openxmlformats.org/officeDocument/2006/relationships/customXml" Target="../ink/ink6405.xml"/><Relationship Id="rId4" Type="http://schemas.openxmlformats.org/officeDocument/2006/relationships/customXml" Target="../ink/ink6333.xml"/><Relationship Id="rId9" Type="http://schemas.openxmlformats.org/officeDocument/2006/relationships/image" Target="../media/image832.png"/><Relationship Id="rId26" Type="http://schemas.openxmlformats.org/officeDocument/2006/relationships/customXml" Target="../ink/ink6344.xml"/><Relationship Id="rId47" Type="http://schemas.openxmlformats.org/officeDocument/2006/relationships/image" Target="../media/image851.png"/><Relationship Id="rId68" Type="http://schemas.openxmlformats.org/officeDocument/2006/relationships/customXml" Target="../ink/ink6365.xml"/><Relationship Id="rId89" Type="http://schemas.openxmlformats.org/officeDocument/2006/relationships/image" Target="../media/image872.png"/><Relationship Id="rId112" Type="http://schemas.openxmlformats.org/officeDocument/2006/relationships/customXml" Target="../ink/ink6387.xml"/><Relationship Id="rId133" Type="http://schemas.openxmlformats.org/officeDocument/2006/relationships/image" Target="../media/image894.png"/><Relationship Id="rId16" Type="http://schemas.openxmlformats.org/officeDocument/2006/relationships/customXml" Target="../ink/ink6339.xml"/><Relationship Id="rId37" Type="http://schemas.openxmlformats.org/officeDocument/2006/relationships/image" Target="../media/image846.png"/><Relationship Id="rId58" Type="http://schemas.openxmlformats.org/officeDocument/2006/relationships/customXml" Target="../ink/ink6360.xml"/><Relationship Id="rId79" Type="http://schemas.openxmlformats.org/officeDocument/2006/relationships/image" Target="../media/image867.png"/><Relationship Id="rId102" Type="http://schemas.openxmlformats.org/officeDocument/2006/relationships/customXml" Target="../ink/ink6382.xml"/><Relationship Id="rId123" Type="http://schemas.openxmlformats.org/officeDocument/2006/relationships/image" Target="../media/image889.png"/><Relationship Id="rId144" Type="http://schemas.openxmlformats.org/officeDocument/2006/relationships/customXml" Target="../ink/ink6403.xml"/><Relationship Id="rId90" Type="http://schemas.openxmlformats.org/officeDocument/2006/relationships/customXml" Target="../ink/ink6376.xml"/></Relationships>
</file>

<file path=ppt/slides/_rels/slide1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86.png"/><Relationship Id="rId21" Type="http://schemas.openxmlformats.org/officeDocument/2006/relationships/image" Target="../media/image838.png"/><Relationship Id="rId42" Type="http://schemas.openxmlformats.org/officeDocument/2006/relationships/customXml" Target="../ink/ink6428.xml"/><Relationship Id="rId63" Type="http://schemas.openxmlformats.org/officeDocument/2006/relationships/image" Target="../media/image859.png"/><Relationship Id="rId84" Type="http://schemas.openxmlformats.org/officeDocument/2006/relationships/customXml" Target="../ink/ink6449.xml"/><Relationship Id="rId138" Type="http://schemas.openxmlformats.org/officeDocument/2006/relationships/customXml" Target="../ink/ink6476.xml"/><Relationship Id="rId159" Type="http://schemas.openxmlformats.org/officeDocument/2006/relationships/image" Target="../media/image912.png"/><Relationship Id="rId107" Type="http://schemas.openxmlformats.org/officeDocument/2006/relationships/image" Target="../media/image881.png"/><Relationship Id="rId11" Type="http://schemas.openxmlformats.org/officeDocument/2006/relationships/image" Target="../media/image833.png"/><Relationship Id="rId32" Type="http://schemas.openxmlformats.org/officeDocument/2006/relationships/customXml" Target="../ink/ink6423.xml"/><Relationship Id="rId53" Type="http://schemas.openxmlformats.org/officeDocument/2006/relationships/image" Target="../media/image854.png"/><Relationship Id="rId74" Type="http://schemas.openxmlformats.org/officeDocument/2006/relationships/customXml" Target="../ink/ink6444.xml"/><Relationship Id="rId128" Type="http://schemas.openxmlformats.org/officeDocument/2006/relationships/customXml" Target="../ink/ink6471.xml"/><Relationship Id="rId149" Type="http://schemas.openxmlformats.org/officeDocument/2006/relationships/image" Target="../media/image907.png"/><Relationship Id="rId5" Type="http://schemas.openxmlformats.org/officeDocument/2006/relationships/image" Target="../media/image754.png"/><Relationship Id="rId95" Type="http://schemas.openxmlformats.org/officeDocument/2006/relationships/image" Target="../media/image875.png"/><Relationship Id="rId160" Type="http://schemas.openxmlformats.org/officeDocument/2006/relationships/customXml" Target="../ink/ink6487.xml"/><Relationship Id="rId22" Type="http://schemas.openxmlformats.org/officeDocument/2006/relationships/customXml" Target="../ink/ink6418.xml"/><Relationship Id="rId43" Type="http://schemas.openxmlformats.org/officeDocument/2006/relationships/image" Target="../media/image849.png"/><Relationship Id="rId64" Type="http://schemas.openxmlformats.org/officeDocument/2006/relationships/customXml" Target="../ink/ink6439.xml"/><Relationship Id="rId118" Type="http://schemas.openxmlformats.org/officeDocument/2006/relationships/customXml" Target="../ink/ink6466.xml"/><Relationship Id="rId139" Type="http://schemas.openxmlformats.org/officeDocument/2006/relationships/image" Target="../media/image897.png"/><Relationship Id="rId85" Type="http://schemas.openxmlformats.org/officeDocument/2006/relationships/image" Target="../media/image870.png"/><Relationship Id="rId150" Type="http://schemas.openxmlformats.org/officeDocument/2006/relationships/customXml" Target="../ink/ink6482.xml"/><Relationship Id="rId12" Type="http://schemas.openxmlformats.org/officeDocument/2006/relationships/customXml" Target="../ink/ink6413.xml"/><Relationship Id="rId17" Type="http://schemas.openxmlformats.org/officeDocument/2006/relationships/image" Target="../media/image836.png"/><Relationship Id="rId33" Type="http://schemas.openxmlformats.org/officeDocument/2006/relationships/image" Target="../media/image844.png"/><Relationship Id="rId38" Type="http://schemas.openxmlformats.org/officeDocument/2006/relationships/customXml" Target="../ink/ink6426.xml"/><Relationship Id="rId59" Type="http://schemas.openxmlformats.org/officeDocument/2006/relationships/image" Target="../media/image857.png"/><Relationship Id="rId103" Type="http://schemas.openxmlformats.org/officeDocument/2006/relationships/image" Target="../media/image879.png"/><Relationship Id="rId108" Type="http://schemas.openxmlformats.org/officeDocument/2006/relationships/customXml" Target="../ink/ink6461.xml"/><Relationship Id="rId124" Type="http://schemas.openxmlformats.org/officeDocument/2006/relationships/customXml" Target="../ink/ink6469.xml"/><Relationship Id="rId129" Type="http://schemas.openxmlformats.org/officeDocument/2006/relationships/image" Target="../media/image892.png"/><Relationship Id="rId54" Type="http://schemas.openxmlformats.org/officeDocument/2006/relationships/customXml" Target="../ink/ink6434.xml"/><Relationship Id="rId70" Type="http://schemas.openxmlformats.org/officeDocument/2006/relationships/customXml" Target="../ink/ink6442.xml"/><Relationship Id="rId75" Type="http://schemas.openxmlformats.org/officeDocument/2006/relationships/image" Target="../media/image865.png"/><Relationship Id="rId91" Type="http://schemas.openxmlformats.org/officeDocument/2006/relationships/image" Target="../media/image873.png"/><Relationship Id="rId96" Type="http://schemas.openxmlformats.org/officeDocument/2006/relationships/customXml" Target="../ink/ink6455.xml"/><Relationship Id="rId140" Type="http://schemas.openxmlformats.org/officeDocument/2006/relationships/customXml" Target="../ink/ink6477.xml"/><Relationship Id="rId145" Type="http://schemas.openxmlformats.org/officeDocument/2006/relationships/image" Target="../media/image905.png"/><Relationship Id="rId161" Type="http://schemas.openxmlformats.org/officeDocument/2006/relationships/image" Target="../media/image913.png"/><Relationship Id="rId166" Type="http://schemas.openxmlformats.org/officeDocument/2006/relationships/customXml" Target="../ink/ink64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10.xml"/><Relationship Id="rId23" Type="http://schemas.openxmlformats.org/officeDocument/2006/relationships/image" Target="../media/image839.png"/><Relationship Id="rId28" Type="http://schemas.openxmlformats.org/officeDocument/2006/relationships/customXml" Target="../ink/ink6421.xml"/><Relationship Id="rId49" Type="http://schemas.openxmlformats.org/officeDocument/2006/relationships/image" Target="../media/image852.png"/><Relationship Id="rId114" Type="http://schemas.openxmlformats.org/officeDocument/2006/relationships/customXml" Target="../ink/ink6464.xml"/><Relationship Id="rId119" Type="http://schemas.openxmlformats.org/officeDocument/2006/relationships/image" Target="../media/image887.png"/><Relationship Id="rId44" Type="http://schemas.openxmlformats.org/officeDocument/2006/relationships/customXml" Target="../ink/ink6429.xml"/><Relationship Id="rId60" Type="http://schemas.openxmlformats.org/officeDocument/2006/relationships/customXml" Target="../ink/ink6437.xml"/><Relationship Id="rId65" Type="http://schemas.openxmlformats.org/officeDocument/2006/relationships/image" Target="../media/image860.png"/><Relationship Id="rId81" Type="http://schemas.openxmlformats.org/officeDocument/2006/relationships/image" Target="../media/image868.png"/><Relationship Id="rId86" Type="http://schemas.openxmlformats.org/officeDocument/2006/relationships/customXml" Target="../ink/ink6450.xml"/><Relationship Id="rId130" Type="http://schemas.openxmlformats.org/officeDocument/2006/relationships/customXml" Target="../ink/ink6472.xml"/><Relationship Id="rId135" Type="http://schemas.openxmlformats.org/officeDocument/2006/relationships/image" Target="../media/image895.png"/><Relationship Id="rId151" Type="http://schemas.openxmlformats.org/officeDocument/2006/relationships/image" Target="../media/image908.png"/><Relationship Id="rId156" Type="http://schemas.openxmlformats.org/officeDocument/2006/relationships/customXml" Target="../ink/ink6485.xml"/><Relationship Id="rId13" Type="http://schemas.openxmlformats.org/officeDocument/2006/relationships/image" Target="../media/image834.png"/><Relationship Id="rId18" Type="http://schemas.openxmlformats.org/officeDocument/2006/relationships/customXml" Target="../ink/ink6416.xml"/><Relationship Id="rId39" Type="http://schemas.openxmlformats.org/officeDocument/2006/relationships/image" Target="../media/image847.png"/><Relationship Id="rId109" Type="http://schemas.openxmlformats.org/officeDocument/2006/relationships/image" Target="../media/image882.png"/><Relationship Id="rId34" Type="http://schemas.openxmlformats.org/officeDocument/2006/relationships/customXml" Target="../ink/ink6424.xml"/><Relationship Id="rId50" Type="http://schemas.openxmlformats.org/officeDocument/2006/relationships/customXml" Target="../ink/ink6432.xml"/><Relationship Id="rId55" Type="http://schemas.openxmlformats.org/officeDocument/2006/relationships/image" Target="../media/image855.png"/><Relationship Id="rId76" Type="http://schemas.openxmlformats.org/officeDocument/2006/relationships/customXml" Target="../ink/ink6445.xml"/><Relationship Id="rId97" Type="http://schemas.openxmlformats.org/officeDocument/2006/relationships/image" Target="../media/image876.png"/><Relationship Id="rId104" Type="http://schemas.openxmlformats.org/officeDocument/2006/relationships/customXml" Target="../ink/ink6459.xml"/><Relationship Id="rId120" Type="http://schemas.openxmlformats.org/officeDocument/2006/relationships/customXml" Target="../ink/ink6467.xml"/><Relationship Id="rId125" Type="http://schemas.openxmlformats.org/officeDocument/2006/relationships/image" Target="../media/image890.png"/><Relationship Id="rId141" Type="http://schemas.openxmlformats.org/officeDocument/2006/relationships/image" Target="../media/image898.png"/><Relationship Id="rId146" Type="http://schemas.openxmlformats.org/officeDocument/2006/relationships/customXml" Target="../ink/ink6480.xml"/><Relationship Id="rId167" Type="http://schemas.openxmlformats.org/officeDocument/2006/relationships/image" Target="../media/image916.png"/><Relationship Id="rId7" Type="http://schemas.openxmlformats.org/officeDocument/2006/relationships/image" Target="../media/image831.png"/><Relationship Id="rId71" Type="http://schemas.openxmlformats.org/officeDocument/2006/relationships/image" Target="../media/image863.png"/><Relationship Id="rId92" Type="http://schemas.openxmlformats.org/officeDocument/2006/relationships/customXml" Target="../ink/ink6453.xml"/><Relationship Id="rId162" Type="http://schemas.openxmlformats.org/officeDocument/2006/relationships/customXml" Target="../ink/ink6488.xml"/><Relationship Id="rId2" Type="http://schemas.openxmlformats.org/officeDocument/2006/relationships/customXml" Target="../ink/ink6408.xml"/><Relationship Id="rId29" Type="http://schemas.openxmlformats.org/officeDocument/2006/relationships/image" Target="../media/image842.png"/><Relationship Id="rId24" Type="http://schemas.openxmlformats.org/officeDocument/2006/relationships/customXml" Target="../ink/ink6419.xml"/><Relationship Id="rId40" Type="http://schemas.openxmlformats.org/officeDocument/2006/relationships/customXml" Target="../ink/ink6427.xml"/><Relationship Id="rId45" Type="http://schemas.openxmlformats.org/officeDocument/2006/relationships/image" Target="../media/image850.png"/><Relationship Id="rId66" Type="http://schemas.openxmlformats.org/officeDocument/2006/relationships/customXml" Target="../ink/ink6440.xml"/><Relationship Id="rId87" Type="http://schemas.openxmlformats.org/officeDocument/2006/relationships/image" Target="../media/image871.png"/><Relationship Id="rId110" Type="http://schemas.openxmlformats.org/officeDocument/2006/relationships/customXml" Target="../ink/ink6462.xml"/><Relationship Id="rId115" Type="http://schemas.openxmlformats.org/officeDocument/2006/relationships/image" Target="../media/image885.png"/><Relationship Id="rId131" Type="http://schemas.openxmlformats.org/officeDocument/2006/relationships/image" Target="../media/image893.png"/><Relationship Id="rId136" Type="http://schemas.openxmlformats.org/officeDocument/2006/relationships/customXml" Target="../ink/ink6475.xml"/><Relationship Id="rId157" Type="http://schemas.openxmlformats.org/officeDocument/2006/relationships/image" Target="../media/image911.png"/><Relationship Id="rId61" Type="http://schemas.openxmlformats.org/officeDocument/2006/relationships/image" Target="../media/image858.png"/><Relationship Id="rId82" Type="http://schemas.openxmlformats.org/officeDocument/2006/relationships/customXml" Target="../ink/ink6448.xml"/><Relationship Id="rId152" Type="http://schemas.openxmlformats.org/officeDocument/2006/relationships/customXml" Target="../ink/ink6483.xml"/><Relationship Id="rId19" Type="http://schemas.openxmlformats.org/officeDocument/2006/relationships/image" Target="../media/image837.png"/><Relationship Id="rId14" Type="http://schemas.openxmlformats.org/officeDocument/2006/relationships/customXml" Target="../ink/ink6414.xml"/><Relationship Id="rId30" Type="http://schemas.openxmlformats.org/officeDocument/2006/relationships/customXml" Target="../ink/ink6422.xml"/><Relationship Id="rId35" Type="http://schemas.openxmlformats.org/officeDocument/2006/relationships/image" Target="../media/image845.png"/><Relationship Id="rId56" Type="http://schemas.openxmlformats.org/officeDocument/2006/relationships/customXml" Target="../ink/ink6435.xml"/><Relationship Id="rId77" Type="http://schemas.openxmlformats.org/officeDocument/2006/relationships/image" Target="../media/image866.png"/><Relationship Id="rId100" Type="http://schemas.openxmlformats.org/officeDocument/2006/relationships/customXml" Target="../ink/ink6457.xml"/><Relationship Id="rId105" Type="http://schemas.openxmlformats.org/officeDocument/2006/relationships/image" Target="../media/image880.png"/><Relationship Id="rId126" Type="http://schemas.openxmlformats.org/officeDocument/2006/relationships/customXml" Target="../ink/ink6470.xml"/><Relationship Id="rId147" Type="http://schemas.openxmlformats.org/officeDocument/2006/relationships/image" Target="../media/image906.png"/><Relationship Id="rId8" Type="http://schemas.openxmlformats.org/officeDocument/2006/relationships/customXml" Target="../ink/ink6411.xml"/><Relationship Id="rId51" Type="http://schemas.openxmlformats.org/officeDocument/2006/relationships/image" Target="../media/image853.png"/><Relationship Id="rId72" Type="http://schemas.openxmlformats.org/officeDocument/2006/relationships/customXml" Target="../ink/ink6443.xml"/><Relationship Id="rId93" Type="http://schemas.openxmlformats.org/officeDocument/2006/relationships/image" Target="../media/image874.png"/><Relationship Id="rId98" Type="http://schemas.openxmlformats.org/officeDocument/2006/relationships/customXml" Target="../ink/ink6456.xml"/><Relationship Id="rId121" Type="http://schemas.openxmlformats.org/officeDocument/2006/relationships/image" Target="../media/image888.png"/><Relationship Id="rId142" Type="http://schemas.openxmlformats.org/officeDocument/2006/relationships/customXml" Target="../ink/ink6478.xml"/><Relationship Id="rId163" Type="http://schemas.openxmlformats.org/officeDocument/2006/relationships/image" Target="../media/image914.png"/><Relationship Id="rId3" Type="http://schemas.openxmlformats.org/officeDocument/2006/relationships/image" Target="../media/image830.png"/><Relationship Id="rId25" Type="http://schemas.openxmlformats.org/officeDocument/2006/relationships/image" Target="../media/image840.png"/><Relationship Id="rId46" Type="http://schemas.openxmlformats.org/officeDocument/2006/relationships/customXml" Target="../ink/ink6430.xml"/><Relationship Id="rId67" Type="http://schemas.openxmlformats.org/officeDocument/2006/relationships/image" Target="../media/image861.png"/><Relationship Id="rId116" Type="http://schemas.openxmlformats.org/officeDocument/2006/relationships/customXml" Target="../ink/ink6465.xml"/><Relationship Id="rId137" Type="http://schemas.openxmlformats.org/officeDocument/2006/relationships/image" Target="../media/image896.png"/><Relationship Id="rId158" Type="http://schemas.openxmlformats.org/officeDocument/2006/relationships/customXml" Target="../ink/ink6486.xml"/><Relationship Id="rId20" Type="http://schemas.openxmlformats.org/officeDocument/2006/relationships/customXml" Target="../ink/ink6417.xml"/><Relationship Id="rId41" Type="http://schemas.openxmlformats.org/officeDocument/2006/relationships/image" Target="../media/image848.png"/><Relationship Id="rId62" Type="http://schemas.openxmlformats.org/officeDocument/2006/relationships/customXml" Target="../ink/ink6438.xml"/><Relationship Id="rId83" Type="http://schemas.openxmlformats.org/officeDocument/2006/relationships/image" Target="../media/image869.png"/><Relationship Id="rId88" Type="http://schemas.openxmlformats.org/officeDocument/2006/relationships/customXml" Target="../ink/ink6451.xml"/><Relationship Id="rId111" Type="http://schemas.openxmlformats.org/officeDocument/2006/relationships/image" Target="../media/image883.png"/><Relationship Id="rId132" Type="http://schemas.openxmlformats.org/officeDocument/2006/relationships/customXml" Target="../ink/ink6473.xml"/><Relationship Id="rId153" Type="http://schemas.openxmlformats.org/officeDocument/2006/relationships/image" Target="../media/image909.png"/><Relationship Id="rId15" Type="http://schemas.openxmlformats.org/officeDocument/2006/relationships/image" Target="../media/image835.png"/><Relationship Id="rId36" Type="http://schemas.openxmlformats.org/officeDocument/2006/relationships/customXml" Target="../ink/ink6425.xml"/><Relationship Id="rId57" Type="http://schemas.openxmlformats.org/officeDocument/2006/relationships/image" Target="../media/image856.png"/><Relationship Id="rId106" Type="http://schemas.openxmlformats.org/officeDocument/2006/relationships/customXml" Target="../ink/ink6460.xml"/><Relationship Id="rId127" Type="http://schemas.openxmlformats.org/officeDocument/2006/relationships/image" Target="../media/image891.png"/><Relationship Id="rId10" Type="http://schemas.openxmlformats.org/officeDocument/2006/relationships/customXml" Target="../ink/ink6412.xml"/><Relationship Id="rId31" Type="http://schemas.openxmlformats.org/officeDocument/2006/relationships/image" Target="../media/image843.png"/><Relationship Id="rId52" Type="http://schemas.openxmlformats.org/officeDocument/2006/relationships/customXml" Target="../ink/ink6433.xml"/><Relationship Id="rId73" Type="http://schemas.openxmlformats.org/officeDocument/2006/relationships/image" Target="../media/image864.png"/><Relationship Id="rId78" Type="http://schemas.openxmlformats.org/officeDocument/2006/relationships/customXml" Target="../ink/ink6446.xml"/><Relationship Id="rId94" Type="http://schemas.openxmlformats.org/officeDocument/2006/relationships/customXml" Target="../ink/ink6454.xml"/><Relationship Id="rId99" Type="http://schemas.openxmlformats.org/officeDocument/2006/relationships/image" Target="../media/image877.png"/><Relationship Id="rId101" Type="http://schemas.openxmlformats.org/officeDocument/2006/relationships/image" Target="../media/image878.png"/><Relationship Id="rId122" Type="http://schemas.openxmlformats.org/officeDocument/2006/relationships/customXml" Target="../ink/ink6468.xml"/><Relationship Id="rId143" Type="http://schemas.openxmlformats.org/officeDocument/2006/relationships/image" Target="../media/image899.png"/><Relationship Id="rId148" Type="http://schemas.openxmlformats.org/officeDocument/2006/relationships/customXml" Target="../ink/ink6481.xml"/><Relationship Id="rId164" Type="http://schemas.openxmlformats.org/officeDocument/2006/relationships/customXml" Target="../ink/ink6489.xml"/><Relationship Id="rId4" Type="http://schemas.openxmlformats.org/officeDocument/2006/relationships/customXml" Target="../ink/ink6409.xml"/><Relationship Id="rId9" Type="http://schemas.openxmlformats.org/officeDocument/2006/relationships/image" Target="../media/image832.png"/><Relationship Id="rId26" Type="http://schemas.openxmlformats.org/officeDocument/2006/relationships/customXml" Target="../ink/ink6420.xml"/><Relationship Id="rId47" Type="http://schemas.openxmlformats.org/officeDocument/2006/relationships/image" Target="../media/image851.png"/><Relationship Id="rId68" Type="http://schemas.openxmlformats.org/officeDocument/2006/relationships/customXml" Target="../ink/ink6441.xml"/><Relationship Id="rId89" Type="http://schemas.openxmlformats.org/officeDocument/2006/relationships/image" Target="../media/image872.png"/><Relationship Id="rId112" Type="http://schemas.openxmlformats.org/officeDocument/2006/relationships/customXml" Target="../ink/ink6463.xml"/><Relationship Id="rId133" Type="http://schemas.openxmlformats.org/officeDocument/2006/relationships/image" Target="../media/image894.png"/><Relationship Id="rId154" Type="http://schemas.openxmlformats.org/officeDocument/2006/relationships/customXml" Target="../ink/ink6484.xml"/><Relationship Id="rId16" Type="http://schemas.openxmlformats.org/officeDocument/2006/relationships/customXml" Target="../ink/ink6415.xml"/><Relationship Id="rId37" Type="http://schemas.openxmlformats.org/officeDocument/2006/relationships/image" Target="../media/image846.png"/><Relationship Id="rId58" Type="http://schemas.openxmlformats.org/officeDocument/2006/relationships/customXml" Target="../ink/ink6436.xml"/><Relationship Id="rId79" Type="http://schemas.openxmlformats.org/officeDocument/2006/relationships/image" Target="../media/image867.png"/><Relationship Id="rId102" Type="http://schemas.openxmlformats.org/officeDocument/2006/relationships/customXml" Target="../ink/ink6458.xml"/><Relationship Id="rId123" Type="http://schemas.openxmlformats.org/officeDocument/2006/relationships/image" Target="../media/image889.png"/><Relationship Id="rId144" Type="http://schemas.openxmlformats.org/officeDocument/2006/relationships/customXml" Target="../ink/ink6479.xml"/><Relationship Id="rId90" Type="http://schemas.openxmlformats.org/officeDocument/2006/relationships/customXml" Target="../ink/ink6452.xml"/><Relationship Id="rId165" Type="http://schemas.openxmlformats.org/officeDocument/2006/relationships/image" Target="../media/image915.png"/><Relationship Id="rId27" Type="http://schemas.openxmlformats.org/officeDocument/2006/relationships/image" Target="../media/image841.png"/><Relationship Id="rId48" Type="http://schemas.openxmlformats.org/officeDocument/2006/relationships/customXml" Target="../ink/ink6431.xml"/><Relationship Id="rId69" Type="http://schemas.openxmlformats.org/officeDocument/2006/relationships/image" Target="../media/image862.png"/><Relationship Id="rId113" Type="http://schemas.openxmlformats.org/officeDocument/2006/relationships/image" Target="../media/image884.png"/><Relationship Id="rId134" Type="http://schemas.openxmlformats.org/officeDocument/2006/relationships/customXml" Target="../ink/ink6474.xml"/><Relationship Id="rId80" Type="http://schemas.openxmlformats.org/officeDocument/2006/relationships/customXml" Target="../ink/ink6447.xml"/><Relationship Id="rId155" Type="http://schemas.openxmlformats.org/officeDocument/2006/relationships/image" Target="../media/image910.png"/></Relationships>
</file>

<file path=ppt/slides/_rels/slide1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86.png"/><Relationship Id="rId21" Type="http://schemas.openxmlformats.org/officeDocument/2006/relationships/image" Target="../media/image838.png"/><Relationship Id="rId42" Type="http://schemas.openxmlformats.org/officeDocument/2006/relationships/customXml" Target="../ink/ink6511.xml"/><Relationship Id="rId63" Type="http://schemas.openxmlformats.org/officeDocument/2006/relationships/image" Target="../media/image859.png"/><Relationship Id="rId84" Type="http://schemas.openxmlformats.org/officeDocument/2006/relationships/customXml" Target="../ink/ink6532.xml"/><Relationship Id="rId138" Type="http://schemas.openxmlformats.org/officeDocument/2006/relationships/customXml" Target="../ink/ink6559.xml"/><Relationship Id="rId159" Type="http://schemas.openxmlformats.org/officeDocument/2006/relationships/image" Target="../media/image917.png"/><Relationship Id="rId170" Type="http://schemas.openxmlformats.org/officeDocument/2006/relationships/customXml" Target="../ink/ink6575.xml"/><Relationship Id="rId107" Type="http://schemas.openxmlformats.org/officeDocument/2006/relationships/image" Target="../media/image881.png"/><Relationship Id="rId11" Type="http://schemas.openxmlformats.org/officeDocument/2006/relationships/image" Target="../media/image833.png"/><Relationship Id="rId32" Type="http://schemas.openxmlformats.org/officeDocument/2006/relationships/customXml" Target="../ink/ink6506.xml"/><Relationship Id="rId53" Type="http://schemas.openxmlformats.org/officeDocument/2006/relationships/image" Target="../media/image854.png"/><Relationship Id="rId74" Type="http://schemas.openxmlformats.org/officeDocument/2006/relationships/customXml" Target="../ink/ink6527.xml"/><Relationship Id="rId128" Type="http://schemas.openxmlformats.org/officeDocument/2006/relationships/customXml" Target="../ink/ink6554.xml"/><Relationship Id="rId149" Type="http://schemas.openxmlformats.org/officeDocument/2006/relationships/image" Target="../media/image907.png"/><Relationship Id="rId5" Type="http://schemas.openxmlformats.org/officeDocument/2006/relationships/image" Target="../media/image754.png"/><Relationship Id="rId95" Type="http://schemas.openxmlformats.org/officeDocument/2006/relationships/image" Target="../media/image875.png"/><Relationship Id="rId160" Type="http://schemas.openxmlformats.org/officeDocument/2006/relationships/customXml" Target="../ink/ink6570.xml"/><Relationship Id="rId22" Type="http://schemas.openxmlformats.org/officeDocument/2006/relationships/customXml" Target="../ink/ink6501.xml"/><Relationship Id="rId43" Type="http://schemas.openxmlformats.org/officeDocument/2006/relationships/image" Target="../media/image849.png"/><Relationship Id="rId64" Type="http://schemas.openxmlformats.org/officeDocument/2006/relationships/customXml" Target="../ink/ink6522.xml"/><Relationship Id="rId118" Type="http://schemas.openxmlformats.org/officeDocument/2006/relationships/customXml" Target="../ink/ink6549.xml"/><Relationship Id="rId139" Type="http://schemas.openxmlformats.org/officeDocument/2006/relationships/image" Target="../media/image897.png"/><Relationship Id="rId85" Type="http://schemas.openxmlformats.org/officeDocument/2006/relationships/image" Target="../media/image870.png"/><Relationship Id="rId150" Type="http://schemas.openxmlformats.org/officeDocument/2006/relationships/customXml" Target="../ink/ink6565.xml"/><Relationship Id="rId171" Type="http://schemas.openxmlformats.org/officeDocument/2006/relationships/image" Target="../media/image923.png"/><Relationship Id="rId12" Type="http://schemas.openxmlformats.org/officeDocument/2006/relationships/customXml" Target="../ink/ink6496.xml"/><Relationship Id="rId33" Type="http://schemas.openxmlformats.org/officeDocument/2006/relationships/image" Target="../media/image844.png"/><Relationship Id="rId108" Type="http://schemas.openxmlformats.org/officeDocument/2006/relationships/customXml" Target="../ink/ink6544.xml"/><Relationship Id="rId129" Type="http://schemas.openxmlformats.org/officeDocument/2006/relationships/image" Target="../media/image892.png"/><Relationship Id="rId54" Type="http://schemas.openxmlformats.org/officeDocument/2006/relationships/customXml" Target="../ink/ink6517.xml"/><Relationship Id="rId75" Type="http://schemas.openxmlformats.org/officeDocument/2006/relationships/image" Target="../media/image865.png"/><Relationship Id="rId96" Type="http://schemas.openxmlformats.org/officeDocument/2006/relationships/customXml" Target="../ink/ink6538.xml"/><Relationship Id="rId140" Type="http://schemas.openxmlformats.org/officeDocument/2006/relationships/customXml" Target="../ink/ink6560.xml"/><Relationship Id="rId161" Type="http://schemas.openxmlformats.org/officeDocument/2006/relationships/image" Target="../media/image918.png"/><Relationship Id="rId6" Type="http://schemas.openxmlformats.org/officeDocument/2006/relationships/customXml" Target="../ink/ink6493.xml"/><Relationship Id="rId23" Type="http://schemas.openxmlformats.org/officeDocument/2006/relationships/image" Target="../media/image839.png"/><Relationship Id="rId28" Type="http://schemas.openxmlformats.org/officeDocument/2006/relationships/customXml" Target="../ink/ink6504.xml"/><Relationship Id="rId49" Type="http://schemas.openxmlformats.org/officeDocument/2006/relationships/image" Target="../media/image852.png"/><Relationship Id="rId114" Type="http://schemas.openxmlformats.org/officeDocument/2006/relationships/customXml" Target="../ink/ink6547.xml"/><Relationship Id="rId119" Type="http://schemas.openxmlformats.org/officeDocument/2006/relationships/image" Target="../media/image887.png"/><Relationship Id="rId44" Type="http://schemas.openxmlformats.org/officeDocument/2006/relationships/customXml" Target="../ink/ink6512.xml"/><Relationship Id="rId60" Type="http://schemas.openxmlformats.org/officeDocument/2006/relationships/customXml" Target="../ink/ink6520.xml"/><Relationship Id="rId65" Type="http://schemas.openxmlformats.org/officeDocument/2006/relationships/image" Target="../media/image860.png"/><Relationship Id="rId81" Type="http://schemas.openxmlformats.org/officeDocument/2006/relationships/image" Target="../media/image868.png"/><Relationship Id="rId86" Type="http://schemas.openxmlformats.org/officeDocument/2006/relationships/customXml" Target="../ink/ink6533.xml"/><Relationship Id="rId130" Type="http://schemas.openxmlformats.org/officeDocument/2006/relationships/customXml" Target="../ink/ink6555.xml"/><Relationship Id="rId135" Type="http://schemas.openxmlformats.org/officeDocument/2006/relationships/image" Target="../media/image895.png"/><Relationship Id="rId151" Type="http://schemas.openxmlformats.org/officeDocument/2006/relationships/image" Target="../media/image908.png"/><Relationship Id="rId156" Type="http://schemas.openxmlformats.org/officeDocument/2006/relationships/customXml" Target="../ink/ink6568.xml"/><Relationship Id="rId177" Type="http://schemas.openxmlformats.org/officeDocument/2006/relationships/image" Target="../media/image926.png"/><Relationship Id="rId172" Type="http://schemas.openxmlformats.org/officeDocument/2006/relationships/customXml" Target="../ink/ink6576.xml"/><Relationship Id="rId13" Type="http://schemas.openxmlformats.org/officeDocument/2006/relationships/image" Target="../media/image834.png"/><Relationship Id="rId18" Type="http://schemas.openxmlformats.org/officeDocument/2006/relationships/customXml" Target="../ink/ink6499.xml"/><Relationship Id="rId39" Type="http://schemas.openxmlformats.org/officeDocument/2006/relationships/image" Target="../media/image847.png"/><Relationship Id="rId109" Type="http://schemas.openxmlformats.org/officeDocument/2006/relationships/image" Target="../media/image882.png"/><Relationship Id="rId34" Type="http://schemas.openxmlformats.org/officeDocument/2006/relationships/customXml" Target="../ink/ink6507.xml"/><Relationship Id="rId50" Type="http://schemas.openxmlformats.org/officeDocument/2006/relationships/customXml" Target="../ink/ink6515.xml"/><Relationship Id="rId55" Type="http://schemas.openxmlformats.org/officeDocument/2006/relationships/image" Target="../media/image855.png"/><Relationship Id="rId76" Type="http://schemas.openxmlformats.org/officeDocument/2006/relationships/customXml" Target="../ink/ink6528.xml"/><Relationship Id="rId97" Type="http://schemas.openxmlformats.org/officeDocument/2006/relationships/image" Target="../media/image876.png"/><Relationship Id="rId104" Type="http://schemas.openxmlformats.org/officeDocument/2006/relationships/customXml" Target="../ink/ink6542.xml"/><Relationship Id="rId120" Type="http://schemas.openxmlformats.org/officeDocument/2006/relationships/customXml" Target="../ink/ink6550.xml"/><Relationship Id="rId125" Type="http://schemas.openxmlformats.org/officeDocument/2006/relationships/image" Target="../media/image890.png"/><Relationship Id="rId141" Type="http://schemas.openxmlformats.org/officeDocument/2006/relationships/image" Target="../media/image898.png"/><Relationship Id="rId146" Type="http://schemas.openxmlformats.org/officeDocument/2006/relationships/customXml" Target="../ink/ink6563.xml"/><Relationship Id="rId167" Type="http://schemas.openxmlformats.org/officeDocument/2006/relationships/image" Target="../media/image921.png"/><Relationship Id="rId7" Type="http://schemas.openxmlformats.org/officeDocument/2006/relationships/image" Target="../media/image831.png"/><Relationship Id="rId71" Type="http://schemas.openxmlformats.org/officeDocument/2006/relationships/image" Target="../media/image863.png"/><Relationship Id="rId92" Type="http://schemas.openxmlformats.org/officeDocument/2006/relationships/customXml" Target="../ink/ink6536.xml"/><Relationship Id="rId162" Type="http://schemas.openxmlformats.org/officeDocument/2006/relationships/customXml" Target="../ink/ink6571.xml"/><Relationship Id="rId2" Type="http://schemas.openxmlformats.org/officeDocument/2006/relationships/customXml" Target="../ink/ink6491.xml"/><Relationship Id="rId29" Type="http://schemas.openxmlformats.org/officeDocument/2006/relationships/image" Target="../media/image842.png"/><Relationship Id="rId24" Type="http://schemas.openxmlformats.org/officeDocument/2006/relationships/customXml" Target="../ink/ink6502.xml"/><Relationship Id="rId40" Type="http://schemas.openxmlformats.org/officeDocument/2006/relationships/customXml" Target="../ink/ink6510.xml"/><Relationship Id="rId45" Type="http://schemas.openxmlformats.org/officeDocument/2006/relationships/image" Target="../media/image850.png"/><Relationship Id="rId66" Type="http://schemas.openxmlformats.org/officeDocument/2006/relationships/customXml" Target="../ink/ink6523.xml"/><Relationship Id="rId87" Type="http://schemas.openxmlformats.org/officeDocument/2006/relationships/image" Target="../media/image871.png"/><Relationship Id="rId110" Type="http://schemas.openxmlformats.org/officeDocument/2006/relationships/customXml" Target="../ink/ink6545.xml"/><Relationship Id="rId115" Type="http://schemas.openxmlformats.org/officeDocument/2006/relationships/image" Target="../media/image885.png"/><Relationship Id="rId131" Type="http://schemas.openxmlformats.org/officeDocument/2006/relationships/image" Target="../media/image893.png"/><Relationship Id="rId136" Type="http://schemas.openxmlformats.org/officeDocument/2006/relationships/customXml" Target="../ink/ink6558.xml"/><Relationship Id="rId157" Type="http://schemas.openxmlformats.org/officeDocument/2006/relationships/image" Target="../media/image911.png"/><Relationship Id="rId178" Type="http://schemas.openxmlformats.org/officeDocument/2006/relationships/customXml" Target="../ink/ink6579.xml"/><Relationship Id="rId61" Type="http://schemas.openxmlformats.org/officeDocument/2006/relationships/image" Target="../media/image858.png"/><Relationship Id="rId82" Type="http://schemas.openxmlformats.org/officeDocument/2006/relationships/customXml" Target="../ink/ink6531.xml"/><Relationship Id="rId152" Type="http://schemas.openxmlformats.org/officeDocument/2006/relationships/customXml" Target="../ink/ink6566.xml"/><Relationship Id="rId173" Type="http://schemas.openxmlformats.org/officeDocument/2006/relationships/image" Target="../media/image924.png"/><Relationship Id="rId19" Type="http://schemas.openxmlformats.org/officeDocument/2006/relationships/image" Target="../media/image837.png"/><Relationship Id="rId14" Type="http://schemas.openxmlformats.org/officeDocument/2006/relationships/customXml" Target="../ink/ink6497.xml"/><Relationship Id="rId30" Type="http://schemas.openxmlformats.org/officeDocument/2006/relationships/customXml" Target="../ink/ink6505.xml"/><Relationship Id="rId35" Type="http://schemas.openxmlformats.org/officeDocument/2006/relationships/image" Target="../media/image845.png"/><Relationship Id="rId56" Type="http://schemas.openxmlformats.org/officeDocument/2006/relationships/customXml" Target="../ink/ink6518.xml"/><Relationship Id="rId77" Type="http://schemas.openxmlformats.org/officeDocument/2006/relationships/image" Target="../media/image866.png"/><Relationship Id="rId100" Type="http://schemas.openxmlformats.org/officeDocument/2006/relationships/customXml" Target="../ink/ink6540.xml"/><Relationship Id="rId105" Type="http://schemas.openxmlformats.org/officeDocument/2006/relationships/image" Target="../media/image880.png"/><Relationship Id="rId126" Type="http://schemas.openxmlformats.org/officeDocument/2006/relationships/customXml" Target="../ink/ink6553.xml"/><Relationship Id="rId147" Type="http://schemas.openxmlformats.org/officeDocument/2006/relationships/image" Target="../media/image906.png"/><Relationship Id="rId168" Type="http://schemas.openxmlformats.org/officeDocument/2006/relationships/customXml" Target="../ink/ink6574.xml"/><Relationship Id="rId8" Type="http://schemas.openxmlformats.org/officeDocument/2006/relationships/customXml" Target="../ink/ink6494.xml"/><Relationship Id="rId51" Type="http://schemas.openxmlformats.org/officeDocument/2006/relationships/image" Target="../media/image853.png"/><Relationship Id="rId72" Type="http://schemas.openxmlformats.org/officeDocument/2006/relationships/customXml" Target="../ink/ink6526.xml"/><Relationship Id="rId93" Type="http://schemas.openxmlformats.org/officeDocument/2006/relationships/image" Target="../media/image874.png"/><Relationship Id="rId98" Type="http://schemas.openxmlformats.org/officeDocument/2006/relationships/customXml" Target="../ink/ink6539.xml"/><Relationship Id="rId121" Type="http://schemas.openxmlformats.org/officeDocument/2006/relationships/image" Target="../media/image888.png"/><Relationship Id="rId142" Type="http://schemas.openxmlformats.org/officeDocument/2006/relationships/customXml" Target="../ink/ink6561.xml"/><Relationship Id="rId163" Type="http://schemas.openxmlformats.org/officeDocument/2006/relationships/image" Target="../media/image919.png"/><Relationship Id="rId3" Type="http://schemas.openxmlformats.org/officeDocument/2006/relationships/image" Target="../media/image830.png"/><Relationship Id="rId25" Type="http://schemas.openxmlformats.org/officeDocument/2006/relationships/image" Target="../media/image840.png"/><Relationship Id="rId46" Type="http://schemas.openxmlformats.org/officeDocument/2006/relationships/customXml" Target="../ink/ink6513.xml"/><Relationship Id="rId67" Type="http://schemas.openxmlformats.org/officeDocument/2006/relationships/image" Target="../media/image861.png"/><Relationship Id="rId116" Type="http://schemas.openxmlformats.org/officeDocument/2006/relationships/customXml" Target="../ink/ink6548.xml"/><Relationship Id="rId137" Type="http://schemas.openxmlformats.org/officeDocument/2006/relationships/image" Target="../media/image896.png"/><Relationship Id="rId158" Type="http://schemas.openxmlformats.org/officeDocument/2006/relationships/customXml" Target="../ink/ink6569.xml"/><Relationship Id="rId20" Type="http://schemas.openxmlformats.org/officeDocument/2006/relationships/customXml" Target="../ink/ink6500.xml"/><Relationship Id="rId41" Type="http://schemas.openxmlformats.org/officeDocument/2006/relationships/image" Target="../media/image848.png"/><Relationship Id="rId62" Type="http://schemas.openxmlformats.org/officeDocument/2006/relationships/customXml" Target="../ink/ink6521.xml"/><Relationship Id="rId83" Type="http://schemas.openxmlformats.org/officeDocument/2006/relationships/image" Target="../media/image869.png"/><Relationship Id="rId88" Type="http://schemas.openxmlformats.org/officeDocument/2006/relationships/customXml" Target="../ink/ink6534.xml"/><Relationship Id="rId111" Type="http://schemas.openxmlformats.org/officeDocument/2006/relationships/image" Target="../media/image883.png"/><Relationship Id="rId132" Type="http://schemas.openxmlformats.org/officeDocument/2006/relationships/customXml" Target="../ink/ink6556.xml"/><Relationship Id="rId153" Type="http://schemas.openxmlformats.org/officeDocument/2006/relationships/image" Target="../media/image909.png"/><Relationship Id="rId174" Type="http://schemas.openxmlformats.org/officeDocument/2006/relationships/customXml" Target="../ink/ink6577.xml"/><Relationship Id="rId179" Type="http://schemas.openxmlformats.org/officeDocument/2006/relationships/image" Target="../media/image927.png"/><Relationship Id="rId15" Type="http://schemas.openxmlformats.org/officeDocument/2006/relationships/image" Target="../media/image835.png"/><Relationship Id="rId36" Type="http://schemas.openxmlformats.org/officeDocument/2006/relationships/customXml" Target="../ink/ink6508.xml"/><Relationship Id="rId57" Type="http://schemas.openxmlformats.org/officeDocument/2006/relationships/image" Target="../media/image856.png"/><Relationship Id="rId106" Type="http://schemas.openxmlformats.org/officeDocument/2006/relationships/customXml" Target="../ink/ink6543.xml"/><Relationship Id="rId127" Type="http://schemas.openxmlformats.org/officeDocument/2006/relationships/image" Target="../media/image891.png"/><Relationship Id="rId10" Type="http://schemas.openxmlformats.org/officeDocument/2006/relationships/customXml" Target="../ink/ink6495.xml"/><Relationship Id="rId31" Type="http://schemas.openxmlformats.org/officeDocument/2006/relationships/image" Target="../media/image843.png"/><Relationship Id="rId52" Type="http://schemas.openxmlformats.org/officeDocument/2006/relationships/customXml" Target="../ink/ink6516.xml"/><Relationship Id="rId73" Type="http://schemas.openxmlformats.org/officeDocument/2006/relationships/image" Target="../media/image864.png"/><Relationship Id="rId78" Type="http://schemas.openxmlformats.org/officeDocument/2006/relationships/customXml" Target="../ink/ink6529.xml"/><Relationship Id="rId94" Type="http://schemas.openxmlformats.org/officeDocument/2006/relationships/customXml" Target="../ink/ink6537.xml"/><Relationship Id="rId99" Type="http://schemas.openxmlformats.org/officeDocument/2006/relationships/image" Target="../media/image877.png"/><Relationship Id="rId101" Type="http://schemas.openxmlformats.org/officeDocument/2006/relationships/image" Target="../media/image878.png"/><Relationship Id="rId122" Type="http://schemas.openxmlformats.org/officeDocument/2006/relationships/customXml" Target="../ink/ink6551.xml"/><Relationship Id="rId143" Type="http://schemas.openxmlformats.org/officeDocument/2006/relationships/image" Target="../media/image899.png"/><Relationship Id="rId148" Type="http://schemas.openxmlformats.org/officeDocument/2006/relationships/customXml" Target="../ink/ink6564.xml"/><Relationship Id="rId164" Type="http://schemas.openxmlformats.org/officeDocument/2006/relationships/customXml" Target="../ink/ink6572.xml"/><Relationship Id="rId169" Type="http://schemas.openxmlformats.org/officeDocument/2006/relationships/image" Target="../media/image922.png"/><Relationship Id="rId4" Type="http://schemas.openxmlformats.org/officeDocument/2006/relationships/customXml" Target="../ink/ink6492.xml"/><Relationship Id="rId9" Type="http://schemas.openxmlformats.org/officeDocument/2006/relationships/image" Target="../media/image832.png"/><Relationship Id="rId26" Type="http://schemas.openxmlformats.org/officeDocument/2006/relationships/customXml" Target="../ink/ink6503.xml"/><Relationship Id="rId47" Type="http://schemas.openxmlformats.org/officeDocument/2006/relationships/image" Target="../media/image851.png"/><Relationship Id="rId68" Type="http://schemas.openxmlformats.org/officeDocument/2006/relationships/customXml" Target="../ink/ink6524.xml"/><Relationship Id="rId89" Type="http://schemas.openxmlformats.org/officeDocument/2006/relationships/image" Target="../media/image872.png"/><Relationship Id="rId112" Type="http://schemas.openxmlformats.org/officeDocument/2006/relationships/customXml" Target="../ink/ink6546.xml"/><Relationship Id="rId133" Type="http://schemas.openxmlformats.org/officeDocument/2006/relationships/image" Target="../media/image894.png"/><Relationship Id="rId154" Type="http://schemas.openxmlformats.org/officeDocument/2006/relationships/customXml" Target="../ink/ink6567.xml"/><Relationship Id="rId175" Type="http://schemas.openxmlformats.org/officeDocument/2006/relationships/image" Target="../media/image925.png"/><Relationship Id="rId16" Type="http://schemas.openxmlformats.org/officeDocument/2006/relationships/customXml" Target="../ink/ink6498.xml"/><Relationship Id="rId37" Type="http://schemas.openxmlformats.org/officeDocument/2006/relationships/image" Target="../media/image846.png"/><Relationship Id="rId58" Type="http://schemas.openxmlformats.org/officeDocument/2006/relationships/customXml" Target="../ink/ink6519.xml"/><Relationship Id="rId79" Type="http://schemas.openxmlformats.org/officeDocument/2006/relationships/image" Target="../media/image867.png"/><Relationship Id="rId102" Type="http://schemas.openxmlformats.org/officeDocument/2006/relationships/customXml" Target="../ink/ink6541.xml"/><Relationship Id="rId123" Type="http://schemas.openxmlformats.org/officeDocument/2006/relationships/image" Target="../media/image889.png"/><Relationship Id="rId144" Type="http://schemas.openxmlformats.org/officeDocument/2006/relationships/customXml" Target="../ink/ink6562.xml"/><Relationship Id="rId90" Type="http://schemas.openxmlformats.org/officeDocument/2006/relationships/customXml" Target="../ink/ink6535.xml"/><Relationship Id="rId165" Type="http://schemas.openxmlformats.org/officeDocument/2006/relationships/image" Target="../media/image920.png"/><Relationship Id="rId27" Type="http://schemas.openxmlformats.org/officeDocument/2006/relationships/image" Target="../media/image841.png"/><Relationship Id="rId48" Type="http://schemas.openxmlformats.org/officeDocument/2006/relationships/customXml" Target="../ink/ink6514.xml"/><Relationship Id="rId69" Type="http://schemas.openxmlformats.org/officeDocument/2006/relationships/image" Target="../media/image862.png"/><Relationship Id="rId113" Type="http://schemas.openxmlformats.org/officeDocument/2006/relationships/image" Target="../media/image884.png"/><Relationship Id="rId134" Type="http://schemas.openxmlformats.org/officeDocument/2006/relationships/customXml" Target="../ink/ink6557.xml"/><Relationship Id="rId80" Type="http://schemas.openxmlformats.org/officeDocument/2006/relationships/customXml" Target="../ink/ink6530.xml"/><Relationship Id="rId155" Type="http://schemas.openxmlformats.org/officeDocument/2006/relationships/image" Target="../media/image910.png"/><Relationship Id="rId176" Type="http://schemas.openxmlformats.org/officeDocument/2006/relationships/customXml" Target="../ink/ink6578.xml"/><Relationship Id="rId17" Type="http://schemas.openxmlformats.org/officeDocument/2006/relationships/image" Target="../media/image836.png"/><Relationship Id="rId38" Type="http://schemas.openxmlformats.org/officeDocument/2006/relationships/customXml" Target="../ink/ink6509.xml"/><Relationship Id="rId59" Type="http://schemas.openxmlformats.org/officeDocument/2006/relationships/image" Target="../media/image857.png"/><Relationship Id="rId103" Type="http://schemas.openxmlformats.org/officeDocument/2006/relationships/image" Target="../media/image879.png"/><Relationship Id="rId124" Type="http://schemas.openxmlformats.org/officeDocument/2006/relationships/customXml" Target="../ink/ink6552.xml"/><Relationship Id="rId70" Type="http://schemas.openxmlformats.org/officeDocument/2006/relationships/customXml" Target="../ink/ink6525.xml"/><Relationship Id="rId91" Type="http://schemas.openxmlformats.org/officeDocument/2006/relationships/image" Target="../media/image873.png"/><Relationship Id="rId145" Type="http://schemas.openxmlformats.org/officeDocument/2006/relationships/image" Target="../media/image905.png"/><Relationship Id="rId166" Type="http://schemas.openxmlformats.org/officeDocument/2006/relationships/customXml" Target="../ink/ink6573.xm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86.png"/><Relationship Id="rId21" Type="http://schemas.openxmlformats.org/officeDocument/2006/relationships/image" Target="../media/image838.png"/><Relationship Id="rId42" Type="http://schemas.openxmlformats.org/officeDocument/2006/relationships/customXml" Target="../ink/ink6600.xml"/><Relationship Id="rId63" Type="http://schemas.openxmlformats.org/officeDocument/2006/relationships/image" Target="../media/image859.png"/><Relationship Id="rId84" Type="http://schemas.openxmlformats.org/officeDocument/2006/relationships/customXml" Target="../ink/ink6621.xml"/><Relationship Id="rId138" Type="http://schemas.openxmlformats.org/officeDocument/2006/relationships/customXml" Target="../ink/ink6648.xml"/><Relationship Id="rId159" Type="http://schemas.openxmlformats.org/officeDocument/2006/relationships/image" Target="../media/image917.png"/><Relationship Id="rId170" Type="http://schemas.openxmlformats.org/officeDocument/2006/relationships/customXml" Target="../ink/ink6664.xml"/><Relationship Id="rId191" Type="http://schemas.openxmlformats.org/officeDocument/2006/relationships/customXml" Target="../ink/ink6675.xml"/><Relationship Id="rId107" Type="http://schemas.openxmlformats.org/officeDocument/2006/relationships/image" Target="../media/image881.png"/><Relationship Id="rId11" Type="http://schemas.openxmlformats.org/officeDocument/2006/relationships/image" Target="../media/image833.png"/><Relationship Id="rId32" Type="http://schemas.openxmlformats.org/officeDocument/2006/relationships/customXml" Target="../ink/ink6595.xml"/><Relationship Id="rId53" Type="http://schemas.openxmlformats.org/officeDocument/2006/relationships/image" Target="../media/image854.png"/><Relationship Id="rId74" Type="http://schemas.openxmlformats.org/officeDocument/2006/relationships/customXml" Target="../ink/ink6616.xml"/><Relationship Id="rId128" Type="http://schemas.openxmlformats.org/officeDocument/2006/relationships/customXml" Target="../ink/ink6643.xml"/><Relationship Id="rId149" Type="http://schemas.openxmlformats.org/officeDocument/2006/relationships/image" Target="../media/image907.png"/><Relationship Id="rId5" Type="http://schemas.openxmlformats.org/officeDocument/2006/relationships/image" Target="../media/image754.png"/><Relationship Id="rId95" Type="http://schemas.openxmlformats.org/officeDocument/2006/relationships/image" Target="../media/image875.png"/><Relationship Id="rId160" Type="http://schemas.openxmlformats.org/officeDocument/2006/relationships/customXml" Target="../ink/ink6659.xml"/><Relationship Id="rId181" Type="http://schemas.openxmlformats.org/officeDocument/2006/relationships/image" Target="../media/image928.png"/><Relationship Id="rId22" Type="http://schemas.openxmlformats.org/officeDocument/2006/relationships/customXml" Target="../ink/ink6590.xml"/><Relationship Id="rId43" Type="http://schemas.openxmlformats.org/officeDocument/2006/relationships/image" Target="../media/image849.png"/><Relationship Id="rId64" Type="http://schemas.openxmlformats.org/officeDocument/2006/relationships/customXml" Target="../ink/ink6611.xml"/><Relationship Id="rId118" Type="http://schemas.openxmlformats.org/officeDocument/2006/relationships/customXml" Target="../ink/ink6638.xml"/><Relationship Id="rId139" Type="http://schemas.openxmlformats.org/officeDocument/2006/relationships/image" Target="../media/image897.png"/><Relationship Id="rId85" Type="http://schemas.openxmlformats.org/officeDocument/2006/relationships/image" Target="../media/image870.png"/><Relationship Id="rId150" Type="http://schemas.openxmlformats.org/officeDocument/2006/relationships/customXml" Target="../ink/ink6654.xml"/><Relationship Id="rId171" Type="http://schemas.openxmlformats.org/officeDocument/2006/relationships/image" Target="../media/image923.png"/><Relationship Id="rId192" Type="http://schemas.openxmlformats.org/officeDocument/2006/relationships/image" Target="../media/image933.png"/><Relationship Id="rId12" Type="http://schemas.openxmlformats.org/officeDocument/2006/relationships/customXml" Target="../ink/ink6585.xml"/><Relationship Id="rId33" Type="http://schemas.openxmlformats.org/officeDocument/2006/relationships/image" Target="../media/image844.png"/><Relationship Id="rId108" Type="http://schemas.openxmlformats.org/officeDocument/2006/relationships/customXml" Target="../ink/ink6633.xml"/><Relationship Id="rId129" Type="http://schemas.openxmlformats.org/officeDocument/2006/relationships/image" Target="../media/image892.png"/><Relationship Id="rId54" Type="http://schemas.openxmlformats.org/officeDocument/2006/relationships/customXml" Target="../ink/ink6606.xml"/><Relationship Id="rId75" Type="http://schemas.openxmlformats.org/officeDocument/2006/relationships/image" Target="../media/image865.png"/><Relationship Id="rId96" Type="http://schemas.openxmlformats.org/officeDocument/2006/relationships/customXml" Target="../ink/ink6627.xml"/><Relationship Id="rId140" Type="http://schemas.openxmlformats.org/officeDocument/2006/relationships/customXml" Target="../ink/ink6649.xml"/><Relationship Id="rId161" Type="http://schemas.openxmlformats.org/officeDocument/2006/relationships/image" Target="../media/image918.png"/><Relationship Id="rId182" Type="http://schemas.openxmlformats.org/officeDocument/2006/relationships/customXml" Target="../ink/ink6670.xml"/><Relationship Id="rId6" Type="http://schemas.openxmlformats.org/officeDocument/2006/relationships/customXml" Target="../ink/ink6582.xml"/><Relationship Id="rId23" Type="http://schemas.openxmlformats.org/officeDocument/2006/relationships/image" Target="../media/image839.png"/><Relationship Id="rId119" Type="http://schemas.openxmlformats.org/officeDocument/2006/relationships/image" Target="../media/image887.png"/><Relationship Id="rId44" Type="http://schemas.openxmlformats.org/officeDocument/2006/relationships/customXml" Target="../ink/ink6601.xml"/><Relationship Id="rId65" Type="http://schemas.openxmlformats.org/officeDocument/2006/relationships/image" Target="../media/image860.png"/><Relationship Id="rId86" Type="http://schemas.openxmlformats.org/officeDocument/2006/relationships/customXml" Target="../ink/ink6622.xml"/><Relationship Id="rId130" Type="http://schemas.openxmlformats.org/officeDocument/2006/relationships/customXml" Target="../ink/ink6644.xml"/><Relationship Id="rId151" Type="http://schemas.openxmlformats.org/officeDocument/2006/relationships/image" Target="../media/image908.png"/><Relationship Id="rId172" Type="http://schemas.openxmlformats.org/officeDocument/2006/relationships/customXml" Target="../ink/ink6665.xml"/><Relationship Id="rId193" Type="http://schemas.openxmlformats.org/officeDocument/2006/relationships/customXml" Target="../ink/ink6676.xml"/><Relationship Id="rId13" Type="http://schemas.openxmlformats.org/officeDocument/2006/relationships/image" Target="../media/image834.png"/><Relationship Id="rId109" Type="http://schemas.openxmlformats.org/officeDocument/2006/relationships/image" Target="../media/image882.png"/><Relationship Id="rId34" Type="http://schemas.openxmlformats.org/officeDocument/2006/relationships/customXml" Target="../ink/ink6596.xml"/><Relationship Id="rId50" Type="http://schemas.openxmlformats.org/officeDocument/2006/relationships/customXml" Target="../ink/ink6604.xml"/><Relationship Id="rId55" Type="http://schemas.openxmlformats.org/officeDocument/2006/relationships/image" Target="../media/image855.png"/><Relationship Id="rId76" Type="http://schemas.openxmlformats.org/officeDocument/2006/relationships/customXml" Target="../ink/ink6617.xml"/><Relationship Id="rId97" Type="http://schemas.openxmlformats.org/officeDocument/2006/relationships/image" Target="../media/image876.png"/><Relationship Id="rId104" Type="http://schemas.openxmlformats.org/officeDocument/2006/relationships/customXml" Target="../ink/ink6631.xml"/><Relationship Id="rId120" Type="http://schemas.openxmlformats.org/officeDocument/2006/relationships/customXml" Target="../ink/ink6639.xml"/><Relationship Id="rId125" Type="http://schemas.openxmlformats.org/officeDocument/2006/relationships/image" Target="../media/image890.png"/><Relationship Id="rId141" Type="http://schemas.openxmlformats.org/officeDocument/2006/relationships/image" Target="../media/image898.png"/><Relationship Id="rId146" Type="http://schemas.openxmlformats.org/officeDocument/2006/relationships/customXml" Target="../ink/ink6652.xml"/><Relationship Id="rId167" Type="http://schemas.openxmlformats.org/officeDocument/2006/relationships/image" Target="../media/image921.png"/><Relationship Id="rId188" Type="http://schemas.openxmlformats.org/officeDocument/2006/relationships/image" Target="../media/image931.png"/><Relationship Id="rId7" Type="http://schemas.openxmlformats.org/officeDocument/2006/relationships/image" Target="../media/image831.png"/><Relationship Id="rId71" Type="http://schemas.openxmlformats.org/officeDocument/2006/relationships/image" Target="../media/image863.png"/><Relationship Id="rId92" Type="http://schemas.openxmlformats.org/officeDocument/2006/relationships/customXml" Target="../ink/ink6625.xml"/><Relationship Id="rId162" Type="http://schemas.openxmlformats.org/officeDocument/2006/relationships/customXml" Target="../ink/ink6660.xml"/><Relationship Id="rId183" Type="http://schemas.openxmlformats.org/officeDocument/2006/relationships/customXml" Target="../ink/ink6671.xml"/><Relationship Id="rId2" Type="http://schemas.openxmlformats.org/officeDocument/2006/relationships/customXml" Target="../ink/ink6580.xml"/><Relationship Id="rId29" Type="http://schemas.openxmlformats.org/officeDocument/2006/relationships/image" Target="../media/image842.png"/><Relationship Id="rId24" Type="http://schemas.openxmlformats.org/officeDocument/2006/relationships/customXml" Target="../ink/ink6591.xml"/><Relationship Id="rId40" Type="http://schemas.openxmlformats.org/officeDocument/2006/relationships/customXml" Target="../ink/ink6599.xml"/><Relationship Id="rId45" Type="http://schemas.openxmlformats.org/officeDocument/2006/relationships/image" Target="../media/image850.png"/><Relationship Id="rId66" Type="http://schemas.openxmlformats.org/officeDocument/2006/relationships/customXml" Target="../ink/ink6612.xml"/><Relationship Id="rId87" Type="http://schemas.openxmlformats.org/officeDocument/2006/relationships/image" Target="../media/image871.png"/><Relationship Id="rId110" Type="http://schemas.openxmlformats.org/officeDocument/2006/relationships/customXml" Target="../ink/ink6634.xml"/><Relationship Id="rId115" Type="http://schemas.openxmlformats.org/officeDocument/2006/relationships/image" Target="../media/image885.png"/><Relationship Id="rId131" Type="http://schemas.openxmlformats.org/officeDocument/2006/relationships/image" Target="../media/image893.png"/><Relationship Id="rId136" Type="http://schemas.openxmlformats.org/officeDocument/2006/relationships/customXml" Target="../ink/ink6647.xml"/><Relationship Id="rId157" Type="http://schemas.openxmlformats.org/officeDocument/2006/relationships/image" Target="../media/image911.png"/><Relationship Id="rId178" Type="http://schemas.openxmlformats.org/officeDocument/2006/relationships/customXml" Target="../ink/ink6668.xml"/><Relationship Id="rId61" Type="http://schemas.openxmlformats.org/officeDocument/2006/relationships/image" Target="../media/image858.png"/><Relationship Id="rId82" Type="http://schemas.openxmlformats.org/officeDocument/2006/relationships/customXml" Target="../ink/ink6620.xml"/><Relationship Id="rId152" Type="http://schemas.openxmlformats.org/officeDocument/2006/relationships/customXml" Target="../ink/ink6655.xml"/><Relationship Id="rId173" Type="http://schemas.openxmlformats.org/officeDocument/2006/relationships/image" Target="../media/image924.png"/><Relationship Id="rId194" Type="http://schemas.openxmlformats.org/officeDocument/2006/relationships/image" Target="../media/image934.png"/><Relationship Id="rId19" Type="http://schemas.openxmlformats.org/officeDocument/2006/relationships/image" Target="../media/image837.png"/><Relationship Id="rId14" Type="http://schemas.openxmlformats.org/officeDocument/2006/relationships/customXml" Target="../ink/ink6586.xml"/><Relationship Id="rId30" Type="http://schemas.openxmlformats.org/officeDocument/2006/relationships/customXml" Target="../ink/ink6594.xml"/><Relationship Id="rId35" Type="http://schemas.openxmlformats.org/officeDocument/2006/relationships/image" Target="../media/image845.png"/><Relationship Id="rId56" Type="http://schemas.openxmlformats.org/officeDocument/2006/relationships/customXml" Target="../ink/ink6607.xml"/><Relationship Id="rId77" Type="http://schemas.openxmlformats.org/officeDocument/2006/relationships/image" Target="../media/image866.png"/><Relationship Id="rId100" Type="http://schemas.openxmlformats.org/officeDocument/2006/relationships/customXml" Target="../ink/ink6629.xml"/><Relationship Id="rId105" Type="http://schemas.openxmlformats.org/officeDocument/2006/relationships/image" Target="../media/image880.png"/><Relationship Id="rId126" Type="http://schemas.openxmlformats.org/officeDocument/2006/relationships/customXml" Target="../ink/ink6642.xml"/><Relationship Id="rId147" Type="http://schemas.openxmlformats.org/officeDocument/2006/relationships/image" Target="../media/image906.png"/><Relationship Id="rId168" Type="http://schemas.openxmlformats.org/officeDocument/2006/relationships/customXml" Target="../ink/ink6663.xml"/><Relationship Id="rId8" Type="http://schemas.openxmlformats.org/officeDocument/2006/relationships/customXml" Target="../ink/ink6583.xml"/><Relationship Id="rId51" Type="http://schemas.openxmlformats.org/officeDocument/2006/relationships/image" Target="../media/image853.png"/><Relationship Id="rId72" Type="http://schemas.openxmlformats.org/officeDocument/2006/relationships/customXml" Target="../ink/ink6615.xml"/><Relationship Id="rId93" Type="http://schemas.openxmlformats.org/officeDocument/2006/relationships/image" Target="../media/image874.png"/><Relationship Id="rId98" Type="http://schemas.openxmlformats.org/officeDocument/2006/relationships/customXml" Target="../ink/ink6628.xml"/><Relationship Id="rId121" Type="http://schemas.openxmlformats.org/officeDocument/2006/relationships/image" Target="../media/image888.png"/><Relationship Id="rId142" Type="http://schemas.openxmlformats.org/officeDocument/2006/relationships/customXml" Target="../ink/ink6650.xml"/><Relationship Id="rId163" Type="http://schemas.openxmlformats.org/officeDocument/2006/relationships/image" Target="../media/image919.png"/><Relationship Id="rId184" Type="http://schemas.openxmlformats.org/officeDocument/2006/relationships/image" Target="../media/image929.png"/><Relationship Id="rId189" Type="http://schemas.openxmlformats.org/officeDocument/2006/relationships/customXml" Target="../ink/ink6674.xml"/><Relationship Id="rId3" Type="http://schemas.openxmlformats.org/officeDocument/2006/relationships/image" Target="../media/image830.png"/><Relationship Id="rId25" Type="http://schemas.openxmlformats.org/officeDocument/2006/relationships/image" Target="../media/image840.png"/><Relationship Id="rId46" Type="http://schemas.openxmlformats.org/officeDocument/2006/relationships/customXml" Target="../ink/ink6602.xml"/><Relationship Id="rId67" Type="http://schemas.openxmlformats.org/officeDocument/2006/relationships/image" Target="../media/image861.png"/><Relationship Id="rId116" Type="http://schemas.openxmlformats.org/officeDocument/2006/relationships/customXml" Target="../ink/ink6637.xml"/><Relationship Id="rId137" Type="http://schemas.openxmlformats.org/officeDocument/2006/relationships/image" Target="../media/image896.png"/><Relationship Id="rId158" Type="http://schemas.openxmlformats.org/officeDocument/2006/relationships/customXml" Target="../ink/ink6658.xml"/><Relationship Id="rId20" Type="http://schemas.openxmlformats.org/officeDocument/2006/relationships/customXml" Target="../ink/ink6589.xml"/><Relationship Id="rId41" Type="http://schemas.openxmlformats.org/officeDocument/2006/relationships/image" Target="../media/image848.png"/><Relationship Id="rId62" Type="http://schemas.openxmlformats.org/officeDocument/2006/relationships/customXml" Target="../ink/ink6610.xml"/><Relationship Id="rId83" Type="http://schemas.openxmlformats.org/officeDocument/2006/relationships/image" Target="../media/image869.png"/><Relationship Id="rId88" Type="http://schemas.openxmlformats.org/officeDocument/2006/relationships/customXml" Target="../ink/ink6623.xml"/><Relationship Id="rId111" Type="http://schemas.openxmlformats.org/officeDocument/2006/relationships/image" Target="../media/image883.png"/><Relationship Id="rId132" Type="http://schemas.openxmlformats.org/officeDocument/2006/relationships/customXml" Target="../ink/ink6645.xml"/><Relationship Id="rId153" Type="http://schemas.openxmlformats.org/officeDocument/2006/relationships/image" Target="../media/image909.png"/><Relationship Id="rId174" Type="http://schemas.openxmlformats.org/officeDocument/2006/relationships/customXml" Target="../ink/ink6666.xml"/><Relationship Id="rId179" Type="http://schemas.openxmlformats.org/officeDocument/2006/relationships/image" Target="../media/image927.png"/><Relationship Id="rId195" Type="http://schemas.openxmlformats.org/officeDocument/2006/relationships/customXml" Target="../ink/ink6677.xml"/><Relationship Id="rId190" Type="http://schemas.openxmlformats.org/officeDocument/2006/relationships/image" Target="../media/image932.png"/><Relationship Id="rId15" Type="http://schemas.openxmlformats.org/officeDocument/2006/relationships/image" Target="../media/image835.png"/><Relationship Id="rId36" Type="http://schemas.openxmlformats.org/officeDocument/2006/relationships/customXml" Target="../ink/ink6597.xml"/><Relationship Id="rId57" Type="http://schemas.openxmlformats.org/officeDocument/2006/relationships/image" Target="../media/image856.png"/><Relationship Id="rId106" Type="http://schemas.openxmlformats.org/officeDocument/2006/relationships/customXml" Target="../ink/ink6632.xml"/><Relationship Id="rId127" Type="http://schemas.openxmlformats.org/officeDocument/2006/relationships/image" Target="../media/image891.png"/><Relationship Id="rId10" Type="http://schemas.openxmlformats.org/officeDocument/2006/relationships/customXml" Target="../ink/ink6584.xml"/><Relationship Id="rId31" Type="http://schemas.openxmlformats.org/officeDocument/2006/relationships/image" Target="../media/image843.png"/><Relationship Id="rId52" Type="http://schemas.openxmlformats.org/officeDocument/2006/relationships/customXml" Target="../ink/ink6605.xml"/><Relationship Id="rId73" Type="http://schemas.openxmlformats.org/officeDocument/2006/relationships/image" Target="../media/image864.png"/><Relationship Id="rId78" Type="http://schemas.openxmlformats.org/officeDocument/2006/relationships/customXml" Target="../ink/ink6618.xml"/><Relationship Id="rId94" Type="http://schemas.openxmlformats.org/officeDocument/2006/relationships/customXml" Target="../ink/ink6626.xml"/><Relationship Id="rId99" Type="http://schemas.openxmlformats.org/officeDocument/2006/relationships/image" Target="../media/image877.png"/><Relationship Id="rId101" Type="http://schemas.openxmlformats.org/officeDocument/2006/relationships/image" Target="../media/image878.png"/><Relationship Id="rId122" Type="http://schemas.openxmlformats.org/officeDocument/2006/relationships/customXml" Target="../ink/ink6640.xml"/><Relationship Id="rId143" Type="http://schemas.openxmlformats.org/officeDocument/2006/relationships/image" Target="../media/image899.png"/><Relationship Id="rId148" Type="http://schemas.openxmlformats.org/officeDocument/2006/relationships/customXml" Target="../ink/ink6653.xml"/><Relationship Id="rId164" Type="http://schemas.openxmlformats.org/officeDocument/2006/relationships/customXml" Target="../ink/ink6661.xml"/><Relationship Id="rId169" Type="http://schemas.openxmlformats.org/officeDocument/2006/relationships/image" Target="../media/image922.png"/><Relationship Id="rId185" Type="http://schemas.openxmlformats.org/officeDocument/2006/relationships/customXml" Target="../ink/ink6672.xml"/><Relationship Id="rId4" Type="http://schemas.openxmlformats.org/officeDocument/2006/relationships/customXml" Target="../ink/ink6581.xml"/><Relationship Id="rId9" Type="http://schemas.openxmlformats.org/officeDocument/2006/relationships/image" Target="../media/image832.png"/><Relationship Id="rId180" Type="http://schemas.openxmlformats.org/officeDocument/2006/relationships/customXml" Target="../ink/ink6669.xml"/><Relationship Id="rId26" Type="http://schemas.openxmlformats.org/officeDocument/2006/relationships/customXml" Target="../ink/ink6592.xml"/><Relationship Id="rId47" Type="http://schemas.openxmlformats.org/officeDocument/2006/relationships/image" Target="../media/image851.png"/><Relationship Id="rId68" Type="http://schemas.openxmlformats.org/officeDocument/2006/relationships/customXml" Target="../ink/ink6613.xml"/><Relationship Id="rId89" Type="http://schemas.openxmlformats.org/officeDocument/2006/relationships/image" Target="../media/image872.png"/><Relationship Id="rId112" Type="http://schemas.openxmlformats.org/officeDocument/2006/relationships/customXml" Target="../ink/ink6635.xml"/><Relationship Id="rId133" Type="http://schemas.openxmlformats.org/officeDocument/2006/relationships/image" Target="../media/image894.png"/><Relationship Id="rId154" Type="http://schemas.openxmlformats.org/officeDocument/2006/relationships/customXml" Target="../ink/ink6656.xml"/><Relationship Id="rId175" Type="http://schemas.openxmlformats.org/officeDocument/2006/relationships/image" Target="../media/image925.png"/><Relationship Id="rId196" Type="http://schemas.openxmlformats.org/officeDocument/2006/relationships/image" Target="../media/image935.png"/><Relationship Id="rId16" Type="http://schemas.openxmlformats.org/officeDocument/2006/relationships/customXml" Target="../ink/ink6587.xml"/><Relationship Id="rId37" Type="http://schemas.openxmlformats.org/officeDocument/2006/relationships/image" Target="../media/image846.png"/><Relationship Id="rId58" Type="http://schemas.openxmlformats.org/officeDocument/2006/relationships/customXml" Target="../ink/ink6608.xml"/><Relationship Id="rId79" Type="http://schemas.openxmlformats.org/officeDocument/2006/relationships/image" Target="../media/image867.png"/><Relationship Id="rId102" Type="http://schemas.openxmlformats.org/officeDocument/2006/relationships/customXml" Target="../ink/ink6630.xml"/><Relationship Id="rId123" Type="http://schemas.openxmlformats.org/officeDocument/2006/relationships/image" Target="../media/image889.png"/><Relationship Id="rId144" Type="http://schemas.openxmlformats.org/officeDocument/2006/relationships/customXml" Target="../ink/ink6651.xml"/><Relationship Id="rId90" Type="http://schemas.openxmlformats.org/officeDocument/2006/relationships/customXml" Target="../ink/ink6624.xml"/><Relationship Id="rId165" Type="http://schemas.openxmlformats.org/officeDocument/2006/relationships/image" Target="../media/image920.png"/><Relationship Id="rId186" Type="http://schemas.openxmlformats.org/officeDocument/2006/relationships/image" Target="../media/image930.png"/><Relationship Id="rId27" Type="http://schemas.openxmlformats.org/officeDocument/2006/relationships/image" Target="../media/image841.png"/><Relationship Id="rId48" Type="http://schemas.openxmlformats.org/officeDocument/2006/relationships/customXml" Target="../ink/ink6603.xml"/><Relationship Id="rId69" Type="http://schemas.openxmlformats.org/officeDocument/2006/relationships/image" Target="../media/image862.png"/><Relationship Id="rId113" Type="http://schemas.openxmlformats.org/officeDocument/2006/relationships/image" Target="../media/image884.png"/><Relationship Id="rId134" Type="http://schemas.openxmlformats.org/officeDocument/2006/relationships/customXml" Target="../ink/ink6646.xml"/><Relationship Id="rId80" Type="http://schemas.openxmlformats.org/officeDocument/2006/relationships/customXml" Target="../ink/ink6619.xml"/><Relationship Id="rId155" Type="http://schemas.openxmlformats.org/officeDocument/2006/relationships/image" Target="../media/image910.png"/><Relationship Id="rId176" Type="http://schemas.openxmlformats.org/officeDocument/2006/relationships/customXml" Target="../ink/ink6667.xml"/><Relationship Id="rId17" Type="http://schemas.openxmlformats.org/officeDocument/2006/relationships/image" Target="../media/image836.png"/><Relationship Id="rId38" Type="http://schemas.openxmlformats.org/officeDocument/2006/relationships/customXml" Target="../ink/ink6598.xml"/><Relationship Id="rId59" Type="http://schemas.openxmlformats.org/officeDocument/2006/relationships/image" Target="../media/image857.png"/><Relationship Id="rId103" Type="http://schemas.openxmlformats.org/officeDocument/2006/relationships/image" Target="../media/image879.png"/><Relationship Id="rId124" Type="http://schemas.openxmlformats.org/officeDocument/2006/relationships/customXml" Target="../ink/ink6641.xml"/><Relationship Id="rId70" Type="http://schemas.openxmlformats.org/officeDocument/2006/relationships/customXml" Target="../ink/ink6614.xml"/><Relationship Id="rId91" Type="http://schemas.openxmlformats.org/officeDocument/2006/relationships/image" Target="../media/image873.png"/><Relationship Id="rId145" Type="http://schemas.openxmlformats.org/officeDocument/2006/relationships/image" Target="../media/image905.png"/><Relationship Id="rId166" Type="http://schemas.openxmlformats.org/officeDocument/2006/relationships/customXml" Target="../ink/ink6662.xml"/><Relationship Id="rId187" Type="http://schemas.openxmlformats.org/officeDocument/2006/relationships/customXml" Target="../ink/ink667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593.xml"/><Relationship Id="rId49" Type="http://schemas.openxmlformats.org/officeDocument/2006/relationships/image" Target="../media/image852.png"/><Relationship Id="rId114" Type="http://schemas.openxmlformats.org/officeDocument/2006/relationships/customXml" Target="../ink/ink6636.xml"/><Relationship Id="rId60" Type="http://schemas.openxmlformats.org/officeDocument/2006/relationships/customXml" Target="../ink/ink6609.xml"/><Relationship Id="rId81" Type="http://schemas.openxmlformats.org/officeDocument/2006/relationships/image" Target="../media/image868.png"/><Relationship Id="rId135" Type="http://schemas.openxmlformats.org/officeDocument/2006/relationships/image" Target="../media/image895.png"/><Relationship Id="rId156" Type="http://schemas.openxmlformats.org/officeDocument/2006/relationships/customXml" Target="../ink/ink6657.xml"/><Relationship Id="rId177" Type="http://schemas.openxmlformats.org/officeDocument/2006/relationships/image" Target="../media/image926.png"/><Relationship Id="rId18" Type="http://schemas.openxmlformats.org/officeDocument/2006/relationships/customXml" Target="../ink/ink6588.xml"/><Relationship Id="rId39" Type="http://schemas.openxmlformats.org/officeDocument/2006/relationships/image" Target="../media/image847.png"/></Relationships>
</file>

<file path=ppt/slides/_rels/slide1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86.png"/><Relationship Id="rId21" Type="http://schemas.openxmlformats.org/officeDocument/2006/relationships/image" Target="../media/image838.png"/><Relationship Id="rId42" Type="http://schemas.openxmlformats.org/officeDocument/2006/relationships/customXml" Target="../ink/ink6698.xml"/><Relationship Id="rId63" Type="http://schemas.openxmlformats.org/officeDocument/2006/relationships/image" Target="../media/image859.png"/><Relationship Id="rId84" Type="http://schemas.openxmlformats.org/officeDocument/2006/relationships/customXml" Target="../ink/ink6719.xml"/><Relationship Id="rId138" Type="http://schemas.openxmlformats.org/officeDocument/2006/relationships/customXml" Target="../ink/ink6746.xml"/><Relationship Id="rId159" Type="http://schemas.openxmlformats.org/officeDocument/2006/relationships/image" Target="../media/image917.png"/><Relationship Id="rId170" Type="http://schemas.openxmlformats.org/officeDocument/2006/relationships/customXml" Target="../ink/ink6762.xml"/><Relationship Id="rId191" Type="http://schemas.openxmlformats.org/officeDocument/2006/relationships/customXml" Target="../ink/ink6773.xml"/><Relationship Id="rId205" Type="http://schemas.openxmlformats.org/officeDocument/2006/relationships/customXml" Target="../ink/ink6780.xml"/><Relationship Id="rId107" Type="http://schemas.openxmlformats.org/officeDocument/2006/relationships/image" Target="../media/image881.png"/><Relationship Id="rId11" Type="http://schemas.openxmlformats.org/officeDocument/2006/relationships/image" Target="../media/image833.png"/><Relationship Id="rId32" Type="http://schemas.openxmlformats.org/officeDocument/2006/relationships/customXml" Target="../ink/ink6693.xml"/><Relationship Id="rId53" Type="http://schemas.openxmlformats.org/officeDocument/2006/relationships/image" Target="../media/image854.png"/><Relationship Id="rId74" Type="http://schemas.openxmlformats.org/officeDocument/2006/relationships/customXml" Target="../ink/ink6714.xml"/><Relationship Id="rId128" Type="http://schemas.openxmlformats.org/officeDocument/2006/relationships/customXml" Target="../ink/ink6741.xml"/><Relationship Id="rId149" Type="http://schemas.openxmlformats.org/officeDocument/2006/relationships/image" Target="../media/image907.png"/><Relationship Id="rId5" Type="http://schemas.openxmlformats.org/officeDocument/2006/relationships/image" Target="../media/image754.png"/><Relationship Id="rId95" Type="http://schemas.openxmlformats.org/officeDocument/2006/relationships/image" Target="../media/image875.png"/><Relationship Id="rId160" Type="http://schemas.openxmlformats.org/officeDocument/2006/relationships/customXml" Target="../ink/ink6757.xml"/><Relationship Id="rId181" Type="http://schemas.openxmlformats.org/officeDocument/2006/relationships/image" Target="../media/image928.png"/><Relationship Id="rId216" Type="http://schemas.openxmlformats.org/officeDocument/2006/relationships/customXml" Target="../ink/ink6786.xml"/><Relationship Id="rId22" Type="http://schemas.openxmlformats.org/officeDocument/2006/relationships/customXml" Target="../ink/ink6688.xml"/><Relationship Id="rId43" Type="http://schemas.openxmlformats.org/officeDocument/2006/relationships/image" Target="../media/image849.png"/><Relationship Id="rId64" Type="http://schemas.openxmlformats.org/officeDocument/2006/relationships/customXml" Target="../ink/ink6709.xml"/><Relationship Id="rId118" Type="http://schemas.openxmlformats.org/officeDocument/2006/relationships/customXml" Target="../ink/ink6736.xml"/><Relationship Id="rId139" Type="http://schemas.openxmlformats.org/officeDocument/2006/relationships/image" Target="../media/image897.png"/><Relationship Id="rId85" Type="http://schemas.openxmlformats.org/officeDocument/2006/relationships/image" Target="../media/image870.png"/><Relationship Id="rId150" Type="http://schemas.openxmlformats.org/officeDocument/2006/relationships/customXml" Target="../ink/ink6752.xml"/><Relationship Id="rId171" Type="http://schemas.openxmlformats.org/officeDocument/2006/relationships/image" Target="../media/image923.png"/><Relationship Id="rId192" Type="http://schemas.openxmlformats.org/officeDocument/2006/relationships/image" Target="../media/image933.png"/><Relationship Id="rId206" Type="http://schemas.openxmlformats.org/officeDocument/2006/relationships/image" Target="../media/image940.png"/><Relationship Id="rId12" Type="http://schemas.openxmlformats.org/officeDocument/2006/relationships/customXml" Target="../ink/ink6683.xml"/><Relationship Id="rId33" Type="http://schemas.openxmlformats.org/officeDocument/2006/relationships/image" Target="../media/image844.png"/><Relationship Id="rId108" Type="http://schemas.openxmlformats.org/officeDocument/2006/relationships/customXml" Target="../ink/ink6731.xml"/><Relationship Id="rId129" Type="http://schemas.openxmlformats.org/officeDocument/2006/relationships/image" Target="../media/image892.png"/><Relationship Id="rId54" Type="http://schemas.openxmlformats.org/officeDocument/2006/relationships/customXml" Target="../ink/ink6704.xml"/><Relationship Id="rId75" Type="http://schemas.openxmlformats.org/officeDocument/2006/relationships/image" Target="../media/image865.png"/><Relationship Id="rId96" Type="http://schemas.openxmlformats.org/officeDocument/2006/relationships/customXml" Target="../ink/ink6725.xml"/><Relationship Id="rId140" Type="http://schemas.openxmlformats.org/officeDocument/2006/relationships/customXml" Target="../ink/ink6747.xml"/><Relationship Id="rId161" Type="http://schemas.openxmlformats.org/officeDocument/2006/relationships/image" Target="../media/image918.png"/><Relationship Id="rId182" Type="http://schemas.openxmlformats.org/officeDocument/2006/relationships/customXml" Target="../ink/ink6768.xml"/><Relationship Id="rId217" Type="http://schemas.openxmlformats.org/officeDocument/2006/relationships/image" Target="../media/image945.png"/><Relationship Id="rId6" Type="http://schemas.openxmlformats.org/officeDocument/2006/relationships/customXml" Target="../ink/ink6680.xml"/><Relationship Id="rId23" Type="http://schemas.openxmlformats.org/officeDocument/2006/relationships/image" Target="../media/image839.png"/><Relationship Id="rId119" Type="http://schemas.openxmlformats.org/officeDocument/2006/relationships/image" Target="../media/image887.png"/><Relationship Id="rId44" Type="http://schemas.openxmlformats.org/officeDocument/2006/relationships/customXml" Target="../ink/ink6699.xml"/><Relationship Id="rId65" Type="http://schemas.openxmlformats.org/officeDocument/2006/relationships/image" Target="../media/image860.png"/><Relationship Id="rId86" Type="http://schemas.openxmlformats.org/officeDocument/2006/relationships/customXml" Target="../ink/ink6720.xml"/><Relationship Id="rId130" Type="http://schemas.openxmlformats.org/officeDocument/2006/relationships/customXml" Target="../ink/ink6742.xml"/><Relationship Id="rId151" Type="http://schemas.openxmlformats.org/officeDocument/2006/relationships/image" Target="../media/image908.png"/><Relationship Id="rId172" Type="http://schemas.openxmlformats.org/officeDocument/2006/relationships/customXml" Target="../ink/ink6763.xml"/><Relationship Id="rId193" Type="http://schemas.openxmlformats.org/officeDocument/2006/relationships/customXml" Target="../ink/ink6774.xml"/><Relationship Id="rId207" Type="http://schemas.openxmlformats.org/officeDocument/2006/relationships/customXml" Target="../ink/ink6781.xml"/><Relationship Id="rId13" Type="http://schemas.openxmlformats.org/officeDocument/2006/relationships/image" Target="../media/image834.png"/><Relationship Id="rId109" Type="http://schemas.openxmlformats.org/officeDocument/2006/relationships/image" Target="../media/image882.png"/><Relationship Id="rId34" Type="http://schemas.openxmlformats.org/officeDocument/2006/relationships/customXml" Target="../ink/ink6694.xml"/><Relationship Id="rId55" Type="http://schemas.openxmlformats.org/officeDocument/2006/relationships/image" Target="../media/image855.png"/><Relationship Id="rId76" Type="http://schemas.openxmlformats.org/officeDocument/2006/relationships/customXml" Target="../ink/ink6715.xml"/><Relationship Id="rId97" Type="http://schemas.openxmlformats.org/officeDocument/2006/relationships/image" Target="../media/image876.png"/><Relationship Id="rId120" Type="http://schemas.openxmlformats.org/officeDocument/2006/relationships/customXml" Target="../ink/ink6737.xml"/><Relationship Id="rId141" Type="http://schemas.openxmlformats.org/officeDocument/2006/relationships/image" Target="../media/image898.png"/><Relationship Id="rId7" Type="http://schemas.openxmlformats.org/officeDocument/2006/relationships/image" Target="../media/image831.png"/><Relationship Id="rId162" Type="http://schemas.openxmlformats.org/officeDocument/2006/relationships/customXml" Target="../ink/ink6758.xml"/><Relationship Id="rId183" Type="http://schemas.openxmlformats.org/officeDocument/2006/relationships/customXml" Target="../ink/ink6769.xml"/><Relationship Id="rId218" Type="http://schemas.openxmlformats.org/officeDocument/2006/relationships/customXml" Target="../ink/ink6787.xml"/><Relationship Id="rId24" Type="http://schemas.openxmlformats.org/officeDocument/2006/relationships/customXml" Target="../ink/ink6689.xml"/><Relationship Id="rId45" Type="http://schemas.openxmlformats.org/officeDocument/2006/relationships/image" Target="../media/image850.png"/><Relationship Id="rId66" Type="http://schemas.openxmlformats.org/officeDocument/2006/relationships/customXml" Target="../ink/ink6710.xml"/><Relationship Id="rId87" Type="http://schemas.openxmlformats.org/officeDocument/2006/relationships/image" Target="../media/image871.png"/><Relationship Id="rId110" Type="http://schemas.openxmlformats.org/officeDocument/2006/relationships/customXml" Target="../ink/ink6732.xml"/><Relationship Id="rId131" Type="http://schemas.openxmlformats.org/officeDocument/2006/relationships/image" Target="../media/image893.png"/><Relationship Id="rId152" Type="http://schemas.openxmlformats.org/officeDocument/2006/relationships/customXml" Target="../ink/ink6753.xml"/><Relationship Id="rId173" Type="http://schemas.openxmlformats.org/officeDocument/2006/relationships/image" Target="../media/image924.png"/><Relationship Id="rId194" Type="http://schemas.openxmlformats.org/officeDocument/2006/relationships/image" Target="../media/image934.png"/><Relationship Id="rId208" Type="http://schemas.openxmlformats.org/officeDocument/2006/relationships/image" Target="../media/image941.png"/><Relationship Id="rId14" Type="http://schemas.openxmlformats.org/officeDocument/2006/relationships/customXml" Target="../ink/ink6684.xml"/><Relationship Id="rId35" Type="http://schemas.openxmlformats.org/officeDocument/2006/relationships/image" Target="../media/image845.png"/><Relationship Id="rId56" Type="http://schemas.openxmlformats.org/officeDocument/2006/relationships/customXml" Target="../ink/ink6705.xml"/><Relationship Id="rId77" Type="http://schemas.openxmlformats.org/officeDocument/2006/relationships/image" Target="../media/image866.png"/><Relationship Id="rId100" Type="http://schemas.openxmlformats.org/officeDocument/2006/relationships/customXml" Target="../ink/ink6727.xml"/><Relationship Id="rId8" Type="http://schemas.openxmlformats.org/officeDocument/2006/relationships/customXml" Target="../ink/ink6681.xml"/><Relationship Id="rId51" Type="http://schemas.openxmlformats.org/officeDocument/2006/relationships/image" Target="../media/image853.png"/><Relationship Id="rId72" Type="http://schemas.openxmlformats.org/officeDocument/2006/relationships/customXml" Target="../ink/ink6713.xml"/><Relationship Id="rId93" Type="http://schemas.openxmlformats.org/officeDocument/2006/relationships/image" Target="../media/image874.png"/><Relationship Id="rId98" Type="http://schemas.openxmlformats.org/officeDocument/2006/relationships/customXml" Target="../ink/ink6726.xml"/><Relationship Id="rId121" Type="http://schemas.openxmlformats.org/officeDocument/2006/relationships/image" Target="../media/image888.png"/><Relationship Id="rId142" Type="http://schemas.openxmlformats.org/officeDocument/2006/relationships/customXml" Target="../ink/ink6748.xml"/><Relationship Id="rId163" Type="http://schemas.openxmlformats.org/officeDocument/2006/relationships/image" Target="../media/image919.png"/><Relationship Id="rId184" Type="http://schemas.openxmlformats.org/officeDocument/2006/relationships/image" Target="../media/image929.png"/><Relationship Id="rId189" Type="http://schemas.openxmlformats.org/officeDocument/2006/relationships/customXml" Target="../ink/ink6772.xml"/><Relationship Id="rId219" Type="http://schemas.openxmlformats.org/officeDocument/2006/relationships/image" Target="../media/image946.png"/><Relationship Id="rId3" Type="http://schemas.openxmlformats.org/officeDocument/2006/relationships/image" Target="../media/image830.png"/><Relationship Id="rId214" Type="http://schemas.openxmlformats.org/officeDocument/2006/relationships/customXml" Target="../ink/ink6785.xml"/><Relationship Id="rId25" Type="http://schemas.openxmlformats.org/officeDocument/2006/relationships/image" Target="../media/image840.png"/><Relationship Id="rId46" Type="http://schemas.openxmlformats.org/officeDocument/2006/relationships/customXml" Target="../ink/ink6700.xml"/><Relationship Id="rId67" Type="http://schemas.openxmlformats.org/officeDocument/2006/relationships/image" Target="../media/image861.png"/><Relationship Id="rId116" Type="http://schemas.openxmlformats.org/officeDocument/2006/relationships/customXml" Target="../ink/ink6735.xml"/><Relationship Id="rId137" Type="http://schemas.openxmlformats.org/officeDocument/2006/relationships/image" Target="../media/image896.png"/><Relationship Id="rId158" Type="http://schemas.openxmlformats.org/officeDocument/2006/relationships/customXml" Target="../ink/ink6756.xml"/><Relationship Id="rId20" Type="http://schemas.openxmlformats.org/officeDocument/2006/relationships/customXml" Target="../ink/ink6687.xml"/><Relationship Id="rId41" Type="http://schemas.openxmlformats.org/officeDocument/2006/relationships/image" Target="../media/image848.png"/><Relationship Id="rId62" Type="http://schemas.openxmlformats.org/officeDocument/2006/relationships/customXml" Target="../ink/ink6708.xml"/><Relationship Id="rId83" Type="http://schemas.openxmlformats.org/officeDocument/2006/relationships/image" Target="../media/image869.png"/><Relationship Id="rId88" Type="http://schemas.openxmlformats.org/officeDocument/2006/relationships/customXml" Target="../ink/ink6721.xml"/><Relationship Id="rId111" Type="http://schemas.openxmlformats.org/officeDocument/2006/relationships/image" Target="../media/image883.png"/><Relationship Id="rId132" Type="http://schemas.openxmlformats.org/officeDocument/2006/relationships/customXml" Target="../ink/ink6743.xml"/><Relationship Id="rId153" Type="http://schemas.openxmlformats.org/officeDocument/2006/relationships/image" Target="../media/image909.png"/><Relationship Id="rId174" Type="http://schemas.openxmlformats.org/officeDocument/2006/relationships/customXml" Target="../ink/ink6764.xml"/><Relationship Id="rId179" Type="http://schemas.openxmlformats.org/officeDocument/2006/relationships/image" Target="../media/image927.png"/><Relationship Id="rId195" Type="http://schemas.openxmlformats.org/officeDocument/2006/relationships/customXml" Target="../ink/ink6775.xml"/><Relationship Id="rId209" Type="http://schemas.openxmlformats.org/officeDocument/2006/relationships/customXml" Target="../ink/ink6782.xml"/><Relationship Id="rId190" Type="http://schemas.openxmlformats.org/officeDocument/2006/relationships/image" Target="../media/image932.png"/><Relationship Id="rId204" Type="http://schemas.openxmlformats.org/officeDocument/2006/relationships/image" Target="../media/image939.png"/><Relationship Id="rId220" Type="http://schemas.openxmlformats.org/officeDocument/2006/relationships/customXml" Target="../ink/ink6788.xml"/><Relationship Id="rId15" Type="http://schemas.openxmlformats.org/officeDocument/2006/relationships/image" Target="../media/image835.png"/><Relationship Id="rId36" Type="http://schemas.openxmlformats.org/officeDocument/2006/relationships/customXml" Target="../ink/ink6695.xml"/><Relationship Id="rId57" Type="http://schemas.openxmlformats.org/officeDocument/2006/relationships/image" Target="../media/image856.png"/><Relationship Id="rId106" Type="http://schemas.openxmlformats.org/officeDocument/2006/relationships/customXml" Target="../ink/ink6730.xml"/><Relationship Id="rId127" Type="http://schemas.openxmlformats.org/officeDocument/2006/relationships/image" Target="../media/image891.png"/><Relationship Id="rId10" Type="http://schemas.openxmlformats.org/officeDocument/2006/relationships/customXml" Target="../ink/ink6682.xml"/><Relationship Id="rId31" Type="http://schemas.openxmlformats.org/officeDocument/2006/relationships/image" Target="../media/image843.png"/><Relationship Id="rId52" Type="http://schemas.openxmlformats.org/officeDocument/2006/relationships/customXml" Target="../ink/ink6703.xml"/><Relationship Id="rId73" Type="http://schemas.openxmlformats.org/officeDocument/2006/relationships/image" Target="../media/image864.png"/><Relationship Id="rId78" Type="http://schemas.openxmlformats.org/officeDocument/2006/relationships/customXml" Target="../ink/ink6716.xml"/><Relationship Id="rId94" Type="http://schemas.openxmlformats.org/officeDocument/2006/relationships/customXml" Target="../ink/ink6724.xml"/><Relationship Id="rId99" Type="http://schemas.openxmlformats.org/officeDocument/2006/relationships/image" Target="../media/image877.png"/><Relationship Id="rId101" Type="http://schemas.openxmlformats.org/officeDocument/2006/relationships/image" Target="../media/image878.png"/><Relationship Id="rId122" Type="http://schemas.openxmlformats.org/officeDocument/2006/relationships/customXml" Target="../ink/ink6738.xml"/><Relationship Id="rId143" Type="http://schemas.openxmlformats.org/officeDocument/2006/relationships/image" Target="../media/image899.png"/><Relationship Id="rId148" Type="http://schemas.openxmlformats.org/officeDocument/2006/relationships/customXml" Target="../ink/ink6751.xml"/><Relationship Id="rId164" Type="http://schemas.openxmlformats.org/officeDocument/2006/relationships/customXml" Target="../ink/ink6759.xml"/><Relationship Id="rId169" Type="http://schemas.openxmlformats.org/officeDocument/2006/relationships/image" Target="../media/image922.png"/><Relationship Id="rId185" Type="http://schemas.openxmlformats.org/officeDocument/2006/relationships/customXml" Target="../ink/ink6770.xml"/><Relationship Id="rId4" Type="http://schemas.openxmlformats.org/officeDocument/2006/relationships/customXml" Target="../ink/ink6679.xml"/><Relationship Id="rId9" Type="http://schemas.openxmlformats.org/officeDocument/2006/relationships/image" Target="../media/image832.png"/><Relationship Id="rId180" Type="http://schemas.openxmlformats.org/officeDocument/2006/relationships/customXml" Target="../ink/ink6767.xml"/><Relationship Id="rId210" Type="http://schemas.openxmlformats.org/officeDocument/2006/relationships/image" Target="../media/image942.png"/><Relationship Id="rId215" Type="http://schemas.openxmlformats.org/officeDocument/2006/relationships/image" Target="../media/image944.png"/><Relationship Id="rId26" Type="http://schemas.openxmlformats.org/officeDocument/2006/relationships/customXml" Target="../ink/ink6690.xml"/><Relationship Id="rId47" Type="http://schemas.openxmlformats.org/officeDocument/2006/relationships/image" Target="../media/image851.png"/><Relationship Id="rId68" Type="http://schemas.openxmlformats.org/officeDocument/2006/relationships/customXml" Target="../ink/ink6711.xml"/><Relationship Id="rId89" Type="http://schemas.openxmlformats.org/officeDocument/2006/relationships/image" Target="../media/image872.png"/><Relationship Id="rId112" Type="http://schemas.openxmlformats.org/officeDocument/2006/relationships/customXml" Target="../ink/ink6733.xml"/><Relationship Id="rId133" Type="http://schemas.openxmlformats.org/officeDocument/2006/relationships/image" Target="../media/image894.png"/><Relationship Id="rId154" Type="http://schemas.openxmlformats.org/officeDocument/2006/relationships/customXml" Target="../ink/ink6754.xml"/><Relationship Id="rId175" Type="http://schemas.openxmlformats.org/officeDocument/2006/relationships/image" Target="../media/image925.png"/><Relationship Id="rId196" Type="http://schemas.openxmlformats.org/officeDocument/2006/relationships/image" Target="../media/image935.png"/><Relationship Id="rId200" Type="http://schemas.openxmlformats.org/officeDocument/2006/relationships/image" Target="../media/image937.png"/><Relationship Id="rId16" Type="http://schemas.openxmlformats.org/officeDocument/2006/relationships/customXml" Target="../ink/ink6685.xml"/><Relationship Id="rId221" Type="http://schemas.openxmlformats.org/officeDocument/2006/relationships/image" Target="../media/image947.png"/><Relationship Id="rId37" Type="http://schemas.openxmlformats.org/officeDocument/2006/relationships/image" Target="../media/image846.png"/><Relationship Id="rId58" Type="http://schemas.openxmlformats.org/officeDocument/2006/relationships/customXml" Target="../ink/ink6706.xml"/><Relationship Id="rId79" Type="http://schemas.openxmlformats.org/officeDocument/2006/relationships/image" Target="../media/image867.png"/><Relationship Id="rId102" Type="http://schemas.openxmlformats.org/officeDocument/2006/relationships/customXml" Target="../ink/ink6728.xml"/><Relationship Id="rId123" Type="http://schemas.openxmlformats.org/officeDocument/2006/relationships/image" Target="../media/image889.png"/><Relationship Id="rId144" Type="http://schemas.openxmlformats.org/officeDocument/2006/relationships/customXml" Target="../ink/ink6749.xml"/><Relationship Id="rId90" Type="http://schemas.openxmlformats.org/officeDocument/2006/relationships/customXml" Target="../ink/ink6722.xml"/><Relationship Id="rId165" Type="http://schemas.openxmlformats.org/officeDocument/2006/relationships/image" Target="../media/image920.png"/><Relationship Id="rId186" Type="http://schemas.openxmlformats.org/officeDocument/2006/relationships/image" Target="../media/image930.png"/><Relationship Id="rId211" Type="http://schemas.openxmlformats.org/officeDocument/2006/relationships/customXml" Target="../ink/ink6783.xml"/><Relationship Id="rId27" Type="http://schemas.openxmlformats.org/officeDocument/2006/relationships/image" Target="../media/image841.png"/><Relationship Id="rId48" Type="http://schemas.openxmlformats.org/officeDocument/2006/relationships/customXml" Target="../ink/ink6701.xml"/><Relationship Id="rId69" Type="http://schemas.openxmlformats.org/officeDocument/2006/relationships/image" Target="../media/image862.png"/><Relationship Id="rId113" Type="http://schemas.openxmlformats.org/officeDocument/2006/relationships/image" Target="../media/image884.png"/><Relationship Id="rId134" Type="http://schemas.openxmlformats.org/officeDocument/2006/relationships/customXml" Target="../ink/ink6744.xml"/><Relationship Id="rId80" Type="http://schemas.openxmlformats.org/officeDocument/2006/relationships/customXml" Target="../ink/ink6717.xml"/><Relationship Id="rId155" Type="http://schemas.openxmlformats.org/officeDocument/2006/relationships/image" Target="../media/image910.png"/><Relationship Id="rId176" Type="http://schemas.openxmlformats.org/officeDocument/2006/relationships/customXml" Target="../ink/ink6765.xml"/><Relationship Id="rId197" Type="http://schemas.openxmlformats.org/officeDocument/2006/relationships/customXml" Target="../ink/ink6776.xml"/><Relationship Id="rId201" Type="http://schemas.openxmlformats.org/officeDocument/2006/relationships/customXml" Target="../ink/ink6778.xml"/><Relationship Id="rId17" Type="http://schemas.openxmlformats.org/officeDocument/2006/relationships/image" Target="../media/image836.png"/><Relationship Id="rId38" Type="http://schemas.openxmlformats.org/officeDocument/2006/relationships/customXml" Target="../ink/ink6696.xml"/><Relationship Id="rId59" Type="http://schemas.openxmlformats.org/officeDocument/2006/relationships/image" Target="../media/image857.png"/><Relationship Id="rId103" Type="http://schemas.openxmlformats.org/officeDocument/2006/relationships/image" Target="../media/image879.png"/><Relationship Id="rId124" Type="http://schemas.openxmlformats.org/officeDocument/2006/relationships/customXml" Target="../ink/ink6739.xml"/><Relationship Id="rId70" Type="http://schemas.openxmlformats.org/officeDocument/2006/relationships/customXml" Target="../ink/ink6712.xml"/><Relationship Id="rId91" Type="http://schemas.openxmlformats.org/officeDocument/2006/relationships/image" Target="../media/image873.png"/><Relationship Id="rId145" Type="http://schemas.openxmlformats.org/officeDocument/2006/relationships/image" Target="../media/image905.png"/><Relationship Id="rId166" Type="http://schemas.openxmlformats.org/officeDocument/2006/relationships/customXml" Target="../ink/ink6760.xml"/><Relationship Id="rId187" Type="http://schemas.openxmlformats.org/officeDocument/2006/relationships/customXml" Target="../ink/ink6771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784.xml"/><Relationship Id="rId28" Type="http://schemas.openxmlformats.org/officeDocument/2006/relationships/customXml" Target="../ink/ink6691.xml"/><Relationship Id="rId49" Type="http://schemas.openxmlformats.org/officeDocument/2006/relationships/image" Target="../media/image852.png"/><Relationship Id="rId114" Type="http://schemas.openxmlformats.org/officeDocument/2006/relationships/customXml" Target="../ink/ink6734.xml"/><Relationship Id="rId60" Type="http://schemas.openxmlformats.org/officeDocument/2006/relationships/customXml" Target="../ink/ink6707.xml"/><Relationship Id="rId81" Type="http://schemas.openxmlformats.org/officeDocument/2006/relationships/image" Target="../media/image868.png"/><Relationship Id="rId135" Type="http://schemas.openxmlformats.org/officeDocument/2006/relationships/image" Target="../media/image895.png"/><Relationship Id="rId156" Type="http://schemas.openxmlformats.org/officeDocument/2006/relationships/customXml" Target="../ink/ink6755.xml"/><Relationship Id="rId177" Type="http://schemas.openxmlformats.org/officeDocument/2006/relationships/image" Target="../media/image926.png"/><Relationship Id="rId198" Type="http://schemas.openxmlformats.org/officeDocument/2006/relationships/image" Target="../media/image936.png"/><Relationship Id="rId202" Type="http://schemas.openxmlformats.org/officeDocument/2006/relationships/image" Target="../media/image938.png"/><Relationship Id="rId18" Type="http://schemas.openxmlformats.org/officeDocument/2006/relationships/customXml" Target="../ink/ink6686.xml"/><Relationship Id="rId39" Type="http://schemas.openxmlformats.org/officeDocument/2006/relationships/image" Target="../media/image847.png"/><Relationship Id="rId50" Type="http://schemas.openxmlformats.org/officeDocument/2006/relationships/customXml" Target="../ink/ink6702.xml"/><Relationship Id="rId104" Type="http://schemas.openxmlformats.org/officeDocument/2006/relationships/customXml" Target="../ink/ink6729.xml"/><Relationship Id="rId125" Type="http://schemas.openxmlformats.org/officeDocument/2006/relationships/image" Target="../media/image890.png"/><Relationship Id="rId146" Type="http://schemas.openxmlformats.org/officeDocument/2006/relationships/customXml" Target="../ink/ink6750.xml"/><Relationship Id="rId167" Type="http://schemas.openxmlformats.org/officeDocument/2006/relationships/image" Target="../media/image921.png"/><Relationship Id="rId188" Type="http://schemas.openxmlformats.org/officeDocument/2006/relationships/image" Target="../media/image931.png"/><Relationship Id="rId71" Type="http://schemas.openxmlformats.org/officeDocument/2006/relationships/image" Target="../media/image863.png"/><Relationship Id="rId92" Type="http://schemas.openxmlformats.org/officeDocument/2006/relationships/customXml" Target="../ink/ink6723.xml"/><Relationship Id="rId213" Type="http://schemas.openxmlformats.org/officeDocument/2006/relationships/image" Target="../media/image943.png"/><Relationship Id="rId2" Type="http://schemas.openxmlformats.org/officeDocument/2006/relationships/customXml" Target="../ink/ink6678.xml"/><Relationship Id="rId29" Type="http://schemas.openxmlformats.org/officeDocument/2006/relationships/image" Target="../media/image842.png"/><Relationship Id="rId40" Type="http://schemas.openxmlformats.org/officeDocument/2006/relationships/customXml" Target="../ink/ink6697.xml"/><Relationship Id="rId115" Type="http://schemas.openxmlformats.org/officeDocument/2006/relationships/image" Target="../media/image885.png"/><Relationship Id="rId136" Type="http://schemas.openxmlformats.org/officeDocument/2006/relationships/customXml" Target="../ink/ink6745.xml"/><Relationship Id="rId157" Type="http://schemas.openxmlformats.org/officeDocument/2006/relationships/image" Target="../media/image911.png"/><Relationship Id="rId178" Type="http://schemas.openxmlformats.org/officeDocument/2006/relationships/customXml" Target="../ink/ink6766.xml"/><Relationship Id="rId61" Type="http://schemas.openxmlformats.org/officeDocument/2006/relationships/image" Target="../media/image858.png"/><Relationship Id="rId82" Type="http://schemas.openxmlformats.org/officeDocument/2006/relationships/customXml" Target="../ink/ink6718.xml"/><Relationship Id="rId199" Type="http://schemas.openxmlformats.org/officeDocument/2006/relationships/customXml" Target="../ink/ink6777.xml"/><Relationship Id="rId203" Type="http://schemas.openxmlformats.org/officeDocument/2006/relationships/customXml" Target="../ink/ink6779.xml"/><Relationship Id="rId19" Type="http://schemas.openxmlformats.org/officeDocument/2006/relationships/image" Target="../media/image837.png"/><Relationship Id="rId30" Type="http://schemas.openxmlformats.org/officeDocument/2006/relationships/customXml" Target="../ink/ink6692.xml"/><Relationship Id="rId105" Type="http://schemas.openxmlformats.org/officeDocument/2006/relationships/image" Target="../media/image880.png"/><Relationship Id="rId126" Type="http://schemas.openxmlformats.org/officeDocument/2006/relationships/customXml" Target="../ink/ink6740.xml"/><Relationship Id="rId147" Type="http://schemas.openxmlformats.org/officeDocument/2006/relationships/image" Target="../media/image906.png"/><Relationship Id="rId168" Type="http://schemas.openxmlformats.org/officeDocument/2006/relationships/customXml" Target="../ink/ink6761.xml"/></Relationships>
</file>

<file path=ppt/slides/_rels/slide1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86.png"/><Relationship Id="rId21" Type="http://schemas.openxmlformats.org/officeDocument/2006/relationships/image" Target="../media/image838.png"/><Relationship Id="rId42" Type="http://schemas.openxmlformats.org/officeDocument/2006/relationships/customXml" Target="../ink/ink6809.xml"/><Relationship Id="rId63" Type="http://schemas.openxmlformats.org/officeDocument/2006/relationships/image" Target="../media/image859.png"/><Relationship Id="rId84" Type="http://schemas.openxmlformats.org/officeDocument/2006/relationships/customXml" Target="../ink/ink6830.xml"/><Relationship Id="rId138" Type="http://schemas.openxmlformats.org/officeDocument/2006/relationships/customXml" Target="../ink/ink6857.xml"/><Relationship Id="rId159" Type="http://schemas.openxmlformats.org/officeDocument/2006/relationships/image" Target="../media/image917.png"/><Relationship Id="rId170" Type="http://schemas.openxmlformats.org/officeDocument/2006/relationships/customXml" Target="../ink/ink6873.xml"/><Relationship Id="rId191" Type="http://schemas.openxmlformats.org/officeDocument/2006/relationships/customXml" Target="../ink/ink6884.xml"/><Relationship Id="rId205" Type="http://schemas.openxmlformats.org/officeDocument/2006/relationships/customXml" Target="../ink/ink6891.xml"/><Relationship Id="rId226" Type="http://schemas.openxmlformats.org/officeDocument/2006/relationships/customXml" Target="../ink/ink6902.xml"/><Relationship Id="rId107" Type="http://schemas.openxmlformats.org/officeDocument/2006/relationships/image" Target="../media/image881.png"/><Relationship Id="rId11" Type="http://schemas.openxmlformats.org/officeDocument/2006/relationships/image" Target="../media/image833.png"/><Relationship Id="rId32" Type="http://schemas.openxmlformats.org/officeDocument/2006/relationships/customXml" Target="../ink/ink6804.xml"/><Relationship Id="rId53" Type="http://schemas.openxmlformats.org/officeDocument/2006/relationships/image" Target="../media/image854.png"/><Relationship Id="rId74" Type="http://schemas.openxmlformats.org/officeDocument/2006/relationships/customXml" Target="../ink/ink6825.xml"/><Relationship Id="rId128" Type="http://schemas.openxmlformats.org/officeDocument/2006/relationships/customXml" Target="../ink/ink6852.xml"/><Relationship Id="rId149" Type="http://schemas.openxmlformats.org/officeDocument/2006/relationships/image" Target="../media/image907.png"/><Relationship Id="rId5" Type="http://schemas.openxmlformats.org/officeDocument/2006/relationships/image" Target="../media/image754.png"/><Relationship Id="rId95" Type="http://schemas.openxmlformats.org/officeDocument/2006/relationships/image" Target="../media/image875.png"/><Relationship Id="rId160" Type="http://schemas.openxmlformats.org/officeDocument/2006/relationships/customXml" Target="../ink/ink6868.xml"/><Relationship Id="rId181" Type="http://schemas.openxmlformats.org/officeDocument/2006/relationships/image" Target="../media/image928.png"/><Relationship Id="rId216" Type="http://schemas.openxmlformats.org/officeDocument/2006/relationships/customXml" Target="../ink/ink6897.xml"/><Relationship Id="rId22" Type="http://schemas.openxmlformats.org/officeDocument/2006/relationships/customXml" Target="../ink/ink6799.xml"/><Relationship Id="rId43" Type="http://schemas.openxmlformats.org/officeDocument/2006/relationships/image" Target="../media/image849.png"/><Relationship Id="rId64" Type="http://schemas.openxmlformats.org/officeDocument/2006/relationships/customXml" Target="../ink/ink6820.xml"/><Relationship Id="rId118" Type="http://schemas.openxmlformats.org/officeDocument/2006/relationships/customXml" Target="../ink/ink6847.xml"/><Relationship Id="rId139" Type="http://schemas.openxmlformats.org/officeDocument/2006/relationships/image" Target="../media/image897.png"/><Relationship Id="rId85" Type="http://schemas.openxmlformats.org/officeDocument/2006/relationships/image" Target="../media/image870.png"/><Relationship Id="rId150" Type="http://schemas.openxmlformats.org/officeDocument/2006/relationships/customXml" Target="../ink/ink6863.xml"/><Relationship Id="rId171" Type="http://schemas.openxmlformats.org/officeDocument/2006/relationships/image" Target="../media/image923.png"/><Relationship Id="rId192" Type="http://schemas.openxmlformats.org/officeDocument/2006/relationships/image" Target="../media/image933.png"/><Relationship Id="rId206" Type="http://schemas.openxmlformats.org/officeDocument/2006/relationships/image" Target="../media/image940.png"/><Relationship Id="rId227" Type="http://schemas.openxmlformats.org/officeDocument/2006/relationships/image" Target="../media/image950.png"/><Relationship Id="rId12" Type="http://schemas.openxmlformats.org/officeDocument/2006/relationships/customXml" Target="../ink/ink6794.xml"/><Relationship Id="rId33" Type="http://schemas.openxmlformats.org/officeDocument/2006/relationships/image" Target="../media/image844.png"/><Relationship Id="rId108" Type="http://schemas.openxmlformats.org/officeDocument/2006/relationships/customXml" Target="../ink/ink6842.xml"/><Relationship Id="rId129" Type="http://schemas.openxmlformats.org/officeDocument/2006/relationships/image" Target="../media/image892.png"/><Relationship Id="rId54" Type="http://schemas.openxmlformats.org/officeDocument/2006/relationships/customXml" Target="../ink/ink6815.xml"/><Relationship Id="rId75" Type="http://schemas.openxmlformats.org/officeDocument/2006/relationships/image" Target="../media/image865.png"/><Relationship Id="rId96" Type="http://schemas.openxmlformats.org/officeDocument/2006/relationships/customXml" Target="../ink/ink6836.xml"/><Relationship Id="rId140" Type="http://schemas.openxmlformats.org/officeDocument/2006/relationships/customXml" Target="../ink/ink6858.xml"/><Relationship Id="rId161" Type="http://schemas.openxmlformats.org/officeDocument/2006/relationships/image" Target="../media/image918.png"/><Relationship Id="rId182" Type="http://schemas.openxmlformats.org/officeDocument/2006/relationships/customXml" Target="../ink/ink6879.xml"/><Relationship Id="rId217" Type="http://schemas.openxmlformats.org/officeDocument/2006/relationships/image" Target="../media/image945.png"/><Relationship Id="rId6" Type="http://schemas.openxmlformats.org/officeDocument/2006/relationships/customXml" Target="../ink/ink6791.xml"/><Relationship Id="rId23" Type="http://schemas.openxmlformats.org/officeDocument/2006/relationships/image" Target="../media/image839.png"/><Relationship Id="rId119" Type="http://schemas.openxmlformats.org/officeDocument/2006/relationships/image" Target="../media/image887.png"/><Relationship Id="rId44" Type="http://schemas.openxmlformats.org/officeDocument/2006/relationships/customXml" Target="../ink/ink6810.xml"/><Relationship Id="rId65" Type="http://schemas.openxmlformats.org/officeDocument/2006/relationships/image" Target="../media/image860.png"/><Relationship Id="rId86" Type="http://schemas.openxmlformats.org/officeDocument/2006/relationships/customXml" Target="../ink/ink6831.xml"/><Relationship Id="rId130" Type="http://schemas.openxmlformats.org/officeDocument/2006/relationships/customXml" Target="../ink/ink6853.xml"/><Relationship Id="rId151" Type="http://schemas.openxmlformats.org/officeDocument/2006/relationships/image" Target="../media/image908.png"/><Relationship Id="rId172" Type="http://schemas.openxmlformats.org/officeDocument/2006/relationships/customXml" Target="../ink/ink6874.xml"/><Relationship Id="rId193" Type="http://schemas.openxmlformats.org/officeDocument/2006/relationships/customXml" Target="../ink/ink6885.xml"/><Relationship Id="rId207" Type="http://schemas.openxmlformats.org/officeDocument/2006/relationships/customXml" Target="../ink/ink6892.xml"/><Relationship Id="rId228" Type="http://schemas.openxmlformats.org/officeDocument/2006/relationships/customXml" Target="../ink/ink6903.xml"/><Relationship Id="rId13" Type="http://schemas.openxmlformats.org/officeDocument/2006/relationships/image" Target="../media/image834.png"/><Relationship Id="rId109" Type="http://schemas.openxmlformats.org/officeDocument/2006/relationships/image" Target="../media/image882.png"/><Relationship Id="rId34" Type="http://schemas.openxmlformats.org/officeDocument/2006/relationships/customXml" Target="../ink/ink6805.xml"/><Relationship Id="rId55" Type="http://schemas.openxmlformats.org/officeDocument/2006/relationships/image" Target="../media/image855.png"/><Relationship Id="rId76" Type="http://schemas.openxmlformats.org/officeDocument/2006/relationships/customXml" Target="../ink/ink6826.xml"/><Relationship Id="rId97" Type="http://schemas.openxmlformats.org/officeDocument/2006/relationships/image" Target="../media/image876.png"/><Relationship Id="rId120" Type="http://schemas.openxmlformats.org/officeDocument/2006/relationships/customXml" Target="../ink/ink6848.xml"/><Relationship Id="rId141" Type="http://schemas.openxmlformats.org/officeDocument/2006/relationships/image" Target="../media/image898.png"/><Relationship Id="rId7" Type="http://schemas.openxmlformats.org/officeDocument/2006/relationships/image" Target="../media/image831.png"/><Relationship Id="rId162" Type="http://schemas.openxmlformats.org/officeDocument/2006/relationships/customXml" Target="../ink/ink6869.xml"/><Relationship Id="rId183" Type="http://schemas.openxmlformats.org/officeDocument/2006/relationships/customXml" Target="../ink/ink6880.xml"/><Relationship Id="rId218" Type="http://schemas.openxmlformats.org/officeDocument/2006/relationships/customXml" Target="../ink/ink6898.xml"/><Relationship Id="rId24" Type="http://schemas.openxmlformats.org/officeDocument/2006/relationships/customXml" Target="../ink/ink6800.xml"/><Relationship Id="rId45" Type="http://schemas.openxmlformats.org/officeDocument/2006/relationships/image" Target="../media/image850.png"/><Relationship Id="rId66" Type="http://schemas.openxmlformats.org/officeDocument/2006/relationships/customXml" Target="../ink/ink6821.xml"/><Relationship Id="rId87" Type="http://schemas.openxmlformats.org/officeDocument/2006/relationships/image" Target="../media/image871.png"/><Relationship Id="rId110" Type="http://schemas.openxmlformats.org/officeDocument/2006/relationships/customXml" Target="../ink/ink6843.xml"/><Relationship Id="rId131" Type="http://schemas.openxmlformats.org/officeDocument/2006/relationships/image" Target="../media/image893.png"/><Relationship Id="rId152" Type="http://schemas.openxmlformats.org/officeDocument/2006/relationships/customXml" Target="../ink/ink6864.xml"/><Relationship Id="rId173" Type="http://schemas.openxmlformats.org/officeDocument/2006/relationships/image" Target="../media/image924.png"/><Relationship Id="rId194" Type="http://schemas.openxmlformats.org/officeDocument/2006/relationships/image" Target="../media/image934.png"/><Relationship Id="rId208" Type="http://schemas.openxmlformats.org/officeDocument/2006/relationships/image" Target="../media/image941.png"/><Relationship Id="rId229" Type="http://schemas.openxmlformats.org/officeDocument/2006/relationships/image" Target="../media/image951.png"/><Relationship Id="rId14" Type="http://schemas.openxmlformats.org/officeDocument/2006/relationships/customXml" Target="../ink/ink6795.xml"/><Relationship Id="rId35" Type="http://schemas.openxmlformats.org/officeDocument/2006/relationships/image" Target="../media/image845.png"/><Relationship Id="rId56" Type="http://schemas.openxmlformats.org/officeDocument/2006/relationships/customXml" Target="../ink/ink6816.xml"/><Relationship Id="rId77" Type="http://schemas.openxmlformats.org/officeDocument/2006/relationships/image" Target="../media/image866.png"/><Relationship Id="rId100" Type="http://schemas.openxmlformats.org/officeDocument/2006/relationships/customXml" Target="../ink/ink6838.xml"/><Relationship Id="rId8" Type="http://schemas.openxmlformats.org/officeDocument/2006/relationships/customXml" Target="../ink/ink6792.xml"/><Relationship Id="rId98" Type="http://schemas.openxmlformats.org/officeDocument/2006/relationships/customXml" Target="../ink/ink6837.xml"/><Relationship Id="rId121" Type="http://schemas.openxmlformats.org/officeDocument/2006/relationships/image" Target="../media/image888.png"/><Relationship Id="rId142" Type="http://schemas.openxmlformats.org/officeDocument/2006/relationships/customXml" Target="../ink/ink6859.xml"/><Relationship Id="rId163" Type="http://schemas.openxmlformats.org/officeDocument/2006/relationships/image" Target="../media/image919.png"/><Relationship Id="rId184" Type="http://schemas.openxmlformats.org/officeDocument/2006/relationships/image" Target="../media/image929.png"/><Relationship Id="rId219" Type="http://schemas.openxmlformats.org/officeDocument/2006/relationships/image" Target="../media/image946.png"/><Relationship Id="rId230" Type="http://schemas.openxmlformats.org/officeDocument/2006/relationships/customXml" Target="../ink/ink6904.xml"/><Relationship Id="rId25" Type="http://schemas.openxmlformats.org/officeDocument/2006/relationships/image" Target="../media/image840.png"/><Relationship Id="rId46" Type="http://schemas.openxmlformats.org/officeDocument/2006/relationships/customXml" Target="../ink/ink6811.xml"/><Relationship Id="rId67" Type="http://schemas.openxmlformats.org/officeDocument/2006/relationships/image" Target="../media/image861.png"/><Relationship Id="rId20" Type="http://schemas.openxmlformats.org/officeDocument/2006/relationships/customXml" Target="../ink/ink6798.xml"/><Relationship Id="rId41" Type="http://schemas.openxmlformats.org/officeDocument/2006/relationships/image" Target="../media/image848.png"/><Relationship Id="rId62" Type="http://schemas.openxmlformats.org/officeDocument/2006/relationships/customXml" Target="../ink/ink6819.xml"/><Relationship Id="rId83" Type="http://schemas.openxmlformats.org/officeDocument/2006/relationships/image" Target="../media/image869.png"/><Relationship Id="rId88" Type="http://schemas.openxmlformats.org/officeDocument/2006/relationships/customXml" Target="../ink/ink6832.xml"/><Relationship Id="rId111" Type="http://schemas.openxmlformats.org/officeDocument/2006/relationships/image" Target="../media/image883.png"/><Relationship Id="rId132" Type="http://schemas.openxmlformats.org/officeDocument/2006/relationships/customXml" Target="../ink/ink6854.xml"/><Relationship Id="rId153" Type="http://schemas.openxmlformats.org/officeDocument/2006/relationships/image" Target="../media/image909.png"/><Relationship Id="rId174" Type="http://schemas.openxmlformats.org/officeDocument/2006/relationships/customXml" Target="../ink/ink6875.xml"/><Relationship Id="rId179" Type="http://schemas.openxmlformats.org/officeDocument/2006/relationships/image" Target="../media/image927.png"/><Relationship Id="rId195" Type="http://schemas.openxmlformats.org/officeDocument/2006/relationships/customXml" Target="../ink/ink6886.xml"/><Relationship Id="rId209" Type="http://schemas.openxmlformats.org/officeDocument/2006/relationships/customXml" Target="../ink/ink6893.xml"/><Relationship Id="rId190" Type="http://schemas.openxmlformats.org/officeDocument/2006/relationships/image" Target="../media/image932.png"/><Relationship Id="rId204" Type="http://schemas.openxmlformats.org/officeDocument/2006/relationships/image" Target="../media/image939.png"/><Relationship Id="rId220" Type="http://schemas.openxmlformats.org/officeDocument/2006/relationships/customXml" Target="../ink/ink6899.xml"/><Relationship Id="rId225" Type="http://schemas.openxmlformats.org/officeDocument/2006/relationships/image" Target="../media/image949.png"/><Relationship Id="rId15" Type="http://schemas.openxmlformats.org/officeDocument/2006/relationships/image" Target="../media/image835.png"/><Relationship Id="rId36" Type="http://schemas.openxmlformats.org/officeDocument/2006/relationships/customXml" Target="../ink/ink6806.xml"/><Relationship Id="rId57" Type="http://schemas.openxmlformats.org/officeDocument/2006/relationships/image" Target="../media/image856.png"/><Relationship Id="rId106" Type="http://schemas.openxmlformats.org/officeDocument/2006/relationships/customXml" Target="../ink/ink6841.xml"/><Relationship Id="rId127" Type="http://schemas.openxmlformats.org/officeDocument/2006/relationships/image" Target="../media/image891.png"/><Relationship Id="rId10" Type="http://schemas.openxmlformats.org/officeDocument/2006/relationships/customXml" Target="../ink/ink6793.xml"/><Relationship Id="rId31" Type="http://schemas.openxmlformats.org/officeDocument/2006/relationships/image" Target="../media/image843.png"/><Relationship Id="rId52" Type="http://schemas.openxmlformats.org/officeDocument/2006/relationships/customXml" Target="../ink/ink6814.xml"/><Relationship Id="rId73" Type="http://schemas.openxmlformats.org/officeDocument/2006/relationships/image" Target="../media/image864.png"/><Relationship Id="rId78" Type="http://schemas.openxmlformats.org/officeDocument/2006/relationships/customXml" Target="../ink/ink6827.xml"/><Relationship Id="rId94" Type="http://schemas.openxmlformats.org/officeDocument/2006/relationships/customXml" Target="../ink/ink6835.xml"/><Relationship Id="rId99" Type="http://schemas.openxmlformats.org/officeDocument/2006/relationships/image" Target="../media/image877.png"/><Relationship Id="rId101" Type="http://schemas.openxmlformats.org/officeDocument/2006/relationships/image" Target="../media/image878.png"/><Relationship Id="rId122" Type="http://schemas.openxmlformats.org/officeDocument/2006/relationships/customXml" Target="../ink/ink6849.xml"/><Relationship Id="rId143" Type="http://schemas.openxmlformats.org/officeDocument/2006/relationships/image" Target="../media/image899.png"/><Relationship Id="rId148" Type="http://schemas.openxmlformats.org/officeDocument/2006/relationships/customXml" Target="../ink/ink6862.xml"/><Relationship Id="rId164" Type="http://schemas.openxmlformats.org/officeDocument/2006/relationships/customXml" Target="../ink/ink6870.xml"/><Relationship Id="rId169" Type="http://schemas.openxmlformats.org/officeDocument/2006/relationships/image" Target="../media/image922.png"/><Relationship Id="rId185" Type="http://schemas.openxmlformats.org/officeDocument/2006/relationships/customXml" Target="../ink/ink6881.xml"/><Relationship Id="rId4" Type="http://schemas.openxmlformats.org/officeDocument/2006/relationships/customXml" Target="../ink/ink6790.xml"/><Relationship Id="rId9" Type="http://schemas.openxmlformats.org/officeDocument/2006/relationships/image" Target="../media/image832.png"/><Relationship Id="rId180" Type="http://schemas.openxmlformats.org/officeDocument/2006/relationships/customXml" Target="../ink/ink6878.xml"/><Relationship Id="rId210" Type="http://schemas.openxmlformats.org/officeDocument/2006/relationships/image" Target="../media/image942.png"/><Relationship Id="rId215" Type="http://schemas.openxmlformats.org/officeDocument/2006/relationships/image" Target="../media/image944.png"/><Relationship Id="rId26" Type="http://schemas.openxmlformats.org/officeDocument/2006/relationships/customXml" Target="../ink/ink6801.xml"/><Relationship Id="rId231" Type="http://schemas.openxmlformats.org/officeDocument/2006/relationships/image" Target="../media/image952.png"/><Relationship Id="rId47" Type="http://schemas.openxmlformats.org/officeDocument/2006/relationships/image" Target="../media/image851.png"/><Relationship Id="rId68" Type="http://schemas.openxmlformats.org/officeDocument/2006/relationships/customXml" Target="../ink/ink6822.xml"/><Relationship Id="rId89" Type="http://schemas.openxmlformats.org/officeDocument/2006/relationships/image" Target="../media/image872.png"/><Relationship Id="rId112" Type="http://schemas.openxmlformats.org/officeDocument/2006/relationships/customXml" Target="../ink/ink6844.xml"/><Relationship Id="rId133" Type="http://schemas.openxmlformats.org/officeDocument/2006/relationships/image" Target="../media/image894.png"/><Relationship Id="rId154" Type="http://schemas.openxmlformats.org/officeDocument/2006/relationships/customXml" Target="../ink/ink6865.xml"/><Relationship Id="rId175" Type="http://schemas.openxmlformats.org/officeDocument/2006/relationships/image" Target="../media/image925.png"/><Relationship Id="rId196" Type="http://schemas.openxmlformats.org/officeDocument/2006/relationships/image" Target="../media/image935.png"/><Relationship Id="rId200" Type="http://schemas.openxmlformats.org/officeDocument/2006/relationships/image" Target="../media/image937.png"/><Relationship Id="rId16" Type="http://schemas.openxmlformats.org/officeDocument/2006/relationships/customXml" Target="../ink/ink6796.xml"/><Relationship Id="rId221" Type="http://schemas.openxmlformats.org/officeDocument/2006/relationships/image" Target="../media/image947.png"/><Relationship Id="rId37" Type="http://schemas.openxmlformats.org/officeDocument/2006/relationships/image" Target="../media/image846.png"/><Relationship Id="rId58" Type="http://schemas.openxmlformats.org/officeDocument/2006/relationships/customXml" Target="../ink/ink6817.xml"/><Relationship Id="rId79" Type="http://schemas.openxmlformats.org/officeDocument/2006/relationships/image" Target="../media/image867.png"/><Relationship Id="rId102" Type="http://schemas.openxmlformats.org/officeDocument/2006/relationships/customXml" Target="../ink/ink6839.xml"/><Relationship Id="rId123" Type="http://schemas.openxmlformats.org/officeDocument/2006/relationships/image" Target="../media/image889.png"/><Relationship Id="rId144" Type="http://schemas.openxmlformats.org/officeDocument/2006/relationships/customXml" Target="../ink/ink6860.xml"/><Relationship Id="rId90" Type="http://schemas.openxmlformats.org/officeDocument/2006/relationships/customXml" Target="../ink/ink6833.xml"/><Relationship Id="rId165" Type="http://schemas.openxmlformats.org/officeDocument/2006/relationships/image" Target="../media/image920.png"/><Relationship Id="rId186" Type="http://schemas.openxmlformats.org/officeDocument/2006/relationships/image" Target="../media/image930.png"/><Relationship Id="rId211" Type="http://schemas.openxmlformats.org/officeDocument/2006/relationships/customXml" Target="../ink/ink6894.xml"/><Relationship Id="rId232" Type="http://schemas.openxmlformats.org/officeDocument/2006/relationships/customXml" Target="../ink/ink6905.xml"/><Relationship Id="rId27" Type="http://schemas.openxmlformats.org/officeDocument/2006/relationships/image" Target="../media/image841.png"/><Relationship Id="rId48" Type="http://schemas.openxmlformats.org/officeDocument/2006/relationships/customXml" Target="../ink/ink6812.xml"/><Relationship Id="rId69" Type="http://schemas.openxmlformats.org/officeDocument/2006/relationships/image" Target="../media/image862.png"/><Relationship Id="rId113" Type="http://schemas.openxmlformats.org/officeDocument/2006/relationships/image" Target="../media/image884.png"/><Relationship Id="rId134" Type="http://schemas.openxmlformats.org/officeDocument/2006/relationships/customXml" Target="../ink/ink6855.xml"/><Relationship Id="rId80" Type="http://schemas.openxmlformats.org/officeDocument/2006/relationships/customXml" Target="../ink/ink6828.xml"/><Relationship Id="rId155" Type="http://schemas.openxmlformats.org/officeDocument/2006/relationships/image" Target="../media/image910.png"/><Relationship Id="rId176" Type="http://schemas.openxmlformats.org/officeDocument/2006/relationships/customXml" Target="../ink/ink6876.xml"/><Relationship Id="rId197" Type="http://schemas.openxmlformats.org/officeDocument/2006/relationships/customXml" Target="../ink/ink6887.xml"/><Relationship Id="rId201" Type="http://schemas.openxmlformats.org/officeDocument/2006/relationships/customXml" Target="../ink/ink6889.xml"/><Relationship Id="rId222" Type="http://schemas.openxmlformats.org/officeDocument/2006/relationships/customXml" Target="../ink/ink6900.xml"/><Relationship Id="rId17" Type="http://schemas.openxmlformats.org/officeDocument/2006/relationships/image" Target="../media/image836.png"/><Relationship Id="rId38" Type="http://schemas.openxmlformats.org/officeDocument/2006/relationships/customXml" Target="../ink/ink6807.xml"/><Relationship Id="rId59" Type="http://schemas.openxmlformats.org/officeDocument/2006/relationships/image" Target="../media/image857.png"/><Relationship Id="rId103" Type="http://schemas.openxmlformats.org/officeDocument/2006/relationships/image" Target="../media/image879.png"/><Relationship Id="rId124" Type="http://schemas.openxmlformats.org/officeDocument/2006/relationships/customXml" Target="../ink/ink6850.xml"/><Relationship Id="rId70" Type="http://schemas.openxmlformats.org/officeDocument/2006/relationships/customXml" Target="../ink/ink6823.xml"/><Relationship Id="rId91" Type="http://schemas.openxmlformats.org/officeDocument/2006/relationships/image" Target="../media/image873.png"/><Relationship Id="rId145" Type="http://schemas.openxmlformats.org/officeDocument/2006/relationships/image" Target="../media/image905.png"/><Relationship Id="rId166" Type="http://schemas.openxmlformats.org/officeDocument/2006/relationships/customXml" Target="../ink/ink6871.xml"/><Relationship Id="rId187" Type="http://schemas.openxmlformats.org/officeDocument/2006/relationships/customXml" Target="../ink/ink6882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895.xml"/><Relationship Id="rId233" Type="http://schemas.openxmlformats.org/officeDocument/2006/relationships/image" Target="../media/image953.png"/><Relationship Id="rId28" Type="http://schemas.openxmlformats.org/officeDocument/2006/relationships/customXml" Target="../ink/ink6802.xml"/><Relationship Id="rId49" Type="http://schemas.openxmlformats.org/officeDocument/2006/relationships/image" Target="../media/image852.png"/><Relationship Id="rId114" Type="http://schemas.openxmlformats.org/officeDocument/2006/relationships/customXml" Target="../ink/ink6845.xml"/><Relationship Id="rId60" Type="http://schemas.openxmlformats.org/officeDocument/2006/relationships/customXml" Target="../ink/ink6818.xml"/><Relationship Id="rId81" Type="http://schemas.openxmlformats.org/officeDocument/2006/relationships/image" Target="../media/image868.png"/><Relationship Id="rId135" Type="http://schemas.openxmlformats.org/officeDocument/2006/relationships/image" Target="../media/image895.png"/><Relationship Id="rId156" Type="http://schemas.openxmlformats.org/officeDocument/2006/relationships/customXml" Target="../ink/ink6866.xml"/><Relationship Id="rId177" Type="http://schemas.openxmlformats.org/officeDocument/2006/relationships/image" Target="../media/image926.png"/><Relationship Id="rId198" Type="http://schemas.openxmlformats.org/officeDocument/2006/relationships/image" Target="../media/image936.png"/><Relationship Id="rId202" Type="http://schemas.openxmlformats.org/officeDocument/2006/relationships/image" Target="../media/image938.png"/><Relationship Id="rId223" Type="http://schemas.openxmlformats.org/officeDocument/2006/relationships/image" Target="../media/image948.png"/><Relationship Id="rId18" Type="http://schemas.openxmlformats.org/officeDocument/2006/relationships/customXml" Target="../ink/ink6797.xml"/><Relationship Id="rId39" Type="http://schemas.openxmlformats.org/officeDocument/2006/relationships/image" Target="../media/image847.png"/><Relationship Id="rId50" Type="http://schemas.openxmlformats.org/officeDocument/2006/relationships/customXml" Target="../ink/ink6813.xml"/><Relationship Id="rId104" Type="http://schemas.openxmlformats.org/officeDocument/2006/relationships/customXml" Target="../ink/ink6840.xml"/><Relationship Id="rId125" Type="http://schemas.openxmlformats.org/officeDocument/2006/relationships/image" Target="../media/image890.png"/><Relationship Id="rId146" Type="http://schemas.openxmlformats.org/officeDocument/2006/relationships/customXml" Target="../ink/ink6861.xml"/><Relationship Id="rId167" Type="http://schemas.openxmlformats.org/officeDocument/2006/relationships/image" Target="../media/image921.png"/><Relationship Id="rId188" Type="http://schemas.openxmlformats.org/officeDocument/2006/relationships/image" Target="../media/image931.png"/><Relationship Id="rId71" Type="http://schemas.openxmlformats.org/officeDocument/2006/relationships/image" Target="../media/image863.png"/><Relationship Id="rId92" Type="http://schemas.openxmlformats.org/officeDocument/2006/relationships/customXml" Target="../ink/ink6834.xml"/><Relationship Id="rId213" Type="http://schemas.openxmlformats.org/officeDocument/2006/relationships/image" Target="../media/image943.png"/><Relationship Id="rId234" Type="http://schemas.openxmlformats.org/officeDocument/2006/relationships/customXml" Target="../ink/ink6906.xml"/><Relationship Id="rId2" Type="http://schemas.openxmlformats.org/officeDocument/2006/relationships/customXml" Target="../ink/ink6789.xml"/><Relationship Id="rId29" Type="http://schemas.openxmlformats.org/officeDocument/2006/relationships/image" Target="../media/image842.png"/><Relationship Id="rId40" Type="http://schemas.openxmlformats.org/officeDocument/2006/relationships/customXml" Target="../ink/ink6808.xml"/><Relationship Id="rId115" Type="http://schemas.openxmlformats.org/officeDocument/2006/relationships/image" Target="../media/image885.png"/><Relationship Id="rId136" Type="http://schemas.openxmlformats.org/officeDocument/2006/relationships/customXml" Target="../ink/ink6856.xml"/><Relationship Id="rId157" Type="http://schemas.openxmlformats.org/officeDocument/2006/relationships/image" Target="../media/image911.png"/><Relationship Id="rId178" Type="http://schemas.openxmlformats.org/officeDocument/2006/relationships/customXml" Target="../ink/ink6877.xml"/><Relationship Id="rId61" Type="http://schemas.openxmlformats.org/officeDocument/2006/relationships/image" Target="../media/image858.png"/><Relationship Id="rId82" Type="http://schemas.openxmlformats.org/officeDocument/2006/relationships/customXml" Target="../ink/ink6829.xml"/><Relationship Id="rId199" Type="http://schemas.openxmlformats.org/officeDocument/2006/relationships/customXml" Target="../ink/ink6888.xml"/><Relationship Id="rId203" Type="http://schemas.openxmlformats.org/officeDocument/2006/relationships/customXml" Target="../ink/ink6890.xml"/><Relationship Id="rId19" Type="http://schemas.openxmlformats.org/officeDocument/2006/relationships/image" Target="../media/image837.png"/><Relationship Id="rId224" Type="http://schemas.openxmlformats.org/officeDocument/2006/relationships/customXml" Target="../ink/ink6901.xml"/><Relationship Id="rId30" Type="http://schemas.openxmlformats.org/officeDocument/2006/relationships/customXml" Target="../ink/ink6803.xml"/><Relationship Id="rId105" Type="http://schemas.openxmlformats.org/officeDocument/2006/relationships/image" Target="../media/image880.png"/><Relationship Id="rId126" Type="http://schemas.openxmlformats.org/officeDocument/2006/relationships/customXml" Target="../ink/ink6851.xml"/><Relationship Id="rId147" Type="http://schemas.openxmlformats.org/officeDocument/2006/relationships/image" Target="../media/image906.png"/><Relationship Id="rId168" Type="http://schemas.openxmlformats.org/officeDocument/2006/relationships/customXml" Target="../ink/ink6872.xml"/><Relationship Id="rId51" Type="http://schemas.openxmlformats.org/officeDocument/2006/relationships/image" Target="../media/image853.png"/><Relationship Id="rId72" Type="http://schemas.openxmlformats.org/officeDocument/2006/relationships/customXml" Target="../ink/ink6824.xml"/><Relationship Id="rId93" Type="http://schemas.openxmlformats.org/officeDocument/2006/relationships/image" Target="../media/image874.png"/><Relationship Id="rId189" Type="http://schemas.openxmlformats.org/officeDocument/2006/relationships/customXml" Target="../ink/ink6883.xml"/><Relationship Id="rId3" Type="http://schemas.openxmlformats.org/officeDocument/2006/relationships/image" Target="../media/image830.png"/><Relationship Id="rId214" Type="http://schemas.openxmlformats.org/officeDocument/2006/relationships/customXml" Target="../ink/ink6896.xml"/><Relationship Id="rId235" Type="http://schemas.openxmlformats.org/officeDocument/2006/relationships/image" Target="../media/image954.png"/><Relationship Id="rId116" Type="http://schemas.openxmlformats.org/officeDocument/2006/relationships/customXml" Target="../ink/ink6846.xml"/><Relationship Id="rId137" Type="http://schemas.openxmlformats.org/officeDocument/2006/relationships/image" Target="../media/image896.png"/><Relationship Id="rId158" Type="http://schemas.openxmlformats.org/officeDocument/2006/relationships/customXml" Target="../ink/ink6867.xml"/></Relationships>
</file>

<file path=ppt/slides/_rels/slide1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86.png"/><Relationship Id="rId21" Type="http://schemas.openxmlformats.org/officeDocument/2006/relationships/image" Target="../media/image838.png"/><Relationship Id="rId42" Type="http://schemas.openxmlformats.org/officeDocument/2006/relationships/customXml" Target="../ink/ink6927.xml"/><Relationship Id="rId63" Type="http://schemas.openxmlformats.org/officeDocument/2006/relationships/image" Target="../media/image859.png"/><Relationship Id="rId84" Type="http://schemas.openxmlformats.org/officeDocument/2006/relationships/customXml" Target="../ink/ink6948.xml"/><Relationship Id="rId138" Type="http://schemas.openxmlformats.org/officeDocument/2006/relationships/customXml" Target="../ink/ink6975.xml"/><Relationship Id="rId159" Type="http://schemas.openxmlformats.org/officeDocument/2006/relationships/image" Target="../media/image917.png"/><Relationship Id="rId170" Type="http://schemas.openxmlformats.org/officeDocument/2006/relationships/customXml" Target="../ink/ink6991.xml"/><Relationship Id="rId191" Type="http://schemas.openxmlformats.org/officeDocument/2006/relationships/customXml" Target="../ink/ink7002.xml"/><Relationship Id="rId205" Type="http://schemas.openxmlformats.org/officeDocument/2006/relationships/customXml" Target="../ink/ink7009.xml"/><Relationship Id="rId226" Type="http://schemas.openxmlformats.org/officeDocument/2006/relationships/customXml" Target="../ink/ink7020.xml"/><Relationship Id="rId107" Type="http://schemas.openxmlformats.org/officeDocument/2006/relationships/image" Target="../media/image881.png"/><Relationship Id="rId11" Type="http://schemas.openxmlformats.org/officeDocument/2006/relationships/image" Target="../media/image833.png"/><Relationship Id="rId32" Type="http://schemas.openxmlformats.org/officeDocument/2006/relationships/customXml" Target="../ink/ink6922.xml"/><Relationship Id="rId53" Type="http://schemas.openxmlformats.org/officeDocument/2006/relationships/image" Target="../media/image854.png"/><Relationship Id="rId74" Type="http://schemas.openxmlformats.org/officeDocument/2006/relationships/customXml" Target="../ink/ink6943.xml"/><Relationship Id="rId128" Type="http://schemas.openxmlformats.org/officeDocument/2006/relationships/customXml" Target="../ink/ink6970.xml"/><Relationship Id="rId149" Type="http://schemas.openxmlformats.org/officeDocument/2006/relationships/image" Target="../media/image907.png"/><Relationship Id="rId5" Type="http://schemas.openxmlformats.org/officeDocument/2006/relationships/image" Target="../media/image754.png"/><Relationship Id="rId95" Type="http://schemas.openxmlformats.org/officeDocument/2006/relationships/image" Target="../media/image875.png"/><Relationship Id="rId160" Type="http://schemas.openxmlformats.org/officeDocument/2006/relationships/customXml" Target="../ink/ink6986.xml"/><Relationship Id="rId181" Type="http://schemas.openxmlformats.org/officeDocument/2006/relationships/image" Target="../media/image928.png"/><Relationship Id="rId216" Type="http://schemas.openxmlformats.org/officeDocument/2006/relationships/customXml" Target="../ink/ink7015.xml"/><Relationship Id="rId237" Type="http://schemas.openxmlformats.org/officeDocument/2006/relationships/image" Target="../media/image955.png"/><Relationship Id="rId22" Type="http://schemas.openxmlformats.org/officeDocument/2006/relationships/customXml" Target="../ink/ink6917.xml"/><Relationship Id="rId43" Type="http://schemas.openxmlformats.org/officeDocument/2006/relationships/image" Target="../media/image849.png"/><Relationship Id="rId64" Type="http://schemas.openxmlformats.org/officeDocument/2006/relationships/customXml" Target="../ink/ink6938.xml"/><Relationship Id="rId118" Type="http://schemas.openxmlformats.org/officeDocument/2006/relationships/customXml" Target="../ink/ink6965.xml"/><Relationship Id="rId139" Type="http://schemas.openxmlformats.org/officeDocument/2006/relationships/image" Target="../media/image897.png"/><Relationship Id="rId85" Type="http://schemas.openxmlformats.org/officeDocument/2006/relationships/image" Target="../media/image870.png"/><Relationship Id="rId150" Type="http://schemas.openxmlformats.org/officeDocument/2006/relationships/customXml" Target="../ink/ink6981.xml"/><Relationship Id="rId171" Type="http://schemas.openxmlformats.org/officeDocument/2006/relationships/image" Target="../media/image923.png"/><Relationship Id="rId192" Type="http://schemas.openxmlformats.org/officeDocument/2006/relationships/image" Target="../media/image933.png"/><Relationship Id="rId206" Type="http://schemas.openxmlformats.org/officeDocument/2006/relationships/image" Target="../media/image940.png"/><Relationship Id="rId227" Type="http://schemas.openxmlformats.org/officeDocument/2006/relationships/image" Target="../media/image950.png"/><Relationship Id="rId12" Type="http://schemas.openxmlformats.org/officeDocument/2006/relationships/customXml" Target="../ink/ink6912.xml"/><Relationship Id="rId33" Type="http://schemas.openxmlformats.org/officeDocument/2006/relationships/image" Target="../media/image844.png"/><Relationship Id="rId108" Type="http://schemas.openxmlformats.org/officeDocument/2006/relationships/customXml" Target="../ink/ink6960.xml"/><Relationship Id="rId129" Type="http://schemas.openxmlformats.org/officeDocument/2006/relationships/image" Target="../media/image892.png"/><Relationship Id="rId54" Type="http://schemas.openxmlformats.org/officeDocument/2006/relationships/customXml" Target="../ink/ink6933.xml"/><Relationship Id="rId75" Type="http://schemas.openxmlformats.org/officeDocument/2006/relationships/image" Target="../media/image865.png"/><Relationship Id="rId96" Type="http://schemas.openxmlformats.org/officeDocument/2006/relationships/customXml" Target="../ink/ink6954.xml"/><Relationship Id="rId140" Type="http://schemas.openxmlformats.org/officeDocument/2006/relationships/customXml" Target="../ink/ink6976.xml"/><Relationship Id="rId161" Type="http://schemas.openxmlformats.org/officeDocument/2006/relationships/image" Target="../media/image918.png"/><Relationship Id="rId182" Type="http://schemas.openxmlformats.org/officeDocument/2006/relationships/customXml" Target="../ink/ink6997.xml"/><Relationship Id="rId217" Type="http://schemas.openxmlformats.org/officeDocument/2006/relationships/image" Target="../media/image945.png"/><Relationship Id="rId6" Type="http://schemas.openxmlformats.org/officeDocument/2006/relationships/customXml" Target="../ink/ink6909.xml"/><Relationship Id="rId238" Type="http://schemas.openxmlformats.org/officeDocument/2006/relationships/customXml" Target="../ink/ink7026.xml"/><Relationship Id="rId23" Type="http://schemas.openxmlformats.org/officeDocument/2006/relationships/image" Target="../media/image839.png"/><Relationship Id="rId119" Type="http://schemas.openxmlformats.org/officeDocument/2006/relationships/image" Target="../media/image887.png"/><Relationship Id="rId44" Type="http://schemas.openxmlformats.org/officeDocument/2006/relationships/customXml" Target="../ink/ink6928.xml"/><Relationship Id="rId65" Type="http://schemas.openxmlformats.org/officeDocument/2006/relationships/image" Target="../media/image860.png"/><Relationship Id="rId86" Type="http://schemas.openxmlformats.org/officeDocument/2006/relationships/customXml" Target="../ink/ink6949.xml"/><Relationship Id="rId130" Type="http://schemas.openxmlformats.org/officeDocument/2006/relationships/customXml" Target="../ink/ink6971.xml"/><Relationship Id="rId151" Type="http://schemas.openxmlformats.org/officeDocument/2006/relationships/image" Target="../media/image908.png"/><Relationship Id="rId172" Type="http://schemas.openxmlformats.org/officeDocument/2006/relationships/customXml" Target="../ink/ink6992.xml"/><Relationship Id="rId193" Type="http://schemas.openxmlformats.org/officeDocument/2006/relationships/customXml" Target="../ink/ink7003.xml"/><Relationship Id="rId207" Type="http://schemas.openxmlformats.org/officeDocument/2006/relationships/customXml" Target="../ink/ink7010.xml"/><Relationship Id="rId228" Type="http://schemas.openxmlformats.org/officeDocument/2006/relationships/customXml" Target="../ink/ink7021.xml"/><Relationship Id="rId13" Type="http://schemas.openxmlformats.org/officeDocument/2006/relationships/image" Target="../media/image834.png"/><Relationship Id="rId109" Type="http://schemas.openxmlformats.org/officeDocument/2006/relationships/image" Target="../media/image882.png"/><Relationship Id="rId34" Type="http://schemas.openxmlformats.org/officeDocument/2006/relationships/customXml" Target="../ink/ink6923.xml"/><Relationship Id="rId55" Type="http://schemas.openxmlformats.org/officeDocument/2006/relationships/image" Target="../media/image855.png"/><Relationship Id="rId76" Type="http://schemas.openxmlformats.org/officeDocument/2006/relationships/customXml" Target="../ink/ink6944.xml"/><Relationship Id="rId97" Type="http://schemas.openxmlformats.org/officeDocument/2006/relationships/image" Target="../media/image876.png"/><Relationship Id="rId120" Type="http://schemas.openxmlformats.org/officeDocument/2006/relationships/customXml" Target="../ink/ink6966.xml"/><Relationship Id="rId141" Type="http://schemas.openxmlformats.org/officeDocument/2006/relationships/image" Target="../media/image898.png"/><Relationship Id="rId7" Type="http://schemas.openxmlformats.org/officeDocument/2006/relationships/image" Target="../media/image831.png"/><Relationship Id="rId162" Type="http://schemas.openxmlformats.org/officeDocument/2006/relationships/customXml" Target="../ink/ink6987.xml"/><Relationship Id="rId183" Type="http://schemas.openxmlformats.org/officeDocument/2006/relationships/customXml" Target="../ink/ink6998.xml"/><Relationship Id="rId218" Type="http://schemas.openxmlformats.org/officeDocument/2006/relationships/customXml" Target="../ink/ink7016.xml"/><Relationship Id="rId239" Type="http://schemas.openxmlformats.org/officeDocument/2006/relationships/image" Target="../media/image956.png"/><Relationship Id="rId24" Type="http://schemas.openxmlformats.org/officeDocument/2006/relationships/customXml" Target="../ink/ink6918.xml"/><Relationship Id="rId45" Type="http://schemas.openxmlformats.org/officeDocument/2006/relationships/image" Target="../media/image850.png"/><Relationship Id="rId66" Type="http://schemas.openxmlformats.org/officeDocument/2006/relationships/customXml" Target="../ink/ink6939.xml"/><Relationship Id="rId87" Type="http://schemas.openxmlformats.org/officeDocument/2006/relationships/image" Target="../media/image871.png"/><Relationship Id="rId110" Type="http://schemas.openxmlformats.org/officeDocument/2006/relationships/customXml" Target="../ink/ink6961.xml"/><Relationship Id="rId131" Type="http://schemas.openxmlformats.org/officeDocument/2006/relationships/image" Target="../media/image893.png"/><Relationship Id="rId152" Type="http://schemas.openxmlformats.org/officeDocument/2006/relationships/customXml" Target="../ink/ink6982.xml"/><Relationship Id="rId173" Type="http://schemas.openxmlformats.org/officeDocument/2006/relationships/image" Target="../media/image924.png"/><Relationship Id="rId194" Type="http://schemas.openxmlformats.org/officeDocument/2006/relationships/image" Target="../media/image934.png"/><Relationship Id="rId208" Type="http://schemas.openxmlformats.org/officeDocument/2006/relationships/image" Target="../media/image941.png"/><Relationship Id="rId229" Type="http://schemas.openxmlformats.org/officeDocument/2006/relationships/image" Target="../media/image951.png"/><Relationship Id="rId240" Type="http://schemas.openxmlformats.org/officeDocument/2006/relationships/customXml" Target="../ink/ink7027.xml"/><Relationship Id="rId14" Type="http://schemas.openxmlformats.org/officeDocument/2006/relationships/customXml" Target="../ink/ink6913.xml"/><Relationship Id="rId35" Type="http://schemas.openxmlformats.org/officeDocument/2006/relationships/image" Target="../media/image845.png"/><Relationship Id="rId56" Type="http://schemas.openxmlformats.org/officeDocument/2006/relationships/customXml" Target="../ink/ink6934.xml"/><Relationship Id="rId77" Type="http://schemas.openxmlformats.org/officeDocument/2006/relationships/image" Target="../media/image866.png"/><Relationship Id="rId100" Type="http://schemas.openxmlformats.org/officeDocument/2006/relationships/customXml" Target="../ink/ink6956.xml"/><Relationship Id="rId8" Type="http://schemas.openxmlformats.org/officeDocument/2006/relationships/customXml" Target="../ink/ink6910.xml"/><Relationship Id="rId98" Type="http://schemas.openxmlformats.org/officeDocument/2006/relationships/customXml" Target="../ink/ink6955.xml"/><Relationship Id="rId121" Type="http://schemas.openxmlformats.org/officeDocument/2006/relationships/image" Target="../media/image888.png"/><Relationship Id="rId142" Type="http://schemas.openxmlformats.org/officeDocument/2006/relationships/customXml" Target="../ink/ink6977.xml"/><Relationship Id="rId163" Type="http://schemas.openxmlformats.org/officeDocument/2006/relationships/image" Target="../media/image919.png"/><Relationship Id="rId184" Type="http://schemas.openxmlformats.org/officeDocument/2006/relationships/image" Target="../media/image929.png"/><Relationship Id="rId219" Type="http://schemas.openxmlformats.org/officeDocument/2006/relationships/image" Target="../media/image946.png"/><Relationship Id="rId230" Type="http://schemas.openxmlformats.org/officeDocument/2006/relationships/customXml" Target="../ink/ink7022.xml"/><Relationship Id="rId25" Type="http://schemas.openxmlformats.org/officeDocument/2006/relationships/image" Target="../media/image840.png"/><Relationship Id="rId46" Type="http://schemas.openxmlformats.org/officeDocument/2006/relationships/customXml" Target="../ink/ink6929.xml"/><Relationship Id="rId67" Type="http://schemas.openxmlformats.org/officeDocument/2006/relationships/image" Target="../media/image861.png"/><Relationship Id="rId88" Type="http://schemas.openxmlformats.org/officeDocument/2006/relationships/customXml" Target="../ink/ink6950.xml"/><Relationship Id="rId111" Type="http://schemas.openxmlformats.org/officeDocument/2006/relationships/image" Target="../media/image883.png"/><Relationship Id="rId132" Type="http://schemas.openxmlformats.org/officeDocument/2006/relationships/customXml" Target="../ink/ink6972.xml"/><Relationship Id="rId153" Type="http://schemas.openxmlformats.org/officeDocument/2006/relationships/image" Target="../media/image909.png"/><Relationship Id="rId174" Type="http://schemas.openxmlformats.org/officeDocument/2006/relationships/customXml" Target="../ink/ink6993.xml"/><Relationship Id="rId195" Type="http://schemas.openxmlformats.org/officeDocument/2006/relationships/customXml" Target="../ink/ink7004.xml"/><Relationship Id="rId209" Type="http://schemas.openxmlformats.org/officeDocument/2006/relationships/customXml" Target="../ink/ink7011.xml"/><Relationship Id="rId220" Type="http://schemas.openxmlformats.org/officeDocument/2006/relationships/customXml" Target="../ink/ink7017.xml"/><Relationship Id="rId241" Type="http://schemas.openxmlformats.org/officeDocument/2006/relationships/image" Target="../media/image957.png"/><Relationship Id="rId15" Type="http://schemas.openxmlformats.org/officeDocument/2006/relationships/image" Target="../media/image835.png"/><Relationship Id="rId36" Type="http://schemas.openxmlformats.org/officeDocument/2006/relationships/customXml" Target="../ink/ink6924.xml"/><Relationship Id="rId57" Type="http://schemas.openxmlformats.org/officeDocument/2006/relationships/image" Target="../media/image856.png"/><Relationship Id="rId106" Type="http://schemas.openxmlformats.org/officeDocument/2006/relationships/customXml" Target="../ink/ink6959.xml"/><Relationship Id="rId127" Type="http://schemas.openxmlformats.org/officeDocument/2006/relationships/image" Target="../media/image891.png"/><Relationship Id="rId10" Type="http://schemas.openxmlformats.org/officeDocument/2006/relationships/customXml" Target="../ink/ink6911.xml"/><Relationship Id="rId31" Type="http://schemas.openxmlformats.org/officeDocument/2006/relationships/image" Target="../media/image843.png"/><Relationship Id="rId52" Type="http://schemas.openxmlformats.org/officeDocument/2006/relationships/customXml" Target="../ink/ink6932.xml"/><Relationship Id="rId73" Type="http://schemas.openxmlformats.org/officeDocument/2006/relationships/image" Target="../media/image864.png"/><Relationship Id="rId78" Type="http://schemas.openxmlformats.org/officeDocument/2006/relationships/customXml" Target="../ink/ink6945.xml"/><Relationship Id="rId94" Type="http://schemas.openxmlformats.org/officeDocument/2006/relationships/customXml" Target="../ink/ink6953.xml"/><Relationship Id="rId99" Type="http://schemas.openxmlformats.org/officeDocument/2006/relationships/image" Target="../media/image877.png"/><Relationship Id="rId101" Type="http://schemas.openxmlformats.org/officeDocument/2006/relationships/image" Target="../media/image878.png"/><Relationship Id="rId122" Type="http://schemas.openxmlformats.org/officeDocument/2006/relationships/customXml" Target="../ink/ink6967.xml"/><Relationship Id="rId143" Type="http://schemas.openxmlformats.org/officeDocument/2006/relationships/image" Target="../media/image899.png"/><Relationship Id="rId148" Type="http://schemas.openxmlformats.org/officeDocument/2006/relationships/customXml" Target="../ink/ink6980.xml"/><Relationship Id="rId164" Type="http://schemas.openxmlformats.org/officeDocument/2006/relationships/customXml" Target="../ink/ink6988.xml"/><Relationship Id="rId169" Type="http://schemas.openxmlformats.org/officeDocument/2006/relationships/image" Target="../media/image922.png"/><Relationship Id="rId185" Type="http://schemas.openxmlformats.org/officeDocument/2006/relationships/customXml" Target="../ink/ink6999.xml"/><Relationship Id="rId4" Type="http://schemas.openxmlformats.org/officeDocument/2006/relationships/customXml" Target="../ink/ink6908.xml"/><Relationship Id="rId9" Type="http://schemas.openxmlformats.org/officeDocument/2006/relationships/image" Target="../media/image832.png"/><Relationship Id="rId180" Type="http://schemas.openxmlformats.org/officeDocument/2006/relationships/customXml" Target="../ink/ink6996.xml"/><Relationship Id="rId210" Type="http://schemas.openxmlformats.org/officeDocument/2006/relationships/image" Target="../media/image942.png"/><Relationship Id="rId215" Type="http://schemas.openxmlformats.org/officeDocument/2006/relationships/image" Target="../media/image944.png"/><Relationship Id="rId236" Type="http://schemas.openxmlformats.org/officeDocument/2006/relationships/customXml" Target="../ink/ink7025.xml"/><Relationship Id="rId26" Type="http://schemas.openxmlformats.org/officeDocument/2006/relationships/customXml" Target="../ink/ink6919.xml"/><Relationship Id="rId231" Type="http://schemas.openxmlformats.org/officeDocument/2006/relationships/image" Target="../media/image952.png"/><Relationship Id="rId47" Type="http://schemas.openxmlformats.org/officeDocument/2006/relationships/image" Target="../media/image851.png"/><Relationship Id="rId68" Type="http://schemas.openxmlformats.org/officeDocument/2006/relationships/customXml" Target="../ink/ink6940.xml"/><Relationship Id="rId89" Type="http://schemas.openxmlformats.org/officeDocument/2006/relationships/image" Target="../media/image872.png"/><Relationship Id="rId112" Type="http://schemas.openxmlformats.org/officeDocument/2006/relationships/customXml" Target="../ink/ink6962.xml"/><Relationship Id="rId133" Type="http://schemas.openxmlformats.org/officeDocument/2006/relationships/image" Target="../media/image894.png"/><Relationship Id="rId154" Type="http://schemas.openxmlformats.org/officeDocument/2006/relationships/customXml" Target="../ink/ink6983.xml"/><Relationship Id="rId175" Type="http://schemas.openxmlformats.org/officeDocument/2006/relationships/image" Target="../media/image925.png"/><Relationship Id="rId196" Type="http://schemas.openxmlformats.org/officeDocument/2006/relationships/image" Target="../media/image935.png"/><Relationship Id="rId200" Type="http://schemas.openxmlformats.org/officeDocument/2006/relationships/image" Target="../media/image937.png"/><Relationship Id="rId16" Type="http://schemas.openxmlformats.org/officeDocument/2006/relationships/customXml" Target="../ink/ink6914.xml"/><Relationship Id="rId221" Type="http://schemas.openxmlformats.org/officeDocument/2006/relationships/image" Target="../media/image947.png"/><Relationship Id="rId37" Type="http://schemas.openxmlformats.org/officeDocument/2006/relationships/image" Target="../media/image846.png"/><Relationship Id="rId58" Type="http://schemas.openxmlformats.org/officeDocument/2006/relationships/customXml" Target="../ink/ink6935.xml"/><Relationship Id="rId79" Type="http://schemas.openxmlformats.org/officeDocument/2006/relationships/image" Target="../media/image867.png"/><Relationship Id="rId102" Type="http://schemas.openxmlformats.org/officeDocument/2006/relationships/customXml" Target="../ink/ink6957.xml"/><Relationship Id="rId123" Type="http://schemas.openxmlformats.org/officeDocument/2006/relationships/image" Target="../media/image889.png"/><Relationship Id="rId144" Type="http://schemas.openxmlformats.org/officeDocument/2006/relationships/customXml" Target="../ink/ink6978.xml"/><Relationship Id="rId90" Type="http://schemas.openxmlformats.org/officeDocument/2006/relationships/customXml" Target="../ink/ink6951.xml"/><Relationship Id="rId165" Type="http://schemas.openxmlformats.org/officeDocument/2006/relationships/image" Target="../media/image920.png"/><Relationship Id="rId186" Type="http://schemas.openxmlformats.org/officeDocument/2006/relationships/image" Target="../media/image930.png"/><Relationship Id="rId211" Type="http://schemas.openxmlformats.org/officeDocument/2006/relationships/customXml" Target="../ink/ink7012.xml"/><Relationship Id="rId232" Type="http://schemas.openxmlformats.org/officeDocument/2006/relationships/customXml" Target="../ink/ink7023.xml"/><Relationship Id="rId27" Type="http://schemas.openxmlformats.org/officeDocument/2006/relationships/image" Target="../media/image841.png"/><Relationship Id="rId48" Type="http://schemas.openxmlformats.org/officeDocument/2006/relationships/customXml" Target="../ink/ink6930.xml"/><Relationship Id="rId69" Type="http://schemas.openxmlformats.org/officeDocument/2006/relationships/image" Target="../media/image862.png"/><Relationship Id="rId113" Type="http://schemas.openxmlformats.org/officeDocument/2006/relationships/image" Target="../media/image884.png"/><Relationship Id="rId134" Type="http://schemas.openxmlformats.org/officeDocument/2006/relationships/customXml" Target="../ink/ink6973.xml"/><Relationship Id="rId80" Type="http://schemas.openxmlformats.org/officeDocument/2006/relationships/customXml" Target="../ink/ink6946.xml"/><Relationship Id="rId155" Type="http://schemas.openxmlformats.org/officeDocument/2006/relationships/image" Target="../media/image910.png"/><Relationship Id="rId176" Type="http://schemas.openxmlformats.org/officeDocument/2006/relationships/customXml" Target="../ink/ink6994.xml"/><Relationship Id="rId197" Type="http://schemas.openxmlformats.org/officeDocument/2006/relationships/customXml" Target="../ink/ink7005.xml"/><Relationship Id="rId201" Type="http://schemas.openxmlformats.org/officeDocument/2006/relationships/customXml" Target="../ink/ink7007.xml"/><Relationship Id="rId222" Type="http://schemas.openxmlformats.org/officeDocument/2006/relationships/customXml" Target="../ink/ink7018.xml"/><Relationship Id="rId17" Type="http://schemas.openxmlformats.org/officeDocument/2006/relationships/image" Target="../media/image836.png"/><Relationship Id="rId38" Type="http://schemas.openxmlformats.org/officeDocument/2006/relationships/customXml" Target="../ink/ink6925.xml"/><Relationship Id="rId59" Type="http://schemas.openxmlformats.org/officeDocument/2006/relationships/image" Target="../media/image857.png"/><Relationship Id="rId103" Type="http://schemas.openxmlformats.org/officeDocument/2006/relationships/image" Target="../media/image879.png"/><Relationship Id="rId124" Type="http://schemas.openxmlformats.org/officeDocument/2006/relationships/customXml" Target="../ink/ink6968.xml"/><Relationship Id="rId70" Type="http://schemas.openxmlformats.org/officeDocument/2006/relationships/customXml" Target="../ink/ink6941.xml"/><Relationship Id="rId91" Type="http://schemas.openxmlformats.org/officeDocument/2006/relationships/image" Target="../media/image873.png"/><Relationship Id="rId145" Type="http://schemas.openxmlformats.org/officeDocument/2006/relationships/image" Target="../media/image905.png"/><Relationship Id="rId166" Type="http://schemas.openxmlformats.org/officeDocument/2006/relationships/customXml" Target="../ink/ink6989.xml"/><Relationship Id="rId187" Type="http://schemas.openxmlformats.org/officeDocument/2006/relationships/customXml" Target="../ink/ink7000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013.xml"/><Relationship Id="rId233" Type="http://schemas.openxmlformats.org/officeDocument/2006/relationships/image" Target="../media/image953.png"/><Relationship Id="rId28" Type="http://schemas.openxmlformats.org/officeDocument/2006/relationships/customXml" Target="../ink/ink6920.xml"/><Relationship Id="rId49" Type="http://schemas.openxmlformats.org/officeDocument/2006/relationships/image" Target="../media/image852.png"/><Relationship Id="rId114" Type="http://schemas.openxmlformats.org/officeDocument/2006/relationships/customXml" Target="../ink/ink6963.xml"/><Relationship Id="rId60" Type="http://schemas.openxmlformats.org/officeDocument/2006/relationships/customXml" Target="../ink/ink6936.xml"/><Relationship Id="rId81" Type="http://schemas.openxmlformats.org/officeDocument/2006/relationships/image" Target="../media/image868.png"/><Relationship Id="rId135" Type="http://schemas.openxmlformats.org/officeDocument/2006/relationships/image" Target="../media/image895.png"/><Relationship Id="rId156" Type="http://schemas.openxmlformats.org/officeDocument/2006/relationships/customXml" Target="../ink/ink6984.xml"/><Relationship Id="rId177" Type="http://schemas.openxmlformats.org/officeDocument/2006/relationships/image" Target="../media/image926.png"/><Relationship Id="rId198" Type="http://schemas.openxmlformats.org/officeDocument/2006/relationships/image" Target="../media/image936.png"/><Relationship Id="rId202" Type="http://schemas.openxmlformats.org/officeDocument/2006/relationships/image" Target="../media/image938.png"/><Relationship Id="rId223" Type="http://schemas.openxmlformats.org/officeDocument/2006/relationships/image" Target="../media/image948.png"/><Relationship Id="rId18" Type="http://schemas.openxmlformats.org/officeDocument/2006/relationships/customXml" Target="../ink/ink6915.xml"/><Relationship Id="rId39" Type="http://schemas.openxmlformats.org/officeDocument/2006/relationships/image" Target="../media/image847.png"/><Relationship Id="rId50" Type="http://schemas.openxmlformats.org/officeDocument/2006/relationships/customXml" Target="../ink/ink6931.xml"/><Relationship Id="rId104" Type="http://schemas.openxmlformats.org/officeDocument/2006/relationships/customXml" Target="../ink/ink6958.xml"/><Relationship Id="rId125" Type="http://schemas.openxmlformats.org/officeDocument/2006/relationships/image" Target="../media/image890.png"/><Relationship Id="rId146" Type="http://schemas.openxmlformats.org/officeDocument/2006/relationships/customXml" Target="../ink/ink6979.xml"/><Relationship Id="rId167" Type="http://schemas.openxmlformats.org/officeDocument/2006/relationships/image" Target="../media/image921.png"/><Relationship Id="rId188" Type="http://schemas.openxmlformats.org/officeDocument/2006/relationships/image" Target="../media/image931.png"/><Relationship Id="rId71" Type="http://schemas.openxmlformats.org/officeDocument/2006/relationships/image" Target="../media/image863.png"/><Relationship Id="rId92" Type="http://schemas.openxmlformats.org/officeDocument/2006/relationships/customXml" Target="../ink/ink6952.xml"/><Relationship Id="rId213" Type="http://schemas.openxmlformats.org/officeDocument/2006/relationships/image" Target="../media/image943.png"/><Relationship Id="rId234" Type="http://schemas.openxmlformats.org/officeDocument/2006/relationships/customXml" Target="../ink/ink7024.xml"/><Relationship Id="rId2" Type="http://schemas.openxmlformats.org/officeDocument/2006/relationships/customXml" Target="../ink/ink6907.xml"/><Relationship Id="rId29" Type="http://schemas.openxmlformats.org/officeDocument/2006/relationships/image" Target="../media/image842.png"/><Relationship Id="rId40" Type="http://schemas.openxmlformats.org/officeDocument/2006/relationships/customXml" Target="../ink/ink6926.xml"/><Relationship Id="rId115" Type="http://schemas.openxmlformats.org/officeDocument/2006/relationships/image" Target="../media/image885.png"/><Relationship Id="rId136" Type="http://schemas.openxmlformats.org/officeDocument/2006/relationships/customXml" Target="../ink/ink6974.xml"/><Relationship Id="rId157" Type="http://schemas.openxmlformats.org/officeDocument/2006/relationships/image" Target="../media/image911.png"/><Relationship Id="rId178" Type="http://schemas.openxmlformats.org/officeDocument/2006/relationships/customXml" Target="../ink/ink6995.xml"/><Relationship Id="rId61" Type="http://schemas.openxmlformats.org/officeDocument/2006/relationships/image" Target="../media/image858.png"/><Relationship Id="rId82" Type="http://schemas.openxmlformats.org/officeDocument/2006/relationships/customXml" Target="../ink/ink6947.xml"/><Relationship Id="rId199" Type="http://schemas.openxmlformats.org/officeDocument/2006/relationships/customXml" Target="../ink/ink7006.xml"/><Relationship Id="rId203" Type="http://schemas.openxmlformats.org/officeDocument/2006/relationships/customXml" Target="../ink/ink7008.xml"/><Relationship Id="rId19" Type="http://schemas.openxmlformats.org/officeDocument/2006/relationships/image" Target="../media/image837.png"/><Relationship Id="rId224" Type="http://schemas.openxmlformats.org/officeDocument/2006/relationships/customXml" Target="../ink/ink7019.xml"/><Relationship Id="rId30" Type="http://schemas.openxmlformats.org/officeDocument/2006/relationships/customXml" Target="../ink/ink6921.xml"/><Relationship Id="rId105" Type="http://schemas.openxmlformats.org/officeDocument/2006/relationships/image" Target="../media/image880.png"/><Relationship Id="rId126" Type="http://schemas.openxmlformats.org/officeDocument/2006/relationships/customXml" Target="../ink/ink6969.xml"/><Relationship Id="rId147" Type="http://schemas.openxmlformats.org/officeDocument/2006/relationships/image" Target="../media/image906.png"/><Relationship Id="rId168" Type="http://schemas.openxmlformats.org/officeDocument/2006/relationships/customXml" Target="../ink/ink6990.xml"/><Relationship Id="rId51" Type="http://schemas.openxmlformats.org/officeDocument/2006/relationships/image" Target="../media/image853.png"/><Relationship Id="rId72" Type="http://schemas.openxmlformats.org/officeDocument/2006/relationships/customXml" Target="../ink/ink6942.xml"/><Relationship Id="rId93" Type="http://schemas.openxmlformats.org/officeDocument/2006/relationships/image" Target="../media/image874.png"/><Relationship Id="rId189" Type="http://schemas.openxmlformats.org/officeDocument/2006/relationships/customXml" Target="../ink/ink7001.xml"/><Relationship Id="rId3" Type="http://schemas.openxmlformats.org/officeDocument/2006/relationships/image" Target="../media/image830.png"/><Relationship Id="rId214" Type="http://schemas.openxmlformats.org/officeDocument/2006/relationships/customXml" Target="../ink/ink7014.xml"/><Relationship Id="rId235" Type="http://schemas.openxmlformats.org/officeDocument/2006/relationships/image" Target="../media/image954.png"/><Relationship Id="rId116" Type="http://schemas.openxmlformats.org/officeDocument/2006/relationships/customXml" Target="../ink/ink6964.xml"/><Relationship Id="rId137" Type="http://schemas.openxmlformats.org/officeDocument/2006/relationships/image" Target="../media/image896.png"/><Relationship Id="rId158" Type="http://schemas.openxmlformats.org/officeDocument/2006/relationships/customXml" Target="../ink/ink6985.xml"/><Relationship Id="rId20" Type="http://schemas.openxmlformats.org/officeDocument/2006/relationships/customXml" Target="../ink/ink6916.xml"/><Relationship Id="rId41" Type="http://schemas.openxmlformats.org/officeDocument/2006/relationships/image" Target="../media/image848.png"/><Relationship Id="rId62" Type="http://schemas.openxmlformats.org/officeDocument/2006/relationships/customXml" Target="../ink/ink6937.xml"/><Relationship Id="rId83" Type="http://schemas.openxmlformats.org/officeDocument/2006/relationships/image" Target="../media/image869.png"/><Relationship Id="rId179" Type="http://schemas.openxmlformats.org/officeDocument/2006/relationships/image" Target="../media/image927.png"/><Relationship Id="rId190" Type="http://schemas.openxmlformats.org/officeDocument/2006/relationships/image" Target="../media/image932.png"/><Relationship Id="rId204" Type="http://schemas.openxmlformats.org/officeDocument/2006/relationships/image" Target="../media/image939.png"/><Relationship Id="rId225" Type="http://schemas.openxmlformats.org/officeDocument/2006/relationships/image" Target="../media/image949.png"/></Relationships>
</file>

<file path=ppt/slides/_rels/slide1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34.png"/><Relationship Id="rId18" Type="http://schemas.openxmlformats.org/officeDocument/2006/relationships/customXml" Target="../ink/ink7036.xml"/><Relationship Id="rId26" Type="http://schemas.openxmlformats.org/officeDocument/2006/relationships/customXml" Target="../ink/ink7040.xml"/><Relationship Id="rId39" Type="http://schemas.openxmlformats.org/officeDocument/2006/relationships/image" Target="../media/image847.png"/><Relationship Id="rId21" Type="http://schemas.openxmlformats.org/officeDocument/2006/relationships/image" Target="../media/image838.png"/><Relationship Id="rId34" Type="http://schemas.openxmlformats.org/officeDocument/2006/relationships/customXml" Target="../ink/ink7044.xml"/><Relationship Id="rId42" Type="http://schemas.openxmlformats.org/officeDocument/2006/relationships/customXml" Target="../ink/ink7048.xml"/><Relationship Id="rId47" Type="http://schemas.openxmlformats.org/officeDocument/2006/relationships/image" Target="../media/image958.png"/><Relationship Id="rId50" Type="http://schemas.openxmlformats.org/officeDocument/2006/relationships/customXml" Target="../ink/ink7052.xml"/><Relationship Id="rId7" Type="http://schemas.openxmlformats.org/officeDocument/2006/relationships/image" Target="../media/image831.png"/><Relationship Id="rId2" Type="http://schemas.openxmlformats.org/officeDocument/2006/relationships/customXml" Target="../ink/ink7028.xml"/><Relationship Id="rId16" Type="http://schemas.openxmlformats.org/officeDocument/2006/relationships/customXml" Target="../ink/ink7035.xml"/><Relationship Id="rId29" Type="http://schemas.openxmlformats.org/officeDocument/2006/relationships/image" Target="../media/image842.png"/><Relationship Id="rId11" Type="http://schemas.openxmlformats.org/officeDocument/2006/relationships/image" Target="../media/image833.png"/><Relationship Id="rId24" Type="http://schemas.openxmlformats.org/officeDocument/2006/relationships/customXml" Target="../ink/ink7039.xml"/><Relationship Id="rId32" Type="http://schemas.openxmlformats.org/officeDocument/2006/relationships/customXml" Target="../ink/ink7043.xml"/><Relationship Id="rId37" Type="http://schemas.openxmlformats.org/officeDocument/2006/relationships/image" Target="../media/image846.png"/><Relationship Id="rId40" Type="http://schemas.openxmlformats.org/officeDocument/2006/relationships/customXml" Target="../ink/ink7047.xml"/><Relationship Id="rId45" Type="http://schemas.openxmlformats.org/officeDocument/2006/relationships/image" Target="../media/image850.png"/><Relationship Id="rId53" Type="http://schemas.openxmlformats.org/officeDocument/2006/relationships/customXml" Target="../ink/ink7054.xml"/><Relationship Id="rId5" Type="http://schemas.openxmlformats.org/officeDocument/2006/relationships/image" Target="../media/image754.png"/><Relationship Id="rId10" Type="http://schemas.openxmlformats.org/officeDocument/2006/relationships/customXml" Target="../ink/ink7032.xml"/><Relationship Id="rId19" Type="http://schemas.openxmlformats.org/officeDocument/2006/relationships/image" Target="../media/image837.png"/><Relationship Id="rId31" Type="http://schemas.openxmlformats.org/officeDocument/2006/relationships/image" Target="../media/image843.png"/><Relationship Id="rId44" Type="http://schemas.openxmlformats.org/officeDocument/2006/relationships/customXml" Target="../ink/ink7049.xml"/><Relationship Id="rId52" Type="http://schemas.openxmlformats.org/officeDocument/2006/relationships/image" Target="../media/image960.png"/><Relationship Id="rId4" Type="http://schemas.openxmlformats.org/officeDocument/2006/relationships/customXml" Target="../ink/ink7029.xml"/><Relationship Id="rId9" Type="http://schemas.openxmlformats.org/officeDocument/2006/relationships/image" Target="../media/image832.png"/><Relationship Id="rId14" Type="http://schemas.openxmlformats.org/officeDocument/2006/relationships/customXml" Target="../ink/ink7034.xml"/><Relationship Id="rId22" Type="http://schemas.openxmlformats.org/officeDocument/2006/relationships/customXml" Target="../ink/ink7038.xml"/><Relationship Id="rId27" Type="http://schemas.openxmlformats.org/officeDocument/2006/relationships/image" Target="../media/image841.png"/><Relationship Id="rId30" Type="http://schemas.openxmlformats.org/officeDocument/2006/relationships/customXml" Target="../ink/ink7042.xml"/><Relationship Id="rId35" Type="http://schemas.openxmlformats.org/officeDocument/2006/relationships/image" Target="../media/image845.png"/><Relationship Id="rId43" Type="http://schemas.openxmlformats.org/officeDocument/2006/relationships/image" Target="../media/image849.png"/><Relationship Id="rId48" Type="http://schemas.openxmlformats.org/officeDocument/2006/relationships/customXml" Target="../ink/ink7051.xml"/><Relationship Id="rId8" Type="http://schemas.openxmlformats.org/officeDocument/2006/relationships/customXml" Target="../ink/ink7031.xml"/><Relationship Id="rId51" Type="http://schemas.openxmlformats.org/officeDocument/2006/relationships/customXml" Target="../ink/ink7053.xml"/><Relationship Id="rId3" Type="http://schemas.openxmlformats.org/officeDocument/2006/relationships/image" Target="../media/image830.png"/><Relationship Id="rId12" Type="http://schemas.openxmlformats.org/officeDocument/2006/relationships/customXml" Target="../ink/ink7033.xml"/><Relationship Id="rId17" Type="http://schemas.openxmlformats.org/officeDocument/2006/relationships/image" Target="../media/image836.png"/><Relationship Id="rId25" Type="http://schemas.openxmlformats.org/officeDocument/2006/relationships/image" Target="../media/image840.png"/><Relationship Id="rId33" Type="http://schemas.openxmlformats.org/officeDocument/2006/relationships/image" Target="../media/image844.png"/><Relationship Id="rId38" Type="http://schemas.openxmlformats.org/officeDocument/2006/relationships/customXml" Target="../ink/ink7046.xml"/><Relationship Id="rId46" Type="http://schemas.openxmlformats.org/officeDocument/2006/relationships/customXml" Target="../ink/ink7050.xml"/><Relationship Id="rId20" Type="http://schemas.openxmlformats.org/officeDocument/2006/relationships/customXml" Target="../ink/ink7037.xml"/><Relationship Id="rId41" Type="http://schemas.openxmlformats.org/officeDocument/2006/relationships/image" Target="../media/image848.png"/><Relationship Id="rId54" Type="http://schemas.openxmlformats.org/officeDocument/2006/relationships/image" Target="../media/image9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30.xml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7041.xml"/><Relationship Id="rId36" Type="http://schemas.openxmlformats.org/officeDocument/2006/relationships/customXml" Target="../ink/ink7045.xml"/><Relationship Id="rId49" Type="http://schemas.openxmlformats.org/officeDocument/2006/relationships/image" Target="../media/image959.png"/></Relationships>
</file>

<file path=ppt/slides/_rels/slide1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34.png"/><Relationship Id="rId18" Type="http://schemas.openxmlformats.org/officeDocument/2006/relationships/customXml" Target="../ink/ink7063.xml"/><Relationship Id="rId26" Type="http://schemas.openxmlformats.org/officeDocument/2006/relationships/customXml" Target="../ink/ink7067.xml"/><Relationship Id="rId39" Type="http://schemas.openxmlformats.org/officeDocument/2006/relationships/image" Target="../media/image847.png"/><Relationship Id="rId21" Type="http://schemas.openxmlformats.org/officeDocument/2006/relationships/image" Target="../media/image838.png"/><Relationship Id="rId34" Type="http://schemas.openxmlformats.org/officeDocument/2006/relationships/customXml" Target="../ink/ink7071.xml"/><Relationship Id="rId42" Type="http://schemas.openxmlformats.org/officeDocument/2006/relationships/customXml" Target="../ink/ink7075.xml"/><Relationship Id="rId47" Type="http://schemas.openxmlformats.org/officeDocument/2006/relationships/image" Target="../media/image958.png"/><Relationship Id="rId50" Type="http://schemas.openxmlformats.org/officeDocument/2006/relationships/customXml" Target="../ink/ink7079.xml"/><Relationship Id="rId55" Type="http://schemas.openxmlformats.org/officeDocument/2006/relationships/customXml" Target="../ink/ink7082.xml"/><Relationship Id="rId7" Type="http://schemas.openxmlformats.org/officeDocument/2006/relationships/image" Target="../media/image831.png"/><Relationship Id="rId2" Type="http://schemas.openxmlformats.org/officeDocument/2006/relationships/customXml" Target="../ink/ink7055.xml"/><Relationship Id="rId16" Type="http://schemas.openxmlformats.org/officeDocument/2006/relationships/customXml" Target="../ink/ink7062.xml"/><Relationship Id="rId29" Type="http://schemas.openxmlformats.org/officeDocument/2006/relationships/image" Target="../media/image842.png"/><Relationship Id="rId11" Type="http://schemas.openxmlformats.org/officeDocument/2006/relationships/image" Target="../media/image833.png"/><Relationship Id="rId24" Type="http://schemas.openxmlformats.org/officeDocument/2006/relationships/customXml" Target="../ink/ink7066.xml"/><Relationship Id="rId32" Type="http://schemas.openxmlformats.org/officeDocument/2006/relationships/customXml" Target="../ink/ink7070.xml"/><Relationship Id="rId37" Type="http://schemas.openxmlformats.org/officeDocument/2006/relationships/image" Target="../media/image846.png"/><Relationship Id="rId40" Type="http://schemas.openxmlformats.org/officeDocument/2006/relationships/customXml" Target="../ink/ink7074.xml"/><Relationship Id="rId45" Type="http://schemas.openxmlformats.org/officeDocument/2006/relationships/image" Target="../media/image850.png"/><Relationship Id="rId53" Type="http://schemas.openxmlformats.org/officeDocument/2006/relationships/customXml" Target="../ink/ink7081.xml"/><Relationship Id="rId58" Type="http://schemas.openxmlformats.org/officeDocument/2006/relationships/image" Target="../media/image962.png"/><Relationship Id="rId5" Type="http://schemas.openxmlformats.org/officeDocument/2006/relationships/image" Target="../media/image754.png"/><Relationship Id="rId61" Type="http://schemas.openxmlformats.org/officeDocument/2006/relationships/customXml" Target="../ink/ink7085.xml"/><Relationship Id="rId19" Type="http://schemas.openxmlformats.org/officeDocument/2006/relationships/image" Target="../media/image837.png"/><Relationship Id="rId14" Type="http://schemas.openxmlformats.org/officeDocument/2006/relationships/customXml" Target="../ink/ink7061.xml"/><Relationship Id="rId22" Type="http://schemas.openxmlformats.org/officeDocument/2006/relationships/customXml" Target="../ink/ink7065.xml"/><Relationship Id="rId27" Type="http://schemas.openxmlformats.org/officeDocument/2006/relationships/image" Target="../media/image841.png"/><Relationship Id="rId30" Type="http://schemas.openxmlformats.org/officeDocument/2006/relationships/customXml" Target="../ink/ink7069.xml"/><Relationship Id="rId35" Type="http://schemas.openxmlformats.org/officeDocument/2006/relationships/image" Target="../media/image845.png"/><Relationship Id="rId43" Type="http://schemas.openxmlformats.org/officeDocument/2006/relationships/image" Target="../media/image849.png"/><Relationship Id="rId48" Type="http://schemas.openxmlformats.org/officeDocument/2006/relationships/customXml" Target="../ink/ink7078.xml"/><Relationship Id="rId56" Type="http://schemas.openxmlformats.org/officeDocument/2006/relationships/image" Target="../media/image751.png"/><Relationship Id="rId8" Type="http://schemas.openxmlformats.org/officeDocument/2006/relationships/customXml" Target="../ink/ink7058.xml"/><Relationship Id="rId51" Type="http://schemas.openxmlformats.org/officeDocument/2006/relationships/customXml" Target="../ink/ink7080.xml"/><Relationship Id="rId3" Type="http://schemas.openxmlformats.org/officeDocument/2006/relationships/image" Target="../media/image830.png"/><Relationship Id="rId12" Type="http://schemas.openxmlformats.org/officeDocument/2006/relationships/customXml" Target="../ink/ink7060.xml"/><Relationship Id="rId17" Type="http://schemas.openxmlformats.org/officeDocument/2006/relationships/image" Target="../media/image836.png"/><Relationship Id="rId25" Type="http://schemas.openxmlformats.org/officeDocument/2006/relationships/image" Target="../media/image840.png"/><Relationship Id="rId33" Type="http://schemas.openxmlformats.org/officeDocument/2006/relationships/image" Target="../media/image844.png"/><Relationship Id="rId38" Type="http://schemas.openxmlformats.org/officeDocument/2006/relationships/customXml" Target="../ink/ink7073.xml"/><Relationship Id="rId46" Type="http://schemas.openxmlformats.org/officeDocument/2006/relationships/customXml" Target="../ink/ink7077.xml"/><Relationship Id="rId59" Type="http://schemas.openxmlformats.org/officeDocument/2006/relationships/customXml" Target="../ink/ink7084.xml"/><Relationship Id="rId20" Type="http://schemas.openxmlformats.org/officeDocument/2006/relationships/customXml" Target="../ink/ink7064.xml"/><Relationship Id="rId41" Type="http://schemas.openxmlformats.org/officeDocument/2006/relationships/image" Target="../media/image848.png"/><Relationship Id="rId54" Type="http://schemas.openxmlformats.org/officeDocument/2006/relationships/image" Target="../media/image961.png"/><Relationship Id="rId62" Type="http://schemas.openxmlformats.org/officeDocument/2006/relationships/image" Target="../media/image9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57.xml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7068.xml"/><Relationship Id="rId36" Type="http://schemas.openxmlformats.org/officeDocument/2006/relationships/customXml" Target="../ink/ink7072.xml"/><Relationship Id="rId49" Type="http://schemas.openxmlformats.org/officeDocument/2006/relationships/image" Target="../media/image959.png"/><Relationship Id="rId57" Type="http://schemas.openxmlformats.org/officeDocument/2006/relationships/customXml" Target="../ink/ink7083.xml"/><Relationship Id="rId10" Type="http://schemas.openxmlformats.org/officeDocument/2006/relationships/customXml" Target="../ink/ink7059.xml"/><Relationship Id="rId31" Type="http://schemas.openxmlformats.org/officeDocument/2006/relationships/image" Target="../media/image843.png"/><Relationship Id="rId44" Type="http://schemas.openxmlformats.org/officeDocument/2006/relationships/customXml" Target="../ink/ink7076.xml"/><Relationship Id="rId52" Type="http://schemas.openxmlformats.org/officeDocument/2006/relationships/image" Target="../media/image960.png"/><Relationship Id="rId60" Type="http://schemas.openxmlformats.org/officeDocument/2006/relationships/image" Target="../media/image963.png"/><Relationship Id="rId4" Type="http://schemas.openxmlformats.org/officeDocument/2006/relationships/customXml" Target="../ink/ink7056.xml"/><Relationship Id="rId9" Type="http://schemas.openxmlformats.org/officeDocument/2006/relationships/image" Target="../media/image832.png"/></Relationships>
</file>

<file path=ppt/slides/_rels/slide1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98.xml"/><Relationship Id="rId21" Type="http://schemas.openxmlformats.org/officeDocument/2006/relationships/image" Target="../media/image838.png"/><Relationship Id="rId42" Type="http://schemas.openxmlformats.org/officeDocument/2006/relationships/customXml" Target="../ink/ink7106.xml"/><Relationship Id="rId47" Type="http://schemas.openxmlformats.org/officeDocument/2006/relationships/image" Target="../media/image958.png"/><Relationship Id="rId63" Type="http://schemas.openxmlformats.org/officeDocument/2006/relationships/customXml" Target="../ink/ink7117.xml"/><Relationship Id="rId68" Type="http://schemas.openxmlformats.org/officeDocument/2006/relationships/image" Target="../media/image967.png"/><Relationship Id="rId2" Type="http://schemas.openxmlformats.org/officeDocument/2006/relationships/customXml" Target="../ink/ink7086.xml"/><Relationship Id="rId16" Type="http://schemas.openxmlformats.org/officeDocument/2006/relationships/customXml" Target="../ink/ink7093.xml"/><Relationship Id="rId29" Type="http://schemas.openxmlformats.org/officeDocument/2006/relationships/image" Target="../media/image842.png"/><Relationship Id="rId11" Type="http://schemas.openxmlformats.org/officeDocument/2006/relationships/image" Target="../media/image833.png"/><Relationship Id="rId24" Type="http://schemas.openxmlformats.org/officeDocument/2006/relationships/customXml" Target="../ink/ink7097.xml"/><Relationship Id="rId32" Type="http://schemas.openxmlformats.org/officeDocument/2006/relationships/customXml" Target="../ink/ink7101.xml"/><Relationship Id="rId37" Type="http://schemas.openxmlformats.org/officeDocument/2006/relationships/image" Target="../media/image846.png"/><Relationship Id="rId40" Type="http://schemas.openxmlformats.org/officeDocument/2006/relationships/customXml" Target="../ink/ink7105.xml"/><Relationship Id="rId45" Type="http://schemas.openxmlformats.org/officeDocument/2006/relationships/image" Target="../media/image850.png"/><Relationship Id="rId53" Type="http://schemas.openxmlformats.org/officeDocument/2006/relationships/customXml" Target="../ink/ink7112.xml"/><Relationship Id="rId58" Type="http://schemas.openxmlformats.org/officeDocument/2006/relationships/image" Target="../media/image962.png"/><Relationship Id="rId66" Type="http://schemas.openxmlformats.org/officeDocument/2006/relationships/image" Target="../media/image964.png"/><Relationship Id="rId74" Type="http://schemas.openxmlformats.org/officeDocument/2006/relationships/image" Target="../media/image970.png"/><Relationship Id="rId5" Type="http://schemas.openxmlformats.org/officeDocument/2006/relationships/image" Target="../media/image754.png"/><Relationship Id="rId61" Type="http://schemas.openxmlformats.org/officeDocument/2006/relationships/customXml" Target="../ink/ink7116.xml"/><Relationship Id="rId19" Type="http://schemas.openxmlformats.org/officeDocument/2006/relationships/image" Target="../media/image837.png"/><Relationship Id="rId14" Type="http://schemas.openxmlformats.org/officeDocument/2006/relationships/customXml" Target="../ink/ink7092.xml"/><Relationship Id="rId22" Type="http://schemas.openxmlformats.org/officeDocument/2006/relationships/customXml" Target="../ink/ink7096.xml"/><Relationship Id="rId27" Type="http://schemas.openxmlformats.org/officeDocument/2006/relationships/image" Target="../media/image841.png"/><Relationship Id="rId30" Type="http://schemas.openxmlformats.org/officeDocument/2006/relationships/customXml" Target="../ink/ink7100.xml"/><Relationship Id="rId35" Type="http://schemas.openxmlformats.org/officeDocument/2006/relationships/image" Target="../media/image845.png"/><Relationship Id="rId43" Type="http://schemas.openxmlformats.org/officeDocument/2006/relationships/image" Target="../media/image849.png"/><Relationship Id="rId48" Type="http://schemas.openxmlformats.org/officeDocument/2006/relationships/customXml" Target="../ink/ink7109.xml"/><Relationship Id="rId56" Type="http://schemas.openxmlformats.org/officeDocument/2006/relationships/image" Target="../media/image751.png"/><Relationship Id="rId64" Type="http://schemas.openxmlformats.org/officeDocument/2006/relationships/image" Target="../media/image963.png"/><Relationship Id="rId69" Type="http://schemas.openxmlformats.org/officeDocument/2006/relationships/customXml" Target="../ink/ink7120.xml"/><Relationship Id="rId8" Type="http://schemas.openxmlformats.org/officeDocument/2006/relationships/customXml" Target="../ink/ink7089.xml"/><Relationship Id="rId51" Type="http://schemas.openxmlformats.org/officeDocument/2006/relationships/customXml" Target="../ink/ink7111.xml"/><Relationship Id="rId72" Type="http://schemas.openxmlformats.org/officeDocument/2006/relationships/image" Target="../media/image969.png"/><Relationship Id="rId3" Type="http://schemas.openxmlformats.org/officeDocument/2006/relationships/image" Target="../media/image830.png"/><Relationship Id="rId12" Type="http://schemas.openxmlformats.org/officeDocument/2006/relationships/customXml" Target="../ink/ink7091.xml"/><Relationship Id="rId17" Type="http://schemas.openxmlformats.org/officeDocument/2006/relationships/image" Target="../media/image836.png"/><Relationship Id="rId25" Type="http://schemas.openxmlformats.org/officeDocument/2006/relationships/image" Target="../media/image840.png"/><Relationship Id="rId33" Type="http://schemas.openxmlformats.org/officeDocument/2006/relationships/image" Target="../media/image844.png"/><Relationship Id="rId38" Type="http://schemas.openxmlformats.org/officeDocument/2006/relationships/customXml" Target="../ink/ink7104.xml"/><Relationship Id="rId46" Type="http://schemas.openxmlformats.org/officeDocument/2006/relationships/customXml" Target="../ink/ink7108.xml"/><Relationship Id="rId59" Type="http://schemas.openxmlformats.org/officeDocument/2006/relationships/customXml" Target="../ink/ink7115.xml"/><Relationship Id="rId67" Type="http://schemas.openxmlformats.org/officeDocument/2006/relationships/customXml" Target="../ink/ink7119.xml"/><Relationship Id="rId20" Type="http://schemas.openxmlformats.org/officeDocument/2006/relationships/customXml" Target="../ink/ink7095.xml"/><Relationship Id="rId41" Type="http://schemas.openxmlformats.org/officeDocument/2006/relationships/image" Target="../media/image848.png"/><Relationship Id="rId54" Type="http://schemas.openxmlformats.org/officeDocument/2006/relationships/image" Target="../media/image961.png"/><Relationship Id="rId62" Type="http://schemas.openxmlformats.org/officeDocument/2006/relationships/image" Target="../media/image966.png"/><Relationship Id="rId70" Type="http://schemas.openxmlformats.org/officeDocument/2006/relationships/image" Target="../media/image968.png"/><Relationship Id="rId75" Type="http://schemas.openxmlformats.org/officeDocument/2006/relationships/customXml" Target="../ink/ink71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88.xml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7099.xml"/><Relationship Id="rId36" Type="http://schemas.openxmlformats.org/officeDocument/2006/relationships/customXml" Target="../ink/ink7103.xml"/><Relationship Id="rId49" Type="http://schemas.openxmlformats.org/officeDocument/2006/relationships/image" Target="../media/image959.png"/><Relationship Id="rId57" Type="http://schemas.openxmlformats.org/officeDocument/2006/relationships/customXml" Target="../ink/ink7114.xml"/><Relationship Id="rId10" Type="http://schemas.openxmlformats.org/officeDocument/2006/relationships/customXml" Target="../ink/ink7090.xml"/><Relationship Id="rId31" Type="http://schemas.openxmlformats.org/officeDocument/2006/relationships/image" Target="../media/image843.png"/><Relationship Id="rId44" Type="http://schemas.openxmlformats.org/officeDocument/2006/relationships/customXml" Target="../ink/ink7107.xml"/><Relationship Id="rId52" Type="http://schemas.openxmlformats.org/officeDocument/2006/relationships/image" Target="../media/image960.png"/><Relationship Id="rId60" Type="http://schemas.openxmlformats.org/officeDocument/2006/relationships/image" Target="../media/image965.png"/><Relationship Id="rId65" Type="http://schemas.openxmlformats.org/officeDocument/2006/relationships/customXml" Target="../ink/ink7118.xml"/><Relationship Id="rId73" Type="http://schemas.openxmlformats.org/officeDocument/2006/relationships/customXml" Target="../ink/ink7122.xml"/><Relationship Id="rId4" Type="http://schemas.openxmlformats.org/officeDocument/2006/relationships/customXml" Target="../ink/ink7087.xml"/><Relationship Id="rId9" Type="http://schemas.openxmlformats.org/officeDocument/2006/relationships/image" Target="../media/image832.png"/><Relationship Id="rId13" Type="http://schemas.openxmlformats.org/officeDocument/2006/relationships/image" Target="../media/image834.png"/><Relationship Id="rId18" Type="http://schemas.openxmlformats.org/officeDocument/2006/relationships/customXml" Target="../ink/ink7094.xml"/><Relationship Id="rId39" Type="http://schemas.openxmlformats.org/officeDocument/2006/relationships/image" Target="../media/image847.png"/><Relationship Id="rId34" Type="http://schemas.openxmlformats.org/officeDocument/2006/relationships/customXml" Target="../ink/ink7102.xml"/><Relationship Id="rId50" Type="http://schemas.openxmlformats.org/officeDocument/2006/relationships/customXml" Target="../ink/ink7110.xml"/><Relationship Id="rId55" Type="http://schemas.openxmlformats.org/officeDocument/2006/relationships/customXml" Target="../ink/ink7113.xml"/><Relationship Id="rId76" Type="http://schemas.openxmlformats.org/officeDocument/2006/relationships/image" Target="../media/image971.png"/><Relationship Id="rId7" Type="http://schemas.openxmlformats.org/officeDocument/2006/relationships/image" Target="../media/image831.png"/><Relationship Id="rId71" Type="http://schemas.openxmlformats.org/officeDocument/2006/relationships/customXml" Target="../ink/ink7121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477.xml"/><Relationship Id="rId13" Type="http://schemas.openxmlformats.org/officeDocument/2006/relationships/image" Target="../media/image6310.png"/><Relationship Id="rId3" Type="http://schemas.openxmlformats.org/officeDocument/2006/relationships/image" Target="../media/image5810.png"/><Relationship Id="rId7" Type="http://schemas.openxmlformats.org/officeDocument/2006/relationships/image" Target="../media/image6010.png"/><Relationship Id="rId12" Type="http://schemas.openxmlformats.org/officeDocument/2006/relationships/customXml" Target="../ink/ink479.xml"/><Relationship Id="rId2" Type="http://schemas.openxmlformats.org/officeDocument/2006/relationships/customXml" Target="../ink/ink4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6.xml"/><Relationship Id="rId11" Type="http://schemas.openxmlformats.org/officeDocument/2006/relationships/image" Target="../media/image6210.png"/><Relationship Id="rId5" Type="http://schemas.openxmlformats.org/officeDocument/2006/relationships/image" Target="../media/image5910.png"/><Relationship Id="rId15" Type="http://schemas.openxmlformats.org/officeDocument/2006/relationships/image" Target="../media/image6410.png"/><Relationship Id="rId10" Type="http://schemas.openxmlformats.org/officeDocument/2006/relationships/customXml" Target="../ink/ink478.xml"/><Relationship Id="rId4" Type="http://schemas.openxmlformats.org/officeDocument/2006/relationships/customXml" Target="../ink/ink475.xml"/><Relationship Id="rId9" Type="http://schemas.openxmlformats.org/officeDocument/2006/relationships/image" Target="../media/image6110.png"/><Relationship Id="rId14" Type="http://schemas.openxmlformats.org/officeDocument/2006/relationships/customXml" Target="../ink/ink480.xml"/></Relationships>
</file>

<file path=ppt/slides/_rels/slide1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36.xml"/><Relationship Id="rId21" Type="http://schemas.openxmlformats.org/officeDocument/2006/relationships/image" Target="../media/image838.png"/><Relationship Id="rId42" Type="http://schemas.openxmlformats.org/officeDocument/2006/relationships/customXml" Target="../ink/ink7144.xml"/><Relationship Id="rId47" Type="http://schemas.openxmlformats.org/officeDocument/2006/relationships/image" Target="../media/image958.png"/><Relationship Id="rId63" Type="http://schemas.openxmlformats.org/officeDocument/2006/relationships/customXml" Target="../ink/ink7155.xml"/><Relationship Id="rId68" Type="http://schemas.openxmlformats.org/officeDocument/2006/relationships/image" Target="../media/image967.png"/><Relationship Id="rId84" Type="http://schemas.openxmlformats.org/officeDocument/2006/relationships/image" Target="../media/image975.png"/><Relationship Id="rId89" Type="http://schemas.openxmlformats.org/officeDocument/2006/relationships/customXml" Target="../ink/ink7168.xml"/><Relationship Id="rId16" Type="http://schemas.openxmlformats.org/officeDocument/2006/relationships/customXml" Target="../ink/ink7131.xml"/><Relationship Id="rId11" Type="http://schemas.openxmlformats.org/officeDocument/2006/relationships/image" Target="../media/image833.png"/><Relationship Id="rId32" Type="http://schemas.openxmlformats.org/officeDocument/2006/relationships/customXml" Target="../ink/ink7139.xml"/><Relationship Id="rId37" Type="http://schemas.openxmlformats.org/officeDocument/2006/relationships/image" Target="../media/image846.png"/><Relationship Id="rId53" Type="http://schemas.openxmlformats.org/officeDocument/2006/relationships/customXml" Target="../ink/ink7150.xml"/><Relationship Id="rId58" Type="http://schemas.openxmlformats.org/officeDocument/2006/relationships/image" Target="../media/image962.png"/><Relationship Id="rId74" Type="http://schemas.openxmlformats.org/officeDocument/2006/relationships/image" Target="../media/image970.png"/><Relationship Id="rId79" Type="http://schemas.openxmlformats.org/officeDocument/2006/relationships/customXml" Target="../ink/ink7163.xml"/><Relationship Id="rId102" Type="http://schemas.openxmlformats.org/officeDocument/2006/relationships/image" Target="../media/image982.png"/><Relationship Id="rId5" Type="http://schemas.openxmlformats.org/officeDocument/2006/relationships/image" Target="../media/image754.png"/><Relationship Id="rId90" Type="http://schemas.openxmlformats.org/officeDocument/2006/relationships/image" Target="../media/image978.png"/><Relationship Id="rId95" Type="http://schemas.openxmlformats.org/officeDocument/2006/relationships/customXml" Target="../ink/ink7171.xml"/><Relationship Id="rId22" Type="http://schemas.openxmlformats.org/officeDocument/2006/relationships/customXml" Target="../ink/ink7134.xml"/><Relationship Id="rId27" Type="http://schemas.openxmlformats.org/officeDocument/2006/relationships/image" Target="../media/image841.png"/><Relationship Id="rId43" Type="http://schemas.openxmlformats.org/officeDocument/2006/relationships/image" Target="../media/image849.png"/><Relationship Id="rId48" Type="http://schemas.openxmlformats.org/officeDocument/2006/relationships/customXml" Target="../ink/ink7147.xml"/><Relationship Id="rId64" Type="http://schemas.openxmlformats.org/officeDocument/2006/relationships/image" Target="../media/image963.png"/><Relationship Id="rId69" Type="http://schemas.openxmlformats.org/officeDocument/2006/relationships/customXml" Target="../ink/ink7158.xml"/><Relationship Id="rId80" Type="http://schemas.openxmlformats.org/officeDocument/2006/relationships/image" Target="../media/image973.png"/><Relationship Id="rId85" Type="http://schemas.openxmlformats.org/officeDocument/2006/relationships/customXml" Target="../ink/ink7166.xml"/><Relationship Id="rId12" Type="http://schemas.openxmlformats.org/officeDocument/2006/relationships/customXml" Target="../ink/ink7129.xml"/><Relationship Id="rId17" Type="http://schemas.openxmlformats.org/officeDocument/2006/relationships/image" Target="../media/image836.png"/><Relationship Id="rId25" Type="http://schemas.openxmlformats.org/officeDocument/2006/relationships/image" Target="../media/image840.png"/><Relationship Id="rId33" Type="http://schemas.openxmlformats.org/officeDocument/2006/relationships/image" Target="../media/image844.png"/><Relationship Id="rId38" Type="http://schemas.openxmlformats.org/officeDocument/2006/relationships/customXml" Target="../ink/ink7142.xml"/><Relationship Id="rId46" Type="http://schemas.openxmlformats.org/officeDocument/2006/relationships/customXml" Target="../ink/ink7146.xml"/><Relationship Id="rId59" Type="http://schemas.openxmlformats.org/officeDocument/2006/relationships/customXml" Target="../ink/ink7153.xml"/><Relationship Id="rId67" Type="http://schemas.openxmlformats.org/officeDocument/2006/relationships/customXml" Target="../ink/ink7157.xml"/><Relationship Id="rId20" Type="http://schemas.openxmlformats.org/officeDocument/2006/relationships/customXml" Target="../ink/ink7133.xml"/><Relationship Id="rId41" Type="http://schemas.openxmlformats.org/officeDocument/2006/relationships/image" Target="../media/image848.png"/><Relationship Id="rId54" Type="http://schemas.openxmlformats.org/officeDocument/2006/relationships/image" Target="../media/image961.png"/><Relationship Id="rId62" Type="http://schemas.openxmlformats.org/officeDocument/2006/relationships/image" Target="../media/image966.png"/><Relationship Id="rId70" Type="http://schemas.openxmlformats.org/officeDocument/2006/relationships/image" Target="../media/image968.png"/><Relationship Id="rId75" Type="http://schemas.openxmlformats.org/officeDocument/2006/relationships/customXml" Target="../ink/ink7161.xml"/><Relationship Id="rId83" Type="http://schemas.openxmlformats.org/officeDocument/2006/relationships/customXml" Target="../ink/ink7165.xml"/><Relationship Id="rId88" Type="http://schemas.openxmlformats.org/officeDocument/2006/relationships/image" Target="../media/image977.png"/><Relationship Id="rId91" Type="http://schemas.openxmlformats.org/officeDocument/2006/relationships/customXml" Target="../ink/ink7169.xml"/><Relationship Id="rId96" Type="http://schemas.openxmlformats.org/officeDocument/2006/relationships/image" Target="../media/image9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26.xml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7137.xml"/><Relationship Id="rId36" Type="http://schemas.openxmlformats.org/officeDocument/2006/relationships/customXml" Target="../ink/ink7141.xml"/><Relationship Id="rId49" Type="http://schemas.openxmlformats.org/officeDocument/2006/relationships/image" Target="../media/image959.png"/><Relationship Id="rId57" Type="http://schemas.openxmlformats.org/officeDocument/2006/relationships/customXml" Target="../ink/ink7152.xml"/><Relationship Id="rId10" Type="http://schemas.openxmlformats.org/officeDocument/2006/relationships/customXml" Target="../ink/ink7128.xml"/><Relationship Id="rId31" Type="http://schemas.openxmlformats.org/officeDocument/2006/relationships/image" Target="../media/image843.png"/><Relationship Id="rId44" Type="http://schemas.openxmlformats.org/officeDocument/2006/relationships/customXml" Target="../ink/ink7145.xml"/><Relationship Id="rId52" Type="http://schemas.openxmlformats.org/officeDocument/2006/relationships/image" Target="../media/image960.png"/><Relationship Id="rId60" Type="http://schemas.openxmlformats.org/officeDocument/2006/relationships/image" Target="../media/image965.png"/><Relationship Id="rId65" Type="http://schemas.openxmlformats.org/officeDocument/2006/relationships/customXml" Target="../ink/ink7156.xml"/><Relationship Id="rId73" Type="http://schemas.openxmlformats.org/officeDocument/2006/relationships/customXml" Target="../ink/ink7160.xml"/><Relationship Id="rId78" Type="http://schemas.openxmlformats.org/officeDocument/2006/relationships/image" Target="../media/image972.png"/><Relationship Id="rId81" Type="http://schemas.openxmlformats.org/officeDocument/2006/relationships/customXml" Target="../ink/ink7164.xml"/><Relationship Id="rId86" Type="http://schemas.openxmlformats.org/officeDocument/2006/relationships/image" Target="../media/image976.png"/><Relationship Id="rId94" Type="http://schemas.openxmlformats.org/officeDocument/2006/relationships/image" Target="../media/image980.png"/><Relationship Id="rId99" Type="http://schemas.openxmlformats.org/officeDocument/2006/relationships/customXml" Target="../ink/ink7173.xml"/><Relationship Id="rId101" Type="http://schemas.openxmlformats.org/officeDocument/2006/relationships/customXml" Target="../ink/ink7174.xml"/><Relationship Id="rId4" Type="http://schemas.openxmlformats.org/officeDocument/2006/relationships/customXml" Target="../ink/ink7125.xml"/><Relationship Id="rId9" Type="http://schemas.openxmlformats.org/officeDocument/2006/relationships/image" Target="../media/image832.png"/><Relationship Id="rId13" Type="http://schemas.openxmlformats.org/officeDocument/2006/relationships/image" Target="../media/image834.png"/><Relationship Id="rId18" Type="http://schemas.openxmlformats.org/officeDocument/2006/relationships/customXml" Target="../ink/ink7132.xml"/><Relationship Id="rId39" Type="http://schemas.openxmlformats.org/officeDocument/2006/relationships/image" Target="../media/image847.png"/><Relationship Id="rId34" Type="http://schemas.openxmlformats.org/officeDocument/2006/relationships/customXml" Target="../ink/ink7140.xml"/><Relationship Id="rId50" Type="http://schemas.openxmlformats.org/officeDocument/2006/relationships/customXml" Target="../ink/ink7148.xml"/><Relationship Id="rId55" Type="http://schemas.openxmlformats.org/officeDocument/2006/relationships/customXml" Target="../ink/ink7151.xml"/><Relationship Id="rId76" Type="http://schemas.openxmlformats.org/officeDocument/2006/relationships/image" Target="../media/image971.png"/><Relationship Id="rId97" Type="http://schemas.openxmlformats.org/officeDocument/2006/relationships/customXml" Target="../ink/ink7172.xml"/><Relationship Id="rId7" Type="http://schemas.openxmlformats.org/officeDocument/2006/relationships/image" Target="../media/image831.png"/><Relationship Id="rId71" Type="http://schemas.openxmlformats.org/officeDocument/2006/relationships/customXml" Target="../ink/ink7159.xml"/><Relationship Id="rId92" Type="http://schemas.openxmlformats.org/officeDocument/2006/relationships/image" Target="../media/image979.png"/><Relationship Id="rId2" Type="http://schemas.openxmlformats.org/officeDocument/2006/relationships/customXml" Target="../ink/ink7124.xml"/><Relationship Id="rId29" Type="http://schemas.openxmlformats.org/officeDocument/2006/relationships/image" Target="../media/image842.png"/><Relationship Id="rId24" Type="http://schemas.openxmlformats.org/officeDocument/2006/relationships/customXml" Target="../ink/ink7135.xml"/><Relationship Id="rId40" Type="http://schemas.openxmlformats.org/officeDocument/2006/relationships/customXml" Target="../ink/ink7143.xml"/><Relationship Id="rId45" Type="http://schemas.openxmlformats.org/officeDocument/2006/relationships/image" Target="../media/image850.png"/><Relationship Id="rId66" Type="http://schemas.openxmlformats.org/officeDocument/2006/relationships/image" Target="../media/image964.png"/><Relationship Id="rId87" Type="http://schemas.openxmlformats.org/officeDocument/2006/relationships/customXml" Target="../ink/ink7167.xml"/><Relationship Id="rId61" Type="http://schemas.openxmlformats.org/officeDocument/2006/relationships/customXml" Target="../ink/ink7154.xml"/><Relationship Id="rId82" Type="http://schemas.openxmlformats.org/officeDocument/2006/relationships/image" Target="../media/image974.png"/><Relationship Id="rId19" Type="http://schemas.openxmlformats.org/officeDocument/2006/relationships/image" Target="../media/image837.png"/><Relationship Id="rId14" Type="http://schemas.openxmlformats.org/officeDocument/2006/relationships/customXml" Target="../ink/ink7130.xml"/><Relationship Id="rId30" Type="http://schemas.openxmlformats.org/officeDocument/2006/relationships/customXml" Target="../ink/ink7138.xml"/><Relationship Id="rId35" Type="http://schemas.openxmlformats.org/officeDocument/2006/relationships/image" Target="../media/image845.png"/><Relationship Id="rId56" Type="http://schemas.openxmlformats.org/officeDocument/2006/relationships/image" Target="../media/image751.png"/><Relationship Id="rId77" Type="http://schemas.openxmlformats.org/officeDocument/2006/relationships/customXml" Target="../ink/ink7162.xml"/><Relationship Id="rId100" Type="http://schemas.openxmlformats.org/officeDocument/2006/relationships/image" Target="../media/image814.png"/><Relationship Id="rId8" Type="http://schemas.openxmlformats.org/officeDocument/2006/relationships/customXml" Target="../ink/ink7127.xml"/><Relationship Id="rId51" Type="http://schemas.openxmlformats.org/officeDocument/2006/relationships/customXml" Target="../ink/ink7149.xml"/><Relationship Id="rId72" Type="http://schemas.openxmlformats.org/officeDocument/2006/relationships/image" Target="../media/image969.png"/><Relationship Id="rId93" Type="http://schemas.openxmlformats.org/officeDocument/2006/relationships/customXml" Target="../ink/ink7170.xml"/><Relationship Id="rId98" Type="http://schemas.openxmlformats.org/officeDocument/2006/relationships/image" Target="../media/image786.png"/><Relationship Id="rId3" Type="http://schemas.openxmlformats.org/officeDocument/2006/relationships/image" Target="../media/image830.png"/></Relationships>
</file>

<file path=ppt/slides/_rels/slide1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87.xml"/><Relationship Id="rId21" Type="http://schemas.openxmlformats.org/officeDocument/2006/relationships/image" Target="../media/image838.png"/><Relationship Id="rId42" Type="http://schemas.openxmlformats.org/officeDocument/2006/relationships/customXml" Target="../ink/ink7195.xml"/><Relationship Id="rId47" Type="http://schemas.openxmlformats.org/officeDocument/2006/relationships/image" Target="../media/image958.png"/><Relationship Id="rId63" Type="http://schemas.openxmlformats.org/officeDocument/2006/relationships/customXml" Target="../ink/ink7206.xml"/><Relationship Id="rId68" Type="http://schemas.openxmlformats.org/officeDocument/2006/relationships/image" Target="../media/image967.png"/><Relationship Id="rId84" Type="http://schemas.openxmlformats.org/officeDocument/2006/relationships/image" Target="../media/image975.png"/><Relationship Id="rId89" Type="http://schemas.openxmlformats.org/officeDocument/2006/relationships/customXml" Target="../ink/ink7219.xml"/><Relationship Id="rId112" Type="http://schemas.openxmlformats.org/officeDocument/2006/relationships/image" Target="../media/image987.png"/><Relationship Id="rId16" Type="http://schemas.openxmlformats.org/officeDocument/2006/relationships/customXml" Target="../ink/ink7182.xml"/><Relationship Id="rId107" Type="http://schemas.openxmlformats.org/officeDocument/2006/relationships/customXml" Target="../ink/ink7228.xml"/><Relationship Id="rId11" Type="http://schemas.openxmlformats.org/officeDocument/2006/relationships/image" Target="../media/image833.png"/><Relationship Id="rId32" Type="http://schemas.openxmlformats.org/officeDocument/2006/relationships/customXml" Target="../ink/ink7190.xml"/><Relationship Id="rId37" Type="http://schemas.openxmlformats.org/officeDocument/2006/relationships/image" Target="../media/image846.png"/><Relationship Id="rId53" Type="http://schemas.openxmlformats.org/officeDocument/2006/relationships/customXml" Target="../ink/ink7201.xml"/><Relationship Id="rId58" Type="http://schemas.openxmlformats.org/officeDocument/2006/relationships/image" Target="../media/image962.png"/><Relationship Id="rId74" Type="http://schemas.openxmlformats.org/officeDocument/2006/relationships/image" Target="../media/image970.png"/><Relationship Id="rId79" Type="http://schemas.openxmlformats.org/officeDocument/2006/relationships/customXml" Target="../ink/ink7214.xml"/><Relationship Id="rId102" Type="http://schemas.openxmlformats.org/officeDocument/2006/relationships/image" Target="../media/image982.png"/><Relationship Id="rId5" Type="http://schemas.openxmlformats.org/officeDocument/2006/relationships/image" Target="../media/image754.png"/><Relationship Id="rId90" Type="http://schemas.openxmlformats.org/officeDocument/2006/relationships/image" Target="../media/image978.png"/><Relationship Id="rId95" Type="http://schemas.openxmlformats.org/officeDocument/2006/relationships/customXml" Target="../ink/ink7222.xml"/><Relationship Id="rId22" Type="http://schemas.openxmlformats.org/officeDocument/2006/relationships/customXml" Target="../ink/ink7185.xml"/><Relationship Id="rId27" Type="http://schemas.openxmlformats.org/officeDocument/2006/relationships/image" Target="../media/image841.png"/><Relationship Id="rId43" Type="http://schemas.openxmlformats.org/officeDocument/2006/relationships/image" Target="../media/image849.png"/><Relationship Id="rId48" Type="http://schemas.openxmlformats.org/officeDocument/2006/relationships/customXml" Target="../ink/ink7198.xml"/><Relationship Id="rId64" Type="http://schemas.openxmlformats.org/officeDocument/2006/relationships/image" Target="../media/image963.png"/><Relationship Id="rId69" Type="http://schemas.openxmlformats.org/officeDocument/2006/relationships/customXml" Target="../ink/ink7209.xml"/><Relationship Id="rId80" Type="http://schemas.openxmlformats.org/officeDocument/2006/relationships/image" Target="../media/image973.png"/><Relationship Id="rId85" Type="http://schemas.openxmlformats.org/officeDocument/2006/relationships/customXml" Target="../ink/ink7217.xml"/><Relationship Id="rId12" Type="http://schemas.openxmlformats.org/officeDocument/2006/relationships/customXml" Target="../ink/ink7180.xml"/><Relationship Id="rId17" Type="http://schemas.openxmlformats.org/officeDocument/2006/relationships/image" Target="../media/image836.png"/><Relationship Id="rId33" Type="http://schemas.openxmlformats.org/officeDocument/2006/relationships/image" Target="../media/image844.png"/><Relationship Id="rId38" Type="http://schemas.openxmlformats.org/officeDocument/2006/relationships/customXml" Target="../ink/ink7193.xml"/><Relationship Id="rId59" Type="http://schemas.openxmlformats.org/officeDocument/2006/relationships/customXml" Target="../ink/ink7204.xml"/><Relationship Id="rId103" Type="http://schemas.openxmlformats.org/officeDocument/2006/relationships/customXml" Target="../ink/ink7226.xml"/><Relationship Id="rId108" Type="http://schemas.openxmlformats.org/officeDocument/2006/relationships/image" Target="../media/image985.png"/><Relationship Id="rId54" Type="http://schemas.openxmlformats.org/officeDocument/2006/relationships/image" Target="../media/image961.png"/><Relationship Id="rId70" Type="http://schemas.openxmlformats.org/officeDocument/2006/relationships/image" Target="../media/image968.png"/><Relationship Id="rId75" Type="http://schemas.openxmlformats.org/officeDocument/2006/relationships/customXml" Target="../ink/ink7212.xml"/><Relationship Id="rId91" Type="http://schemas.openxmlformats.org/officeDocument/2006/relationships/customXml" Target="../ink/ink7220.xml"/><Relationship Id="rId96" Type="http://schemas.openxmlformats.org/officeDocument/2006/relationships/image" Target="../media/image9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77.xml"/><Relationship Id="rId15" Type="http://schemas.openxmlformats.org/officeDocument/2006/relationships/image" Target="../media/image835.png"/><Relationship Id="rId23" Type="http://schemas.openxmlformats.org/officeDocument/2006/relationships/image" Target="../media/image839.png"/><Relationship Id="rId28" Type="http://schemas.openxmlformats.org/officeDocument/2006/relationships/customXml" Target="../ink/ink7188.xml"/><Relationship Id="rId36" Type="http://schemas.openxmlformats.org/officeDocument/2006/relationships/customXml" Target="../ink/ink7192.xml"/><Relationship Id="rId49" Type="http://schemas.openxmlformats.org/officeDocument/2006/relationships/image" Target="../media/image959.png"/><Relationship Id="rId57" Type="http://schemas.openxmlformats.org/officeDocument/2006/relationships/customXml" Target="../ink/ink7203.xml"/><Relationship Id="rId106" Type="http://schemas.openxmlformats.org/officeDocument/2006/relationships/image" Target="../media/image984.png"/><Relationship Id="rId10" Type="http://schemas.openxmlformats.org/officeDocument/2006/relationships/customXml" Target="../ink/ink7179.xml"/><Relationship Id="rId31" Type="http://schemas.openxmlformats.org/officeDocument/2006/relationships/image" Target="../media/image843.png"/><Relationship Id="rId44" Type="http://schemas.openxmlformats.org/officeDocument/2006/relationships/customXml" Target="../ink/ink7196.xml"/><Relationship Id="rId52" Type="http://schemas.openxmlformats.org/officeDocument/2006/relationships/image" Target="../media/image960.png"/><Relationship Id="rId60" Type="http://schemas.openxmlformats.org/officeDocument/2006/relationships/image" Target="../media/image965.png"/><Relationship Id="rId65" Type="http://schemas.openxmlformats.org/officeDocument/2006/relationships/customXml" Target="../ink/ink7207.xml"/><Relationship Id="rId73" Type="http://schemas.openxmlformats.org/officeDocument/2006/relationships/customXml" Target="../ink/ink7211.xml"/><Relationship Id="rId78" Type="http://schemas.openxmlformats.org/officeDocument/2006/relationships/image" Target="../media/image972.png"/><Relationship Id="rId81" Type="http://schemas.openxmlformats.org/officeDocument/2006/relationships/customXml" Target="../ink/ink7215.xml"/><Relationship Id="rId86" Type="http://schemas.openxmlformats.org/officeDocument/2006/relationships/image" Target="../media/image976.png"/><Relationship Id="rId94" Type="http://schemas.openxmlformats.org/officeDocument/2006/relationships/image" Target="../media/image980.png"/><Relationship Id="rId99" Type="http://schemas.openxmlformats.org/officeDocument/2006/relationships/customXml" Target="../ink/ink7224.xml"/><Relationship Id="rId101" Type="http://schemas.openxmlformats.org/officeDocument/2006/relationships/customXml" Target="../ink/ink7225.xml"/><Relationship Id="rId4" Type="http://schemas.openxmlformats.org/officeDocument/2006/relationships/customXml" Target="../ink/ink7176.xml"/><Relationship Id="rId9" Type="http://schemas.openxmlformats.org/officeDocument/2006/relationships/image" Target="../media/image832.png"/><Relationship Id="rId13" Type="http://schemas.openxmlformats.org/officeDocument/2006/relationships/image" Target="../media/image834.png"/><Relationship Id="rId18" Type="http://schemas.openxmlformats.org/officeDocument/2006/relationships/customXml" Target="../ink/ink7183.xml"/><Relationship Id="rId39" Type="http://schemas.openxmlformats.org/officeDocument/2006/relationships/image" Target="../media/image847.png"/><Relationship Id="rId109" Type="http://schemas.openxmlformats.org/officeDocument/2006/relationships/customXml" Target="../ink/ink7229.xml"/><Relationship Id="rId34" Type="http://schemas.openxmlformats.org/officeDocument/2006/relationships/customXml" Target="../ink/ink7191.xml"/><Relationship Id="rId50" Type="http://schemas.openxmlformats.org/officeDocument/2006/relationships/customXml" Target="../ink/ink7199.xml"/><Relationship Id="rId55" Type="http://schemas.openxmlformats.org/officeDocument/2006/relationships/customXml" Target="../ink/ink7202.xml"/><Relationship Id="rId76" Type="http://schemas.openxmlformats.org/officeDocument/2006/relationships/image" Target="../media/image971.png"/><Relationship Id="rId97" Type="http://schemas.openxmlformats.org/officeDocument/2006/relationships/customXml" Target="../ink/ink7223.xml"/><Relationship Id="rId104" Type="http://schemas.openxmlformats.org/officeDocument/2006/relationships/image" Target="../media/image983.png"/><Relationship Id="rId7" Type="http://schemas.openxmlformats.org/officeDocument/2006/relationships/image" Target="../media/image831.png"/><Relationship Id="rId71" Type="http://schemas.openxmlformats.org/officeDocument/2006/relationships/customXml" Target="../ink/ink7210.xml"/><Relationship Id="rId92" Type="http://schemas.openxmlformats.org/officeDocument/2006/relationships/image" Target="../media/image979.png"/><Relationship Id="rId2" Type="http://schemas.openxmlformats.org/officeDocument/2006/relationships/customXml" Target="../ink/ink7175.xml"/><Relationship Id="rId29" Type="http://schemas.openxmlformats.org/officeDocument/2006/relationships/image" Target="../media/image842.png"/><Relationship Id="rId24" Type="http://schemas.openxmlformats.org/officeDocument/2006/relationships/customXml" Target="../ink/ink7186.xml"/><Relationship Id="rId40" Type="http://schemas.openxmlformats.org/officeDocument/2006/relationships/customXml" Target="../ink/ink7194.xml"/><Relationship Id="rId45" Type="http://schemas.openxmlformats.org/officeDocument/2006/relationships/image" Target="../media/image850.png"/><Relationship Id="rId66" Type="http://schemas.openxmlformats.org/officeDocument/2006/relationships/image" Target="../media/image964.png"/><Relationship Id="rId87" Type="http://schemas.openxmlformats.org/officeDocument/2006/relationships/customXml" Target="../ink/ink7218.xml"/><Relationship Id="rId110" Type="http://schemas.openxmlformats.org/officeDocument/2006/relationships/image" Target="../media/image986.png"/><Relationship Id="rId61" Type="http://schemas.openxmlformats.org/officeDocument/2006/relationships/customXml" Target="../ink/ink7205.xml"/><Relationship Id="rId82" Type="http://schemas.openxmlformats.org/officeDocument/2006/relationships/image" Target="../media/image974.png"/><Relationship Id="rId19" Type="http://schemas.openxmlformats.org/officeDocument/2006/relationships/image" Target="../media/image837.png"/><Relationship Id="rId14" Type="http://schemas.openxmlformats.org/officeDocument/2006/relationships/customXml" Target="../ink/ink7181.xml"/><Relationship Id="rId30" Type="http://schemas.openxmlformats.org/officeDocument/2006/relationships/customXml" Target="../ink/ink7189.xml"/><Relationship Id="rId35" Type="http://schemas.openxmlformats.org/officeDocument/2006/relationships/image" Target="../media/image845.png"/><Relationship Id="rId56" Type="http://schemas.openxmlformats.org/officeDocument/2006/relationships/image" Target="../media/image751.png"/><Relationship Id="rId77" Type="http://schemas.openxmlformats.org/officeDocument/2006/relationships/customXml" Target="../ink/ink7213.xml"/><Relationship Id="rId100" Type="http://schemas.openxmlformats.org/officeDocument/2006/relationships/image" Target="../media/image814.png"/><Relationship Id="rId105" Type="http://schemas.openxmlformats.org/officeDocument/2006/relationships/customXml" Target="../ink/ink7227.xml"/><Relationship Id="rId8" Type="http://schemas.openxmlformats.org/officeDocument/2006/relationships/customXml" Target="../ink/ink7178.xml"/><Relationship Id="rId51" Type="http://schemas.openxmlformats.org/officeDocument/2006/relationships/customXml" Target="../ink/ink7200.xml"/><Relationship Id="rId72" Type="http://schemas.openxmlformats.org/officeDocument/2006/relationships/image" Target="../media/image969.png"/><Relationship Id="rId93" Type="http://schemas.openxmlformats.org/officeDocument/2006/relationships/customXml" Target="../ink/ink7221.xml"/><Relationship Id="rId98" Type="http://schemas.openxmlformats.org/officeDocument/2006/relationships/image" Target="../media/image786.png"/><Relationship Id="rId3" Type="http://schemas.openxmlformats.org/officeDocument/2006/relationships/image" Target="../media/image830.png"/><Relationship Id="rId25" Type="http://schemas.openxmlformats.org/officeDocument/2006/relationships/image" Target="../media/image840.png"/><Relationship Id="rId46" Type="http://schemas.openxmlformats.org/officeDocument/2006/relationships/customXml" Target="../ink/ink7197.xml"/><Relationship Id="rId67" Type="http://schemas.openxmlformats.org/officeDocument/2006/relationships/customXml" Target="../ink/ink7208.xml"/><Relationship Id="rId20" Type="http://schemas.openxmlformats.org/officeDocument/2006/relationships/customXml" Target="../ink/ink7184.xml"/><Relationship Id="rId41" Type="http://schemas.openxmlformats.org/officeDocument/2006/relationships/image" Target="../media/image848.png"/><Relationship Id="rId62" Type="http://schemas.openxmlformats.org/officeDocument/2006/relationships/image" Target="../media/image966.png"/><Relationship Id="rId83" Type="http://schemas.openxmlformats.org/officeDocument/2006/relationships/customXml" Target="../ink/ink7216.xml"/><Relationship Id="rId88" Type="http://schemas.openxmlformats.org/officeDocument/2006/relationships/image" Target="../media/image977.png"/><Relationship Id="rId111" Type="http://schemas.openxmlformats.org/officeDocument/2006/relationships/customXml" Target="../ink/ink7230.xml"/></Relationships>
</file>

<file path=ppt/slides/_rels/slide15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289.xml"/><Relationship Id="rId21" Type="http://schemas.openxmlformats.org/officeDocument/2006/relationships/image" Target="../media/image838.png"/><Relationship Id="rId42" Type="http://schemas.openxmlformats.org/officeDocument/2006/relationships/customXml" Target="../ink/ink7251.xml"/><Relationship Id="rId47" Type="http://schemas.openxmlformats.org/officeDocument/2006/relationships/image" Target="../media/image958.png"/><Relationship Id="rId63" Type="http://schemas.openxmlformats.org/officeDocument/2006/relationships/customXml" Target="../ink/ink7262.xml"/><Relationship Id="rId68" Type="http://schemas.openxmlformats.org/officeDocument/2006/relationships/image" Target="../media/image967.png"/><Relationship Id="rId84" Type="http://schemas.openxmlformats.org/officeDocument/2006/relationships/image" Target="../media/image975.png"/><Relationship Id="rId89" Type="http://schemas.openxmlformats.org/officeDocument/2006/relationships/customXml" Target="../ink/ink7275.xml"/><Relationship Id="rId112" Type="http://schemas.openxmlformats.org/officeDocument/2006/relationships/image" Target="../media/image987.png"/><Relationship Id="rId16" Type="http://schemas.openxmlformats.org/officeDocument/2006/relationships/customXml" Target="../ink/ink7238.xml"/><Relationship Id="rId107" Type="http://schemas.openxmlformats.org/officeDocument/2006/relationships/customXml" Target="../ink/ink7284.xml"/><Relationship Id="rId11" Type="http://schemas.openxmlformats.org/officeDocument/2006/relationships/image" Target="../media/image833.png"/><Relationship Id="rId32" Type="http://schemas.openxmlformats.org/officeDocument/2006/relationships/customXml" Target="../ink/ink7246.xml"/><Relationship Id="rId37" Type="http://schemas.openxmlformats.org/officeDocument/2006/relationships/image" Target="../media/image846.png"/><Relationship Id="rId53" Type="http://schemas.openxmlformats.org/officeDocument/2006/relationships/customXml" Target="../ink/ink7257.xml"/><Relationship Id="rId58" Type="http://schemas.openxmlformats.org/officeDocument/2006/relationships/image" Target="../media/image962.png"/><Relationship Id="rId74" Type="http://schemas.openxmlformats.org/officeDocument/2006/relationships/image" Target="../media/image970.png"/><Relationship Id="rId79" Type="http://schemas.openxmlformats.org/officeDocument/2006/relationships/customXml" Target="../ink/ink7270.xml"/><Relationship Id="rId102" Type="http://schemas.openxmlformats.org/officeDocument/2006/relationships/image" Target="../media/image982.png"/><Relationship Id="rId123" Type="http://schemas.openxmlformats.org/officeDocument/2006/relationships/customXml" Target="../ink/ink7292.xml"/><Relationship Id="rId128" Type="http://schemas.openxmlformats.org/officeDocument/2006/relationships/image" Target="../media/image995.png"/><Relationship Id="rId5" Type="http://schemas.openxmlformats.org/officeDocument/2006/relationships/image" Target="../media/image754.png"/><Relationship Id="rId90" Type="http://schemas.openxmlformats.org/officeDocument/2006/relationships/image" Target="../media/image978.png"/><Relationship Id="rId95" Type="http://schemas.openxmlformats.org/officeDocument/2006/relationships/customXml" Target="../ink/ink7278.xml"/><Relationship Id="rId22" Type="http://schemas.openxmlformats.org/officeDocument/2006/relationships/customXml" Target="../ink/ink7241.xml"/><Relationship Id="rId27" Type="http://schemas.openxmlformats.org/officeDocument/2006/relationships/image" Target="../media/image841.png"/><Relationship Id="rId43" Type="http://schemas.openxmlformats.org/officeDocument/2006/relationships/image" Target="../media/image849.png"/><Relationship Id="rId48" Type="http://schemas.openxmlformats.org/officeDocument/2006/relationships/customXml" Target="../ink/ink7254.xml"/><Relationship Id="rId64" Type="http://schemas.openxmlformats.org/officeDocument/2006/relationships/image" Target="../media/image963.png"/><Relationship Id="rId69" Type="http://schemas.openxmlformats.org/officeDocument/2006/relationships/customXml" Target="../ink/ink7265.xml"/><Relationship Id="rId113" Type="http://schemas.openxmlformats.org/officeDocument/2006/relationships/customXml" Target="../ink/ink7287.xml"/><Relationship Id="rId118" Type="http://schemas.openxmlformats.org/officeDocument/2006/relationships/image" Target="../media/image990.png"/><Relationship Id="rId80" Type="http://schemas.openxmlformats.org/officeDocument/2006/relationships/image" Target="../media/image973.png"/><Relationship Id="rId85" Type="http://schemas.openxmlformats.org/officeDocument/2006/relationships/customXml" Target="../ink/ink7273.xml"/><Relationship Id="rId12" Type="http://schemas.openxmlformats.org/officeDocument/2006/relationships/customXml" Target="../ink/ink7236.xml"/><Relationship Id="rId17" Type="http://schemas.openxmlformats.org/officeDocument/2006/relationships/image" Target="../media/image836.png"/><Relationship Id="rId33" Type="http://schemas.openxmlformats.org/officeDocument/2006/relationships/image" Target="../media/image844.png"/><Relationship Id="rId38" Type="http://schemas.openxmlformats.org/officeDocument/2006/relationships/customXml" Target="../ink/ink7249.xml"/><Relationship Id="rId59" Type="http://schemas.openxmlformats.org/officeDocument/2006/relationships/customXml" Target="../ink/ink7260.xml"/><Relationship Id="rId103" Type="http://schemas.openxmlformats.org/officeDocument/2006/relationships/customXml" Target="../ink/ink7282.xml"/><Relationship Id="rId108" Type="http://schemas.openxmlformats.org/officeDocument/2006/relationships/image" Target="../media/image985.png"/><Relationship Id="rId124" Type="http://schemas.openxmlformats.org/officeDocument/2006/relationships/image" Target="../media/image993.png"/><Relationship Id="rId129" Type="http://schemas.openxmlformats.org/officeDocument/2006/relationships/customXml" Target="../ink/ink7295.xml"/><Relationship Id="rId54" Type="http://schemas.openxmlformats.org/officeDocument/2006/relationships/image" Target="../media/image961.png"/><Relationship Id="rId70" Type="http://schemas.openxmlformats.org/officeDocument/2006/relationships/image" Target="../media/image968.png"/><Relationship Id="rId75" Type="http://schemas.openxmlformats.org/officeDocument/2006/relationships/customXml" Target="../ink/ink7268.xml"/><Relationship Id="rId91" Type="http://schemas.openxmlformats.org/officeDocument/2006/relationships/customXml" Target="../ink/ink7276.xml"/><Relationship Id="rId96" Type="http://schemas.openxmlformats.org/officeDocument/2006/relationships/image" Target="../media/image9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33.xml"/><Relationship Id="rId23" Type="http://schemas.openxmlformats.org/officeDocument/2006/relationships/image" Target="../media/image839.png"/><Relationship Id="rId28" Type="http://schemas.openxmlformats.org/officeDocument/2006/relationships/customXml" Target="../ink/ink7244.xml"/><Relationship Id="rId49" Type="http://schemas.openxmlformats.org/officeDocument/2006/relationships/image" Target="../media/image959.png"/><Relationship Id="rId114" Type="http://schemas.openxmlformats.org/officeDocument/2006/relationships/image" Target="../media/image988.png"/><Relationship Id="rId119" Type="http://schemas.openxmlformats.org/officeDocument/2006/relationships/customXml" Target="../ink/ink7290.xml"/><Relationship Id="rId44" Type="http://schemas.openxmlformats.org/officeDocument/2006/relationships/customXml" Target="../ink/ink7252.xml"/><Relationship Id="rId60" Type="http://schemas.openxmlformats.org/officeDocument/2006/relationships/image" Target="../media/image965.png"/><Relationship Id="rId65" Type="http://schemas.openxmlformats.org/officeDocument/2006/relationships/customXml" Target="../ink/ink7263.xml"/><Relationship Id="rId81" Type="http://schemas.openxmlformats.org/officeDocument/2006/relationships/customXml" Target="../ink/ink7271.xml"/><Relationship Id="rId86" Type="http://schemas.openxmlformats.org/officeDocument/2006/relationships/image" Target="../media/image976.png"/><Relationship Id="rId130" Type="http://schemas.openxmlformats.org/officeDocument/2006/relationships/image" Target="../media/image996.png"/><Relationship Id="rId13" Type="http://schemas.openxmlformats.org/officeDocument/2006/relationships/image" Target="../media/image834.png"/><Relationship Id="rId18" Type="http://schemas.openxmlformats.org/officeDocument/2006/relationships/customXml" Target="../ink/ink7239.xml"/><Relationship Id="rId39" Type="http://schemas.openxmlformats.org/officeDocument/2006/relationships/image" Target="../media/image847.png"/><Relationship Id="rId109" Type="http://schemas.openxmlformats.org/officeDocument/2006/relationships/customXml" Target="../ink/ink7285.xml"/><Relationship Id="rId34" Type="http://schemas.openxmlformats.org/officeDocument/2006/relationships/customXml" Target="../ink/ink7247.xml"/><Relationship Id="rId50" Type="http://schemas.openxmlformats.org/officeDocument/2006/relationships/customXml" Target="../ink/ink7255.xml"/><Relationship Id="rId55" Type="http://schemas.openxmlformats.org/officeDocument/2006/relationships/customXml" Target="../ink/ink7258.xml"/><Relationship Id="rId76" Type="http://schemas.openxmlformats.org/officeDocument/2006/relationships/image" Target="../media/image971.png"/><Relationship Id="rId97" Type="http://schemas.openxmlformats.org/officeDocument/2006/relationships/customXml" Target="../ink/ink7279.xml"/><Relationship Id="rId104" Type="http://schemas.openxmlformats.org/officeDocument/2006/relationships/image" Target="../media/image983.png"/><Relationship Id="rId120" Type="http://schemas.openxmlformats.org/officeDocument/2006/relationships/image" Target="../media/image991.png"/><Relationship Id="rId125" Type="http://schemas.openxmlformats.org/officeDocument/2006/relationships/customXml" Target="../ink/ink7293.xml"/><Relationship Id="rId7" Type="http://schemas.openxmlformats.org/officeDocument/2006/relationships/image" Target="../media/image831.png"/><Relationship Id="rId71" Type="http://schemas.openxmlformats.org/officeDocument/2006/relationships/customXml" Target="../ink/ink7266.xml"/><Relationship Id="rId92" Type="http://schemas.openxmlformats.org/officeDocument/2006/relationships/image" Target="../media/image979.png"/><Relationship Id="rId2" Type="http://schemas.openxmlformats.org/officeDocument/2006/relationships/customXml" Target="../ink/ink7231.xml"/><Relationship Id="rId29" Type="http://schemas.openxmlformats.org/officeDocument/2006/relationships/image" Target="../media/image842.png"/><Relationship Id="rId24" Type="http://schemas.openxmlformats.org/officeDocument/2006/relationships/customXml" Target="../ink/ink7242.xml"/><Relationship Id="rId40" Type="http://schemas.openxmlformats.org/officeDocument/2006/relationships/customXml" Target="../ink/ink7250.xml"/><Relationship Id="rId45" Type="http://schemas.openxmlformats.org/officeDocument/2006/relationships/image" Target="../media/image850.png"/><Relationship Id="rId66" Type="http://schemas.openxmlformats.org/officeDocument/2006/relationships/image" Target="../media/image964.png"/><Relationship Id="rId87" Type="http://schemas.openxmlformats.org/officeDocument/2006/relationships/customXml" Target="../ink/ink7274.xml"/><Relationship Id="rId110" Type="http://schemas.openxmlformats.org/officeDocument/2006/relationships/image" Target="../media/image986.png"/><Relationship Id="rId115" Type="http://schemas.openxmlformats.org/officeDocument/2006/relationships/customXml" Target="../ink/ink7288.xml"/><Relationship Id="rId131" Type="http://schemas.openxmlformats.org/officeDocument/2006/relationships/customXml" Target="../ink/ink7296.xml"/><Relationship Id="rId61" Type="http://schemas.openxmlformats.org/officeDocument/2006/relationships/customXml" Target="../ink/ink7261.xml"/><Relationship Id="rId82" Type="http://schemas.openxmlformats.org/officeDocument/2006/relationships/image" Target="../media/image974.png"/><Relationship Id="rId19" Type="http://schemas.openxmlformats.org/officeDocument/2006/relationships/image" Target="../media/image837.png"/><Relationship Id="rId14" Type="http://schemas.openxmlformats.org/officeDocument/2006/relationships/customXml" Target="../ink/ink7237.xml"/><Relationship Id="rId30" Type="http://schemas.openxmlformats.org/officeDocument/2006/relationships/customXml" Target="../ink/ink7245.xml"/><Relationship Id="rId35" Type="http://schemas.openxmlformats.org/officeDocument/2006/relationships/image" Target="../media/image845.png"/><Relationship Id="rId56" Type="http://schemas.openxmlformats.org/officeDocument/2006/relationships/image" Target="../media/image751.png"/><Relationship Id="rId77" Type="http://schemas.openxmlformats.org/officeDocument/2006/relationships/customXml" Target="../ink/ink7269.xml"/><Relationship Id="rId100" Type="http://schemas.openxmlformats.org/officeDocument/2006/relationships/image" Target="../media/image814.png"/><Relationship Id="rId105" Type="http://schemas.openxmlformats.org/officeDocument/2006/relationships/customXml" Target="../ink/ink7283.xml"/><Relationship Id="rId126" Type="http://schemas.openxmlformats.org/officeDocument/2006/relationships/image" Target="../media/image994.png"/><Relationship Id="rId8" Type="http://schemas.openxmlformats.org/officeDocument/2006/relationships/customXml" Target="../ink/ink7234.xml"/><Relationship Id="rId51" Type="http://schemas.openxmlformats.org/officeDocument/2006/relationships/customXml" Target="../ink/ink7256.xml"/><Relationship Id="rId72" Type="http://schemas.openxmlformats.org/officeDocument/2006/relationships/image" Target="../media/image969.png"/><Relationship Id="rId93" Type="http://schemas.openxmlformats.org/officeDocument/2006/relationships/customXml" Target="../ink/ink7277.xml"/><Relationship Id="rId98" Type="http://schemas.openxmlformats.org/officeDocument/2006/relationships/image" Target="../media/image786.png"/><Relationship Id="rId121" Type="http://schemas.openxmlformats.org/officeDocument/2006/relationships/customXml" Target="../ink/ink7291.xml"/><Relationship Id="rId3" Type="http://schemas.openxmlformats.org/officeDocument/2006/relationships/image" Target="../media/image830.png"/><Relationship Id="rId25" Type="http://schemas.openxmlformats.org/officeDocument/2006/relationships/image" Target="../media/image840.png"/><Relationship Id="rId46" Type="http://schemas.openxmlformats.org/officeDocument/2006/relationships/customXml" Target="../ink/ink7253.xml"/><Relationship Id="rId67" Type="http://schemas.openxmlformats.org/officeDocument/2006/relationships/customXml" Target="../ink/ink7264.xml"/><Relationship Id="rId116" Type="http://schemas.openxmlformats.org/officeDocument/2006/relationships/image" Target="../media/image989.png"/><Relationship Id="rId20" Type="http://schemas.openxmlformats.org/officeDocument/2006/relationships/customXml" Target="../ink/ink7240.xml"/><Relationship Id="rId41" Type="http://schemas.openxmlformats.org/officeDocument/2006/relationships/image" Target="../media/image848.png"/><Relationship Id="rId62" Type="http://schemas.openxmlformats.org/officeDocument/2006/relationships/image" Target="../media/image966.png"/><Relationship Id="rId83" Type="http://schemas.openxmlformats.org/officeDocument/2006/relationships/customXml" Target="../ink/ink7272.xml"/><Relationship Id="rId88" Type="http://schemas.openxmlformats.org/officeDocument/2006/relationships/image" Target="../media/image977.png"/><Relationship Id="rId111" Type="http://schemas.openxmlformats.org/officeDocument/2006/relationships/customXml" Target="../ink/ink7286.xml"/><Relationship Id="rId132" Type="http://schemas.openxmlformats.org/officeDocument/2006/relationships/image" Target="../media/image997.png"/><Relationship Id="rId15" Type="http://schemas.openxmlformats.org/officeDocument/2006/relationships/image" Target="../media/image835.png"/><Relationship Id="rId36" Type="http://schemas.openxmlformats.org/officeDocument/2006/relationships/customXml" Target="../ink/ink7248.xml"/><Relationship Id="rId57" Type="http://schemas.openxmlformats.org/officeDocument/2006/relationships/customXml" Target="../ink/ink7259.xml"/><Relationship Id="rId106" Type="http://schemas.openxmlformats.org/officeDocument/2006/relationships/image" Target="../media/image984.png"/><Relationship Id="rId127" Type="http://schemas.openxmlformats.org/officeDocument/2006/relationships/customXml" Target="../ink/ink7294.xml"/><Relationship Id="rId10" Type="http://schemas.openxmlformats.org/officeDocument/2006/relationships/customXml" Target="../ink/ink7235.xml"/><Relationship Id="rId31" Type="http://schemas.openxmlformats.org/officeDocument/2006/relationships/image" Target="../media/image843.png"/><Relationship Id="rId52" Type="http://schemas.openxmlformats.org/officeDocument/2006/relationships/image" Target="../media/image960.png"/><Relationship Id="rId73" Type="http://schemas.openxmlformats.org/officeDocument/2006/relationships/customXml" Target="../ink/ink7267.xml"/><Relationship Id="rId78" Type="http://schemas.openxmlformats.org/officeDocument/2006/relationships/image" Target="../media/image972.png"/><Relationship Id="rId94" Type="http://schemas.openxmlformats.org/officeDocument/2006/relationships/image" Target="../media/image980.png"/><Relationship Id="rId99" Type="http://schemas.openxmlformats.org/officeDocument/2006/relationships/customXml" Target="../ink/ink7280.xml"/><Relationship Id="rId101" Type="http://schemas.openxmlformats.org/officeDocument/2006/relationships/customXml" Target="../ink/ink7281.xml"/><Relationship Id="rId122" Type="http://schemas.openxmlformats.org/officeDocument/2006/relationships/image" Target="../media/image992.png"/><Relationship Id="rId4" Type="http://schemas.openxmlformats.org/officeDocument/2006/relationships/customXml" Target="../ink/ink7232.xml"/><Relationship Id="rId9" Type="http://schemas.openxmlformats.org/officeDocument/2006/relationships/image" Target="../media/image832.png"/><Relationship Id="rId26" Type="http://schemas.openxmlformats.org/officeDocument/2006/relationships/customXml" Target="../ink/ink7243.xml"/></Relationships>
</file>

<file path=ppt/slides/_rels/slide15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355.xml"/><Relationship Id="rId21" Type="http://schemas.openxmlformats.org/officeDocument/2006/relationships/image" Target="../media/image838.png"/><Relationship Id="rId42" Type="http://schemas.openxmlformats.org/officeDocument/2006/relationships/customXml" Target="../ink/ink7317.xml"/><Relationship Id="rId63" Type="http://schemas.openxmlformats.org/officeDocument/2006/relationships/customXml" Target="../ink/ink7328.xml"/><Relationship Id="rId84" Type="http://schemas.openxmlformats.org/officeDocument/2006/relationships/image" Target="../media/image975.png"/><Relationship Id="rId138" Type="http://schemas.openxmlformats.org/officeDocument/2006/relationships/image" Target="../media/image1000.png"/><Relationship Id="rId159" Type="http://schemas.openxmlformats.org/officeDocument/2006/relationships/customXml" Target="../ink/ink7376.xml"/><Relationship Id="rId107" Type="http://schemas.openxmlformats.org/officeDocument/2006/relationships/customXml" Target="../ink/ink7350.xml"/><Relationship Id="rId11" Type="http://schemas.openxmlformats.org/officeDocument/2006/relationships/image" Target="../media/image833.png"/><Relationship Id="rId32" Type="http://schemas.openxmlformats.org/officeDocument/2006/relationships/customXml" Target="../ink/ink7312.xml"/><Relationship Id="rId53" Type="http://schemas.openxmlformats.org/officeDocument/2006/relationships/customXml" Target="../ink/ink7323.xml"/><Relationship Id="rId74" Type="http://schemas.openxmlformats.org/officeDocument/2006/relationships/image" Target="../media/image970.png"/><Relationship Id="rId128" Type="http://schemas.openxmlformats.org/officeDocument/2006/relationships/image" Target="../media/image995.png"/><Relationship Id="rId149" Type="http://schemas.openxmlformats.org/officeDocument/2006/relationships/customXml" Target="../ink/ink7371.xml"/><Relationship Id="rId5" Type="http://schemas.openxmlformats.org/officeDocument/2006/relationships/image" Target="../media/image754.png"/><Relationship Id="rId95" Type="http://schemas.openxmlformats.org/officeDocument/2006/relationships/customXml" Target="../ink/ink7344.xml"/><Relationship Id="rId160" Type="http://schemas.openxmlformats.org/officeDocument/2006/relationships/image" Target="../media/image1011.png"/><Relationship Id="rId22" Type="http://schemas.openxmlformats.org/officeDocument/2006/relationships/customXml" Target="../ink/ink7307.xml"/><Relationship Id="rId43" Type="http://schemas.openxmlformats.org/officeDocument/2006/relationships/image" Target="../media/image849.png"/><Relationship Id="rId64" Type="http://schemas.openxmlformats.org/officeDocument/2006/relationships/image" Target="../media/image963.png"/><Relationship Id="rId118" Type="http://schemas.openxmlformats.org/officeDocument/2006/relationships/image" Target="../media/image990.png"/><Relationship Id="rId139" Type="http://schemas.openxmlformats.org/officeDocument/2006/relationships/customXml" Target="../ink/ink7366.xml"/><Relationship Id="rId80" Type="http://schemas.openxmlformats.org/officeDocument/2006/relationships/image" Target="../media/image973.png"/><Relationship Id="rId85" Type="http://schemas.openxmlformats.org/officeDocument/2006/relationships/customXml" Target="../ink/ink7339.xml"/><Relationship Id="rId150" Type="http://schemas.openxmlformats.org/officeDocument/2006/relationships/image" Target="../media/image1006.png"/><Relationship Id="rId155" Type="http://schemas.openxmlformats.org/officeDocument/2006/relationships/customXml" Target="../ink/ink7374.xml"/><Relationship Id="rId12" Type="http://schemas.openxmlformats.org/officeDocument/2006/relationships/customXml" Target="../ink/ink7302.xml"/><Relationship Id="rId17" Type="http://schemas.openxmlformats.org/officeDocument/2006/relationships/image" Target="../media/image836.png"/><Relationship Id="rId33" Type="http://schemas.openxmlformats.org/officeDocument/2006/relationships/image" Target="../media/image844.png"/><Relationship Id="rId38" Type="http://schemas.openxmlformats.org/officeDocument/2006/relationships/customXml" Target="../ink/ink7315.xml"/><Relationship Id="rId59" Type="http://schemas.openxmlformats.org/officeDocument/2006/relationships/customXml" Target="../ink/ink7326.xml"/><Relationship Id="rId103" Type="http://schemas.openxmlformats.org/officeDocument/2006/relationships/customXml" Target="../ink/ink7348.xml"/><Relationship Id="rId108" Type="http://schemas.openxmlformats.org/officeDocument/2006/relationships/image" Target="../media/image985.png"/><Relationship Id="rId124" Type="http://schemas.openxmlformats.org/officeDocument/2006/relationships/image" Target="../media/image993.png"/><Relationship Id="rId129" Type="http://schemas.openxmlformats.org/officeDocument/2006/relationships/customXml" Target="../ink/ink7361.xml"/><Relationship Id="rId54" Type="http://schemas.openxmlformats.org/officeDocument/2006/relationships/image" Target="../media/image961.png"/><Relationship Id="rId70" Type="http://schemas.openxmlformats.org/officeDocument/2006/relationships/image" Target="../media/image968.png"/><Relationship Id="rId75" Type="http://schemas.openxmlformats.org/officeDocument/2006/relationships/customXml" Target="../ink/ink7334.xml"/><Relationship Id="rId91" Type="http://schemas.openxmlformats.org/officeDocument/2006/relationships/customXml" Target="../ink/ink7342.xml"/><Relationship Id="rId96" Type="http://schemas.openxmlformats.org/officeDocument/2006/relationships/image" Target="../media/image981.png"/><Relationship Id="rId140" Type="http://schemas.openxmlformats.org/officeDocument/2006/relationships/image" Target="../media/image1001.png"/><Relationship Id="rId145" Type="http://schemas.openxmlformats.org/officeDocument/2006/relationships/customXml" Target="../ink/ink73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99.xml"/><Relationship Id="rId23" Type="http://schemas.openxmlformats.org/officeDocument/2006/relationships/image" Target="../media/image839.png"/><Relationship Id="rId28" Type="http://schemas.openxmlformats.org/officeDocument/2006/relationships/customXml" Target="../ink/ink7310.xml"/><Relationship Id="rId49" Type="http://schemas.openxmlformats.org/officeDocument/2006/relationships/image" Target="../media/image959.png"/><Relationship Id="rId114" Type="http://schemas.openxmlformats.org/officeDocument/2006/relationships/image" Target="../media/image988.png"/><Relationship Id="rId119" Type="http://schemas.openxmlformats.org/officeDocument/2006/relationships/customXml" Target="../ink/ink7356.xml"/><Relationship Id="rId44" Type="http://schemas.openxmlformats.org/officeDocument/2006/relationships/customXml" Target="../ink/ink7318.xml"/><Relationship Id="rId60" Type="http://schemas.openxmlformats.org/officeDocument/2006/relationships/image" Target="../media/image965.png"/><Relationship Id="rId65" Type="http://schemas.openxmlformats.org/officeDocument/2006/relationships/customXml" Target="../ink/ink7329.xml"/><Relationship Id="rId81" Type="http://schemas.openxmlformats.org/officeDocument/2006/relationships/customXml" Target="../ink/ink7337.xml"/><Relationship Id="rId86" Type="http://schemas.openxmlformats.org/officeDocument/2006/relationships/image" Target="../media/image976.png"/><Relationship Id="rId130" Type="http://schemas.openxmlformats.org/officeDocument/2006/relationships/image" Target="../media/image996.png"/><Relationship Id="rId135" Type="http://schemas.openxmlformats.org/officeDocument/2006/relationships/customXml" Target="../ink/ink7364.xml"/><Relationship Id="rId151" Type="http://schemas.openxmlformats.org/officeDocument/2006/relationships/customXml" Target="../ink/ink7372.xml"/><Relationship Id="rId156" Type="http://schemas.openxmlformats.org/officeDocument/2006/relationships/image" Target="../media/image1009.png"/><Relationship Id="rId13" Type="http://schemas.openxmlformats.org/officeDocument/2006/relationships/image" Target="../media/image834.png"/><Relationship Id="rId18" Type="http://schemas.openxmlformats.org/officeDocument/2006/relationships/customXml" Target="../ink/ink7305.xml"/><Relationship Id="rId39" Type="http://schemas.openxmlformats.org/officeDocument/2006/relationships/image" Target="../media/image847.png"/><Relationship Id="rId109" Type="http://schemas.openxmlformats.org/officeDocument/2006/relationships/customXml" Target="../ink/ink7351.xml"/><Relationship Id="rId34" Type="http://schemas.openxmlformats.org/officeDocument/2006/relationships/customXml" Target="../ink/ink7313.xml"/><Relationship Id="rId50" Type="http://schemas.openxmlformats.org/officeDocument/2006/relationships/customXml" Target="../ink/ink7321.xml"/><Relationship Id="rId55" Type="http://schemas.openxmlformats.org/officeDocument/2006/relationships/customXml" Target="../ink/ink7324.xml"/><Relationship Id="rId76" Type="http://schemas.openxmlformats.org/officeDocument/2006/relationships/image" Target="../media/image971.png"/><Relationship Id="rId97" Type="http://schemas.openxmlformats.org/officeDocument/2006/relationships/customXml" Target="../ink/ink7345.xml"/><Relationship Id="rId104" Type="http://schemas.openxmlformats.org/officeDocument/2006/relationships/image" Target="../media/image983.png"/><Relationship Id="rId120" Type="http://schemas.openxmlformats.org/officeDocument/2006/relationships/image" Target="../media/image991.png"/><Relationship Id="rId125" Type="http://schemas.openxmlformats.org/officeDocument/2006/relationships/customXml" Target="../ink/ink7359.xml"/><Relationship Id="rId141" Type="http://schemas.openxmlformats.org/officeDocument/2006/relationships/customXml" Target="../ink/ink7367.xml"/><Relationship Id="rId146" Type="http://schemas.openxmlformats.org/officeDocument/2006/relationships/image" Target="../media/image1004.png"/><Relationship Id="rId7" Type="http://schemas.openxmlformats.org/officeDocument/2006/relationships/image" Target="../media/image831.png"/><Relationship Id="rId71" Type="http://schemas.openxmlformats.org/officeDocument/2006/relationships/customXml" Target="../ink/ink7332.xml"/><Relationship Id="rId92" Type="http://schemas.openxmlformats.org/officeDocument/2006/relationships/image" Target="../media/image979.png"/><Relationship Id="rId2" Type="http://schemas.openxmlformats.org/officeDocument/2006/relationships/customXml" Target="../ink/ink7297.xml"/><Relationship Id="rId29" Type="http://schemas.openxmlformats.org/officeDocument/2006/relationships/image" Target="../media/image842.png"/><Relationship Id="rId24" Type="http://schemas.openxmlformats.org/officeDocument/2006/relationships/customXml" Target="../ink/ink7308.xml"/><Relationship Id="rId40" Type="http://schemas.openxmlformats.org/officeDocument/2006/relationships/customXml" Target="../ink/ink7316.xml"/><Relationship Id="rId45" Type="http://schemas.openxmlformats.org/officeDocument/2006/relationships/image" Target="../media/image850.png"/><Relationship Id="rId66" Type="http://schemas.openxmlformats.org/officeDocument/2006/relationships/image" Target="../media/image964.png"/><Relationship Id="rId87" Type="http://schemas.openxmlformats.org/officeDocument/2006/relationships/customXml" Target="../ink/ink7340.xml"/><Relationship Id="rId110" Type="http://schemas.openxmlformats.org/officeDocument/2006/relationships/image" Target="../media/image986.png"/><Relationship Id="rId115" Type="http://schemas.openxmlformats.org/officeDocument/2006/relationships/customXml" Target="../ink/ink7354.xml"/><Relationship Id="rId131" Type="http://schemas.openxmlformats.org/officeDocument/2006/relationships/customXml" Target="../ink/ink7362.xml"/><Relationship Id="rId136" Type="http://schemas.openxmlformats.org/officeDocument/2006/relationships/image" Target="../media/image999.png"/><Relationship Id="rId157" Type="http://schemas.openxmlformats.org/officeDocument/2006/relationships/customXml" Target="../ink/ink7375.xml"/><Relationship Id="rId61" Type="http://schemas.openxmlformats.org/officeDocument/2006/relationships/customXml" Target="../ink/ink7327.xml"/><Relationship Id="rId82" Type="http://schemas.openxmlformats.org/officeDocument/2006/relationships/image" Target="../media/image974.png"/><Relationship Id="rId152" Type="http://schemas.openxmlformats.org/officeDocument/2006/relationships/image" Target="../media/image1007.png"/><Relationship Id="rId19" Type="http://schemas.openxmlformats.org/officeDocument/2006/relationships/image" Target="../media/image837.png"/><Relationship Id="rId14" Type="http://schemas.openxmlformats.org/officeDocument/2006/relationships/customXml" Target="../ink/ink7303.xml"/><Relationship Id="rId30" Type="http://schemas.openxmlformats.org/officeDocument/2006/relationships/customXml" Target="../ink/ink7311.xml"/><Relationship Id="rId35" Type="http://schemas.openxmlformats.org/officeDocument/2006/relationships/image" Target="../media/image845.png"/><Relationship Id="rId56" Type="http://schemas.openxmlformats.org/officeDocument/2006/relationships/image" Target="../media/image751.png"/><Relationship Id="rId77" Type="http://schemas.openxmlformats.org/officeDocument/2006/relationships/customXml" Target="../ink/ink7335.xml"/><Relationship Id="rId100" Type="http://schemas.openxmlformats.org/officeDocument/2006/relationships/image" Target="../media/image814.png"/><Relationship Id="rId105" Type="http://schemas.openxmlformats.org/officeDocument/2006/relationships/customXml" Target="../ink/ink7349.xml"/><Relationship Id="rId126" Type="http://schemas.openxmlformats.org/officeDocument/2006/relationships/image" Target="../media/image994.png"/><Relationship Id="rId147" Type="http://schemas.openxmlformats.org/officeDocument/2006/relationships/customXml" Target="../ink/ink7370.xml"/><Relationship Id="rId8" Type="http://schemas.openxmlformats.org/officeDocument/2006/relationships/customXml" Target="../ink/ink7300.xml"/><Relationship Id="rId51" Type="http://schemas.openxmlformats.org/officeDocument/2006/relationships/customXml" Target="../ink/ink7322.xml"/><Relationship Id="rId72" Type="http://schemas.openxmlformats.org/officeDocument/2006/relationships/image" Target="../media/image969.png"/><Relationship Id="rId93" Type="http://schemas.openxmlformats.org/officeDocument/2006/relationships/customXml" Target="../ink/ink7343.xml"/><Relationship Id="rId98" Type="http://schemas.openxmlformats.org/officeDocument/2006/relationships/image" Target="../media/image786.png"/><Relationship Id="rId121" Type="http://schemas.openxmlformats.org/officeDocument/2006/relationships/customXml" Target="../ink/ink7357.xml"/><Relationship Id="rId142" Type="http://schemas.openxmlformats.org/officeDocument/2006/relationships/image" Target="../media/image1002.png"/><Relationship Id="rId3" Type="http://schemas.openxmlformats.org/officeDocument/2006/relationships/image" Target="../media/image830.png"/><Relationship Id="rId25" Type="http://schemas.openxmlformats.org/officeDocument/2006/relationships/image" Target="../media/image840.png"/><Relationship Id="rId46" Type="http://schemas.openxmlformats.org/officeDocument/2006/relationships/customXml" Target="../ink/ink7319.xml"/><Relationship Id="rId67" Type="http://schemas.openxmlformats.org/officeDocument/2006/relationships/customXml" Target="../ink/ink7330.xml"/><Relationship Id="rId116" Type="http://schemas.openxmlformats.org/officeDocument/2006/relationships/image" Target="../media/image989.png"/><Relationship Id="rId137" Type="http://schemas.openxmlformats.org/officeDocument/2006/relationships/customXml" Target="../ink/ink7365.xml"/><Relationship Id="rId158" Type="http://schemas.openxmlformats.org/officeDocument/2006/relationships/image" Target="../media/image1010.png"/><Relationship Id="rId20" Type="http://schemas.openxmlformats.org/officeDocument/2006/relationships/customXml" Target="../ink/ink7306.xml"/><Relationship Id="rId41" Type="http://schemas.openxmlformats.org/officeDocument/2006/relationships/image" Target="../media/image848.png"/><Relationship Id="rId62" Type="http://schemas.openxmlformats.org/officeDocument/2006/relationships/image" Target="../media/image966.png"/><Relationship Id="rId83" Type="http://schemas.openxmlformats.org/officeDocument/2006/relationships/customXml" Target="../ink/ink7338.xml"/><Relationship Id="rId88" Type="http://schemas.openxmlformats.org/officeDocument/2006/relationships/image" Target="../media/image977.png"/><Relationship Id="rId111" Type="http://schemas.openxmlformats.org/officeDocument/2006/relationships/customXml" Target="../ink/ink7352.xml"/><Relationship Id="rId132" Type="http://schemas.openxmlformats.org/officeDocument/2006/relationships/image" Target="../media/image997.png"/><Relationship Id="rId153" Type="http://schemas.openxmlformats.org/officeDocument/2006/relationships/customXml" Target="../ink/ink7373.xml"/><Relationship Id="rId15" Type="http://schemas.openxmlformats.org/officeDocument/2006/relationships/image" Target="../media/image835.png"/><Relationship Id="rId36" Type="http://schemas.openxmlformats.org/officeDocument/2006/relationships/customXml" Target="../ink/ink7314.xml"/><Relationship Id="rId57" Type="http://schemas.openxmlformats.org/officeDocument/2006/relationships/customXml" Target="../ink/ink7325.xml"/><Relationship Id="rId106" Type="http://schemas.openxmlformats.org/officeDocument/2006/relationships/image" Target="../media/image984.png"/><Relationship Id="rId127" Type="http://schemas.openxmlformats.org/officeDocument/2006/relationships/customXml" Target="../ink/ink7360.xml"/><Relationship Id="rId10" Type="http://schemas.openxmlformats.org/officeDocument/2006/relationships/customXml" Target="../ink/ink7301.xml"/><Relationship Id="rId31" Type="http://schemas.openxmlformats.org/officeDocument/2006/relationships/image" Target="../media/image843.png"/><Relationship Id="rId52" Type="http://schemas.openxmlformats.org/officeDocument/2006/relationships/image" Target="../media/image960.png"/><Relationship Id="rId73" Type="http://schemas.openxmlformats.org/officeDocument/2006/relationships/customXml" Target="../ink/ink7333.xml"/><Relationship Id="rId78" Type="http://schemas.openxmlformats.org/officeDocument/2006/relationships/image" Target="../media/image972.png"/><Relationship Id="rId94" Type="http://schemas.openxmlformats.org/officeDocument/2006/relationships/image" Target="../media/image980.png"/><Relationship Id="rId99" Type="http://schemas.openxmlformats.org/officeDocument/2006/relationships/customXml" Target="../ink/ink7346.xml"/><Relationship Id="rId101" Type="http://schemas.openxmlformats.org/officeDocument/2006/relationships/customXml" Target="../ink/ink7347.xml"/><Relationship Id="rId122" Type="http://schemas.openxmlformats.org/officeDocument/2006/relationships/image" Target="../media/image992.png"/><Relationship Id="rId143" Type="http://schemas.openxmlformats.org/officeDocument/2006/relationships/customXml" Target="../ink/ink7368.xml"/><Relationship Id="rId148" Type="http://schemas.openxmlformats.org/officeDocument/2006/relationships/image" Target="../media/image1005.png"/><Relationship Id="rId4" Type="http://schemas.openxmlformats.org/officeDocument/2006/relationships/customXml" Target="../ink/ink7298.xml"/><Relationship Id="rId9" Type="http://schemas.openxmlformats.org/officeDocument/2006/relationships/image" Target="../media/image832.png"/><Relationship Id="rId26" Type="http://schemas.openxmlformats.org/officeDocument/2006/relationships/customXml" Target="../ink/ink7309.xml"/><Relationship Id="rId47" Type="http://schemas.openxmlformats.org/officeDocument/2006/relationships/image" Target="../media/image958.png"/><Relationship Id="rId68" Type="http://schemas.openxmlformats.org/officeDocument/2006/relationships/image" Target="../media/image967.png"/><Relationship Id="rId89" Type="http://schemas.openxmlformats.org/officeDocument/2006/relationships/customXml" Target="../ink/ink7341.xml"/><Relationship Id="rId112" Type="http://schemas.openxmlformats.org/officeDocument/2006/relationships/image" Target="../media/image987.png"/><Relationship Id="rId133" Type="http://schemas.openxmlformats.org/officeDocument/2006/relationships/customXml" Target="../ink/ink7363.xml"/><Relationship Id="rId154" Type="http://schemas.openxmlformats.org/officeDocument/2006/relationships/image" Target="../media/image1008.png"/><Relationship Id="rId16" Type="http://schemas.openxmlformats.org/officeDocument/2006/relationships/customXml" Target="../ink/ink7304.xml"/><Relationship Id="rId37" Type="http://schemas.openxmlformats.org/officeDocument/2006/relationships/image" Target="../media/image846.png"/><Relationship Id="rId58" Type="http://schemas.openxmlformats.org/officeDocument/2006/relationships/image" Target="../media/image962.png"/><Relationship Id="rId79" Type="http://schemas.openxmlformats.org/officeDocument/2006/relationships/customXml" Target="../ink/ink7336.xml"/><Relationship Id="rId102" Type="http://schemas.openxmlformats.org/officeDocument/2006/relationships/image" Target="../media/image982.png"/><Relationship Id="rId123" Type="http://schemas.openxmlformats.org/officeDocument/2006/relationships/customXml" Target="../ink/ink7358.xml"/><Relationship Id="rId144" Type="http://schemas.openxmlformats.org/officeDocument/2006/relationships/image" Target="../media/image1003.png"/><Relationship Id="rId90" Type="http://schemas.openxmlformats.org/officeDocument/2006/relationships/image" Target="../media/image978.png"/><Relationship Id="rId27" Type="http://schemas.openxmlformats.org/officeDocument/2006/relationships/image" Target="../media/image841.png"/><Relationship Id="rId48" Type="http://schemas.openxmlformats.org/officeDocument/2006/relationships/customXml" Target="../ink/ink7320.xml"/><Relationship Id="rId69" Type="http://schemas.openxmlformats.org/officeDocument/2006/relationships/customXml" Target="../ink/ink7331.xml"/><Relationship Id="rId113" Type="http://schemas.openxmlformats.org/officeDocument/2006/relationships/customXml" Target="../ink/ink7353.xml"/><Relationship Id="rId134" Type="http://schemas.openxmlformats.org/officeDocument/2006/relationships/image" Target="../media/image998.png"/></Relationships>
</file>

<file path=ppt/slides/_rels/slide1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435.xml"/><Relationship Id="rId21" Type="http://schemas.openxmlformats.org/officeDocument/2006/relationships/image" Target="../media/image838.png"/><Relationship Id="rId42" Type="http://schemas.openxmlformats.org/officeDocument/2006/relationships/customXml" Target="../ink/ink7397.xml"/><Relationship Id="rId63" Type="http://schemas.openxmlformats.org/officeDocument/2006/relationships/customXml" Target="../ink/ink7408.xml"/><Relationship Id="rId84" Type="http://schemas.openxmlformats.org/officeDocument/2006/relationships/image" Target="../media/image975.png"/><Relationship Id="rId138" Type="http://schemas.openxmlformats.org/officeDocument/2006/relationships/image" Target="../media/image1000.png"/><Relationship Id="rId159" Type="http://schemas.openxmlformats.org/officeDocument/2006/relationships/customXml" Target="../ink/ink7456.xml"/><Relationship Id="rId170" Type="http://schemas.openxmlformats.org/officeDocument/2006/relationships/customXml" Target="../ink/ink7463.xml"/><Relationship Id="rId107" Type="http://schemas.openxmlformats.org/officeDocument/2006/relationships/customXml" Target="../ink/ink7430.xml"/><Relationship Id="rId11" Type="http://schemas.openxmlformats.org/officeDocument/2006/relationships/image" Target="../media/image833.png"/><Relationship Id="rId32" Type="http://schemas.openxmlformats.org/officeDocument/2006/relationships/customXml" Target="../ink/ink7392.xml"/><Relationship Id="rId53" Type="http://schemas.openxmlformats.org/officeDocument/2006/relationships/customXml" Target="../ink/ink7403.xml"/><Relationship Id="rId74" Type="http://schemas.openxmlformats.org/officeDocument/2006/relationships/image" Target="../media/image970.png"/><Relationship Id="rId128" Type="http://schemas.openxmlformats.org/officeDocument/2006/relationships/image" Target="../media/image995.png"/><Relationship Id="rId149" Type="http://schemas.openxmlformats.org/officeDocument/2006/relationships/customXml" Target="../ink/ink7451.xml"/><Relationship Id="rId5" Type="http://schemas.openxmlformats.org/officeDocument/2006/relationships/image" Target="../media/image754.png"/><Relationship Id="rId95" Type="http://schemas.openxmlformats.org/officeDocument/2006/relationships/customXml" Target="../ink/ink7424.xml"/><Relationship Id="rId160" Type="http://schemas.openxmlformats.org/officeDocument/2006/relationships/image" Target="../media/image1011.png"/><Relationship Id="rId181" Type="http://schemas.openxmlformats.org/officeDocument/2006/relationships/image" Target="../media/image1020.png"/><Relationship Id="rId22" Type="http://schemas.openxmlformats.org/officeDocument/2006/relationships/customXml" Target="../ink/ink7387.xml"/><Relationship Id="rId43" Type="http://schemas.openxmlformats.org/officeDocument/2006/relationships/image" Target="../media/image849.png"/><Relationship Id="rId64" Type="http://schemas.openxmlformats.org/officeDocument/2006/relationships/image" Target="../media/image963.png"/><Relationship Id="rId118" Type="http://schemas.openxmlformats.org/officeDocument/2006/relationships/image" Target="../media/image990.png"/><Relationship Id="rId139" Type="http://schemas.openxmlformats.org/officeDocument/2006/relationships/customXml" Target="../ink/ink7446.xml"/><Relationship Id="rId85" Type="http://schemas.openxmlformats.org/officeDocument/2006/relationships/customXml" Target="../ink/ink7419.xml"/><Relationship Id="rId150" Type="http://schemas.openxmlformats.org/officeDocument/2006/relationships/image" Target="../media/image1006.png"/><Relationship Id="rId171" Type="http://schemas.openxmlformats.org/officeDocument/2006/relationships/image" Target="../media/image1015.png"/><Relationship Id="rId12" Type="http://schemas.openxmlformats.org/officeDocument/2006/relationships/customXml" Target="../ink/ink7382.xml"/><Relationship Id="rId33" Type="http://schemas.openxmlformats.org/officeDocument/2006/relationships/image" Target="../media/image844.png"/><Relationship Id="rId108" Type="http://schemas.openxmlformats.org/officeDocument/2006/relationships/image" Target="../media/image985.png"/><Relationship Id="rId129" Type="http://schemas.openxmlformats.org/officeDocument/2006/relationships/customXml" Target="../ink/ink7441.xml"/><Relationship Id="rId54" Type="http://schemas.openxmlformats.org/officeDocument/2006/relationships/image" Target="../media/image961.png"/><Relationship Id="rId75" Type="http://schemas.openxmlformats.org/officeDocument/2006/relationships/customXml" Target="../ink/ink7414.xml"/><Relationship Id="rId96" Type="http://schemas.openxmlformats.org/officeDocument/2006/relationships/image" Target="../media/image981.png"/><Relationship Id="rId140" Type="http://schemas.openxmlformats.org/officeDocument/2006/relationships/image" Target="../media/image1001.png"/><Relationship Id="rId161" Type="http://schemas.openxmlformats.org/officeDocument/2006/relationships/customXml" Target="../ink/ink7457.xml"/><Relationship Id="rId182" Type="http://schemas.openxmlformats.org/officeDocument/2006/relationships/customXml" Target="../ink/ink7469.xml"/><Relationship Id="rId6" Type="http://schemas.openxmlformats.org/officeDocument/2006/relationships/customXml" Target="../ink/ink7379.xml"/><Relationship Id="rId23" Type="http://schemas.openxmlformats.org/officeDocument/2006/relationships/image" Target="../media/image839.png"/><Relationship Id="rId119" Type="http://schemas.openxmlformats.org/officeDocument/2006/relationships/customXml" Target="../ink/ink7436.xml"/><Relationship Id="rId44" Type="http://schemas.openxmlformats.org/officeDocument/2006/relationships/customXml" Target="../ink/ink7398.xml"/><Relationship Id="rId65" Type="http://schemas.openxmlformats.org/officeDocument/2006/relationships/customXml" Target="../ink/ink7409.xml"/><Relationship Id="rId86" Type="http://schemas.openxmlformats.org/officeDocument/2006/relationships/image" Target="../media/image976.png"/><Relationship Id="rId130" Type="http://schemas.openxmlformats.org/officeDocument/2006/relationships/image" Target="../media/image996.png"/><Relationship Id="rId151" Type="http://schemas.openxmlformats.org/officeDocument/2006/relationships/customXml" Target="../ink/ink7452.xml"/><Relationship Id="rId172" Type="http://schemas.openxmlformats.org/officeDocument/2006/relationships/customXml" Target="../ink/ink7464.xml"/><Relationship Id="rId13" Type="http://schemas.openxmlformats.org/officeDocument/2006/relationships/image" Target="../media/image834.png"/><Relationship Id="rId18" Type="http://schemas.openxmlformats.org/officeDocument/2006/relationships/customXml" Target="../ink/ink7385.xml"/><Relationship Id="rId39" Type="http://schemas.openxmlformats.org/officeDocument/2006/relationships/image" Target="../media/image847.png"/><Relationship Id="rId109" Type="http://schemas.openxmlformats.org/officeDocument/2006/relationships/customXml" Target="../ink/ink7431.xml"/><Relationship Id="rId34" Type="http://schemas.openxmlformats.org/officeDocument/2006/relationships/customXml" Target="../ink/ink7393.xml"/><Relationship Id="rId50" Type="http://schemas.openxmlformats.org/officeDocument/2006/relationships/customXml" Target="../ink/ink7401.xml"/><Relationship Id="rId55" Type="http://schemas.openxmlformats.org/officeDocument/2006/relationships/customXml" Target="../ink/ink7404.xml"/><Relationship Id="rId76" Type="http://schemas.openxmlformats.org/officeDocument/2006/relationships/image" Target="../media/image971.png"/><Relationship Id="rId97" Type="http://schemas.openxmlformats.org/officeDocument/2006/relationships/customXml" Target="../ink/ink7425.xml"/><Relationship Id="rId104" Type="http://schemas.openxmlformats.org/officeDocument/2006/relationships/image" Target="../media/image983.png"/><Relationship Id="rId120" Type="http://schemas.openxmlformats.org/officeDocument/2006/relationships/image" Target="../media/image991.png"/><Relationship Id="rId125" Type="http://schemas.openxmlformats.org/officeDocument/2006/relationships/customXml" Target="../ink/ink7439.xml"/><Relationship Id="rId141" Type="http://schemas.openxmlformats.org/officeDocument/2006/relationships/customXml" Target="../ink/ink7447.xml"/><Relationship Id="rId146" Type="http://schemas.openxmlformats.org/officeDocument/2006/relationships/image" Target="../media/image1004.png"/><Relationship Id="rId167" Type="http://schemas.openxmlformats.org/officeDocument/2006/relationships/customXml" Target="../ink/ink7461.xml"/><Relationship Id="rId7" Type="http://schemas.openxmlformats.org/officeDocument/2006/relationships/image" Target="../media/image831.png"/><Relationship Id="rId71" Type="http://schemas.openxmlformats.org/officeDocument/2006/relationships/customXml" Target="../ink/ink7412.xml"/><Relationship Id="rId92" Type="http://schemas.openxmlformats.org/officeDocument/2006/relationships/image" Target="../media/image979.png"/><Relationship Id="rId162" Type="http://schemas.openxmlformats.org/officeDocument/2006/relationships/image" Target="../media/image1012.png"/><Relationship Id="rId183" Type="http://schemas.openxmlformats.org/officeDocument/2006/relationships/image" Target="../media/image1021.png"/><Relationship Id="rId2" Type="http://schemas.openxmlformats.org/officeDocument/2006/relationships/customXml" Target="../ink/ink7377.xml"/><Relationship Id="rId29" Type="http://schemas.openxmlformats.org/officeDocument/2006/relationships/image" Target="../media/image842.png"/><Relationship Id="rId24" Type="http://schemas.openxmlformats.org/officeDocument/2006/relationships/customXml" Target="../ink/ink7388.xml"/><Relationship Id="rId40" Type="http://schemas.openxmlformats.org/officeDocument/2006/relationships/customXml" Target="../ink/ink7396.xml"/><Relationship Id="rId45" Type="http://schemas.openxmlformats.org/officeDocument/2006/relationships/image" Target="../media/image850.png"/><Relationship Id="rId66" Type="http://schemas.openxmlformats.org/officeDocument/2006/relationships/image" Target="../media/image964.png"/><Relationship Id="rId87" Type="http://schemas.openxmlformats.org/officeDocument/2006/relationships/customXml" Target="../ink/ink7420.xml"/><Relationship Id="rId110" Type="http://schemas.openxmlformats.org/officeDocument/2006/relationships/image" Target="../media/image986.png"/><Relationship Id="rId115" Type="http://schemas.openxmlformats.org/officeDocument/2006/relationships/customXml" Target="../ink/ink7434.xml"/><Relationship Id="rId131" Type="http://schemas.openxmlformats.org/officeDocument/2006/relationships/customXml" Target="../ink/ink7442.xml"/><Relationship Id="rId136" Type="http://schemas.openxmlformats.org/officeDocument/2006/relationships/image" Target="../media/image999.png"/><Relationship Id="rId157" Type="http://schemas.openxmlformats.org/officeDocument/2006/relationships/customXml" Target="../ink/ink7455.xml"/><Relationship Id="rId178" Type="http://schemas.openxmlformats.org/officeDocument/2006/relationships/customXml" Target="../ink/ink7467.xml"/><Relationship Id="rId61" Type="http://schemas.openxmlformats.org/officeDocument/2006/relationships/customXml" Target="../ink/ink7407.xml"/><Relationship Id="rId82" Type="http://schemas.openxmlformats.org/officeDocument/2006/relationships/image" Target="../media/image974.png"/><Relationship Id="rId152" Type="http://schemas.openxmlformats.org/officeDocument/2006/relationships/image" Target="../media/image1007.png"/><Relationship Id="rId173" Type="http://schemas.openxmlformats.org/officeDocument/2006/relationships/image" Target="../media/image1016.png"/><Relationship Id="rId19" Type="http://schemas.openxmlformats.org/officeDocument/2006/relationships/image" Target="../media/image837.png"/><Relationship Id="rId14" Type="http://schemas.openxmlformats.org/officeDocument/2006/relationships/customXml" Target="../ink/ink7383.xml"/><Relationship Id="rId30" Type="http://schemas.openxmlformats.org/officeDocument/2006/relationships/customXml" Target="../ink/ink7391.xml"/><Relationship Id="rId35" Type="http://schemas.openxmlformats.org/officeDocument/2006/relationships/image" Target="../media/image845.png"/><Relationship Id="rId56" Type="http://schemas.openxmlformats.org/officeDocument/2006/relationships/image" Target="../media/image751.png"/><Relationship Id="rId77" Type="http://schemas.openxmlformats.org/officeDocument/2006/relationships/customXml" Target="../ink/ink7415.xml"/><Relationship Id="rId100" Type="http://schemas.openxmlformats.org/officeDocument/2006/relationships/image" Target="../media/image814.png"/><Relationship Id="rId105" Type="http://schemas.openxmlformats.org/officeDocument/2006/relationships/customXml" Target="../ink/ink7429.xml"/><Relationship Id="rId126" Type="http://schemas.openxmlformats.org/officeDocument/2006/relationships/image" Target="../media/image994.png"/><Relationship Id="rId147" Type="http://schemas.openxmlformats.org/officeDocument/2006/relationships/customXml" Target="../ink/ink7450.xml"/><Relationship Id="rId168" Type="http://schemas.openxmlformats.org/officeDocument/2006/relationships/customXml" Target="../ink/ink7462.xml"/><Relationship Id="rId8" Type="http://schemas.openxmlformats.org/officeDocument/2006/relationships/customXml" Target="../ink/ink7380.xml"/><Relationship Id="rId51" Type="http://schemas.openxmlformats.org/officeDocument/2006/relationships/customXml" Target="../ink/ink7402.xml"/><Relationship Id="rId72" Type="http://schemas.openxmlformats.org/officeDocument/2006/relationships/image" Target="../media/image969.png"/><Relationship Id="rId93" Type="http://schemas.openxmlformats.org/officeDocument/2006/relationships/customXml" Target="../ink/ink7423.xml"/><Relationship Id="rId98" Type="http://schemas.openxmlformats.org/officeDocument/2006/relationships/image" Target="../media/image786.png"/><Relationship Id="rId121" Type="http://schemas.openxmlformats.org/officeDocument/2006/relationships/customXml" Target="../ink/ink7437.xml"/><Relationship Id="rId142" Type="http://schemas.openxmlformats.org/officeDocument/2006/relationships/image" Target="../media/image1002.png"/><Relationship Id="rId163" Type="http://schemas.openxmlformats.org/officeDocument/2006/relationships/customXml" Target="../ink/ink7458.xml"/><Relationship Id="rId184" Type="http://schemas.openxmlformats.org/officeDocument/2006/relationships/customXml" Target="../ink/ink7470.xml"/><Relationship Id="rId3" Type="http://schemas.openxmlformats.org/officeDocument/2006/relationships/image" Target="../media/image830.png"/><Relationship Id="rId25" Type="http://schemas.openxmlformats.org/officeDocument/2006/relationships/image" Target="../media/image840.png"/><Relationship Id="rId46" Type="http://schemas.openxmlformats.org/officeDocument/2006/relationships/customXml" Target="../ink/ink7399.xml"/><Relationship Id="rId67" Type="http://schemas.openxmlformats.org/officeDocument/2006/relationships/customXml" Target="../ink/ink7410.xml"/><Relationship Id="rId116" Type="http://schemas.openxmlformats.org/officeDocument/2006/relationships/image" Target="../media/image989.png"/><Relationship Id="rId137" Type="http://schemas.openxmlformats.org/officeDocument/2006/relationships/customXml" Target="../ink/ink7445.xml"/><Relationship Id="rId158" Type="http://schemas.openxmlformats.org/officeDocument/2006/relationships/image" Target="../media/image1010.png"/><Relationship Id="rId20" Type="http://schemas.openxmlformats.org/officeDocument/2006/relationships/customXml" Target="../ink/ink7386.xml"/><Relationship Id="rId41" Type="http://schemas.openxmlformats.org/officeDocument/2006/relationships/image" Target="../media/image848.png"/><Relationship Id="rId62" Type="http://schemas.openxmlformats.org/officeDocument/2006/relationships/image" Target="../media/image966.png"/><Relationship Id="rId83" Type="http://schemas.openxmlformats.org/officeDocument/2006/relationships/customXml" Target="../ink/ink7418.xml"/><Relationship Id="rId88" Type="http://schemas.openxmlformats.org/officeDocument/2006/relationships/image" Target="../media/image977.png"/><Relationship Id="rId111" Type="http://schemas.openxmlformats.org/officeDocument/2006/relationships/customXml" Target="../ink/ink7432.xml"/><Relationship Id="rId132" Type="http://schemas.openxmlformats.org/officeDocument/2006/relationships/image" Target="../media/image997.png"/><Relationship Id="rId153" Type="http://schemas.openxmlformats.org/officeDocument/2006/relationships/customXml" Target="../ink/ink7453.xml"/><Relationship Id="rId174" Type="http://schemas.openxmlformats.org/officeDocument/2006/relationships/customXml" Target="../ink/ink7465.xml"/><Relationship Id="rId179" Type="http://schemas.openxmlformats.org/officeDocument/2006/relationships/image" Target="../media/image1019.png"/><Relationship Id="rId15" Type="http://schemas.openxmlformats.org/officeDocument/2006/relationships/image" Target="../media/image835.png"/><Relationship Id="rId36" Type="http://schemas.openxmlformats.org/officeDocument/2006/relationships/customXml" Target="../ink/ink7394.xml"/><Relationship Id="rId57" Type="http://schemas.openxmlformats.org/officeDocument/2006/relationships/customXml" Target="../ink/ink7405.xml"/><Relationship Id="rId106" Type="http://schemas.openxmlformats.org/officeDocument/2006/relationships/image" Target="../media/image984.png"/><Relationship Id="rId127" Type="http://schemas.openxmlformats.org/officeDocument/2006/relationships/customXml" Target="../ink/ink7440.xml"/><Relationship Id="rId10" Type="http://schemas.openxmlformats.org/officeDocument/2006/relationships/customXml" Target="../ink/ink7381.xml"/><Relationship Id="rId31" Type="http://schemas.openxmlformats.org/officeDocument/2006/relationships/image" Target="../media/image843.png"/><Relationship Id="rId52" Type="http://schemas.openxmlformats.org/officeDocument/2006/relationships/image" Target="../media/image960.png"/><Relationship Id="rId73" Type="http://schemas.openxmlformats.org/officeDocument/2006/relationships/customXml" Target="../ink/ink7413.xml"/><Relationship Id="rId78" Type="http://schemas.openxmlformats.org/officeDocument/2006/relationships/image" Target="../media/image972.png"/><Relationship Id="rId94" Type="http://schemas.openxmlformats.org/officeDocument/2006/relationships/image" Target="../media/image980.png"/><Relationship Id="rId99" Type="http://schemas.openxmlformats.org/officeDocument/2006/relationships/customXml" Target="../ink/ink7426.xml"/><Relationship Id="rId101" Type="http://schemas.openxmlformats.org/officeDocument/2006/relationships/customXml" Target="../ink/ink7427.xml"/><Relationship Id="rId122" Type="http://schemas.openxmlformats.org/officeDocument/2006/relationships/image" Target="../media/image992.png"/><Relationship Id="rId143" Type="http://schemas.openxmlformats.org/officeDocument/2006/relationships/customXml" Target="../ink/ink7448.xml"/><Relationship Id="rId148" Type="http://schemas.openxmlformats.org/officeDocument/2006/relationships/image" Target="../media/image1005.png"/><Relationship Id="rId164" Type="http://schemas.openxmlformats.org/officeDocument/2006/relationships/image" Target="../media/image1013.png"/><Relationship Id="rId169" Type="http://schemas.openxmlformats.org/officeDocument/2006/relationships/image" Target="../media/image1014.png"/><Relationship Id="rId185" Type="http://schemas.openxmlformats.org/officeDocument/2006/relationships/image" Target="../media/image1022.png"/><Relationship Id="rId4" Type="http://schemas.openxmlformats.org/officeDocument/2006/relationships/customXml" Target="../ink/ink7378.xml"/><Relationship Id="rId9" Type="http://schemas.openxmlformats.org/officeDocument/2006/relationships/image" Target="../media/image832.png"/><Relationship Id="rId180" Type="http://schemas.openxmlformats.org/officeDocument/2006/relationships/customXml" Target="../ink/ink7468.xml"/><Relationship Id="rId26" Type="http://schemas.openxmlformats.org/officeDocument/2006/relationships/customXml" Target="../ink/ink7389.xml"/><Relationship Id="rId47" Type="http://schemas.openxmlformats.org/officeDocument/2006/relationships/image" Target="../media/image958.png"/><Relationship Id="rId68" Type="http://schemas.openxmlformats.org/officeDocument/2006/relationships/image" Target="../media/image967.png"/><Relationship Id="rId89" Type="http://schemas.openxmlformats.org/officeDocument/2006/relationships/customXml" Target="../ink/ink7421.xml"/><Relationship Id="rId112" Type="http://schemas.openxmlformats.org/officeDocument/2006/relationships/image" Target="../media/image987.png"/><Relationship Id="rId133" Type="http://schemas.openxmlformats.org/officeDocument/2006/relationships/customXml" Target="../ink/ink7443.xml"/><Relationship Id="rId154" Type="http://schemas.openxmlformats.org/officeDocument/2006/relationships/image" Target="../media/image1008.png"/><Relationship Id="rId175" Type="http://schemas.openxmlformats.org/officeDocument/2006/relationships/image" Target="../media/image1017.png"/><Relationship Id="rId16" Type="http://schemas.openxmlformats.org/officeDocument/2006/relationships/customXml" Target="../ink/ink7384.xml"/><Relationship Id="rId37" Type="http://schemas.openxmlformats.org/officeDocument/2006/relationships/image" Target="../media/image846.png"/><Relationship Id="rId58" Type="http://schemas.openxmlformats.org/officeDocument/2006/relationships/image" Target="../media/image962.png"/><Relationship Id="rId79" Type="http://schemas.openxmlformats.org/officeDocument/2006/relationships/customXml" Target="../ink/ink7416.xml"/><Relationship Id="rId102" Type="http://schemas.openxmlformats.org/officeDocument/2006/relationships/image" Target="../media/image982.png"/><Relationship Id="rId123" Type="http://schemas.openxmlformats.org/officeDocument/2006/relationships/customXml" Target="../ink/ink7438.xml"/><Relationship Id="rId144" Type="http://schemas.openxmlformats.org/officeDocument/2006/relationships/image" Target="../media/image1003.png"/><Relationship Id="rId90" Type="http://schemas.openxmlformats.org/officeDocument/2006/relationships/image" Target="../media/image978.png"/><Relationship Id="rId165" Type="http://schemas.openxmlformats.org/officeDocument/2006/relationships/customXml" Target="../ink/ink7459.xml"/><Relationship Id="rId27" Type="http://schemas.openxmlformats.org/officeDocument/2006/relationships/image" Target="../media/image841.png"/><Relationship Id="rId48" Type="http://schemas.openxmlformats.org/officeDocument/2006/relationships/customXml" Target="../ink/ink7400.xml"/><Relationship Id="rId69" Type="http://schemas.openxmlformats.org/officeDocument/2006/relationships/customXml" Target="../ink/ink7411.xml"/><Relationship Id="rId113" Type="http://schemas.openxmlformats.org/officeDocument/2006/relationships/customXml" Target="../ink/ink7433.xml"/><Relationship Id="rId134" Type="http://schemas.openxmlformats.org/officeDocument/2006/relationships/image" Target="../media/image998.png"/><Relationship Id="rId80" Type="http://schemas.openxmlformats.org/officeDocument/2006/relationships/image" Target="../media/image973.png"/><Relationship Id="rId155" Type="http://schemas.openxmlformats.org/officeDocument/2006/relationships/customXml" Target="../ink/ink7454.xml"/><Relationship Id="rId176" Type="http://schemas.openxmlformats.org/officeDocument/2006/relationships/customXml" Target="../ink/ink7466.xml"/><Relationship Id="rId17" Type="http://schemas.openxmlformats.org/officeDocument/2006/relationships/image" Target="../media/image836.png"/><Relationship Id="rId38" Type="http://schemas.openxmlformats.org/officeDocument/2006/relationships/customXml" Target="../ink/ink7395.xml"/><Relationship Id="rId59" Type="http://schemas.openxmlformats.org/officeDocument/2006/relationships/customXml" Target="../ink/ink7406.xml"/><Relationship Id="rId103" Type="http://schemas.openxmlformats.org/officeDocument/2006/relationships/customXml" Target="../ink/ink7428.xml"/><Relationship Id="rId124" Type="http://schemas.openxmlformats.org/officeDocument/2006/relationships/image" Target="../media/image993.png"/><Relationship Id="rId70" Type="http://schemas.openxmlformats.org/officeDocument/2006/relationships/image" Target="../media/image968.png"/><Relationship Id="rId91" Type="http://schemas.openxmlformats.org/officeDocument/2006/relationships/customXml" Target="../ink/ink7422.xml"/><Relationship Id="rId145" Type="http://schemas.openxmlformats.org/officeDocument/2006/relationships/customXml" Target="../ink/ink7449.xml"/><Relationship Id="rId166" Type="http://schemas.openxmlformats.org/officeDocument/2006/relationships/customXml" Target="../ink/ink746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390.xml"/><Relationship Id="rId49" Type="http://schemas.openxmlformats.org/officeDocument/2006/relationships/image" Target="../media/image959.png"/><Relationship Id="rId114" Type="http://schemas.openxmlformats.org/officeDocument/2006/relationships/image" Target="../media/image988.png"/><Relationship Id="rId60" Type="http://schemas.openxmlformats.org/officeDocument/2006/relationships/image" Target="../media/image965.png"/><Relationship Id="rId81" Type="http://schemas.openxmlformats.org/officeDocument/2006/relationships/customXml" Target="../ink/ink7417.xml"/><Relationship Id="rId135" Type="http://schemas.openxmlformats.org/officeDocument/2006/relationships/customXml" Target="../ink/ink7444.xml"/><Relationship Id="rId156" Type="http://schemas.openxmlformats.org/officeDocument/2006/relationships/image" Target="../media/image1009.png"/><Relationship Id="rId177" Type="http://schemas.openxmlformats.org/officeDocument/2006/relationships/image" Target="../media/image1018.png"/></Relationships>
</file>

<file path=ppt/slides/_rels/slide15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03.png"/><Relationship Id="rId18" Type="http://schemas.openxmlformats.org/officeDocument/2006/relationships/customXml" Target="../ink/ink7479.xml"/><Relationship Id="rId26" Type="http://schemas.openxmlformats.org/officeDocument/2006/relationships/customXml" Target="../ink/ink7483.xml"/><Relationship Id="rId39" Type="http://schemas.openxmlformats.org/officeDocument/2006/relationships/customXml" Target="../ink/ink7490.xml"/><Relationship Id="rId21" Type="http://schemas.openxmlformats.org/officeDocument/2006/relationships/image" Target="../media/image1007.png"/><Relationship Id="rId34" Type="http://schemas.openxmlformats.org/officeDocument/2006/relationships/customXml" Target="../ink/ink7487.xml"/><Relationship Id="rId42" Type="http://schemas.openxmlformats.org/officeDocument/2006/relationships/image" Target="../media/image1015.png"/><Relationship Id="rId47" Type="http://schemas.openxmlformats.org/officeDocument/2006/relationships/customXml" Target="../ink/ink7494.xml"/><Relationship Id="rId50" Type="http://schemas.openxmlformats.org/officeDocument/2006/relationships/image" Target="../media/image1019.png"/><Relationship Id="rId55" Type="http://schemas.openxmlformats.org/officeDocument/2006/relationships/customXml" Target="../ink/ink7498.xml"/><Relationship Id="rId7" Type="http://schemas.openxmlformats.org/officeDocument/2006/relationships/image" Target="../media/image1000.png"/><Relationship Id="rId2" Type="http://schemas.openxmlformats.org/officeDocument/2006/relationships/customXml" Target="../ink/ink7471.xml"/><Relationship Id="rId16" Type="http://schemas.openxmlformats.org/officeDocument/2006/relationships/customXml" Target="../ink/ink7478.xml"/><Relationship Id="rId29" Type="http://schemas.openxmlformats.org/officeDocument/2006/relationships/image" Target="../media/image1011.png"/><Relationship Id="rId11" Type="http://schemas.openxmlformats.org/officeDocument/2006/relationships/image" Target="../media/image1002.png"/><Relationship Id="rId24" Type="http://schemas.openxmlformats.org/officeDocument/2006/relationships/customXml" Target="../ink/ink7482.xml"/><Relationship Id="rId32" Type="http://schemas.openxmlformats.org/officeDocument/2006/relationships/customXml" Target="../ink/ink7486.xml"/><Relationship Id="rId37" Type="http://schemas.openxmlformats.org/officeDocument/2006/relationships/customXml" Target="../ink/ink7489.xml"/><Relationship Id="rId40" Type="http://schemas.openxmlformats.org/officeDocument/2006/relationships/image" Target="../media/image1014.png"/><Relationship Id="rId45" Type="http://schemas.openxmlformats.org/officeDocument/2006/relationships/customXml" Target="../ink/ink7493.xml"/><Relationship Id="rId53" Type="http://schemas.openxmlformats.org/officeDocument/2006/relationships/customXml" Target="../ink/ink7497.xml"/><Relationship Id="rId58" Type="http://schemas.openxmlformats.org/officeDocument/2006/relationships/image" Target="../media/image1023.png"/><Relationship Id="rId5" Type="http://schemas.openxmlformats.org/officeDocument/2006/relationships/image" Target="../media/image999.png"/><Relationship Id="rId61" Type="http://schemas.openxmlformats.org/officeDocument/2006/relationships/customXml" Target="../ink/ink7501.xml"/><Relationship Id="rId19" Type="http://schemas.openxmlformats.org/officeDocument/2006/relationships/image" Target="../media/image1006.png"/><Relationship Id="rId14" Type="http://schemas.openxmlformats.org/officeDocument/2006/relationships/customXml" Target="../ink/ink7477.xml"/><Relationship Id="rId22" Type="http://schemas.openxmlformats.org/officeDocument/2006/relationships/customXml" Target="../ink/ink7481.xml"/><Relationship Id="rId27" Type="http://schemas.openxmlformats.org/officeDocument/2006/relationships/image" Target="../media/image1010.png"/><Relationship Id="rId30" Type="http://schemas.openxmlformats.org/officeDocument/2006/relationships/customXml" Target="../ink/ink7485.xml"/><Relationship Id="rId35" Type="http://schemas.openxmlformats.org/officeDocument/2006/relationships/customXml" Target="../ink/ink7488.xml"/><Relationship Id="rId43" Type="http://schemas.openxmlformats.org/officeDocument/2006/relationships/customXml" Target="../ink/ink7492.xml"/><Relationship Id="rId48" Type="http://schemas.openxmlformats.org/officeDocument/2006/relationships/image" Target="../media/image1018.png"/><Relationship Id="rId56" Type="http://schemas.openxmlformats.org/officeDocument/2006/relationships/image" Target="../media/image1022.png"/><Relationship Id="rId8" Type="http://schemas.openxmlformats.org/officeDocument/2006/relationships/customXml" Target="../ink/ink7474.xml"/><Relationship Id="rId51" Type="http://schemas.openxmlformats.org/officeDocument/2006/relationships/customXml" Target="../ink/ink7496.xml"/><Relationship Id="rId3" Type="http://schemas.openxmlformats.org/officeDocument/2006/relationships/image" Target="../media/image998.png"/><Relationship Id="rId12" Type="http://schemas.openxmlformats.org/officeDocument/2006/relationships/customXml" Target="../ink/ink7476.xml"/><Relationship Id="rId17" Type="http://schemas.openxmlformats.org/officeDocument/2006/relationships/image" Target="../media/image1005.png"/><Relationship Id="rId25" Type="http://schemas.openxmlformats.org/officeDocument/2006/relationships/image" Target="../media/image1009.png"/><Relationship Id="rId33" Type="http://schemas.openxmlformats.org/officeDocument/2006/relationships/image" Target="../media/image1013.png"/><Relationship Id="rId38" Type="http://schemas.openxmlformats.org/officeDocument/2006/relationships/image" Target="../media/image786.png"/><Relationship Id="rId46" Type="http://schemas.openxmlformats.org/officeDocument/2006/relationships/image" Target="../media/image1017.png"/><Relationship Id="rId59" Type="http://schemas.openxmlformats.org/officeDocument/2006/relationships/customXml" Target="../ink/ink7500.xml"/><Relationship Id="rId20" Type="http://schemas.openxmlformats.org/officeDocument/2006/relationships/customXml" Target="../ink/ink7480.xml"/><Relationship Id="rId41" Type="http://schemas.openxmlformats.org/officeDocument/2006/relationships/customXml" Target="../ink/ink7491.xml"/><Relationship Id="rId54" Type="http://schemas.openxmlformats.org/officeDocument/2006/relationships/image" Target="../media/image1021.png"/><Relationship Id="rId62" Type="http://schemas.openxmlformats.org/officeDocument/2006/relationships/image" Target="../media/image10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73.xml"/><Relationship Id="rId15" Type="http://schemas.openxmlformats.org/officeDocument/2006/relationships/image" Target="../media/image1004.png"/><Relationship Id="rId23" Type="http://schemas.openxmlformats.org/officeDocument/2006/relationships/image" Target="../media/image1008.png"/><Relationship Id="rId28" Type="http://schemas.openxmlformats.org/officeDocument/2006/relationships/customXml" Target="../ink/ink7484.xml"/><Relationship Id="rId36" Type="http://schemas.openxmlformats.org/officeDocument/2006/relationships/image" Target="../media/image833.png"/><Relationship Id="rId49" Type="http://schemas.openxmlformats.org/officeDocument/2006/relationships/customXml" Target="../ink/ink7495.xml"/><Relationship Id="rId57" Type="http://schemas.openxmlformats.org/officeDocument/2006/relationships/customXml" Target="../ink/ink7499.xml"/><Relationship Id="rId10" Type="http://schemas.openxmlformats.org/officeDocument/2006/relationships/customXml" Target="../ink/ink7475.xml"/><Relationship Id="rId31" Type="http://schemas.openxmlformats.org/officeDocument/2006/relationships/image" Target="../media/image1012.png"/><Relationship Id="rId44" Type="http://schemas.openxmlformats.org/officeDocument/2006/relationships/image" Target="../media/image1016.png"/><Relationship Id="rId52" Type="http://schemas.openxmlformats.org/officeDocument/2006/relationships/image" Target="../media/image1020.png"/><Relationship Id="rId60" Type="http://schemas.openxmlformats.org/officeDocument/2006/relationships/image" Target="../media/image1024.png"/><Relationship Id="rId4" Type="http://schemas.openxmlformats.org/officeDocument/2006/relationships/customXml" Target="../ink/ink7472.xml"/><Relationship Id="rId9" Type="http://schemas.openxmlformats.org/officeDocument/2006/relationships/image" Target="../media/image1001.png"/></Relationships>
</file>

<file path=ppt/slides/_rels/slide1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14.xml"/><Relationship Id="rId21" Type="http://schemas.openxmlformats.org/officeDocument/2006/relationships/image" Target="../media/image1007.png"/><Relationship Id="rId34" Type="http://schemas.openxmlformats.org/officeDocument/2006/relationships/customXml" Target="../ink/ink7518.xml"/><Relationship Id="rId42" Type="http://schemas.openxmlformats.org/officeDocument/2006/relationships/image" Target="../media/image1015.png"/><Relationship Id="rId47" Type="http://schemas.openxmlformats.org/officeDocument/2006/relationships/customXml" Target="../ink/ink7525.xml"/><Relationship Id="rId50" Type="http://schemas.openxmlformats.org/officeDocument/2006/relationships/image" Target="../media/image1019.png"/><Relationship Id="rId55" Type="http://schemas.openxmlformats.org/officeDocument/2006/relationships/customXml" Target="../ink/ink7529.xml"/><Relationship Id="rId63" Type="http://schemas.openxmlformats.org/officeDocument/2006/relationships/customXml" Target="../ink/ink7533.xml"/><Relationship Id="rId68" Type="http://schemas.openxmlformats.org/officeDocument/2006/relationships/image" Target="../media/image1028.png"/><Relationship Id="rId7" Type="http://schemas.openxmlformats.org/officeDocument/2006/relationships/image" Target="../media/image1000.png"/><Relationship Id="rId2" Type="http://schemas.openxmlformats.org/officeDocument/2006/relationships/customXml" Target="../ink/ink7502.xml"/><Relationship Id="rId16" Type="http://schemas.openxmlformats.org/officeDocument/2006/relationships/customXml" Target="../ink/ink7509.xml"/><Relationship Id="rId29" Type="http://schemas.openxmlformats.org/officeDocument/2006/relationships/image" Target="../media/image1011.png"/><Relationship Id="rId11" Type="http://schemas.openxmlformats.org/officeDocument/2006/relationships/image" Target="../media/image1002.png"/><Relationship Id="rId24" Type="http://schemas.openxmlformats.org/officeDocument/2006/relationships/customXml" Target="../ink/ink7513.xml"/><Relationship Id="rId32" Type="http://schemas.openxmlformats.org/officeDocument/2006/relationships/customXml" Target="../ink/ink7517.xml"/><Relationship Id="rId37" Type="http://schemas.openxmlformats.org/officeDocument/2006/relationships/customXml" Target="../ink/ink7520.xml"/><Relationship Id="rId40" Type="http://schemas.openxmlformats.org/officeDocument/2006/relationships/image" Target="../media/image1014.png"/><Relationship Id="rId45" Type="http://schemas.openxmlformats.org/officeDocument/2006/relationships/customXml" Target="../ink/ink7524.xml"/><Relationship Id="rId53" Type="http://schemas.openxmlformats.org/officeDocument/2006/relationships/customXml" Target="../ink/ink7528.xml"/><Relationship Id="rId58" Type="http://schemas.openxmlformats.org/officeDocument/2006/relationships/image" Target="../media/image1023.png"/><Relationship Id="rId66" Type="http://schemas.openxmlformats.org/officeDocument/2006/relationships/image" Target="../media/image1027.png"/><Relationship Id="rId5" Type="http://schemas.openxmlformats.org/officeDocument/2006/relationships/image" Target="../media/image999.png"/><Relationship Id="rId61" Type="http://schemas.openxmlformats.org/officeDocument/2006/relationships/customXml" Target="../ink/ink7532.xml"/><Relationship Id="rId19" Type="http://schemas.openxmlformats.org/officeDocument/2006/relationships/image" Target="../media/image1006.png"/><Relationship Id="rId14" Type="http://schemas.openxmlformats.org/officeDocument/2006/relationships/customXml" Target="../ink/ink7508.xml"/><Relationship Id="rId22" Type="http://schemas.openxmlformats.org/officeDocument/2006/relationships/customXml" Target="../ink/ink7512.xml"/><Relationship Id="rId27" Type="http://schemas.openxmlformats.org/officeDocument/2006/relationships/image" Target="../media/image1010.png"/><Relationship Id="rId30" Type="http://schemas.openxmlformats.org/officeDocument/2006/relationships/customXml" Target="../ink/ink7516.xml"/><Relationship Id="rId35" Type="http://schemas.openxmlformats.org/officeDocument/2006/relationships/customXml" Target="../ink/ink7519.xml"/><Relationship Id="rId43" Type="http://schemas.openxmlformats.org/officeDocument/2006/relationships/customXml" Target="../ink/ink7523.xml"/><Relationship Id="rId48" Type="http://schemas.openxmlformats.org/officeDocument/2006/relationships/image" Target="../media/image1018.png"/><Relationship Id="rId56" Type="http://schemas.openxmlformats.org/officeDocument/2006/relationships/image" Target="../media/image1022.png"/><Relationship Id="rId64" Type="http://schemas.openxmlformats.org/officeDocument/2006/relationships/image" Target="../media/image1026.png"/><Relationship Id="rId8" Type="http://schemas.openxmlformats.org/officeDocument/2006/relationships/customXml" Target="../ink/ink7505.xml"/><Relationship Id="rId51" Type="http://schemas.openxmlformats.org/officeDocument/2006/relationships/customXml" Target="../ink/ink7527.xml"/><Relationship Id="rId3" Type="http://schemas.openxmlformats.org/officeDocument/2006/relationships/image" Target="../media/image998.png"/><Relationship Id="rId12" Type="http://schemas.openxmlformats.org/officeDocument/2006/relationships/customXml" Target="../ink/ink7507.xml"/><Relationship Id="rId17" Type="http://schemas.openxmlformats.org/officeDocument/2006/relationships/image" Target="../media/image1005.png"/><Relationship Id="rId25" Type="http://schemas.openxmlformats.org/officeDocument/2006/relationships/image" Target="../media/image1009.png"/><Relationship Id="rId33" Type="http://schemas.openxmlformats.org/officeDocument/2006/relationships/image" Target="../media/image1013.png"/><Relationship Id="rId38" Type="http://schemas.openxmlformats.org/officeDocument/2006/relationships/image" Target="../media/image786.png"/><Relationship Id="rId46" Type="http://schemas.openxmlformats.org/officeDocument/2006/relationships/image" Target="../media/image1017.png"/><Relationship Id="rId59" Type="http://schemas.openxmlformats.org/officeDocument/2006/relationships/customXml" Target="../ink/ink7531.xml"/><Relationship Id="rId67" Type="http://schemas.openxmlformats.org/officeDocument/2006/relationships/customXml" Target="../ink/ink7535.xml"/><Relationship Id="rId20" Type="http://schemas.openxmlformats.org/officeDocument/2006/relationships/customXml" Target="../ink/ink7511.xml"/><Relationship Id="rId41" Type="http://schemas.openxmlformats.org/officeDocument/2006/relationships/customXml" Target="../ink/ink7522.xml"/><Relationship Id="rId54" Type="http://schemas.openxmlformats.org/officeDocument/2006/relationships/image" Target="../media/image1021.png"/><Relationship Id="rId62" Type="http://schemas.openxmlformats.org/officeDocument/2006/relationships/image" Target="../media/image10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04.xml"/><Relationship Id="rId15" Type="http://schemas.openxmlformats.org/officeDocument/2006/relationships/image" Target="../media/image1004.png"/><Relationship Id="rId23" Type="http://schemas.openxmlformats.org/officeDocument/2006/relationships/image" Target="../media/image1008.png"/><Relationship Id="rId28" Type="http://schemas.openxmlformats.org/officeDocument/2006/relationships/customXml" Target="../ink/ink7515.xml"/><Relationship Id="rId36" Type="http://schemas.openxmlformats.org/officeDocument/2006/relationships/image" Target="../media/image833.png"/><Relationship Id="rId49" Type="http://schemas.openxmlformats.org/officeDocument/2006/relationships/customXml" Target="../ink/ink7526.xml"/><Relationship Id="rId57" Type="http://schemas.openxmlformats.org/officeDocument/2006/relationships/customXml" Target="../ink/ink7530.xml"/><Relationship Id="rId10" Type="http://schemas.openxmlformats.org/officeDocument/2006/relationships/customXml" Target="../ink/ink7506.xml"/><Relationship Id="rId31" Type="http://schemas.openxmlformats.org/officeDocument/2006/relationships/image" Target="../media/image1012.png"/><Relationship Id="rId44" Type="http://schemas.openxmlformats.org/officeDocument/2006/relationships/image" Target="../media/image1016.png"/><Relationship Id="rId52" Type="http://schemas.openxmlformats.org/officeDocument/2006/relationships/image" Target="../media/image1020.png"/><Relationship Id="rId60" Type="http://schemas.openxmlformats.org/officeDocument/2006/relationships/image" Target="../media/image1024.png"/><Relationship Id="rId65" Type="http://schemas.openxmlformats.org/officeDocument/2006/relationships/customXml" Target="../ink/ink7534.xml"/><Relationship Id="rId4" Type="http://schemas.openxmlformats.org/officeDocument/2006/relationships/customXml" Target="../ink/ink7503.xml"/><Relationship Id="rId9" Type="http://schemas.openxmlformats.org/officeDocument/2006/relationships/image" Target="../media/image1001.png"/><Relationship Id="rId13" Type="http://schemas.openxmlformats.org/officeDocument/2006/relationships/image" Target="../media/image1003.png"/><Relationship Id="rId18" Type="http://schemas.openxmlformats.org/officeDocument/2006/relationships/customXml" Target="../ink/ink7510.xml"/><Relationship Id="rId39" Type="http://schemas.openxmlformats.org/officeDocument/2006/relationships/customXml" Target="../ink/ink7521.xml"/></Relationships>
</file>

<file path=ppt/slides/_rels/slide1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48.xml"/><Relationship Id="rId21" Type="http://schemas.openxmlformats.org/officeDocument/2006/relationships/image" Target="../media/image1007.png"/><Relationship Id="rId42" Type="http://schemas.openxmlformats.org/officeDocument/2006/relationships/image" Target="../media/image1015.png"/><Relationship Id="rId47" Type="http://schemas.openxmlformats.org/officeDocument/2006/relationships/customXml" Target="../ink/ink7559.xml"/><Relationship Id="rId63" Type="http://schemas.openxmlformats.org/officeDocument/2006/relationships/customXml" Target="../ink/ink7567.xml"/><Relationship Id="rId68" Type="http://schemas.openxmlformats.org/officeDocument/2006/relationships/image" Target="../media/image1028.png"/><Relationship Id="rId7" Type="http://schemas.openxmlformats.org/officeDocument/2006/relationships/image" Target="../media/image1000.png"/><Relationship Id="rId2" Type="http://schemas.openxmlformats.org/officeDocument/2006/relationships/customXml" Target="../ink/ink7536.xml"/><Relationship Id="rId16" Type="http://schemas.openxmlformats.org/officeDocument/2006/relationships/customXml" Target="../ink/ink7543.xml"/><Relationship Id="rId29" Type="http://schemas.openxmlformats.org/officeDocument/2006/relationships/image" Target="../media/image1011.png"/><Relationship Id="rId11" Type="http://schemas.openxmlformats.org/officeDocument/2006/relationships/image" Target="../media/image1002.png"/><Relationship Id="rId24" Type="http://schemas.openxmlformats.org/officeDocument/2006/relationships/customXml" Target="../ink/ink7547.xml"/><Relationship Id="rId32" Type="http://schemas.openxmlformats.org/officeDocument/2006/relationships/customXml" Target="../ink/ink7551.xml"/><Relationship Id="rId37" Type="http://schemas.openxmlformats.org/officeDocument/2006/relationships/customXml" Target="../ink/ink7554.xml"/><Relationship Id="rId40" Type="http://schemas.openxmlformats.org/officeDocument/2006/relationships/image" Target="../media/image1014.png"/><Relationship Id="rId45" Type="http://schemas.openxmlformats.org/officeDocument/2006/relationships/customXml" Target="../ink/ink7558.xml"/><Relationship Id="rId53" Type="http://schemas.openxmlformats.org/officeDocument/2006/relationships/customXml" Target="../ink/ink7562.xml"/><Relationship Id="rId58" Type="http://schemas.openxmlformats.org/officeDocument/2006/relationships/image" Target="../media/image1023.png"/><Relationship Id="rId66" Type="http://schemas.openxmlformats.org/officeDocument/2006/relationships/image" Target="../media/image1027.png"/><Relationship Id="rId5" Type="http://schemas.openxmlformats.org/officeDocument/2006/relationships/image" Target="../media/image999.png"/><Relationship Id="rId61" Type="http://schemas.openxmlformats.org/officeDocument/2006/relationships/customXml" Target="../ink/ink7566.xml"/><Relationship Id="rId19" Type="http://schemas.openxmlformats.org/officeDocument/2006/relationships/image" Target="../media/image1006.png"/><Relationship Id="rId14" Type="http://schemas.openxmlformats.org/officeDocument/2006/relationships/customXml" Target="../ink/ink7542.xml"/><Relationship Id="rId22" Type="http://schemas.openxmlformats.org/officeDocument/2006/relationships/customXml" Target="../ink/ink7546.xml"/><Relationship Id="rId27" Type="http://schemas.openxmlformats.org/officeDocument/2006/relationships/image" Target="../media/image1010.png"/><Relationship Id="rId30" Type="http://schemas.openxmlformats.org/officeDocument/2006/relationships/customXml" Target="../ink/ink7550.xml"/><Relationship Id="rId35" Type="http://schemas.openxmlformats.org/officeDocument/2006/relationships/customXml" Target="../ink/ink7553.xml"/><Relationship Id="rId43" Type="http://schemas.openxmlformats.org/officeDocument/2006/relationships/customXml" Target="../ink/ink7557.xml"/><Relationship Id="rId48" Type="http://schemas.openxmlformats.org/officeDocument/2006/relationships/image" Target="../media/image1018.png"/><Relationship Id="rId56" Type="http://schemas.openxmlformats.org/officeDocument/2006/relationships/image" Target="../media/image1022.png"/><Relationship Id="rId64" Type="http://schemas.openxmlformats.org/officeDocument/2006/relationships/image" Target="../media/image1026.png"/><Relationship Id="rId69" Type="http://schemas.openxmlformats.org/officeDocument/2006/relationships/customXml" Target="../ink/ink7570.xml"/><Relationship Id="rId8" Type="http://schemas.openxmlformats.org/officeDocument/2006/relationships/customXml" Target="../ink/ink7539.xml"/><Relationship Id="rId51" Type="http://schemas.openxmlformats.org/officeDocument/2006/relationships/customXml" Target="../ink/ink7561.xml"/><Relationship Id="rId3" Type="http://schemas.openxmlformats.org/officeDocument/2006/relationships/image" Target="../media/image998.png"/><Relationship Id="rId12" Type="http://schemas.openxmlformats.org/officeDocument/2006/relationships/customXml" Target="../ink/ink7541.xml"/><Relationship Id="rId17" Type="http://schemas.openxmlformats.org/officeDocument/2006/relationships/image" Target="../media/image1005.png"/><Relationship Id="rId25" Type="http://schemas.openxmlformats.org/officeDocument/2006/relationships/image" Target="../media/image1009.png"/><Relationship Id="rId33" Type="http://schemas.openxmlformats.org/officeDocument/2006/relationships/image" Target="../media/image1013.png"/><Relationship Id="rId38" Type="http://schemas.openxmlformats.org/officeDocument/2006/relationships/image" Target="../media/image786.png"/><Relationship Id="rId46" Type="http://schemas.openxmlformats.org/officeDocument/2006/relationships/image" Target="../media/image1017.png"/><Relationship Id="rId59" Type="http://schemas.openxmlformats.org/officeDocument/2006/relationships/customXml" Target="../ink/ink7565.xml"/><Relationship Id="rId67" Type="http://schemas.openxmlformats.org/officeDocument/2006/relationships/customXml" Target="../ink/ink7569.xml"/><Relationship Id="rId20" Type="http://schemas.openxmlformats.org/officeDocument/2006/relationships/customXml" Target="../ink/ink7545.xml"/><Relationship Id="rId41" Type="http://schemas.openxmlformats.org/officeDocument/2006/relationships/customXml" Target="../ink/ink7556.xml"/><Relationship Id="rId54" Type="http://schemas.openxmlformats.org/officeDocument/2006/relationships/image" Target="../media/image1021.png"/><Relationship Id="rId62" Type="http://schemas.openxmlformats.org/officeDocument/2006/relationships/image" Target="../media/image1025.png"/><Relationship Id="rId70" Type="http://schemas.openxmlformats.org/officeDocument/2006/relationships/image" Target="../media/image10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38.xml"/><Relationship Id="rId15" Type="http://schemas.openxmlformats.org/officeDocument/2006/relationships/image" Target="../media/image1004.png"/><Relationship Id="rId23" Type="http://schemas.openxmlformats.org/officeDocument/2006/relationships/image" Target="../media/image1008.png"/><Relationship Id="rId28" Type="http://schemas.openxmlformats.org/officeDocument/2006/relationships/customXml" Target="../ink/ink7549.xml"/><Relationship Id="rId36" Type="http://schemas.openxmlformats.org/officeDocument/2006/relationships/image" Target="../media/image833.png"/><Relationship Id="rId49" Type="http://schemas.openxmlformats.org/officeDocument/2006/relationships/customXml" Target="../ink/ink7560.xml"/><Relationship Id="rId57" Type="http://schemas.openxmlformats.org/officeDocument/2006/relationships/customXml" Target="../ink/ink7564.xml"/><Relationship Id="rId10" Type="http://schemas.openxmlformats.org/officeDocument/2006/relationships/customXml" Target="../ink/ink7540.xml"/><Relationship Id="rId31" Type="http://schemas.openxmlformats.org/officeDocument/2006/relationships/image" Target="../media/image1012.png"/><Relationship Id="rId44" Type="http://schemas.openxmlformats.org/officeDocument/2006/relationships/image" Target="../media/image1016.png"/><Relationship Id="rId52" Type="http://schemas.openxmlformats.org/officeDocument/2006/relationships/image" Target="../media/image1020.png"/><Relationship Id="rId60" Type="http://schemas.openxmlformats.org/officeDocument/2006/relationships/image" Target="../media/image1024.png"/><Relationship Id="rId65" Type="http://schemas.openxmlformats.org/officeDocument/2006/relationships/customXml" Target="../ink/ink7568.xml"/><Relationship Id="rId4" Type="http://schemas.openxmlformats.org/officeDocument/2006/relationships/customXml" Target="../ink/ink7537.xml"/><Relationship Id="rId9" Type="http://schemas.openxmlformats.org/officeDocument/2006/relationships/image" Target="../media/image1001.png"/><Relationship Id="rId13" Type="http://schemas.openxmlformats.org/officeDocument/2006/relationships/image" Target="../media/image1003.png"/><Relationship Id="rId18" Type="http://schemas.openxmlformats.org/officeDocument/2006/relationships/customXml" Target="../ink/ink7544.xml"/><Relationship Id="rId39" Type="http://schemas.openxmlformats.org/officeDocument/2006/relationships/customXml" Target="../ink/ink7555.xml"/><Relationship Id="rId34" Type="http://schemas.openxmlformats.org/officeDocument/2006/relationships/customXml" Target="../ink/ink7552.xml"/><Relationship Id="rId50" Type="http://schemas.openxmlformats.org/officeDocument/2006/relationships/image" Target="../media/image1019.png"/><Relationship Id="rId55" Type="http://schemas.openxmlformats.org/officeDocument/2006/relationships/customXml" Target="../ink/ink7563.xml"/></Relationships>
</file>

<file path=ppt/slides/_rels/slide1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83.xml"/><Relationship Id="rId21" Type="http://schemas.openxmlformats.org/officeDocument/2006/relationships/image" Target="../media/image1007.png"/><Relationship Id="rId42" Type="http://schemas.openxmlformats.org/officeDocument/2006/relationships/image" Target="../media/image1015.png"/><Relationship Id="rId47" Type="http://schemas.openxmlformats.org/officeDocument/2006/relationships/customXml" Target="../ink/ink7594.xml"/><Relationship Id="rId63" Type="http://schemas.openxmlformats.org/officeDocument/2006/relationships/customXml" Target="../ink/ink7602.xml"/><Relationship Id="rId68" Type="http://schemas.openxmlformats.org/officeDocument/2006/relationships/image" Target="../media/image1028.png"/><Relationship Id="rId84" Type="http://schemas.openxmlformats.org/officeDocument/2006/relationships/image" Target="../media/image1036.png"/><Relationship Id="rId16" Type="http://schemas.openxmlformats.org/officeDocument/2006/relationships/customXml" Target="../ink/ink7578.xml"/><Relationship Id="rId11" Type="http://schemas.openxmlformats.org/officeDocument/2006/relationships/image" Target="../media/image1002.png"/><Relationship Id="rId32" Type="http://schemas.openxmlformats.org/officeDocument/2006/relationships/customXml" Target="../ink/ink7586.xml"/><Relationship Id="rId37" Type="http://schemas.openxmlformats.org/officeDocument/2006/relationships/customXml" Target="../ink/ink7589.xml"/><Relationship Id="rId53" Type="http://schemas.openxmlformats.org/officeDocument/2006/relationships/customXml" Target="../ink/ink7597.xml"/><Relationship Id="rId58" Type="http://schemas.openxmlformats.org/officeDocument/2006/relationships/image" Target="../media/image1023.png"/><Relationship Id="rId74" Type="http://schemas.openxmlformats.org/officeDocument/2006/relationships/image" Target="../media/image1031.png"/><Relationship Id="rId79" Type="http://schemas.openxmlformats.org/officeDocument/2006/relationships/customXml" Target="../ink/ink7610.xml"/><Relationship Id="rId5" Type="http://schemas.openxmlformats.org/officeDocument/2006/relationships/image" Target="../media/image999.png"/><Relationship Id="rId19" Type="http://schemas.openxmlformats.org/officeDocument/2006/relationships/image" Target="../media/image1006.png"/><Relationship Id="rId14" Type="http://schemas.openxmlformats.org/officeDocument/2006/relationships/customXml" Target="../ink/ink7577.xml"/><Relationship Id="rId22" Type="http://schemas.openxmlformats.org/officeDocument/2006/relationships/customXml" Target="../ink/ink7581.xml"/><Relationship Id="rId27" Type="http://schemas.openxmlformats.org/officeDocument/2006/relationships/image" Target="../media/image1010.png"/><Relationship Id="rId30" Type="http://schemas.openxmlformats.org/officeDocument/2006/relationships/customXml" Target="../ink/ink7585.xml"/><Relationship Id="rId35" Type="http://schemas.openxmlformats.org/officeDocument/2006/relationships/customXml" Target="../ink/ink7588.xml"/><Relationship Id="rId43" Type="http://schemas.openxmlformats.org/officeDocument/2006/relationships/customXml" Target="../ink/ink7592.xml"/><Relationship Id="rId48" Type="http://schemas.openxmlformats.org/officeDocument/2006/relationships/image" Target="../media/image1018.png"/><Relationship Id="rId56" Type="http://schemas.openxmlformats.org/officeDocument/2006/relationships/image" Target="../media/image1022.png"/><Relationship Id="rId64" Type="http://schemas.openxmlformats.org/officeDocument/2006/relationships/image" Target="../media/image1026.png"/><Relationship Id="rId69" Type="http://schemas.openxmlformats.org/officeDocument/2006/relationships/customXml" Target="../ink/ink7605.xml"/><Relationship Id="rId77" Type="http://schemas.openxmlformats.org/officeDocument/2006/relationships/customXml" Target="../ink/ink7609.xml"/><Relationship Id="rId8" Type="http://schemas.openxmlformats.org/officeDocument/2006/relationships/customXml" Target="../ink/ink7574.xml"/><Relationship Id="rId51" Type="http://schemas.openxmlformats.org/officeDocument/2006/relationships/customXml" Target="../ink/ink7596.xml"/><Relationship Id="rId72" Type="http://schemas.openxmlformats.org/officeDocument/2006/relationships/image" Target="../media/image1030.png"/><Relationship Id="rId80" Type="http://schemas.openxmlformats.org/officeDocument/2006/relationships/image" Target="../media/image1034.png"/><Relationship Id="rId85" Type="http://schemas.openxmlformats.org/officeDocument/2006/relationships/customXml" Target="../ink/ink7613.xml"/><Relationship Id="rId3" Type="http://schemas.openxmlformats.org/officeDocument/2006/relationships/image" Target="../media/image998.png"/><Relationship Id="rId12" Type="http://schemas.openxmlformats.org/officeDocument/2006/relationships/customXml" Target="../ink/ink7576.xml"/><Relationship Id="rId17" Type="http://schemas.openxmlformats.org/officeDocument/2006/relationships/image" Target="../media/image1005.png"/><Relationship Id="rId25" Type="http://schemas.openxmlformats.org/officeDocument/2006/relationships/image" Target="../media/image1009.png"/><Relationship Id="rId33" Type="http://schemas.openxmlformats.org/officeDocument/2006/relationships/image" Target="../media/image1013.png"/><Relationship Id="rId38" Type="http://schemas.openxmlformats.org/officeDocument/2006/relationships/image" Target="../media/image786.png"/><Relationship Id="rId46" Type="http://schemas.openxmlformats.org/officeDocument/2006/relationships/image" Target="../media/image1017.png"/><Relationship Id="rId59" Type="http://schemas.openxmlformats.org/officeDocument/2006/relationships/customXml" Target="../ink/ink7600.xml"/><Relationship Id="rId67" Type="http://schemas.openxmlformats.org/officeDocument/2006/relationships/customXml" Target="../ink/ink7604.xml"/><Relationship Id="rId20" Type="http://schemas.openxmlformats.org/officeDocument/2006/relationships/customXml" Target="../ink/ink7580.xml"/><Relationship Id="rId41" Type="http://schemas.openxmlformats.org/officeDocument/2006/relationships/customXml" Target="../ink/ink7591.xml"/><Relationship Id="rId54" Type="http://schemas.openxmlformats.org/officeDocument/2006/relationships/image" Target="../media/image1021.png"/><Relationship Id="rId62" Type="http://schemas.openxmlformats.org/officeDocument/2006/relationships/image" Target="../media/image1025.png"/><Relationship Id="rId70" Type="http://schemas.openxmlformats.org/officeDocument/2006/relationships/image" Target="../media/image1029.png"/><Relationship Id="rId75" Type="http://schemas.openxmlformats.org/officeDocument/2006/relationships/customXml" Target="../ink/ink7608.xml"/><Relationship Id="rId83" Type="http://schemas.openxmlformats.org/officeDocument/2006/relationships/customXml" Target="../ink/ink76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73.xml"/><Relationship Id="rId15" Type="http://schemas.openxmlformats.org/officeDocument/2006/relationships/image" Target="../media/image1004.png"/><Relationship Id="rId23" Type="http://schemas.openxmlformats.org/officeDocument/2006/relationships/image" Target="../media/image1008.png"/><Relationship Id="rId28" Type="http://schemas.openxmlformats.org/officeDocument/2006/relationships/customXml" Target="../ink/ink7584.xml"/><Relationship Id="rId36" Type="http://schemas.openxmlformats.org/officeDocument/2006/relationships/image" Target="../media/image833.png"/><Relationship Id="rId49" Type="http://schemas.openxmlformats.org/officeDocument/2006/relationships/customXml" Target="../ink/ink7595.xml"/><Relationship Id="rId57" Type="http://schemas.openxmlformats.org/officeDocument/2006/relationships/customXml" Target="../ink/ink7599.xml"/><Relationship Id="rId10" Type="http://schemas.openxmlformats.org/officeDocument/2006/relationships/customXml" Target="../ink/ink7575.xml"/><Relationship Id="rId31" Type="http://schemas.openxmlformats.org/officeDocument/2006/relationships/image" Target="../media/image1012.png"/><Relationship Id="rId44" Type="http://schemas.openxmlformats.org/officeDocument/2006/relationships/image" Target="../media/image1016.png"/><Relationship Id="rId52" Type="http://schemas.openxmlformats.org/officeDocument/2006/relationships/image" Target="../media/image1020.png"/><Relationship Id="rId60" Type="http://schemas.openxmlformats.org/officeDocument/2006/relationships/image" Target="../media/image1024.png"/><Relationship Id="rId65" Type="http://schemas.openxmlformats.org/officeDocument/2006/relationships/customXml" Target="../ink/ink7603.xml"/><Relationship Id="rId73" Type="http://schemas.openxmlformats.org/officeDocument/2006/relationships/customXml" Target="../ink/ink7607.xml"/><Relationship Id="rId78" Type="http://schemas.openxmlformats.org/officeDocument/2006/relationships/image" Target="../media/image1033.png"/><Relationship Id="rId81" Type="http://schemas.openxmlformats.org/officeDocument/2006/relationships/customXml" Target="../ink/ink7611.xml"/><Relationship Id="rId86" Type="http://schemas.openxmlformats.org/officeDocument/2006/relationships/image" Target="../media/image1037.png"/><Relationship Id="rId4" Type="http://schemas.openxmlformats.org/officeDocument/2006/relationships/customXml" Target="../ink/ink7572.xml"/><Relationship Id="rId9" Type="http://schemas.openxmlformats.org/officeDocument/2006/relationships/image" Target="../media/image1001.png"/><Relationship Id="rId13" Type="http://schemas.openxmlformats.org/officeDocument/2006/relationships/image" Target="../media/image1003.png"/><Relationship Id="rId18" Type="http://schemas.openxmlformats.org/officeDocument/2006/relationships/customXml" Target="../ink/ink7579.xml"/><Relationship Id="rId39" Type="http://schemas.openxmlformats.org/officeDocument/2006/relationships/customXml" Target="../ink/ink7590.xml"/><Relationship Id="rId34" Type="http://schemas.openxmlformats.org/officeDocument/2006/relationships/customXml" Target="../ink/ink7587.xml"/><Relationship Id="rId50" Type="http://schemas.openxmlformats.org/officeDocument/2006/relationships/image" Target="../media/image1019.png"/><Relationship Id="rId55" Type="http://schemas.openxmlformats.org/officeDocument/2006/relationships/customXml" Target="../ink/ink7598.xml"/><Relationship Id="rId76" Type="http://schemas.openxmlformats.org/officeDocument/2006/relationships/image" Target="../media/image1032.png"/><Relationship Id="rId7" Type="http://schemas.openxmlformats.org/officeDocument/2006/relationships/image" Target="../media/image1000.png"/><Relationship Id="rId71" Type="http://schemas.openxmlformats.org/officeDocument/2006/relationships/customXml" Target="../ink/ink7606.xml"/><Relationship Id="rId2" Type="http://schemas.openxmlformats.org/officeDocument/2006/relationships/customXml" Target="../ink/ink7571.xml"/><Relationship Id="rId29" Type="http://schemas.openxmlformats.org/officeDocument/2006/relationships/image" Target="../media/image1011.png"/><Relationship Id="rId24" Type="http://schemas.openxmlformats.org/officeDocument/2006/relationships/customXml" Target="../ink/ink7582.xml"/><Relationship Id="rId40" Type="http://schemas.openxmlformats.org/officeDocument/2006/relationships/image" Target="../media/image1014.png"/><Relationship Id="rId45" Type="http://schemas.openxmlformats.org/officeDocument/2006/relationships/customXml" Target="../ink/ink7593.xml"/><Relationship Id="rId66" Type="http://schemas.openxmlformats.org/officeDocument/2006/relationships/image" Target="../media/image1027.png"/><Relationship Id="rId61" Type="http://schemas.openxmlformats.org/officeDocument/2006/relationships/customXml" Target="../ink/ink7601.xml"/><Relationship Id="rId82" Type="http://schemas.openxmlformats.org/officeDocument/2006/relationships/image" Target="../media/image1035.png"/></Relationships>
</file>

<file path=ppt/slides/_rels/slide1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626.xml"/><Relationship Id="rId21" Type="http://schemas.openxmlformats.org/officeDocument/2006/relationships/image" Target="../media/image1007.png"/><Relationship Id="rId42" Type="http://schemas.openxmlformats.org/officeDocument/2006/relationships/image" Target="../media/image1015.png"/><Relationship Id="rId47" Type="http://schemas.openxmlformats.org/officeDocument/2006/relationships/customXml" Target="../ink/ink7637.xml"/><Relationship Id="rId63" Type="http://schemas.openxmlformats.org/officeDocument/2006/relationships/customXml" Target="../ink/ink7645.xml"/><Relationship Id="rId68" Type="http://schemas.openxmlformats.org/officeDocument/2006/relationships/image" Target="../media/image1028.png"/><Relationship Id="rId84" Type="http://schemas.openxmlformats.org/officeDocument/2006/relationships/image" Target="../media/image1036.png"/><Relationship Id="rId89" Type="http://schemas.openxmlformats.org/officeDocument/2006/relationships/customXml" Target="../ink/ink7658.xml"/><Relationship Id="rId16" Type="http://schemas.openxmlformats.org/officeDocument/2006/relationships/customXml" Target="../ink/ink7621.xml"/><Relationship Id="rId11" Type="http://schemas.openxmlformats.org/officeDocument/2006/relationships/image" Target="../media/image1002.png"/><Relationship Id="rId32" Type="http://schemas.openxmlformats.org/officeDocument/2006/relationships/customXml" Target="../ink/ink7629.xml"/><Relationship Id="rId37" Type="http://schemas.openxmlformats.org/officeDocument/2006/relationships/customXml" Target="../ink/ink7632.xml"/><Relationship Id="rId53" Type="http://schemas.openxmlformats.org/officeDocument/2006/relationships/customXml" Target="../ink/ink7640.xml"/><Relationship Id="rId58" Type="http://schemas.openxmlformats.org/officeDocument/2006/relationships/image" Target="../media/image1023.png"/><Relationship Id="rId74" Type="http://schemas.openxmlformats.org/officeDocument/2006/relationships/image" Target="../media/image1031.png"/><Relationship Id="rId79" Type="http://schemas.openxmlformats.org/officeDocument/2006/relationships/customXml" Target="../ink/ink7653.xml"/><Relationship Id="rId5" Type="http://schemas.openxmlformats.org/officeDocument/2006/relationships/image" Target="../media/image999.png"/><Relationship Id="rId90" Type="http://schemas.openxmlformats.org/officeDocument/2006/relationships/image" Target="../media/image1039.png"/><Relationship Id="rId22" Type="http://schemas.openxmlformats.org/officeDocument/2006/relationships/customXml" Target="../ink/ink7624.xml"/><Relationship Id="rId27" Type="http://schemas.openxmlformats.org/officeDocument/2006/relationships/image" Target="../media/image1010.png"/><Relationship Id="rId43" Type="http://schemas.openxmlformats.org/officeDocument/2006/relationships/customXml" Target="../ink/ink7635.xml"/><Relationship Id="rId48" Type="http://schemas.openxmlformats.org/officeDocument/2006/relationships/image" Target="../media/image1018.png"/><Relationship Id="rId64" Type="http://schemas.openxmlformats.org/officeDocument/2006/relationships/image" Target="../media/image1026.png"/><Relationship Id="rId69" Type="http://schemas.openxmlformats.org/officeDocument/2006/relationships/customXml" Target="../ink/ink7648.xml"/><Relationship Id="rId8" Type="http://schemas.openxmlformats.org/officeDocument/2006/relationships/customXml" Target="../ink/ink7617.xml"/><Relationship Id="rId51" Type="http://schemas.openxmlformats.org/officeDocument/2006/relationships/customXml" Target="../ink/ink7639.xml"/><Relationship Id="rId72" Type="http://schemas.openxmlformats.org/officeDocument/2006/relationships/image" Target="../media/image1030.png"/><Relationship Id="rId80" Type="http://schemas.openxmlformats.org/officeDocument/2006/relationships/image" Target="../media/image1034.png"/><Relationship Id="rId85" Type="http://schemas.openxmlformats.org/officeDocument/2006/relationships/customXml" Target="../ink/ink7656.xml"/><Relationship Id="rId93" Type="http://schemas.openxmlformats.org/officeDocument/2006/relationships/customXml" Target="../ink/ink7660.xml"/><Relationship Id="rId3" Type="http://schemas.openxmlformats.org/officeDocument/2006/relationships/image" Target="../media/image998.png"/><Relationship Id="rId12" Type="http://schemas.openxmlformats.org/officeDocument/2006/relationships/customXml" Target="../ink/ink7619.xml"/><Relationship Id="rId17" Type="http://schemas.openxmlformats.org/officeDocument/2006/relationships/image" Target="../media/image1005.png"/><Relationship Id="rId25" Type="http://schemas.openxmlformats.org/officeDocument/2006/relationships/image" Target="../media/image1009.png"/><Relationship Id="rId33" Type="http://schemas.openxmlformats.org/officeDocument/2006/relationships/image" Target="../media/image1013.png"/><Relationship Id="rId38" Type="http://schemas.openxmlformats.org/officeDocument/2006/relationships/image" Target="../media/image786.png"/><Relationship Id="rId46" Type="http://schemas.openxmlformats.org/officeDocument/2006/relationships/image" Target="../media/image1017.png"/><Relationship Id="rId59" Type="http://schemas.openxmlformats.org/officeDocument/2006/relationships/customXml" Target="../ink/ink7643.xml"/><Relationship Id="rId67" Type="http://schemas.openxmlformats.org/officeDocument/2006/relationships/customXml" Target="../ink/ink7647.xml"/><Relationship Id="rId20" Type="http://schemas.openxmlformats.org/officeDocument/2006/relationships/customXml" Target="../ink/ink7623.xml"/><Relationship Id="rId41" Type="http://schemas.openxmlformats.org/officeDocument/2006/relationships/customXml" Target="../ink/ink7634.xml"/><Relationship Id="rId54" Type="http://schemas.openxmlformats.org/officeDocument/2006/relationships/image" Target="../media/image1021.png"/><Relationship Id="rId62" Type="http://schemas.openxmlformats.org/officeDocument/2006/relationships/image" Target="../media/image1025.png"/><Relationship Id="rId70" Type="http://schemas.openxmlformats.org/officeDocument/2006/relationships/image" Target="../media/image1029.png"/><Relationship Id="rId75" Type="http://schemas.openxmlformats.org/officeDocument/2006/relationships/customXml" Target="../ink/ink7651.xml"/><Relationship Id="rId83" Type="http://schemas.openxmlformats.org/officeDocument/2006/relationships/customXml" Target="../ink/ink7655.xml"/><Relationship Id="rId88" Type="http://schemas.openxmlformats.org/officeDocument/2006/relationships/image" Target="../media/image1038.png"/><Relationship Id="rId91" Type="http://schemas.openxmlformats.org/officeDocument/2006/relationships/customXml" Target="../ink/ink76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16.xml"/><Relationship Id="rId15" Type="http://schemas.openxmlformats.org/officeDocument/2006/relationships/image" Target="../media/image1004.png"/><Relationship Id="rId23" Type="http://schemas.openxmlformats.org/officeDocument/2006/relationships/image" Target="../media/image1008.png"/><Relationship Id="rId28" Type="http://schemas.openxmlformats.org/officeDocument/2006/relationships/customXml" Target="../ink/ink7627.xml"/><Relationship Id="rId36" Type="http://schemas.openxmlformats.org/officeDocument/2006/relationships/image" Target="../media/image833.png"/><Relationship Id="rId49" Type="http://schemas.openxmlformats.org/officeDocument/2006/relationships/customXml" Target="../ink/ink7638.xml"/><Relationship Id="rId57" Type="http://schemas.openxmlformats.org/officeDocument/2006/relationships/customXml" Target="../ink/ink7642.xml"/><Relationship Id="rId10" Type="http://schemas.openxmlformats.org/officeDocument/2006/relationships/customXml" Target="../ink/ink7618.xml"/><Relationship Id="rId31" Type="http://schemas.openxmlformats.org/officeDocument/2006/relationships/image" Target="../media/image1012.png"/><Relationship Id="rId44" Type="http://schemas.openxmlformats.org/officeDocument/2006/relationships/image" Target="../media/image1016.png"/><Relationship Id="rId52" Type="http://schemas.openxmlformats.org/officeDocument/2006/relationships/image" Target="../media/image1020.png"/><Relationship Id="rId60" Type="http://schemas.openxmlformats.org/officeDocument/2006/relationships/image" Target="../media/image1024.png"/><Relationship Id="rId65" Type="http://schemas.openxmlformats.org/officeDocument/2006/relationships/customXml" Target="../ink/ink7646.xml"/><Relationship Id="rId73" Type="http://schemas.openxmlformats.org/officeDocument/2006/relationships/customXml" Target="../ink/ink7650.xml"/><Relationship Id="rId78" Type="http://schemas.openxmlformats.org/officeDocument/2006/relationships/image" Target="../media/image1033.png"/><Relationship Id="rId81" Type="http://schemas.openxmlformats.org/officeDocument/2006/relationships/customXml" Target="../ink/ink7654.xml"/><Relationship Id="rId86" Type="http://schemas.openxmlformats.org/officeDocument/2006/relationships/image" Target="../media/image1037.png"/><Relationship Id="rId94" Type="http://schemas.openxmlformats.org/officeDocument/2006/relationships/image" Target="../media/image1041.png"/><Relationship Id="rId4" Type="http://schemas.openxmlformats.org/officeDocument/2006/relationships/customXml" Target="../ink/ink7615.xml"/><Relationship Id="rId9" Type="http://schemas.openxmlformats.org/officeDocument/2006/relationships/image" Target="../media/image1001.png"/><Relationship Id="rId13" Type="http://schemas.openxmlformats.org/officeDocument/2006/relationships/image" Target="../media/image1003.png"/><Relationship Id="rId18" Type="http://schemas.openxmlformats.org/officeDocument/2006/relationships/customXml" Target="../ink/ink7622.xml"/><Relationship Id="rId39" Type="http://schemas.openxmlformats.org/officeDocument/2006/relationships/customXml" Target="../ink/ink7633.xml"/><Relationship Id="rId34" Type="http://schemas.openxmlformats.org/officeDocument/2006/relationships/customXml" Target="../ink/ink7630.xml"/><Relationship Id="rId50" Type="http://schemas.openxmlformats.org/officeDocument/2006/relationships/image" Target="../media/image1019.png"/><Relationship Id="rId55" Type="http://schemas.openxmlformats.org/officeDocument/2006/relationships/customXml" Target="../ink/ink7641.xml"/><Relationship Id="rId76" Type="http://schemas.openxmlformats.org/officeDocument/2006/relationships/image" Target="../media/image1032.png"/><Relationship Id="rId7" Type="http://schemas.openxmlformats.org/officeDocument/2006/relationships/image" Target="../media/image1000.png"/><Relationship Id="rId71" Type="http://schemas.openxmlformats.org/officeDocument/2006/relationships/customXml" Target="../ink/ink7649.xml"/><Relationship Id="rId92" Type="http://schemas.openxmlformats.org/officeDocument/2006/relationships/image" Target="../media/image1040.png"/><Relationship Id="rId2" Type="http://schemas.openxmlformats.org/officeDocument/2006/relationships/customXml" Target="../ink/ink7614.xml"/><Relationship Id="rId29" Type="http://schemas.openxmlformats.org/officeDocument/2006/relationships/image" Target="../media/image1011.png"/><Relationship Id="rId24" Type="http://schemas.openxmlformats.org/officeDocument/2006/relationships/customXml" Target="../ink/ink7625.xml"/><Relationship Id="rId40" Type="http://schemas.openxmlformats.org/officeDocument/2006/relationships/image" Target="../media/image1014.png"/><Relationship Id="rId45" Type="http://schemas.openxmlformats.org/officeDocument/2006/relationships/customXml" Target="../ink/ink7636.xml"/><Relationship Id="rId66" Type="http://schemas.openxmlformats.org/officeDocument/2006/relationships/image" Target="../media/image1027.png"/><Relationship Id="rId87" Type="http://schemas.openxmlformats.org/officeDocument/2006/relationships/customXml" Target="../ink/ink7657.xml"/><Relationship Id="rId61" Type="http://schemas.openxmlformats.org/officeDocument/2006/relationships/customXml" Target="../ink/ink7644.xml"/><Relationship Id="rId82" Type="http://schemas.openxmlformats.org/officeDocument/2006/relationships/image" Target="../media/image1035.png"/><Relationship Id="rId19" Type="http://schemas.openxmlformats.org/officeDocument/2006/relationships/image" Target="../media/image1006.png"/><Relationship Id="rId14" Type="http://schemas.openxmlformats.org/officeDocument/2006/relationships/customXml" Target="../ink/ink7620.xml"/><Relationship Id="rId30" Type="http://schemas.openxmlformats.org/officeDocument/2006/relationships/customXml" Target="../ink/ink7628.xml"/><Relationship Id="rId35" Type="http://schemas.openxmlformats.org/officeDocument/2006/relationships/customXml" Target="../ink/ink7631.xml"/><Relationship Id="rId56" Type="http://schemas.openxmlformats.org/officeDocument/2006/relationships/image" Target="../media/image1022.png"/><Relationship Id="rId77" Type="http://schemas.openxmlformats.org/officeDocument/2006/relationships/customXml" Target="../ink/ink7652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10.png"/><Relationship Id="rId18" Type="http://schemas.openxmlformats.org/officeDocument/2006/relationships/customXml" Target="../ink/ink489.xml"/><Relationship Id="rId26" Type="http://schemas.openxmlformats.org/officeDocument/2006/relationships/customXml" Target="../ink/ink493.xml"/><Relationship Id="rId21" Type="http://schemas.openxmlformats.org/officeDocument/2006/relationships/image" Target="../media/image6710.png"/><Relationship Id="rId34" Type="http://schemas.openxmlformats.org/officeDocument/2006/relationships/customXml" Target="../ink/ink497.xml"/><Relationship Id="rId7" Type="http://schemas.openxmlformats.org/officeDocument/2006/relationships/image" Target="../media/image6010.png"/><Relationship Id="rId12" Type="http://schemas.openxmlformats.org/officeDocument/2006/relationships/customXml" Target="../ink/ink486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2" Type="http://schemas.openxmlformats.org/officeDocument/2006/relationships/customXml" Target="../ink/ink481.xml"/><Relationship Id="rId16" Type="http://schemas.openxmlformats.org/officeDocument/2006/relationships/customXml" Target="../ink/ink488.xml"/><Relationship Id="rId20" Type="http://schemas.openxmlformats.org/officeDocument/2006/relationships/customXml" Target="../ink/ink490.xml"/><Relationship Id="rId29" Type="http://schemas.openxmlformats.org/officeDocument/2006/relationships/image" Target="../media/image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3.xml"/><Relationship Id="rId11" Type="http://schemas.openxmlformats.org/officeDocument/2006/relationships/image" Target="../media/image6210.png"/><Relationship Id="rId24" Type="http://schemas.openxmlformats.org/officeDocument/2006/relationships/customXml" Target="../ink/ink492.xml"/><Relationship Id="rId32" Type="http://schemas.openxmlformats.org/officeDocument/2006/relationships/customXml" Target="../ink/ink496.xml"/><Relationship Id="rId37" Type="http://schemas.openxmlformats.org/officeDocument/2006/relationships/image" Target="../media/image75.png"/><Relationship Id="rId5" Type="http://schemas.openxmlformats.org/officeDocument/2006/relationships/image" Target="../media/image5910.png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494.xml"/><Relationship Id="rId36" Type="http://schemas.openxmlformats.org/officeDocument/2006/relationships/customXml" Target="../ink/ink498.xml"/><Relationship Id="rId10" Type="http://schemas.openxmlformats.org/officeDocument/2006/relationships/customXml" Target="../ink/ink485.xml"/><Relationship Id="rId19" Type="http://schemas.openxmlformats.org/officeDocument/2006/relationships/image" Target="../media/image6610.png"/><Relationship Id="rId31" Type="http://schemas.openxmlformats.org/officeDocument/2006/relationships/image" Target="../media/image72.png"/><Relationship Id="rId4" Type="http://schemas.openxmlformats.org/officeDocument/2006/relationships/customXml" Target="../ink/ink482.xml"/><Relationship Id="rId9" Type="http://schemas.openxmlformats.org/officeDocument/2006/relationships/image" Target="../media/image6110.png"/><Relationship Id="rId14" Type="http://schemas.openxmlformats.org/officeDocument/2006/relationships/customXml" Target="../ink/ink487.xml"/><Relationship Id="rId22" Type="http://schemas.openxmlformats.org/officeDocument/2006/relationships/customXml" Target="../ink/ink491.xml"/><Relationship Id="rId27" Type="http://schemas.openxmlformats.org/officeDocument/2006/relationships/image" Target="../media/image7010.png"/><Relationship Id="rId30" Type="http://schemas.openxmlformats.org/officeDocument/2006/relationships/customXml" Target="../ink/ink495.xml"/><Relationship Id="rId35" Type="http://schemas.openxmlformats.org/officeDocument/2006/relationships/image" Target="../media/image74.png"/><Relationship Id="rId8" Type="http://schemas.openxmlformats.org/officeDocument/2006/relationships/customXml" Target="../ink/ink484.xml"/><Relationship Id="rId3" Type="http://schemas.openxmlformats.org/officeDocument/2006/relationships/image" Target="../media/image5810.png"/></Relationships>
</file>

<file path=ppt/slides/_rels/slide1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673.xml"/><Relationship Id="rId21" Type="http://schemas.openxmlformats.org/officeDocument/2006/relationships/image" Target="../media/image1007.png"/><Relationship Id="rId42" Type="http://schemas.openxmlformats.org/officeDocument/2006/relationships/image" Target="../media/image1015.png"/><Relationship Id="rId47" Type="http://schemas.openxmlformats.org/officeDocument/2006/relationships/customXml" Target="../ink/ink7684.xml"/><Relationship Id="rId63" Type="http://schemas.openxmlformats.org/officeDocument/2006/relationships/customXml" Target="../ink/ink7692.xml"/><Relationship Id="rId68" Type="http://schemas.openxmlformats.org/officeDocument/2006/relationships/image" Target="../media/image1028.png"/><Relationship Id="rId84" Type="http://schemas.openxmlformats.org/officeDocument/2006/relationships/image" Target="../media/image1036.png"/><Relationship Id="rId89" Type="http://schemas.openxmlformats.org/officeDocument/2006/relationships/customXml" Target="../ink/ink7705.xml"/><Relationship Id="rId16" Type="http://schemas.openxmlformats.org/officeDocument/2006/relationships/customXml" Target="../ink/ink7668.xml"/><Relationship Id="rId11" Type="http://schemas.openxmlformats.org/officeDocument/2006/relationships/image" Target="../media/image1002.png"/><Relationship Id="rId32" Type="http://schemas.openxmlformats.org/officeDocument/2006/relationships/customXml" Target="../ink/ink7676.xml"/><Relationship Id="rId37" Type="http://schemas.openxmlformats.org/officeDocument/2006/relationships/customXml" Target="../ink/ink7679.xml"/><Relationship Id="rId53" Type="http://schemas.openxmlformats.org/officeDocument/2006/relationships/customXml" Target="../ink/ink7687.xml"/><Relationship Id="rId58" Type="http://schemas.openxmlformats.org/officeDocument/2006/relationships/image" Target="../media/image1023.png"/><Relationship Id="rId74" Type="http://schemas.openxmlformats.org/officeDocument/2006/relationships/image" Target="../media/image1031.png"/><Relationship Id="rId79" Type="http://schemas.openxmlformats.org/officeDocument/2006/relationships/customXml" Target="../ink/ink7700.xml"/><Relationship Id="rId5" Type="http://schemas.openxmlformats.org/officeDocument/2006/relationships/image" Target="../media/image999.png"/><Relationship Id="rId90" Type="http://schemas.openxmlformats.org/officeDocument/2006/relationships/image" Target="../media/image1039.png"/><Relationship Id="rId95" Type="http://schemas.openxmlformats.org/officeDocument/2006/relationships/customXml" Target="../ink/ink7708.xml"/><Relationship Id="rId22" Type="http://schemas.openxmlformats.org/officeDocument/2006/relationships/customXml" Target="../ink/ink7671.xml"/><Relationship Id="rId27" Type="http://schemas.openxmlformats.org/officeDocument/2006/relationships/image" Target="../media/image1010.png"/><Relationship Id="rId43" Type="http://schemas.openxmlformats.org/officeDocument/2006/relationships/customXml" Target="../ink/ink7682.xml"/><Relationship Id="rId48" Type="http://schemas.openxmlformats.org/officeDocument/2006/relationships/image" Target="../media/image1018.png"/><Relationship Id="rId64" Type="http://schemas.openxmlformats.org/officeDocument/2006/relationships/image" Target="../media/image1026.png"/><Relationship Id="rId69" Type="http://schemas.openxmlformats.org/officeDocument/2006/relationships/customXml" Target="../ink/ink7695.xml"/><Relationship Id="rId80" Type="http://schemas.openxmlformats.org/officeDocument/2006/relationships/image" Target="../media/image1034.png"/><Relationship Id="rId85" Type="http://schemas.openxmlformats.org/officeDocument/2006/relationships/customXml" Target="../ink/ink7703.xml"/><Relationship Id="rId3" Type="http://schemas.openxmlformats.org/officeDocument/2006/relationships/image" Target="../media/image998.png"/><Relationship Id="rId12" Type="http://schemas.openxmlformats.org/officeDocument/2006/relationships/customXml" Target="../ink/ink7666.xml"/><Relationship Id="rId17" Type="http://schemas.openxmlformats.org/officeDocument/2006/relationships/image" Target="../media/image1005.png"/><Relationship Id="rId25" Type="http://schemas.openxmlformats.org/officeDocument/2006/relationships/image" Target="../media/image1009.png"/><Relationship Id="rId33" Type="http://schemas.openxmlformats.org/officeDocument/2006/relationships/image" Target="../media/image1013.png"/><Relationship Id="rId38" Type="http://schemas.openxmlformats.org/officeDocument/2006/relationships/image" Target="../media/image786.png"/><Relationship Id="rId46" Type="http://schemas.openxmlformats.org/officeDocument/2006/relationships/image" Target="../media/image1017.png"/><Relationship Id="rId59" Type="http://schemas.openxmlformats.org/officeDocument/2006/relationships/customXml" Target="../ink/ink7690.xml"/><Relationship Id="rId67" Type="http://schemas.openxmlformats.org/officeDocument/2006/relationships/customXml" Target="../ink/ink7694.xml"/><Relationship Id="rId20" Type="http://schemas.openxmlformats.org/officeDocument/2006/relationships/customXml" Target="../ink/ink7670.xml"/><Relationship Id="rId41" Type="http://schemas.openxmlformats.org/officeDocument/2006/relationships/customXml" Target="../ink/ink7681.xml"/><Relationship Id="rId54" Type="http://schemas.openxmlformats.org/officeDocument/2006/relationships/image" Target="../media/image1021.png"/><Relationship Id="rId62" Type="http://schemas.openxmlformats.org/officeDocument/2006/relationships/image" Target="../media/image1025.png"/><Relationship Id="rId70" Type="http://schemas.openxmlformats.org/officeDocument/2006/relationships/image" Target="../media/image1029.png"/><Relationship Id="rId75" Type="http://schemas.openxmlformats.org/officeDocument/2006/relationships/customXml" Target="../ink/ink7698.xml"/><Relationship Id="rId83" Type="http://schemas.openxmlformats.org/officeDocument/2006/relationships/customXml" Target="../ink/ink7702.xml"/><Relationship Id="rId88" Type="http://schemas.openxmlformats.org/officeDocument/2006/relationships/image" Target="../media/image1038.png"/><Relationship Id="rId91" Type="http://schemas.openxmlformats.org/officeDocument/2006/relationships/customXml" Target="../ink/ink7706.xml"/><Relationship Id="rId96" Type="http://schemas.openxmlformats.org/officeDocument/2006/relationships/image" Target="../media/image10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63.xml"/><Relationship Id="rId15" Type="http://schemas.openxmlformats.org/officeDocument/2006/relationships/image" Target="../media/image1004.png"/><Relationship Id="rId23" Type="http://schemas.openxmlformats.org/officeDocument/2006/relationships/image" Target="../media/image1008.png"/><Relationship Id="rId28" Type="http://schemas.openxmlformats.org/officeDocument/2006/relationships/customXml" Target="../ink/ink7674.xml"/><Relationship Id="rId36" Type="http://schemas.openxmlformats.org/officeDocument/2006/relationships/image" Target="../media/image833.png"/><Relationship Id="rId49" Type="http://schemas.openxmlformats.org/officeDocument/2006/relationships/customXml" Target="../ink/ink7685.xml"/><Relationship Id="rId57" Type="http://schemas.openxmlformats.org/officeDocument/2006/relationships/customXml" Target="../ink/ink7689.xml"/><Relationship Id="rId10" Type="http://schemas.openxmlformats.org/officeDocument/2006/relationships/customXml" Target="../ink/ink7665.xml"/><Relationship Id="rId31" Type="http://schemas.openxmlformats.org/officeDocument/2006/relationships/image" Target="../media/image1012.png"/><Relationship Id="rId44" Type="http://schemas.openxmlformats.org/officeDocument/2006/relationships/image" Target="../media/image1016.png"/><Relationship Id="rId52" Type="http://schemas.openxmlformats.org/officeDocument/2006/relationships/image" Target="../media/image1020.png"/><Relationship Id="rId60" Type="http://schemas.openxmlformats.org/officeDocument/2006/relationships/image" Target="../media/image1024.png"/><Relationship Id="rId65" Type="http://schemas.openxmlformats.org/officeDocument/2006/relationships/customXml" Target="../ink/ink7693.xml"/><Relationship Id="rId73" Type="http://schemas.openxmlformats.org/officeDocument/2006/relationships/customXml" Target="../ink/ink7697.xml"/><Relationship Id="rId78" Type="http://schemas.openxmlformats.org/officeDocument/2006/relationships/image" Target="../media/image1033.png"/><Relationship Id="rId81" Type="http://schemas.openxmlformats.org/officeDocument/2006/relationships/customXml" Target="../ink/ink7701.xml"/><Relationship Id="rId86" Type="http://schemas.openxmlformats.org/officeDocument/2006/relationships/image" Target="../media/image1037.png"/><Relationship Id="rId94" Type="http://schemas.openxmlformats.org/officeDocument/2006/relationships/image" Target="../media/image1041.png"/><Relationship Id="rId4" Type="http://schemas.openxmlformats.org/officeDocument/2006/relationships/customXml" Target="../ink/ink7662.xml"/><Relationship Id="rId9" Type="http://schemas.openxmlformats.org/officeDocument/2006/relationships/image" Target="../media/image1001.png"/><Relationship Id="rId13" Type="http://schemas.openxmlformats.org/officeDocument/2006/relationships/image" Target="../media/image1003.png"/><Relationship Id="rId18" Type="http://schemas.openxmlformats.org/officeDocument/2006/relationships/customXml" Target="../ink/ink7669.xml"/><Relationship Id="rId39" Type="http://schemas.openxmlformats.org/officeDocument/2006/relationships/customXml" Target="../ink/ink7680.xml"/><Relationship Id="rId34" Type="http://schemas.openxmlformats.org/officeDocument/2006/relationships/customXml" Target="../ink/ink7677.xml"/><Relationship Id="rId50" Type="http://schemas.openxmlformats.org/officeDocument/2006/relationships/image" Target="../media/image1019.png"/><Relationship Id="rId55" Type="http://schemas.openxmlformats.org/officeDocument/2006/relationships/customXml" Target="../ink/ink7688.xml"/><Relationship Id="rId76" Type="http://schemas.openxmlformats.org/officeDocument/2006/relationships/image" Target="../media/image1032.png"/><Relationship Id="rId97" Type="http://schemas.openxmlformats.org/officeDocument/2006/relationships/customXml" Target="../ink/ink7709.xml"/><Relationship Id="rId7" Type="http://schemas.openxmlformats.org/officeDocument/2006/relationships/image" Target="../media/image1000.png"/><Relationship Id="rId71" Type="http://schemas.openxmlformats.org/officeDocument/2006/relationships/customXml" Target="../ink/ink7696.xml"/><Relationship Id="rId92" Type="http://schemas.openxmlformats.org/officeDocument/2006/relationships/image" Target="../media/image1040.png"/><Relationship Id="rId2" Type="http://schemas.openxmlformats.org/officeDocument/2006/relationships/customXml" Target="../ink/ink7661.xml"/><Relationship Id="rId29" Type="http://schemas.openxmlformats.org/officeDocument/2006/relationships/image" Target="../media/image1011.png"/><Relationship Id="rId24" Type="http://schemas.openxmlformats.org/officeDocument/2006/relationships/customXml" Target="../ink/ink7672.xml"/><Relationship Id="rId40" Type="http://schemas.openxmlformats.org/officeDocument/2006/relationships/image" Target="../media/image1014.png"/><Relationship Id="rId45" Type="http://schemas.openxmlformats.org/officeDocument/2006/relationships/customXml" Target="../ink/ink7683.xml"/><Relationship Id="rId66" Type="http://schemas.openxmlformats.org/officeDocument/2006/relationships/image" Target="../media/image1027.png"/><Relationship Id="rId87" Type="http://schemas.openxmlformats.org/officeDocument/2006/relationships/customXml" Target="../ink/ink7704.xml"/><Relationship Id="rId61" Type="http://schemas.openxmlformats.org/officeDocument/2006/relationships/customXml" Target="../ink/ink7691.xml"/><Relationship Id="rId82" Type="http://schemas.openxmlformats.org/officeDocument/2006/relationships/image" Target="../media/image1035.png"/><Relationship Id="rId19" Type="http://schemas.openxmlformats.org/officeDocument/2006/relationships/image" Target="../media/image1006.png"/><Relationship Id="rId14" Type="http://schemas.openxmlformats.org/officeDocument/2006/relationships/customXml" Target="../ink/ink7667.xml"/><Relationship Id="rId30" Type="http://schemas.openxmlformats.org/officeDocument/2006/relationships/customXml" Target="../ink/ink7675.xml"/><Relationship Id="rId35" Type="http://schemas.openxmlformats.org/officeDocument/2006/relationships/customXml" Target="../ink/ink7678.xml"/><Relationship Id="rId56" Type="http://schemas.openxmlformats.org/officeDocument/2006/relationships/image" Target="../media/image1022.png"/><Relationship Id="rId77" Type="http://schemas.openxmlformats.org/officeDocument/2006/relationships/customXml" Target="../ink/ink7699.xml"/><Relationship Id="rId8" Type="http://schemas.openxmlformats.org/officeDocument/2006/relationships/customXml" Target="../ink/ink7664.xml"/><Relationship Id="rId51" Type="http://schemas.openxmlformats.org/officeDocument/2006/relationships/customXml" Target="../ink/ink7686.xml"/><Relationship Id="rId72" Type="http://schemas.openxmlformats.org/officeDocument/2006/relationships/image" Target="../media/image1030.png"/><Relationship Id="rId93" Type="http://schemas.openxmlformats.org/officeDocument/2006/relationships/customXml" Target="../ink/ink7707.xml"/><Relationship Id="rId98" Type="http://schemas.openxmlformats.org/officeDocument/2006/relationships/image" Target="../media/image1043.png"/></Relationships>
</file>

<file path=ppt/slides/_rels/slide1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722.xml"/><Relationship Id="rId21" Type="http://schemas.openxmlformats.org/officeDocument/2006/relationships/image" Target="../media/image1007.png"/><Relationship Id="rId42" Type="http://schemas.openxmlformats.org/officeDocument/2006/relationships/image" Target="../media/image1015.png"/><Relationship Id="rId47" Type="http://schemas.openxmlformats.org/officeDocument/2006/relationships/customXml" Target="../ink/ink7733.xml"/><Relationship Id="rId63" Type="http://schemas.openxmlformats.org/officeDocument/2006/relationships/customXml" Target="../ink/ink7741.xml"/><Relationship Id="rId68" Type="http://schemas.openxmlformats.org/officeDocument/2006/relationships/image" Target="../media/image1028.png"/><Relationship Id="rId84" Type="http://schemas.openxmlformats.org/officeDocument/2006/relationships/image" Target="../media/image1036.png"/><Relationship Id="rId89" Type="http://schemas.openxmlformats.org/officeDocument/2006/relationships/customXml" Target="../ink/ink7754.xml"/><Relationship Id="rId16" Type="http://schemas.openxmlformats.org/officeDocument/2006/relationships/customXml" Target="../ink/ink7717.xml"/><Relationship Id="rId107" Type="http://schemas.openxmlformats.org/officeDocument/2006/relationships/customXml" Target="../ink/ink7763.xml"/><Relationship Id="rId11" Type="http://schemas.openxmlformats.org/officeDocument/2006/relationships/image" Target="../media/image1002.png"/><Relationship Id="rId32" Type="http://schemas.openxmlformats.org/officeDocument/2006/relationships/customXml" Target="../ink/ink7725.xml"/><Relationship Id="rId37" Type="http://schemas.openxmlformats.org/officeDocument/2006/relationships/customXml" Target="../ink/ink7728.xml"/><Relationship Id="rId53" Type="http://schemas.openxmlformats.org/officeDocument/2006/relationships/customXml" Target="../ink/ink7736.xml"/><Relationship Id="rId58" Type="http://schemas.openxmlformats.org/officeDocument/2006/relationships/image" Target="../media/image1023.png"/><Relationship Id="rId74" Type="http://schemas.openxmlformats.org/officeDocument/2006/relationships/image" Target="../media/image1031.png"/><Relationship Id="rId79" Type="http://schemas.openxmlformats.org/officeDocument/2006/relationships/customXml" Target="../ink/ink7749.xml"/><Relationship Id="rId102" Type="http://schemas.openxmlformats.org/officeDocument/2006/relationships/image" Target="../media/image1045.png"/><Relationship Id="rId5" Type="http://schemas.openxmlformats.org/officeDocument/2006/relationships/image" Target="../media/image999.png"/><Relationship Id="rId90" Type="http://schemas.openxmlformats.org/officeDocument/2006/relationships/image" Target="../media/image1039.png"/><Relationship Id="rId95" Type="http://schemas.openxmlformats.org/officeDocument/2006/relationships/customXml" Target="../ink/ink7757.xml"/><Relationship Id="rId22" Type="http://schemas.openxmlformats.org/officeDocument/2006/relationships/customXml" Target="../ink/ink7720.xml"/><Relationship Id="rId27" Type="http://schemas.openxmlformats.org/officeDocument/2006/relationships/image" Target="../media/image1010.png"/><Relationship Id="rId43" Type="http://schemas.openxmlformats.org/officeDocument/2006/relationships/customXml" Target="../ink/ink7731.xml"/><Relationship Id="rId48" Type="http://schemas.openxmlformats.org/officeDocument/2006/relationships/image" Target="../media/image1018.png"/><Relationship Id="rId64" Type="http://schemas.openxmlformats.org/officeDocument/2006/relationships/image" Target="../media/image1026.png"/><Relationship Id="rId69" Type="http://schemas.openxmlformats.org/officeDocument/2006/relationships/customXml" Target="../ink/ink7744.xml"/><Relationship Id="rId80" Type="http://schemas.openxmlformats.org/officeDocument/2006/relationships/image" Target="../media/image1034.png"/><Relationship Id="rId85" Type="http://schemas.openxmlformats.org/officeDocument/2006/relationships/customXml" Target="../ink/ink7752.xml"/><Relationship Id="rId12" Type="http://schemas.openxmlformats.org/officeDocument/2006/relationships/customXml" Target="../ink/ink7715.xml"/><Relationship Id="rId17" Type="http://schemas.openxmlformats.org/officeDocument/2006/relationships/image" Target="../media/image1005.png"/><Relationship Id="rId33" Type="http://schemas.openxmlformats.org/officeDocument/2006/relationships/image" Target="../media/image1013.png"/><Relationship Id="rId38" Type="http://schemas.openxmlformats.org/officeDocument/2006/relationships/image" Target="../media/image786.png"/><Relationship Id="rId59" Type="http://schemas.openxmlformats.org/officeDocument/2006/relationships/customXml" Target="../ink/ink7739.xml"/><Relationship Id="rId103" Type="http://schemas.openxmlformats.org/officeDocument/2006/relationships/customXml" Target="../ink/ink7761.xml"/><Relationship Id="rId108" Type="http://schemas.openxmlformats.org/officeDocument/2006/relationships/image" Target="../media/image1048.png"/><Relationship Id="rId20" Type="http://schemas.openxmlformats.org/officeDocument/2006/relationships/customXml" Target="../ink/ink7719.xml"/><Relationship Id="rId41" Type="http://schemas.openxmlformats.org/officeDocument/2006/relationships/customXml" Target="../ink/ink7730.xml"/><Relationship Id="rId54" Type="http://schemas.openxmlformats.org/officeDocument/2006/relationships/image" Target="../media/image1021.png"/><Relationship Id="rId62" Type="http://schemas.openxmlformats.org/officeDocument/2006/relationships/image" Target="../media/image1025.png"/><Relationship Id="rId70" Type="http://schemas.openxmlformats.org/officeDocument/2006/relationships/image" Target="../media/image1029.png"/><Relationship Id="rId75" Type="http://schemas.openxmlformats.org/officeDocument/2006/relationships/customXml" Target="../ink/ink7747.xml"/><Relationship Id="rId83" Type="http://schemas.openxmlformats.org/officeDocument/2006/relationships/customXml" Target="../ink/ink7751.xml"/><Relationship Id="rId88" Type="http://schemas.openxmlformats.org/officeDocument/2006/relationships/image" Target="../media/image1038.png"/><Relationship Id="rId91" Type="http://schemas.openxmlformats.org/officeDocument/2006/relationships/customXml" Target="../ink/ink7755.xml"/><Relationship Id="rId96" Type="http://schemas.openxmlformats.org/officeDocument/2006/relationships/image" Target="../media/image10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12.xml"/><Relationship Id="rId15" Type="http://schemas.openxmlformats.org/officeDocument/2006/relationships/image" Target="../media/image1004.png"/><Relationship Id="rId23" Type="http://schemas.openxmlformats.org/officeDocument/2006/relationships/image" Target="../media/image1008.png"/><Relationship Id="rId28" Type="http://schemas.openxmlformats.org/officeDocument/2006/relationships/customXml" Target="../ink/ink7723.xml"/><Relationship Id="rId36" Type="http://schemas.openxmlformats.org/officeDocument/2006/relationships/image" Target="../media/image833.png"/><Relationship Id="rId49" Type="http://schemas.openxmlformats.org/officeDocument/2006/relationships/customXml" Target="../ink/ink7734.xml"/><Relationship Id="rId57" Type="http://schemas.openxmlformats.org/officeDocument/2006/relationships/customXml" Target="../ink/ink7738.xml"/><Relationship Id="rId106" Type="http://schemas.openxmlformats.org/officeDocument/2006/relationships/image" Target="../media/image1047.png"/><Relationship Id="rId10" Type="http://schemas.openxmlformats.org/officeDocument/2006/relationships/customXml" Target="../ink/ink7714.xml"/><Relationship Id="rId31" Type="http://schemas.openxmlformats.org/officeDocument/2006/relationships/image" Target="../media/image1012.png"/><Relationship Id="rId44" Type="http://schemas.openxmlformats.org/officeDocument/2006/relationships/image" Target="../media/image1016.png"/><Relationship Id="rId52" Type="http://schemas.openxmlformats.org/officeDocument/2006/relationships/image" Target="../media/image1020.png"/><Relationship Id="rId60" Type="http://schemas.openxmlformats.org/officeDocument/2006/relationships/image" Target="../media/image1024.png"/><Relationship Id="rId65" Type="http://schemas.openxmlformats.org/officeDocument/2006/relationships/customXml" Target="../ink/ink7742.xml"/><Relationship Id="rId73" Type="http://schemas.openxmlformats.org/officeDocument/2006/relationships/customXml" Target="../ink/ink7746.xml"/><Relationship Id="rId78" Type="http://schemas.openxmlformats.org/officeDocument/2006/relationships/image" Target="../media/image1033.png"/><Relationship Id="rId81" Type="http://schemas.openxmlformats.org/officeDocument/2006/relationships/customXml" Target="../ink/ink7750.xml"/><Relationship Id="rId86" Type="http://schemas.openxmlformats.org/officeDocument/2006/relationships/image" Target="../media/image1037.png"/><Relationship Id="rId94" Type="http://schemas.openxmlformats.org/officeDocument/2006/relationships/image" Target="../media/image1041.png"/><Relationship Id="rId99" Type="http://schemas.openxmlformats.org/officeDocument/2006/relationships/customXml" Target="../ink/ink7759.xml"/><Relationship Id="rId101" Type="http://schemas.openxmlformats.org/officeDocument/2006/relationships/customXml" Target="../ink/ink7760.xml"/><Relationship Id="rId4" Type="http://schemas.openxmlformats.org/officeDocument/2006/relationships/customXml" Target="../ink/ink7711.xml"/><Relationship Id="rId9" Type="http://schemas.openxmlformats.org/officeDocument/2006/relationships/image" Target="../media/image1001.png"/><Relationship Id="rId13" Type="http://schemas.openxmlformats.org/officeDocument/2006/relationships/image" Target="../media/image1003.png"/><Relationship Id="rId18" Type="http://schemas.openxmlformats.org/officeDocument/2006/relationships/customXml" Target="../ink/ink7718.xml"/><Relationship Id="rId39" Type="http://schemas.openxmlformats.org/officeDocument/2006/relationships/customXml" Target="../ink/ink7729.xml"/><Relationship Id="rId34" Type="http://schemas.openxmlformats.org/officeDocument/2006/relationships/customXml" Target="../ink/ink7726.xml"/><Relationship Id="rId50" Type="http://schemas.openxmlformats.org/officeDocument/2006/relationships/image" Target="../media/image1019.png"/><Relationship Id="rId55" Type="http://schemas.openxmlformats.org/officeDocument/2006/relationships/customXml" Target="../ink/ink7737.xml"/><Relationship Id="rId76" Type="http://schemas.openxmlformats.org/officeDocument/2006/relationships/image" Target="../media/image1032.png"/><Relationship Id="rId97" Type="http://schemas.openxmlformats.org/officeDocument/2006/relationships/customXml" Target="../ink/ink7758.xml"/><Relationship Id="rId104" Type="http://schemas.openxmlformats.org/officeDocument/2006/relationships/image" Target="../media/image1046.png"/><Relationship Id="rId7" Type="http://schemas.openxmlformats.org/officeDocument/2006/relationships/image" Target="../media/image1000.png"/><Relationship Id="rId71" Type="http://schemas.openxmlformats.org/officeDocument/2006/relationships/customXml" Target="../ink/ink7745.xml"/><Relationship Id="rId92" Type="http://schemas.openxmlformats.org/officeDocument/2006/relationships/image" Target="../media/image1040.png"/><Relationship Id="rId2" Type="http://schemas.openxmlformats.org/officeDocument/2006/relationships/customXml" Target="../ink/ink7710.xml"/><Relationship Id="rId29" Type="http://schemas.openxmlformats.org/officeDocument/2006/relationships/image" Target="../media/image1011.png"/><Relationship Id="rId24" Type="http://schemas.openxmlformats.org/officeDocument/2006/relationships/customXml" Target="../ink/ink7721.xml"/><Relationship Id="rId40" Type="http://schemas.openxmlformats.org/officeDocument/2006/relationships/image" Target="../media/image1014.png"/><Relationship Id="rId45" Type="http://schemas.openxmlformats.org/officeDocument/2006/relationships/customXml" Target="../ink/ink7732.xml"/><Relationship Id="rId66" Type="http://schemas.openxmlformats.org/officeDocument/2006/relationships/image" Target="../media/image1027.png"/><Relationship Id="rId87" Type="http://schemas.openxmlformats.org/officeDocument/2006/relationships/customXml" Target="../ink/ink7753.xml"/><Relationship Id="rId61" Type="http://schemas.openxmlformats.org/officeDocument/2006/relationships/customXml" Target="../ink/ink7740.xml"/><Relationship Id="rId82" Type="http://schemas.openxmlformats.org/officeDocument/2006/relationships/image" Target="../media/image1035.png"/><Relationship Id="rId19" Type="http://schemas.openxmlformats.org/officeDocument/2006/relationships/image" Target="../media/image1006.png"/><Relationship Id="rId14" Type="http://schemas.openxmlformats.org/officeDocument/2006/relationships/customXml" Target="../ink/ink7716.xml"/><Relationship Id="rId30" Type="http://schemas.openxmlformats.org/officeDocument/2006/relationships/customXml" Target="../ink/ink7724.xml"/><Relationship Id="rId35" Type="http://schemas.openxmlformats.org/officeDocument/2006/relationships/customXml" Target="../ink/ink7727.xml"/><Relationship Id="rId56" Type="http://schemas.openxmlformats.org/officeDocument/2006/relationships/image" Target="../media/image1022.png"/><Relationship Id="rId77" Type="http://schemas.openxmlformats.org/officeDocument/2006/relationships/customXml" Target="../ink/ink7748.xml"/><Relationship Id="rId100" Type="http://schemas.openxmlformats.org/officeDocument/2006/relationships/image" Target="../media/image1044.png"/><Relationship Id="rId105" Type="http://schemas.openxmlformats.org/officeDocument/2006/relationships/customXml" Target="../ink/ink7762.xml"/><Relationship Id="rId8" Type="http://schemas.openxmlformats.org/officeDocument/2006/relationships/customXml" Target="../ink/ink7713.xml"/><Relationship Id="rId51" Type="http://schemas.openxmlformats.org/officeDocument/2006/relationships/customXml" Target="../ink/ink7735.xml"/><Relationship Id="rId72" Type="http://schemas.openxmlformats.org/officeDocument/2006/relationships/image" Target="../media/image1030.png"/><Relationship Id="rId93" Type="http://schemas.openxmlformats.org/officeDocument/2006/relationships/customXml" Target="../ink/ink7756.xml"/><Relationship Id="rId98" Type="http://schemas.openxmlformats.org/officeDocument/2006/relationships/image" Target="../media/image1043.png"/><Relationship Id="rId3" Type="http://schemas.openxmlformats.org/officeDocument/2006/relationships/image" Target="../media/image998.png"/><Relationship Id="rId25" Type="http://schemas.openxmlformats.org/officeDocument/2006/relationships/image" Target="../media/image1009.png"/><Relationship Id="rId46" Type="http://schemas.openxmlformats.org/officeDocument/2006/relationships/image" Target="../media/image1017.png"/><Relationship Id="rId67" Type="http://schemas.openxmlformats.org/officeDocument/2006/relationships/customXml" Target="../ink/ink7743.xml"/></Relationships>
</file>

<file path=ppt/slides/_rels/slide16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21.png"/><Relationship Id="rId21" Type="http://schemas.openxmlformats.org/officeDocument/2006/relationships/customXml" Target="../ink/ink7774.xml"/><Relationship Id="rId42" Type="http://schemas.openxmlformats.org/officeDocument/2006/relationships/image" Target="../media/image1034.png"/><Relationship Id="rId47" Type="http://schemas.openxmlformats.org/officeDocument/2006/relationships/customXml" Target="../ink/ink7787.xml"/><Relationship Id="rId63" Type="http://schemas.openxmlformats.org/officeDocument/2006/relationships/customXml" Target="../ink/ink7795.xml"/><Relationship Id="rId68" Type="http://schemas.openxmlformats.org/officeDocument/2006/relationships/image" Target="../media/image1047.png"/><Relationship Id="rId84" Type="http://schemas.openxmlformats.org/officeDocument/2006/relationships/image" Target="../media/image1056.png"/><Relationship Id="rId16" Type="http://schemas.openxmlformats.org/officeDocument/2006/relationships/image" Target="../media/image1016.png"/><Relationship Id="rId11" Type="http://schemas.openxmlformats.org/officeDocument/2006/relationships/customXml" Target="../ink/ink7769.xml"/><Relationship Id="rId32" Type="http://schemas.openxmlformats.org/officeDocument/2006/relationships/image" Target="../media/image1029.png"/><Relationship Id="rId37" Type="http://schemas.openxmlformats.org/officeDocument/2006/relationships/customXml" Target="../ink/ink7782.xml"/><Relationship Id="rId53" Type="http://schemas.openxmlformats.org/officeDocument/2006/relationships/customXml" Target="../ink/ink7790.xml"/><Relationship Id="rId58" Type="http://schemas.openxmlformats.org/officeDocument/2006/relationships/image" Target="../media/image1042.png"/><Relationship Id="rId74" Type="http://schemas.openxmlformats.org/officeDocument/2006/relationships/image" Target="../media/image1051.png"/><Relationship Id="rId79" Type="http://schemas.openxmlformats.org/officeDocument/2006/relationships/customXml" Target="../ink/ink7803.xml"/><Relationship Id="rId5" Type="http://schemas.openxmlformats.org/officeDocument/2006/relationships/image" Target="../media/image1013.png"/><Relationship Id="rId19" Type="http://schemas.openxmlformats.org/officeDocument/2006/relationships/customXml" Target="../ink/ink7773.xml"/><Relationship Id="rId14" Type="http://schemas.openxmlformats.org/officeDocument/2006/relationships/image" Target="../media/image1015.png"/><Relationship Id="rId22" Type="http://schemas.openxmlformats.org/officeDocument/2006/relationships/image" Target="../media/image1019.png"/><Relationship Id="rId27" Type="http://schemas.openxmlformats.org/officeDocument/2006/relationships/customXml" Target="../ink/ink7777.xml"/><Relationship Id="rId30" Type="http://schemas.openxmlformats.org/officeDocument/2006/relationships/image" Target="../media/image1049.png"/><Relationship Id="rId35" Type="http://schemas.openxmlformats.org/officeDocument/2006/relationships/customXml" Target="../ink/ink7781.xml"/><Relationship Id="rId43" Type="http://schemas.openxmlformats.org/officeDocument/2006/relationships/customXml" Target="../ink/ink7785.xml"/><Relationship Id="rId48" Type="http://schemas.openxmlformats.org/officeDocument/2006/relationships/image" Target="../media/image1037.png"/><Relationship Id="rId56" Type="http://schemas.openxmlformats.org/officeDocument/2006/relationships/image" Target="../media/image1041.png"/><Relationship Id="rId64" Type="http://schemas.openxmlformats.org/officeDocument/2006/relationships/image" Target="../media/image1045.png"/><Relationship Id="rId69" Type="http://schemas.openxmlformats.org/officeDocument/2006/relationships/customXml" Target="../ink/ink7798.xml"/><Relationship Id="rId77" Type="http://schemas.openxmlformats.org/officeDocument/2006/relationships/customXml" Target="../ink/ink7802.xml"/><Relationship Id="rId8" Type="http://schemas.openxmlformats.org/officeDocument/2006/relationships/image" Target="../media/image833.png"/><Relationship Id="rId51" Type="http://schemas.openxmlformats.org/officeDocument/2006/relationships/customXml" Target="../ink/ink7789.xml"/><Relationship Id="rId72" Type="http://schemas.openxmlformats.org/officeDocument/2006/relationships/image" Target="../media/image1050.png"/><Relationship Id="rId80" Type="http://schemas.openxmlformats.org/officeDocument/2006/relationships/image" Target="../media/image1054.png"/><Relationship Id="rId85" Type="http://schemas.openxmlformats.org/officeDocument/2006/relationships/customXml" Target="../ink/ink7806.xml"/><Relationship Id="rId3" Type="http://schemas.openxmlformats.org/officeDocument/2006/relationships/image" Target="../media/image1012.png"/><Relationship Id="rId12" Type="http://schemas.openxmlformats.org/officeDocument/2006/relationships/image" Target="../media/image1014.png"/><Relationship Id="rId17" Type="http://schemas.openxmlformats.org/officeDocument/2006/relationships/customXml" Target="../ink/ink7772.xml"/><Relationship Id="rId25" Type="http://schemas.openxmlformats.org/officeDocument/2006/relationships/customXml" Target="../ink/ink7776.xml"/><Relationship Id="rId33" Type="http://schemas.openxmlformats.org/officeDocument/2006/relationships/customXml" Target="../ink/ink7780.xml"/><Relationship Id="rId38" Type="http://schemas.openxmlformats.org/officeDocument/2006/relationships/image" Target="../media/image1032.png"/><Relationship Id="rId46" Type="http://schemas.openxmlformats.org/officeDocument/2006/relationships/image" Target="../media/image1036.png"/><Relationship Id="rId59" Type="http://schemas.openxmlformats.org/officeDocument/2006/relationships/customXml" Target="../ink/ink7793.xml"/><Relationship Id="rId67" Type="http://schemas.openxmlformats.org/officeDocument/2006/relationships/customXml" Target="../ink/ink7797.xml"/><Relationship Id="rId20" Type="http://schemas.openxmlformats.org/officeDocument/2006/relationships/image" Target="../media/image1018.png"/><Relationship Id="rId41" Type="http://schemas.openxmlformats.org/officeDocument/2006/relationships/customXml" Target="../ink/ink7784.xml"/><Relationship Id="rId54" Type="http://schemas.openxmlformats.org/officeDocument/2006/relationships/image" Target="../media/image1040.png"/><Relationship Id="rId62" Type="http://schemas.openxmlformats.org/officeDocument/2006/relationships/image" Target="../media/image1044.png"/><Relationship Id="rId70" Type="http://schemas.openxmlformats.org/officeDocument/2006/relationships/image" Target="../media/image1048.png"/><Relationship Id="rId75" Type="http://schemas.openxmlformats.org/officeDocument/2006/relationships/customXml" Target="../ink/ink7801.xml"/><Relationship Id="rId83" Type="http://schemas.openxmlformats.org/officeDocument/2006/relationships/customXml" Target="../ink/ink78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66.xml"/><Relationship Id="rId15" Type="http://schemas.openxmlformats.org/officeDocument/2006/relationships/customXml" Target="../ink/ink7771.xml"/><Relationship Id="rId23" Type="http://schemas.openxmlformats.org/officeDocument/2006/relationships/customXml" Target="../ink/ink7775.xml"/><Relationship Id="rId28" Type="http://schemas.openxmlformats.org/officeDocument/2006/relationships/image" Target="../media/image1022.png"/><Relationship Id="rId36" Type="http://schemas.openxmlformats.org/officeDocument/2006/relationships/image" Target="../media/image1031.png"/><Relationship Id="rId49" Type="http://schemas.openxmlformats.org/officeDocument/2006/relationships/customXml" Target="../ink/ink7788.xml"/><Relationship Id="rId57" Type="http://schemas.openxmlformats.org/officeDocument/2006/relationships/customXml" Target="../ink/ink7792.xml"/><Relationship Id="rId10" Type="http://schemas.openxmlformats.org/officeDocument/2006/relationships/image" Target="../media/image786.png"/><Relationship Id="rId31" Type="http://schemas.openxmlformats.org/officeDocument/2006/relationships/customXml" Target="../ink/ink7779.xml"/><Relationship Id="rId44" Type="http://schemas.openxmlformats.org/officeDocument/2006/relationships/image" Target="../media/image1035.png"/><Relationship Id="rId52" Type="http://schemas.openxmlformats.org/officeDocument/2006/relationships/image" Target="../media/image1039.png"/><Relationship Id="rId60" Type="http://schemas.openxmlformats.org/officeDocument/2006/relationships/image" Target="../media/image1043.png"/><Relationship Id="rId65" Type="http://schemas.openxmlformats.org/officeDocument/2006/relationships/customXml" Target="../ink/ink7796.xml"/><Relationship Id="rId73" Type="http://schemas.openxmlformats.org/officeDocument/2006/relationships/customXml" Target="../ink/ink7800.xml"/><Relationship Id="rId78" Type="http://schemas.openxmlformats.org/officeDocument/2006/relationships/image" Target="../media/image1053.png"/><Relationship Id="rId81" Type="http://schemas.openxmlformats.org/officeDocument/2006/relationships/customXml" Target="../ink/ink7804.xml"/><Relationship Id="rId86" Type="http://schemas.openxmlformats.org/officeDocument/2006/relationships/image" Target="../media/image1057.png"/><Relationship Id="rId4" Type="http://schemas.openxmlformats.org/officeDocument/2006/relationships/customXml" Target="../ink/ink7765.xml"/><Relationship Id="rId9" Type="http://schemas.openxmlformats.org/officeDocument/2006/relationships/customXml" Target="../ink/ink7768.xml"/><Relationship Id="rId13" Type="http://schemas.openxmlformats.org/officeDocument/2006/relationships/customXml" Target="../ink/ink7770.xml"/><Relationship Id="rId18" Type="http://schemas.openxmlformats.org/officeDocument/2006/relationships/image" Target="../media/image1017.png"/><Relationship Id="rId39" Type="http://schemas.openxmlformats.org/officeDocument/2006/relationships/customXml" Target="../ink/ink7783.xml"/><Relationship Id="rId34" Type="http://schemas.openxmlformats.org/officeDocument/2006/relationships/image" Target="../media/image1030.png"/><Relationship Id="rId50" Type="http://schemas.openxmlformats.org/officeDocument/2006/relationships/image" Target="../media/image1038.png"/><Relationship Id="rId55" Type="http://schemas.openxmlformats.org/officeDocument/2006/relationships/customXml" Target="../ink/ink7791.xml"/><Relationship Id="rId76" Type="http://schemas.openxmlformats.org/officeDocument/2006/relationships/image" Target="../media/image1052.png"/><Relationship Id="rId7" Type="http://schemas.openxmlformats.org/officeDocument/2006/relationships/customXml" Target="../ink/ink7767.xml"/><Relationship Id="rId71" Type="http://schemas.openxmlformats.org/officeDocument/2006/relationships/customXml" Target="../ink/ink7799.xml"/><Relationship Id="rId2" Type="http://schemas.openxmlformats.org/officeDocument/2006/relationships/customXml" Target="../ink/ink7764.xml"/><Relationship Id="rId29" Type="http://schemas.openxmlformats.org/officeDocument/2006/relationships/customXml" Target="../ink/ink7778.xml"/><Relationship Id="rId24" Type="http://schemas.openxmlformats.org/officeDocument/2006/relationships/image" Target="../media/image1020.png"/><Relationship Id="rId40" Type="http://schemas.openxmlformats.org/officeDocument/2006/relationships/image" Target="../media/image1033.png"/><Relationship Id="rId45" Type="http://schemas.openxmlformats.org/officeDocument/2006/relationships/customXml" Target="../ink/ink7786.xml"/><Relationship Id="rId66" Type="http://schemas.openxmlformats.org/officeDocument/2006/relationships/image" Target="../media/image1046.png"/><Relationship Id="rId61" Type="http://schemas.openxmlformats.org/officeDocument/2006/relationships/customXml" Target="../ink/ink7794.xml"/><Relationship Id="rId82" Type="http://schemas.openxmlformats.org/officeDocument/2006/relationships/image" Target="../media/image1055.png"/></Relationships>
</file>

<file path=ppt/slides/_rels/slide16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21.png"/><Relationship Id="rId21" Type="http://schemas.openxmlformats.org/officeDocument/2006/relationships/customXml" Target="../ink/ink7817.xml"/><Relationship Id="rId42" Type="http://schemas.openxmlformats.org/officeDocument/2006/relationships/image" Target="../media/image1034.png"/><Relationship Id="rId47" Type="http://schemas.openxmlformats.org/officeDocument/2006/relationships/customXml" Target="../ink/ink7830.xml"/><Relationship Id="rId63" Type="http://schemas.openxmlformats.org/officeDocument/2006/relationships/customXml" Target="../ink/ink7838.xml"/><Relationship Id="rId68" Type="http://schemas.openxmlformats.org/officeDocument/2006/relationships/image" Target="../media/image1047.png"/><Relationship Id="rId84" Type="http://schemas.openxmlformats.org/officeDocument/2006/relationships/image" Target="../media/image1056.png"/><Relationship Id="rId89" Type="http://schemas.openxmlformats.org/officeDocument/2006/relationships/customXml" Target="../ink/ink7851.xml"/><Relationship Id="rId16" Type="http://schemas.openxmlformats.org/officeDocument/2006/relationships/image" Target="../media/image1016.png"/><Relationship Id="rId11" Type="http://schemas.openxmlformats.org/officeDocument/2006/relationships/customXml" Target="../ink/ink7812.xml"/><Relationship Id="rId32" Type="http://schemas.openxmlformats.org/officeDocument/2006/relationships/image" Target="../media/image1029.png"/><Relationship Id="rId37" Type="http://schemas.openxmlformats.org/officeDocument/2006/relationships/customXml" Target="../ink/ink7825.xml"/><Relationship Id="rId53" Type="http://schemas.openxmlformats.org/officeDocument/2006/relationships/customXml" Target="../ink/ink7833.xml"/><Relationship Id="rId58" Type="http://schemas.openxmlformats.org/officeDocument/2006/relationships/image" Target="../media/image1042.png"/><Relationship Id="rId74" Type="http://schemas.openxmlformats.org/officeDocument/2006/relationships/image" Target="../media/image1051.png"/><Relationship Id="rId79" Type="http://schemas.openxmlformats.org/officeDocument/2006/relationships/customXml" Target="../ink/ink7846.xml"/><Relationship Id="rId5" Type="http://schemas.openxmlformats.org/officeDocument/2006/relationships/image" Target="../media/image1013.png"/><Relationship Id="rId90" Type="http://schemas.openxmlformats.org/officeDocument/2006/relationships/image" Target="../media/image1059.png"/><Relationship Id="rId95" Type="http://schemas.openxmlformats.org/officeDocument/2006/relationships/customXml" Target="../ink/ink7854.xml"/><Relationship Id="rId22" Type="http://schemas.openxmlformats.org/officeDocument/2006/relationships/image" Target="../media/image1019.png"/><Relationship Id="rId27" Type="http://schemas.openxmlformats.org/officeDocument/2006/relationships/customXml" Target="../ink/ink7820.xml"/><Relationship Id="rId43" Type="http://schemas.openxmlformats.org/officeDocument/2006/relationships/customXml" Target="../ink/ink7828.xml"/><Relationship Id="rId48" Type="http://schemas.openxmlformats.org/officeDocument/2006/relationships/image" Target="../media/image1037.png"/><Relationship Id="rId64" Type="http://schemas.openxmlformats.org/officeDocument/2006/relationships/image" Target="../media/image1045.png"/><Relationship Id="rId69" Type="http://schemas.openxmlformats.org/officeDocument/2006/relationships/customXml" Target="../ink/ink7841.xml"/><Relationship Id="rId8" Type="http://schemas.openxmlformats.org/officeDocument/2006/relationships/image" Target="../media/image833.png"/><Relationship Id="rId51" Type="http://schemas.openxmlformats.org/officeDocument/2006/relationships/customXml" Target="../ink/ink7832.xml"/><Relationship Id="rId72" Type="http://schemas.openxmlformats.org/officeDocument/2006/relationships/image" Target="../media/image1050.png"/><Relationship Id="rId80" Type="http://schemas.openxmlformats.org/officeDocument/2006/relationships/image" Target="../media/image1054.png"/><Relationship Id="rId85" Type="http://schemas.openxmlformats.org/officeDocument/2006/relationships/customXml" Target="../ink/ink7849.xml"/><Relationship Id="rId93" Type="http://schemas.openxmlformats.org/officeDocument/2006/relationships/customXml" Target="../ink/ink7853.xml"/><Relationship Id="rId3" Type="http://schemas.openxmlformats.org/officeDocument/2006/relationships/image" Target="../media/image1012.png"/><Relationship Id="rId12" Type="http://schemas.openxmlformats.org/officeDocument/2006/relationships/image" Target="../media/image1014.png"/><Relationship Id="rId17" Type="http://schemas.openxmlformats.org/officeDocument/2006/relationships/customXml" Target="../ink/ink7815.xml"/><Relationship Id="rId25" Type="http://schemas.openxmlformats.org/officeDocument/2006/relationships/customXml" Target="../ink/ink7819.xml"/><Relationship Id="rId33" Type="http://schemas.openxmlformats.org/officeDocument/2006/relationships/customXml" Target="../ink/ink7823.xml"/><Relationship Id="rId38" Type="http://schemas.openxmlformats.org/officeDocument/2006/relationships/image" Target="../media/image1032.png"/><Relationship Id="rId46" Type="http://schemas.openxmlformats.org/officeDocument/2006/relationships/image" Target="../media/image1036.png"/><Relationship Id="rId59" Type="http://schemas.openxmlformats.org/officeDocument/2006/relationships/customXml" Target="../ink/ink7836.xml"/><Relationship Id="rId67" Type="http://schemas.openxmlformats.org/officeDocument/2006/relationships/customXml" Target="../ink/ink7840.xml"/><Relationship Id="rId20" Type="http://schemas.openxmlformats.org/officeDocument/2006/relationships/image" Target="../media/image1018.png"/><Relationship Id="rId41" Type="http://schemas.openxmlformats.org/officeDocument/2006/relationships/customXml" Target="../ink/ink7827.xml"/><Relationship Id="rId54" Type="http://schemas.openxmlformats.org/officeDocument/2006/relationships/image" Target="../media/image1040.png"/><Relationship Id="rId62" Type="http://schemas.openxmlformats.org/officeDocument/2006/relationships/image" Target="../media/image1044.png"/><Relationship Id="rId70" Type="http://schemas.openxmlformats.org/officeDocument/2006/relationships/image" Target="../media/image1048.png"/><Relationship Id="rId75" Type="http://schemas.openxmlformats.org/officeDocument/2006/relationships/customXml" Target="../ink/ink7844.xml"/><Relationship Id="rId83" Type="http://schemas.openxmlformats.org/officeDocument/2006/relationships/customXml" Target="../ink/ink7848.xml"/><Relationship Id="rId88" Type="http://schemas.openxmlformats.org/officeDocument/2006/relationships/image" Target="../media/image1058.png"/><Relationship Id="rId91" Type="http://schemas.openxmlformats.org/officeDocument/2006/relationships/customXml" Target="../ink/ink7852.xml"/><Relationship Id="rId96" Type="http://schemas.openxmlformats.org/officeDocument/2006/relationships/image" Target="../media/image10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09.xml"/><Relationship Id="rId15" Type="http://schemas.openxmlformats.org/officeDocument/2006/relationships/customXml" Target="../ink/ink7814.xml"/><Relationship Id="rId23" Type="http://schemas.openxmlformats.org/officeDocument/2006/relationships/customXml" Target="../ink/ink7818.xml"/><Relationship Id="rId28" Type="http://schemas.openxmlformats.org/officeDocument/2006/relationships/image" Target="../media/image1022.png"/><Relationship Id="rId36" Type="http://schemas.openxmlformats.org/officeDocument/2006/relationships/image" Target="../media/image1031.png"/><Relationship Id="rId49" Type="http://schemas.openxmlformats.org/officeDocument/2006/relationships/customXml" Target="../ink/ink7831.xml"/><Relationship Id="rId57" Type="http://schemas.openxmlformats.org/officeDocument/2006/relationships/customXml" Target="../ink/ink7835.xml"/><Relationship Id="rId10" Type="http://schemas.openxmlformats.org/officeDocument/2006/relationships/image" Target="../media/image786.png"/><Relationship Id="rId31" Type="http://schemas.openxmlformats.org/officeDocument/2006/relationships/customXml" Target="../ink/ink7822.xml"/><Relationship Id="rId44" Type="http://schemas.openxmlformats.org/officeDocument/2006/relationships/image" Target="../media/image1035.png"/><Relationship Id="rId52" Type="http://schemas.openxmlformats.org/officeDocument/2006/relationships/image" Target="../media/image1039.png"/><Relationship Id="rId60" Type="http://schemas.openxmlformats.org/officeDocument/2006/relationships/image" Target="../media/image1043.png"/><Relationship Id="rId65" Type="http://schemas.openxmlformats.org/officeDocument/2006/relationships/customXml" Target="../ink/ink7839.xml"/><Relationship Id="rId73" Type="http://schemas.openxmlformats.org/officeDocument/2006/relationships/customXml" Target="../ink/ink7843.xml"/><Relationship Id="rId78" Type="http://schemas.openxmlformats.org/officeDocument/2006/relationships/image" Target="../media/image1053.png"/><Relationship Id="rId81" Type="http://schemas.openxmlformats.org/officeDocument/2006/relationships/customXml" Target="../ink/ink7847.xml"/><Relationship Id="rId86" Type="http://schemas.openxmlformats.org/officeDocument/2006/relationships/image" Target="../media/image1057.png"/><Relationship Id="rId94" Type="http://schemas.openxmlformats.org/officeDocument/2006/relationships/image" Target="../media/image1061.png"/><Relationship Id="rId4" Type="http://schemas.openxmlformats.org/officeDocument/2006/relationships/customXml" Target="../ink/ink7808.xml"/><Relationship Id="rId9" Type="http://schemas.openxmlformats.org/officeDocument/2006/relationships/customXml" Target="../ink/ink7811.xml"/><Relationship Id="rId13" Type="http://schemas.openxmlformats.org/officeDocument/2006/relationships/customXml" Target="../ink/ink7813.xml"/><Relationship Id="rId18" Type="http://schemas.openxmlformats.org/officeDocument/2006/relationships/image" Target="../media/image1017.png"/><Relationship Id="rId39" Type="http://schemas.openxmlformats.org/officeDocument/2006/relationships/customXml" Target="../ink/ink7826.xml"/><Relationship Id="rId34" Type="http://schemas.openxmlformats.org/officeDocument/2006/relationships/image" Target="../media/image1030.png"/><Relationship Id="rId50" Type="http://schemas.openxmlformats.org/officeDocument/2006/relationships/image" Target="../media/image1038.png"/><Relationship Id="rId55" Type="http://schemas.openxmlformats.org/officeDocument/2006/relationships/customXml" Target="../ink/ink7834.xml"/><Relationship Id="rId76" Type="http://schemas.openxmlformats.org/officeDocument/2006/relationships/image" Target="../media/image1052.png"/><Relationship Id="rId7" Type="http://schemas.openxmlformats.org/officeDocument/2006/relationships/customXml" Target="../ink/ink7810.xml"/><Relationship Id="rId71" Type="http://schemas.openxmlformats.org/officeDocument/2006/relationships/customXml" Target="../ink/ink7842.xml"/><Relationship Id="rId92" Type="http://schemas.openxmlformats.org/officeDocument/2006/relationships/image" Target="../media/image1060.png"/><Relationship Id="rId2" Type="http://schemas.openxmlformats.org/officeDocument/2006/relationships/customXml" Target="../ink/ink7807.xml"/><Relationship Id="rId29" Type="http://schemas.openxmlformats.org/officeDocument/2006/relationships/customXml" Target="../ink/ink7821.xml"/><Relationship Id="rId24" Type="http://schemas.openxmlformats.org/officeDocument/2006/relationships/image" Target="../media/image1020.png"/><Relationship Id="rId40" Type="http://schemas.openxmlformats.org/officeDocument/2006/relationships/image" Target="../media/image1033.png"/><Relationship Id="rId45" Type="http://schemas.openxmlformats.org/officeDocument/2006/relationships/customXml" Target="../ink/ink7829.xml"/><Relationship Id="rId66" Type="http://schemas.openxmlformats.org/officeDocument/2006/relationships/image" Target="../media/image1046.png"/><Relationship Id="rId87" Type="http://schemas.openxmlformats.org/officeDocument/2006/relationships/customXml" Target="../ink/ink7850.xml"/><Relationship Id="rId61" Type="http://schemas.openxmlformats.org/officeDocument/2006/relationships/customXml" Target="../ink/ink7837.xml"/><Relationship Id="rId82" Type="http://schemas.openxmlformats.org/officeDocument/2006/relationships/image" Target="../media/image1055.png"/><Relationship Id="rId19" Type="http://schemas.openxmlformats.org/officeDocument/2006/relationships/customXml" Target="../ink/ink7816.xml"/><Relationship Id="rId14" Type="http://schemas.openxmlformats.org/officeDocument/2006/relationships/image" Target="../media/image1015.png"/><Relationship Id="rId30" Type="http://schemas.openxmlformats.org/officeDocument/2006/relationships/image" Target="../media/image1049.png"/><Relationship Id="rId35" Type="http://schemas.openxmlformats.org/officeDocument/2006/relationships/customXml" Target="../ink/ink7824.xml"/><Relationship Id="rId56" Type="http://schemas.openxmlformats.org/officeDocument/2006/relationships/image" Target="../media/image1041.png"/><Relationship Id="rId77" Type="http://schemas.openxmlformats.org/officeDocument/2006/relationships/customXml" Target="../ink/ink7845.xml"/></Relationships>
</file>

<file path=ppt/slides/_rels/slide16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21.png"/><Relationship Id="rId21" Type="http://schemas.openxmlformats.org/officeDocument/2006/relationships/customXml" Target="../ink/ink7865.xml"/><Relationship Id="rId42" Type="http://schemas.openxmlformats.org/officeDocument/2006/relationships/image" Target="../media/image1034.png"/><Relationship Id="rId47" Type="http://schemas.openxmlformats.org/officeDocument/2006/relationships/customXml" Target="../ink/ink7878.xml"/><Relationship Id="rId63" Type="http://schemas.openxmlformats.org/officeDocument/2006/relationships/customXml" Target="../ink/ink7886.xml"/><Relationship Id="rId68" Type="http://schemas.openxmlformats.org/officeDocument/2006/relationships/image" Target="../media/image1047.png"/><Relationship Id="rId84" Type="http://schemas.openxmlformats.org/officeDocument/2006/relationships/image" Target="../media/image1056.png"/><Relationship Id="rId89" Type="http://schemas.openxmlformats.org/officeDocument/2006/relationships/customXml" Target="../ink/ink7899.xml"/><Relationship Id="rId16" Type="http://schemas.openxmlformats.org/officeDocument/2006/relationships/image" Target="../media/image1016.png"/><Relationship Id="rId11" Type="http://schemas.openxmlformats.org/officeDocument/2006/relationships/customXml" Target="../ink/ink7860.xml"/><Relationship Id="rId32" Type="http://schemas.openxmlformats.org/officeDocument/2006/relationships/image" Target="../media/image1029.png"/><Relationship Id="rId37" Type="http://schemas.openxmlformats.org/officeDocument/2006/relationships/customXml" Target="../ink/ink7873.xml"/><Relationship Id="rId53" Type="http://schemas.openxmlformats.org/officeDocument/2006/relationships/customXml" Target="../ink/ink7881.xml"/><Relationship Id="rId58" Type="http://schemas.openxmlformats.org/officeDocument/2006/relationships/image" Target="../media/image1042.png"/><Relationship Id="rId74" Type="http://schemas.openxmlformats.org/officeDocument/2006/relationships/image" Target="../media/image1051.png"/><Relationship Id="rId79" Type="http://schemas.openxmlformats.org/officeDocument/2006/relationships/customXml" Target="../ink/ink7894.xml"/><Relationship Id="rId102" Type="http://schemas.openxmlformats.org/officeDocument/2006/relationships/image" Target="../media/image1065.png"/><Relationship Id="rId5" Type="http://schemas.openxmlformats.org/officeDocument/2006/relationships/image" Target="../media/image1013.png"/><Relationship Id="rId90" Type="http://schemas.openxmlformats.org/officeDocument/2006/relationships/image" Target="../media/image1059.png"/><Relationship Id="rId95" Type="http://schemas.openxmlformats.org/officeDocument/2006/relationships/customXml" Target="../ink/ink7902.xml"/><Relationship Id="rId22" Type="http://schemas.openxmlformats.org/officeDocument/2006/relationships/image" Target="../media/image1019.png"/><Relationship Id="rId27" Type="http://schemas.openxmlformats.org/officeDocument/2006/relationships/customXml" Target="../ink/ink7868.xml"/><Relationship Id="rId43" Type="http://schemas.openxmlformats.org/officeDocument/2006/relationships/customXml" Target="../ink/ink7876.xml"/><Relationship Id="rId48" Type="http://schemas.openxmlformats.org/officeDocument/2006/relationships/image" Target="../media/image1037.png"/><Relationship Id="rId64" Type="http://schemas.openxmlformats.org/officeDocument/2006/relationships/image" Target="../media/image1045.png"/><Relationship Id="rId69" Type="http://schemas.openxmlformats.org/officeDocument/2006/relationships/customXml" Target="../ink/ink7889.xml"/><Relationship Id="rId80" Type="http://schemas.openxmlformats.org/officeDocument/2006/relationships/image" Target="../media/image1054.png"/><Relationship Id="rId85" Type="http://schemas.openxmlformats.org/officeDocument/2006/relationships/customXml" Target="../ink/ink7897.xml"/><Relationship Id="rId12" Type="http://schemas.openxmlformats.org/officeDocument/2006/relationships/image" Target="../media/image1014.png"/><Relationship Id="rId17" Type="http://schemas.openxmlformats.org/officeDocument/2006/relationships/customXml" Target="../ink/ink7863.xml"/><Relationship Id="rId25" Type="http://schemas.openxmlformats.org/officeDocument/2006/relationships/customXml" Target="../ink/ink7867.xml"/><Relationship Id="rId33" Type="http://schemas.openxmlformats.org/officeDocument/2006/relationships/customXml" Target="../ink/ink7871.xml"/><Relationship Id="rId38" Type="http://schemas.openxmlformats.org/officeDocument/2006/relationships/image" Target="../media/image1032.png"/><Relationship Id="rId46" Type="http://schemas.openxmlformats.org/officeDocument/2006/relationships/image" Target="../media/image1036.png"/><Relationship Id="rId59" Type="http://schemas.openxmlformats.org/officeDocument/2006/relationships/customXml" Target="../ink/ink7884.xml"/><Relationship Id="rId67" Type="http://schemas.openxmlformats.org/officeDocument/2006/relationships/customXml" Target="../ink/ink7888.xml"/><Relationship Id="rId103" Type="http://schemas.openxmlformats.org/officeDocument/2006/relationships/customXml" Target="../ink/ink7906.xml"/><Relationship Id="rId20" Type="http://schemas.openxmlformats.org/officeDocument/2006/relationships/image" Target="../media/image1018.png"/><Relationship Id="rId41" Type="http://schemas.openxmlformats.org/officeDocument/2006/relationships/customXml" Target="../ink/ink7875.xml"/><Relationship Id="rId54" Type="http://schemas.openxmlformats.org/officeDocument/2006/relationships/image" Target="../media/image1040.png"/><Relationship Id="rId62" Type="http://schemas.openxmlformats.org/officeDocument/2006/relationships/image" Target="../media/image1044.png"/><Relationship Id="rId70" Type="http://schemas.openxmlformats.org/officeDocument/2006/relationships/image" Target="../media/image1048.png"/><Relationship Id="rId75" Type="http://schemas.openxmlformats.org/officeDocument/2006/relationships/customXml" Target="../ink/ink7892.xml"/><Relationship Id="rId83" Type="http://schemas.openxmlformats.org/officeDocument/2006/relationships/customXml" Target="../ink/ink7896.xml"/><Relationship Id="rId88" Type="http://schemas.openxmlformats.org/officeDocument/2006/relationships/image" Target="../media/image1058.png"/><Relationship Id="rId91" Type="http://schemas.openxmlformats.org/officeDocument/2006/relationships/customXml" Target="../ink/ink7900.xml"/><Relationship Id="rId96" Type="http://schemas.openxmlformats.org/officeDocument/2006/relationships/image" Target="../media/image10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57.xml"/><Relationship Id="rId15" Type="http://schemas.openxmlformats.org/officeDocument/2006/relationships/customXml" Target="../ink/ink7862.xml"/><Relationship Id="rId23" Type="http://schemas.openxmlformats.org/officeDocument/2006/relationships/customXml" Target="../ink/ink7866.xml"/><Relationship Id="rId28" Type="http://schemas.openxmlformats.org/officeDocument/2006/relationships/image" Target="../media/image1022.png"/><Relationship Id="rId36" Type="http://schemas.openxmlformats.org/officeDocument/2006/relationships/image" Target="../media/image1031.png"/><Relationship Id="rId49" Type="http://schemas.openxmlformats.org/officeDocument/2006/relationships/customXml" Target="../ink/ink7879.xml"/><Relationship Id="rId57" Type="http://schemas.openxmlformats.org/officeDocument/2006/relationships/customXml" Target="../ink/ink7883.xml"/><Relationship Id="rId10" Type="http://schemas.openxmlformats.org/officeDocument/2006/relationships/image" Target="../media/image786.png"/><Relationship Id="rId31" Type="http://schemas.openxmlformats.org/officeDocument/2006/relationships/customXml" Target="../ink/ink7870.xml"/><Relationship Id="rId44" Type="http://schemas.openxmlformats.org/officeDocument/2006/relationships/image" Target="../media/image1035.png"/><Relationship Id="rId52" Type="http://schemas.openxmlformats.org/officeDocument/2006/relationships/image" Target="../media/image1039.png"/><Relationship Id="rId60" Type="http://schemas.openxmlformats.org/officeDocument/2006/relationships/image" Target="../media/image1043.png"/><Relationship Id="rId65" Type="http://schemas.openxmlformats.org/officeDocument/2006/relationships/customXml" Target="../ink/ink7887.xml"/><Relationship Id="rId73" Type="http://schemas.openxmlformats.org/officeDocument/2006/relationships/customXml" Target="../ink/ink7891.xml"/><Relationship Id="rId78" Type="http://schemas.openxmlformats.org/officeDocument/2006/relationships/image" Target="../media/image1053.png"/><Relationship Id="rId81" Type="http://schemas.openxmlformats.org/officeDocument/2006/relationships/customXml" Target="../ink/ink7895.xml"/><Relationship Id="rId86" Type="http://schemas.openxmlformats.org/officeDocument/2006/relationships/image" Target="../media/image1057.png"/><Relationship Id="rId94" Type="http://schemas.openxmlformats.org/officeDocument/2006/relationships/image" Target="../media/image1061.png"/><Relationship Id="rId99" Type="http://schemas.openxmlformats.org/officeDocument/2006/relationships/customXml" Target="../ink/ink7904.xml"/><Relationship Id="rId101" Type="http://schemas.openxmlformats.org/officeDocument/2006/relationships/customXml" Target="../ink/ink7905.xml"/><Relationship Id="rId4" Type="http://schemas.openxmlformats.org/officeDocument/2006/relationships/customXml" Target="../ink/ink7856.xml"/><Relationship Id="rId9" Type="http://schemas.openxmlformats.org/officeDocument/2006/relationships/customXml" Target="../ink/ink7859.xml"/><Relationship Id="rId13" Type="http://schemas.openxmlformats.org/officeDocument/2006/relationships/customXml" Target="../ink/ink7861.xml"/><Relationship Id="rId18" Type="http://schemas.openxmlformats.org/officeDocument/2006/relationships/image" Target="../media/image1017.png"/><Relationship Id="rId39" Type="http://schemas.openxmlformats.org/officeDocument/2006/relationships/customXml" Target="../ink/ink7874.xml"/><Relationship Id="rId34" Type="http://schemas.openxmlformats.org/officeDocument/2006/relationships/image" Target="../media/image1030.png"/><Relationship Id="rId50" Type="http://schemas.openxmlformats.org/officeDocument/2006/relationships/image" Target="../media/image1038.png"/><Relationship Id="rId55" Type="http://schemas.openxmlformats.org/officeDocument/2006/relationships/customXml" Target="../ink/ink7882.xml"/><Relationship Id="rId76" Type="http://schemas.openxmlformats.org/officeDocument/2006/relationships/image" Target="../media/image1052.png"/><Relationship Id="rId97" Type="http://schemas.openxmlformats.org/officeDocument/2006/relationships/customXml" Target="../ink/ink7903.xml"/><Relationship Id="rId104" Type="http://schemas.openxmlformats.org/officeDocument/2006/relationships/image" Target="../media/image1066.png"/><Relationship Id="rId7" Type="http://schemas.openxmlformats.org/officeDocument/2006/relationships/customXml" Target="../ink/ink7858.xml"/><Relationship Id="rId71" Type="http://schemas.openxmlformats.org/officeDocument/2006/relationships/customXml" Target="../ink/ink7890.xml"/><Relationship Id="rId92" Type="http://schemas.openxmlformats.org/officeDocument/2006/relationships/image" Target="../media/image1060.png"/><Relationship Id="rId2" Type="http://schemas.openxmlformats.org/officeDocument/2006/relationships/customXml" Target="../ink/ink7855.xml"/><Relationship Id="rId29" Type="http://schemas.openxmlformats.org/officeDocument/2006/relationships/customXml" Target="../ink/ink7869.xml"/><Relationship Id="rId24" Type="http://schemas.openxmlformats.org/officeDocument/2006/relationships/image" Target="../media/image1020.png"/><Relationship Id="rId40" Type="http://schemas.openxmlformats.org/officeDocument/2006/relationships/image" Target="../media/image1033.png"/><Relationship Id="rId45" Type="http://schemas.openxmlformats.org/officeDocument/2006/relationships/customXml" Target="../ink/ink7877.xml"/><Relationship Id="rId66" Type="http://schemas.openxmlformats.org/officeDocument/2006/relationships/image" Target="../media/image1046.png"/><Relationship Id="rId87" Type="http://schemas.openxmlformats.org/officeDocument/2006/relationships/customXml" Target="../ink/ink7898.xml"/><Relationship Id="rId61" Type="http://schemas.openxmlformats.org/officeDocument/2006/relationships/customXml" Target="../ink/ink7885.xml"/><Relationship Id="rId82" Type="http://schemas.openxmlformats.org/officeDocument/2006/relationships/image" Target="../media/image1055.png"/><Relationship Id="rId19" Type="http://schemas.openxmlformats.org/officeDocument/2006/relationships/customXml" Target="../ink/ink7864.xml"/><Relationship Id="rId14" Type="http://schemas.openxmlformats.org/officeDocument/2006/relationships/image" Target="../media/image1015.png"/><Relationship Id="rId30" Type="http://schemas.openxmlformats.org/officeDocument/2006/relationships/image" Target="../media/image1049.png"/><Relationship Id="rId35" Type="http://schemas.openxmlformats.org/officeDocument/2006/relationships/customXml" Target="../ink/ink7872.xml"/><Relationship Id="rId56" Type="http://schemas.openxmlformats.org/officeDocument/2006/relationships/image" Target="../media/image1041.png"/><Relationship Id="rId77" Type="http://schemas.openxmlformats.org/officeDocument/2006/relationships/customXml" Target="../ink/ink7893.xml"/><Relationship Id="rId100" Type="http://schemas.openxmlformats.org/officeDocument/2006/relationships/image" Target="../media/image1064.png"/><Relationship Id="rId8" Type="http://schemas.openxmlformats.org/officeDocument/2006/relationships/image" Target="../media/image833.png"/><Relationship Id="rId51" Type="http://schemas.openxmlformats.org/officeDocument/2006/relationships/customXml" Target="../ink/ink7880.xml"/><Relationship Id="rId72" Type="http://schemas.openxmlformats.org/officeDocument/2006/relationships/image" Target="../media/image1050.png"/><Relationship Id="rId93" Type="http://schemas.openxmlformats.org/officeDocument/2006/relationships/customXml" Target="../ink/ink7901.xml"/><Relationship Id="rId98" Type="http://schemas.openxmlformats.org/officeDocument/2006/relationships/image" Target="../media/image1063.png"/><Relationship Id="rId3" Type="http://schemas.openxmlformats.org/officeDocument/2006/relationships/image" Target="../media/image1012.png"/></Relationships>
</file>

<file path=ppt/slides/_rels/slide16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965.xml"/><Relationship Id="rId21" Type="http://schemas.openxmlformats.org/officeDocument/2006/relationships/customXml" Target="../ink/ink7917.xml"/><Relationship Id="rId42" Type="http://schemas.openxmlformats.org/officeDocument/2006/relationships/image" Target="../media/image1034.png"/><Relationship Id="rId63" Type="http://schemas.openxmlformats.org/officeDocument/2006/relationships/customXml" Target="../ink/ink7938.xml"/><Relationship Id="rId84" Type="http://schemas.openxmlformats.org/officeDocument/2006/relationships/image" Target="../media/image1056.png"/><Relationship Id="rId138" Type="http://schemas.openxmlformats.org/officeDocument/2006/relationships/image" Target="../media/image1083.png"/><Relationship Id="rId107" Type="http://schemas.openxmlformats.org/officeDocument/2006/relationships/customXml" Target="../ink/ink7960.xml"/><Relationship Id="rId11" Type="http://schemas.openxmlformats.org/officeDocument/2006/relationships/customXml" Target="../ink/ink7912.xml"/><Relationship Id="rId32" Type="http://schemas.openxmlformats.org/officeDocument/2006/relationships/image" Target="../media/image1029.png"/><Relationship Id="rId53" Type="http://schemas.openxmlformats.org/officeDocument/2006/relationships/customXml" Target="../ink/ink7933.xml"/><Relationship Id="rId74" Type="http://schemas.openxmlformats.org/officeDocument/2006/relationships/image" Target="../media/image1051.png"/><Relationship Id="rId128" Type="http://schemas.openxmlformats.org/officeDocument/2006/relationships/image" Target="../media/image1078.png"/><Relationship Id="rId5" Type="http://schemas.openxmlformats.org/officeDocument/2006/relationships/image" Target="../media/image1013.png"/><Relationship Id="rId90" Type="http://schemas.openxmlformats.org/officeDocument/2006/relationships/image" Target="../media/image1059.png"/><Relationship Id="rId95" Type="http://schemas.openxmlformats.org/officeDocument/2006/relationships/customXml" Target="../ink/ink7954.xml"/><Relationship Id="rId22" Type="http://schemas.openxmlformats.org/officeDocument/2006/relationships/image" Target="../media/image1019.png"/><Relationship Id="rId27" Type="http://schemas.openxmlformats.org/officeDocument/2006/relationships/customXml" Target="../ink/ink7920.xml"/><Relationship Id="rId43" Type="http://schemas.openxmlformats.org/officeDocument/2006/relationships/customXml" Target="../ink/ink7928.xml"/><Relationship Id="rId48" Type="http://schemas.openxmlformats.org/officeDocument/2006/relationships/image" Target="../media/image1037.png"/><Relationship Id="rId64" Type="http://schemas.openxmlformats.org/officeDocument/2006/relationships/image" Target="../media/image1045.png"/><Relationship Id="rId69" Type="http://schemas.openxmlformats.org/officeDocument/2006/relationships/customXml" Target="../ink/ink7941.xml"/><Relationship Id="rId113" Type="http://schemas.openxmlformats.org/officeDocument/2006/relationships/customXml" Target="../ink/ink7963.xml"/><Relationship Id="rId118" Type="http://schemas.openxmlformats.org/officeDocument/2006/relationships/image" Target="../media/image1073.png"/><Relationship Id="rId134" Type="http://schemas.openxmlformats.org/officeDocument/2006/relationships/image" Target="../media/image1081.png"/><Relationship Id="rId139" Type="http://schemas.openxmlformats.org/officeDocument/2006/relationships/customXml" Target="../ink/ink7976.xml"/><Relationship Id="rId80" Type="http://schemas.openxmlformats.org/officeDocument/2006/relationships/image" Target="../media/image1054.png"/><Relationship Id="rId85" Type="http://schemas.openxmlformats.org/officeDocument/2006/relationships/customXml" Target="../ink/ink7949.xml"/><Relationship Id="rId12" Type="http://schemas.openxmlformats.org/officeDocument/2006/relationships/image" Target="../media/image1014.png"/><Relationship Id="rId17" Type="http://schemas.openxmlformats.org/officeDocument/2006/relationships/customXml" Target="../ink/ink7915.xml"/><Relationship Id="rId33" Type="http://schemas.openxmlformats.org/officeDocument/2006/relationships/customXml" Target="../ink/ink7923.xml"/><Relationship Id="rId38" Type="http://schemas.openxmlformats.org/officeDocument/2006/relationships/image" Target="../media/image1032.png"/><Relationship Id="rId59" Type="http://schemas.openxmlformats.org/officeDocument/2006/relationships/customXml" Target="../ink/ink7936.xml"/><Relationship Id="rId103" Type="http://schemas.openxmlformats.org/officeDocument/2006/relationships/customXml" Target="../ink/ink7958.xml"/><Relationship Id="rId108" Type="http://schemas.openxmlformats.org/officeDocument/2006/relationships/image" Target="../media/image1068.png"/><Relationship Id="rId124" Type="http://schemas.openxmlformats.org/officeDocument/2006/relationships/image" Target="../media/image1076.png"/><Relationship Id="rId129" Type="http://schemas.openxmlformats.org/officeDocument/2006/relationships/customXml" Target="../ink/ink7971.xml"/><Relationship Id="rId54" Type="http://schemas.openxmlformats.org/officeDocument/2006/relationships/image" Target="../media/image1040.png"/><Relationship Id="rId70" Type="http://schemas.openxmlformats.org/officeDocument/2006/relationships/image" Target="../media/image1048.png"/><Relationship Id="rId75" Type="http://schemas.openxmlformats.org/officeDocument/2006/relationships/customXml" Target="../ink/ink7944.xml"/><Relationship Id="rId91" Type="http://schemas.openxmlformats.org/officeDocument/2006/relationships/customXml" Target="../ink/ink7952.xml"/><Relationship Id="rId96" Type="http://schemas.openxmlformats.org/officeDocument/2006/relationships/image" Target="../media/image1062.png"/><Relationship Id="rId140" Type="http://schemas.openxmlformats.org/officeDocument/2006/relationships/image" Target="../media/image1084.png"/><Relationship Id="rId145" Type="http://schemas.openxmlformats.org/officeDocument/2006/relationships/customXml" Target="../ink/ink79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09.xml"/><Relationship Id="rId23" Type="http://schemas.openxmlformats.org/officeDocument/2006/relationships/customXml" Target="../ink/ink7918.xml"/><Relationship Id="rId28" Type="http://schemas.openxmlformats.org/officeDocument/2006/relationships/image" Target="../media/image1022.png"/><Relationship Id="rId49" Type="http://schemas.openxmlformats.org/officeDocument/2006/relationships/customXml" Target="../ink/ink7931.xml"/><Relationship Id="rId114" Type="http://schemas.openxmlformats.org/officeDocument/2006/relationships/image" Target="../media/image1071.png"/><Relationship Id="rId119" Type="http://schemas.openxmlformats.org/officeDocument/2006/relationships/customXml" Target="../ink/ink7966.xml"/><Relationship Id="rId44" Type="http://schemas.openxmlformats.org/officeDocument/2006/relationships/image" Target="../media/image1035.png"/><Relationship Id="rId60" Type="http://schemas.openxmlformats.org/officeDocument/2006/relationships/image" Target="../media/image1043.png"/><Relationship Id="rId65" Type="http://schemas.openxmlformats.org/officeDocument/2006/relationships/customXml" Target="../ink/ink7939.xml"/><Relationship Id="rId81" Type="http://schemas.openxmlformats.org/officeDocument/2006/relationships/customXml" Target="../ink/ink7947.xml"/><Relationship Id="rId86" Type="http://schemas.openxmlformats.org/officeDocument/2006/relationships/image" Target="../media/image1057.png"/><Relationship Id="rId130" Type="http://schemas.openxmlformats.org/officeDocument/2006/relationships/image" Target="../media/image1079.png"/><Relationship Id="rId135" Type="http://schemas.openxmlformats.org/officeDocument/2006/relationships/customXml" Target="../ink/ink7974.xml"/><Relationship Id="rId13" Type="http://schemas.openxmlformats.org/officeDocument/2006/relationships/customXml" Target="../ink/ink7913.xml"/><Relationship Id="rId18" Type="http://schemas.openxmlformats.org/officeDocument/2006/relationships/image" Target="../media/image1017.png"/><Relationship Id="rId39" Type="http://schemas.openxmlformats.org/officeDocument/2006/relationships/customXml" Target="../ink/ink7926.xml"/><Relationship Id="rId109" Type="http://schemas.openxmlformats.org/officeDocument/2006/relationships/customXml" Target="../ink/ink7961.xml"/><Relationship Id="rId34" Type="http://schemas.openxmlformats.org/officeDocument/2006/relationships/image" Target="../media/image1030.png"/><Relationship Id="rId50" Type="http://schemas.openxmlformats.org/officeDocument/2006/relationships/image" Target="../media/image1038.png"/><Relationship Id="rId55" Type="http://schemas.openxmlformats.org/officeDocument/2006/relationships/customXml" Target="../ink/ink7934.xml"/><Relationship Id="rId76" Type="http://schemas.openxmlformats.org/officeDocument/2006/relationships/image" Target="../media/image1052.png"/><Relationship Id="rId97" Type="http://schemas.openxmlformats.org/officeDocument/2006/relationships/customXml" Target="../ink/ink7955.xml"/><Relationship Id="rId104" Type="http://schemas.openxmlformats.org/officeDocument/2006/relationships/image" Target="../media/image1066.png"/><Relationship Id="rId120" Type="http://schemas.openxmlformats.org/officeDocument/2006/relationships/image" Target="../media/image1074.png"/><Relationship Id="rId125" Type="http://schemas.openxmlformats.org/officeDocument/2006/relationships/customXml" Target="../ink/ink7969.xml"/><Relationship Id="rId141" Type="http://schemas.openxmlformats.org/officeDocument/2006/relationships/customXml" Target="../ink/ink7977.xml"/><Relationship Id="rId146" Type="http://schemas.openxmlformats.org/officeDocument/2006/relationships/image" Target="../media/image1087.png"/><Relationship Id="rId7" Type="http://schemas.openxmlformats.org/officeDocument/2006/relationships/customXml" Target="../ink/ink7910.xml"/><Relationship Id="rId71" Type="http://schemas.openxmlformats.org/officeDocument/2006/relationships/customXml" Target="../ink/ink7942.xml"/><Relationship Id="rId92" Type="http://schemas.openxmlformats.org/officeDocument/2006/relationships/image" Target="../media/image1060.png"/><Relationship Id="rId2" Type="http://schemas.openxmlformats.org/officeDocument/2006/relationships/customXml" Target="../ink/ink7907.xml"/><Relationship Id="rId29" Type="http://schemas.openxmlformats.org/officeDocument/2006/relationships/customXml" Target="../ink/ink7921.xml"/><Relationship Id="rId24" Type="http://schemas.openxmlformats.org/officeDocument/2006/relationships/image" Target="../media/image1020.png"/><Relationship Id="rId40" Type="http://schemas.openxmlformats.org/officeDocument/2006/relationships/image" Target="../media/image1033.png"/><Relationship Id="rId45" Type="http://schemas.openxmlformats.org/officeDocument/2006/relationships/customXml" Target="../ink/ink7929.xml"/><Relationship Id="rId66" Type="http://schemas.openxmlformats.org/officeDocument/2006/relationships/image" Target="../media/image1046.png"/><Relationship Id="rId87" Type="http://schemas.openxmlformats.org/officeDocument/2006/relationships/customXml" Target="../ink/ink7950.xml"/><Relationship Id="rId110" Type="http://schemas.openxmlformats.org/officeDocument/2006/relationships/image" Target="../media/image1069.png"/><Relationship Id="rId115" Type="http://schemas.openxmlformats.org/officeDocument/2006/relationships/customXml" Target="../ink/ink7964.xml"/><Relationship Id="rId131" Type="http://schemas.openxmlformats.org/officeDocument/2006/relationships/customXml" Target="../ink/ink7972.xml"/><Relationship Id="rId136" Type="http://schemas.openxmlformats.org/officeDocument/2006/relationships/image" Target="../media/image1082.png"/><Relationship Id="rId61" Type="http://schemas.openxmlformats.org/officeDocument/2006/relationships/customXml" Target="../ink/ink7937.xml"/><Relationship Id="rId82" Type="http://schemas.openxmlformats.org/officeDocument/2006/relationships/image" Target="../media/image1055.png"/><Relationship Id="rId19" Type="http://schemas.openxmlformats.org/officeDocument/2006/relationships/customXml" Target="../ink/ink7916.xml"/><Relationship Id="rId14" Type="http://schemas.openxmlformats.org/officeDocument/2006/relationships/image" Target="../media/image1015.png"/><Relationship Id="rId30" Type="http://schemas.openxmlformats.org/officeDocument/2006/relationships/image" Target="../media/image1049.png"/><Relationship Id="rId35" Type="http://schemas.openxmlformats.org/officeDocument/2006/relationships/customXml" Target="../ink/ink7924.xml"/><Relationship Id="rId56" Type="http://schemas.openxmlformats.org/officeDocument/2006/relationships/image" Target="../media/image1041.png"/><Relationship Id="rId77" Type="http://schemas.openxmlformats.org/officeDocument/2006/relationships/customXml" Target="../ink/ink7945.xml"/><Relationship Id="rId100" Type="http://schemas.openxmlformats.org/officeDocument/2006/relationships/image" Target="../media/image1064.png"/><Relationship Id="rId105" Type="http://schemas.openxmlformats.org/officeDocument/2006/relationships/customXml" Target="../ink/ink7959.xml"/><Relationship Id="rId126" Type="http://schemas.openxmlformats.org/officeDocument/2006/relationships/image" Target="../media/image1077.png"/><Relationship Id="rId8" Type="http://schemas.openxmlformats.org/officeDocument/2006/relationships/image" Target="../media/image833.png"/><Relationship Id="rId51" Type="http://schemas.openxmlformats.org/officeDocument/2006/relationships/customXml" Target="../ink/ink7932.xml"/><Relationship Id="rId72" Type="http://schemas.openxmlformats.org/officeDocument/2006/relationships/image" Target="../media/image1050.png"/><Relationship Id="rId93" Type="http://schemas.openxmlformats.org/officeDocument/2006/relationships/customXml" Target="../ink/ink7953.xml"/><Relationship Id="rId98" Type="http://schemas.openxmlformats.org/officeDocument/2006/relationships/image" Target="../media/image1063.png"/><Relationship Id="rId121" Type="http://schemas.openxmlformats.org/officeDocument/2006/relationships/customXml" Target="../ink/ink7967.xml"/><Relationship Id="rId142" Type="http://schemas.openxmlformats.org/officeDocument/2006/relationships/image" Target="../media/image1085.png"/><Relationship Id="rId3" Type="http://schemas.openxmlformats.org/officeDocument/2006/relationships/image" Target="../media/image1012.png"/><Relationship Id="rId25" Type="http://schemas.openxmlformats.org/officeDocument/2006/relationships/customXml" Target="../ink/ink7919.xml"/><Relationship Id="rId46" Type="http://schemas.openxmlformats.org/officeDocument/2006/relationships/image" Target="../media/image1036.png"/><Relationship Id="rId67" Type="http://schemas.openxmlformats.org/officeDocument/2006/relationships/customXml" Target="../ink/ink7940.xml"/><Relationship Id="rId116" Type="http://schemas.openxmlformats.org/officeDocument/2006/relationships/image" Target="../media/image1072.png"/><Relationship Id="rId137" Type="http://schemas.openxmlformats.org/officeDocument/2006/relationships/customXml" Target="../ink/ink7975.xml"/><Relationship Id="rId20" Type="http://schemas.openxmlformats.org/officeDocument/2006/relationships/image" Target="../media/image1018.png"/><Relationship Id="rId41" Type="http://schemas.openxmlformats.org/officeDocument/2006/relationships/customXml" Target="../ink/ink7927.xml"/><Relationship Id="rId62" Type="http://schemas.openxmlformats.org/officeDocument/2006/relationships/image" Target="../media/image1044.png"/><Relationship Id="rId83" Type="http://schemas.openxmlformats.org/officeDocument/2006/relationships/customXml" Target="../ink/ink7948.xml"/><Relationship Id="rId88" Type="http://schemas.openxmlformats.org/officeDocument/2006/relationships/image" Target="../media/image1058.png"/><Relationship Id="rId111" Type="http://schemas.openxmlformats.org/officeDocument/2006/relationships/customXml" Target="../ink/ink7962.xml"/><Relationship Id="rId132" Type="http://schemas.openxmlformats.org/officeDocument/2006/relationships/image" Target="../media/image1080.png"/><Relationship Id="rId15" Type="http://schemas.openxmlformats.org/officeDocument/2006/relationships/customXml" Target="../ink/ink7914.xml"/><Relationship Id="rId36" Type="http://schemas.openxmlformats.org/officeDocument/2006/relationships/image" Target="../media/image1031.png"/><Relationship Id="rId57" Type="http://schemas.openxmlformats.org/officeDocument/2006/relationships/customXml" Target="../ink/ink7935.xml"/><Relationship Id="rId106" Type="http://schemas.openxmlformats.org/officeDocument/2006/relationships/image" Target="../media/image1067.png"/><Relationship Id="rId127" Type="http://schemas.openxmlformats.org/officeDocument/2006/relationships/customXml" Target="../ink/ink7970.xml"/><Relationship Id="rId10" Type="http://schemas.openxmlformats.org/officeDocument/2006/relationships/image" Target="../media/image786.png"/><Relationship Id="rId31" Type="http://schemas.openxmlformats.org/officeDocument/2006/relationships/customXml" Target="../ink/ink7922.xml"/><Relationship Id="rId52" Type="http://schemas.openxmlformats.org/officeDocument/2006/relationships/image" Target="../media/image1039.png"/><Relationship Id="rId73" Type="http://schemas.openxmlformats.org/officeDocument/2006/relationships/customXml" Target="../ink/ink7943.xml"/><Relationship Id="rId78" Type="http://schemas.openxmlformats.org/officeDocument/2006/relationships/image" Target="../media/image1053.png"/><Relationship Id="rId94" Type="http://schemas.openxmlformats.org/officeDocument/2006/relationships/image" Target="../media/image1061.png"/><Relationship Id="rId99" Type="http://schemas.openxmlformats.org/officeDocument/2006/relationships/customXml" Target="../ink/ink7956.xml"/><Relationship Id="rId101" Type="http://schemas.openxmlformats.org/officeDocument/2006/relationships/customXml" Target="../ink/ink7957.xml"/><Relationship Id="rId122" Type="http://schemas.openxmlformats.org/officeDocument/2006/relationships/image" Target="../media/image1075.png"/><Relationship Id="rId143" Type="http://schemas.openxmlformats.org/officeDocument/2006/relationships/customXml" Target="../ink/ink7978.xml"/><Relationship Id="rId4" Type="http://schemas.openxmlformats.org/officeDocument/2006/relationships/customXml" Target="../ink/ink7908.xml"/><Relationship Id="rId9" Type="http://schemas.openxmlformats.org/officeDocument/2006/relationships/customXml" Target="../ink/ink7911.xml"/><Relationship Id="rId26" Type="http://schemas.openxmlformats.org/officeDocument/2006/relationships/image" Target="../media/image1021.png"/><Relationship Id="rId47" Type="http://schemas.openxmlformats.org/officeDocument/2006/relationships/customXml" Target="../ink/ink7930.xml"/><Relationship Id="rId68" Type="http://schemas.openxmlformats.org/officeDocument/2006/relationships/image" Target="../media/image1047.png"/><Relationship Id="rId89" Type="http://schemas.openxmlformats.org/officeDocument/2006/relationships/customXml" Target="../ink/ink7951.xml"/><Relationship Id="rId112" Type="http://schemas.openxmlformats.org/officeDocument/2006/relationships/image" Target="../media/image1070.png"/><Relationship Id="rId133" Type="http://schemas.openxmlformats.org/officeDocument/2006/relationships/customXml" Target="../ink/ink7973.xml"/><Relationship Id="rId16" Type="http://schemas.openxmlformats.org/officeDocument/2006/relationships/image" Target="../media/image1016.png"/><Relationship Id="rId37" Type="http://schemas.openxmlformats.org/officeDocument/2006/relationships/customXml" Target="../ink/ink7925.xml"/><Relationship Id="rId58" Type="http://schemas.openxmlformats.org/officeDocument/2006/relationships/image" Target="../media/image1042.png"/><Relationship Id="rId79" Type="http://schemas.openxmlformats.org/officeDocument/2006/relationships/customXml" Target="../ink/ink7946.xml"/><Relationship Id="rId102" Type="http://schemas.openxmlformats.org/officeDocument/2006/relationships/image" Target="../media/image1065.png"/><Relationship Id="rId123" Type="http://schemas.openxmlformats.org/officeDocument/2006/relationships/customXml" Target="../ink/ink7968.xml"/><Relationship Id="rId144" Type="http://schemas.openxmlformats.org/officeDocument/2006/relationships/image" Target="../media/image1086.png"/></Relationships>
</file>

<file path=ppt/slides/_rels/slide16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038.xml"/><Relationship Id="rId21" Type="http://schemas.openxmlformats.org/officeDocument/2006/relationships/customXml" Target="../ink/ink7990.xml"/><Relationship Id="rId42" Type="http://schemas.openxmlformats.org/officeDocument/2006/relationships/image" Target="../media/image1034.png"/><Relationship Id="rId63" Type="http://schemas.openxmlformats.org/officeDocument/2006/relationships/customXml" Target="../ink/ink8011.xml"/><Relationship Id="rId84" Type="http://schemas.openxmlformats.org/officeDocument/2006/relationships/image" Target="../media/image1056.png"/><Relationship Id="rId138" Type="http://schemas.openxmlformats.org/officeDocument/2006/relationships/image" Target="../media/image1083.png"/><Relationship Id="rId107" Type="http://schemas.openxmlformats.org/officeDocument/2006/relationships/customXml" Target="../ink/ink8033.xml"/><Relationship Id="rId11" Type="http://schemas.openxmlformats.org/officeDocument/2006/relationships/customXml" Target="../ink/ink7985.xml"/><Relationship Id="rId32" Type="http://schemas.openxmlformats.org/officeDocument/2006/relationships/image" Target="../media/image1029.png"/><Relationship Id="rId53" Type="http://schemas.openxmlformats.org/officeDocument/2006/relationships/customXml" Target="../ink/ink8006.xml"/><Relationship Id="rId74" Type="http://schemas.openxmlformats.org/officeDocument/2006/relationships/image" Target="../media/image1051.png"/><Relationship Id="rId128" Type="http://schemas.openxmlformats.org/officeDocument/2006/relationships/image" Target="../media/image1078.png"/><Relationship Id="rId5" Type="http://schemas.openxmlformats.org/officeDocument/2006/relationships/image" Target="../media/image1013.png"/><Relationship Id="rId90" Type="http://schemas.openxmlformats.org/officeDocument/2006/relationships/image" Target="../media/image1059.png"/><Relationship Id="rId95" Type="http://schemas.openxmlformats.org/officeDocument/2006/relationships/customXml" Target="../ink/ink8027.xml"/><Relationship Id="rId22" Type="http://schemas.openxmlformats.org/officeDocument/2006/relationships/image" Target="../media/image1019.png"/><Relationship Id="rId27" Type="http://schemas.openxmlformats.org/officeDocument/2006/relationships/customXml" Target="../ink/ink7993.xml"/><Relationship Id="rId43" Type="http://schemas.openxmlformats.org/officeDocument/2006/relationships/customXml" Target="../ink/ink8001.xml"/><Relationship Id="rId48" Type="http://schemas.openxmlformats.org/officeDocument/2006/relationships/image" Target="../media/image1037.png"/><Relationship Id="rId64" Type="http://schemas.openxmlformats.org/officeDocument/2006/relationships/image" Target="../media/image1045.png"/><Relationship Id="rId69" Type="http://schemas.openxmlformats.org/officeDocument/2006/relationships/customXml" Target="../ink/ink8014.xml"/><Relationship Id="rId113" Type="http://schemas.openxmlformats.org/officeDocument/2006/relationships/customXml" Target="../ink/ink8036.xml"/><Relationship Id="rId118" Type="http://schemas.openxmlformats.org/officeDocument/2006/relationships/image" Target="../media/image1073.png"/><Relationship Id="rId134" Type="http://schemas.openxmlformats.org/officeDocument/2006/relationships/image" Target="../media/image1081.png"/><Relationship Id="rId139" Type="http://schemas.openxmlformats.org/officeDocument/2006/relationships/customXml" Target="../ink/ink8049.xml"/><Relationship Id="rId80" Type="http://schemas.openxmlformats.org/officeDocument/2006/relationships/image" Target="../media/image1054.png"/><Relationship Id="rId85" Type="http://schemas.openxmlformats.org/officeDocument/2006/relationships/customXml" Target="../ink/ink8022.xml"/><Relationship Id="rId12" Type="http://schemas.openxmlformats.org/officeDocument/2006/relationships/image" Target="../media/image1014.png"/><Relationship Id="rId17" Type="http://schemas.openxmlformats.org/officeDocument/2006/relationships/customXml" Target="../ink/ink7988.xml"/><Relationship Id="rId33" Type="http://schemas.openxmlformats.org/officeDocument/2006/relationships/customXml" Target="../ink/ink7996.xml"/><Relationship Id="rId38" Type="http://schemas.openxmlformats.org/officeDocument/2006/relationships/image" Target="../media/image1032.png"/><Relationship Id="rId59" Type="http://schemas.openxmlformats.org/officeDocument/2006/relationships/customXml" Target="../ink/ink8009.xml"/><Relationship Id="rId103" Type="http://schemas.openxmlformats.org/officeDocument/2006/relationships/customXml" Target="../ink/ink8031.xml"/><Relationship Id="rId108" Type="http://schemas.openxmlformats.org/officeDocument/2006/relationships/image" Target="../media/image1068.png"/><Relationship Id="rId124" Type="http://schemas.openxmlformats.org/officeDocument/2006/relationships/image" Target="../media/image1076.png"/><Relationship Id="rId129" Type="http://schemas.openxmlformats.org/officeDocument/2006/relationships/customXml" Target="../ink/ink8044.xml"/><Relationship Id="rId54" Type="http://schemas.openxmlformats.org/officeDocument/2006/relationships/image" Target="../media/image1040.png"/><Relationship Id="rId70" Type="http://schemas.openxmlformats.org/officeDocument/2006/relationships/image" Target="../media/image1048.png"/><Relationship Id="rId75" Type="http://schemas.openxmlformats.org/officeDocument/2006/relationships/customXml" Target="../ink/ink8017.xml"/><Relationship Id="rId91" Type="http://schemas.openxmlformats.org/officeDocument/2006/relationships/customXml" Target="../ink/ink8025.xml"/><Relationship Id="rId96" Type="http://schemas.openxmlformats.org/officeDocument/2006/relationships/image" Target="../media/image1062.png"/><Relationship Id="rId140" Type="http://schemas.openxmlformats.org/officeDocument/2006/relationships/image" Target="../media/image1084.png"/><Relationship Id="rId145" Type="http://schemas.openxmlformats.org/officeDocument/2006/relationships/customXml" Target="../ink/ink80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82.xml"/><Relationship Id="rId23" Type="http://schemas.openxmlformats.org/officeDocument/2006/relationships/customXml" Target="../ink/ink7991.xml"/><Relationship Id="rId28" Type="http://schemas.openxmlformats.org/officeDocument/2006/relationships/image" Target="../media/image1022.png"/><Relationship Id="rId49" Type="http://schemas.openxmlformats.org/officeDocument/2006/relationships/customXml" Target="../ink/ink8004.xml"/><Relationship Id="rId114" Type="http://schemas.openxmlformats.org/officeDocument/2006/relationships/image" Target="../media/image1071.png"/><Relationship Id="rId119" Type="http://schemas.openxmlformats.org/officeDocument/2006/relationships/customXml" Target="../ink/ink8039.xml"/><Relationship Id="rId44" Type="http://schemas.openxmlformats.org/officeDocument/2006/relationships/image" Target="../media/image1035.png"/><Relationship Id="rId60" Type="http://schemas.openxmlformats.org/officeDocument/2006/relationships/image" Target="../media/image1043.png"/><Relationship Id="rId65" Type="http://schemas.openxmlformats.org/officeDocument/2006/relationships/customXml" Target="../ink/ink8012.xml"/><Relationship Id="rId81" Type="http://schemas.openxmlformats.org/officeDocument/2006/relationships/customXml" Target="../ink/ink8020.xml"/><Relationship Id="rId86" Type="http://schemas.openxmlformats.org/officeDocument/2006/relationships/image" Target="../media/image1057.png"/><Relationship Id="rId130" Type="http://schemas.openxmlformats.org/officeDocument/2006/relationships/image" Target="../media/image1079.png"/><Relationship Id="rId135" Type="http://schemas.openxmlformats.org/officeDocument/2006/relationships/customXml" Target="../ink/ink8047.xml"/><Relationship Id="rId13" Type="http://schemas.openxmlformats.org/officeDocument/2006/relationships/customXml" Target="../ink/ink7986.xml"/><Relationship Id="rId18" Type="http://schemas.openxmlformats.org/officeDocument/2006/relationships/image" Target="../media/image1017.png"/><Relationship Id="rId39" Type="http://schemas.openxmlformats.org/officeDocument/2006/relationships/customXml" Target="../ink/ink7999.xml"/><Relationship Id="rId109" Type="http://schemas.openxmlformats.org/officeDocument/2006/relationships/customXml" Target="../ink/ink8034.xml"/><Relationship Id="rId34" Type="http://schemas.openxmlformats.org/officeDocument/2006/relationships/image" Target="../media/image1030.png"/><Relationship Id="rId50" Type="http://schemas.openxmlformats.org/officeDocument/2006/relationships/image" Target="../media/image1038.png"/><Relationship Id="rId55" Type="http://schemas.openxmlformats.org/officeDocument/2006/relationships/customXml" Target="../ink/ink8007.xml"/><Relationship Id="rId76" Type="http://schemas.openxmlformats.org/officeDocument/2006/relationships/image" Target="../media/image1052.png"/><Relationship Id="rId97" Type="http://schemas.openxmlformats.org/officeDocument/2006/relationships/customXml" Target="../ink/ink8028.xml"/><Relationship Id="rId104" Type="http://schemas.openxmlformats.org/officeDocument/2006/relationships/image" Target="../media/image1066.png"/><Relationship Id="rId120" Type="http://schemas.openxmlformats.org/officeDocument/2006/relationships/image" Target="../media/image1074.png"/><Relationship Id="rId125" Type="http://schemas.openxmlformats.org/officeDocument/2006/relationships/customXml" Target="../ink/ink8042.xml"/><Relationship Id="rId141" Type="http://schemas.openxmlformats.org/officeDocument/2006/relationships/customXml" Target="../ink/ink8050.xml"/><Relationship Id="rId146" Type="http://schemas.openxmlformats.org/officeDocument/2006/relationships/image" Target="../media/image1087.png"/><Relationship Id="rId7" Type="http://schemas.openxmlformats.org/officeDocument/2006/relationships/customXml" Target="../ink/ink7983.xml"/><Relationship Id="rId71" Type="http://schemas.openxmlformats.org/officeDocument/2006/relationships/customXml" Target="../ink/ink8015.xml"/><Relationship Id="rId92" Type="http://schemas.openxmlformats.org/officeDocument/2006/relationships/image" Target="../media/image1060.png"/><Relationship Id="rId2" Type="http://schemas.openxmlformats.org/officeDocument/2006/relationships/customXml" Target="../ink/ink7980.xml"/><Relationship Id="rId29" Type="http://schemas.openxmlformats.org/officeDocument/2006/relationships/customXml" Target="../ink/ink7994.xml"/><Relationship Id="rId24" Type="http://schemas.openxmlformats.org/officeDocument/2006/relationships/image" Target="../media/image1020.png"/><Relationship Id="rId40" Type="http://schemas.openxmlformats.org/officeDocument/2006/relationships/image" Target="../media/image1033.png"/><Relationship Id="rId45" Type="http://schemas.openxmlformats.org/officeDocument/2006/relationships/customXml" Target="../ink/ink8002.xml"/><Relationship Id="rId66" Type="http://schemas.openxmlformats.org/officeDocument/2006/relationships/image" Target="../media/image1046.png"/><Relationship Id="rId87" Type="http://schemas.openxmlformats.org/officeDocument/2006/relationships/customXml" Target="../ink/ink8023.xml"/><Relationship Id="rId110" Type="http://schemas.openxmlformats.org/officeDocument/2006/relationships/image" Target="../media/image1069.png"/><Relationship Id="rId115" Type="http://schemas.openxmlformats.org/officeDocument/2006/relationships/customXml" Target="../ink/ink8037.xml"/><Relationship Id="rId131" Type="http://schemas.openxmlformats.org/officeDocument/2006/relationships/customXml" Target="../ink/ink8045.xml"/><Relationship Id="rId136" Type="http://schemas.openxmlformats.org/officeDocument/2006/relationships/image" Target="../media/image1082.png"/><Relationship Id="rId61" Type="http://schemas.openxmlformats.org/officeDocument/2006/relationships/customXml" Target="../ink/ink8010.xml"/><Relationship Id="rId82" Type="http://schemas.openxmlformats.org/officeDocument/2006/relationships/image" Target="../media/image1055.png"/><Relationship Id="rId19" Type="http://schemas.openxmlformats.org/officeDocument/2006/relationships/customXml" Target="../ink/ink7989.xml"/><Relationship Id="rId14" Type="http://schemas.openxmlformats.org/officeDocument/2006/relationships/image" Target="../media/image1015.png"/><Relationship Id="rId30" Type="http://schemas.openxmlformats.org/officeDocument/2006/relationships/image" Target="../media/image1049.png"/><Relationship Id="rId35" Type="http://schemas.openxmlformats.org/officeDocument/2006/relationships/customXml" Target="../ink/ink7997.xml"/><Relationship Id="rId56" Type="http://schemas.openxmlformats.org/officeDocument/2006/relationships/image" Target="../media/image1041.png"/><Relationship Id="rId77" Type="http://schemas.openxmlformats.org/officeDocument/2006/relationships/customXml" Target="../ink/ink8018.xml"/><Relationship Id="rId100" Type="http://schemas.openxmlformats.org/officeDocument/2006/relationships/image" Target="../media/image1064.png"/><Relationship Id="rId105" Type="http://schemas.openxmlformats.org/officeDocument/2006/relationships/customXml" Target="../ink/ink8032.xml"/><Relationship Id="rId126" Type="http://schemas.openxmlformats.org/officeDocument/2006/relationships/image" Target="../media/image1077.png"/><Relationship Id="rId147" Type="http://schemas.openxmlformats.org/officeDocument/2006/relationships/customXml" Target="../ink/ink8053.xml"/><Relationship Id="rId8" Type="http://schemas.openxmlformats.org/officeDocument/2006/relationships/image" Target="../media/image833.png"/><Relationship Id="rId51" Type="http://schemas.openxmlformats.org/officeDocument/2006/relationships/customXml" Target="../ink/ink8005.xml"/><Relationship Id="rId72" Type="http://schemas.openxmlformats.org/officeDocument/2006/relationships/image" Target="../media/image1050.png"/><Relationship Id="rId93" Type="http://schemas.openxmlformats.org/officeDocument/2006/relationships/customXml" Target="../ink/ink8026.xml"/><Relationship Id="rId98" Type="http://schemas.openxmlformats.org/officeDocument/2006/relationships/image" Target="../media/image1063.png"/><Relationship Id="rId121" Type="http://schemas.openxmlformats.org/officeDocument/2006/relationships/customXml" Target="../ink/ink8040.xml"/><Relationship Id="rId142" Type="http://schemas.openxmlformats.org/officeDocument/2006/relationships/image" Target="../media/image1085.png"/><Relationship Id="rId3" Type="http://schemas.openxmlformats.org/officeDocument/2006/relationships/image" Target="../media/image1012.png"/><Relationship Id="rId25" Type="http://schemas.openxmlformats.org/officeDocument/2006/relationships/customXml" Target="../ink/ink7992.xml"/><Relationship Id="rId46" Type="http://schemas.openxmlformats.org/officeDocument/2006/relationships/image" Target="../media/image1036.png"/><Relationship Id="rId67" Type="http://schemas.openxmlformats.org/officeDocument/2006/relationships/customXml" Target="../ink/ink8013.xml"/><Relationship Id="rId116" Type="http://schemas.openxmlformats.org/officeDocument/2006/relationships/image" Target="../media/image1072.png"/><Relationship Id="rId137" Type="http://schemas.openxmlformats.org/officeDocument/2006/relationships/customXml" Target="../ink/ink8048.xml"/><Relationship Id="rId20" Type="http://schemas.openxmlformats.org/officeDocument/2006/relationships/image" Target="../media/image1018.png"/><Relationship Id="rId41" Type="http://schemas.openxmlformats.org/officeDocument/2006/relationships/customXml" Target="../ink/ink8000.xml"/><Relationship Id="rId62" Type="http://schemas.openxmlformats.org/officeDocument/2006/relationships/image" Target="../media/image1044.png"/><Relationship Id="rId83" Type="http://schemas.openxmlformats.org/officeDocument/2006/relationships/customXml" Target="../ink/ink8021.xml"/><Relationship Id="rId88" Type="http://schemas.openxmlformats.org/officeDocument/2006/relationships/image" Target="../media/image1058.png"/><Relationship Id="rId111" Type="http://schemas.openxmlformats.org/officeDocument/2006/relationships/customXml" Target="../ink/ink8035.xml"/><Relationship Id="rId132" Type="http://schemas.openxmlformats.org/officeDocument/2006/relationships/image" Target="../media/image1080.png"/><Relationship Id="rId15" Type="http://schemas.openxmlformats.org/officeDocument/2006/relationships/customXml" Target="../ink/ink7987.xml"/><Relationship Id="rId36" Type="http://schemas.openxmlformats.org/officeDocument/2006/relationships/image" Target="../media/image1031.png"/><Relationship Id="rId57" Type="http://schemas.openxmlformats.org/officeDocument/2006/relationships/customXml" Target="../ink/ink8008.xml"/><Relationship Id="rId106" Type="http://schemas.openxmlformats.org/officeDocument/2006/relationships/image" Target="../media/image1067.png"/><Relationship Id="rId127" Type="http://schemas.openxmlformats.org/officeDocument/2006/relationships/customXml" Target="../ink/ink8043.xml"/><Relationship Id="rId10" Type="http://schemas.openxmlformats.org/officeDocument/2006/relationships/image" Target="../media/image786.png"/><Relationship Id="rId31" Type="http://schemas.openxmlformats.org/officeDocument/2006/relationships/customXml" Target="../ink/ink7995.xml"/><Relationship Id="rId52" Type="http://schemas.openxmlformats.org/officeDocument/2006/relationships/image" Target="../media/image1039.png"/><Relationship Id="rId73" Type="http://schemas.openxmlformats.org/officeDocument/2006/relationships/customXml" Target="../ink/ink8016.xml"/><Relationship Id="rId78" Type="http://schemas.openxmlformats.org/officeDocument/2006/relationships/image" Target="../media/image1053.png"/><Relationship Id="rId94" Type="http://schemas.openxmlformats.org/officeDocument/2006/relationships/image" Target="../media/image1061.png"/><Relationship Id="rId99" Type="http://schemas.openxmlformats.org/officeDocument/2006/relationships/customXml" Target="../ink/ink8029.xml"/><Relationship Id="rId101" Type="http://schemas.openxmlformats.org/officeDocument/2006/relationships/customXml" Target="../ink/ink8030.xml"/><Relationship Id="rId122" Type="http://schemas.openxmlformats.org/officeDocument/2006/relationships/image" Target="../media/image1075.png"/><Relationship Id="rId143" Type="http://schemas.openxmlformats.org/officeDocument/2006/relationships/customXml" Target="../ink/ink8051.xml"/><Relationship Id="rId148" Type="http://schemas.openxmlformats.org/officeDocument/2006/relationships/image" Target="../media/image1088.png"/><Relationship Id="rId4" Type="http://schemas.openxmlformats.org/officeDocument/2006/relationships/customXml" Target="../ink/ink7981.xml"/><Relationship Id="rId9" Type="http://schemas.openxmlformats.org/officeDocument/2006/relationships/customXml" Target="../ink/ink7984.xml"/><Relationship Id="rId26" Type="http://schemas.openxmlformats.org/officeDocument/2006/relationships/image" Target="../media/image1021.png"/><Relationship Id="rId47" Type="http://schemas.openxmlformats.org/officeDocument/2006/relationships/customXml" Target="../ink/ink8003.xml"/><Relationship Id="rId68" Type="http://schemas.openxmlformats.org/officeDocument/2006/relationships/image" Target="../media/image1047.png"/><Relationship Id="rId89" Type="http://schemas.openxmlformats.org/officeDocument/2006/relationships/customXml" Target="../ink/ink8024.xml"/><Relationship Id="rId112" Type="http://schemas.openxmlformats.org/officeDocument/2006/relationships/image" Target="../media/image1070.png"/><Relationship Id="rId133" Type="http://schemas.openxmlformats.org/officeDocument/2006/relationships/customXml" Target="../ink/ink8046.xml"/><Relationship Id="rId16" Type="http://schemas.openxmlformats.org/officeDocument/2006/relationships/image" Target="../media/image1016.png"/><Relationship Id="rId37" Type="http://schemas.openxmlformats.org/officeDocument/2006/relationships/customXml" Target="../ink/ink7998.xml"/><Relationship Id="rId58" Type="http://schemas.openxmlformats.org/officeDocument/2006/relationships/image" Target="../media/image1042.png"/><Relationship Id="rId79" Type="http://schemas.openxmlformats.org/officeDocument/2006/relationships/customXml" Target="../ink/ink8019.xml"/><Relationship Id="rId102" Type="http://schemas.openxmlformats.org/officeDocument/2006/relationships/image" Target="../media/image1065.png"/><Relationship Id="rId123" Type="http://schemas.openxmlformats.org/officeDocument/2006/relationships/customXml" Target="../ink/ink8041.xml"/><Relationship Id="rId144" Type="http://schemas.openxmlformats.org/officeDocument/2006/relationships/image" Target="../media/image1086.png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10.png"/><Relationship Id="rId18" Type="http://schemas.openxmlformats.org/officeDocument/2006/relationships/customXml" Target="../ink/ink507.xml"/><Relationship Id="rId26" Type="http://schemas.openxmlformats.org/officeDocument/2006/relationships/customXml" Target="../ink/ink511.xml"/><Relationship Id="rId39" Type="http://schemas.openxmlformats.org/officeDocument/2006/relationships/image" Target="../media/image76.png"/><Relationship Id="rId21" Type="http://schemas.openxmlformats.org/officeDocument/2006/relationships/image" Target="../media/image6710.png"/><Relationship Id="rId34" Type="http://schemas.openxmlformats.org/officeDocument/2006/relationships/customXml" Target="../ink/ink515.xml"/><Relationship Id="rId42" Type="http://schemas.openxmlformats.org/officeDocument/2006/relationships/customXml" Target="../ink/ink519.xml"/><Relationship Id="rId47" Type="http://schemas.openxmlformats.org/officeDocument/2006/relationships/image" Target="../media/image80.png"/><Relationship Id="rId50" Type="http://schemas.openxmlformats.org/officeDocument/2006/relationships/customXml" Target="../ink/ink523.xml"/><Relationship Id="rId55" Type="http://schemas.openxmlformats.org/officeDocument/2006/relationships/image" Target="../media/image84.png"/><Relationship Id="rId7" Type="http://schemas.openxmlformats.org/officeDocument/2006/relationships/image" Target="../media/image6010.png"/><Relationship Id="rId2" Type="http://schemas.openxmlformats.org/officeDocument/2006/relationships/customXml" Target="../ink/ink499.xml"/><Relationship Id="rId16" Type="http://schemas.openxmlformats.org/officeDocument/2006/relationships/customXml" Target="../ink/ink506.xml"/><Relationship Id="rId29" Type="http://schemas.openxmlformats.org/officeDocument/2006/relationships/image" Target="../media/image71.png"/><Relationship Id="rId11" Type="http://schemas.openxmlformats.org/officeDocument/2006/relationships/image" Target="../media/image6210.png"/><Relationship Id="rId24" Type="http://schemas.openxmlformats.org/officeDocument/2006/relationships/customXml" Target="../ink/ink510.xml"/><Relationship Id="rId32" Type="http://schemas.openxmlformats.org/officeDocument/2006/relationships/customXml" Target="../ink/ink514.xml"/><Relationship Id="rId37" Type="http://schemas.openxmlformats.org/officeDocument/2006/relationships/image" Target="../media/image75.png"/><Relationship Id="rId40" Type="http://schemas.openxmlformats.org/officeDocument/2006/relationships/customXml" Target="../ink/ink518.xml"/><Relationship Id="rId45" Type="http://schemas.openxmlformats.org/officeDocument/2006/relationships/image" Target="../media/image79.png"/><Relationship Id="rId53" Type="http://schemas.openxmlformats.org/officeDocument/2006/relationships/image" Target="../media/image83.png"/><Relationship Id="rId58" Type="http://schemas.openxmlformats.org/officeDocument/2006/relationships/customXml" Target="../ink/ink527.xml"/><Relationship Id="rId5" Type="http://schemas.openxmlformats.org/officeDocument/2006/relationships/image" Target="../media/image5910.png"/><Relationship Id="rId61" Type="http://schemas.openxmlformats.org/officeDocument/2006/relationships/image" Target="../media/image87.png"/><Relationship Id="rId19" Type="http://schemas.openxmlformats.org/officeDocument/2006/relationships/image" Target="../media/image6610.png"/><Relationship Id="rId14" Type="http://schemas.openxmlformats.org/officeDocument/2006/relationships/customXml" Target="../ink/ink505.xml"/><Relationship Id="rId22" Type="http://schemas.openxmlformats.org/officeDocument/2006/relationships/customXml" Target="../ink/ink509.xml"/><Relationship Id="rId27" Type="http://schemas.openxmlformats.org/officeDocument/2006/relationships/image" Target="../media/image7010.png"/><Relationship Id="rId30" Type="http://schemas.openxmlformats.org/officeDocument/2006/relationships/customXml" Target="../ink/ink513.xml"/><Relationship Id="rId35" Type="http://schemas.openxmlformats.org/officeDocument/2006/relationships/image" Target="../media/image74.png"/><Relationship Id="rId43" Type="http://schemas.openxmlformats.org/officeDocument/2006/relationships/image" Target="../media/image78.png"/><Relationship Id="rId48" Type="http://schemas.openxmlformats.org/officeDocument/2006/relationships/customXml" Target="../ink/ink522.xml"/><Relationship Id="rId56" Type="http://schemas.openxmlformats.org/officeDocument/2006/relationships/customXml" Target="../ink/ink526.xml"/><Relationship Id="rId8" Type="http://schemas.openxmlformats.org/officeDocument/2006/relationships/customXml" Target="../ink/ink502.xml"/><Relationship Id="rId51" Type="http://schemas.openxmlformats.org/officeDocument/2006/relationships/image" Target="../media/image82.png"/><Relationship Id="rId3" Type="http://schemas.openxmlformats.org/officeDocument/2006/relationships/image" Target="../media/image5810.png"/><Relationship Id="rId12" Type="http://schemas.openxmlformats.org/officeDocument/2006/relationships/customXml" Target="../ink/ink504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38" Type="http://schemas.openxmlformats.org/officeDocument/2006/relationships/customXml" Target="../ink/ink517.xml"/><Relationship Id="rId46" Type="http://schemas.openxmlformats.org/officeDocument/2006/relationships/customXml" Target="../ink/ink521.xml"/><Relationship Id="rId59" Type="http://schemas.openxmlformats.org/officeDocument/2006/relationships/image" Target="../media/image86.png"/><Relationship Id="rId20" Type="http://schemas.openxmlformats.org/officeDocument/2006/relationships/customXml" Target="../ink/ink508.xml"/><Relationship Id="rId41" Type="http://schemas.openxmlformats.org/officeDocument/2006/relationships/image" Target="../media/image77.png"/><Relationship Id="rId54" Type="http://schemas.openxmlformats.org/officeDocument/2006/relationships/customXml" Target="../ink/ink5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512.xml"/><Relationship Id="rId36" Type="http://schemas.openxmlformats.org/officeDocument/2006/relationships/customXml" Target="../ink/ink516.xml"/><Relationship Id="rId49" Type="http://schemas.openxmlformats.org/officeDocument/2006/relationships/image" Target="../media/image81.png"/><Relationship Id="rId57" Type="http://schemas.openxmlformats.org/officeDocument/2006/relationships/image" Target="../media/image85.png"/><Relationship Id="rId10" Type="http://schemas.openxmlformats.org/officeDocument/2006/relationships/customXml" Target="../ink/ink503.xml"/><Relationship Id="rId31" Type="http://schemas.openxmlformats.org/officeDocument/2006/relationships/image" Target="../media/image72.png"/><Relationship Id="rId44" Type="http://schemas.openxmlformats.org/officeDocument/2006/relationships/customXml" Target="../ink/ink520.xml"/><Relationship Id="rId52" Type="http://schemas.openxmlformats.org/officeDocument/2006/relationships/customXml" Target="../ink/ink524.xml"/><Relationship Id="rId60" Type="http://schemas.openxmlformats.org/officeDocument/2006/relationships/customXml" Target="../ink/ink528.xml"/><Relationship Id="rId4" Type="http://schemas.openxmlformats.org/officeDocument/2006/relationships/customXml" Target="../ink/ink500.xml"/><Relationship Id="rId9" Type="http://schemas.openxmlformats.org/officeDocument/2006/relationships/image" Target="../media/image6110.png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1.xml"/><Relationship Id="rId21" Type="http://schemas.openxmlformats.org/officeDocument/2006/relationships/image" Target="../media/image6710.png"/><Relationship Id="rId42" Type="http://schemas.openxmlformats.org/officeDocument/2006/relationships/customXml" Target="../ink/ink549.xml"/><Relationship Id="rId47" Type="http://schemas.openxmlformats.org/officeDocument/2006/relationships/image" Target="../media/image92.png"/><Relationship Id="rId63" Type="http://schemas.openxmlformats.org/officeDocument/2006/relationships/image" Target="../media/image100.png"/><Relationship Id="rId68" Type="http://schemas.openxmlformats.org/officeDocument/2006/relationships/image" Target="../media/image102.png"/><Relationship Id="rId84" Type="http://schemas.openxmlformats.org/officeDocument/2006/relationships/customXml" Target="../ink/ink571.xml"/><Relationship Id="rId89" Type="http://schemas.openxmlformats.org/officeDocument/2006/relationships/customXml" Target="../ink/ink574.xml"/><Relationship Id="rId16" Type="http://schemas.openxmlformats.org/officeDocument/2006/relationships/customXml" Target="../ink/ink536.xml"/><Relationship Id="rId11" Type="http://schemas.openxmlformats.org/officeDocument/2006/relationships/image" Target="../media/image6210.png"/><Relationship Id="rId32" Type="http://schemas.openxmlformats.org/officeDocument/2006/relationships/customXml" Target="../ink/ink544.xml"/><Relationship Id="rId37" Type="http://schemas.openxmlformats.org/officeDocument/2006/relationships/image" Target="../media/image75.png"/><Relationship Id="rId53" Type="http://schemas.openxmlformats.org/officeDocument/2006/relationships/image" Target="../media/image95.png"/><Relationship Id="rId58" Type="http://schemas.openxmlformats.org/officeDocument/2006/relationships/customXml" Target="../ink/ink557.xml"/><Relationship Id="rId74" Type="http://schemas.openxmlformats.org/officeDocument/2006/relationships/image" Target="../media/image105.png"/><Relationship Id="rId79" Type="http://schemas.openxmlformats.org/officeDocument/2006/relationships/image" Target="../media/image107.png"/><Relationship Id="rId5" Type="http://schemas.openxmlformats.org/officeDocument/2006/relationships/image" Target="../media/image5910.png"/><Relationship Id="rId90" Type="http://schemas.openxmlformats.org/officeDocument/2006/relationships/image" Target="../media/image112.png"/><Relationship Id="rId14" Type="http://schemas.openxmlformats.org/officeDocument/2006/relationships/customXml" Target="../ink/ink535.xml"/><Relationship Id="rId22" Type="http://schemas.openxmlformats.org/officeDocument/2006/relationships/customXml" Target="../ink/ink539.xml"/><Relationship Id="rId27" Type="http://schemas.openxmlformats.org/officeDocument/2006/relationships/image" Target="../media/image7010.png"/><Relationship Id="rId30" Type="http://schemas.openxmlformats.org/officeDocument/2006/relationships/customXml" Target="../ink/ink543.xml"/><Relationship Id="rId35" Type="http://schemas.openxmlformats.org/officeDocument/2006/relationships/image" Target="../media/image74.png"/><Relationship Id="rId43" Type="http://schemas.openxmlformats.org/officeDocument/2006/relationships/image" Target="../media/image90.png"/><Relationship Id="rId48" Type="http://schemas.openxmlformats.org/officeDocument/2006/relationships/customXml" Target="../ink/ink552.xml"/><Relationship Id="rId56" Type="http://schemas.openxmlformats.org/officeDocument/2006/relationships/customXml" Target="../ink/ink556.xml"/><Relationship Id="rId64" Type="http://schemas.openxmlformats.org/officeDocument/2006/relationships/customXml" Target="../ink/ink560.xml"/><Relationship Id="rId69" Type="http://schemas.openxmlformats.org/officeDocument/2006/relationships/customXml" Target="../ink/ink563.xml"/><Relationship Id="rId77" Type="http://schemas.openxmlformats.org/officeDocument/2006/relationships/image" Target="../media/image106.png"/><Relationship Id="rId8" Type="http://schemas.openxmlformats.org/officeDocument/2006/relationships/customXml" Target="../ink/ink532.xml"/><Relationship Id="rId51" Type="http://schemas.openxmlformats.org/officeDocument/2006/relationships/image" Target="../media/image94.png"/><Relationship Id="rId72" Type="http://schemas.openxmlformats.org/officeDocument/2006/relationships/image" Target="../media/image104.png"/><Relationship Id="rId80" Type="http://schemas.openxmlformats.org/officeDocument/2006/relationships/customXml" Target="../ink/ink569.xml"/><Relationship Id="rId85" Type="http://schemas.openxmlformats.org/officeDocument/2006/relationships/image" Target="../media/image110.png"/><Relationship Id="rId3" Type="http://schemas.openxmlformats.org/officeDocument/2006/relationships/image" Target="../media/image5810.png"/><Relationship Id="rId12" Type="http://schemas.openxmlformats.org/officeDocument/2006/relationships/customXml" Target="../ink/ink534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38" Type="http://schemas.openxmlformats.org/officeDocument/2006/relationships/customXml" Target="../ink/ink547.xml"/><Relationship Id="rId46" Type="http://schemas.openxmlformats.org/officeDocument/2006/relationships/customXml" Target="../ink/ink551.xml"/><Relationship Id="rId59" Type="http://schemas.openxmlformats.org/officeDocument/2006/relationships/image" Target="../media/image98.png"/><Relationship Id="rId67" Type="http://schemas.openxmlformats.org/officeDocument/2006/relationships/customXml" Target="../ink/ink562.xml"/><Relationship Id="rId20" Type="http://schemas.openxmlformats.org/officeDocument/2006/relationships/customXml" Target="../ink/ink538.xml"/><Relationship Id="rId41" Type="http://schemas.openxmlformats.org/officeDocument/2006/relationships/image" Target="../media/image89.png"/><Relationship Id="rId54" Type="http://schemas.openxmlformats.org/officeDocument/2006/relationships/customXml" Target="../ink/ink555.xml"/><Relationship Id="rId62" Type="http://schemas.openxmlformats.org/officeDocument/2006/relationships/customXml" Target="../ink/ink559.xml"/><Relationship Id="rId70" Type="http://schemas.openxmlformats.org/officeDocument/2006/relationships/image" Target="../media/image103.png"/><Relationship Id="rId75" Type="http://schemas.openxmlformats.org/officeDocument/2006/relationships/customXml" Target="../ink/ink566.xml"/><Relationship Id="rId83" Type="http://schemas.openxmlformats.org/officeDocument/2006/relationships/image" Target="../media/image109.png"/><Relationship Id="rId88" Type="http://schemas.openxmlformats.org/officeDocument/2006/relationships/image" Target="../media/image111.png"/><Relationship Id="rId91" Type="http://schemas.openxmlformats.org/officeDocument/2006/relationships/customXml" Target="../ink/ink5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1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542.xml"/><Relationship Id="rId36" Type="http://schemas.openxmlformats.org/officeDocument/2006/relationships/customXml" Target="../ink/ink546.xml"/><Relationship Id="rId49" Type="http://schemas.openxmlformats.org/officeDocument/2006/relationships/image" Target="../media/image93.png"/><Relationship Id="rId57" Type="http://schemas.openxmlformats.org/officeDocument/2006/relationships/image" Target="../media/image97.png"/><Relationship Id="rId10" Type="http://schemas.openxmlformats.org/officeDocument/2006/relationships/customXml" Target="../ink/ink533.xml"/><Relationship Id="rId31" Type="http://schemas.openxmlformats.org/officeDocument/2006/relationships/image" Target="../media/image72.png"/><Relationship Id="rId44" Type="http://schemas.openxmlformats.org/officeDocument/2006/relationships/customXml" Target="../ink/ink550.xml"/><Relationship Id="rId52" Type="http://schemas.openxmlformats.org/officeDocument/2006/relationships/customXml" Target="../ink/ink554.xml"/><Relationship Id="rId60" Type="http://schemas.openxmlformats.org/officeDocument/2006/relationships/customXml" Target="../ink/ink558.xml"/><Relationship Id="rId65" Type="http://schemas.openxmlformats.org/officeDocument/2006/relationships/customXml" Target="../ink/ink561.xml"/><Relationship Id="rId73" Type="http://schemas.openxmlformats.org/officeDocument/2006/relationships/customXml" Target="../ink/ink565.xml"/><Relationship Id="rId78" Type="http://schemas.openxmlformats.org/officeDocument/2006/relationships/customXml" Target="../ink/ink568.xml"/><Relationship Id="rId81" Type="http://schemas.openxmlformats.org/officeDocument/2006/relationships/image" Target="../media/image108.png"/><Relationship Id="rId86" Type="http://schemas.openxmlformats.org/officeDocument/2006/relationships/customXml" Target="../ink/ink572.xml"/><Relationship Id="rId4" Type="http://schemas.openxmlformats.org/officeDocument/2006/relationships/customXml" Target="../ink/ink530.xml"/><Relationship Id="rId9" Type="http://schemas.openxmlformats.org/officeDocument/2006/relationships/image" Target="../media/image6110.png"/><Relationship Id="rId13" Type="http://schemas.openxmlformats.org/officeDocument/2006/relationships/image" Target="../media/image6310.png"/><Relationship Id="rId18" Type="http://schemas.openxmlformats.org/officeDocument/2006/relationships/customXml" Target="../ink/ink537.xml"/><Relationship Id="rId39" Type="http://schemas.openxmlformats.org/officeDocument/2006/relationships/image" Target="../media/image88.png"/><Relationship Id="rId34" Type="http://schemas.openxmlformats.org/officeDocument/2006/relationships/customXml" Target="../ink/ink545.xml"/><Relationship Id="rId50" Type="http://schemas.openxmlformats.org/officeDocument/2006/relationships/customXml" Target="../ink/ink553.xml"/><Relationship Id="rId55" Type="http://schemas.openxmlformats.org/officeDocument/2006/relationships/image" Target="../media/image96.png"/><Relationship Id="rId76" Type="http://schemas.openxmlformats.org/officeDocument/2006/relationships/customXml" Target="../ink/ink567.xml"/><Relationship Id="rId7" Type="http://schemas.openxmlformats.org/officeDocument/2006/relationships/image" Target="../media/image6010.png"/><Relationship Id="rId71" Type="http://schemas.openxmlformats.org/officeDocument/2006/relationships/customXml" Target="../ink/ink564.xml"/><Relationship Id="rId92" Type="http://schemas.openxmlformats.org/officeDocument/2006/relationships/image" Target="../media/image113.png"/><Relationship Id="rId2" Type="http://schemas.openxmlformats.org/officeDocument/2006/relationships/customXml" Target="../ink/ink529.xml"/><Relationship Id="rId29" Type="http://schemas.openxmlformats.org/officeDocument/2006/relationships/image" Target="../media/image71.png"/><Relationship Id="rId24" Type="http://schemas.openxmlformats.org/officeDocument/2006/relationships/customXml" Target="../ink/ink540.xml"/><Relationship Id="rId40" Type="http://schemas.openxmlformats.org/officeDocument/2006/relationships/customXml" Target="../ink/ink548.xml"/><Relationship Id="rId45" Type="http://schemas.openxmlformats.org/officeDocument/2006/relationships/image" Target="../media/image91.png"/><Relationship Id="rId66" Type="http://schemas.openxmlformats.org/officeDocument/2006/relationships/image" Target="../media/image101.png"/><Relationship Id="rId87" Type="http://schemas.openxmlformats.org/officeDocument/2006/relationships/customXml" Target="../ink/ink573.xml"/><Relationship Id="rId61" Type="http://schemas.openxmlformats.org/officeDocument/2006/relationships/image" Target="../media/image99.png"/><Relationship Id="rId82" Type="http://schemas.openxmlformats.org/officeDocument/2006/relationships/customXml" Target="../ink/ink570.xml"/><Relationship Id="rId19" Type="http://schemas.openxmlformats.org/officeDocument/2006/relationships/image" Target="../media/image6610.png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8.xml"/><Relationship Id="rId21" Type="http://schemas.openxmlformats.org/officeDocument/2006/relationships/image" Target="../media/image6710.png"/><Relationship Id="rId42" Type="http://schemas.openxmlformats.org/officeDocument/2006/relationships/customXml" Target="../ink/ink596.xml"/><Relationship Id="rId47" Type="http://schemas.openxmlformats.org/officeDocument/2006/relationships/image" Target="../media/image118.png"/><Relationship Id="rId63" Type="http://schemas.openxmlformats.org/officeDocument/2006/relationships/image" Target="../media/image126.png"/><Relationship Id="rId68" Type="http://schemas.openxmlformats.org/officeDocument/2006/relationships/customXml" Target="../ink/ink609.xml"/><Relationship Id="rId84" Type="http://schemas.openxmlformats.org/officeDocument/2006/relationships/customXml" Target="../ink/ink617.xml"/><Relationship Id="rId89" Type="http://schemas.openxmlformats.org/officeDocument/2006/relationships/customXml" Target="../ink/ink620.xml"/><Relationship Id="rId16" Type="http://schemas.openxmlformats.org/officeDocument/2006/relationships/customXml" Target="../ink/ink583.xml"/><Relationship Id="rId11" Type="http://schemas.openxmlformats.org/officeDocument/2006/relationships/image" Target="../media/image6210.png"/><Relationship Id="rId32" Type="http://schemas.openxmlformats.org/officeDocument/2006/relationships/customXml" Target="../ink/ink591.xml"/><Relationship Id="rId37" Type="http://schemas.openxmlformats.org/officeDocument/2006/relationships/image" Target="../media/image75.png"/><Relationship Id="rId53" Type="http://schemas.openxmlformats.org/officeDocument/2006/relationships/image" Target="../media/image121.png"/><Relationship Id="rId58" Type="http://schemas.openxmlformats.org/officeDocument/2006/relationships/customXml" Target="../ink/ink604.xml"/><Relationship Id="rId74" Type="http://schemas.openxmlformats.org/officeDocument/2006/relationships/customXml" Target="../ink/ink612.xml"/><Relationship Id="rId79" Type="http://schemas.openxmlformats.org/officeDocument/2006/relationships/image" Target="../media/image134.png"/><Relationship Id="rId5" Type="http://schemas.openxmlformats.org/officeDocument/2006/relationships/image" Target="../media/image5910.png"/><Relationship Id="rId90" Type="http://schemas.openxmlformats.org/officeDocument/2006/relationships/image" Target="../media/image139.png"/><Relationship Id="rId95" Type="http://schemas.openxmlformats.org/officeDocument/2006/relationships/customXml" Target="../ink/ink623.xml"/><Relationship Id="rId22" Type="http://schemas.openxmlformats.org/officeDocument/2006/relationships/customXml" Target="../ink/ink586.xml"/><Relationship Id="rId27" Type="http://schemas.openxmlformats.org/officeDocument/2006/relationships/image" Target="../media/image7010.png"/><Relationship Id="rId43" Type="http://schemas.openxmlformats.org/officeDocument/2006/relationships/image" Target="../media/image116.png"/><Relationship Id="rId48" Type="http://schemas.openxmlformats.org/officeDocument/2006/relationships/customXml" Target="../ink/ink599.xml"/><Relationship Id="rId64" Type="http://schemas.openxmlformats.org/officeDocument/2006/relationships/customXml" Target="../ink/ink607.xml"/><Relationship Id="rId69" Type="http://schemas.openxmlformats.org/officeDocument/2006/relationships/image" Target="../media/image129.png"/><Relationship Id="rId80" Type="http://schemas.openxmlformats.org/officeDocument/2006/relationships/customXml" Target="../ink/ink615.xml"/><Relationship Id="rId85" Type="http://schemas.openxmlformats.org/officeDocument/2006/relationships/customXml" Target="../ink/ink618.xml"/><Relationship Id="rId3" Type="http://schemas.openxmlformats.org/officeDocument/2006/relationships/image" Target="../media/image5810.png"/><Relationship Id="rId12" Type="http://schemas.openxmlformats.org/officeDocument/2006/relationships/customXml" Target="../ink/ink581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38" Type="http://schemas.openxmlformats.org/officeDocument/2006/relationships/customXml" Target="../ink/ink594.xml"/><Relationship Id="rId46" Type="http://schemas.openxmlformats.org/officeDocument/2006/relationships/customXml" Target="../ink/ink598.xml"/><Relationship Id="rId59" Type="http://schemas.openxmlformats.org/officeDocument/2006/relationships/image" Target="../media/image124.png"/><Relationship Id="rId67" Type="http://schemas.openxmlformats.org/officeDocument/2006/relationships/image" Target="../media/image128.png"/><Relationship Id="rId20" Type="http://schemas.openxmlformats.org/officeDocument/2006/relationships/customXml" Target="../ink/ink585.xml"/><Relationship Id="rId41" Type="http://schemas.openxmlformats.org/officeDocument/2006/relationships/image" Target="../media/image115.png"/><Relationship Id="rId54" Type="http://schemas.openxmlformats.org/officeDocument/2006/relationships/customXml" Target="../ink/ink602.xml"/><Relationship Id="rId62" Type="http://schemas.openxmlformats.org/officeDocument/2006/relationships/customXml" Target="../ink/ink606.xml"/><Relationship Id="rId70" Type="http://schemas.openxmlformats.org/officeDocument/2006/relationships/customXml" Target="../ink/ink610.xml"/><Relationship Id="rId75" Type="http://schemas.openxmlformats.org/officeDocument/2006/relationships/image" Target="../media/image132.png"/><Relationship Id="rId83" Type="http://schemas.openxmlformats.org/officeDocument/2006/relationships/image" Target="../media/image136.png"/><Relationship Id="rId88" Type="http://schemas.openxmlformats.org/officeDocument/2006/relationships/image" Target="../media/image138.png"/><Relationship Id="rId91" Type="http://schemas.openxmlformats.org/officeDocument/2006/relationships/customXml" Target="../ink/ink621.xml"/><Relationship Id="rId96" Type="http://schemas.openxmlformats.org/officeDocument/2006/relationships/image" Target="../media/image1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8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589.xml"/><Relationship Id="rId36" Type="http://schemas.openxmlformats.org/officeDocument/2006/relationships/customXml" Target="../ink/ink593.xml"/><Relationship Id="rId49" Type="http://schemas.openxmlformats.org/officeDocument/2006/relationships/image" Target="../media/image119.png"/><Relationship Id="rId57" Type="http://schemas.openxmlformats.org/officeDocument/2006/relationships/image" Target="../media/image123.png"/><Relationship Id="rId10" Type="http://schemas.openxmlformats.org/officeDocument/2006/relationships/customXml" Target="../ink/ink580.xml"/><Relationship Id="rId31" Type="http://schemas.openxmlformats.org/officeDocument/2006/relationships/image" Target="../media/image72.png"/><Relationship Id="rId44" Type="http://schemas.openxmlformats.org/officeDocument/2006/relationships/customXml" Target="../ink/ink597.xml"/><Relationship Id="rId52" Type="http://schemas.openxmlformats.org/officeDocument/2006/relationships/customXml" Target="../ink/ink601.xml"/><Relationship Id="rId60" Type="http://schemas.openxmlformats.org/officeDocument/2006/relationships/customXml" Target="../ink/ink605.xml"/><Relationship Id="rId65" Type="http://schemas.openxmlformats.org/officeDocument/2006/relationships/image" Target="../media/image127.png"/><Relationship Id="rId73" Type="http://schemas.openxmlformats.org/officeDocument/2006/relationships/image" Target="../media/image131.png"/><Relationship Id="rId78" Type="http://schemas.openxmlformats.org/officeDocument/2006/relationships/customXml" Target="../ink/ink614.xml"/><Relationship Id="rId81" Type="http://schemas.openxmlformats.org/officeDocument/2006/relationships/image" Target="../media/image135.png"/><Relationship Id="rId86" Type="http://schemas.openxmlformats.org/officeDocument/2006/relationships/image" Target="../media/image137.png"/><Relationship Id="rId94" Type="http://schemas.openxmlformats.org/officeDocument/2006/relationships/image" Target="../media/image141.png"/><Relationship Id="rId99" Type="http://schemas.openxmlformats.org/officeDocument/2006/relationships/customXml" Target="../ink/ink625.xml"/><Relationship Id="rId4" Type="http://schemas.openxmlformats.org/officeDocument/2006/relationships/customXml" Target="../ink/ink577.xml"/><Relationship Id="rId9" Type="http://schemas.openxmlformats.org/officeDocument/2006/relationships/image" Target="../media/image6110.png"/><Relationship Id="rId13" Type="http://schemas.openxmlformats.org/officeDocument/2006/relationships/image" Target="../media/image6310.png"/><Relationship Id="rId18" Type="http://schemas.openxmlformats.org/officeDocument/2006/relationships/customXml" Target="../ink/ink584.xml"/><Relationship Id="rId39" Type="http://schemas.openxmlformats.org/officeDocument/2006/relationships/image" Target="../media/image114.png"/><Relationship Id="rId34" Type="http://schemas.openxmlformats.org/officeDocument/2006/relationships/customXml" Target="../ink/ink592.xml"/><Relationship Id="rId50" Type="http://schemas.openxmlformats.org/officeDocument/2006/relationships/customXml" Target="../ink/ink600.xml"/><Relationship Id="rId55" Type="http://schemas.openxmlformats.org/officeDocument/2006/relationships/image" Target="../media/image122.png"/><Relationship Id="rId76" Type="http://schemas.openxmlformats.org/officeDocument/2006/relationships/customXml" Target="../ink/ink613.xml"/><Relationship Id="rId97" Type="http://schemas.openxmlformats.org/officeDocument/2006/relationships/customXml" Target="../ink/ink624.xml"/><Relationship Id="rId7" Type="http://schemas.openxmlformats.org/officeDocument/2006/relationships/image" Target="../media/image6010.png"/><Relationship Id="rId71" Type="http://schemas.openxmlformats.org/officeDocument/2006/relationships/image" Target="../media/image130.png"/><Relationship Id="rId92" Type="http://schemas.openxmlformats.org/officeDocument/2006/relationships/image" Target="../media/image140.png"/><Relationship Id="rId2" Type="http://schemas.openxmlformats.org/officeDocument/2006/relationships/customXml" Target="../ink/ink576.xml"/><Relationship Id="rId29" Type="http://schemas.openxmlformats.org/officeDocument/2006/relationships/image" Target="../media/image71.png"/><Relationship Id="rId24" Type="http://schemas.openxmlformats.org/officeDocument/2006/relationships/customXml" Target="../ink/ink587.xml"/><Relationship Id="rId40" Type="http://schemas.openxmlformats.org/officeDocument/2006/relationships/customXml" Target="../ink/ink595.xml"/><Relationship Id="rId45" Type="http://schemas.openxmlformats.org/officeDocument/2006/relationships/image" Target="../media/image117.png"/><Relationship Id="rId66" Type="http://schemas.openxmlformats.org/officeDocument/2006/relationships/customXml" Target="../ink/ink608.xml"/><Relationship Id="rId87" Type="http://schemas.openxmlformats.org/officeDocument/2006/relationships/customXml" Target="../ink/ink619.xml"/><Relationship Id="rId61" Type="http://schemas.openxmlformats.org/officeDocument/2006/relationships/image" Target="../media/image125.png"/><Relationship Id="rId82" Type="http://schemas.openxmlformats.org/officeDocument/2006/relationships/customXml" Target="../ink/ink616.xml"/><Relationship Id="rId19" Type="http://schemas.openxmlformats.org/officeDocument/2006/relationships/image" Target="../media/image6610.png"/><Relationship Id="rId14" Type="http://schemas.openxmlformats.org/officeDocument/2006/relationships/customXml" Target="../ink/ink582.xml"/><Relationship Id="rId30" Type="http://schemas.openxmlformats.org/officeDocument/2006/relationships/customXml" Target="../ink/ink590.xml"/><Relationship Id="rId35" Type="http://schemas.openxmlformats.org/officeDocument/2006/relationships/image" Target="../media/image74.png"/><Relationship Id="rId56" Type="http://schemas.openxmlformats.org/officeDocument/2006/relationships/customXml" Target="../ink/ink603.xml"/><Relationship Id="rId77" Type="http://schemas.openxmlformats.org/officeDocument/2006/relationships/image" Target="../media/image133.png"/><Relationship Id="rId100" Type="http://schemas.openxmlformats.org/officeDocument/2006/relationships/image" Target="../media/image144.png"/><Relationship Id="rId8" Type="http://schemas.openxmlformats.org/officeDocument/2006/relationships/customXml" Target="../ink/ink579.xml"/><Relationship Id="rId51" Type="http://schemas.openxmlformats.org/officeDocument/2006/relationships/image" Target="../media/image120.png"/><Relationship Id="rId72" Type="http://schemas.openxmlformats.org/officeDocument/2006/relationships/customXml" Target="../ink/ink611.xml"/><Relationship Id="rId93" Type="http://schemas.openxmlformats.org/officeDocument/2006/relationships/customXml" Target="../ink/ink622.xml"/><Relationship Id="rId98" Type="http://schemas.openxmlformats.org/officeDocument/2006/relationships/image" Target="../media/image14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.xml"/><Relationship Id="rId13" Type="http://schemas.openxmlformats.org/officeDocument/2006/relationships/image" Target="../media/image8.png"/><Relationship Id="rId18" Type="http://schemas.openxmlformats.org/officeDocument/2006/relationships/customXml" Target="../ink/ink21.xml"/><Relationship Id="rId26" Type="http://schemas.openxmlformats.org/officeDocument/2006/relationships/customXml" Target="../ink/ink25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18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2" Type="http://schemas.openxmlformats.org/officeDocument/2006/relationships/customXml" Target="../ink/ink13.xml"/><Relationship Id="rId16" Type="http://schemas.openxmlformats.org/officeDocument/2006/relationships/customXml" Target="../ink/ink20.xml"/><Relationship Id="rId20" Type="http://schemas.openxmlformats.org/officeDocument/2006/relationships/customXml" Target="../ink/ink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.xml"/><Relationship Id="rId11" Type="http://schemas.openxmlformats.org/officeDocument/2006/relationships/image" Target="../media/image7.png"/><Relationship Id="rId24" Type="http://schemas.openxmlformats.org/officeDocument/2006/relationships/customXml" Target="../ink/ink24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17.xml"/><Relationship Id="rId19" Type="http://schemas.openxmlformats.org/officeDocument/2006/relationships/image" Target="../media/image11.png"/><Relationship Id="rId4" Type="http://schemas.openxmlformats.org/officeDocument/2006/relationships/customXml" Target="../ink/ink14.xml"/><Relationship Id="rId9" Type="http://schemas.openxmlformats.org/officeDocument/2006/relationships/image" Target="../media/image6.png"/><Relationship Id="rId14" Type="http://schemas.openxmlformats.org/officeDocument/2006/relationships/customXml" Target="../ink/ink19.xml"/><Relationship Id="rId22" Type="http://schemas.openxmlformats.org/officeDocument/2006/relationships/customXml" Target="../ink/ink23.xml"/><Relationship Id="rId27" Type="http://schemas.openxmlformats.org/officeDocument/2006/relationships/image" Target="../media/image15.pn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31.xml"/><Relationship Id="rId18" Type="http://schemas.openxmlformats.org/officeDocument/2006/relationships/image" Target="../media/image6510.png"/><Relationship Id="rId26" Type="http://schemas.openxmlformats.org/officeDocument/2006/relationships/image" Target="../media/image6910.png"/><Relationship Id="rId39" Type="http://schemas.openxmlformats.org/officeDocument/2006/relationships/customXml" Target="../ink/ink644.xml"/><Relationship Id="rId21" Type="http://schemas.openxmlformats.org/officeDocument/2006/relationships/customXml" Target="../ink/ink635.xml"/><Relationship Id="rId34" Type="http://schemas.openxmlformats.org/officeDocument/2006/relationships/image" Target="../media/image73.png"/><Relationship Id="rId7" Type="http://schemas.openxmlformats.org/officeDocument/2006/relationships/customXml" Target="../ink/ink628.xml"/><Relationship Id="rId12" Type="http://schemas.openxmlformats.org/officeDocument/2006/relationships/image" Target="../media/image6210.png"/><Relationship Id="rId17" Type="http://schemas.openxmlformats.org/officeDocument/2006/relationships/customXml" Target="../ink/ink633.xml"/><Relationship Id="rId25" Type="http://schemas.openxmlformats.org/officeDocument/2006/relationships/customXml" Target="../ink/ink637.xml"/><Relationship Id="rId33" Type="http://schemas.openxmlformats.org/officeDocument/2006/relationships/customXml" Target="../ink/ink641.xml"/><Relationship Id="rId38" Type="http://schemas.openxmlformats.org/officeDocument/2006/relationships/image" Target="../media/image75.png"/><Relationship Id="rId2" Type="http://schemas.openxmlformats.org/officeDocument/2006/relationships/image" Target="../media/image145.png"/><Relationship Id="rId16" Type="http://schemas.openxmlformats.org/officeDocument/2006/relationships/image" Target="../media/image6410.png"/><Relationship Id="rId20" Type="http://schemas.openxmlformats.org/officeDocument/2006/relationships/image" Target="../media/image6610.png"/><Relationship Id="rId29" Type="http://schemas.openxmlformats.org/officeDocument/2006/relationships/customXml" Target="../ink/ink6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10.png"/><Relationship Id="rId11" Type="http://schemas.openxmlformats.org/officeDocument/2006/relationships/customXml" Target="../ink/ink630.xml"/><Relationship Id="rId24" Type="http://schemas.openxmlformats.org/officeDocument/2006/relationships/image" Target="../media/image6810.png"/><Relationship Id="rId32" Type="http://schemas.openxmlformats.org/officeDocument/2006/relationships/image" Target="../media/image72.png"/><Relationship Id="rId37" Type="http://schemas.openxmlformats.org/officeDocument/2006/relationships/customXml" Target="../ink/ink643.xml"/><Relationship Id="rId40" Type="http://schemas.openxmlformats.org/officeDocument/2006/relationships/image" Target="../media/image146.png"/><Relationship Id="rId5" Type="http://schemas.openxmlformats.org/officeDocument/2006/relationships/customXml" Target="../ink/ink627.xml"/><Relationship Id="rId15" Type="http://schemas.openxmlformats.org/officeDocument/2006/relationships/customXml" Target="../ink/ink632.xml"/><Relationship Id="rId23" Type="http://schemas.openxmlformats.org/officeDocument/2006/relationships/customXml" Target="../ink/ink636.xml"/><Relationship Id="rId28" Type="http://schemas.openxmlformats.org/officeDocument/2006/relationships/image" Target="../media/image7010.png"/><Relationship Id="rId36" Type="http://schemas.openxmlformats.org/officeDocument/2006/relationships/image" Target="../media/image74.png"/><Relationship Id="rId10" Type="http://schemas.openxmlformats.org/officeDocument/2006/relationships/image" Target="../media/image6110.png"/><Relationship Id="rId19" Type="http://schemas.openxmlformats.org/officeDocument/2006/relationships/customXml" Target="../ink/ink634.xml"/><Relationship Id="rId31" Type="http://schemas.openxmlformats.org/officeDocument/2006/relationships/customXml" Target="../ink/ink640.xml"/><Relationship Id="rId4" Type="http://schemas.openxmlformats.org/officeDocument/2006/relationships/image" Target="../media/image5810.png"/><Relationship Id="rId9" Type="http://schemas.openxmlformats.org/officeDocument/2006/relationships/customXml" Target="../ink/ink629.xml"/><Relationship Id="rId14" Type="http://schemas.openxmlformats.org/officeDocument/2006/relationships/image" Target="../media/image6310.png"/><Relationship Id="rId22" Type="http://schemas.openxmlformats.org/officeDocument/2006/relationships/image" Target="../media/image6710.png"/><Relationship Id="rId27" Type="http://schemas.openxmlformats.org/officeDocument/2006/relationships/customXml" Target="../ink/ink638.xml"/><Relationship Id="rId30" Type="http://schemas.openxmlformats.org/officeDocument/2006/relationships/image" Target="../media/image71.png"/><Relationship Id="rId35" Type="http://schemas.openxmlformats.org/officeDocument/2006/relationships/customXml" Target="../ink/ink642.xml"/><Relationship Id="rId8" Type="http://schemas.openxmlformats.org/officeDocument/2006/relationships/image" Target="../media/image6010.png"/><Relationship Id="rId3" Type="http://schemas.openxmlformats.org/officeDocument/2006/relationships/customXml" Target="../ink/ink626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50.xml"/><Relationship Id="rId18" Type="http://schemas.openxmlformats.org/officeDocument/2006/relationships/image" Target="../media/image6510.png"/><Relationship Id="rId26" Type="http://schemas.openxmlformats.org/officeDocument/2006/relationships/image" Target="../media/image6910.png"/><Relationship Id="rId39" Type="http://schemas.openxmlformats.org/officeDocument/2006/relationships/customXml" Target="../ink/ink663.xml"/><Relationship Id="rId21" Type="http://schemas.openxmlformats.org/officeDocument/2006/relationships/customXml" Target="../ink/ink654.xml"/><Relationship Id="rId34" Type="http://schemas.openxmlformats.org/officeDocument/2006/relationships/image" Target="../media/image73.png"/><Relationship Id="rId42" Type="http://schemas.openxmlformats.org/officeDocument/2006/relationships/image" Target="../media/image147.png"/><Relationship Id="rId7" Type="http://schemas.openxmlformats.org/officeDocument/2006/relationships/customXml" Target="../ink/ink647.xml"/><Relationship Id="rId2" Type="http://schemas.openxmlformats.org/officeDocument/2006/relationships/image" Target="../media/image145.png"/><Relationship Id="rId16" Type="http://schemas.openxmlformats.org/officeDocument/2006/relationships/image" Target="../media/image6410.png"/><Relationship Id="rId20" Type="http://schemas.openxmlformats.org/officeDocument/2006/relationships/image" Target="../media/image6610.png"/><Relationship Id="rId29" Type="http://schemas.openxmlformats.org/officeDocument/2006/relationships/customXml" Target="../ink/ink658.xml"/><Relationship Id="rId41" Type="http://schemas.openxmlformats.org/officeDocument/2006/relationships/customXml" Target="../ink/ink66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10.png"/><Relationship Id="rId11" Type="http://schemas.openxmlformats.org/officeDocument/2006/relationships/customXml" Target="../ink/ink649.xml"/><Relationship Id="rId24" Type="http://schemas.openxmlformats.org/officeDocument/2006/relationships/image" Target="../media/image6810.png"/><Relationship Id="rId32" Type="http://schemas.openxmlformats.org/officeDocument/2006/relationships/image" Target="../media/image72.png"/><Relationship Id="rId37" Type="http://schemas.openxmlformats.org/officeDocument/2006/relationships/customXml" Target="../ink/ink662.xml"/><Relationship Id="rId40" Type="http://schemas.openxmlformats.org/officeDocument/2006/relationships/image" Target="../media/image146.png"/><Relationship Id="rId5" Type="http://schemas.openxmlformats.org/officeDocument/2006/relationships/customXml" Target="../ink/ink646.xml"/><Relationship Id="rId15" Type="http://schemas.openxmlformats.org/officeDocument/2006/relationships/customXml" Target="../ink/ink651.xml"/><Relationship Id="rId23" Type="http://schemas.openxmlformats.org/officeDocument/2006/relationships/customXml" Target="../ink/ink655.xml"/><Relationship Id="rId28" Type="http://schemas.openxmlformats.org/officeDocument/2006/relationships/image" Target="../media/image7010.png"/><Relationship Id="rId36" Type="http://schemas.openxmlformats.org/officeDocument/2006/relationships/image" Target="../media/image74.png"/><Relationship Id="rId10" Type="http://schemas.openxmlformats.org/officeDocument/2006/relationships/image" Target="../media/image6110.png"/><Relationship Id="rId19" Type="http://schemas.openxmlformats.org/officeDocument/2006/relationships/customXml" Target="../ink/ink653.xml"/><Relationship Id="rId31" Type="http://schemas.openxmlformats.org/officeDocument/2006/relationships/customXml" Target="../ink/ink659.xml"/><Relationship Id="rId44" Type="http://schemas.openxmlformats.org/officeDocument/2006/relationships/image" Target="../media/image148.png"/><Relationship Id="rId4" Type="http://schemas.openxmlformats.org/officeDocument/2006/relationships/image" Target="../media/image5810.png"/><Relationship Id="rId9" Type="http://schemas.openxmlformats.org/officeDocument/2006/relationships/customXml" Target="../ink/ink648.xml"/><Relationship Id="rId14" Type="http://schemas.openxmlformats.org/officeDocument/2006/relationships/image" Target="../media/image6310.png"/><Relationship Id="rId22" Type="http://schemas.openxmlformats.org/officeDocument/2006/relationships/image" Target="../media/image6710.png"/><Relationship Id="rId27" Type="http://schemas.openxmlformats.org/officeDocument/2006/relationships/customXml" Target="../ink/ink657.xml"/><Relationship Id="rId30" Type="http://schemas.openxmlformats.org/officeDocument/2006/relationships/image" Target="../media/image71.png"/><Relationship Id="rId35" Type="http://schemas.openxmlformats.org/officeDocument/2006/relationships/customXml" Target="../ink/ink661.xml"/><Relationship Id="rId43" Type="http://schemas.openxmlformats.org/officeDocument/2006/relationships/customXml" Target="../ink/ink665.xml"/><Relationship Id="rId8" Type="http://schemas.openxmlformats.org/officeDocument/2006/relationships/image" Target="../media/image6010.png"/><Relationship Id="rId3" Type="http://schemas.openxmlformats.org/officeDocument/2006/relationships/customXml" Target="../ink/ink645.xml"/><Relationship Id="rId12" Type="http://schemas.openxmlformats.org/officeDocument/2006/relationships/image" Target="../media/image6210.png"/><Relationship Id="rId17" Type="http://schemas.openxmlformats.org/officeDocument/2006/relationships/customXml" Target="../ink/ink652.xml"/><Relationship Id="rId25" Type="http://schemas.openxmlformats.org/officeDocument/2006/relationships/customXml" Target="../ink/ink656.xml"/><Relationship Id="rId33" Type="http://schemas.openxmlformats.org/officeDocument/2006/relationships/customXml" Target="../ink/ink660.xml"/><Relationship Id="rId38" Type="http://schemas.openxmlformats.org/officeDocument/2006/relationships/image" Target="../media/image75.png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71.xml"/><Relationship Id="rId18" Type="http://schemas.openxmlformats.org/officeDocument/2006/relationships/image" Target="../media/image6510.png"/><Relationship Id="rId26" Type="http://schemas.openxmlformats.org/officeDocument/2006/relationships/image" Target="../media/image6910.png"/><Relationship Id="rId39" Type="http://schemas.openxmlformats.org/officeDocument/2006/relationships/customXml" Target="../ink/ink684.xml"/><Relationship Id="rId21" Type="http://schemas.openxmlformats.org/officeDocument/2006/relationships/customXml" Target="../ink/ink675.xml"/><Relationship Id="rId34" Type="http://schemas.openxmlformats.org/officeDocument/2006/relationships/image" Target="../media/image73.png"/><Relationship Id="rId42" Type="http://schemas.openxmlformats.org/officeDocument/2006/relationships/image" Target="../media/image147.png"/><Relationship Id="rId47" Type="http://schemas.openxmlformats.org/officeDocument/2006/relationships/customXml" Target="../ink/ink688.xml"/><Relationship Id="rId50" Type="http://schemas.openxmlformats.org/officeDocument/2006/relationships/image" Target="../media/image151.png"/><Relationship Id="rId7" Type="http://schemas.openxmlformats.org/officeDocument/2006/relationships/customXml" Target="../ink/ink668.xml"/><Relationship Id="rId2" Type="http://schemas.openxmlformats.org/officeDocument/2006/relationships/image" Target="../media/image145.png"/><Relationship Id="rId16" Type="http://schemas.openxmlformats.org/officeDocument/2006/relationships/image" Target="../media/image6410.png"/><Relationship Id="rId29" Type="http://schemas.openxmlformats.org/officeDocument/2006/relationships/customXml" Target="../ink/ink679.xml"/><Relationship Id="rId11" Type="http://schemas.openxmlformats.org/officeDocument/2006/relationships/customXml" Target="../ink/ink670.xml"/><Relationship Id="rId24" Type="http://schemas.openxmlformats.org/officeDocument/2006/relationships/image" Target="../media/image6810.png"/><Relationship Id="rId32" Type="http://schemas.openxmlformats.org/officeDocument/2006/relationships/image" Target="../media/image72.png"/><Relationship Id="rId37" Type="http://schemas.openxmlformats.org/officeDocument/2006/relationships/customXml" Target="../ink/ink683.xml"/><Relationship Id="rId40" Type="http://schemas.openxmlformats.org/officeDocument/2006/relationships/image" Target="../media/image146.png"/><Relationship Id="rId45" Type="http://schemas.openxmlformats.org/officeDocument/2006/relationships/customXml" Target="../ink/ink687.xml"/><Relationship Id="rId53" Type="http://schemas.openxmlformats.org/officeDocument/2006/relationships/customXml" Target="../ink/ink691.xml"/><Relationship Id="rId5" Type="http://schemas.openxmlformats.org/officeDocument/2006/relationships/customXml" Target="../ink/ink667.xml"/><Relationship Id="rId10" Type="http://schemas.openxmlformats.org/officeDocument/2006/relationships/image" Target="../media/image6110.png"/><Relationship Id="rId19" Type="http://schemas.openxmlformats.org/officeDocument/2006/relationships/customXml" Target="../ink/ink674.xml"/><Relationship Id="rId31" Type="http://schemas.openxmlformats.org/officeDocument/2006/relationships/customXml" Target="../ink/ink680.xml"/><Relationship Id="rId44" Type="http://schemas.openxmlformats.org/officeDocument/2006/relationships/image" Target="../media/image148.png"/><Relationship Id="rId52" Type="http://schemas.openxmlformats.org/officeDocument/2006/relationships/image" Target="../media/image152.png"/><Relationship Id="rId4" Type="http://schemas.openxmlformats.org/officeDocument/2006/relationships/image" Target="../media/image5810.png"/><Relationship Id="rId9" Type="http://schemas.openxmlformats.org/officeDocument/2006/relationships/customXml" Target="../ink/ink669.xml"/><Relationship Id="rId14" Type="http://schemas.openxmlformats.org/officeDocument/2006/relationships/image" Target="../media/image6310.png"/><Relationship Id="rId22" Type="http://schemas.openxmlformats.org/officeDocument/2006/relationships/image" Target="../media/image6710.png"/><Relationship Id="rId27" Type="http://schemas.openxmlformats.org/officeDocument/2006/relationships/customXml" Target="../ink/ink678.xml"/><Relationship Id="rId30" Type="http://schemas.openxmlformats.org/officeDocument/2006/relationships/image" Target="../media/image71.png"/><Relationship Id="rId35" Type="http://schemas.openxmlformats.org/officeDocument/2006/relationships/customXml" Target="../ink/ink682.xml"/><Relationship Id="rId43" Type="http://schemas.openxmlformats.org/officeDocument/2006/relationships/customXml" Target="../ink/ink686.xml"/><Relationship Id="rId48" Type="http://schemas.openxmlformats.org/officeDocument/2006/relationships/image" Target="../media/image150.png"/><Relationship Id="rId8" Type="http://schemas.openxmlformats.org/officeDocument/2006/relationships/image" Target="../media/image6010.png"/><Relationship Id="rId51" Type="http://schemas.openxmlformats.org/officeDocument/2006/relationships/customXml" Target="../ink/ink690.xml"/><Relationship Id="rId3" Type="http://schemas.openxmlformats.org/officeDocument/2006/relationships/customXml" Target="../ink/ink666.xml"/><Relationship Id="rId12" Type="http://schemas.openxmlformats.org/officeDocument/2006/relationships/image" Target="../media/image6210.png"/><Relationship Id="rId17" Type="http://schemas.openxmlformats.org/officeDocument/2006/relationships/customXml" Target="../ink/ink673.xml"/><Relationship Id="rId25" Type="http://schemas.openxmlformats.org/officeDocument/2006/relationships/customXml" Target="../ink/ink677.xml"/><Relationship Id="rId33" Type="http://schemas.openxmlformats.org/officeDocument/2006/relationships/customXml" Target="../ink/ink681.xml"/><Relationship Id="rId38" Type="http://schemas.openxmlformats.org/officeDocument/2006/relationships/image" Target="../media/image75.png"/><Relationship Id="rId46" Type="http://schemas.openxmlformats.org/officeDocument/2006/relationships/image" Target="../media/image149.png"/><Relationship Id="rId20" Type="http://schemas.openxmlformats.org/officeDocument/2006/relationships/image" Target="../media/image6610.png"/><Relationship Id="rId41" Type="http://schemas.openxmlformats.org/officeDocument/2006/relationships/customXml" Target="../ink/ink685.xml"/><Relationship Id="rId54" Type="http://schemas.openxmlformats.org/officeDocument/2006/relationships/image" Target="../media/image15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10.png"/><Relationship Id="rId15" Type="http://schemas.openxmlformats.org/officeDocument/2006/relationships/customXml" Target="../ink/ink672.xml"/><Relationship Id="rId23" Type="http://schemas.openxmlformats.org/officeDocument/2006/relationships/customXml" Target="../ink/ink676.xml"/><Relationship Id="rId28" Type="http://schemas.openxmlformats.org/officeDocument/2006/relationships/image" Target="../media/image7010.png"/><Relationship Id="rId36" Type="http://schemas.openxmlformats.org/officeDocument/2006/relationships/image" Target="../media/image74.png"/><Relationship Id="rId49" Type="http://schemas.openxmlformats.org/officeDocument/2006/relationships/customXml" Target="../ink/ink689.xm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97.xml"/><Relationship Id="rId18" Type="http://schemas.openxmlformats.org/officeDocument/2006/relationships/image" Target="../media/image6510.png"/><Relationship Id="rId26" Type="http://schemas.openxmlformats.org/officeDocument/2006/relationships/image" Target="../media/image6910.png"/><Relationship Id="rId39" Type="http://schemas.openxmlformats.org/officeDocument/2006/relationships/customXml" Target="../ink/ink710.xml"/><Relationship Id="rId21" Type="http://schemas.openxmlformats.org/officeDocument/2006/relationships/customXml" Target="../ink/ink701.xml"/><Relationship Id="rId34" Type="http://schemas.openxmlformats.org/officeDocument/2006/relationships/image" Target="../media/image73.png"/><Relationship Id="rId42" Type="http://schemas.openxmlformats.org/officeDocument/2006/relationships/image" Target="../media/image147.png"/><Relationship Id="rId47" Type="http://schemas.openxmlformats.org/officeDocument/2006/relationships/customXml" Target="../ink/ink714.xml"/><Relationship Id="rId50" Type="http://schemas.openxmlformats.org/officeDocument/2006/relationships/image" Target="../media/image154.png"/><Relationship Id="rId7" Type="http://schemas.openxmlformats.org/officeDocument/2006/relationships/customXml" Target="../ink/ink694.xml"/><Relationship Id="rId2" Type="http://schemas.openxmlformats.org/officeDocument/2006/relationships/image" Target="../media/image145.png"/><Relationship Id="rId16" Type="http://schemas.openxmlformats.org/officeDocument/2006/relationships/image" Target="../media/image6410.png"/><Relationship Id="rId29" Type="http://schemas.openxmlformats.org/officeDocument/2006/relationships/customXml" Target="../ink/ink705.xml"/><Relationship Id="rId11" Type="http://schemas.openxmlformats.org/officeDocument/2006/relationships/customXml" Target="../ink/ink696.xml"/><Relationship Id="rId24" Type="http://schemas.openxmlformats.org/officeDocument/2006/relationships/image" Target="../media/image6810.png"/><Relationship Id="rId32" Type="http://schemas.openxmlformats.org/officeDocument/2006/relationships/image" Target="../media/image72.png"/><Relationship Id="rId37" Type="http://schemas.openxmlformats.org/officeDocument/2006/relationships/customXml" Target="../ink/ink709.xml"/><Relationship Id="rId40" Type="http://schemas.openxmlformats.org/officeDocument/2006/relationships/image" Target="../media/image146.png"/><Relationship Id="rId45" Type="http://schemas.openxmlformats.org/officeDocument/2006/relationships/customXml" Target="../ink/ink713.xml"/><Relationship Id="rId53" Type="http://schemas.openxmlformats.org/officeDocument/2006/relationships/customXml" Target="../ink/ink717.xml"/><Relationship Id="rId5" Type="http://schemas.openxmlformats.org/officeDocument/2006/relationships/customXml" Target="../ink/ink693.xml"/><Relationship Id="rId10" Type="http://schemas.openxmlformats.org/officeDocument/2006/relationships/image" Target="../media/image6110.png"/><Relationship Id="rId19" Type="http://schemas.openxmlformats.org/officeDocument/2006/relationships/customXml" Target="../ink/ink700.xml"/><Relationship Id="rId31" Type="http://schemas.openxmlformats.org/officeDocument/2006/relationships/customXml" Target="../ink/ink706.xml"/><Relationship Id="rId44" Type="http://schemas.openxmlformats.org/officeDocument/2006/relationships/image" Target="../media/image148.png"/><Relationship Id="rId52" Type="http://schemas.openxmlformats.org/officeDocument/2006/relationships/image" Target="../media/image155.png"/><Relationship Id="rId4" Type="http://schemas.openxmlformats.org/officeDocument/2006/relationships/image" Target="../media/image5810.png"/><Relationship Id="rId9" Type="http://schemas.openxmlformats.org/officeDocument/2006/relationships/customXml" Target="../ink/ink695.xml"/><Relationship Id="rId14" Type="http://schemas.openxmlformats.org/officeDocument/2006/relationships/image" Target="../media/image6310.png"/><Relationship Id="rId22" Type="http://schemas.openxmlformats.org/officeDocument/2006/relationships/image" Target="../media/image6710.png"/><Relationship Id="rId27" Type="http://schemas.openxmlformats.org/officeDocument/2006/relationships/customXml" Target="../ink/ink704.xml"/><Relationship Id="rId30" Type="http://schemas.openxmlformats.org/officeDocument/2006/relationships/image" Target="../media/image71.png"/><Relationship Id="rId35" Type="http://schemas.openxmlformats.org/officeDocument/2006/relationships/customXml" Target="../ink/ink708.xml"/><Relationship Id="rId43" Type="http://schemas.openxmlformats.org/officeDocument/2006/relationships/customXml" Target="../ink/ink712.xml"/><Relationship Id="rId48" Type="http://schemas.openxmlformats.org/officeDocument/2006/relationships/image" Target="../media/image150.png"/><Relationship Id="rId8" Type="http://schemas.openxmlformats.org/officeDocument/2006/relationships/image" Target="../media/image6010.png"/><Relationship Id="rId51" Type="http://schemas.openxmlformats.org/officeDocument/2006/relationships/customXml" Target="../ink/ink716.xml"/><Relationship Id="rId3" Type="http://schemas.openxmlformats.org/officeDocument/2006/relationships/customXml" Target="../ink/ink692.xml"/><Relationship Id="rId12" Type="http://schemas.openxmlformats.org/officeDocument/2006/relationships/image" Target="../media/image6210.png"/><Relationship Id="rId17" Type="http://schemas.openxmlformats.org/officeDocument/2006/relationships/customXml" Target="../ink/ink699.xml"/><Relationship Id="rId25" Type="http://schemas.openxmlformats.org/officeDocument/2006/relationships/customXml" Target="../ink/ink703.xml"/><Relationship Id="rId33" Type="http://schemas.openxmlformats.org/officeDocument/2006/relationships/customXml" Target="../ink/ink707.xml"/><Relationship Id="rId38" Type="http://schemas.openxmlformats.org/officeDocument/2006/relationships/image" Target="../media/image75.png"/><Relationship Id="rId46" Type="http://schemas.openxmlformats.org/officeDocument/2006/relationships/image" Target="../media/image149.png"/><Relationship Id="rId20" Type="http://schemas.openxmlformats.org/officeDocument/2006/relationships/image" Target="../media/image6610.png"/><Relationship Id="rId41" Type="http://schemas.openxmlformats.org/officeDocument/2006/relationships/customXml" Target="../ink/ink711.xml"/><Relationship Id="rId54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10.png"/><Relationship Id="rId15" Type="http://schemas.openxmlformats.org/officeDocument/2006/relationships/customXml" Target="../ink/ink698.xml"/><Relationship Id="rId23" Type="http://schemas.openxmlformats.org/officeDocument/2006/relationships/customXml" Target="../ink/ink702.xml"/><Relationship Id="rId28" Type="http://schemas.openxmlformats.org/officeDocument/2006/relationships/image" Target="../media/image7010.png"/><Relationship Id="rId36" Type="http://schemas.openxmlformats.org/officeDocument/2006/relationships/image" Target="../media/image74.png"/><Relationship Id="rId49" Type="http://schemas.openxmlformats.org/officeDocument/2006/relationships/customXml" Target="../ink/ink715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customXml" Target="../ink/ink723.xml"/><Relationship Id="rId18" Type="http://schemas.openxmlformats.org/officeDocument/2006/relationships/image" Target="../media/image6510.png"/><Relationship Id="rId26" Type="http://schemas.openxmlformats.org/officeDocument/2006/relationships/image" Target="../media/image6910.png"/><Relationship Id="rId39" Type="http://schemas.openxmlformats.org/officeDocument/2006/relationships/customXml" Target="../ink/ink736.xml"/><Relationship Id="rId21" Type="http://schemas.openxmlformats.org/officeDocument/2006/relationships/customXml" Target="../ink/ink727.xml"/><Relationship Id="rId34" Type="http://schemas.openxmlformats.org/officeDocument/2006/relationships/image" Target="../media/image73.png"/><Relationship Id="rId42" Type="http://schemas.openxmlformats.org/officeDocument/2006/relationships/image" Target="../media/image147.png"/><Relationship Id="rId47" Type="http://schemas.openxmlformats.org/officeDocument/2006/relationships/customXml" Target="../ink/ink740.xml"/><Relationship Id="rId50" Type="http://schemas.openxmlformats.org/officeDocument/2006/relationships/image" Target="../media/image154.png"/><Relationship Id="rId55" Type="http://schemas.openxmlformats.org/officeDocument/2006/relationships/customXml" Target="../ink/ink744.xml"/><Relationship Id="rId7" Type="http://schemas.openxmlformats.org/officeDocument/2006/relationships/customXml" Target="../ink/ink720.xml"/><Relationship Id="rId2" Type="http://schemas.openxmlformats.org/officeDocument/2006/relationships/image" Target="../media/image145.png"/><Relationship Id="rId16" Type="http://schemas.openxmlformats.org/officeDocument/2006/relationships/image" Target="../media/image6410.png"/><Relationship Id="rId29" Type="http://schemas.openxmlformats.org/officeDocument/2006/relationships/customXml" Target="../ink/ink731.xml"/><Relationship Id="rId11" Type="http://schemas.openxmlformats.org/officeDocument/2006/relationships/customXml" Target="../ink/ink722.xml"/><Relationship Id="rId24" Type="http://schemas.openxmlformats.org/officeDocument/2006/relationships/image" Target="../media/image6810.png"/><Relationship Id="rId32" Type="http://schemas.openxmlformats.org/officeDocument/2006/relationships/image" Target="../media/image72.png"/><Relationship Id="rId37" Type="http://schemas.openxmlformats.org/officeDocument/2006/relationships/customXml" Target="../ink/ink735.xml"/><Relationship Id="rId40" Type="http://schemas.openxmlformats.org/officeDocument/2006/relationships/image" Target="../media/image146.png"/><Relationship Id="rId45" Type="http://schemas.openxmlformats.org/officeDocument/2006/relationships/customXml" Target="../ink/ink739.xml"/><Relationship Id="rId53" Type="http://schemas.openxmlformats.org/officeDocument/2006/relationships/customXml" Target="../ink/ink743.xml"/><Relationship Id="rId58" Type="http://schemas.openxmlformats.org/officeDocument/2006/relationships/image" Target="../media/image159.png"/><Relationship Id="rId5" Type="http://schemas.openxmlformats.org/officeDocument/2006/relationships/customXml" Target="../ink/ink719.xml"/><Relationship Id="rId19" Type="http://schemas.openxmlformats.org/officeDocument/2006/relationships/customXml" Target="../ink/ink726.xml"/><Relationship Id="rId4" Type="http://schemas.openxmlformats.org/officeDocument/2006/relationships/image" Target="../media/image5810.png"/><Relationship Id="rId9" Type="http://schemas.openxmlformats.org/officeDocument/2006/relationships/customXml" Target="../ink/ink721.xml"/><Relationship Id="rId14" Type="http://schemas.openxmlformats.org/officeDocument/2006/relationships/image" Target="../media/image6310.png"/><Relationship Id="rId22" Type="http://schemas.openxmlformats.org/officeDocument/2006/relationships/image" Target="../media/image6710.png"/><Relationship Id="rId27" Type="http://schemas.openxmlformats.org/officeDocument/2006/relationships/customXml" Target="../ink/ink730.xml"/><Relationship Id="rId30" Type="http://schemas.openxmlformats.org/officeDocument/2006/relationships/image" Target="../media/image71.png"/><Relationship Id="rId35" Type="http://schemas.openxmlformats.org/officeDocument/2006/relationships/customXml" Target="../ink/ink734.xml"/><Relationship Id="rId43" Type="http://schemas.openxmlformats.org/officeDocument/2006/relationships/customXml" Target="../ink/ink738.xml"/><Relationship Id="rId48" Type="http://schemas.openxmlformats.org/officeDocument/2006/relationships/image" Target="../media/image150.png"/><Relationship Id="rId56" Type="http://schemas.openxmlformats.org/officeDocument/2006/relationships/image" Target="../media/image158.png"/><Relationship Id="rId8" Type="http://schemas.openxmlformats.org/officeDocument/2006/relationships/image" Target="../media/image6010.png"/><Relationship Id="rId51" Type="http://schemas.openxmlformats.org/officeDocument/2006/relationships/customXml" Target="../ink/ink742.xml"/><Relationship Id="rId3" Type="http://schemas.openxmlformats.org/officeDocument/2006/relationships/customXml" Target="../ink/ink718.xml"/><Relationship Id="rId12" Type="http://schemas.openxmlformats.org/officeDocument/2006/relationships/image" Target="../media/image6210.png"/><Relationship Id="rId17" Type="http://schemas.openxmlformats.org/officeDocument/2006/relationships/customXml" Target="../ink/ink725.xml"/><Relationship Id="rId25" Type="http://schemas.openxmlformats.org/officeDocument/2006/relationships/customXml" Target="../ink/ink729.xml"/><Relationship Id="rId33" Type="http://schemas.openxmlformats.org/officeDocument/2006/relationships/customXml" Target="../ink/ink733.xml"/><Relationship Id="rId38" Type="http://schemas.openxmlformats.org/officeDocument/2006/relationships/image" Target="../media/image75.png"/><Relationship Id="rId46" Type="http://schemas.openxmlformats.org/officeDocument/2006/relationships/image" Target="../media/image149.png"/><Relationship Id="rId59" Type="http://schemas.openxmlformats.org/officeDocument/2006/relationships/customXml" Target="../ink/ink746.xml"/><Relationship Id="rId20" Type="http://schemas.openxmlformats.org/officeDocument/2006/relationships/image" Target="../media/image6610.png"/><Relationship Id="rId41" Type="http://schemas.openxmlformats.org/officeDocument/2006/relationships/customXml" Target="../ink/ink737.xml"/><Relationship Id="rId54" Type="http://schemas.openxmlformats.org/officeDocument/2006/relationships/image" Target="../media/image15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10.png"/><Relationship Id="rId15" Type="http://schemas.openxmlformats.org/officeDocument/2006/relationships/customXml" Target="../ink/ink724.xml"/><Relationship Id="rId23" Type="http://schemas.openxmlformats.org/officeDocument/2006/relationships/customXml" Target="../ink/ink728.xml"/><Relationship Id="rId28" Type="http://schemas.openxmlformats.org/officeDocument/2006/relationships/image" Target="../media/image7010.png"/><Relationship Id="rId36" Type="http://schemas.openxmlformats.org/officeDocument/2006/relationships/image" Target="../media/image74.png"/><Relationship Id="rId49" Type="http://schemas.openxmlformats.org/officeDocument/2006/relationships/customXml" Target="../ink/ink741.xml"/><Relationship Id="rId57" Type="http://schemas.openxmlformats.org/officeDocument/2006/relationships/customXml" Target="../ink/ink745.xml"/><Relationship Id="rId10" Type="http://schemas.openxmlformats.org/officeDocument/2006/relationships/image" Target="../media/image6110.png"/><Relationship Id="rId31" Type="http://schemas.openxmlformats.org/officeDocument/2006/relationships/customXml" Target="../ink/ink732.xml"/><Relationship Id="rId44" Type="http://schemas.openxmlformats.org/officeDocument/2006/relationships/image" Target="../media/image148.png"/><Relationship Id="rId52" Type="http://schemas.openxmlformats.org/officeDocument/2006/relationships/image" Target="../media/image155.png"/><Relationship Id="rId60" Type="http://schemas.openxmlformats.org/officeDocument/2006/relationships/image" Target="../media/image160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customXml" Target="../ink/ink752.xml"/><Relationship Id="rId18" Type="http://schemas.openxmlformats.org/officeDocument/2006/relationships/image" Target="../media/image6510.png"/><Relationship Id="rId26" Type="http://schemas.openxmlformats.org/officeDocument/2006/relationships/image" Target="../media/image6910.png"/><Relationship Id="rId39" Type="http://schemas.openxmlformats.org/officeDocument/2006/relationships/customXml" Target="../ink/ink765.xml"/><Relationship Id="rId21" Type="http://schemas.openxmlformats.org/officeDocument/2006/relationships/customXml" Target="../ink/ink756.xml"/><Relationship Id="rId34" Type="http://schemas.openxmlformats.org/officeDocument/2006/relationships/image" Target="../media/image73.png"/><Relationship Id="rId42" Type="http://schemas.openxmlformats.org/officeDocument/2006/relationships/image" Target="../media/image147.png"/><Relationship Id="rId47" Type="http://schemas.openxmlformats.org/officeDocument/2006/relationships/customXml" Target="../ink/ink769.xml"/><Relationship Id="rId50" Type="http://schemas.openxmlformats.org/officeDocument/2006/relationships/image" Target="../media/image154.png"/><Relationship Id="rId55" Type="http://schemas.openxmlformats.org/officeDocument/2006/relationships/customXml" Target="../ink/ink773.xml"/><Relationship Id="rId7" Type="http://schemas.openxmlformats.org/officeDocument/2006/relationships/customXml" Target="../ink/ink749.xml"/><Relationship Id="rId2" Type="http://schemas.openxmlformats.org/officeDocument/2006/relationships/image" Target="../media/image145.png"/><Relationship Id="rId16" Type="http://schemas.openxmlformats.org/officeDocument/2006/relationships/image" Target="../media/image6410.png"/><Relationship Id="rId29" Type="http://schemas.openxmlformats.org/officeDocument/2006/relationships/customXml" Target="../ink/ink760.xml"/><Relationship Id="rId11" Type="http://schemas.openxmlformats.org/officeDocument/2006/relationships/customXml" Target="../ink/ink751.xml"/><Relationship Id="rId24" Type="http://schemas.openxmlformats.org/officeDocument/2006/relationships/image" Target="../media/image6810.png"/><Relationship Id="rId32" Type="http://schemas.openxmlformats.org/officeDocument/2006/relationships/image" Target="../media/image72.png"/><Relationship Id="rId37" Type="http://schemas.openxmlformats.org/officeDocument/2006/relationships/customXml" Target="../ink/ink764.xml"/><Relationship Id="rId40" Type="http://schemas.openxmlformats.org/officeDocument/2006/relationships/image" Target="../media/image146.png"/><Relationship Id="rId45" Type="http://schemas.openxmlformats.org/officeDocument/2006/relationships/customXml" Target="../ink/ink768.xml"/><Relationship Id="rId53" Type="http://schemas.openxmlformats.org/officeDocument/2006/relationships/customXml" Target="../ink/ink772.xml"/><Relationship Id="rId58" Type="http://schemas.openxmlformats.org/officeDocument/2006/relationships/image" Target="../media/image161.png"/><Relationship Id="rId5" Type="http://schemas.openxmlformats.org/officeDocument/2006/relationships/customXml" Target="../ink/ink748.xml"/><Relationship Id="rId19" Type="http://schemas.openxmlformats.org/officeDocument/2006/relationships/customXml" Target="../ink/ink755.xml"/><Relationship Id="rId4" Type="http://schemas.openxmlformats.org/officeDocument/2006/relationships/image" Target="../media/image5810.png"/><Relationship Id="rId9" Type="http://schemas.openxmlformats.org/officeDocument/2006/relationships/customXml" Target="../ink/ink750.xml"/><Relationship Id="rId14" Type="http://schemas.openxmlformats.org/officeDocument/2006/relationships/image" Target="../media/image6310.png"/><Relationship Id="rId22" Type="http://schemas.openxmlformats.org/officeDocument/2006/relationships/image" Target="../media/image6710.png"/><Relationship Id="rId27" Type="http://schemas.openxmlformats.org/officeDocument/2006/relationships/customXml" Target="../ink/ink759.xml"/><Relationship Id="rId30" Type="http://schemas.openxmlformats.org/officeDocument/2006/relationships/image" Target="../media/image71.png"/><Relationship Id="rId35" Type="http://schemas.openxmlformats.org/officeDocument/2006/relationships/customXml" Target="../ink/ink763.xml"/><Relationship Id="rId43" Type="http://schemas.openxmlformats.org/officeDocument/2006/relationships/customXml" Target="../ink/ink767.xml"/><Relationship Id="rId48" Type="http://schemas.openxmlformats.org/officeDocument/2006/relationships/image" Target="../media/image150.png"/><Relationship Id="rId56" Type="http://schemas.openxmlformats.org/officeDocument/2006/relationships/image" Target="../media/image158.png"/><Relationship Id="rId8" Type="http://schemas.openxmlformats.org/officeDocument/2006/relationships/image" Target="../media/image6010.png"/><Relationship Id="rId51" Type="http://schemas.openxmlformats.org/officeDocument/2006/relationships/customXml" Target="../ink/ink771.xml"/><Relationship Id="rId3" Type="http://schemas.openxmlformats.org/officeDocument/2006/relationships/customXml" Target="../ink/ink747.xml"/><Relationship Id="rId12" Type="http://schemas.openxmlformats.org/officeDocument/2006/relationships/image" Target="../media/image6210.png"/><Relationship Id="rId17" Type="http://schemas.openxmlformats.org/officeDocument/2006/relationships/customXml" Target="../ink/ink754.xml"/><Relationship Id="rId25" Type="http://schemas.openxmlformats.org/officeDocument/2006/relationships/customXml" Target="../ink/ink758.xml"/><Relationship Id="rId33" Type="http://schemas.openxmlformats.org/officeDocument/2006/relationships/customXml" Target="../ink/ink762.xml"/><Relationship Id="rId38" Type="http://schemas.openxmlformats.org/officeDocument/2006/relationships/image" Target="../media/image75.png"/><Relationship Id="rId46" Type="http://schemas.openxmlformats.org/officeDocument/2006/relationships/image" Target="../media/image149.png"/><Relationship Id="rId20" Type="http://schemas.openxmlformats.org/officeDocument/2006/relationships/image" Target="../media/image6610.png"/><Relationship Id="rId41" Type="http://schemas.openxmlformats.org/officeDocument/2006/relationships/customXml" Target="../ink/ink766.xml"/><Relationship Id="rId54" Type="http://schemas.openxmlformats.org/officeDocument/2006/relationships/image" Target="../media/image15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10.png"/><Relationship Id="rId15" Type="http://schemas.openxmlformats.org/officeDocument/2006/relationships/customXml" Target="../ink/ink753.xml"/><Relationship Id="rId23" Type="http://schemas.openxmlformats.org/officeDocument/2006/relationships/customXml" Target="../ink/ink757.xml"/><Relationship Id="rId28" Type="http://schemas.openxmlformats.org/officeDocument/2006/relationships/image" Target="../media/image7010.png"/><Relationship Id="rId36" Type="http://schemas.openxmlformats.org/officeDocument/2006/relationships/image" Target="../media/image74.png"/><Relationship Id="rId49" Type="http://schemas.openxmlformats.org/officeDocument/2006/relationships/customXml" Target="../ink/ink770.xml"/><Relationship Id="rId57" Type="http://schemas.openxmlformats.org/officeDocument/2006/relationships/customXml" Target="../ink/ink774.xml"/><Relationship Id="rId10" Type="http://schemas.openxmlformats.org/officeDocument/2006/relationships/image" Target="../media/image6110.png"/><Relationship Id="rId31" Type="http://schemas.openxmlformats.org/officeDocument/2006/relationships/customXml" Target="../ink/ink761.xml"/><Relationship Id="rId44" Type="http://schemas.openxmlformats.org/officeDocument/2006/relationships/image" Target="../media/image148.png"/><Relationship Id="rId52" Type="http://schemas.openxmlformats.org/officeDocument/2006/relationships/image" Target="../media/image155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10.png"/><Relationship Id="rId18" Type="http://schemas.openxmlformats.org/officeDocument/2006/relationships/customXml" Target="../ink/ink783.xml"/><Relationship Id="rId26" Type="http://schemas.openxmlformats.org/officeDocument/2006/relationships/customXml" Target="../ink/ink787.xml"/><Relationship Id="rId39" Type="http://schemas.openxmlformats.org/officeDocument/2006/relationships/image" Target="../media/image162.png"/><Relationship Id="rId21" Type="http://schemas.openxmlformats.org/officeDocument/2006/relationships/image" Target="../media/image6710.png"/><Relationship Id="rId34" Type="http://schemas.openxmlformats.org/officeDocument/2006/relationships/customXml" Target="../ink/ink791.xml"/><Relationship Id="rId42" Type="http://schemas.openxmlformats.org/officeDocument/2006/relationships/customXml" Target="../ink/ink795.xml"/><Relationship Id="rId47" Type="http://schemas.openxmlformats.org/officeDocument/2006/relationships/image" Target="../media/image166.png"/><Relationship Id="rId50" Type="http://schemas.openxmlformats.org/officeDocument/2006/relationships/customXml" Target="../ink/ink799.xml"/><Relationship Id="rId55" Type="http://schemas.openxmlformats.org/officeDocument/2006/relationships/image" Target="../media/image170.png"/><Relationship Id="rId63" Type="http://schemas.openxmlformats.org/officeDocument/2006/relationships/image" Target="../media/image174.png"/><Relationship Id="rId7" Type="http://schemas.openxmlformats.org/officeDocument/2006/relationships/image" Target="../media/image6010.png"/><Relationship Id="rId2" Type="http://schemas.openxmlformats.org/officeDocument/2006/relationships/customXml" Target="../ink/ink775.xml"/><Relationship Id="rId16" Type="http://schemas.openxmlformats.org/officeDocument/2006/relationships/customXml" Target="../ink/ink782.xml"/><Relationship Id="rId29" Type="http://schemas.openxmlformats.org/officeDocument/2006/relationships/image" Target="../media/image71.png"/><Relationship Id="rId11" Type="http://schemas.openxmlformats.org/officeDocument/2006/relationships/image" Target="../media/image6210.png"/><Relationship Id="rId24" Type="http://schemas.openxmlformats.org/officeDocument/2006/relationships/customXml" Target="../ink/ink786.xml"/><Relationship Id="rId32" Type="http://schemas.openxmlformats.org/officeDocument/2006/relationships/customXml" Target="../ink/ink790.xml"/><Relationship Id="rId37" Type="http://schemas.openxmlformats.org/officeDocument/2006/relationships/image" Target="../media/image75.png"/><Relationship Id="rId40" Type="http://schemas.openxmlformats.org/officeDocument/2006/relationships/customXml" Target="../ink/ink794.xml"/><Relationship Id="rId45" Type="http://schemas.openxmlformats.org/officeDocument/2006/relationships/image" Target="../media/image165.png"/><Relationship Id="rId53" Type="http://schemas.openxmlformats.org/officeDocument/2006/relationships/image" Target="../media/image169.png"/><Relationship Id="rId58" Type="http://schemas.openxmlformats.org/officeDocument/2006/relationships/customXml" Target="../ink/ink803.xml"/><Relationship Id="rId5" Type="http://schemas.openxmlformats.org/officeDocument/2006/relationships/image" Target="../media/image5910.png"/><Relationship Id="rId61" Type="http://schemas.openxmlformats.org/officeDocument/2006/relationships/image" Target="../media/image173.png"/><Relationship Id="rId19" Type="http://schemas.openxmlformats.org/officeDocument/2006/relationships/image" Target="../media/image6610.png"/><Relationship Id="rId14" Type="http://schemas.openxmlformats.org/officeDocument/2006/relationships/customXml" Target="../ink/ink781.xml"/><Relationship Id="rId22" Type="http://schemas.openxmlformats.org/officeDocument/2006/relationships/customXml" Target="../ink/ink785.xml"/><Relationship Id="rId27" Type="http://schemas.openxmlformats.org/officeDocument/2006/relationships/image" Target="../media/image7010.png"/><Relationship Id="rId30" Type="http://schemas.openxmlformats.org/officeDocument/2006/relationships/customXml" Target="../ink/ink789.xml"/><Relationship Id="rId35" Type="http://schemas.openxmlformats.org/officeDocument/2006/relationships/image" Target="../media/image74.png"/><Relationship Id="rId43" Type="http://schemas.openxmlformats.org/officeDocument/2006/relationships/image" Target="../media/image164.png"/><Relationship Id="rId48" Type="http://schemas.openxmlformats.org/officeDocument/2006/relationships/customXml" Target="../ink/ink798.xml"/><Relationship Id="rId56" Type="http://schemas.openxmlformats.org/officeDocument/2006/relationships/customXml" Target="../ink/ink802.xml"/><Relationship Id="rId8" Type="http://schemas.openxmlformats.org/officeDocument/2006/relationships/customXml" Target="../ink/ink778.xml"/><Relationship Id="rId51" Type="http://schemas.openxmlformats.org/officeDocument/2006/relationships/image" Target="../media/image168.png"/><Relationship Id="rId3" Type="http://schemas.openxmlformats.org/officeDocument/2006/relationships/image" Target="../media/image5810.png"/><Relationship Id="rId12" Type="http://schemas.openxmlformats.org/officeDocument/2006/relationships/customXml" Target="../ink/ink780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38" Type="http://schemas.openxmlformats.org/officeDocument/2006/relationships/customXml" Target="../ink/ink793.xml"/><Relationship Id="rId46" Type="http://schemas.openxmlformats.org/officeDocument/2006/relationships/customXml" Target="../ink/ink797.xml"/><Relationship Id="rId59" Type="http://schemas.openxmlformats.org/officeDocument/2006/relationships/image" Target="../media/image172.png"/><Relationship Id="rId20" Type="http://schemas.openxmlformats.org/officeDocument/2006/relationships/customXml" Target="../ink/ink784.xml"/><Relationship Id="rId41" Type="http://schemas.openxmlformats.org/officeDocument/2006/relationships/image" Target="../media/image163.png"/><Relationship Id="rId54" Type="http://schemas.openxmlformats.org/officeDocument/2006/relationships/customXml" Target="../ink/ink801.xml"/><Relationship Id="rId62" Type="http://schemas.openxmlformats.org/officeDocument/2006/relationships/customXml" Target="../ink/ink8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7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788.xml"/><Relationship Id="rId36" Type="http://schemas.openxmlformats.org/officeDocument/2006/relationships/customXml" Target="../ink/ink792.xml"/><Relationship Id="rId49" Type="http://schemas.openxmlformats.org/officeDocument/2006/relationships/image" Target="../media/image167.png"/><Relationship Id="rId57" Type="http://schemas.openxmlformats.org/officeDocument/2006/relationships/image" Target="../media/image171.png"/><Relationship Id="rId10" Type="http://schemas.openxmlformats.org/officeDocument/2006/relationships/customXml" Target="../ink/ink779.xml"/><Relationship Id="rId31" Type="http://schemas.openxmlformats.org/officeDocument/2006/relationships/image" Target="../media/image72.png"/><Relationship Id="rId44" Type="http://schemas.openxmlformats.org/officeDocument/2006/relationships/customXml" Target="../ink/ink796.xml"/><Relationship Id="rId52" Type="http://schemas.openxmlformats.org/officeDocument/2006/relationships/customXml" Target="../ink/ink800.xml"/><Relationship Id="rId60" Type="http://schemas.openxmlformats.org/officeDocument/2006/relationships/customXml" Target="../ink/ink804.xml"/><Relationship Id="rId4" Type="http://schemas.openxmlformats.org/officeDocument/2006/relationships/customXml" Target="../ink/ink776.xml"/><Relationship Id="rId9" Type="http://schemas.openxmlformats.org/officeDocument/2006/relationships/image" Target="../media/image6110.png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10.png"/><Relationship Id="rId18" Type="http://schemas.openxmlformats.org/officeDocument/2006/relationships/customXml" Target="../ink/ink814.xml"/><Relationship Id="rId26" Type="http://schemas.openxmlformats.org/officeDocument/2006/relationships/customXml" Target="../ink/ink818.xml"/><Relationship Id="rId39" Type="http://schemas.openxmlformats.org/officeDocument/2006/relationships/image" Target="../media/image175.png"/><Relationship Id="rId21" Type="http://schemas.openxmlformats.org/officeDocument/2006/relationships/image" Target="../media/image6710.png"/><Relationship Id="rId34" Type="http://schemas.openxmlformats.org/officeDocument/2006/relationships/customXml" Target="../ink/ink822.xml"/><Relationship Id="rId42" Type="http://schemas.openxmlformats.org/officeDocument/2006/relationships/customXml" Target="../ink/ink826.xml"/><Relationship Id="rId47" Type="http://schemas.openxmlformats.org/officeDocument/2006/relationships/image" Target="../media/image179.png"/><Relationship Id="rId50" Type="http://schemas.openxmlformats.org/officeDocument/2006/relationships/customXml" Target="../ink/ink830.xml"/><Relationship Id="rId55" Type="http://schemas.openxmlformats.org/officeDocument/2006/relationships/image" Target="../media/image183.png"/><Relationship Id="rId7" Type="http://schemas.openxmlformats.org/officeDocument/2006/relationships/image" Target="../media/image6010.png"/><Relationship Id="rId2" Type="http://schemas.openxmlformats.org/officeDocument/2006/relationships/customXml" Target="../ink/ink806.xml"/><Relationship Id="rId16" Type="http://schemas.openxmlformats.org/officeDocument/2006/relationships/customXml" Target="../ink/ink813.xml"/><Relationship Id="rId29" Type="http://schemas.openxmlformats.org/officeDocument/2006/relationships/image" Target="../media/image71.png"/><Relationship Id="rId11" Type="http://schemas.openxmlformats.org/officeDocument/2006/relationships/image" Target="../media/image6210.png"/><Relationship Id="rId24" Type="http://schemas.openxmlformats.org/officeDocument/2006/relationships/customXml" Target="../ink/ink817.xml"/><Relationship Id="rId32" Type="http://schemas.openxmlformats.org/officeDocument/2006/relationships/customXml" Target="../ink/ink821.xml"/><Relationship Id="rId37" Type="http://schemas.openxmlformats.org/officeDocument/2006/relationships/image" Target="../media/image75.png"/><Relationship Id="rId40" Type="http://schemas.openxmlformats.org/officeDocument/2006/relationships/customXml" Target="../ink/ink825.xml"/><Relationship Id="rId45" Type="http://schemas.openxmlformats.org/officeDocument/2006/relationships/image" Target="../media/image178.png"/><Relationship Id="rId53" Type="http://schemas.openxmlformats.org/officeDocument/2006/relationships/image" Target="../media/image182.png"/><Relationship Id="rId58" Type="http://schemas.openxmlformats.org/officeDocument/2006/relationships/customXml" Target="../ink/ink834.xml"/><Relationship Id="rId5" Type="http://schemas.openxmlformats.org/officeDocument/2006/relationships/image" Target="../media/image5910.png"/><Relationship Id="rId61" Type="http://schemas.openxmlformats.org/officeDocument/2006/relationships/image" Target="../media/image186.png"/><Relationship Id="rId19" Type="http://schemas.openxmlformats.org/officeDocument/2006/relationships/image" Target="../media/image6610.png"/><Relationship Id="rId14" Type="http://schemas.openxmlformats.org/officeDocument/2006/relationships/customXml" Target="../ink/ink812.xml"/><Relationship Id="rId22" Type="http://schemas.openxmlformats.org/officeDocument/2006/relationships/customXml" Target="../ink/ink816.xml"/><Relationship Id="rId27" Type="http://schemas.openxmlformats.org/officeDocument/2006/relationships/image" Target="../media/image7010.png"/><Relationship Id="rId30" Type="http://schemas.openxmlformats.org/officeDocument/2006/relationships/customXml" Target="../ink/ink820.xml"/><Relationship Id="rId35" Type="http://schemas.openxmlformats.org/officeDocument/2006/relationships/image" Target="../media/image74.png"/><Relationship Id="rId43" Type="http://schemas.openxmlformats.org/officeDocument/2006/relationships/image" Target="../media/image177.png"/><Relationship Id="rId48" Type="http://schemas.openxmlformats.org/officeDocument/2006/relationships/customXml" Target="../ink/ink829.xml"/><Relationship Id="rId56" Type="http://schemas.openxmlformats.org/officeDocument/2006/relationships/customXml" Target="../ink/ink833.xml"/><Relationship Id="rId8" Type="http://schemas.openxmlformats.org/officeDocument/2006/relationships/customXml" Target="../ink/ink809.xml"/><Relationship Id="rId51" Type="http://schemas.openxmlformats.org/officeDocument/2006/relationships/image" Target="../media/image181.png"/><Relationship Id="rId3" Type="http://schemas.openxmlformats.org/officeDocument/2006/relationships/image" Target="../media/image5810.png"/><Relationship Id="rId12" Type="http://schemas.openxmlformats.org/officeDocument/2006/relationships/customXml" Target="../ink/ink811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38" Type="http://schemas.openxmlformats.org/officeDocument/2006/relationships/customXml" Target="../ink/ink824.xml"/><Relationship Id="rId46" Type="http://schemas.openxmlformats.org/officeDocument/2006/relationships/customXml" Target="../ink/ink828.xml"/><Relationship Id="rId59" Type="http://schemas.openxmlformats.org/officeDocument/2006/relationships/image" Target="../media/image185.png"/><Relationship Id="rId20" Type="http://schemas.openxmlformats.org/officeDocument/2006/relationships/customXml" Target="../ink/ink815.xml"/><Relationship Id="rId41" Type="http://schemas.openxmlformats.org/officeDocument/2006/relationships/image" Target="../media/image176.png"/><Relationship Id="rId54" Type="http://schemas.openxmlformats.org/officeDocument/2006/relationships/customXml" Target="../ink/ink8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8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819.xml"/><Relationship Id="rId36" Type="http://schemas.openxmlformats.org/officeDocument/2006/relationships/customXml" Target="../ink/ink823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810.xml"/><Relationship Id="rId31" Type="http://schemas.openxmlformats.org/officeDocument/2006/relationships/image" Target="../media/image72.png"/><Relationship Id="rId44" Type="http://schemas.openxmlformats.org/officeDocument/2006/relationships/customXml" Target="../ink/ink827.xml"/><Relationship Id="rId52" Type="http://schemas.openxmlformats.org/officeDocument/2006/relationships/customXml" Target="../ink/ink831.xml"/><Relationship Id="rId60" Type="http://schemas.openxmlformats.org/officeDocument/2006/relationships/customXml" Target="../ink/ink835.xml"/><Relationship Id="rId4" Type="http://schemas.openxmlformats.org/officeDocument/2006/relationships/customXml" Target="../ink/ink807.xml"/><Relationship Id="rId9" Type="http://schemas.openxmlformats.org/officeDocument/2006/relationships/image" Target="../media/image6110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48.xml"/><Relationship Id="rId21" Type="http://schemas.openxmlformats.org/officeDocument/2006/relationships/image" Target="../media/image6710.png"/><Relationship Id="rId42" Type="http://schemas.openxmlformats.org/officeDocument/2006/relationships/customXml" Target="../ink/ink856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869.xml"/><Relationship Id="rId2" Type="http://schemas.openxmlformats.org/officeDocument/2006/relationships/customXml" Target="../ink/ink836.xml"/><Relationship Id="rId16" Type="http://schemas.openxmlformats.org/officeDocument/2006/relationships/customXml" Target="../ink/ink843.xml"/><Relationship Id="rId29" Type="http://schemas.openxmlformats.org/officeDocument/2006/relationships/image" Target="../media/image71.png"/><Relationship Id="rId11" Type="http://schemas.openxmlformats.org/officeDocument/2006/relationships/image" Target="../media/image6210.png"/><Relationship Id="rId24" Type="http://schemas.openxmlformats.org/officeDocument/2006/relationships/customXml" Target="../ink/ink847.xml"/><Relationship Id="rId32" Type="http://schemas.openxmlformats.org/officeDocument/2006/relationships/customXml" Target="../ink/ink851.xml"/><Relationship Id="rId37" Type="http://schemas.openxmlformats.org/officeDocument/2006/relationships/image" Target="../media/image75.png"/><Relationship Id="rId40" Type="http://schemas.openxmlformats.org/officeDocument/2006/relationships/customXml" Target="../ink/ink855.xml"/><Relationship Id="rId45" Type="http://schemas.openxmlformats.org/officeDocument/2006/relationships/image" Target="../media/image178.png"/><Relationship Id="rId53" Type="http://schemas.openxmlformats.org/officeDocument/2006/relationships/image" Target="../media/image182.png"/><Relationship Id="rId58" Type="http://schemas.openxmlformats.org/officeDocument/2006/relationships/customXml" Target="../ink/ink864.xml"/><Relationship Id="rId66" Type="http://schemas.openxmlformats.org/officeDocument/2006/relationships/customXml" Target="../ink/ink868.xml"/><Relationship Id="rId5" Type="http://schemas.openxmlformats.org/officeDocument/2006/relationships/image" Target="../media/image5910.png"/><Relationship Id="rId61" Type="http://schemas.openxmlformats.org/officeDocument/2006/relationships/image" Target="../media/image186.png"/><Relationship Id="rId19" Type="http://schemas.openxmlformats.org/officeDocument/2006/relationships/image" Target="../media/image6610.png"/><Relationship Id="rId14" Type="http://schemas.openxmlformats.org/officeDocument/2006/relationships/customXml" Target="../ink/ink842.xml"/><Relationship Id="rId22" Type="http://schemas.openxmlformats.org/officeDocument/2006/relationships/customXml" Target="../ink/ink846.xml"/><Relationship Id="rId27" Type="http://schemas.openxmlformats.org/officeDocument/2006/relationships/image" Target="../media/image7010.png"/><Relationship Id="rId30" Type="http://schemas.openxmlformats.org/officeDocument/2006/relationships/customXml" Target="../ink/ink850.xml"/><Relationship Id="rId35" Type="http://schemas.openxmlformats.org/officeDocument/2006/relationships/image" Target="../media/image74.png"/><Relationship Id="rId43" Type="http://schemas.openxmlformats.org/officeDocument/2006/relationships/image" Target="../media/image177.png"/><Relationship Id="rId48" Type="http://schemas.openxmlformats.org/officeDocument/2006/relationships/customXml" Target="../ink/ink859.xml"/><Relationship Id="rId56" Type="http://schemas.openxmlformats.org/officeDocument/2006/relationships/customXml" Target="../ink/ink863.xml"/><Relationship Id="rId64" Type="http://schemas.openxmlformats.org/officeDocument/2006/relationships/customXml" Target="../ink/ink867.xml"/><Relationship Id="rId69" Type="http://schemas.openxmlformats.org/officeDocument/2006/relationships/image" Target="../media/image190.png"/><Relationship Id="rId8" Type="http://schemas.openxmlformats.org/officeDocument/2006/relationships/customXml" Target="../ink/ink839.xml"/><Relationship Id="rId51" Type="http://schemas.openxmlformats.org/officeDocument/2006/relationships/image" Target="../media/image181.png"/><Relationship Id="rId72" Type="http://schemas.openxmlformats.org/officeDocument/2006/relationships/customXml" Target="../ink/ink871.xml"/><Relationship Id="rId3" Type="http://schemas.openxmlformats.org/officeDocument/2006/relationships/image" Target="../media/image5810.png"/><Relationship Id="rId12" Type="http://schemas.openxmlformats.org/officeDocument/2006/relationships/customXml" Target="../ink/ink841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38" Type="http://schemas.openxmlformats.org/officeDocument/2006/relationships/customXml" Target="../ink/ink854.xml"/><Relationship Id="rId46" Type="http://schemas.openxmlformats.org/officeDocument/2006/relationships/customXml" Target="../ink/ink858.xml"/><Relationship Id="rId59" Type="http://schemas.openxmlformats.org/officeDocument/2006/relationships/image" Target="../media/image185.png"/><Relationship Id="rId67" Type="http://schemas.openxmlformats.org/officeDocument/2006/relationships/image" Target="../media/image189.png"/><Relationship Id="rId20" Type="http://schemas.openxmlformats.org/officeDocument/2006/relationships/customXml" Target="../ink/ink845.xml"/><Relationship Id="rId41" Type="http://schemas.openxmlformats.org/officeDocument/2006/relationships/image" Target="../media/image176.png"/><Relationship Id="rId54" Type="http://schemas.openxmlformats.org/officeDocument/2006/relationships/customXml" Target="../ink/ink862.xml"/><Relationship Id="rId62" Type="http://schemas.openxmlformats.org/officeDocument/2006/relationships/customXml" Target="../ink/ink866.xml"/><Relationship Id="rId70" Type="http://schemas.openxmlformats.org/officeDocument/2006/relationships/customXml" Target="../ink/ink8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8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849.xml"/><Relationship Id="rId36" Type="http://schemas.openxmlformats.org/officeDocument/2006/relationships/customXml" Target="../ink/ink853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840.xml"/><Relationship Id="rId31" Type="http://schemas.openxmlformats.org/officeDocument/2006/relationships/image" Target="../media/image72.png"/><Relationship Id="rId44" Type="http://schemas.openxmlformats.org/officeDocument/2006/relationships/customXml" Target="../ink/ink857.xml"/><Relationship Id="rId52" Type="http://schemas.openxmlformats.org/officeDocument/2006/relationships/customXml" Target="../ink/ink861.xml"/><Relationship Id="rId60" Type="http://schemas.openxmlformats.org/officeDocument/2006/relationships/customXml" Target="../ink/ink865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4" Type="http://schemas.openxmlformats.org/officeDocument/2006/relationships/customXml" Target="../ink/ink837.xml"/><Relationship Id="rId9" Type="http://schemas.openxmlformats.org/officeDocument/2006/relationships/image" Target="../media/image6110.png"/><Relationship Id="rId13" Type="http://schemas.openxmlformats.org/officeDocument/2006/relationships/image" Target="../media/image6310.png"/><Relationship Id="rId18" Type="http://schemas.openxmlformats.org/officeDocument/2006/relationships/customXml" Target="../ink/ink844.xml"/><Relationship Id="rId39" Type="http://schemas.openxmlformats.org/officeDocument/2006/relationships/image" Target="../media/image175.png"/><Relationship Id="rId34" Type="http://schemas.openxmlformats.org/officeDocument/2006/relationships/customXml" Target="../ink/ink852.xml"/><Relationship Id="rId50" Type="http://schemas.openxmlformats.org/officeDocument/2006/relationships/customXml" Target="../ink/ink860.xml"/><Relationship Id="rId55" Type="http://schemas.openxmlformats.org/officeDocument/2006/relationships/image" Target="../media/image183.png"/><Relationship Id="rId7" Type="http://schemas.openxmlformats.org/officeDocument/2006/relationships/image" Target="../media/image6010.png"/><Relationship Id="rId71" Type="http://schemas.openxmlformats.org/officeDocument/2006/relationships/image" Target="../media/image191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4.xml"/><Relationship Id="rId21" Type="http://schemas.openxmlformats.org/officeDocument/2006/relationships/image" Target="../media/image6710.png"/><Relationship Id="rId42" Type="http://schemas.openxmlformats.org/officeDocument/2006/relationships/customXml" Target="../ink/ink892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905.xml"/><Relationship Id="rId84" Type="http://schemas.openxmlformats.org/officeDocument/2006/relationships/customXml" Target="../ink/ink913.xml"/><Relationship Id="rId89" Type="http://schemas.openxmlformats.org/officeDocument/2006/relationships/image" Target="../media/image200.png"/><Relationship Id="rId16" Type="http://schemas.openxmlformats.org/officeDocument/2006/relationships/customXml" Target="../ink/ink879.xml"/><Relationship Id="rId11" Type="http://schemas.openxmlformats.org/officeDocument/2006/relationships/image" Target="../media/image6210.png"/><Relationship Id="rId32" Type="http://schemas.openxmlformats.org/officeDocument/2006/relationships/customXml" Target="../ink/ink887.xml"/><Relationship Id="rId37" Type="http://schemas.openxmlformats.org/officeDocument/2006/relationships/image" Target="../media/image75.png"/><Relationship Id="rId53" Type="http://schemas.openxmlformats.org/officeDocument/2006/relationships/image" Target="../media/image182.png"/><Relationship Id="rId58" Type="http://schemas.openxmlformats.org/officeDocument/2006/relationships/customXml" Target="../ink/ink900.xml"/><Relationship Id="rId74" Type="http://schemas.openxmlformats.org/officeDocument/2006/relationships/customXml" Target="../ink/ink908.xml"/><Relationship Id="rId79" Type="http://schemas.openxmlformats.org/officeDocument/2006/relationships/image" Target="../media/image195.png"/><Relationship Id="rId5" Type="http://schemas.openxmlformats.org/officeDocument/2006/relationships/image" Target="../media/image5910.png"/><Relationship Id="rId90" Type="http://schemas.openxmlformats.org/officeDocument/2006/relationships/customXml" Target="../ink/ink916.xml"/><Relationship Id="rId95" Type="http://schemas.openxmlformats.org/officeDocument/2006/relationships/image" Target="../media/image203.png"/><Relationship Id="rId22" Type="http://schemas.openxmlformats.org/officeDocument/2006/relationships/customXml" Target="../ink/ink882.xml"/><Relationship Id="rId27" Type="http://schemas.openxmlformats.org/officeDocument/2006/relationships/image" Target="../media/image7010.png"/><Relationship Id="rId43" Type="http://schemas.openxmlformats.org/officeDocument/2006/relationships/image" Target="../media/image177.png"/><Relationship Id="rId48" Type="http://schemas.openxmlformats.org/officeDocument/2006/relationships/customXml" Target="../ink/ink895.xml"/><Relationship Id="rId64" Type="http://schemas.openxmlformats.org/officeDocument/2006/relationships/customXml" Target="../ink/ink903.xml"/><Relationship Id="rId69" Type="http://schemas.openxmlformats.org/officeDocument/2006/relationships/image" Target="../media/image190.png"/><Relationship Id="rId8" Type="http://schemas.openxmlformats.org/officeDocument/2006/relationships/customXml" Target="../ink/ink875.xml"/><Relationship Id="rId51" Type="http://schemas.openxmlformats.org/officeDocument/2006/relationships/image" Target="../media/image181.png"/><Relationship Id="rId72" Type="http://schemas.openxmlformats.org/officeDocument/2006/relationships/customXml" Target="../ink/ink907.xml"/><Relationship Id="rId80" Type="http://schemas.openxmlformats.org/officeDocument/2006/relationships/customXml" Target="../ink/ink911.xml"/><Relationship Id="rId85" Type="http://schemas.openxmlformats.org/officeDocument/2006/relationships/image" Target="../media/image198.png"/><Relationship Id="rId93" Type="http://schemas.openxmlformats.org/officeDocument/2006/relationships/image" Target="../media/image202.png"/><Relationship Id="rId3" Type="http://schemas.openxmlformats.org/officeDocument/2006/relationships/image" Target="../media/image5810.png"/><Relationship Id="rId12" Type="http://schemas.openxmlformats.org/officeDocument/2006/relationships/customXml" Target="../ink/ink877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38" Type="http://schemas.openxmlformats.org/officeDocument/2006/relationships/customXml" Target="../ink/ink890.xml"/><Relationship Id="rId46" Type="http://schemas.openxmlformats.org/officeDocument/2006/relationships/customXml" Target="../ink/ink894.xml"/><Relationship Id="rId59" Type="http://schemas.openxmlformats.org/officeDocument/2006/relationships/image" Target="../media/image185.png"/><Relationship Id="rId67" Type="http://schemas.openxmlformats.org/officeDocument/2006/relationships/image" Target="../media/image189.png"/><Relationship Id="rId20" Type="http://schemas.openxmlformats.org/officeDocument/2006/relationships/customXml" Target="../ink/ink881.xml"/><Relationship Id="rId41" Type="http://schemas.openxmlformats.org/officeDocument/2006/relationships/image" Target="../media/image176.png"/><Relationship Id="rId54" Type="http://schemas.openxmlformats.org/officeDocument/2006/relationships/customXml" Target="../ink/ink898.xml"/><Relationship Id="rId62" Type="http://schemas.openxmlformats.org/officeDocument/2006/relationships/customXml" Target="../ink/ink902.xml"/><Relationship Id="rId70" Type="http://schemas.openxmlformats.org/officeDocument/2006/relationships/customXml" Target="../ink/ink906.xml"/><Relationship Id="rId75" Type="http://schemas.openxmlformats.org/officeDocument/2006/relationships/image" Target="../media/image193.png"/><Relationship Id="rId83" Type="http://schemas.openxmlformats.org/officeDocument/2006/relationships/image" Target="../media/image197.png"/><Relationship Id="rId88" Type="http://schemas.openxmlformats.org/officeDocument/2006/relationships/customXml" Target="../ink/ink915.xml"/><Relationship Id="rId91" Type="http://schemas.openxmlformats.org/officeDocument/2006/relationships/image" Target="../media/image2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4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885.xml"/><Relationship Id="rId36" Type="http://schemas.openxmlformats.org/officeDocument/2006/relationships/customXml" Target="../ink/ink889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876.xml"/><Relationship Id="rId31" Type="http://schemas.openxmlformats.org/officeDocument/2006/relationships/image" Target="../media/image72.png"/><Relationship Id="rId44" Type="http://schemas.openxmlformats.org/officeDocument/2006/relationships/customXml" Target="../ink/ink893.xml"/><Relationship Id="rId52" Type="http://schemas.openxmlformats.org/officeDocument/2006/relationships/customXml" Target="../ink/ink897.xml"/><Relationship Id="rId60" Type="http://schemas.openxmlformats.org/officeDocument/2006/relationships/customXml" Target="../ink/ink901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78" Type="http://schemas.openxmlformats.org/officeDocument/2006/relationships/customXml" Target="../ink/ink910.xml"/><Relationship Id="rId81" Type="http://schemas.openxmlformats.org/officeDocument/2006/relationships/image" Target="../media/image196.png"/><Relationship Id="rId86" Type="http://schemas.openxmlformats.org/officeDocument/2006/relationships/customXml" Target="../ink/ink914.xml"/><Relationship Id="rId94" Type="http://schemas.openxmlformats.org/officeDocument/2006/relationships/customXml" Target="../ink/ink918.xml"/><Relationship Id="rId4" Type="http://schemas.openxmlformats.org/officeDocument/2006/relationships/customXml" Target="../ink/ink873.xml"/><Relationship Id="rId9" Type="http://schemas.openxmlformats.org/officeDocument/2006/relationships/image" Target="../media/image6110.png"/><Relationship Id="rId13" Type="http://schemas.openxmlformats.org/officeDocument/2006/relationships/image" Target="../media/image6310.png"/><Relationship Id="rId18" Type="http://schemas.openxmlformats.org/officeDocument/2006/relationships/customXml" Target="../ink/ink880.xml"/><Relationship Id="rId39" Type="http://schemas.openxmlformats.org/officeDocument/2006/relationships/image" Target="../media/image175.png"/><Relationship Id="rId34" Type="http://schemas.openxmlformats.org/officeDocument/2006/relationships/customXml" Target="../ink/ink888.xml"/><Relationship Id="rId50" Type="http://schemas.openxmlformats.org/officeDocument/2006/relationships/customXml" Target="../ink/ink896.xml"/><Relationship Id="rId55" Type="http://schemas.openxmlformats.org/officeDocument/2006/relationships/image" Target="../media/image183.png"/><Relationship Id="rId76" Type="http://schemas.openxmlformats.org/officeDocument/2006/relationships/customXml" Target="../ink/ink909.xml"/><Relationship Id="rId7" Type="http://schemas.openxmlformats.org/officeDocument/2006/relationships/image" Target="../media/image6010.png"/><Relationship Id="rId71" Type="http://schemas.openxmlformats.org/officeDocument/2006/relationships/image" Target="../media/image191.png"/><Relationship Id="rId92" Type="http://schemas.openxmlformats.org/officeDocument/2006/relationships/customXml" Target="../ink/ink917.xml"/><Relationship Id="rId2" Type="http://schemas.openxmlformats.org/officeDocument/2006/relationships/customXml" Target="../ink/ink872.xml"/><Relationship Id="rId29" Type="http://schemas.openxmlformats.org/officeDocument/2006/relationships/image" Target="../media/image71.png"/><Relationship Id="rId24" Type="http://schemas.openxmlformats.org/officeDocument/2006/relationships/customXml" Target="../ink/ink883.xml"/><Relationship Id="rId40" Type="http://schemas.openxmlformats.org/officeDocument/2006/relationships/customXml" Target="../ink/ink891.xml"/><Relationship Id="rId45" Type="http://schemas.openxmlformats.org/officeDocument/2006/relationships/image" Target="../media/image178.png"/><Relationship Id="rId66" Type="http://schemas.openxmlformats.org/officeDocument/2006/relationships/customXml" Target="../ink/ink904.xml"/><Relationship Id="rId87" Type="http://schemas.openxmlformats.org/officeDocument/2006/relationships/image" Target="../media/image199.png"/><Relationship Id="rId61" Type="http://schemas.openxmlformats.org/officeDocument/2006/relationships/image" Target="../media/image186.png"/><Relationship Id="rId82" Type="http://schemas.openxmlformats.org/officeDocument/2006/relationships/customXml" Target="../ink/ink912.xml"/><Relationship Id="rId19" Type="http://schemas.openxmlformats.org/officeDocument/2006/relationships/image" Target="../media/image6610.png"/><Relationship Id="rId14" Type="http://schemas.openxmlformats.org/officeDocument/2006/relationships/customXml" Target="../ink/ink878.xml"/><Relationship Id="rId30" Type="http://schemas.openxmlformats.org/officeDocument/2006/relationships/customXml" Target="../ink/ink886.xml"/><Relationship Id="rId35" Type="http://schemas.openxmlformats.org/officeDocument/2006/relationships/image" Target="../media/image74.png"/><Relationship Id="rId56" Type="http://schemas.openxmlformats.org/officeDocument/2006/relationships/customXml" Target="../ink/ink899.xml"/><Relationship Id="rId77" Type="http://schemas.openxmlformats.org/officeDocument/2006/relationships/image" Target="../media/image19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.xml"/><Relationship Id="rId13" Type="http://schemas.openxmlformats.org/officeDocument/2006/relationships/image" Target="../media/image8.png"/><Relationship Id="rId18" Type="http://schemas.openxmlformats.org/officeDocument/2006/relationships/customXml" Target="../ink/ink34.xml"/><Relationship Id="rId26" Type="http://schemas.openxmlformats.org/officeDocument/2006/relationships/customXml" Target="../ink/ink38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31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2" Type="http://schemas.openxmlformats.org/officeDocument/2006/relationships/customXml" Target="../ink/ink26.xml"/><Relationship Id="rId16" Type="http://schemas.openxmlformats.org/officeDocument/2006/relationships/customXml" Target="../ink/ink33.xml"/><Relationship Id="rId20" Type="http://schemas.openxmlformats.org/officeDocument/2006/relationships/customXml" Target="../ink/ink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.xml"/><Relationship Id="rId11" Type="http://schemas.openxmlformats.org/officeDocument/2006/relationships/image" Target="../media/image7.png"/><Relationship Id="rId24" Type="http://schemas.openxmlformats.org/officeDocument/2006/relationships/customXml" Target="../ink/ink37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30.xml"/><Relationship Id="rId19" Type="http://schemas.openxmlformats.org/officeDocument/2006/relationships/image" Target="../media/image11.png"/><Relationship Id="rId4" Type="http://schemas.openxmlformats.org/officeDocument/2006/relationships/customXml" Target="../ink/ink27.xml"/><Relationship Id="rId9" Type="http://schemas.openxmlformats.org/officeDocument/2006/relationships/image" Target="../media/image6.png"/><Relationship Id="rId14" Type="http://schemas.openxmlformats.org/officeDocument/2006/relationships/customXml" Target="../ink/ink32.xml"/><Relationship Id="rId22" Type="http://schemas.openxmlformats.org/officeDocument/2006/relationships/customXml" Target="../ink/ink36.xml"/><Relationship Id="rId27" Type="http://schemas.openxmlformats.org/officeDocument/2006/relationships/image" Target="../media/image16.png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31.xml"/><Relationship Id="rId21" Type="http://schemas.openxmlformats.org/officeDocument/2006/relationships/image" Target="../media/image6710.png"/><Relationship Id="rId42" Type="http://schemas.openxmlformats.org/officeDocument/2006/relationships/customXml" Target="../ink/ink939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952.xml"/><Relationship Id="rId84" Type="http://schemas.openxmlformats.org/officeDocument/2006/relationships/customXml" Target="../ink/ink960.xml"/><Relationship Id="rId89" Type="http://schemas.openxmlformats.org/officeDocument/2006/relationships/image" Target="../media/image200.png"/><Relationship Id="rId16" Type="http://schemas.openxmlformats.org/officeDocument/2006/relationships/customXml" Target="../ink/ink926.xml"/><Relationship Id="rId11" Type="http://schemas.openxmlformats.org/officeDocument/2006/relationships/image" Target="../media/image6210.png"/><Relationship Id="rId32" Type="http://schemas.openxmlformats.org/officeDocument/2006/relationships/customXml" Target="../ink/ink934.xml"/><Relationship Id="rId37" Type="http://schemas.openxmlformats.org/officeDocument/2006/relationships/image" Target="../media/image75.png"/><Relationship Id="rId53" Type="http://schemas.openxmlformats.org/officeDocument/2006/relationships/image" Target="../media/image182.png"/><Relationship Id="rId58" Type="http://schemas.openxmlformats.org/officeDocument/2006/relationships/customXml" Target="../ink/ink947.xml"/><Relationship Id="rId74" Type="http://schemas.openxmlformats.org/officeDocument/2006/relationships/customXml" Target="../ink/ink955.xml"/><Relationship Id="rId79" Type="http://schemas.openxmlformats.org/officeDocument/2006/relationships/image" Target="../media/image195.png"/><Relationship Id="rId5" Type="http://schemas.openxmlformats.org/officeDocument/2006/relationships/image" Target="../media/image5910.png"/><Relationship Id="rId90" Type="http://schemas.openxmlformats.org/officeDocument/2006/relationships/customXml" Target="../ink/ink963.xml"/><Relationship Id="rId95" Type="http://schemas.openxmlformats.org/officeDocument/2006/relationships/image" Target="../media/image203.png"/><Relationship Id="rId22" Type="http://schemas.openxmlformats.org/officeDocument/2006/relationships/customXml" Target="../ink/ink929.xml"/><Relationship Id="rId27" Type="http://schemas.openxmlformats.org/officeDocument/2006/relationships/image" Target="../media/image7010.png"/><Relationship Id="rId43" Type="http://schemas.openxmlformats.org/officeDocument/2006/relationships/image" Target="../media/image177.png"/><Relationship Id="rId48" Type="http://schemas.openxmlformats.org/officeDocument/2006/relationships/customXml" Target="../ink/ink942.xml"/><Relationship Id="rId64" Type="http://schemas.openxmlformats.org/officeDocument/2006/relationships/customXml" Target="../ink/ink950.xml"/><Relationship Id="rId69" Type="http://schemas.openxmlformats.org/officeDocument/2006/relationships/image" Target="../media/image190.png"/><Relationship Id="rId8" Type="http://schemas.openxmlformats.org/officeDocument/2006/relationships/customXml" Target="../ink/ink922.xml"/><Relationship Id="rId51" Type="http://schemas.openxmlformats.org/officeDocument/2006/relationships/image" Target="../media/image181.png"/><Relationship Id="rId72" Type="http://schemas.openxmlformats.org/officeDocument/2006/relationships/customXml" Target="../ink/ink954.xml"/><Relationship Id="rId80" Type="http://schemas.openxmlformats.org/officeDocument/2006/relationships/customXml" Target="../ink/ink958.xml"/><Relationship Id="rId85" Type="http://schemas.openxmlformats.org/officeDocument/2006/relationships/image" Target="../media/image198.png"/><Relationship Id="rId93" Type="http://schemas.openxmlformats.org/officeDocument/2006/relationships/image" Target="../media/image202.png"/><Relationship Id="rId3" Type="http://schemas.openxmlformats.org/officeDocument/2006/relationships/image" Target="../media/image5810.png"/><Relationship Id="rId12" Type="http://schemas.openxmlformats.org/officeDocument/2006/relationships/customXml" Target="../ink/ink924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38" Type="http://schemas.openxmlformats.org/officeDocument/2006/relationships/customXml" Target="../ink/ink937.xml"/><Relationship Id="rId46" Type="http://schemas.openxmlformats.org/officeDocument/2006/relationships/customXml" Target="../ink/ink941.xml"/><Relationship Id="rId59" Type="http://schemas.openxmlformats.org/officeDocument/2006/relationships/image" Target="../media/image185.png"/><Relationship Id="rId67" Type="http://schemas.openxmlformats.org/officeDocument/2006/relationships/image" Target="../media/image189.png"/><Relationship Id="rId20" Type="http://schemas.openxmlformats.org/officeDocument/2006/relationships/customXml" Target="../ink/ink928.xml"/><Relationship Id="rId41" Type="http://schemas.openxmlformats.org/officeDocument/2006/relationships/image" Target="../media/image176.png"/><Relationship Id="rId54" Type="http://schemas.openxmlformats.org/officeDocument/2006/relationships/customXml" Target="../ink/ink945.xml"/><Relationship Id="rId62" Type="http://schemas.openxmlformats.org/officeDocument/2006/relationships/customXml" Target="../ink/ink949.xml"/><Relationship Id="rId70" Type="http://schemas.openxmlformats.org/officeDocument/2006/relationships/customXml" Target="../ink/ink953.xml"/><Relationship Id="rId75" Type="http://schemas.openxmlformats.org/officeDocument/2006/relationships/image" Target="../media/image193.png"/><Relationship Id="rId83" Type="http://schemas.openxmlformats.org/officeDocument/2006/relationships/image" Target="../media/image197.png"/><Relationship Id="rId88" Type="http://schemas.openxmlformats.org/officeDocument/2006/relationships/customXml" Target="../ink/ink962.xml"/><Relationship Id="rId91" Type="http://schemas.openxmlformats.org/officeDocument/2006/relationships/image" Target="../media/image2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1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932.xml"/><Relationship Id="rId36" Type="http://schemas.openxmlformats.org/officeDocument/2006/relationships/customXml" Target="../ink/ink936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923.xml"/><Relationship Id="rId31" Type="http://schemas.openxmlformats.org/officeDocument/2006/relationships/image" Target="../media/image72.png"/><Relationship Id="rId44" Type="http://schemas.openxmlformats.org/officeDocument/2006/relationships/customXml" Target="../ink/ink940.xml"/><Relationship Id="rId52" Type="http://schemas.openxmlformats.org/officeDocument/2006/relationships/customXml" Target="../ink/ink944.xml"/><Relationship Id="rId60" Type="http://schemas.openxmlformats.org/officeDocument/2006/relationships/customXml" Target="../ink/ink948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78" Type="http://schemas.openxmlformats.org/officeDocument/2006/relationships/customXml" Target="../ink/ink957.xml"/><Relationship Id="rId81" Type="http://schemas.openxmlformats.org/officeDocument/2006/relationships/image" Target="../media/image196.png"/><Relationship Id="rId86" Type="http://schemas.openxmlformats.org/officeDocument/2006/relationships/customXml" Target="../ink/ink961.xml"/><Relationship Id="rId94" Type="http://schemas.openxmlformats.org/officeDocument/2006/relationships/customXml" Target="../ink/ink965.xml"/><Relationship Id="rId4" Type="http://schemas.openxmlformats.org/officeDocument/2006/relationships/customXml" Target="../ink/ink920.xml"/><Relationship Id="rId9" Type="http://schemas.openxmlformats.org/officeDocument/2006/relationships/image" Target="../media/image6110.png"/><Relationship Id="rId13" Type="http://schemas.openxmlformats.org/officeDocument/2006/relationships/image" Target="../media/image6310.png"/><Relationship Id="rId18" Type="http://schemas.openxmlformats.org/officeDocument/2006/relationships/customXml" Target="../ink/ink927.xml"/><Relationship Id="rId39" Type="http://schemas.openxmlformats.org/officeDocument/2006/relationships/image" Target="../media/image175.png"/><Relationship Id="rId34" Type="http://schemas.openxmlformats.org/officeDocument/2006/relationships/customXml" Target="../ink/ink935.xml"/><Relationship Id="rId50" Type="http://schemas.openxmlformats.org/officeDocument/2006/relationships/customXml" Target="../ink/ink943.xml"/><Relationship Id="rId55" Type="http://schemas.openxmlformats.org/officeDocument/2006/relationships/image" Target="../media/image183.png"/><Relationship Id="rId76" Type="http://schemas.openxmlformats.org/officeDocument/2006/relationships/customXml" Target="../ink/ink956.xml"/><Relationship Id="rId7" Type="http://schemas.openxmlformats.org/officeDocument/2006/relationships/image" Target="../media/image6010.png"/><Relationship Id="rId71" Type="http://schemas.openxmlformats.org/officeDocument/2006/relationships/image" Target="../media/image191.png"/><Relationship Id="rId92" Type="http://schemas.openxmlformats.org/officeDocument/2006/relationships/customXml" Target="../ink/ink964.xml"/><Relationship Id="rId2" Type="http://schemas.openxmlformats.org/officeDocument/2006/relationships/customXml" Target="../ink/ink919.xml"/><Relationship Id="rId29" Type="http://schemas.openxmlformats.org/officeDocument/2006/relationships/image" Target="../media/image71.png"/><Relationship Id="rId24" Type="http://schemas.openxmlformats.org/officeDocument/2006/relationships/customXml" Target="../ink/ink930.xml"/><Relationship Id="rId40" Type="http://schemas.openxmlformats.org/officeDocument/2006/relationships/customXml" Target="../ink/ink938.xml"/><Relationship Id="rId45" Type="http://schemas.openxmlformats.org/officeDocument/2006/relationships/image" Target="../media/image178.png"/><Relationship Id="rId66" Type="http://schemas.openxmlformats.org/officeDocument/2006/relationships/customXml" Target="../ink/ink951.xml"/><Relationship Id="rId87" Type="http://schemas.openxmlformats.org/officeDocument/2006/relationships/image" Target="../media/image199.png"/><Relationship Id="rId61" Type="http://schemas.openxmlformats.org/officeDocument/2006/relationships/image" Target="../media/image186.png"/><Relationship Id="rId82" Type="http://schemas.openxmlformats.org/officeDocument/2006/relationships/customXml" Target="../ink/ink959.xml"/><Relationship Id="rId19" Type="http://schemas.openxmlformats.org/officeDocument/2006/relationships/image" Target="../media/image6610.png"/><Relationship Id="rId14" Type="http://schemas.openxmlformats.org/officeDocument/2006/relationships/customXml" Target="../ink/ink925.xml"/><Relationship Id="rId30" Type="http://schemas.openxmlformats.org/officeDocument/2006/relationships/customXml" Target="../ink/ink933.xml"/><Relationship Id="rId35" Type="http://schemas.openxmlformats.org/officeDocument/2006/relationships/image" Target="../media/image74.png"/><Relationship Id="rId56" Type="http://schemas.openxmlformats.org/officeDocument/2006/relationships/customXml" Target="../ink/ink946.xml"/><Relationship Id="rId77" Type="http://schemas.openxmlformats.org/officeDocument/2006/relationships/image" Target="../media/image194.pn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78.xml"/><Relationship Id="rId21" Type="http://schemas.openxmlformats.org/officeDocument/2006/relationships/image" Target="../media/image6710.png"/><Relationship Id="rId42" Type="http://schemas.openxmlformats.org/officeDocument/2006/relationships/customXml" Target="../ink/ink986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999.xml"/><Relationship Id="rId84" Type="http://schemas.openxmlformats.org/officeDocument/2006/relationships/customXml" Target="../ink/ink1007.xml"/><Relationship Id="rId89" Type="http://schemas.openxmlformats.org/officeDocument/2006/relationships/image" Target="../media/image200.png"/><Relationship Id="rId16" Type="http://schemas.openxmlformats.org/officeDocument/2006/relationships/customXml" Target="../ink/ink973.xml"/><Relationship Id="rId11" Type="http://schemas.openxmlformats.org/officeDocument/2006/relationships/image" Target="../media/image6210.png"/><Relationship Id="rId32" Type="http://schemas.openxmlformats.org/officeDocument/2006/relationships/customXml" Target="../ink/ink981.xml"/><Relationship Id="rId37" Type="http://schemas.openxmlformats.org/officeDocument/2006/relationships/image" Target="../media/image75.png"/><Relationship Id="rId53" Type="http://schemas.openxmlformats.org/officeDocument/2006/relationships/image" Target="../media/image182.png"/><Relationship Id="rId58" Type="http://schemas.openxmlformats.org/officeDocument/2006/relationships/customXml" Target="../ink/ink994.xml"/><Relationship Id="rId74" Type="http://schemas.openxmlformats.org/officeDocument/2006/relationships/customXml" Target="../ink/ink1002.xml"/><Relationship Id="rId79" Type="http://schemas.openxmlformats.org/officeDocument/2006/relationships/image" Target="../media/image195.png"/><Relationship Id="rId5" Type="http://schemas.openxmlformats.org/officeDocument/2006/relationships/image" Target="../media/image5910.png"/><Relationship Id="rId90" Type="http://schemas.openxmlformats.org/officeDocument/2006/relationships/customXml" Target="../ink/ink1010.xml"/><Relationship Id="rId95" Type="http://schemas.openxmlformats.org/officeDocument/2006/relationships/image" Target="../media/image203.png"/><Relationship Id="rId22" Type="http://schemas.openxmlformats.org/officeDocument/2006/relationships/customXml" Target="../ink/ink976.xml"/><Relationship Id="rId27" Type="http://schemas.openxmlformats.org/officeDocument/2006/relationships/image" Target="../media/image7010.png"/><Relationship Id="rId43" Type="http://schemas.openxmlformats.org/officeDocument/2006/relationships/image" Target="../media/image177.png"/><Relationship Id="rId48" Type="http://schemas.openxmlformats.org/officeDocument/2006/relationships/customXml" Target="../ink/ink989.xml"/><Relationship Id="rId64" Type="http://schemas.openxmlformats.org/officeDocument/2006/relationships/customXml" Target="../ink/ink997.xml"/><Relationship Id="rId69" Type="http://schemas.openxmlformats.org/officeDocument/2006/relationships/image" Target="../media/image190.png"/><Relationship Id="rId80" Type="http://schemas.openxmlformats.org/officeDocument/2006/relationships/customXml" Target="../ink/ink1005.xml"/><Relationship Id="rId85" Type="http://schemas.openxmlformats.org/officeDocument/2006/relationships/image" Target="../media/image198.png"/><Relationship Id="rId12" Type="http://schemas.openxmlformats.org/officeDocument/2006/relationships/customXml" Target="../ink/ink971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38" Type="http://schemas.openxmlformats.org/officeDocument/2006/relationships/customXml" Target="../ink/ink984.xml"/><Relationship Id="rId46" Type="http://schemas.openxmlformats.org/officeDocument/2006/relationships/customXml" Target="../ink/ink988.xml"/><Relationship Id="rId59" Type="http://schemas.openxmlformats.org/officeDocument/2006/relationships/image" Target="../media/image185.png"/><Relationship Id="rId67" Type="http://schemas.openxmlformats.org/officeDocument/2006/relationships/image" Target="../media/image189.png"/><Relationship Id="rId20" Type="http://schemas.openxmlformats.org/officeDocument/2006/relationships/customXml" Target="../ink/ink975.xml"/><Relationship Id="rId41" Type="http://schemas.openxmlformats.org/officeDocument/2006/relationships/image" Target="../media/image176.png"/><Relationship Id="rId54" Type="http://schemas.openxmlformats.org/officeDocument/2006/relationships/customXml" Target="../ink/ink992.xml"/><Relationship Id="rId62" Type="http://schemas.openxmlformats.org/officeDocument/2006/relationships/customXml" Target="../ink/ink996.xml"/><Relationship Id="rId70" Type="http://schemas.openxmlformats.org/officeDocument/2006/relationships/customXml" Target="../ink/ink1000.xml"/><Relationship Id="rId75" Type="http://schemas.openxmlformats.org/officeDocument/2006/relationships/image" Target="../media/image193.png"/><Relationship Id="rId83" Type="http://schemas.openxmlformats.org/officeDocument/2006/relationships/image" Target="../media/image197.png"/><Relationship Id="rId88" Type="http://schemas.openxmlformats.org/officeDocument/2006/relationships/customXml" Target="../ink/ink1009.xml"/><Relationship Id="rId91" Type="http://schemas.openxmlformats.org/officeDocument/2006/relationships/image" Target="../media/image201.png"/><Relationship Id="rId96" Type="http://schemas.openxmlformats.org/officeDocument/2006/relationships/customXml" Target="../ink/ink10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8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979.xml"/><Relationship Id="rId36" Type="http://schemas.openxmlformats.org/officeDocument/2006/relationships/customXml" Target="../ink/ink983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970.xml"/><Relationship Id="rId31" Type="http://schemas.openxmlformats.org/officeDocument/2006/relationships/image" Target="../media/image72.png"/><Relationship Id="rId44" Type="http://schemas.openxmlformats.org/officeDocument/2006/relationships/customXml" Target="../ink/ink987.xml"/><Relationship Id="rId52" Type="http://schemas.openxmlformats.org/officeDocument/2006/relationships/customXml" Target="../ink/ink991.xml"/><Relationship Id="rId60" Type="http://schemas.openxmlformats.org/officeDocument/2006/relationships/customXml" Target="../ink/ink995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78" Type="http://schemas.openxmlformats.org/officeDocument/2006/relationships/customXml" Target="../ink/ink1004.xml"/><Relationship Id="rId81" Type="http://schemas.openxmlformats.org/officeDocument/2006/relationships/image" Target="../media/image196.png"/><Relationship Id="rId86" Type="http://schemas.openxmlformats.org/officeDocument/2006/relationships/customXml" Target="../ink/ink1008.xml"/><Relationship Id="rId94" Type="http://schemas.openxmlformats.org/officeDocument/2006/relationships/customXml" Target="../ink/ink1012.xml"/><Relationship Id="rId99" Type="http://schemas.openxmlformats.org/officeDocument/2006/relationships/image" Target="../media/image205.png"/><Relationship Id="rId101" Type="http://schemas.openxmlformats.org/officeDocument/2006/relationships/image" Target="../media/image206.png"/><Relationship Id="rId4" Type="http://schemas.openxmlformats.org/officeDocument/2006/relationships/customXml" Target="../ink/ink967.xml"/><Relationship Id="rId9" Type="http://schemas.openxmlformats.org/officeDocument/2006/relationships/image" Target="../media/image6110.png"/><Relationship Id="rId13" Type="http://schemas.openxmlformats.org/officeDocument/2006/relationships/image" Target="../media/image6310.png"/><Relationship Id="rId18" Type="http://schemas.openxmlformats.org/officeDocument/2006/relationships/customXml" Target="../ink/ink974.xml"/><Relationship Id="rId39" Type="http://schemas.openxmlformats.org/officeDocument/2006/relationships/image" Target="../media/image175.png"/><Relationship Id="rId34" Type="http://schemas.openxmlformats.org/officeDocument/2006/relationships/customXml" Target="../ink/ink982.xml"/><Relationship Id="rId50" Type="http://schemas.openxmlformats.org/officeDocument/2006/relationships/customXml" Target="../ink/ink990.xml"/><Relationship Id="rId55" Type="http://schemas.openxmlformats.org/officeDocument/2006/relationships/image" Target="../media/image183.png"/><Relationship Id="rId76" Type="http://schemas.openxmlformats.org/officeDocument/2006/relationships/customXml" Target="../ink/ink1003.xml"/><Relationship Id="rId97" Type="http://schemas.openxmlformats.org/officeDocument/2006/relationships/image" Target="../media/image204.png"/><Relationship Id="rId7" Type="http://schemas.openxmlformats.org/officeDocument/2006/relationships/image" Target="../media/image6010.png"/><Relationship Id="rId71" Type="http://schemas.openxmlformats.org/officeDocument/2006/relationships/image" Target="../media/image191.png"/><Relationship Id="rId92" Type="http://schemas.openxmlformats.org/officeDocument/2006/relationships/customXml" Target="../ink/ink1011.xml"/><Relationship Id="rId2" Type="http://schemas.openxmlformats.org/officeDocument/2006/relationships/customXml" Target="../ink/ink966.xml"/><Relationship Id="rId29" Type="http://schemas.openxmlformats.org/officeDocument/2006/relationships/image" Target="../media/image71.png"/><Relationship Id="rId24" Type="http://schemas.openxmlformats.org/officeDocument/2006/relationships/customXml" Target="../ink/ink977.xml"/><Relationship Id="rId40" Type="http://schemas.openxmlformats.org/officeDocument/2006/relationships/customXml" Target="../ink/ink985.xml"/><Relationship Id="rId45" Type="http://schemas.openxmlformats.org/officeDocument/2006/relationships/image" Target="../media/image178.png"/><Relationship Id="rId66" Type="http://schemas.openxmlformats.org/officeDocument/2006/relationships/customXml" Target="../ink/ink998.xml"/><Relationship Id="rId87" Type="http://schemas.openxmlformats.org/officeDocument/2006/relationships/image" Target="../media/image199.png"/><Relationship Id="rId61" Type="http://schemas.openxmlformats.org/officeDocument/2006/relationships/image" Target="../media/image186.png"/><Relationship Id="rId82" Type="http://schemas.openxmlformats.org/officeDocument/2006/relationships/customXml" Target="../ink/ink1006.xml"/><Relationship Id="rId19" Type="http://schemas.openxmlformats.org/officeDocument/2006/relationships/image" Target="../media/image6610.png"/><Relationship Id="rId14" Type="http://schemas.openxmlformats.org/officeDocument/2006/relationships/customXml" Target="../ink/ink972.xml"/><Relationship Id="rId30" Type="http://schemas.openxmlformats.org/officeDocument/2006/relationships/customXml" Target="../ink/ink980.xml"/><Relationship Id="rId35" Type="http://schemas.openxmlformats.org/officeDocument/2006/relationships/image" Target="../media/image74.png"/><Relationship Id="rId56" Type="http://schemas.openxmlformats.org/officeDocument/2006/relationships/customXml" Target="../ink/ink993.xml"/><Relationship Id="rId77" Type="http://schemas.openxmlformats.org/officeDocument/2006/relationships/image" Target="../media/image194.png"/><Relationship Id="rId100" Type="http://schemas.openxmlformats.org/officeDocument/2006/relationships/customXml" Target="../ink/ink1015.xml"/><Relationship Id="rId8" Type="http://schemas.openxmlformats.org/officeDocument/2006/relationships/customXml" Target="../ink/ink969.xml"/><Relationship Id="rId51" Type="http://schemas.openxmlformats.org/officeDocument/2006/relationships/image" Target="../media/image181.png"/><Relationship Id="rId72" Type="http://schemas.openxmlformats.org/officeDocument/2006/relationships/customXml" Target="../ink/ink1001.xml"/><Relationship Id="rId93" Type="http://schemas.openxmlformats.org/officeDocument/2006/relationships/image" Target="../media/image202.png"/><Relationship Id="rId98" Type="http://schemas.openxmlformats.org/officeDocument/2006/relationships/customXml" Target="../ink/ink1014.xml"/><Relationship Id="rId3" Type="http://schemas.openxmlformats.org/officeDocument/2006/relationships/image" Target="../media/image5810.png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28.xml"/><Relationship Id="rId117" Type="http://schemas.openxmlformats.org/officeDocument/2006/relationships/image" Target="../media/image214.png"/><Relationship Id="rId21" Type="http://schemas.openxmlformats.org/officeDocument/2006/relationships/image" Target="../media/image6710.png"/><Relationship Id="rId42" Type="http://schemas.openxmlformats.org/officeDocument/2006/relationships/customXml" Target="../ink/ink1036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1049.xml"/><Relationship Id="rId84" Type="http://schemas.openxmlformats.org/officeDocument/2006/relationships/customXml" Target="../ink/ink1057.xml"/><Relationship Id="rId89" Type="http://schemas.openxmlformats.org/officeDocument/2006/relationships/image" Target="../media/image200.png"/><Relationship Id="rId112" Type="http://schemas.openxmlformats.org/officeDocument/2006/relationships/customXml" Target="../ink/ink1071.xml"/><Relationship Id="rId16" Type="http://schemas.openxmlformats.org/officeDocument/2006/relationships/customXml" Target="../ink/ink1023.xml"/><Relationship Id="rId107" Type="http://schemas.openxmlformats.org/officeDocument/2006/relationships/image" Target="../media/image209.png"/><Relationship Id="rId11" Type="http://schemas.openxmlformats.org/officeDocument/2006/relationships/image" Target="../media/image6210.png"/><Relationship Id="rId32" Type="http://schemas.openxmlformats.org/officeDocument/2006/relationships/customXml" Target="../ink/ink1031.xml"/><Relationship Id="rId37" Type="http://schemas.openxmlformats.org/officeDocument/2006/relationships/image" Target="../media/image75.png"/><Relationship Id="rId53" Type="http://schemas.openxmlformats.org/officeDocument/2006/relationships/image" Target="../media/image182.png"/><Relationship Id="rId58" Type="http://schemas.openxmlformats.org/officeDocument/2006/relationships/customXml" Target="../ink/ink1044.xml"/><Relationship Id="rId74" Type="http://schemas.openxmlformats.org/officeDocument/2006/relationships/customXml" Target="../ink/ink1052.xml"/><Relationship Id="rId79" Type="http://schemas.openxmlformats.org/officeDocument/2006/relationships/image" Target="../media/image195.png"/><Relationship Id="rId102" Type="http://schemas.openxmlformats.org/officeDocument/2006/relationships/customXml" Target="../ink/ink1066.xml"/><Relationship Id="rId123" Type="http://schemas.openxmlformats.org/officeDocument/2006/relationships/image" Target="../media/image217.png"/><Relationship Id="rId5" Type="http://schemas.openxmlformats.org/officeDocument/2006/relationships/image" Target="../media/image5910.png"/><Relationship Id="rId90" Type="http://schemas.openxmlformats.org/officeDocument/2006/relationships/customXml" Target="../ink/ink1060.xml"/><Relationship Id="rId95" Type="http://schemas.openxmlformats.org/officeDocument/2006/relationships/image" Target="../media/image203.png"/><Relationship Id="rId22" Type="http://schemas.openxmlformats.org/officeDocument/2006/relationships/customXml" Target="../ink/ink1026.xml"/><Relationship Id="rId27" Type="http://schemas.openxmlformats.org/officeDocument/2006/relationships/image" Target="../media/image7010.png"/><Relationship Id="rId43" Type="http://schemas.openxmlformats.org/officeDocument/2006/relationships/image" Target="../media/image177.png"/><Relationship Id="rId48" Type="http://schemas.openxmlformats.org/officeDocument/2006/relationships/customXml" Target="../ink/ink1039.xml"/><Relationship Id="rId64" Type="http://schemas.openxmlformats.org/officeDocument/2006/relationships/customXml" Target="../ink/ink1047.xml"/><Relationship Id="rId69" Type="http://schemas.openxmlformats.org/officeDocument/2006/relationships/image" Target="../media/image190.png"/><Relationship Id="rId113" Type="http://schemas.openxmlformats.org/officeDocument/2006/relationships/image" Target="../media/image212.png"/><Relationship Id="rId118" Type="http://schemas.openxmlformats.org/officeDocument/2006/relationships/customXml" Target="../ink/ink1074.xml"/><Relationship Id="rId80" Type="http://schemas.openxmlformats.org/officeDocument/2006/relationships/customXml" Target="../ink/ink1055.xml"/><Relationship Id="rId85" Type="http://schemas.openxmlformats.org/officeDocument/2006/relationships/image" Target="../media/image198.png"/><Relationship Id="rId12" Type="http://schemas.openxmlformats.org/officeDocument/2006/relationships/customXml" Target="../ink/ink1021.xml"/><Relationship Id="rId17" Type="http://schemas.openxmlformats.org/officeDocument/2006/relationships/image" Target="../media/image6510.png"/><Relationship Id="rId33" Type="http://schemas.openxmlformats.org/officeDocument/2006/relationships/image" Target="../media/image73.png"/><Relationship Id="rId38" Type="http://schemas.openxmlformats.org/officeDocument/2006/relationships/customXml" Target="../ink/ink1034.xml"/><Relationship Id="rId59" Type="http://schemas.openxmlformats.org/officeDocument/2006/relationships/image" Target="../media/image185.png"/><Relationship Id="rId103" Type="http://schemas.openxmlformats.org/officeDocument/2006/relationships/image" Target="../media/image207.png"/><Relationship Id="rId108" Type="http://schemas.openxmlformats.org/officeDocument/2006/relationships/customXml" Target="../ink/ink1069.xml"/><Relationship Id="rId54" Type="http://schemas.openxmlformats.org/officeDocument/2006/relationships/customXml" Target="../ink/ink1042.xml"/><Relationship Id="rId70" Type="http://schemas.openxmlformats.org/officeDocument/2006/relationships/customXml" Target="../ink/ink1050.xml"/><Relationship Id="rId75" Type="http://schemas.openxmlformats.org/officeDocument/2006/relationships/image" Target="../media/image193.png"/><Relationship Id="rId91" Type="http://schemas.openxmlformats.org/officeDocument/2006/relationships/image" Target="../media/image201.png"/><Relationship Id="rId96" Type="http://schemas.openxmlformats.org/officeDocument/2006/relationships/customXml" Target="../ink/ink10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8.xml"/><Relationship Id="rId23" Type="http://schemas.openxmlformats.org/officeDocument/2006/relationships/image" Target="../media/image6810.png"/><Relationship Id="rId28" Type="http://schemas.openxmlformats.org/officeDocument/2006/relationships/customXml" Target="../ink/ink1029.xml"/><Relationship Id="rId49" Type="http://schemas.openxmlformats.org/officeDocument/2006/relationships/image" Target="../media/image180.png"/><Relationship Id="rId114" Type="http://schemas.openxmlformats.org/officeDocument/2006/relationships/customXml" Target="../ink/ink1072.xml"/><Relationship Id="rId119" Type="http://schemas.openxmlformats.org/officeDocument/2006/relationships/image" Target="../media/image215.png"/><Relationship Id="rId44" Type="http://schemas.openxmlformats.org/officeDocument/2006/relationships/customXml" Target="../ink/ink1037.xml"/><Relationship Id="rId60" Type="http://schemas.openxmlformats.org/officeDocument/2006/relationships/customXml" Target="../ink/ink1045.xml"/><Relationship Id="rId65" Type="http://schemas.openxmlformats.org/officeDocument/2006/relationships/image" Target="../media/image188.png"/><Relationship Id="rId81" Type="http://schemas.openxmlformats.org/officeDocument/2006/relationships/image" Target="../media/image196.png"/><Relationship Id="rId86" Type="http://schemas.openxmlformats.org/officeDocument/2006/relationships/customXml" Target="../ink/ink1058.xml"/><Relationship Id="rId4" Type="http://schemas.openxmlformats.org/officeDocument/2006/relationships/customXml" Target="../ink/ink1017.xml"/><Relationship Id="rId9" Type="http://schemas.openxmlformats.org/officeDocument/2006/relationships/image" Target="../media/image6110.png"/><Relationship Id="rId13" Type="http://schemas.openxmlformats.org/officeDocument/2006/relationships/image" Target="../media/image6310.png"/><Relationship Id="rId18" Type="http://schemas.openxmlformats.org/officeDocument/2006/relationships/customXml" Target="../ink/ink1024.xml"/><Relationship Id="rId39" Type="http://schemas.openxmlformats.org/officeDocument/2006/relationships/image" Target="../media/image175.png"/><Relationship Id="rId109" Type="http://schemas.openxmlformats.org/officeDocument/2006/relationships/image" Target="../media/image210.png"/><Relationship Id="rId34" Type="http://schemas.openxmlformats.org/officeDocument/2006/relationships/customXml" Target="../ink/ink1032.xml"/><Relationship Id="rId50" Type="http://schemas.openxmlformats.org/officeDocument/2006/relationships/customXml" Target="../ink/ink1040.xml"/><Relationship Id="rId55" Type="http://schemas.openxmlformats.org/officeDocument/2006/relationships/image" Target="../media/image183.png"/><Relationship Id="rId76" Type="http://schemas.openxmlformats.org/officeDocument/2006/relationships/customXml" Target="../ink/ink1053.xml"/><Relationship Id="rId97" Type="http://schemas.openxmlformats.org/officeDocument/2006/relationships/image" Target="../media/image204.png"/><Relationship Id="rId104" Type="http://schemas.openxmlformats.org/officeDocument/2006/relationships/customXml" Target="../ink/ink1067.xml"/><Relationship Id="rId120" Type="http://schemas.openxmlformats.org/officeDocument/2006/relationships/customXml" Target="../ink/ink1075.xml"/><Relationship Id="rId7" Type="http://schemas.openxmlformats.org/officeDocument/2006/relationships/image" Target="../media/image6010.png"/><Relationship Id="rId71" Type="http://schemas.openxmlformats.org/officeDocument/2006/relationships/image" Target="../media/image191.png"/><Relationship Id="rId92" Type="http://schemas.openxmlformats.org/officeDocument/2006/relationships/customXml" Target="../ink/ink1061.xml"/><Relationship Id="rId2" Type="http://schemas.openxmlformats.org/officeDocument/2006/relationships/customXml" Target="../ink/ink1016.xml"/><Relationship Id="rId29" Type="http://schemas.openxmlformats.org/officeDocument/2006/relationships/image" Target="../media/image71.png"/><Relationship Id="rId24" Type="http://schemas.openxmlformats.org/officeDocument/2006/relationships/customXml" Target="../ink/ink1027.xml"/><Relationship Id="rId40" Type="http://schemas.openxmlformats.org/officeDocument/2006/relationships/customXml" Target="../ink/ink1035.xml"/><Relationship Id="rId45" Type="http://schemas.openxmlformats.org/officeDocument/2006/relationships/image" Target="../media/image178.png"/><Relationship Id="rId66" Type="http://schemas.openxmlformats.org/officeDocument/2006/relationships/customXml" Target="../ink/ink1048.xml"/><Relationship Id="rId87" Type="http://schemas.openxmlformats.org/officeDocument/2006/relationships/image" Target="../media/image199.png"/><Relationship Id="rId110" Type="http://schemas.openxmlformats.org/officeDocument/2006/relationships/customXml" Target="../ink/ink1070.xml"/><Relationship Id="rId115" Type="http://schemas.openxmlformats.org/officeDocument/2006/relationships/image" Target="../media/image213.png"/><Relationship Id="rId61" Type="http://schemas.openxmlformats.org/officeDocument/2006/relationships/image" Target="../media/image186.png"/><Relationship Id="rId82" Type="http://schemas.openxmlformats.org/officeDocument/2006/relationships/customXml" Target="../ink/ink1056.xml"/><Relationship Id="rId19" Type="http://schemas.openxmlformats.org/officeDocument/2006/relationships/image" Target="../media/image6610.png"/><Relationship Id="rId14" Type="http://schemas.openxmlformats.org/officeDocument/2006/relationships/customXml" Target="../ink/ink1022.xml"/><Relationship Id="rId30" Type="http://schemas.openxmlformats.org/officeDocument/2006/relationships/customXml" Target="../ink/ink1030.xml"/><Relationship Id="rId35" Type="http://schemas.openxmlformats.org/officeDocument/2006/relationships/image" Target="../media/image74.png"/><Relationship Id="rId56" Type="http://schemas.openxmlformats.org/officeDocument/2006/relationships/customXml" Target="../ink/ink1043.xml"/><Relationship Id="rId77" Type="http://schemas.openxmlformats.org/officeDocument/2006/relationships/image" Target="../media/image194.png"/><Relationship Id="rId100" Type="http://schemas.openxmlformats.org/officeDocument/2006/relationships/customXml" Target="../ink/ink1065.xml"/><Relationship Id="rId105" Type="http://schemas.openxmlformats.org/officeDocument/2006/relationships/image" Target="../media/image208.png"/><Relationship Id="rId8" Type="http://schemas.openxmlformats.org/officeDocument/2006/relationships/customXml" Target="../ink/ink1019.xml"/><Relationship Id="rId51" Type="http://schemas.openxmlformats.org/officeDocument/2006/relationships/image" Target="../media/image181.png"/><Relationship Id="rId72" Type="http://schemas.openxmlformats.org/officeDocument/2006/relationships/customXml" Target="../ink/ink1051.xml"/><Relationship Id="rId93" Type="http://schemas.openxmlformats.org/officeDocument/2006/relationships/image" Target="../media/image202.png"/><Relationship Id="rId98" Type="http://schemas.openxmlformats.org/officeDocument/2006/relationships/customXml" Target="../ink/ink1064.xml"/><Relationship Id="rId121" Type="http://schemas.openxmlformats.org/officeDocument/2006/relationships/image" Target="../media/image216.png"/><Relationship Id="rId3" Type="http://schemas.openxmlformats.org/officeDocument/2006/relationships/image" Target="../media/image5810.png"/><Relationship Id="rId25" Type="http://schemas.openxmlformats.org/officeDocument/2006/relationships/image" Target="../media/image6910.png"/><Relationship Id="rId46" Type="http://schemas.openxmlformats.org/officeDocument/2006/relationships/customXml" Target="../ink/ink1038.xml"/><Relationship Id="rId67" Type="http://schemas.openxmlformats.org/officeDocument/2006/relationships/image" Target="../media/image189.png"/><Relationship Id="rId116" Type="http://schemas.openxmlformats.org/officeDocument/2006/relationships/customXml" Target="../ink/ink1073.xml"/><Relationship Id="rId20" Type="http://schemas.openxmlformats.org/officeDocument/2006/relationships/customXml" Target="../ink/ink1025.xml"/><Relationship Id="rId41" Type="http://schemas.openxmlformats.org/officeDocument/2006/relationships/image" Target="../media/image176.png"/><Relationship Id="rId62" Type="http://schemas.openxmlformats.org/officeDocument/2006/relationships/customXml" Target="../ink/ink1046.xml"/><Relationship Id="rId83" Type="http://schemas.openxmlformats.org/officeDocument/2006/relationships/image" Target="../media/image197.png"/><Relationship Id="rId88" Type="http://schemas.openxmlformats.org/officeDocument/2006/relationships/customXml" Target="../ink/ink1059.xml"/><Relationship Id="rId111" Type="http://schemas.openxmlformats.org/officeDocument/2006/relationships/image" Target="../media/image211.png"/><Relationship Id="rId15" Type="http://schemas.openxmlformats.org/officeDocument/2006/relationships/image" Target="../media/image6410.png"/><Relationship Id="rId36" Type="http://schemas.openxmlformats.org/officeDocument/2006/relationships/customXml" Target="../ink/ink1033.xml"/><Relationship Id="rId57" Type="http://schemas.openxmlformats.org/officeDocument/2006/relationships/image" Target="../media/image184.png"/><Relationship Id="rId106" Type="http://schemas.openxmlformats.org/officeDocument/2006/relationships/customXml" Target="../ink/ink1068.xml"/><Relationship Id="rId10" Type="http://schemas.openxmlformats.org/officeDocument/2006/relationships/customXml" Target="../ink/ink1020.xml"/><Relationship Id="rId31" Type="http://schemas.openxmlformats.org/officeDocument/2006/relationships/image" Target="../media/image72.png"/><Relationship Id="rId52" Type="http://schemas.openxmlformats.org/officeDocument/2006/relationships/customXml" Target="../ink/ink1041.xml"/><Relationship Id="rId73" Type="http://schemas.openxmlformats.org/officeDocument/2006/relationships/image" Target="../media/image192.png"/><Relationship Id="rId78" Type="http://schemas.openxmlformats.org/officeDocument/2006/relationships/customXml" Target="../ink/ink1054.xml"/><Relationship Id="rId94" Type="http://schemas.openxmlformats.org/officeDocument/2006/relationships/customXml" Target="../ink/ink1062.xml"/><Relationship Id="rId99" Type="http://schemas.openxmlformats.org/officeDocument/2006/relationships/image" Target="../media/image205.png"/><Relationship Id="rId101" Type="http://schemas.openxmlformats.org/officeDocument/2006/relationships/image" Target="../media/image206.png"/><Relationship Id="rId122" Type="http://schemas.openxmlformats.org/officeDocument/2006/relationships/customXml" Target="../ink/ink1076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4.png"/><Relationship Id="rId21" Type="http://schemas.openxmlformats.org/officeDocument/2006/relationships/image" Target="../media/image6710.png"/><Relationship Id="rId42" Type="http://schemas.openxmlformats.org/officeDocument/2006/relationships/customXml" Target="../ink/ink1097.xml"/><Relationship Id="rId63" Type="http://schemas.openxmlformats.org/officeDocument/2006/relationships/image" Target="../media/image187.png"/><Relationship Id="rId84" Type="http://schemas.openxmlformats.org/officeDocument/2006/relationships/customXml" Target="../ink/ink1118.xml"/><Relationship Id="rId16" Type="http://schemas.openxmlformats.org/officeDocument/2006/relationships/customXml" Target="../ink/ink1084.xml"/><Relationship Id="rId107" Type="http://schemas.openxmlformats.org/officeDocument/2006/relationships/image" Target="../media/image209.png"/><Relationship Id="rId11" Type="http://schemas.openxmlformats.org/officeDocument/2006/relationships/image" Target="../media/image6210.png"/><Relationship Id="rId32" Type="http://schemas.openxmlformats.org/officeDocument/2006/relationships/customXml" Target="../ink/ink1092.xml"/><Relationship Id="rId37" Type="http://schemas.openxmlformats.org/officeDocument/2006/relationships/image" Target="../media/image75.png"/><Relationship Id="rId53" Type="http://schemas.openxmlformats.org/officeDocument/2006/relationships/image" Target="../media/image182.png"/><Relationship Id="rId58" Type="http://schemas.openxmlformats.org/officeDocument/2006/relationships/customXml" Target="../ink/ink1105.xml"/><Relationship Id="rId74" Type="http://schemas.openxmlformats.org/officeDocument/2006/relationships/customXml" Target="../ink/ink1113.xml"/><Relationship Id="rId79" Type="http://schemas.openxmlformats.org/officeDocument/2006/relationships/image" Target="../media/image195.png"/><Relationship Id="rId102" Type="http://schemas.openxmlformats.org/officeDocument/2006/relationships/customXml" Target="../ink/ink1127.xml"/><Relationship Id="rId123" Type="http://schemas.openxmlformats.org/officeDocument/2006/relationships/image" Target="../media/image217.png"/><Relationship Id="rId128" Type="http://schemas.openxmlformats.org/officeDocument/2006/relationships/customXml" Target="../ink/ink1140.xml"/><Relationship Id="rId5" Type="http://schemas.openxmlformats.org/officeDocument/2006/relationships/image" Target="../media/image5910.png"/><Relationship Id="rId90" Type="http://schemas.openxmlformats.org/officeDocument/2006/relationships/customXml" Target="../ink/ink1121.xml"/><Relationship Id="rId95" Type="http://schemas.openxmlformats.org/officeDocument/2006/relationships/image" Target="../media/image203.png"/><Relationship Id="rId22" Type="http://schemas.openxmlformats.org/officeDocument/2006/relationships/customXml" Target="../ink/ink1087.xml"/><Relationship Id="rId27" Type="http://schemas.openxmlformats.org/officeDocument/2006/relationships/image" Target="../media/image7010.png"/><Relationship Id="rId43" Type="http://schemas.openxmlformats.org/officeDocument/2006/relationships/image" Target="../media/image177.png"/><Relationship Id="rId48" Type="http://schemas.openxmlformats.org/officeDocument/2006/relationships/customXml" Target="../ink/ink1100.xml"/><Relationship Id="rId64" Type="http://schemas.openxmlformats.org/officeDocument/2006/relationships/customXml" Target="../ink/ink1108.xml"/><Relationship Id="rId69" Type="http://schemas.openxmlformats.org/officeDocument/2006/relationships/image" Target="../media/image190.png"/><Relationship Id="rId113" Type="http://schemas.openxmlformats.org/officeDocument/2006/relationships/image" Target="../media/image212.png"/><Relationship Id="rId118" Type="http://schemas.openxmlformats.org/officeDocument/2006/relationships/customXml" Target="../ink/ink1135.xml"/><Relationship Id="rId80" Type="http://schemas.openxmlformats.org/officeDocument/2006/relationships/customXml" Target="../ink/ink1116.xml"/><Relationship Id="rId85" Type="http://schemas.openxmlformats.org/officeDocument/2006/relationships/image" Target="../media/image198.png"/><Relationship Id="rId12" Type="http://schemas.openxmlformats.org/officeDocument/2006/relationships/customXml" Target="../ink/ink1082.xml"/><Relationship Id="rId17" Type="http://schemas.openxmlformats.org/officeDocument/2006/relationships/image" Target="../media/image6510.png"/><Relationship Id="rId33" Type="http://schemas.openxmlformats.org/officeDocument/2006/relationships/image" Target="../media/image73.png"/><Relationship Id="rId38" Type="http://schemas.openxmlformats.org/officeDocument/2006/relationships/customXml" Target="../ink/ink1095.xml"/><Relationship Id="rId59" Type="http://schemas.openxmlformats.org/officeDocument/2006/relationships/image" Target="../media/image185.png"/><Relationship Id="rId103" Type="http://schemas.openxmlformats.org/officeDocument/2006/relationships/image" Target="../media/image207.png"/><Relationship Id="rId108" Type="http://schemas.openxmlformats.org/officeDocument/2006/relationships/customXml" Target="../ink/ink1130.xml"/><Relationship Id="rId124" Type="http://schemas.openxmlformats.org/officeDocument/2006/relationships/customXml" Target="../ink/ink1138.xml"/><Relationship Id="rId129" Type="http://schemas.openxmlformats.org/officeDocument/2006/relationships/image" Target="../media/image220.png"/><Relationship Id="rId54" Type="http://schemas.openxmlformats.org/officeDocument/2006/relationships/customXml" Target="../ink/ink1103.xml"/><Relationship Id="rId70" Type="http://schemas.openxmlformats.org/officeDocument/2006/relationships/customXml" Target="../ink/ink1111.xml"/><Relationship Id="rId75" Type="http://schemas.openxmlformats.org/officeDocument/2006/relationships/image" Target="../media/image193.png"/><Relationship Id="rId91" Type="http://schemas.openxmlformats.org/officeDocument/2006/relationships/image" Target="../media/image201.png"/><Relationship Id="rId96" Type="http://schemas.openxmlformats.org/officeDocument/2006/relationships/customXml" Target="../ink/ink11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9.xml"/><Relationship Id="rId23" Type="http://schemas.openxmlformats.org/officeDocument/2006/relationships/image" Target="../media/image6810.png"/><Relationship Id="rId28" Type="http://schemas.openxmlformats.org/officeDocument/2006/relationships/customXml" Target="../ink/ink1090.xml"/><Relationship Id="rId49" Type="http://schemas.openxmlformats.org/officeDocument/2006/relationships/image" Target="../media/image180.png"/><Relationship Id="rId114" Type="http://schemas.openxmlformats.org/officeDocument/2006/relationships/customXml" Target="../ink/ink1133.xml"/><Relationship Id="rId119" Type="http://schemas.openxmlformats.org/officeDocument/2006/relationships/image" Target="../media/image215.png"/><Relationship Id="rId44" Type="http://schemas.openxmlformats.org/officeDocument/2006/relationships/customXml" Target="../ink/ink1098.xml"/><Relationship Id="rId60" Type="http://schemas.openxmlformats.org/officeDocument/2006/relationships/customXml" Target="../ink/ink1106.xml"/><Relationship Id="rId65" Type="http://schemas.openxmlformats.org/officeDocument/2006/relationships/image" Target="../media/image188.png"/><Relationship Id="rId81" Type="http://schemas.openxmlformats.org/officeDocument/2006/relationships/image" Target="../media/image196.png"/><Relationship Id="rId86" Type="http://schemas.openxmlformats.org/officeDocument/2006/relationships/customXml" Target="../ink/ink1119.xml"/><Relationship Id="rId130" Type="http://schemas.openxmlformats.org/officeDocument/2006/relationships/customXml" Target="../ink/ink1141.xml"/><Relationship Id="rId13" Type="http://schemas.openxmlformats.org/officeDocument/2006/relationships/image" Target="../media/image6310.png"/><Relationship Id="rId18" Type="http://schemas.openxmlformats.org/officeDocument/2006/relationships/customXml" Target="../ink/ink1085.xml"/><Relationship Id="rId39" Type="http://schemas.openxmlformats.org/officeDocument/2006/relationships/image" Target="../media/image175.png"/><Relationship Id="rId109" Type="http://schemas.openxmlformats.org/officeDocument/2006/relationships/image" Target="../media/image210.png"/><Relationship Id="rId34" Type="http://schemas.openxmlformats.org/officeDocument/2006/relationships/customXml" Target="../ink/ink1093.xml"/><Relationship Id="rId50" Type="http://schemas.openxmlformats.org/officeDocument/2006/relationships/customXml" Target="../ink/ink1101.xml"/><Relationship Id="rId55" Type="http://schemas.openxmlformats.org/officeDocument/2006/relationships/image" Target="../media/image183.png"/><Relationship Id="rId76" Type="http://schemas.openxmlformats.org/officeDocument/2006/relationships/customXml" Target="../ink/ink1114.xml"/><Relationship Id="rId97" Type="http://schemas.openxmlformats.org/officeDocument/2006/relationships/image" Target="../media/image204.png"/><Relationship Id="rId104" Type="http://schemas.openxmlformats.org/officeDocument/2006/relationships/customXml" Target="../ink/ink1128.xml"/><Relationship Id="rId120" Type="http://schemas.openxmlformats.org/officeDocument/2006/relationships/customXml" Target="../ink/ink1136.xml"/><Relationship Id="rId125" Type="http://schemas.openxmlformats.org/officeDocument/2006/relationships/image" Target="../media/image218.png"/><Relationship Id="rId7" Type="http://schemas.openxmlformats.org/officeDocument/2006/relationships/image" Target="../media/image6010.png"/><Relationship Id="rId71" Type="http://schemas.openxmlformats.org/officeDocument/2006/relationships/image" Target="../media/image191.png"/><Relationship Id="rId92" Type="http://schemas.openxmlformats.org/officeDocument/2006/relationships/customXml" Target="../ink/ink1122.xml"/><Relationship Id="rId2" Type="http://schemas.openxmlformats.org/officeDocument/2006/relationships/customXml" Target="../ink/ink1077.xml"/><Relationship Id="rId29" Type="http://schemas.openxmlformats.org/officeDocument/2006/relationships/image" Target="../media/image71.png"/><Relationship Id="rId24" Type="http://schemas.openxmlformats.org/officeDocument/2006/relationships/customXml" Target="../ink/ink1088.xml"/><Relationship Id="rId40" Type="http://schemas.openxmlformats.org/officeDocument/2006/relationships/customXml" Target="../ink/ink1096.xml"/><Relationship Id="rId45" Type="http://schemas.openxmlformats.org/officeDocument/2006/relationships/image" Target="../media/image178.png"/><Relationship Id="rId66" Type="http://schemas.openxmlformats.org/officeDocument/2006/relationships/customXml" Target="../ink/ink1109.xml"/><Relationship Id="rId87" Type="http://schemas.openxmlformats.org/officeDocument/2006/relationships/image" Target="../media/image199.png"/><Relationship Id="rId110" Type="http://schemas.openxmlformats.org/officeDocument/2006/relationships/customXml" Target="../ink/ink1131.xml"/><Relationship Id="rId115" Type="http://schemas.openxmlformats.org/officeDocument/2006/relationships/image" Target="../media/image213.png"/><Relationship Id="rId131" Type="http://schemas.openxmlformats.org/officeDocument/2006/relationships/image" Target="../media/image221.png"/><Relationship Id="rId61" Type="http://schemas.openxmlformats.org/officeDocument/2006/relationships/image" Target="../media/image186.png"/><Relationship Id="rId82" Type="http://schemas.openxmlformats.org/officeDocument/2006/relationships/customXml" Target="../ink/ink1117.xml"/><Relationship Id="rId19" Type="http://schemas.openxmlformats.org/officeDocument/2006/relationships/image" Target="../media/image6610.png"/><Relationship Id="rId14" Type="http://schemas.openxmlformats.org/officeDocument/2006/relationships/customXml" Target="../ink/ink1083.xml"/><Relationship Id="rId30" Type="http://schemas.openxmlformats.org/officeDocument/2006/relationships/customXml" Target="../ink/ink1091.xml"/><Relationship Id="rId35" Type="http://schemas.openxmlformats.org/officeDocument/2006/relationships/image" Target="../media/image74.png"/><Relationship Id="rId56" Type="http://schemas.openxmlformats.org/officeDocument/2006/relationships/customXml" Target="../ink/ink1104.xml"/><Relationship Id="rId77" Type="http://schemas.openxmlformats.org/officeDocument/2006/relationships/image" Target="../media/image194.png"/><Relationship Id="rId100" Type="http://schemas.openxmlformats.org/officeDocument/2006/relationships/customXml" Target="../ink/ink1126.xml"/><Relationship Id="rId105" Type="http://schemas.openxmlformats.org/officeDocument/2006/relationships/image" Target="../media/image208.png"/><Relationship Id="rId126" Type="http://schemas.openxmlformats.org/officeDocument/2006/relationships/customXml" Target="../ink/ink1139.xml"/><Relationship Id="rId8" Type="http://schemas.openxmlformats.org/officeDocument/2006/relationships/customXml" Target="../ink/ink1080.xml"/><Relationship Id="rId51" Type="http://schemas.openxmlformats.org/officeDocument/2006/relationships/image" Target="../media/image181.png"/><Relationship Id="rId72" Type="http://schemas.openxmlformats.org/officeDocument/2006/relationships/customXml" Target="../ink/ink1112.xml"/><Relationship Id="rId93" Type="http://schemas.openxmlformats.org/officeDocument/2006/relationships/image" Target="../media/image202.png"/><Relationship Id="rId98" Type="http://schemas.openxmlformats.org/officeDocument/2006/relationships/customXml" Target="../ink/ink1125.xml"/><Relationship Id="rId121" Type="http://schemas.openxmlformats.org/officeDocument/2006/relationships/image" Target="../media/image216.png"/><Relationship Id="rId3" Type="http://schemas.openxmlformats.org/officeDocument/2006/relationships/image" Target="../media/image5810.png"/><Relationship Id="rId25" Type="http://schemas.openxmlformats.org/officeDocument/2006/relationships/image" Target="../media/image6910.png"/><Relationship Id="rId46" Type="http://schemas.openxmlformats.org/officeDocument/2006/relationships/customXml" Target="../ink/ink1099.xml"/><Relationship Id="rId67" Type="http://schemas.openxmlformats.org/officeDocument/2006/relationships/image" Target="../media/image189.png"/><Relationship Id="rId116" Type="http://schemas.openxmlformats.org/officeDocument/2006/relationships/customXml" Target="../ink/ink1134.xml"/><Relationship Id="rId20" Type="http://schemas.openxmlformats.org/officeDocument/2006/relationships/customXml" Target="../ink/ink1086.xml"/><Relationship Id="rId41" Type="http://schemas.openxmlformats.org/officeDocument/2006/relationships/image" Target="../media/image176.png"/><Relationship Id="rId62" Type="http://schemas.openxmlformats.org/officeDocument/2006/relationships/customXml" Target="../ink/ink1107.xml"/><Relationship Id="rId83" Type="http://schemas.openxmlformats.org/officeDocument/2006/relationships/image" Target="../media/image197.png"/><Relationship Id="rId88" Type="http://schemas.openxmlformats.org/officeDocument/2006/relationships/customXml" Target="../ink/ink1120.xml"/><Relationship Id="rId111" Type="http://schemas.openxmlformats.org/officeDocument/2006/relationships/image" Target="../media/image211.png"/><Relationship Id="rId132" Type="http://schemas.openxmlformats.org/officeDocument/2006/relationships/customXml" Target="../ink/ink1142.xml"/><Relationship Id="rId15" Type="http://schemas.openxmlformats.org/officeDocument/2006/relationships/image" Target="../media/image6410.png"/><Relationship Id="rId36" Type="http://schemas.openxmlformats.org/officeDocument/2006/relationships/customXml" Target="../ink/ink1094.xml"/><Relationship Id="rId57" Type="http://schemas.openxmlformats.org/officeDocument/2006/relationships/image" Target="../media/image184.png"/><Relationship Id="rId106" Type="http://schemas.openxmlformats.org/officeDocument/2006/relationships/customXml" Target="../ink/ink1129.xml"/><Relationship Id="rId127" Type="http://schemas.openxmlformats.org/officeDocument/2006/relationships/image" Target="../media/image219.png"/><Relationship Id="rId10" Type="http://schemas.openxmlformats.org/officeDocument/2006/relationships/customXml" Target="../ink/ink1081.xml"/><Relationship Id="rId31" Type="http://schemas.openxmlformats.org/officeDocument/2006/relationships/image" Target="../media/image72.png"/><Relationship Id="rId52" Type="http://schemas.openxmlformats.org/officeDocument/2006/relationships/customXml" Target="../ink/ink1102.xml"/><Relationship Id="rId73" Type="http://schemas.openxmlformats.org/officeDocument/2006/relationships/image" Target="../media/image192.png"/><Relationship Id="rId78" Type="http://schemas.openxmlformats.org/officeDocument/2006/relationships/customXml" Target="../ink/ink1115.xml"/><Relationship Id="rId94" Type="http://schemas.openxmlformats.org/officeDocument/2006/relationships/customXml" Target="../ink/ink1123.xml"/><Relationship Id="rId99" Type="http://schemas.openxmlformats.org/officeDocument/2006/relationships/image" Target="../media/image205.png"/><Relationship Id="rId101" Type="http://schemas.openxmlformats.org/officeDocument/2006/relationships/image" Target="../media/image206.png"/><Relationship Id="rId122" Type="http://schemas.openxmlformats.org/officeDocument/2006/relationships/customXml" Target="../ink/ink1137.xml"/><Relationship Id="rId4" Type="http://schemas.openxmlformats.org/officeDocument/2006/relationships/customXml" Target="../ink/ink1078.xml"/><Relationship Id="rId9" Type="http://schemas.openxmlformats.org/officeDocument/2006/relationships/image" Target="../media/image6110.png"/><Relationship Id="rId26" Type="http://schemas.openxmlformats.org/officeDocument/2006/relationships/customXml" Target="../ink/ink1089.xml"/><Relationship Id="rId47" Type="http://schemas.openxmlformats.org/officeDocument/2006/relationships/image" Target="../media/image179.png"/><Relationship Id="rId68" Type="http://schemas.openxmlformats.org/officeDocument/2006/relationships/customXml" Target="../ink/ink1110.xml"/><Relationship Id="rId89" Type="http://schemas.openxmlformats.org/officeDocument/2006/relationships/image" Target="../media/image200.png"/><Relationship Id="rId112" Type="http://schemas.openxmlformats.org/officeDocument/2006/relationships/customXml" Target="../ink/ink1132.xml"/><Relationship Id="rId133" Type="http://schemas.openxmlformats.org/officeDocument/2006/relationships/image" Target="../media/image222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4.png"/><Relationship Id="rId21" Type="http://schemas.openxmlformats.org/officeDocument/2006/relationships/image" Target="../media/image6710.png"/><Relationship Id="rId42" Type="http://schemas.openxmlformats.org/officeDocument/2006/relationships/customXml" Target="../ink/ink1163.xml"/><Relationship Id="rId63" Type="http://schemas.openxmlformats.org/officeDocument/2006/relationships/image" Target="../media/image187.png"/><Relationship Id="rId84" Type="http://schemas.openxmlformats.org/officeDocument/2006/relationships/customXml" Target="../ink/ink1184.xml"/><Relationship Id="rId16" Type="http://schemas.openxmlformats.org/officeDocument/2006/relationships/customXml" Target="../ink/ink1150.xml"/><Relationship Id="rId107" Type="http://schemas.openxmlformats.org/officeDocument/2006/relationships/image" Target="../media/image209.png"/><Relationship Id="rId11" Type="http://schemas.openxmlformats.org/officeDocument/2006/relationships/image" Target="../media/image6210.png"/><Relationship Id="rId32" Type="http://schemas.openxmlformats.org/officeDocument/2006/relationships/customXml" Target="../ink/ink1158.xml"/><Relationship Id="rId37" Type="http://schemas.openxmlformats.org/officeDocument/2006/relationships/image" Target="../media/image75.png"/><Relationship Id="rId53" Type="http://schemas.openxmlformats.org/officeDocument/2006/relationships/image" Target="../media/image182.png"/><Relationship Id="rId58" Type="http://schemas.openxmlformats.org/officeDocument/2006/relationships/customXml" Target="../ink/ink1171.xml"/><Relationship Id="rId74" Type="http://schemas.openxmlformats.org/officeDocument/2006/relationships/customXml" Target="../ink/ink1179.xml"/><Relationship Id="rId79" Type="http://schemas.openxmlformats.org/officeDocument/2006/relationships/image" Target="../media/image195.png"/><Relationship Id="rId102" Type="http://schemas.openxmlformats.org/officeDocument/2006/relationships/customXml" Target="../ink/ink1193.xml"/><Relationship Id="rId123" Type="http://schemas.openxmlformats.org/officeDocument/2006/relationships/image" Target="../media/image217.png"/><Relationship Id="rId128" Type="http://schemas.openxmlformats.org/officeDocument/2006/relationships/customXml" Target="../ink/ink1206.xml"/><Relationship Id="rId5" Type="http://schemas.openxmlformats.org/officeDocument/2006/relationships/image" Target="../media/image5910.png"/><Relationship Id="rId90" Type="http://schemas.openxmlformats.org/officeDocument/2006/relationships/customXml" Target="../ink/ink1187.xml"/><Relationship Id="rId95" Type="http://schemas.openxmlformats.org/officeDocument/2006/relationships/image" Target="../media/image203.png"/><Relationship Id="rId22" Type="http://schemas.openxmlformats.org/officeDocument/2006/relationships/customXml" Target="../ink/ink1153.xml"/><Relationship Id="rId27" Type="http://schemas.openxmlformats.org/officeDocument/2006/relationships/image" Target="../media/image7010.png"/><Relationship Id="rId43" Type="http://schemas.openxmlformats.org/officeDocument/2006/relationships/image" Target="../media/image177.png"/><Relationship Id="rId48" Type="http://schemas.openxmlformats.org/officeDocument/2006/relationships/customXml" Target="../ink/ink1166.xml"/><Relationship Id="rId64" Type="http://schemas.openxmlformats.org/officeDocument/2006/relationships/customXml" Target="../ink/ink1174.xml"/><Relationship Id="rId69" Type="http://schemas.openxmlformats.org/officeDocument/2006/relationships/image" Target="../media/image190.png"/><Relationship Id="rId113" Type="http://schemas.openxmlformats.org/officeDocument/2006/relationships/image" Target="../media/image212.png"/><Relationship Id="rId118" Type="http://schemas.openxmlformats.org/officeDocument/2006/relationships/customXml" Target="../ink/ink1201.xml"/><Relationship Id="rId134" Type="http://schemas.openxmlformats.org/officeDocument/2006/relationships/customXml" Target="../ink/ink1209.xml"/><Relationship Id="rId80" Type="http://schemas.openxmlformats.org/officeDocument/2006/relationships/customXml" Target="../ink/ink1182.xml"/><Relationship Id="rId85" Type="http://schemas.openxmlformats.org/officeDocument/2006/relationships/image" Target="../media/image198.png"/><Relationship Id="rId12" Type="http://schemas.openxmlformats.org/officeDocument/2006/relationships/customXml" Target="../ink/ink1148.xml"/><Relationship Id="rId17" Type="http://schemas.openxmlformats.org/officeDocument/2006/relationships/image" Target="../media/image6510.png"/><Relationship Id="rId33" Type="http://schemas.openxmlformats.org/officeDocument/2006/relationships/image" Target="../media/image73.png"/><Relationship Id="rId38" Type="http://schemas.openxmlformats.org/officeDocument/2006/relationships/customXml" Target="../ink/ink1161.xml"/><Relationship Id="rId59" Type="http://schemas.openxmlformats.org/officeDocument/2006/relationships/image" Target="../media/image185.png"/><Relationship Id="rId103" Type="http://schemas.openxmlformats.org/officeDocument/2006/relationships/image" Target="../media/image207.png"/><Relationship Id="rId108" Type="http://schemas.openxmlformats.org/officeDocument/2006/relationships/customXml" Target="../ink/ink1196.xml"/><Relationship Id="rId124" Type="http://schemas.openxmlformats.org/officeDocument/2006/relationships/customXml" Target="../ink/ink1204.xml"/><Relationship Id="rId129" Type="http://schemas.openxmlformats.org/officeDocument/2006/relationships/image" Target="../media/image224.png"/><Relationship Id="rId54" Type="http://schemas.openxmlformats.org/officeDocument/2006/relationships/customXml" Target="../ink/ink1169.xml"/><Relationship Id="rId70" Type="http://schemas.openxmlformats.org/officeDocument/2006/relationships/customXml" Target="../ink/ink1177.xml"/><Relationship Id="rId75" Type="http://schemas.openxmlformats.org/officeDocument/2006/relationships/image" Target="../media/image193.png"/><Relationship Id="rId91" Type="http://schemas.openxmlformats.org/officeDocument/2006/relationships/image" Target="../media/image201.png"/><Relationship Id="rId96" Type="http://schemas.openxmlformats.org/officeDocument/2006/relationships/customXml" Target="../ink/ink11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45.xml"/><Relationship Id="rId23" Type="http://schemas.openxmlformats.org/officeDocument/2006/relationships/image" Target="../media/image6810.png"/><Relationship Id="rId28" Type="http://schemas.openxmlformats.org/officeDocument/2006/relationships/customXml" Target="../ink/ink1156.xml"/><Relationship Id="rId49" Type="http://schemas.openxmlformats.org/officeDocument/2006/relationships/image" Target="../media/image180.png"/><Relationship Id="rId114" Type="http://schemas.openxmlformats.org/officeDocument/2006/relationships/customXml" Target="../ink/ink1199.xml"/><Relationship Id="rId119" Type="http://schemas.openxmlformats.org/officeDocument/2006/relationships/image" Target="../media/image215.png"/><Relationship Id="rId44" Type="http://schemas.openxmlformats.org/officeDocument/2006/relationships/customXml" Target="../ink/ink1164.xml"/><Relationship Id="rId60" Type="http://schemas.openxmlformats.org/officeDocument/2006/relationships/customXml" Target="../ink/ink1172.xml"/><Relationship Id="rId65" Type="http://schemas.openxmlformats.org/officeDocument/2006/relationships/image" Target="../media/image188.png"/><Relationship Id="rId81" Type="http://schemas.openxmlformats.org/officeDocument/2006/relationships/image" Target="../media/image196.png"/><Relationship Id="rId86" Type="http://schemas.openxmlformats.org/officeDocument/2006/relationships/customXml" Target="../ink/ink1185.xml"/><Relationship Id="rId130" Type="http://schemas.openxmlformats.org/officeDocument/2006/relationships/customXml" Target="../ink/ink1207.xml"/><Relationship Id="rId135" Type="http://schemas.openxmlformats.org/officeDocument/2006/relationships/image" Target="../media/image227.png"/><Relationship Id="rId13" Type="http://schemas.openxmlformats.org/officeDocument/2006/relationships/image" Target="../media/image6310.png"/><Relationship Id="rId18" Type="http://schemas.openxmlformats.org/officeDocument/2006/relationships/customXml" Target="../ink/ink1151.xml"/><Relationship Id="rId39" Type="http://schemas.openxmlformats.org/officeDocument/2006/relationships/image" Target="../media/image175.png"/><Relationship Id="rId109" Type="http://schemas.openxmlformats.org/officeDocument/2006/relationships/image" Target="../media/image210.png"/><Relationship Id="rId34" Type="http://schemas.openxmlformats.org/officeDocument/2006/relationships/customXml" Target="../ink/ink1159.xml"/><Relationship Id="rId50" Type="http://schemas.openxmlformats.org/officeDocument/2006/relationships/customXml" Target="../ink/ink1167.xml"/><Relationship Id="rId55" Type="http://schemas.openxmlformats.org/officeDocument/2006/relationships/image" Target="../media/image183.png"/><Relationship Id="rId76" Type="http://schemas.openxmlformats.org/officeDocument/2006/relationships/customXml" Target="../ink/ink1180.xml"/><Relationship Id="rId97" Type="http://schemas.openxmlformats.org/officeDocument/2006/relationships/image" Target="../media/image204.png"/><Relationship Id="rId104" Type="http://schemas.openxmlformats.org/officeDocument/2006/relationships/customXml" Target="../ink/ink1194.xml"/><Relationship Id="rId120" Type="http://schemas.openxmlformats.org/officeDocument/2006/relationships/customXml" Target="../ink/ink1202.xml"/><Relationship Id="rId125" Type="http://schemas.openxmlformats.org/officeDocument/2006/relationships/image" Target="../media/image221.png"/><Relationship Id="rId7" Type="http://schemas.openxmlformats.org/officeDocument/2006/relationships/image" Target="../media/image6010.png"/><Relationship Id="rId71" Type="http://schemas.openxmlformats.org/officeDocument/2006/relationships/image" Target="../media/image191.png"/><Relationship Id="rId92" Type="http://schemas.openxmlformats.org/officeDocument/2006/relationships/customXml" Target="../ink/ink1188.xml"/><Relationship Id="rId2" Type="http://schemas.openxmlformats.org/officeDocument/2006/relationships/customXml" Target="../ink/ink1143.xml"/><Relationship Id="rId29" Type="http://schemas.openxmlformats.org/officeDocument/2006/relationships/image" Target="../media/image71.png"/><Relationship Id="rId24" Type="http://schemas.openxmlformats.org/officeDocument/2006/relationships/customXml" Target="../ink/ink1154.xml"/><Relationship Id="rId40" Type="http://schemas.openxmlformats.org/officeDocument/2006/relationships/customXml" Target="../ink/ink1162.xml"/><Relationship Id="rId45" Type="http://schemas.openxmlformats.org/officeDocument/2006/relationships/image" Target="../media/image178.png"/><Relationship Id="rId66" Type="http://schemas.openxmlformats.org/officeDocument/2006/relationships/customXml" Target="../ink/ink1175.xml"/><Relationship Id="rId87" Type="http://schemas.openxmlformats.org/officeDocument/2006/relationships/image" Target="../media/image199.png"/><Relationship Id="rId110" Type="http://schemas.openxmlformats.org/officeDocument/2006/relationships/customXml" Target="../ink/ink1197.xml"/><Relationship Id="rId115" Type="http://schemas.openxmlformats.org/officeDocument/2006/relationships/image" Target="../media/image213.png"/><Relationship Id="rId131" Type="http://schemas.openxmlformats.org/officeDocument/2006/relationships/image" Target="../media/image225.png"/><Relationship Id="rId61" Type="http://schemas.openxmlformats.org/officeDocument/2006/relationships/image" Target="../media/image186.png"/><Relationship Id="rId82" Type="http://schemas.openxmlformats.org/officeDocument/2006/relationships/customXml" Target="../ink/ink1183.xml"/><Relationship Id="rId19" Type="http://schemas.openxmlformats.org/officeDocument/2006/relationships/image" Target="../media/image6610.png"/><Relationship Id="rId14" Type="http://schemas.openxmlformats.org/officeDocument/2006/relationships/customXml" Target="../ink/ink1149.xml"/><Relationship Id="rId30" Type="http://schemas.openxmlformats.org/officeDocument/2006/relationships/customXml" Target="../ink/ink1157.xml"/><Relationship Id="rId35" Type="http://schemas.openxmlformats.org/officeDocument/2006/relationships/image" Target="../media/image74.png"/><Relationship Id="rId56" Type="http://schemas.openxmlformats.org/officeDocument/2006/relationships/customXml" Target="../ink/ink1170.xml"/><Relationship Id="rId77" Type="http://schemas.openxmlformats.org/officeDocument/2006/relationships/image" Target="../media/image194.png"/><Relationship Id="rId100" Type="http://schemas.openxmlformats.org/officeDocument/2006/relationships/customXml" Target="../ink/ink1192.xml"/><Relationship Id="rId105" Type="http://schemas.openxmlformats.org/officeDocument/2006/relationships/image" Target="../media/image208.png"/><Relationship Id="rId126" Type="http://schemas.openxmlformats.org/officeDocument/2006/relationships/customXml" Target="../ink/ink1205.xml"/><Relationship Id="rId8" Type="http://schemas.openxmlformats.org/officeDocument/2006/relationships/customXml" Target="../ink/ink1146.xml"/><Relationship Id="rId51" Type="http://schemas.openxmlformats.org/officeDocument/2006/relationships/image" Target="../media/image181.png"/><Relationship Id="rId72" Type="http://schemas.openxmlformats.org/officeDocument/2006/relationships/customXml" Target="../ink/ink1178.xml"/><Relationship Id="rId93" Type="http://schemas.openxmlformats.org/officeDocument/2006/relationships/image" Target="../media/image202.png"/><Relationship Id="rId98" Type="http://schemas.openxmlformats.org/officeDocument/2006/relationships/customXml" Target="../ink/ink1191.xml"/><Relationship Id="rId121" Type="http://schemas.openxmlformats.org/officeDocument/2006/relationships/image" Target="../media/image216.png"/><Relationship Id="rId3" Type="http://schemas.openxmlformats.org/officeDocument/2006/relationships/image" Target="../media/image5810.png"/><Relationship Id="rId25" Type="http://schemas.openxmlformats.org/officeDocument/2006/relationships/image" Target="../media/image6910.png"/><Relationship Id="rId46" Type="http://schemas.openxmlformats.org/officeDocument/2006/relationships/customXml" Target="../ink/ink1165.xml"/><Relationship Id="rId67" Type="http://schemas.openxmlformats.org/officeDocument/2006/relationships/image" Target="../media/image189.png"/><Relationship Id="rId116" Type="http://schemas.openxmlformats.org/officeDocument/2006/relationships/customXml" Target="../ink/ink1200.xml"/><Relationship Id="rId20" Type="http://schemas.openxmlformats.org/officeDocument/2006/relationships/customXml" Target="../ink/ink1152.xml"/><Relationship Id="rId41" Type="http://schemas.openxmlformats.org/officeDocument/2006/relationships/image" Target="../media/image176.png"/><Relationship Id="rId62" Type="http://schemas.openxmlformats.org/officeDocument/2006/relationships/customXml" Target="../ink/ink1173.xml"/><Relationship Id="rId83" Type="http://schemas.openxmlformats.org/officeDocument/2006/relationships/image" Target="../media/image197.png"/><Relationship Id="rId88" Type="http://schemas.openxmlformats.org/officeDocument/2006/relationships/customXml" Target="../ink/ink1186.xml"/><Relationship Id="rId111" Type="http://schemas.openxmlformats.org/officeDocument/2006/relationships/image" Target="../media/image211.png"/><Relationship Id="rId132" Type="http://schemas.openxmlformats.org/officeDocument/2006/relationships/customXml" Target="../ink/ink1208.xml"/><Relationship Id="rId15" Type="http://schemas.openxmlformats.org/officeDocument/2006/relationships/image" Target="../media/image6410.png"/><Relationship Id="rId36" Type="http://schemas.openxmlformats.org/officeDocument/2006/relationships/customXml" Target="../ink/ink1160.xml"/><Relationship Id="rId57" Type="http://schemas.openxmlformats.org/officeDocument/2006/relationships/image" Target="../media/image184.png"/><Relationship Id="rId106" Type="http://schemas.openxmlformats.org/officeDocument/2006/relationships/customXml" Target="../ink/ink1195.xml"/><Relationship Id="rId127" Type="http://schemas.openxmlformats.org/officeDocument/2006/relationships/image" Target="../media/image223.png"/><Relationship Id="rId10" Type="http://schemas.openxmlformats.org/officeDocument/2006/relationships/customXml" Target="../ink/ink1147.xml"/><Relationship Id="rId31" Type="http://schemas.openxmlformats.org/officeDocument/2006/relationships/image" Target="../media/image72.png"/><Relationship Id="rId52" Type="http://schemas.openxmlformats.org/officeDocument/2006/relationships/customXml" Target="../ink/ink1168.xml"/><Relationship Id="rId73" Type="http://schemas.openxmlformats.org/officeDocument/2006/relationships/image" Target="../media/image192.png"/><Relationship Id="rId78" Type="http://schemas.openxmlformats.org/officeDocument/2006/relationships/customXml" Target="../ink/ink1181.xml"/><Relationship Id="rId94" Type="http://schemas.openxmlformats.org/officeDocument/2006/relationships/customXml" Target="../ink/ink1189.xml"/><Relationship Id="rId99" Type="http://schemas.openxmlformats.org/officeDocument/2006/relationships/image" Target="../media/image205.png"/><Relationship Id="rId101" Type="http://schemas.openxmlformats.org/officeDocument/2006/relationships/image" Target="../media/image206.png"/><Relationship Id="rId122" Type="http://schemas.openxmlformats.org/officeDocument/2006/relationships/customXml" Target="../ink/ink1203.xml"/><Relationship Id="rId4" Type="http://schemas.openxmlformats.org/officeDocument/2006/relationships/customXml" Target="../ink/ink1144.xml"/><Relationship Id="rId9" Type="http://schemas.openxmlformats.org/officeDocument/2006/relationships/image" Target="../media/image6110.png"/><Relationship Id="rId26" Type="http://schemas.openxmlformats.org/officeDocument/2006/relationships/customXml" Target="../ink/ink1155.xml"/><Relationship Id="rId47" Type="http://schemas.openxmlformats.org/officeDocument/2006/relationships/image" Target="../media/image179.png"/><Relationship Id="rId68" Type="http://schemas.openxmlformats.org/officeDocument/2006/relationships/customXml" Target="../ink/ink1176.xml"/><Relationship Id="rId89" Type="http://schemas.openxmlformats.org/officeDocument/2006/relationships/image" Target="../media/image200.png"/><Relationship Id="rId112" Type="http://schemas.openxmlformats.org/officeDocument/2006/relationships/customXml" Target="../ink/ink1198.xml"/><Relationship Id="rId133" Type="http://schemas.openxmlformats.org/officeDocument/2006/relationships/image" Target="../media/image226.png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22.xml"/><Relationship Id="rId21" Type="http://schemas.openxmlformats.org/officeDocument/2006/relationships/image" Target="../media/image6710.png"/><Relationship Id="rId42" Type="http://schemas.openxmlformats.org/officeDocument/2006/relationships/customXml" Target="../ink/ink1230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1243.xml"/><Relationship Id="rId84" Type="http://schemas.openxmlformats.org/officeDocument/2006/relationships/customXml" Target="../ink/ink1251.xml"/><Relationship Id="rId16" Type="http://schemas.openxmlformats.org/officeDocument/2006/relationships/customXml" Target="../ink/ink1217.xml"/><Relationship Id="rId11" Type="http://schemas.openxmlformats.org/officeDocument/2006/relationships/image" Target="../media/image6210.png"/><Relationship Id="rId32" Type="http://schemas.openxmlformats.org/officeDocument/2006/relationships/customXml" Target="../ink/ink1225.xml"/><Relationship Id="rId37" Type="http://schemas.openxmlformats.org/officeDocument/2006/relationships/image" Target="../media/image75.png"/><Relationship Id="rId53" Type="http://schemas.openxmlformats.org/officeDocument/2006/relationships/image" Target="../media/image182.png"/><Relationship Id="rId58" Type="http://schemas.openxmlformats.org/officeDocument/2006/relationships/customXml" Target="../ink/ink1238.xml"/><Relationship Id="rId74" Type="http://schemas.openxmlformats.org/officeDocument/2006/relationships/customXml" Target="../ink/ink1246.xml"/><Relationship Id="rId79" Type="http://schemas.openxmlformats.org/officeDocument/2006/relationships/image" Target="../media/image202.png"/><Relationship Id="rId5" Type="http://schemas.openxmlformats.org/officeDocument/2006/relationships/image" Target="../media/image5910.png"/><Relationship Id="rId19" Type="http://schemas.openxmlformats.org/officeDocument/2006/relationships/image" Target="../media/image6610.png"/><Relationship Id="rId14" Type="http://schemas.openxmlformats.org/officeDocument/2006/relationships/customXml" Target="../ink/ink1216.xml"/><Relationship Id="rId22" Type="http://schemas.openxmlformats.org/officeDocument/2006/relationships/customXml" Target="../ink/ink1220.xml"/><Relationship Id="rId27" Type="http://schemas.openxmlformats.org/officeDocument/2006/relationships/image" Target="../media/image7010.png"/><Relationship Id="rId30" Type="http://schemas.openxmlformats.org/officeDocument/2006/relationships/customXml" Target="../ink/ink1224.xml"/><Relationship Id="rId35" Type="http://schemas.openxmlformats.org/officeDocument/2006/relationships/image" Target="../media/image74.png"/><Relationship Id="rId43" Type="http://schemas.openxmlformats.org/officeDocument/2006/relationships/image" Target="../media/image177.png"/><Relationship Id="rId48" Type="http://schemas.openxmlformats.org/officeDocument/2006/relationships/customXml" Target="../ink/ink1233.xml"/><Relationship Id="rId56" Type="http://schemas.openxmlformats.org/officeDocument/2006/relationships/customXml" Target="../ink/ink1237.xml"/><Relationship Id="rId64" Type="http://schemas.openxmlformats.org/officeDocument/2006/relationships/customXml" Target="../ink/ink1241.xml"/><Relationship Id="rId69" Type="http://schemas.openxmlformats.org/officeDocument/2006/relationships/image" Target="../media/image190.png"/><Relationship Id="rId77" Type="http://schemas.openxmlformats.org/officeDocument/2006/relationships/image" Target="../media/image194.png"/><Relationship Id="rId8" Type="http://schemas.openxmlformats.org/officeDocument/2006/relationships/customXml" Target="../ink/ink1213.xml"/><Relationship Id="rId51" Type="http://schemas.openxmlformats.org/officeDocument/2006/relationships/image" Target="../media/image181.png"/><Relationship Id="rId72" Type="http://schemas.openxmlformats.org/officeDocument/2006/relationships/customXml" Target="../ink/ink1245.xml"/><Relationship Id="rId80" Type="http://schemas.openxmlformats.org/officeDocument/2006/relationships/customXml" Target="../ink/ink1249.xml"/><Relationship Id="rId85" Type="http://schemas.openxmlformats.org/officeDocument/2006/relationships/image" Target="../media/image229.png"/><Relationship Id="rId3" Type="http://schemas.openxmlformats.org/officeDocument/2006/relationships/image" Target="../media/image5810.png"/><Relationship Id="rId12" Type="http://schemas.openxmlformats.org/officeDocument/2006/relationships/customXml" Target="../ink/ink1215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38" Type="http://schemas.openxmlformats.org/officeDocument/2006/relationships/customXml" Target="../ink/ink1228.xml"/><Relationship Id="rId46" Type="http://schemas.openxmlformats.org/officeDocument/2006/relationships/customXml" Target="../ink/ink1232.xml"/><Relationship Id="rId59" Type="http://schemas.openxmlformats.org/officeDocument/2006/relationships/image" Target="../media/image185.png"/><Relationship Id="rId67" Type="http://schemas.openxmlformats.org/officeDocument/2006/relationships/image" Target="../media/image189.png"/><Relationship Id="rId20" Type="http://schemas.openxmlformats.org/officeDocument/2006/relationships/customXml" Target="../ink/ink1219.xml"/><Relationship Id="rId41" Type="http://schemas.openxmlformats.org/officeDocument/2006/relationships/image" Target="../media/image176.png"/><Relationship Id="rId54" Type="http://schemas.openxmlformats.org/officeDocument/2006/relationships/customXml" Target="../ink/ink1236.xml"/><Relationship Id="rId62" Type="http://schemas.openxmlformats.org/officeDocument/2006/relationships/customXml" Target="../ink/ink1240.xml"/><Relationship Id="rId70" Type="http://schemas.openxmlformats.org/officeDocument/2006/relationships/customXml" Target="../ink/ink1244.xml"/><Relationship Id="rId75" Type="http://schemas.openxmlformats.org/officeDocument/2006/relationships/image" Target="../media/image193.png"/><Relationship Id="rId83" Type="http://schemas.openxmlformats.org/officeDocument/2006/relationships/image" Target="../media/image2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12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1223.xml"/><Relationship Id="rId36" Type="http://schemas.openxmlformats.org/officeDocument/2006/relationships/customXml" Target="../ink/ink1227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1214.xml"/><Relationship Id="rId31" Type="http://schemas.openxmlformats.org/officeDocument/2006/relationships/image" Target="../media/image72.png"/><Relationship Id="rId44" Type="http://schemas.openxmlformats.org/officeDocument/2006/relationships/customXml" Target="../ink/ink1231.xml"/><Relationship Id="rId52" Type="http://schemas.openxmlformats.org/officeDocument/2006/relationships/customXml" Target="../ink/ink1235.xml"/><Relationship Id="rId60" Type="http://schemas.openxmlformats.org/officeDocument/2006/relationships/customXml" Target="../ink/ink1239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78" Type="http://schemas.openxmlformats.org/officeDocument/2006/relationships/customXml" Target="../ink/ink1248.xml"/><Relationship Id="rId81" Type="http://schemas.openxmlformats.org/officeDocument/2006/relationships/image" Target="../media/image228.png"/><Relationship Id="rId4" Type="http://schemas.openxmlformats.org/officeDocument/2006/relationships/customXml" Target="../ink/ink1211.xml"/><Relationship Id="rId9" Type="http://schemas.openxmlformats.org/officeDocument/2006/relationships/image" Target="../media/image6110.png"/><Relationship Id="rId13" Type="http://schemas.openxmlformats.org/officeDocument/2006/relationships/image" Target="../media/image6310.png"/><Relationship Id="rId18" Type="http://schemas.openxmlformats.org/officeDocument/2006/relationships/customXml" Target="../ink/ink1218.xml"/><Relationship Id="rId39" Type="http://schemas.openxmlformats.org/officeDocument/2006/relationships/image" Target="../media/image175.png"/><Relationship Id="rId34" Type="http://schemas.openxmlformats.org/officeDocument/2006/relationships/customXml" Target="../ink/ink1226.xml"/><Relationship Id="rId50" Type="http://schemas.openxmlformats.org/officeDocument/2006/relationships/customXml" Target="../ink/ink1234.xml"/><Relationship Id="rId55" Type="http://schemas.openxmlformats.org/officeDocument/2006/relationships/image" Target="../media/image183.png"/><Relationship Id="rId76" Type="http://schemas.openxmlformats.org/officeDocument/2006/relationships/customXml" Target="../ink/ink1247.xml"/><Relationship Id="rId7" Type="http://schemas.openxmlformats.org/officeDocument/2006/relationships/image" Target="../media/image6010.png"/><Relationship Id="rId71" Type="http://schemas.openxmlformats.org/officeDocument/2006/relationships/image" Target="../media/image191.png"/><Relationship Id="rId2" Type="http://schemas.openxmlformats.org/officeDocument/2006/relationships/customXml" Target="../ink/ink1210.xml"/><Relationship Id="rId29" Type="http://schemas.openxmlformats.org/officeDocument/2006/relationships/image" Target="../media/image71.png"/><Relationship Id="rId24" Type="http://schemas.openxmlformats.org/officeDocument/2006/relationships/customXml" Target="../ink/ink1221.xml"/><Relationship Id="rId40" Type="http://schemas.openxmlformats.org/officeDocument/2006/relationships/customXml" Target="../ink/ink1229.xml"/><Relationship Id="rId45" Type="http://schemas.openxmlformats.org/officeDocument/2006/relationships/image" Target="../media/image178.png"/><Relationship Id="rId66" Type="http://schemas.openxmlformats.org/officeDocument/2006/relationships/customXml" Target="../ink/ink1242.xml"/><Relationship Id="rId61" Type="http://schemas.openxmlformats.org/officeDocument/2006/relationships/image" Target="../media/image186.png"/><Relationship Id="rId82" Type="http://schemas.openxmlformats.org/officeDocument/2006/relationships/customXml" Target="../ink/ink1250.xml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64.xml"/><Relationship Id="rId21" Type="http://schemas.openxmlformats.org/officeDocument/2006/relationships/image" Target="../media/image6710.png"/><Relationship Id="rId42" Type="http://schemas.openxmlformats.org/officeDocument/2006/relationships/customXml" Target="../ink/ink1272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1285.xml"/><Relationship Id="rId84" Type="http://schemas.openxmlformats.org/officeDocument/2006/relationships/customXml" Target="../ink/ink1293.xml"/><Relationship Id="rId89" Type="http://schemas.openxmlformats.org/officeDocument/2006/relationships/image" Target="../media/image231.png"/><Relationship Id="rId16" Type="http://schemas.openxmlformats.org/officeDocument/2006/relationships/customXml" Target="../ink/ink1259.xml"/><Relationship Id="rId11" Type="http://schemas.openxmlformats.org/officeDocument/2006/relationships/image" Target="../media/image6210.png"/><Relationship Id="rId32" Type="http://schemas.openxmlformats.org/officeDocument/2006/relationships/customXml" Target="../ink/ink1267.xml"/><Relationship Id="rId37" Type="http://schemas.openxmlformats.org/officeDocument/2006/relationships/image" Target="../media/image75.png"/><Relationship Id="rId53" Type="http://schemas.openxmlformats.org/officeDocument/2006/relationships/image" Target="../media/image182.png"/><Relationship Id="rId58" Type="http://schemas.openxmlformats.org/officeDocument/2006/relationships/customXml" Target="../ink/ink1280.xml"/><Relationship Id="rId74" Type="http://schemas.openxmlformats.org/officeDocument/2006/relationships/customXml" Target="../ink/ink1288.xml"/><Relationship Id="rId79" Type="http://schemas.openxmlformats.org/officeDocument/2006/relationships/image" Target="../media/image202.png"/><Relationship Id="rId102" Type="http://schemas.openxmlformats.org/officeDocument/2006/relationships/customXml" Target="../ink/ink1302.xml"/><Relationship Id="rId5" Type="http://schemas.openxmlformats.org/officeDocument/2006/relationships/image" Target="../media/image5910.png"/><Relationship Id="rId90" Type="http://schemas.openxmlformats.org/officeDocument/2006/relationships/customXml" Target="../ink/ink1296.xml"/><Relationship Id="rId95" Type="http://schemas.openxmlformats.org/officeDocument/2006/relationships/image" Target="../media/image234.png"/><Relationship Id="rId22" Type="http://schemas.openxmlformats.org/officeDocument/2006/relationships/customXml" Target="../ink/ink1262.xml"/><Relationship Id="rId27" Type="http://schemas.openxmlformats.org/officeDocument/2006/relationships/image" Target="../media/image7010.png"/><Relationship Id="rId43" Type="http://schemas.openxmlformats.org/officeDocument/2006/relationships/image" Target="../media/image177.png"/><Relationship Id="rId48" Type="http://schemas.openxmlformats.org/officeDocument/2006/relationships/customXml" Target="../ink/ink1275.xml"/><Relationship Id="rId64" Type="http://schemas.openxmlformats.org/officeDocument/2006/relationships/customXml" Target="../ink/ink1283.xml"/><Relationship Id="rId69" Type="http://schemas.openxmlformats.org/officeDocument/2006/relationships/image" Target="../media/image190.png"/><Relationship Id="rId80" Type="http://schemas.openxmlformats.org/officeDocument/2006/relationships/customXml" Target="../ink/ink1291.xml"/><Relationship Id="rId85" Type="http://schemas.openxmlformats.org/officeDocument/2006/relationships/image" Target="../media/image229.png"/><Relationship Id="rId12" Type="http://schemas.openxmlformats.org/officeDocument/2006/relationships/customXml" Target="../ink/ink1257.xml"/><Relationship Id="rId17" Type="http://schemas.openxmlformats.org/officeDocument/2006/relationships/image" Target="../media/image6510.png"/><Relationship Id="rId25" Type="http://schemas.openxmlformats.org/officeDocument/2006/relationships/image" Target="../media/image6910.png"/><Relationship Id="rId33" Type="http://schemas.openxmlformats.org/officeDocument/2006/relationships/image" Target="../media/image73.png"/><Relationship Id="rId38" Type="http://schemas.openxmlformats.org/officeDocument/2006/relationships/customXml" Target="../ink/ink1270.xml"/><Relationship Id="rId46" Type="http://schemas.openxmlformats.org/officeDocument/2006/relationships/customXml" Target="../ink/ink1274.xml"/><Relationship Id="rId59" Type="http://schemas.openxmlformats.org/officeDocument/2006/relationships/image" Target="../media/image185.png"/><Relationship Id="rId67" Type="http://schemas.openxmlformats.org/officeDocument/2006/relationships/image" Target="../media/image189.png"/><Relationship Id="rId103" Type="http://schemas.openxmlformats.org/officeDocument/2006/relationships/image" Target="../media/image238.png"/><Relationship Id="rId20" Type="http://schemas.openxmlformats.org/officeDocument/2006/relationships/customXml" Target="../ink/ink1261.xml"/><Relationship Id="rId41" Type="http://schemas.openxmlformats.org/officeDocument/2006/relationships/image" Target="../media/image176.png"/><Relationship Id="rId54" Type="http://schemas.openxmlformats.org/officeDocument/2006/relationships/customXml" Target="../ink/ink1278.xml"/><Relationship Id="rId62" Type="http://schemas.openxmlformats.org/officeDocument/2006/relationships/customXml" Target="../ink/ink1282.xml"/><Relationship Id="rId70" Type="http://schemas.openxmlformats.org/officeDocument/2006/relationships/customXml" Target="../ink/ink1286.xml"/><Relationship Id="rId75" Type="http://schemas.openxmlformats.org/officeDocument/2006/relationships/image" Target="../media/image193.png"/><Relationship Id="rId83" Type="http://schemas.openxmlformats.org/officeDocument/2006/relationships/image" Target="../media/image221.png"/><Relationship Id="rId88" Type="http://schemas.openxmlformats.org/officeDocument/2006/relationships/customXml" Target="../ink/ink1295.xml"/><Relationship Id="rId91" Type="http://schemas.openxmlformats.org/officeDocument/2006/relationships/image" Target="../media/image232.png"/><Relationship Id="rId96" Type="http://schemas.openxmlformats.org/officeDocument/2006/relationships/customXml" Target="../ink/ink12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54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1265.xml"/><Relationship Id="rId36" Type="http://schemas.openxmlformats.org/officeDocument/2006/relationships/customXml" Target="../ink/ink1269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1256.xml"/><Relationship Id="rId31" Type="http://schemas.openxmlformats.org/officeDocument/2006/relationships/image" Target="../media/image72.png"/><Relationship Id="rId44" Type="http://schemas.openxmlformats.org/officeDocument/2006/relationships/customXml" Target="../ink/ink1273.xml"/><Relationship Id="rId52" Type="http://schemas.openxmlformats.org/officeDocument/2006/relationships/customXml" Target="../ink/ink1277.xml"/><Relationship Id="rId60" Type="http://schemas.openxmlformats.org/officeDocument/2006/relationships/customXml" Target="../ink/ink1281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78" Type="http://schemas.openxmlformats.org/officeDocument/2006/relationships/customXml" Target="../ink/ink1290.xml"/><Relationship Id="rId81" Type="http://schemas.openxmlformats.org/officeDocument/2006/relationships/image" Target="../media/image228.png"/><Relationship Id="rId86" Type="http://schemas.openxmlformats.org/officeDocument/2006/relationships/customXml" Target="../ink/ink1294.xml"/><Relationship Id="rId94" Type="http://schemas.openxmlformats.org/officeDocument/2006/relationships/customXml" Target="../ink/ink1298.xml"/><Relationship Id="rId99" Type="http://schemas.openxmlformats.org/officeDocument/2006/relationships/image" Target="../media/image236.png"/><Relationship Id="rId101" Type="http://schemas.openxmlformats.org/officeDocument/2006/relationships/image" Target="../media/image237.png"/><Relationship Id="rId4" Type="http://schemas.openxmlformats.org/officeDocument/2006/relationships/customXml" Target="../ink/ink1253.xml"/><Relationship Id="rId9" Type="http://schemas.openxmlformats.org/officeDocument/2006/relationships/image" Target="../media/image6110.png"/><Relationship Id="rId13" Type="http://schemas.openxmlformats.org/officeDocument/2006/relationships/image" Target="../media/image6310.png"/><Relationship Id="rId18" Type="http://schemas.openxmlformats.org/officeDocument/2006/relationships/customXml" Target="../ink/ink1260.xml"/><Relationship Id="rId39" Type="http://schemas.openxmlformats.org/officeDocument/2006/relationships/image" Target="../media/image175.png"/><Relationship Id="rId34" Type="http://schemas.openxmlformats.org/officeDocument/2006/relationships/customXml" Target="../ink/ink1268.xml"/><Relationship Id="rId50" Type="http://schemas.openxmlformats.org/officeDocument/2006/relationships/customXml" Target="../ink/ink1276.xml"/><Relationship Id="rId55" Type="http://schemas.openxmlformats.org/officeDocument/2006/relationships/image" Target="../media/image183.png"/><Relationship Id="rId76" Type="http://schemas.openxmlformats.org/officeDocument/2006/relationships/customXml" Target="../ink/ink1289.xml"/><Relationship Id="rId97" Type="http://schemas.openxmlformats.org/officeDocument/2006/relationships/image" Target="../media/image235.png"/><Relationship Id="rId7" Type="http://schemas.openxmlformats.org/officeDocument/2006/relationships/image" Target="../media/image6010.png"/><Relationship Id="rId71" Type="http://schemas.openxmlformats.org/officeDocument/2006/relationships/image" Target="../media/image191.png"/><Relationship Id="rId92" Type="http://schemas.openxmlformats.org/officeDocument/2006/relationships/customXml" Target="../ink/ink1297.xml"/><Relationship Id="rId2" Type="http://schemas.openxmlformats.org/officeDocument/2006/relationships/customXml" Target="../ink/ink1252.xml"/><Relationship Id="rId29" Type="http://schemas.openxmlformats.org/officeDocument/2006/relationships/image" Target="../media/image71.png"/><Relationship Id="rId24" Type="http://schemas.openxmlformats.org/officeDocument/2006/relationships/customXml" Target="../ink/ink1263.xml"/><Relationship Id="rId40" Type="http://schemas.openxmlformats.org/officeDocument/2006/relationships/customXml" Target="../ink/ink1271.xml"/><Relationship Id="rId45" Type="http://schemas.openxmlformats.org/officeDocument/2006/relationships/image" Target="../media/image178.png"/><Relationship Id="rId66" Type="http://schemas.openxmlformats.org/officeDocument/2006/relationships/customXml" Target="../ink/ink1284.xml"/><Relationship Id="rId87" Type="http://schemas.openxmlformats.org/officeDocument/2006/relationships/image" Target="../media/image230.png"/><Relationship Id="rId61" Type="http://schemas.openxmlformats.org/officeDocument/2006/relationships/image" Target="../media/image186.png"/><Relationship Id="rId82" Type="http://schemas.openxmlformats.org/officeDocument/2006/relationships/customXml" Target="../ink/ink1292.xml"/><Relationship Id="rId19" Type="http://schemas.openxmlformats.org/officeDocument/2006/relationships/image" Target="../media/image6610.png"/><Relationship Id="rId14" Type="http://schemas.openxmlformats.org/officeDocument/2006/relationships/customXml" Target="../ink/ink1258.xml"/><Relationship Id="rId30" Type="http://schemas.openxmlformats.org/officeDocument/2006/relationships/customXml" Target="../ink/ink1266.xml"/><Relationship Id="rId35" Type="http://schemas.openxmlformats.org/officeDocument/2006/relationships/image" Target="../media/image74.png"/><Relationship Id="rId56" Type="http://schemas.openxmlformats.org/officeDocument/2006/relationships/customXml" Target="../ink/ink1279.xml"/><Relationship Id="rId77" Type="http://schemas.openxmlformats.org/officeDocument/2006/relationships/image" Target="../media/image194.png"/><Relationship Id="rId100" Type="http://schemas.openxmlformats.org/officeDocument/2006/relationships/customXml" Target="../ink/ink1301.xml"/><Relationship Id="rId8" Type="http://schemas.openxmlformats.org/officeDocument/2006/relationships/customXml" Target="../ink/ink1255.xml"/><Relationship Id="rId51" Type="http://schemas.openxmlformats.org/officeDocument/2006/relationships/image" Target="../media/image181.png"/><Relationship Id="rId72" Type="http://schemas.openxmlformats.org/officeDocument/2006/relationships/customXml" Target="../ink/ink1287.xml"/><Relationship Id="rId93" Type="http://schemas.openxmlformats.org/officeDocument/2006/relationships/image" Target="../media/image233.png"/><Relationship Id="rId98" Type="http://schemas.openxmlformats.org/officeDocument/2006/relationships/customXml" Target="../ink/ink1300.xml"/><Relationship Id="rId3" Type="http://schemas.openxmlformats.org/officeDocument/2006/relationships/image" Target="../media/image5810.png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15.xml"/><Relationship Id="rId21" Type="http://schemas.openxmlformats.org/officeDocument/2006/relationships/image" Target="../media/image6710.png"/><Relationship Id="rId42" Type="http://schemas.openxmlformats.org/officeDocument/2006/relationships/customXml" Target="../ink/ink1323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1336.xml"/><Relationship Id="rId84" Type="http://schemas.openxmlformats.org/officeDocument/2006/relationships/customXml" Target="../ink/ink1344.xml"/><Relationship Id="rId89" Type="http://schemas.openxmlformats.org/officeDocument/2006/relationships/image" Target="../media/image231.png"/><Relationship Id="rId16" Type="http://schemas.openxmlformats.org/officeDocument/2006/relationships/customXml" Target="../ink/ink1310.xml"/><Relationship Id="rId11" Type="http://schemas.openxmlformats.org/officeDocument/2006/relationships/image" Target="../media/image6210.png"/><Relationship Id="rId32" Type="http://schemas.openxmlformats.org/officeDocument/2006/relationships/customXml" Target="../ink/ink1318.xml"/><Relationship Id="rId37" Type="http://schemas.openxmlformats.org/officeDocument/2006/relationships/image" Target="../media/image75.png"/><Relationship Id="rId53" Type="http://schemas.openxmlformats.org/officeDocument/2006/relationships/image" Target="../media/image182.png"/><Relationship Id="rId58" Type="http://schemas.openxmlformats.org/officeDocument/2006/relationships/customXml" Target="../ink/ink1331.xml"/><Relationship Id="rId74" Type="http://schemas.openxmlformats.org/officeDocument/2006/relationships/customXml" Target="../ink/ink1339.xml"/><Relationship Id="rId79" Type="http://schemas.openxmlformats.org/officeDocument/2006/relationships/image" Target="../media/image202.png"/><Relationship Id="rId102" Type="http://schemas.openxmlformats.org/officeDocument/2006/relationships/customXml" Target="../ink/ink1353.xml"/><Relationship Id="rId5" Type="http://schemas.openxmlformats.org/officeDocument/2006/relationships/image" Target="../media/image5910.png"/><Relationship Id="rId90" Type="http://schemas.openxmlformats.org/officeDocument/2006/relationships/customXml" Target="../ink/ink1347.xml"/><Relationship Id="rId95" Type="http://schemas.openxmlformats.org/officeDocument/2006/relationships/image" Target="../media/image234.png"/><Relationship Id="rId22" Type="http://schemas.openxmlformats.org/officeDocument/2006/relationships/customXml" Target="../ink/ink1313.xml"/><Relationship Id="rId27" Type="http://schemas.openxmlformats.org/officeDocument/2006/relationships/image" Target="../media/image7010.png"/><Relationship Id="rId43" Type="http://schemas.openxmlformats.org/officeDocument/2006/relationships/image" Target="../media/image177.png"/><Relationship Id="rId48" Type="http://schemas.openxmlformats.org/officeDocument/2006/relationships/customXml" Target="../ink/ink1326.xml"/><Relationship Id="rId64" Type="http://schemas.openxmlformats.org/officeDocument/2006/relationships/customXml" Target="../ink/ink1334.xml"/><Relationship Id="rId69" Type="http://schemas.openxmlformats.org/officeDocument/2006/relationships/image" Target="../media/image190.png"/><Relationship Id="rId80" Type="http://schemas.openxmlformats.org/officeDocument/2006/relationships/customXml" Target="../ink/ink1342.xml"/><Relationship Id="rId85" Type="http://schemas.openxmlformats.org/officeDocument/2006/relationships/image" Target="../media/image229.png"/><Relationship Id="rId12" Type="http://schemas.openxmlformats.org/officeDocument/2006/relationships/customXml" Target="../ink/ink1308.xml"/><Relationship Id="rId17" Type="http://schemas.openxmlformats.org/officeDocument/2006/relationships/image" Target="../media/image6510.png"/><Relationship Id="rId33" Type="http://schemas.openxmlformats.org/officeDocument/2006/relationships/image" Target="../media/image73.png"/><Relationship Id="rId38" Type="http://schemas.openxmlformats.org/officeDocument/2006/relationships/customXml" Target="../ink/ink1321.xml"/><Relationship Id="rId59" Type="http://schemas.openxmlformats.org/officeDocument/2006/relationships/image" Target="../media/image185.png"/><Relationship Id="rId103" Type="http://schemas.openxmlformats.org/officeDocument/2006/relationships/image" Target="../media/image238.png"/><Relationship Id="rId20" Type="http://schemas.openxmlformats.org/officeDocument/2006/relationships/customXml" Target="../ink/ink1312.xml"/><Relationship Id="rId41" Type="http://schemas.openxmlformats.org/officeDocument/2006/relationships/image" Target="../media/image176.png"/><Relationship Id="rId54" Type="http://schemas.openxmlformats.org/officeDocument/2006/relationships/customXml" Target="../ink/ink1329.xml"/><Relationship Id="rId62" Type="http://schemas.openxmlformats.org/officeDocument/2006/relationships/customXml" Target="../ink/ink1333.xml"/><Relationship Id="rId70" Type="http://schemas.openxmlformats.org/officeDocument/2006/relationships/customXml" Target="../ink/ink1337.xml"/><Relationship Id="rId75" Type="http://schemas.openxmlformats.org/officeDocument/2006/relationships/image" Target="../media/image193.png"/><Relationship Id="rId83" Type="http://schemas.openxmlformats.org/officeDocument/2006/relationships/image" Target="../media/image221.png"/><Relationship Id="rId88" Type="http://schemas.openxmlformats.org/officeDocument/2006/relationships/customXml" Target="../ink/ink1346.xml"/><Relationship Id="rId91" Type="http://schemas.openxmlformats.org/officeDocument/2006/relationships/image" Target="../media/image232.png"/><Relationship Id="rId96" Type="http://schemas.openxmlformats.org/officeDocument/2006/relationships/customXml" Target="../ink/ink13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5.xml"/><Relationship Id="rId15" Type="http://schemas.openxmlformats.org/officeDocument/2006/relationships/image" Target="../media/image6410.png"/><Relationship Id="rId23" Type="http://schemas.openxmlformats.org/officeDocument/2006/relationships/image" Target="../media/image6810.png"/><Relationship Id="rId28" Type="http://schemas.openxmlformats.org/officeDocument/2006/relationships/customXml" Target="../ink/ink1316.xml"/><Relationship Id="rId36" Type="http://schemas.openxmlformats.org/officeDocument/2006/relationships/customXml" Target="../ink/ink1320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1307.xml"/><Relationship Id="rId31" Type="http://schemas.openxmlformats.org/officeDocument/2006/relationships/image" Target="../media/image72.png"/><Relationship Id="rId44" Type="http://schemas.openxmlformats.org/officeDocument/2006/relationships/customXml" Target="../ink/ink1324.xml"/><Relationship Id="rId52" Type="http://schemas.openxmlformats.org/officeDocument/2006/relationships/customXml" Target="../ink/ink1328.xml"/><Relationship Id="rId60" Type="http://schemas.openxmlformats.org/officeDocument/2006/relationships/customXml" Target="../ink/ink1332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78" Type="http://schemas.openxmlformats.org/officeDocument/2006/relationships/customXml" Target="../ink/ink1341.xml"/><Relationship Id="rId81" Type="http://schemas.openxmlformats.org/officeDocument/2006/relationships/image" Target="../media/image228.png"/><Relationship Id="rId86" Type="http://schemas.openxmlformats.org/officeDocument/2006/relationships/customXml" Target="../ink/ink1345.xml"/><Relationship Id="rId94" Type="http://schemas.openxmlformats.org/officeDocument/2006/relationships/customXml" Target="../ink/ink1349.xml"/><Relationship Id="rId99" Type="http://schemas.openxmlformats.org/officeDocument/2006/relationships/image" Target="../media/image236.png"/><Relationship Id="rId101" Type="http://schemas.openxmlformats.org/officeDocument/2006/relationships/image" Target="../media/image237.png"/><Relationship Id="rId4" Type="http://schemas.openxmlformats.org/officeDocument/2006/relationships/customXml" Target="../ink/ink1304.xml"/><Relationship Id="rId9" Type="http://schemas.openxmlformats.org/officeDocument/2006/relationships/image" Target="../media/image6110.png"/><Relationship Id="rId13" Type="http://schemas.openxmlformats.org/officeDocument/2006/relationships/image" Target="../media/image6310.png"/><Relationship Id="rId18" Type="http://schemas.openxmlformats.org/officeDocument/2006/relationships/customXml" Target="../ink/ink1311.xml"/><Relationship Id="rId39" Type="http://schemas.openxmlformats.org/officeDocument/2006/relationships/image" Target="../media/image175.png"/><Relationship Id="rId34" Type="http://schemas.openxmlformats.org/officeDocument/2006/relationships/customXml" Target="../ink/ink1319.xml"/><Relationship Id="rId50" Type="http://schemas.openxmlformats.org/officeDocument/2006/relationships/customXml" Target="../ink/ink1327.xml"/><Relationship Id="rId55" Type="http://schemas.openxmlformats.org/officeDocument/2006/relationships/image" Target="../media/image183.png"/><Relationship Id="rId76" Type="http://schemas.openxmlformats.org/officeDocument/2006/relationships/customXml" Target="../ink/ink1340.xml"/><Relationship Id="rId97" Type="http://schemas.openxmlformats.org/officeDocument/2006/relationships/image" Target="../media/image235.png"/><Relationship Id="rId104" Type="http://schemas.openxmlformats.org/officeDocument/2006/relationships/customXml" Target="../ink/ink1354.xml"/><Relationship Id="rId7" Type="http://schemas.openxmlformats.org/officeDocument/2006/relationships/image" Target="../media/image6010.png"/><Relationship Id="rId71" Type="http://schemas.openxmlformats.org/officeDocument/2006/relationships/image" Target="../media/image191.png"/><Relationship Id="rId92" Type="http://schemas.openxmlformats.org/officeDocument/2006/relationships/customXml" Target="../ink/ink1348.xml"/><Relationship Id="rId2" Type="http://schemas.openxmlformats.org/officeDocument/2006/relationships/customXml" Target="../ink/ink1303.xml"/><Relationship Id="rId29" Type="http://schemas.openxmlformats.org/officeDocument/2006/relationships/image" Target="../media/image71.png"/><Relationship Id="rId24" Type="http://schemas.openxmlformats.org/officeDocument/2006/relationships/customXml" Target="../ink/ink1314.xml"/><Relationship Id="rId40" Type="http://schemas.openxmlformats.org/officeDocument/2006/relationships/customXml" Target="../ink/ink1322.xml"/><Relationship Id="rId45" Type="http://schemas.openxmlformats.org/officeDocument/2006/relationships/image" Target="../media/image178.png"/><Relationship Id="rId66" Type="http://schemas.openxmlformats.org/officeDocument/2006/relationships/customXml" Target="../ink/ink1335.xml"/><Relationship Id="rId87" Type="http://schemas.openxmlformats.org/officeDocument/2006/relationships/image" Target="../media/image230.png"/><Relationship Id="rId61" Type="http://schemas.openxmlformats.org/officeDocument/2006/relationships/image" Target="../media/image186.png"/><Relationship Id="rId82" Type="http://schemas.openxmlformats.org/officeDocument/2006/relationships/customXml" Target="../ink/ink1343.xml"/><Relationship Id="rId19" Type="http://schemas.openxmlformats.org/officeDocument/2006/relationships/image" Target="../media/image6610.png"/><Relationship Id="rId14" Type="http://schemas.openxmlformats.org/officeDocument/2006/relationships/customXml" Target="../ink/ink1309.xml"/><Relationship Id="rId30" Type="http://schemas.openxmlformats.org/officeDocument/2006/relationships/customXml" Target="../ink/ink1317.xml"/><Relationship Id="rId35" Type="http://schemas.openxmlformats.org/officeDocument/2006/relationships/image" Target="../media/image74.png"/><Relationship Id="rId56" Type="http://schemas.openxmlformats.org/officeDocument/2006/relationships/customXml" Target="../ink/ink1330.xml"/><Relationship Id="rId77" Type="http://schemas.openxmlformats.org/officeDocument/2006/relationships/image" Target="../media/image194.png"/><Relationship Id="rId100" Type="http://schemas.openxmlformats.org/officeDocument/2006/relationships/customXml" Target="../ink/ink1352.xml"/><Relationship Id="rId105" Type="http://schemas.openxmlformats.org/officeDocument/2006/relationships/image" Target="../media/image239.png"/><Relationship Id="rId8" Type="http://schemas.openxmlformats.org/officeDocument/2006/relationships/customXml" Target="../ink/ink1306.xml"/><Relationship Id="rId51" Type="http://schemas.openxmlformats.org/officeDocument/2006/relationships/image" Target="../media/image181.png"/><Relationship Id="rId72" Type="http://schemas.openxmlformats.org/officeDocument/2006/relationships/customXml" Target="../ink/ink1338.xml"/><Relationship Id="rId93" Type="http://schemas.openxmlformats.org/officeDocument/2006/relationships/image" Target="../media/image233.png"/><Relationship Id="rId98" Type="http://schemas.openxmlformats.org/officeDocument/2006/relationships/customXml" Target="../ink/ink1351.xml"/><Relationship Id="rId3" Type="http://schemas.openxmlformats.org/officeDocument/2006/relationships/image" Target="../media/image5810.png"/><Relationship Id="rId25" Type="http://schemas.openxmlformats.org/officeDocument/2006/relationships/image" Target="../media/image6910.png"/><Relationship Id="rId46" Type="http://schemas.openxmlformats.org/officeDocument/2006/relationships/customXml" Target="../ink/ink1325.xml"/><Relationship Id="rId67" Type="http://schemas.openxmlformats.org/officeDocument/2006/relationships/image" Target="../media/image189.png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67.xml"/><Relationship Id="rId117" Type="http://schemas.openxmlformats.org/officeDocument/2006/relationships/image" Target="../media/image246.png"/><Relationship Id="rId21" Type="http://schemas.openxmlformats.org/officeDocument/2006/relationships/image" Target="../media/image6710.png"/><Relationship Id="rId42" Type="http://schemas.openxmlformats.org/officeDocument/2006/relationships/customXml" Target="../ink/ink1375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1388.xml"/><Relationship Id="rId84" Type="http://schemas.openxmlformats.org/officeDocument/2006/relationships/customXml" Target="../ink/ink1396.xml"/><Relationship Id="rId89" Type="http://schemas.openxmlformats.org/officeDocument/2006/relationships/image" Target="../media/image232.png"/><Relationship Id="rId112" Type="http://schemas.openxmlformats.org/officeDocument/2006/relationships/customXml" Target="../ink/ink1410.xml"/><Relationship Id="rId16" Type="http://schemas.openxmlformats.org/officeDocument/2006/relationships/customXml" Target="../ink/ink1362.xml"/><Relationship Id="rId107" Type="http://schemas.openxmlformats.org/officeDocument/2006/relationships/image" Target="../media/image241.png"/><Relationship Id="rId11" Type="http://schemas.openxmlformats.org/officeDocument/2006/relationships/image" Target="../media/image6210.png"/><Relationship Id="rId32" Type="http://schemas.openxmlformats.org/officeDocument/2006/relationships/customXml" Target="../ink/ink1370.xml"/><Relationship Id="rId37" Type="http://schemas.openxmlformats.org/officeDocument/2006/relationships/image" Target="../media/image75.png"/><Relationship Id="rId53" Type="http://schemas.openxmlformats.org/officeDocument/2006/relationships/image" Target="../media/image182.png"/><Relationship Id="rId58" Type="http://schemas.openxmlformats.org/officeDocument/2006/relationships/customXml" Target="../ink/ink1383.xml"/><Relationship Id="rId74" Type="http://schemas.openxmlformats.org/officeDocument/2006/relationships/customXml" Target="../ink/ink1391.xml"/><Relationship Id="rId79" Type="http://schemas.openxmlformats.org/officeDocument/2006/relationships/image" Target="../media/image202.png"/><Relationship Id="rId102" Type="http://schemas.openxmlformats.org/officeDocument/2006/relationships/customXml" Target="../ink/ink1405.xml"/><Relationship Id="rId5" Type="http://schemas.openxmlformats.org/officeDocument/2006/relationships/image" Target="../media/image5910.png"/><Relationship Id="rId90" Type="http://schemas.openxmlformats.org/officeDocument/2006/relationships/customXml" Target="../ink/ink1399.xml"/><Relationship Id="rId95" Type="http://schemas.openxmlformats.org/officeDocument/2006/relationships/image" Target="../media/image235.png"/><Relationship Id="rId22" Type="http://schemas.openxmlformats.org/officeDocument/2006/relationships/customXml" Target="../ink/ink1365.xml"/><Relationship Id="rId27" Type="http://schemas.openxmlformats.org/officeDocument/2006/relationships/image" Target="../media/image7010.png"/><Relationship Id="rId43" Type="http://schemas.openxmlformats.org/officeDocument/2006/relationships/image" Target="../media/image177.png"/><Relationship Id="rId48" Type="http://schemas.openxmlformats.org/officeDocument/2006/relationships/customXml" Target="../ink/ink1378.xml"/><Relationship Id="rId64" Type="http://schemas.openxmlformats.org/officeDocument/2006/relationships/customXml" Target="../ink/ink1386.xml"/><Relationship Id="rId69" Type="http://schemas.openxmlformats.org/officeDocument/2006/relationships/image" Target="../media/image190.png"/><Relationship Id="rId113" Type="http://schemas.openxmlformats.org/officeDocument/2006/relationships/image" Target="../media/image244.png"/><Relationship Id="rId118" Type="http://schemas.openxmlformats.org/officeDocument/2006/relationships/customXml" Target="../ink/ink1413.xml"/><Relationship Id="rId80" Type="http://schemas.openxmlformats.org/officeDocument/2006/relationships/customXml" Target="../ink/ink1394.xml"/><Relationship Id="rId85" Type="http://schemas.openxmlformats.org/officeDocument/2006/relationships/image" Target="../media/image230.png"/><Relationship Id="rId12" Type="http://schemas.openxmlformats.org/officeDocument/2006/relationships/customXml" Target="../ink/ink1360.xml"/><Relationship Id="rId17" Type="http://schemas.openxmlformats.org/officeDocument/2006/relationships/image" Target="../media/image6510.png"/><Relationship Id="rId33" Type="http://schemas.openxmlformats.org/officeDocument/2006/relationships/image" Target="../media/image73.png"/><Relationship Id="rId38" Type="http://schemas.openxmlformats.org/officeDocument/2006/relationships/customXml" Target="../ink/ink1373.xml"/><Relationship Id="rId59" Type="http://schemas.openxmlformats.org/officeDocument/2006/relationships/image" Target="../media/image185.png"/><Relationship Id="rId103" Type="http://schemas.openxmlformats.org/officeDocument/2006/relationships/image" Target="../media/image38.png"/><Relationship Id="rId108" Type="http://schemas.openxmlformats.org/officeDocument/2006/relationships/customXml" Target="../ink/ink1408.xml"/><Relationship Id="rId54" Type="http://schemas.openxmlformats.org/officeDocument/2006/relationships/customXml" Target="../ink/ink1381.xml"/><Relationship Id="rId70" Type="http://schemas.openxmlformats.org/officeDocument/2006/relationships/customXml" Target="../ink/ink1389.xml"/><Relationship Id="rId75" Type="http://schemas.openxmlformats.org/officeDocument/2006/relationships/image" Target="../media/image193.png"/><Relationship Id="rId91" Type="http://schemas.openxmlformats.org/officeDocument/2006/relationships/image" Target="../media/image233.png"/><Relationship Id="rId96" Type="http://schemas.openxmlformats.org/officeDocument/2006/relationships/customXml" Target="../ink/ink14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57.xml"/><Relationship Id="rId23" Type="http://schemas.openxmlformats.org/officeDocument/2006/relationships/image" Target="../media/image6810.png"/><Relationship Id="rId28" Type="http://schemas.openxmlformats.org/officeDocument/2006/relationships/customXml" Target="../ink/ink1368.xml"/><Relationship Id="rId49" Type="http://schemas.openxmlformats.org/officeDocument/2006/relationships/image" Target="../media/image180.png"/><Relationship Id="rId114" Type="http://schemas.openxmlformats.org/officeDocument/2006/relationships/customXml" Target="../ink/ink1411.xml"/><Relationship Id="rId119" Type="http://schemas.openxmlformats.org/officeDocument/2006/relationships/image" Target="../media/image247.png"/><Relationship Id="rId10" Type="http://schemas.openxmlformats.org/officeDocument/2006/relationships/customXml" Target="../ink/ink1359.xml"/><Relationship Id="rId31" Type="http://schemas.openxmlformats.org/officeDocument/2006/relationships/image" Target="../media/image72.png"/><Relationship Id="rId44" Type="http://schemas.openxmlformats.org/officeDocument/2006/relationships/customXml" Target="../ink/ink1376.xml"/><Relationship Id="rId52" Type="http://schemas.openxmlformats.org/officeDocument/2006/relationships/customXml" Target="../ink/ink1380.xml"/><Relationship Id="rId60" Type="http://schemas.openxmlformats.org/officeDocument/2006/relationships/customXml" Target="../ink/ink1384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78" Type="http://schemas.openxmlformats.org/officeDocument/2006/relationships/customXml" Target="../ink/ink1393.xml"/><Relationship Id="rId81" Type="http://schemas.openxmlformats.org/officeDocument/2006/relationships/image" Target="../media/image228.png"/><Relationship Id="rId86" Type="http://schemas.openxmlformats.org/officeDocument/2006/relationships/customXml" Target="../ink/ink1397.xml"/><Relationship Id="rId94" Type="http://schemas.openxmlformats.org/officeDocument/2006/relationships/customXml" Target="../ink/ink1401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4" Type="http://schemas.openxmlformats.org/officeDocument/2006/relationships/customXml" Target="../ink/ink1356.xml"/><Relationship Id="rId9" Type="http://schemas.openxmlformats.org/officeDocument/2006/relationships/image" Target="../media/image6110.png"/><Relationship Id="rId13" Type="http://schemas.openxmlformats.org/officeDocument/2006/relationships/image" Target="../media/image6310.png"/><Relationship Id="rId18" Type="http://schemas.openxmlformats.org/officeDocument/2006/relationships/customXml" Target="../ink/ink1363.xml"/><Relationship Id="rId39" Type="http://schemas.openxmlformats.org/officeDocument/2006/relationships/image" Target="../media/image175.png"/><Relationship Id="rId109" Type="http://schemas.openxmlformats.org/officeDocument/2006/relationships/image" Target="../media/image242.png"/><Relationship Id="rId34" Type="http://schemas.openxmlformats.org/officeDocument/2006/relationships/customXml" Target="../ink/ink1371.xml"/><Relationship Id="rId50" Type="http://schemas.openxmlformats.org/officeDocument/2006/relationships/customXml" Target="../ink/ink1379.xml"/><Relationship Id="rId55" Type="http://schemas.openxmlformats.org/officeDocument/2006/relationships/image" Target="../media/image183.png"/><Relationship Id="rId76" Type="http://schemas.openxmlformats.org/officeDocument/2006/relationships/customXml" Target="../ink/ink1392.xml"/><Relationship Id="rId97" Type="http://schemas.openxmlformats.org/officeDocument/2006/relationships/image" Target="../media/image236.png"/><Relationship Id="rId104" Type="http://schemas.openxmlformats.org/officeDocument/2006/relationships/customXml" Target="../ink/ink1406.xml"/><Relationship Id="rId7" Type="http://schemas.openxmlformats.org/officeDocument/2006/relationships/image" Target="../media/image6010.png"/><Relationship Id="rId71" Type="http://schemas.openxmlformats.org/officeDocument/2006/relationships/image" Target="../media/image191.png"/><Relationship Id="rId92" Type="http://schemas.openxmlformats.org/officeDocument/2006/relationships/customXml" Target="../ink/ink1400.xml"/><Relationship Id="rId2" Type="http://schemas.openxmlformats.org/officeDocument/2006/relationships/customXml" Target="../ink/ink1355.xml"/><Relationship Id="rId29" Type="http://schemas.openxmlformats.org/officeDocument/2006/relationships/image" Target="../media/image71.png"/><Relationship Id="rId24" Type="http://schemas.openxmlformats.org/officeDocument/2006/relationships/customXml" Target="../ink/ink1366.xml"/><Relationship Id="rId40" Type="http://schemas.openxmlformats.org/officeDocument/2006/relationships/customXml" Target="../ink/ink1374.xml"/><Relationship Id="rId45" Type="http://schemas.openxmlformats.org/officeDocument/2006/relationships/image" Target="../media/image178.png"/><Relationship Id="rId66" Type="http://schemas.openxmlformats.org/officeDocument/2006/relationships/customXml" Target="../ink/ink1387.xml"/><Relationship Id="rId87" Type="http://schemas.openxmlformats.org/officeDocument/2006/relationships/image" Target="../media/image231.png"/><Relationship Id="rId110" Type="http://schemas.openxmlformats.org/officeDocument/2006/relationships/customXml" Target="../ink/ink1409.xml"/><Relationship Id="rId115" Type="http://schemas.openxmlformats.org/officeDocument/2006/relationships/image" Target="../media/image245.png"/><Relationship Id="rId61" Type="http://schemas.openxmlformats.org/officeDocument/2006/relationships/image" Target="../media/image186.png"/><Relationship Id="rId82" Type="http://schemas.openxmlformats.org/officeDocument/2006/relationships/customXml" Target="../ink/ink1395.xml"/><Relationship Id="rId19" Type="http://schemas.openxmlformats.org/officeDocument/2006/relationships/image" Target="../media/image6610.png"/><Relationship Id="rId14" Type="http://schemas.openxmlformats.org/officeDocument/2006/relationships/customXml" Target="../ink/ink1361.xml"/><Relationship Id="rId30" Type="http://schemas.openxmlformats.org/officeDocument/2006/relationships/customXml" Target="../ink/ink1369.xml"/><Relationship Id="rId35" Type="http://schemas.openxmlformats.org/officeDocument/2006/relationships/image" Target="../media/image74.png"/><Relationship Id="rId56" Type="http://schemas.openxmlformats.org/officeDocument/2006/relationships/customXml" Target="../ink/ink1382.xml"/><Relationship Id="rId77" Type="http://schemas.openxmlformats.org/officeDocument/2006/relationships/image" Target="../media/image194.png"/><Relationship Id="rId100" Type="http://schemas.openxmlformats.org/officeDocument/2006/relationships/customXml" Target="../ink/ink1404.xml"/><Relationship Id="rId105" Type="http://schemas.openxmlformats.org/officeDocument/2006/relationships/image" Target="../media/image240.png"/><Relationship Id="rId8" Type="http://schemas.openxmlformats.org/officeDocument/2006/relationships/customXml" Target="../ink/ink1358.xml"/><Relationship Id="rId51" Type="http://schemas.openxmlformats.org/officeDocument/2006/relationships/image" Target="../media/image181.png"/><Relationship Id="rId72" Type="http://schemas.openxmlformats.org/officeDocument/2006/relationships/customXml" Target="../ink/ink1390.xml"/><Relationship Id="rId93" Type="http://schemas.openxmlformats.org/officeDocument/2006/relationships/image" Target="../media/image234.png"/><Relationship Id="rId98" Type="http://schemas.openxmlformats.org/officeDocument/2006/relationships/customXml" Target="../ink/ink1403.xml"/><Relationship Id="rId3" Type="http://schemas.openxmlformats.org/officeDocument/2006/relationships/image" Target="../media/image5810.png"/><Relationship Id="rId25" Type="http://schemas.openxmlformats.org/officeDocument/2006/relationships/image" Target="../media/image6910.png"/><Relationship Id="rId46" Type="http://schemas.openxmlformats.org/officeDocument/2006/relationships/customXml" Target="../ink/ink1377.xml"/><Relationship Id="rId67" Type="http://schemas.openxmlformats.org/officeDocument/2006/relationships/image" Target="../media/image189.png"/><Relationship Id="rId116" Type="http://schemas.openxmlformats.org/officeDocument/2006/relationships/customXml" Target="../ink/ink1412.xml"/><Relationship Id="rId20" Type="http://schemas.openxmlformats.org/officeDocument/2006/relationships/customXml" Target="../ink/ink1364.xml"/><Relationship Id="rId41" Type="http://schemas.openxmlformats.org/officeDocument/2006/relationships/image" Target="../media/image176.png"/><Relationship Id="rId62" Type="http://schemas.openxmlformats.org/officeDocument/2006/relationships/customXml" Target="../ink/ink1385.xml"/><Relationship Id="rId83" Type="http://schemas.openxmlformats.org/officeDocument/2006/relationships/image" Target="../media/image229.png"/><Relationship Id="rId88" Type="http://schemas.openxmlformats.org/officeDocument/2006/relationships/customXml" Target="../ink/ink1398.xml"/><Relationship Id="rId111" Type="http://schemas.openxmlformats.org/officeDocument/2006/relationships/image" Target="../media/image243.png"/><Relationship Id="rId15" Type="http://schemas.openxmlformats.org/officeDocument/2006/relationships/image" Target="../media/image6410.png"/><Relationship Id="rId36" Type="http://schemas.openxmlformats.org/officeDocument/2006/relationships/customXml" Target="../ink/ink1372.xml"/><Relationship Id="rId57" Type="http://schemas.openxmlformats.org/officeDocument/2006/relationships/image" Target="../media/image184.png"/><Relationship Id="rId106" Type="http://schemas.openxmlformats.org/officeDocument/2006/relationships/customXml" Target="../ink/ink140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customXml" Target="../ink/ink1414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47.xml"/><Relationship Id="rId26" Type="http://schemas.openxmlformats.org/officeDocument/2006/relationships/customXml" Target="../ink/ink51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34" Type="http://schemas.openxmlformats.org/officeDocument/2006/relationships/customXml" Target="../ink/ink55.xml"/><Relationship Id="rId7" Type="http://schemas.openxmlformats.org/officeDocument/2006/relationships/image" Target="../media/image5.png"/><Relationship Id="rId12" Type="http://schemas.openxmlformats.org/officeDocument/2006/relationships/customXml" Target="../ink/ink44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20.png"/><Relationship Id="rId2" Type="http://schemas.openxmlformats.org/officeDocument/2006/relationships/customXml" Target="../ink/ink39.xml"/><Relationship Id="rId16" Type="http://schemas.openxmlformats.org/officeDocument/2006/relationships/customXml" Target="../ink/ink46.xml"/><Relationship Id="rId20" Type="http://schemas.openxmlformats.org/officeDocument/2006/relationships/customXml" Target="../ink/ink48.xml"/><Relationship Id="rId29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.xml"/><Relationship Id="rId11" Type="http://schemas.openxmlformats.org/officeDocument/2006/relationships/image" Target="../media/image7.png"/><Relationship Id="rId24" Type="http://schemas.openxmlformats.org/officeDocument/2006/relationships/customXml" Target="../ink/ink50.xml"/><Relationship Id="rId32" Type="http://schemas.openxmlformats.org/officeDocument/2006/relationships/customXml" Target="../ink/ink54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52.xml"/><Relationship Id="rId10" Type="http://schemas.openxmlformats.org/officeDocument/2006/relationships/customXml" Target="../ink/ink43.xml"/><Relationship Id="rId19" Type="http://schemas.openxmlformats.org/officeDocument/2006/relationships/image" Target="../media/image11.png"/><Relationship Id="rId31" Type="http://schemas.openxmlformats.org/officeDocument/2006/relationships/image" Target="../media/image19.png"/><Relationship Id="rId4" Type="http://schemas.openxmlformats.org/officeDocument/2006/relationships/customXml" Target="../ink/ink40.xml"/><Relationship Id="rId9" Type="http://schemas.openxmlformats.org/officeDocument/2006/relationships/image" Target="../media/image6.png"/><Relationship Id="rId14" Type="http://schemas.openxmlformats.org/officeDocument/2006/relationships/customXml" Target="../ink/ink45.xml"/><Relationship Id="rId22" Type="http://schemas.openxmlformats.org/officeDocument/2006/relationships/customXml" Target="../ink/ink49.xml"/><Relationship Id="rId27" Type="http://schemas.openxmlformats.org/officeDocument/2006/relationships/image" Target="../media/image17.png"/><Relationship Id="rId30" Type="http://schemas.openxmlformats.org/officeDocument/2006/relationships/customXml" Target="../ink/ink53.xml"/><Relationship Id="rId35" Type="http://schemas.openxmlformats.org/officeDocument/2006/relationships/image" Target="../media/image21.png"/><Relationship Id="rId8" Type="http://schemas.openxmlformats.org/officeDocument/2006/relationships/customXml" Target="../ink/ink4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ustomXml" Target="../ink/ink1418.xml"/><Relationship Id="rId13" Type="http://schemas.openxmlformats.org/officeDocument/2006/relationships/image" Target="../media/image254.png"/><Relationship Id="rId3" Type="http://schemas.openxmlformats.org/officeDocument/2006/relationships/image" Target="../media/image249.png"/><Relationship Id="rId7" Type="http://schemas.openxmlformats.org/officeDocument/2006/relationships/image" Target="../media/image251.png"/><Relationship Id="rId12" Type="http://schemas.openxmlformats.org/officeDocument/2006/relationships/customXml" Target="../ink/ink1420.xml"/><Relationship Id="rId2" Type="http://schemas.openxmlformats.org/officeDocument/2006/relationships/customXml" Target="../ink/ink14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17.xml"/><Relationship Id="rId11" Type="http://schemas.openxmlformats.org/officeDocument/2006/relationships/image" Target="../media/image253.png"/><Relationship Id="rId5" Type="http://schemas.openxmlformats.org/officeDocument/2006/relationships/image" Target="../media/image250.png"/><Relationship Id="rId10" Type="http://schemas.openxmlformats.org/officeDocument/2006/relationships/customXml" Target="../ink/ink1419.xml"/><Relationship Id="rId4" Type="http://schemas.openxmlformats.org/officeDocument/2006/relationships/customXml" Target="../ink/ink1416.xml"/><Relationship Id="rId9" Type="http://schemas.openxmlformats.org/officeDocument/2006/relationships/image" Target="../media/image252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ustomXml" Target="../ink/ink1424.xml"/><Relationship Id="rId3" Type="http://schemas.openxmlformats.org/officeDocument/2006/relationships/image" Target="../media/image249.png"/><Relationship Id="rId7" Type="http://schemas.openxmlformats.org/officeDocument/2006/relationships/image" Target="../media/image255.png"/><Relationship Id="rId2" Type="http://schemas.openxmlformats.org/officeDocument/2006/relationships/customXml" Target="../ink/ink14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3.xml"/><Relationship Id="rId5" Type="http://schemas.openxmlformats.org/officeDocument/2006/relationships/image" Target="../media/image250.png"/><Relationship Id="rId4" Type="http://schemas.openxmlformats.org/officeDocument/2006/relationships/customXml" Target="../ink/ink1422.xml"/><Relationship Id="rId9" Type="http://schemas.openxmlformats.org/officeDocument/2006/relationships/image" Target="../media/image256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37.xml"/><Relationship Id="rId21" Type="http://schemas.openxmlformats.org/officeDocument/2006/relationships/image" Target="../media/image262.png"/><Relationship Id="rId42" Type="http://schemas.openxmlformats.org/officeDocument/2006/relationships/image" Target="../media/image272.png"/><Relationship Id="rId47" Type="http://schemas.openxmlformats.org/officeDocument/2006/relationships/customXml" Target="../ink/ink1448.xml"/><Relationship Id="rId63" Type="http://schemas.openxmlformats.org/officeDocument/2006/relationships/customXml" Target="../ink/ink1456.xml"/><Relationship Id="rId68" Type="http://schemas.openxmlformats.org/officeDocument/2006/relationships/image" Target="../media/image285.png"/><Relationship Id="rId7" Type="http://schemas.openxmlformats.org/officeDocument/2006/relationships/image" Target="../media/image255.png"/><Relationship Id="rId71" Type="http://schemas.openxmlformats.org/officeDocument/2006/relationships/image" Target="../media/image286.png"/><Relationship Id="rId2" Type="http://schemas.openxmlformats.org/officeDocument/2006/relationships/customXml" Target="../ink/ink1425.xml"/><Relationship Id="rId16" Type="http://schemas.openxmlformats.org/officeDocument/2006/relationships/customXml" Target="../ink/ink1432.xml"/><Relationship Id="rId29" Type="http://schemas.openxmlformats.org/officeDocument/2006/relationships/image" Target="../media/image266.png"/><Relationship Id="rId11" Type="http://schemas.openxmlformats.org/officeDocument/2006/relationships/image" Target="../media/image258.png"/><Relationship Id="rId24" Type="http://schemas.openxmlformats.org/officeDocument/2006/relationships/customXml" Target="../ink/ink1436.xml"/><Relationship Id="rId32" Type="http://schemas.openxmlformats.org/officeDocument/2006/relationships/customXml" Target="../ink/ink1440.xml"/><Relationship Id="rId37" Type="http://schemas.openxmlformats.org/officeDocument/2006/relationships/customXml" Target="../ink/ink1443.xml"/><Relationship Id="rId40" Type="http://schemas.openxmlformats.org/officeDocument/2006/relationships/image" Target="../media/image271.png"/><Relationship Id="rId45" Type="http://schemas.openxmlformats.org/officeDocument/2006/relationships/customXml" Target="../ink/ink1447.xml"/><Relationship Id="rId53" Type="http://schemas.openxmlformats.org/officeDocument/2006/relationships/customXml" Target="../ink/ink1451.xml"/><Relationship Id="rId58" Type="http://schemas.openxmlformats.org/officeDocument/2006/relationships/image" Target="../media/image280.png"/><Relationship Id="rId66" Type="http://schemas.openxmlformats.org/officeDocument/2006/relationships/image" Target="../media/image284.png"/><Relationship Id="rId5" Type="http://schemas.openxmlformats.org/officeDocument/2006/relationships/image" Target="../media/image250.png"/><Relationship Id="rId61" Type="http://schemas.openxmlformats.org/officeDocument/2006/relationships/customXml" Target="../ink/ink1455.xml"/><Relationship Id="rId19" Type="http://schemas.openxmlformats.org/officeDocument/2006/relationships/image" Target="../media/image261.png"/><Relationship Id="rId14" Type="http://schemas.openxmlformats.org/officeDocument/2006/relationships/customXml" Target="../ink/ink1431.xml"/><Relationship Id="rId22" Type="http://schemas.openxmlformats.org/officeDocument/2006/relationships/customXml" Target="../ink/ink1435.xml"/><Relationship Id="rId27" Type="http://schemas.openxmlformats.org/officeDocument/2006/relationships/image" Target="../media/image265.png"/><Relationship Id="rId30" Type="http://schemas.openxmlformats.org/officeDocument/2006/relationships/customXml" Target="../ink/ink1439.xml"/><Relationship Id="rId35" Type="http://schemas.openxmlformats.org/officeDocument/2006/relationships/customXml" Target="../ink/ink1442.xml"/><Relationship Id="rId43" Type="http://schemas.openxmlformats.org/officeDocument/2006/relationships/customXml" Target="../ink/ink1446.xml"/><Relationship Id="rId48" Type="http://schemas.openxmlformats.org/officeDocument/2006/relationships/image" Target="../media/image275.png"/><Relationship Id="rId56" Type="http://schemas.openxmlformats.org/officeDocument/2006/relationships/image" Target="../media/image279.png"/><Relationship Id="rId64" Type="http://schemas.openxmlformats.org/officeDocument/2006/relationships/image" Target="../media/image283.png"/><Relationship Id="rId69" Type="http://schemas.openxmlformats.org/officeDocument/2006/relationships/customXml" Target="../ink/ink1459.xml"/><Relationship Id="rId8" Type="http://schemas.openxmlformats.org/officeDocument/2006/relationships/customXml" Target="../ink/ink1428.xml"/><Relationship Id="rId51" Type="http://schemas.openxmlformats.org/officeDocument/2006/relationships/customXml" Target="../ink/ink1450.xml"/><Relationship Id="rId3" Type="http://schemas.openxmlformats.org/officeDocument/2006/relationships/image" Target="../media/image249.png"/><Relationship Id="rId12" Type="http://schemas.openxmlformats.org/officeDocument/2006/relationships/customXml" Target="../ink/ink1430.xml"/><Relationship Id="rId17" Type="http://schemas.openxmlformats.org/officeDocument/2006/relationships/image" Target="../media/image38.png"/><Relationship Id="rId25" Type="http://schemas.openxmlformats.org/officeDocument/2006/relationships/image" Target="../media/image264.png"/><Relationship Id="rId33" Type="http://schemas.openxmlformats.org/officeDocument/2006/relationships/customXml" Target="../ink/ink1441.xml"/><Relationship Id="rId38" Type="http://schemas.openxmlformats.org/officeDocument/2006/relationships/image" Target="../media/image270.png"/><Relationship Id="rId46" Type="http://schemas.openxmlformats.org/officeDocument/2006/relationships/image" Target="../media/image274.png"/><Relationship Id="rId59" Type="http://schemas.openxmlformats.org/officeDocument/2006/relationships/customXml" Target="../ink/ink1454.xml"/><Relationship Id="rId67" Type="http://schemas.openxmlformats.org/officeDocument/2006/relationships/customXml" Target="../ink/ink1458.xml"/><Relationship Id="rId20" Type="http://schemas.openxmlformats.org/officeDocument/2006/relationships/customXml" Target="../ink/ink1434.xml"/><Relationship Id="rId41" Type="http://schemas.openxmlformats.org/officeDocument/2006/relationships/customXml" Target="../ink/ink1445.xml"/><Relationship Id="rId54" Type="http://schemas.openxmlformats.org/officeDocument/2006/relationships/image" Target="../media/image278.png"/><Relationship Id="rId62" Type="http://schemas.openxmlformats.org/officeDocument/2006/relationships/image" Target="../media/image282.png"/><Relationship Id="rId70" Type="http://schemas.openxmlformats.org/officeDocument/2006/relationships/customXml" Target="../ink/ink14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7.xml"/><Relationship Id="rId15" Type="http://schemas.openxmlformats.org/officeDocument/2006/relationships/image" Target="../media/image260.png"/><Relationship Id="rId23" Type="http://schemas.openxmlformats.org/officeDocument/2006/relationships/image" Target="../media/image263.png"/><Relationship Id="rId28" Type="http://schemas.openxmlformats.org/officeDocument/2006/relationships/customXml" Target="../ink/ink1438.xml"/><Relationship Id="rId36" Type="http://schemas.openxmlformats.org/officeDocument/2006/relationships/image" Target="../media/image269.png"/><Relationship Id="rId49" Type="http://schemas.openxmlformats.org/officeDocument/2006/relationships/customXml" Target="../ink/ink1449.xml"/><Relationship Id="rId57" Type="http://schemas.openxmlformats.org/officeDocument/2006/relationships/customXml" Target="../ink/ink1453.xml"/><Relationship Id="rId10" Type="http://schemas.openxmlformats.org/officeDocument/2006/relationships/customXml" Target="../ink/ink1429.xml"/><Relationship Id="rId31" Type="http://schemas.openxmlformats.org/officeDocument/2006/relationships/image" Target="../media/image267.png"/><Relationship Id="rId44" Type="http://schemas.openxmlformats.org/officeDocument/2006/relationships/image" Target="../media/image273.png"/><Relationship Id="rId52" Type="http://schemas.openxmlformats.org/officeDocument/2006/relationships/image" Target="../media/image277.png"/><Relationship Id="rId60" Type="http://schemas.openxmlformats.org/officeDocument/2006/relationships/image" Target="../media/image281.png"/><Relationship Id="rId65" Type="http://schemas.openxmlformats.org/officeDocument/2006/relationships/customXml" Target="../ink/ink1457.xml"/><Relationship Id="rId4" Type="http://schemas.openxmlformats.org/officeDocument/2006/relationships/customXml" Target="../ink/ink1426.xml"/><Relationship Id="rId9" Type="http://schemas.openxmlformats.org/officeDocument/2006/relationships/image" Target="../media/image257.png"/><Relationship Id="rId13" Type="http://schemas.openxmlformats.org/officeDocument/2006/relationships/image" Target="../media/image259.png"/><Relationship Id="rId18" Type="http://schemas.openxmlformats.org/officeDocument/2006/relationships/customXml" Target="../ink/ink1433.xml"/><Relationship Id="rId39" Type="http://schemas.openxmlformats.org/officeDocument/2006/relationships/customXml" Target="../ink/ink1444.xml"/><Relationship Id="rId34" Type="http://schemas.openxmlformats.org/officeDocument/2006/relationships/image" Target="../media/image268.png"/><Relationship Id="rId50" Type="http://schemas.openxmlformats.org/officeDocument/2006/relationships/image" Target="../media/image276.png"/><Relationship Id="rId55" Type="http://schemas.openxmlformats.org/officeDocument/2006/relationships/customXml" Target="../ink/ink1452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464.xml"/><Relationship Id="rId3" Type="http://schemas.openxmlformats.org/officeDocument/2006/relationships/image" Target="../media/image249.png"/><Relationship Id="rId7" Type="http://schemas.openxmlformats.org/officeDocument/2006/relationships/image" Target="../media/image287.png"/><Relationship Id="rId2" Type="http://schemas.openxmlformats.org/officeDocument/2006/relationships/customXml" Target="../ink/ink14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63.xml"/><Relationship Id="rId5" Type="http://schemas.openxmlformats.org/officeDocument/2006/relationships/image" Target="../media/image250.png"/><Relationship Id="rId4" Type="http://schemas.openxmlformats.org/officeDocument/2006/relationships/customXml" Target="../ink/ink1462.xml"/><Relationship Id="rId9" Type="http://schemas.openxmlformats.org/officeDocument/2006/relationships/image" Target="../media/image288.png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1.png"/><Relationship Id="rId18" Type="http://schemas.openxmlformats.org/officeDocument/2006/relationships/customXml" Target="../ink/ink1473.xml"/><Relationship Id="rId26" Type="http://schemas.openxmlformats.org/officeDocument/2006/relationships/customXml" Target="../ink/ink1477.xml"/><Relationship Id="rId39" Type="http://schemas.openxmlformats.org/officeDocument/2006/relationships/image" Target="../media/image303.png"/><Relationship Id="rId21" Type="http://schemas.openxmlformats.org/officeDocument/2006/relationships/image" Target="../media/image295.png"/><Relationship Id="rId34" Type="http://schemas.openxmlformats.org/officeDocument/2006/relationships/customXml" Target="../ink/ink1481.xml"/><Relationship Id="rId42" Type="http://schemas.openxmlformats.org/officeDocument/2006/relationships/customXml" Target="../ink/ink1485.xml"/><Relationship Id="rId47" Type="http://schemas.openxmlformats.org/officeDocument/2006/relationships/image" Target="../media/image307.png"/><Relationship Id="rId50" Type="http://schemas.openxmlformats.org/officeDocument/2006/relationships/customXml" Target="../ink/ink1489.xml"/><Relationship Id="rId7" Type="http://schemas.openxmlformats.org/officeDocument/2006/relationships/image" Target="../media/image287.png"/><Relationship Id="rId2" Type="http://schemas.openxmlformats.org/officeDocument/2006/relationships/customXml" Target="../ink/ink1465.xml"/><Relationship Id="rId16" Type="http://schemas.openxmlformats.org/officeDocument/2006/relationships/customXml" Target="../ink/ink1472.xml"/><Relationship Id="rId29" Type="http://schemas.openxmlformats.org/officeDocument/2006/relationships/image" Target="../media/image298.png"/><Relationship Id="rId11" Type="http://schemas.openxmlformats.org/officeDocument/2006/relationships/image" Target="../media/image290.png"/><Relationship Id="rId24" Type="http://schemas.openxmlformats.org/officeDocument/2006/relationships/customXml" Target="../ink/ink1476.xml"/><Relationship Id="rId32" Type="http://schemas.openxmlformats.org/officeDocument/2006/relationships/customXml" Target="../ink/ink1480.xml"/><Relationship Id="rId37" Type="http://schemas.openxmlformats.org/officeDocument/2006/relationships/image" Target="../media/image302.png"/><Relationship Id="rId40" Type="http://schemas.openxmlformats.org/officeDocument/2006/relationships/customXml" Target="../ink/ink1484.xml"/><Relationship Id="rId45" Type="http://schemas.openxmlformats.org/officeDocument/2006/relationships/image" Target="../media/image306.png"/><Relationship Id="rId53" Type="http://schemas.openxmlformats.org/officeDocument/2006/relationships/image" Target="../media/image310.png"/><Relationship Id="rId5" Type="http://schemas.openxmlformats.org/officeDocument/2006/relationships/image" Target="../media/image250.png"/><Relationship Id="rId10" Type="http://schemas.openxmlformats.org/officeDocument/2006/relationships/customXml" Target="../ink/ink1469.xml"/><Relationship Id="rId19" Type="http://schemas.openxmlformats.org/officeDocument/2006/relationships/image" Target="../media/image294.png"/><Relationship Id="rId31" Type="http://schemas.openxmlformats.org/officeDocument/2006/relationships/image" Target="../media/image299.png"/><Relationship Id="rId44" Type="http://schemas.openxmlformats.org/officeDocument/2006/relationships/customXml" Target="../ink/ink1486.xml"/><Relationship Id="rId52" Type="http://schemas.openxmlformats.org/officeDocument/2006/relationships/customXml" Target="../ink/ink1490.xml"/><Relationship Id="rId4" Type="http://schemas.openxmlformats.org/officeDocument/2006/relationships/customXml" Target="../ink/ink1466.xml"/><Relationship Id="rId9" Type="http://schemas.openxmlformats.org/officeDocument/2006/relationships/image" Target="../media/image289.png"/><Relationship Id="rId14" Type="http://schemas.openxmlformats.org/officeDocument/2006/relationships/customXml" Target="../ink/ink1471.xml"/><Relationship Id="rId22" Type="http://schemas.openxmlformats.org/officeDocument/2006/relationships/customXml" Target="../ink/ink1475.xml"/><Relationship Id="rId27" Type="http://schemas.openxmlformats.org/officeDocument/2006/relationships/image" Target="../media/image38.png"/><Relationship Id="rId30" Type="http://schemas.openxmlformats.org/officeDocument/2006/relationships/customXml" Target="../ink/ink1479.xml"/><Relationship Id="rId35" Type="http://schemas.openxmlformats.org/officeDocument/2006/relationships/image" Target="../media/image301.png"/><Relationship Id="rId43" Type="http://schemas.openxmlformats.org/officeDocument/2006/relationships/image" Target="../media/image305.png"/><Relationship Id="rId48" Type="http://schemas.openxmlformats.org/officeDocument/2006/relationships/customXml" Target="../ink/ink1488.xml"/><Relationship Id="rId8" Type="http://schemas.openxmlformats.org/officeDocument/2006/relationships/customXml" Target="../ink/ink1468.xml"/><Relationship Id="rId51" Type="http://schemas.openxmlformats.org/officeDocument/2006/relationships/image" Target="../media/image309.png"/><Relationship Id="rId3" Type="http://schemas.openxmlformats.org/officeDocument/2006/relationships/image" Target="../media/image249.png"/><Relationship Id="rId12" Type="http://schemas.openxmlformats.org/officeDocument/2006/relationships/customXml" Target="../ink/ink1470.xml"/><Relationship Id="rId17" Type="http://schemas.openxmlformats.org/officeDocument/2006/relationships/image" Target="../media/image293.png"/><Relationship Id="rId25" Type="http://schemas.openxmlformats.org/officeDocument/2006/relationships/image" Target="../media/image297.png"/><Relationship Id="rId33" Type="http://schemas.openxmlformats.org/officeDocument/2006/relationships/image" Target="../media/image300.png"/><Relationship Id="rId38" Type="http://schemas.openxmlformats.org/officeDocument/2006/relationships/customXml" Target="../ink/ink1483.xml"/><Relationship Id="rId46" Type="http://schemas.openxmlformats.org/officeDocument/2006/relationships/customXml" Target="../ink/ink1487.xml"/><Relationship Id="rId20" Type="http://schemas.openxmlformats.org/officeDocument/2006/relationships/customXml" Target="../ink/ink1474.xml"/><Relationship Id="rId41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67.xml"/><Relationship Id="rId15" Type="http://schemas.openxmlformats.org/officeDocument/2006/relationships/image" Target="../media/image292.png"/><Relationship Id="rId23" Type="http://schemas.openxmlformats.org/officeDocument/2006/relationships/image" Target="../media/image296.png"/><Relationship Id="rId28" Type="http://schemas.openxmlformats.org/officeDocument/2006/relationships/customXml" Target="../ink/ink1478.xml"/><Relationship Id="rId36" Type="http://schemas.openxmlformats.org/officeDocument/2006/relationships/customXml" Target="../ink/ink1482.xml"/><Relationship Id="rId49" Type="http://schemas.openxmlformats.org/officeDocument/2006/relationships/image" Target="../media/image308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03.xml"/><Relationship Id="rId21" Type="http://schemas.openxmlformats.org/officeDocument/2006/relationships/image" Target="../media/image295.png"/><Relationship Id="rId42" Type="http://schemas.openxmlformats.org/officeDocument/2006/relationships/customXml" Target="../ink/ink1511.xml"/><Relationship Id="rId47" Type="http://schemas.openxmlformats.org/officeDocument/2006/relationships/image" Target="../media/image307.png"/><Relationship Id="rId63" Type="http://schemas.openxmlformats.org/officeDocument/2006/relationships/image" Target="../media/image315.png"/><Relationship Id="rId68" Type="http://schemas.openxmlformats.org/officeDocument/2006/relationships/customXml" Target="../ink/ink1524.xml"/><Relationship Id="rId16" Type="http://schemas.openxmlformats.org/officeDocument/2006/relationships/customXml" Target="../ink/ink1498.xml"/><Relationship Id="rId11" Type="http://schemas.openxmlformats.org/officeDocument/2006/relationships/image" Target="../media/image290.png"/><Relationship Id="rId32" Type="http://schemas.openxmlformats.org/officeDocument/2006/relationships/customXml" Target="../ink/ink1506.xml"/><Relationship Id="rId37" Type="http://schemas.openxmlformats.org/officeDocument/2006/relationships/image" Target="../media/image302.png"/><Relationship Id="rId53" Type="http://schemas.openxmlformats.org/officeDocument/2006/relationships/image" Target="../media/image310.png"/><Relationship Id="rId58" Type="http://schemas.openxmlformats.org/officeDocument/2006/relationships/customXml" Target="../ink/ink1519.xml"/><Relationship Id="rId74" Type="http://schemas.openxmlformats.org/officeDocument/2006/relationships/customXml" Target="../ink/ink1527.xml"/><Relationship Id="rId79" Type="http://schemas.openxmlformats.org/officeDocument/2006/relationships/image" Target="../media/image323.png"/><Relationship Id="rId5" Type="http://schemas.openxmlformats.org/officeDocument/2006/relationships/image" Target="../media/image250.png"/><Relationship Id="rId61" Type="http://schemas.openxmlformats.org/officeDocument/2006/relationships/image" Target="../media/image314.png"/><Relationship Id="rId19" Type="http://schemas.openxmlformats.org/officeDocument/2006/relationships/image" Target="../media/image294.png"/><Relationship Id="rId14" Type="http://schemas.openxmlformats.org/officeDocument/2006/relationships/customXml" Target="../ink/ink1497.xml"/><Relationship Id="rId22" Type="http://schemas.openxmlformats.org/officeDocument/2006/relationships/customXml" Target="../ink/ink1501.xml"/><Relationship Id="rId27" Type="http://schemas.openxmlformats.org/officeDocument/2006/relationships/image" Target="../media/image38.png"/><Relationship Id="rId30" Type="http://schemas.openxmlformats.org/officeDocument/2006/relationships/customXml" Target="../ink/ink1505.xml"/><Relationship Id="rId35" Type="http://schemas.openxmlformats.org/officeDocument/2006/relationships/image" Target="../media/image301.png"/><Relationship Id="rId43" Type="http://schemas.openxmlformats.org/officeDocument/2006/relationships/image" Target="../media/image305.png"/><Relationship Id="rId48" Type="http://schemas.openxmlformats.org/officeDocument/2006/relationships/customXml" Target="../ink/ink1514.xml"/><Relationship Id="rId56" Type="http://schemas.openxmlformats.org/officeDocument/2006/relationships/customXml" Target="../ink/ink1518.xml"/><Relationship Id="rId64" Type="http://schemas.openxmlformats.org/officeDocument/2006/relationships/customXml" Target="../ink/ink1522.xml"/><Relationship Id="rId69" Type="http://schemas.openxmlformats.org/officeDocument/2006/relationships/image" Target="../media/image318.png"/><Relationship Id="rId77" Type="http://schemas.openxmlformats.org/officeDocument/2006/relationships/image" Target="../media/image322.png"/><Relationship Id="rId8" Type="http://schemas.openxmlformats.org/officeDocument/2006/relationships/customXml" Target="../ink/ink1494.xml"/><Relationship Id="rId51" Type="http://schemas.openxmlformats.org/officeDocument/2006/relationships/image" Target="../media/image309.png"/><Relationship Id="rId72" Type="http://schemas.openxmlformats.org/officeDocument/2006/relationships/customXml" Target="../ink/ink1526.xml"/><Relationship Id="rId80" Type="http://schemas.openxmlformats.org/officeDocument/2006/relationships/customXml" Target="../ink/ink1530.xml"/><Relationship Id="rId3" Type="http://schemas.openxmlformats.org/officeDocument/2006/relationships/image" Target="../media/image249.png"/><Relationship Id="rId12" Type="http://schemas.openxmlformats.org/officeDocument/2006/relationships/customXml" Target="../ink/ink1496.xml"/><Relationship Id="rId17" Type="http://schemas.openxmlformats.org/officeDocument/2006/relationships/image" Target="../media/image293.png"/><Relationship Id="rId25" Type="http://schemas.openxmlformats.org/officeDocument/2006/relationships/image" Target="../media/image297.png"/><Relationship Id="rId33" Type="http://schemas.openxmlformats.org/officeDocument/2006/relationships/image" Target="../media/image300.png"/><Relationship Id="rId38" Type="http://schemas.openxmlformats.org/officeDocument/2006/relationships/customXml" Target="../ink/ink1509.xml"/><Relationship Id="rId46" Type="http://schemas.openxmlformats.org/officeDocument/2006/relationships/customXml" Target="../ink/ink1513.xml"/><Relationship Id="rId59" Type="http://schemas.openxmlformats.org/officeDocument/2006/relationships/image" Target="../media/image313.png"/><Relationship Id="rId67" Type="http://schemas.openxmlformats.org/officeDocument/2006/relationships/image" Target="../media/image317.png"/><Relationship Id="rId20" Type="http://schemas.openxmlformats.org/officeDocument/2006/relationships/customXml" Target="../ink/ink1500.xml"/><Relationship Id="rId41" Type="http://schemas.openxmlformats.org/officeDocument/2006/relationships/image" Target="../media/image304.png"/><Relationship Id="rId54" Type="http://schemas.openxmlformats.org/officeDocument/2006/relationships/customXml" Target="../ink/ink1517.xml"/><Relationship Id="rId62" Type="http://schemas.openxmlformats.org/officeDocument/2006/relationships/customXml" Target="../ink/ink1521.xml"/><Relationship Id="rId70" Type="http://schemas.openxmlformats.org/officeDocument/2006/relationships/customXml" Target="../ink/ink1525.xml"/><Relationship Id="rId75" Type="http://schemas.openxmlformats.org/officeDocument/2006/relationships/image" Target="../media/image3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93.xml"/><Relationship Id="rId15" Type="http://schemas.openxmlformats.org/officeDocument/2006/relationships/image" Target="../media/image292.png"/><Relationship Id="rId23" Type="http://schemas.openxmlformats.org/officeDocument/2006/relationships/image" Target="../media/image296.png"/><Relationship Id="rId28" Type="http://schemas.openxmlformats.org/officeDocument/2006/relationships/customXml" Target="../ink/ink1504.xml"/><Relationship Id="rId36" Type="http://schemas.openxmlformats.org/officeDocument/2006/relationships/customXml" Target="../ink/ink1508.xml"/><Relationship Id="rId49" Type="http://schemas.openxmlformats.org/officeDocument/2006/relationships/image" Target="../media/image308.png"/><Relationship Id="rId57" Type="http://schemas.openxmlformats.org/officeDocument/2006/relationships/image" Target="../media/image312.png"/><Relationship Id="rId10" Type="http://schemas.openxmlformats.org/officeDocument/2006/relationships/customXml" Target="../ink/ink1495.xml"/><Relationship Id="rId31" Type="http://schemas.openxmlformats.org/officeDocument/2006/relationships/image" Target="../media/image299.png"/><Relationship Id="rId44" Type="http://schemas.openxmlformats.org/officeDocument/2006/relationships/customXml" Target="../ink/ink1512.xml"/><Relationship Id="rId52" Type="http://schemas.openxmlformats.org/officeDocument/2006/relationships/customXml" Target="../ink/ink1516.xml"/><Relationship Id="rId60" Type="http://schemas.openxmlformats.org/officeDocument/2006/relationships/customXml" Target="../ink/ink1520.xml"/><Relationship Id="rId65" Type="http://schemas.openxmlformats.org/officeDocument/2006/relationships/image" Target="../media/image316.png"/><Relationship Id="rId73" Type="http://schemas.openxmlformats.org/officeDocument/2006/relationships/image" Target="../media/image320.png"/><Relationship Id="rId78" Type="http://schemas.openxmlformats.org/officeDocument/2006/relationships/customXml" Target="../ink/ink1529.xml"/><Relationship Id="rId81" Type="http://schemas.openxmlformats.org/officeDocument/2006/relationships/image" Target="../media/image324.png"/><Relationship Id="rId4" Type="http://schemas.openxmlformats.org/officeDocument/2006/relationships/customXml" Target="../ink/ink1492.xml"/><Relationship Id="rId9" Type="http://schemas.openxmlformats.org/officeDocument/2006/relationships/image" Target="../media/image289.png"/><Relationship Id="rId13" Type="http://schemas.openxmlformats.org/officeDocument/2006/relationships/image" Target="../media/image291.png"/><Relationship Id="rId18" Type="http://schemas.openxmlformats.org/officeDocument/2006/relationships/customXml" Target="../ink/ink1499.xml"/><Relationship Id="rId39" Type="http://schemas.openxmlformats.org/officeDocument/2006/relationships/image" Target="../media/image303.png"/><Relationship Id="rId34" Type="http://schemas.openxmlformats.org/officeDocument/2006/relationships/customXml" Target="../ink/ink1507.xml"/><Relationship Id="rId50" Type="http://schemas.openxmlformats.org/officeDocument/2006/relationships/customXml" Target="../ink/ink1515.xml"/><Relationship Id="rId55" Type="http://schemas.openxmlformats.org/officeDocument/2006/relationships/image" Target="../media/image311.png"/><Relationship Id="rId76" Type="http://schemas.openxmlformats.org/officeDocument/2006/relationships/customXml" Target="../ink/ink1528.xml"/><Relationship Id="rId7" Type="http://schemas.openxmlformats.org/officeDocument/2006/relationships/image" Target="../media/image287.png"/><Relationship Id="rId71" Type="http://schemas.openxmlformats.org/officeDocument/2006/relationships/image" Target="../media/image319.png"/><Relationship Id="rId2" Type="http://schemas.openxmlformats.org/officeDocument/2006/relationships/customXml" Target="../ink/ink1491.xml"/><Relationship Id="rId29" Type="http://schemas.openxmlformats.org/officeDocument/2006/relationships/image" Target="../media/image298.png"/><Relationship Id="rId24" Type="http://schemas.openxmlformats.org/officeDocument/2006/relationships/customXml" Target="../ink/ink1502.xml"/><Relationship Id="rId40" Type="http://schemas.openxmlformats.org/officeDocument/2006/relationships/customXml" Target="../ink/ink1510.xml"/><Relationship Id="rId45" Type="http://schemas.openxmlformats.org/officeDocument/2006/relationships/image" Target="../media/image306.png"/><Relationship Id="rId66" Type="http://schemas.openxmlformats.org/officeDocument/2006/relationships/customXml" Target="../ink/ink1523.xml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43.xml"/><Relationship Id="rId21" Type="http://schemas.openxmlformats.org/officeDocument/2006/relationships/image" Target="../media/image295.png"/><Relationship Id="rId42" Type="http://schemas.openxmlformats.org/officeDocument/2006/relationships/customXml" Target="../ink/ink1551.xml"/><Relationship Id="rId47" Type="http://schemas.openxmlformats.org/officeDocument/2006/relationships/image" Target="../media/image307.png"/><Relationship Id="rId63" Type="http://schemas.openxmlformats.org/officeDocument/2006/relationships/image" Target="../media/image315.png"/><Relationship Id="rId68" Type="http://schemas.openxmlformats.org/officeDocument/2006/relationships/customXml" Target="../ink/ink1564.xml"/><Relationship Id="rId84" Type="http://schemas.openxmlformats.org/officeDocument/2006/relationships/customXml" Target="../ink/ink1572.xml"/><Relationship Id="rId89" Type="http://schemas.openxmlformats.org/officeDocument/2006/relationships/image" Target="../media/image337.png"/><Relationship Id="rId16" Type="http://schemas.openxmlformats.org/officeDocument/2006/relationships/customXml" Target="../ink/ink1538.xml"/><Relationship Id="rId107" Type="http://schemas.openxmlformats.org/officeDocument/2006/relationships/image" Target="../media/image324.png"/><Relationship Id="rId11" Type="http://schemas.openxmlformats.org/officeDocument/2006/relationships/image" Target="../media/image290.png"/><Relationship Id="rId32" Type="http://schemas.openxmlformats.org/officeDocument/2006/relationships/customXml" Target="../ink/ink1546.xml"/><Relationship Id="rId37" Type="http://schemas.openxmlformats.org/officeDocument/2006/relationships/image" Target="../media/image302.png"/><Relationship Id="rId53" Type="http://schemas.openxmlformats.org/officeDocument/2006/relationships/image" Target="../media/image310.png"/><Relationship Id="rId58" Type="http://schemas.openxmlformats.org/officeDocument/2006/relationships/customXml" Target="../ink/ink1559.xml"/><Relationship Id="rId74" Type="http://schemas.openxmlformats.org/officeDocument/2006/relationships/customXml" Target="../ink/ink1567.xml"/><Relationship Id="rId79" Type="http://schemas.openxmlformats.org/officeDocument/2006/relationships/image" Target="../media/image332.png"/><Relationship Id="rId102" Type="http://schemas.openxmlformats.org/officeDocument/2006/relationships/customXml" Target="../ink/ink1581.xml"/><Relationship Id="rId5" Type="http://schemas.openxmlformats.org/officeDocument/2006/relationships/image" Target="../media/image250.png"/><Relationship Id="rId90" Type="http://schemas.openxmlformats.org/officeDocument/2006/relationships/customXml" Target="../ink/ink1575.xml"/><Relationship Id="rId95" Type="http://schemas.openxmlformats.org/officeDocument/2006/relationships/image" Target="../media/image318.png"/><Relationship Id="rId22" Type="http://schemas.openxmlformats.org/officeDocument/2006/relationships/customXml" Target="../ink/ink1541.xml"/><Relationship Id="rId27" Type="http://schemas.openxmlformats.org/officeDocument/2006/relationships/image" Target="../media/image38.png"/><Relationship Id="rId43" Type="http://schemas.openxmlformats.org/officeDocument/2006/relationships/image" Target="../media/image305.png"/><Relationship Id="rId48" Type="http://schemas.openxmlformats.org/officeDocument/2006/relationships/customXml" Target="../ink/ink1554.xml"/><Relationship Id="rId64" Type="http://schemas.openxmlformats.org/officeDocument/2006/relationships/customXml" Target="../ink/ink1562.xml"/><Relationship Id="rId69" Type="http://schemas.openxmlformats.org/officeDocument/2006/relationships/image" Target="../media/image327.png"/><Relationship Id="rId80" Type="http://schemas.openxmlformats.org/officeDocument/2006/relationships/customXml" Target="../ink/ink1570.xml"/><Relationship Id="rId85" Type="http://schemas.openxmlformats.org/officeDocument/2006/relationships/image" Target="../media/image335.png"/><Relationship Id="rId12" Type="http://schemas.openxmlformats.org/officeDocument/2006/relationships/customXml" Target="../ink/ink1536.xml"/><Relationship Id="rId17" Type="http://schemas.openxmlformats.org/officeDocument/2006/relationships/image" Target="../media/image293.png"/><Relationship Id="rId33" Type="http://schemas.openxmlformats.org/officeDocument/2006/relationships/image" Target="../media/image300.png"/><Relationship Id="rId38" Type="http://schemas.openxmlformats.org/officeDocument/2006/relationships/customXml" Target="../ink/ink1549.xml"/><Relationship Id="rId59" Type="http://schemas.openxmlformats.org/officeDocument/2006/relationships/image" Target="../media/image313.png"/><Relationship Id="rId103" Type="http://schemas.openxmlformats.org/officeDocument/2006/relationships/image" Target="../media/image322.png"/><Relationship Id="rId20" Type="http://schemas.openxmlformats.org/officeDocument/2006/relationships/customXml" Target="../ink/ink1540.xml"/><Relationship Id="rId41" Type="http://schemas.openxmlformats.org/officeDocument/2006/relationships/image" Target="../media/image304.png"/><Relationship Id="rId54" Type="http://schemas.openxmlformats.org/officeDocument/2006/relationships/customXml" Target="../ink/ink1557.xml"/><Relationship Id="rId62" Type="http://schemas.openxmlformats.org/officeDocument/2006/relationships/customXml" Target="../ink/ink1561.xml"/><Relationship Id="rId70" Type="http://schemas.openxmlformats.org/officeDocument/2006/relationships/customXml" Target="../ink/ink1565.xml"/><Relationship Id="rId75" Type="http://schemas.openxmlformats.org/officeDocument/2006/relationships/image" Target="../media/image330.png"/><Relationship Id="rId83" Type="http://schemas.openxmlformats.org/officeDocument/2006/relationships/image" Target="../media/image334.png"/><Relationship Id="rId88" Type="http://schemas.openxmlformats.org/officeDocument/2006/relationships/customXml" Target="../ink/ink1574.xml"/><Relationship Id="rId91" Type="http://schemas.openxmlformats.org/officeDocument/2006/relationships/image" Target="../media/image316.png"/><Relationship Id="rId96" Type="http://schemas.openxmlformats.org/officeDocument/2006/relationships/customXml" Target="../ink/ink15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33.xml"/><Relationship Id="rId15" Type="http://schemas.openxmlformats.org/officeDocument/2006/relationships/image" Target="../media/image292.png"/><Relationship Id="rId23" Type="http://schemas.openxmlformats.org/officeDocument/2006/relationships/image" Target="../media/image296.png"/><Relationship Id="rId28" Type="http://schemas.openxmlformats.org/officeDocument/2006/relationships/customXml" Target="../ink/ink1544.xml"/><Relationship Id="rId36" Type="http://schemas.openxmlformats.org/officeDocument/2006/relationships/customXml" Target="../ink/ink1548.xml"/><Relationship Id="rId49" Type="http://schemas.openxmlformats.org/officeDocument/2006/relationships/image" Target="../media/image308.png"/><Relationship Id="rId57" Type="http://schemas.openxmlformats.org/officeDocument/2006/relationships/image" Target="../media/image312.png"/><Relationship Id="rId106" Type="http://schemas.openxmlformats.org/officeDocument/2006/relationships/customXml" Target="../ink/ink1583.xml"/><Relationship Id="rId10" Type="http://schemas.openxmlformats.org/officeDocument/2006/relationships/customXml" Target="../ink/ink1535.xml"/><Relationship Id="rId31" Type="http://schemas.openxmlformats.org/officeDocument/2006/relationships/image" Target="../media/image299.png"/><Relationship Id="rId44" Type="http://schemas.openxmlformats.org/officeDocument/2006/relationships/customXml" Target="../ink/ink1552.xml"/><Relationship Id="rId52" Type="http://schemas.openxmlformats.org/officeDocument/2006/relationships/customXml" Target="../ink/ink1556.xml"/><Relationship Id="rId60" Type="http://schemas.openxmlformats.org/officeDocument/2006/relationships/customXml" Target="../ink/ink1560.xml"/><Relationship Id="rId65" Type="http://schemas.openxmlformats.org/officeDocument/2006/relationships/image" Target="../media/image325.png"/><Relationship Id="rId73" Type="http://schemas.openxmlformats.org/officeDocument/2006/relationships/image" Target="../media/image329.png"/><Relationship Id="rId78" Type="http://schemas.openxmlformats.org/officeDocument/2006/relationships/customXml" Target="../ink/ink1569.xml"/><Relationship Id="rId81" Type="http://schemas.openxmlformats.org/officeDocument/2006/relationships/image" Target="../media/image333.png"/><Relationship Id="rId86" Type="http://schemas.openxmlformats.org/officeDocument/2006/relationships/customXml" Target="../ink/ink1573.xml"/><Relationship Id="rId94" Type="http://schemas.openxmlformats.org/officeDocument/2006/relationships/customXml" Target="../ink/ink1577.xml"/><Relationship Id="rId99" Type="http://schemas.openxmlformats.org/officeDocument/2006/relationships/image" Target="../media/image320.png"/><Relationship Id="rId101" Type="http://schemas.openxmlformats.org/officeDocument/2006/relationships/image" Target="../media/image321.png"/><Relationship Id="rId4" Type="http://schemas.openxmlformats.org/officeDocument/2006/relationships/customXml" Target="../ink/ink1532.xml"/><Relationship Id="rId9" Type="http://schemas.openxmlformats.org/officeDocument/2006/relationships/image" Target="../media/image289.png"/><Relationship Id="rId13" Type="http://schemas.openxmlformats.org/officeDocument/2006/relationships/image" Target="../media/image291.png"/><Relationship Id="rId18" Type="http://schemas.openxmlformats.org/officeDocument/2006/relationships/customXml" Target="../ink/ink1539.xml"/><Relationship Id="rId39" Type="http://schemas.openxmlformats.org/officeDocument/2006/relationships/image" Target="../media/image303.png"/><Relationship Id="rId34" Type="http://schemas.openxmlformats.org/officeDocument/2006/relationships/customXml" Target="../ink/ink1547.xml"/><Relationship Id="rId50" Type="http://schemas.openxmlformats.org/officeDocument/2006/relationships/customXml" Target="../ink/ink1555.xml"/><Relationship Id="rId55" Type="http://schemas.openxmlformats.org/officeDocument/2006/relationships/image" Target="../media/image311.png"/><Relationship Id="rId76" Type="http://schemas.openxmlformats.org/officeDocument/2006/relationships/customXml" Target="../ink/ink1568.xml"/><Relationship Id="rId97" Type="http://schemas.openxmlformats.org/officeDocument/2006/relationships/image" Target="../media/image319.png"/><Relationship Id="rId104" Type="http://schemas.openxmlformats.org/officeDocument/2006/relationships/customXml" Target="../ink/ink1582.xml"/><Relationship Id="rId7" Type="http://schemas.openxmlformats.org/officeDocument/2006/relationships/image" Target="../media/image287.png"/><Relationship Id="rId71" Type="http://schemas.openxmlformats.org/officeDocument/2006/relationships/image" Target="../media/image328.png"/><Relationship Id="rId92" Type="http://schemas.openxmlformats.org/officeDocument/2006/relationships/customXml" Target="../ink/ink1576.xml"/><Relationship Id="rId2" Type="http://schemas.openxmlformats.org/officeDocument/2006/relationships/customXml" Target="../ink/ink1531.xml"/><Relationship Id="rId29" Type="http://schemas.openxmlformats.org/officeDocument/2006/relationships/image" Target="../media/image298.png"/><Relationship Id="rId24" Type="http://schemas.openxmlformats.org/officeDocument/2006/relationships/customXml" Target="../ink/ink1542.xml"/><Relationship Id="rId40" Type="http://schemas.openxmlformats.org/officeDocument/2006/relationships/customXml" Target="../ink/ink1550.xml"/><Relationship Id="rId45" Type="http://schemas.openxmlformats.org/officeDocument/2006/relationships/image" Target="../media/image306.png"/><Relationship Id="rId66" Type="http://schemas.openxmlformats.org/officeDocument/2006/relationships/customXml" Target="../ink/ink1563.xml"/><Relationship Id="rId87" Type="http://schemas.openxmlformats.org/officeDocument/2006/relationships/image" Target="../media/image336.png"/><Relationship Id="rId61" Type="http://schemas.openxmlformats.org/officeDocument/2006/relationships/image" Target="../media/image314.png"/><Relationship Id="rId82" Type="http://schemas.openxmlformats.org/officeDocument/2006/relationships/customXml" Target="../ink/ink1571.xml"/><Relationship Id="rId19" Type="http://schemas.openxmlformats.org/officeDocument/2006/relationships/image" Target="../media/image294.png"/><Relationship Id="rId14" Type="http://schemas.openxmlformats.org/officeDocument/2006/relationships/customXml" Target="../ink/ink1537.xml"/><Relationship Id="rId30" Type="http://schemas.openxmlformats.org/officeDocument/2006/relationships/customXml" Target="../ink/ink1545.xml"/><Relationship Id="rId35" Type="http://schemas.openxmlformats.org/officeDocument/2006/relationships/image" Target="../media/image301.png"/><Relationship Id="rId56" Type="http://schemas.openxmlformats.org/officeDocument/2006/relationships/customXml" Target="../ink/ink1558.xml"/><Relationship Id="rId77" Type="http://schemas.openxmlformats.org/officeDocument/2006/relationships/image" Target="../media/image331.png"/><Relationship Id="rId100" Type="http://schemas.openxmlformats.org/officeDocument/2006/relationships/customXml" Target="../ink/ink1580.xml"/><Relationship Id="rId105" Type="http://schemas.openxmlformats.org/officeDocument/2006/relationships/image" Target="../media/image323.png"/><Relationship Id="rId8" Type="http://schemas.openxmlformats.org/officeDocument/2006/relationships/customXml" Target="../ink/ink1534.xml"/><Relationship Id="rId51" Type="http://schemas.openxmlformats.org/officeDocument/2006/relationships/image" Target="../media/image309.png"/><Relationship Id="rId72" Type="http://schemas.openxmlformats.org/officeDocument/2006/relationships/customXml" Target="../ink/ink1566.xml"/><Relationship Id="rId93" Type="http://schemas.openxmlformats.org/officeDocument/2006/relationships/image" Target="../media/image317.png"/><Relationship Id="rId98" Type="http://schemas.openxmlformats.org/officeDocument/2006/relationships/customXml" Target="../ink/ink1579.xml"/><Relationship Id="rId3" Type="http://schemas.openxmlformats.org/officeDocument/2006/relationships/image" Target="../media/image249.png"/><Relationship Id="rId25" Type="http://schemas.openxmlformats.org/officeDocument/2006/relationships/image" Target="../media/image297.png"/><Relationship Id="rId46" Type="http://schemas.openxmlformats.org/officeDocument/2006/relationships/customXml" Target="../ink/ink1553.xml"/><Relationship Id="rId67" Type="http://schemas.openxmlformats.org/officeDocument/2006/relationships/image" Target="../media/image326.png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96.xml"/><Relationship Id="rId117" Type="http://schemas.openxmlformats.org/officeDocument/2006/relationships/image" Target="../media/image323.png"/><Relationship Id="rId21" Type="http://schemas.openxmlformats.org/officeDocument/2006/relationships/image" Target="../media/image295.png"/><Relationship Id="rId42" Type="http://schemas.openxmlformats.org/officeDocument/2006/relationships/customXml" Target="../ink/ink1604.xml"/><Relationship Id="rId47" Type="http://schemas.openxmlformats.org/officeDocument/2006/relationships/image" Target="../media/image307.png"/><Relationship Id="rId63" Type="http://schemas.openxmlformats.org/officeDocument/2006/relationships/image" Target="../media/image315.png"/><Relationship Id="rId68" Type="http://schemas.openxmlformats.org/officeDocument/2006/relationships/customXml" Target="../ink/ink1617.xml"/><Relationship Id="rId84" Type="http://schemas.openxmlformats.org/officeDocument/2006/relationships/customXml" Target="../ink/ink1625.xml"/><Relationship Id="rId89" Type="http://schemas.openxmlformats.org/officeDocument/2006/relationships/image" Target="../media/image337.png"/><Relationship Id="rId112" Type="http://schemas.openxmlformats.org/officeDocument/2006/relationships/customXml" Target="../ink/ink1639.xml"/><Relationship Id="rId16" Type="http://schemas.openxmlformats.org/officeDocument/2006/relationships/customXml" Target="../ink/ink1591.xml"/><Relationship Id="rId107" Type="http://schemas.openxmlformats.org/officeDocument/2006/relationships/image" Target="../media/image318.png"/><Relationship Id="rId11" Type="http://schemas.openxmlformats.org/officeDocument/2006/relationships/image" Target="../media/image290.png"/><Relationship Id="rId32" Type="http://schemas.openxmlformats.org/officeDocument/2006/relationships/customXml" Target="../ink/ink1599.xml"/><Relationship Id="rId37" Type="http://schemas.openxmlformats.org/officeDocument/2006/relationships/image" Target="../media/image302.png"/><Relationship Id="rId53" Type="http://schemas.openxmlformats.org/officeDocument/2006/relationships/image" Target="../media/image310.png"/><Relationship Id="rId58" Type="http://schemas.openxmlformats.org/officeDocument/2006/relationships/customXml" Target="../ink/ink1612.xml"/><Relationship Id="rId74" Type="http://schemas.openxmlformats.org/officeDocument/2006/relationships/customXml" Target="../ink/ink1620.xml"/><Relationship Id="rId79" Type="http://schemas.openxmlformats.org/officeDocument/2006/relationships/image" Target="../media/image332.png"/><Relationship Id="rId102" Type="http://schemas.openxmlformats.org/officeDocument/2006/relationships/customXml" Target="../ink/ink1634.xml"/><Relationship Id="rId5" Type="http://schemas.openxmlformats.org/officeDocument/2006/relationships/image" Target="../media/image250.png"/><Relationship Id="rId90" Type="http://schemas.openxmlformats.org/officeDocument/2006/relationships/customXml" Target="../ink/ink1628.xml"/><Relationship Id="rId95" Type="http://schemas.openxmlformats.org/officeDocument/2006/relationships/image" Target="../media/image340.png"/><Relationship Id="rId22" Type="http://schemas.openxmlformats.org/officeDocument/2006/relationships/customXml" Target="../ink/ink1594.xml"/><Relationship Id="rId27" Type="http://schemas.openxmlformats.org/officeDocument/2006/relationships/image" Target="../media/image38.png"/><Relationship Id="rId43" Type="http://schemas.openxmlformats.org/officeDocument/2006/relationships/image" Target="../media/image305.png"/><Relationship Id="rId48" Type="http://schemas.openxmlformats.org/officeDocument/2006/relationships/customXml" Target="../ink/ink1607.xml"/><Relationship Id="rId64" Type="http://schemas.openxmlformats.org/officeDocument/2006/relationships/customXml" Target="../ink/ink1615.xml"/><Relationship Id="rId69" Type="http://schemas.openxmlformats.org/officeDocument/2006/relationships/image" Target="../media/image327.png"/><Relationship Id="rId113" Type="http://schemas.openxmlformats.org/officeDocument/2006/relationships/image" Target="../media/image321.png"/><Relationship Id="rId118" Type="http://schemas.openxmlformats.org/officeDocument/2006/relationships/customXml" Target="../ink/ink1642.xml"/><Relationship Id="rId80" Type="http://schemas.openxmlformats.org/officeDocument/2006/relationships/customXml" Target="../ink/ink1623.xml"/><Relationship Id="rId85" Type="http://schemas.openxmlformats.org/officeDocument/2006/relationships/image" Target="../media/image335.png"/><Relationship Id="rId12" Type="http://schemas.openxmlformats.org/officeDocument/2006/relationships/customXml" Target="../ink/ink1589.xml"/><Relationship Id="rId17" Type="http://schemas.openxmlformats.org/officeDocument/2006/relationships/image" Target="../media/image293.png"/><Relationship Id="rId33" Type="http://schemas.openxmlformats.org/officeDocument/2006/relationships/image" Target="../media/image300.png"/><Relationship Id="rId38" Type="http://schemas.openxmlformats.org/officeDocument/2006/relationships/customXml" Target="../ink/ink1602.xml"/><Relationship Id="rId59" Type="http://schemas.openxmlformats.org/officeDocument/2006/relationships/image" Target="../media/image313.png"/><Relationship Id="rId103" Type="http://schemas.openxmlformats.org/officeDocument/2006/relationships/image" Target="../media/image316.png"/><Relationship Id="rId108" Type="http://schemas.openxmlformats.org/officeDocument/2006/relationships/customXml" Target="../ink/ink1637.xml"/><Relationship Id="rId54" Type="http://schemas.openxmlformats.org/officeDocument/2006/relationships/customXml" Target="../ink/ink1610.xml"/><Relationship Id="rId70" Type="http://schemas.openxmlformats.org/officeDocument/2006/relationships/customXml" Target="../ink/ink1618.xml"/><Relationship Id="rId75" Type="http://schemas.openxmlformats.org/officeDocument/2006/relationships/image" Target="../media/image330.png"/><Relationship Id="rId91" Type="http://schemas.openxmlformats.org/officeDocument/2006/relationships/image" Target="../media/image338.png"/><Relationship Id="rId96" Type="http://schemas.openxmlformats.org/officeDocument/2006/relationships/customXml" Target="../ink/ink16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86.xml"/><Relationship Id="rId23" Type="http://schemas.openxmlformats.org/officeDocument/2006/relationships/image" Target="../media/image296.png"/><Relationship Id="rId28" Type="http://schemas.openxmlformats.org/officeDocument/2006/relationships/customXml" Target="../ink/ink1597.xml"/><Relationship Id="rId49" Type="http://schemas.openxmlformats.org/officeDocument/2006/relationships/image" Target="../media/image308.png"/><Relationship Id="rId114" Type="http://schemas.openxmlformats.org/officeDocument/2006/relationships/customXml" Target="../ink/ink1640.xml"/><Relationship Id="rId119" Type="http://schemas.openxmlformats.org/officeDocument/2006/relationships/image" Target="../media/image324.png"/><Relationship Id="rId44" Type="http://schemas.openxmlformats.org/officeDocument/2006/relationships/customXml" Target="../ink/ink1605.xml"/><Relationship Id="rId60" Type="http://schemas.openxmlformats.org/officeDocument/2006/relationships/customXml" Target="../ink/ink1613.xml"/><Relationship Id="rId65" Type="http://schemas.openxmlformats.org/officeDocument/2006/relationships/image" Target="../media/image325.png"/><Relationship Id="rId81" Type="http://schemas.openxmlformats.org/officeDocument/2006/relationships/image" Target="../media/image333.png"/><Relationship Id="rId86" Type="http://schemas.openxmlformats.org/officeDocument/2006/relationships/customXml" Target="../ink/ink1626.xml"/><Relationship Id="rId4" Type="http://schemas.openxmlformats.org/officeDocument/2006/relationships/customXml" Target="../ink/ink1585.xml"/><Relationship Id="rId9" Type="http://schemas.openxmlformats.org/officeDocument/2006/relationships/image" Target="../media/image289.png"/><Relationship Id="rId13" Type="http://schemas.openxmlformats.org/officeDocument/2006/relationships/image" Target="../media/image291.png"/><Relationship Id="rId18" Type="http://schemas.openxmlformats.org/officeDocument/2006/relationships/customXml" Target="../ink/ink1592.xml"/><Relationship Id="rId39" Type="http://schemas.openxmlformats.org/officeDocument/2006/relationships/image" Target="../media/image303.png"/><Relationship Id="rId109" Type="http://schemas.openxmlformats.org/officeDocument/2006/relationships/image" Target="../media/image319.png"/><Relationship Id="rId34" Type="http://schemas.openxmlformats.org/officeDocument/2006/relationships/customXml" Target="../ink/ink1600.xml"/><Relationship Id="rId50" Type="http://schemas.openxmlformats.org/officeDocument/2006/relationships/customXml" Target="../ink/ink1608.xml"/><Relationship Id="rId55" Type="http://schemas.openxmlformats.org/officeDocument/2006/relationships/image" Target="../media/image311.png"/><Relationship Id="rId76" Type="http://schemas.openxmlformats.org/officeDocument/2006/relationships/customXml" Target="../ink/ink1621.xml"/><Relationship Id="rId97" Type="http://schemas.openxmlformats.org/officeDocument/2006/relationships/image" Target="../media/image341.png"/><Relationship Id="rId104" Type="http://schemas.openxmlformats.org/officeDocument/2006/relationships/customXml" Target="../ink/ink1635.xml"/><Relationship Id="rId120" Type="http://schemas.openxmlformats.org/officeDocument/2006/relationships/customXml" Target="../ink/ink1643.xml"/><Relationship Id="rId7" Type="http://schemas.openxmlformats.org/officeDocument/2006/relationships/image" Target="../media/image287.png"/><Relationship Id="rId71" Type="http://schemas.openxmlformats.org/officeDocument/2006/relationships/image" Target="../media/image328.png"/><Relationship Id="rId92" Type="http://schemas.openxmlformats.org/officeDocument/2006/relationships/customXml" Target="../ink/ink1629.xml"/><Relationship Id="rId2" Type="http://schemas.openxmlformats.org/officeDocument/2006/relationships/customXml" Target="../ink/ink1584.xml"/><Relationship Id="rId29" Type="http://schemas.openxmlformats.org/officeDocument/2006/relationships/image" Target="../media/image298.png"/><Relationship Id="rId24" Type="http://schemas.openxmlformats.org/officeDocument/2006/relationships/customXml" Target="../ink/ink1595.xml"/><Relationship Id="rId40" Type="http://schemas.openxmlformats.org/officeDocument/2006/relationships/customXml" Target="../ink/ink1603.xml"/><Relationship Id="rId45" Type="http://schemas.openxmlformats.org/officeDocument/2006/relationships/image" Target="../media/image306.png"/><Relationship Id="rId66" Type="http://schemas.openxmlformats.org/officeDocument/2006/relationships/customXml" Target="../ink/ink1616.xml"/><Relationship Id="rId87" Type="http://schemas.openxmlformats.org/officeDocument/2006/relationships/image" Target="../media/image336.png"/><Relationship Id="rId110" Type="http://schemas.openxmlformats.org/officeDocument/2006/relationships/customXml" Target="../ink/ink1638.xml"/><Relationship Id="rId115" Type="http://schemas.openxmlformats.org/officeDocument/2006/relationships/image" Target="../media/image322.png"/><Relationship Id="rId61" Type="http://schemas.openxmlformats.org/officeDocument/2006/relationships/image" Target="../media/image314.png"/><Relationship Id="rId82" Type="http://schemas.openxmlformats.org/officeDocument/2006/relationships/customXml" Target="../ink/ink1624.xml"/><Relationship Id="rId19" Type="http://schemas.openxmlformats.org/officeDocument/2006/relationships/image" Target="../media/image294.png"/><Relationship Id="rId14" Type="http://schemas.openxmlformats.org/officeDocument/2006/relationships/customXml" Target="../ink/ink1590.xml"/><Relationship Id="rId30" Type="http://schemas.openxmlformats.org/officeDocument/2006/relationships/customXml" Target="../ink/ink1598.xml"/><Relationship Id="rId35" Type="http://schemas.openxmlformats.org/officeDocument/2006/relationships/image" Target="../media/image301.png"/><Relationship Id="rId56" Type="http://schemas.openxmlformats.org/officeDocument/2006/relationships/customXml" Target="../ink/ink1611.xml"/><Relationship Id="rId77" Type="http://schemas.openxmlformats.org/officeDocument/2006/relationships/image" Target="../media/image331.png"/><Relationship Id="rId100" Type="http://schemas.openxmlformats.org/officeDocument/2006/relationships/customXml" Target="../ink/ink1633.xml"/><Relationship Id="rId105" Type="http://schemas.openxmlformats.org/officeDocument/2006/relationships/image" Target="../media/image317.png"/><Relationship Id="rId8" Type="http://schemas.openxmlformats.org/officeDocument/2006/relationships/customXml" Target="../ink/ink1587.xml"/><Relationship Id="rId51" Type="http://schemas.openxmlformats.org/officeDocument/2006/relationships/image" Target="../media/image309.png"/><Relationship Id="rId72" Type="http://schemas.openxmlformats.org/officeDocument/2006/relationships/customXml" Target="../ink/ink1619.xml"/><Relationship Id="rId93" Type="http://schemas.openxmlformats.org/officeDocument/2006/relationships/image" Target="../media/image339.png"/><Relationship Id="rId98" Type="http://schemas.openxmlformats.org/officeDocument/2006/relationships/customXml" Target="../ink/ink1632.xml"/><Relationship Id="rId121" Type="http://schemas.openxmlformats.org/officeDocument/2006/relationships/image" Target="../media/image344.png"/><Relationship Id="rId3" Type="http://schemas.openxmlformats.org/officeDocument/2006/relationships/image" Target="../media/image249.png"/><Relationship Id="rId25" Type="http://schemas.openxmlformats.org/officeDocument/2006/relationships/image" Target="../media/image297.png"/><Relationship Id="rId46" Type="http://schemas.openxmlformats.org/officeDocument/2006/relationships/customXml" Target="../ink/ink1606.xml"/><Relationship Id="rId67" Type="http://schemas.openxmlformats.org/officeDocument/2006/relationships/image" Target="../media/image326.png"/><Relationship Id="rId116" Type="http://schemas.openxmlformats.org/officeDocument/2006/relationships/customXml" Target="../ink/ink1641.xml"/><Relationship Id="rId20" Type="http://schemas.openxmlformats.org/officeDocument/2006/relationships/customXml" Target="../ink/ink1593.xml"/><Relationship Id="rId41" Type="http://schemas.openxmlformats.org/officeDocument/2006/relationships/image" Target="../media/image304.png"/><Relationship Id="rId62" Type="http://schemas.openxmlformats.org/officeDocument/2006/relationships/customXml" Target="../ink/ink1614.xml"/><Relationship Id="rId83" Type="http://schemas.openxmlformats.org/officeDocument/2006/relationships/image" Target="../media/image334.png"/><Relationship Id="rId88" Type="http://schemas.openxmlformats.org/officeDocument/2006/relationships/customXml" Target="../ink/ink1627.xml"/><Relationship Id="rId111" Type="http://schemas.openxmlformats.org/officeDocument/2006/relationships/image" Target="../media/image320.png"/><Relationship Id="rId15" Type="http://schemas.openxmlformats.org/officeDocument/2006/relationships/image" Target="../media/image292.png"/><Relationship Id="rId36" Type="http://schemas.openxmlformats.org/officeDocument/2006/relationships/customXml" Target="../ink/ink1601.xml"/><Relationship Id="rId57" Type="http://schemas.openxmlformats.org/officeDocument/2006/relationships/image" Target="../media/image312.png"/><Relationship Id="rId106" Type="http://schemas.openxmlformats.org/officeDocument/2006/relationships/customXml" Target="../ink/ink1636.xml"/><Relationship Id="rId10" Type="http://schemas.openxmlformats.org/officeDocument/2006/relationships/customXml" Target="../ink/ink1588.xml"/><Relationship Id="rId31" Type="http://schemas.openxmlformats.org/officeDocument/2006/relationships/image" Target="../media/image299.png"/><Relationship Id="rId52" Type="http://schemas.openxmlformats.org/officeDocument/2006/relationships/customXml" Target="../ink/ink1609.xml"/><Relationship Id="rId73" Type="http://schemas.openxmlformats.org/officeDocument/2006/relationships/image" Target="../media/image329.png"/><Relationship Id="rId78" Type="http://schemas.openxmlformats.org/officeDocument/2006/relationships/customXml" Target="../ink/ink1622.xml"/><Relationship Id="rId94" Type="http://schemas.openxmlformats.org/officeDocument/2006/relationships/customXml" Target="../ink/ink1630.xml"/><Relationship Id="rId99" Type="http://schemas.openxmlformats.org/officeDocument/2006/relationships/image" Target="../media/image342.png"/><Relationship Id="rId101" Type="http://schemas.openxmlformats.org/officeDocument/2006/relationships/image" Target="../media/image343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3.png"/><Relationship Id="rId21" Type="http://schemas.openxmlformats.org/officeDocument/2006/relationships/image" Target="../media/image295.png"/><Relationship Id="rId42" Type="http://schemas.openxmlformats.org/officeDocument/2006/relationships/customXml" Target="../ink/ink1664.xml"/><Relationship Id="rId47" Type="http://schemas.openxmlformats.org/officeDocument/2006/relationships/image" Target="../media/image307.png"/><Relationship Id="rId63" Type="http://schemas.openxmlformats.org/officeDocument/2006/relationships/image" Target="../media/image315.png"/><Relationship Id="rId68" Type="http://schemas.openxmlformats.org/officeDocument/2006/relationships/customXml" Target="../ink/ink1677.xml"/><Relationship Id="rId84" Type="http://schemas.openxmlformats.org/officeDocument/2006/relationships/customXml" Target="../ink/ink1685.xml"/><Relationship Id="rId89" Type="http://schemas.openxmlformats.org/officeDocument/2006/relationships/image" Target="../media/image337.png"/><Relationship Id="rId112" Type="http://schemas.openxmlformats.org/officeDocument/2006/relationships/customXml" Target="../ink/ink1699.xml"/><Relationship Id="rId16" Type="http://schemas.openxmlformats.org/officeDocument/2006/relationships/customXml" Target="../ink/ink1651.xml"/><Relationship Id="rId107" Type="http://schemas.openxmlformats.org/officeDocument/2006/relationships/image" Target="../media/image318.png"/><Relationship Id="rId11" Type="http://schemas.openxmlformats.org/officeDocument/2006/relationships/image" Target="../media/image290.png"/><Relationship Id="rId32" Type="http://schemas.openxmlformats.org/officeDocument/2006/relationships/customXml" Target="../ink/ink1659.xml"/><Relationship Id="rId37" Type="http://schemas.openxmlformats.org/officeDocument/2006/relationships/image" Target="../media/image302.png"/><Relationship Id="rId53" Type="http://schemas.openxmlformats.org/officeDocument/2006/relationships/image" Target="../media/image310.png"/><Relationship Id="rId58" Type="http://schemas.openxmlformats.org/officeDocument/2006/relationships/customXml" Target="../ink/ink1672.xml"/><Relationship Id="rId74" Type="http://schemas.openxmlformats.org/officeDocument/2006/relationships/customXml" Target="../ink/ink1680.xml"/><Relationship Id="rId79" Type="http://schemas.openxmlformats.org/officeDocument/2006/relationships/image" Target="../media/image332.png"/><Relationship Id="rId102" Type="http://schemas.openxmlformats.org/officeDocument/2006/relationships/customXml" Target="../ink/ink1694.xml"/><Relationship Id="rId123" Type="http://schemas.openxmlformats.org/officeDocument/2006/relationships/image" Target="../media/image345.png"/><Relationship Id="rId128" Type="http://schemas.openxmlformats.org/officeDocument/2006/relationships/customXml" Target="../ink/ink1707.xml"/><Relationship Id="rId5" Type="http://schemas.openxmlformats.org/officeDocument/2006/relationships/image" Target="../media/image250.png"/><Relationship Id="rId90" Type="http://schemas.openxmlformats.org/officeDocument/2006/relationships/customXml" Target="../ink/ink1688.xml"/><Relationship Id="rId95" Type="http://schemas.openxmlformats.org/officeDocument/2006/relationships/image" Target="../media/image340.png"/><Relationship Id="rId22" Type="http://schemas.openxmlformats.org/officeDocument/2006/relationships/customXml" Target="../ink/ink1654.xml"/><Relationship Id="rId27" Type="http://schemas.openxmlformats.org/officeDocument/2006/relationships/image" Target="../media/image38.png"/><Relationship Id="rId43" Type="http://schemas.openxmlformats.org/officeDocument/2006/relationships/image" Target="../media/image305.png"/><Relationship Id="rId48" Type="http://schemas.openxmlformats.org/officeDocument/2006/relationships/customXml" Target="../ink/ink1667.xml"/><Relationship Id="rId64" Type="http://schemas.openxmlformats.org/officeDocument/2006/relationships/customXml" Target="../ink/ink1675.xml"/><Relationship Id="rId69" Type="http://schemas.openxmlformats.org/officeDocument/2006/relationships/image" Target="../media/image327.png"/><Relationship Id="rId113" Type="http://schemas.openxmlformats.org/officeDocument/2006/relationships/image" Target="../media/image321.png"/><Relationship Id="rId118" Type="http://schemas.openxmlformats.org/officeDocument/2006/relationships/customXml" Target="../ink/ink1702.xml"/><Relationship Id="rId80" Type="http://schemas.openxmlformats.org/officeDocument/2006/relationships/customXml" Target="../ink/ink1683.xml"/><Relationship Id="rId85" Type="http://schemas.openxmlformats.org/officeDocument/2006/relationships/image" Target="../media/image335.png"/><Relationship Id="rId12" Type="http://schemas.openxmlformats.org/officeDocument/2006/relationships/customXml" Target="../ink/ink1649.xml"/><Relationship Id="rId17" Type="http://schemas.openxmlformats.org/officeDocument/2006/relationships/image" Target="../media/image293.png"/><Relationship Id="rId33" Type="http://schemas.openxmlformats.org/officeDocument/2006/relationships/image" Target="../media/image300.png"/><Relationship Id="rId38" Type="http://schemas.openxmlformats.org/officeDocument/2006/relationships/customXml" Target="../ink/ink1662.xml"/><Relationship Id="rId59" Type="http://schemas.openxmlformats.org/officeDocument/2006/relationships/image" Target="../media/image313.png"/><Relationship Id="rId103" Type="http://schemas.openxmlformats.org/officeDocument/2006/relationships/image" Target="../media/image316.png"/><Relationship Id="rId108" Type="http://schemas.openxmlformats.org/officeDocument/2006/relationships/customXml" Target="../ink/ink1697.xml"/><Relationship Id="rId124" Type="http://schemas.openxmlformats.org/officeDocument/2006/relationships/customXml" Target="../ink/ink1705.xml"/><Relationship Id="rId129" Type="http://schemas.openxmlformats.org/officeDocument/2006/relationships/image" Target="../media/image348.png"/><Relationship Id="rId54" Type="http://schemas.openxmlformats.org/officeDocument/2006/relationships/customXml" Target="../ink/ink1670.xml"/><Relationship Id="rId70" Type="http://schemas.openxmlformats.org/officeDocument/2006/relationships/customXml" Target="../ink/ink1678.xml"/><Relationship Id="rId75" Type="http://schemas.openxmlformats.org/officeDocument/2006/relationships/image" Target="../media/image330.png"/><Relationship Id="rId91" Type="http://schemas.openxmlformats.org/officeDocument/2006/relationships/image" Target="../media/image338.png"/><Relationship Id="rId96" Type="http://schemas.openxmlformats.org/officeDocument/2006/relationships/customXml" Target="../ink/ink16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46.xml"/><Relationship Id="rId23" Type="http://schemas.openxmlformats.org/officeDocument/2006/relationships/image" Target="../media/image296.png"/><Relationship Id="rId28" Type="http://schemas.openxmlformats.org/officeDocument/2006/relationships/customXml" Target="../ink/ink1657.xml"/><Relationship Id="rId49" Type="http://schemas.openxmlformats.org/officeDocument/2006/relationships/image" Target="../media/image308.png"/><Relationship Id="rId114" Type="http://schemas.openxmlformats.org/officeDocument/2006/relationships/customXml" Target="../ink/ink1700.xml"/><Relationship Id="rId119" Type="http://schemas.openxmlformats.org/officeDocument/2006/relationships/image" Target="../media/image324.png"/><Relationship Id="rId44" Type="http://schemas.openxmlformats.org/officeDocument/2006/relationships/customXml" Target="../ink/ink1665.xml"/><Relationship Id="rId60" Type="http://schemas.openxmlformats.org/officeDocument/2006/relationships/customXml" Target="../ink/ink1673.xml"/><Relationship Id="rId65" Type="http://schemas.openxmlformats.org/officeDocument/2006/relationships/image" Target="../media/image325.png"/><Relationship Id="rId81" Type="http://schemas.openxmlformats.org/officeDocument/2006/relationships/image" Target="../media/image333.png"/><Relationship Id="rId86" Type="http://schemas.openxmlformats.org/officeDocument/2006/relationships/customXml" Target="../ink/ink1686.xml"/><Relationship Id="rId130" Type="http://schemas.openxmlformats.org/officeDocument/2006/relationships/customXml" Target="../ink/ink1708.xml"/><Relationship Id="rId13" Type="http://schemas.openxmlformats.org/officeDocument/2006/relationships/image" Target="../media/image291.png"/><Relationship Id="rId18" Type="http://schemas.openxmlformats.org/officeDocument/2006/relationships/customXml" Target="../ink/ink1652.xml"/><Relationship Id="rId39" Type="http://schemas.openxmlformats.org/officeDocument/2006/relationships/image" Target="../media/image303.png"/><Relationship Id="rId109" Type="http://schemas.openxmlformats.org/officeDocument/2006/relationships/image" Target="../media/image319.png"/><Relationship Id="rId34" Type="http://schemas.openxmlformats.org/officeDocument/2006/relationships/customXml" Target="../ink/ink1660.xml"/><Relationship Id="rId50" Type="http://schemas.openxmlformats.org/officeDocument/2006/relationships/customXml" Target="../ink/ink1668.xml"/><Relationship Id="rId55" Type="http://schemas.openxmlformats.org/officeDocument/2006/relationships/image" Target="../media/image311.png"/><Relationship Id="rId76" Type="http://schemas.openxmlformats.org/officeDocument/2006/relationships/customXml" Target="../ink/ink1681.xml"/><Relationship Id="rId97" Type="http://schemas.openxmlformats.org/officeDocument/2006/relationships/image" Target="../media/image341.png"/><Relationship Id="rId104" Type="http://schemas.openxmlformats.org/officeDocument/2006/relationships/customXml" Target="../ink/ink1695.xml"/><Relationship Id="rId120" Type="http://schemas.openxmlformats.org/officeDocument/2006/relationships/customXml" Target="../ink/ink1703.xml"/><Relationship Id="rId125" Type="http://schemas.openxmlformats.org/officeDocument/2006/relationships/image" Target="../media/image346.png"/><Relationship Id="rId7" Type="http://schemas.openxmlformats.org/officeDocument/2006/relationships/image" Target="../media/image287.png"/><Relationship Id="rId71" Type="http://schemas.openxmlformats.org/officeDocument/2006/relationships/image" Target="../media/image328.png"/><Relationship Id="rId92" Type="http://schemas.openxmlformats.org/officeDocument/2006/relationships/customXml" Target="../ink/ink1689.xml"/><Relationship Id="rId2" Type="http://schemas.openxmlformats.org/officeDocument/2006/relationships/customXml" Target="../ink/ink1644.xml"/><Relationship Id="rId29" Type="http://schemas.openxmlformats.org/officeDocument/2006/relationships/image" Target="../media/image298.png"/><Relationship Id="rId24" Type="http://schemas.openxmlformats.org/officeDocument/2006/relationships/customXml" Target="../ink/ink1655.xml"/><Relationship Id="rId40" Type="http://schemas.openxmlformats.org/officeDocument/2006/relationships/customXml" Target="../ink/ink1663.xml"/><Relationship Id="rId45" Type="http://schemas.openxmlformats.org/officeDocument/2006/relationships/image" Target="../media/image306.png"/><Relationship Id="rId66" Type="http://schemas.openxmlformats.org/officeDocument/2006/relationships/customXml" Target="../ink/ink1676.xml"/><Relationship Id="rId87" Type="http://schemas.openxmlformats.org/officeDocument/2006/relationships/image" Target="../media/image336.png"/><Relationship Id="rId110" Type="http://schemas.openxmlformats.org/officeDocument/2006/relationships/customXml" Target="../ink/ink1698.xml"/><Relationship Id="rId115" Type="http://schemas.openxmlformats.org/officeDocument/2006/relationships/image" Target="../media/image322.png"/><Relationship Id="rId131" Type="http://schemas.openxmlformats.org/officeDocument/2006/relationships/image" Target="../media/image349.png"/><Relationship Id="rId61" Type="http://schemas.openxmlformats.org/officeDocument/2006/relationships/image" Target="../media/image314.png"/><Relationship Id="rId82" Type="http://schemas.openxmlformats.org/officeDocument/2006/relationships/customXml" Target="../ink/ink1684.xml"/><Relationship Id="rId19" Type="http://schemas.openxmlformats.org/officeDocument/2006/relationships/image" Target="../media/image294.png"/><Relationship Id="rId14" Type="http://schemas.openxmlformats.org/officeDocument/2006/relationships/customXml" Target="../ink/ink1650.xml"/><Relationship Id="rId30" Type="http://schemas.openxmlformats.org/officeDocument/2006/relationships/customXml" Target="../ink/ink1658.xml"/><Relationship Id="rId35" Type="http://schemas.openxmlformats.org/officeDocument/2006/relationships/image" Target="../media/image301.png"/><Relationship Id="rId56" Type="http://schemas.openxmlformats.org/officeDocument/2006/relationships/customXml" Target="../ink/ink1671.xml"/><Relationship Id="rId77" Type="http://schemas.openxmlformats.org/officeDocument/2006/relationships/image" Target="../media/image331.png"/><Relationship Id="rId100" Type="http://schemas.openxmlformats.org/officeDocument/2006/relationships/customXml" Target="../ink/ink1693.xml"/><Relationship Id="rId105" Type="http://schemas.openxmlformats.org/officeDocument/2006/relationships/image" Target="../media/image317.png"/><Relationship Id="rId126" Type="http://schemas.openxmlformats.org/officeDocument/2006/relationships/customXml" Target="../ink/ink1706.xml"/><Relationship Id="rId8" Type="http://schemas.openxmlformats.org/officeDocument/2006/relationships/customXml" Target="../ink/ink1647.xml"/><Relationship Id="rId51" Type="http://schemas.openxmlformats.org/officeDocument/2006/relationships/image" Target="../media/image309.png"/><Relationship Id="rId72" Type="http://schemas.openxmlformats.org/officeDocument/2006/relationships/customXml" Target="../ink/ink1679.xml"/><Relationship Id="rId93" Type="http://schemas.openxmlformats.org/officeDocument/2006/relationships/image" Target="../media/image339.png"/><Relationship Id="rId98" Type="http://schemas.openxmlformats.org/officeDocument/2006/relationships/customXml" Target="../ink/ink1692.xml"/><Relationship Id="rId121" Type="http://schemas.openxmlformats.org/officeDocument/2006/relationships/image" Target="../media/image344.png"/><Relationship Id="rId3" Type="http://schemas.openxmlformats.org/officeDocument/2006/relationships/image" Target="../media/image249.png"/><Relationship Id="rId25" Type="http://schemas.openxmlformats.org/officeDocument/2006/relationships/image" Target="../media/image297.png"/><Relationship Id="rId46" Type="http://schemas.openxmlformats.org/officeDocument/2006/relationships/customXml" Target="../ink/ink1666.xml"/><Relationship Id="rId67" Type="http://schemas.openxmlformats.org/officeDocument/2006/relationships/image" Target="../media/image326.png"/><Relationship Id="rId116" Type="http://schemas.openxmlformats.org/officeDocument/2006/relationships/customXml" Target="../ink/ink1701.xml"/><Relationship Id="rId20" Type="http://schemas.openxmlformats.org/officeDocument/2006/relationships/customXml" Target="../ink/ink1653.xml"/><Relationship Id="rId41" Type="http://schemas.openxmlformats.org/officeDocument/2006/relationships/image" Target="../media/image304.png"/><Relationship Id="rId62" Type="http://schemas.openxmlformats.org/officeDocument/2006/relationships/customXml" Target="../ink/ink1674.xml"/><Relationship Id="rId83" Type="http://schemas.openxmlformats.org/officeDocument/2006/relationships/image" Target="../media/image334.png"/><Relationship Id="rId88" Type="http://schemas.openxmlformats.org/officeDocument/2006/relationships/customXml" Target="../ink/ink1687.xml"/><Relationship Id="rId111" Type="http://schemas.openxmlformats.org/officeDocument/2006/relationships/image" Target="../media/image320.png"/><Relationship Id="rId15" Type="http://schemas.openxmlformats.org/officeDocument/2006/relationships/image" Target="../media/image292.png"/><Relationship Id="rId36" Type="http://schemas.openxmlformats.org/officeDocument/2006/relationships/customXml" Target="../ink/ink1661.xml"/><Relationship Id="rId57" Type="http://schemas.openxmlformats.org/officeDocument/2006/relationships/image" Target="../media/image312.png"/><Relationship Id="rId106" Type="http://schemas.openxmlformats.org/officeDocument/2006/relationships/customXml" Target="../ink/ink1696.xml"/><Relationship Id="rId127" Type="http://schemas.openxmlformats.org/officeDocument/2006/relationships/image" Target="../media/image347.png"/><Relationship Id="rId10" Type="http://schemas.openxmlformats.org/officeDocument/2006/relationships/customXml" Target="../ink/ink1648.xml"/><Relationship Id="rId31" Type="http://schemas.openxmlformats.org/officeDocument/2006/relationships/image" Target="../media/image299.png"/><Relationship Id="rId52" Type="http://schemas.openxmlformats.org/officeDocument/2006/relationships/customXml" Target="../ink/ink1669.xml"/><Relationship Id="rId73" Type="http://schemas.openxmlformats.org/officeDocument/2006/relationships/image" Target="../media/image329.png"/><Relationship Id="rId78" Type="http://schemas.openxmlformats.org/officeDocument/2006/relationships/customXml" Target="../ink/ink1682.xml"/><Relationship Id="rId94" Type="http://schemas.openxmlformats.org/officeDocument/2006/relationships/customXml" Target="../ink/ink1690.xml"/><Relationship Id="rId99" Type="http://schemas.openxmlformats.org/officeDocument/2006/relationships/image" Target="../media/image342.png"/><Relationship Id="rId101" Type="http://schemas.openxmlformats.org/officeDocument/2006/relationships/image" Target="../media/image343.png"/><Relationship Id="rId122" Type="http://schemas.openxmlformats.org/officeDocument/2006/relationships/customXml" Target="../ink/ink1704.xml"/><Relationship Id="rId4" Type="http://schemas.openxmlformats.org/officeDocument/2006/relationships/customXml" Target="../ink/ink1645.xml"/><Relationship Id="rId9" Type="http://schemas.openxmlformats.org/officeDocument/2006/relationships/image" Target="../media/image289.png"/><Relationship Id="rId26" Type="http://schemas.openxmlformats.org/officeDocument/2006/relationships/customXml" Target="../ink/ink1656.xml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3.png"/><Relationship Id="rId21" Type="http://schemas.openxmlformats.org/officeDocument/2006/relationships/image" Target="../media/image295.png"/><Relationship Id="rId42" Type="http://schemas.openxmlformats.org/officeDocument/2006/relationships/customXml" Target="../ink/ink1729.xml"/><Relationship Id="rId63" Type="http://schemas.openxmlformats.org/officeDocument/2006/relationships/image" Target="../media/image315.png"/><Relationship Id="rId84" Type="http://schemas.openxmlformats.org/officeDocument/2006/relationships/customXml" Target="../ink/ink1750.xml"/><Relationship Id="rId138" Type="http://schemas.openxmlformats.org/officeDocument/2006/relationships/customXml" Target="../ink/ink1777.xml"/><Relationship Id="rId107" Type="http://schemas.openxmlformats.org/officeDocument/2006/relationships/image" Target="../media/image318.png"/><Relationship Id="rId11" Type="http://schemas.openxmlformats.org/officeDocument/2006/relationships/image" Target="../media/image290.png"/><Relationship Id="rId32" Type="http://schemas.openxmlformats.org/officeDocument/2006/relationships/customXml" Target="../ink/ink1724.xml"/><Relationship Id="rId37" Type="http://schemas.openxmlformats.org/officeDocument/2006/relationships/image" Target="../media/image302.png"/><Relationship Id="rId53" Type="http://schemas.openxmlformats.org/officeDocument/2006/relationships/image" Target="../media/image310.png"/><Relationship Id="rId58" Type="http://schemas.openxmlformats.org/officeDocument/2006/relationships/customXml" Target="../ink/ink1737.xml"/><Relationship Id="rId74" Type="http://schemas.openxmlformats.org/officeDocument/2006/relationships/customXml" Target="../ink/ink1745.xml"/><Relationship Id="rId79" Type="http://schemas.openxmlformats.org/officeDocument/2006/relationships/image" Target="../media/image332.png"/><Relationship Id="rId102" Type="http://schemas.openxmlformats.org/officeDocument/2006/relationships/customXml" Target="../ink/ink1759.xml"/><Relationship Id="rId123" Type="http://schemas.openxmlformats.org/officeDocument/2006/relationships/image" Target="../media/image345.png"/><Relationship Id="rId128" Type="http://schemas.openxmlformats.org/officeDocument/2006/relationships/customXml" Target="../ink/ink1772.xml"/><Relationship Id="rId5" Type="http://schemas.openxmlformats.org/officeDocument/2006/relationships/image" Target="../media/image250.png"/><Relationship Id="rId90" Type="http://schemas.openxmlformats.org/officeDocument/2006/relationships/customXml" Target="../ink/ink1753.xml"/><Relationship Id="rId95" Type="http://schemas.openxmlformats.org/officeDocument/2006/relationships/image" Target="../media/image340.png"/><Relationship Id="rId22" Type="http://schemas.openxmlformats.org/officeDocument/2006/relationships/customXml" Target="../ink/ink1719.xml"/><Relationship Id="rId27" Type="http://schemas.openxmlformats.org/officeDocument/2006/relationships/image" Target="../media/image38.png"/><Relationship Id="rId43" Type="http://schemas.openxmlformats.org/officeDocument/2006/relationships/image" Target="../media/image305.png"/><Relationship Id="rId48" Type="http://schemas.openxmlformats.org/officeDocument/2006/relationships/customXml" Target="../ink/ink1732.xml"/><Relationship Id="rId64" Type="http://schemas.openxmlformats.org/officeDocument/2006/relationships/customXml" Target="../ink/ink1740.xml"/><Relationship Id="rId69" Type="http://schemas.openxmlformats.org/officeDocument/2006/relationships/image" Target="../media/image327.png"/><Relationship Id="rId113" Type="http://schemas.openxmlformats.org/officeDocument/2006/relationships/image" Target="../media/image321.png"/><Relationship Id="rId118" Type="http://schemas.openxmlformats.org/officeDocument/2006/relationships/customXml" Target="../ink/ink1767.xml"/><Relationship Id="rId134" Type="http://schemas.openxmlformats.org/officeDocument/2006/relationships/customXml" Target="../ink/ink1775.xml"/><Relationship Id="rId139" Type="http://schemas.openxmlformats.org/officeDocument/2006/relationships/image" Target="../media/image353.png"/><Relationship Id="rId80" Type="http://schemas.openxmlformats.org/officeDocument/2006/relationships/customXml" Target="../ink/ink1748.xml"/><Relationship Id="rId85" Type="http://schemas.openxmlformats.org/officeDocument/2006/relationships/image" Target="../media/image335.png"/><Relationship Id="rId12" Type="http://schemas.openxmlformats.org/officeDocument/2006/relationships/customXml" Target="../ink/ink1714.xml"/><Relationship Id="rId17" Type="http://schemas.openxmlformats.org/officeDocument/2006/relationships/image" Target="../media/image293.png"/><Relationship Id="rId33" Type="http://schemas.openxmlformats.org/officeDocument/2006/relationships/image" Target="../media/image300.png"/><Relationship Id="rId38" Type="http://schemas.openxmlformats.org/officeDocument/2006/relationships/customXml" Target="../ink/ink1727.xml"/><Relationship Id="rId59" Type="http://schemas.openxmlformats.org/officeDocument/2006/relationships/image" Target="../media/image313.png"/><Relationship Id="rId103" Type="http://schemas.openxmlformats.org/officeDocument/2006/relationships/image" Target="../media/image316.png"/><Relationship Id="rId108" Type="http://schemas.openxmlformats.org/officeDocument/2006/relationships/customXml" Target="../ink/ink1762.xml"/><Relationship Id="rId124" Type="http://schemas.openxmlformats.org/officeDocument/2006/relationships/customXml" Target="../ink/ink1770.xml"/><Relationship Id="rId129" Type="http://schemas.openxmlformats.org/officeDocument/2006/relationships/image" Target="../media/image348.png"/><Relationship Id="rId54" Type="http://schemas.openxmlformats.org/officeDocument/2006/relationships/customXml" Target="../ink/ink1735.xml"/><Relationship Id="rId70" Type="http://schemas.openxmlformats.org/officeDocument/2006/relationships/customXml" Target="../ink/ink1743.xml"/><Relationship Id="rId75" Type="http://schemas.openxmlformats.org/officeDocument/2006/relationships/image" Target="../media/image330.png"/><Relationship Id="rId91" Type="http://schemas.openxmlformats.org/officeDocument/2006/relationships/image" Target="../media/image338.png"/><Relationship Id="rId96" Type="http://schemas.openxmlformats.org/officeDocument/2006/relationships/customXml" Target="../ink/ink1756.xml"/><Relationship Id="rId140" Type="http://schemas.openxmlformats.org/officeDocument/2006/relationships/customXml" Target="../ink/ink17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11.xml"/><Relationship Id="rId23" Type="http://schemas.openxmlformats.org/officeDocument/2006/relationships/image" Target="../media/image296.png"/><Relationship Id="rId28" Type="http://schemas.openxmlformats.org/officeDocument/2006/relationships/customXml" Target="../ink/ink1722.xml"/><Relationship Id="rId49" Type="http://schemas.openxmlformats.org/officeDocument/2006/relationships/image" Target="../media/image308.png"/><Relationship Id="rId114" Type="http://schemas.openxmlformats.org/officeDocument/2006/relationships/customXml" Target="../ink/ink1765.xml"/><Relationship Id="rId119" Type="http://schemas.openxmlformats.org/officeDocument/2006/relationships/image" Target="../media/image324.png"/><Relationship Id="rId44" Type="http://schemas.openxmlformats.org/officeDocument/2006/relationships/customXml" Target="../ink/ink1730.xml"/><Relationship Id="rId60" Type="http://schemas.openxmlformats.org/officeDocument/2006/relationships/customXml" Target="../ink/ink1738.xml"/><Relationship Id="rId65" Type="http://schemas.openxmlformats.org/officeDocument/2006/relationships/image" Target="../media/image325.png"/><Relationship Id="rId81" Type="http://schemas.openxmlformats.org/officeDocument/2006/relationships/image" Target="../media/image333.png"/><Relationship Id="rId86" Type="http://schemas.openxmlformats.org/officeDocument/2006/relationships/customXml" Target="../ink/ink1751.xml"/><Relationship Id="rId130" Type="http://schemas.openxmlformats.org/officeDocument/2006/relationships/customXml" Target="../ink/ink1773.xml"/><Relationship Id="rId135" Type="http://schemas.openxmlformats.org/officeDocument/2006/relationships/image" Target="../media/image351.png"/><Relationship Id="rId13" Type="http://schemas.openxmlformats.org/officeDocument/2006/relationships/image" Target="../media/image291.png"/><Relationship Id="rId18" Type="http://schemas.openxmlformats.org/officeDocument/2006/relationships/customXml" Target="../ink/ink1717.xml"/><Relationship Id="rId39" Type="http://schemas.openxmlformats.org/officeDocument/2006/relationships/image" Target="../media/image303.png"/><Relationship Id="rId109" Type="http://schemas.openxmlformats.org/officeDocument/2006/relationships/image" Target="../media/image319.png"/><Relationship Id="rId34" Type="http://schemas.openxmlformats.org/officeDocument/2006/relationships/customXml" Target="../ink/ink1725.xml"/><Relationship Id="rId50" Type="http://schemas.openxmlformats.org/officeDocument/2006/relationships/customXml" Target="../ink/ink1733.xml"/><Relationship Id="rId55" Type="http://schemas.openxmlformats.org/officeDocument/2006/relationships/image" Target="../media/image311.png"/><Relationship Id="rId76" Type="http://schemas.openxmlformats.org/officeDocument/2006/relationships/customXml" Target="../ink/ink1746.xml"/><Relationship Id="rId97" Type="http://schemas.openxmlformats.org/officeDocument/2006/relationships/image" Target="../media/image341.png"/><Relationship Id="rId104" Type="http://schemas.openxmlformats.org/officeDocument/2006/relationships/customXml" Target="../ink/ink1760.xml"/><Relationship Id="rId120" Type="http://schemas.openxmlformats.org/officeDocument/2006/relationships/customXml" Target="../ink/ink1768.xml"/><Relationship Id="rId125" Type="http://schemas.openxmlformats.org/officeDocument/2006/relationships/image" Target="../media/image346.png"/><Relationship Id="rId141" Type="http://schemas.openxmlformats.org/officeDocument/2006/relationships/image" Target="../media/image354.png"/><Relationship Id="rId7" Type="http://schemas.openxmlformats.org/officeDocument/2006/relationships/image" Target="../media/image287.png"/><Relationship Id="rId71" Type="http://schemas.openxmlformats.org/officeDocument/2006/relationships/image" Target="../media/image328.png"/><Relationship Id="rId92" Type="http://schemas.openxmlformats.org/officeDocument/2006/relationships/customXml" Target="../ink/ink1754.xml"/><Relationship Id="rId2" Type="http://schemas.openxmlformats.org/officeDocument/2006/relationships/customXml" Target="../ink/ink1709.xml"/><Relationship Id="rId29" Type="http://schemas.openxmlformats.org/officeDocument/2006/relationships/image" Target="../media/image298.png"/><Relationship Id="rId24" Type="http://schemas.openxmlformats.org/officeDocument/2006/relationships/customXml" Target="../ink/ink1720.xml"/><Relationship Id="rId40" Type="http://schemas.openxmlformats.org/officeDocument/2006/relationships/customXml" Target="../ink/ink1728.xml"/><Relationship Id="rId45" Type="http://schemas.openxmlformats.org/officeDocument/2006/relationships/image" Target="../media/image306.png"/><Relationship Id="rId66" Type="http://schemas.openxmlformats.org/officeDocument/2006/relationships/customXml" Target="../ink/ink1741.xml"/><Relationship Id="rId87" Type="http://schemas.openxmlformats.org/officeDocument/2006/relationships/image" Target="../media/image336.png"/><Relationship Id="rId110" Type="http://schemas.openxmlformats.org/officeDocument/2006/relationships/customXml" Target="../ink/ink1763.xml"/><Relationship Id="rId115" Type="http://schemas.openxmlformats.org/officeDocument/2006/relationships/image" Target="../media/image322.png"/><Relationship Id="rId131" Type="http://schemas.openxmlformats.org/officeDocument/2006/relationships/image" Target="../media/image349.png"/><Relationship Id="rId136" Type="http://schemas.openxmlformats.org/officeDocument/2006/relationships/customXml" Target="../ink/ink1776.xml"/><Relationship Id="rId61" Type="http://schemas.openxmlformats.org/officeDocument/2006/relationships/image" Target="../media/image314.png"/><Relationship Id="rId82" Type="http://schemas.openxmlformats.org/officeDocument/2006/relationships/customXml" Target="../ink/ink1749.xml"/><Relationship Id="rId19" Type="http://schemas.openxmlformats.org/officeDocument/2006/relationships/image" Target="../media/image294.png"/><Relationship Id="rId14" Type="http://schemas.openxmlformats.org/officeDocument/2006/relationships/customXml" Target="../ink/ink1715.xml"/><Relationship Id="rId30" Type="http://schemas.openxmlformats.org/officeDocument/2006/relationships/customXml" Target="../ink/ink1723.xml"/><Relationship Id="rId35" Type="http://schemas.openxmlformats.org/officeDocument/2006/relationships/image" Target="../media/image301.png"/><Relationship Id="rId56" Type="http://schemas.openxmlformats.org/officeDocument/2006/relationships/customXml" Target="../ink/ink1736.xml"/><Relationship Id="rId77" Type="http://schemas.openxmlformats.org/officeDocument/2006/relationships/image" Target="../media/image331.png"/><Relationship Id="rId100" Type="http://schemas.openxmlformats.org/officeDocument/2006/relationships/customXml" Target="../ink/ink1758.xml"/><Relationship Id="rId105" Type="http://schemas.openxmlformats.org/officeDocument/2006/relationships/image" Target="../media/image317.png"/><Relationship Id="rId126" Type="http://schemas.openxmlformats.org/officeDocument/2006/relationships/customXml" Target="../ink/ink1771.xml"/><Relationship Id="rId8" Type="http://schemas.openxmlformats.org/officeDocument/2006/relationships/customXml" Target="../ink/ink1712.xml"/><Relationship Id="rId51" Type="http://schemas.openxmlformats.org/officeDocument/2006/relationships/image" Target="../media/image309.png"/><Relationship Id="rId72" Type="http://schemas.openxmlformats.org/officeDocument/2006/relationships/customXml" Target="../ink/ink1744.xml"/><Relationship Id="rId93" Type="http://schemas.openxmlformats.org/officeDocument/2006/relationships/image" Target="../media/image339.png"/><Relationship Id="rId98" Type="http://schemas.openxmlformats.org/officeDocument/2006/relationships/customXml" Target="../ink/ink1757.xml"/><Relationship Id="rId121" Type="http://schemas.openxmlformats.org/officeDocument/2006/relationships/image" Target="../media/image344.png"/><Relationship Id="rId3" Type="http://schemas.openxmlformats.org/officeDocument/2006/relationships/image" Target="../media/image249.png"/><Relationship Id="rId25" Type="http://schemas.openxmlformats.org/officeDocument/2006/relationships/image" Target="../media/image297.png"/><Relationship Id="rId46" Type="http://schemas.openxmlformats.org/officeDocument/2006/relationships/customXml" Target="../ink/ink1731.xml"/><Relationship Id="rId67" Type="http://schemas.openxmlformats.org/officeDocument/2006/relationships/image" Target="../media/image326.png"/><Relationship Id="rId116" Type="http://schemas.openxmlformats.org/officeDocument/2006/relationships/customXml" Target="../ink/ink1766.xml"/><Relationship Id="rId137" Type="http://schemas.openxmlformats.org/officeDocument/2006/relationships/image" Target="../media/image352.png"/><Relationship Id="rId20" Type="http://schemas.openxmlformats.org/officeDocument/2006/relationships/customXml" Target="../ink/ink1718.xml"/><Relationship Id="rId41" Type="http://schemas.openxmlformats.org/officeDocument/2006/relationships/image" Target="../media/image304.png"/><Relationship Id="rId62" Type="http://schemas.openxmlformats.org/officeDocument/2006/relationships/customXml" Target="../ink/ink1739.xml"/><Relationship Id="rId83" Type="http://schemas.openxmlformats.org/officeDocument/2006/relationships/image" Target="../media/image334.png"/><Relationship Id="rId88" Type="http://schemas.openxmlformats.org/officeDocument/2006/relationships/customXml" Target="../ink/ink1752.xml"/><Relationship Id="rId111" Type="http://schemas.openxmlformats.org/officeDocument/2006/relationships/image" Target="../media/image320.png"/><Relationship Id="rId132" Type="http://schemas.openxmlformats.org/officeDocument/2006/relationships/customXml" Target="../ink/ink1774.xml"/><Relationship Id="rId15" Type="http://schemas.openxmlformats.org/officeDocument/2006/relationships/image" Target="../media/image292.png"/><Relationship Id="rId36" Type="http://schemas.openxmlformats.org/officeDocument/2006/relationships/customXml" Target="../ink/ink1726.xml"/><Relationship Id="rId57" Type="http://schemas.openxmlformats.org/officeDocument/2006/relationships/image" Target="../media/image312.png"/><Relationship Id="rId106" Type="http://schemas.openxmlformats.org/officeDocument/2006/relationships/customXml" Target="../ink/ink1761.xml"/><Relationship Id="rId127" Type="http://schemas.openxmlformats.org/officeDocument/2006/relationships/image" Target="../media/image347.png"/><Relationship Id="rId10" Type="http://schemas.openxmlformats.org/officeDocument/2006/relationships/customXml" Target="../ink/ink1713.xml"/><Relationship Id="rId31" Type="http://schemas.openxmlformats.org/officeDocument/2006/relationships/image" Target="../media/image299.png"/><Relationship Id="rId52" Type="http://schemas.openxmlformats.org/officeDocument/2006/relationships/customXml" Target="../ink/ink1734.xml"/><Relationship Id="rId73" Type="http://schemas.openxmlformats.org/officeDocument/2006/relationships/image" Target="../media/image329.png"/><Relationship Id="rId78" Type="http://schemas.openxmlformats.org/officeDocument/2006/relationships/customXml" Target="../ink/ink1747.xml"/><Relationship Id="rId94" Type="http://schemas.openxmlformats.org/officeDocument/2006/relationships/customXml" Target="../ink/ink1755.xml"/><Relationship Id="rId99" Type="http://schemas.openxmlformats.org/officeDocument/2006/relationships/image" Target="../media/image342.png"/><Relationship Id="rId101" Type="http://schemas.openxmlformats.org/officeDocument/2006/relationships/image" Target="../media/image343.png"/><Relationship Id="rId122" Type="http://schemas.openxmlformats.org/officeDocument/2006/relationships/customXml" Target="../ink/ink1769.xml"/><Relationship Id="rId4" Type="http://schemas.openxmlformats.org/officeDocument/2006/relationships/customXml" Target="../ink/ink1710.xml"/><Relationship Id="rId9" Type="http://schemas.openxmlformats.org/officeDocument/2006/relationships/image" Target="../media/image289.png"/><Relationship Id="rId26" Type="http://schemas.openxmlformats.org/officeDocument/2006/relationships/customXml" Target="../ink/ink1721.xml"/><Relationship Id="rId47" Type="http://schemas.openxmlformats.org/officeDocument/2006/relationships/image" Target="../media/image307.png"/><Relationship Id="rId68" Type="http://schemas.openxmlformats.org/officeDocument/2006/relationships/customXml" Target="../ink/ink1742.xml"/><Relationship Id="rId89" Type="http://schemas.openxmlformats.org/officeDocument/2006/relationships/image" Target="../media/image337.png"/><Relationship Id="rId112" Type="http://schemas.openxmlformats.org/officeDocument/2006/relationships/customXml" Target="../ink/ink1764.xml"/><Relationship Id="rId133" Type="http://schemas.openxmlformats.org/officeDocument/2006/relationships/image" Target="../media/image350.png"/><Relationship Id="rId16" Type="http://schemas.openxmlformats.org/officeDocument/2006/relationships/customXml" Target="../ink/ink1716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64.xml"/><Relationship Id="rId26" Type="http://schemas.openxmlformats.org/officeDocument/2006/relationships/customXml" Target="../ink/ink68.xml"/><Relationship Id="rId21" Type="http://schemas.openxmlformats.org/officeDocument/2006/relationships/image" Target="../media/image12.png"/><Relationship Id="rId34" Type="http://schemas.openxmlformats.org/officeDocument/2006/relationships/customXml" Target="../ink/ink72.xml"/><Relationship Id="rId7" Type="http://schemas.openxmlformats.org/officeDocument/2006/relationships/image" Target="../media/image5.png"/><Relationship Id="rId12" Type="http://schemas.openxmlformats.org/officeDocument/2006/relationships/customXml" Target="../ink/ink61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9.png"/><Relationship Id="rId2" Type="http://schemas.openxmlformats.org/officeDocument/2006/relationships/customXml" Target="../ink/ink56.xml"/><Relationship Id="rId16" Type="http://schemas.openxmlformats.org/officeDocument/2006/relationships/customXml" Target="../ink/ink63.xml"/><Relationship Id="rId20" Type="http://schemas.openxmlformats.org/officeDocument/2006/relationships/customXml" Target="../ink/ink65.xml"/><Relationship Id="rId29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.xml"/><Relationship Id="rId11" Type="http://schemas.openxmlformats.org/officeDocument/2006/relationships/image" Target="../media/image7.png"/><Relationship Id="rId24" Type="http://schemas.openxmlformats.org/officeDocument/2006/relationships/customXml" Target="../ink/ink67.xml"/><Relationship Id="rId32" Type="http://schemas.openxmlformats.org/officeDocument/2006/relationships/customXml" Target="../ink/ink71.xml"/><Relationship Id="rId37" Type="http://schemas.openxmlformats.org/officeDocument/2006/relationships/image" Target="../media/image21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69.xml"/><Relationship Id="rId36" Type="http://schemas.openxmlformats.org/officeDocument/2006/relationships/customXml" Target="../ink/ink73.xml"/><Relationship Id="rId10" Type="http://schemas.openxmlformats.org/officeDocument/2006/relationships/customXml" Target="../ink/ink60.xml"/><Relationship Id="rId19" Type="http://schemas.openxmlformats.org/officeDocument/2006/relationships/image" Target="../media/image11.png"/><Relationship Id="rId31" Type="http://schemas.openxmlformats.org/officeDocument/2006/relationships/image" Target="../media/image22.png"/><Relationship Id="rId4" Type="http://schemas.openxmlformats.org/officeDocument/2006/relationships/customXml" Target="../ink/ink57.xml"/><Relationship Id="rId9" Type="http://schemas.openxmlformats.org/officeDocument/2006/relationships/image" Target="../media/image6.png"/><Relationship Id="rId14" Type="http://schemas.openxmlformats.org/officeDocument/2006/relationships/customXml" Target="../ink/ink62.xml"/><Relationship Id="rId22" Type="http://schemas.openxmlformats.org/officeDocument/2006/relationships/customXml" Target="../ink/ink66.xml"/><Relationship Id="rId27" Type="http://schemas.openxmlformats.org/officeDocument/2006/relationships/image" Target="../media/image17.png"/><Relationship Id="rId30" Type="http://schemas.openxmlformats.org/officeDocument/2006/relationships/customXml" Target="../ink/ink70.xml"/><Relationship Id="rId35" Type="http://schemas.openxmlformats.org/officeDocument/2006/relationships/image" Target="../media/image20.png"/><Relationship Id="rId8" Type="http://schemas.openxmlformats.org/officeDocument/2006/relationships/customXml" Target="../ink/ink59.xml"/><Relationship Id="rId3" Type="http://schemas.openxmlformats.org/officeDocument/2006/relationships/image" Target="../media/image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7" Type="http://schemas.openxmlformats.org/officeDocument/2006/relationships/image" Target="../media/image356.png"/><Relationship Id="rId2" Type="http://schemas.openxmlformats.org/officeDocument/2006/relationships/customXml" Target="../ink/ink17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81.xml"/><Relationship Id="rId5" Type="http://schemas.openxmlformats.org/officeDocument/2006/relationships/image" Target="../media/image355.png"/><Relationship Id="rId4" Type="http://schemas.openxmlformats.org/officeDocument/2006/relationships/customXml" Target="../ink/ink1780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85.xml"/><Relationship Id="rId13" Type="http://schemas.openxmlformats.org/officeDocument/2006/relationships/image" Target="../media/image359.png"/><Relationship Id="rId3" Type="http://schemas.openxmlformats.org/officeDocument/2006/relationships/image" Target="../media/image248.png"/><Relationship Id="rId7" Type="http://schemas.openxmlformats.org/officeDocument/2006/relationships/image" Target="../media/image356.png"/><Relationship Id="rId12" Type="http://schemas.openxmlformats.org/officeDocument/2006/relationships/customXml" Target="../ink/ink1787.xml"/><Relationship Id="rId2" Type="http://schemas.openxmlformats.org/officeDocument/2006/relationships/customXml" Target="../ink/ink17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84.xml"/><Relationship Id="rId11" Type="http://schemas.openxmlformats.org/officeDocument/2006/relationships/image" Target="../media/image358.png"/><Relationship Id="rId5" Type="http://schemas.openxmlformats.org/officeDocument/2006/relationships/image" Target="../media/image355.png"/><Relationship Id="rId15" Type="http://schemas.openxmlformats.org/officeDocument/2006/relationships/image" Target="../media/image360.png"/><Relationship Id="rId10" Type="http://schemas.openxmlformats.org/officeDocument/2006/relationships/customXml" Target="../ink/ink1786.xml"/><Relationship Id="rId4" Type="http://schemas.openxmlformats.org/officeDocument/2006/relationships/customXml" Target="../ink/ink1783.xml"/><Relationship Id="rId9" Type="http://schemas.openxmlformats.org/officeDocument/2006/relationships/image" Target="../media/image357.png"/><Relationship Id="rId14" Type="http://schemas.openxmlformats.org/officeDocument/2006/relationships/customXml" Target="../ink/ink1788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92.xml"/><Relationship Id="rId13" Type="http://schemas.openxmlformats.org/officeDocument/2006/relationships/image" Target="../media/image359.png"/><Relationship Id="rId3" Type="http://schemas.openxmlformats.org/officeDocument/2006/relationships/image" Target="../media/image248.png"/><Relationship Id="rId7" Type="http://schemas.openxmlformats.org/officeDocument/2006/relationships/image" Target="../media/image356.png"/><Relationship Id="rId12" Type="http://schemas.openxmlformats.org/officeDocument/2006/relationships/customXml" Target="../ink/ink1794.xml"/><Relationship Id="rId17" Type="http://schemas.openxmlformats.org/officeDocument/2006/relationships/image" Target="../media/image361.png"/><Relationship Id="rId2" Type="http://schemas.openxmlformats.org/officeDocument/2006/relationships/customXml" Target="../ink/ink1789.xml"/><Relationship Id="rId16" Type="http://schemas.openxmlformats.org/officeDocument/2006/relationships/customXml" Target="../ink/ink17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91.xml"/><Relationship Id="rId11" Type="http://schemas.openxmlformats.org/officeDocument/2006/relationships/image" Target="../media/image358.png"/><Relationship Id="rId5" Type="http://schemas.openxmlformats.org/officeDocument/2006/relationships/image" Target="../media/image355.png"/><Relationship Id="rId15" Type="http://schemas.openxmlformats.org/officeDocument/2006/relationships/image" Target="../media/image360.png"/><Relationship Id="rId10" Type="http://schemas.openxmlformats.org/officeDocument/2006/relationships/customXml" Target="../ink/ink1793.xml"/><Relationship Id="rId4" Type="http://schemas.openxmlformats.org/officeDocument/2006/relationships/customXml" Target="../ink/ink1790.xml"/><Relationship Id="rId9" Type="http://schemas.openxmlformats.org/officeDocument/2006/relationships/image" Target="../media/image357.png"/><Relationship Id="rId14" Type="http://schemas.openxmlformats.org/officeDocument/2006/relationships/customXml" Target="../ink/ink1795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00.xml"/><Relationship Id="rId13" Type="http://schemas.openxmlformats.org/officeDocument/2006/relationships/image" Target="../media/image359.png"/><Relationship Id="rId18" Type="http://schemas.openxmlformats.org/officeDocument/2006/relationships/customXml" Target="../ink/ink1805.xml"/><Relationship Id="rId3" Type="http://schemas.openxmlformats.org/officeDocument/2006/relationships/image" Target="../media/image248.png"/><Relationship Id="rId21" Type="http://schemas.openxmlformats.org/officeDocument/2006/relationships/image" Target="../media/image361.png"/><Relationship Id="rId7" Type="http://schemas.openxmlformats.org/officeDocument/2006/relationships/image" Target="../media/image356.png"/><Relationship Id="rId12" Type="http://schemas.openxmlformats.org/officeDocument/2006/relationships/customXml" Target="../ink/ink1802.xml"/><Relationship Id="rId17" Type="http://schemas.openxmlformats.org/officeDocument/2006/relationships/image" Target="../media/image362.png"/><Relationship Id="rId2" Type="http://schemas.openxmlformats.org/officeDocument/2006/relationships/customXml" Target="../ink/ink1797.xml"/><Relationship Id="rId16" Type="http://schemas.openxmlformats.org/officeDocument/2006/relationships/customXml" Target="../ink/ink1804.xml"/><Relationship Id="rId20" Type="http://schemas.openxmlformats.org/officeDocument/2006/relationships/customXml" Target="../ink/ink18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99.xml"/><Relationship Id="rId11" Type="http://schemas.openxmlformats.org/officeDocument/2006/relationships/image" Target="../media/image358.png"/><Relationship Id="rId5" Type="http://schemas.openxmlformats.org/officeDocument/2006/relationships/image" Target="../media/image355.png"/><Relationship Id="rId15" Type="http://schemas.openxmlformats.org/officeDocument/2006/relationships/image" Target="../media/image360.png"/><Relationship Id="rId23" Type="http://schemas.openxmlformats.org/officeDocument/2006/relationships/image" Target="../media/image364.png"/><Relationship Id="rId10" Type="http://schemas.openxmlformats.org/officeDocument/2006/relationships/customXml" Target="../ink/ink1801.xml"/><Relationship Id="rId19" Type="http://schemas.openxmlformats.org/officeDocument/2006/relationships/image" Target="../media/image363.png"/><Relationship Id="rId4" Type="http://schemas.openxmlformats.org/officeDocument/2006/relationships/customXml" Target="../ink/ink1798.xml"/><Relationship Id="rId9" Type="http://schemas.openxmlformats.org/officeDocument/2006/relationships/image" Target="../media/image357.png"/><Relationship Id="rId14" Type="http://schemas.openxmlformats.org/officeDocument/2006/relationships/customXml" Target="../ink/ink1803.xml"/><Relationship Id="rId22" Type="http://schemas.openxmlformats.org/officeDocument/2006/relationships/customXml" Target="../ink/ink1807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11.xml"/><Relationship Id="rId13" Type="http://schemas.openxmlformats.org/officeDocument/2006/relationships/image" Target="../media/image359.png"/><Relationship Id="rId18" Type="http://schemas.openxmlformats.org/officeDocument/2006/relationships/customXml" Target="../ink/ink1816.xml"/><Relationship Id="rId26" Type="http://schemas.openxmlformats.org/officeDocument/2006/relationships/customXml" Target="../ink/ink1820.xml"/><Relationship Id="rId3" Type="http://schemas.openxmlformats.org/officeDocument/2006/relationships/image" Target="../media/image248.png"/><Relationship Id="rId21" Type="http://schemas.openxmlformats.org/officeDocument/2006/relationships/image" Target="../media/image361.png"/><Relationship Id="rId7" Type="http://schemas.openxmlformats.org/officeDocument/2006/relationships/image" Target="../media/image356.png"/><Relationship Id="rId12" Type="http://schemas.openxmlformats.org/officeDocument/2006/relationships/customXml" Target="../ink/ink1813.xml"/><Relationship Id="rId17" Type="http://schemas.openxmlformats.org/officeDocument/2006/relationships/image" Target="../media/image362.png"/><Relationship Id="rId25" Type="http://schemas.openxmlformats.org/officeDocument/2006/relationships/image" Target="../media/image365.png"/><Relationship Id="rId2" Type="http://schemas.openxmlformats.org/officeDocument/2006/relationships/customXml" Target="../ink/ink1808.xml"/><Relationship Id="rId16" Type="http://schemas.openxmlformats.org/officeDocument/2006/relationships/customXml" Target="../ink/ink1815.xml"/><Relationship Id="rId20" Type="http://schemas.openxmlformats.org/officeDocument/2006/relationships/customXml" Target="../ink/ink1817.xml"/><Relationship Id="rId29" Type="http://schemas.openxmlformats.org/officeDocument/2006/relationships/image" Target="../media/image3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0.xml"/><Relationship Id="rId11" Type="http://schemas.openxmlformats.org/officeDocument/2006/relationships/image" Target="../media/image358.png"/><Relationship Id="rId24" Type="http://schemas.openxmlformats.org/officeDocument/2006/relationships/customXml" Target="../ink/ink1819.xml"/><Relationship Id="rId5" Type="http://schemas.openxmlformats.org/officeDocument/2006/relationships/image" Target="../media/image355.png"/><Relationship Id="rId15" Type="http://schemas.openxmlformats.org/officeDocument/2006/relationships/image" Target="../media/image360.png"/><Relationship Id="rId23" Type="http://schemas.openxmlformats.org/officeDocument/2006/relationships/image" Target="../media/image364.png"/><Relationship Id="rId28" Type="http://schemas.openxmlformats.org/officeDocument/2006/relationships/customXml" Target="../ink/ink1821.xml"/><Relationship Id="rId10" Type="http://schemas.openxmlformats.org/officeDocument/2006/relationships/customXml" Target="../ink/ink1812.xml"/><Relationship Id="rId19" Type="http://schemas.openxmlformats.org/officeDocument/2006/relationships/image" Target="../media/image363.png"/><Relationship Id="rId4" Type="http://schemas.openxmlformats.org/officeDocument/2006/relationships/customXml" Target="../ink/ink1809.xml"/><Relationship Id="rId9" Type="http://schemas.openxmlformats.org/officeDocument/2006/relationships/image" Target="../media/image357.png"/><Relationship Id="rId14" Type="http://schemas.openxmlformats.org/officeDocument/2006/relationships/customXml" Target="../ink/ink1814.xml"/><Relationship Id="rId22" Type="http://schemas.openxmlformats.org/officeDocument/2006/relationships/customXml" Target="../ink/ink1818.xml"/><Relationship Id="rId27" Type="http://schemas.openxmlformats.org/officeDocument/2006/relationships/image" Target="../media/image366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25.xml"/><Relationship Id="rId13" Type="http://schemas.openxmlformats.org/officeDocument/2006/relationships/image" Target="../media/image359.png"/><Relationship Id="rId18" Type="http://schemas.openxmlformats.org/officeDocument/2006/relationships/customXml" Target="../ink/ink1830.xml"/><Relationship Id="rId26" Type="http://schemas.openxmlformats.org/officeDocument/2006/relationships/customXml" Target="../ink/ink1834.xml"/><Relationship Id="rId3" Type="http://schemas.openxmlformats.org/officeDocument/2006/relationships/image" Target="../media/image248.png"/><Relationship Id="rId21" Type="http://schemas.openxmlformats.org/officeDocument/2006/relationships/image" Target="../media/image361.png"/><Relationship Id="rId7" Type="http://schemas.openxmlformats.org/officeDocument/2006/relationships/image" Target="../media/image356.png"/><Relationship Id="rId12" Type="http://schemas.openxmlformats.org/officeDocument/2006/relationships/customXml" Target="../ink/ink1827.xml"/><Relationship Id="rId17" Type="http://schemas.openxmlformats.org/officeDocument/2006/relationships/image" Target="../media/image362.png"/><Relationship Id="rId25" Type="http://schemas.openxmlformats.org/officeDocument/2006/relationships/image" Target="../media/image368.png"/><Relationship Id="rId2" Type="http://schemas.openxmlformats.org/officeDocument/2006/relationships/customXml" Target="../ink/ink1822.xml"/><Relationship Id="rId16" Type="http://schemas.openxmlformats.org/officeDocument/2006/relationships/customXml" Target="../ink/ink1829.xml"/><Relationship Id="rId20" Type="http://schemas.openxmlformats.org/officeDocument/2006/relationships/customXml" Target="../ink/ink1831.xml"/><Relationship Id="rId29" Type="http://schemas.openxmlformats.org/officeDocument/2006/relationships/image" Target="../media/image3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24.xml"/><Relationship Id="rId11" Type="http://schemas.openxmlformats.org/officeDocument/2006/relationships/image" Target="../media/image358.png"/><Relationship Id="rId24" Type="http://schemas.openxmlformats.org/officeDocument/2006/relationships/customXml" Target="../ink/ink1833.xml"/><Relationship Id="rId5" Type="http://schemas.openxmlformats.org/officeDocument/2006/relationships/image" Target="../media/image355.png"/><Relationship Id="rId15" Type="http://schemas.openxmlformats.org/officeDocument/2006/relationships/image" Target="../media/image360.png"/><Relationship Id="rId23" Type="http://schemas.openxmlformats.org/officeDocument/2006/relationships/image" Target="../media/image364.png"/><Relationship Id="rId28" Type="http://schemas.openxmlformats.org/officeDocument/2006/relationships/customXml" Target="../ink/ink1835.xml"/><Relationship Id="rId10" Type="http://schemas.openxmlformats.org/officeDocument/2006/relationships/customXml" Target="../ink/ink1826.xml"/><Relationship Id="rId19" Type="http://schemas.openxmlformats.org/officeDocument/2006/relationships/image" Target="../media/image363.png"/><Relationship Id="rId31" Type="http://schemas.openxmlformats.org/officeDocument/2006/relationships/image" Target="../media/image367.png"/><Relationship Id="rId4" Type="http://schemas.openxmlformats.org/officeDocument/2006/relationships/customXml" Target="../ink/ink1823.xml"/><Relationship Id="rId9" Type="http://schemas.openxmlformats.org/officeDocument/2006/relationships/image" Target="../media/image357.png"/><Relationship Id="rId14" Type="http://schemas.openxmlformats.org/officeDocument/2006/relationships/customXml" Target="../ink/ink1828.xml"/><Relationship Id="rId22" Type="http://schemas.openxmlformats.org/officeDocument/2006/relationships/customXml" Target="../ink/ink1832.xml"/><Relationship Id="rId27" Type="http://schemas.openxmlformats.org/officeDocument/2006/relationships/image" Target="../media/image369.png"/><Relationship Id="rId30" Type="http://schemas.openxmlformats.org/officeDocument/2006/relationships/customXml" Target="../ink/ink1836.xml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9.png"/><Relationship Id="rId18" Type="http://schemas.openxmlformats.org/officeDocument/2006/relationships/customXml" Target="../ink/ink1845.xml"/><Relationship Id="rId26" Type="http://schemas.openxmlformats.org/officeDocument/2006/relationships/customXml" Target="../ink/ink1849.xml"/><Relationship Id="rId3" Type="http://schemas.openxmlformats.org/officeDocument/2006/relationships/image" Target="../media/image248.png"/><Relationship Id="rId21" Type="http://schemas.openxmlformats.org/officeDocument/2006/relationships/image" Target="../media/image361.png"/><Relationship Id="rId34" Type="http://schemas.openxmlformats.org/officeDocument/2006/relationships/customXml" Target="../ink/ink1853.xml"/><Relationship Id="rId7" Type="http://schemas.openxmlformats.org/officeDocument/2006/relationships/image" Target="../media/image356.png"/><Relationship Id="rId12" Type="http://schemas.openxmlformats.org/officeDocument/2006/relationships/customXml" Target="../ink/ink1842.xml"/><Relationship Id="rId17" Type="http://schemas.openxmlformats.org/officeDocument/2006/relationships/image" Target="../media/image362.png"/><Relationship Id="rId25" Type="http://schemas.openxmlformats.org/officeDocument/2006/relationships/image" Target="../media/image368.png"/><Relationship Id="rId33" Type="http://schemas.openxmlformats.org/officeDocument/2006/relationships/image" Target="../media/image366.png"/><Relationship Id="rId2" Type="http://schemas.openxmlformats.org/officeDocument/2006/relationships/customXml" Target="../ink/ink1837.xml"/><Relationship Id="rId16" Type="http://schemas.openxmlformats.org/officeDocument/2006/relationships/customXml" Target="../ink/ink1844.xml"/><Relationship Id="rId20" Type="http://schemas.openxmlformats.org/officeDocument/2006/relationships/customXml" Target="../ink/ink1846.xml"/><Relationship Id="rId29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39.xml"/><Relationship Id="rId11" Type="http://schemas.openxmlformats.org/officeDocument/2006/relationships/image" Target="../media/image358.png"/><Relationship Id="rId24" Type="http://schemas.openxmlformats.org/officeDocument/2006/relationships/customXml" Target="../ink/ink1848.xml"/><Relationship Id="rId32" Type="http://schemas.openxmlformats.org/officeDocument/2006/relationships/customXml" Target="../ink/ink1852.xml"/><Relationship Id="rId5" Type="http://schemas.openxmlformats.org/officeDocument/2006/relationships/image" Target="../media/image355.png"/><Relationship Id="rId15" Type="http://schemas.openxmlformats.org/officeDocument/2006/relationships/image" Target="../media/image360.png"/><Relationship Id="rId23" Type="http://schemas.openxmlformats.org/officeDocument/2006/relationships/image" Target="../media/image364.png"/><Relationship Id="rId28" Type="http://schemas.openxmlformats.org/officeDocument/2006/relationships/customXml" Target="../ink/ink1850.xml"/><Relationship Id="rId10" Type="http://schemas.openxmlformats.org/officeDocument/2006/relationships/customXml" Target="../ink/ink1841.xml"/><Relationship Id="rId19" Type="http://schemas.openxmlformats.org/officeDocument/2006/relationships/image" Target="../media/image363.png"/><Relationship Id="rId31" Type="http://schemas.openxmlformats.org/officeDocument/2006/relationships/image" Target="../media/image371.png"/><Relationship Id="rId4" Type="http://schemas.openxmlformats.org/officeDocument/2006/relationships/customXml" Target="../ink/ink1838.xml"/><Relationship Id="rId9" Type="http://schemas.openxmlformats.org/officeDocument/2006/relationships/image" Target="../media/image357.png"/><Relationship Id="rId14" Type="http://schemas.openxmlformats.org/officeDocument/2006/relationships/customXml" Target="../ink/ink1843.xml"/><Relationship Id="rId22" Type="http://schemas.openxmlformats.org/officeDocument/2006/relationships/customXml" Target="../ink/ink1847.xml"/><Relationship Id="rId27" Type="http://schemas.openxmlformats.org/officeDocument/2006/relationships/image" Target="../media/image369.png"/><Relationship Id="rId30" Type="http://schemas.openxmlformats.org/officeDocument/2006/relationships/customXml" Target="../ink/ink1851.xml"/><Relationship Id="rId35" Type="http://schemas.openxmlformats.org/officeDocument/2006/relationships/image" Target="../media/image367.png"/><Relationship Id="rId8" Type="http://schemas.openxmlformats.org/officeDocument/2006/relationships/customXml" Target="../ink/ink1840.xml"/></Relationships>
</file>

<file path=ppt/slides/_rels/slide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9.png"/><Relationship Id="rId18" Type="http://schemas.openxmlformats.org/officeDocument/2006/relationships/customXml" Target="../ink/ink1862.xml"/><Relationship Id="rId26" Type="http://schemas.openxmlformats.org/officeDocument/2006/relationships/customXml" Target="../ink/ink1866.xml"/><Relationship Id="rId39" Type="http://schemas.openxmlformats.org/officeDocument/2006/relationships/image" Target="../media/image375.png"/><Relationship Id="rId21" Type="http://schemas.openxmlformats.org/officeDocument/2006/relationships/image" Target="../media/image361.png"/><Relationship Id="rId34" Type="http://schemas.openxmlformats.org/officeDocument/2006/relationships/customXml" Target="../ink/ink1870.xml"/><Relationship Id="rId42" Type="http://schemas.openxmlformats.org/officeDocument/2006/relationships/customXml" Target="../ink/ink1874.xml"/><Relationship Id="rId7" Type="http://schemas.openxmlformats.org/officeDocument/2006/relationships/image" Target="../media/image356.png"/><Relationship Id="rId2" Type="http://schemas.openxmlformats.org/officeDocument/2006/relationships/customXml" Target="../ink/ink1854.xml"/><Relationship Id="rId16" Type="http://schemas.openxmlformats.org/officeDocument/2006/relationships/customXml" Target="../ink/ink1861.xml"/><Relationship Id="rId20" Type="http://schemas.openxmlformats.org/officeDocument/2006/relationships/customXml" Target="../ink/ink1863.xml"/><Relationship Id="rId29" Type="http://schemas.openxmlformats.org/officeDocument/2006/relationships/image" Target="../media/image370.png"/><Relationship Id="rId41" Type="http://schemas.openxmlformats.org/officeDocument/2006/relationships/image" Target="../media/image3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56.xml"/><Relationship Id="rId11" Type="http://schemas.openxmlformats.org/officeDocument/2006/relationships/image" Target="../media/image358.png"/><Relationship Id="rId24" Type="http://schemas.openxmlformats.org/officeDocument/2006/relationships/customXml" Target="../ink/ink1865.xml"/><Relationship Id="rId32" Type="http://schemas.openxmlformats.org/officeDocument/2006/relationships/customXml" Target="../ink/ink1869.xml"/><Relationship Id="rId37" Type="http://schemas.openxmlformats.org/officeDocument/2006/relationships/image" Target="../media/image374.png"/><Relationship Id="rId40" Type="http://schemas.openxmlformats.org/officeDocument/2006/relationships/customXml" Target="../ink/ink1873.xml"/><Relationship Id="rId5" Type="http://schemas.openxmlformats.org/officeDocument/2006/relationships/image" Target="../media/image355.png"/><Relationship Id="rId15" Type="http://schemas.openxmlformats.org/officeDocument/2006/relationships/image" Target="../media/image360.png"/><Relationship Id="rId23" Type="http://schemas.openxmlformats.org/officeDocument/2006/relationships/image" Target="../media/image364.png"/><Relationship Id="rId28" Type="http://schemas.openxmlformats.org/officeDocument/2006/relationships/customXml" Target="../ink/ink1867.xml"/><Relationship Id="rId36" Type="http://schemas.openxmlformats.org/officeDocument/2006/relationships/customXml" Target="../ink/ink1871.xml"/><Relationship Id="rId10" Type="http://schemas.openxmlformats.org/officeDocument/2006/relationships/customXml" Target="../ink/ink1858.xml"/><Relationship Id="rId19" Type="http://schemas.openxmlformats.org/officeDocument/2006/relationships/image" Target="../media/image363.png"/><Relationship Id="rId31" Type="http://schemas.openxmlformats.org/officeDocument/2006/relationships/image" Target="../media/image371.png"/><Relationship Id="rId4" Type="http://schemas.openxmlformats.org/officeDocument/2006/relationships/customXml" Target="../ink/ink1855.xml"/><Relationship Id="rId9" Type="http://schemas.openxmlformats.org/officeDocument/2006/relationships/image" Target="../media/image357.png"/><Relationship Id="rId14" Type="http://schemas.openxmlformats.org/officeDocument/2006/relationships/customXml" Target="../ink/ink1860.xml"/><Relationship Id="rId22" Type="http://schemas.openxmlformats.org/officeDocument/2006/relationships/customXml" Target="../ink/ink1864.xml"/><Relationship Id="rId27" Type="http://schemas.openxmlformats.org/officeDocument/2006/relationships/image" Target="../media/image369.png"/><Relationship Id="rId30" Type="http://schemas.openxmlformats.org/officeDocument/2006/relationships/customXml" Target="../ink/ink1868.xml"/><Relationship Id="rId35" Type="http://schemas.openxmlformats.org/officeDocument/2006/relationships/image" Target="../media/image373.png"/><Relationship Id="rId43" Type="http://schemas.openxmlformats.org/officeDocument/2006/relationships/image" Target="../media/image367.png"/><Relationship Id="rId8" Type="http://schemas.openxmlformats.org/officeDocument/2006/relationships/customXml" Target="../ink/ink1857.xml"/><Relationship Id="rId3" Type="http://schemas.openxmlformats.org/officeDocument/2006/relationships/image" Target="../media/image248.png"/><Relationship Id="rId12" Type="http://schemas.openxmlformats.org/officeDocument/2006/relationships/customXml" Target="../ink/ink1859.xml"/><Relationship Id="rId17" Type="http://schemas.openxmlformats.org/officeDocument/2006/relationships/image" Target="../media/image362.png"/><Relationship Id="rId25" Type="http://schemas.openxmlformats.org/officeDocument/2006/relationships/image" Target="../media/image368.png"/><Relationship Id="rId33" Type="http://schemas.openxmlformats.org/officeDocument/2006/relationships/image" Target="../media/image372.png"/><Relationship Id="rId38" Type="http://schemas.openxmlformats.org/officeDocument/2006/relationships/customXml" Target="../ink/ink1872.xml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87.xml"/><Relationship Id="rId21" Type="http://schemas.openxmlformats.org/officeDocument/2006/relationships/image" Target="../media/image361.png"/><Relationship Id="rId42" Type="http://schemas.openxmlformats.org/officeDocument/2006/relationships/customXml" Target="../ink/ink1895.xml"/><Relationship Id="rId47" Type="http://schemas.openxmlformats.org/officeDocument/2006/relationships/image" Target="../media/image377.png"/><Relationship Id="rId63" Type="http://schemas.openxmlformats.org/officeDocument/2006/relationships/customXml" Target="../ink/ink1906.xml"/><Relationship Id="rId68" Type="http://schemas.openxmlformats.org/officeDocument/2006/relationships/image" Target="../media/image340.png"/><Relationship Id="rId2" Type="http://schemas.openxmlformats.org/officeDocument/2006/relationships/customXml" Target="../ink/ink1875.xml"/><Relationship Id="rId16" Type="http://schemas.openxmlformats.org/officeDocument/2006/relationships/customXml" Target="../ink/ink1882.xml"/><Relationship Id="rId29" Type="http://schemas.openxmlformats.org/officeDocument/2006/relationships/image" Target="../media/image370.png"/><Relationship Id="rId11" Type="http://schemas.openxmlformats.org/officeDocument/2006/relationships/image" Target="../media/image358.png"/><Relationship Id="rId24" Type="http://schemas.openxmlformats.org/officeDocument/2006/relationships/customXml" Target="../ink/ink1886.xml"/><Relationship Id="rId32" Type="http://schemas.openxmlformats.org/officeDocument/2006/relationships/customXml" Target="../ink/ink1890.xml"/><Relationship Id="rId37" Type="http://schemas.openxmlformats.org/officeDocument/2006/relationships/image" Target="../media/image374.png"/><Relationship Id="rId40" Type="http://schemas.openxmlformats.org/officeDocument/2006/relationships/customXml" Target="../ink/ink1894.xml"/><Relationship Id="rId45" Type="http://schemas.openxmlformats.org/officeDocument/2006/relationships/image" Target="../media/image376.png"/><Relationship Id="rId53" Type="http://schemas.openxmlformats.org/officeDocument/2006/relationships/image" Target="../media/image380.png"/><Relationship Id="rId58" Type="http://schemas.openxmlformats.org/officeDocument/2006/relationships/customXml" Target="../ink/ink1903.xml"/><Relationship Id="rId66" Type="http://schemas.openxmlformats.org/officeDocument/2006/relationships/image" Target="../media/image385.png"/><Relationship Id="rId74" Type="http://schemas.openxmlformats.org/officeDocument/2006/relationships/image" Target="../media/image388.png"/><Relationship Id="rId5" Type="http://schemas.openxmlformats.org/officeDocument/2006/relationships/image" Target="../media/image355.png"/><Relationship Id="rId61" Type="http://schemas.openxmlformats.org/officeDocument/2006/relationships/customXml" Target="../ink/ink1905.xml"/><Relationship Id="rId19" Type="http://schemas.openxmlformats.org/officeDocument/2006/relationships/image" Target="../media/image363.png"/><Relationship Id="rId14" Type="http://schemas.openxmlformats.org/officeDocument/2006/relationships/customXml" Target="../ink/ink1881.xml"/><Relationship Id="rId22" Type="http://schemas.openxmlformats.org/officeDocument/2006/relationships/customXml" Target="../ink/ink1885.xml"/><Relationship Id="rId27" Type="http://schemas.openxmlformats.org/officeDocument/2006/relationships/image" Target="../media/image369.png"/><Relationship Id="rId30" Type="http://schemas.openxmlformats.org/officeDocument/2006/relationships/customXml" Target="../ink/ink1889.xml"/><Relationship Id="rId35" Type="http://schemas.openxmlformats.org/officeDocument/2006/relationships/image" Target="../media/image373.png"/><Relationship Id="rId43" Type="http://schemas.openxmlformats.org/officeDocument/2006/relationships/image" Target="../media/image367.png"/><Relationship Id="rId48" Type="http://schemas.openxmlformats.org/officeDocument/2006/relationships/customXml" Target="../ink/ink1898.xml"/><Relationship Id="rId56" Type="http://schemas.openxmlformats.org/officeDocument/2006/relationships/customXml" Target="../ink/ink1902.xml"/><Relationship Id="rId64" Type="http://schemas.openxmlformats.org/officeDocument/2006/relationships/image" Target="../media/image384.png"/><Relationship Id="rId69" Type="http://schemas.openxmlformats.org/officeDocument/2006/relationships/customXml" Target="../ink/ink1909.xml"/><Relationship Id="rId8" Type="http://schemas.openxmlformats.org/officeDocument/2006/relationships/customXml" Target="../ink/ink1878.xml"/><Relationship Id="rId51" Type="http://schemas.openxmlformats.org/officeDocument/2006/relationships/image" Target="../media/image379.png"/><Relationship Id="rId72" Type="http://schemas.openxmlformats.org/officeDocument/2006/relationships/image" Target="../media/image387.png"/><Relationship Id="rId3" Type="http://schemas.openxmlformats.org/officeDocument/2006/relationships/image" Target="../media/image248.png"/><Relationship Id="rId12" Type="http://schemas.openxmlformats.org/officeDocument/2006/relationships/customXml" Target="../ink/ink1880.xml"/><Relationship Id="rId17" Type="http://schemas.openxmlformats.org/officeDocument/2006/relationships/image" Target="../media/image362.png"/><Relationship Id="rId25" Type="http://schemas.openxmlformats.org/officeDocument/2006/relationships/image" Target="../media/image368.png"/><Relationship Id="rId33" Type="http://schemas.openxmlformats.org/officeDocument/2006/relationships/image" Target="../media/image372.png"/><Relationship Id="rId38" Type="http://schemas.openxmlformats.org/officeDocument/2006/relationships/customXml" Target="../ink/ink1893.xml"/><Relationship Id="rId46" Type="http://schemas.openxmlformats.org/officeDocument/2006/relationships/customXml" Target="../ink/ink1897.xml"/><Relationship Id="rId59" Type="http://schemas.openxmlformats.org/officeDocument/2006/relationships/customXml" Target="../ink/ink1904.xml"/><Relationship Id="rId67" Type="http://schemas.openxmlformats.org/officeDocument/2006/relationships/customXml" Target="../ink/ink1908.xml"/><Relationship Id="rId20" Type="http://schemas.openxmlformats.org/officeDocument/2006/relationships/customXml" Target="../ink/ink1884.xml"/><Relationship Id="rId41" Type="http://schemas.openxmlformats.org/officeDocument/2006/relationships/image" Target="../media/image366.png"/><Relationship Id="rId54" Type="http://schemas.openxmlformats.org/officeDocument/2006/relationships/customXml" Target="../ink/ink1901.xml"/><Relationship Id="rId62" Type="http://schemas.openxmlformats.org/officeDocument/2006/relationships/image" Target="../media/image383.png"/><Relationship Id="rId70" Type="http://schemas.openxmlformats.org/officeDocument/2006/relationships/image" Target="../media/image3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77.xml"/><Relationship Id="rId15" Type="http://schemas.openxmlformats.org/officeDocument/2006/relationships/image" Target="../media/image360.png"/><Relationship Id="rId23" Type="http://schemas.openxmlformats.org/officeDocument/2006/relationships/image" Target="../media/image364.png"/><Relationship Id="rId28" Type="http://schemas.openxmlformats.org/officeDocument/2006/relationships/customXml" Target="../ink/ink1888.xml"/><Relationship Id="rId36" Type="http://schemas.openxmlformats.org/officeDocument/2006/relationships/customXml" Target="../ink/ink1892.xml"/><Relationship Id="rId49" Type="http://schemas.openxmlformats.org/officeDocument/2006/relationships/image" Target="../media/image378.png"/><Relationship Id="rId57" Type="http://schemas.openxmlformats.org/officeDocument/2006/relationships/image" Target="../media/image81.png"/><Relationship Id="rId10" Type="http://schemas.openxmlformats.org/officeDocument/2006/relationships/customXml" Target="../ink/ink1879.xml"/><Relationship Id="rId31" Type="http://schemas.openxmlformats.org/officeDocument/2006/relationships/image" Target="../media/image371.png"/><Relationship Id="rId44" Type="http://schemas.openxmlformats.org/officeDocument/2006/relationships/customXml" Target="../ink/ink1896.xml"/><Relationship Id="rId52" Type="http://schemas.openxmlformats.org/officeDocument/2006/relationships/customXml" Target="../ink/ink1900.xml"/><Relationship Id="rId60" Type="http://schemas.openxmlformats.org/officeDocument/2006/relationships/image" Target="../media/image382.png"/><Relationship Id="rId65" Type="http://schemas.openxmlformats.org/officeDocument/2006/relationships/customXml" Target="../ink/ink1907.xml"/><Relationship Id="rId73" Type="http://schemas.openxmlformats.org/officeDocument/2006/relationships/customXml" Target="../ink/ink1911.xml"/><Relationship Id="rId4" Type="http://schemas.openxmlformats.org/officeDocument/2006/relationships/customXml" Target="../ink/ink1876.xml"/><Relationship Id="rId9" Type="http://schemas.openxmlformats.org/officeDocument/2006/relationships/image" Target="../media/image357.png"/><Relationship Id="rId13" Type="http://schemas.openxmlformats.org/officeDocument/2006/relationships/image" Target="../media/image359.png"/><Relationship Id="rId18" Type="http://schemas.openxmlformats.org/officeDocument/2006/relationships/customXml" Target="../ink/ink1883.xml"/><Relationship Id="rId39" Type="http://schemas.openxmlformats.org/officeDocument/2006/relationships/image" Target="../media/image375.png"/><Relationship Id="rId34" Type="http://schemas.openxmlformats.org/officeDocument/2006/relationships/customXml" Target="../ink/ink1891.xml"/><Relationship Id="rId50" Type="http://schemas.openxmlformats.org/officeDocument/2006/relationships/customXml" Target="../ink/ink1899.xml"/><Relationship Id="rId55" Type="http://schemas.openxmlformats.org/officeDocument/2006/relationships/image" Target="../media/image381.png"/><Relationship Id="rId7" Type="http://schemas.openxmlformats.org/officeDocument/2006/relationships/image" Target="../media/image356.png"/><Relationship Id="rId71" Type="http://schemas.openxmlformats.org/officeDocument/2006/relationships/customXml" Target="../ink/ink1910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82.xml"/><Relationship Id="rId26" Type="http://schemas.openxmlformats.org/officeDocument/2006/relationships/customXml" Target="../ink/ink86.xml"/><Relationship Id="rId39" Type="http://schemas.openxmlformats.org/officeDocument/2006/relationships/image" Target="../media/image23.png"/><Relationship Id="rId21" Type="http://schemas.openxmlformats.org/officeDocument/2006/relationships/image" Target="../media/image12.png"/><Relationship Id="rId34" Type="http://schemas.openxmlformats.org/officeDocument/2006/relationships/customXml" Target="../ink/ink90.xml"/><Relationship Id="rId42" Type="http://schemas.openxmlformats.org/officeDocument/2006/relationships/customXml" Target="../ink/ink94.xml"/><Relationship Id="rId47" Type="http://schemas.openxmlformats.org/officeDocument/2006/relationships/image" Target="../media/image27.png"/><Relationship Id="rId50" Type="http://schemas.openxmlformats.org/officeDocument/2006/relationships/customXml" Target="../ink/ink98.xml"/><Relationship Id="rId55" Type="http://schemas.openxmlformats.org/officeDocument/2006/relationships/image" Target="../media/image31.png"/><Relationship Id="rId7" Type="http://schemas.openxmlformats.org/officeDocument/2006/relationships/image" Target="../media/image5.png"/><Relationship Id="rId2" Type="http://schemas.openxmlformats.org/officeDocument/2006/relationships/customXml" Target="../ink/ink74.xml"/><Relationship Id="rId16" Type="http://schemas.openxmlformats.org/officeDocument/2006/relationships/customXml" Target="../ink/ink81.xml"/><Relationship Id="rId29" Type="http://schemas.openxmlformats.org/officeDocument/2006/relationships/image" Target="../media/image18.png"/><Relationship Id="rId11" Type="http://schemas.openxmlformats.org/officeDocument/2006/relationships/image" Target="../media/image7.png"/><Relationship Id="rId24" Type="http://schemas.openxmlformats.org/officeDocument/2006/relationships/customXml" Target="../ink/ink85.xml"/><Relationship Id="rId32" Type="http://schemas.openxmlformats.org/officeDocument/2006/relationships/customXml" Target="../ink/ink89.xml"/><Relationship Id="rId37" Type="http://schemas.openxmlformats.org/officeDocument/2006/relationships/image" Target="../media/image21.png"/><Relationship Id="rId40" Type="http://schemas.openxmlformats.org/officeDocument/2006/relationships/customXml" Target="../ink/ink93.xml"/><Relationship Id="rId45" Type="http://schemas.openxmlformats.org/officeDocument/2006/relationships/image" Target="../media/image26.png"/><Relationship Id="rId53" Type="http://schemas.openxmlformats.org/officeDocument/2006/relationships/image" Target="../media/image30.png"/><Relationship Id="rId58" Type="http://schemas.openxmlformats.org/officeDocument/2006/relationships/customXml" Target="../ink/ink102.xml"/><Relationship Id="rId5" Type="http://schemas.openxmlformats.org/officeDocument/2006/relationships/image" Target="../media/image4.png"/><Relationship Id="rId61" Type="http://schemas.openxmlformats.org/officeDocument/2006/relationships/image" Target="../media/image34.png"/><Relationship Id="rId19" Type="http://schemas.openxmlformats.org/officeDocument/2006/relationships/image" Target="../media/image11.png"/><Relationship Id="rId14" Type="http://schemas.openxmlformats.org/officeDocument/2006/relationships/customXml" Target="../ink/ink80.xml"/><Relationship Id="rId22" Type="http://schemas.openxmlformats.org/officeDocument/2006/relationships/customXml" Target="../ink/ink84.xml"/><Relationship Id="rId27" Type="http://schemas.openxmlformats.org/officeDocument/2006/relationships/image" Target="../media/image17.png"/><Relationship Id="rId30" Type="http://schemas.openxmlformats.org/officeDocument/2006/relationships/customXml" Target="../ink/ink88.xml"/><Relationship Id="rId35" Type="http://schemas.openxmlformats.org/officeDocument/2006/relationships/image" Target="../media/image20.png"/><Relationship Id="rId43" Type="http://schemas.openxmlformats.org/officeDocument/2006/relationships/image" Target="../media/image25.png"/><Relationship Id="rId48" Type="http://schemas.openxmlformats.org/officeDocument/2006/relationships/customXml" Target="../ink/ink97.xml"/><Relationship Id="rId56" Type="http://schemas.openxmlformats.org/officeDocument/2006/relationships/customXml" Target="../ink/ink101.xml"/><Relationship Id="rId8" Type="http://schemas.openxmlformats.org/officeDocument/2006/relationships/customXml" Target="../ink/ink77.xml"/><Relationship Id="rId51" Type="http://schemas.openxmlformats.org/officeDocument/2006/relationships/image" Target="../media/image29.png"/><Relationship Id="rId3" Type="http://schemas.openxmlformats.org/officeDocument/2006/relationships/image" Target="../media/image3.png"/><Relationship Id="rId12" Type="http://schemas.openxmlformats.org/officeDocument/2006/relationships/customXml" Target="../ink/ink79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9.png"/><Relationship Id="rId38" Type="http://schemas.openxmlformats.org/officeDocument/2006/relationships/customXml" Target="../ink/ink92.xml"/><Relationship Id="rId46" Type="http://schemas.openxmlformats.org/officeDocument/2006/relationships/customXml" Target="../ink/ink96.xml"/><Relationship Id="rId59" Type="http://schemas.openxmlformats.org/officeDocument/2006/relationships/image" Target="../media/image33.png"/><Relationship Id="rId20" Type="http://schemas.openxmlformats.org/officeDocument/2006/relationships/customXml" Target="../ink/ink83.xml"/><Relationship Id="rId41" Type="http://schemas.openxmlformats.org/officeDocument/2006/relationships/image" Target="../media/image24.png"/><Relationship Id="rId54" Type="http://schemas.openxmlformats.org/officeDocument/2006/relationships/customXml" Target="../ink/ink1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87.xml"/><Relationship Id="rId36" Type="http://schemas.openxmlformats.org/officeDocument/2006/relationships/customXml" Target="../ink/ink91.xml"/><Relationship Id="rId49" Type="http://schemas.openxmlformats.org/officeDocument/2006/relationships/image" Target="../media/image28.png"/><Relationship Id="rId57" Type="http://schemas.openxmlformats.org/officeDocument/2006/relationships/image" Target="../media/image32.png"/><Relationship Id="rId10" Type="http://schemas.openxmlformats.org/officeDocument/2006/relationships/customXml" Target="../ink/ink78.xml"/><Relationship Id="rId31" Type="http://schemas.openxmlformats.org/officeDocument/2006/relationships/image" Target="../media/image22.png"/><Relationship Id="rId44" Type="http://schemas.openxmlformats.org/officeDocument/2006/relationships/customXml" Target="../ink/ink95.xml"/><Relationship Id="rId52" Type="http://schemas.openxmlformats.org/officeDocument/2006/relationships/customXml" Target="../ink/ink99.xml"/><Relationship Id="rId60" Type="http://schemas.openxmlformats.org/officeDocument/2006/relationships/customXml" Target="../ink/ink103.xml"/><Relationship Id="rId4" Type="http://schemas.openxmlformats.org/officeDocument/2006/relationships/customXml" Target="../ink/ink75.xml"/><Relationship Id="rId9" Type="http://schemas.openxmlformats.org/officeDocument/2006/relationships/image" Target="../media/image6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2.png"/><Relationship Id="rId3" Type="http://schemas.openxmlformats.org/officeDocument/2006/relationships/customXml" Target="../ink/ink1912.xml"/><Relationship Id="rId7" Type="http://schemas.openxmlformats.org/officeDocument/2006/relationships/customXml" Target="../ink/ink1914.xml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.png"/><Relationship Id="rId5" Type="http://schemas.openxmlformats.org/officeDocument/2006/relationships/customXml" Target="../ink/ink1913.xml"/><Relationship Id="rId10" Type="http://schemas.openxmlformats.org/officeDocument/2006/relationships/image" Target="../media/image393.png"/><Relationship Id="rId4" Type="http://schemas.openxmlformats.org/officeDocument/2006/relationships/image" Target="../media/image390.png"/><Relationship Id="rId9" Type="http://schemas.openxmlformats.org/officeDocument/2006/relationships/customXml" Target="../ink/ink1915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2.png"/><Relationship Id="rId13" Type="http://schemas.openxmlformats.org/officeDocument/2006/relationships/customXml" Target="../ink/ink1921.xml"/><Relationship Id="rId18" Type="http://schemas.openxmlformats.org/officeDocument/2006/relationships/image" Target="../media/image397.png"/><Relationship Id="rId3" Type="http://schemas.openxmlformats.org/officeDocument/2006/relationships/customXml" Target="../ink/ink1916.xml"/><Relationship Id="rId21" Type="http://schemas.openxmlformats.org/officeDocument/2006/relationships/customXml" Target="../ink/ink1925.xml"/><Relationship Id="rId7" Type="http://schemas.openxmlformats.org/officeDocument/2006/relationships/customXml" Target="../ink/ink1918.xml"/><Relationship Id="rId12" Type="http://schemas.openxmlformats.org/officeDocument/2006/relationships/image" Target="../media/image394.png"/><Relationship Id="rId17" Type="http://schemas.openxmlformats.org/officeDocument/2006/relationships/customXml" Target="../ink/ink1923.xml"/><Relationship Id="rId2" Type="http://schemas.openxmlformats.org/officeDocument/2006/relationships/image" Target="../media/image389.png"/><Relationship Id="rId16" Type="http://schemas.openxmlformats.org/officeDocument/2006/relationships/image" Target="../media/image396.png"/><Relationship Id="rId20" Type="http://schemas.openxmlformats.org/officeDocument/2006/relationships/image" Target="../media/image39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.png"/><Relationship Id="rId11" Type="http://schemas.openxmlformats.org/officeDocument/2006/relationships/customXml" Target="../ink/ink1920.xml"/><Relationship Id="rId5" Type="http://schemas.openxmlformats.org/officeDocument/2006/relationships/customXml" Target="../ink/ink1917.xml"/><Relationship Id="rId15" Type="http://schemas.openxmlformats.org/officeDocument/2006/relationships/customXml" Target="../ink/ink1922.xml"/><Relationship Id="rId10" Type="http://schemas.openxmlformats.org/officeDocument/2006/relationships/image" Target="../media/image393.png"/><Relationship Id="rId19" Type="http://schemas.openxmlformats.org/officeDocument/2006/relationships/customXml" Target="../ink/ink1924.xml"/><Relationship Id="rId4" Type="http://schemas.openxmlformats.org/officeDocument/2006/relationships/image" Target="../media/image390.png"/><Relationship Id="rId9" Type="http://schemas.openxmlformats.org/officeDocument/2006/relationships/customXml" Target="../ink/ink1919.xml"/><Relationship Id="rId14" Type="http://schemas.openxmlformats.org/officeDocument/2006/relationships/image" Target="../media/image395.png"/><Relationship Id="rId22" Type="http://schemas.openxmlformats.org/officeDocument/2006/relationships/image" Target="../media/image399.png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931.xml"/><Relationship Id="rId18" Type="http://schemas.openxmlformats.org/officeDocument/2006/relationships/image" Target="../media/image400.png"/><Relationship Id="rId26" Type="http://schemas.openxmlformats.org/officeDocument/2006/relationships/image" Target="../media/image404.png"/><Relationship Id="rId39" Type="http://schemas.openxmlformats.org/officeDocument/2006/relationships/customXml" Target="../ink/ink1944.xml"/><Relationship Id="rId21" Type="http://schemas.openxmlformats.org/officeDocument/2006/relationships/customXml" Target="../ink/ink1935.xml"/><Relationship Id="rId34" Type="http://schemas.openxmlformats.org/officeDocument/2006/relationships/image" Target="../media/image408.png"/><Relationship Id="rId42" Type="http://schemas.openxmlformats.org/officeDocument/2006/relationships/image" Target="../media/image412.png"/><Relationship Id="rId47" Type="http://schemas.openxmlformats.org/officeDocument/2006/relationships/customXml" Target="../ink/ink1948.xml"/><Relationship Id="rId50" Type="http://schemas.openxmlformats.org/officeDocument/2006/relationships/image" Target="../media/image416.png"/><Relationship Id="rId7" Type="http://schemas.openxmlformats.org/officeDocument/2006/relationships/customXml" Target="../ink/ink1928.xml"/><Relationship Id="rId2" Type="http://schemas.openxmlformats.org/officeDocument/2006/relationships/image" Target="../media/image389.png"/><Relationship Id="rId16" Type="http://schemas.openxmlformats.org/officeDocument/2006/relationships/image" Target="../media/image399.png"/><Relationship Id="rId29" Type="http://schemas.openxmlformats.org/officeDocument/2006/relationships/customXml" Target="../ink/ink1939.xml"/><Relationship Id="rId11" Type="http://schemas.openxmlformats.org/officeDocument/2006/relationships/customXml" Target="../ink/ink1930.xml"/><Relationship Id="rId24" Type="http://schemas.openxmlformats.org/officeDocument/2006/relationships/image" Target="../media/image403.png"/><Relationship Id="rId32" Type="http://schemas.openxmlformats.org/officeDocument/2006/relationships/image" Target="../media/image407.png"/><Relationship Id="rId37" Type="http://schemas.openxmlformats.org/officeDocument/2006/relationships/customXml" Target="../ink/ink1943.xml"/><Relationship Id="rId40" Type="http://schemas.openxmlformats.org/officeDocument/2006/relationships/image" Target="../media/image411.png"/><Relationship Id="rId45" Type="http://schemas.openxmlformats.org/officeDocument/2006/relationships/customXml" Target="../ink/ink1947.xml"/><Relationship Id="rId5" Type="http://schemas.openxmlformats.org/officeDocument/2006/relationships/customXml" Target="../ink/ink1927.xml"/><Relationship Id="rId15" Type="http://schemas.openxmlformats.org/officeDocument/2006/relationships/customXml" Target="../ink/ink1932.xml"/><Relationship Id="rId23" Type="http://schemas.openxmlformats.org/officeDocument/2006/relationships/customXml" Target="../ink/ink1936.xml"/><Relationship Id="rId28" Type="http://schemas.openxmlformats.org/officeDocument/2006/relationships/image" Target="../media/image405.png"/><Relationship Id="rId36" Type="http://schemas.openxmlformats.org/officeDocument/2006/relationships/image" Target="../media/image409.png"/><Relationship Id="rId49" Type="http://schemas.openxmlformats.org/officeDocument/2006/relationships/customXml" Target="../ink/ink1949.xml"/><Relationship Id="rId10" Type="http://schemas.openxmlformats.org/officeDocument/2006/relationships/image" Target="../media/image396.png"/><Relationship Id="rId19" Type="http://schemas.openxmlformats.org/officeDocument/2006/relationships/customXml" Target="../ink/ink1934.xml"/><Relationship Id="rId31" Type="http://schemas.openxmlformats.org/officeDocument/2006/relationships/customXml" Target="../ink/ink1940.xml"/><Relationship Id="rId44" Type="http://schemas.openxmlformats.org/officeDocument/2006/relationships/image" Target="../media/image413.png"/><Relationship Id="rId4" Type="http://schemas.openxmlformats.org/officeDocument/2006/relationships/image" Target="../media/image391.png"/><Relationship Id="rId9" Type="http://schemas.openxmlformats.org/officeDocument/2006/relationships/customXml" Target="../ink/ink1929.xml"/><Relationship Id="rId14" Type="http://schemas.openxmlformats.org/officeDocument/2006/relationships/image" Target="../media/image398.png"/><Relationship Id="rId22" Type="http://schemas.openxmlformats.org/officeDocument/2006/relationships/image" Target="../media/image402.png"/><Relationship Id="rId27" Type="http://schemas.openxmlformats.org/officeDocument/2006/relationships/customXml" Target="../ink/ink1938.xml"/><Relationship Id="rId30" Type="http://schemas.openxmlformats.org/officeDocument/2006/relationships/image" Target="../media/image406.png"/><Relationship Id="rId35" Type="http://schemas.openxmlformats.org/officeDocument/2006/relationships/customXml" Target="../ink/ink1942.xml"/><Relationship Id="rId43" Type="http://schemas.openxmlformats.org/officeDocument/2006/relationships/customXml" Target="../ink/ink1946.xml"/><Relationship Id="rId48" Type="http://schemas.openxmlformats.org/officeDocument/2006/relationships/image" Target="../media/image415.png"/><Relationship Id="rId8" Type="http://schemas.openxmlformats.org/officeDocument/2006/relationships/image" Target="../media/image393.png"/><Relationship Id="rId3" Type="http://schemas.openxmlformats.org/officeDocument/2006/relationships/customXml" Target="../ink/ink1926.xml"/><Relationship Id="rId12" Type="http://schemas.openxmlformats.org/officeDocument/2006/relationships/image" Target="../media/image397.png"/><Relationship Id="rId17" Type="http://schemas.openxmlformats.org/officeDocument/2006/relationships/customXml" Target="../ink/ink1933.xml"/><Relationship Id="rId25" Type="http://schemas.openxmlformats.org/officeDocument/2006/relationships/customXml" Target="../ink/ink1937.xml"/><Relationship Id="rId33" Type="http://schemas.openxmlformats.org/officeDocument/2006/relationships/customXml" Target="../ink/ink1941.xml"/><Relationship Id="rId38" Type="http://schemas.openxmlformats.org/officeDocument/2006/relationships/image" Target="../media/image410.png"/><Relationship Id="rId46" Type="http://schemas.openxmlformats.org/officeDocument/2006/relationships/image" Target="../media/image414.png"/><Relationship Id="rId20" Type="http://schemas.openxmlformats.org/officeDocument/2006/relationships/image" Target="../media/image401.png"/><Relationship Id="rId41" Type="http://schemas.openxmlformats.org/officeDocument/2006/relationships/customXml" Target="../ink/ink194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4.png"/><Relationship Id="rId21" Type="http://schemas.openxmlformats.org/officeDocument/2006/relationships/customXml" Target="../ink/ink1959.xml"/><Relationship Id="rId34" Type="http://schemas.openxmlformats.org/officeDocument/2006/relationships/image" Target="../media/image408.png"/><Relationship Id="rId42" Type="http://schemas.openxmlformats.org/officeDocument/2006/relationships/image" Target="../media/image412.png"/><Relationship Id="rId47" Type="http://schemas.openxmlformats.org/officeDocument/2006/relationships/customXml" Target="../ink/ink1972.xml"/><Relationship Id="rId50" Type="http://schemas.openxmlformats.org/officeDocument/2006/relationships/image" Target="../media/image416.png"/><Relationship Id="rId55" Type="http://schemas.openxmlformats.org/officeDocument/2006/relationships/customXml" Target="../ink/ink1976.xml"/><Relationship Id="rId63" Type="http://schemas.openxmlformats.org/officeDocument/2006/relationships/customXml" Target="../ink/ink1980.xml"/><Relationship Id="rId68" Type="http://schemas.openxmlformats.org/officeDocument/2006/relationships/image" Target="../media/image424.png"/><Relationship Id="rId7" Type="http://schemas.openxmlformats.org/officeDocument/2006/relationships/customXml" Target="../ink/ink1952.xml"/><Relationship Id="rId2" Type="http://schemas.openxmlformats.org/officeDocument/2006/relationships/image" Target="../media/image389.png"/><Relationship Id="rId16" Type="http://schemas.openxmlformats.org/officeDocument/2006/relationships/image" Target="../media/image399.png"/><Relationship Id="rId29" Type="http://schemas.openxmlformats.org/officeDocument/2006/relationships/customXml" Target="../ink/ink1963.xml"/><Relationship Id="rId11" Type="http://schemas.openxmlformats.org/officeDocument/2006/relationships/customXml" Target="../ink/ink1954.xml"/><Relationship Id="rId24" Type="http://schemas.openxmlformats.org/officeDocument/2006/relationships/image" Target="../media/image403.png"/><Relationship Id="rId32" Type="http://schemas.openxmlformats.org/officeDocument/2006/relationships/image" Target="../media/image407.png"/><Relationship Id="rId37" Type="http://schemas.openxmlformats.org/officeDocument/2006/relationships/customXml" Target="../ink/ink1967.xml"/><Relationship Id="rId40" Type="http://schemas.openxmlformats.org/officeDocument/2006/relationships/image" Target="../media/image411.png"/><Relationship Id="rId45" Type="http://schemas.openxmlformats.org/officeDocument/2006/relationships/customXml" Target="../ink/ink1971.xml"/><Relationship Id="rId53" Type="http://schemas.openxmlformats.org/officeDocument/2006/relationships/customXml" Target="../ink/ink1975.xml"/><Relationship Id="rId58" Type="http://schemas.openxmlformats.org/officeDocument/2006/relationships/image" Target="../media/image419.png"/><Relationship Id="rId66" Type="http://schemas.openxmlformats.org/officeDocument/2006/relationships/image" Target="../media/image423.png"/><Relationship Id="rId5" Type="http://schemas.openxmlformats.org/officeDocument/2006/relationships/customXml" Target="../ink/ink1951.xml"/><Relationship Id="rId61" Type="http://schemas.openxmlformats.org/officeDocument/2006/relationships/customXml" Target="../ink/ink1979.xml"/><Relationship Id="rId19" Type="http://schemas.openxmlformats.org/officeDocument/2006/relationships/customXml" Target="../ink/ink1958.xml"/><Relationship Id="rId14" Type="http://schemas.openxmlformats.org/officeDocument/2006/relationships/image" Target="../media/image398.png"/><Relationship Id="rId22" Type="http://schemas.openxmlformats.org/officeDocument/2006/relationships/image" Target="../media/image402.png"/><Relationship Id="rId27" Type="http://schemas.openxmlformats.org/officeDocument/2006/relationships/customXml" Target="../ink/ink1962.xml"/><Relationship Id="rId30" Type="http://schemas.openxmlformats.org/officeDocument/2006/relationships/image" Target="../media/image406.png"/><Relationship Id="rId35" Type="http://schemas.openxmlformats.org/officeDocument/2006/relationships/customXml" Target="../ink/ink1966.xml"/><Relationship Id="rId43" Type="http://schemas.openxmlformats.org/officeDocument/2006/relationships/customXml" Target="../ink/ink1970.xml"/><Relationship Id="rId48" Type="http://schemas.openxmlformats.org/officeDocument/2006/relationships/image" Target="../media/image415.png"/><Relationship Id="rId56" Type="http://schemas.openxmlformats.org/officeDocument/2006/relationships/image" Target="../media/image363.png"/><Relationship Id="rId64" Type="http://schemas.openxmlformats.org/officeDocument/2006/relationships/image" Target="../media/image422.png"/><Relationship Id="rId8" Type="http://schemas.openxmlformats.org/officeDocument/2006/relationships/image" Target="../media/image393.png"/><Relationship Id="rId51" Type="http://schemas.openxmlformats.org/officeDocument/2006/relationships/customXml" Target="../ink/ink1974.xml"/><Relationship Id="rId3" Type="http://schemas.openxmlformats.org/officeDocument/2006/relationships/customXml" Target="../ink/ink1950.xml"/><Relationship Id="rId12" Type="http://schemas.openxmlformats.org/officeDocument/2006/relationships/image" Target="../media/image397.png"/><Relationship Id="rId17" Type="http://schemas.openxmlformats.org/officeDocument/2006/relationships/customXml" Target="../ink/ink1957.xml"/><Relationship Id="rId25" Type="http://schemas.openxmlformats.org/officeDocument/2006/relationships/customXml" Target="../ink/ink1961.xml"/><Relationship Id="rId33" Type="http://schemas.openxmlformats.org/officeDocument/2006/relationships/customXml" Target="../ink/ink1965.xml"/><Relationship Id="rId38" Type="http://schemas.openxmlformats.org/officeDocument/2006/relationships/image" Target="../media/image410.png"/><Relationship Id="rId46" Type="http://schemas.openxmlformats.org/officeDocument/2006/relationships/image" Target="../media/image414.png"/><Relationship Id="rId59" Type="http://schemas.openxmlformats.org/officeDocument/2006/relationships/customXml" Target="../ink/ink1978.xml"/><Relationship Id="rId67" Type="http://schemas.openxmlformats.org/officeDocument/2006/relationships/customXml" Target="../ink/ink1982.xml"/><Relationship Id="rId20" Type="http://schemas.openxmlformats.org/officeDocument/2006/relationships/image" Target="../media/image401.png"/><Relationship Id="rId41" Type="http://schemas.openxmlformats.org/officeDocument/2006/relationships/customXml" Target="../ink/ink1969.xml"/><Relationship Id="rId54" Type="http://schemas.openxmlformats.org/officeDocument/2006/relationships/image" Target="../media/image418.png"/><Relationship Id="rId62" Type="http://schemas.openxmlformats.org/officeDocument/2006/relationships/image" Target="../media/image4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15" Type="http://schemas.openxmlformats.org/officeDocument/2006/relationships/customXml" Target="../ink/ink1956.xml"/><Relationship Id="rId23" Type="http://schemas.openxmlformats.org/officeDocument/2006/relationships/customXml" Target="../ink/ink1960.xml"/><Relationship Id="rId28" Type="http://schemas.openxmlformats.org/officeDocument/2006/relationships/image" Target="../media/image405.png"/><Relationship Id="rId36" Type="http://schemas.openxmlformats.org/officeDocument/2006/relationships/image" Target="../media/image409.png"/><Relationship Id="rId49" Type="http://schemas.openxmlformats.org/officeDocument/2006/relationships/customXml" Target="../ink/ink1973.xml"/><Relationship Id="rId57" Type="http://schemas.openxmlformats.org/officeDocument/2006/relationships/customXml" Target="../ink/ink1977.xml"/><Relationship Id="rId10" Type="http://schemas.openxmlformats.org/officeDocument/2006/relationships/image" Target="../media/image396.png"/><Relationship Id="rId31" Type="http://schemas.openxmlformats.org/officeDocument/2006/relationships/customXml" Target="../ink/ink1964.xml"/><Relationship Id="rId44" Type="http://schemas.openxmlformats.org/officeDocument/2006/relationships/image" Target="../media/image413.png"/><Relationship Id="rId52" Type="http://schemas.openxmlformats.org/officeDocument/2006/relationships/image" Target="../media/image417.png"/><Relationship Id="rId60" Type="http://schemas.openxmlformats.org/officeDocument/2006/relationships/image" Target="../media/image420.png"/><Relationship Id="rId65" Type="http://schemas.openxmlformats.org/officeDocument/2006/relationships/customXml" Target="../ink/ink1981.xml"/><Relationship Id="rId4" Type="http://schemas.openxmlformats.org/officeDocument/2006/relationships/image" Target="../media/image391.png"/><Relationship Id="rId9" Type="http://schemas.openxmlformats.org/officeDocument/2006/relationships/customXml" Target="../ink/ink1953.xml"/><Relationship Id="rId13" Type="http://schemas.openxmlformats.org/officeDocument/2006/relationships/customXml" Target="../ink/ink1955.xml"/><Relationship Id="rId18" Type="http://schemas.openxmlformats.org/officeDocument/2006/relationships/image" Target="../media/image400.png"/><Relationship Id="rId39" Type="http://schemas.openxmlformats.org/officeDocument/2006/relationships/customXml" Target="../ink/ink1968.xml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988.xml"/><Relationship Id="rId18" Type="http://schemas.openxmlformats.org/officeDocument/2006/relationships/image" Target="../media/image404.png"/><Relationship Id="rId26" Type="http://schemas.openxmlformats.org/officeDocument/2006/relationships/image" Target="../media/image408.png"/><Relationship Id="rId39" Type="http://schemas.openxmlformats.org/officeDocument/2006/relationships/customXml" Target="../ink/ink2001.xml"/><Relationship Id="rId21" Type="http://schemas.openxmlformats.org/officeDocument/2006/relationships/customXml" Target="../ink/ink1992.xml"/><Relationship Id="rId34" Type="http://schemas.openxmlformats.org/officeDocument/2006/relationships/image" Target="../media/image412.png"/><Relationship Id="rId42" Type="http://schemas.openxmlformats.org/officeDocument/2006/relationships/image" Target="../media/image417.png"/><Relationship Id="rId47" Type="http://schemas.openxmlformats.org/officeDocument/2006/relationships/customXml" Target="../ink/ink2005.xml"/><Relationship Id="rId50" Type="http://schemas.openxmlformats.org/officeDocument/2006/relationships/image" Target="../media/image420.png"/><Relationship Id="rId55" Type="http://schemas.openxmlformats.org/officeDocument/2006/relationships/customXml" Target="../ink/ink2009.xml"/><Relationship Id="rId7" Type="http://schemas.openxmlformats.org/officeDocument/2006/relationships/customXml" Target="../ink/ink1985.xml"/><Relationship Id="rId2" Type="http://schemas.openxmlformats.org/officeDocument/2006/relationships/image" Target="../media/image389.png"/><Relationship Id="rId16" Type="http://schemas.openxmlformats.org/officeDocument/2006/relationships/image" Target="../media/image399.png"/><Relationship Id="rId29" Type="http://schemas.openxmlformats.org/officeDocument/2006/relationships/customXml" Target="../ink/ink1996.xml"/><Relationship Id="rId11" Type="http://schemas.openxmlformats.org/officeDocument/2006/relationships/customXml" Target="../ink/ink1987.xml"/><Relationship Id="rId24" Type="http://schemas.openxmlformats.org/officeDocument/2006/relationships/image" Target="../media/image407.png"/><Relationship Id="rId32" Type="http://schemas.openxmlformats.org/officeDocument/2006/relationships/image" Target="../media/image411.png"/><Relationship Id="rId37" Type="http://schemas.openxmlformats.org/officeDocument/2006/relationships/customXml" Target="../ink/ink2000.xml"/><Relationship Id="rId40" Type="http://schemas.openxmlformats.org/officeDocument/2006/relationships/image" Target="../media/image415.png"/><Relationship Id="rId45" Type="http://schemas.openxmlformats.org/officeDocument/2006/relationships/customXml" Target="../ink/ink2004.xml"/><Relationship Id="rId53" Type="http://schemas.openxmlformats.org/officeDocument/2006/relationships/customXml" Target="../ink/ink2008.xml"/><Relationship Id="rId58" Type="http://schemas.openxmlformats.org/officeDocument/2006/relationships/image" Target="../media/image425.png"/><Relationship Id="rId5" Type="http://schemas.openxmlformats.org/officeDocument/2006/relationships/customXml" Target="../ink/ink1984.xml"/><Relationship Id="rId61" Type="http://schemas.openxmlformats.org/officeDocument/2006/relationships/customXml" Target="../ink/ink2012.xml"/><Relationship Id="rId19" Type="http://schemas.openxmlformats.org/officeDocument/2006/relationships/customXml" Target="../ink/ink1991.xml"/><Relationship Id="rId14" Type="http://schemas.openxmlformats.org/officeDocument/2006/relationships/image" Target="../media/image398.png"/><Relationship Id="rId22" Type="http://schemas.openxmlformats.org/officeDocument/2006/relationships/image" Target="../media/image406.png"/><Relationship Id="rId27" Type="http://schemas.openxmlformats.org/officeDocument/2006/relationships/customXml" Target="../ink/ink1995.xml"/><Relationship Id="rId30" Type="http://schemas.openxmlformats.org/officeDocument/2006/relationships/image" Target="../media/image410.png"/><Relationship Id="rId35" Type="http://schemas.openxmlformats.org/officeDocument/2006/relationships/customXml" Target="../ink/ink1999.xml"/><Relationship Id="rId43" Type="http://schemas.openxmlformats.org/officeDocument/2006/relationships/customXml" Target="../ink/ink2003.xml"/><Relationship Id="rId48" Type="http://schemas.openxmlformats.org/officeDocument/2006/relationships/image" Target="../media/image419.png"/><Relationship Id="rId56" Type="http://schemas.openxmlformats.org/officeDocument/2006/relationships/image" Target="../media/image423.png"/><Relationship Id="rId8" Type="http://schemas.openxmlformats.org/officeDocument/2006/relationships/image" Target="../media/image393.png"/><Relationship Id="rId51" Type="http://schemas.openxmlformats.org/officeDocument/2006/relationships/customXml" Target="../ink/ink2007.xml"/><Relationship Id="rId3" Type="http://schemas.openxmlformats.org/officeDocument/2006/relationships/customXml" Target="../ink/ink1983.xml"/><Relationship Id="rId12" Type="http://schemas.openxmlformats.org/officeDocument/2006/relationships/image" Target="../media/image397.png"/><Relationship Id="rId17" Type="http://schemas.openxmlformats.org/officeDocument/2006/relationships/customXml" Target="../ink/ink1990.xml"/><Relationship Id="rId25" Type="http://schemas.openxmlformats.org/officeDocument/2006/relationships/customXml" Target="../ink/ink1994.xml"/><Relationship Id="rId33" Type="http://schemas.openxmlformats.org/officeDocument/2006/relationships/customXml" Target="../ink/ink1998.xml"/><Relationship Id="rId38" Type="http://schemas.openxmlformats.org/officeDocument/2006/relationships/image" Target="../media/image414.png"/><Relationship Id="rId46" Type="http://schemas.openxmlformats.org/officeDocument/2006/relationships/image" Target="../media/image363.png"/><Relationship Id="rId59" Type="http://schemas.openxmlformats.org/officeDocument/2006/relationships/customXml" Target="../ink/ink2011.xml"/><Relationship Id="rId20" Type="http://schemas.openxmlformats.org/officeDocument/2006/relationships/image" Target="../media/image405.png"/><Relationship Id="rId41" Type="http://schemas.openxmlformats.org/officeDocument/2006/relationships/customXml" Target="../ink/ink2002.xml"/><Relationship Id="rId54" Type="http://schemas.openxmlformats.org/officeDocument/2006/relationships/image" Target="../media/image422.png"/><Relationship Id="rId62" Type="http://schemas.openxmlformats.org/officeDocument/2006/relationships/image" Target="../media/image4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15" Type="http://schemas.openxmlformats.org/officeDocument/2006/relationships/customXml" Target="../ink/ink1989.xml"/><Relationship Id="rId23" Type="http://schemas.openxmlformats.org/officeDocument/2006/relationships/customXml" Target="../ink/ink1993.xml"/><Relationship Id="rId28" Type="http://schemas.openxmlformats.org/officeDocument/2006/relationships/image" Target="../media/image409.png"/><Relationship Id="rId36" Type="http://schemas.openxmlformats.org/officeDocument/2006/relationships/image" Target="../media/image413.png"/><Relationship Id="rId49" Type="http://schemas.openxmlformats.org/officeDocument/2006/relationships/customXml" Target="../ink/ink2006.xml"/><Relationship Id="rId57" Type="http://schemas.openxmlformats.org/officeDocument/2006/relationships/customXml" Target="../ink/ink2010.xml"/><Relationship Id="rId10" Type="http://schemas.openxmlformats.org/officeDocument/2006/relationships/image" Target="../media/image396.png"/><Relationship Id="rId31" Type="http://schemas.openxmlformats.org/officeDocument/2006/relationships/customXml" Target="../ink/ink1997.xml"/><Relationship Id="rId44" Type="http://schemas.openxmlformats.org/officeDocument/2006/relationships/image" Target="../media/image418.png"/><Relationship Id="rId52" Type="http://schemas.openxmlformats.org/officeDocument/2006/relationships/image" Target="../media/image421.png"/><Relationship Id="rId60" Type="http://schemas.openxmlformats.org/officeDocument/2006/relationships/image" Target="../media/image426.png"/><Relationship Id="rId4" Type="http://schemas.openxmlformats.org/officeDocument/2006/relationships/image" Target="../media/image391.png"/><Relationship Id="rId9" Type="http://schemas.openxmlformats.org/officeDocument/2006/relationships/customXml" Target="../ink/ink1986.xml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8.png"/><Relationship Id="rId21" Type="http://schemas.openxmlformats.org/officeDocument/2006/relationships/customXml" Target="../ink/ink2022.xml"/><Relationship Id="rId42" Type="http://schemas.openxmlformats.org/officeDocument/2006/relationships/image" Target="../media/image417.png"/><Relationship Id="rId47" Type="http://schemas.openxmlformats.org/officeDocument/2006/relationships/customXml" Target="../ink/ink2035.xml"/><Relationship Id="rId63" Type="http://schemas.openxmlformats.org/officeDocument/2006/relationships/customXml" Target="../ink/ink2043.xml"/><Relationship Id="rId68" Type="http://schemas.openxmlformats.org/officeDocument/2006/relationships/image" Target="../media/image430.png"/><Relationship Id="rId16" Type="http://schemas.openxmlformats.org/officeDocument/2006/relationships/image" Target="../media/image399.png"/><Relationship Id="rId11" Type="http://schemas.openxmlformats.org/officeDocument/2006/relationships/customXml" Target="../ink/ink2017.xml"/><Relationship Id="rId24" Type="http://schemas.openxmlformats.org/officeDocument/2006/relationships/image" Target="../media/image407.png"/><Relationship Id="rId32" Type="http://schemas.openxmlformats.org/officeDocument/2006/relationships/image" Target="../media/image411.png"/><Relationship Id="rId37" Type="http://schemas.openxmlformats.org/officeDocument/2006/relationships/customXml" Target="../ink/ink2030.xml"/><Relationship Id="rId40" Type="http://schemas.openxmlformats.org/officeDocument/2006/relationships/image" Target="../media/image415.png"/><Relationship Id="rId45" Type="http://schemas.openxmlformats.org/officeDocument/2006/relationships/customXml" Target="../ink/ink2034.xml"/><Relationship Id="rId53" Type="http://schemas.openxmlformats.org/officeDocument/2006/relationships/customXml" Target="../ink/ink2038.xml"/><Relationship Id="rId58" Type="http://schemas.openxmlformats.org/officeDocument/2006/relationships/image" Target="../media/image425.png"/><Relationship Id="rId66" Type="http://schemas.openxmlformats.org/officeDocument/2006/relationships/image" Target="../media/image429.png"/><Relationship Id="rId74" Type="http://schemas.openxmlformats.org/officeDocument/2006/relationships/image" Target="../media/image433.png"/><Relationship Id="rId79" Type="http://schemas.openxmlformats.org/officeDocument/2006/relationships/customXml" Target="../ink/ink2051.xml"/><Relationship Id="rId5" Type="http://schemas.openxmlformats.org/officeDocument/2006/relationships/customXml" Target="../ink/ink2014.xml"/><Relationship Id="rId61" Type="http://schemas.openxmlformats.org/officeDocument/2006/relationships/customXml" Target="../ink/ink2042.xml"/><Relationship Id="rId19" Type="http://schemas.openxmlformats.org/officeDocument/2006/relationships/customXml" Target="../ink/ink2021.xml"/><Relationship Id="rId14" Type="http://schemas.openxmlformats.org/officeDocument/2006/relationships/image" Target="../media/image398.png"/><Relationship Id="rId22" Type="http://schemas.openxmlformats.org/officeDocument/2006/relationships/image" Target="../media/image406.png"/><Relationship Id="rId27" Type="http://schemas.openxmlformats.org/officeDocument/2006/relationships/customXml" Target="../ink/ink2025.xml"/><Relationship Id="rId30" Type="http://schemas.openxmlformats.org/officeDocument/2006/relationships/image" Target="../media/image410.png"/><Relationship Id="rId35" Type="http://schemas.openxmlformats.org/officeDocument/2006/relationships/customXml" Target="../ink/ink2029.xml"/><Relationship Id="rId43" Type="http://schemas.openxmlformats.org/officeDocument/2006/relationships/customXml" Target="../ink/ink2033.xml"/><Relationship Id="rId48" Type="http://schemas.openxmlformats.org/officeDocument/2006/relationships/image" Target="../media/image419.png"/><Relationship Id="rId56" Type="http://schemas.openxmlformats.org/officeDocument/2006/relationships/image" Target="../media/image423.png"/><Relationship Id="rId64" Type="http://schemas.openxmlformats.org/officeDocument/2006/relationships/image" Target="../media/image428.png"/><Relationship Id="rId69" Type="http://schemas.openxmlformats.org/officeDocument/2006/relationships/customXml" Target="../ink/ink2046.xml"/><Relationship Id="rId77" Type="http://schemas.openxmlformats.org/officeDocument/2006/relationships/customXml" Target="../ink/ink2050.xml"/><Relationship Id="rId8" Type="http://schemas.openxmlformats.org/officeDocument/2006/relationships/image" Target="../media/image393.png"/><Relationship Id="rId51" Type="http://schemas.openxmlformats.org/officeDocument/2006/relationships/customXml" Target="../ink/ink2037.xml"/><Relationship Id="rId72" Type="http://schemas.openxmlformats.org/officeDocument/2006/relationships/image" Target="../media/image432.png"/><Relationship Id="rId80" Type="http://schemas.openxmlformats.org/officeDocument/2006/relationships/image" Target="../media/image436.png"/><Relationship Id="rId3" Type="http://schemas.openxmlformats.org/officeDocument/2006/relationships/customXml" Target="../ink/ink2013.xml"/><Relationship Id="rId12" Type="http://schemas.openxmlformats.org/officeDocument/2006/relationships/image" Target="../media/image397.png"/><Relationship Id="rId17" Type="http://schemas.openxmlformats.org/officeDocument/2006/relationships/customXml" Target="../ink/ink2020.xml"/><Relationship Id="rId25" Type="http://schemas.openxmlformats.org/officeDocument/2006/relationships/customXml" Target="../ink/ink2024.xml"/><Relationship Id="rId33" Type="http://schemas.openxmlformats.org/officeDocument/2006/relationships/customXml" Target="../ink/ink2028.xml"/><Relationship Id="rId38" Type="http://schemas.openxmlformats.org/officeDocument/2006/relationships/image" Target="../media/image414.png"/><Relationship Id="rId46" Type="http://schemas.openxmlformats.org/officeDocument/2006/relationships/image" Target="../media/image363.png"/><Relationship Id="rId59" Type="http://schemas.openxmlformats.org/officeDocument/2006/relationships/customXml" Target="../ink/ink2041.xml"/><Relationship Id="rId67" Type="http://schemas.openxmlformats.org/officeDocument/2006/relationships/customXml" Target="../ink/ink2045.xml"/><Relationship Id="rId20" Type="http://schemas.openxmlformats.org/officeDocument/2006/relationships/image" Target="../media/image405.png"/><Relationship Id="rId41" Type="http://schemas.openxmlformats.org/officeDocument/2006/relationships/customXml" Target="../ink/ink2032.xml"/><Relationship Id="rId54" Type="http://schemas.openxmlformats.org/officeDocument/2006/relationships/image" Target="../media/image422.png"/><Relationship Id="rId62" Type="http://schemas.openxmlformats.org/officeDocument/2006/relationships/image" Target="../media/image427.png"/><Relationship Id="rId70" Type="http://schemas.openxmlformats.org/officeDocument/2006/relationships/image" Target="../media/image431.png"/><Relationship Id="rId75" Type="http://schemas.openxmlformats.org/officeDocument/2006/relationships/customXml" Target="../ink/ink204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15" Type="http://schemas.openxmlformats.org/officeDocument/2006/relationships/customXml" Target="../ink/ink2019.xml"/><Relationship Id="rId23" Type="http://schemas.openxmlformats.org/officeDocument/2006/relationships/customXml" Target="../ink/ink2023.xml"/><Relationship Id="rId28" Type="http://schemas.openxmlformats.org/officeDocument/2006/relationships/image" Target="../media/image409.png"/><Relationship Id="rId36" Type="http://schemas.openxmlformats.org/officeDocument/2006/relationships/image" Target="../media/image413.png"/><Relationship Id="rId49" Type="http://schemas.openxmlformats.org/officeDocument/2006/relationships/customXml" Target="../ink/ink2036.xml"/><Relationship Id="rId57" Type="http://schemas.openxmlformats.org/officeDocument/2006/relationships/customXml" Target="../ink/ink2040.xml"/><Relationship Id="rId10" Type="http://schemas.openxmlformats.org/officeDocument/2006/relationships/image" Target="../media/image396.png"/><Relationship Id="rId31" Type="http://schemas.openxmlformats.org/officeDocument/2006/relationships/customXml" Target="../ink/ink2027.xml"/><Relationship Id="rId44" Type="http://schemas.openxmlformats.org/officeDocument/2006/relationships/image" Target="../media/image418.png"/><Relationship Id="rId52" Type="http://schemas.openxmlformats.org/officeDocument/2006/relationships/image" Target="../media/image421.png"/><Relationship Id="rId60" Type="http://schemas.openxmlformats.org/officeDocument/2006/relationships/image" Target="../media/image426.png"/><Relationship Id="rId65" Type="http://schemas.openxmlformats.org/officeDocument/2006/relationships/customXml" Target="../ink/ink2044.xml"/><Relationship Id="rId73" Type="http://schemas.openxmlformats.org/officeDocument/2006/relationships/customXml" Target="../ink/ink2048.xml"/><Relationship Id="rId78" Type="http://schemas.openxmlformats.org/officeDocument/2006/relationships/image" Target="../media/image435.png"/><Relationship Id="rId4" Type="http://schemas.openxmlformats.org/officeDocument/2006/relationships/image" Target="../media/image391.png"/><Relationship Id="rId9" Type="http://schemas.openxmlformats.org/officeDocument/2006/relationships/customXml" Target="../ink/ink2016.xml"/><Relationship Id="rId13" Type="http://schemas.openxmlformats.org/officeDocument/2006/relationships/customXml" Target="../ink/ink2018.xml"/><Relationship Id="rId18" Type="http://schemas.openxmlformats.org/officeDocument/2006/relationships/image" Target="../media/image404.png"/><Relationship Id="rId39" Type="http://schemas.openxmlformats.org/officeDocument/2006/relationships/customXml" Target="../ink/ink2031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2039.xml"/><Relationship Id="rId76" Type="http://schemas.openxmlformats.org/officeDocument/2006/relationships/image" Target="../media/image434.png"/><Relationship Id="rId7" Type="http://schemas.openxmlformats.org/officeDocument/2006/relationships/customXml" Target="../ink/ink2015.xml"/><Relationship Id="rId71" Type="http://schemas.openxmlformats.org/officeDocument/2006/relationships/customXml" Target="../ink/ink2047.xml"/><Relationship Id="rId2" Type="http://schemas.openxmlformats.org/officeDocument/2006/relationships/image" Target="../media/image389.png"/><Relationship Id="rId29" Type="http://schemas.openxmlformats.org/officeDocument/2006/relationships/customXml" Target="../ink/ink2026.xml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8.png"/><Relationship Id="rId21" Type="http://schemas.openxmlformats.org/officeDocument/2006/relationships/customXml" Target="../ink/ink2061.xml"/><Relationship Id="rId42" Type="http://schemas.openxmlformats.org/officeDocument/2006/relationships/image" Target="../media/image417.png"/><Relationship Id="rId47" Type="http://schemas.openxmlformats.org/officeDocument/2006/relationships/customXml" Target="../ink/ink2074.xml"/><Relationship Id="rId63" Type="http://schemas.openxmlformats.org/officeDocument/2006/relationships/customXml" Target="../ink/ink2082.xml"/><Relationship Id="rId68" Type="http://schemas.openxmlformats.org/officeDocument/2006/relationships/image" Target="../media/image430.png"/><Relationship Id="rId84" Type="http://schemas.openxmlformats.org/officeDocument/2006/relationships/image" Target="../media/image440.png"/><Relationship Id="rId89" Type="http://schemas.openxmlformats.org/officeDocument/2006/relationships/customXml" Target="../ink/ink2095.xml"/><Relationship Id="rId16" Type="http://schemas.openxmlformats.org/officeDocument/2006/relationships/image" Target="../media/image399.png"/><Relationship Id="rId11" Type="http://schemas.openxmlformats.org/officeDocument/2006/relationships/customXml" Target="../ink/ink2056.xml"/><Relationship Id="rId32" Type="http://schemas.openxmlformats.org/officeDocument/2006/relationships/image" Target="../media/image411.png"/><Relationship Id="rId37" Type="http://schemas.openxmlformats.org/officeDocument/2006/relationships/customXml" Target="../ink/ink2069.xml"/><Relationship Id="rId53" Type="http://schemas.openxmlformats.org/officeDocument/2006/relationships/customXml" Target="../ink/ink2077.xml"/><Relationship Id="rId58" Type="http://schemas.openxmlformats.org/officeDocument/2006/relationships/image" Target="../media/image425.png"/><Relationship Id="rId74" Type="http://schemas.openxmlformats.org/officeDocument/2006/relationships/image" Target="../media/image433.png"/><Relationship Id="rId79" Type="http://schemas.openxmlformats.org/officeDocument/2006/relationships/customXml" Target="../ink/ink2090.xml"/><Relationship Id="rId5" Type="http://schemas.openxmlformats.org/officeDocument/2006/relationships/customXml" Target="../ink/ink2053.xml"/><Relationship Id="rId90" Type="http://schemas.openxmlformats.org/officeDocument/2006/relationships/image" Target="../media/image441.png"/><Relationship Id="rId14" Type="http://schemas.openxmlformats.org/officeDocument/2006/relationships/image" Target="../media/image398.png"/><Relationship Id="rId22" Type="http://schemas.openxmlformats.org/officeDocument/2006/relationships/image" Target="../media/image406.png"/><Relationship Id="rId27" Type="http://schemas.openxmlformats.org/officeDocument/2006/relationships/customXml" Target="../ink/ink2064.xml"/><Relationship Id="rId30" Type="http://schemas.openxmlformats.org/officeDocument/2006/relationships/image" Target="../media/image410.png"/><Relationship Id="rId35" Type="http://schemas.openxmlformats.org/officeDocument/2006/relationships/customXml" Target="../ink/ink2068.xml"/><Relationship Id="rId43" Type="http://schemas.openxmlformats.org/officeDocument/2006/relationships/customXml" Target="../ink/ink2072.xml"/><Relationship Id="rId48" Type="http://schemas.openxmlformats.org/officeDocument/2006/relationships/image" Target="../media/image419.png"/><Relationship Id="rId56" Type="http://schemas.openxmlformats.org/officeDocument/2006/relationships/image" Target="../media/image423.png"/><Relationship Id="rId64" Type="http://schemas.openxmlformats.org/officeDocument/2006/relationships/image" Target="../media/image428.png"/><Relationship Id="rId69" Type="http://schemas.openxmlformats.org/officeDocument/2006/relationships/customXml" Target="../ink/ink2085.xml"/><Relationship Id="rId77" Type="http://schemas.openxmlformats.org/officeDocument/2006/relationships/customXml" Target="../ink/ink2089.xml"/><Relationship Id="rId8" Type="http://schemas.openxmlformats.org/officeDocument/2006/relationships/image" Target="../media/image393.png"/><Relationship Id="rId51" Type="http://schemas.openxmlformats.org/officeDocument/2006/relationships/customXml" Target="../ink/ink2076.xml"/><Relationship Id="rId72" Type="http://schemas.openxmlformats.org/officeDocument/2006/relationships/image" Target="../media/image432.png"/><Relationship Id="rId80" Type="http://schemas.openxmlformats.org/officeDocument/2006/relationships/image" Target="../media/image438.png"/><Relationship Id="rId85" Type="http://schemas.openxmlformats.org/officeDocument/2006/relationships/customXml" Target="../ink/ink2093.xml"/><Relationship Id="rId3" Type="http://schemas.openxmlformats.org/officeDocument/2006/relationships/customXml" Target="../ink/ink2052.xml"/><Relationship Id="rId12" Type="http://schemas.openxmlformats.org/officeDocument/2006/relationships/image" Target="../media/image397.png"/><Relationship Id="rId17" Type="http://schemas.openxmlformats.org/officeDocument/2006/relationships/customXml" Target="../ink/ink2059.xml"/><Relationship Id="rId25" Type="http://schemas.openxmlformats.org/officeDocument/2006/relationships/customXml" Target="../ink/ink2063.xml"/><Relationship Id="rId33" Type="http://schemas.openxmlformats.org/officeDocument/2006/relationships/customXml" Target="../ink/ink2067.xml"/><Relationship Id="rId38" Type="http://schemas.openxmlformats.org/officeDocument/2006/relationships/image" Target="../media/image414.png"/><Relationship Id="rId46" Type="http://schemas.openxmlformats.org/officeDocument/2006/relationships/image" Target="../media/image363.png"/><Relationship Id="rId59" Type="http://schemas.openxmlformats.org/officeDocument/2006/relationships/customXml" Target="../ink/ink2080.xml"/><Relationship Id="rId67" Type="http://schemas.openxmlformats.org/officeDocument/2006/relationships/customXml" Target="../ink/ink2084.xml"/><Relationship Id="rId20" Type="http://schemas.openxmlformats.org/officeDocument/2006/relationships/image" Target="../media/image405.png"/><Relationship Id="rId41" Type="http://schemas.openxmlformats.org/officeDocument/2006/relationships/customXml" Target="../ink/ink2071.xml"/><Relationship Id="rId54" Type="http://schemas.openxmlformats.org/officeDocument/2006/relationships/image" Target="../media/image422.png"/><Relationship Id="rId62" Type="http://schemas.openxmlformats.org/officeDocument/2006/relationships/image" Target="../media/image427.png"/><Relationship Id="rId70" Type="http://schemas.openxmlformats.org/officeDocument/2006/relationships/image" Target="../media/image431.png"/><Relationship Id="rId75" Type="http://schemas.openxmlformats.org/officeDocument/2006/relationships/customXml" Target="../ink/ink2088.xml"/><Relationship Id="rId83" Type="http://schemas.openxmlformats.org/officeDocument/2006/relationships/customXml" Target="../ink/ink2092.xml"/><Relationship Id="rId88" Type="http://schemas.openxmlformats.org/officeDocument/2006/relationships/image" Target="../media/image436.png"/><Relationship Id="rId91" Type="http://schemas.openxmlformats.org/officeDocument/2006/relationships/customXml" Target="../ink/ink209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15" Type="http://schemas.openxmlformats.org/officeDocument/2006/relationships/customXml" Target="../ink/ink2058.xml"/><Relationship Id="rId23" Type="http://schemas.openxmlformats.org/officeDocument/2006/relationships/customXml" Target="../ink/ink2062.xml"/><Relationship Id="rId28" Type="http://schemas.openxmlformats.org/officeDocument/2006/relationships/image" Target="../media/image409.png"/><Relationship Id="rId36" Type="http://schemas.openxmlformats.org/officeDocument/2006/relationships/image" Target="../media/image413.png"/><Relationship Id="rId49" Type="http://schemas.openxmlformats.org/officeDocument/2006/relationships/customXml" Target="../ink/ink2075.xml"/><Relationship Id="rId57" Type="http://schemas.openxmlformats.org/officeDocument/2006/relationships/customXml" Target="../ink/ink2079.xml"/><Relationship Id="rId10" Type="http://schemas.openxmlformats.org/officeDocument/2006/relationships/image" Target="../media/image396.png"/><Relationship Id="rId31" Type="http://schemas.openxmlformats.org/officeDocument/2006/relationships/customXml" Target="../ink/ink2066.xml"/><Relationship Id="rId44" Type="http://schemas.openxmlformats.org/officeDocument/2006/relationships/image" Target="../media/image418.png"/><Relationship Id="rId52" Type="http://schemas.openxmlformats.org/officeDocument/2006/relationships/image" Target="../media/image421.png"/><Relationship Id="rId60" Type="http://schemas.openxmlformats.org/officeDocument/2006/relationships/image" Target="../media/image426.png"/><Relationship Id="rId65" Type="http://schemas.openxmlformats.org/officeDocument/2006/relationships/customXml" Target="../ink/ink2083.xml"/><Relationship Id="rId73" Type="http://schemas.openxmlformats.org/officeDocument/2006/relationships/customXml" Target="../ink/ink2087.xml"/><Relationship Id="rId78" Type="http://schemas.openxmlformats.org/officeDocument/2006/relationships/image" Target="../media/image437.png"/><Relationship Id="rId81" Type="http://schemas.openxmlformats.org/officeDocument/2006/relationships/customXml" Target="../ink/ink2091.xml"/><Relationship Id="rId86" Type="http://schemas.openxmlformats.org/officeDocument/2006/relationships/image" Target="../media/image435.png"/><Relationship Id="rId4" Type="http://schemas.openxmlformats.org/officeDocument/2006/relationships/image" Target="../media/image391.png"/><Relationship Id="rId9" Type="http://schemas.openxmlformats.org/officeDocument/2006/relationships/customXml" Target="../ink/ink2055.xml"/><Relationship Id="rId13" Type="http://schemas.openxmlformats.org/officeDocument/2006/relationships/customXml" Target="../ink/ink2057.xml"/><Relationship Id="rId18" Type="http://schemas.openxmlformats.org/officeDocument/2006/relationships/image" Target="../media/image404.png"/><Relationship Id="rId39" Type="http://schemas.openxmlformats.org/officeDocument/2006/relationships/customXml" Target="../ink/ink2070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2078.xml"/><Relationship Id="rId76" Type="http://schemas.openxmlformats.org/officeDocument/2006/relationships/image" Target="../media/image434.png"/><Relationship Id="rId7" Type="http://schemas.openxmlformats.org/officeDocument/2006/relationships/customXml" Target="../ink/ink2054.xml"/><Relationship Id="rId71" Type="http://schemas.openxmlformats.org/officeDocument/2006/relationships/customXml" Target="../ink/ink2086.xml"/><Relationship Id="rId92" Type="http://schemas.openxmlformats.org/officeDocument/2006/relationships/image" Target="../media/image442.png"/><Relationship Id="rId2" Type="http://schemas.openxmlformats.org/officeDocument/2006/relationships/image" Target="../media/image389.png"/><Relationship Id="rId29" Type="http://schemas.openxmlformats.org/officeDocument/2006/relationships/customXml" Target="../ink/ink2065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2073.xml"/><Relationship Id="rId66" Type="http://schemas.openxmlformats.org/officeDocument/2006/relationships/image" Target="../media/image429.png"/><Relationship Id="rId87" Type="http://schemas.openxmlformats.org/officeDocument/2006/relationships/customXml" Target="../ink/ink2094.xml"/><Relationship Id="rId61" Type="http://schemas.openxmlformats.org/officeDocument/2006/relationships/customXml" Target="../ink/ink2081.xml"/><Relationship Id="rId82" Type="http://schemas.openxmlformats.org/officeDocument/2006/relationships/image" Target="../media/image439.png"/><Relationship Id="rId19" Type="http://schemas.openxmlformats.org/officeDocument/2006/relationships/customXml" Target="../ink/ink2060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8.png"/><Relationship Id="rId21" Type="http://schemas.openxmlformats.org/officeDocument/2006/relationships/customXml" Target="../ink/ink2106.xml"/><Relationship Id="rId42" Type="http://schemas.openxmlformats.org/officeDocument/2006/relationships/image" Target="../media/image417.png"/><Relationship Id="rId47" Type="http://schemas.openxmlformats.org/officeDocument/2006/relationships/customXml" Target="../ink/ink2119.xml"/><Relationship Id="rId63" Type="http://schemas.openxmlformats.org/officeDocument/2006/relationships/customXml" Target="../ink/ink2127.xml"/><Relationship Id="rId68" Type="http://schemas.openxmlformats.org/officeDocument/2006/relationships/image" Target="../media/image430.png"/><Relationship Id="rId84" Type="http://schemas.openxmlformats.org/officeDocument/2006/relationships/image" Target="../media/image440.png"/><Relationship Id="rId89" Type="http://schemas.openxmlformats.org/officeDocument/2006/relationships/customXml" Target="../ink/ink2140.xml"/><Relationship Id="rId16" Type="http://schemas.openxmlformats.org/officeDocument/2006/relationships/image" Target="../media/image399.png"/><Relationship Id="rId11" Type="http://schemas.openxmlformats.org/officeDocument/2006/relationships/customXml" Target="../ink/ink2101.xml"/><Relationship Id="rId32" Type="http://schemas.openxmlformats.org/officeDocument/2006/relationships/image" Target="../media/image411.png"/><Relationship Id="rId37" Type="http://schemas.openxmlformats.org/officeDocument/2006/relationships/customXml" Target="../ink/ink2114.xml"/><Relationship Id="rId53" Type="http://schemas.openxmlformats.org/officeDocument/2006/relationships/customXml" Target="../ink/ink2122.xml"/><Relationship Id="rId58" Type="http://schemas.openxmlformats.org/officeDocument/2006/relationships/image" Target="../media/image425.png"/><Relationship Id="rId74" Type="http://schemas.openxmlformats.org/officeDocument/2006/relationships/image" Target="../media/image433.png"/><Relationship Id="rId79" Type="http://schemas.openxmlformats.org/officeDocument/2006/relationships/customXml" Target="../ink/ink2135.xml"/><Relationship Id="rId5" Type="http://schemas.openxmlformats.org/officeDocument/2006/relationships/customXml" Target="../ink/ink2098.xml"/><Relationship Id="rId90" Type="http://schemas.openxmlformats.org/officeDocument/2006/relationships/image" Target="../media/image441.png"/><Relationship Id="rId95" Type="http://schemas.openxmlformats.org/officeDocument/2006/relationships/customXml" Target="../ink/ink2143.xml"/><Relationship Id="rId22" Type="http://schemas.openxmlformats.org/officeDocument/2006/relationships/image" Target="../media/image406.png"/><Relationship Id="rId27" Type="http://schemas.openxmlformats.org/officeDocument/2006/relationships/customXml" Target="../ink/ink2109.xml"/><Relationship Id="rId43" Type="http://schemas.openxmlformats.org/officeDocument/2006/relationships/customXml" Target="../ink/ink2117.xml"/><Relationship Id="rId48" Type="http://schemas.openxmlformats.org/officeDocument/2006/relationships/image" Target="../media/image419.png"/><Relationship Id="rId64" Type="http://schemas.openxmlformats.org/officeDocument/2006/relationships/image" Target="../media/image428.png"/><Relationship Id="rId69" Type="http://schemas.openxmlformats.org/officeDocument/2006/relationships/customXml" Target="../ink/ink2130.xml"/><Relationship Id="rId80" Type="http://schemas.openxmlformats.org/officeDocument/2006/relationships/image" Target="../media/image438.png"/><Relationship Id="rId85" Type="http://schemas.openxmlformats.org/officeDocument/2006/relationships/customXml" Target="../ink/ink2138.xml"/><Relationship Id="rId3" Type="http://schemas.openxmlformats.org/officeDocument/2006/relationships/customXml" Target="../ink/ink2097.xml"/><Relationship Id="rId12" Type="http://schemas.openxmlformats.org/officeDocument/2006/relationships/image" Target="../media/image397.png"/><Relationship Id="rId17" Type="http://schemas.openxmlformats.org/officeDocument/2006/relationships/customXml" Target="../ink/ink2104.xml"/><Relationship Id="rId25" Type="http://schemas.openxmlformats.org/officeDocument/2006/relationships/customXml" Target="../ink/ink2108.xml"/><Relationship Id="rId33" Type="http://schemas.openxmlformats.org/officeDocument/2006/relationships/customXml" Target="../ink/ink2112.xml"/><Relationship Id="rId38" Type="http://schemas.openxmlformats.org/officeDocument/2006/relationships/image" Target="../media/image414.png"/><Relationship Id="rId46" Type="http://schemas.openxmlformats.org/officeDocument/2006/relationships/image" Target="../media/image363.png"/><Relationship Id="rId59" Type="http://schemas.openxmlformats.org/officeDocument/2006/relationships/customXml" Target="../ink/ink2125.xml"/><Relationship Id="rId67" Type="http://schemas.openxmlformats.org/officeDocument/2006/relationships/customXml" Target="../ink/ink2129.xml"/><Relationship Id="rId20" Type="http://schemas.openxmlformats.org/officeDocument/2006/relationships/image" Target="../media/image405.png"/><Relationship Id="rId41" Type="http://schemas.openxmlformats.org/officeDocument/2006/relationships/customXml" Target="../ink/ink2116.xml"/><Relationship Id="rId54" Type="http://schemas.openxmlformats.org/officeDocument/2006/relationships/image" Target="../media/image422.png"/><Relationship Id="rId62" Type="http://schemas.openxmlformats.org/officeDocument/2006/relationships/image" Target="../media/image427.png"/><Relationship Id="rId70" Type="http://schemas.openxmlformats.org/officeDocument/2006/relationships/image" Target="../media/image431.png"/><Relationship Id="rId75" Type="http://schemas.openxmlformats.org/officeDocument/2006/relationships/customXml" Target="../ink/ink2133.xml"/><Relationship Id="rId83" Type="http://schemas.openxmlformats.org/officeDocument/2006/relationships/customXml" Target="../ink/ink2137.xml"/><Relationship Id="rId88" Type="http://schemas.openxmlformats.org/officeDocument/2006/relationships/image" Target="../media/image436.png"/><Relationship Id="rId91" Type="http://schemas.openxmlformats.org/officeDocument/2006/relationships/customXml" Target="../ink/ink2141.xml"/><Relationship Id="rId96" Type="http://schemas.openxmlformats.org/officeDocument/2006/relationships/image" Target="../media/image4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15" Type="http://schemas.openxmlformats.org/officeDocument/2006/relationships/customXml" Target="../ink/ink2103.xml"/><Relationship Id="rId23" Type="http://schemas.openxmlformats.org/officeDocument/2006/relationships/customXml" Target="../ink/ink2107.xml"/><Relationship Id="rId28" Type="http://schemas.openxmlformats.org/officeDocument/2006/relationships/image" Target="../media/image409.png"/><Relationship Id="rId36" Type="http://schemas.openxmlformats.org/officeDocument/2006/relationships/image" Target="../media/image413.png"/><Relationship Id="rId49" Type="http://schemas.openxmlformats.org/officeDocument/2006/relationships/customXml" Target="../ink/ink2120.xml"/><Relationship Id="rId57" Type="http://schemas.openxmlformats.org/officeDocument/2006/relationships/customXml" Target="../ink/ink2124.xml"/><Relationship Id="rId10" Type="http://schemas.openxmlformats.org/officeDocument/2006/relationships/image" Target="../media/image396.png"/><Relationship Id="rId31" Type="http://schemas.openxmlformats.org/officeDocument/2006/relationships/customXml" Target="../ink/ink2111.xml"/><Relationship Id="rId44" Type="http://schemas.openxmlformats.org/officeDocument/2006/relationships/image" Target="../media/image418.png"/><Relationship Id="rId52" Type="http://schemas.openxmlformats.org/officeDocument/2006/relationships/image" Target="../media/image421.png"/><Relationship Id="rId60" Type="http://schemas.openxmlformats.org/officeDocument/2006/relationships/image" Target="../media/image426.png"/><Relationship Id="rId65" Type="http://schemas.openxmlformats.org/officeDocument/2006/relationships/customXml" Target="../ink/ink2128.xml"/><Relationship Id="rId73" Type="http://schemas.openxmlformats.org/officeDocument/2006/relationships/customXml" Target="../ink/ink2132.xml"/><Relationship Id="rId78" Type="http://schemas.openxmlformats.org/officeDocument/2006/relationships/image" Target="../media/image437.png"/><Relationship Id="rId81" Type="http://schemas.openxmlformats.org/officeDocument/2006/relationships/customXml" Target="../ink/ink2136.xml"/><Relationship Id="rId86" Type="http://schemas.openxmlformats.org/officeDocument/2006/relationships/image" Target="../media/image435.png"/><Relationship Id="rId94" Type="http://schemas.openxmlformats.org/officeDocument/2006/relationships/image" Target="../media/image443.png"/><Relationship Id="rId4" Type="http://schemas.openxmlformats.org/officeDocument/2006/relationships/image" Target="../media/image391.png"/><Relationship Id="rId9" Type="http://schemas.openxmlformats.org/officeDocument/2006/relationships/customXml" Target="../ink/ink2100.xml"/><Relationship Id="rId13" Type="http://schemas.openxmlformats.org/officeDocument/2006/relationships/customXml" Target="../ink/ink2102.xml"/><Relationship Id="rId18" Type="http://schemas.openxmlformats.org/officeDocument/2006/relationships/image" Target="../media/image404.png"/><Relationship Id="rId39" Type="http://schemas.openxmlformats.org/officeDocument/2006/relationships/customXml" Target="../ink/ink2115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2123.xml"/><Relationship Id="rId76" Type="http://schemas.openxmlformats.org/officeDocument/2006/relationships/image" Target="../media/image434.png"/><Relationship Id="rId97" Type="http://schemas.openxmlformats.org/officeDocument/2006/relationships/customXml" Target="../ink/ink2144.xml"/><Relationship Id="rId7" Type="http://schemas.openxmlformats.org/officeDocument/2006/relationships/customXml" Target="../ink/ink2099.xml"/><Relationship Id="rId71" Type="http://schemas.openxmlformats.org/officeDocument/2006/relationships/customXml" Target="../ink/ink2131.xml"/><Relationship Id="rId92" Type="http://schemas.openxmlformats.org/officeDocument/2006/relationships/image" Target="../media/image442.png"/><Relationship Id="rId2" Type="http://schemas.openxmlformats.org/officeDocument/2006/relationships/image" Target="../media/image389.png"/><Relationship Id="rId29" Type="http://schemas.openxmlformats.org/officeDocument/2006/relationships/customXml" Target="../ink/ink2110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2118.xml"/><Relationship Id="rId66" Type="http://schemas.openxmlformats.org/officeDocument/2006/relationships/image" Target="../media/image429.png"/><Relationship Id="rId87" Type="http://schemas.openxmlformats.org/officeDocument/2006/relationships/customXml" Target="../ink/ink2139.xml"/><Relationship Id="rId61" Type="http://schemas.openxmlformats.org/officeDocument/2006/relationships/customXml" Target="../ink/ink2126.xml"/><Relationship Id="rId82" Type="http://schemas.openxmlformats.org/officeDocument/2006/relationships/image" Target="../media/image439.png"/><Relationship Id="rId19" Type="http://schemas.openxmlformats.org/officeDocument/2006/relationships/customXml" Target="../ink/ink2105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2113.xml"/><Relationship Id="rId56" Type="http://schemas.openxmlformats.org/officeDocument/2006/relationships/image" Target="../media/image423.png"/><Relationship Id="rId77" Type="http://schemas.openxmlformats.org/officeDocument/2006/relationships/customXml" Target="../ink/ink2134.xml"/><Relationship Id="rId8" Type="http://schemas.openxmlformats.org/officeDocument/2006/relationships/image" Target="../media/image393.png"/><Relationship Id="rId51" Type="http://schemas.openxmlformats.org/officeDocument/2006/relationships/customXml" Target="../ink/ink2121.xml"/><Relationship Id="rId72" Type="http://schemas.openxmlformats.org/officeDocument/2006/relationships/image" Target="../media/image432.png"/><Relationship Id="rId93" Type="http://schemas.openxmlformats.org/officeDocument/2006/relationships/customXml" Target="../ink/ink2142.xml"/><Relationship Id="rId98" Type="http://schemas.openxmlformats.org/officeDocument/2006/relationships/image" Target="../media/image445.png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8.png"/><Relationship Id="rId117" Type="http://schemas.openxmlformats.org/officeDocument/2006/relationships/image" Target="../media/image454.png"/><Relationship Id="rId21" Type="http://schemas.openxmlformats.org/officeDocument/2006/relationships/customXml" Target="../ink/ink2154.xml"/><Relationship Id="rId42" Type="http://schemas.openxmlformats.org/officeDocument/2006/relationships/image" Target="../media/image417.png"/><Relationship Id="rId47" Type="http://schemas.openxmlformats.org/officeDocument/2006/relationships/customXml" Target="../ink/ink2167.xml"/><Relationship Id="rId63" Type="http://schemas.openxmlformats.org/officeDocument/2006/relationships/customXml" Target="../ink/ink2175.xml"/><Relationship Id="rId68" Type="http://schemas.openxmlformats.org/officeDocument/2006/relationships/image" Target="../media/image430.png"/><Relationship Id="rId84" Type="http://schemas.openxmlformats.org/officeDocument/2006/relationships/image" Target="../media/image440.png"/><Relationship Id="rId89" Type="http://schemas.openxmlformats.org/officeDocument/2006/relationships/customXml" Target="../ink/ink2188.xml"/><Relationship Id="rId112" Type="http://schemas.openxmlformats.org/officeDocument/2006/relationships/customXml" Target="../ink/ink2200.xml"/><Relationship Id="rId16" Type="http://schemas.openxmlformats.org/officeDocument/2006/relationships/image" Target="../media/image399.png"/><Relationship Id="rId107" Type="http://schemas.openxmlformats.org/officeDocument/2006/relationships/image" Target="../media/image449.png"/><Relationship Id="rId11" Type="http://schemas.openxmlformats.org/officeDocument/2006/relationships/customXml" Target="../ink/ink2149.xml"/><Relationship Id="rId32" Type="http://schemas.openxmlformats.org/officeDocument/2006/relationships/image" Target="../media/image411.png"/><Relationship Id="rId37" Type="http://schemas.openxmlformats.org/officeDocument/2006/relationships/customXml" Target="../ink/ink2162.xml"/><Relationship Id="rId53" Type="http://schemas.openxmlformats.org/officeDocument/2006/relationships/customXml" Target="../ink/ink2170.xml"/><Relationship Id="rId58" Type="http://schemas.openxmlformats.org/officeDocument/2006/relationships/image" Target="../media/image425.png"/><Relationship Id="rId74" Type="http://schemas.openxmlformats.org/officeDocument/2006/relationships/image" Target="../media/image433.png"/><Relationship Id="rId79" Type="http://schemas.openxmlformats.org/officeDocument/2006/relationships/customXml" Target="../ink/ink2183.xml"/><Relationship Id="rId102" Type="http://schemas.openxmlformats.org/officeDocument/2006/relationships/customXml" Target="../ink/ink2195.xml"/><Relationship Id="rId5" Type="http://schemas.openxmlformats.org/officeDocument/2006/relationships/customXml" Target="../ink/ink2146.xml"/><Relationship Id="rId90" Type="http://schemas.openxmlformats.org/officeDocument/2006/relationships/image" Target="../media/image441.png"/><Relationship Id="rId95" Type="http://schemas.openxmlformats.org/officeDocument/2006/relationships/customXml" Target="../ink/ink2191.xml"/><Relationship Id="rId22" Type="http://schemas.openxmlformats.org/officeDocument/2006/relationships/image" Target="../media/image406.png"/><Relationship Id="rId27" Type="http://schemas.openxmlformats.org/officeDocument/2006/relationships/customXml" Target="../ink/ink2157.xml"/><Relationship Id="rId43" Type="http://schemas.openxmlformats.org/officeDocument/2006/relationships/customXml" Target="../ink/ink2165.xml"/><Relationship Id="rId48" Type="http://schemas.openxmlformats.org/officeDocument/2006/relationships/image" Target="../media/image419.png"/><Relationship Id="rId64" Type="http://schemas.openxmlformats.org/officeDocument/2006/relationships/image" Target="../media/image428.png"/><Relationship Id="rId69" Type="http://schemas.openxmlformats.org/officeDocument/2006/relationships/customXml" Target="../ink/ink2178.xml"/><Relationship Id="rId113" Type="http://schemas.openxmlformats.org/officeDocument/2006/relationships/image" Target="../media/image452.png"/><Relationship Id="rId118" Type="http://schemas.openxmlformats.org/officeDocument/2006/relationships/customXml" Target="../ink/ink2203.xml"/><Relationship Id="rId80" Type="http://schemas.openxmlformats.org/officeDocument/2006/relationships/image" Target="../media/image438.png"/><Relationship Id="rId85" Type="http://schemas.openxmlformats.org/officeDocument/2006/relationships/customXml" Target="../ink/ink2186.xml"/><Relationship Id="rId12" Type="http://schemas.openxmlformats.org/officeDocument/2006/relationships/image" Target="../media/image397.png"/><Relationship Id="rId17" Type="http://schemas.openxmlformats.org/officeDocument/2006/relationships/customXml" Target="../ink/ink2152.xml"/><Relationship Id="rId33" Type="http://schemas.openxmlformats.org/officeDocument/2006/relationships/customXml" Target="../ink/ink2160.xml"/><Relationship Id="rId38" Type="http://schemas.openxmlformats.org/officeDocument/2006/relationships/image" Target="../media/image414.png"/><Relationship Id="rId59" Type="http://schemas.openxmlformats.org/officeDocument/2006/relationships/customXml" Target="../ink/ink2173.xml"/><Relationship Id="rId103" Type="http://schemas.openxmlformats.org/officeDocument/2006/relationships/image" Target="../media/image447.png"/><Relationship Id="rId108" Type="http://schemas.openxmlformats.org/officeDocument/2006/relationships/customXml" Target="../ink/ink2198.xml"/><Relationship Id="rId54" Type="http://schemas.openxmlformats.org/officeDocument/2006/relationships/image" Target="../media/image422.png"/><Relationship Id="rId70" Type="http://schemas.openxmlformats.org/officeDocument/2006/relationships/image" Target="../media/image431.png"/><Relationship Id="rId75" Type="http://schemas.openxmlformats.org/officeDocument/2006/relationships/customXml" Target="../ink/ink2181.xml"/><Relationship Id="rId91" Type="http://schemas.openxmlformats.org/officeDocument/2006/relationships/customXml" Target="../ink/ink2189.xml"/><Relationship Id="rId96" Type="http://schemas.openxmlformats.org/officeDocument/2006/relationships/image" Target="../media/image4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23" Type="http://schemas.openxmlformats.org/officeDocument/2006/relationships/customXml" Target="../ink/ink2155.xml"/><Relationship Id="rId28" Type="http://schemas.openxmlformats.org/officeDocument/2006/relationships/image" Target="../media/image409.png"/><Relationship Id="rId49" Type="http://schemas.openxmlformats.org/officeDocument/2006/relationships/customXml" Target="../ink/ink2168.xml"/><Relationship Id="rId114" Type="http://schemas.openxmlformats.org/officeDocument/2006/relationships/customXml" Target="../ink/ink2201.xml"/><Relationship Id="rId119" Type="http://schemas.openxmlformats.org/officeDocument/2006/relationships/image" Target="../media/image455.png"/><Relationship Id="rId10" Type="http://schemas.openxmlformats.org/officeDocument/2006/relationships/image" Target="../media/image396.png"/><Relationship Id="rId31" Type="http://schemas.openxmlformats.org/officeDocument/2006/relationships/customXml" Target="../ink/ink2159.xml"/><Relationship Id="rId44" Type="http://schemas.openxmlformats.org/officeDocument/2006/relationships/image" Target="../media/image418.png"/><Relationship Id="rId52" Type="http://schemas.openxmlformats.org/officeDocument/2006/relationships/image" Target="../media/image421.png"/><Relationship Id="rId60" Type="http://schemas.openxmlformats.org/officeDocument/2006/relationships/image" Target="../media/image426.png"/><Relationship Id="rId65" Type="http://schemas.openxmlformats.org/officeDocument/2006/relationships/customXml" Target="../ink/ink2176.xml"/><Relationship Id="rId73" Type="http://schemas.openxmlformats.org/officeDocument/2006/relationships/customXml" Target="../ink/ink2180.xml"/><Relationship Id="rId78" Type="http://schemas.openxmlformats.org/officeDocument/2006/relationships/image" Target="../media/image437.png"/><Relationship Id="rId81" Type="http://schemas.openxmlformats.org/officeDocument/2006/relationships/customXml" Target="../ink/ink2184.xml"/><Relationship Id="rId86" Type="http://schemas.openxmlformats.org/officeDocument/2006/relationships/image" Target="../media/image435.png"/><Relationship Id="rId94" Type="http://schemas.openxmlformats.org/officeDocument/2006/relationships/image" Target="../media/image443.png"/><Relationship Id="rId99" Type="http://schemas.openxmlformats.org/officeDocument/2006/relationships/customXml" Target="../ink/ink2193.xml"/><Relationship Id="rId101" Type="http://schemas.openxmlformats.org/officeDocument/2006/relationships/customXml" Target="../ink/ink2194.xml"/><Relationship Id="rId4" Type="http://schemas.openxmlformats.org/officeDocument/2006/relationships/image" Target="../media/image391.png"/><Relationship Id="rId9" Type="http://schemas.openxmlformats.org/officeDocument/2006/relationships/customXml" Target="../ink/ink2148.xml"/><Relationship Id="rId13" Type="http://schemas.openxmlformats.org/officeDocument/2006/relationships/customXml" Target="../ink/ink2150.xml"/><Relationship Id="rId18" Type="http://schemas.openxmlformats.org/officeDocument/2006/relationships/image" Target="../media/image404.png"/><Relationship Id="rId39" Type="http://schemas.openxmlformats.org/officeDocument/2006/relationships/customXml" Target="../ink/ink2163.xml"/><Relationship Id="rId109" Type="http://schemas.openxmlformats.org/officeDocument/2006/relationships/image" Target="../media/image450.png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2171.xml"/><Relationship Id="rId76" Type="http://schemas.openxmlformats.org/officeDocument/2006/relationships/image" Target="../media/image434.png"/><Relationship Id="rId97" Type="http://schemas.openxmlformats.org/officeDocument/2006/relationships/customXml" Target="../ink/ink2192.xml"/><Relationship Id="rId104" Type="http://schemas.openxmlformats.org/officeDocument/2006/relationships/customXml" Target="../ink/ink2196.xml"/><Relationship Id="rId7" Type="http://schemas.openxmlformats.org/officeDocument/2006/relationships/customXml" Target="../ink/ink2147.xml"/><Relationship Id="rId71" Type="http://schemas.openxmlformats.org/officeDocument/2006/relationships/customXml" Target="../ink/ink2179.xml"/><Relationship Id="rId92" Type="http://schemas.openxmlformats.org/officeDocument/2006/relationships/image" Target="../media/image442.png"/><Relationship Id="rId2" Type="http://schemas.openxmlformats.org/officeDocument/2006/relationships/image" Target="../media/image389.png"/><Relationship Id="rId29" Type="http://schemas.openxmlformats.org/officeDocument/2006/relationships/customXml" Target="../ink/ink2158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2166.xml"/><Relationship Id="rId66" Type="http://schemas.openxmlformats.org/officeDocument/2006/relationships/image" Target="../media/image429.png"/><Relationship Id="rId87" Type="http://schemas.openxmlformats.org/officeDocument/2006/relationships/customXml" Target="../ink/ink2187.xml"/><Relationship Id="rId110" Type="http://schemas.openxmlformats.org/officeDocument/2006/relationships/customXml" Target="../ink/ink2199.xml"/><Relationship Id="rId115" Type="http://schemas.openxmlformats.org/officeDocument/2006/relationships/image" Target="../media/image453.png"/><Relationship Id="rId61" Type="http://schemas.openxmlformats.org/officeDocument/2006/relationships/customXml" Target="../ink/ink2174.xml"/><Relationship Id="rId82" Type="http://schemas.openxmlformats.org/officeDocument/2006/relationships/image" Target="../media/image439.png"/><Relationship Id="rId19" Type="http://schemas.openxmlformats.org/officeDocument/2006/relationships/customXml" Target="../ink/ink2153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2161.xml"/><Relationship Id="rId56" Type="http://schemas.openxmlformats.org/officeDocument/2006/relationships/image" Target="../media/image423.png"/><Relationship Id="rId77" Type="http://schemas.openxmlformats.org/officeDocument/2006/relationships/customXml" Target="../ink/ink2182.xml"/><Relationship Id="rId100" Type="http://schemas.openxmlformats.org/officeDocument/2006/relationships/image" Target="../media/image446.png"/><Relationship Id="rId105" Type="http://schemas.openxmlformats.org/officeDocument/2006/relationships/image" Target="../media/image448.png"/><Relationship Id="rId8" Type="http://schemas.openxmlformats.org/officeDocument/2006/relationships/image" Target="../media/image393.png"/><Relationship Id="rId51" Type="http://schemas.openxmlformats.org/officeDocument/2006/relationships/customXml" Target="../ink/ink2169.xml"/><Relationship Id="rId72" Type="http://schemas.openxmlformats.org/officeDocument/2006/relationships/image" Target="../media/image432.png"/><Relationship Id="rId93" Type="http://schemas.openxmlformats.org/officeDocument/2006/relationships/customXml" Target="../ink/ink2190.xml"/><Relationship Id="rId98" Type="http://schemas.openxmlformats.org/officeDocument/2006/relationships/image" Target="../media/image445.png"/><Relationship Id="rId3" Type="http://schemas.openxmlformats.org/officeDocument/2006/relationships/customXml" Target="../ink/ink2145.xml"/><Relationship Id="rId25" Type="http://schemas.openxmlformats.org/officeDocument/2006/relationships/customXml" Target="../ink/ink2156.xml"/><Relationship Id="rId46" Type="http://schemas.openxmlformats.org/officeDocument/2006/relationships/image" Target="../media/image363.png"/><Relationship Id="rId67" Type="http://schemas.openxmlformats.org/officeDocument/2006/relationships/customXml" Target="../ink/ink2177.xml"/><Relationship Id="rId116" Type="http://schemas.openxmlformats.org/officeDocument/2006/relationships/customXml" Target="../ink/ink2202.xml"/><Relationship Id="rId20" Type="http://schemas.openxmlformats.org/officeDocument/2006/relationships/image" Target="../media/image405.png"/><Relationship Id="rId41" Type="http://schemas.openxmlformats.org/officeDocument/2006/relationships/customXml" Target="../ink/ink2164.xml"/><Relationship Id="rId62" Type="http://schemas.openxmlformats.org/officeDocument/2006/relationships/image" Target="../media/image427.png"/><Relationship Id="rId83" Type="http://schemas.openxmlformats.org/officeDocument/2006/relationships/customXml" Target="../ink/ink2185.xml"/><Relationship Id="rId88" Type="http://schemas.openxmlformats.org/officeDocument/2006/relationships/image" Target="../media/image436.png"/><Relationship Id="rId111" Type="http://schemas.openxmlformats.org/officeDocument/2006/relationships/image" Target="../media/image451.png"/><Relationship Id="rId15" Type="http://schemas.openxmlformats.org/officeDocument/2006/relationships/customXml" Target="../ink/ink2151.xml"/><Relationship Id="rId36" Type="http://schemas.openxmlformats.org/officeDocument/2006/relationships/image" Target="../media/image413.png"/><Relationship Id="rId57" Type="http://schemas.openxmlformats.org/officeDocument/2006/relationships/customXml" Target="../ink/ink2172.xml"/><Relationship Id="rId106" Type="http://schemas.openxmlformats.org/officeDocument/2006/relationships/customXml" Target="../ink/ink2197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4.png"/><Relationship Id="rId21" Type="http://schemas.openxmlformats.org/officeDocument/2006/relationships/customXml" Target="../ink/ink2213.xml"/><Relationship Id="rId42" Type="http://schemas.openxmlformats.org/officeDocument/2006/relationships/image" Target="../media/image417.png"/><Relationship Id="rId47" Type="http://schemas.openxmlformats.org/officeDocument/2006/relationships/customXml" Target="../ink/ink2226.xml"/><Relationship Id="rId63" Type="http://schemas.openxmlformats.org/officeDocument/2006/relationships/customXml" Target="../ink/ink2234.xml"/><Relationship Id="rId68" Type="http://schemas.openxmlformats.org/officeDocument/2006/relationships/image" Target="../media/image430.png"/><Relationship Id="rId84" Type="http://schemas.openxmlformats.org/officeDocument/2006/relationships/image" Target="../media/image440.png"/><Relationship Id="rId89" Type="http://schemas.openxmlformats.org/officeDocument/2006/relationships/customXml" Target="../ink/ink2247.xml"/><Relationship Id="rId112" Type="http://schemas.openxmlformats.org/officeDocument/2006/relationships/customXml" Target="../ink/ink2259.xml"/><Relationship Id="rId16" Type="http://schemas.openxmlformats.org/officeDocument/2006/relationships/image" Target="../media/image399.png"/><Relationship Id="rId107" Type="http://schemas.openxmlformats.org/officeDocument/2006/relationships/image" Target="../media/image449.png"/><Relationship Id="rId11" Type="http://schemas.openxmlformats.org/officeDocument/2006/relationships/customXml" Target="../ink/ink2208.xml"/><Relationship Id="rId32" Type="http://schemas.openxmlformats.org/officeDocument/2006/relationships/image" Target="../media/image411.png"/><Relationship Id="rId37" Type="http://schemas.openxmlformats.org/officeDocument/2006/relationships/customXml" Target="../ink/ink2221.xml"/><Relationship Id="rId53" Type="http://schemas.openxmlformats.org/officeDocument/2006/relationships/customXml" Target="../ink/ink2229.xml"/><Relationship Id="rId58" Type="http://schemas.openxmlformats.org/officeDocument/2006/relationships/image" Target="../media/image425.png"/><Relationship Id="rId74" Type="http://schemas.openxmlformats.org/officeDocument/2006/relationships/image" Target="../media/image433.png"/><Relationship Id="rId79" Type="http://schemas.openxmlformats.org/officeDocument/2006/relationships/customXml" Target="../ink/ink2242.xml"/><Relationship Id="rId102" Type="http://schemas.openxmlformats.org/officeDocument/2006/relationships/customXml" Target="../ink/ink2254.xml"/><Relationship Id="rId123" Type="http://schemas.openxmlformats.org/officeDocument/2006/relationships/image" Target="../media/image457.png"/><Relationship Id="rId128" Type="http://schemas.openxmlformats.org/officeDocument/2006/relationships/customXml" Target="../ink/ink2267.xml"/><Relationship Id="rId5" Type="http://schemas.openxmlformats.org/officeDocument/2006/relationships/customXml" Target="../ink/ink2205.xml"/><Relationship Id="rId90" Type="http://schemas.openxmlformats.org/officeDocument/2006/relationships/image" Target="../media/image441.png"/><Relationship Id="rId95" Type="http://schemas.openxmlformats.org/officeDocument/2006/relationships/customXml" Target="../ink/ink2250.xml"/><Relationship Id="rId22" Type="http://schemas.openxmlformats.org/officeDocument/2006/relationships/image" Target="../media/image406.png"/><Relationship Id="rId27" Type="http://schemas.openxmlformats.org/officeDocument/2006/relationships/customXml" Target="../ink/ink2216.xml"/><Relationship Id="rId43" Type="http://schemas.openxmlformats.org/officeDocument/2006/relationships/customXml" Target="../ink/ink2224.xml"/><Relationship Id="rId48" Type="http://schemas.openxmlformats.org/officeDocument/2006/relationships/image" Target="../media/image419.png"/><Relationship Id="rId64" Type="http://schemas.openxmlformats.org/officeDocument/2006/relationships/image" Target="../media/image428.png"/><Relationship Id="rId69" Type="http://schemas.openxmlformats.org/officeDocument/2006/relationships/customXml" Target="../ink/ink2237.xml"/><Relationship Id="rId113" Type="http://schemas.openxmlformats.org/officeDocument/2006/relationships/image" Target="../media/image452.png"/><Relationship Id="rId118" Type="http://schemas.openxmlformats.org/officeDocument/2006/relationships/customXml" Target="../ink/ink2262.xml"/><Relationship Id="rId80" Type="http://schemas.openxmlformats.org/officeDocument/2006/relationships/image" Target="../media/image438.png"/><Relationship Id="rId85" Type="http://schemas.openxmlformats.org/officeDocument/2006/relationships/customXml" Target="../ink/ink2245.xml"/><Relationship Id="rId12" Type="http://schemas.openxmlformats.org/officeDocument/2006/relationships/image" Target="../media/image397.png"/><Relationship Id="rId17" Type="http://schemas.openxmlformats.org/officeDocument/2006/relationships/customXml" Target="../ink/ink2211.xml"/><Relationship Id="rId33" Type="http://schemas.openxmlformats.org/officeDocument/2006/relationships/customXml" Target="../ink/ink2219.xml"/><Relationship Id="rId38" Type="http://schemas.openxmlformats.org/officeDocument/2006/relationships/image" Target="../media/image414.png"/><Relationship Id="rId59" Type="http://schemas.openxmlformats.org/officeDocument/2006/relationships/customXml" Target="../ink/ink2232.xml"/><Relationship Id="rId103" Type="http://schemas.openxmlformats.org/officeDocument/2006/relationships/image" Target="../media/image447.png"/><Relationship Id="rId108" Type="http://schemas.openxmlformats.org/officeDocument/2006/relationships/customXml" Target="../ink/ink2257.xml"/><Relationship Id="rId124" Type="http://schemas.openxmlformats.org/officeDocument/2006/relationships/customXml" Target="../ink/ink2265.xml"/><Relationship Id="rId129" Type="http://schemas.openxmlformats.org/officeDocument/2006/relationships/image" Target="../media/image460.png"/><Relationship Id="rId54" Type="http://schemas.openxmlformats.org/officeDocument/2006/relationships/image" Target="../media/image422.png"/><Relationship Id="rId70" Type="http://schemas.openxmlformats.org/officeDocument/2006/relationships/image" Target="../media/image431.png"/><Relationship Id="rId75" Type="http://schemas.openxmlformats.org/officeDocument/2006/relationships/customXml" Target="../ink/ink2240.xml"/><Relationship Id="rId91" Type="http://schemas.openxmlformats.org/officeDocument/2006/relationships/customXml" Target="../ink/ink2248.xml"/><Relationship Id="rId96" Type="http://schemas.openxmlformats.org/officeDocument/2006/relationships/image" Target="../media/image4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23" Type="http://schemas.openxmlformats.org/officeDocument/2006/relationships/customXml" Target="../ink/ink2214.xml"/><Relationship Id="rId28" Type="http://schemas.openxmlformats.org/officeDocument/2006/relationships/image" Target="../media/image409.png"/><Relationship Id="rId49" Type="http://schemas.openxmlformats.org/officeDocument/2006/relationships/customXml" Target="../ink/ink2227.xml"/><Relationship Id="rId114" Type="http://schemas.openxmlformats.org/officeDocument/2006/relationships/customXml" Target="../ink/ink2260.xml"/><Relationship Id="rId119" Type="http://schemas.openxmlformats.org/officeDocument/2006/relationships/image" Target="../media/image455.png"/><Relationship Id="rId44" Type="http://schemas.openxmlformats.org/officeDocument/2006/relationships/image" Target="../media/image418.png"/><Relationship Id="rId60" Type="http://schemas.openxmlformats.org/officeDocument/2006/relationships/image" Target="../media/image426.png"/><Relationship Id="rId65" Type="http://schemas.openxmlformats.org/officeDocument/2006/relationships/customXml" Target="../ink/ink2235.xml"/><Relationship Id="rId81" Type="http://schemas.openxmlformats.org/officeDocument/2006/relationships/customXml" Target="../ink/ink2243.xml"/><Relationship Id="rId86" Type="http://schemas.openxmlformats.org/officeDocument/2006/relationships/image" Target="../media/image435.png"/><Relationship Id="rId13" Type="http://schemas.openxmlformats.org/officeDocument/2006/relationships/customXml" Target="../ink/ink2209.xml"/><Relationship Id="rId18" Type="http://schemas.openxmlformats.org/officeDocument/2006/relationships/image" Target="../media/image404.png"/><Relationship Id="rId39" Type="http://schemas.openxmlformats.org/officeDocument/2006/relationships/customXml" Target="../ink/ink2222.xml"/><Relationship Id="rId109" Type="http://schemas.openxmlformats.org/officeDocument/2006/relationships/image" Target="../media/image450.png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2230.xml"/><Relationship Id="rId76" Type="http://schemas.openxmlformats.org/officeDocument/2006/relationships/image" Target="../media/image434.png"/><Relationship Id="rId97" Type="http://schemas.openxmlformats.org/officeDocument/2006/relationships/customXml" Target="../ink/ink2251.xml"/><Relationship Id="rId104" Type="http://schemas.openxmlformats.org/officeDocument/2006/relationships/customXml" Target="../ink/ink2255.xml"/><Relationship Id="rId120" Type="http://schemas.openxmlformats.org/officeDocument/2006/relationships/customXml" Target="../ink/ink2263.xml"/><Relationship Id="rId125" Type="http://schemas.openxmlformats.org/officeDocument/2006/relationships/image" Target="../media/image458.png"/><Relationship Id="rId7" Type="http://schemas.openxmlformats.org/officeDocument/2006/relationships/customXml" Target="../ink/ink2206.xml"/><Relationship Id="rId71" Type="http://schemas.openxmlformats.org/officeDocument/2006/relationships/customXml" Target="../ink/ink2238.xml"/><Relationship Id="rId92" Type="http://schemas.openxmlformats.org/officeDocument/2006/relationships/image" Target="../media/image442.png"/><Relationship Id="rId2" Type="http://schemas.openxmlformats.org/officeDocument/2006/relationships/image" Target="../media/image389.png"/><Relationship Id="rId29" Type="http://schemas.openxmlformats.org/officeDocument/2006/relationships/customXml" Target="../ink/ink2217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2225.xml"/><Relationship Id="rId66" Type="http://schemas.openxmlformats.org/officeDocument/2006/relationships/image" Target="../media/image429.png"/><Relationship Id="rId87" Type="http://schemas.openxmlformats.org/officeDocument/2006/relationships/customXml" Target="../ink/ink2246.xml"/><Relationship Id="rId110" Type="http://schemas.openxmlformats.org/officeDocument/2006/relationships/customXml" Target="../ink/ink2258.xml"/><Relationship Id="rId115" Type="http://schemas.openxmlformats.org/officeDocument/2006/relationships/image" Target="../media/image453.png"/><Relationship Id="rId61" Type="http://schemas.openxmlformats.org/officeDocument/2006/relationships/customXml" Target="../ink/ink2233.xml"/><Relationship Id="rId82" Type="http://schemas.openxmlformats.org/officeDocument/2006/relationships/image" Target="../media/image439.png"/><Relationship Id="rId19" Type="http://schemas.openxmlformats.org/officeDocument/2006/relationships/customXml" Target="../ink/ink2212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2220.xml"/><Relationship Id="rId56" Type="http://schemas.openxmlformats.org/officeDocument/2006/relationships/image" Target="../media/image423.png"/><Relationship Id="rId77" Type="http://schemas.openxmlformats.org/officeDocument/2006/relationships/customXml" Target="../ink/ink2241.xml"/><Relationship Id="rId100" Type="http://schemas.openxmlformats.org/officeDocument/2006/relationships/image" Target="../media/image446.png"/><Relationship Id="rId105" Type="http://schemas.openxmlformats.org/officeDocument/2006/relationships/image" Target="../media/image448.png"/><Relationship Id="rId126" Type="http://schemas.openxmlformats.org/officeDocument/2006/relationships/customXml" Target="../ink/ink2266.xml"/><Relationship Id="rId8" Type="http://schemas.openxmlformats.org/officeDocument/2006/relationships/image" Target="../media/image393.png"/><Relationship Id="rId51" Type="http://schemas.openxmlformats.org/officeDocument/2006/relationships/customXml" Target="../ink/ink2228.xml"/><Relationship Id="rId72" Type="http://schemas.openxmlformats.org/officeDocument/2006/relationships/image" Target="../media/image432.png"/><Relationship Id="rId93" Type="http://schemas.openxmlformats.org/officeDocument/2006/relationships/customXml" Target="../ink/ink2249.xml"/><Relationship Id="rId98" Type="http://schemas.openxmlformats.org/officeDocument/2006/relationships/image" Target="../media/image445.png"/><Relationship Id="rId121" Type="http://schemas.openxmlformats.org/officeDocument/2006/relationships/image" Target="../media/image456.png"/><Relationship Id="rId3" Type="http://schemas.openxmlformats.org/officeDocument/2006/relationships/customXml" Target="../ink/ink2204.xml"/><Relationship Id="rId25" Type="http://schemas.openxmlformats.org/officeDocument/2006/relationships/customXml" Target="../ink/ink2215.xml"/><Relationship Id="rId46" Type="http://schemas.openxmlformats.org/officeDocument/2006/relationships/image" Target="../media/image363.png"/><Relationship Id="rId67" Type="http://schemas.openxmlformats.org/officeDocument/2006/relationships/customXml" Target="../ink/ink2236.xml"/><Relationship Id="rId116" Type="http://schemas.openxmlformats.org/officeDocument/2006/relationships/customXml" Target="../ink/ink2261.xml"/><Relationship Id="rId20" Type="http://schemas.openxmlformats.org/officeDocument/2006/relationships/image" Target="../media/image405.png"/><Relationship Id="rId41" Type="http://schemas.openxmlformats.org/officeDocument/2006/relationships/customXml" Target="../ink/ink2223.xml"/><Relationship Id="rId62" Type="http://schemas.openxmlformats.org/officeDocument/2006/relationships/image" Target="../media/image427.png"/><Relationship Id="rId83" Type="http://schemas.openxmlformats.org/officeDocument/2006/relationships/customXml" Target="../ink/ink2244.xml"/><Relationship Id="rId88" Type="http://schemas.openxmlformats.org/officeDocument/2006/relationships/image" Target="../media/image436.png"/><Relationship Id="rId111" Type="http://schemas.openxmlformats.org/officeDocument/2006/relationships/image" Target="../media/image451.png"/><Relationship Id="rId15" Type="http://schemas.openxmlformats.org/officeDocument/2006/relationships/customXml" Target="../ink/ink2210.xml"/><Relationship Id="rId36" Type="http://schemas.openxmlformats.org/officeDocument/2006/relationships/image" Target="../media/image413.png"/><Relationship Id="rId57" Type="http://schemas.openxmlformats.org/officeDocument/2006/relationships/customXml" Target="../ink/ink2231.xml"/><Relationship Id="rId106" Type="http://schemas.openxmlformats.org/officeDocument/2006/relationships/customXml" Target="../ink/ink2256.xml"/><Relationship Id="rId127" Type="http://schemas.openxmlformats.org/officeDocument/2006/relationships/image" Target="../media/image459.png"/><Relationship Id="rId10" Type="http://schemas.openxmlformats.org/officeDocument/2006/relationships/image" Target="../media/image396.png"/><Relationship Id="rId31" Type="http://schemas.openxmlformats.org/officeDocument/2006/relationships/customXml" Target="../ink/ink2218.xml"/><Relationship Id="rId52" Type="http://schemas.openxmlformats.org/officeDocument/2006/relationships/image" Target="../media/image421.png"/><Relationship Id="rId73" Type="http://schemas.openxmlformats.org/officeDocument/2006/relationships/customXml" Target="../ink/ink2239.xml"/><Relationship Id="rId78" Type="http://schemas.openxmlformats.org/officeDocument/2006/relationships/image" Target="../media/image437.png"/><Relationship Id="rId94" Type="http://schemas.openxmlformats.org/officeDocument/2006/relationships/image" Target="../media/image443.png"/><Relationship Id="rId99" Type="http://schemas.openxmlformats.org/officeDocument/2006/relationships/customXml" Target="../ink/ink2252.xml"/><Relationship Id="rId101" Type="http://schemas.openxmlformats.org/officeDocument/2006/relationships/customXml" Target="../ink/ink2253.xml"/><Relationship Id="rId122" Type="http://schemas.openxmlformats.org/officeDocument/2006/relationships/customXml" Target="../ink/ink2264.xml"/><Relationship Id="rId4" Type="http://schemas.openxmlformats.org/officeDocument/2006/relationships/image" Target="../media/image391.png"/><Relationship Id="rId9" Type="http://schemas.openxmlformats.org/officeDocument/2006/relationships/customXml" Target="../ink/ink2207.xml"/><Relationship Id="rId26" Type="http://schemas.openxmlformats.org/officeDocument/2006/relationships/image" Target="../media/image408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112.xml"/><Relationship Id="rId26" Type="http://schemas.openxmlformats.org/officeDocument/2006/relationships/customXml" Target="../ink/ink116.xml"/><Relationship Id="rId39" Type="http://schemas.openxmlformats.org/officeDocument/2006/relationships/image" Target="../media/image23.png"/><Relationship Id="rId21" Type="http://schemas.openxmlformats.org/officeDocument/2006/relationships/image" Target="../media/image12.png"/><Relationship Id="rId34" Type="http://schemas.openxmlformats.org/officeDocument/2006/relationships/customXml" Target="../ink/ink120.xml"/><Relationship Id="rId42" Type="http://schemas.openxmlformats.org/officeDocument/2006/relationships/customXml" Target="../ink/ink124.xml"/><Relationship Id="rId47" Type="http://schemas.openxmlformats.org/officeDocument/2006/relationships/image" Target="../media/image27.png"/><Relationship Id="rId50" Type="http://schemas.openxmlformats.org/officeDocument/2006/relationships/customXml" Target="../ink/ink128.xml"/><Relationship Id="rId55" Type="http://schemas.openxmlformats.org/officeDocument/2006/relationships/image" Target="../media/image3110.png"/><Relationship Id="rId63" Type="http://schemas.openxmlformats.org/officeDocument/2006/relationships/image" Target="../media/image34.png"/><Relationship Id="rId7" Type="http://schemas.openxmlformats.org/officeDocument/2006/relationships/image" Target="../media/image5.png"/><Relationship Id="rId2" Type="http://schemas.openxmlformats.org/officeDocument/2006/relationships/customXml" Target="../ink/ink104.xml"/><Relationship Id="rId16" Type="http://schemas.openxmlformats.org/officeDocument/2006/relationships/customXml" Target="../ink/ink111.xml"/><Relationship Id="rId29" Type="http://schemas.openxmlformats.org/officeDocument/2006/relationships/image" Target="../media/image18.png"/><Relationship Id="rId11" Type="http://schemas.openxmlformats.org/officeDocument/2006/relationships/image" Target="../media/image7.png"/><Relationship Id="rId24" Type="http://schemas.openxmlformats.org/officeDocument/2006/relationships/customXml" Target="../ink/ink115.xml"/><Relationship Id="rId32" Type="http://schemas.openxmlformats.org/officeDocument/2006/relationships/customXml" Target="../ink/ink119.xml"/><Relationship Id="rId37" Type="http://schemas.openxmlformats.org/officeDocument/2006/relationships/image" Target="../media/image21.png"/><Relationship Id="rId40" Type="http://schemas.openxmlformats.org/officeDocument/2006/relationships/customXml" Target="../ink/ink123.xml"/><Relationship Id="rId45" Type="http://schemas.openxmlformats.org/officeDocument/2006/relationships/image" Target="../media/image26.png"/><Relationship Id="rId53" Type="http://schemas.openxmlformats.org/officeDocument/2006/relationships/image" Target="../media/image30.png"/><Relationship Id="rId58" Type="http://schemas.openxmlformats.org/officeDocument/2006/relationships/customXml" Target="../ink/ink132.xml"/><Relationship Id="rId5" Type="http://schemas.openxmlformats.org/officeDocument/2006/relationships/image" Target="../media/image4.png"/><Relationship Id="rId61" Type="http://schemas.openxmlformats.org/officeDocument/2006/relationships/image" Target="../media/image33.png"/><Relationship Id="rId19" Type="http://schemas.openxmlformats.org/officeDocument/2006/relationships/image" Target="../media/image11.png"/><Relationship Id="rId14" Type="http://schemas.openxmlformats.org/officeDocument/2006/relationships/customXml" Target="../ink/ink110.xml"/><Relationship Id="rId22" Type="http://schemas.openxmlformats.org/officeDocument/2006/relationships/customXml" Target="../ink/ink114.xml"/><Relationship Id="rId27" Type="http://schemas.openxmlformats.org/officeDocument/2006/relationships/image" Target="../media/image17.png"/><Relationship Id="rId30" Type="http://schemas.openxmlformats.org/officeDocument/2006/relationships/customXml" Target="../ink/ink118.xml"/><Relationship Id="rId35" Type="http://schemas.openxmlformats.org/officeDocument/2006/relationships/image" Target="../media/image20.png"/><Relationship Id="rId43" Type="http://schemas.openxmlformats.org/officeDocument/2006/relationships/image" Target="../media/image25.png"/><Relationship Id="rId48" Type="http://schemas.openxmlformats.org/officeDocument/2006/relationships/customXml" Target="../ink/ink127.xml"/><Relationship Id="rId56" Type="http://schemas.openxmlformats.org/officeDocument/2006/relationships/customXml" Target="../ink/ink131.xml"/><Relationship Id="rId8" Type="http://schemas.openxmlformats.org/officeDocument/2006/relationships/customXml" Target="../ink/ink107.xml"/><Relationship Id="rId51" Type="http://schemas.openxmlformats.org/officeDocument/2006/relationships/image" Target="../media/image29.png"/><Relationship Id="rId3" Type="http://schemas.openxmlformats.org/officeDocument/2006/relationships/image" Target="../media/image3.png"/><Relationship Id="rId12" Type="http://schemas.openxmlformats.org/officeDocument/2006/relationships/customXml" Target="../ink/ink109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9.png"/><Relationship Id="rId38" Type="http://schemas.openxmlformats.org/officeDocument/2006/relationships/customXml" Target="../ink/ink122.xml"/><Relationship Id="rId46" Type="http://schemas.openxmlformats.org/officeDocument/2006/relationships/customXml" Target="../ink/ink126.xml"/><Relationship Id="rId59" Type="http://schemas.openxmlformats.org/officeDocument/2006/relationships/customXml" Target="../ink/ink133.xml"/><Relationship Id="rId20" Type="http://schemas.openxmlformats.org/officeDocument/2006/relationships/customXml" Target="../ink/ink113.xml"/><Relationship Id="rId41" Type="http://schemas.openxmlformats.org/officeDocument/2006/relationships/image" Target="../media/image24.png"/><Relationship Id="rId54" Type="http://schemas.openxmlformats.org/officeDocument/2006/relationships/customXml" Target="../ink/ink130.xml"/><Relationship Id="rId62" Type="http://schemas.openxmlformats.org/officeDocument/2006/relationships/customXml" Target="../ink/ink1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17.xml"/><Relationship Id="rId36" Type="http://schemas.openxmlformats.org/officeDocument/2006/relationships/customXml" Target="../ink/ink121.xml"/><Relationship Id="rId49" Type="http://schemas.openxmlformats.org/officeDocument/2006/relationships/image" Target="../media/image28.png"/><Relationship Id="rId57" Type="http://schemas.openxmlformats.org/officeDocument/2006/relationships/image" Target="../media/image3210.png"/><Relationship Id="rId10" Type="http://schemas.openxmlformats.org/officeDocument/2006/relationships/customXml" Target="../ink/ink108.xml"/><Relationship Id="rId31" Type="http://schemas.openxmlformats.org/officeDocument/2006/relationships/image" Target="../media/image22.png"/><Relationship Id="rId44" Type="http://schemas.openxmlformats.org/officeDocument/2006/relationships/customXml" Target="../ink/ink125.xml"/><Relationship Id="rId52" Type="http://schemas.openxmlformats.org/officeDocument/2006/relationships/customXml" Target="../ink/ink129.xml"/><Relationship Id="rId60" Type="http://schemas.openxmlformats.org/officeDocument/2006/relationships/customXml" Target="../ink/ink134.xml"/><Relationship Id="rId4" Type="http://schemas.openxmlformats.org/officeDocument/2006/relationships/customXml" Target="../ink/ink105.xml"/><Relationship Id="rId9" Type="http://schemas.openxmlformats.org/officeDocument/2006/relationships/image" Target="../media/image6.png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4.png"/><Relationship Id="rId21" Type="http://schemas.openxmlformats.org/officeDocument/2006/relationships/customXml" Target="../ink/ink2277.xml"/><Relationship Id="rId42" Type="http://schemas.openxmlformats.org/officeDocument/2006/relationships/image" Target="../media/image417.png"/><Relationship Id="rId63" Type="http://schemas.openxmlformats.org/officeDocument/2006/relationships/customXml" Target="../ink/ink2298.xml"/><Relationship Id="rId84" Type="http://schemas.openxmlformats.org/officeDocument/2006/relationships/image" Target="../media/image440.png"/><Relationship Id="rId16" Type="http://schemas.openxmlformats.org/officeDocument/2006/relationships/image" Target="../media/image399.png"/><Relationship Id="rId107" Type="http://schemas.openxmlformats.org/officeDocument/2006/relationships/image" Target="../media/image449.png"/><Relationship Id="rId11" Type="http://schemas.openxmlformats.org/officeDocument/2006/relationships/customXml" Target="../ink/ink2272.xml"/><Relationship Id="rId32" Type="http://schemas.openxmlformats.org/officeDocument/2006/relationships/image" Target="../media/image411.png"/><Relationship Id="rId37" Type="http://schemas.openxmlformats.org/officeDocument/2006/relationships/customXml" Target="../ink/ink2285.xml"/><Relationship Id="rId53" Type="http://schemas.openxmlformats.org/officeDocument/2006/relationships/customXml" Target="../ink/ink2293.xml"/><Relationship Id="rId58" Type="http://schemas.openxmlformats.org/officeDocument/2006/relationships/image" Target="../media/image425.png"/><Relationship Id="rId74" Type="http://schemas.openxmlformats.org/officeDocument/2006/relationships/image" Target="../media/image433.png"/><Relationship Id="rId79" Type="http://schemas.openxmlformats.org/officeDocument/2006/relationships/customXml" Target="../ink/ink2306.xml"/><Relationship Id="rId102" Type="http://schemas.openxmlformats.org/officeDocument/2006/relationships/customXml" Target="../ink/ink2318.xml"/><Relationship Id="rId123" Type="http://schemas.openxmlformats.org/officeDocument/2006/relationships/image" Target="../media/image457.png"/><Relationship Id="rId128" Type="http://schemas.openxmlformats.org/officeDocument/2006/relationships/customXml" Target="../ink/ink2331.xml"/><Relationship Id="rId5" Type="http://schemas.openxmlformats.org/officeDocument/2006/relationships/customXml" Target="../ink/ink2269.xml"/><Relationship Id="rId90" Type="http://schemas.openxmlformats.org/officeDocument/2006/relationships/image" Target="../media/image441.png"/><Relationship Id="rId95" Type="http://schemas.openxmlformats.org/officeDocument/2006/relationships/customXml" Target="../ink/ink2314.xml"/><Relationship Id="rId22" Type="http://schemas.openxmlformats.org/officeDocument/2006/relationships/image" Target="../media/image406.png"/><Relationship Id="rId27" Type="http://schemas.openxmlformats.org/officeDocument/2006/relationships/customXml" Target="../ink/ink2280.xml"/><Relationship Id="rId43" Type="http://schemas.openxmlformats.org/officeDocument/2006/relationships/customXml" Target="../ink/ink2288.xml"/><Relationship Id="rId48" Type="http://schemas.openxmlformats.org/officeDocument/2006/relationships/image" Target="../media/image419.png"/><Relationship Id="rId64" Type="http://schemas.openxmlformats.org/officeDocument/2006/relationships/image" Target="../media/image428.png"/><Relationship Id="rId69" Type="http://schemas.openxmlformats.org/officeDocument/2006/relationships/customXml" Target="../ink/ink2301.xml"/><Relationship Id="rId113" Type="http://schemas.openxmlformats.org/officeDocument/2006/relationships/image" Target="../media/image452.png"/><Relationship Id="rId118" Type="http://schemas.openxmlformats.org/officeDocument/2006/relationships/customXml" Target="../ink/ink2326.xml"/><Relationship Id="rId134" Type="http://schemas.openxmlformats.org/officeDocument/2006/relationships/image" Target="../media/image462.png"/><Relationship Id="rId80" Type="http://schemas.openxmlformats.org/officeDocument/2006/relationships/image" Target="../media/image438.png"/><Relationship Id="rId85" Type="http://schemas.openxmlformats.org/officeDocument/2006/relationships/customXml" Target="../ink/ink2309.xml"/><Relationship Id="rId12" Type="http://schemas.openxmlformats.org/officeDocument/2006/relationships/image" Target="../media/image397.png"/><Relationship Id="rId17" Type="http://schemas.openxmlformats.org/officeDocument/2006/relationships/customXml" Target="../ink/ink2275.xml"/><Relationship Id="rId33" Type="http://schemas.openxmlformats.org/officeDocument/2006/relationships/customXml" Target="../ink/ink2283.xml"/><Relationship Id="rId38" Type="http://schemas.openxmlformats.org/officeDocument/2006/relationships/image" Target="../media/image414.png"/><Relationship Id="rId59" Type="http://schemas.openxmlformats.org/officeDocument/2006/relationships/customXml" Target="../ink/ink2296.xml"/><Relationship Id="rId103" Type="http://schemas.openxmlformats.org/officeDocument/2006/relationships/image" Target="../media/image447.png"/><Relationship Id="rId108" Type="http://schemas.openxmlformats.org/officeDocument/2006/relationships/customXml" Target="../ink/ink2321.xml"/><Relationship Id="rId124" Type="http://schemas.openxmlformats.org/officeDocument/2006/relationships/customXml" Target="../ink/ink2329.xml"/><Relationship Id="rId129" Type="http://schemas.openxmlformats.org/officeDocument/2006/relationships/image" Target="../media/image460.png"/><Relationship Id="rId54" Type="http://schemas.openxmlformats.org/officeDocument/2006/relationships/image" Target="../media/image422.png"/><Relationship Id="rId70" Type="http://schemas.openxmlformats.org/officeDocument/2006/relationships/image" Target="../media/image431.png"/><Relationship Id="rId75" Type="http://schemas.openxmlformats.org/officeDocument/2006/relationships/customXml" Target="../ink/ink2304.xml"/><Relationship Id="rId91" Type="http://schemas.openxmlformats.org/officeDocument/2006/relationships/customXml" Target="../ink/ink2312.xml"/><Relationship Id="rId96" Type="http://schemas.openxmlformats.org/officeDocument/2006/relationships/image" Target="../media/image4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23" Type="http://schemas.openxmlformats.org/officeDocument/2006/relationships/customXml" Target="../ink/ink2278.xml"/><Relationship Id="rId28" Type="http://schemas.openxmlformats.org/officeDocument/2006/relationships/image" Target="../media/image409.png"/><Relationship Id="rId49" Type="http://schemas.openxmlformats.org/officeDocument/2006/relationships/customXml" Target="../ink/ink2291.xml"/><Relationship Id="rId114" Type="http://schemas.openxmlformats.org/officeDocument/2006/relationships/customXml" Target="../ink/ink2324.xml"/><Relationship Id="rId119" Type="http://schemas.openxmlformats.org/officeDocument/2006/relationships/image" Target="../media/image455.png"/><Relationship Id="rId44" Type="http://schemas.openxmlformats.org/officeDocument/2006/relationships/image" Target="../media/image418.png"/><Relationship Id="rId60" Type="http://schemas.openxmlformats.org/officeDocument/2006/relationships/image" Target="../media/image426.png"/><Relationship Id="rId65" Type="http://schemas.openxmlformats.org/officeDocument/2006/relationships/customXml" Target="../ink/ink2299.xml"/><Relationship Id="rId81" Type="http://schemas.openxmlformats.org/officeDocument/2006/relationships/customXml" Target="../ink/ink2307.xml"/><Relationship Id="rId86" Type="http://schemas.openxmlformats.org/officeDocument/2006/relationships/image" Target="../media/image435.png"/><Relationship Id="rId130" Type="http://schemas.openxmlformats.org/officeDocument/2006/relationships/customXml" Target="../ink/ink2332.xml"/><Relationship Id="rId135" Type="http://schemas.openxmlformats.org/officeDocument/2006/relationships/customXml" Target="../ink/ink2335.xml"/><Relationship Id="rId13" Type="http://schemas.openxmlformats.org/officeDocument/2006/relationships/customXml" Target="../ink/ink2273.xml"/><Relationship Id="rId18" Type="http://schemas.openxmlformats.org/officeDocument/2006/relationships/image" Target="../media/image404.png"/><Relationship Id="rId39" Type="http://schemas.openxmlformats.org/officeDocument/2006/relationships/customXml" Target="../ink/ink2286.xml"/><Relationship Id="rId109" Type="http://schemas.openxmlformats.org/officeDocument/2006/relationships/image" Target="../media/image450.png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2294.xml"/><Relationship Id="rId76" Type="http://schemas.openxmlformats.org/officeDocument/2006/relationships/image" Target="../media/image434.png"/><Relationship Id="rId97" Type="http://schemas.openxmlformats.org/officeDocument/2006/relationships/customXml" Target="../ink/ink2315.xml"/><Relationship Id="rId104" Type="http://schemas.openxmlformats.org/officeDocument/2006/relationships/customXml" Target="../ink/ink2319.xml"/><Relationship Id="rId120" Type="http://schemas.openxmlformats.org/officeDocument/2006/relationships/customXml" Target="../ink/ink2327.xml"/><Relationship Id="rId125" Type="http://schemas.openxmlformats.org/officeDocument/2006/relationships/image" Target="../media/image458.png"/><Relationship Id="rId7" Type="http://schemas.openxmlformats.org/officeDocument/2006/relationships/customXml" Target="../ink/ink2270.xml"/><Relationship Id="rId71" Type="http://schemas.openxmlformats.org/officeDocument/2006/relationships/customXml" Target="../ink/ink2302.xml"/><Relationship Id="rId92" Type="http://schemas.openxmlformats.org/officeDocument/2006/relationships/image" Target="../media/image442.png"/><Relationship Id="rId2" Type="http://schemas.openxmlformats.org/officeDocument/2006/relationships/image" Target="../media/image389.png"/><Relationship Id="rId29" Type="http://schemas.openxmlformats.org/officeDocument/2006/relationships/customXml" Target="../ink/ink2281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2289.xml"/><Relationship Id="rId66" Type="http://schemas.openxmlformats.org/officeDocument/2006/relationships/image" Target="../media/image429.png"/><Relationship Id="rId87" Type="http://schemas.openxmlformats.org/officeDocument/2006/relationships/customXml" Target="../ink/ink2310.xml"/><Relationship Id="rId110" Type="http://schemas.openxmlformats.org/officeDocument/2006/relationships/customXml" Target="../ink/ink2322.xml"/><Relationship Id="rId115" Type="http://schemas.openxmlformats.org/officeDocument/2006/relationships/image" Target="../media/image453.png"/><Relationship Id="rId131" Type="http://schemas.openxmlformats.org/officeDocument/2006/relationships/customXml" Target="../ink/ink2333.xml"/><Relationship Id="rId136" Type="http://schemas.openxmlformats.org/officeDocument/2006/relationships/image" Target="../media/image463.png"/><Relationship Id="rId61" Type="http://schemas.openxmlformats.org/officeDocument/2006/relationships/customXml" Target="../ink/ink2297.xml"/><Relationship Id="rId82" Type="http://schemas.openxmlformats.org/officeDocument/2006/relationships/image" Target="../media/image439.png"/><Relationship Id="rId19" Type="http://schemas.openxmlformats.org/officeDocument/2006/relationships/customXml" Target="../ink/ink2276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2284.xml"/><Relationship Id="rId56" Type="http://schemas.openxmlformats.org/officeDocument/2006/relationships/image" Target="../media/image423.png"/><Relationship Id="rId77" Type="http://schemas.openxmlformats.org/officeDocument/2006/relationships/customXml" Target="../ink/ink2305.xml"/><Relationship Id="rId100" Type="http://schemas.openxmlformats.org/officeDocument/2006/relationships/image" Target="../media/image446.png"/><Relationship Id="rId105" Type="http://schemas.openxmlformats.org/officeDocument/2006/relationships/image" Target="../media/image448.png"/><Relationship Id="rId126" Type="http://schemas.openxmlformats.org/officeDocument/2006/relationships/customXml" Target="../ink/ink2330.xml"/><Relationship Id="rId8" Type="http://schemas.openxmlformats.org/officeDocument/2006/relationships/image" Target="../media/image393.png"/><Relationship Id="rId51" Type="http://schemas.openxmlformats.org/officeDocument/2006/relationships/customXml" Target="../ink/ink2292.xml"/><Relationship Id="rId72" Type="http://schemas.openxmlformats.org/officeDocument/2006/relationships/image" Target="../media/image432.png"/><Relationship Id="rId93" Type="http://schemas.openxmlformats.org/officeDocument/2006/relationships/customXml" Target="../ink/ink2313.xml"/><Relationship Id="rId98" Type="http://schemas.openxmlformats.org/officeDocument/2006/relationships/image" Target="../media/image445.png"/><Relationship Id="rId121" Type="http://schemas.openxmlformats.org/officeDocument/2006/relationships/image" Target="../media/image456.png"/><Relationship Id="rId3" Type="http://schemas.openxmlformats.org/officeDocument/2006/relationships/customXml" Target="../ink/ink2268.xml"/><Relationship Id="rId25" Type="http://schemas.openxmlformats.org/officeDocument/2006/relationships/customXml" Target="../ink/ink2279.xml"/><Relationship Id="rId46" Type="http://schemas.openxmlformats.org/officeDocument/2006/relationships/image" Target="../media/image363.png"/><Relationship Id="rId67" Type="http://schemas.openxmlformats.org/officeDocument/2006/relationships/customXml" Target="../ink/ink2300.xml"/><Relationship Id="rId116" Type="http://schemas.openxmlformats.org/officeDocument/2006/relationships/customXml" Target="../ink/ink2325.xml"/><Relationship Id="rId20" Type="http://schemas.openxmlformats.org/officeDocument/2006/relationships/image" Target="../media/image405.png"/><Relationship Id="rId41" Type="http://schemas.openxmlformats.org/officeDocument/2006/relationships/customXml" Target="../ink/ink2287.xml"/><Relationship Id="rId62" Type="http://schemas.openxmlformats.org/officeDocument/2006/relationships/image" Target="../media/image427.png"/><Relationship Id="rId83" Type="http://schemas.openxmlformats.org/officeDocument/2006/relationships/customXml" Target="../ink/ink2308.xml"/><Relationship Id="rId88" Type="http://schemas.openxmlformats.org/officeDocument/2006/relationships/image" Target="../media/image436.png"/><Relationship Id="rId111" Type="http://schemas.openxmlformats.org/officeDocument/2006/relationships/image" Target="../media/image451.png"/><Relationship Id="rId132" Type="http://schemas.openxmlformats.org/officeDocument/2006/relationships/image" Target="../media/image461.png"/><Relationship Id="rId15" Type="http://schemas.openxmlformats.org/officeDocument/2006/relationships/customXml" Target="../ink/ink2274.xml"/><Relationship Id="rId36" Type="http://schemas.openxmlformats.org/officeDocument/2006/relationships/image" Target="../media/image413.png"/><Relationship Id="rId57" Type="http://schemas.openxmlformats.org/officeDocument/2006/relationships/customXml" Target="../ink/ink2295.xml"/><Relationship Id="rId106" Type="http://schemas.openxmlformats.org/officeDocument/2006/relationships/customXml" Target="../ink/ink2320.xml"/><Relationship Id="rId127" Type="http://schemas.openxmlformats.org/officeDocument/2006/relationships/image" Target="../media/image459.png"/><Relationship Id="rId10" Type="http://schemas.openxmlformats.org/officeDocument/2006/relationships/image" Target="../media/image396.png"/><Relationship Id="rId31" Type="http://schemas.openxmlformats.org/officeDocument/2006/relationships/customXml" Target="../ink/ink2282.xml"/><Relationship Id="rId52" Type="http://schemas.openxmlformats.org/officeDocument/2006/relationships/image" Target="../media/image421.png"/><Relationship Id="rId73" Type="http://schemas.openxmlformats.org/officeDocument/2006/relationships/customXml" Target="../ink/ink2303.xml"/><Relationship Id="rId78" Type="http://schemas.openxmlformats.org/officeDocument/2006/relationships/image" Target="../media/image437.png"/><Relationship Id="rId94" Type="http://schemas.openxmlformats.org/officeDocument/2006/relationships/image" Target="../media/image443.png"/><Relationship Id="rId99" Type="http://schemas.openxmlformats.org/officeDocument/2006/relationships/customXml" Target="../ink/ink2316.xml"/><Relationship Id="rId101" Type="http://schemas.openxmlformats.org/officeDocument/2006/relationships/customXml" Target="../ink/ink2317.xml"/><Relationship Id="rId122" Type="http://schemas.openxmlformats.org/officeDocument/2006/relationships/customXml" Target="../ink/ink2328.xml"/><Relationship Id="rId4" Type="http://schemas.openxmlformats.org/officeDocument/2006/relationships/image" Target="../media/image391.png"/><Relationship Id="rId9" Type="http://schemas.openxmlformats.org/officeDocument/2006/relationships/customXml" Target="../ink/ink2271.xml"/><Relationship Id="rId26" Type="http://schemas.openxmlformats.org/officeDocument/2006/relationships/image" Target="../media/image408.png"/><Relationship Id="rId47" Type="http://schemas.openxmlformats.org/officeDocument/2006/relationships/customXml" Target="../ink/ink2290.xml"/><Relationship Id="rId68" Type="http://schemas.openxmlformats.org/officeDocument/2006/relationships/image" Target="../media/image430.png"/><Relationship Id="rId89" Type="http://schemas.openxmlformats.org/officeDocument/2006/relationships/customXml" Target="../ink/ink2311.xml"/><Relationship Id="rId112" Type="http://schemas.openxmlformats.org/officeDocument/2006/relationships/customXml" Target="../ink/ink2323.xml"/><Relationship Id="rId133" Type="http://schemas.openxmlformats.org/officeDocument/2006/relationships/customXml" Target="../ink/ink2334.xml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4.png"/><Relationship Id="rId21" Type="http://schemas.openxmlformats.org/officeDocument/2006/relationships/customXml" Target="../ink/ink2345.xml"/><Relationship Id="rId42" Type="http://schemas.openxmlformats.org/officeDocument/2006/relationships/image" Target="../media/image417.png"/><Relationship Id="rId63" Type="http://schemas.openxmlformats.org/officeDocument/2006/relationships/customXml" Target="../ink/ink2366.xml"/><Relationship Id="rId84" Type="http://schemas.openxmlformats.org/officeDocument/2006/relationships/image" Target="../media/image440.png"/><Relationship Id="rId138" Type="http://schemas.openxmlformats.org/officeDocument/2006/relationships/image" Target="../media/image464.png"/><Relationship Id="rId159" Type="http://schemas.openxmlformats.org/officeDocument/2006/relationships/customXml" Target="../ink/ink2415.xml"/><Relationship Id="rId107" Type="http://schemas.openxmlformats.org/officeDocument/2006/relationships/image" Target="../media/image449.png"/><Relationship Id="rId11" Type="http://schemas.openxmlformats.org/officeDocument/2006/relationships/customXml" Target="../ink/ink2340.xml"/><Relationship Id="rId32" Type="http://schemas.openxmlformats.org/officeDocument/2006/relationships/image" Target="../media/image411.png"/><Relationship Id="rId53" Type="http://schemas.openxmlformats.org/officeDocument/2006/relationships/customXml" Target="../ink/ink2361.xml"/><Relationship Id="rId74" Type="http://schemas.openxmlformats.org/officeDocument/2006/relationships/image" Target="../media/image433.png"/><Relationship Id="rId128" Type="http://schemas.openxmlformats.org/officeDocument/2006/relationships/customXml" Target="../ink/ink2399.xml"/><Relationship Id="rId149" Type="http://schemas.openxmlformats.org/officeDocument/2006/relationships/customXml" Target="../ink/ink2410.xml"/><Relationship Id="rId5" Type="http://schemas.openxmlformats.org/officeDocument/2006/relationships/customXml" Target="../ink/ink2337.xml"/><Relationship Id="rId95" Type="http://schemas.openxmlformats.org/officeDocument/2006/relationships/customXml" Target="../ink/ink2382.xml"/><Relationship Id="rId160" Type="http://schemas.openxmlformats.org/officeDocument/2006/relationships/image" Target="../media/image475.png"/><Relationship Id="rId22" Type="http://schemas.openxmlformats.org/officeDocument/2006/relationships/image" Target="../media/image406.png"/><Relationship Id="rId43" Type="http://schemas.openxmlformats.org/officeDocument/2006/relationships/customXml" Target="../ink/ink2356.xml"/><Relationship Id="rId64" Type="http://schemas.openxmlformats.org/officeDocument/2006/relationships/image" Target="../media/image428.png"/><Relationship Id="rId118" Type="http://schemas.openxmlformats.org/officeDocument/2006/relationships/customXml" Target="../ink/ink2394.xml"/><Relationship Id="rId139" Type="http://schemas.openxmlformats.org/officeDocument/2006/relationships/customXml" Target="../ink/ink2405.xml"/><Relationship Id="rId80" Type="http://schemas.openxmlformats.org/officeDocument/2006/relationships/image" Target="../media/image438.png"/><Relationship Id="rId85" Type="http://schemas.openxmlformats.org/officeDocument/2006/relationships/customXml" Target="../ink/ink2377.xml"/><Relationship Id="rId150" Type="http://schemas.openxmlformats.org/officeDocument/2006/relationships/image" Target="../media/image470.png"/><Relationship Id="rId155" Type="http://schemas.openxmlformats.org/officeDocument/2006/relationships/customXml" Target="../ink/ink2413.xml"/><Relationship Id="rId12" Type="http://schemas.openxmlformats.org/officeDocument/2006/relationships/image" Target="../media/image397.png"/><Relationship Id="rId17" Type="http://schemas.openxmlformats.org/officeDocument/2006/relationships/customXml" Target="../ink/ink2343.xml"/><Relationship Id="rId33" Type="http://schemas.openxmlformats.org/officeDocument/2006/relationships/customXml" Target="../ink/ink2351.xml"/><Relationship Id="rId38" Type="http://schemas.openxmlformats.org/officeDocument/2006/relationships/image" Target="../media/image414.png"/><Relationship Id="rId59" Type="http://schemas.openxmlformats.org/officeDocument/2006/relationships/customXml" Target="../ink/ink2364.xml"/><Relationship Id="rId103" Type="http://schemas.openxmlformats.org/officeDocument/2006/relationships/image" Target="../media/image447.png"/><Relationship Id="rId108" Type="http://schemas.openxmlformats.org/officeDocument/2006/relationships/customXml" Target="../ink/ink2389.xml"/><Relationship Id="rId124" Type="http://schemas.openxmlformats.org/officeDocument/2006/relationships/customXml" Target="../ink/ink2397.xml"/><Relationship Id="rId129" Type="http://schemas.openxmlformats.org/officeDocument/2006/relationships/image" Target="../media/image460.png"/><Relationship Id="rId54" Type="http://schemas.openxmlformats.org/officeDocument/2006/relationships/image" Target="../media/image422.png"/><Relationship Id="rId70" Type="http://schemas.openxmlformats.org/officeDocument/2006/relationships/image" Target="../media/image431.png"/><Relationship Id="rId75" Type="http://schemas.openxmlformats.org/officeDocument/2006/relationships/customXml" Target="../ink/ink2372.xml"/><Relationship Id="rId91" Type="http://schemas.openxmlformats.org/officeDocument/2006/relationships/customXml" Target="../ink/ink2380.xml"/><Relationship Id="rId96" Type="http://schemas.openxmlformats.org/officeDocument/2006/relationships/image" Target="../media/image444.png"/><Relationship Id="rId140" Type="http://schemas.openxmlformats.org/officeDocument/2006/relationships/image" Target="../media/image465.png"/><Relationship Id="rId145" Type="http://schemas.openxmlformats.org/officeDocument/2006/relationships/customXml" Target="../ink/ink240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23" Type="http://schemas.openxmlformats.org/officeDocument/2006/relationships/customXml" Target="../ink/ink2346.xml"/><Relationship Id="rId28" Type="http://schemas.openxmlformats.org/officeDocument/2006/relationships/image" Target="../media/image409.png"/><Relationship Id="rId49" Type="http://schemas.openxmlformats.org/officeDocument/2006/relationships/customXml" Target="../ink/ink2359.xml"/><Relationship Id="rId114" Type="http://schemas.openxmlformats.org/officeDocument/2006/relationships/customXml" Target="../ink/ink2392.xml"/><Relationship Id="rId119" Type="http://schemas.openxmlformats.org/officeDocument/2006/relationships/image" Target="../media/image455.png"/><Relationship Id="rId44" Type="http://schemas.openxmlformats.org/officeDocument/2006/relationships/image" Target="../media/image418.png"/><Relationship Id="rId60" Type="http://schemas.openxmlformats.org/officeDocument/2006/relationships/image" Target="../media/image426.png"/><Relationship Id="rId65" Type="http://schemas.openxmlformats.org/officeDocument/2006/relationships/customXml" Target="../ink/ink2367.xml"/><Relationship Id="rId81" Type="http://schemas.openxmlformats.org/officeDocument/2006/relationships/customXml" Target="../ink/ink2375.xml"/><Relationship Id="rId86" Type="http://schemas.openxmlformats.org/officeDocument/2006/relationships/image" Target="../media/image435.png"/><Relationship Id="rId130" Type="http://schemas.openxmlformats.org/officeDocument/2006/relationships/customXml" Target="../ink/ink2400.xml"/><Relationship Id="rId135" Type="http://schemas.openxmlformats.org/officeDocument/2006/relationships/customXml" Target="../ink/ink2403.xml"/><Relationship Id="rId151" Type="http://schemas.openxmlformats.org/officeDocument/2006/relationships/customXml" Target="../ink/ink2411.xml"/><Relationship Id="rId156" Type="http://schemas.openxmlformats.org/officeDocument/2006/relationships/image" Target="../media/image473.png"/><Relationship Id="rId13" Type="http://schemas.openxmlformats.org/officeDocument/2006/relationships/customXml" Target="../ink/ink2341.xml"/><Relationship Id="rId18" Type="http://schemas.openxmlformats.org/officeDocument/2006/relationships/image" Target="../media/image404.png"/><Relationship Id="rId39" Type="http://schemas.openxmlformats.org/officeDocument/2006/relationships/customXml" Target="../ink/ink2354.xml"/><Relationship Id="rId109" Type="http://schemas.openxmlformats.org/officeDocument/2006/relationships/image" Target="../media/image450.png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2362.xml"/><Relationship Id="rId76" Type="http://schemas.openxmlformats.org/officeDocument/2006/relationships/image" Target="../media/image434.png"/><Relationship Id="rId97" Type="http://schemas.openxmlformats.org/officeDocument/2006/relationships/customXml" Target="../ink/ink2383.xml"/><Relationship Id="rId104" Type="http://schemas.openxmlformats.org/officeDocument/2006/relationships/customXml" Target="../ink/ink2387.xml"/><Relationship Id="rId120" Type="http://schemas.openxmlformats.org/officeDocument/2006/relationships/customXml" Target="../ink/ink2395.xml"/><Relationship Id="rId125" Type="http://schemas.openxmlformats.org/officeDocument/2006/relationships/image" Target="../media/image458.png"/><Relationship Id="rId141" Type="http://schemas.openxmlformats.org/officeDocument/2006/relationships/customXml" Target="../ink/ink2406.xml"/><Relationship Id="rId146" Type="http://schemas.openxmlformats.org/officeDocument/2006/relationships/image" Target="../media/image468.png"/><Relationship Id="rId7" Type="http://schemas.openxmlformats.org/officeDocument/2006/relationships/customXml" Target="../ink/ink2338.xml"/><Relationship Id="rId71" Type="http://schemas.openxmlformats.org/officeDocument/2006/relationships/customXml" Target="../ink/ink2370.xml"/><Relationship Id="rId92" Type="http://schemas.openxmlformats.org/officeDocument/2006/relationships/image" Target="../media/image442.png"/><Relationship Id="rId2" Type="http://schemas.openxmlformats.org/officeDocument/2006/relationships/image" Target="../media/image389.png"/><Relationship Id="rId29" Type="http://schemas.openxmlformats.org/officeDocument/2006/relationships/customXml" Target="../ink/ink2349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2357.xml"/><Relationship Id="rId66" Type="http://schemas.openxmlformats.org/officeDocument/2006/relationships/image" Target="../media/image429.png"/><Relationship Id="rId87" Type="http://schemas.openxmlformats.org/officeDocument/2006/relationships/customXml" Target="../ink/ink2378.xml"/><Relationship Id="rId110" Type="http://schemas.openxmlformats.org/officeDocument/2006/relationships/customXml" Target="../ink/ink2390.xml"/><Relationship Id="rId115" Type="http://schemas.openxmlformats.org/officeDocument/2006/relationships/image" Target="../media/image453.png"/><Relationship Id="rId131" Type="http://schemas.openxmlformats.org/officeDocument/2006/relationships/customXml" Target="../ink/ink2401.xml"/><Relationship Id="rId136" Type="http://schemas.openxmlformats.org/officeDocument/2006/relationships/image" Target="../media/image463.png"/><Relationship Id="rId157" Type="http://schemas.openxmlformats.org/officeDocument/2006/relationships/customXml" Target="../ink/ink2414.xml"/><Relationship Id="rId61" Type="http://schemas.openxmlformats.org/officeDocument/2006/relationships/customXml" Target="../ink/ink2365.xml"/><Relationship Id="rId82" Type="http://schemas.openxmlformats.org/officeDocument/2006/relationships/image" Target="../media/image439.png"/><Relationship Id="rId152" Type="http://schemas.openxmlformats.org/officeDocument/2006/relationships/image" Target="../media/image471.png"/><Relationship Id="rId19" Type="http://schemas.openxmlformats.org/officeDocument/2006/relationships/customXml" Target="../ink/ink2344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2352.xml"/><Relationship Id="rId56" Type="http://schemas.openxmlformats.org/officeDocument/2006/relationships/image" Target="../media/image423.png"/><Relationship Id="rId77" Type="http://schemas.openxmlformats.org/officeDocument/2006/relationships/customXml" Target="../ink/ink2373.xml"/><Relationship Id="rId100" Type="http://schemas.openxmlformats.org/officeDocument/2006/relationships/image" Target="../media/image446.png"/><Relationship Id="rId105" Type="http://schemas.openxmlformats.org/officeDocument/2006/relationships/image" Target="../media/image448.png"/><Relationship Id="rId126" Type="http://schemas.openxmlformats.org/officeDocument/2006/relationships/customXml" Target="../ink/ink2398.xml"/><Relationship Id="rId147" Type="http://schemas.openxmlformats.org/officeDocument/2006/relationships/customXml" Target="../ink/ink2409.xml"/><Relationship Id="rId8" Type="http://schemas.openxmlformats.org/officeDocument/2006/relationships/image" Target="../media/image393.png"/><Relationship Id="rId51" Type="http://schemas.openxmlformats.org/officeDocument/2006/relationships/customXml" Target="../ink/ink2360.xml"/><Relationship Id="rId72" Type="http://schemas.openxmlformats.org/officeDocument/2006/relationships/image" Target="../media/image432.png"/><Relationship Id="rId93" Type="http://schemas.openxmlformats.org/officeDocument/2006/relationships/customXml" Target="../ink/ink2381.xml"/><Relationship Id="rId98" Type="http://schemas.openxmlformats.org/officeDocument/2006/relationships/image" Target="../media/image445.png"/><Relationship Id="rId121" Type="http://schemas.openxmlformats.org/officeDocument/2006/relationships/image" Target="../media/image456.png"/><Relationship Id="rId142" Type="http://schemas.openxmlformats.org/officeDocument/2006/relationships/image" Target="../media/image466.png"/><Relationship Id="rId3" Type="http://schemas.openxmlformats.org/officeDocument/2006/relationships/customXml" Target="../ink/ink2336.xml"/><Relationship Id="rId25" Type="http://schemas.openxmlformats.org/officeDocument/2006/relationships/customXml" Target="../ink/ink2347.xml"/><Relationship Id="rId46" Type="http://schemas.openxmlformats.org/officeDocument/2006/relationships/image" Target="../media/image363.png"/><Relationship Id="rId67" Type="http://schemas.openxmlformats.org/officeDocument/2006/relationships/customXml" Target="../ink/ink2368.xml"/><Relationship Id="rId116" Type="http://schemas.openxmlformats.org/officeDocument/2006/relationships/customXml" Target="../ink/ink2393.xml"/><Relationship Id="rId137" Type="http://schemas.openxmlformats.org/officeDocument/2006/relationships/customXml" Target="../ink/ink2404.xml"/><Relationship Id="rId158" Type="http://schemas.openxmlformats.org/officeDocument/2006/relationships/image" Target="../media/image474.png"/><Relationship Id="rId20" Type="http://schemas.openxmlformats.org/officeDocument/2006/relationships/image" Target="../media/image405.png"/><Relationship Id="rId41" Type="http://schemas.openxmlformats.org/officeDocument/2006/relationships/customXml" Target="../ink/ink2355.xml"/><Relationship Id="rId62" Type="http://schemas.openxmlformats.org/officeDocument/2006/relationships/image" Target="../media/image427.png"/><Relationship Id="rId83" Type="http://schemas.openxmlformats.org/officeDocument/2006/relationships/customXml" Target="../ink/ink2376.xml"/><Relationship Id="rId88" Type="http://schemas.openxmlformats.org/officeDocument/2006/relationships/image" Target="../media/image436.png"/><Relationship Id="rId111" Type="http://schemas.openxmlformats.org/officeDocument/2006/relationships/image" Target="../media/image451.png"/><Relationship Id="rId132" Type="http://schemas.openxmlformats.org/officeDocument/2006/relationships/image" Target="../media/image461.png"/><Relationship Id="rId153" Type="http://schemas.openxmlformats.org/officeDocument/2006/relationships/customXml" Target="../ink/ink2412.xml"/><Relationship Id="rId15" Type="http://schemas.openxmlformats.org/officeDocument/2006/relationships/customXml" Target="../ink/ink2342.xml"/><Relationship Id="rId36" Type="http://schemas.openxmlformats.org/officeDocument/2006/relationships/image" Target="../media/image413.png"/><Relationship Id="rId57" Type="http://schemas.openxmlformats.org/officeDocument/2006/relationships/customXml" Target="../ink/ink2363.xml"/><Relationship Id="rId106" Type="http://schemas.openxmlformats.org/officeDocument/2006/relationships/customXml" Target="../ink/ink2388.xml"/><Relationship Id="rId127" Type="http://schemas.openxmlformats.org/officeDocument/2006/relationships/image" Target="../media/image459.png"/><Relationship Id="rId10" Type="http://schemas.openxmlformats.org/officeDocument/2006/relationships/image" Target="../media/image396.png"/><Relationship Id="rId31" Type="http://schemas.openxmlformats.org/officeDocument/2006/relationships/customXml" Target="../ink/ink2350.xml"/><Relationship Id="rId52" Type="http://schemas.openxmlformats.org/officeDocument/2006/relationships/image" Target="../media/image421.png"/><Relationship Id="rId73" Type="http://schemas.openxmlformats.org/officeDocument/2006/relationships/customXml" Target="../ink/ink2371.xml"/><Relationship Id="rId78" Type="http://schemas.openxmlformats.org/officeDocument/2006/relationships/image" Target="../media/image437.png"/><Relationship Id="rId94" Type="http://schemas.openxmlformats.org/officeDocument/2006/relationships/image" Target="../media/image443.png"/><Relationship Id="rId99" Type="http://schemas.openxmlformats.org/officeDocument/2006/relationships/customXml" Target="../ink/ink2384.xml"/><Relationship Id="rId101" Type="http://schemas.openxmlformats.org/officeDocument/2006/relationships/customXml" Target="../ink/ink2385.xml"/><Relationship Id="rId122" Type="http://schemas.openxmlformats.org/officeDocument/2006/relationships/customXml" Target="../ink/ink2396.xml"/><Relationship Id="rId143" Type="http://schemas.openxmlformats.org/officeDocument/2006/relationships/customXml" Target="../ink/ink2407.xml"/><Relationship Id="rId148" Type="http://schemas.openxmlformats.org/officeDocument/2006/relationships/image" Target="../media/image469.png"/><Relationship Id="rId4" Type="http://schemas.openxmlformats.org/officeDocument/2006/relationships/image" Target="../media/image391.png"/><Relationship Id="rId9" Type="http://schemas.openxmlformats.org/officeDocument/2006/relationships/customXml" Target="../ink/ink2339.xml"/><Relationship Id="rId26" Type="http://schemas.openxmlformats.org/officeDocument/2006/relationships/image" Target="../media/image408.png"/><Relationship Id="rId47" Type="http://schemas.openxmlformats.org/officeDocument/2006/relationships/customXml" Target="../ink/ink2358.xml"/><Relationship Id="rId68" Type="http://schemas.openxmlformats.org/officeDocument/2006/relationships/image" Target="../media/image430.png"/><Relationship Id="rId89" Type="http://schemas.openxmlformats.org/officeDocument/2006/relationships/customXml" Target="../ink/ink2379.xml"/><Relationship Id="rId112" Type="http://schemas.openxmlformats.org/officeDocument/2006/relationships/customXml" Target="../ink/ink2391.xml"/><Relationship Id="rId133" Type="http://schemas.openxmlformats.org/officeDocument/2006/relationships/customXml" Target="../ink/ink2402.xml"/><Relationship Id="rId154" Type="http://schemas.openxmlformats.org/officeDocument/2006/relationships/image" Target="../media/image472.png"/><Relationship Id="rId16" Type="http://schemas.openxmlformats.org/officeDocument/2006/relationships/image" Target="../media/image399.png"/><Relationship Id="rId37" Type="http://schemas.openxmlformats.org/officeDocument/2006/relationships/customXml" Target="../ink/ink2353.xml"/><Relationship Id="rId58" Type="http://schemas.openxmlformats.org/officeDocument/2006/relationships/image" Target="../media/image425.png"/><Relationship Id="rId79" Type="http://schemas.openxmlformats.org/officeDocument/2006/relationships/customXml" Target="../ink/ink2374.xml"/><Relationship Id="rId102" Type="http://schemas.openxmlformats.org/officeDocument/2006/relationships/customXml" Target="../ink/ink2386.xml"/><Relationship Id="rId123" Type="http://schemas.openxmlformats.org/officeDocument/2006/relationships/image" Target="../media/image457.png"/><Relationship Id="rId144" Type="http://schemas.openxmlformats.org/officeDocument/2006/relationships/image" Target="../media/image467.png"/><Relationship Id="rId90" Type="http://schemas.openxmlformats.org/officeDocument/2006/relationships/image" Target="../media/image441.png"/><Relationship Id="rId27" Type="http://schemas.openxmlformats.org/officeDocument/2006/relationships/customXml" Target="../ink/ink2348.xml"/><Relationship Id="rId48" Type="http://schemas.openxmlformats.org/officeDocument/2006/relationships/image" Target="../media/image419.png"/><Relationship Id="rId69" Type="http://schemas.openxmlformats.org/officeDocument/2006/relationships/customXml" Target="../ink/ink2369.xml"/><Relationship Id="rId113" Type="http://schemas.openxmlformats.org/officeDocument/2006/relationships/image" Target="../media/image452.png"/><Relationship Id="rId134" Type="http://schemas.openxmlformats.org/officeDocument/2006/relationships/image" Target="../media/image462.png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4.png"/><Relationship Id="rId21" Type="http://schemas.openxmlformats.org/officeDocument/2006/relationships/customXml" Target="../ink/ink2425.xml"/><Relationship Id="rId42" Type="http://schemas.openxmlformats.org/officeDocument/2006/relationships/image" Target="../media/image417.png"/><Relationship Id="rId63" Type="http://schemas.openxmlformats.org/officeDocument/2006/relationships/customXml" Target="../ink/ink2446.xml"/><Relationship Id="rId84" Type="http://schemas.openxmlformats.org/officeDocument/2006/relationships/image" Target="../media/image440.png"/><Relationship Id="rId138" Type="http://schemas.openxmlformats.org/officeDocument/2006/relationships/image" Target="../media/image464.png"/><Relationship Id="rId159" Type="http://schemas.openxmlformats.org/officeDocument/2006/relationships/customXml" Target="../ink/ink2495.xml"/><Relationship Id="rId170" Type="http://schemas.openxmlformats.org/officeDocument/2006/relationships/image" Target="../media/image481.png"/><Relationship Id="rId107" Type="http://schemas.openxmlformats.org/officeDocument/2006/relationships/image" Target="../media/image449.png"/><Relationship Id="rId11" Type="http://schemas.openxmlformats.org/officeDocument/2006/relationships/customXml" Target="../ink/ink2420.xml"/><Relationship Id="rId32" Type="http://schemas.openxmlformats.org/officeDocument/2006/relationships/image" Target="../media/image411.png"/><Relationship Id="rId53" Type="http://schemas.openxmlformats.org/officeDocument/2006/relationships/customXml" Target="../ink/ink2441.xml"/><Relationship Id="rId74" Type="http://schemas.openxmlformats.org/officeDocument/2006/relationships/image" Target="../media/image433.png"/><Relationship Id="rId128" Type="http://schemas.openxmlformats.org/officeDocument/2006/relationships/customXml" Target="../ink/ink2479.xml"/><Relationship Id="rId149" Type="http://schemas.openxmlformats.org/officeDocument/2006/relationships/customXml" Target="../ink/ink2490.xml"/><Relationship Id="rId5" Type="http://schemas.openxmlformats.org/officeDocument/2006/relationships/customXml" Target="../ink/ink2417.xml"/><Relationship Id="rId95" Type="http://schemas.openxmlformats.org/officeDocument/2006/relationships/customXml" Target="../ink/ink2462.xml"/><Relationship Id="rId160" Type="http://schemas.openxmlformats.org/officeDocument/2006/relationships/image" Target="../media/image473.png"/><Relationship Id="rId22" Type="http://schemas.openxmlformats.org/officeDocument/2006/relationships/image" Target="../media/image406.png"/><Relationship Id="rId43" Type="http://schemas.openxmlformats.org/officeDocument/2006/relationships/customXml" Target="../ink/ink2436.xml"/><Relationship Id="rId64" Type="http://schemas.openxmlformats.org/officeDocument/2006/relationships/image" Target="../media/image428.png"/><Relationship Id="rId118" Type="http://schemas.openxmlformats.org/officeDocument/2006/relationships/customXml" Target="../ink/ink2474.xml"/><Relationship Id="rId139" Type="http://schemas.openxmlformats.org/officeDocument/2006/relationships/customXml" Target="../ink/ink2485.xml"/><Relationship Id="rId85" Type="http://schemas.openxmlformats.org/officeDocument/2006/relationships/customXml" Target="../ink/ink2457.xml"/><Relationship Id="rId150" Type="http://schemas.openxmlformats.org/officeDocument/2006/relationships/image" Target="../media/image470.png"/><Relationship Id="rId171" Type="http://schemas.openxmlformats.org/officeDocument/2006/relationships/customXml" Target="../ink/ink2501.xml"/><Relationship Id="rId12" Type="http://schemas.openxmlformats.org/officeDocument/2006/relationships/image" Target="../media/image397.png"/><Relationship Id="rId33" Type="http://schemas.openxmlformats.org/officeDocument/2006/relationships/customXml" Target="../ink/ink2431.xml"/><Relationship Id="rId108" Type="http://schemas.openxmlformats.org/officeDocument/2006/relationships/customXml" Target="../ink/ink2469.xml"/><Relationship Id="rId129" Type="http://schemas.openxmlformats.org/officeDocument/2006/relationships/image" Target="../media/image460.png"/><Relationship Id="rId54" Type="http://schemas.openxmlformats.org/officeDocument/2006/relationships/image" Target="../media/image422.png"/><Relationship Id="rId75" Type="http://schemas.openxmlformats.org/officeDocument/2006/relationships/customXml" Target="../ink/ink2452.xml"/><Relationship Id="rId96" Type="http://schemas.openxmlformats.org/officeDocument/2006/relationships/image" Target="../media/image444.png"/><Relationship Id="rId140" Type="http://schemas.openxmlformats.org/officeDocument/2006/relationships/image" Target="../media/image465.png"/><Relationship Id="rId161" Type="http://schemas.openxmlformats.org/officeDocument/2006/relationships/customXml" Target="../ink/ink249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23" Type="http://schemas.openxmlformats.org/officeDocument/2006/relationships/customXml" Target="../ink/ink2426.xml"/><Relationship Id="rId28" Type="http://schemas.openxmlformats.org/officeDocument/2006/relationships/image" Target="../media/image409.png"/><Relationship Id="rId49" Type="http://schemas.openxmlformats.org/officeDocument/2006/relationships/customXml" Target="../ink/ink2439.xml"/><Relationship Id="rId114" Type="http://schemas.openxmlformats.org/officeDocument/2006/relationships/customXml" Target="../ink/ink2472.xml"/><Relationship Id="rId119" Type="http://schemas.openxmlformats.org/officeDocument/2006/relationships/image" Target="../media/image455.png"/><Relationship Id="rId44" Type="http://schemas.openxmlformats.org/officeDocument/2006/relationships/image" Target="../media/image418.png"/><Relationship Id="rId60" Type="http://schemas.openxmlformats.org/officeDocument/2006/relationships/image" Target="../media/image426.png"/><Relationship Id="rId65" Type="http://schemas.openxmlformats.org/officeDocument/2006/relationships/customXml" Target="../ink/ink2447.xml"/><Relationship Id="rId81" Type="http://schemas.openxmlformats.org/officeDocument/2006/relationships/customXml" Target="../ink/ink2455.xml"/><Relationship Id="rId86" Type="http://schemas.openxmlformats.org/officeDocument/2006/relationships/image" Target="../media/image435.png"/><Relationship Id="rId130" Type="http://schemas.openxmlformats.org/officeDocument/2006/relationships/customXml" Target="../ink/ink2480.xml"/><Relationship Id="rId135" Type="http://schemas.openxmlformats.org/officeDocument/2006/relationships/customXml" Target="../ink/ink2483.xml"/><Relationship Id="rId151" Type="http://schemas.openxmlformats.org/officeDocument/2006/relationships/customXml" Target="../ink/ink2491.xml"/><Relationship Id="rId156" Type="http://schemas.openxmlformats.org/officeDocument/2006/relationships/image" Target="../media/image477.png"/><Relationship Id="rId172" Type="http://schemas.openxmlformats.org/officeDocument/2006/relationships/image" Target="../media/image482.png"/><Relationship Id="rId13" Type="http://schemas.openxmlformats.org/officeDocument/2006/relationships/customXml" Target="../ink/ink2421.xml"/><Relationship Id="rId18" Type="http://schemas.openxmlformats.org/officeDocument/2006/relationships/image" Target="../media/image404.png"/><Relationship Id="rId39" Type="http://schemas.openxmlformats.org/officeDocument/2006/relationships/customXml" Target="../ink/ink2434.xml"/><Relationship Id="rId109" Type="http://schemas.openxmlformats.org/officeDocument/2006/relationships/image" Target="../media/image450.png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2442.xml"/><Relationship Id="rId76" Type="http://schemas.openxmlformats.org/officeDocument/2006/relationships/image" Target="../media/image434.png"/><Relationship Id="rId97" Type="http://schemas.openxmlformats.org/officeDocument/2006/relationships/customXml" Target="../ink/ink2463.xml"/><Relationship Id="rId104" Type="http://schemas.openxmlformats.org/officeDocument/2006/relationships/customXml" Target="../ink/ink2467.xml"/><Relationship Id="rId120" Type="http://schemas.openxmlformats.org/officeDocument/2006/relationships/customXml" Target="../ink/ink2475.xml"/><Relationship Id="rId125" Type="http://schemas.openxmlformats.org/officeDocument/2006/relationships/image" Target="../media/image458.png"/><Relationship Id="rId141" Type="http://schemas.openxmlformats.org/officeDocument/2006/relationships/customXml" Target="../ink/ink2486.xml"/><Relationship Id="rId146" Type="http://schemas.openxmlformats.org/officeDocument/2006/relationships/image" Target="../media/image468.png"/><Relationship Id="rId167" Type="http://schemas.openxmlformats.org/officeDocument/2006/relationships/customXml" Target="../ink/ink2499.xml"/><Relationship Id="rId7" Type="http://schemas.openxmlformats.org/officeDocument/2006/relationships/customXml" Target="../ink/ink2418.xml"/><Relationship Id="rId71" Type="http://schemas.openxmlformats.org/officeDocument/2006/relationships/customXml" Target="../ink/ink2450.xml"/><Relationship Id="rId92" Type="http://schemas.openxmlformats.org/officeDocument/2006/relationships/image" Target="../media/image442.png"/><Relationship Id="rId162" Type="http://schemas.openxmlformats.org/officeDocument/2006/relationships/image" Target="../media/image474.png"/><Relationship Id="rId2" Type="http://schemas.openxmlformats.org/officeDocument/2006/relationships/image" Target="../media/image389.png"/><Relationship Id="rId29" Type="http://schemas.openxmlformats.org/officeDocument/2006/relationships/customXml" Target="../ink/ink2429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2437.xml"/><Relationship Id="rId66" Type="http://schemas.openxmlformats.org/officeDocument/2006/relationships/image" Target="../media/image429.png"/><Relationship Id="rId87" Type="http://schemas.openxmlformats.org/officeDocument/2006/relationships/customXml" Target="../ink/ink2458.xml"/><Relationship Id="rId110" Type="http://schemas.openxmlformats.org/officeDocument/2006/relationships/customXml" Target="../ink/ink2470.xml"/><Relationship Id="rId115" Type="http://schemas.openxmlformats.org/officeDocument/2006/relationships/image" Target="../media/image453.png"/><Relationship Id="rId131" Type="http://schemas.openxmlformats.org/officeDocument/2006/relationships/customXml" Target="../ink/ink2481.xml"/><Relationship Id="rId136" Type="http://schemas.openxmlformats.org/officeDocument/2006/relationships/image" Target="../media/image463.png"/><Relationship Id="rId157" Type="http://schemas.openxmlformats.org/officeDocument/2006/relationships/customXml" Target="../ink/ink2494.xml"/><Relationship Id="rId61" Type="http://schemas.openxmlformats.org/officeDocument/2006/relationships/customXml" Target="../ink/ink2445.xml"/><Relationship Id="rId82" Type="http://schemas.openxmlformats.org/officeDocument/2006/relationships/image" Target="../media/image439.png"/><Relationship Id="rId152" Type="http://schemas.openxmlformats.org/officeDocument/2006/relationships/image" Target="../media/image471.png"/><Relationship Id="rId173" Type="http://schemas.openxmlformats.org/officeDocument/2006/relationships/customXml" Target="../ink/ink2502.xml"/><Relationship Id="rId19" Type="http://schemas.openxmlformats.org/officeDocument/2006/relationships/customXml" Target="../ink/ink2424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2432.xml"/><Relationship Id="rId56" Type="http://schemas.openxmlformats.org/officeDocument/2006/relationships/image" Target="../media/image423.png"/><Relationship Id="rId77" Type="http://schemas.openxmlformats.org/officeDocument/2006/relationships/customXml" Target="../ink/ink2453.xml"/><Relationship Id="rId100" Type="http://schemas.openxmlformats.org/officeDocument/2006/relationships/image" Target="../media/image446.png"/><Relationship Id="rId105" Type="http://schemas.openxmlformats.org/officeDocument/2006/relationships/image" Target="../media/image448.png"/><Relationship Id="rId126" Type="http://schemas.openxmlformats.org/officeDocument/2006/relationships/customXml" Target="../ink/ink2478.xml"/><Relationship Id="rId147" Type="http://schemas.openxmlformats.org/officeDocument/2006/relationships/customXml" Target="../ink/ink2489.xml"/><Relationship Id="rId168" Type="http://schemas.openxmlformats.org/officeDocument/2006/relationships/image" Target="../media/image480.png"/><Relationship Id="rId8" Type="http://schemas.openxmlformats.org/officeDocument/2006/relationships/image" Target="../media/image393.png"/><Relationship Id="rId51" Type="http://schemas.openxmlformats.org/officeDocument/2006/relationships/customXml" Target="../ink/ink2440.xml"/><Relationship Id="rId72" Type="http://schemas.openxmlformats.org/officeDocument/2006/relationships/image" Target="../media/image432.png"/><Relationship Id="rId93" Type="http://schemas.openxmlformats.org/officeDocument/2006/relationships/customXml" Target="../ink/ink2461.xml"/><Relationship Id="rId98" Type="http://schemas.openxmlformats.org/officeDocument/2006/relationships/image" Target="../media/image445.png"/><Relationship Id="rId121" Type="http://schemas.openxmlformats.org/officeDocument/2006/relationships/image" Target="../media/image456.png"/><Relationship Id="rId142" Type="http://schemas.openxmlformats.org/officeDocument/2006/relationships/image" Target="../media/image466.png"/><Relationship Id="rId163" Type="http://schemas.openxmlformats.org/officeDocument/2006/relationships/customXml" Target="../ink/ink2497.xml"/><Relationship Id="rId3" Type="http://schemas.openxmlformats.org/officeDocument/2006/relationships/customXml" Target="../ink/ink2416.xml"/><Relationship Id="rId25" Type="http://schemas.openxmlformats.org/officeDocument/2006/relationships/customXml" Target="../ink/ink2427.xml"/><Relationship Id="rId46" Type="http://schemas.openxmlformats.org/officeDocument/2006/relationships/image" Target="../media/image363.png"/><Relationship Id="rId67" Type="http://schemas.openxmlformats.org/officeDocument/2006/relationships/customXml" Target="../ink/ink2448.xml"/><Relationship Id="rId116" Type="http://schemas.openxmlformats.org/officeDocument/2006/relationships/customXml" Target="../ink/ink2473.xml"/><Relationship Id="rId137" Type="http://schemas.openxmlformats.org/officeDocument/2006/relationships/customXml" Target="../ink/ink2484.xml"/><Relationship Id="rId158" Type="http://schemas.openxmlformats.org/officeDocument/2006/relationships/image" Target="../media/image472.png"/><Relationship Id="rId20" Type="http://schemas.openxmlformats.org/officeDocument/2006/relationships/image" Target="../media/image405.png"/><Relationship Id="rId41" Type="http://schemas.openxmlformats.org/officeDocument/2006/relationships/customXml" Target="../ink/ink2435.xml"/><Relationship Id="rId62" Type="http://schemas.openxmlformats.org/officeDocument/2006/relationships/image" Target="../media/image427.png"/><Relationship Id="rId83" Type="http://schemas.openxmlformats.org/officeDocument/2006/relationships/customXml" Target="../ink/ink2456.xml"/><Relationship Id="rId88" Type="http://schemas.openxmlformats.org/officeDocument/2006/relationships/image" Target="../media/image436.png"/><Relationship Id="rId111" Type="http://schemas.openxmlformats.org/officeDocument/2006/relationships/image" Target="../media/image451.png"/><Relationship Id="rId132" Type="http://schemas.openxmlformats.org/officeDocument/2006/relationships/image" Target="../media/image461.png"/><Relationship Id="rId153" Type="http://schemas.openxmlformats.org/officeDocument/2006/relationships/customXml" Target="../ink/ink2492.xml"/><Relationship Id="rId174" Type="http://schemas.openxmlformats.org/officeDocument/2006/relationships/image" Target="../media/image475.png"/><Relationship Id="rId15" Type="http://schemas.openxmlformats.org/officeDocument/2006/relationships/customXml" Target="../ink/ink2422.xml"/><Relationship Id="rId36" Type="http://schemas.openxmlformats.org/officeDocument/2006/relationships/image" Target="../media/image413.png"/><Relationship Id="rId57" Type="http://schemas.openxmlformats.org/officeDocument/2006/relationships/customXml" Target="../ink/ink2443.xml"/><Relationship Id="rId106" Type="http://schemas.openxmlformats.org/officeDocument/2006/relationships/customXml" Target="../ink/ink2468.xml"/><Relationship Id="rId127" Type="http://schemas.openxmlformats.org/officeDocument/2006/relationships/image" Target="../media/image459.png"/><Relationship Id="rId10" Type="http://schemas.openxmlformats.org/officeDocument/2006/relationships/image" Target="../media/image396.png"/><Relationship Id="rId31" Type="http://schemas.openxmlformats.org/officeDocument/2006/relationships/customXml" Target="../ink/ink2430.xml"/><Relationship Id="rId52" Type="http://schemas.openxmlformats.org/officeDocument/2006/relationships/image" Target="../media/image421.png"/><Relationship Id="rId73" Type="http://schemas.openxmlformats.org/officeDocument/2006/relationships/customXml" Target="../ink/ink2451.xml"/><Relationship Id="rId78" Type="http://schemas.openxmlformats.org/officeDocument/2006/relationships/image" Target="../media/image437.png"/><Relationship Id="rId94" Type="http://schemas.openxmlformats.org/officeDocument/2006/relationships/image" Target="../media/image443.png"/><Relationship Id="rId99" Type="http://schemas.openxmlformats.org/officeDocument/2006/relationships/customXml" Target="../ink/ink2464.xml"/><Relationship Id="rId101" Type="http://schemas.openxmlformats.org/officeDocument/2006/relationships/customXml" Target="../ink/ink2465.xml"/><Relationship Id="rId122" Type="http://schemas.openxmlformats.org/officeDocument/2006/relationships/customXml" Target="../ink/ink2476.xml"/><Relationship Id="rId143" Type="http://schemas.openxmlformats.org/officeDocument/2006/relationships/customXml" Target="../ink/ink2487.xml"/><Relationship Id="rId148" Type="http://schemas.openxmlformats.org/officeDocument/2006/relationships/image" Target="../media/image469.png"/><Relationship Id="rId164" Type="http://schemas.openxmlformats.org/officeDocument/2006/relationships/image" Target="../media/image478.png"/><Relationship Id="rId169" Type="http://schemas.openxmlformats.org/officeDocument/2006/relationships/customXml" Target="../ink/ink2500.xml"/><Relationship Id="rId4" Type="http://schemas.openxmlformats.org/officeDocument/2006/relationships/image" Target="../media/image391.png"/><Relationship Id="rId9" Type="http://schemas.openxmlformats.org/officeDocument/2006/relationships/customXml" Target="../ink/ink2419.xml"/><Relationship Id="rId26" Type="http://schemas.openxmlformats.org/officeDocument/2006/relationships/image" Target="../media/image408.png"/><Relationship Id="rId47" Type="http://schemas.openxmlformats.org/officeDocument/2006/relationships/customXml" Target="../ink/ink2438.xml"/><Relationship Id="rId68" Type="http://schemas.openxmlformats.org/officeDocument/2006/relationships/image" Target="../media/image430.png"/><Relationship Id="rId89" Type="http://schemas.openxmlformats.org/officeDocument/2006/relationships/customXml" Target="../ink/ink2459.xml"/><Relationship Id="rId112" Type="http://schemas.openxmlformats.org/officeDocument/2006/relationships/customXml" Target="../ink/ink2471.xml"/><Relationship Id="rId133" Type="http://schemas.openxmlformats.org/officeDocument/2006/relationships/customXml" Target="../ink/ink2482.xml"/><Relationship Id="rId154" Type="http://schemas.openxmlformats.org/officeDocument/2006/relationships/image" Target="../media/image476.png"/><Relationship Id="rId16" Type="http://schemas.openxmlformats.org/officeDocument/2006/relationships/image" Target="../media/image399.png"/><Relationship Id="rId37" Type="http://schemas.openxmlformats.org/officeDocument/2006/relationships/customXml" Target="../ink/ink2433.xml"/><Relationship Id="rId58" Type="http://schemas.openxmlformats.org/officeDocument/2006/relationships/image" Target="../media/image425.png"/><Relationship Id="rId79" Type="http://schemas.openxmlformats.org/officeDocument/2006/relationships/customXml" Target="../ink/ink2454.xml"/><Relationship Id="rId102" Type="http://schemas.openxmlformats.org/officeDocument/2006/relationships/customXml" Target="../ink/ink2466.xml"/><Relationship Id="rId123" Type="http://schemas.openxmlformats.org/officeDocument/2006/relationships/image" Target="../media/image457.png"/><Relationship Id="rId144" Type="http://schemas.openxmlformats.org/officeDocument/2006/relationships/image" Target="../media/image467.png"/><Relationship Id="rId90" Type="http://schemas.openxmlformats.org/officeDocument/2006/relationships/image" Target="../media/image441.png"/><Relationship Id="rId165" Type="http://schemas.openxmlformats.org/officeDocument/2006/relationships/customXml" Target="../ink/ink2498.xml"/><Relationship Id="rId27" Type="http://schemas.openxmlformats.org/officeDocument/2006/relationships/customXml" Target="../ink/ink2428.xml"/><Relationship Id="rId48" Type="http://schemas.openxmlformats.org/officeDocument/2006/relationships/image" Target="../media/image419.png"/><Relationship Id="rId69" Type="http://schemas.openxmlformats.org/officeDocument/2006/relationships/customXml" Target="../ink/ink2449.xml"/><Relationship Id="rId113" Type="http://schemas.openxmlformats.org/officeDocument/2006/relationships/image" Target="../media/image452.png"/><Relationship Id="rId134" Type="http://schemas.openxmlformats.org/officeDocument/2006/relationships/image" Target="../media/image462.png"/><Relationship Id="rId80" Type="http://schemas.openxmlformats.org/officeDocument/2006/relationships/image" Target="../media/image438.png"/><Relationship Id="rId155" Type="http://schemas.openxmlformats.org/officeDocument/2006/relationships/customXml" Target="../ink/ink2493.xml"/><Relationship Id="rId17" Type="http://schemas.openxmlformats.org/officeDocument/2006/relationships/customXml" Target="../ink/ink2423.xml"/><Relationship Id="rId38" Type="http://schemas.openxmlformats.org/officeDocument/2006/relationships/image" Target="../media/image414.png"/><Relationship Id="rId59" Type="http://schemas.openxmlformats.org/officeDocument/2006/relationships/customXml" Target="../ink/ink2444.xml"/><Relationship Id="rId103" Type="http://schemas.openxmlformats.org/officeDocument/2006/relationships/image" Target="../media/image447.png"/><Relationship Id="rId124" Type="http://schemas.openxmlformats.org/officeDocument/2006/relationships/customXml" Target="../ink/ink2477.xml"/><Relationship Id="rId70" Type="http://schemas.openxmlformats.org/officeDocument/2006/relationships/image" Target="../media/image431.png"/><Relationship Id="rId91" Type="http://schemas.openxmlformats.org/officeDocument/2006/relationships/customXml" Target="../ink/ink2460.xml"/><Relationship Id="rId145" Type="http://schemas.openxmlformats.org/officeDocument/2006/relationships/customXml" Target="../ink/ink2488.xml"/><Relationship Id="rId166" Type="http://schemas.openxmlformats.org/officeDocument/2006/relationships/image" Target="../media/image479.png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4.png"/><Relationship Id="rId21" Type="http://schemas.openxmlformats.org/officeDocument/2006/relationships/customXml" Target="../ink/ink2512.xml"/><Relationship Id="rId42" Type="http://schemas.openxmlformats.org/officeDocument/2006/relationships/image" Target="../media/image417.png"/><Relationship Id="rId63" Type="http://schemas.openxmlformats.org/officeDocument/2006/relationships/customXml" Target="../ink/ink2533.xml"/><Relationship Id="rId84" Type="http://schemas.openxmlformats.org/officeDocument/2006/relationships/image" Target="../media/image440.png"/><Relationship Id="rId138" Type="http://schemas.openxmlformats.org/officeDocument/2006/relationships/image" Target="../media/image464.png"/><Relationship Id="rId159" Type="http://schemas.openxmlformats.org/officeDocument/2006/relationships/customXml" Target="../ink/ink2582.xml"/><Relationship Id="rId170" Type="http://schemas.openxmlformats.org/officeDocument/2006/relationships/image" Target="../media/image481.png"/><Relationship Id="rId107" Type="http://schemas.openxmlformats.org/officeDocument/2006/relationships/image" Target="../media/image449.png"/><Relationship Id="rId11" Type="http://schemas.openxmlformats.org/officeDocument/2006/relationships/customXml" Target="../ink/ink2507.xml"/><Relationship Id="rId32" Type="http://schemas.openxmlformats.org/officeDocument/2006/relationships/image" Target="../media/image411.png"/><Relationship Id="rId53" Type="http://schemas.openxmlformats.org/officeDocument/2006/relationships/customXml" Target="../ink/ink2528.xml"/><Relationship Id="rId74" Type="http://schemas.openxmlformats.org/officeDocument/2006/relationships/image" Target="../media/image433.png"/><Relationship Id="rId128" Type="http://schemas.openxmlformats.org/officeDocument/2006/relationships/customXml" Target="../ink/ink2566.xml"/><Relationship Id="rId149" Type="http://schemas.openxmlformats.org/officeDocument/2006/relationships/customXml" Target="../ink/ink2577.xml"/><Relationship Id="rId5" Type="http://schemas.openxmlformats.org/officeDocument/2006/relationships/customXml" Target="../ink/ink2504.xml"/><Relationship Id="rId95" Type="http://schemas.openxmlformats.org/officeDocument/2006/relationships/customXml" Target="../ink/ink2549.xml"/><Relationship Id="rId160" Type="http://schemas.openxmlformats.org/officeDocument/2006/relationships/image" Target="../media/image473.png"/><Relationship Id="rId181" Type="http://schemas.openxmlformats.org/officeDocument/2006/relationships/image" Target="../media/image475.png"/><Relationship Id="rId22" Type="http://schemas.openxmlformats.org/officeDocument/2006/relationships/image" Target="../media/image406.png"/><Relationship Id="rId43" Type="http://schemas.openxmlformats.org/officeDocument/2006/relationships/customXml" Target="../ink/ink2523.xml"/><Relationship Id="rId64" Type="http://schemas.openxmlformats.org/officeDocument/2006/relationships/image" Target="../media/image428.png"/><Relationship Id="rId118" Type="http://schemas.openxmlformats.org/officeDocument/2006/relationships/customXml" Target="../ink/ink2561.xml"/><Relationship Id="rId139" Type="http://schemas.openxmlformats.org/officeDocument/2006/relationships/customXml" Target="../ink/ink2572.xml"/><Relationship Id="rId85" Type="http://schemas.openxmlformats.org/officeDocument/2006/relationships/customXml" Target="../ink/ink2544.xml"/><Relationship Id="rId150" Type="http://schemas.openxmlformats.org/officeDocument/2006/relationships/image" Target="../media/image470.png"/><Relationship Id="rId171" Type="http://schemas.openxmlformats.org/officeDocument/2006/relationships/customXml" Target="../ink/ink2588.xml"/><Relationship Id="rId12" Type="http://schemas.openxmlformats.org/officeDocument/2006/relationships/image" Target="../media/image397.png"/><Relationship Id="rId33" Type="http://schemas.openxmlformats.org/officeDocument/2006/relationships/customXml" Target="../ink/ink2518.xml"/><Relationship Id="rId108" Type="http://schemas.openxmlformats.org/officeDocument/2006/relationships/customXml" Target="../ink/ink2556.xml"/><Relationship Id="rId129" Type="http://schemas.openxmlformats.org/officeDocument/2006/relationships/image" Target="../media/image460.png"/><Relationship Id="rId54" Type="http://schemas.openxmlformats.org/officeDocument/2006/relationships/image" Target="../media/image422.png"/><Relationship Id="rId75" Type="http://schemas.openxmlformats.org/officeDocument/2006/relationships/customXml" Target="../ink/ink2539.xml"/><Relationship Id="rId96" Type="http://schemas.openxmlformats.org/officeDocument/2006/relationships/image" Target="../media/image444.png"/><Relationship Id="rId140" Type="http://schemas.openxmlformats.org/officeDocument/2006/relationships/image" Target="../media/image465.png"/><Relationship Id="rId161" Type="http://schemas.openxmlformats.org/officeDocument/2006/relationships/customXml" Target="../ink/ink2583.xml"/><Relationship Id="rId6" Type="http://schemas.openxmlformats.org/officeDocument/2006/relationships/image" Target="../media/image392.png"/><Relationship Id="rId23" Type="http://schemas.openxmlformats.org/officeDocument/2006/relationships/customXml" Target="../ink/ink2513.xml"/><Relationship Id="rId119" Type="http://schemas.openxmlformats.org/officeDocument/2006/relationships/image" Target="../media/image455.png"/><Relationship Id="rId44" Type="http://schemas.openxmlformats.org/officeDocument/2006/relationships/image" Target="../media/image418.png"/><Relationship Id="rId60" Type="http://schemas.openxmlformats.org/officeDocument/2006/relationships/image" Target="../media/image426.png"/><Relationship Id="rId65" Type="http://schemas.openxmlformats.org/officeDocument/2006/relationships/customXml" Target="../ink/ink2534.xml"/><Relationship Id="rId81" Type="http://schemas.openxmlformats.org/officeDocument/2006/relationships/customXml" Target="../ink/ink2542.xml"/><Relationship Id="rId86" Type="http://schemas.openxmlformats.org/officeDocument/2006/relationships/image" Target="../media/image435.png"/><Relationship Id="rId130" Type="http://schemas.openxmlformats.org/officeDocument/2006/relationships/customXml" Target="../ink/ink2567.xml"/><Relationship Id="rId135" Type="http://schemas.openxmlformats.org/officeDocument/2006/relationships/customXml" Target="../ink/ink2570.xml"/><Relationship Id="rId151" Type="http://schemas.openxmlformats.org/officeDocument/2006/relationships/customXml" Target="../ink/ink2578.xml"/><Relationship Id="rId156" Type="http://schemas.openxmlformats.org/officeDocument/2006/relationships/image" Target="../media/image477.png"/><Relationship Id="rId177" Type="http://schemas.openxmlformats.org/officeDocument/2006/relationships/image" Target="../media/image484.png"/><Relationship Id="rId172" Type="http://schemas.openxmlformats.org/officeDocument/2006/relationships/image" Target="../media/image482.png"/><Relationship Id="rId13" Type="http://schemas.openxmlformats.org/officeDocument/2006/relationships/customXml" Target="../ink/ink2508.xml"/><Relationship Id="rId18" Type="http://schemas.openxmlformats.org/officeDocument/2006/relationships/image" Target="../media/image404.png"/><Relationship Id="rId39" Type="http://schemas.openxmlformats.org/officeDocument/2006/relationships/customXml" Target="../ink/ink2521.xml"/><Relationship Id="rId109" Type="http://schemas.openxmlformats.org/officeDocument/2006/relationships/image" Target="../media/image450.png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2529.xml"/><Relationship Id="rId76" Type="http://schemas.openxmlformats.org/officeDocument/2006/relationships/image" Target="../media/image434.png"/><Relationship Id="rId97" Type="http://schemas.openxmlformats.org/officeDocument/2006/relationships/customXml" Target="../ink/ink2550.xml"/><Relationship Id="rId104" Type="http://schemas.openxmlformats.org/officeDocument/2006/relationships/customXml" Target="../ink/ink2554.xml"/><Relationship Id="rId120" Type="http://schemas.openxmlformats.org/officeDocument/2006/relationships/customXml" Target="../ink/ink2562.xml"/><Relationship Id="rId125" Type="http://schemas.openxmlformats.org/officeDocument/2006/relationships/image" Target="../media/image458.png"/><Relationship Id="rId141" Type="http://schemas.openxmlformats.org/officeDocument/2006/relationships/customXml" Target="../ink/ink2573.xml"/><Relationship Id="rId146" Type="http://schemas.openxmlformats.org/officeDocument/2006/relationships/image" Target="../media/image468.png"/><Relationship Id="rId167" Type="http://schemas.openxmlformats.org/officeDocument/2006/relationships/customXml" Target="../ink/ink2586.xml"/><Relationship Id="rId7" Type="http://schemas.openxmlformats.org/officeDocument/2006/relationships/customXml" Target="../ink/ink2505.xml"/><Relationship Id="rId71" Type="http://schemas.openxmlformats.org/officeDocument/2006/relationships/customXml" Target="../ink/ink2537.xml"/><Relationship Id="rId92" Type="http://schemas.openxmlformats.org/officeDocument/2006/relationships/image" Target="../media/image442.png"/><Relationship Id="rId162" Type="http://schemas.openxmlformats.org/officeDocument/2006/relationships/image" Target="../media/image474.png"/><Relationship Id="rId2" Type="http://schemas.openxmlformats.org/officeDocument/2006/relationships/image" Target="../media/image389.png"/><Relationship Id="rId29" Type="http://schemas.openxmlformats.org/officeDocument/2006/relationships/customXml" Target="../ink/ink2516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2524.xml"/><Relationship Id="rId66" Type="http://schemas.openxmlformats.org/officeDocument/2006/relationships/image" Target="../media/image429.png"/><Relationship Id="rId87" Type="http://schemas.openxmlformats.org/officeDocument/2006/relationships/customXml" Target="../ink/ink2545.xml"/><Relationship Id="rId110" Type="http://schemas.openxmlformats.org/officeDocument/2006/relationships/customXml" Target="../ink/ink2557.xml"/><Relationship Id="rId115" Type="http://schemas.openxmlformats.org/officeDocument/2006/relationships/image" Target="../media/image453.png"/><Relationship Id="rId131" Type="http://schemas.openxmlformats.org/officeDocument/2006/relationships/customXml" Target="../ink/ink2568.xml"/><Relationship Id="rId136" Type="http://schemas.openxmlformats.org/officeDocument/2006/relationships/image" Target="../media/image463.png"/><Relationship Id="rId157" Type="http://schemas.openxmlformats.org/officeDocument/2006/relationships/customXml" Target="../ink/ink2581.xml"/><Relationship Id="rId178" Type="http://schemas.openxmlformats.org/officeDocument/2006/relationships/customXml" Target="../ink/ink2592.xml"/><Relationship Id="rId61" Type="http://schemas.openxmlformats.org/officeDocument/2006/relationships/customXml" Target="../ink/ink2532.xml"/><Relationship Id="rId82" Type="http://schemas.openxmlformats.org/officeDocument/2006/relationships/image" Target="../media/image439.png"/><Relationship Id="rId152" Type="http://schemas.openxmlformats.org/officeDocument/2006/relationships/image" Target="../media/image471.png"/><Relationship Id="rId173" Type="http://schemas.openxmlformats.org/officeDocument/2006/relationships/customXml" Target="../ink/ink2589.xml"/><Relationship Id="rId19" Type="http://schemas.openxmlformats.org/officeDocument/2006/relationships/customXml" Target="../ink/ink2511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2519.xml"/><Relationship Id="rId56" Type="http://schemas.openxmlformats.org/officeDocument/2006/relationships/image" Target="../media/image423.png"/><Relationship Id="rId77" Type="http://schemas.openxmlformats.org/officeDocument/2006/relationships/customXml" Target="../ink/ink2540.xml"/><Relationship Id="rId100" Type="http://schemas.openxmlformats.org/officeDocument/2006/relationships/image" Target="../media/image446.png"/><Relationship Id="rId105" Type="http://schemas.openxmlformats.org/officeDocument/2006/relationships/image" Target="../media/image448.png"/><Relationship Id="rId126" Type="http://schemas.openxmlformats.org/officeDocument/2006/relationships/customXml" Target="../ink/ink2565.xml"/><Relationship Id="rId147" Type="http://schemas.openxmlformats.org/officeDocument/2006/relationships/customXml" Target="../ink/ink2576.xml"/><Relationship Id="rId168" Type="http://schemas.openxmlformats.org/officeDocument/2006/relationships/image" Target="../media/image480.png"/><Relationship Id="rId8" Type="http://schemas.openxmlformats.org/officeDocument/2006/relationships/image" Target="../media/image393.png"/><Relationship Id="rId51" Type="http://schemas.openxmlformats.org/officeDocument/2006/relationships/customXml" Target="../ink/ink2527.xml"/><Relationship Id="rId72" Type="http://schemas.openxmlformats.org/officeDocument/2006/relationships/image" Target="../media/image432.png"/><Relationship Id="rId93" Type="http://schemas.openxmlformats.org/officeDocument/2006/relationships/customXml" Target="../ink/ink2548.xml"/><Relationship Id="rId98" Type="http://schemas.openxmlformats.org/officeDocument/2006/relationships/image" Target="../media/image445.png"/><Relationship Id="rId121" Type="http://schemas.openxmlformats.org/officeDocument/2006/relationships/image" Target="../media/image456.png"/><Relationship Id="rId142" Type="http://schemas.openxmlformats.org/officeDocument/2006/relationships/image" Target="../media/image466.png"/><Relationship Id="rId163" Type="http://schemas.openxmlformats.org/officeDocument/2006/relationships/customXml" Target="../ink/ink2584.xml"/><Relationship Id="rId3" Type="http://schemas.openxmlformats.org/officeDocument/2006/relationships/customXml" Target="../ink/ink2503.xml"/><Relationship Id="rId25" Type="http://schemas.openxmlformats.org/officeDocument/2006/relationships/customXml" Target="../ink/ink2514.xml"/><Relationship Id="rId46" Type="http://schemas.openxmlformats.org/officeDocument/2006/relationships/image" Target="../media/image363.png"/><Relationship Id="rId67" Type="http://schemas.openxmlformats.org/officeDocument/2006/relationships/customXml" Target="../ink/ink2535.xml"/><Relationship Id="rId116" Type="http://schemas.openxmlformats.org/officeDocument/2006/relationships/customXml" Target="../ink/ink2560.xml"/><Relationship Id="rId137" Type="http://schemas.openxmlformats.org/officeDocument/2006/relationships/customXml" Target="../ink/ink2571.xml"/><Relationship Id="rId158" Type="http://schemas.openxmlformats.org/officeDocument/2006/relationships/image" Target="../media/image472.png"/><Relationship Id="rId20" Type="http://schemas.openxmlformats.org/officeDocument/2006/relationships/image" Target="../media/image405.png"/><Relationship Id="rId41" Type="http://schemas.openxmlformats.org/officeDocument/2006/relationships/customXml" Target="../ink/ink2522.xml"/><Relationship Id="rId62" Type="http://schemas.openxmlformats.org/officeDocument/2006/relationships/image" Target="../media/image427.png"/><Relationship Id="rId83" Type="http://schemas.openxmlformats.org/officeDocument/2006/relationships/customXml" Target="../ink/ink2543.xml"/><Relationship Id="rId88" Type="http://schemas.openxmlformats.org/officeDocument/2006/relationships/image" Target="../media/image436.png"/><Relationship Id="rId111" Type="http://schemas.openxmlformats.org/officeDocument/2006/relationships/image" Target="../media/image451.png"/><Relationship Id="rId132" Type="http://schemas.openxmlformats.org/officeDocument/2006/relationships/image" Target="../media/image461.png"/><Relationship Id="rId153" Type="http://schemas.openxmlformats.org/officeDocument/2006/relationships/customXml" Target="../ink/ink2579.xml"/><Relationship Id="rId174" Type="http://schemas.openxmlformats.org/officeDocument/2006/relationships/image" Target="../media/image483.png"/><Relationship Id="rId179" Type="http://schemas.openxmlformats.org/officeDocument/2006/relationships/image" Target="../media/image485.png"/><Relationship Id="rId15" Type="http://schemas.openxmlformats.org/officeDocument/2006/relationships/customXml" Target="../ink/ink2509.xml"/><Relationship Id="rId36" Type="http://schemas.openxmlformats.org/officeDocument/2006/relationships/image" Target="../media/image413.png"/><Relationship Id="rId57" Type="http://schemas.openxmlformats.org/officeDocument/2006/relationships/customXml" Target="../ink/ink2530.xml"/><Relationship Id="rId106" Type="http://schemas.openxmlformats.org/officeDocument/2006/relationships/customXml" Target="../ink/ink2555.xml"/><Relationship Id="rId127" Type="http://schemas.openxmlformats.org/officeDocument/2006/relationships/image" Target="../media/image459.png"/><Relationship Id="rId10" Type="http://schemas.openxmlformats.org/officeDocument/2006/relationships/image" Target="../media/image396.png"/><Relationship Id="rId31" Type="http://schemas.openxmlformats.org/officeDocument/2006/relationships/customXml" Target="../ink/ink2517.xml"/><Relationship Id="rId52" Type="http://schemas.openxmlformats.org/officeDocument/2006/relationships/image" Target="../media/image421.png"/><Relationship Id="rId73" Type="http://schemas.openxmlformats.org/officeDocument/2006/relationships/customXml" Target="../ink/ink2538.xml"/><Relationship Id="rId78" Type="http://schemas.openxmlformats.org/officeDocument/2006/relationships/image" Target="../media/image437.png"/><Relationship Id="rId94" Type="http://schemas.openxmlformats.org/officeDocument/2006/relationships/image" Target="../media/image443.png"/><Relationship Id="rId99" Type="http://schemas.openxmlformats.org/officeDocument/2006/relationships/customXml" Target="../ink/ink2551.xml"/><Relationship Id="rId101" Type="http://schemas.openxmlformats.org/officeDocument/2006/relationships/customXml" Target="../ink/ink2552.xml"/><Relationship Id="rId122" Type="http://schemas.openxmlformats.org/officeDocument/2006/relationships/customXml" Target="../ink/ink2563.xml"/><Relationship Id="rId143" Type="http://schemas.openxmlformats.org/officeDocument/2006/relationships/customXml" Target="../ink/ink2574.xml"/><Relationship Id="rId148" Type="http://schemas.openxmlformats.org/officeDocument/2006/relationships/image" Target="../media/image469.png"/><Relationship Id="rId164" Type="http://schemas.openxmlformats.org/officeDocument/2006/relationships/image" Target="../media/image478.png"/><Relationship Id="rId169" Type="http://schemas.openxmlformats.org/officeDocument/2006/relationships/customXml" Target="../ink/ink2587.xml"/><Relationship Id="rId4" Type="http://schemas.openxmlformats.org/officeDocument/2006/relationships/image" Target="../media/image391.png"/><Relationship Id="rId9" Type="http://schemas.openxmlformats.org/officeDocument/2006/relationships/customXml" Target="../ink/ink2506.xml"/><Relationship Id="rId180" Type="http://schemas.openxmlformats.org/officeDocument/2006/relationships/customXml" Target="../ink/ink2593.xml"/><Relationship Id="rId26" Type="http://schemas.openxmlformats.org/officeDocument/2006/relationships/image" Target="../media/image408.png"/><Relationship Id="rId47" Type="http://schemas.openxmlformats.org/officeDocument/2006/relationships/customXml" Target="../ink/ink2525.xml"/><Relationship Id="rId68" Type="http://schemas.openxmlformats.org/officeDocument/2006/relationships/image" Target="../media/image430.png"/><Relationship Id="rId89" Type="http://schemas.openxmlformats.org/officeDocument/2006/relationships/customXml" Target="../ink/ink2546.xml"/><Relationship Id="rId112" Type="http://schemas.openxmlformats.org/officeDocument/2006/relationships/customXml" Target="../ink/ink2558.xml"/><Relationship Id="rId133" Type="http://schemas.openxmlformats.org/officeDocument/2006/relationships/customXml" Target="../ink/ink2569.xml"/><Relationship Id="rId154" Type="http://schemas.openxmlformats.org/officeDocument/2006/relationships/image" Target="../media/image476.png"/><Relationship Id="rId175" Type="http://schemas.openxmlformats.org/officeDocument/2006/relationships/customXml" Target="../ink/ink2590.xml"/><Relationship Id="rId16" Type="http://schemas.openxmlformats.org/officeDocument/2006/relationships/image" Target="../media/image399.png"/><Relationship Id="rId37" Type="http://schemas.openxmlformats.org/officeDocument/2006/relationships/customXml" Target="../ink/ink2520.xml"/><Relationship Id="rId58" Type="http://schemas.openxmlformats.org/officeDocument/2006/relationships/image" Target="../media/image425.png"/><Relationship Id="rId79" Type="http://schemas.openxmlformats.org/officeDocument/2006/relationships/customXml" Target="../ink/ink2541.xml"/><Relationship Id="rId102" Type="http://schemas.openxmlformats.org/officeDocument/2006/relationships/customXml" Target="../ink/ink2553.xml"/><Relationship Id="rId123" Type="http://schemas.openxmlformats.org/officeDocument/2006/relationships/image" Target="../media/image457.png"/><Relationship Id="rId144" Type="http://schemas.openxmlformats.org/officeDocument/2006/relationships/image" Target="../media/image467.png"/><Relationship Id="rId90" Type="http://schemas.openxmlformats.org/officeDocument/2006/relationships/image" Target="../media/image441.png"/><Relationship Id="rId165" Type="http://schemas.openxmlformats.org/officeDocument/2006/relationships/customXml" Target="../ink/ink2585.xml"/><Relationship Id="rId27" Type="http://schemas.openxmlformats.org/officeDocument/2006/relationships/customXml" Target="../ink/ink2515.xml"/><Relationship Id="rId48" Type="http://schemas.openxmlformats.org/officeDocument/2006/relationships/image" Target="../media/image419.png"/><Relationship Id="rId69" Type="http://schemas.openxmlformats.org/officeDocument/2006/relationships/customXml" Target="../ink/ink2536.xml"/><Relationship Id="rId113" Type="http://schemas.openxmlformats.org/officeDocument/2006/relationships/image" Target="../media/image452.png"/><Relationship Id="rId134" Type="http://schemas.openxmlformats.org/officeDocument/2006/relationships/image" Target="../media/image462.png"/><Relationship Id="rId80" Type="http://schemas.openxmlformats.org/officeDocument/2006/relationships/image" Target="../media/image438.png"/><Relationship Id="rId155" Type="http://schemas.openxmlformats.org/officeDocument/2006/relationships/customXml" Target="../ink/ink2580.xml"/><Relationship Id="rId176" Type="http://schemas.openxmlformats.org/officeDocument/2006/relationships/customXml" Target="../ink/ink2591.xml"/><Relationship Id="rId17" Type="http://schemas.openxmlformats.org/officeDocument/2006/relationships/customXml" Target="../ink/ink2510.xml"/><Relationship Id="rId38" Type="http://schemas.openxmlformats.org/officeDocument/2006/relationships/image" Target="../media/image414.png"/><Relationship Id="rId59" Type="http://schemas.openxmlformats.org/officeDocument/2006/relationships/customXml" Target="../ink/ink2531.xml"/><Relationship Id="rId103" Type="http://schemas.openxmlformats.org/officeDocument/2006/relationships/image" Target="../media/image447.png"/><Relationship Id="rId124" Type="http://schemas.openxmlformats.org/officeDocument/2006/relationships/customXml" Target="../ink/ink2564.xml"/><Relationship Id="rId70" Type="http://schemas.openxmlformats.org/officeDocument/2006/relationships/image" Target="../media/image431.png"/><Relationship Id="rId91" Type="http://schemas.openxmlformats.org/officeDocument/2006/relationships/customXml" Target="../ink/ink2547.xml"/><Relationship Id="rId145" Type="http://schemas.openxmlformats.org/officeDocument/2006/relationships/customXml" Target="../ink/ink2575.xml"/><Relationship Id="rId166" Type="http://schemas.openxmlformats.org/officeDocument/2006/relationships/image" Target="../media/image479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09.png"/><Relationship Id="rId49" Type="http://schemas.openxmlformats.org/officeDocument/2006/relationships/customXml" Target="../ink/ink2526.xml"/><Relationship Id="rId114" Type="http://schemas.openxmlformats.org/officeDocument/2006/relationships/customXml" Target="../ink/ink2559.xml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4.png"/><Relationship Id="rId21" Type="http://schemas.openxmlformats.org/officeDocument/2006/relationships/customXml" Target="../ink/ink2603.xml"/><Relationship Id="rId42" Type="http://schemas.openxmlformats.org/officeDocument/2006/relationships/image" Target="../media/image417.png"/><Relationship Id="rId63" Type="http://schemas.openxmlformats.org/officeDocument/2006/relationships/customXml" Target="../ink/ink2624.xml"/><Relationship Id="rId84" Type="http://schemas.openxmlformats.org/officeDocument/2006/relationships/image" Target="../media/image440.png"/><Relationship Id="rId138" Type="http://schemas.openxmlformats.org/officeDocument/2006/relationships/image" Target="../media/image464.png"/><Relationship Id="rId159" Type="http://schemas.openxmlformats.org/officeDocument/2006/relationships/customXml" Target="../ink/ink2673.xml"/><Relationship Id="rId170" Type="http://schemas.openxmlformats.org/officeDocument/2006/relationships/image" Target="../media/image481.png"/><Relationship Id="rId107" Type="http://schemas.openxmlformats.org/officeDocument/2006/relationships/image" Target="../media/image449.png"/><Relationship Id="rId11" Type="http://schemas.openxmlformats.org/officeDocument/2006/relationships/customXml" Target="../ink/ink2598.xml"/><Relationship Id="rId32" Type="http://schemas.openxmlformats.org/officeDocument/2006/relationships/image" Target="../media/image411.png"/><Relationship Id="rId53" Type="http://schemas.openxmlformats.org/officeDocument/2006/relationships/customXml" Target="../ink/ink2619.xml"/><Relationship Id="rId74" Type="http://schemas.openxmlformats.org/officeDocument/2006/relationships/image" Target="../media/image433.png"/><Relationship Id="rId128" Type="http://schemas.openxmlformats.org/officeDocument/2006/relationships/customXml" Target="../ink/ink2657.xml"/><Relationship Id="rId149" Type="http://schemas.openxmlformats.org/officeDocument/2006/relationships/customXml" Target="../ink/ink2668.xml"/><Relationship Id="rId5" Type="http://schemas.openxmlformats.org/officeDocument/2006/relationships/customXml" Target="../ink/ink2595.xml"/><Relationship Id="rId95" Type="http://schemas.openxmlformats.org/officeDocument/2006/relationships/customXml" Target="../ink/ink2640.xml"/><Relationship Id="rId160" Type="http://schemas.openxmlformats.org/officeDocument/2006/relationships/image" Target="../media/image473.png"/><Relationship Id="rId181" Type="http://schemas.openxmlformats.org/officeDocument/2006/relationships/image" Target="../media/image475.png"/><Relationship Id="rId22" Type="http://schemas.openxmlformats.org/officeDocument/2006/relationships/image" Target="../media/image406.png"/><Relationship Id="rId43" Type="http://schemas.openxmlformats.org/officeDocument/2006/relationships/customXml" Target="../ink/ink2614.xml"/><Relationship Id="rId64" Type="http://schemas.openxmlformats.org/officeDocument/2006/relationships/image" Target="../media/image428.png"/><Relationship Id="rId118" Type="http://schemas.openxmlformats.org/officeDocument/2006/relationships/customXml" Target="../ink/ink2652.xml"/><Relationship Id="rId139" Type="http://schemas.openxmlformats.org/officeDocument/2006/relationships/customXml" Target="../ink/ink2663.xml"/><Relationship Id="rId85" Type="http://schemas.openxmlformats.org/officeDocument/2006/relationships/customXml" Target="../ink/ink2635.xml"/><Relationship Id="rId150" Type="http://schemas.openxmlformats.org/officeDocument/2006/relationships/image" Target="../media/image470.png"/><Relationship Id="rId171" Type="http://schemas.openxmlformats.org/officeDocument/2006/relationships/customXml" Target="../ink/ink2679.xml"/><Relationship Id="rId12" Type="http://schemas.openxmlformats.org/officeDocument/2006/relationships/image" Target="../media/image397.png"/><Relationship Id="rId33" Type="http://schemas.openxmlformats.org/officeDocument/2006/relationships/customXml" Target="../ink/ink2609.xml"/><Relationship Id="rId108" Type="http://schemas.openxmlformats.org/officeDocument/2006/relationships/customXml" Target="../ink/ink2647.xml"/><Relationship Id="rId129" Type="http://schemas.openxmlformats.org/officeDocument/2006/relationships/image" Target="../media/image460.png"/><Relationship Id="rId54" Type="http://schemas.openxmlformats.org/officeDocument/2006/relationships/image" Target="../media/image422.png"/><Relationship Id="rId75" Type="http://schemas.openxmlformats.org/officeDocument/2006/relationships/customXml" Target="../ink/ink2630.xml"/><Relationship Id="rId96" Type="http://schemas.openxmlformats.org/officeDocument/2006/relationships/image" Target="../media/image444.png"/><Relationship Id="rId140" Type="http://schemas.openxmlformats.org/officeDocument/2006/relationships/image" Target="../media/image465.png"/><Relationship Id="rId161" Type="http://schemas.openxmlformats.org/officeDocument/2006/relationships/customXml" Target="../ink/ink2674.xml"/><Relationship Id="rId182" Type="http://schemas.openxmlformats.org/officeDocument/2006/relationships/customXml" Target="../ink/ink2685.xml"/><Relationship Id="rId6" Type="http://schemas.openxmlformats.org/officeDocument/2006/relationships/image" Target="../media/image392.png"/><Relationship Id="rId23" Type="http://schemas.openxmlformats.org/officeDocument/2006/relationships/customXml" Target="../ink/ink2604.xml"/><Relationship Id="rId119" Type="http://schemas.openxmlformats.org/officeDocument/2006/relationships/image" Target="../media/image455.png"/><Relationship Id="rId44" Type="http://schemas.openxmlformats.org/officeDocument/2006/relationships/image" Target="../media/image418.png"/><Relationship Id="rId60" Type="http://schemas.openxmlformats.org/officeDocument/2006/relationships/image" Target="../media/image426.png"/><Relationship Id="rId65" Type="http://schemas.openxmlformats.org/officeDocument/2006/relationships/customXml" Target="../ink/ink2625.xml"/><Relationship Id="rId81" Type="http://schemas.openxmlformats.org/officeDocument/2006/relationships/customXml" Target="../ink/ink2633.xml"/><Relationship Id="rId86" Type="http://schemas.openxmlformats.org/officeDocument/2006/relationships/image" Target="../media/image435.png"/><Relationship Id="rId130" Type="http://schemas.openxmlformats.org/officeDocument/2006/relationships/customXml" Target="../ink/ink2658.xml"/><Relationship Id="rId135" Type="http://schemas.openxmlformats.org/officeDocument/2006/relationships/customXml" Target="../ink/ink2661.xml"/><Relationship Id="rId151" Type="http://schemas.openxmlformats.org/officeDocument/2006/relationships/customXml" Target="../ink/ink2669.xml"/><Relationship Id="rId156" Type="http://schemas.openxmlformats.org/officeDocument/2006/relationships/image" Target="../media/image477.png"/><Relationship Id="rId177" Type="http://schemas.openxmlformats.org/officeDocument/2006/relationships/image" Target="../media/image484.png"/><Relationship Id="rId172" Type="http://schemas.openxmlformats.org/officeDocument/2006/relationships/image" Target="../media/image482.png"/><Relationship Id="rId13" Type="http://schemas.openxmlformats.org/officeDocument/2006/relationships/customXml" Target="../ink/ink2599.xml"/><Relationship Id="rId18" Type="http://schemas.openxmlformats.org/officeDocument/2006/relationships/image" Target="../media/image404.png"/><Relationship Id="rId39" Type="http://schemas.openxmlformats.org/officeDocument/2006/relationships/customXml" Target="../ink/ink2612.xml"/><Relationship Id="rId109" Type="http://schemas.openxmlformats.org/officeDocument/2006/relationships/image" Target="../media/image450.png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2620.xml"/><Relationship Id="rId76" Type="http://schemas.openxmlformats.org/officeDocument/2006/relationships/image" Target="../media/image434.png"/><Relationship Id="rId97" Type="http://schemas.openxmlformats.org/officeDocument/2006/relationships/customXml" Target="../ink/ink2641.xml"/><Relationship Id="rId104" Type="http://schemas.openxmlformats.org/officeDocument/2006/relationships/customXml" Target="../ink/ink2645.xml"/><Relationship Id="rId120" Type="http://schemas.openxmlformats.org/officeDocument/2006/relationships/customXml" Target="../ink/ink2653.xml"/><Relationship Id="rId125" Type="http://schemas.openxmlformats.org/officeDocument/2006/relationships/image" Target="../media/image458.png"/><Relationship Id="rId141" Type="http://schemas.openxmlformats.org/officeDocument/2006/relationships/customXml" Target="../ink/ink2664.xml"/><Relationship Id="rId146" Type="http://schemas.openxmlformats.org/officeDocument/2006/relationships/image" Target="../media/image468.png"/><Relationship Id="rId167" Type="http://schemas.openxmlformats.org/officeDocument/2006/relationships/customXml" Target="../ink/ink2677.xml"/><Relationship Id="rId7" Type="http://schemas.openxmlformats.org/officeDocument/2006/relationships/customXml" Target="../ink/ink2596.xml"/><Relationship Id="rId71" Type="http://schemas.openxmlformats.org/officeDocument/2006/relationships/customXml" Target="../ink/ink2628.xml"/><Relationship Id="rId92" Type="http://schemas.openxmlformats.org/officeDocument/2006/relationships/image" Target="../media/image442.png"/><Relationship Id="rId162" Type="http://schemas.openxmlformats.org/officeDocument/2006/relationships/image" Target="../media/image474.png"/><Relationship Id="rId183" Type="http://schemas.openxmlformats.org/officeDocument/2006/relationships/image" Target="../media/image486.png"/><Relationship Id="rId2" Type="http://schemas.openxmlformats.org/officeDocument/2006/relationships/image" Target="../media/image389.png"/><Relationship Id="rId29" Type="http://schemas.openxmlformats.org/officeDocument/2006/relationships/customXml" Target="../ink/ink2607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2615.xml"/><Relationship Id="rId66" Type="http://schemas.openxmlformats.org/officeDocument/2006/relationships/image" Target="../media/image429.png"/><Relationship Id="rId87" Type="http://schemas.openxmlformats.org/officeDocument/2006/relationships/customXml" Target="../ink/ink2636.xml"/><Relationship Id="rId110" Type="http://schemas.openxmlformats.org/officeDocument/2006/relationships/customXml" Target="../ink/ink2648.xml"/><Relationship Id="rId115" Type="http://schemas.openxmlformats.org/officeDocument/2006/relationships/image" Target="../media/image453.png"/><Relationship Id="rId131" Type="http://schemas.openxmlformats.org/officeDocument/2006/relationships/customXml" Target="../ink/ink2659.xml"/><Relationship Id="rId136" Type="http://schemas.openxmlformats.org/officeDocument/2006/relationships/image" Target="../media/image463.png"/><Relationship Id="rId157" Type="http://schemas.openxmlformats.org/officeDocument/2006/relationships/customXml" Target="../ink/ink2672.xml"/><Relationship Id="rId178" Type="http://schemas.openxmlformats.org/officeDocument/2006/relationships/customXml" Target="../ink/ink2683.xml"/><Relationship Id="rId61" Type="http://schemas.openxmlformats.org/officeDocument/2006/relationships/customXml" Target="../ink/ink2623.xml"/><Relationship Id="rId82" Type="http://schemas.openxmlformats.org/officeDocument/2006/relationships/image" Target="../media/image439.png"/><Relationship Id="rId152" Type="http://schemas.openxmlformats.org/officeDocument/2006/relationships/image" Target="../media/image471.png"/><Relationship Id="rId173" Type="http://schemas.openxmlformats.org/officeDocument/2006/relationships/customXml" Target="../ink/ink2680.xml"/><Relationship Id="rId19" Type="http://schemas.openxmlformats.org/officeDocument/2006/relationships/customXml" Target="../ink/ink2602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2610.xml"/><Relationship Id="rId56" Type="http://schemas.openxmlformats.org/officeDocument/2006/relationships/image" Target="../media/image423.png"/><Relationship Id="rId77" Type="http://schemas.openxmlformats.org/officeDocument/2006/relationships/customXml" Target="../ink/ink2631.xml"/><Relationship Id="rId100" Type="http://schemas.openxmlformats.org/officeDocument/2006/relationships/image" Target="../media/image446.png"/><Relationship Id="rId105" Type="http://schemas.openxmlformats.org/officeDocument/2006/relationships/image" Target="../media/image448.png"/><Relationship Id="rId126" Type="http://schemas.openxmlformats.org/officeDocument/2006/relationships/customXml" Target="../ink/ink2656.xml"/><Relationship Id="rId147" Type="http://schemas.openxmlformats.org/officeDocument/2006/relationships/customXml" Target="../ink/ink2667.xml"/><Relationship Id="rId168" Type="http://schemas.openxmlformats.org/officeDocument/2006/relationships/image" Target="../media/image480.png"/><Relationship Id="rId8" Type="http://schemas.openxmlformats.org/officeDocument/2006/relationships/image" Target="../media/image393.png"/><Relationship Id="rId51" Type="http://schemas.openxmlformats.org/officeDocument/2006/relationships/customXml" Target="../ink/ink2618.xml"/><Relationship Id="rId72" Type="http://schemas.openxmlformats.org/officeDocument/2006/relationships/image" Target="../media/image432.png"/><Relationship Id="rId93" Type="http://schemas.openxmlformats.org/officeDocument/2006/relationships/customXml" Target="../ink/ink2639.xml"/><Relationship Id="rId98" Type="http://schemas.openxmlformats.org/officeDocument/2006/relationships/image" Target="../media/image445.png"/><Relationship Id="rId121" Type="http://schemas.openxmlformats.org/officeDocument/2006/relationships/image" Target="../media/image456.png"/><Relationship Id="rId142" Type="http://schemas.openxmlformats.org/officeDocument/2006/relationships/image" Target="../media/image466.png"/><Relationship Id="rId163" Type="http://schemas.openxmlformats.org/officeDocument/2006/relationships/customXml" Target="../ink/ink2675.xml"/><Relationship Id="rId3" Type="http://schemas.openxmlformats.org/officeDocument/2006/relationships/customXml" Target="../ink/ink2594.xml"/><Relationship Id="rId25" Type="http://schemas.openxmlformats.org/officeDocument/2006/relationships/customXml" Target="../ink/ink2605.xml"/><Relationship Id="rId46" Type="http://schemas.openxmlformats.org/officeDocument/2006/relationships/image" Target="../media/image363.png"/><Relationship Id="rId67" Type="http://schemas.openxmlformats.org/officeDocument/2006/relationships/customXml" Target="../ink/ink2626.xml"/><Relationship Id="rId116" Type="http://schemas.openxmlformats.org/officeDocument/2006/relationships/customXml" Target="../ink/ink2651.xml"/><Relationship Id="rId137" Type="http://schemas.openxmlformats.org/officeDocument/2006/relationships/customXml" Target="../ink/ink2662.xml"/><Relationship Id="rId158" Type="http://schemas.openxmlformats.org/officeDocument/2006/relationships/image" Target="../media/image472.png"/><Relationship Id="rId20" Type="http://schemas.openxmlformats.org/officeDocument/2006/relationships/image" Target="../media/image405.png"/><Relationship Id="rId41" Type="http://schemas.openxmlformats.org/officeDocument/2006/relationships/customXml" Target="../ink/ink2613.xml"/><Relationship Id="rId62" Type="http://schemas.openxmlformats.org/officeDocument/2006/relationships/image" Target="../media/image427.png"/><Relationship Id="rId83" Type="http://schemas.openxmlformats.org/officeDocument/2006/relationships/customXml" Target="../ink/ink2634.xml"/><Relationship Id="rId88" Type="http://schemas.openxmlformats.org/officeDocument/2006/relationships/image" Target="../media/image436.png"/><Relationship Id="rId111" Type="http://schemas.openxmlformats.org/officeDocument/2006/relationships/image" Target="../media/image451.png"/><Relationship Id="rId132" Type="http://schemas.openxmlformats.org/officeDocument/2006/relationships/image" Target="../media/image461.png"/><Relationship Id="rId153" Type="http://schemas.openxmlformats.org/officeDocument/2006/relationships/customXml" Target="../ink/ink2670.xml"/><Relationship Id="rId174" Type="http://schemas.openxmlformats.org/officeDocument/2006/relationships/image" Target="../media/image483.png"/><Relationship Id="rId179" Type="http://schemas.openxmlformats.org/officeDocument/2006/relationships/image" Target="../media/image485.png"/><Relationship Id="rId15" Type="http://schemas.openxmlformats.org/officeDocument/2006/relationships/customXml" Target="../ink/ink2600.xml"/><Relationship Id="rId36" Type="http://schemas.openxmlformats.org/officeDocument/2006/relationships/image" Target="../media/image413.png"/><Relationship Id="rId57" Type="http://schemas.openxmlformats.org/officeDocument/2006/relationships/customXml" Target="../ink/ink2621.xml"/><Relationship Id="rId106" Type="http://schemas.openxmlformats.org/officeDocument/2006/relationships/customXml" Target="../ink/ink2646.xml"/><Relationship Id="rId127" Type="http://schemas.openxmlformats.org/officeDocument/2006/relationships/image" Target="../media/image459.png"/><Relationship Id="rId10" Type="http://schemas.openxmlformats.org/officeDocument/2006/relationships/image" Target="../media/image396.png"/><Relationship Id="rId31" Type="http://schemas.openxmlformats.org/officeDocument/2006/relationships/customXml" Target="../ink/ink2608.xml"/><Relationship Id="rId52" Type="http://schemas.openxmlformats.org/officeDocument/2006/relationships/image" Target="../media/image421.png"/><Relationship Id="rId73" Type="http://schemas.openxmlformats.org/officeDocument/2006/relationships/customXml" Target="../ink/ink2629.xml"/><Relationship Id="rId78" Type="http://schemas.openxmlformats.org/officeDocument/2006/relationships/image" Target="../media/image437.png"/><Relationship Id="rId94" Type="http://schemas.openxmlformats.org/officeDocument/2006/relationships/image" Target="../media/image443.png"/><Relationship Id="rId99" Type="http://schemas.openxmlformats.org/officeDocument/2006/relationships/customXml" Target="../ink/ink2642.xml"/><Relationship Id="rId101" Type="http://schemas.openxmlformats.org/officeDocument/2006/relationships/customXml" Target="../ink/ink2643.xml"/><Relationship Id="rId122" Type="http://schemas.openxmlformats.org/officeDocument/2006/relationships/customXml" Target="../ink/ink2654.xml"/><Relationship Id="rId143" Type="http://schemas.openxmlformats.org/officeDocument/2006/relationships/customXml" Target="../ink/ink2665.xml"/><Relationship Id="rId148" Type="http://schemas.openxmlformats.org/officeDocument/2006/relationships/image" Target="../media/image469.png"/><Relationship Id="rId164" Type="http://schemas.openxmlformats.org/officeDocument/2006/relationships/image" Target="../media/image478.png"/><Relationship Id="rId169" Type="http://schemas.openxmlformats.org/officeDocument/2006/relationships/customXml" Target="../ink/ink2678.xml"/><Relationship Id="rId4" Type="http://schemas.openxmlformats.org/officeDocument/2006/relationships/image" Target="../media/image391.png"/><Relationship Id="rId9" Type="http://schemas.openxmlformats.org/officeDocument/2006/relationships/customXml" Target="../ink/ink2597.xml"/><Relationship Id="rId180" Type="http://schemas.openxmlformats.org/officeDocument/2006/relationships/customXml" Target="../ink/ink2684.xml"/><Relationship Id="rId26" Type="http://schemas.openxmlformats.org/officeDocument/2006/relationships/image" Target="../media/image408.png"/><Relationship Id="rId47" Type="http://schemas.openxmlformats.org/officeDocument/2006/relationships/customXml" Target="../ink/ink2616.xml"/><Relationship Id="rId68" Type="http://schemas.openxmlformats.org/officeDocument/2006/relationships/image" Target="../media/image430.png"/><Relationship Id="rId89" Type="http://schemas.openxmlformats.org/officeDocument/2006/relationships/customXml" Target="../ink/ink2637.xml"/><Relationship Id="rId112" Type="http://schemas.openxmlformats.org/officeDocument/2006/relationships/customXml" Target="../ink/ink2649.xml"/><Relationship Id="rId133" Type="http://schemas.openxmlformats.org/officeDocument/2006/relationships/customXml" Target="../ink/ink2660.xml"/><Relationship Id="rId154" Type="http://schemas.openxmlformats.org/officeDocument/2006/relationships/image" Target="../media/image476.png"/><Relationship Id="rId175" Type="http://schemas.openxmlformats.org/officeDocument/2006/relationships/customXml" Target="../ink/ink2681.xml"/><Relationship Id="rId16" Type="http://schemas.openxmlformats.org/officeDocument/2006/relationships/image" Target="../media/image399.png"/><Relationship Id="rId37" Type="http://schemas.openxmlformats.org/officeDocument/2006/relationships/customXml" Target="../ink/ink2611.xml"/><Relationship Id="rId58" Type="http://schemas.openxmlformats.org/officeDocument/2006/relationships/image" Target="../media/image425.png"/><Relationship Id="rId79" Type="http://schemas.openxmlformats.org/officeDocument/2006/relationships/customXml" Target="../ink/ink2632.xml"/><Relationship Id="rId102" Type="http://schemas.openxmlformats.org/officeDocument/2006/relationships/customXml" Target="../ink/ink2644.xml"/><Relationship Id="rId123" Type="http://schemas.openxmlformats.org/officeDocument/2006/relationships/image" Target="../media/image457.png"/><Relationship Id="rId144" Type="http://schemas.openxmlformats.org/officeDocument/2006/relationships/image" Target="../media/image467.png"/><Relationship Id="rId90" Type="http://schemas.openxmlformats.org/officeDocument/2006/relationships/image" Target="../media/image441.png"/><Relationship Id="rId165" Type="http://schemas.openxmlformats.org/officeDocument/2006/relationships/customXml" Target="../ink/ink2676.xml"/><Relationship Id="rId27" Type="http://schemas.openxmlformats.org/officeDocument/2006/relationships/customXml" Target="../ink/ink2606.xml"/><Relationship Id="rId48" Type="http://schemas.openxmlformats.org/officeDocument/2006/relationships/image" Target="../media/image419.png"/><Relationship Id="rId69" Type="http://schemas.openxmlformats.org/officeDocument/2006/relationships/customXml" Target="../ink/ink2627.xml"/><Relationship Id="rId113" Type="http://schemas.openxmlformats.org/officeDocument/2006/relationships/image" Target="../media/image452.png"/><Relationship Id="rId134" Type="http://schemas.openxmlformats.org/officeDocument/2006/relationships/image" Target="../media/image462.png"/><Relationship Id="rId80" Type="http://schemas.openxmlformats.org/officeDocument/2006/relationships/image" Target="../media/image438.png"/><Relationship Id="rId155" Type="http://schemas.openxmlformats.org/officeDocument/2006/relationships/customXml" Target="../ink/ink2671.xml"/><Relationship Id="rId176" Type="http://schemas.openxmlformats.org/officeDocument/2006/relationships/customXml" Target="../ink/ink2682.xml"/><Relationship Id="rId17" Type="http://schemas.openxmlformats.org/officeDocument/2006/relationships/customXml" Target="../ink/ink2601.xml"/><Relationship Id="rId38" Type="http://schemas.openxmlformats.org/officeDocument/2006/relationships/image" Target="../media/image414.png"/><Relationship Id="rId59" Type="http://schemas.openxmlformats.org/officeDocument/2006/relationships/customXml" Target="../ink/ink2622.xml"/><Relationship Id="rId103" Type="http://schemas.openxmlformats.org/officeDocument/2006/relationships/image" Target="../media/image447.png"/><Relationship Id="rId124" Type="http://schemas.openxmlformats.org/officeDocument/2006/relationships/customXml" Target="../ink/ink2655.xml"/><Relationship Id="rId70" Type="http://schemas.openxmlformats.org/officeDocument/2006/relationships/image" Target="../media/image431.png"/><Relationship Id="rId91" Type="http://schemas.openxmlformats.org/officeDocument/2006/relationships/customXml" Target="../ink/ink2638.xml"/><Relationship Id="rId145" Type="http://schemas.openxmlformats.org/officeDocument/2006/relationships/customXml" Target="../ink/ink2666.xml"/><Relationship Id="rId166" Type="http://schemas.openxmlformats.org/officeDocument/2006/relationships/image" Target="../media/image479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09.png"/><Relationship Id="rId49" Type="http://schemas.openxmlformats.org/officeDocument/2006/relationships/customXml" Target="../ink/ink2617.xml"/><Relationship Id="rId114" Type="http://schemas.openxmlformats.org/officeDocument/2006/relationships/customXml" Target="../ink/ink2650.xml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5.png"/><Relationship Id="rId21" Type="http://schemas.openxmlformats.org/officeDocument/2006/relationships/customXml" Target="../ink/ink2695.xml"/><Relationship Id="rId42" Type="http://schemas.openxmlformats.org/officeDocument/2006/relationships/image" Target="../media/image417.png"/><Relationship Id="rId63" Type="http://schemas.openxmlformats.org/officeDocument/2006/relationships/customXml" Target="../ink/ink2716.xml"/><Relationship Id="rId84" Type="http://schemas.openxmlformats.org/officeDocument/2006/relationships/image" Target="../media/image435.png"/><Relationship Id="rId138" Type="http://schemas.openxmlformats.org/officeDocument/2006/relationships/image" Target="../media/image465.png"/><Relationship Id="rId159" Type="http://schemas.openxmlformats.org/officeDocument/2006/relationships/customXml" Target="../ink/ink2765.xml"/><Relationship Id="rId170" Type="http://schemas.openxmlformats.org/officeDocument/2006/relationships/image" Target="../media/image482.png"/><Relationship Id="rId191" Type="http://schemas.openxmlformats.org/officeDocument/2006/relationships/image" Target="../media/image492.png"/><Relationship Id="rId107" Type="http://schemas.openxmlformats.org/officeDocument/2006/relationships/image" Target="../media/image450.png"/><Relationship Id="rId11" Type="http://schemas.openxmlformats.org/officeDocument/2006/relationships/customXml" Target="../ink/ink2690.xml"/><Relationship Id="rId32" Type="http://schemas.openxmlformats.org/officeDocument/2006/relationships/image" Target="../media/image411.png"/><Relationship Id="rId53" Type="http://schemas.openxmlformats.org/officeDocument/2006/relationships/customXml" Target="../ink/ink2711.xml"/><Relationship Id="rId74" Type="http://schemas.openxmlformats.org/officeDocument/2006/relationships/image" Target="../media/image434.png"/><Relationship Id="rId128" Type="http://schemas.openxmlformats.org/officeDocument/2006/relationships/customXml" Target="../ink/ink2749.xml"/><Relationship Id="rId149" Type="http://schemas.openxmlformats.org/officeDocument/2006/relationships/customXml" Target="../ink/ink2760.xml"/><Relationship Id="rId5" Type="http://schemas.openxmlformats.org/officeDocument/2006/relationships/customXml" Target="../ink/ink2687.xml"/><Relationship Id="rId95" Type="http://schemas.openxmlformats.org/officeDocument/2006/relationships/customXml" Target="../ink/ink2732.xml"/><Relationship Id="rId160" Type="http://schemas.openxmlformats.org/officeDocument/2006/relationships/image" Target="../media/image474.png"/><Relationship Id="rId181" Type="http://schemas.openxmlformats.org/officeDocument/2006/relationships/image" Target="../media/image487.png"/><Relationship Id="rId22" Type="http://schemas.openxmlformats.org/officeDocument/2006/relationships/image" Target="../media/image406.png"/><Relationship Id="rId43" Type="http://schemas.openxmlformats.org/officeDocument/2006/relationships/customXml" Target="../ink/ink2706.xml"/><Relationship Id="rId64" Type="http://schemas.openxmlformats.org/officeDocument/2006/relationships/image" Target="../media/image429.png"/><Relationship Id="rId118" Type="http://schemas.openxmlformats.org/officeDocument/2006/relationships/customXml" Target="../ink/ink2744.xml"/><Relationship Id="rId139" Type="http://schemas.openxmlformats.org/officeDocument/2006/relationships/customXml" Target="../ink/ink2755.xml"/><Relationship Id="rId85" Type="http://schemas.openxmlformats.org/officeDocument/2006/relationships/customXml" Target="../ink/ink2727.xml"/><Relationship Id="rId150" Type="http://schemas.openxmlformats.org/officeDocument/2006/relationships/image" Target="../media/image471.png"/><Relationship Id="rId171" Type="http://schemas.openxmlformats.org/officeDocument/2006/relationships/customXml" Target="../ink/ink2771.xml"/><Relationship Id="rId192" Type="http://schemas.openxmlformats.org/officeDocument/2006/relationships/customXml" Target="../ink/ink2782.xml"/><Relationship Id="rId12" Type="http://schemas.openxmlformats.org/officeDocument/2006/relationships/image" Target="../media/image397.png"/><Relationship Id="rId33" Type="http://schemas.openxmlformats.org/officeDocument/2006/relationships/customXml" Target="../ink/ink2701.xml"/><Relationship Id="rId108" Type="http://schemas.openxmlformats.org/officeDocument/2006/relationships/customXml" Target="../ink/ink2739.xml"/><Relationship Id="rId129" Type="http://schemas.openxmlformats.org/officeDocument/2006/relationships/customXml" Target="../ink/ink2750.xml"/><Relationship Id="rId54" Type="http://schemas.openxmlformats.org/officeDocument/2006/relationships/image" Target="../media/image422.png"/><Relationship Id="rId75" Type="http://schemas.openxmlformats.org/officeDocument/2006/relationships/customXml" Target="../ink/ink2722.xml"/><Relationship Id="rId96" Type="http://schemas.openxmlformats.org/officeDocument/2006/relationships/image" Target="../media/image445.png"/><Relationship Id="rId140" Type="http://schemas.openxmlformats.org/officeDocument/2006/relationships/image" Target="../media/image466.png"/><Relationship Id="rId161" Type="http://schemas.openxmlformats.org/officeDocument/2006/relationships/customXml" Target="../ink/ink2766.xml"/><Relationship Id="rId182" Type="http://schemas.openxmlformats.org/officeDocument/2006/relationships/customXml" Target="../ink/ink2777.xml"/><Relationship Id="rId6" Type="http://schemas.openxmlformats.org/officeDocument/2006/relationships/image" Target="../media/image392.png"/><Relationship Id="rId23" Type="http://schemas.openxmlformats.org/officeDocument/2006/relationships/customXml" Target="../ink/ink2696.xml"/><Relationship Id="rId119" Type="http://schemas.openxmlformats.org/officeDocument/2006/relationships/image" Target="../media/image456.png"/><Relationship Id="rId44" Type="http://schemas.openxmlformats.org/officeDocument/2006/relationships/image" Target="../media/image418.png"/><Relationship Id="rId65" Type="http://schemas.openxmlformats.org/officeDocument/2006/relationships/customXml" Target="../ink/ink2717.xml"/><Relationship Id="rId86" Type="http://schemas.openxmlformats.org/officeDocument/2006/relationships/image" Target="../media/image436.png"/><Relationship Id="rId130" Type="http://schemas.openxmlformats.org/officeDocument/2006/relationships/image" Target="../media/image461.png"/><Relationship Id="rId151" Type="http://schemas.openxmlformats.org/officeDocument/2006/relationships/customXml" Target="../ink/ink2761.xml"/><Relationship Id="rId172" Type="http://schemas.openxmlformats.org/officeDocument/2006/relationships/image" Target="../media/image483.png"/><Relationship Id="rId193" Type="http://schemas.openxmlformats.org/officeDocument/2006/relationships/image" Target="../media/image493.png"/><Relationship Id="rId13" Type="http://schemas.openxmlformats.org/officeDocument/2006/relationships/customXml" Target="../ink/ink2691.xml"/><Relationship Id="rId109" Type="http://schemas.openxmlformats.org/officeDocument/2006/relationships/image" Target="../media/image451.png"/><Relationship Id="rId34" Type="http://schemas.openxmlformats.org/officeDocument/2006/relationships/image" Target="../media/image412.png"/><Relationship Id="rId55" Type="http://schemas.openxmlformats.org/officeDocument/2006/relationships/customXml" Target="../ink/ink2712.xml"/><Relationship Id="rId76" Type="http://schemas.openxmlformats.org/officeDocument/2006/relationships/image" Target="../media/image437.png"/><Relationship Id="rId97" Type="http://schemas.openxmlformats.org/officeDocument/2006/relationships/customXml" Target="../ink/ink2733.xml"/><Relationship Id="rId120" Type="http://schemas.openxmlformats.org/officeDocument/2006/relationships/customXml" Target="../ink/ink2745.xml"/><Relationship Id="rId141" Type="http://schemas.openxmlformats.org/officeDocument/2006/relationships/customXml" Target="../ink/ink2756.xml"/><Relationship Id="rId7" Type="http://schemas.openxmlformats.org/officeDocument/2006/relationships/customXml" Target="../ink/ink2688.xml"/><Relationship Id="rId162" Type="http://schemas.openxmlformats.org/officeDocument/2006/relationships/image" Target="../media/image478.png"/><Relationship Id="rId183" Type="http://schemas.openxmlformats.org/officeDocument/2006/relationships/image" Target="../media/image488.png"/><Relationship Id="rId2" Type="http://schemas.openxmlformats.org/officeDocument/2006/relationships/image" Target="../media/image389.png"/><Relationship Id="rId29" Type="http://schemas.openxmlformats.org/officeDocument/2006/relationships/customXml" Target="../ink/ink2699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2707.xml"/><Relationship Id="rId66" Type="http://schemas.openxmlformats.org/officeDocument/2006/relationships/image" Target="../media/image430.png"/><Relationship Id="rId87" Type="http://schemas.openxmlformats.org/officeDocument/2006/relationships/customXml" Target="../ink/ink2728.xml"/><Relationship Id="rId110" Type="http://schemas.openxmlformats.org/officeDocument/2006/relationships/customXml" Target="../ink/ink2740.xml"/><Relationship Id="rId115" Type="http://schemas.openxmlformats.org/officeDocument/2006/relationships/image" Target="../media/image454.png"/><Relationship Id="rId131" Type="http://schemas.openxmlformats.org/officeDocument/2006/relationships/customXml" Target="../ink/ink2751.xml"/><Relationship Id="rId136" Type="http://schemas.openxmlformats.org/officeDocument/2006/relationships/image" Target="../media/image464.png"/><Relationship Id="rId157" Type="http://schemas.openxmlformats.org/officeDocument/2006/relationships/customXml" Target="../ink/ink2764.xml"/><Relationship Id="rId178" Type="http://schemas.openxmlformats.org/officeDocument/2006/relationships/customXml" Target="../ink/ink2775.xml"/><Relationship Id="rId61" Type="http://schemas.openxmlformats.org/officeDocument/2006/relationships/customXml" Target="../ink/ink2715.xml"/><Relationship Id="rId82" Type="http://schemas.openxmlformats.org/officeDocument/2006/relationships/image" Target="../media/image440.png"/><Relationship Id="rId152" Type="http://schemas.openxmlformats.org/officeDocument/2006/relationships/image" Target="../media/image476.png"/><Relationship Id="rId173" Type="http://schemas.openxmlformats.org/officeDocument/2006/relationships/customXml" Target="../ink/ink2772.xml"/><Relationship Id="rId194" Type="http://schemas.openxmlformats.org/officeDocument/2006/relationships/customXml" Target="../ink/ink2783.xml"/><Relationship Id="rId199" Type="http://schemas.openxmlformats.org/officeDocument/2006/relationships/image" Target="../media/image496.png"/><Relationship Id="rId203" Type="http://schemas.openxmlformats.org/officeDocument/2006/relationships/image" Target="../media/image498.png"/><Relationship Id="rId19" Type="http://schemas.openxmlformats.org/officeDocument/2006/relationships/customXml" Target="../ink/ink2694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2702.xml"/><Relationship Id="rId56" Type="http://schemas.openxmlformats.org/officeDocument/2006/relationships/image" Target="../media/image423.png"/><Relationship Id="rId77" Type="http://schemas.openxmlformats.org/officeDocument/2006/relationships/customXml" Target="../ink/ink2723.xml"/><Relationship Id="rId100" Type="http://schemas.openxmlformats.org/officeDocument/2006/relationships/customXml" Target="../ink/ink2735.xml"/><Relationship Id="rId105" Type="http://schemas.openxmlformats.org/officeDocument/2006/relationships/image" Target="../media/image449.png"/><Relationship Id="rId126" Type="http://schemas.openxmlformats.org/officeDocument/2006/relationships/customXml" Target="../ink/ink2748.xml"/><Relationship Id="rId147" Type="http://schemas.openxmlformats.org/officeDocument/2006/relationships/customXml" Target="../ink/ink2759.xml"/><Relationship Id="rId168" Type="http://schemas.openxmlformats.org/officeDocument/2006/relationships/image" Target="../media/image481.png"/><Relationship Id="rId8" Type="http://schemas.openxmlformats.org/officeDocument/2006/relationships/image" Target="../media/image393.png"/><Relationship Id="rId51" Type="http://schemas.openxmlformats.org/officeDocument/2006/relationships/customXml" Target="../ink/ink2710.xml"/><Relationship Id="rId72" Type="http://schemas.openxmlformats.org/officeDocument/2006/relationships/image" Target="../media/image433.png"/><Relationship Id="rId93" Type="http://schemas.openxmlformats.org/officeDocument/2006/relationships/customXml" Target="../ink/ink2731.xml"/><Relationship Id="rId98" Type="http://schemas.openxmlformats.org/officeDocument/2006/relationships/image" Target="../media/image446.png"/><Relationship Id="rId121" Type="http://schemas.openxmlformats.org/officeDocument/2006/relationships/image" Target="../media/image457.png"/><Relationship Id="rId142" Type="http://schemas.openxmlformats.org/officeDocument/2006/relationships/image" Target="../media/image467.png"/><Relationship Id="rId163" Type="http://schemas.openxmlformats.org/officeDocument/2006/relationships/customXml" Target="../ink/ink2767.xml"/><Relationship Id="rId184" Type="http://schemas.openxmlformats.org/officeDocument/2006/relationships/customXml" Target="../ink/ink2778.xml"/><Relationship Id="rId189" Type="http://schemas.openxmlformats.org/officeDocument/2006/relationships/image" Target="../media/image491.png"/><Relationship Id="rId3" Type="http://schemas.openxmlformats.org/officeDocument/2006/relationships/customXml" Target="../ink/ink2686.xml"/><Relationship Id="rId25" Type="http://schemas.openxmlformats.org/officeDocument/2006/relationships/customXml" Target="../ink/ink2697.xml"/><Relationship Id="rId46" Type="http://schemas.openxmlformats.org/officeDocument/2006/relationships/image" Target="../media/image363.png"/><Relationship Id="rId67" Type="http://schemas.openxmlformats.org/officeDocument/2006/relationships/customXml" Target="../ink/ink2718.xml"/><Relationship Id="rId116" Type="http://schemas.openxmlformats.org/officeDocument/2006/relationships/customXml" Target="../ink/ink2743.xml"/><Relationship Id="rId137" Type="http://schemas.openxmlformats.org/officeDocument/2006/relationships/customXml" Target="../ink/ink2754.xml"/><Relationship Id="rId158" Type="http://schemas.openxmlformats.org/officeDocument/2006/relationships/image" Target="../media/image473.png"/><Relationship Id="rId20" Type="http://schemas.openxmlformats.org/officeDocument/2006/relationships/image" Target="../media/image405.png"/><Relationship Id="rId41" Type="http://schemas.openxmlformats.org/officeDocument/2006/relationships/customXml" Target="../ink/ink2705.xml"/><Relationship Id="rId62" Type="http://schemas.openxmlformats.org/officeDocument/2006/relationships/image" Target="../media/image428.png"/><Relationship Id="rId83" Type="http://schemas.openxmlformats.org/officeDocument/2006/relationships/customXml" Target="../ink/ink2726.xml"/><Relationship Id="rId88" Type="http://schemas.openxmlformats.org/officeDocument/2006/relationships/image" Target="../media/image441.png"/><Relationship Id="rId111" Type="http://schemas.openxmlformats.org/officeDocument/2006/relationships/image" Target="../media/image452.png"/><Relationship Id="rId132" Type="http://schemas.openxmlformats.org/officeDocument/2006/relationships/image" Target="../media/image462.png"/><Relationship Id="rId153" Type="http://schemas.openxmlformats.org/officeDocument/2006/relationships/customXml" Target="../ink/ink2762.xml"/><Relationship Id="rId174" Type="http://schemas.openxmlformats.org/officeDocument/2006/relationships/customXml" Target="../ink/ink2773.xml"/><Relationship Id="rId179" Type="http://schemas.openxmlformats.org/officeDocument/2006/relationships/image" Target="../media/image475.png"/><Relationship Id="rId195" Type="http://schemas.openxmlformats.org/officeDocument/2006/relationships/image" Target="../media/image494.png"/><Relationship Id="rId190" Type="http://schemas.openxmlformats.org/officeDocument/2006/relationships/customXml" Target="../ink/ink2781.xml"/><Relationship Id="rId15" Type="http://schemas.openxmlformats.org/officeDocument/2006/relationships/customXml" Target="../ink/ink2692.xml"/><Relationship Id="rId36" Type="http://schemas.openxmlformats.org/officeDocument/2006/relationships/image" Target="../media/image413.png"/><Relationship Id="rId57" Type="http://schemas.openxmlformats.org/officeDocument/2006/relationships/customXml" Target="../ink/ink2713.xml"/><Relationship Id="rId106" Type="http://schemas.openxmlformats.org/officeDocument/2006/relationships/customXml" Target="../ink/ink2738.xml"/><Relationship Id="rId127" Type="http://schemas.openxmlformats.org/officeDocument/2006/relationships/image" Target="../media/image460.png"/><Relationship Id="rId10" Type="http://schemas.openxmlformats.org/officeDocument/2006/relationships/image" Target="../media/image396.png"/><Relationship Id="rId31" Type="http://schemas.openxmlformats.org/officeDocument/2006/relationships/customXml" Target="../ink/ink2700.xml"/><Relationship Id="rId52" Type="http://schemas.openxmlformats.org/officeDocument/2006/relationships/image" Target="../media/image421.png"/><Relationship Id="rId73" Type="http://schemas.openxmlformats.org/officeDocument/2006/relationships/customXml" Target="../ink/ink2721.xml"/><Relationship Id="rId78" Type="http://schemas.openxmlformats.org/officeDocument/2006/relationships/image" Target="../media/image438.png"/><Relationship Id="rId94" Type="http://schemas.openxmlformats.org/officeDocument/2006/relationships/image" Target="../media/image444.png"/><Relationship Id="rId99" Type="http://schemas.openxmlformats.org/officeDocument/2006/relationships/customXml" Target="../ink/ink2734.xml"/><Relationship Id="rId101" Type="http://schemas.openxmlformats.org/officeDocument/2006/relationships/image" Target="../media/image447.png"/><Relationship Id="rId122" Type="http://schemas.openxmlformats.org/officeDocument/2006/relationships/customXml" Target="../ink/ink2746.xml"/><Relationship Id="rId143" Type="http://schemas.openxmlformats.org/officeDocument/2006/relationships/customXml" Target="../ink/ink2757.xml"/><Relationship Id="rId148" Type="http://schemas.openxmlformats.org/officeDocument/2006/relationships/image" Target="../media/image470.png"/><Relationship Id="rId164" Type="http://schemas.openxmlformats.org/officeDocument/2006/relationships/image" Target="../media/image479.png"/><Relationship Id="rId169" Type="http://schemas.openxmlformats.org/officeDocument/2006/relationships/customXml" Target="../ink/ink2770.xml"/><Relationship Id="rId185" Type="http://schemas.openxmlformats.org/officeDocument/2006/relationships/image" Target="../media/image489.png"/><Relationship Id="rId4" Type="http://schemas.openxmlformats.org/officeDocument/2006/relationships/image" Target="../media/image391.png"/><Relationship Id="rId9" Type="http://schemas.openxmlformats.org/officeDocument/2006/relationships/customXml" Target="../ink/ink2689.xml"/><Relationship Id="rId180" Type="http://schemas.openxmlformats.org/officeDocument/2006/relationships/customXml" Target="../ink/ink2776.xml"/><Relationship Id="rId26" Type="http://schemas.openxmlformats.org/officeDocument/2006/relationships/image" Target="../media/image408.png"/><Relationship Id="rId47" Type="http://schemas.openxmlformats.org/officeDocument/2006/relationships/customXml" Target="../ink/ink2708.xml"/><Relationship Id="rId68" Type="http://schemas.openxmlformats.org/officeDocument/2006/relationships/image" Target="../media/image431.png"/><Relationship Id="rId89" Type="http://schemas.openxmlformats.org/officeDocument/2006/relationships/customXml" Target="../ink/ink2729.xml"/><Relationship Id="rId112" Type="http://schemas.openxmlformats.org/officeDocument/2006/relationships/customXml" Target="../ink/ink2741.xml"/><Relationship Id="rId133" Type="http://schemas.openxmlformats.org/officeDocument/2006/relationships/customXml" Target="../ink/ink2752.xml"/><Relationship Id="rId154" Type="http://schemas.openxmlformats.org/officeDocument/2006/relationships/image" Target="../media/image477.png"/><Relationship Id="rId175" Type="http://schemas.openxmlformats.org/officeDocument/2006/relationships/image" Target="../media/image484.png"/><Relationship Id="rId196" Type="http://schemas.openxmlformats.org/officeDocument/2006/relationships/customXml" Target="../ink/ink2784.xml"/><Relationship Id="rId200" Type="http://schemas.openxmlformats.org/officeDocument/2006/relationships/customXml" Target="../ink/ink2786.xml"/><Relationship Id="rId16" Type="http://schemas.openxmlformats.org/officeDocument/2006/relationships/image" Target="../media/image399.png"/><Relationship Id="rId37" Type="http://schemas.openxmlformats.org/officeDocument/2006/relationships/customXml" Target="../ink/ink2703.xml"/><Relationship Id="rId58" Type="http://schemas.openxmlformats.org/officeDocument/2006/relationships/image" Target="../media/image426.png"/><Relationship Id="rId79" Type="http://schemas.openxmlformats.org/officeDocument/2006/relationships/customXml" Target="../ink/ink2724.xml"/><Relationship Id="rId102" Type="http://schemas.openxmlformats.org/officeDocument/2006/relationships/customXml" Target="../ink/ink2736.xml"/><Relationship Id="rId123" Type="http://schemas.openxmlformats.org/officeDocument/2006/relationships/image" Target="../media/image458.png"/><Relationship Id="rId144" Type="http://schemas.openxmlformats.org/officeDocument/2006/relationships/image" Target="../media/image468.png"/><Relationship Id="rId90" Type="http://schemas.openxmlformats.org/officeDocument/2006/relationships/image" Target="../media/image442.png"/><Relationship Id="rId165" Type="http://schemas.openxmlformats.org/officeDocument/2006/relationships/customXml" Target="../ink/ink2768.xml"/><Relationship Id="rId186" Type="http://schemas.openxmlformats.org/officeDocument/2006/relationships/customXml" Target="../ink/ink2779.xml"/><Relationship Id="rId27" Type="http://schemas.openxmlformats.org/officeDocument/2006/relationships/customXml" Target="../ink/ink2698.xml"/><Relationship Id="rId48" Type="http://schemas.openxmlformats.org/officeDocument/2006/relationships/image" Target="../media/image419.png"/><Relationship Id="rId69" Type="http://schemas.openxmlformats.org/officeDocument/2006/relationships/customXml" Target="../ink/ink2719.xml"/><Relationship Id="rId113" Type="http://schemas.openxmlformats.org/officeDocument/2006/relationships/image" Target="../media/image453.png"/><Relationship Id="rId134" Type="http://schemas.openxmlformats.org/officeDocument/2006/relationships/image" Target="../media/image463.png"/><Relationship Id="rId80" Type="http://schemas.openxmlformats.org/officeDocument/2006/relationships/image" Target="../media/image439.png"/><Relationship Id="rId155" Type="http://schemas.openxmlformats.org/officeDocument/2006/relationships/customXml" Target="../ink/ink2763.xml"/><Relationship Id="rId176" Type="http://schemas.openxmlformats.org/officeDocument/2006/relationships/customXml" Target="../ink/ink2774.xml"/><Relationship Id="rId197" Type="http://schemas.openxmlformats.org/officeDocument/2006/relationships/image" Target="../media/image495.png"/><Relationship Id="rId201" Type="http://schemas.openxmlformats.org/officeDocument/2006/relationships/image" Target="../media/image497.png"/><Relationship Id="rId17" Type="http://schemas.openxmlformats.org/officeDocument/2006/relationships/customXml" Target="../ink/ink2693.xml"/><Relationship Id="rId38" Type="http://schemas.openxmlformats.org/officeDocument/2006/relationships/image" Target="../media/image414.png"/><Relationship Id="rId59" Type="http://schemas.openxmlformats.org/officeDocument/2006/relationships/customXml" Target="../ink/ink2714.xml"/><Relationship Id="rId103" Type="http://schemas.openxmlformats.org/officeDocument/2006/relationships/image" Target="../media/image448.png"/><Relationship Id="rId124" Type="http://schemas.openxmlformats.org/officeDocument/2006/relationships/customXml" Target="../ink/ink2747.xml"/><Relationship Id="rId70" Type="http://schemas.openxmlformats.org/officeDocument/2006/relationships/image" Target="../media/image432.png"/><Relationship Id="rId91" Type="http://schemas.openxmlformats.org/officeDocument/2006/relationships/customXml" Target="../ink/ink2730.xml"/><Relationship Id="rId145" Type="http://schemas.openxmlformats.org/officeDocument/2006/relationships/customXml" Target="../ink/ink2758.xml"/><Relationship Id="rId166" Type="http://schemas.openxmlformats.org/officeDocument/2006/relationships/image" Target="../media/image480.png"/><Relationship Id="rId187" Type="http://schemas.openxmlformats.org/officeDocument/2006/relationships/image" Target="../media/image490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09.png"/><Relationship Id="rId49" Type="http://schemas.openxmlformats.org/officeDocument/2006/relationships/customXml" Target="../ink/ink2709.xml"/><Relationship Id="rId114" Type="http://schemas.openxmlformats.org/officeDocument/2006/relationships/customXml" Target="../ink/ink2742.xml"/><Relationship Id="rId60" Type="http://schemas.openxmlformats.org/officeDocument/2006/relationships/image" Target="../media/image427.png"/><Relationship Id="rId81" Type="http://schemas.openxmlformats.org/officeDocument/2006/relationships/customXml" Target="../ink/ink2725.xml"/><Relationship Id="rId135" Type="http://schemas.openxmlformats.org/officeDocument/2006/relationships/customXml" Target="../ink/ink2753.xml"/><Relationship Id="rId156" Type="http://schemas.openxmlformats.org/officeDocument/2006/relationships/image" Target="../media/image472.png"/><Relationship Id="rId177" Type="http://schemas.openxmlformats.org/officeDocument/2006/relationships/image" Target="../media/image485.png"/><Relationship Id="rId198" Type="http://schemas.openxmlformats.org/officeDocument/2006/relationships/customXml" Target="../ink/ink2785.xml"/><Relationship Id="rId202" Type="http://schemas.openxmlformats.org/officeDocument/2006/relationships/customXml" Target="../ink/ink2787.xml"/><Relationship Id="rId18" Type="http://schemas.openxmlformats.org/officeDocument/2006/relationships/image" Target="../media/image404.png"/><Relationship Id="rId39" Type="http://schemas.openxmlformats.org/officeDocument/2006/relationships/customXml" Target="../ink/ink2704.xml"/><Relationship Id="rId50" Type="http://schemas.openxmlformats.org/officeDocument/2006/relationships/image" Target="../media/image420.png"/><Relationship Id="rId104" Type="http://schemas.openxmlformats.org/officeDocument/2006/relationships/customXml" Target="../ink/ink2737.xml"/><Relationship Id="rId125" Type="http://schemas.openxmlformats.org/officeDocument/2006/relationships/image" Target="../media/image459.png"/><Relationship Id="rId146" Type="http://schemas.openxmlformats.org/officeDocument/2006/relationships/image" Target="../media/image469.png"/><Relationship Id="rId167" Type="http://schemas.openxmlformats.org/officeDocument/2006/relationships/customXml" Target="../ink/ink2769.xml"/><Relationship Id="rId188" Type="http://schemas.openxmlformats.org/officeDocument/2006/relationships/customXml" Target="../ink/ink2780.xml"/><Relationship Id="rId71" Type="http://schemas.openxmlformats.org/officeDocument/2006/relationships/customXml" Target="../ink/ink2720.xml"/><Relationship Id="rId92" Type="http://schemas.openxmlformats.org/officeDocument/2006/relationships/image" Target="../media/image443.png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5.png"/><Relationship Id="rId21" Type="http://schemas.openxmlformats.org/officeDocument/2006/relationships/customXml" Target="../ink/ink2797.xml"/><Relationship Id="rId42" Type="http://schemas.openxmlformats.org/officeDocument/2006/relationships/image" Target="../media/image417.png"/><Relationship Id="rId63" Type="http://schemas.openxmlformats.org/officeDocument/2006/relationships/customXml" Target="../ink/ink2818.xml"/><Relationship Id="rId84" Type="http://schemas.openxmlformats.org/officeDocument/2006/relationships/image" Target="../media/image435.png"/><Relationship Id="rId138" Type="http://schemas.openxmlformats.org/officeDocument/2006/relationships/image" Target="../media/image465.png"/><Relationship Id="rId159" Type="http://schemas.openxmlformats.org/officeDocument/2006/relationships/customXml" Target="../ink/ink2867.xml"/><Relationship Id="rId170" Type="http://schemas.openxmlformats.org/officeDocument/2006/relationships/image" Target="../media/image482.png"/><Relationship Id="rId191" Type="http://schemas.openxmlformats.org/officeDocument/2006/relationships/image" Target="../media/image492.png"/><Relationship Id="rId205" Type="http://schemas.openxmlformats.org/officeDocument/2006/relationships/image" Target="../media/image499.png"/><Relationship Id="rId107" Type="http://schemas.openxmlformats.org/officeDocument/2006/relationships/image" Target="../media/image450.png"/><Relationship Id="rId11" Type="http://schemas.openxmlformats.org/officeDocument/2006/relationships/customXml" Target="../ink/ink2792.xml"/><Relationship Id="rId32" Type="http://schemas.openxmlformats.org/officeDocument/2006/relationships/image" Target="../media/image411.png"/><Relationship Id="rId53" Type="http://schemas.openxmlformats.org/officeDocument/2006/relationships/customXml" Target="../ink/ink2813.xml"/><Relationship Id="rId74" Type="http://schemas.openxmlformats.org/officeDocument/2006/relationships/image" Target="../media/image434.png"/><Relationship Id="rId128" Type="http://schemas.openxmlformats.org/officeDocument/2006/relationships/customXml" Target="../ink/ink2851.xml"/><Relationship Id="rId149" Type="http://schemas.openxmlformats.org/officeDocument/2006/relationships/customXml" Target="../ink/ink2862.xml"/><Relationship Id="rId5" Type="http://schemas.openxmlformats.org/officeDocument/2006/relationships/customXml" Target="../ink/ink2789.xml"/><Relationship Id="rId95" Type="http://schemas.openxmlformats.org/officeDocument/2006/relationships/customXml" Target="../ink/ink2834.xml"/><Relationship Id="rId160" Type="http://schemas.openxmlformats.org/officeDocument/2006/relationships/image" Target="../media/image474.png"/><Relationship Id="rId181" Type="http://schemas.openxmlformats.org/officeDocument/2006/relationships/image" Target="../media/image487.png"/><Relationship Id="rId22" Type="http://schemas.openxmlformats.org/officeDocument/2006/relationships/image" Target="../media/image406.png"/><Relationship Id="rId43" Type="http://schemas.openxmlformats.org/officeDocument/2006/relationships/customXml" Target="../ink/ink2808.xml"/><Relationship Id="rId64" Type="http://schemas.openxmlformats.org/officeDocument/2006/relationships/image" Target="../media/image429.png"/><Relationship Id="rId118" Type="http://schemas.openxmlformats.org/officeDocument/2006/relationships/customXml" Target="../ink/ink2846.xml"/><Relationship Id="rId139" Type="http://schemas.openxmlformats.org/officeDocument/2006/relationships/customXml" Target="../ink/ink2857.xml"/><Relationship Id="rId85" Type="http://schemas.openxmlformats.org/officeDocument/2006/relationships/customXml" Target="../ink/ink2829.xml"/><Relationship Id="rId150" Type="http://schemas.openxmlformats.org/officeDocument/2006/relationships/image" Target="../media/image471.png"/><Relationship Id="rId171" Type="http://schemas.openxmlformats.org/officeDocument/2006/relationships/customXml" Target="../ink/ink2873.xml"/><Relationship Id="rId192" Type="http://schemas.openxmlformats.org/officeDocument/2006/relationships/customXml" Target="../ink/ink2884.xml"/><Relationship Id="rId206" Type="http://schemas.openxmlformats.org/officeDocument/2006/relationships/customXml" Target="../ink/ink2891.xml"/><Relationship Id="rId12" Type="http://schemas.openxmlformats.org/officeDocument/2006/relationships/image" Target="../media/image397.png"/><Relationship Id="rId33" Type="http://schemas.openxmlformats.org/officeDocument/2006/relationships/customXml" Target="../ink/ink2803.xml"/><Relationship Id="rId108" Type="http://schemas.openxmlformats.org/officeDocument/2006/relationships/customXml" Target="../ink/ink2841.xml"/><Relationship Id="rId129" Type="http://schemas.openxmlformats.org/officeDocument/2006/relationships/customXml" Target="../ink/ink2852.xml"/><Relationship Id="rId54" Type="http://schemas.openxmlformats.org/officeDocument/2006/relationships/image" Target="../media/image422.png"/><Relationship Id="rId75" Type="http://schemas.openxmlformats.org/officeDocument/2006/relationships/customXml" Target="../ink/ink2824.xml"/><Relationship Id="rId96" Type="http://schemas.openxmlformats.org/officeDocument/2006/relationships/image" Target="../media/image445.png"/><Relationship Id="rId140" Type="http://schemas.openxmlformats.org/officeDocument/2006/relationships/image" Target="../media/image466.png"/><Relationship Id="rId161" Type="http://schemas.openxmlformats.org/officeDocument/2006/relationships/customXml" Target="../ink/ink2868.xml"/><Relationship Id="rId182" Type="http://schemas.openxmlformats.org/officeDocument/2006/relationships/customXml" Target="../ink/ink2879.xml"/><Relationship Id="rId6" Type="http://schemas.openxmlformats.org/officeDocument/2006/relationships/image" Target="../media/image392.png"/><Relationship Id="rId23" Type="http://schemas.openxmlformats.org/officeDocument/2006/relationships/customXml" Target="../ink/ink2798.xml"/><Relationship Id="rId119" Type="http://schemas.openxmlformats.org/officeDocument/2006/relationships/image" Target="../media/image456.png"/><Relationship Id="rId44" Type="http://schemas.openxmlformats.org/officeDocument/2006/relationships/image" Target="../media/image418.png"/><Relationship Id="rId65" Type="http://schemas.openxmlformats.org/officeDocument/2006/relationships/customXml" Target="../ink/ink2819.xml"/><Relationship Id="rId86" Type="http://schemas.openxmlformats.org/officeDocument/2006/relationships/image" Target="../media/image436.png"/><Relationship Id="rId130" Type="http://schemas.openxmlformats.org/officeDocument/2006/relationships/image" Target="../media/image461.png"/><Relationship Id="rId151" Type="http://schemas.openxmlformats.org/officeDocument/2006/relationships/customXml" Target="../ink/ink2863.xml"/><Relationship Id="rId172" Type="http://schemas.openxmlformats.org/officeDocument/2006/relationships/image" Target="../media/image483.png"/><Relationship Id="rId193" Type="http://schemas.openxmlformats.org/officeDocument/2006/relationships/image" Target="../media/image493.png"/><Relationship Id="rId207" Type="http://schemas.openxmlformats.org/officeDocument/2006/relationships/image" Target="../media/image500.png"/><Relationship Id="rId13" Type="http://schemas.openxmlformats.org/officeDocument/2006/relationships/customXml" Target="../ink/ink2793.xml"/><Relationship Id="rId109" Type="http://schemas.openxmlformats.org/officeDocument/2006/relationships/image" Target="../media/image451.png"/><Relationship Id="rId34" Type="http://schemas.openxmlformats.org/officeDocument/2006/relationships/image" Target="../media/image412.png"/><Relationship Id="rId55" Type="http://schemas.openxmlformats.org/officeDocument/2006/relationships/customXml" Target="../ink/ink2814.xml"/><Relationship Id="rId76" Type="http://schemas.openxmlformats.org/officeDocument/2006/relationships/image" Target="../media/image437.png"/><Relationship Id="rId97" Type="http://schemas.openxmlformats.org/officeDocument/2006/relationships/customXml" Target="../ink/ink2835.xml"/><Relationship Id="rId120" Type="http://schemas.openxmlformats.org/officeDocument/2006/relationships/customXml" Target="../ink/ink2847.xml"/><Relationship Id="rId141" Type="http://schemas.openxmlformats.org/officeDocument/2006/relationships/customXml" Target="../ink/ink2858.xml"/><Relationship Id="rId7" Type="http://schemas.openxmlformats.org/officeDocument/2006/relationships/customXml" Target="../ink/ink2790.xml"/><Relationship Id="rId162" Type="http://schemas.openxmlformats.org/officeDocument/2006/relationships/image" Target="../media/image478.png"/><Relationship Id="rId183" Type="http://schemas.openxmlformats.org/officeDocument/2006/relationships/image" Target="../media/image488.png"/><Relationship Id="rId24" Type="http://schemas.openxmlformats.org/officeDocument/2006/relationships/image" Target="../media/image407.png"/><Relationship Id="rId45" Type="http://schemas.openxmlformats.org/officeDocument/2006/relationships/customXml" Target="../ink/ink2809.xml"/><Relationship Id="rId66" Type="http://schemas.openxmlformats.org/officeDocument/2006/relationships/image" Target="../media/image430.png"/><Relationship Id="rId87" Type="http://schemas.openxmlformats.org/officeDocument/2006/relationships/customXml" Target="../ink/ink2830.xml"/><Relationship Id="rId110" Type="http://schemas.openxmlformats.org/officeDocument/2006/relationships/customXml" Target="../ink/ink2842.xml"/><Relationship Id="rId131" Type="http://schemas.openxmlformats.org/officeDocument/2006/relationships/customXml" Target="../ink/ink2853.xml"/><Relationship Id="rId61" Type="http://schemas.openxmlformats.org/officeDocument/2006/relationships/customXml" Target="../ink/ink2817.xml"/><Relationship Id="rId82" Type="http://schemas.openxmlformats.org/officeDocument/2006/relationships/image" Target="../media/image440.png"/><Relationship Id="rId152" Type="http://schemas.openxmlformats.org/officeDocument/2006/relationships/image" Target="../media/image476.png"/><Relationship Id="rId173" Type="http://schemas.openxmlformats.org/officeDocument/2006/relationships/customXml" Target="../ink/ink2874.xml"/><Relationship Id="rId194" Type="http://schemas.openxmlformats.org/officeDocument/2006/relationships/customXml" Target="../ink/ink2885.xml"/><Relationship Id="rId199" Type="http://schemas.openxmlformats.org/officeDocument/2006/relationships/image" Target="../media/image496.png"/><Relationship Id="rId203" Type="http://schemas.openxmlformats.org/officeDocument/2006/relationships/image" Target="../media/image498.png"/><Relationship Id="rId208" Type="http://schemas.openxmlformats.org/officeDocument/2006/relationships/customXml" Target="../ink/ink2892.xml"/><Relationship Id="rId19" Type="http://schemas.openxmlformats.org/officeDocument/2006/relationships/customXml" Target="../ink/ink2796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2804.xml"/><Relationship Id="rId56" Type="http://schemas.openxmlformats.org/officeDocument/2006/relationships/image" Target="../media/image423.png"/><Relationship Id="rId77" Type="http://schemas.openxmlformats.org/officeDocument/2006/relationships/customXml" Target="../ink/ink2825.xml"/><Relationship Id="rId100" Type="http://schemas.openxmlformats.org/officeDocument/2006/relationships/customXml" Target="../ink/ink2837.xml"/><Relationship Id="rId105" Type="http://schemas.openxmlformats.org/officeDocument/2006/relationships/image" Target="../media/image449.png"/><Relationship Id="rId126" Type="http://schemas.openxmlformats.org/officeDocument/2006/relationships/customXml" Target="../ink/ink2850.xml"/><Relationship Id="rId147" Type="http://schemas.openxmlformats.org/officeDocument/2006/relationships/customXml" Target="../ink/ink2861.xml"/><Relationship Id="rId168" Type="http://schemas.openxmlformats.org/officeDocument/2006/relationships/image" Target="../media/image481.png"/><Relationship Id="rId8" Type="http://schemas.openxmlformats.org/officeDocument/2006/relationships/image" Target="../media/image393.png"/><Relationship Id="rId51" Type="http://schemas.openxmlformats.org/officeDocument/2006/relationships/customXml" Target="../ink/ink2812.xml"/><Relationship Id="rId72" Type="http://schemas.openxmlformats.org/officeDocument/2006/relationships/image" Target="../media/image433.png"/><Relationship Id="rId93" Type="http://schemas.openxmlformats.org/officeDocument/2006/relationships/customXml" Target="../ink/ink2833.xml"/><Relationship Id="rId98" Type="http://schemas.openxmlformats.org/officeDocument/2006/relationships/image" Target="../media/image446.png"/><Relationship Id="rId121" Type="http://schemas.openxmlformats.org/officeDocument/2006/relationships/image" Target="../media/image457.png"/><Relationship Id="rId142" Type="http://schemas.openxmlformats.org/officeDocument/2006/relationships/image" Target="../media/image467.png"/><Relationship Id="rId163" Type="http://schemas.openxmlformats.org/officeDocument/2006/relationships/customXml" Target="../ink/ink2869.xml"/><Relationship Id="rId184" Type="http://schemas.openxmlformats.org/officeDocument/2006/relationships/customXml" Target="../ink/ink2880.xml"/><Relationship Id="rId189" Type="http://schemas.openxmlformats.org/officeDocument/2006/relationships/image" Target="../media/image491.png"/><Relationship Id="rId3" Type="http://schemas.openxmlformats.org/officeDocument/2006/relationships/customXml" Target="../ink/ink2788.xml"/><Relationship Id="rId25" Type="http://schemas.openxmlformats.org/officeDocument/2006/relationships/customXml" Target="../ink/ink2799.xml"/><Relationship Id="rId46" Type="http://schemas.openxmlformats.org/officeDocument/2006/relationships/image" Target="../media/image363.png"/><Relationship Id="rId67" Type="http://schemas.openxmlformats.org/officeDocument/2006/relationships/customXml" Target="../ink/ink2820.xml"/><Relationship Id="rId116" Type="http://schemas.openxmlformats.org/officeDocument/2006/relationships/customXml" Target="../ink/ink2845.xml"/><Relationship Id="rId137" Type="http://schemas.openxmlformats.org/officeDocument/2006/relationships/customXml" Target="../ink/ink2856.xml"/><Relationship Id="rId158" Type="http://schemas.openxmlformats.org/officeDocument/2006/relationships/image" Target="../media/image473.png"/><Relationship Id="rId20" Type="http://schemas.openxmlformats.org/officeDocument/2006/relationships/image" Target="../media/image405.png"/><Relationship Id="rId41" Type="http://schemas.openxmlformats.org/officeDocument/2006/relationships/customXml" Target="../ink/ink2807.xml"/><Relationship Id="rId62" Type="http://schemas.openxmlformats.org/officeDocument/2006/relationships/image" Target="../media/image428.png"/><Relationship Id="rId83" Type="http://schemas.openxmlformats.org/officeDocument/2006/relationships/customXml" Target="../ink/ink2828.xml"/><Relationship Id="rId88" Type="http://schemas.openxmlformats.org/officeDocument/2006/relationships/image" Target="../media/image441.png"/><Relationship Id="rId111" Type="http://schemas.openxmlformats.org/officeDocument/2006/relationships/image" Target="../media/image452.png"/><Relationship Id="rId132" Type="http://schemas.openxmlformats.org/officeDocument/2006/relationships/image" Target="../media/image462.png"/><Relationship Id="rId153" Type="http://schemas.openxmlformats.org/officeDocument/2006/relationships/customXml" Target="../ink/ink2864.xml"/><Relationship Id="rId174" Type="http://schemas.openxmlformats.org/officeDocument/2006/relationships/customXml" Target="../ink/ink2875.xml"/><Relationship Id="rId179" Type="http://schemas.openxmlformats.org/officeDocument/2006/relationships/image" Target="../media/image475.png"/><Relationship Id="rId195" Type="http://schemas.openxmlformats.org/officeDocument/2006/relationships/image" Target="../media/image494.png"/><Relationship Id="rId209" Type="http://schemas.openxmlformats.org/officeDocument/2006/relationships/image" Target="../media/image501.png"/><Relationship Id="rId190" Type="http://schemas.openxmlformats.org/officeDocument/2006/relationships/customXml" Target="../ink/ink2883.xml"/><Relationship Id="rId204" Type="http://schemas.openxmlformats.org/officeDocument/2006/relationships/customXml" Target="../ink/ink2890.xml"/><Relationship Id="rId15" Type="http://schemas.openxmlformats.org/officeDocument/2006/relationships/customXml" Target="../ink/ink2794.xml"/><Relationship Id="rId36" Type="http://schemas.openxmlformats.org/officeDocument/2006/relationships/image" Target="../media/image413.png"/><Relationship Id="rId57" Type="http://schemas.openxmlformats.org/officeDocument/2006/relationships/customXml" Target="../ink/ink2815.xml"/><Relationship Id="rId106" Type="http://schemas.openxmlformats.org/officeDocument/2006/relationships/customXml" Target="../ink/ink2840.xml"/><Relationship Id="rId127" Type="http://schemas.openxmlformats.org/officeDocument/2006/relationships/image" Target="../media/image460.png"/><Relationship Id="rId10" Type="http://schemas.openxmlformats.org/officeDocument/2006/relationships/image" Target="../media/image396.png"/><Relationship Id="rId31" Type="http://schemas.openxmlformats.org/officeDocument/2006/relationships/customXml" Target="../ink/ink2802.xml"/><Relationship Id="rId52" Type="http://schemas.openxmlformats.org/officeDocument/2006/relationships/image" Target="../media/image421.png"/><Relationship Id="rId73" Type="http://schemas.openxmlformats.org/officeDocument/2006/relationships/customXml" Target="../ink/ink2823.xml"/><Relationship Id="rId78" Type="http://schemas.openxmlformats.org/officeDocument/2006/relationships/image" Target="../media/image438.png"/><Relationship Id="rId94" Type="http://schemas.openxmlformats.org/officeDocument/2006/relationships/image" Target="../media/image444.png"/><Relationship Id="rId99" Type="http://schemas.openxmlformats.org/officeDocument/2006/relationships/customXml" Target="../ink/ink2836.xml"/><Relationship Id="rId101" Type="http://schemas.openxmlformats.org/officeDocument/2006/relationships/image" Target="../media/image447.png"/><Relationship Id="rId122" Type="http://schemas.openxmlformats.org/officeDocument/2006/relationships/customXml" Target="../ink/ink2848.xml"/><Relationship Id="rId143" Type="http://schemas.openxmlformats.org/officeDocument/2006/relationships/customXml" Target="../ink/ink2859.xml"/><Relationship Id="rId148" Type="http://schemas.openxmlformats.org/officeDocument/2006/relationships/image" Target="../media/image470.png"/><Relationship Id="rId164" Type="http://schemas.openxmlformats.org/officeDocument/2006/relationships/image" Target="../media/image479.png"/><Relationship Id="rId169" Type="http://schemas.openxmlformats.org/officeDocument/2006/relationships/customXml" Target="../ink/ink2872.xml"/><Relationship Id="rId185" Type="http://schemas.openxmlformats.org/officeDocument/2006/relationships/image" Target="../media/image489.png"/><Relationship Id="rId4" Type="http://schemas.openxmlformats.org/officeDocument/2006/relationships/image" Target="../media/image391.png"/><Relationship Id="rId9" Type="http://schemas.openxmlformats.org/officeDocument/2006/relationships/customXml" Target="../ink/ink2791.xml"/><Relationship Id="rId180" Type="http://schemas.openxmlformats.org/officeDocument/2006/relationships/customXml" Target="../ink/ink2878.xml"/><Relationship Id="rId210" Type="http://schemas.openxmlformats.org/officeDocument/2006/relationships/customXml" Target="../ink/ink2893.xml"/><Relationship Id="rId26" Type="http://schemas.openxmlformats.org/officeDocument/2006/relationships/image" Target="../media/image408.png"/><Relationship Id="rId47" Type="http://schemas.openxmlformats.org/officeDocument/2006/relationships/customXml" Target="../ink/ink2810.xml"/><Relationship Id="rId68" Type="http://schemas.openxmlformats.org/officeDocument/2006/relationships/image" Target="../media/image431.png"/><Relationship Id="rId89" Type="http://schemas.openxmlformats.org/officeDocument/2006/relationships/customXml" Target="../ink/ink2831.xml"/><Relationship Id="rId112" Type="http://schemas.openxmlformats.org/officeDocument/2006/relationships/customXml" Target="../ink/ink2843.xml"/><Relationship Id="rId133" Type="http://schemas.openxmlformats.org/officeDocument/2006/relationships/customXml" Target="../ink/ink2854.xml"/><Relationship Id="rId154" Type="http://schemas.openxmlformats.org/officeDocument/2006/relationships/image" Target="../media/image477.png"/><Relationship Id="rId175" Type="http://schemas.openxmlformats.org/officeDocument/2006/relationships/image" Target="../media/image484.png"/><Relationship Id="rId196" Type="http://schemas.openxmlformats.org/officeDocument/2006/relationships/customXml" Target="../ink/ink2886.xml"/><Relationship Id="rId200" Type="http://schemas.openxmlformats.org/officeDocument/2006/relationships/customXml" Target="../ink/ink2888.xml"/><Relationship Id="rId16" Type="http://schemas.openxmlformats.org/officeDocument/2006/relationships/image" Target="../media/image399.png"/><Relationship Id="rId37" Type="http://schemas.openxmlformats.org/officeDocument/2006/relationships/customXml" Target="../ink/ink2805.xml"/><Relationship Id="rId58" Type="http://schemas.openxmlformats.org/officeDocument/2006/relationships/image" Target="../media/image426.png"/><Relationship Id="rId79" Type="http://schemas.openxmlformats.org/officeDocument/2006/relationships/customXml" Target="../ink/ink2826.xml"/><Relationship Id="rId102" Type="http://schemas.openxmlformats.org/officeDocument/2006/relationships/customXml" Target="../ink/ink2838.xml"/><Relationship Id="rId123" Type="http://schemas.openxmlformats.org/officeDocument/2006/relationships/image" Target="../media/image458.png"/><Relationship Id="rId144" Type="http://schemas.openxmlformats.org/officeDocument/2006/relationships/image" Target="../media/image468.png"/><Relationship Id="rId90" Type="http://schemas.openxmlformats.org/officeDocument/2006/relationships/image" Target="../media/image442.png"/><Relationship Id="rId165" Type="http://schemas.openxmlformats.org/officeDocument/2006/relationships/customXml" Target="../ink/ink2870.xml"/><Relationship Id="rId186" Type="http://schemas.openxmlformats.org/officeDocument/2006/relationships/customXml" Target="../ink/ink2881.xml"/><Relationship Id="rId211" Type="http://schemas.openxmlformats.org/officeDocument/2006/relationships/image" Target="../media/image502.png"/><Relationship Id="rId27" Type="http://schemas.openxmlformats.org/officeDocument/2006/relationships/customXml" Target="../ink/ink2800.xml"/><Relationship Id="rId48" Type="http://schemas.openxmlformats.org/officeDocument/2006/relationships/image" Target="../media/image419.png"/><Relationship Id="rId69" Type="http://schemas.openxmlformats.org/officeDocument/2006/relationships/customXml" Target="../ink/ink2821.xml"/><Relationship Id="rId113" Type="http://schemas.openxmlformats.org/officeDocument/2006/relationships/image" Target="../media/image453.png"/><Relationship Id="rId134" Type="http://schemas.openxmlformats.org/officeDocument/2006/relationships/image" Target="../media/image463.png"/><Relationship Id="rId80" Type="http://schemas.openxmlformats.org/officeDocument/2006/relationships/image" Target="../media/image439.png"/><Relationship Id="rId155" Type="http://schemas.openxmlformats.org/officeDocument/2006/relationships/customXml" Target="../ink/ink2865.xml"/><Relationship Id="rId176" Type="http://schemas.openxmlformats.org/officeDocument/2006/relationships/customXml" Target="../ink/ink2876.xml"/><Relationship Id="rId197" Type="http://schemas.openxmlformats.org/officeDocument/2006/relationships/image" Target="../media/image495.png"/><Relationship Id="rId201" Type="http://schemas.openxmlformats.org/officeDocument/2006/relationships/image" Target="../media/image497.png"/><Relationship Id="rId17" Type="http://schemas.openxmlformats.org/officeDocument/2006/relationships/customXml" Target="../ink/ink2795.xml"/><Relationship Id="rId38" Type="http://schemas.openxmlformats.org/officeDocument/2006/relationships/image" Target="../media/image414.png"/><Relationship Id="rId59" Type="http://schemas.openxmlformats.org/officeDocument/2006/relationships/customXml" Target="../ink/ink2816.xml"/><Relationship Id="rId103" Type="http://schemas.openxmlformats.org/officeDocument/2006/relationships/image" Target="../media/image448.png"/><Relationship Id="rId124" Type="http://schemas.openxmlformats.org/officeDocument/2006/relationships/customXml" Target="../ink/ink2849.xml"/><Relationship Id="rId70" Type="http://schemas.openxmlformats.org/officeDocument/2006/relationships/image" Target="../media/image432.png"/><Relationship Id="rId91" Type="http://schemas.openxmlformats.org/officeDocument/2006/relationships/customXml" Target="../ink/ink2832.xml"/><Relationship Id="rId145" Type="http://schemas.openxmlformats.org/officeDocument/2006/relationships/customXml" Target="../ink/ink2860.xml"/><Relationship Id="rId166" Type="http://schemas.openxmlformats.org/officeDocument/2006/relationships/image" Target="../media/image480.png"/><Relationship Id="rId187" Type="http://schemas.openxmlformats.org/officeDocument/2006/relationships/image" Target="../media/image490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09.png"/><Relationship Id="rId49" Type="http://schemas.openxmlformats.org/officeDocument/2006/relationships/customXml" Target="../ink/ink2811.xml"/><Relationship Id="rId114" Type="http://schemas.openxmlformats.org/officeDocument/2006/relationships/customXml" Target="../ink/ink2844.xml"/><Relationship Id="rId60" Type="http://schemas.openxmlformats.org/officeDocument/2006/relationships/image" Target="../media/image427.png"/><Relationship Id="rId81" Type="http://schemas.openxmlformats.org/officeDocument/2006/relationships/customXml" Target="../ink/ink2827.xml"/><Relationship Id="rId135" Type="http://schemas.openxmlformats.org/officeDocument/2006/relationships/customXml" Target="../ink/ink2855.xml"/><Relationship Id="rId156" Type="http://schemas.openxmlformats.org/officeDocument/2006/relationships/image" Target="../media/image472.png"/><Relationship Id="rId177" Type="http://schemas.openxmlformats.org/officeDocument/2006/relationships/image" Target="../media/image485.png"/><Relationship Id="rId198" Type="http://schemas.openxmlformats.org/officeDocument/2006/relationships/customXml" Target="../ink/ink2887.xml"/><Relationship Id="rId202" Type="http://schemas.openxmlformats.org/officeDocument/2006/relationships/customXml" Target="../ink/ink2889.xml"/><Relationship Id="rId18" Type="http://schemas.openxmlformats.org/officeDocument/2006/relationships/image" Target="../media/image404.png"/><Relationship Id="rId39" Type="http://schemas.openxmlformats.org/officeDocument/2006/relationships/customXml" Target="../ink/ink2806.xml"/><Relationship Id="rId50" Type="http://schemas.openxmlformats.org/officeDocument/2006/relationships/image" Target="../media/image420.png"/><Relationship Id="rId104" Type="http://schemas.openxmlformats.org/officeDocument/2006/relationships/customXml" Target="../ink/ink2839.xml"/><Relationship Id="rId125" Type="http://schemas.openxmlformats.org/officeDocument/2006/relationships/image" Target="../media/image459.png"/><Relationship Id="rId146" Type="http://schemas.openxmlformats.org/officeDocument/2006/relationships/image" Target="../media/image469.png"/><Relationship Id="rId167" Type="http://schemas.openxmlformats.org/officeDocument/2006/relationships/customXml" Target="../ink/ink2871.xml"/><Relationship Id="rId188" Type="http://schemas.openxmlformats.org/officeDocument/2006/relationships/customXml" Target="../ink/ink2882.xml"/><Relationship Id="rId71" Type="http://schemas.openxmlformats.org/officeDocument/2006/relationships/customXml" Target="../ink/ink2822.xml"/><Relationship Id="rId92" Type="http://schemas.openxmlformats.org/officeDocument/2006/relationships/image" Target="../media/image443.png"/><Relationship Id="rId2" Type="http://schemas.openxmlformats.org/officeDocument/2006/relationships/image" Target="../media/image389.png"/><Relationship Id="rId29" Type="http://schemas.openxmlformats.org/officeDocument/2006/relationships/customXml" Target="../ink/ink2801.xml"/><Relationship Id="rId40" Type="http://schemas.openxmlformats.org/officeDocument/2006/relationships/image" Target="../media/image415.png"/><Relationship Id="rId115" Type="http://schemas.openxmlformats.org/officeDocument/2006/relationships/image" Target="../media/image454.png"/><Relationship Id="rId136" Type="http://schemas.openxmlformats.org/officeDocument/2006/relationships/image" Target="../media/image464.png"/><Relationship Id="rId157" Type="http://schemas.openxmlformats.org/officeDocument/2006/relationships/customXml" Target="../ink/ink2866.xml"/><Relationship Id="rId178" Type="http://schemas.openxmlformats.org/officeDocument/2006/relationships/customXml" Target="../ink/ink2877.xml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5.png"/><Relationship Id="rId21" Type="http://schemas.openxmlformats.org/officeDocument/2006/relationships/customXml" Target="../ink/ink2903.xml"/><Relationship Id="rId42" Type="http://schemas.openxmlformats.org/officeDocument/2006/relationships/image" Target="../media/image417.png"/><Relationship Id="rId63" Type="http://schemas.openxmlformats.org/officeDocument/2006/relationships/customXml" Target="../ink/ink2924.xml"/><Relationship Id="rId84" Type="http://schemas.openxmlformats.org/officeDocument/2006/relationships/image" Target="../media/image435.png"/><Relationship Id="rId138" Type="http://schemas.openxmlformats.org/officeDocument/2006/relationships/image" Target="../media/image465.png"/><Relationship Id="rId159" Type="http://schemas.openxmlformats.org/officeDocument/2006/relationships/customXml" Target="../ink/ink2973.xml"/><Relationship Id="rId170" Type="http://schemas.openxmlformats.org/officeDocument/2006/relationships/image" Target="../media/image482.png"/><Relationship Id="rId191" Type="http://schemas.openxmlformats.org/officeDocument/2006/relationships/image" Target="../media/image492.png"/><Relationship Id="rId205" Type="http://schemas.openxmlformats.org/officeDocument/2006/relationships/image" Target="../media/image340.png"/><Relationship Id="rId226" Type="http://schemas.openxmlformats.org/officeDocument/2006/relationships/customXml" Target="../ink/ink3007.xml"/><Relationship Id="rId247" Type="http://schemas.openxmlformats.org/officeDocument/2006/relationships/image" Target="../media/image523.png"/><Relationship Id="rId107" Type="http://schemas.openxmlformats.org/officeDocument/2006/relationships/image" Target="../media/image450.png"/><Relationship Id="rId11" Type="http://schemas.openxmlformats.org/officeDocument/2006/relationships/customXml" Target="../ink/ink2898.xml"/><Relationship Id="rId32" Type="http://schemas.openxmlformats.org/officeDocument/2006/relationships/image" Target="../media/image411.png"/><Relationship Id="rId53" Type="http://schemas.openxmlformats.org/officeDocument/2006/relationships/customXml" Target="../ink/ink2919.xml"/><Relationship Id="rId74" Type="http://schemas.openxmlformats.org/officeDocument/2006/relationships/image" Target="../media/image434.png"/><Relationship Id="rId128" Type="http://schemas.openxmlformats.org/officeDocument/2006/relationships/customXml" Target="../ink/ink2957.xml"/><Relationship Id="rId149" Type="http://schemas.openxmlformats.org/officeDocument/2006/relationships/customXml" Target="../ink/ink2968.xml"/><Relationship Id="rId5" Type="http://schemas.openxmlformats.org/officeDocument/2006/relationships/customXml" Target="../ink/ink2895.xml"/><Relationship Id="rId95" Type="http://schemas.openxmlformats.org/officeDocument/2006/relationships/customXml" Target="../ink/ink2940.xml"/><Relationship Id="rId160" Type="http://schemas.openxmlformats.org/officeDocument/2006/relationships/image" Target="../media/image474.png"/><Relationship Id="rId181" Type="http://schemas.openxmlformats.org/officeDocument/2006/relationships/image" Target="../media/image487.png"/><Relationship Id="rId216" Type="http://schemas.openxmlformats.org/officeDocument/2006/relationships/customXml" Target="../ink/ink3002.xml"/><Relationship Id="rId237" Type="http://schemas.openxmlformats.org/officeDocument/2006/relationships/image" Target="../media/image518.png"/><Relationship Id="rId22" Type="http://schemas.openxmlformats.org/officeDocument/2006/relationships/image" Target="../media/image406.png"/><Relationship Id="rId43" Type="http://schemas.openxmlformats.org/officeDocument/2006/relationships/customXml" Target="../ink/ink2914.xml"/><Relationship Id="rId64" Type="http://schemas.openxmlformats.org/officeDocument/2006/relationships/image" Target="../media/image429.png"/><Relationship Id="rId118" Type="http://schemas.openxmlformats.org/officeDocument/2006/relationships/customXml" Target="../ink/ink2952.xml"/><Relationship Id="rId139" Type="http://schemas.openxmlformats.org/officeDocument/2006/relationships/customXml" Target="../ink/ink2963.xml"/><Relationship Id="rId85" Type="http://schemas.openxmlformats.org/officeDocument/2006/relationships/customXml" Target="../ink/ink2935.xml"/><Relationship Id="rId150" Type="http://schemas.openxmlformats.org/officeDocument/2006/relationships/image" Target="../media/image471.png"/><Relationship Id="rId171" Type="http://schemas.openxmlformats.org/officeDocument/2006/relationships/customXml" Target="../ink/ink2979.xml"/><Relationship Id="rId192" Type="http://schemas.openxmlformats.org/officeDocument/2006/relationships/customXml" Target="../ink/ink2990.xml"/><Relationship Id="rId206" Type="http://schemas.openxmlformats.org/officeDocument/2006/relationships/customXml" Target="../ink/ink2997.xml"/><Relationship Id="rId227" Type="http://schemas.openxmlformats.org/officeDocument/2006/relationships/image" Target="../media/image513.png"/><Relationship Id="rId12" Type="http://schemas.openxmlformats.org/officeDocument/2006/relationships/image" Target="../media/image397.png"/><Relationship Id="rId33" Type="http://schemas.openxmlformats.org/officeDocument/2006/relationships/customXml" Target="../ink/ink2909.xml"/><Relationship Id="rId108" Type="http://schemas.openxmlformats.org/officeDocument/2006/relationships/customXml" Target="../ink/ink2947.xml"/><Relationship Id="rId129" Type="http://schemas.openxmlformats.org/officeDocument/2006/relationships/customXml" Target="../ink/ink2958.xml"/><Relationship Id="rId54" Type="http://schemas.openxmlformats.org/officeDocument/2006/relationships/image" Target="../media/image422.png"/><Relationship Id="rId75" Type="http://schemas.openxmlformats.org/officeDocument/2006/relationships/customXml" Target="../ink/ink2930.xml"/><Relationship Id="rId96" Type="http://schemas.openxmlformats.org/officeDocument/2006/relationships/image" Target="../media/image445.png"/><Relationship Id="rId140" Type="http://schemas.openxmlformats.org/officeDocument/2006/relationships/image" Target="../media/image466.png"/><Relationship Id="rId161" Type="http://schemas.openxmlformats.org/officeDocument/2006/relationships/customXml" Target="../ink/ink2974.xml"/><Relationship Id="rId182" Type="http://schemas.openxmlformats.org/officeDocument/2006/relationships/customXml" Target="../ink/ink2985.xml"/><Relationship Id="rId217" Type="http://schemas.openxmlformats.org/officeDocument/2006/relationships/image" Target="../media/image508.png"/><Relationship Id="rId6" Type="http://schemas.openxmlformats.org/officeDocument/2006/relationships/image" Target="../media/image392.png"/><Relationship Id="rId238" Type="http://schemas.openxmlformats.org/officeDocument/2006/relationships/customXml" Target="../ink/ink3013.xml"/><Relationship Id="rId23" Type="http://schemas.openxmlformats.org/officeDocument/2006/relationships/customXml" Target="../ink/ink2904.xml"/><Relationship Id="rId119" Type="http://schemas.openxmlformats.org/officeDocument/2006/relationships/image" Target="../media/image456.png"/><Relationship Id="rId44" Type="http://schemas.openxmlformats.org/officeDocument/2006/relationships/image" Target="../media/image418.png"/><Relationship Id="rId65" Type="http://schemas.openxmlformats.org/officeDocument/2006/relationships/customXml" Target="../ink/ink2925.xml"/><Relationship Id="rId86" Type="http://schemas.openxmlformats.org/officeDocument/2006/relationships/image" Target="../media/image436.png"/><Relationship Id="rId130" Type="http://schemas.openxmlformats.org/officeDocument/2006/relationships/image" Target="../media/image461.png"/><Relationship Id="rId151" Type="http://schemas.openxmlformats.org/officeDocument/2006/relationships/customXml" Target="../ink/ink2969.xml"/><Relationship Id="rId172" Type="http://schemas.openxmlformats.org/officeDocument/2006/relationships/image" Target="../media/image483.png"/><Relationship Id="rId193" Type="http://schemas.openxmlformats.org/officeDocument/2006/relationships/image" Target="../media/image493.png"/><Relationship Id="rId207" Type="http://schemas.openxmlformats.org/officeDocument/2006/relationships/image" Target="../media/image503.png"/><Relationship Id="rId228" Type="http://schemas.openxmlformats.org/officeDocument/2006/relationships/customXml" Target="../ink/ink3008.xml"/><Relationship Id="rId13" Type="http://schemas.openxmlformats.org/officeDocument/2006/relationships/customXml" Target="../ink/ink2899.xml"/><Relationship Id="rId109" Type="http://schemas.openxmlformats.org/officeDocument/2006/relationships/image" Target="../media/image451.png"/><Relationship Id="rId34" Type="http://schemas.openxmlformats.org/officeDocument/2006/relationships/image" Target="../media/image412.png"/><Relationship Id="rId55" Type="http://schemas.openxmlformats.org/officeDocument/2006/relationships/customXml" Target="../ink/ink2920.xml"/><Relationship Id="rId76" Type="http://schemas.openxmlformats.org/officeDocument/2006/relationships/image" Target="../media/image437.png"/><Relationship Id="rId97" Type="http://schemas.openxmlformats.org/officeDocument/2006/relationships/customXml" Target="../ink/ink2941.xml"/><Relationship Id="rId120" Type="http://schemas.openxmlformats.org/officeDocument/2006/relationships/customXml" Target="../ink/ink2953.xml"/><Relationship Id="rId141" Type="http://schemas.openxmlformats.org/officeDocument/2006/relationships/customXml" Target="../ink/ink2964.xml"/><Relationship Id="rId7" Type="http://schemas.openxmlformats.org/officeDocument/2006/relationships/customXml" Target="../ink/ink2896.xml"/><Relationship Id="rId162" Type="http://schemas.openxmlformats.org/officeDocument/2006/relationships/image" Target="../media/image478.png"/><Relationship Id="rId183" Type="http://schemas.openxmlformats.org/officeDocument/2006/relationships/image" Target="../media/image488.png"/><Relationship Id="rId218" Type="http://schemas.openxmlformats.org/officeDocument/2006/relationships/customXml" Target="../ink/ink3003.xml"/><Relationship Id="rId239" Type="http://schemas.openxmlformats.org/officeDocument/2006/relationships/image" Target="../media/image519.png"/><Relationship Id="rId24" Type="http://schemas.openxmlformats.org/officeDocument/2006/relationships/image" Target="../media/image407.png"/><Relationship Id="rId45" Type="http://schemas.openxmlformats.org/officeDocument/2006/relationships/customXml" Target="../ink/ink2915.xml"/><Relationship Id="rId66" Type="http://schemas.openxmlformats.org/officeDocument/2006/relationships/image" Target="../media/image430.png"/><Relationship Id="rId87" Type="http://schemas.openxmlformats.org/officeDocument/2006/relationships/customXml" Target="../ink/ink2936.xml"/><Relationship Id="rId110" Type="http://schemas.openxmlformats.org/officeDocument/2006/relationships/customXml" Target="../ink/ink2948.xml"/><Relationship Id="rId131" Type="http://schemas.openxmlformats.org/officeDocument/2006/relationships/customXml" Target="../ink/ink2959.xml"/><Relationship Id="rId152" Type="http://schemas.openxmlformats.org/officeDocument/2006/relationships/image" Target="../media/image476.png"/><Relationship Id="rId173" Type="http://schemas.openxmlformats.org/officeDocument/2006/relationships/customXml" Target="../ink/ink2980.xml"/><Relationship Id="rId194" Type="http://schemas.openxmlformats.org/officeDocument/2006/relationships/customXml" Target="../ink/ink2991.xml"/><Relationship Id="rId208" Type="http://schemas.openxmlformats.org/officeDocument/2006/relationships/customXml" Target="../ink/ink2998.xml"/><Relationship Id="rId229" Type="http://schemas.openxmlformats.org/officeDocument/2006/relationships/image" Target="../media/image514.png"/><Relationship Id="rId240" Type="http://schemas.openxmlformats.org/officeDocument/2006/relationships/customXml" Target="../ink/ink3014.xml"/><Relationship Id="rId14" Type="http://schemas.openxmlformats.org/officeDocument/2006/relationships/image" Target="../media/image398.png"/><Relationship Id="rId35" Type="http://schemas.openxmlformats.org/officeDocument/2006/relationships/customXml" Target="../ink/ink2910.xml"/><Relationship Id="rId56" Type="http://schemas.openxmlformats.org/officeDocument/2006/relationships/image" Target="../media/image423.png"/><Relationship Id="rId77" Type="http://schemas.openxmlformats.org/officeDocument/2006/relationships/customXml" Target="../ink/ink2931.xml"/><Relationship Id="rId100" Type="http://schemas.openxmlformats.org/officeDocument/2006/relationships/customXml" Target="../ink/ink2943.xml"/><Relationship Id="rId8" Type="http://schemas.openxmlformats.org/officeDocument/2006/relationships/image" Target="../media/image393.png"/><Relationship Id="rId98" Type="http://schemas.openxmlformats.org/officeDocument/2006/relationships/image" Target="../media/image446.png"/><Relationship Id="rId121" Type="http://schemas.openxmlformats.org/officeDocument/2006/relationships/image" Target="../media/image457.png"/><Relationship Id="rId142" Type="http://schemas.openxmlformats.org/officeDocument/2006/relationships/image" Target="../media/image467.png"/><Relationship Id="rId163" Type="http://schemas.openxmlformats.org/officeDocument/2006/relationships/customXml" Target="../ink/ink2975.xml"/><Relationship Id="rId184" Type="http://schemas.openxmlformats.org/officeDocument/2006/relationships/customXml" Target="../ink/ink2986.xml"/><Relationship Id="rId219" Type="http://schemas.openxmlformats.org/officeDocument/2006/relationships/image" Target="../media/image509.png"/><Relationship Id="rId230" Type="http://schemas.openxmlformats.org/officeDocument/2006/relationships/customXml" Target="../ink/ink3009.xml"/><Relationship Id="rId25" Type="http://schemas.openxmlformats.org/officeDocument/2006/relationships/customXml" Target="../ink/ink2905.xml"/><Relationship Id="rId46" Type="http://schemas.openxmlformats.org/officeDocument/2006/relationships/image" Target="../media/image363.png"/><Relationship Id="rId67" Type="http://schemas.openxmlformats.org/officeDocument/2006/relationships/customXml" Target="../ink/ink2926.xml"/><Relationship Id="rId88" Type="http://schemas.openxmlformats.org/officeDocument/2006/relationships/image" Target="../media/image441.png"/><Relationship Id="rId111" Type="http://schemas.openxmlformats.org/officeDocument/2006/relationships/image" Target="../media/image452.png"/><Relationship Id="rId132" Type="http://schemas.openxmlformats.org/officeDocument/2006/relationships/image" Target="../media/image462.png"/><Relationship Id="rId153" Type="http://schemas.openxmlformats.org/officeDocument/2006/relationships/customXml" Target="../ink/ink2970.xml"/><Relationship Id="rId174" Type="http://schemas.openxmlformats.org/officeDocument/2006/relationships/customXml" Target="../ink/ink2981.xml"/><Relationship Id="rId195" Type="http://schemas.openxmlformats.org/officeDocument/2006/relationships/image" Target="../media/image494.png"/><Relationship Id="rId209" Type="http://schemas.openxmlformats.org/officeDocument/2006/relationships/image" Target="../media/image504.png"/><Relationship Id="rId220" Type="http://schemas.openxmlformats.org/officeDocument/2006/relationships/customXml" Target="../ink/ink3004.xml"/><Relationship Id="rId241" Type="http://schemas.openxmlformats.org/officeDocument/2006/relationships/image" Target="../media/image520.png"/><Relationship Id="rId15" Type="http://schemas.openxmlformats.org/officeDocument/2006/relationships/customXml" Target="../ink/ink2900.xml"/><Relationship Id="rId36" Type="http://schemas.openxmlformats.org/officeDocument/2006/relationships/image" Target="../media/image413.png"/><Relationship Id="rId57" Type="http://schemas.openxmlformats.org/officeDocument/2006/relationships/customXml" Target="../ink/ink2921.xml"/><Relationship Id="rId10" Type="http://schemas.openxmlformats.org/officeDocument/2006/relationships/image" Target="../media/image396.png"/><Relationship Id="rId31" Type="http://schemas.openxmlformats.org/officeDocument/2006/relationships/customXml" Target="../ink/ink2908.xml"/><Relationship Id="rId52" Type="http://schemas.openxmlformats.org/officeDocument/2006/relationships/image" Target="../media/image421.png"/><Relationship Id="rId73" Type="http://schemas.openxmlformats.org/officeDocument/2006/relationships/customXml" Target="../ink/ink2929.xml"/><Relationship Id="rId78" Type="http://schemas.openxmlformats.org/officeDocument/2006/relationships/image" Target="../media/image438.png"/><Relationship Id="rId94" Type="http://schemas.openxmlformats.org/officeDocument/2006/relationships/image" Target="../media/image444.png"/><Relationship Id="rId99" Type="http://schemas.openxmlformats.org/officeDocument/2006/relationships/customXml" Target="../ink/ink2942.xml"/><Relationship Id="rId101" Type="http://schemas.openxmlformats.org/officeDocument/2006/relationships/image" Target="../media/image447.png"/><Relationship Id="rId122" Type="http://schemas.openxmlformats.org/officeDocument/2006/relationships/customXml" Target="../ink/ink2954.xml"/><Relationship Id="rId143" Type="http://schemas.openxmlformats.org/officeDocument/2006/relationships/customXml" Target="../ink/ink2965.xml"/><Relationship Id="rId148" Type="http://schemas.openxmlformats.org/officeDocument/2006/relationships/image" Target="../media/image470.png"/><Relationship Id="rId164" Type="http://schemas.openxmlformats.org/officeDocument/2006/relationships/image" Target="../media/image479.png"/><Relationship Id="rId169" Type="http://schemas.openxmlformats.org/officeDocument/2006/relationships/customXml" Target="../ink/ink2978.xml"/><Relationship Id="rId185" Type="http://schemas.openxmlformats.org/officeDocument/2006/relationships/image" Target="../media/image489.png"/><Relationship Id="rId4" Type="http://schemas.openxmlformats.org/officeDocument/2006/relationships/image" Target="../media/image391.png"/><Relationship Id="rId9" Type="http://schemas.openxmlformats.org/officeDocument/2006/relationships/customXml" Target="../ink/ink2897.xml"/><Relationship Id="rId180" Type="http://schemas.openxmlformats.org/officeDocument/2006/relationships/customXml" Target="../ink/ink2984.xml"/><Relationship Id="rId210" Type="http://schemas.openxmlformats.org/officeDocument/2006/relationships/customXml" Target="../ink/ink2999.xml"/><Relationship Id="rId215" Type="http://schemas.openxmlformats.org/officeDocument/2006/relationships/image" Target="../media/image507.png"/><Relationship Id="rId236" Type="http://schemas.openxmlformats.org/officeDocument/2006/relationships/customXml" Target="../ink/ink3012.xml"/><Relationship Id="rId26" Type="http://schemas.openxmlformats.org/officeDocument/2006/relationships/image" Target="../media/image408.png"/><Relationship Id="rId231" Type="http://schemas.openxmlformats.org/officeDocument/2006/relationships/image" Target="../media/image515.png"/><Relationship Id="rId47" Type="http://schemas.openxmlformats.org/officeDocument/2006/relationships/customXml" Target="../ink/ink2916.xml"/><Relationship Id="rId68" Type="http://schemas.openxmlformats.org/officeDocument/2006/relationships/image" Target="../media/image431.png"/><Relationship Id="rId89" Type="http://schemas.openxmlformats.org/officeDocument/2006/relationships/customXml" Target="../ink/ink2937.xml"/><Relationship Id="rId112" Type="http://schemas.openxmlformats.org/officeDocument/2006/relationships/customXml" Target="../ink/ink2949.xml"/><Relationship Id="rId133" Type="http://schemas.openxmlformats.org/officeDocument/2006/relationships/customXml" Target="../ink/ink2960.xml"/><Relationship Id="rId154" Type="http://schemas.openxmlformats.org/officeDocument/2006/relationships/image" Target="../media/image477.png"/><Relationship Id="rId175" Type="http://schemas.openxmlformats.org/officeDocument/2006/relationships/image" Target="../media/image484.png"/><Relationship Id="rId196" Type="http://schemas.openxmlformats.org/officeDocument/2006/relationships/customXml" Target="../ink/ink2992.xml"/><Relationship Id="rId200" Type="http://schemas.openxmlformats.org/officeDocument/2006/relationships/customXml" Target="../ink/ink2994.xml"/><Relationship Id="rId16" Type="http://schemas.openxmlformats.org/officeDocument/2006/relationships/image" Target="../media/image399.png"/><Relationship Id="rId221" Type="http://schemas.openxmlformats.org/officeDocument/2006/relationships/image" Target="../media/image510.png"/><Relationship Id="rId242" Type="http://schemas.openxmlformats.org/officeDocument/2006/relationships/customXml" Target="../ink/ink3015.xml"/><Relationship Id="rId37" Type="http://schemas.openxmlformats.org/officeDocument/2006/relationships/customXml" Target="../ink/ink2911.xml"/><Relationship Id="rId58" Type="http://schemas.openxmlformats.org/officeDocument/2006/relationships/image" Target="../media/image426.png"/><Relationship Id="rId79" Type="http://schemas.openxmlformats.org/officeDocument/2006/relationships/customXml" Target="../ink/ink2932.xml"/><Relationship Id="rId102" Type="http://schemas.openxmlformats.org/officeDocument/2006/relationships/customXml" Target="../ink/ink2944.xml"/><Relationship Id="rId123" Type="http://schemas.openxmlformats.org/officeDocument/2006/relationships/image" Target="../media/image458.png"/><Relationship Id="rId144" Type="http://schemas.openxmlformats.org/officeDocument/2006/relationships/image" Target="../media/image468.png"/><Relationship Id="rId90" Type="http://schemas.openxmlformats.org/officeDocument/2006/relationships/image" Target="../media/image442.png"/><Relationship Id="rId165" Type="http://schemas.openxmlformats.org/officeDocument/2006/relationships/customXml" Target="../ink/ink2976.xml"/><Relationship Id="rId186" Type="http://schemas.openxmlformats.org/officeDocument/2006/relationships/customXml" Target="../ink/ink2987.xml"/><Relationship Id="rId211" Type="http://schemas.openxmlformats.org/officeDocument/2006/relationships/image" Target="../media/image505.png"/><Relationship Id="rId232" Type="http://schemas.openxmlformats.org/officeDocument/2006/relationships/customXml" Target="../ink/ink3010.xml"/><Relationship Id="rId27" Type="http://schemas.openxmlformats.org/officeDocument/2006/relationships/customXml" Target="../ink/ink2906.xml"/><Relationship Id="rId48" Type="http://schemas.openxmlformats.org/officeDocument/2006/relationships/image" Target="../media/image419.png"/><Relationship Id="rId69" Type="http://schemas.openxmlformats.org/officeDocument/2006/relationships/customXml" Target="../ink/ink2927.xml"/><Relationship Id="rId113" Type="http://schemas.openxmlformats.org/officeDocument/2006/relationships/image" Target="../media/image453.png"/><Relationship Id="rId134" Type="http://schemas.openxmlformats.org/officeDocument/2006/relationships/image" Target="../media/image463.png"/><Relationship Id="rId80" Type="http://schemas.openxmlformats.org/officeDocument/2006/relationships/image" Target="../media/image439.png"/><Relationship Id="rId155" Type="http://schemas.openxmlformats.org/officeDocument/2006/relationships/customXml" Target="../ink/ink2971.xml"/><Relationship Id="rId176" Type="http://schemas.openxmlformats.org/officeDocument/2006/relationships/customXml" Target="../ink/ink2982.xml"/><Relationship Id="rId197" Type="http://schemas.openxmlformats.org/officeDocument/2006/relationships/image" Target="../media/image495.png"/><Relationship Id="rId201" Type="http://schemas.openxmlformats.org/officeDocument/2006/relationships/image" Target="../media/image497.png"/><Relationship Id="rId222" Type="http://schemas.openxmlformats.org/officeDocument/2006/relationships/customXml" Target="../ink/ink3005.xml"/><Relationship Id="rId243" Type="http://schemas.openxmlformats.org/officeDocument/2006/relationships/image" Target="../media/image521.png"/><Relationship Id="rId17" Type="http://schemas.openxmlformats.org/officeDocument/2006/relationships/customXml" Target="../ink/ink2901.xml"/><Relationship Id="rId38" Type="http://schemas.openxmlformats.org/officeDocument/2006/relationships/image" Target="../media/image414.png"/><Relationship Id="rId59" Type="http://schemas.openxmlformats.org/officeDocument/2006/relationships/customXml" Target="../ink/ink2922.xml"/><Relationship Id="rId103" Type="http://schemas.openxmlformats.org/officeDocument/2006/relationships/image" Target="../media/image448.png"/><Relationship Id="rId124" Type="http://schemas.openxmlformats.org/officeDocument/2006/relationships/customXml" Target="../ink/ink2955.xml"/><Relationship Id="rId70" Type="http://schemas.openxmlformats.org/officeDocument/2006/relationships/image" Target="../media/image432.png"/><Relationship Id="rId91" Type="http://schemas.openxmlformats.org/officeDocument/2006/relationships/customXml" Target="../ink/ink2938.xml"/><Relationship Id="rId145" Type="http://schemas.openxmlformats.org/officeDocument/2006/relationships/customXml" Target="../ink/ink2966.xml"/><Relationship Id="rId166" Type="http://schemas.openxmlformats.org/officeDocument/2006/relationships/image" Target="../media/image480.png"/><Relationship Id="rId187" Type="http://schemas.openxmlformats.org/officeDocument/2006/relationships/image" Target="../media/image49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000.xml"/><Relationship Id="rId233" Type="http://schemas.openxmlformats.org/officeDocument/2006/relationships/image" Target="../media/image516.png"/><Relationship Id="rId28" Type="http://schemas.openxmlformats.org/officeDocument/2006/relationships/image" Target="../media/image409.png"/><Relationship Id="rId49" Type="http://schemas.openxmlformats.org/officeDocument/2006/relationships/customXml" Target="../ink/ink2917.xml"/><Relationship Id="rId114" Type="http://schemas.openxmlformats.org/officeDocument/2006/relationships/customXml" Target="../ink/ink2950.xml"/><Relationship Id="rId60" Type="http://schemas.openxmlformats.org/officeDocument/2006/relationships/image" Target="../media/image427.png"/><Relationship Id="rId81" Type="http://schemas.openxmlformats.org/officeDocument/2006/relationships/customXml" Target="../ink/ink2933.xml"/><Relationship Id="rId135" Type="http://schemas.openxmlformats.org/officeDocument/2006/relationships/customXml" Target="../ink/ink2961.xml"/><Relationship Id="rId156" Type="http://schemas.openxmlformats.org/officeDocument/2006/relationships/image" Target="../media/image472.png"/><Relationship Id="rId177" Type="http://schemas.openxmlformats.org/officeDocument/2006/relationships/image" Target="../media/image485.png"/><Relationship Id="rId198" Type="http://schemas.openxmlformats.org/officeDocument/2006/relationships/customXml" Target="../ink/ink2993.xml"/><Relationship Id="rId202" Type="http://schemas.openxmlformats.org/officeDocument/2006/relationships/customXml" Target="../ink/ink2995.xml"/><Relationship Id="rId223" Type="http://schemas.openxmlformats.org/officeDocument/2006/relationships/image" Target="../media/image511.png"/><Relationship Id="rId244" Type="http://schemas.openxmlformats.org/officeDocument/2006/relationships/customXml" Target="../ink/ink3016.xml"/><Relationship Id="rId18" Type="http://schemas.openxmlformats.org/officeDocument/2006/relationships/image" Target="../media/image404.png"/><Relationship Id="rId39" Type="http://schemas.openxmlformats.org/officeDocument/2006/relationships/customXml" Target="../ink/ink2912.xml"/><Relationship Id="rId50" Type="http://schemas.openxmlformats.org/officeDocument/2006/relationships/image" Target="../media/image420.png"/><Relationship Id="rId104" Type="http://schemas.openxmlformats.org/officeDocument/2006/relationships/customXml" Target="../ink/ink2945.xml"/><Relationship Id="rId125" Type="http://schemas.openxmlformats.org/officeDocument/2006/relationships/image" Target="../media/image459.png"/><Relationship Id="rId146" Type="http://schemas.openxmlformats.org/officeDocument/2006/relationships/image" Target="../media/image469.png"/><Relationship Id="rId167" Type="http://schemas.openxmlformats.org/officeDocument/2006/relationships/customXml" Target="../ink/ink2977.xml"/><Relationship Id="rId188" Type="http://schemas.openxmlformats.org/officeDocument/2006/relationships/customXml" Target="../ink/ink2988.xml"/><Relationship Id="rId71" Type="http://schemas.openxmlformats.org/officeDocument/2006/relationships/customXml" Target="../ink/ink2928.xml"/><Relationship Id="rId92" Type="http://schemas.openxmlformats.org/officeDocument/2006/relationships/image" Target="../media/image443.png"/><Relationship Id="rId213" Type="http://schemas.openxmlformats.org/officeDocument/2006/relationships/image" Target="../media/image506.png"/><Relationship Id="rId234" Type="http://schemas.openxmlformats.org/officeDocument/2006/relationships/customXml" Target="../ink/ink3011.xml"/><Relationship Id="rId2" Type="http://schemas.openxmlformats.org/officeDocument/2006/relationships/image" Target="../media/image389.png"/><Relationship Id="rId29" Type="http://schemas.openxmlformats.org/officeDocument/2006/relationships/customXml" Target="../ink/ink2907.xml"/><Relationship Id="rId40" Type="http://schemas.openxmlformats.org/officeDocument/2006/relationships/image" Target="../media/image415.png"/><Relationship Id="rId115" Type="http://schemas.openxmlformats.org/officeDocument/2006/relationships/image" Target="../media/image454.png"/><Relationship Id="rId136" Type="http://schemas.openxmlformats.org/officeDocument/2006/relationships/image" Target="../media/image464.png"/><Relationship Id="rId157" Type="http://schemas.openxmlformats.org/officeDocument/2006/relationships/customXml" Target="../ink/ink2972.xml"/><Relationship Id="rId178" Type="http://schemas.openxmlformats.org/officeDocument/2006/relationships/customXml" Target="../ink/ink2983.xml"/><Relationship Id="rId61" Type="http://schemas.openxmlformats.org/officeDocument/2006/relationships/customXml" Target="../ink/ink2923.xml"/><Relationship Id="rId82" Type="http://schemas.openxmlformats.org/officeDocument/2006/relationships/image" Target="../media/image440.png"/><Relationship Id="rId199" Type="http://schemas.openxmlformats.org/officeDocument/2006/relationships/image" Target="../media/image496.png"/><Relationship Id="rId203" Type="http://schemas.openxmlformats.org/officeDocument/2006/relationships/image" Target="../media/image498.png"/><Relationship Id="rId19" Type="http://schemas.openxmlformats.org/officeDocument/2006/relationships/customXml" Target="../ink/ink2902.xml"/><Relationship Id="rId224" Type="http://schemas.openxmlformats.org/officeDocument/2006/relationships/customXml" Target="../ink/ink3006.xml"/><Relationship Id="rId245" Type="http://schemas.openxmlformats.org/officeDocument/2006/relationships/image" Target="../media/image522.png"/><Relationship Id="rId30" Type="http://schemas.openxmlformats.org/officeDocument/2006/relationships/image" Target="../media/image410.png"/><Relationship Id="rId105" Type="http://schemas.openxmlformats.org/officeDocument/2006/relationships/image" Target="../media/image449.png"/><Relationship Id="rId126" Type="http://schemas.openxmlformats.org/officeDocument/2006/relationships/customXml" Target="../ink/ink2956.xml"/><Relationship Id="rId147" Type="http://schemas.openxmlformats.org/officeDocument/2006/relationships/customXml" Target="../ink/ink2967.xml"/><Relationship Id="rId168" Type="http://schemas.openxmlformats.org/officeDocument/2006/relationships/image" Target="../media/image481.png"/><Relationship Id="rId51" Type="http://schemas.openxmlformats.org/officeDocument/2006/relationships/customXml" Target="../ink/ink2918.xml"/><Relationship Id="rId72" Type="http://schemas.openxmlformats.org/officeDocument/2006/relationships/image" Target="../media/image433.png"/><Relationship Id="rId93" Type="http://schemas.openxmlformats.org/officeDocument/2006/relationships/customXml" Target="../ink/ink2939.xml"/><Relationship Id="rId189" Type="http://schemas.openxmlformats.org/officeDocument/2006/relationships/image" Target="../media/image491.png"/><Relationship Id="rId3" Type="http://schemas.openxmlformats.org/officeDocument/2006/relationships/customXml" Target="../ink/ink2894.xml"/><Relationship Id="rId214" Type="http://schemas.openxmlformats.org/officeDocument/2006/relationships/customXml" Target="../ink/ink3001.xml"/><Relationship Id="rId235" Type="http://schemas.openxmlformats.org/officeDocument/2006/relationships/image" Target="../media/image517.png"/><Relationship Id="rId116" Type="http://schemas.openxmlformats.org/officeDocument/2006/relationships/customXml" Target="../ink/ink2951.xml"/><Relationship Id="rId137" Type="http://schemas.openxmlformats.org/officeDocument/2006/relationships/customXml" Target="../ink/ink2962.xml"/><Relationship Id="rId158" Type="http://schemas.openxmlformats.org/officeDocument/2006/relationships/image" Target="../media/image473.png"/><Relationship Id="rId20" Type="http://schemas.openxmlformats.org/officeDocument/2006/relationships/image" Target="../media/image405.png"/><Relationship Id="rId41" Type="http://schemas.openxmlformats.org/officeDocument/2006/relationships/customXml" Target="../ink/ink2913.xml"/><Relationship Id="rId62" Type="http://schemas.openxmlformats.org/officeDocument/2006/relationships/image" Target="../media/image428.png"/><Relationship Id="rId83" Type="http://schemas.openxmlformats.org/officeDocument/2006/relationships/customXml" Target="../ink/ink2934.xml"/><Relationship Id="rId179" Type="http://schemas.openxmlformats.org/officeDocument/2006/relationships/image" Target="../media/image475.png"/><Relationship Id="rId190" Type="http://schemas.openxmlformats.org/officeDocument/2006/relationships/customXml" Target="../ink/ink2989.xml"/><Relationship Id="rId204" Type="http://schemas.openxmlformats.org/officeDocument/2006/relationships/customXml" Target="../ink/ink2996.xml"/><Relationship Id="rId225" Type="http://schemas.openxmlformats.org/officeDocument/2006/relationships/image" Target="../media/image512.png"/><Relationship Id="rId246" Type="http://schemas.openxmlformats.org/officeDocument/2006/relationships/customXml" Target="../ink/ink3017.xml"/><Relationship Id="rId106" Type="http://schemas.openxmlformats.org/officeDocument/2006/relationships/customXml" Target="../ink/ink2946.xml"/><Relationship Id="rId127" Type="http://schemas.openxmlformats.org/officeDocument/2006/relationships/image" Target="../media/image460.png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5.png"/><Relationship Id="rId21" Type="http://schemas.openxmlformats.org/officeDocument/2006/relationships/customXml" Target="../ink/ink3027.xml"/><Relationship Id="rId42" Type="http://schemas.openxmlformats.org/officeDocument/2006/relationships/image" Target="../media/image417.png"/><Relationship Id="rId63" Type="http://schemas.openxmlformats.org/officeDocument/2006/relationships/customXml" Target="../ink/ink3048.xml"/><Relationship Id="rId84" Type="http://schemas.openxmlformats.org/officeDocument/2006/relationships/image" Target="../media/image435.png"/><Relationship Id="rId138" Type="http://schemas.openxmlformats.org/officeDocument/2006/relationships/image" Target="../media/image465.png"/><Relationship Id="rId159" Type="http://schemas.openxmlformats.org/officeDocument/2006/relationships/customXml" Target="../ink/ink3097.xml"/><Relationship Id="rId170" Type="http://schemas.openxmlformats.org/officeDocument/2006/relationships/image" Target="../media/image482.png"/><Relationship Id="rId191" Type="http://schemas.openxmlformats.org/officeDocument/2006/relationships/image" Target="../media/image493.png"/><Relationship Id="rId205" Type="http://schemas.openxmlformats.org/officeDocument/2006/relationships/image" Target="../media/image503.png"/><Relationship Id="rId226" Type="http://schemas.openxmlformats.org/officeDocument/2006/relationships/customXml" Target="../ink/ink3131.xml"/><Relationship Id="rId247" Type="http://schemas.openxmlformats.org/officeDocument/2006/relationships/image" Target="../media/image524.png"/><Relationship Id="rId107" Type="http://schemas.openxmlformats.org/officeDocument/2006/relationships/image" Target="../media/image450.png"/><Relationship Id="rId11" Type="http://schemas.openxmlformats.org/officeDocument/2006/relationships/customXml" Target="../ink/ink3022.xml"/><Relationship Id="rId32" Type="http://schemas.openxmlformats.org/officeDocument/2006/relationships/image" Target="../media/image411.png"/><Relationship Id="rId53" Type="http://schemas.openxmlformats.org/officeDocument/2006/relationships/customXml" Target="../ink/ink3043.xml"/><Relationship Id="rId74" Type="http://schemas.openxmlformats.org/officeDocument/2006/relationships/image" Target="../media/image434.png"/><Relationship Id="rId128" Type="http://schemas.openxmlformats.org/officeDocument/2006/relationships/customXml" Target="../ink/ink3081.xml"/><Relationship Id="rId149" Type="http://schemas.openxmlformats.org/officeDocument/2006/relationships/customXml" Target="../ink/ink3092.xml"/><Relationship Id="rId5" Type="http://schemas.openxmlformats.org/officeDocument/2006/relationships/customXml" Target="../ink/ink3019.xml"/><Relationship Id="rId95" Type="http://schemas.openxmlformats.org/officeDocument/2006/relationships/customXml" Target="../ink/ink3064.xml"/><Relationship Id="rId160" Type="http://schemas.openxmlformats.org/officeDocument/2006/relationships/image" Target="../media/image474.png"/><Relationship Id="rId181" Type="http://schemas.openxmlformats.org/officeDocument/2006/relationships/image" Target="../media/image487.png"/><Relationship Id="rId216" Type="http://schemas.openxmlformats.org/officeDocument/2006/relationships/customXml" Target="../ink/ink3126.xml"/><Relationship Id="rId237" Type="http://schemas.openxmlformats.org/officeDocument/2006/relationships/image" Target="../media/image519.png"/><Relationship Id="rId22" Type="http://schemas.openxmlformats.org/officeDocument/2006/relationships/image" Target="../media/image406.png"/><Relationship Id="rId43" Type="http://schemas.openxmlformats.org/officeDocument/2006/relationships/customXml" Target="../ink/ink3038.xml"/><Relationship Id="rId64" Type="http://schemas.openxmlformats.org/officeDocument/2006/relationships/image" Target="../media/image429.png"/><Relationship Id="rId118" Type="http://schemas.openxmlformats.org/officeDocument/2006/relationships/customXml" Target="../ink/ink3076.xml"/><Relationship Id="rId139" Type="http://schemas.openxmlformats.org/officeDocument/2006/relationships/customXml" Target="../ink/ink3087.xml"/><Relationship Id="rId85" Type="http://schemas.openxmlformats.org/officeDocument/2006/relationships/customXml" Target="../ink/ink3059.xml"/><Relationship Id="rId150" Type="http://schemas.openxmlformats.org/officeDocument/2006/relationships/image" Target="../media/image471.png"/><Relationship Id="rId171" Type="http://schemas.openxmlformats.org/officeDocument/2006/relationships/customXml" Target="../ink/ink3103.xml"/><Relationship Id="rId192" Type="http://schemas.openxmlformats.org/officeDocument/2006/relationships/customXml" Target="../ink/ink3114.xml"/><Relationship Id="rId206" Type="http://schemas.openxmlformats.org/officeDocument/2006/relationships/customXml" Target="../ink/ink3121.xml"/><Relationship Id="rId227" Type="http://schemas.openxmlformats.org/officeDocument/2006/relationships/image" Target="../media/image514.png"/><Relationship Id="rId12" Type="http://schemas.openxmlformats.org/officeDocument/2006/relationships/image" Target="../media/image397.png"/><Relationship Id="rId33" Type="http://schemas.openxmlformats.org/officeDocument/2006/relationships/customXml" Target="../ink/ink3033.xml"/><Relationship Id="rId108" Type="http://schemas.openxmlformats.org/officeDocument/2006/relationships/customXml" Target="../ink/ink3071.xml"/><Relationship Id="rId129" Type="http://schemas.openxmlformats.org/officeDocument/2006/relationships/customXml" Target="../ink/ink3082.xml"/><Relationship Id="rId54" Type="http://schemas.openxmlformats.org/officeDocument/2006/relationships/image" Target="../media/image422.png"/><Relationship Id="rId75" Type="http://schemas.openxmlformats.org/officeDocument/2006/relationships/customXml" Target="../ink/ink3054.xml"/><Relationship Id="rId96" Type="http://schemas.openxmlformats.org/officeDocument/2006/relationships/image" Target="../media/image445.png"/><Relationship Id="rId140" Type="http://schemas.openxmlformats.org/officeDocument/2006/relationships/image" Target="../media/image466.png"/><Relationship Id="rId161" Type="http://schemas.openxmlformats.org/officeDocument/2006/relationships/customXml" Target="../ink/ink3098.xml"/><Relationship Id="rId182" Type="http://schemas.openxmlformats.org/officeDocument/2006/relationships/customXml" Target="../ink/ink3109.xml"/><Relationship Id="rId217" Type="http://schemas.openxmlformats.org/officeDocument/2006/relationships/image" Target="../media/image509.png"/><Relationship Id="rId6" Type="http://schemas.openxmlformats.org/officeDocument/2006/relationships/image" Target="../media/image392.png"/><Relationship Id="rId238" Type="http://schemas.openxmlformats.org/officeDocument/2006/relationships/customXml" Target="../ink/ink3137.xml"/><Relationship Id="rId23" Type="http://schemas.openxmlformats.org/officeDocument/2006/relationships/customXml" Target="../ink/ink3028.xml"/><Relationship Id="rId119" Type="http://schemas.openxmlformats.org/officeDocument/2006/relationships/image" Target="../media/image456.png"/><Relationship Id="rId44" Type="http://schemas.openxmlformats.org/officeDocument/2006/relationships/image" Target="../media/image418.png"/><Relationship Id="rId65" Type="http://schemas.openxmlformats.org/officeDocument/2006/relationships/customXml" Target="../ink/ink3049.xml"/><Relationship Id="rId86" Type="http://schemas.openxmlformats.org/officeDocument/2006/relationships/image" Target="../media/image436.png"/><Relationship Id="rId130" Type="http://schemas.openxmlformats.org/officeDocument/2006/relationships/image" Target="../media/image461.png"/><Relationship Id="rId151" Type="http://schemas.openxmlformats.org/officeDocument/2006/relationships/customXml" Target="../ink/ink3093.xml"/><Relationship Id="rId172" Type="http://schemas.openxmlformats.org/officeDocument/2006/relationships/image" Target="../media/image483.png"/><Relationship Id="rId193" Type="http://schemas.openxmlformats.org/officeDocument/2006/relationships/image" Target="../media/image494.png"/><Relationship Id="rId207" Type="http://schemas.openxmlformats.org/officeDocument/2006/relationships/image" Target="../media/image504.png"/><Relationship Id="rId228" Type="http://schemas.openxmlformats.org/officeDocument/2006/relationships/customXml" Target="../ink/ink3132.xml"/><Relationship Id="rId13" Type="http://schemas.openxmlformats.org/officeDocument/2006/relationships/customXml" Target="../ink/ink3023.xml"/><Relationship Id="rId109" Type="http://schemas.openxmlformats.org/officeDocument/2006/relationships/image" Target="../media/image451.png"/><Relationship Id="rId34" Type="http://schemas.openxmlformats.org/officeDocument/2006/relationships/image" Target="../media/image412.png"/><Relationship Id="rId55" Type="http://schemas.openxmlformats.org/officeDocument/2006/relationships/customXml" Target="../ink/ink3044.xml"/><Relationship Id="rId76" Type="http://schemas.openxmlformats.org/officeDocument/2006/relationships/image" Target="../media/image437.png"/><Relationship Id="rId97" Type="http://schemas.openxmlformats.org/officeDocument/2006/relationships/customXml" Target="../ink/ink3065.xml"/><Relationship Id="rId120" Type="http://schemas.openxmlformats.org/officeDocument/2006/relationships/customXml" Target="../ink/ink3077.xml"/><Relationship Id="rId141" Type="http://schemas.openxmlformats.org/officeDocument/2006/relationships/customXml" Target="../ink/ink3088.xml"/><Relationship Id="rId7" Type="http://schemas.openxmlformats.org/officeDocument/2006/relationships/customXml" Target="../ink/ink3020.xml"/><Relationship Id="rId162" Type="http://schemas.openxmlformats.org/officeDocument/2006/relationships/image" Target="../media/image478.png"/><Relationship Id="rId183" Type="http://schemas.openxmlformats.org/officeDocument/2006/relationships/image" Target="../media/image488.png"/><Relationship Id="rId218" Type="http://schemas.openxmlformats.org/officeDocument/2006/relationships/customXml" Target="../ink/ink3127.xml"/><Relationship Id="rId239" Type="http://schemas.openxmlformats.org/officeDocument/2006/relationships/image" Target="../media/image520.png"/><Relationship Id="rId24" Type="http://schemas.openxmlformats.org/officeDocument/2006/relationships/image" Target="../media/image407.png"/><Relationship Id="rId45" Type="http://schemas.openxmlformats.org/officeDocument/2006/relationships/customXml" Target="../ink/ink3039.xml"/><Relationship Id="rId66" Type="http://schemas.openxmlformats.org/officeDocument/2006/relationships/image" Target="../media/image430.png"/><Relationship Id="rId87" Type="http://schemas.openxmlformats.org/officeDocument/2006/relationships/customXml" Target="../ink/ink3060.xml"/><Relationship Id="rId110" Type="http://schemas.openxmlformats.org/officeDocument/2006/relationships/customXml" Target="../ink/ink3072.xml"/><Relationship Id="rId131" Type="http://schemas.openxmlformats.org/officeDocument/2006/relationships/customXml" Target="../ink/ink3083.xml"/><Relationship Id="rId152" Type="http://schemas.openxmlformats.org/officeDocument/2006/relationships/image" Target="../media/image476.png"/><Relationship Id="rId173" Type="http://schemas.openxmlformats.org/officeDocument/2006/relationships/customXml" Target="../ink/ink3104.xml"/><Relationship Id="rId194" Type="http://schemas.openxmlformats.org/officeDocument/2006/relationships/customXml" Target="../ink/ink3115.xml"/><Relationship Id="rId208" Type="http://schemas.openxmlformats.org/officeDocument/2006/relationships/customXml" Target="../ink/ink3122.xml"/><Relationship Id="rId229" Type="http://schemas.openxmlformats.org/officeDocument/2006/relationships/image" Target="../media/image515.png"/><Relationship Id="rId240" Type="http://schemas.openxmlformats.org/officeDocument/2006/relationships/customXml" Target="../ink/ink3138.xml"/><Relationship Id="rId14" Type="http://schemas.openxmlformats.org/officeDocument/2006/relationships/image" Target="../media/image398.png"/><Relationship Id="rId35" Type="http://schemas.openxmlformats.org/officeDocument/2006/relationships/customXml" Target="../ink/ink3034.xml"/><Relationship Id="rId56" Type="http://schemas.openxmlformats.org/officeDocument/2006/relationships/image" Target="../media/image423.png"/><Relationship Id="rId77" Type="http://schemas.openxmlformats.org/officeDocument/2006/relationships/customXml" Target="../ink/ink3055.xml"/><Relationship Id="rId100" Type="http://schemas.openxmlformats.org/officeDocument/2006/relationships/customXml" Target="../ink/ink3067.xml"/><Relationship Id="rId8" Type="http://schemas.openxmlformats.org/officeDocument/2006/relationships/image" Target="../media/image393.png"/><Relationship Id="rId98" Type="http://schemas.openxmlformats.org/officeDocument/2006/relationships/image" Target="../media/image446.png"/><Relationship Id="rId121" Type="http://schemas.openxmlformats.org/officeDocument/2006/relationships/image" Target="../media/image457.png"/><Relationship Id="rId142" Type="http://schemas.openxmlformats.org/officeDocument/2006/relationships/image" Target="../media/image467.png"/><Relationship Id="rId163" Type="http://schemas.openxmlformats.org/officeDocument/2006/relationships/customXml" Target="../ink/ink3099.xml"/><Relationship Id="rId184" Type="http://schemas.openxmlformats.org/officeDocument/2006/relationships/customXml" Target="../ink/ink3110.xml"/><Relationship Id="rId219" Type="http://schemas.openxmlformats.org/officeDocument/2006/relationships/image" Target="../media/image510.png"/><Relationship Id="rId230" Type="http://schemas.openxmlformats.org/officeDocument/2006/relationships/customXml" Target="../ink/ink3133.xml"/><Relationship Id="rId25" Type="http://schemas.openxmlformats.org/officeDocument/2006/relationships/customXml" Target="../ink/ink3029.xml"/><Relationship Id="rId46" Type="http://schemas.openxmlformats.org/officeDocument/2006/relationships/image" Target="../media/image363.png"/><Relationship Id="rId67" Type="http://schemas.openxmlformats.org/officeDocument/2006/relationships/customXml" Target="../ink/ink3050.xml"/><Relationship Id="rId88" Type="http://schemas.openxmlformats.org/officeDocument/2006/relationships/image" Target="../media/image441.png"/><Relationship Id="rId111" Type="http://schemas.openxmlformats.org/officeDocument/2006/relationships/image" Target="../media/image452.png"/><Relationship Id="rId132" Type="http://schemas.openxmlformats.org/officeDocument/2006/relationships/image" Target="../media/image462.png"/><Relationship Id="rId153" Type="http://schemas.openxmlformats.org/officeDocument/2006/relationships/customXml" Target="../ink/ink3094.xml"/><Relationship Id="rId174" Type="http://schemas.openxmlformats.org/officeDocument/2006/relationships/customXml" Target="../ink/ink3105.xml"/><Relationship Id="rId195" Type="http://schemas.openxmlformats.org/officeDocument/2006/relationships/image" Target="../media/image495.png"/><Relationship Id="rId209" Type="http://schemas.openxmlformats.org/officeDocument/2006/relationships/image" Target="../media/image505.png"/><Relationship Id="rId220" Type="http://schemas.openxmlformats.org/officeDocument/2006/relationships/customXml" Target="../ink/ink3128.xml"/><Relationship Id="rId241" Type="http://schemas.openxmlformats.org/officeDocument/2006/relationships/image" Target="../media/image521.png"/><Relationship Id="rId15" Type="http://schemas.openxmlformats.org/officeDocument/2006/relationships/customXml" Target="../ink/ink3024.xml"/><Relationship Id="rId36" Type="http://schemas.openxmlformats.org/officeDocument/2006/relationships/image" Target="../media/image413.png"/><Relationship Id="rId57" Type="http://schemas.openxmlformats.org/officeDocument/2006/relationships/customXml" Target="../ink/ink3045.xml"/><Relationship Id="rId10" Type="http://schemas.openxmlformats.org/officeDocument/2006/relationships/image" Target="../media/image396.png"/><Relationship Id="rId31" Type="http://schemas.openxmlformats.org/officeDocument/2006/relationships/customXml" Target="../ink/ink3032.xml"/><Relationship Id="rId52" Type="http://schemas.openxmlformats.org/officeDocument/2006/relationships/image" Target="../media/image421.png"/><Relationship Id="rId73" Type="http://schemas.openxmlformats.org/officeDocument/2006/relationships/customXml" Target="../ink/ink3053.xml"/><Relationship Id="rId78" Type="http://schemas.openxmlformats.org/officeDocument/2006/relationships/image" Target="../media/image438.png"/><Relationship Id="rId94" Type="http://schemas.openxmlformats.org/officeDocument/2006/relationships/image" Target="../media/image444.png"/><Relationship Id="rId99" Type="http://schemas.openxmlformats.org/officeDocument/2006/relationships/customXml" Target="../ink/ink3066.xml"/><Relationship Id="rId101" Type="http://schemas.openxmlformats.org/officeDocument/2006/relationships/image" Target="../media/image447.png"/><Relationship Id="rId122" Type="http://schemas.openxmlformats.org/officeDocument/2006/relationships/customXml" Target="../ink/ink3078.xml"/><Relationship Id="rId143" Type="http://schemas.openxmlformats.org/officeDocument/2006/relationships/customXml" Target="../ink/ink3089.xml"/><Relationship Id="rId148" Type="http://schemas.openxmlformats.org/officeDocument/2006/relationships/image" Target="../media/image470.png"/><Relationship Id="rId164" Type="http://schemas.openxmlformats.org/officeDocument/2006/relationships/image" Target="../media/image479.png"/><Relationship Id="rId169" Type="http://schemas.openxmlformats.org/officeDocument/2006/relationships/customXml" Target="../ink/ink3102.xml"/><Relationship Id="rId185" Type="http://schemas.openxmlformats.org/officeDocument/2006/relationships/image" Target="../media/image490.png"/><Relationship Id="rId4" Type="http://schemas.openxmlformats.org/officeDocument/2006/relationships/image" Target="../media/image391.png"/><Relationship Id="rId9" Type="http://schemas.openxmlformats.org/officeDocument/2006/relationships/customXml" Target="../ink/ink3021.xml"/><Relationship Id="rId180" Type="http://schemas.openxmlformats.org/officeDocument/2006/relationships/customXml" Target="../ink/ink3108.xml"/><Relationship Id="rId210" Type="http://schemas.openxmlformats.org/officeDocument/2006/relationships/customXml" Target="../ink/ink3123.xml"/><Relationship Id="rId215" Type="http://schemas.openxmlformats.org/officeDocument/2006/relationships/image" Target="../media/image508.png"/><Relationship Id="rId236" Type="http://schemas.openxmlformats.org/officeDocument/2006/relationships/customXml" Target="../ink/ink3136.xml"/><Relationship Id="rId26" Type="http://schemas.openxmlformats.org/officeDocument/2006/relationships/image" Target="../media/image408.png"/><Relationship Id="rId231" Type="http://schemas.openxmlformats.org/officeDocument/2006/relationships/image" Target="../media/image516.png"/><Relationship Id="rId47" Type="http://schemas.openxmlformats.org/officeDocument/2006/relationships/customXml" Target="../ink/ink3040.xml"/><Relationship Id="rId68" Type="http://schemas.openxmlformats.org/officeDocument/2006/relationships/image" Target="../media/image431.png"/><Relationship Id="rId89" Type="http://schemas.openxmlformats.org/officeDocument/2006/relationships/customXml" Target="../ink/ink3061.xml"/><Relationship Id="rId112" Type="http://schemas.openxmlformats.org/officeDocument/2006/relationships/customXml" Target="../ink/ink3073.xml"/><Relationship Id="rId133" Type="http://schemas.openxmlformats.org/officeDocument/2006/relationships/customXml" Target="../ink/ink3084.xml"/><Relationship Id="rId154" Type="http://schemas.openxmlformats.org/officeDocument/2006/relationships/image" Target="../media/image477.png"/><Relationship Id="rId175" Type="http://schemas.openxmlformats.org/officeDocument/2006/relationships/image" Target="../media/image484.png"/><Relationship Id="rId196" Type="http://schemas.openxmlformats.org/officeDocument/2006/relationships/customXml" Target="../ink/ink3116.xml"/><Relationship Id="rId200" Type="http://schemas.openxmlformats.org/officeDocument/2006/relationships/customXml" Target="../ink/ink3118.xml"/><Relationship Id="rId16" Type="http://schemas.openxmlformats.org/officeDocument/2006/relationships/image" Target="../media/image399.png"/><Relationship Id="rId221" Type="http://schemas.openxmlformats.org/officeDocument/2006/relationships/image" Target="../media/image511.png"/><Relationship Id="rId242" Type="http://schemas.openxmlformats.org/officeDocument/2006/relationships/customXml" Target="../ink/ink3139.xml"/><Relationship Id="rId37" Type="http://schemas.openxmlformats.org/officeDocument/2006/relationships/customXml" Target="../ink/ink3035.xml"/><Relationship Id="rId58" Type="http://schemas.openxmlformats.org/officeDocument/2006/relationships/image" Target="../media/image426.png"/><Relationship Id="rId79" Type="http://schemas.openxmlformats.org/officeDocument/2006/relationships/customXml" Target="../ink/ink3056.xml"/><Relationship Id="rId102" Type="http://schemas.openxmlformats.org/officeDocument/2006/relationships/customXml" Target="../ink/ink3068.xml"/><Relationship Id="rId123" Type="http://schemas.openxmlformats.org/officeDocument/2006/relationships/image" Target="../media/image458.png"/><Relationship Id="rId144" Type="http://schemas.openxmlformats.org/officeDocument/2006/relationships/image" Target="../media/image468.png"/><Relationship Id="rId90" Type="http://schemas.openxmlformats.org/officeDocument/2006/relationships/image" Target="../media/image442.png"/><Relationship Id="rId165" Type="http://schemas.openxmlformats.org/officeDocument/2006/relationships/customXml" Target="../ink/ink3100.xml"/><Relationship Id="rId186" Type="http://schemas.openxmlformats.org/officeDocument/2006/relationships/customXml" Target="../ink/ink3111.xml"/><Relationship Id="rId211" Type="http://schemas.openxmlformats.org/officeDocument/2006/relationships/image" Target="../media/image506.png"/><Relationship Id="rId232" Type="http://schemas.openxmlformats.org/officeDocument/2006/relationships/customXml" Target="../ink/ink3134.xml"/><Relationship Id="rId27" Type="http://schemas.openxmlformats.org/officeDocument/2006/relationships/customXml" Target="../ink/ink3030.xml"/><Relationship Id="rId48" Type="http://schemas.openxmlformats.org/officeDocument/2006/relationships/image" Target="../media/image419.png"/><Relationship Id="rId69" Type="http://schemas.openxmlformats.org/officeDocument/2006/relationships/customXml" Target="../ink/ink3051.xml"/><Relationship Id="rId113" Type="http://schemas.openxmlformats.org/officeDocument/2006/relationships/image" Target="../media/image453.png"/><Relationship Id="rId134" Type="http://schemas.openxmlformats.org/officeDocument/2006/relationships/image" Target="../media/image463.png"/><Relationship Id="rId80" Type="http://schemas.openxmlformats.org/officeDocument/2006/relationships/image" Target="../media/image439.png"/><Relationship Id="rId155" Type="http://schemas.openxmlformats.org/officeDocument/2006/relationships/customXml" Target="../ink/ink3095.xml"/><Relationship Id="rId176" Type="http://schemas.openxmlformats.org/officeDocument/2006/relationships/customXml" Target="../ink/ink3106.xml"/><Relationship Id="rId197" Type="http://schemas.openxmlformats.org/officeDocument/2006/relationships/image" Target="../media/image496.png"/><Relationship Id="rId201" Type="http://schemas.openxmlformats.org/officeDocument/2006/relationships/image" Target="../media/image498.png"/><Relationship Id="rId222" Type="http://schemas.openxmlformats.org/officeDocument/2006/relationships/customXml" Target="../ink/ink3129.xml"/><Relationship Id="rId243" Type="http://schemas.openxmlformats.org/officeDocument/2006/relationships/image" Target="../media/image522.png"/><Relationship Id="rId17" Type="http://schemas.openxmlformats.org/officeDocument/2006/relationships/customXml" Target="../ink/ink3025.xml"/><Relationship Id="rId38" Type="http://schemas.openxmlformats.org/officeDocument/2006/relationships/image" Target="../media/image414.png"/><Relationship Id="rId59" Type="http://schemas.openxmlformats.org/officeDocument/2006/relationships/customXml" Target="../ink/ink3046.xml"/><Relationship Id="rId103" Type="http://schemas.openxmlformats.org/officeDocument/2006/relationships/image" Target="../media/image448.png"/><Relationship Id="rId124" Type="http://schemas.openxmlformats.org/officeDocument/2006/relationships/customXml" Target="../ink/ink3079.xml"/><Relationship Id="rId70" Type="http://schemas.openxmlformats.org/officeDocument/2006/relationships/image" Target="../media/image432.png"/><Relationship Id="rId91" Type="http://schemas.openxmlformats.org/officeDocument/2006/relationships/customXml" Target="../ink/ink3062.xml"/><Relationship Id="rId145" Type="http://schemas.openxmlformats.org/officeDocument/2006/relationships/customXml" Target="../ink/ink3090.xml"/><Relationship Id="rId166" Type="http://schemas.openxmlformats.org/officeDocument/2006/relationships/image" Target="../media/image480.png"/><Relationship Id="rId187" Type="http://schemas.openxmlformats.org/officeDocument/2006/relationships/image" Target="../media/image49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124.xml"/><Relationship Id="rId233" Type="http://schemas.openxmlformats.org/officeDocument/2006/relationships/image" Target="../media/image517.png"/><Relationship Id="rId28" Type="http://schemas.openxmlformats.org/officeDocument/2006/relationships/image" Target="../media/image409.png"/><Relationship Id="rId49" Type="http://schemas.openxmlformats.org/officeDocument/2006/relationships/customXml" Target="../ink/ink3041.xml"/><Relationship Id="rId114" Type="http://schemas.openxmlformats.org/officeDocument/2006/relationships/customXml" Target="../ink/ink3074.xml"/><Relationship Id="rId60" Type="http://schemas.openxmlformats.org/officeDocument/2006/relationships/image" Target="../media/image427.png"/><Relationship Id="rId81" Type="http://schemas.openxmlformats.org/officeDocument/2006/relationships/customXml" Target="../ink/ink3057.xml"/><Relationship Id="rId135" Type="http://schemas.openxmlformats.org/officeDocument/2006/relationships/customXml" Target="../ink/ink3085.xml"/><Relationship Id="rId156" Type="http://schemas.openxmlformats.org/officeDocument/2006/relationships/image" Target="../media/image472.png"/><Relationship Id="rId177" Type="http://schemas.openxmlformats.org/officeDocument/2006/relationships/image" Target="../media/image485.png"/><Relationship Id="rId198" Type="http://schemas.openxmlformats.org/officeDocument/2006/relationships/customXml" Target="../ink/ink3117.xml"/><Relationship Id="rId202" Type="http://schemas.openxmlformats.org/officeDocument/2006/relationships/customXml" Target="../ink/ink3119.xml"/><Relationship Id="rId223" Type="http://schemas.openxmlformats.org/officeDocument/2006/relationships/image" Target="../media/image512.png"/><Relationship Id="rId244" Type="http://schemas.openxmlformats.org/officeDocument/2006/relationships/customXml" Target="../ink/ink3140.xml"/><Relationship Id="rId18" Type="http://schemas.openxmlformats.org/officeDocument/2006/relationships/image" Target="../media/image404.png"/><Relationship Id="rId39" Type="http://schemas.openxmlformats.org/officeDocument/2006/relationships/customXml" Target="../ink/ink3036.xml"/><Relationship Id="rId50" Type="http://schemas.openxmlformats.org/officeDocument/2006/relationships/image" Target="../media/image420.png"/><Relationship Id="rId104" Type="http://schemas.openxmlformats.org/officeDocument/2006/relationships/customXml" Target="../ink/ink3069.xml"/><Relationship Id="rId125" Type="http://schemas.openxmlformats.org/officeDocument/2006/relationships/image" Target="../media/image459.png"/><Relationship Id="rId146" Type="http://schemas.openxmlformats.org/officeDocument/2006/relationships/image" Target="../media/image469.png"/><Relationship Id="rId167" Type="http://schemas.openxmlformats.org/officeDocument/2006/relationships/customXml" Target="../ink/ink3101.xml"/><Relationship Id="rId188" Type="http://schemas.openxmlformats.org/officeDocument/2006/relationships/customXml" Target="../ink/ink3112.xml"/><Relationship Id="rId71" Type="http://schemas.openxmlformats.org/officeDocument/2006/relationships/customXml" Target="../ink/ink3052.xml"/><Relationship Id="rId92" Type="http://schemas.openxmlformats.org/officeDocument/2006/relationships/image" Target="../media/image443.png"/><Relationship Id="rId213" Type="http://schemas.openxmlformats.org/officeDocument/2006/relationships/image" Target="../media/image507.png"/><Relationship Id="rId234" Type="http://schemas.openxmlformats.org/officeDocument/2006/relationships/customXml" Target="../ink/ink3135.xml"/><Relationship Id="rId2" Type="http://schemas.openxmlformats.org/officeDocument/2006/relationships/image" Target="../media/image389.png"/><Relationship Id="rId29" Type="http://schemas.openxmlformats.org/officeDocument/2006/relationships/customXml" Target="../ink/ink3031.xml"/><Relationship Id="rId40" Type="http://schemas.openxmlformats.org/officeDocument/2006/relationships/image" Target="../media/image415.png"/><Relationship Id="rId115" Type="http://schemas.openxmlformats.org/officeDocument/2006/relationships/image" Target="../media/image454.png"/><Relationship Id="rId136" Type="http://schemas.openxmlformats.org/officeDocument/2006/relationships/image" Target="../media/image464.png"/><Relationship Id="rId157" Type="http://schemas.openxmlformats.org/officeDocument/2006/relationships/customXml" Target="../ink/ink3096.xml"/><Relationship Id="rId178" Type="http://schemas.openxmlformats.org/officeDocument/2006/relationships/customXml" Target="../ink/ink3107.xml"/><Relationship Id="rId61" Type="http://schemas.openxmlformats.org/officeDocument/2006/relationships/customXml" Target="../ink/ink3047.xml"/><Relationship Id="rId82" Type="http://schemas.openxmlformats.org/officeDocument/2006/relationships/image" Target="../media/image440.png"/><Relationship Id="rId199" Type="http://schemas.openxmlformats.org/officeDocument/2006/relationships/image" Target="../media/image497.png"/><Relationship Id="rId203" Type="http://schemas.openxmlformats.org/officeDocument/2006/relationships/image" Target="../media/image340.png"/><Relationship Id="rId19" Type="http://schemas.openxmlformats.org/officeDocument/2006/relationships/customXml" Target="../ink/ink3026.xml"/><Relationship Id="rId224" Type="http://schemas.openxmlformats.org/officeDocument/2006/relationships/customXml" Target="../ink/ink3130.xml"/><Relationship Id="rId245" Type="http://schemas.openxmlformats.org/officeDocument/2006/relationships/image" Target="../media/image523.png"/><Relationship Id="rId30" Type="http://schemas.openxmlformats.org/officeDocument/2006/relationships/image" Target="../media/image410.png"/><Relationship Id="rId105" Type="http://schemas.openxmlformats.org/officeDocument/2006/relationships/image" Target="../media/image449.png"/><Relationship Id="rId126" Type="http://schemas.openxmlformats.org/officeDocument/2006/relationships/customXml" Target="../ink/ink3080.xml"/><Relationship Id="rId147" Type="http://schemas.openxmlformats.org/officeDocument/2006/relationships/customXml" Target="../ink/ink3091.xml"/><Relationship Id="rId168" Type="http://schemas.openxmlformats.org/officeDocument/2006/relationships/image" Target="../media/image481.png"/><Relationship Id="rId51" Type="http://schemas.openxmlformats.org/officeDocument/2006/relationships/customXml" Target="../ink/ink3042.xml"/><Relationship Id="rId72" Type="http://schemas.openxmlformats.org/officeDocument/2006/relationships/image" Target="../media/image433.png"/><Relationship Id="rId93" Type="http://schemas.openxmlformats.org/officeDocument/2006/relationships/customXml" Target="../ink/ink3063.xml"/><Relationship Id="rId189" Type="http://schemas.openxmlformats.org/officeDocument/2006/relationships/image" Target="../media/image492.png"/><Relationship Id="rId3" Type="http://schemas.openxmlformats.org/officeDocument/2006/relationships/customXml" Target="../ink/ink3018.xml"/><Relationship Id="rId214" Type="http://schemas.openxmlformats.org/officeDocument/2006/relationships/customXml" Target="../ink/ink3125.xml"/><Relationship Id="rId235" Type="http://schemas.openxmlformats.org/officeDocument/2006/relationships/image" Target="../media/image518.png"/><Relationship Id="rId116" Type="http://schemas.openxmlformats.org/officeDocument/2006/relationships/customXml" Target="../ink/ink3075.xml"/><Relationship Id="rId137" Type="http://schemas.openxmlformats.org/officeDocument/2006/relationships/customXml" Target="../ink/ink3086.xml"/><Relationship Id="rId158" Type="http://schemas.openxmlformats.org/officeDocument/2006/relationships/image" Target="../media/image473.png"/><Relationship Id="rId20" Type="http://schemas.openxmlformats.org/officeDocument/2006/relationships/image" Target="../media/image405.png"/><Relationship Id="rId41" Type="http://schemas.openxmlformats.org/officeDocument/2006/relationships/customXml" Target="../ink/ink3037.xml"/><Relationship Id="rId62" Type="http://schemas.openxmlformats.org/officeDocument/2006/relationships/image" Target="../media/image428.png"/><Relationship Id="rId83" Type="http://schemas.openxmlformats.org/officeDocument/2006/relationships/customXml" Target="../ink/ink3058.xml"/><Relationship Id="rId179" Type="http://schemas.openxmlformats.org/officeDocument/2006/relationships/image" Target="../media/image475.png"/><Relationship Id="rId190" Type="http://schemas.openxmlformats.org/officeDocument/2006/relationships/customXml" Target="../ink/ink3113.xml"/><Relationship Id="rId204" Type="http://schemas.openxmlformats.org/officeDocument/2006/relationships/customXml" Target="../ink/ink3120.xml"/><Relationship Id="rId225" Type="http://schemas.openxmlformats.org/officeDocument/2006/relationships/image" Target="../media/image513.png"/><Relationship Id="rId246" Type="http://schemas.openxmlformats.org/officeDocument/2006/relationships/customXml" Target="../ink/ink3141.xml"/><Relationship Id="rId106" Type="http://schemas.openxmlformats.org/officeDocument/2006/relationships/customXml" Target="../ink/ink3070.xml"/><Relationship Id="rId127" Type="http://schemas.openxmlformats.org/officeDocument/2006/relationships/image" Target="../media/image460.png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5.png"/><Relationship Id="rId21" Type="http://schemas.openxmlformats.org/officeDocument/2006/relationships/customXml" Target="../ink/ink3151.xml"/><Relationship Id="rId63" Type="http://schemas.openxmlformats.org/officeDocument/2006/relationships/customXml" Target="../ink/ink3172.xml"/><Relationship Id="rId159" Type="http://schemas.openxmlformats.org/officeDocument/2006/relationships/customXml" Target="../ink/ink3221.xml"/><Relationship Id="rId170" Type="http://schemas.openxmlformats.org/officeDocument/2006/relationships/image" Target="../media/image482.png"/><Relationship Id="rId191" Type="http://schemas.openxmlformats.org/officeDocument/2006/relationships/image" Target="../media/image493.png"/><Relationship Id="rId205" Type="http://schemas.openxmlformats.org/officeDocument/2006/relationships/image" Target="../media/image503.png"/><Relationship Id="rId226" Type="http://schemas.openxmlformats.org/officeDocument/2006/relationships/customXml" Target="../ink/ink3255.xml"/><Relationship Id="rId247" Type="http://schemas.openxmlformats.org/officeDocument/2006/relationships/image" Target="../media/image524.png"/><Relationship Id="rId107" Type="http://schemas.openxmlformats.org/officeDocument/2006/relationships/image" Target="../media/image450.png"/><Relationship Id="rId11" Type="http://schemas.openxmlformats.org/officeDocument/2006/relationships/customXml" Target="../ink/ink3146.xml"/><Relationship Id="rId32" Type="http://schemas.openxmlformats.org/officeDocument/2006/relationships/image" Target="../media/image411.png"/><Relationship Id="rId53" Type="http://schemas.openxmlformats.org/officeDocument/2006/relationships/customXml" Target="../ink/ink3167.xml"/><Relationship Id="rId74" Type="http://schemas.openxmlformats.org/officeDocument/2006/relationships/image" Target="../media/image434.png"/><Relationship Id="rId128" Type="http://schemas.openxmlformats.org/officeDocument/2006/relationships/customXml" Target="../ink/ink3205.xml"/><Relationship Id="rId149" Type="http://schemas.openxmlformats.org/officeDocument/2006/relationships/customXml" Target="../ink/ink3216.xml"/><Relationship Id="rId5" Type="http://schemas.openxmlformats.org/officeDocument/2006/relationships/customXml" Target="../ink/ink3143.xml"/><Relationship Id="rId95" Type="http://schemas.openxmlformats.org/officeDocument/2006/relationships/customXml" Target="../ink/ink3188.xml"/><Relationship Id="rId160" Type="http://schemas.openxmlformats.org/officeDocument/2006/relationships/image" Target="../media/image474.png"/><Relationship Id="rId181" Type="http://schemas.openxmlformats.org/officeDocument/2006/relationships/image" Target="../media/image487.png"/><Relationship Id="rId216" Type="http://schemas.openxmlformats.org/officeDocument/2006/relationships/customXml" Target="../ink/ink3250.xml"/><Relationship Id="rId237" Type="http://schemas.openxmlformats.org/officeDocument/2006/relationships/image" Target="../media/image519.png"/><Relationship Id="rId258" Type="http://schemas.openxmlformats.org/officeDocument/2006/relationships/customXml" Target="../ink/ink3271.xml"/><Relationship Id="rId22" Type="http://schemas.openxmlformats.org/officeDocument/2006/relationships/image" Target="../media/image406.png"/><Relationship Id="rId43" Type="http://schemas.openxmlformats.org/officeDocument/2006/relationships/customXml" Target="../ink/ink3162.xml"/><Relationship Id="rId64" Type="http://schemas.openxmlformats.org/officeDocument/2006/relationships/image" Target="../media/image429.png"/><Relationship Id="rId118" Type="http://schemas.openxmlformats.org/officeDocument/2006/relationships/customXml" Target="../ink/ink3200.xml"/><Relationship Id="rId139" Type="http://schemas.openxmlformats.org/officeDocument/2006/relationships/customXml" Target="../ink/ink3211.xml"/><Relationship Id="rId85" Type="http://schemas.openxmlformats.org/officeDocument/2006/relationships/customXml" Target="../ink/ink3183.xml"/><Relationship Id="rId150" Type="http://schemas.openxmlformats.org/officeDocument/2006/relationships/image" Target="../media/image471.png"/><Relationship Id="rId171" Type="http://schemas.openxmlformats.org/officeDocument/2006/relationships/customXml" Target="../ink/ink3227.xml"/><Relationship Id="rId192" Type="http://schemas.openxmlformats.org/officeDocument/2006/relationships/customXml" Target="../ink/ink3238.xml"/><Relationship Id="rId206" Type="http://schemas.openxmlformats.org/officeDocument/2006/relationships/customXml" Target="../ink/ink3245.xml"/><Relationship Id="rId227" Type="http://schemas.openxmlformats.org/officeDocument/2006/relationships/image" Target="../media/image514.png"/><Relationship Id="rId248" Type="http://schemas.openxmlformats.org/officeDocument/2006/relationships/customXml" Target="../ink/ink3266.xml"/><Relationship Id="rId12" Type="http://schemas.openxmlformats.org/officeDocument/2006/relationships/image" Target="../media/image397.png"/><Relationship Id="rId33" Type="http://schemas.openxmlformats.org/officeDocument/2006/relationships/customXml" Target="../ink/ink3157.xml"/><Relationship Id="rId108" Type="http://schemas.openxmlformats.org/officeDocument/2006/relationships/customXml" Target="../ink/ink3195.xml"/><Relationship Id="rId129" Type="http://schemas.openxmlformats.org/officeDocument/2006/relationships/customXml" Target="../ink/ink3206.xml"/><Relationship Id="rId54" Type="http://schemas.openxmlformats.org/officeDocument/2006/relationships/image" Target="../media/image422.png"/><Relationship Id="rId75" Type="http://schemas.openxmlformats.org/officeDocument/2006/relationships/customXml" Target="../ink/ink3178.xml"/><Relationship Id="rId96" Type="http://schemas.openxmlformats.org/officeDocument/2006/relationships/image" Target="../media/image445.png"/><Relationship Id="rId140" Type="http://schemas.openxmlformats.org/officeDocument/2006/relationships/image" Target="../media/image466.png"/><Relationship Id="rId161" Type="http://schemas.openxmlformats.org/officeDocument/2006/relationships/customXml" Target="../ink/ink3222.xml"/><Relationship Id="rId182" Type="http://schemas.openxmlformats.org/officeDocument/2006/relationships/customXml" Target="../ink/ink3233.xml"/><Relationship Id="rId217" Type="http://schemas.openxmlformats.org/officeDocument/2006/relationships/image" Target="../media/image509.png"/><Relationship Id="rId6" Type="http://schemas.openxmlformats.org/officeDocument/2006/relationships/image" Target="../media/image392.png"/><Relationship Id="rId238" Type="http://schemas.openxmlformats.org/officeDocument/2006/relationships/customXml" Target="../ink/ink3261.xml"/><Relationship Id="rId259" Type="http://schemas.openxmlformats.org/officeDocument/2006/relationships/image" Target="../media/image530.png"/><Relationship Id="rId23" Type="http://schemas.openxmlformats.org/officeDocument/2006/relationships/customXml" Target="../ink/ink3152.xml"/><Relationship Id="rId119" Type="http://schemas.openxmlformats.org/officeDocument/2006/relationships/image" Target="../media/image456.png"/><Relationship Id="rId44" Type="http://schemas.openxmlformats.org/officeDocument/2006/relationships/image" Target="../media/image418.png"/><Relationship Id="rId65" Type="http://schemas.openxmlformats.org/officeDocument/2006/relationships/customXml" Target="../ink/ink3173.xml"/><Relationship Id="rId86" Type="http://schemas.openxmlformats.org/officeDocument/2006/relationships/image" Target="../media/image436.png"/><Relationship Id="rId130" Type="http://schemas.openxmlformats.org/officeDocument/2006/relationships/image" Target="../media/image461.png"/><Relationship Id="rId151" Type="http://schemas.openxmlformats.org/officeDocument/2006/relationships/customXml" Target="../ink/ink3217.xml"/><Relationship Id="rId172" Type="http://schemas.openxmlformats.org/officeDocument/2006/relationships/image" Target="../media/image483.png"/><Relationship Id="rId193" Type="http://schemas.openxmlformats.org/officeDocument/2006/relationships/image" Target="../media/image494.png"/><Relationship Id="rId207" Type="http://schemas.openxmlformats.org/officeDocument/2006/relationships/image" Target="../media/image504.png"/><Relationship Id="rId228" Type="http://schemas.openxmlformats.org/officeDocument/2006/relationships/customXml" Target="../ink/ink3256.xml"/><Relationship Id="rId249" Type="http://schemas.openxmlformats.org/officeDocument/2006/relationships/image" Target="../media/image525.png"/><Relationship Id="rId13" Type="http://schemas.openxmlformats.org/officeDocument/2006/relationships/customXml" Target="../ink/ink3147.xml"/><Relationship Id="rId109" Type="http://schemas.openxmlformats.org/officeDocument/2006/relationships/image" Target="../media/image451.png"/><Relationship Id="rId260" Type="http://schemas.openxmlformats.org/officeDocument/2006/relationships/customXml" Target="../ink/ink3272.xml"/><Relationship Id="rId34" Type="http://schemas.openxmlformats.org/officeDocument/2006/relationships/image" Target="../media/image412.png"/><Relationship Id="rId55" Type="http://schemas.openxmlformats.org/officeDocument/2006/relationships/customXml" Target="../ink/ink3168.xml"/><Relationship Id="rId76" Type="http://schemas.openxmlformats.org/officeDocument/2006/relationships/image" Target="../media/image437.png"/><Relationship Id="rId97" Type="http://schemas.openxmlformats.org/officeDocument/2006/relationships/customXml" Target="../ink/ink3189.xml"/><Relationship Id="rId120" Type="http://schemas.openxmlformats.org/officeDocument/2006/relationships/customXml" Target="../ink/ink3201.xml"/><Relationship Id="rId141" Type="http://schemas.openxmlformats.org/officeDocument/2006/relationships/customXml" Target="../ink/ink3212.xml"/><Relationship Id="rId7" Type="http://schemas.openxmlformats.org/officeDocument/2006/relationships/customXml" Target="../ink/ink3144.xml"/><Relationship Id="rId162" Type="http://schemas.openxmlformats.org/officeDocument/2006/relationships/image" Target="../media/image478.png"/><Relationship Id="rId183" Type="http://schemas.openxmlformats.org/officeDocument/2006/relationships/image" Target="../media/image488.png"/><Relationship Id="rId218" Type="http://schemas.openxmlformats.org/officeDocument/2006/relationships/customXml" Target="../ink/ink3251.xml"/><Relationship Id="rId239" Type="http://schemas.openxmlformats.org/officeDocument/2006/relationships/image" Target="../media/image520.png"/><Relationship Id="rId250" Type="http://schemas.openxmlformats.org/officeDocument/2006/relationships/customXml" Target="../ink/ink3267.xml"/><Relationship Id="rId24" Type="http://schemas.openxmlformats.org/officeDocument/2006/relationships/image" Target="../media/image407.png"/><Relationship Id="rId45" Type="http://schemas.openxmlformats.org/officeDocument/2006/relationships/customXml" Target="../ink/ink3163.xml"/><Relationship Id="rId66" Type="http://schemas.openxmlformats.org/officeDocument/2006/relationships/image" Target="../media/image430.png"/><Relationship Id="rId87" Type="http://schemas.openxmlformats.org/officeDocument/2006/relationships/customXml" Target="../ink/ink3184.xml"/><Relationship Id="rId110" Type="http://schemas.openxmlformats.org/officeDocument/2006/relationships/customXml" Target="../ink/ink3196.xml"/><Relationship Id="rId131" Type="http://schemas.openxmlformats.org/officeDocument/2006/relationships/customXml" Target="../ink/ink3207.xml"/><Relationship Id="rId152" Type="http://schemas.openxmlformats.org/officeDocument/2006/relationships/image" Target="../media/image476.png"/><Relationship Id="rId173" Type="http://schemas.openxmlformats.org/officeDocument/2006/relationships/customXml" Target="../ink/ink3228.xml"/><Relationship Id="rId194" Type="http://schemas.openxmlformats.org/officeDocument/2006/relationships/customXml" Target="../ink/ink3239.xml"/><Relationship Id="rId208" Type="http://schemas.openxmlformats.org/officeDocument/2006/relationships/customXml" Target="../ink/ink3246.xml"/><Relationship Id="rId229" Type="http://schemas.openxmlformats.org/officeDocument/2006/relationships/image" Target="../media/image515.png"/><Relationship Id="rId240" Type="http://schemas.openxmlformats.org/officeDocument/2006/relationships/customXml" Target="../ink/ink3262.xml"/><Relationship Id="rId261" Type="http://schemas.openxmlformats.org/officeDocument/2006/relationships/image" Target="../media/image531.png"/><Relationship Id="rId14" Type="http://schemas.openxmlformats.org/officeDocument/2006/relationships/image" Target="../media/image398.png"/><Relationship Id="rId35" Type="http://schemas.openxmlformats.org/officeDocument/2006/relationships/customXml" Target="../ink/ink3158.xml"/><Relationship Id="rId56" Type="http://schemas.openxmlformats.org/officeDocument/2006/relationships/image" Target="../media/image423.png"/><Relationship Id="rId77" Type="http://schemas.openxmlformats.org/officeDocument/2006/relationships/customXml" Target="../ink/ink3179.xml"/><Relationship Id="rId100" Type="http://schemas.openxmlformats.org/officeDocument/2006/relationships/customXml" Target="../ink/ink3191.xml"/><Relationship Id="rId8" Type="http://schemas.openxmlformats.org/officeDocument/2006/relationships/image" Target="../media/image393.png"/><Relationship Id="rId98" Type="http://schemas.openxmlformats.org/officeDocument/2006/relationships/image" Target="../media/image446.png"/><Relationship Id="rId121" Type="http://schemas.openxmlformats.org/officeDocument/2006/relationships/image" Target="../media/image457.png"/><Relationship Id="rId142" Type="http://schemas.openxmlformats.org/officeDocument/2006/relationships/image" Target="../media/image467.png"/><Relationship Id="rId163" Type="http://schemas.openxmlformats.org/officeDocument/2006/relationships/customXml" Target="../ink/ink3223.xml"/><Relationship Id="rId184" Type="http://schemas.openxmlformats.org/officeDocument/2006/relationships/customXml" Target="../ink/ink3234.xml"/><Relationship Id="rId219" Type="http://schemas.openxmlformats.org/officeDocument/2006/relationships/image" Target="../media/image510.png"/><Relationship Id="rId230" Type="http://schemas.openxmlformats.org/officeDocument/2006/relationships/customXml" Target="../ink/ink3257.xml"/><Relationship Id="rId251" Type="http://schemas.openxmlformats.org/officeDocument/2006/relationships/image" Target="../media/image526.png"/><Relationship Id="rId25" Type="http://schemas.openxmlformats.org/officeDocument/2006/relationships/customXml" Target="../ink/ink3153.xml"/><Relationship Id="rId46" Type="http://schemas.openxmlformats.org/officeDocument/2006/relationships/image" Target="../media/image363.png"/><Relationship Id="rId67" Type="http://schemas.openxmlformats.org/officeDocument/2006/relationships/customXml" Target="../ink/ink3174.xml"/><Relationship Id="rId88" Type="http://schemas.openxmlformats.org/officeDocument/2006/relationships/image" Target="../media/image441.png"/><Relationship Id="rId111" Type="http://schemas.openxmlformats.org/officeDocument/2006/relationships/image" Target="../media/image452.png"/><Relationship Id="rId132" Type="http://schemas.openxmlformats.org/officeDocument/2006/relationships/image" Target="../media/image462.png"/><Relationship Id="rId153" Type="http://schemas.openxmlformats.org/officeDocument/2006/relationships/customXml" Target="../ink/ink3218.xml"/><Relationship Id="rId174" Type="http://schemas.openxmlformats.org/officeDocument/2006/relationships/customXml" Target="../ink/ink3229.xml"/><Relationship Id="rId195" Type="http://schemas.openxmlformats.org/officeDocument/2006/relationships/image" Target="../media/image495.png"/><Relationship Id="rId209" Type="http://schemas.openxmlformats.org/officeDocument/2006/relationships/image" Target="../media/image505.png"/><Relationship Id="rId220" Type="http://schemas.openxmlformats.org/officeDocument/2006/relationships/customXml" Target="../ink/ink3252.xml"/><Relationship Id="rId241" Type="http://schemas.openxmlformats.org/officeDocument/2006/relationships/image" Target="../media/image521.png"/><Relationship Id="rId15" Type="http://schemas.openxmlformats.org/officeDocument/2006/relationships/customXml" Target="../ink/ink3148.xml"/><Relationship Id="rId36" Type="http://schemas.openxmlformats.org/officeDocument/2006/relationships/image" Target="../media/image413.png"/><Relationship Id="rId57" Type="http://schemas.openxmlformats.org/officeDocument/2006/relationships/customXml" Target="../ink/ink3169.xml"/><Relationship Id="rId78" Type="http://schemas.openxmlformats.org/officeDocument/2006/relationships/image" Target="../media/image438.png"/><Relationship Id="rId99" Type="http://schemas.openxmlformats.org/officeDocument/2006/relationships/customXml" Target="../ink/ink3190.xml"/><Relationship Id="rId101" Type="http://schemas.openxmlformats.org/officeDocument/2006/relationships/image" Target="../media/image447.png"/><Relationship Id="rId122" Type="http://schemas.openxmlformats.org/officeDocument/2006/relationships/customXml" Target="../ink/ink3202.xml"/><Relationship Id="rId143" Type="http://schemas.openxmlformats.org/officeDocument/2006/relationships/customXml" Target="../ink/ink3213.xml"/><Relationship Id="rId164" Type="http://schemas.openxmlformats.org/officeDocument/2006/relationships/image" Target="../media/image479.png"/><Relationship Id="rId185" Type="http://schemas.openxmlformats.org/officeDocument/2006/relationships/image" Target="../media/image490.png"/><Relationship Id="rId9" Type="http://schemas.openxmlformats.org/officeDocument/2006/relationships/customXml" Target="../ink/ink3145.xml"/><Relationship Id="rId210" Type="http://schemas.openxmlformats.org/officeDocument/2006/relationships/customXml" Target="../ink/ink3247.xml"/><Relationship Id="rId26" Type="http://schemas.openxmlformats.org/officeDocument/2006/relationships/image" Target="../media/image408.png"/><Relationship Id="rId231" Type="http://schemas.openxmlformats.org/officeDocument/2006/relationships/image" Target="../media/image516.png"/><Relationship Id="rId252" Type="http://schemas.openxmlformats.org/officeDocument/2006/relationships/customXml" Target="../ink/ink3268.xml"/><Relationship Id="rId47" Type="http://schemas.openxmlformats.org/officeDocument/2006/relationships/customXml" Target="../ink/ink3164.xml"/><Relationship Id="rId68" Type="http://schemas.openxmlformats.org/officeDocument/2006/relationships/image" Target="../media/image431.png"/><Relationship Id="rId89" Type="http://schemas.openxmlformats.org/officeDocument/2006/relationships/customXml" Target="../ink/ink3185.xml"/><Relationship Id="rId112" Type="http://schemas.openxmlformats.org/officeDocument/2006/relationships/customXml" Target="../ink/ink3197.xml"/><Relationship Id="rId133" Type="http://schemas.openxmlformats.org/officeDocument/2006/relationships/customXml" Target="../ink/ink3208.xml"/><Relationship Id="rId154" Type="http://schemas.openxmlformats.org/officeDocument/2006/relationships/image" Target="../media/image477.png"/><Relationship Id="rId175" Type="http://schemas.openxmlformats.org/officeDocument/2006/relationships/image" Target="../media/image484.png"/><Relationship Id="rId196" Type="http://schemas.openxmlformats.org/officeDocument/2006/relationships/customXml" Target="../ink/ink3240.xml"/><Relationship Id="rId200" Type="http://schemas.openxmlformats.org/officeDocument/2006/relationships/customXml" Target="../ink/ink3242.xml"/><Relationship Id="rId16" Type="http://schemas.openxmlformats.org/officeDocument/2006/relationships/image" Target="../media/image399.png"/><Relationship Id="rId221" Type="http://schemas.openxmlformats.org/officeDocument/2006/relationships/image" Target="../media/image511.png"/><Relationship Id="rId242" Type="http://schemas.openxmlformats.org/officeDocument/2006/relationships/customXml" Target="../ink/ink3263.xml"/><Relationship Id="rId37" Type="http://schemas.openxmlformats.org/officeDocument/2006/relationships/customXml" Target="../ink/ink3159.xml"/><Relationship Id="rId58" Type="http://schemas.openxmlformats.org/officeDocument/2006/relationships/image" Target="../media/image426.png"/><Relationship Id="rId79" Type="http://schemas.openxmlformats.org/officeDocument/2006/relationships/customXml" Target="../ink/ink3180.xml"/><Relationship Id="rId102" Type="http://schemas.openxmlformats.org/officeDocument/2006/relationships/customXml" Target="../ink/ink3192.xml"/><Relationship Id="rId123" Type="http://schemas.openxmlformats.org/officeDocument/2006/relationships/image" Target="../media/image458.png"/><Relationship Id="rId144" Type="http://schemas.openxmlformats.org/officeDocument/2006/relationships/image" Target="../media/image468.png"/><Relationship Id="rId90" Type="http://schemas.openxmlformats.org/officeDocument/2006/relationships/image" Target="../media/image442.png"/><Relationship Id="rId165" Type="http://schemas.openxmlformats.org/officeDocument/2006/relationships/customXml" Target="../ink/ink3224.xml"/><Relationship Id="rId186" Type="http://schemas.openxmlformats.org/officeDocument/2006/relationships/customXml" Target="../ink/ink3235.xml"/><Relationship Id="rId211" Type="http://schemas.openxmlformats.org/officeDocument/2006/relationships/image" Target="../media/image506.png"/><Relationship Id="rId232" Type="http://schemas.openxmlformats.org/officeDocument/2006/relationships/customXml" Target="../ink/ink3258.xml"/><Relationship Id="rId253" Type="http://schemas.openxmlformats.org/officeDocument/2006/relationships/image" Target="../media/image527.png"/><Relationship Id="rId27" Type="http://schemas.openxmlformats.org/officeDocument/2006/relationships/customXml" Target="../ink/ink3154.xml"/><Relationship Id="rId48" Type="http://schemas.openxmlformats.org/officeDocument/2006/relationships/image" Target="../media/image419.png"/><Relationship Id="rId69" Type="http://schemas.openxmlformats.org/officeDocument/2006/relationships/customXml" Target="../ink/ink3175.xml"/><Relationship Id="rId113" Type="http://schemas.openxmlformats.org/officeDocument/2006/relationships/image" Target="../media/image453.png"/><Relationship Id="rId134" Type="http://schemas.openxmlformats.org/officeDocument/2006/relationships/image" Target="../media/image463.png"/><Relationship Id="rId80" Type="http://schemas.openxmlformats.org/officeDocument/2006/relationships/image" Target="../media/image439.png"/><Relationship Id="rId155" Type="http://schemas.openxmlformats.org/officeDocument/2006/relationships/customXml" Target="../ink/ink3219.xml"/><Relationship Id="rId176" Type="http://schemas.openxmlformats.org/officeDocument/2006/relationships/customXml" Target="../ink/ink3230.xml"/><Relationship Id="rId197" Type="http://schemas.openxmlformats.org/officeDocument/2006/relationships/image" Target="../media/image496.png"/><Relationship Id="rId201" Type="http://schemas.openxmlformats.org/officeDocument/2006/relationships/image" Target="../media/image498.png"/><Relationship Id="rId222" Type="http://schemas.openxmlformats.org/officeDocument/2006/relationships/customXml" Target="../ink/ink3253.xml"/><Relationship Id="rId243" Type="http://schemas.openxmlformats.org/officeDocument/2006/relationships/image" Target="../media/image522.png"/><Relationship Id="rId17" Type="http://schemas.openxmlformats.org/officeDocument/2006/relationships/customXml" Target="../ink/ink3149.xml"/><Relationship Id="rId38" Type="http://schemas.openxmlformats.org/officeDocument/2006/relationships/image" Target="../media/image414.png"/><Relationship Id="rId59" Type="http://schemas.openxmlformats.org/officeDocument/2006/relationships/customXml" Target="../ink/ink3170.xml"/><Relationship Id="rId103" Type="http://schemas.openxmlformats.org/officeDocument/2006/relationships/image" Target="../media/image448.png"/><Relationship Id="rId124" Type="http://schemas.openxmlformats.org/officeDocument/2006/relationships/customXml" Target="../ink/ink3203.xml"/><Relationship Id="rId70" Type="http://schemas.openxmlformats.org/officeDocument/2006/relationships/image" Target="../media/image432.png"/><Relationship Id="rId91" Type="http://schemas.openxmlformats.org/officeDocument/2006/relationships/customXml" Target="../ink/ink3186.xml"/><Relationship Id="rId145" Type="http://schemas.openxmlformats.org/officeDocument/2006/relationships/customXml" Target="../ink/ink3214.xml"/><Relationship Id="rId166" Type="http://schemas.openxmlformats.org/officeDocument/2006/relationships/image" Target="../media/image480.png"/><Relationship Id="rId187" Type="http://schemas.openxmlformats.org/officeDocument/2006/relationships/image" Target="../media/image49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248.xml"/><Relationship Id="rId233" Type="http://schemas.openxmlformats.org/officeDocument/2006/relationships/image" Target="../media/image517.png"/><Relationship Id="rId254" Type="http://schemas.openxmlformats.org/officeDocument/2006/relationships/customXml" Target="../ink/ink3269.xml"/><Relationship Id="rId28" Type="http://schemas.openxmlformats.org/officeDocument/2006/relationships/image" Target="../media/image409.png"/><Relationship Id="rId49" Type="http://schemas.openxmlformats.org/officeDocument/2006/relationships/customXml" Target="../ink/ink3165.xml"/><Relationship Id="rId114" Type="http://schemas.openxmlformats.org/officeDocument/2006/relationships/customXml" Target="../ink/ink3198.xml"/><Relationship Id="rId60" Type="http://schemas.openxmlformats.org/officeDocument/2006/relationships/image" Target="../media/image427.png"/><Relationship Id="rId81" Type="http://schemas.openxmlformats.org/officeDocument/2006/relationships/customXml" Target="../ink/ink3181.xml"/><Relationship Id="rId135" Type="http://schemas.openxmlformats.org/officeDocument/2006/relationships/customXml" Target="../ink/ink3209.xml"/><Relationship Id="rId156" Type="http://schemas.openxmlformats.org/officeDocument/2006/relationships/image" Target="../media/image472.png"/><Relationship Id="rId177" Type="http://schemas.openxmlformats.org/officeDocument/2006/relationships/image" Target="../media/image485.png"/><Relationship Id="rId198" Type="http://schemas.openxmlformats.org/officeDocument/2006/relationships/customXml" Target="../ink/ink3241.xml"/><Relationship Id="rId202" Type="http://schemas.openxmlformats.org/officeDocument/2006/relationships/customXml" Target="../ink/ink3243.xml"/><Relationship Id="rId223" Type="http://schemas.openxmlformats.org/officeDocument/2006/relationships/image" Target="../media/image512.png"/><Relationship Id="rId244" Type="http://schemas.openxmlformats.org/officeDocument/2006/relationships/customXml" Target="../ink/ink3264.xml"/><Relationship Id="rId18" Type="http://schemas.openxmlformats.org/officeDocument/2006/relationships/image" Target="../media/image404.png"/><Relationship Id="rId39" Type="http://schemas.openxmlformats.org/officeDocument/2006/relationships/customXml" Target="../ink/ink3160.xml"/><Relationship Id="rId50" Type="http://schemas.openxmlformats.org/officeDocument/2006/relationships/image" Target="../media/image420.png"/><Relationship Id="rId104" Type="http://schemas.openxmlformats.org/officeDocument/2006/relationships/customXml" Target="../ink/ink3193.xml"/><Relationship Id="rId125" Type="http://schemas.openxmlformats.org/officeDocument/2006/relationships/image" Target="../media/image459.png"/><Relationship Id="rId146" Type="http://schemas.openxmlformats.org/officeDocument/2006/relationships/image" Target="../media/image469.png"/><Relationship Id="rId167" Type="http://schemas.openxmlformats.org/officeDocument/2006/relationships/customXml" Target="../ink/ink3225.xml"/><Relationship Id="rId188" Type="http://schemas.openxmlformats.org/officeDocument/2006/relationships/customXml" Target="../ink/ink3236.xml"/><Relationship Id="rId71" Type="http://schemas.openxmlformats.org/officeDocument/2006/relationships/customXml" Target="../ink/ink3176.xml"/><Relationship Id="rId92" Type="http://schemas.openxmlformats.org/officeDocument/2006/relationships/image" Target="../media/image443.png"/><Relationship Id="rId213" Type="http://schemas.openxmlformats.org/officeDocument/2006/relationships/image" Target="../media/image507.png"/><Relationship Id="rId234" Type="http://schemas.openxmlformats.org/officeDocument/2006/relationships/customXml" Target="../ink/ink3259.xml"/><Relationship Id="rId2" Type="http://schemas.openxmlformats.org/officeDocument/2006/relationships/image" Target="../media/image389.png"/><Relationship Id="rId29" Type="http://schemas.openxmlformats.org/officeDocument/2006/relationships/customXml" Target="../ink/ink3155.xml"/><Relationship Id="rId255" Type="http://schemas.openxmlformats.org/officeDocument/2006/relationships/image" Target="../media/image528.png"/><Relationship Id="rId40" Type="http://schemas.openxmlformats.org/officeDocument/2006/relationships/image" Target="../media/image415.png"/><Relationship Id="rId115" Type="http://schemas.openxmlformats.org/officeDocument/2006/relationships/image" Target="../media/image454.png"/><Relationship Id="rId136" Type="http://schemas.openxmlformats.org/officeDocument/2006/relationships/image" Target="../media/image464.png"/><Relationship Id="rId157" Type="http://schemas.openxmlformats.org/officeDocument/2006/relationships/customXml" Target="../ink/ink3220.xml"/><Relationship Id="rId178" Type="http://schemas.openxmlformats.org/officeDocument/2006/relationships/customXml" Target="../ink/ink3231.xml"/><Relationship Id="rId61" Type="http://schemas.openxmlformats.org/officeDocument/2006/relationships/customXml" Target="../ink/ink3171.xml"/><Relationship Id="rId82" Type="http://schemas.openxmlformats.org/officeDocument/2006/relationships/image" Target="../media/image440.png"/><Relationship Id="rId199" Type="http://schemas.openxmlformats.org/officeDocument/2006/relationships/image" Target="../media/image497.png"/><Relationship Id="rId203" Type="http://schemas.openxmlformats.org/officeDocument/2006/relationships/image" Target="../media/image340.png"/><Relationship Id="rId19" Type="http://schemas.openxmlformats.org/officeDocument/2006/relationships/customXml" Target="../ink/ink3150.xml"/><Relationship Id="rId224" Type="http://schemas.openxmlformats.org/officeDocument/2006/relationships/customXml" Target="../ink/ink3254.xml"/><Relationship Id="rId245" Type="http://schemas.openxmlformats.org/officeDocument/2006/relationships/image" Target="../media/image523.png"/><Relationship Id="rId30" Type="http://schemas.openxmlformats.org/officeDocument/2006/relationships/image" Target="../media/image410.png"/><Relationship Id="rId105" Type="http://schemas.openxmlformats.org/officeDocument/2006/relationships/image" Target="../media/image449.png"/><Relationship Id="rId126" Type="http://schemas.openxmlformats.org/officeDocument/2006/relationships/customXml" Target="../ink/ink3204.xml"/><Relationship Id="rId147" Type="http://schemas.openxmlformats.org/officeDocument/2006/relationships/customXml" Target="../ink/ink3215.xml"/><Relationship Id="rId168" Type="http://schemas.openxmlformats.org/officeDocument/2006/relationships/image" Target="../media/image481.png"/><Relationship Id="rId51" Type="http://schemas.openxmlformats.org/officeDocument/2006/relationships/customXml" Target="../ink/ink3166.xml"/><Relationship Id="rId72" Type="http://schemas.openxmlformats.org/officeDocument/2006/relationships/image" Target="../media/image433.png"/><Relationship Id="rId93" Type="http://schemas.openxmlformats.org/officeDocument/2006/relationships/customXml" Target="../ink/ink3187.xml"/><Relationship Id="rId189" Type="http://schemas.openxmlformats.org/officeDocument/2006/relationships/image" Target="../media/image492.png"/><Relationship Id="rId3" Type="http://schemas.openxmlformats.org/officeDocument/2006/relationships/customXml" Target="../ink/ink3142.xml"/><Relationship Id="rId214" Type="http://schemas.openxmlformats.org/officeDocument/2006/relationships/customXml" Target="../ink/ink3249.xml"/><Relationship Id="rId235" Type="http://schemas.openxmlformats.org/officeDocument/2006/relationships/image" Target="../media/image518.png"/><Relationship Id="rId256" Type="http://schemas.openxmlformats.org/officeDocument/2006/relationships/customXml" Target="../ink/ink3270.xml"/><Relationship Id="rId116" Type="http://schemas.openxmlformats.org/officeDocument/2006/relationships/customXml" Target="../ink/ink3199.xml"/><Relationship Id="rId137" Type="http://schemas.openxmlformats.org/officeDocument/2006/relationships/customXml" Target="../ink/ink3210.xml"/><Relationship Id="rId158" Type="http://schemas.openxmlformats.org/officeDocument/2006/relationships/image" Target="../media/image473.png"/><Relationship Id="rId20" Type="http://schemas.openxmlformats.org/officeDocument/2006/relationships/image" Target="../media/image405.png"/><Relationship Id="rId41" Type="http://schemas.openxmlformats.org/officeDocument/2006/relationships/customXml" Target="../ink/ink3161.xml"/><Relationship Id="rId62" Type="http://schemas.openxmlformats.org/officeDocument/2006/relationships/image" Target="../media/image428.png"/><Relationship Id="rId83" Type="http://schemas.openxmlformats.org/officeDocument/2006/relationships/customXml" Target="../ink/ink3182.xml"/><Relationship Id="rId179" Type="http://schemas.openxmlformats.org/officeDocument/2006/relationships/image" Target="../media/image475.png"/><Relationship Id="rId190" Type="http://schemas.openxmlformats.org/officeDocument/2006/relationships/customXml" Target="../ink/ink3237.xml"/><Relationship Id="rId204" Type="http://schemas.openxmlformats.org/officeDocument/2006/relationships/customXml" Target="../ink/ink3244.xml"/><Relationship Id="rId225" Type="http://schemas.openxmlformats.org/officeDocument/2006/relationships/image" Target="../media/image513.png"/><Relationship Id="rId246" Type="http://schemas.openxmlformats.org/officeDocument/2006/relationships/customXml" Target="../ink/ink3265.xml"/><Relationship Id="rId106" Type="http://schemas.openxmlformats.org/officeDocument/2006/relationships/customXml" Target="../ink/ink3194.xml"/><Relationship Id="rId127" Type="http://schemas.openxmlformats.org/officeDocument/2006/relationships/image" Target="../media/image460.png"/><Relationship Id="rId10" Type="http://schemas.openxmlformats.org/officeDocument/2006/relationships/image" Target="../media/image396.png"/><Relationship Id="rId31" Type="http://schemas.openxmlformats.org/officeDocument/2006/relationships/customXml" Target="../ink/ink3156.xml"/><Relationship Id="rId52" Type="http://schemas.openxmlformats.org/officeDocument/2006/relationships/image" Target="../media/image421.png"/><Relationship Id="rId73" Type="http://schemas.openxmlformats.org/officeDocument/2006/relationships/customXml" Target="../ink/ink3177.xml"/><Relationship Id="rId94" Type="http://schemas.openxmlformats.org/officeDocument/2006/relationships/image" Target="../media/image444.png"/><Relationship Id="rId148" Type="http://schemas.openxmlformats.org/officeDocument/2006/relationships/image" Target="../media/image470.png"/><Relationship Id="rId169" Type="http://schemas.openxmlformats.org/officeDocument/2006/relationships/customXml" Target="../ink/ink3226.xml"/><Relationship Id="rId4" Type="http://schemas.openxmlformats.org/officeDocument/2006/relationships/image" Target="../media/image391.png"/><Relationship Id="rId180" Type="http://schemas.openxmlformats.org/officeDocument/2006/relationships/customXml" Target="../ink/ink3232.xml"/><Relationship Id="rId215" Type="http://schemas.openxmlformats.org/officeDocument/2006/relationships/image" Target="../media/image508.png"/><Relationship Id="rId236" Type="http://schemas.openxmlformats.org/officeDocument/2006/relationships/customXml" Target="../ink/ink3260.xml"/><Relationship Id="rId257" Type="http://schemas.openxmlformats.org/officeDocument/2006/relationships/image" Target="../media/image529.png"/><Relationship Id="rId42" Type="http://schemas.openxmlformats.org/officeDocument/2006/relationships/image" Target="../media/image417.png"/><Relationship Id="rId84" Type="http://schemas.openxmlformats.org/officeDocument/2006/relationships/image" Target="../media/image435.png"/><Relationship Id="rId138" Type="http://schemas.openxmlformats.org/officeDocument/2006/relationships/image" Target="../media/image465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8.xml"/><Relationship Id="rId21" Type="http://schemas.openxmlformats.org/officeDocument/2006/relationships/image" Target="../media/image12.png"/><Relationship Id="rId42" Type="http://schemas.openxmlformats.org/officeDocument/2006/relationships/customXml" Target="../ink/ink156.xml"/><Relationship Id="rId47" Type="http://schemas.openxmlformats.org/officeDocument/2006/relationships/image" Target="../media/image27.png"/><Relationship Id="rId63" Type="http://schemas.openxmlformats.org/officeDocument/2006/relationships/image" Target="../media/image37.png"/><Relationship Id="rId68" Type="http://schemas.openxmlformats.org/officeDocument/2006/relationships/customXml" Target="../ink/ink169.xml"/><Relationship Id="rId84" Type="http://schemas.openxmlformats.org/officeDocument/2006/relationships/customXml" Target="../ink/ink177.xml"/><Relationship Id="rId89" Type="http://schemas.openxmlformats.org/officeDocument/2006/relationships/image" Target="../media/image50.png"/><Relationship Id="rId16" Type="http://schemas.openxmlformats.org/officeDocument/2006/relationships/customXml" Target="../ink/ink143.xml"/><Relationship Id="rId11" Type="http://schemas.openxmlformats.org/officeDocument/2006/relationships/image" Target="../media/image7.png"/><Relationship Id="rId32" Type="http://schemas.openxmlformats.org/officeDocument/2006/relationships/customXml" Target="../ink/ink151.xml"/><Relationship Id="rId37" Type="http://schemas.openxmlformats.org/officeDocument/2006/relationships/image" Target="../media/image21.png"/><Relationship Id="rId53" Type="http://schemas.openxmlformats.org/officeDocument/2006/relationships/image" Target="../media/image30.png"/><Relationship Id="rId58" Type="http://schemas.openxmlformats.org/officeDocument/2006/relationships/customXml" Target="../ink/ink164.xml"/><Relationship Id="rId74" Type="http://schemas.openxmlformats.org/officeDocument/2006/relationships/customXml" Target="../ink/ink172.xml"/><Relationship Id="rId79" Type="http://schemas.openxmlformats.org/officeDocument/2006/relationships/image" Target="../media/image45.png"/><Relationship Id="rId5" Type="http://schemas.openxmlformats.org/officeDocument/2006/relationships/image" Target="../media/image4.png"/><Relationship Id="rId90" Type="http://schemas.openxmlformats.org/officeDocument/2006/relationships/customXml" Target="../ink/ink180.xml"/><Relationship Id="rId95" Type="http://schemas.openxmlformats.org/officeDocument/2006/relationships/customXml" Target="../ink/ink183.xml"/><Relationship Id="rId22" Type="http://schemas.openxmlformats.org/officeDocument/2006/relationships/customXml" Target="../ink/ink146.xml"/><Relationship Id="rId27" Type="http://schemas.openxmlformats.org/officeDocument/2006/relationships/image" Target="../media/image17.png"/><Relationship Id="rId43" Type="http://schemas.openxmlformats.org/officeDocument/2006/relationships/image" Target="../media/image25.png"/><Relationship Id="rId48" Type="http://schemas.openxmlformats.org/officeDocument/2006/relationships/customXml" Target="../ink/ink159.xml"/><Relationship Id="rId64" Type="http://schemas.openxmlformats.org/officeDocument/2006/relationships/customXml" Target="../ink/ink167.xml"/><Relationship Id="rId69" Type="http://schemas.openxmlformats.org/officeDocument/2006/relationships/image" Target="../media/image40.png"/><Relationship Id="rId8" Type="http://schemas.openxmlformats.org/officeDocument/2006/relationships/customXml" Target="../ink/ink139.xml"/><Relationship Id="rId51" Type="http://schemas.openxmlformats.org/officeDocument/2006/relationships/image" Target="../media/image29.png"/><Relationship Id="rId72" Type="http://schemas.openxmlformats.org/officeDocument/2006/relationships/customXml" Target="../ink/ink171.xml"/><Relationship Id="rId80" Type="http://schemas.openxmlformats.org/officeDocument/2006/relationships/customXml" Target="../ink/ink175.xml"/><Relationship Id="rId85" Type="http://schemas.openxmlformats.org/officeDocument/2006/relationships/image" Target="../media/image48.png"/><Relationship Id="rId93" Type="http://schemas.openxmlformats.org/officeDocument/2006/relationships/image" Target="../media/image32.png"/><Relationship Id="rId3" Type="http://schemas.openxmlformats.org/officeDocument/2006/relationships/image" Target="../media/image3.png"/><Relationship Id="rId12" Type="http://schemas.openxmlformats.org/officeDocument/2006/relationships/customXml" Target="../ink/ink141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9.png"/><Relationship Id="rId38" Type="http://schemas.openxmlformats.org/officeDocument/2006/relationships/customXml" Target="../ink/ink154.xml"/><Relationship Id="rId46" Type="http://schemas.openxmlformats.org/officeDocument/2006/relationships/customXml" Target="../ink/ink158.xml"/><Relationship Id="rId59" Type="http://schemas.openxmlformats.org/officeDocument/2006/relationships/image" Target="../media/image35.png"/><Relationship Id="rId67" Type="http://schemas.openxmlformats.org/officeDocument/2006/relationships/image" Target="../media/image39.png"/><Relationship Id="rId20" Type="http://schemas.openxmlformats.org/officeDocument/2006/relationships/customXml" Target="../ink/ink145.xml"/><Relationship Id="rId41" Type="http://schemas.openxmlformats.org/officeDocument/2006/relationships/image" Target="../media/image24.png"/><Relationship Id="rId54" Type="http://schemas.openxmlformats.org/officeDocument/2006/relationships/customXml" Target="../ink/ink162.xml"/><Relationship Id="rId62" Type="http://schemas.openxmlformats.org/officeDocument/2006/relationships/customXml" Target="../ink/ink166.xml"/><Relationship Id="rId70" Type="http://schemas.openxmlformats.org/officeDocument/2006/relationships/customXml" Target="../ink/ink170.xml"/><Relationship Id="rId75" Type="http://schemas.openxmlformats.org/officeDocument/2006/relationships/image" Target="../media/image43.png"/><Relationship Id="rId83" Type="http://schemas.openxmlformats.org/officeDocument/2006/relationships/image" Target="../media/image47.png"/><Relationship Id="rId88" Type="http://schemas.openxmlformats.org/officeDocument/2006/relationships/customXml" Target="../ink/ink179.xml"/><Relationship Id="rId91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49.xml"/><Relationship Id="rId36" Type="http://schemas.openxmlformats.org/officeDocument/2006/relationships/customXml" Target="../ink/ink153.xml"/><Relationship Id="rId49" Type="http://schemas.openxmlformats.org/officeDocument/2006/relationships/image" Target="../media/image28.png"/><Relationship Id="rId57" Type="http://schemas.openxmlformats.org/officeDocument/2006/relationships/image" Target="../media/image3410.png"/><Relationship Id="rId10" Type="http://schemas.openxmlformats.org/officeDocument/2006/relationships/customXml" Target="../ink/ink140.xml"/><Relationship Id="rId31" Type="http://schemas.openxmlformats.org/officeDocument/2006/relationships/image" Target="../media/image22.png"/><Relationship Id="rId44" Type="http://schemas.openxmlformats.org/officeDocument/2006/relationships/customXml" Target="../ink/ink157.xml"/><Relationship Id="rId52" Type="http://schemas.openxmlformats.org/officeDocument/2006/relationships/customXml" Target="../ink/ink161.xml"/><Relationship Id="rId60" Type="http://schemas.openxmlformats.org/officeDocument/2006/relationships/customXml" Target="../ink/ink165.xml"/><Relationship Id="rId65" Type="http://schemas.openxmlformats.org/officeDocument/2006/relationships/image" Target="../media/image38.png"/><Relationship Id="rId73" Type="http://schemas.openxmlformats.org/officeDocument/2006/relationships/image" Target="../media/image42.png"/><Relationship Id="rId78" Type="http://schemas.openxmlformats.org/officeDocument/2006/relationships/customXml" Target="../ink/ink174.xml"/><Relationship Id="rId81" Type="http://schemas.openxmlformats.org/officeDocument/2006/relationships/image" Target="../media/image46.png"/><Relationship Id="rId86" Type="http://schemas.openxmlformats.org/officeDocument/2006/relationships/customXml" Target="../ink/ink178.xml"/><Relationship Id="rId94" Type="http://schemas.openxmlformats.org/officeDocument/2006/relationships/customXml" Target="../ink/ink182.xml"/><Relationship Id="rId4" Type="http://schemas.openxmlformats.org/officeDocument/2006/relationships/customXml" Target="../ink/ink137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144.xml"/><Relationship Id="rId39" Type="http://schemas.openxmlformats.org/officeDocument/2006/relationships/image" Target="../media/image23.png"/><Relationship Id="rId34" Type="http://schemas.openxmlformats.org/officeDocument/2006/relationships/customXml" Target="../ink/ink152.xml"/><Relationship Id="rId50" Type="http://schemas.openxmlformats.org/officeDocument/2006/relationships/customXml" Target="../ink/ink160.xml"/><Relationship Id="rId55" Type="http://schemas.openxmlformats.org/officeDocument/2006/relationships/image" Target="../media/image3310.png"/><Relationship Id="rId76" Type="http://schemas.openxmlformats.org/officeDocument/2006/relationships/customXml" Target="../ink/ink173.xml"/><Relationship Id="rId7" Type="http://schemas.openxmlformats.org/officeDocument/2006/relationships/image" Target="../media/image5.png"/><Relationship Id="rId71" Type="http://schemas.openxmlformats.org/officeDocument/2006/relationships/image" Target="../media/image41.png"/><Relationship Id="rId92" Type="http://schemas.openxmlformats.org/officeDocument/2006/relationships/customXml" Target="../ink/ink181.xml"/><Relationship Id="rId2" Type="http://schemas.openxmlformats.org/officeDocument/2006/relationships/customXml" Target="../ink/ink136.xml"/><Relationship Id="rId29" Type="http://schemas.openxmlformats.org/officeDocument/2006/relationships/image" Target="../media/image18.png"/><Relationship Id="rId24" Type="http://schemas.openxmlformats.org/officeDocument/2006/relationships/customXml" Target="../ink/ink147.xml"/><Relationship Id="rId40" Type="http://schemas.openxmlformats.org/officeDocument/2006/relationships/customXml" Target="../ink/ink155.xml"/><Relationship Id="rId45" Type="http://schemas.openxmlformats.org/officeDocument/2006/relationships/image" Target="../media/image26.png"/><Relationship Id="rId66" Type="http://schemas.openxmlformats.org/officeDocument/2006/relationships/customXml" Target="../ink/ink168.xml"/><Relationship Id="rId87" Type="http://schemas.openxmlformats.org/officeDocument/2006/relationships/image" Target="../media/image49.png"/><Relationship Id="rId61" Type="http://schemas.openxmlformats.org/officeDocument/2006/relationships/image" Target="../media/image36.png"/><Relationship Id="rId82" Type="http://schemas.openxmlformats.org/officeDocument/2006/relationships/customXml" Target="../ink/ink176.xml"/><Relationship Id="rId19" Type="http://schemas.openxmlformats.org/officeDocument/2006/relationships/image" Target="../media/image11.png"/><Relationship Id="rId14" Type="http://schemas.openxmlformats.org/officeDocument/2006/relationships/customXml" Target="../ink/ink142.xml"/><Relationship Id="rId30" Type="http://schemas.openxmlformats.org/officeDocument/2006/relationships/customXml" Target="../ink/ink150.xml"/><Relationship Id="rId35" Type="http://schemas.openxmlformats.org/officeDocument/2006/relationships/image" Target="../media/image20.png"/><Relationship Id="rId56" Type="http://schemas.openxmlformats.org/officeDocument/2006/relationships/customXml" Target="../ink/ink163.xml"/><Relationship Id="rId77" Type="http://schemas.openxmlformats.org/officeDocument/2006/relationships/image" Target="../media/image44.png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5.png"/><Relationship Id="rId21" Type="http://schemas.openxmlformats.org/officeDocument/2006/relationships/customXml" Target="../ink/ink3282.xml"/><Relationship Id="rId63" Type="http://schemas.openxmlformats.org/officeDocument/2006/relationships/customXml" Target="../ink/ink3303.xml"/><Relationship Id="rId159" Type="http://schemas.openxmlformats.org/officeDocument/2006/relationships/customXml" Target="../ink/ink3352.xml"/><Relationship Id="rId170" Type="http://schemas.openxmlformats.org/officeDocument/2006/relationships/image" Target="../media/image482.png"/><Relationship Id="rId226" Type="http://schemas.openxmlformats.org/officeDocument/2006/relationships/customXml" Target="../ink/ink3386.xml"/><Relationship Id="rId107" Type="http://schemas.openxmlformats.org/officeDocument/2006/relationships/image" Target="../media/image450.png"/><Relationship Id="rId11" Type="http://schemas.openxmlformats.org/officeDocument/2006/relationships/customXml" Target="../ink/ink3277.xml"/><Relationship Id="rId32" Type="http://schemas.openxmlformats.org/officeDocument/2006/relationships/image" Target="../media/image411.png"/><Relationship Id="rId53" Type="http://schemas.openxmlformats.org/officeDocument/2006/relationships/customXml" Target="../ink/ink3298.xml"/><Relationship Id="rId74" Type="http://schemas.openxmlformats.org/officeDocument/2006/relationships/image" Target="../media/image434.png"/><Relationship Id="rId128" Type="http://schemas.openxmlformats.org/officeDocument/2006/relationships/customXml" Target="../ink/ink3336.xml"/><Relationship Id="rId149" Type="http://schemas.openxmlformats.org/officeDocument/2006/relationships/customXml" Target="../ink/ink3347.xml"/><Relationship Id="rId5" Type="http://schemas.openxmlformats.org/officeDocument/2006/relationships/customXml" Target="../ink/ink3274.xml"/><Relationship Id="rId95" Type="http://schemas.openxmlformats.org/officeDocument/2006/relationships/customXml" Target="../ink/ink3319.xml"/><Relationship Id="rId160" Type="http://schemas.openxmlformats.org/officeDocument/2006/relationships/image" Target="../media/image474.png"/><Relationship Id="rId181" Type="http://schemas.openxmlformats.org/officeDocument/2006/relationships/image" Target="../media/image487.png"/><Relationship Id="rId216" Type="http://schemas.openxmlformats.org/officeDocument/2006/relationships/customXml" Target="../ink/ink3381.xml"/><Relationship Id="rId237" Type="http://schemas.openxmlformats.org/officeDocument/2006/relationships/image" Target="../media/image519.png"/><Relationship Id="rId258" Type="http://schemas.openxmlformats.org/officeDocument/2006/relationships/customXml" Target="../ink/ink3402.xml"/><Relationship Id="rId22" Type="http://schemas.openxmlformats.org/officeDocument/2006/relationships/image" Target="../media/image406.png"/><Relationship Id="rId43" Type="http://schemas.openxmlformats.org/officeDocument/2006/relationships/customXml" Target="../ink/ink3293.xml"/><Relationship Id="rId64" Type="http://schemas.openxmlformats.org/officeDocument/2006/relationships/image" Target="../media/image429.png"/><Relationship Id="rId118" Type="http://schemas.openxmlformats.org/officeDocument/2006/relationships/customXml" Target="../ink/ink3331.xml"/><Relationship Id="rId139" Type="http://schemas.openxmlformats.org/officeDocument/2006/relationships/customXml" Target="../ink/ink3342.xml"/><Relationship Id="rId85" Type="http://schemas.openxmlformats.org/officeDocument/2006/relationships/customXml" Target="../ink/ink3314.xml"/><Relationship Id="rId150" Type="http://schemas.openxmlformats.org/officeDocument/2006/relationships/image" Target="../media/image471.png"/><Relationship Id="rId171" Type="http://schemas.openxmlformats.org/officeDocument/2006/relationships/customXml" Target="../ink/ink3358.xml"/><Relationship Id="rId192" Type="http://schemas.openxmlformats.org/officeDocument/2006/relationships/customXml" Target="../ink/ink3369.xml"/><Relationship Id="rId206" Type="http://schemas.openxmlformats.org/officeDocument/2006/relationships/customXml" Target="../ink/ink3376.xml"/><Relationship Id="rId227" Type="http://schemas.openxmlformats.org/officeDocument/2006/relationships/image" Target="../media/image514.png"/><Relationship Id="rId248" Type="http://schemas.openxmlformats.org/officeDocument/2006/relationships/customXml" Target="../ink/ink3397.xml"/><Relationship Id="rId12" Type="http://schemas.openxmlformats.org/officeDocument/2006/relationships/image" Target="../media/image397.png"/><Relationship Id="rId33" Type="http://schemas.openxmlformats.org/officeDocument/2006/relationships/customXml" Target="../ink/ink3288.xml"/><Relationship Id="rId108" Type="http://schemas.openxmlformats.org/officeDocument/2006/relationships/customXml" Target="../ink/ink3326.xml"/><Relationship Id="rId129" Type="http://schemas.openxmlformats.org/officeDocument/2006/relationships/customXml" Target="../ink/ink3337.xml"/><Relationship Id="rId54" Type="http://schemas.openxmlformats.org/officeDocument/2006/relationships/image" Target="../media/image422.png"/><Relationship Id="rId75" Type="http://schemas.openxmlformats.org/officeDocument/2006/relationships/customXml" Target="../ink/ink3309.xml"/><Relationship Id="rId96" Type="http://schemas.openxmlformats.org/officeDocument/2006/relationships/image" Target="../media/image445.png"/><Relationship Id="rId140" Type="http://schemas.openxmlformats.org/officeDocument/2006/relationships/image" Target="../media/image466.png"/><Relationship Id="rId161" Type="http://schemas.openxmlformats.org/officeDocument/2006/relationships/customXml" Target="../ink/ink3353.xml"/><Relationship Id="rId182" Type="http://schemas.openxmlformats.org/officeDocument/2006/relationships/customXml" Target="../ink/ink3364.xml"/><Relationship Id="rId217" Type="http://schemas.openxmlformats.org/officeDocument/2006/relationships/image" Target="../media/image509.png"/><Relationship Id="rId6" Type="http://schemas.openxmlformats.org/officeDocument/2006/relationships/image" Target="../media/image392.png"/><Relationship Id="rId238" Type="http://schemas.openxmlformats.org/officeDocument/2006/relationships/customXml" Target="../ink/ink3392.xml"/><Relationship Id="rId259" Type="http://schemas.openxmlformats.org/officeDocument/2006/relationships/image" Target="../media/image532.png"/><Relationship Id="rId23" Type="http://schemas.openxmlformats.org/officeDocument/2006/relationships/customXml" Target="../ink/ink3283.xml"/><Relationship Id="rId119" Type="http://schemas.openxmlformats.org/officeDocument/2006/relationships/image" Target="../media/image456.png"/><Relationship Id="rId44" Type="http://schemas.openxmlformats.org/officeDocument/2006/relationships/image" Target="../media/image418.png"/><Relationship Id="rId65" Type="http://schemas.openxmlformats.org/officeDocument/2006/relationships/customXml" Target="../ink/ink3304.xml"/><Relationship Id="rId86" Type="http://schemas.openxmlformats.org/officeDocument/2006/relationships/image" Target="../media/image436.png"/><Relationship Id="rId130" Type="http://schemas.openxmlformats.org/officeDocument/2006/relationships/image" Target="../media/image461.png"/><Relationship Id="rId151" Type="http://schemas.openxmlformats.org/officeDocument/2006/relationships/customXml" Target="../ink/ink3348.xml"/><Relationship Id="rId172" Type="http://schemas.openxmlformats.org/officeDocument/2006/relationships/image" Target="../media/image483.png"/><Relationship Id="rId193" Type="http://schemas.openxmlformats.org/officeDocument/2006/relationships/image" Target="../media/image494.png"/><Relationship Id="rId207" Type="http://schemas.openxmlformats.org/officeDocument/2006/relationships/image" Target="../media/image504.png"/><Relationship Id="rId228" Type="http://schemas.openxmlformats.org/officeDocument/2006/relationships/customXml" Target="../ink/ink3387.xml"/><Relationship Id="rId249" Type="http://schemas.openxmlformats.org/officeDocument/2006/relationships/image" Target="../media/image525.png"/><Relationship Id="rId13" Type="http://schemas.openxmlformats.org/officeDocument/2006/relationships/customXml" Target="../ink/ink3278.xml"/><Relationship Id="rId109" Type="http://schemas.openxmlformats.org/officeDocument/2006/relationships/image" Target="../media/image451.png"/><Relationship Id="rId260" Type="http://schemas.openxmlformats.org/officeDocument/2006/relationships/customXml" Target="../ink/ink3403.xml"/><Relationship Id="rId34" Type="http://schemas.openxmlformats.org/officeDocument/2006/relationships/image" Target="../media/image412.png"/><Relationship Id="rId55" Type="http://schemas.openxmlformats.org/officeDocument/2006/relationships/customXml" Target="../ink/ink3299.xml"/><Relationship Id="rId76" Type="http://schemas.openxmlformats.org/officeDocument/2006/relationships/image" Target="../media/image437.png"/><Relationship Id="rId97" Type="http://schemas.openxmlformats.org/officeDocument/2006/relationships/customXml" Target="../ink/ink3320.xml"/><Relationship Id="rId120" Type="http://schemas.openxmlformats.org/officeDocument/2006/relationships/customXml" Target="../ink/ink3332.xml"/><Relationship Id="rId141" Type="http://schemas.openxmlformats.org/officeDocument/2006/relationships/customXml" Target="../ink/ink3343.xml"/><Relationship Id="rId7" Type="http://schemas.openxmlformats.org/officeDocument/2006/relationships/customXml" Target="../ink/ink3275.xml"/><Relationship Id="rId162" Type="http://schemas.openxmlformats.org/officeDocument/2006/relationships/image" Target="../media/image478.png"/><Relationship Id="rId183" Type="http://schemas.openxmlformats.org/officeDocument/2006/relationships/image" Target="../media/image488.png"/><Relationship Id="rId218" Type="http://schemas.openxmlformats.org/officeDocument/2006/relationships/customXml" Target="../ink/ink3382.xml"/><Relationship Id="rId239" Type="http://schemas.openxmlformats.org/officeDocument/2006/relationships/image" Target="../media/image520.png"/><Relationship Id="rId250" Type="http://schemas.openxmlformats.org/officeDocument/2006/relationships/customXml" Target="../ink/ink3398.xml"/><Relationship Id="rId24" Type="http://schemas.openxmlformats.org/officeDocument/2006/relationships/image" Target="../media/image407.png"/><Relationship Id="rId45" Type="http://schemas.openxmlformats.org/officeDocument/2006/relationships/customXml" Target="../ink/ink3294.xml"/><Relationship Id="rId66" Type="http://schemas.openxmlformats.org/officeDocument/2006/relationships/image" Target="../media/image430.png"/><Relationship Id="rId87" Type="http://schemas.openxmlformats.org/officeDocument/2006/relationships/customXml" Target="../ink/ink3315.xml"/><Relationship Id="rId110" Type="http://schemas.openxmlformats.org/officeDocument/2006/relationships/customXml" Target="../ink/ink3327.xml"/><Relationship Id="rId131" Type="http://schemas.openxmlformats.org/officeDocument/2006/relationships/customXml" Target="../ink/ink3338.xml"/><Relationship Id="rId152" Type="http://schemas.openxmlformats.org/officeDocument/2006/relationships/image" Target="../media/image476.png"/><Relationship Id="rId173" Type="http://schemas.openxmlformats.org/officeDocument/2006/relationships/customXml" Target="../ink/ink3359.xml"/><Relationship Id="rId194" Type="http://schemas.openxmlformats.org/officeDocument/2006/relationships/customXml" Target="../ink/ink3370.xml"/><Relationship Id="rId208" Type="http://schemas.openxmlformats.org/officeDocument/2006/relationships/customXml" Target="../ink/ink3377.xml"/><Relationship Id="rId229" Type="http://schemas.openxmlformats.org/officeDocument/2006/relationships/image" Target="../media/image515.png"/><Relationship Id="rId240" Type="http://schemas.openxmlformats.org/officeDocument/2006/relationships/customXml" Target="../ink/ink3393.xml"/><Relationship Id="rId261" Type="http://schemas.openxmlformats.org/officeDocument/2006/relationships/image" Target="../media/image533.png"/><Relationship Id="rId14" Type="http://schemas.openxmlformats.org/officeDocument/2006/relationships/image" Target="../media/image398.png"/><Relationship Id="rId35" Type="http://schemas.openxmlformats.org/officeDocument/2006/relationships/customXml" Target="../ink/ink3289.xml"/><Relationship Id="rId56" Type="http://schemas.openxmlformats.org/officeDocument/2006/relationships/image" Target="../media/image423.png"/><Relationship Id="rId77" Type="http://schemas.openxmlformats.org/officeDocument/2006/relationships/customXml" Target="../ink/ink3310.xml"/><Relationship Id="rId100" Type="http://schemas.openxmlformats.org/officeDocument/2006/relationships/customXml" Target="../ink/ink3322.xml"/><Relationship Id="rId8" Type="http://schemas.openxmlformats.org/officeDocument/2006/relationships/image" Target="../media/image393.png"/><Relationship Id="rId98" Type="http://schemas.openxmlformats.org/officeDocument/2006/relationships/image" Target="../media/image446.png"/><Relationship Id="rId121" Type="http://schemas.openxmlformats.org/officeDocument/2006/relationships/image" Target="../media/image457.png"/><Relationship Id="rId142" Type="http://schemas.openxmlformats.org/officeDocument/2006/relationships/image" Target="../media/image467.png"/><Relationship Id="rId163" Type="http://schemas.openxmlformats.org/officeDocument/2006/relationships/customXml" Target="../ink/ink3354.xml"/><Relationship Id="rId184" Type="http://schemas.openxmlformats.org/officeDocument/2006/relationships/customXml" Target="../ink/ink3365.xml"/><Relationship Id="rId219" Type="http://schemas.openxmlformats.org/officeDocument/2006/relationships/image" Target="../media/image510.png"/><Relationship Id="rId230" Type="http://schemas.openxmlformats.org/officeDocument/2006/relationships/customXml" Target="../ink/ink3388.xml"/><Relationship Id="rId251" Type="http://schemas.openxmlformats.org/officeDocument/2006/relationships/image" Target="../media/image526.png"/><Relationship Id="rId25" Type="http://schemas.openxmlformats.org/officeDocument/2006/relationships/customXml" Target="../ink/ink3284.xml"/><Relationship Id="rId46" Type="http://schemas.openxmlformats.org/officeDocument/2006/relationships/image" Target="../media/image363.png"/><Relationship Id="rId67" Type="http://schemas.openxmlformats.org/officeDocument/2006/relationships/customXml" Target="../ink/ink3305.xml"/><Relationship Id="rId88" Type="http://schemas.openxmlformats.org/officeDocument/2006/relationships/image" Target="../media/image441.png"/><Relationship Id="rId111" Type="http://schemas.openxmlformats.org/officeDocument/2006/relationships/image" Target="../media/image452.png"/><Relationship Id="rId132" Type="http://schemas.openxmlformats.org/officeDocument/2006/relationships/image" Target="../media/image462.png"/><Relationship Id="rId153" Type="http://schemas.openxmlformats.org/officeDocument/2006/relationships/customXml" Target="../ink/ink3349.xml"/><Relationship Id="rId174" Type="http://schemas.openxmlformats.org/officeDocument/2006/relationships/customXml" Target="../ink/ink3360.xml"/><Relationship Id="rId195" Type="http://schemas.openxmlformats.org/officeDocument/2006/relationships/image" Target="../media/image495.png"/><Relationship Id="rId209" Type="http://schemas.openxmlformats.org/officeDocument/2006/relationships/image" Target="../media/image505.png"/><Relationship Id="rId220" Type="http://schemas.openxmlformats.org/officeDocument/2006/relationships/customXml" Target="../ink/ink3383.xml"/><Relationship Id="rId241" Type="http://schemas.openxmlformats.org/officeDocument/2006/relationships/image" Target="../media/image521.png"/><Relationship Id="rId15" Type="http://schemas.openxmlformats.org/officeDocument/2006/relationships/customXml" Target="../ink/ink3279.xml"/><Relationship Id="rId36" Type="http://schemas.openxmlformats.org/officeDocument/2006/relationships/image" Target="../media/image413.png"/><Relationship Id="rId57" Type="http://schemas.openxmlformats.org/officeDocument/2006/relationships/customXml" Target="../ink/ink3300.xml"/><Relationship Id="rId262" Type="http://schemas.openxmlformats.org/officeDocument/2006/relationships/customXml" Target="../ink/ink3404.xml"/><Relationship Id="rId78" Type="http://schemas.openxmlformats.org/officeDocument/2006/relationships/image" Target="../media/image438.png"/><Relationship Id="rId99" Type="http://schemas.openxmlformats.org/officeDocument/2006/relationships/customXml" Target="../ink/ink3321.xml"/><Relationship Id="rId101" Type="http://schemas.openxmlformats.org/officeDocument/2006/relationships/image" Target="../media/image447.png"/><Relationship Id="rId122" Type="http://schemas.openxmlformats.org/officeDocument/2006/relationships/customXml" Target="../ink/ink3333.xml"/><Relationship Id="rId143" Type="http://schemas.openxmlformats.org/officeDocument/2006/relationships/customXml" Target="../ink/ink3344.xml"/><Relationship Id="rId164" Type="http://schemas.openxmlformats.org/officeDocument/2006/relationships/image" Target="../media/image479.png"/><Relationship Id="rId185" Type="http://schemas.openxmlformats.org/officeDocument/2006/relationships/image" Target="../media/image490.png"/><Relationship Id="rId9" Type="http://schemas.openxmlformats.org/officeDocument/2006/relationships/customXml" Target="../ink/ink3276.xml"/><Relationship Id="rId210" Type="http://schemas.openxmlformats.org/officeDocument/2006/relationships/customXml" Target="../ink/ink3378.xml"/><Relationship Id="rId26" Type="http://schemas.openxmlformats.org/officeDocument/2006/relationships/image" Target="../media/image408.png"/><Relationship Id="rId231" Type="http://schemas.openxmlformats.org/officeDocument/2006/relationships/image" Target="../media/image516.png"/><Relationship Id="rId252" Type="http://schemas.openxmlformats.org/officeDocument/2006/relationships/customXml" Target="../ink/ink3399.xml"/><Relationship Id="rId47" Type="http://schemas.openxmlformats.org/officeDocument/2006/relationships/customXml" Target="../ink/ink3295.xml"/><Relationship Id="rId68" Type="http://schemas.openxmlformats.org/officeDocument/2006/relationships/image" Target="../media/image431.png"/><Relationship Id="rId89" Type="http://schemas.openxmlformats.org/officeDocument/2006/relationships/customXml" Target="../ink/ink3316.xml"/><Relationship Id="rId112" Type="http://schemas.openxmlformats.org/officeDocument/2006/relationships/customXml" Target="../ink/ink3328.xml"/><Relationship Id="rId133" Type="http://schemas.openxmlformats.org/officeDocument/2006/relationships/customXml" Target="../ink/ink3339.xml"/><Relationship Id="rId154" Type="http://schemas.openxmlformats.org/officeDocument/2006/relationships/image" Target="../media/image477.png"/><Relationship Id="rId175" Type="http://schemas.openxmlformats.org/officeDocument/2006/relationships/image" Target="../media/image484.png"/><Relationship Id="rId196" Type="http://schemas.openxmlformats.org/officeDocument/2006/relationships/customXml" Target="../ink/ink3371.xml"/><Relationship Id="rId200" Type="http://schemas.openxmlformats.org/officeDocument/2006/relationships/customXml" Target="../ink/ink3373.xml"/><Relationship Id="rId16" Type="http://schemas.openxmlformats.org/officeDocument/2006/relationships/image" Target="../media/image399.png"/><Relationship Id="rId221" Type="http://schemas.openxmlformats.org/officeDocument/2006/relationships/image" Target="../media/image511.png"/><Relationship Id="rId242" Type="http://schemas.openxmlformats.org/officeDocument/2006/relationships/customXml" Target="../ink/ink3394.xml"/><Relationship Id="rId263" Type="http://schemas.openxmlformats.org/officeDocument/2006/relationships/image" Target="../media/image530.png"/><Relationship Id="rId37" Type="http://schemas.openxmlformats.org/officeDocument/2006/relationships/customXml" Target="../ink/ink3290.xml"/><Relationship Id="rId58" Type="http://schemas.openxmlformats.org/officeDocument/2006/relationships/image" Target="../media/image426.png"/><Relationship Id="rId79" Type="http://schemas.openxmlformats.org/officeDocument/2006/relationships/customXml" Target="../ink/ink3311.xml"/><Relationship Id="rId102" Type="http://schemas.openxmlformats.org/officeDocument/2006/relationships/customXml" Target="../ink/ink3323.xml"/><Relationship Id="rId123" Type="http://schemas.openxmlformats.org/officeDocument/2006/relationships/image" Target="../media/image458.png"/><Relationship Id="rId144" Type="http://schemas.openxmlformats.org/officeDocument/2006/relationships/image" Target="../media/image468.png"/><Relationship Id="rId90" Type="http://schemas.openxmlformats.org/officeDocument/2006/relationships/image" Target="../media/image442.png"/><Relationship Id="rId165" Type="http://schemas.openxmlformats.org/officeDocument/2006/relationships/customXml" Target="../ink/ink3355.xml"/><Relationship Id="rId186" Type="http://schemas.openxmlformats.org/officeDocument/2006/relationships/customXml" Target="../ink/ink3366.xml"/><Relationship Id="rId211" Type="http://schemas.openxmlformats.org/officeDocument/2006/relationships/image" Target="../media/image506.png"/><Relationship Id="rId232" Type="http://schemas.openxmlformats.org/officeDocument/2006/relationships/customXml" Target="../ink/ink3389.xml"/><Relationship Id="rId253" Type="http://schemas.openxmlformats.org/officeDocument/2006/relationships/image" Target="../media/image527.png"/><Relationship Id="rId27" Type="http://schemas.openxmlformats.org/officeDocument/2006/relationships/customXml" Target="../ink/ink3285.xml"/><Relationship Id="rId48" Type="http://schemas.openxmlformats.org/officeDocument/2006/relationships/image" Target="../media/image419.png"/><Relationship Id="rId69" Type="http://schemas.openxmlformats.org/officeDocument/2006/relationships/customXml" Target="../ink/ink3306.xml"/><Relationship Id="rId113" Type="http://schemas.openxmlformats.org/officeDocument/2006/relationships/image" Target="../media/image453.png"/><Relationship Id="rId134" Type="http://schemas.openxmlformats.org/officeDocument/2006/relationships/image" Target="../media/image463.png"/><Relationship Id="rId80" Type="http://schemas.openxmlformats.org/officeDocument/2006/relationships/image" Target="../media/image439.png"/><Relationship Id="rId155" Type="http://schemas.openxmlformats.org/officeDocument/2006/relationships/customXml" Target="../ink/ink3350.xml"/><Relationship Id="rId176" Type="http://schemas.openxmlformats.org/officeDocument/2006/relationships/customXml" Target="../ink/ink3361.xml"/><Relationship Id="rId197" Type="http://schemas.openxmlformats.org/officeDocument/2006/relationships/image" Target="../media/image496.png"/><Relationship Id="rId201" Type="http://schemas.openxmlformats.org/officeDocument/2006/relationships/image" Target="../media/image498.png"/><Relationship Id="rId222" Type="http://schemas.openxmlformats.org/officeDocument/2006/relationships/customXml" Target="../ink/ink3384.xml"/><Relationship Id="rId243" Type="http://schemas.openxmlformats.org/officeDocument/2006/relationships/image" Target="../media/image522.png"/><Relationship Id="rId264" Type="http://schemas.openxmlformats.org/officeDocument/2006/relationships/customXml" Target="../ink/ink3405.xml"/><Relationship Id="rId17" Type="http://schemas.openxmlformats.org/officeDocument/2006/relationships/customXml" Target="../ink/ink3280.xml"/><Relationship Id="rId38" Type="http://schemas.openxmlformats.org/officeDocument/2006/relationships/image" Target="../media/image414.png"/><Relationship Id="rId59" Type="http://schemas.openxmlformats.org/officeDocument/2006/relationships/customXml" Target="../ink/ink3301.xml"/><Relationship Id="rId103" Type="http://schemas.openxmlformats.org/officeDocument/2006/relationships/image" Target="../media/image448.png"/><Relationship Id="rId124" Type="http://schemas.openxmlformats.org/officeDocument/2006/relationships/customXml" Target="../ink/ink3334.xml"/><Relationship Id="rId70" Type="http://schemas.openxmlformats.org/officeDocument/2006/relationships/image" Target="../media/image432.png"/><Relationship Id="rId91" Type="http://schemas.openxmlformats.org/officeDocument/2006/relationships/customXml" Target="../ink/ink3317.xml"/><Relationship Id="rId145" Type="http://schemas.openxmlformats.org/officeDocument/2006/relationships/customXml" Target="../ink/ink3345.xml"/><Relationship Id="rId166" Type="http://schemas.openxmlformats.org/officeDocument/2006/relationships/image" Target="../media/image480.png"/><Relationship Id="rId187" Type="http://schemas.openxmlformats.org/officeDocument/2006/relationships/image" Target="../media/image49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379.xml"/><Relationship Id="rId233" Type="http://schemas.openxmlformats.org/officeDocument/2006/relationships/image" Target="../media/image517.png"/><Relationship Id="rId254" Type="http://schemas.openxmlformats.org/officeDocument/2006/relationships/customXml" Target="../ink/ink3400.xml"/><Relationship Id="rId28" Type="http://schemas.openxmlformats.org/officeDocument/2006/relationships/image" Target="../media/image409.png"/><Relationship Id="rId49" Type="http://schemas.openxmlformats.org/officeDocument/2006/relationships/customXml" Target="../ink/ink3296.xml"/><Relationship Id="rId114" Type="http://schemas.openxmlformats.org/officeDocument/2006/relationships/customXml" Target="../ink/ink3329.xml"/><Relationship Id="rId60" Type="http://schemas.openxmlformats.org/officeDocument/2006/relationships/image" Target="../media/image427.png"/><Relationship Id="rId81" Type="http://schemas.openxmlformats.org/officeDocument/2006/relationships/customXml" Target="../ink/ink3312.xml"/><Relationship Id="rId135" Type="http://schemas.openxmlformats.org/officeDocument/2006/relationships/customXml" Target="../ink/ink3340.xml"/><Relationship Id="rId156" Type="http://schemas.openxmlformats.org/officeDocument/2006/relationships/image" Target="../media/image472.png"/><Relationship Id="rId177" Type="http://schemas.openxmlformats.org/officeDocument/2006/relationships/image" Target="../media/image485.png"/><Relationship Id="rId198" Type="http://schemas.openxmlformats.org/officeDocument/2006/relationships/customXml" Target="../ink/ink3372.xml"/><Relationship Id="rId202" Type="http://schemas.openxmlformats.org/officeDocument/2006/relationships/customXml" Target="../ink/ink3374.xml"/><Relationship Id="rId223" Type="http://schemas.openxmlformats.org/officeDocument/2006/relationships/image" Target="../media/image512.png"/><Relationship Id="rId244" Type="http://schemas.openxmlformats.org/officeDocument/2006/relationships/customXml" Target="../ink/ink3395.xml"/><Relationship Id="rId18" Type="http://schemas.openxmlformats.org/officeDocument/2006/relationships/image" Target="../media/image404.png"/><Relationship Id="rId39" Type="http://schemas.openxmlformats.org/officeDocument/2006/relationships/customXml" Target="../ink/ink3291.xml"/><Relationship Id="rId265" Type="http://schemas.openxmlformats.org/officeDocument/2006/relationships/image" Target="../media/image531.png"/><Relationship Id="rId50" Type="http://schemas.openxmlformats.org/officeDocument/2006/relationships/image" Target="../media/image420.png"/><Relationship Id="rId104" Type="http://schemas.openxmlformats.org/officeDocument/2006/relationships/customXml" Target="../ink/ink3324.xml"/><Relationship Id="rId125" Type="http://schemas.openxmlformats.org/officeDocument/2006/relationships/image" Target="../media/image459.png"/><Relationship Id="rId146" Type="http://schemas.openxmlformats.org/officeDocument/2006/relationships/image" Target="../media/image469.png"/><Relationship Id="rId167" Type="http://schemas.openxmlformats.org/officeDocument/2006/relationships/customXml" Target="../ink/ink3356.xml"/><Relationship Id="rId188" Type="http://schemas.openxmlformats.org/officeDocument/2006/relationships/customXml" Target="../ink/ink3367.xml"/><Relationship Id="rId71" Type="http://schemas.openxmlformats.org/officeDocument/2006/relationships/customXml" Target="../ink/ink3307.xml"/><Relationship Id="rId92" Type="http://schemas.openxmlformats.org/officeDocument/2006/relationships/image" Target="../media/image443.png"/><Relationship Id="rId213" Type="http://schemas.openxmlformats.org/officeDocument/2006/relationships/image" Target="../media/image507.png"/><Relationship Id="rId234" Type="http://schemas.openxmlformats.org/officeDocument/2006/relationships/customXml" Target="../ink/ink3390.xml"/><Relationship Id="rId2" Type="http://schemas.openxmlformats.org/officeDocument/2006/relationships/image" Target="../media/image389.png"/><Relationship Id="rId29" Type="http://schemas.openxmlformats.org/officeDocument/2006/relationships/customXml" Target="../ink/ink3286.xml"/><Relationship Id="rId255" Type="http://schemas.openxmlformats.org/officeDocument/2006/relationships/image" Target="../media/image528.png"/><Relationship Id="rId40" Type="http://schemas.openxmlformats.org/officeDocument/2006/relationships/image" Target="../media/image415.png"/><Relationship Id="rId115" Type="http://schemas.openxmlformats.org/officeDocument/2006/relationships/image" Target="../media/image454.png"/><Relationship Id="rId136" Type="http://schemas.openxmlformats.org/officeDocument/2006/relationships/image" Target="../media/image464.png"/><Relationship Id="rId157" Type="http://schemas.openxmlformats.org/officeDocument/2006/relationships/customXml" Target="../ink/ink3351.xml"/><Relationship Id="rId178" Type="http://schemas.openxmlformats.org/officeDocument/2006/relationships/customXml" Target="../ink/ink3362.xml"/><Relationship Id="rId61" Type="http://schemas.openxmlformats.org/officeDocument/2006/relationships/customXml" Target="../ink/ink3302.xml"/><Relationship Id="rId82" Type="http://schemas.openxmlformats.org/officeDocument/2006/relationships/image" Target="../media/image440.png"/><Relationship Id="rId199" Type="http://schemas.openxmlformats.org/officeDocument/2006/relationships/image" Target="../media/image497.png"/><Relationship Id="rId203" Type="http://schemas.openxmlformats.org/officeDocument/2006/relationships/image" Target="../media/image340.png"/><Relationship Id="rId19" Type="http://schemas.openxmlformats.org/officeDocument/2006/relationships/customXml" Target="../ink/ink3281.xml"/><Relationship Id="rId224" Type="http://schemas.openxmlformats.org/officeDocument/2006/relationships/customXml" Target="../ink/ink3385.xml"/><Relationship Id="rId245" Type="http://schemas.openxmlformats.org/officeDocument/2006/relationships/image" Target="../media/image523.png"/><Relationship Id="rId266" Type="http://schemas.openxmlformats.org/officeDocument/2006/relationships/customXml" Target="../ink/ink3406.xml"/><Relationship Id="rId30" Type="http://schemas.openxmlformats.org/officeDocument/2006/relationships/image" Target="../media/image410.png"/><Relationship Id="rId105" Type="http://schemas.openxmlformats.org/officeDocument/2006/relationships/image" Target="../media/image449.png"/><Relationship Id="rId126" Type="http://schemas.openxmlformats.org/officeDocument/2006/relationships/customXml" Target="../ink/ink3335.xml"/><Relationship Id="rId147" Type="http://schemas.openxmlformats.org/officeDocument/2006/relationships/customXml" Target="../ink/ink3346.xml"/><Relationship Id="rId168" Type="http://schemas.openxmlformats.org/officeDocument/2006/relationships/image" Target="../media/image481.png"/><Relationship Id="rId51" Type="http://schemas.openxmlformats.org/officeDocument/2006/relationships/customXml" Target="../ink/ink3297.xml"/><Relationship Id="rId72" Type="http://schemas.openxmlformats.org/officeDocument/2006/relationships/image" Target="../media/image433.png"/><Relationship Id="rId93" Type="http://schemas.openxmlformats.org/officeDocument/2006/relationships/customXml" Target="../ink/ink3318.xml"/><Relationship Id="rId189" Type="http://schemas.openxmlformats.org/officeDocument/2006/relationships/image" Target="../media/image492.png"/><Relationship Id="rId3" Type="http://schemas.openxmlformats.org/officeDocument/2006/relationships/customXml" Target="../ink/ink3273.xml"/><Relationship Id="rId214" Type="http://schemas.openxmlformats.org/officeDocument/2006/relationships/customXml" Target="../ink/ink3380.xml"/><Relationship Id="rId235" Type="http://schemas.openxmlformats.org/officeDocument/2006/relationships/image" Target="../media/image518.png"/><Relationship Id="rId256" Type="http://schemas.openxmlformats.org/officeDocument/2006/relationships/customXml" Target="../ink/ink3401.xml"/><Relationship Id="rId116" Type="http://schemas.openxmlformats.org/officeDocument/2006/relationships/customXml" Target="../ink/ink3330.xml"/><Relationship Id="rId137" Type="http://schemas.openxmlformats.org/officeDocument/2006/relationships/customXml" Target="../ink/ink3341.xml"/><Relationship Id="rId158" Type="http://schemas.openxmlformats.org/officeDocument/2006/relationships/image" Target="../media/image473.png"/><Relationship Id="rId20" Type="http://schemas.openxmlformats.org/officeDocument/2006/relationships/image" Target="../media/image405.png"/><Relationship Id="rId41" Type="http://schemas.openxmlformats.org/officeDocument/2006/relationships/customXml" Target="../ink/ink3292.xml"/><Relationship Id="rId62" Type="http://schemas.openxmlformats.org/officeDocument/2006/relationships/image" Target="../media/image428.png"/><Relationship Id="rId83" Type="http://schemas.openxmlformats.org/officeDocument/2006/relationships/customXml" Target="../ink/ink3313.xml"/><Relationship Id="rId179" Type="http://schemas.openxmlformats.org/officeDocument/2006/relationships/image" Target="../media/image475.png"/><Relationship Id="rId190" Type="http://schemas.openxmlformats.org/officeDocument/2006/relationships/customXml" Target="../ink/ink3368.xml"/><Relationship Id="rId204" Type="http://schemas.openxmlformats.org/officeDocument/2006/relationships/customXml" Target="../ink/ink3375.xml"/><Relationship Id="rId225" Type="http://schemas.openxmlformats.org/officeDocument/2006/relationships/image" Target="../media/image513.png"/><Relationship Id="rId246" Type="http://schemas.openxmlformats.org/officeDocument/2006/relationships/customXml" Target="../ink/ink3396.xml"/><Relationship Id="rId267" Type="http://schemas.openxmlformats.org/officeDocument/2006/relationships/image" Target="../media/image534.png"/><Relationship Id="rId106" Type="http://schemas.openxmlformats.org/officeDocument/2006/relationships/customXml" Target="../ink/ink3325.xml"/><Relationship Id="rId127" Type="http://schemas.openxmlformats.org/officeDocument/2006/relationships/image" Target="../media/image460.png"/><Relationship Id="rId10" Type="http://schemas.openxmlformats.org/officeDocument/2006/relationships/image" Target="../media/image396.png"/><Relationship Id="rId31" Type="http://schemas.openxmlformats.org/officeDocument/2006/relationships/customXml" Target="../ink/ink3287.xml"/><Relationship Id="rId52" Type="http://schemas.openxmlformats.org/officeDocument/2006/relationships/image" Target="../media/image421.png"/><Relationship Id="rId73" Type="http://schemas.openxmlformats.org/officeDocument/2006/relationships/customXml" Target="../ink/ink3308.xml"/><Relationship Id="rId94" Type="http://schemas.openxmlformats.org/officeDocument/2006/relationships/image" Target="../media/image444.png"/><Relationship Id="rId148" Type="http://schemas.openxmlformats.org/officeDocument/2006/relationships/image" Target="../media/image470.png"/><Relationship Id="rId169" Type="http://schemas.openxmlformats.org/officeDocument/2006/relationships/customXml" Target="../ink/ink3357.xml"/><Relationship Id="rId4" Type="http://schemas.openxmlformats.org/officeDocument/2006/relationships/image" Target="../media/image391.png"/><Relationship Id="rId180" Type="http://schemas.openxmlformats.org/officeDocument/2006/relationships/customXml" Target="../ink/ink3363.xml"/><Relationship Id="rId215" Type="http://schemas.openxmlformats.org/officeDocument/2006/relationships/image" Target="../media/image508.png"/><Relationship Id="rId236" Type="http://schemas.openxmlformats.org/officeDocument/2006/relationships/customXml" Target="../ink/ink3391.xml"/><Relationship Id="rId257" Type="http://schemas.openxmlformats.org/officeDocument/2006/relationships/image" Target="../media/image529.png"/><Relationship Id="rId42" Type="http://schemas.openxmlformats.org/officeDocument/2006/relationships/image" Target="../media/image417.png"/><Relationship Id="rId84" Type="http://schemas.openxmlformats.org/officeDocument/2006/relationships/image" Target="../media/image435.png"/><Relationship Id="rId138" Type="http://schemas.openxmlformats.org/officeDocument/2006/relationships/image" Target="../media/image465.png"/><Relationship Id="rId191" Type="http://schemas.openxmlformats.org/officeDocument/2006/relationships/image" Target="../media/image493.png"/><Relationship Id="rId205" Type="http://schemas.openxmlformats.org/officeDocument/2006/relationships/image" Target="../media/image503.png"/><Relationship Id="rId247" Type="http://schemas.openxmlformats.org/officeDocument/2006/relationships/image" Target="../media/image524.png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5.png"/><Relationship Id="rId21" Type="http://schemas.openxmlformats.org/officeDocument/2006/relationships/customXml" Target="../ink/ink3416.xml"/><Relationship Id="rId63" Type="http://schemas.openxmlformats.org/officeDocument/2006/relationships/customXml" Target="../ink/ink3437.xml"/><Relationship Id="rId159" Type="http://schemas.openxmlformats.org/officeDocument/2006/relationships/customXml" Target="../ink/ink3486.xml"/><Relationship Id="rId170" Type="http://schemas.openxmlformats.org/officeDocument/2006/relationships/image" Target="../media/image482.png"/><Relationship Id="rId226" Type="http://schemas.openxmlformats.org/officeDocument/2006/relationships/customXml" Target="../ink/ink3520.xml"/><Relationship Id="rId268" Type="http://schemas.openxmlformats.org/officeDocument/2006/relationships/customXml" Target="../ink/ink3541.xml"/><Relationship Id="rId32" Type="http://schemas.openxmlformats.org/officeDocument/2006/relationships/image" Target="../media/image411.png"/><Relationship Id="rId74" Type="http://schemas.openxmlformats.org/officeDocument/2006/relationships/image" Target="../media/image434.png"/><Relationship Id="rId128" Type="http://schemas.openxmlformats.org/officeDocument/2006/relationships/customXml" Target="../ink/ink3470.xml"/><Relationship Id="rId5" Type="http://schemas.openxmlformats.org/officeDocument/2006/relationships/customXml" Target="../ink/ink3408.xml"/><Relationship Id="rId181" Type="http://schemas.openxmlformats.org/officeDocument/2006/relationships/image" Target="../media/image487.png"/><Relationship Id="rId237" Type="http://schemas.openxmlformats.org/officeDocument/2006/relationships/image" Target="../media/image519.png"/><Relationship Id="rId279" Type="http://schemas.openxmlformats.org/officeDocument/2006/relationships/image" Target="../media/image541.png"/><Relationship Id="rId22" Type="http://schemas.openxmlformats.org/officeDocument/2006/relationships/image" Target="../media/image406.png"/><Relationship Id="rId43" Type="http://schemas.openxmlformats.org/officeDocument/2006/relationships/customXml" Target="../ink/ink3427.xml"/><Relationship Id="rId64" Type="http://schemas.openxmlformats.org/officeDocument/2006/relationships/image" Target="../media/image429.png"/><Relationship Id="rId118" Type="http://schemas.openxmlformats.org/officeDocument/2006/relationships/customXml" Target="../ink/ink3465.xml"/><Relationship Id="rId139" Type="http://schemas.openxmlformats.org/officeDocument/2006/relationships/customXml" Target="../ink/ink3476.xml"/><Relationship Id="rId85" Type="http://schemas.openxmlformats.org/officeDocument/2006/relationships/customXml" Target="../ink/ink3448.xml"/><Relationship Id="rId150" Type="http://schemas.openxmlformats.org/officeDocument/2006/relationships/image" Target="../media/image471.png"/><Relationship Id="rId171" Type="http://schemas.openxmlformats.org/officeDocument/2006/relationships/customXml" Target="../ink/ink3492.xml"/><Relationship Id="rId192" Type="http://schemas.openxmlformats.org/officeDocument/2006/relationships/customXml" Target="../ink/ink3503.xml"/><Relationship Id="rId206" Type="http://schemas.openxmlformats.org/officeDocument/2006/relationships/customXml" Target="../ink/ink3510.xml"/><Relationship Id="rId227" Type="http://schemas.openxmlformats.org/officeDocument/2006/relationships/image" Target="../media/image514.png"/><Relationship Id="rId248" Type="http://schemas.openxmlformats.org/officeDocument/2006/relationships/customXml" Target="../ink/ink3531.xml"/><Relationship Id="rId269" Type="http://schemas.openxmlformats.org/officeDocument/2006/relationships/image" Target="../media/image536.png"/><Relationship Id="rId12" Type="http://schemas.openxmlformats.org/officeDocument/2006/relationships/image" Target="../media/image397.png"/><Relationship Id="rId33" Type="http://schemas.openxmlformats.org/officeDocument/2006/relationships/customXml" Target="../ink/ink3422.xml"/><Relationship Id="rId108" Type="http://schemas.openxmlformats.org/officeDocument/2006/relationships/customXml" Target="../ink/ink3460.xml"/><Relationship Id="rId129" Type="http://schemas.openxmlformats.org/officeDocument/2006/relationships/customXml" Target="../ink/ink3471.xml"/><Relationship Id="rId280" Type="http://schemas.openxmlformats.org/officeDocument/2006/relationships/customXml" Target="../ink/ink3547.xml"/><Relationship Id="rId54" Type="http://schemas.openxmlformats.org/officeDocument/2006/relationships/image" Target="../media/image422.png"/><Relationship Id="rId75" Type="http://schemas.openxmlformats.org/officeDocument/2006/relationships/customXml" Target="../ink/ink3443.xml"/><Relationship Id="rId96" Type="http://schemas.openxmlformats.org/officeDocument/2006/relationships/image" Target="../media/image445.png"/><Relationship Id="rId140" Type="http://schemas.openxmlformats.org/officeDocument/2006/relationships/image" Target="../media/image466.png"/><Relationship Id="rId161" Type="http://schemas.openxmlformats.org/officeDocument/2006/relationships/customXml" Target="../ink/ink3487.xml"/><Relationship Id="rId182" Type="http://schemas.openxmlformats.org/officeDocument/2006/relationships/customXml" Target="../ink/ink3498.xml"/><Relationship Id="rId217" Type="http://schemas.openxmlformats.org/officeDocument/2006/relationships/image" Target="../media/image509.png"/><Relationship Id="rId6" Type="http://schemas.openxmlformats.org/officeDocument/2006/relationships/image" Target="../media/image392.png"/><Relationship Id="rId238" Type="http://schemas.openxmlformats.org/officeDocument/2006/relationships/customXml" Target="../ink/ink3526.xml"/><Relationship Id="rId259" Type="http://schemas.openxmlformats.org/officeDocument/2006/relationships/image" Target="../media/image533.png"/><Relationship Id="rId23" Type="http://schemas.openxmlformats.org/officeDocument/2006/relationships/customXml" Target="../ink/ink3417.xml"/><Relationship Id="rId119" Type="http://schemas.openxmlformats.org/officeDocument/2006/relationships/image" Target="../media/image456.png"/><Relationship Id="rId270" Type="http://schemas.openxmlformats.org/officeDocument/2006/relationships/customXml" Target="../ink/ink3542.xml"/><Relationship Id="rId44" Type="http://schemas.openxmlformats.org/officeDocument/2006/relationships/image" Target="../media/image418.png"/><Relationship Id="rId65" Type="http://schemas.openxmlformats.org/officeDocument/2006/relationships/customXml" Target="../ink/ink3438.xml"/><Relationship Id="rId86" Type="http://schemas.openxmlformats.org/officeDocument/2006/relationships/image" Target="../media/image436.png"/><Relationship Id="rId130" Type="http://schemas.openxmlformats.org/officeDocument/2006/relationships/image" Target="../media/image461.png"/><Relationship Id="rId151" Type="http://schemas.openxmlformats.org/officeDocument/2006/relationships/customXml" Target="../ink/ink3482.xml"/><Relationship Id="rId172" Type="http://schemas.openxmlformats.org/officeDocument/2006/relationships/image" Target="../media/image483.png"/><Relationship Id="rId193" Type="http://schemas.openxmlformats.org/officeDocument/2006/relationships/image" Target="../media/image494.png"/><Relationship Id="rId207" Type="http://schemas.openxmlformats.org/officeDocument/2006/relationships/image" Target="../media/image504.png"/><Relationship Id="rId228" Type="http://schemas.openxmlformats.org/officeDocument/2006/relationships/customXml" Target="../ink/ink3521.xml"/><Relationship Id="rId249" Type="http://schemas.openxmlformats.org/officeDocument/2006/relationships/image" Target="../media/image526.png"/><Relationship Id="rId13" Type="http://schemas.openxmlformats.org/officeDocument/2006/relationships/customXml" Target="../ink/ink3412.xml"/><Relationship Id="rId109" Type="http://schemas.openxmlformats.org/officeDocument/2006/relationships/image" Target="../media/image451.png"/><Relationship Id="rId260" Type="http://schemas.openxmlformats.org/officeDocument/2006/relationships/customXml" Target="../ink/ink3537.xml"/><Relationship Id="rId281" Type="http://schemas.openxmlformats.org/officeDocument/2006/relationships/image" Target="../media/image542.png"/><Relationship Id="rId34" Type="http://schemas.openxmlformats.org/officeDocument/2006/relationships/image" Target="../media/image412.png"/><Relationship Id="rId55" Type="http://schemas.openxmlformats.org/officeDocument/2006/relationships/customXml" Target="../ink/ink3433.xml"/><Relationship Id="rId76" Type="http://schemas.openxmlformats.org/officeDocument/2006/relationships/image" Target="../media/image437.png"/><Relationship Id="rId97" Type="http://schemas.openxmlformats.org/officeDocument/2006/relationships/customXml" Target="../ink/ink3454.xml"/><Relationship Id="rId120" Type="http://schemas.openxmlformats.org/officeDocument/2006/relationships/customXml" Target="../ink/ink3466.xml"/><Relationship Id="rId141" Type="http://schemas.openxmlformats.org/officeDocument/2006/relationships/customXml" Target="../ink/ink3477.xml"/><Relationship Id="rId7" Type="http://schemas.openxmlformats.org/officeDocument/2006/relationships/customXml" Target="../ink/ink3409.xml"/><Relationship Id="rId162" Type="http://schemas.openxmlformats.org/officeDocument/2006/relationships/image" Target="../media/image478.png"/><Relationship Id="rId183" Type="http://schemas.openxmlformats.org/officeDocument/2006/relationships/image" Target="../media/image488.png"/><Relationship Id="rId218" Type="http://schemas.openxmlformats.org/officeDocument/2006/relationships/customXml" Target="../ink/ink3516.xml"/><Relationship Id="rId239" Type="http://schemas.openxmlformats.org/officeDocument/2006/relationships/image" Target="../media/image520.png"/><Relationship Id="rId250" Type="http://schemas.openxmlformats.org/officeDocument/2006/relationships/customXml" Target="../ink/ink3532.xml"/><Relationship Id="rId271" Type="http://schemas.openxmlformats.org/officeDocument/2006/relationships/image" Target="../media/image537.png"/><Relationship Id="rId24" Type="http://schemas.openxmlformats.org/officeDocument/2006/relationships/image" Target="../media/image407.png"/><Relationship Id="rId45" Type="http://schemas.openxmlformats.org/officeDocument/2006/relationships/customXml" Target="../ink/ink3428.xml"/><Relationship Id="rId66" Type="http://schemas.openxmlformats.org/officeDocument/2006/relationships/image" Target="../media/image430.png"/><Relationship Id="rId87" Type="http://schemas.openxmlformats.org/officeDocument/2006/relationships/customXml" Target="../ink/ink3449.xml"/><Relationship Id="rId110" Type="http://schemas.openxmlformats.org/officeDocument/2006/relationships/customXml" Target="../ink/ink3461.xml"/><Relationship Id="rId131" Type="http://schemas.openxmlformats.org/officeDocument/2006/relationships/customXml" Target="../ink/ink3472.xml"/><Relationship Id="rId152" Type="http://schemas.openxmlformats.org/officeDocument/2006/relationships/image" Target="../media/image476.png"/><Relationship Id="rId173" Type="http://schemas.openxmlformats.org/officeDocument/2006/relationships/customXml" Target="../ink/ink3493.xml"/><Relationship Id="rId194" Type="http://schemas.openxmlformats.org/officeDocument/2006/relationships/customXml" Target="../ink/ink3504.xml"/><Relationship Id="rId208" Type="http://schemas.openxmlformats.org/officeDocument/2006/relationships/customXml" Target="../ink/ink3511.xml"/><Relationship Id="rId229" Type="http://schemas.openxmlformats.org/officeDocument/2006/relationships/image" Target="../media/image515.png"/><Relationship Id="rId240" Type="http://schemas.openxmlformats.org/officeDocument/2006/relationships/customXml" Target="../ink/ink3527.xml"/><Relationship Id="rId261" Type="http://schemas.openxmlformats.org/officeDocument/2006/relationships/image" Target="../media/image530.png"/><Relationship Id="rId14" Type="http://schemas.openxmlformats.org/officeDocument/2006/relationships/image" Target="../media/image398.png"/><Relationship Id="rId35" Type="http://schemas.openxmlformats.org/officeDocument/2006/relationships/customXml" Target="../ink/ink3423.xml"/><Relationship Id="rId56" Type="http://schemas.openxmlformats.org/officeDocument/2006/relationships/image" Target="../media/image423.png"/><Relationship Id="rId77" Type="http://schemas.openxmlformats.org/officeDocument/2006/relationships/customXml" Target="../ink/ink3444.xml"/><Relationship Id="rId100" Type="http://schemas.openxmlformats.org/officeDocument/2006/relationships/customXml" Target="../ink/ink3456.xml"/><Relationship Id="rId282" Type="http://schemas.openxmlformats.org/officeDocument/2006/relationships/customXml" Target="../ink/ink3548.xml"/><Relationship Id="rId8" Type="http://schemas.openxmlformats.org/officeDocument/2006/relationships/image" Target="../media/image393.png"/><Relationship Id="rId98" Type="http://schemas.openxmlformats.org/officeDocument/2006/relationships/image" Target="../media/image446.png"/><Relationship Id="rId121" Type="http://schemas.openxmlformats.org/officeDocument/2006/relationships/image" Target="../media/image457.png"/><Relationship Id="rId142" Type="http://schemas.openxmlformats.org/officeDocument/2006/relationships/image" Target="../media/image467.png"/><Relationship Id="rId163" Type="http://schemas.openxmlformats.org/officeDocument/2006/relationships/customXml" Target="../ink/ink3488.xml"/><Relationship Id="rId184" Type="http://schemas.openxmlformats.org/officeDocument/2006/relationships/customXml" Target="../ink/ink3499.xml"/><Relationship Id="rId219" Type="http://schemas.openxmlformats.org/officeDocument/2006/relationships/image" Target="../media/image510.png"/><Relationship Id="rId230" Type="http://schemas.openxmlformats.org/officeDocument/2006/relationships/customXml" Target="../ink/ink3522.xml"/><Relationship Id="rId251" Type="http://schemas.openxmlformats.org/officeDocument/2006/relationships/image" Target="../media/image527.png"/><Relationship Id="rId25" Type="http://schemas.openxmlformats.org/officeDocument/2006/relationships/customXml" Target="../ink/ink3418.xml"/><Relationship Id="rId46" Type="http://schemas.openxmlformats.org/officeDocument/2006/relationships/image" Target="../media/image363.png"/><Relationship Id="rId67" Type="http://schemas.openxmlformats.org/officeDocument/2006/relationships/customXml" Target="../ink/ink3439.xml"/><Relationship Id="rId272" Type="http://schemas.openxmlformats.org/officeDocument/2006/relationships/customXml" Target="../ink/ink3543.xml"/><Relationship Id="rId88" Type="http://schemas.openxmlformats.org/officeDocument/2006/relationships/image" Target="../media/image441.png"/><Relationship Id="rId111" Type="http://schemas.openxmlformats.org/officeDocument/2006/relationships/image" Target="../media/image452.png"/><Relationship Id="rId132" Type="http://schemas.openxmlformats.org/officeDocument/2006/relationships/image" Target="../media/image462.png"/><Relationship Id="rId153" Type="http://schemas.openxmlformats.org/officeDocument/2006/relationships/customXml" Target="../ink/ink3483.xml"/><Relationship Id="rId174" Type="http://schemas.openxmlformats.org/officeDocument/2006/relationships/customXml" Target="../ink/ink3494.xml"/><Relationship Id="rId195" Type="http://schemas.openxmlformats.org/officeDocument/2006/relationships/image" Target="../media/image495.png"/><Relationship Id="rId209" Type="http://schemas.openxmlformats.org/officeDocument/2006/relationships/image" Target="../media/image505.png"/><Relationship Id="rId220" Type="http://schemas.openxmlformats.org/officeDocument/2006/relationships/customXml" Target="../ink/ink3517.xml"/><Relationship Id="rId241" Type="http://schemas.openxmlformats.org/officeDocument/2006/relationships/image" Target="../media/image521.png"/><Relationship Id="rId15" Type="http://schemas.openxmlformats.org/officeDocument/2006/relationships/customXml" Target="../ink/ink3413.xml"/><Relationship Id="rId36" Type="http://schemas.openxmlformats.org/officeDocument/2006/relationships/image" Target="../media/image413.png"/><Relationship Id="rId57" Type="http://schemas.openxmlformats.org/officeDocument/2006/relationships/customXml" Target="../ink/ink3434.xml"/><Relationship Id="rId262" Type="http://schemas.openxmlformats.org/officeDocument/2006/relationships/customXml" Target="../ink/ink3538.xml"/><Relationship Id="rId283" Type="http://schemas.openxmlformats.org/officeDocument/2006/relationships/image" Target="../media/image543.png"/><Relationship Id="rId78" Type="http://schemas.openxmlformats.org/officeDocument/2006/relationships/image" Target="../media/image438.png"/><Relationship Id="rId99" Type="http://schemas.openxmlformats.org/officeDocument/2006/relationships/customXml" Target="../ink/ink3455.xml"/><Relationship Id="rId101" Type="http://schemas.openxmlformats.org/officeDocument/2006/relationships/image" Target="../media/image447.png"/><Relationship Id="rId122" Type="http://schemas.openxmlformats.org/officeDocument/2006/relationships/customXml" Target="../ink/ink3467.xml"/><Relationship Id="rId143" Type="http://schemas.openxmlformats.org/officeDocument/2006/relationships/customXml" Target="../ink/ink3478.xml"/><Relationship Id="rId164" Type="http://schemas.openxmlformats.org/officeDocument/2006/relationships/image" Target="../media/image479.png"/><Relationship Id="rId185" Type="http://schemas.openxmlformats.org/officeDocument/2006/relationships/image" Target="../media/image490.png"/><Relationship Id="rId9" Type="http://schemas.openxmlformats.org/officeDocument/2006/relationships/customXml" Target="../ink/ink3410.xml"/><Relationship Id="rId210" Type="http://schemas.openxmlformats.org/officeDocument/2006/relationships/customXml" Target="../ink/ink3512.xml"/><Relationship Id="rId26" Type="http://schemas.openxmlformats.org/officeDocument/2006/relationships/image" Target="../media/image408.png"/><Relationship Id="rId231" Type="http://schemas.openxmlformats.org/officeDocument/2006/relationships/image" Target="../media/image516.png"/><Relationship Id="rId252" Type="http://schemas.openxmlformats.org/officeDocument/2006/relationships/customXml" Target="../ink/ink3533.xml"/><Relationship Id="rId273" Type="http://schemas.openxmlformats.org/officeDocument/2006/relationships/image" Target="../media/image538.png"/><Relationship Id="rId47" Type="http://schemas.openxmlformats.org/officeDocument/2006/relationships/customXml" Target="../ink/ink3429.xml"/><Relationship Id="rId68" Type="http://schemas.openxmlformats.org/officeDocument/2006/relationships/image" Target="../media/image431.png"/><Relationship Id="rId89" Type="http://schemas.openxmlformats.org/officeDocument/2006/relationships/customXml" Target="../ink/ink3450.xml"/><Relationship Id="rId112" Type="http://schemas.openxmlformats.org/officeDocument/2006/relationships/customXml" Target="../ink/ink3462.xml"/><Relationship Id="rId133" Type="http://schemas.openxmlformats.org/officeDocument/2006/relationships/customXml" Target="../ink/ink3473.xml"/><Relationship Id="rId154" Type="http://schemas.openxmlformats.org/officeDocument/2006/relationships/image" Target="../media/image477.png"/><Relationship Id="rId175" Type="http://schemas.openxmlformats.org/officeDocument/2006/relationships/image" Target="../media/image484.png"/><Relationship Id="rId196" Type="http://schemas.openxmlformats.org/officeDocument/2006/relationships/customXml" Target="../ink/ink3505.xml"/><Relationship Id="rId200" Type="http://schemas.openxmlformats.org/officeDocument/2006/relationships/customXml" Target="../ink/ink3507.xml"/><Relationship Id="rId16" Type="http://schemas.openxmlformats.org/officeDocument/2006/relationships/image" Target="../media/image399.png"/><Relationship Id="rId221" Type="http://schemas.openxmlformats.org/officeDocument/2006/relationships/image" Target="../media/image511.png"/><Relationship Id="rId242" Type="http://schemas.openxmlformats.org/officeDocument/2006/relationships/customXml" Target="../ink/ink3528.xml"/><Relationship Id="rId263" Type="http://schemas.openxmlformats.org/officeDocument/2006/relationships/image" Target="../media/image531.png"/><Relationship Id="rId37" Type="http://schemas.openxmlformats.org/officeDocument/2006/relationships/customXml" Target="../ink/ink3424.xml"/><Relationship Id="rId58" Type="http://schemas.openxmlformats.org/officeDocument/2006/relationships/image" Target="../media/image426.png"/><Relationship Id="rId79" Type="http://schemas.openxmlformats.org/officeDocument/2006/relationships/customXml" Target="../ink/ink3445.xml"/><Relationship Id="rId102" Type="http://schemas.openxmlformats.org/officeDocument/2006/relationships/customXml" Target="../ink/ink3457.xml"/><Relationship Id="rId123" Type="http://schemas.openxmlformats.org/officeDocument/2006/relationships/image" Target="../media/image458.png"/><Relationship Id="rId144" Type="http://schemas.openxmlformats.org/officeDocument/2006/relationships/image" Target="../media/image468.png"/><Relationship Id="rId90" Type="http://schemas.openxmlformats.org/officeDocument/2006/relationships/image" Target="../media/image442.png"/><Relationship Id="rId165" Type="http://schemas.openxmlformats.org/officeDocument/2006/relationships/customXml" Target="../ink/ink3489.xml"/><Relationship Id="rId186" Type="http://schemas.openxmlformats.org/officeDocument/2006/relationships/customXml" Target="../ink/ink3500.xml"/><Relationship Id="rId211" Type="http://schemas.openxmlformats.org/officeDocument/2006/relationships/image" Target="../media/image506.png"/><Relationship Id="rId232" Type="http://schemas.openxmlformats.org/officeDocument/2006/relationships/customXml" Target="../ink/ink3523.xml"/><Relationship Id="rId253" Type="http://schemas.openxmlformats.org/officeDocument/2006/relationships/image" Target="../media/image528.png"/><Relationship Id="rId274" Type="http://schemas.openxmlformats.org/officeDocument/2006/relationships/customXml" Target="../ink/ink3544.xml"/><Relationship Id="rId27" Type="http://schemas.openxmlformats.org/officeDocument/2006/relationships/customXml" Target="../ink/ink3419.xml"/><Relationship Id="rId48" Type="http://schemas.openxmlformats.org/officeDocument/2006/relationships/image" Target="../media/image419.png"/><Relationship Id="rId69" Type="http://schemas.openxmlformats.org/officeDocument/2006/relationships/customXml" Target="../ink/ink3440.xml"/><Relationship Id="rId113" Type="http://schemas.openxmlformats.org/officeDocument/2006/relationships/image" Target="../media/image453.png"/><Relationship Id="rId134" Type="http://schemas.openxmlformats.org/officeDocument/2006/relationships/image" Target="../media/image463.png"/><Relationship Id="rId80" Type="http://schemas.openxmlformats.org/officeDocument/2006/relationships/image" Target="../media/image439.png"/><Relationship Id="rId155" Type="http://schemas.openxmlformats.org/officeDocument/2006/relationships/customXml" Target="../ink/ink3484.xml"/><Relationship Id="rId176" Type="http://schemas.openxmlformats.org/officeDocument/2006/relationships/customXml" Target="../ink/ink3495.xml"/><Relationship Id="rId197" Type="http://schemas.openxmlformats.org/officeDocument/2006/relationships/image" Target="../media/image496.png"/><Relationship Id="rId201" Type="http://schemas.openxmlformats.org/officeDocument/2006/relationships/image" Target="../media/image498.png"/><Relationship Id="rId222" Type="http://schemas.openxmlformats.org/officeDocument/2006/relationships/customXml" Target="../ink/ink3518.xml"/><Relationship Id="rId243" Type="http://schemas.openxmlformats.org/officeDocument/2006/relationships/image" Target="../media/image522.png"/><Relationship Id="rId264" Type="http://schemas.openxmlformats.org/officeDocument/2006/relationships/customXml" Target="../ink/ink3539.xml"/><Relationship Id="rId17" Type="http://schemas.openxmlformats.org/officeDocument/2006/relationships/customXml" Target="../ink/ink3414.xml"/><Relationship Id="rId38" Type="http://schemas.openxmlformats.org/officeDocument/2006/relationships/image" Target="../media/image414.png"/><Relationship Id="rId59" Type="http://schemas.openxmlformats.org/officeDocument/2006/relationships/customXml" Target="../ink/ink3435.xml"/><Relationship Id="rId103" Type="http://schemas.openxmlformats.org/officeDocument/2006/relationships/image" Target="../media/image448.png"/><Relationship Id="rId124" Type="http://schemas.openxmlformats.org/officeDocument/2006/relationships/customXml" Target="../ink/ink3468.xml"/><Relationship Id="rId70" Type="http://schemas.openxmlformats.org/officeDocument/2006/relationships/image" Target="../media/image432.png"/><Relationship Id="rId91" Type="http://schemas.openxmlformats.org/officeDocument/2006/relationships/customXml" Target="../ink/ink3451.xml"/><Relationship Id="rId145" Type="http://schemas.openxmlformats.org/officeDocument/2006/relationships/customXml" Target="../ink/ink3479.xml"/><Relationship Id="rId166" Type="http://schemas.openxmlformats.org/officeDocument/2006/relationships/image" Target="../media/image480.png"/><Relationship Id="rId187" Type="http://schemas.openxmlformats.org/officeDocument/2006/relationships/image" Target="../media/image49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513.xml"/><Relationship Id="rId233" Type="http://schemas.openxmlformats.org/officeDocument/2006/relationships/image" Target="../media/image517.png"/><Relationship Id="rId254" Type="http://schemas.openxmlformats.org/officeDocument/2006/relationships/customXml" Target="../ink/ink3534.xml"/><Relationship Id="rId28" Type="http://schemas.openxmlformats.org/officeDocument/2006/relationships/image" Target="../media/image409.png"/><Relationship Id="rId49" Type="http://schemas.openxmlformats.org/officeDocument/2006/relationships/customXml" Target="../ink/ink3430.xml"/><Relationship Id="rId114" Type="http://schemas.openxmlformats.org/officeDocument/2006/relationships/customXml" Target="../ink/ink3463.xml"/><Relationship Id="rId275" Type="http://schemas.openxmlformats.org/officeDocument/2006/relationships/image" Target="../media/image539.png"/><Relationship Id="rId60" Type="http://schemas.openxmlformats.org/officeDocument/2006/relationships/image" Target="../media/image427.png"/><Relationship Id="rId81" Type="http://schemas.openxmlformats.org/officeDocument/2006/relationships/customXml" Target="../ink/ink3446.xml"/><Relationship Id="rId135" Type="http://schemas.openxmlformats.org/officeDocument/2006/relationships/customXml" Target="../ink/ink3474.xml"/><Relationship Id="rId156" Type="http://schemas.openxmlformats.org/officeDocument/2006/relationships/image" Target="../media/image472.png"/><Relationship Id="rId177" Type="http://schemas.openxmlformats.org/officeDocument/2006/relationships/image" Target="../media/image485.png"/><Relationship Id="rId198" Type="http://schemas.openxmlformats.org/officeDocument/2006/relationships/customXml" Target="../ink/ink3506.xml"/><Relationship Id="rId202" Type="http://schemas.openxmlformats.org/officeDocument/2006/relationships/customXml" Target="../ink/ink3508.xml"/><Relationship Id="rId223" Type="http://schemas.openxmlformats.org/officeDocument/2006/relationships/image" Target="../media/image512.png"/><Relationship Id="rId244" Type="http://schemas.openxmlformats.org/officeDocument/2006/relationships/customXml" Target="../ink/ink3529.xml"/><Relationship Id="rId18" Type="http://schemas.openxmlformats.org/officeDocument/2006/relationships/image" Target="../media/image404.png"/><Relationship Id="rId39" Type="http://schemas.openxmlformats.org/officeDocument/2006/relationships/customXml" Target="../ink/ink3425.xml"/><Relationship Id="rId265" Type="http://schemas.openxmlformats.org/officeDocument/2006/relationships/image" Target="../media/image534.png"/><Relationship Id="rId50" Type="http://schemas.openxmlformats.org/officeDocument/2006/relationships/image" Target="../media/image420.png"/><Relationship Id="rId104" Type="http://schemas.openxmlformats.org/officeDocument/2006/relationships/customXml" Target="../ink/ink3458.xml"/><Relationship Id="rId125" Type="http://schemas.openxmlformats.org/officeDocument/2006/relationships/image" Target="../media/image459.png"/><Relationship Id="rId146" Type="http://schemas.openxmlformats.org/officeDocument/2006/relationships/image" Target="../media/image469.png"/><Relationship Id="rId167" Type="http://schemas.openxmlformats.org/officeDocument/2006/relationships/customXml" Target="../ink/ink3490.xml"/><Relationship Id="rId188" Type="http://schemas.openxmlformats.org/officeDocument/2006/relationships/customXml" Target="../ink/ink3501.xml"/><Relationship Id="rId71" Type="http://schemas.openxmlformats.org/officeDocument/2006/relationships/customXml" Target="../ink/ink3441.xml"/><Relationship Id="rId92" Type="http://schemas.openxmlformats.org/officeDocument/2006/relationships/image" Target="../media/image443.png"/><Relationship Id="rId213" Type="http://schemas.openxmlformats.org/officeDocument/2006/relationships/image" Target="../media/image507.png"/><Relationship Id="rId234" Type="http://schemas.openxmlformats.org/officeDocument/2006/relationships/customXml" Target="../ink/ink3524.xml"/><Relationship Id="rId2" Type="http://schemas.openxmlformats.org/officeDocument/2006/relationships/image" Target="../media/image389.png"/><Relationship Id="rId29" Type="http://schemas.openxmlformats.org/officeDocument/2006/relationships/customXml" Target="../ink/ink3420.xml"/><Relationship Id="rId255" Type="http://schemas.openxmlformats.org/officeDocument/2006/relationships/image" Target="../media/image529.png"/><Relationship Id="rId276" Type="http://schemas.openxmlformats.org/officeDocument/2006/relationships/customXml" Target="../ink/ink3545.xml"/><Relationship Id="rId40" Type="http://schemas.openxmlformats.org/officeDocument/2006/relationships/image" Target="../media/image415.png"/><Relationship Id="rId115" Type="http://schemas.openxmlformats.org/officeDocument/2006/relationships/image" Target="../media/image454.png"/><Relationship Id="rId136" Type="http://schemas.openxmlformats.org/officeDocument/2006/relationships/image" Target="../media/image464.png"/><Relationship Id="rId157" Type="http://schemas.openxmlformats.org/officeDocument/2006/relationships/customXml" Target="../ink/ink3485.xml"/><Relationship Id="rId178" Type="http://schemas.openxmlformats.org/officeDocument/2006/relationships/customXml" Target="../ink/ink3496.xml"/><Relationship Id="rId61" Type="http://schemas.openxmlformats.org/officeDocument/2006/relationships/customXml" Target="../ink/ink3436.xml"/><Relationship Id="rId82" Type="http://schemas.openxmlformats.org/officeDocument/2006/relationships/image" Target="../media/image440.png"/><Relationship Id="rId199" Type="http://schemas.openxmlformats.org/officeDocument/2006/relationships/image" Target="../media/image497.png"/><Relationship Id="rId203" Type="http://schemas.openxmlformats.org/officeDocument/2006/relationships/image" Target="../media/image340.png"/><Relationship Id="rId19" Type="http://schemas.openxmlformats.org/officeDocument/2006/relationships/customXml" Target="../ink/ink3415.xml"/><Relationship Id="rId224" Type="http://schemas.openxmlformats.org/officeDocument/2006/relationships/customXml" Target="../ink/ink3519.xml"/><Relationship Id="rId245" Type="http://schemas.openxmlformats.org/officeDocument/2006/relationships/image" Target="../media/image524.png"/><Relationship Id="rId266" Type="http://schemas.openxmlformats.org/officeDocument/2006/relationships/customXml" Target="../ink/ink3540.xml"/><Relationship Id="rId30" Type="http://schemas.openxmlformats.org/officeDocument/2006/relationships/image" Target="../media/image410.png"/><Relationship Id="rId105" Type="http://schemas.openxmlformats.org/officeDocument/2006/relationships/image" Target="../media/image449.png"/><Relationship Id="rId126" Type="http://schemas.openxmlformats.org/officeDocument/2006/relationships/customXml" Target="../ink/ink3469.xml"/><Relationship Id="rId147" Type="http://schemas.openxmlformats.org/officeDocument/2006/relationships/customXml" Target="../ink/ink3480.xml"/><Relationship Id="rId168" Type="http://schemas.openxmlformats.org/officeDocument/2006/relationships/image" Target="../media/image481.png"/><Relationship Id="rId51" Type="http://schemas.openxmlformats.org/officeDocument/2006/relationships/customXml" Target="../ink/ink3431.xml"/><Relationship Id="rId72" Type="http://schemas.openxmlformats.org/officeDocument/2006/relationships/image" Target="../media/image433.png"/><Relationship Id="rId93" Type="http://schemas.openxmlformats.org/officeDocument/2006/relationships/customXml" Target="../ink/ink3452.xml"/><Relationship Id="rId189" Type="http://schemas.openxmlformats.org/officeDocument/2006/relationships/image" Target="../media/image492.png"/><Relationship Id="rId3" Type="http://schemas.openxmlformats.org/officeDocument/2006/relationships/customXml" Target="../ink/ink3407.xml"/><Relationship Id="rId214" Type="http://schemas.openxmlformats.org/officeDocument/2006/relationships/customXml" Target="../ink/ink3514.xml"/><Relationship Id="rId235" Type="http://schemas.openxmlformats.org/officeDocument/2006/relationships/image" Target="../media/image518.png"/><Relationship Id="rId256" Type="http://schemas.openxmlformats.org/officeDocument/2006/relationships/customXml" Target="../ink/ink3535.xml"/><Relationship Id="rId277" Type="http://schemas.openxmlformats.org/officeDocument/2006/relationships/image" Target="../media/image540.png"/><Relationship Id="rId116" Type="http://schemas.openxmlformats.org/officeDocument/2006/relationships/customXml" Target="../ink/ink3464.xml"/><Relationship Id="rId137" Type="http://schemas.openxmlformats.org/officeDocument/2006/relationships/customXml" Target="../ink/ink3475.xml"/><Relationship Id="rId158" Type="http://schemas.openxmlformats.org/officeDocument/2006/relationships/image" Target="../media/image473.png"/><Relationship Id="rId20" Type="http://schemas.openxmlformats.org/officeDocument/2006/relationships/image" Target="../media/image405.png"/><Relationship Id="rId41" Type="http://schemas.openxmlformats.org/officeDocument/2006/relationships/customXml" Target="../ink/ink3426.xml"/><Relationship Id="rId62" Type="http://schemas.openxmlformats.org/officeDocument/2006/relationships/image" Target="../media/image428.png"/><Relationship Id="rId83" Type="http://schemas.openxmlformats.org/officeDocument/2006/relationships/customXml" Target="../ink/ink3447.xml"/><Relationship Id="rId179" Type="http://schemas.openxmlformats.org/officeDocument/2006/relationships/image" Target="../media/image475.png"/><Relationship Id="rId190" Type="http://schemas.openxmlformats.org/officeDocument/2006/relationships/customXml" Target="../ink/ink3502.xml"/><Relationship Id="rId204" Type="http://schemas.openxmlformats.org/officeDocument/2006/relationships/customXml" Target="../ink/ink3509.xml"/><Relationship Id="rId225" Type="http://schemas.openxmlformats.org/officeDocument/2006/relationships/image" Target="../media/image513.png"/><Relationship Id="rId246" Type="http://schemas.openxmlformats.org/officeDocument/2006/relationships/customXml" Target="../ink/ink3530.xml"/><Relationship Id="rId267" Type="http://schemas.openxmlformats.org/officeDocument/2006/relationships/image" Target="../media/image535.png"/><Relationship Id="rId106" Type="http://schemas.openxmlformats.org/officeDocument/2006/relationships/customXml" Target="../ink/ink3459.xml"/><Relationship Id="rId127" Type="http://schemas.openxmlformats.org/officeDocument/2006/relationships/image" Target="../media/image460.png"/><Relationship Id="rId10" Type="http://schemas.openxmlformats.org/officeDocument/2006/relationships/image" Target="../media/image396.png"/><Relationship Id="rId31" Type="http://schemas.openxmlformats.org/officeDocument/2006/relationships/customXml" Target="../ink/ink3421.xml"/><Relationship Id="rId52" Type="http://schemas.openxmlformats.org/officeDocument/2006/relationships/image" Target="../media/image421.png"/><Relationship Id="rId73" Type="http://schemas.openxmlformats.org/officeDocument/2006/relationships/customXml" Target="../ink/ink3442.xml"/><Relationship Id="rId94" Type="http://schemas.openxmlformats.org/officeDocument/2006/relationships/image" Target="../media/image444.png"/><Relationship Id="rId148" Type="http://schemas.openxmlformats.org/officeDocument/2006/relationships/image" Target="../media/image470.png"/><Relationship Id="rId169" Type="http://schemas.openxmlformats.org/officeDocument/2006/relationships/customXml" Target="../ink/ink3491.xml"/><Relationship Id="rId4" Type="http://schemas.openxmlformats.org/officeDocument/2006/relationships/image" Target="../media/image391.png"/><Relationship Id="rId180" Type="http://schemas.openxmlformats.org/officeDocument/2006/relationships/customXml" Target="../ink/ink3497.xml"/><Relationship Id="rId215" Type="http://schemas.openxmlformats.org/officeDocument/2006/relationships/image" Target="../media/image508.png"/><Relationship Id="rId236" Type="http://schemas.openxmlformats.org/officeDocument/2006/relationships/customXml" Target="../ink/ink3525.xml"/><Relationship Id="rId257" Type="http://schemas.openxmlformats.org/officeDocument/2006/relationships/image" Target="../media/image532.png"/><Relationship Id="rId278" Type="http://schemas.openxmlformats.org/officeDocument/2006/relationships/customXml" Target="../ink/ink3546.xml"/><Relationship Id="rId42" Type="http://schemas.openxmlformats.org/officeDocument/2006/relationships/image" Target="../media/image417.png"/><Relationship Id="rId84" Type="http://schemas.openxmlformats.org/officeDocument/2006/relationships/image" Target="../media/image435.png"/><Relationship Id="rId138" Type="http://schemas.openxmlformats.org/officeDocument/2006/relationships/image" Target="../media/image465.png"/><Relationship Id="rId191" Type="http://schemas.openxmlformats.org/officeDocument/2006/relationships/image" Target="../media/image493.png"/><Relationship Id="rId205" Type="http://schemas.openxmlformats.org/officeDocument/2006/relationships/image" Target="../media/image503.png"/><Relationship Id="rId247" Type="http://schemas.openxmlformats.org/officeDocument/2006/relationships/image" Target="../media/image525.png"/><Relationship Id="rId107" Type="http://schemas.openxmlformats.org/officeDocument/2006/relationships/image" Target="../media/image450.png"/><Relationship Id="rId11" Type="http://schemas.openxmlformats.org/officeDocument/2006/relationships/customXml" Target="../ink/ink3411.xml"/><Relationship Id="rId53" Type="http://schemas.openxmlformats.org/officeDocument/2006/relationships/customXml" Target="../ink/ink3432.xml"/><Relationship Id="rId149" Type="http://schemas.openxmlformats.org/officeDocument/2006/relationships/customXml" Target="../ink/ink3481.xml"/><Relationship Id="rId95" Type="http://schemas.openxmlformats.org/officeDocument/2006/relationships/customXml" Target="../ink/ink3453.xml"/><Relationship Id="rId160" Type="http://schemas.openxmlformats.org/officeDocument/2006/relationships/image" Target="../media/image474.png"/><Relationship Id="rId216" Type="http://schemas.openxmlformats.org/officeDocument/2006/relationships/customXml" Target="../ink/ink3515.xml"/><Relationship Id="rId258" Type="http://schemas.openxmlformats.org/officeDocument/2006/relationships/customXml" Target="../ink/ink3536.xml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554.xml"/><Relationship Id="rId18" Type="http://schemas.openxmlformats.org/officeDocument/2006/relationships/image" Target="../media/image404.png"/><Relationship Id="rId26" Type="http://schemas.openxmlformats.org/officeDocument/2006/relationships/image" Target="../media/image408.png"/><Relationship Id="rId39" Type="http://schemas.openxmlformats.org/officeDocument/2006/relationships/customXml" Target="../ink/ink3567.xml"/><Relationship Id="rId21" Type="http://schemas.openxmlformats.org/officeDocument/2006/relationships/customXml" Target="../ink/ink3558.xml"/><Relationship Id="rId34" Type="http://schemas.openxmlformats.org/officeDocument/2006/relationships/image" Target="../media/image412.png"/><Relationship Id="rId42" Type="http://schemas.openxmlformats.org/officeDocument/2006/relationships/image" Target="../media/image417.png"/><Relationship Id="rId47" Type="http://schemas.openxmlformats.org/officeDocument/2006/relationships/customXml" Target="../ink/ink3571.xml"/><Relationship Id="rId50" Type="http://schemas.openxmlformats.org/officeDocument/2006/relationships/image" Target="../media/image420.png"/><Relationship Id="rId55" Type="http://schemas.openxmlformats.org/officeDocument/2006/relationships/customXml" Target="../ink/ink3575.xml"/><Relationship Id="rId63" Type="http://schemas.openxmlformats.org/officeDocument/2006/relationships/customXml" Target="../ink/ink3579.xml"/><Relationship Id="rId7" Type="http://schemas.openxmlformats.org/officeDocument/2006/relationships/customXml" Target="../ink/ink3551.xml"/><Relationship Id="rId2" Type="http://schemas.openxmlformats.org/officeDocument/2006/relationships/image" Target="../media/image389.png"/><Relationship Id="rId16" Type="http://schemas.openxmlformats.org/officeDocument/2006/relationships/image" Target="../media/image399.png"/><Relationship Id="rId29" Type="http://schemas.openxmlformats.org/officeDocument/2006/relationships/customXml" Target="../ink/ink3562.xml"/><Relationship Id="rId11" Type="http://schemas.openxmlformats.org/officeDocument/2006/relationships/customXml" Target="../ink/ink3553.xml"/><Relationship Id="rId24" Type="http://schemas.openxmlformats.org/officeDocument/2006/relationships/image" Target="../media/image407.png"/><Relationship Id="rId32" Type="http://schemas.openxmlformats.org/officeDocument/2006/relationships/image" Target="../media/image411.png"/><Relationship Id="rId37" Type="http://schemas.openxmlformats.org/officeDocument/2006/relationships/customXml" Target="../ink/ink3566.xml"/><Relationship Id="rId40" Type="http://schemas.openxmlformats.org/officeDocument/2006/relationships/image" Target="../media/image415.png"/><Relationship Id="rId45" Type="http://schemas.openxmlformats.org/officeDocument/2006/relationships/customXml" Target="../ink/ink3570.xml"/><Relationship Id="rId53" Type="http://schemas.openxmlformats.org/officeDocument/2006/relationships/customXml" Target="../ink/ink3574.xml"/><Relationship Id="rId58" Type="http://schemas.openxmlformats.org/officeDocument/2006/relationships/image" Target="../media/image426.png"/><Relationship Id="rId5" Type="http://schemas.openxmlformats.org/officeDocument/2006/relationships/customXml" Target="../ink/ink3550.xml"/><Relationship Id="rId61" Type="http://schemas.openxmlformats.org/officeDocument/2006/relationships/customXml" Target="../ink/ink3578.xml"/><Relationship Id="rId19" Type="http://schemas.openxmlformats.org/officeDocument/2006/relationships/customXml" Target="../ink/ink3557.xml"/><Relationship Id="rId14" Type="http://schemas.openxmlformats.org/officeDocument/2006/relationships/image" Target="../media/image398.png"/><Relationship Id="rId22" Type="http://schemas.openxmlformats.org/officeDocument/2006/relationships/image" Target="../media/image406.png"/><Relationship Id="rId27" Type="http://schemas.openxmlformats.org/officeDocument/2006/relationships/customXml" Target="../ink/ink3561.xml"/><Relationship Id="rId30" Type="http://schemas.openxmlformats.org/officeDocument/2006/relationships/image" Target="../media/image410.png"/><Relationship Id="rId35" Type="http://schemas.openxmlformats.org/officeDocument/2006/relationships/customXml" Target="../ink/ink3565.xml"/><Relationship Id="rId43" Type="http://schemas.openxmlformats.org/officeDocument/2006/relationships/customXml" Target="../ink/ink3569.xml"/><Relationship Id="rId48" Type="http://schemas.openxmlformats.org/officeDocument/2006/relationships/image" Target="../media/image419.png"/><Relationship Id="rId56" Type="http://schemas.openxmlformats.org/officeDocument/2006/relationships/image" Target="../media/image423.png"/><Relationship Id="rId64" Type="http://schemas.openxmlformats.org/officeDocument/2006/relationships/image" Target="../media/image546.png"/><Relationship Id="rId8" Type="http://schemas.openxmlformats.org/officeDocument/2006/relationships/image" Target="../media/image393.png"/><Relationship Id="rId51" Type="http://schemas.openxmlformats.org/officeDocument/2006/relationships/customXml" Target="../ink/ink3573.xml"/><Relationship Id="rId3" Type="http://schemas.openxmlformats.org/officeDocument/2006/relationships/customXml" Target="../ink/ink3549.xml"/><Relationship Id="rId12" Type="http://schemas.openxmlformats.org/officeDocument/2006/relationships/image" Target="../media/image397.png"/><Relationship Id="rId17" Type="http://schemas.openxmlformats.org/officeDocument/2006/relationships/customXml" Target="../ink/ink3556.xml"/><Relationship Id="rId25" Type="http://schemas.openxmlformats.org/officeDocument/2006/relationships/customXml" Target="../ink/ink3560.xml"/><Relationship Id="rId33" Type="http://schemas.openxmlformats.org/officeDocument/2006/relationships/customXml" Target="../ink/ink3564.xml"/><Relationship Id="rId38" Type="http://schemas.openxmlformats.org/officeDocument/2006/relationships/image" Target="../media/image414.png"/><Relationship Id="rId46" Type="http://schemas.openxmlformats.org/officeDocument/2006/relationships/image" Target="../media/image363.png"/><Relationship Id="rId59" Type="http://schemas.openxmlformats.org/officeDocument/2006/relationships/customXml" Target="../ink/ink3577.xml"/><Relationship Id="rId20" Type="http://schemas.openxmlformats.org/officeDocument/2006/relationships/image" Target="../media/image405.png"/><Relationship Id="rId41" Type="http://schemas.openxmlformats.org/officeDocument/2006/relationships/customXml" Target="../ink/ink3568.xml"/><Relationship Id="rId54" Type="http://schemas.openxmlformats.org/officeDocument/2006/relationships/image" Target="../media/image422.png"/><Relationship Id="rId62" Type="http://schemas.openxmlformats.org/officeDocument/2006/relationships/image" Target="../media/image5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15" Type="http://schemas.openxmlformats.org/officeDocument/2006/relationships/customXml" Target="../ink/ink3555.xml"/><Relationship Id="rId23" Type="http://schemas.openxmlformats.org/officeDocument/2006/relationships/customXml" Target="../ink/ink3559.xml"/><Relationship Id="rId28" Type="http://schemas.openxmlformats.org/officeDocument/2006/relationships/image" Target="../media/image409.png"/><Relationship Id="rId36" Type="http://schemas.openxmlformats.org/officeDocument/2006/relationships/image" Target="../media/image413.png"/><Relationship Id="rId49" Type="http://schemas.openxmlformats.org/officeDocument/2006/relationships/customXml" Target="../ink/ink3572.xml"/><Relationship Id="rId57" Type="http://schemas.openxmlformats.org/officeDocument/2006/relationships/customXml" Target="../ink/ink3576.xml"/><Relationship Id="rId10" Type="http://schemas.openxmlformats.org/officeDocument/2006/relationships/image" Target="../media/image396.png"/><Relationship Id="rId31" Type="http://schemas.openxmlformats.org/officeDocument/2006/relationships/customXml" Target="../ink/ink3563.xml"/><Relationship Id="rId44" Type="http://schemas.openxmlformats.org/officeDocument/2006/relationships/image" Target="../media/image418.png"/><Relationship Id="rId52" Type="http://schemas.openxmlformats.org/officeDocument/2006/relationships/image" Target="../media/image421.png"/><Relationship Id="rId60" Type="http://schemas.openxmlformats.org/officeDocument/2006/relationships/image" Target="../media/image544.png"/><Relationship Id="rId4" Type="http://schemas.openxmlformats.org/officeDocument/2006/relationships/image" Target="../media/image391.png"/><Relationship Id="rId9" Type="http://schemas.openxmlformats.org/officeDocument/2006/relationships/customXml" Target="../ink/ink3552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8.png"/><Relationship Id="rId21" Type="http://schemas.openxmlformats.org/officeDocument/2006/relationships/customXml" Target="../ink/ink3589.xml"/><Relationship Id="rId42" Type="http://schemas.openxmlformats.org/officeDocument/2006/relationships/image" Target="../media/image417.png"/><Relationship Id="rId47" Type="http://schemas.openxmlformats.org/officeDocument/2006/relationships/customXml" Target="../ink/ink3602.xml"/><Relationship Id="rId63" Type="http://schemas.openxmlformats.org/officeDocument/2006/relationships/customXml" Target="../ink/ink3610.xml"/><Relationship Id="rId68" Type="http://schemas.openxmlformats.org/officeDocument/2006/relationships/image" Target="../media/image548.png"/><Relationship Id="rId84" Type="http://schemas.openxmlformats.org/officeDocument/2006/relationships/image" Target="../media/image556.png"/><Relationship Id="rId89" Type="http://schemas.openxmlformats.org/officeDocument/2006/relationships/customXml" Target="../ink/ink3623.xml"/><Relationship Id="rId16" Type="http://schemas.openxmlformats.org/officeDocument/2006/relationships/image" Target="../media/image399.png"/><Relationship Id="rId11" Type="http://schemas.openxmlformats.org/officeDocument/2006/relationships/customXml" Target="../ink/ink3584.xml"/><Relationship Id="rId32" Type="http://schemas.openxmlformats.org/officeDocument/2006/relationships/image" Target="../media/image411.png"/><Relationship Id="rId37" Type="http://schemas.openxmlformats.org/officeDocument/2006/relationships/customXml" Target="../ink/ink3597.xml"/><Relationship Id="rId53" Type="http://schemas.openxmlformats.org/officeDocument/2006/relationships/customXml" Target="../ink/ink3605.xml"/><Relationship Id="rId58" Type="http://schemas.openxmlformats.org/officeDocument/2006/relationships/image" Target="../media/image426.png"/><Relationship Id="rId74" Type="http://schemas.openxmlformats.org/officeDocument/2006/relationships/image" Target="../media/image551.png"/><Relationship Id="rId79" Type="http://schemas.openxmlformats.org/officeDocument/2006/relationships/customXml" Target="../ink/ink3618.xml"/><Relationship Id="rId5" Type="http://schemas.openxmlformats.org/officeDocument/2006/relationships/customXml" Target="../ink/ink3581.xml"/><Relationship Id="rId90" Type="http://schemas.openxmlformats.org/officeDocument/2006/relationships/image" Target="../media/image559.png"/><Relationship Id="rId14" Type="http://schemas.openxmlformats.org/officeDocument/2006/relationships/image" Target="../media/image398.png"/><Relationship Id="rId22" Type="http://schemas.openxmlformats.org/officeDocument/2006/relationships/image" Target="../media/image406.png"/><Relationship Id="rId27" Type="http://schemas.openxmlformats.org/officeDocument/2006/relationships/customXml" Target="../ink/ink3592.xml"/><Relationship Id="rId30" Type="http://schemas.openxmlformats.org/officeDocument/2006/relationships/image" Target="../media/image410.png"/><Relationship Id="rId35" Type="http://schemas.openxmlformats.org/officeDocument/2006/relationships/customXml" Target="../ink/ink3596.xml"/><Relationship Id="rId43" Type="http://schemas.openxmlformats.org/officeDocument/2006/relationships/customXml" Target="../ink/ink3600.xml"/><Relationship Id="rId48" Type="http://schemas.openxmlformats.org/officeDocument/2006/relationships/image" Target="../media/image419.png"/><Relationship Id="rId56" Type="http://schemas.openxmlformats.org/officeDocument/2006/relationships/image" Target="../media/image423.png"/><Relationship Id="rId64" Type="http://schemas.openxmlformats.org/officeDocument/2006/relationships/image" Target="../media/image546.png"/><Relationship Id="rId69" Type="http://schemas.openxmlformats.org/officeDocument/2006/relationships/customXml" Target="../ink/ink3613.xml"/><Relationship Id="rId77" Type="http://schemas.openxmlformats.org/officeDocument/2006/relationships/customXml" Target="../ink/ink3617.xml"/><Relationship Id="rId8" Type="http://schemas.openxmlformats.org/officeDocument/2006/relationships/image" Target="../media/image393.png"/><Relationship Id="rId51" Type="http://schemas.openxmlformats.org/officeDocument/2006/relationships/customXml" Target="../ink/ink3604.xml"/><Relationship Id="rId72" Type="http://schemas.openxmlformats.org/officeDocument/2006/relationships/image" Target="../media/image550.png"/><Relationship Id="rId80" Type="http://schemas.openxmlformats.org/officeDocument/2006/relationships/image" Target="../media/image554.png"/><Relationship Id="rId85" Type="http://schemas.openxmlformats.org/officeDocument/2006/relationships/customXml" Target="../ink/ink3621.xml"/><Relationship Id="rId3" Type="http://schemas.openxmlformats.org/officeDocument/2006/relationships/customXml" Target="../ink/ink3580.xml"/><Relationship Id="rId12" Type="http://schemas.openxmlformats.org/officeDocument/2006/relationships/image" Target="../media/image397.png"/><Relationship Id="rId17" Type="http://schemas.openxmlformats.org/officeDocument/2006/relationships/customXml" Target="../ink/ink3587.xml"/><Relationship Id="rId25" Type="http://schemas.openxmlformats.org/officeDocument/2006/relationships/customXml" Target="../ink/ink3591.xml"/><Relationship Id="rId33" Type="http://schemas.openxmlformats.org/officeDocument/2006/relationships/customXml" Target="../ink/ink3595.xml"/><Relationship Id="rId38" Type="http://schemas.openxmlformats.org/officeDocument/2006/relationships/image" Target="../media/image414.png"/><Relationship Id="rId46" Type="http://schemas.openxmlformats.org/officeDocument/2006/relationships/image" Target="../media/image363.png"/><Relationship Id="rId59" Type="http://schemas.openxmlformats.org/officeDocument/2006/relationships/customXml" Target="../ink/ink3608.xml"/><Relationship Id="rId67" Type="http://schemas.openxmlformats.org/officeDocument/2006/relationships/customXml" Target="../ink/ink3612.xml"/><Relationship Id="rId20" Type="http://schemas.openxmlformats.org/officeDocument/2006/relationships/image" Target="../media/image405.png"/><Relationship Id="rId41" Type="http://schemas.openxmlformats.org/officeDocument/2006/relationships/customXml" Target="../ink/ink3599.xml"/><Relationship Id="rId54" Type="http://schemas.openxmlformats.org/officeDocument/2006/relationships/image" Target="../media/image422.png"/><Relationship Id="rId62" Type="http://schemas.openxmlformats.org/officeDocument/2006/relationships/image" Target="../media/image545.png"/><Relationship Id="rId70" Type="http://schemas.openxmlformats.org/officeDocument/2006/relationships/image" Target="../media/image549.png"/><Relationship Id="rId75" Type="http://schemas.openxmlformats.org/officeDocument/2006/relationships/customXml" Target="../ink/ink3616.xml"/><Relationship Id="rId83" Type="http://schemas.openxmlformats.org/officeDocument/2006/relationships/customXml" Target="../ink/ink3620.xml"/><Relationship Id="rId88" Type="http://schemas.openxmlformats.org/officeDocument/2006/relationships/image" Target="../media/image558.png"/><Relationship Id="rId91" Type="http://schemas.openxmlformats.org/officeDocument/2006/relationships/customXml" Target="../ink/ink36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15" Type="http://schemas.openxmlformats.org/officeDocument/2006/relationships/customXml" Target="../ink/ink3586.xml"/><Relationship Id="rId23" Type="http://schemas.openxmlformats.org/officeDocument/2006/relationships/customXml" Target="../ink/ink3590.xml"/><Relationship Id="rId28" Type="http://schemas.openxmlformats.org/officeDocument/2006/relationships/image" Target="../media/image409.png"/><Relationship Id="rId36" Type="http://schemas.openxmlformats.org/officeDocument/2006/relationships/image" Target="../media/image413.png"/><Relationship Id="rId49" Type="http://schemas.openxmlformats.org/officeDocument/2006/relationships/customXml" Target="../ink/ink3603.xml"/><Relationship Id="rId57" Type="http://schemas.openxmlformats.org/officeDocument/2006/relationships/customXml" Target="../ink/ink3607.xml"/><Relationship Id="rId10" Type="http://schemas.openxmlformats.org/officeDocument/2006/relationships/image" Target="../media/image396.png"/><Relationship Id="rId31" Type="http://schemas.openxmlformats.org/officeDocument/2006/relationships/customXml" Target="../ink/ink3594.xml"/><Relationship Id="rId44" Type="http://schemas.openxmlformats.org/officeDocument/2006/relationships/image" Target="../media/image418.png"/><Relationship Id="rId52" Type="http://schemas.openxmlformats.org/officeDocument/2006/relationships/image" Target="../media/image421.png"/><Relationship Id="rId60" Type="http://schemas.openxmlformats.org/officeDocument/2006/relationships/image" Target="../media/image544.png"/><Relationship Id="rId65" Type="http://schemas.openxmlformats.org/officeDocument/2006/relationships/customXml" Target="../ink/ink3611.xml"/><Relationship Id="rId73" Type="http://schemas.openxmlformats.org/officeDocument/2006/relationships/customXml" Target="../ink/ink3615.xml"/><Relationship Id="rId78" Type="http://schemas.openxmlformats.org/officeDocument/2006/relationships/image" Target="../media/image553.png"/><Relationship Id="rId81" Type="http://schemas.openxmlformats.org/officeDocument/2006/relationships/customXml" Target="../ink/ink3619.xml"/><Relationship Id="rId86" Type="http://schemas.openxmlformats.org/officeDocument/2006/relationships/image" Target="../media/image557.png"/><Relationship Id="rId4" Type="http://schemas.openxmlformats.org/officeDocument/2006/relationships/image" Target="../media/image391.png"/><Relationship Id="rId9" Type="http://schemas.openxmlformats.org/officeDocument/2006/relationships/customXml" Target="../ink/ink3583.xml"/><Relationship Id="rId13" Type="http://schemas.openxmlformats.org/officeDocument/2006/relationships/customXml" Target="../ink/ink3585.xml"/><Relationship Id="rId18" Type="http://schemas.openxmlformats.org/officeDocument/2006/relationships/image" Target="../media/image404.png"/><Relationship Id="rId39" Type="http://schemas.openxmlformats.org/officeDocument/2006/relationships/customXml" Target="../ink/ink3598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3606.xml"/><Relationship Id="rId76" Type="http://schemas.openxmlformats.org/officeDocument/2006/relationships/image" Target="../media/image552.png"/><Relationship Id="rId7" Type="http://schemas.openxmlformats.org/officeDocument/2006/relationships/customXml" Target="../ink/ink3582.xml"/><Relationship Id="rId71" Type="http://schemas.openxmlformats.org/officeDocument/2006/relationships/customXml" Target="../ink/ink3614.xml"/><Relationship Id="rId92" Type="http://schemas.openxmlformats.org/officeDocument/2006/relationships/image" Target="../media/image560.png"/><Relationship Id="rId2" Type="http://schemas.openxmlformats.org/officeDocument/2006/relationships/image" Target="../media/image389.png"/><Relationship Id="rId29" Type="http://schemas.openxmlformats.org/officeDocument/2006/relationships/customXml" Target="../ink/ink3593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3601.xml"/><Relationship Id="rId66" Type="http://schemas.openxmlformats.org/officeDocument/2006/relationships/image" Target="../media/image547.png"/><Relationship Id="rId87" Type="http://schemas.openxmlformats.org/officeDocument/2006/relationships/customXml" Target="../ink/ink3622.xml"/><Relationship Id="rId61" Type="http://schemas.openxmlformats.org/officeDocument/2006/relationships/customXml" Target="../ink/ink3609.xml"/><Relationship Id="rId82" Type="http://schemas.openxmlformats.org/officeDocument/2006/relationships/image" Target="../media/image555.png"/><Relationship Id="rId19" Type="http://schemas.openxmlformats.org/officeDocument/2006/relationships/customXml" Target="../ink/ink3588.xml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8.png"/><Relationship Id="rId21" Type="http://schemas.openxmlformats.org/officeDocument/2006/relationships/customXml" Target="../ink/ink3634.xml"/><Relationship Id="rId42" Type="http://schemas.openxmlformats.org/officeDocument/2006/relationships/image" Target="../media/image417.png"/><Relationship Id="rId47" Type="http://schemas.openxmlformats.org/officeDocument/2006/relationships/customXml" Target="../ink/ink3647.xml"/><Relationship Id="rId63" Type="http://schemas.openxmlformats.org/officeDocument/2006/relationships/customXml" Target="../ink/ink3655.xml"/><Relationship Id="rId68" Type="http://schemas.openxmlformats.org/officeDocument/2006/relationships/image" Target="../media/image548.png"/><Relationship Id="rId84" Type="http://schemas.openxmlformats.org/officeDocument/2006/relationships/image" Target="../media/image563.png"/><Relationship Id="rId16" Type="http://schemas.openxmlformats.org/officeDocument/2006/relationships/image" Target="../media/image399.png"/><Relationship Id="rId11" Type="http://schemas.openxmlformats.org/officeDocument/2006/relationships/customXml" Target="../ink/ink3629.xml"/><Relationship Id="rId32" Type="http://schemas.openxmlformats.org/officeDocument/2006/relationships/image" Target="../media/image411.png"/><Relationship Id="rId37" Type="http://schemas.openxmlformats.org/officeDocument/2006/relationships/customXml" Target="../ink/ink3642.xml"/><Relationship Id="rId53" Type="http://schemas.openxmlformats.org/officeDocument/2006/relationships/customXml" Target="../ink/ink3650.xml"/><Relationship Id="rId58" Type="http://schemas.openxmlformats.org/officeDocument/2006/relationships/image" Target="../media/image426.png"/><Relationship Id="rId74" Type="http://schemas.openxmlformats.org/officeDocument/2006/relationships/image" Target="../media/image551.png"/><Relationship Id="rId79" Type="http://schemas.openxmlformats.org/officeDocument/2006/relationships/customXml" Target="../ink/ink3663.xml"/><Relationship Id="rId5" Type="http://schemas.openxmlformats.org/officeDocument/2006/relationships/customXml" Target="../ink/ink3626.xml"/><Relationship Id="rId19" Type="http://schemas.openxmlformats.org/officeDocument/2006/relationships/customXml" Target="../ink/ink3633.xml"/><Relationship Id="rId14" Type="http://schemas.openxmlformats.org/officeDocument/2006/relationships/image" Target="../media/image398.png"/><Relationship Id="rId22" Type="http://schemas.openxmlformats.org/officeDocument/2006/relationships/image" Target="../media/image406.png"/><Relationship Id="rId27" Type="http://schemas.openxmlformats.org/officeDocument/2006/relationships/customXml" Target="../ink/ink3637.xml"/><Relationship Id="rId30" Type="http://schemas.openxmlformats.org/officeDocument/2006/relationships/image" Target="../media/image410.png"/><Relationship Id="rId35" Type="http://schemas.openxmlformats.org/officeDocument/2006/relationships/customXml" Target="../ink/ink3641.xml"/><Relationship Id="rId43" Type="http://schemas.openxmlformats.org/officeDocument/2006/relationships/customXml" Target="../ink/ink3645.xml"/><Relationship Id="rId48" Type="http://schemas.openxmlformats.org/officeDocument/2006/relationships/image" Target="../media/image419.png"/><Relationship Id="rId56" Type="http://schemas.openxmlformats.org/officeDocument/2006/relationships/image" Target="../media/image423.png"/><Relationship Id="rId64" Type="http://schemas.openxmlformats.org/officeDocument/2006/relationships/image" Target="../media/image546.png"/><Relationship Id="rId69" Type="http://schemas.openxmlformats.org/officeDocument/2006/relationships/customXml" Target="../ink/ink3658.xml"/><Relationship Id="rId77" Type="http://schemas.openxmlformats.org/officeDocument/2006/relationships/customXml" Target="../ink/ink3662.xml"/><Relationship Id="rId8" Type="http://schemas.openxmlformats.org/officeDocument/2006/relationships/image" Target="../media/image393.png"/><Relationship Id="rId51" Type="http://schemas.openxmlformats.org/officeDocument/2006/relationships/customXml" Target="../ink/ink3649.xml"/><Relationship Id="rId72" Type="http://schemas.openxmlformats.org/officeDocument/2006/relationships/image" Target="../media/image550.png"/><Relationship Id="rId80" Type="http://schemas.openxmlformats.org/officeDocument/2006/relationships/image" Target="../media/image561.png"/><Relationship Id="rId85" Type="http://schemas.openxmlformats.org/officeDocument/2006/relationships/customXml" Target="../ink/ink3666.xml"/><Relationship Id="rId3" Type="http://schemas.openxmlformats.org/officeDocument/2006/relationships/customXml" Target="../ink/ink3625.xml"/><Relationship Id="rId12" Type="http://schemas.openxmlformats.org/officeDocument/2006/relationships/image" Target="../media/image397.png"/><Relationship Id="rId17" Type="http://schemas.openxmlformats.org/officeDocument/2006/relationships/customXml" Target="../ink/ink3632.xml"/><Relationship Id="rId25" Type="http://schemas.openxmlformats.org/officeDocument/2006/relationships/customXml" Target="../ink/ink3636.xml"/><Relationship Id="rId33" Type="http://schemas.openxmlformats.org/officeDocument/2006/relationships/customXml" Target="../ink/ink3640.xml"/><Relationship Id="rId38" Type="http://schemas.openxmlformats.org/officeDocument/2006/relationships/image" Target="../media/image414.png"/><Relationship Id="rId46" Type="http://schemas.openxmlformats.org/officeDocument/2006/relationships/image" Target="../media/image363.png"/><Relationship Id="rId59" Type="http://schemas.openxmlformats.org/officeDocument/2006/relationships/customXml" Target="../ink/ink3653.xml"/><Relationship Id="rId67" Type="http://schemas.openxmlformats.org/officeDocument/2006/relationships/customXml" Target="../ink/ink3657.xml"/><Relationship Id="rId20" Type="http://schemas.openxmlformats.org/officeDocument/2006/relationships/image" Target="../media/image405.png"/><Relationship Id="rId41" Type="http://schemas.openxmlformats.org/officeDocument/2006/relationships/customXml" Target="../ink/ink3644.xml"/><Relationship Id="rId54" Type="http://schemas.openxmlformats.org/officeDocument/2006/relationships/image" Target="../media/image422.png"/><Relationship Id="rId62" Type="http://schemas.openxmlformats.org/officeDocument/2006/relationships/image" Target="../media/image545.png"/><Relationship Id="rId70" Type="http://schemas.openxmlformats.org/officeDocument/2006/relationships/image" Target="../media/image549.png"/><Relationship Id="rId75" Type="http://schemas.openxmlformats.org/officeDocument/2006/relationships/customXml" Target="../ink/ink3661.xml"/><Relationship Id="rId83" Type="http://schemas.openxmlformats.org/officeDocument/2006/relationships/customXml" Target="../ink/ink366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15" Type="http://schemas.openxmlformats.org/officeDocument/2006/relationships/customXml" Target="../ink/ink3631.xml"/><Relationship Id="rId23" Type="http://schemas.openxmlformats.org/officeDocument/2006/relationships/customXml" Target="../ink/ink3635.xml"/><Relationship Id="rId28" Type="http://schemas.openxmlformats.org/officeDocument/2006/relationships/image" Target="../media/image409.png"/><Relationship Id="rId36" Type="http://schemas.openxmlformats.org/officeDocument/2006/relationships/image" Target="../media/image413.png"/><Relationship Id="rId49" Type="http://schemas.openxmlformats.org/officeDocument/2006/relationships/customXml" Target="../ink/ink3648.xml"/><Relationship Id="rId57" Type="http://schemas.openxmlformats.org/officeDocument/2006/relationships/customXml" Target="../ink/ink3652.xml"/><Relationship Id="rId10" Type="http://schemas.openxmlformats.org/officeDocument/2006/relationships/image" Target="../media/image396.png"/><Relationship Id="rId31" Type="http://schemas.openxmlformats.org/officeDocument/2006/relationships/customXml" Target="../ink/ink3639.xml"/><Relationship Id="rId44" Type="http://schemas.openxmlformats.org/officeDocument/2006/relationships/image" Target="../media/image418.png"/><Relationship Id="rId52" Type="http://schemas.openxmlformats.org/officeDocument/2006/relationships/image" Target="../media/image421.png"/><Relationship Id="rId60" Type="http://schemas.openxmlformats.org/officeDocument/2006/relationships/image" Target="../media/image544.png"/><Relationship Id="rId65" Type="http://schemas.openxmlformats.org/officeDocument/2006/relationships/customXml" Target="../ink/ink3656.xml"/><Relationship Id="rId73" Type="http://schemas.openxmlformats.org/officeDocument/2006/relationships/customXml" Target="../ink/ink3660.xml"/><Relationship Id="rId78" Type="http://schemas.openxmlformats.org/officeDocument/2006/relationships/image" Target="../media/image554.png"/><Relationship Id="rId81" Type="http://schemas.openxmlformats.org/officeDocument/2006/relationships/customXml" Target="../ink/ink3664.xml"/><Relationship Id="rId86" Type="http://schemas.openxmlformats.org/officeDocument/2006/relationships/image" Target="../media/image564.png"/><Relationship Id="rId4" Type="http://schemas.openxmlformats.org/officeDocument/2006/relationships/image" Target="../media/image391.png"/><Relationship Id="rId9" Type="http://schemas.openxmlformats.org/officeDocument/2006/relationships/customXml" Target="../ink/ink3628.xml"/><Relationship Id="rId13" Type="http://schemas.openxmlformats.org/officeDocument/2006/relationships/customXml" Target="../ink/ink3630.xml"/><Relationship Id="rId18" Type="http://schemas.openxmlformats.org/officeDocument/2006/relationships/image" Target="../media/image404.png"/><Relationship Id="rId39" Type="http://schemas.openxmlformats.org/officeDocument/2006/relationships/customXml" Target="../ink/ink3643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3651.xml"/><Relationship Id="rId76" Type="http://schemas.openxmlformats.org/officeDocument/2006/relationships/image" Target="../media/image552.png"/><Relationship Id="rId7" Type="http://schemas.openxmlformats.org/officeDocument/2006/relationships/customXml" Target="../ink/ink3627.xml"/><Relationship Id="rId71" Type="http://schemas.openxmlformats.org/officeDocument/2006/relationships/customXml" Target="../ink/ink3659.xml"/><Relationship Id="rId2" Type="http://schemas.openxmlformats.org/officeDocument/2006/relationships/image" Target="../media/image389.png"/><Relationship Id="rId29" Type="http://schemas.openxmlformats.org/officeDocument/2006/relationships/customXml" Target="../ink/ink3638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3646.xml"/><Relationship Id="rId66" Type="http://schemas.openxmlformats.org/officeDocument/2006/relationships/image" Target="../media/image547.png"/><Relationship Id="rId61" Type="http://schemas.openxmlformats.org/officeDocument/2006/relationships/customXml" Target="../ink/ink3654.xml"/><Relationship Id="rId82" Type="http://schemas.openxmlformats.org/officeDocument/2006/relationships/image" Target="../media/image562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8.png"/><Relationship Id="rId21" Type="http://schemas.openxmlformats.org/officeDocument/2006/relationships/customXml" Target="../ink/ink3676.xml"/><Relationship Id="rId42" Type="http://schemas.openxmlformats.org/officeDocument/2006/relationships/image" Target="../media/image417.png"/><Relationship Id="rId47" Type="http://schemas.openxmlformats.org/officeDocument/2006/relationships/customXml" Target="../ink/ink3689.xml"/><Relationship Id="rId63" Type="http://schemas.openxmlformats.org/officeDocument/2006/relationships/customXml" Target="../ink/ink3697.xml"/><Relationship Id="rId68" Type="http://schemas.openxmlformats.org/officeDocument/2006/relationships/image" Target="../media/image548.png"/><Relationship Id="rId84" Type="http://schemas.openxmlformats.org/officeDocument/2006/relationships/image" Target="../media/image563.png"/><Relationship Id="rId89" Type="http://schemas.openxmlformats.org/officeDocument/2006/relationships/customXml" Target="../ink/ink3710.xml"/><Relationship Id="rId16" Type="http://schemas.openxmlformats.org/officeDocument/2006/relationships/image" Target="../media/image399.png"/><Relationship Id="rId11" Type="http://schemas.openxmlformats.org/officeDocument/2006/relationships/customXml" Target="../ink/ink3671.xml"/><Relationship Id="rId32" Type="http://schemas.openxmlformats.org/officeDocument/2006/relationships/image" Target="../media/image411.png"/><Relationship Id="rId37" Type="http://schemas.openxmlformats.org/officeDocument/2006/relationships/customXml" Target="../ink/ink3684.xml"/><Relationship Id="rId53" Type="http://schemas.openxmlformats.org/officeDocument/2006/relationships/customXml" Target="../ink/ink3692.xml"/><Relationship Id="rId58" Type="http://schemas.openxmlformats.org/officeDocument/2006/relationships/image" Target="../media/image426.png"/><Relationship Id="rId74" Type="http://schemas.openxmlformats.org/officeDocument/2006/relationships/image" Target="../media/image551.png"/><Relationship Id="rId79" Type="http://schemas.openxmlformats.org/officeDocument/2006/relationships/customXml" Target="../ink/ink3705.xml"/><Relationship Id="rId5" Type="http://schemas.openxmlformats.org/officeDocument/2006/relationships/customXml" Target="../ink/ink3668.xml"/><Relationship Id="rId90" Type="http://schemas.openxmlformats.org/officeDocument/2006/relationships/image" Target="../media/image566.png"/><Relationship Id="rId95" Type="http://schemas.openxmlformats.org/officeDocument/2006/relationships/customXml" Target="../ink/ink3713.xml"/><Relationship Id="rId22" Type="http://schemas.openxmlformats.org/officeDocument/2006/relationships/image" Target="../media/image406.png"/><Relationship Id="rId27" Type="http://schemas.openxmlformats.org/officeDocument/2006/relationships/customXml" Target="../ink/ink3679.xml"/><Relationship Id="rId43" Type="http://schemas.openxmlformats.org/officeDocument/2006/relationships/customXml" Target="../ink/ink3687.xml"/><Relationship Id="rId48" Type="http://schemas.openxmlformats.org/officeDocument/2006/relationships/image" Target="../media/image419.png"/><Relationship Id="rId64" Type="http://schemas.openxmlformats.org/officeDocument/2006/relationships/image" Target="../media/image546.png"/><Relationship Id="rId69" Type="http://schemas.openxmlformats.org/officeDocument/2006/relationships/customXml" Target="../ink/ink3700.xml"/><Relationship Id="rId8" Type="http://schemas.openxmlformats.org/officeDocument/2006/relationships/image" Target="../media/image393.png"/><Relationship Id="rId51" Type="http://schemas.openxmlformats.org/officeDocument/2006/relationships/customXml" Target="../ink/ink3691.xml"/><Relationship Id="rId72" Type="http://schemas.openxmlformats.org/officeDocument/2006/relationships/image" Target="../media/image550.png"/><Relationship Id="rId80" Type="http://schemas.openxmlformats.org/officeDocument/2006/relationships/image" Target="../media/image561.png"/><Relationship Id="rId85" Type="http://schemas.openxmlformats.org/officeDocument/2006/relationships/customXml" Target="../ink/ink3708.xml"/><Relationship Id="rId93" Type="http://schemas.openxmlformats.org/officeDocument/2006/relationships/customXml" Target="../ink/ink3712.xml"/><Relationship Id="rId3" Type="http://schemas.openxmlformats.org/officeDocument/2006/relationships/customXml" Target="../ink/ink3667.xml"/><Relationship Id="rId12" Type="http://schemas.openxmlformats.org/officeDocument/2006/relationships/image" Target="../media/image397.png"/><Relationship Id="rId17" Type="http://schemas.openxmlformats.org/officeDocument/2006/relationships/customXml" Target="../ink/ink3674.xml"/><Relationship Id="rId25" Type="http://schemas.openxmlformats.org/officeDocument/2006/relationships/customXml" Target="../ink/ink3678.xml"/><Relationship Id="rId33" Type="http://schemas.openxmlformats.org/officeDocument/2006/relationships/customXml" Target="../ink/ink3682.xml"/><Relationship Id="rId38" Type="http://schemas.openxmlformats.org/officeDocument/2006/relationships/image" Target="../media/image414.png"/><Relationship Id="rId46" Type="http://schemas.openxmlformats.org/officeDocument/2006/relationships/image" Target="../media/image363.png"/><Relationship Id="rId59" Type="http://schemas.openxmlformats.org/officeDocument/2006/relationships/customXml" Target="../ink/ink3695.xml"/><Relationship Id="rId67" Type="http://schemas.openxmlformats.org/officeDocument/2006/relationships/customXml" Target="../ink/ink3699.xml"/><Relationship Id="rId20" Type="http://schemas.openxmlformats.org/officeDocument/2006/relationships/image" Target="../media/image405.png"/><Relationship Id="rId41" Type="http://schemas.openxmlformats.org/officeDocument/2006/relationships/customXml" Target="../ink/ink3686.xml"/><Relationship Id="rId54" Type="http://schemas.openxmlformats.org/officeDocument/2006/relationships/image" Target="../media/image422.png"/><Relationship Id="rId62" Type="http://schemas.openxmlformats.org/officeDocument/2006/relationships/image" Target="../media/image545.png"/><Relationship Id="rId70" Type="http://schemas.openxmlformats.org/officeDocument/2006/relationships/image" Target="../media/image549.png"/><Relationship Id="rId75" Type="http://schemas.openxmlformats.org/officeDocument/2006/relationships/customXml" Target="../ink/ink3703.xml"/><Relationship Id="rId83" Type="http://schemas.openxmlformats.org/officeDocument/2006/relationships/customXml" Target="../ink/ink3707.xml"/><Relationship Id="rId88" Type="http://schemas.openxmlformats.org/officeDocument/2006/relationships/image" Target="../media/image565.png"/><Relationship Id="rId91" Type="http://schemas.openxmlformats.org/officeDocument/2006/relationships/customXml" Target="../ink/ink3711.xml"/><Relationship Id="rId96" Type="http://schemas.openxmlformats.org/officeDocument/2006/relationships/image" Target="../media/image5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15" Type="http://schemas.openxmlformats.org/officeDocument/2006/relationships/customXml" Target="../ink/ink3673.xml"/><Relationship Id="rId23" Type="http://schemas.openxmlformats.org/officeDocument/2006/relationships/customXml" Target="../ink/ink3677.xml"/><Relationship Id="rId28" Type="http://schemas.openxmlformats.org/officeDocument/2006/relationships/image" Target="../media/image409.png"/><Relationship Id="rId36" Type="http://schemas.openxmlformats.org/officeDocument/2006/relationships/image" Target="../media/image413.png"/><Relationship Id="rId49" Type="http://schemas.openxmlformats.org/officeDocument/2006/relationships/customXml" Target="../ink/ink3690.xml"/><Relationship Id="rId57" Type="http://schemas.openxmlformats.org/officeDocument/2006/relationships/customXml" Target="../ink/ink3694.xml"/><Relationship Id="rId10" Type="http://schemas.openxmlformats.org/officeDocument/2006/relationships/image" Target="../media/image396.png"/><Relationship Id="rId31" Type="http://schemas.openxmlformats.org/officeDocument/2006/relationships/customXml" Target="../ink/ink3681.xml"/><Relationship Id="rId44" Type="http://schemas.openxmlformats.org/officeDocument/2006/relationships/image" Target="../media/image418.png"/><Relationship Id="rId52" Type="http://schemas.openxmlformats.org/officeDocument/2006/relationships/image" Target="../media/image421.png"/><Relationship Id="rId60" Type="http://schemas.openxmlformats.org/officeDocument/2006/relationships/image" Target="../media/image544.png"/><Relationship Id="rId65" Type="http://schemas.openxmlformats.org/officeDocument/2006/relationships/customXml" Target="../ink/ink3698.xml"/><Relationship Id="rId73" Type="http://schemas.openxmlformats.org/officeDocument/2006/relationships/customXml" Target="../ink/ink3702.xml"/><Relationship Id="rId78" Type="http://schemas.openxmlformats.org/officeDocument/2006/relationships/image" Target="../media/image554.png"/><Relationship Id="rId81" Type="http://schemas.openxmlformats.org/officeDocument/2006/relationships/customXml" Target="../ink/ink3706.xml"/><Relationship Id="rId86" Type="http://schemas.openxmlformats.org/officeDocument/2006/relationships/image" Target="../media/image564.png"/><Relationship Id="rId94" Type="http://schemas.openxmlformats.org/officeDocument/2006/relationships/image" Target="../media/image568.png"/><Relationship Id="rId4" Type="http://schemas.openxmlformats.org/officeDocument/2006/relationships/image" Target="../media/image391.png"/><Relationship Id="rId9" Type="http://schemas.openxmlformats.org/officeDocument/2006/relationships/customXml" Target="../ink/ink3670.xml"/><Relationship Id="rId13" Type="http://schemas.openxmlformats.org/officeDocument/2006/relationships/customXml" Target="../ink/ink3672.xml"/><Relationship Id="rId18" Type="http://schemas.openxmlformats.org/officeDocument/2006/relationships/image" Target="../media/image404.png"/><Relationship Id="rId39" Type="http://schemas.openxmlformats.org/officeDocument/2006/relationships/customXml" Target="../ink/ink3685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3693.xml"/><Relationship Id="rId76" Type="http://schemas.openxmlformats.org/officeDocument/2006/relationships/image" Target="../media/image552.png"/><Relationship Id="rId7" Type="http://schemas.openxmlformats.org/officeDocument/2006/relationships/customXml" Target="../ink/ink3669.xml"/><Relationship Id="rId71" Type="http://schemas.openxmlformats.org/officeDocument/2006/relationships/customXml" Target="../ink/ink3701.xml"/><Relationship Id="rId92" Type="http://schemas.openxmlformats.org/officeDocument/2006/relationships/image" Target="../media/image567.png"/><Relationship Id="rId2" Type="http://schemas.openxmlformats.org/officeDocument/2006/relationships/image" Target="../media/image389.png"/><Relationship Id="rId29" Type="http://schemas.openxmlformats.org/officeDocument/2006/relationships/customXml" Target="../ink/ink3680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3688.xml"/><Relationship Id="rId66" Type="http://schemas.openxmlformats.org/officeDocument/2006/relationships/image" Target="../media/image547.png"/><Relationship Id="rId87" Type="http://schemas.openxmlformats.org/officeDocument/2006/relationships/customXml" Target="../ink/ink3709.xml"/><Relationship Id="rId61" Type="http://schemas.openxmlformats.org/officeDocument/2006/relationships/customXml" Target="../ink/ink3696.xml"/><Relationship Id="rId82" Type="http://schemas.openxmlformats.org/officeDocument/2006/relationships/image" Target="../media/image562.png"/><Relationship Id="rId19" Type="http://schemas.openxmlformats.org/officeDocument/2006/relationships/customXml" Target="../ink/ink3675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3683.xml"/><Relationship Id="rId56" Type="http://schemas.openxmlformats.org/officeDocument/2006/relationships/image" Target="../media/image423.png"/><Relationship Id="rId77" Type="http://schemas.openxmlformats.org/officeDocument/2006/relationships/customXml" Target="../ink/ink3704.xml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8.png"/><Relationship Id="rId21" Type="http://schemas.openxmlformats.org/officeDocument/2006/relationships/customXml" Target="../ink/ink3723.xml"/><Relationship Id="rId42" Type="http://schemas.openxmlformats.org/officeDocument/2006/relationships/image" Target="../media/image417.png"/><Relationship Id="rId47" Type="http://schemas.openxmlformats.org/officeDocument/2006/relationships/customXml" Target="../ink/ink3736.xml"/><Relationship Id="rId63" Type="http://schemas.openxmlformats.org/officeDocument/2006/relationships/customXml" Target="../ink/ink3744.xml"/><Relationship Id="rId68" Type="http://schemas.openxmlformats.org/officeDocument/2006/relationships/image" Target="../media/image548.png"/><Relationship Id="rId84" Type="http://schemas.openxmlformats.org/officeDocument/2006/relationships/image" Target="../media/image563.png"/><Relationship Id="rId89" Type="http://schemas.openxmlformats.org/officeDocument/2006/relationships/customXml" Target="../ink/ink3757.xml"/><Relationship Id="rId16" Type="http://schemas.openxmlformats.org/officeDocument/2006/relationships/image" Target="../media/image399.png"/><Relationship Id="rId107" Type="http://schemas.openxmlformats.org/officeDocument/2006/relationships/customXml" Target="../ink/ink3766.xml"/><Relationship Id="rId11" Type="http://schemas.openxmlformats.org/officeDocument/2006/relationships/customXml" Target="../ink/ink3718.xml"/><Relationship Id="rId32" Type="http://schemas.openxmlformats.org/officeDocument/2006/relationships/image" Target="../media/image411.png"/><Relationship Id="rId37" Type="http://schemas.openxmlformats.org/officeDocument/2006/relationships/customXml" Target="../ink/ink3731.xml"/><Relationship Id="rId53" Type="http://schemas.openxmlformats.org/officeDocument/2006/relationships/customXml" Target="../ink/ink3739.xml"/><Relationship Id="rId58" Type="http://schemas.openxmlformats.org/officeDocument/2006/relationships/image" Target="../media/image426.png"/><Relationship Id="rId74" Type="http://schemas.openxmlformats.org/officeDocument/2006/relationships/image" Target="../media/image551.png"/><Relationship Id="rId79" Type="http://schemas.openxmlformats.org/officeDocument/2006/relationships/customXml" Target="../ink/ink3752.xml"/><Relationship Id="rId102" Type="http://schemas.openxmlformats.org/officeDocument/2006/relationships/image" Target="../media/image572.png"/><Relationship Id="rId5" Type="http://schemas.openxmlformats.org/officeDocument/2006/relationships/customXml" Target="../ink/ink3715.xml"/><Relationship Id="rId90" Type="http://schemas.openxmlformats.org/officeDocument/2006/relationships/image" Target="../media/image566.png"/><Relationship Id="rId95" Type="http://schemas.openxmlformats.org/officeDocument/2006/relationships/customXml" Target="../ink/ink3760.xml"/><Relationship Id="rId22" Type="http://schemas.openxmlformats.org/officeDocument/2006/relationships/image" Target="../media/image406.png"/><Relationship Id="rId27" Type="http://schemas.openxmlformats.org/officeDocument/2006/relationships/customXml" Target="../ink/ink3726.xml"/><Relationship Id="rId43" Type="http://schemas.openxmlformats.org/officeDocument/2006/relationships/customXml" Target="../ink/ink3734.xml"/><Relationship Id="rId48" Type="http://schemas.openxmlformats.org/officeDocument/2006/relationships/image" Target="../media/image419.png"/><Relationship Id="rId64" Type="http://schemas.openxmlformats.org/officeDocument/2006/relationships/image" Target="../media/image546.png"/><Relationship Id="rId69" Type="http://schemas.openxmlformats.org/officeDocument/2006/relationships/customXml" Target="../ink/ink3747.xml"/><Relationship Id="rId80" Type="http://schemas.openxmlformats.org/officeDocument/2006/relationships/image" Target="../media/image561.png"/><Relationship Id="rId85" Type="http://schemas.openxmlformats.org/officeDocument/2006/relationships/customXml" Target="../ink/ink3755.xml"/><Relationship Id="rId12" Type="http://schemas.openxmlformats.org/officeDocument/2006/relationships/image" Target="../media/image397.png"/><Relationship Id="rId17" Type="http://schemas.openxmlformats.org/officeDocument/2006/relationships/customXml" Target="../ink/ink3721.xml"/><Relationship Id="rId33" Type="http://schemas.openxmlformats.org/officeDocument/2006/relationships/customXml" Target="../ink/ink3729.xml"/><Relationship Id="rId38" Type="http://schemas.openxmlformats.org/officeDocument/2006/relationships/image" Target="../media/image414.png"/><Relationship Id="rId59" Type="http://schemas.openxmlformats.org/officeDocument/2006/relationships/customXml" Target="../ink/ink3742.xml"/><Relationship Id="rId103" Type="http://schemas.openxmlformats.org/officeDocument/2006/relationships/customXml" Target="../ink/ink3764.xml"/><Relationship Id="rId108" Type="http://schemas.openxmlformats.org/officeDocument/2006/relationships/image" Target="../media/image575.png"/><Relationship Id="rId20" Type="http://schemas.openxmlformats.org/officeDocument/2006/relationships/image" Target="../media/image405.png"/><Relationship Id="rId41" Type="http://schemas.openxmlformats.org/officeDocument/2006/relationships/customXml" Target="../ink/ink3733.xml"/><Relationship Id="rId54" Type="http://schemas.openxmlformats.org/officeDocument/2006/relationships/image" Target="../media/image422.png"/><Relationship Id="rId62" Type="http://schemas.openxmlformats.org/officeDocument/2006/relationships/image" Target="../media/image545.png"/><Relationship Id="rId70" Type="http://schemas.openxmlformats.org/officeDocument/2006/relationships/image" Target="../media/image549.png"/><Relationship Id="rId75" Type="http://schemas.openxmlformats.org/officeDocument/2006/relationships/customXml" Target="../ink/ink3750.xml"/><Relationship Id="rId83" Type="http://schemas.openxmlformats.org/officeDocument/2006/relationships/customXml" Target="../ink/ink3754.xml"/><Relationship Id="rId88" Type="http://schemas.openxmlformats.org/officeDocument/2006/relationships/image" Target="../media/image565.png"/><Relationship Id="rId91" Type="http://schemas.openxmlformats.org/officeDocument/2006/relationships/customXml" Target="../ink/ink3758.xml"/><Relationship Id="rId96" Type="http://schemas.openxmlformats.org/officeDocument/2006/relationships/image" Target="../media/image5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15" Type="http://schemas.openxmlformats.org/officeDocument/2006/relationships/customXml" Target="../ink/ink3720.xml"/><Relationship Id="rId23" Type="http://schemas.openxmlformats.org/officeDocument/2006/relationships/customXml" Target="../ink/ink3724.xml"/><Relationship Id="rId28" Type="http://schemas.openxmlformats.org/officeDocument/2006/relationships/image" Target="../media/image409.png"/><Relationship Id="rId36" Type="http://schemas.openxmlformats.org/officeDocument/2006/relationships/image" Target="../media/image413.png"/><Relationship Id="rId49" Type="http://schemas.openxmlformats.org/officeDocument/2006/relationships/customXml" Target="../ink/ink3737.xml"/><Relationship Id="rId57" Type="http://schemas.openxmlformats.org/officeDocument/2006/relationships/customXml" Target="../ink/ink3741.xml"/><Relationship Id="rId106" Type="http://schemas.openxmlformats.org/officeDocument/2006/relationships/image" Target="../media/image574.png"/><Relationship Id="rId10" Type="http://schemas.openxmlformats.org/officeDocument/2006/relationships/image" Target="../media/image396.png"/><Relationship Id="rId31" Type="http://schemas.openxmlformats.org/officeDocument/2006/relationships/customXml" Target="../ink/ink3728.xml"/><Relationship Id="rId44" Type="http://schemas.openxmlformats.org/officeDocument/2006/relationships/image" Target="../media/image418.png"/><Relationship Id="rId52" Type="http://schemas.openxmlformats.org/officeDocument/2006/relationships/image" Target="../media/image421.png"/><Relationship Id="rId60" Type="http://schemas.openxmlformats.org/officeDocument/2006/relationships/image" Target="../media/image544.png"/><Relationship Id="rId65" Type="http://schemas.openxmlformats.org/officeDocument/2006/relationships/customXml" Target="../ink/ink3745.xml"/><Relationship Id="rId73" Type="http://schemas.openxmlformats.org/officeDocument/2006/relationships/customXml" Target="../ink/ink3749.xml"/><Relationship Id="rId78" Type="http://schemas.openxmlformats.org/officeDocument/2006/relationships/image" Target="../media/image554.png"/><Relationship Id="rId81" Type="http://schemas.openxmlformats.org/officeDocument/2006/relationships/customXml" Target="../ink/ink3753.xml"/><Relationship Id="rId86" Type="http://schemas.openxmlformats.org/officeDocument/2006/relationships/image" Target="../media/image564.png"/><Relationship Id="rId94" Type="http://schemas.openxmlformats.org/officeDocument/2006/relationships/image" Target="../media/image568.png"/><Relationship Id="rId99" Type="http://schemas.openxmlformats.org/officeDocument/2006/relationships/customXml" Target="../ink/ink3762.xml"/><Relationship Id="rId101" Type="http://schemas.openxmlformats.org/officeDocument/2006/relationships/customXml" Target="../ink/ink3763.xml"/><Relationship Id="rId4" Type="http://schemas.openxmlformats.org/officeDocument/2006/relationships/image" Target="../media/image391.png"/><Relationship Id="rId9" Type="http://schemas.openxmlformats.org/officeDocument/2006/relationships/customXml" Target="../ink/ink3717.xml"/><Relationship Id="rId13" Type="http://schemas.openxmlformats.org/officeDocument/2006/relationships/customXml" Target="../ink/ink3719.xml"/><Relationship Id="rId18" Type="http://schemas.openxmlformats.org/officeDocument/2006/relationships/image" Target="../media/image404.png"/><Relationship Id="rId39" Type="http://schemas.openxmlformats.org/officeDocument/2006/relationships/customXml" Target="../ink/ink3732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3740.xml"/><Relationship Id="rId76" Type="http://schemas.openxmlformats.org/officeDocument/2006/relationships/image" Target="../media/image552.png"/><Relationship Id="rId97" Type="http://schemas.openxmlformats.org/officeDocument/2006/relationships/customXml" Target="../ink/ink3761.xml"/><Relationship Id="rId104" Type="http://schemas.openxmlformats.org/officeDocument/2006/relationships/image" Target="../media/image573.png"/><Relationship Id="rId7" Type="http://schemas.openxmlformats.org/officeDocument/2006/relationships/customXml" Target="../ink/ink3716.xml"/><Relationship Id="rId71" Type="http://schemas.openxmlformats.org/officeDocument/2006/relationships/customXml" Target="../ink/ink3748.xml"/><Relationship Id="rId92" Type="http://schemas.openxmlformats.org/officeDocument/2006/relationships/image" Target="../media/image567.png"/><Relationship Id="rId2" Type="http://schemas.openxmlformats.org/officeDocument/2006/relationships/image" Target="../media/image389.png"/><Relationship Id="rId29" Type="http://schemas.openxmlformats.org/officeDocument/2006/relationships/customXml" Target="../ink/ink3727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3735.xml"/><Relationship Id="rId66" Type="http://schemas.openxmlformats.org/officeDocument/2006/relationships/image" Target="../media/image547.png"/><Relationship Id="rId87" Type="http://schemas.openxmlformats.org/officeDocument/2006/relationships/customXml" Target="../ink/ink3756.xml"/><Relationship Id="rId61" Type="http://schemas.openxmlformats.org/officeDocument/2006/relationships/customXml" Target="../ink/ink3743.xml"/><Relationship Id="rId82" Type="http://schemas.openxmlformats.org/officeDocument/2006/relationships/image" Target="../media/image562.png"/><Relationship Id="rId19" Type="http://schemas.openxmlformats.org/officeDocument/2006/relationships/customXml" Target="../ink/ink3722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3730.xml"/><Relationship Id="rId56" Type="http://schemas.openxmlformats.org/officeDocument/2006/relationships/image" Target="../media/image423.png"/><Relationship Id="rId77" Type="http://schemas.openxmlformats.org/officeDocument/2006/relationships/customXml" Target="../ink/ink3751.xml"/><Relationship Id="rId100" Type="http://schemas.openxmlformats.org/officeDocument/2006/relationships/image" Target="../media/image571.png"/><Relationship Id="rId105" Type="http://schemas.openxmlformats.org/officeDocument/2006/relationships/customXml" Target="../ink/ink3765.xml"/><Relationship Id="rId8" Type="http://schemas.openxmlformats.org/officeDocument/2006/relationships/image" Target="../media/image393.png"/><Relationship Id="rId51" Type="http://schemas.openxmlformats.org/officeDocument/2006/relationships/customXml" Target="../ink/ink3738.xml"/><Relationship Id="rId72" Type="http://schemas.openxmlformats.org/officeDocument/2006/relationships/image" Target="../media/image550.png"/><Relationship Id="rId93" Type="http://schemas.openxmlformats.org/officeDocument/2006/relationships/customXml" Target="../ink/ink3759.xml"/><Relationship Id="rId98" Type="http://schemas.openxmlformats.org/officeDocument/2006/relationships/image" Target="../media/image570.png"/><Relationship Id="rId3" Type="http://schemas.openxmlformats.org/officeDocument/2006/relationships/customXml" Target="../ink/ink3714.xml"/><Relationship Id="rId25" Type="http://schemas.openxmlformats.org/officeDocument/2006/relationships/customXml" Target="../ink/ink3725.xml"/><Relationship Id="rId46" Type="http://schemas.openxmlformats.org/officeDocument/2006/relationships/image" Target="../media/image363.png"/><Relationship Id="rId67" Type="http://schemas.openxmlformats.org/officeDocument/2006/relationships/customXml" Target="../ink/ink3746.xml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08.png"/><Relationship Id="rId117" Type="http://schemas.openxmlformats.org/officeDocument/2006/relationships/customXml" Target="../ink/ink3824.xml"/><Relationship Id="rId21" Type="http://schemas.openxmlformats.org/officeDocument/2006/relationships/customXml" Target="../ink/ink3776.xml"/><Relationship Id="rId42" Type="http://schemas.openxmlformats.org/officeDocument/2006/relationships/image" Target="../media/image417.png"/><Relationship Id="rId47" Type="http://schemas.openxmlformats.org/officeDocument/2006/relationships/customXml" Target="../ink/ink3789.xml"/><Relationship Id="rId63" Type="http://schemas.openxmlformats.org/officeDocument/2006/relationships/customXml" Target="../ink/ink3797.xml"/><Relationship Id="rId68" Type="http://schemas.openxmlformats.org/officeDocument/2006/relationships/image" Target="../media/image548.png"/><Relationship Id="rId84" Type="http://schemas.openxmlformats.org/officeDocument/2006/relationships/image" Target="../media/image563.png"/><Relationship Id="rId89" Type="http://schemas.openxmlformats.org/officeDocument/2006/relationships/customXml" Target="../ink/ink3810.xml"/><Relationship Id="rId112" Type="http://schemas.openxmlformats.org/officeDocument/2006/relationships/image" Target="../media/image578.png"/><Relationship Id="rId16" Type="http://schemas.openxmlformats.org/officeDocument/2006/relationships/image" Target="../media/image399.png"/><Relationship Id="rId107" Type="http://schemas.openxmlformats.org/officeDocument/2006/relationships/customXml" Target="../ink/ink3819.xml"/><Relationship Id="rId11" Type="http://schemas.openxmlformats.org/officeDocument/2006/relationships/customXml" Target="../ink/ink3771.xml"/><Relationship Id="rId32" Type="http://schemas.openxmlformats.org/officeDocument/2006/relationships/image" Target="../media/image411.png"/><Relationship Id="rId37" Type="http://schemas.openxmlformats.org/officeDocument/2006/relationships/customXml" Target="../ink/ink3784.xml"/><Relationship Id="rId53" Type="http://schemas.openxmlformats.org/officeDocument/2006/relationships/customXml" Target="../ink/ink3792.xml"/><Relationship Id="rId58" Type="http://schemas.openxmlformats.org/officeDocument/2006/relationships/image" Target="../media/image426.png"/><Relationship Id="rId74" Type="http://schemas.openxmlformats.org/officeDocument/2006/relationships/image" Target="../media/image551.png"/><Relationship Id="rId79" Type="http://schemas.openxmlformats.org/officeDocument/2006/relationships/customXml" Target="../ink/ink3805.xml"/><Relationship Id="rId102" Type="http://schemas.openxmlformats.org/officeDocument/2006/relationships/image" Target="../media/image573.png"/><Relationship Id="rId123" Type="http://schemas.openxmlformats.org/officeDocument/2006/relationships/customXml" Target="../ink/ink3827.xml"/><Relationship Id="rId5" Type="http://schemas.openxmlformats.org/officeDocument/2006/relationships/customXml" Target="../ink/ink3768.xml"/><Relationship Id="rId90" Type="http://schemas.openxmlformats.org/officeDocument/2006/relationships/image" Target="../media/image566.png"/><Relationship Id="rId95" Type="http://schemas.openxmlformats.org/officeDocument/2006/relationships/customXml" Target="../ink/ink3813.xml"/><Relationship Id="rId22" Type="http://schemas.openxmlformats.org/officeDocument/2006/relationships/image" Target="../media/image406.png"/><Relationship Id="rId27" Type="http://schemas.openxmlformats.org/officeDocument/2006/relationships/customXml" Target="../ink/ink3779.xml"/><Relationship Id="rId43" Type="http://schemas.openxmlformats.org/officeDocument/2006/relationships/customXml" Target="../ink/ink3787.xml"/><Relationship Id="rId48" Type="http://schemas.openxmlformats.org/officeDocument/2006/relationships/image" Target="../media/image419.png"/><Relationship Id="rId64" Type="http://schemas.openxmlformats.org/officeDocument/2006/relationships/image" Target="../media/image546.png"/><Relationship Id="rId69" Type="http://schemas.openxmlformats.org/officeDocument/2006/relationships/customXml" Target="../ink/ink3800.xml"/><Relationship Id="rId113" Type="http://schemas.openxmlformats.org/officeDocument/2006/relationships/customXml" Target="../ink/ink3822.xml"/><Relationship Id="rId118" Type="http://schemas.openxmlformats.org/officeDocument/2006/relationships/image" Target="../media/image581.png"/><Relationship Id="rId80" Type="http://schemas.openxmlformats.org/officeDocument/2006/relationships/image" Target="../media/image561.png"/><Relationship Id="rId85" Type="http://schemas.openxmlformats.org/officeDocument/2006/relationships/customXml" Target="../ink/ink3808.xml"/><Relationship Id="rId12" Type="http://schemas.openxmlformats.org/officeDocument/2006/relationships/image" Target="../media/image397.png"/><Relationship Id="rId17" Type="http://schemas.openxmlformats.org/officeDocument/2006/relationships/customXml" Target="../ink/ink3774.xml"/><Relationship Id="rId33" Type="http://schemas.openxmlformats.org/officeDocument/2006/relationships/customXml" Target="../ink/ink3782.xml"/><Relationship Id="rId38" Type="http://schemas.openxmlformats.org/officeDocument/2006/relationships/image" Target="../media/image414.png"/><Relationship Id="rId59" Type="http://schemas.openxmlformats.org/officeDocument/2006/relationships/customXml" Target="../ink/ink3795.xml"/><Relationship Id="rId103" Type="http://schemas.openxmlformats.org/officeDocument/2006/relationships/customXml" Target="../ink/ink3817.xml"/><Relationship Id="rId108" Type="http://schemas.openxmlformats.org/officeDocument/2006/relationships/image" Target="../media/image576.png"/><Relationship Id="rId124" Type="http://schemas.openxmlformats.org/officeDocument/2006/relationships/image" Target="../media/image584.png"/><Relationship Id="rId54" Type="http://schemas.openxmlformats.org/officeDocument/2006/relationships/image" Target="../media/image422.png"/><Relationship Id="rId70" Type="http://schemas.openxmlformats.org/officeDocument/2006/relationships/image" Target="../media/image549.png"/><Relationship Id="rId75" Type="http://schemas.openxmlformats.org/officeDocument/2006/relationships/customXml" Target="../ink/ink3803.xml"/><Relationship Id="rId91" Type="http://schemas.openxmlformats.org/officeDocument/2006/relationships/customXml" Target="../ink/ink3811.xml"/><Relationship Id="rId96" Type="http://schemas.openxmlformats.org/officeDocument/2006/relationships/image" Target="../media/image5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23" Type="http://schemas.openxmlformats.org/officeDocument/2006/relationships/customXml" Target="../ink/ink3777.xml"/><Relationship Id="rId28" Type="http://schemas.openxmlformats.org/officeDocument/2006/relationships/image" Target="../media/image409.png"/><Relationship Id="rId49" Type="http://schemas.openxmlformats.org/officeDocument/2006/relationships/customXml" Target="../ink/ink3790.xml"/><Relationship Id="rId114" Type="http://schemas.openxmlformats.org/officeDocument/2006/relationships/image" Target="../media/image579.png"/><Relationship Id="rId119" Type="http://schemas.openxmlformats.org/officeDocument/2006/relationships/customXml" Target="../ink/ink3825.xml"/><Relationship Id="rId44" Type="http://schemas.openxmlformats.org/officeDocument/2006/relationships/image" Target="../media/image418.png"/><Relationship Id="rId60" Type="http://schemas.openxmlformats.org/officeDocument/2006/relationships/image" Target="../media/image544.png"/><Relationship Id="rId65" Type="http://schemas.openxmlformats.org/officeDocument/2006/relationships/customXml" Target="../ink/ink3798.xml"/><Relationship Id="rId81" Type="http://schemas.openxmlformats.org/officeDocument/2006/relationships/customXml" Target="../ink/ink3806.xml"/><Relationship Id="rId86" Type="http://schemas.openxmlformats.org/officeDocument/2006/relationships/image" Target="../media/image564.png"/><Relationship Id="rId13" Type="http://schemas.openxmlformats.org/officeDocument/2006/relationships/customXml" Target="../ink/ink3772.xml"/><Relationship Id="rId18" Type="http://schemas.openxmlformats.org/officeDocument/2006/relationships/image" Target="../media/image404.png"/><Relationship Id="rId39" Type="http://schemas.openxmlformats.org/officeDocument/2006/relationships/customXml" Target="../ink/ink3785.xml"/><Relationship Id="rId109" Type="http://schemas.openxmlformats.org/officeDocument/2006/relationships/customXml" Target="../ink/ink3820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3793.xml"/><Relationship Id="rId76" Type="http://schemas.openxmlformats.org/officeDocument/2006/relationships/image" Target="../media/image552.png"/><Relationship Id="rId97" Type="http://schemas.openxmlformats.org/officeDocument/2006/relationships/customXml" Target="../ink/ink3814.xml"/><Relationship Id="rId104" Type="http://schemas.openxmlformats.org/officeDocument/2006/relationships/image" Target="../media/image574.png"/><Relationship Id="rId120" Type="http://schemas.openxmlformats.org/officeDocument/2006/relationships/image" Target="../media/image582.png"/><Relationship Id="rId125" Type="http://schemas.openxmlformats.org/officeDocument/2006/relationships/customXml" Target="../ink/ink3828.xml"/><Relationship Id="rId7" Type="http://schemas.openxmlformats.org/officeDocument/2006/relationships/customXml" Target="../ink/ink3769.xml"/><Relationship Id="rId71" Type="http://schemas.openxmlformats.org/officeDocument/2006/relationships/customXml" Target="../ink/ink3801.xml"/><Relationship Id="rId92" Type="http://schemas.openxmlformats.org/officeDocument/2006/relationships/image" Target="../media/image568.png"/><Relationship Id="rId2" Type="http://schemas.openxmlformats.org/officeDocument/2006/relationships/image" Target="../media/image389.png"/><Relationship Id="rId29" Type="http://schemas.openxmlformats.org/officeDocument/2006/relationships/customXml" Target="../ink/ink3780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3788.xml"/><Relationship Id="rId66" Type="http://schemas.openxmlformats.org/officeDocument/2006/relationships/image" Target="../media/image547.png"/><Relationship Id="rId87" Type="http://schemas.openxmlformats.org/officeDocument/2006/relationships/customXml" Target="../ink/ink3809.xml"/><Relationship Id="rId110" Type="http://schemas.openxmlformats.org/officeDocument/2006/relationships/image" Target="../media/image577.png"/><Relationship Id="rId115" Type="http://schemas.openxmlformats.org/officeDocument/2006/relationships/customXml" Target="../ink/ink3823.xml"/><Relationship Id="rId61" Type="http://schemas.openxmlformats.org/officeDocument/2006/relationships/customXml" Target="../ink/ink3796.xml"/><Relationship Id="rId82" Type="http://schemas.openxmlformats.org/officeDocument/2006/relationships/image" Target="../media/image562.png"/><Relationship Id="rId19" Type="http://schemas.openxmlformats.org/officeDocument/2006/relationships/customXml" Target="../ink/ink3775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3783.xml"/><Relationship Id="rId56" Type="http://schemas.openxmlformats.org/officeDocument/2006/relationships/image" Target="../media/image423.png"/><Relationship Id="rId77" Type="http://schemas.openxmlformats.org/officeDocument/2006/relationships/customXml" Target="../ink/ink3804.xml"/><Relationship Id="rId100" Type="http://schemas.openxmlformats.org/officeDocument/2006/relationships/image" Target="../media/image572.png"/><Relationship Id="rId105" Type="http://schemas.openxmlformats.org/officeDocument/2006/relationships/customXml" Target="../ink/ink3818.xml"/><Relationship Id="rId126" Type="http://schemas.openxmlformats.org/officeDocument/2006/relationships/image" Target="../media/image585.png"/><Relationship Id="rId8" Type="http://schemas.openxmlformats.org/officeDocument/2006/relationships/image" Target="../media/image393.png"/><Relationship Id="rId51" Type="http://schemas.openxmlformats.org/officeDocument/2006/relationships/customXml" Target="../ink/ink3791.xml"/><Relationship Id="rId72" Type="http://schemas.openxmlformats.org/officeDocument/2006/relationships/image" Target="../media/image550.png"/><Relationship Id="rId93" Type="http://schemas.openxmlformats.org/officeDocument/2006/relationships/customXml" Target="../ink/ink3812.xml"/><Relationship Id="rId98" Type="http://schemas.openxmlformats.org/officeDocument/2006/relationships/image" Target="../media/image571.png"/><Relationship Id="rId121" Type="http://schemas.openxmlformats.org/officeDocument/2006/relationships/customXml" Target="../ink/ink3826.xml"/><Relationship Id="rId3" Type="http://schemas.openxmlformats.org/officeDocument/2006/relationships/customXml" Target="../ink/ink3767.xml"/><Relationship Id="rId25" Type="http://schemas.openxmlformats.org/officeDocument/2006/relationships/customXml" Target="../ink/ink3778.xml"/><Relationship Id="rId46" Type="http://schemas.openxmlformats.org/officeDocument/2006/relationships/image" Target="../media/image363.png"/><Relationship Id="rId67" Type="http://schemas.openxmlformats.org/officeDocument/2006/relationships/customXml" Target="../ink/ink3799.xml"/><Relationship Id="rId116" Type="http://schemas.openxmlformats.org/officeDocument/2006/relationships/image" Target="../media/image580.png"/><Relationship Id="rId20" Type="http://schemas.openxmlformats.org/officeDocument/2006/relationships/image" Target="../media/image405.png"/><Relationship Id="rId41" Type="http://schemas.openxmlformats.org/officeDocument/2006/relationships/customXml" Target="../ink/ink3786.xml"/><Relationship Id="rId62" Type="http://schemas.openxmlformats.org/officeDocument/2006/relationships/image" Target="../media/image545.png"/><Relationship Id="rId83" Type="http://schemas.openxmlformats.org/officeDocument/2006/relationships/customXml" Target="../ink/ink3807.xml"/><Relationship Id="rId88" Type="http://schemas.openxmlformats.org/officeDocument/2006/relationships/image" Target="../media/image565.png"/><Relationship Id="rId111" Type="http://schemas.openxmlformats.org/officeDocument/2006/relationships/customXml" Target="../ink/ink3821.xml"/><Relationship Id="rId15" Type="http://schemas.openxmlformats.org/officeDocument/2006/relationships/customXml" Target="../ink/ink3773.xml"/><Relationship Id="rId36" Type="http://schemas.openxmlformats.org/officeDocument/2006/relationships/image" Target="../media/image413.png"/><Relationship Id="rId57" Type="http://schemas.openxmlformats.org/officeDocument/2006/relationships/customXml" Target="../ink/ink3794.xml"/><Relationship Id="rId106" Type="http://schemas.openxmlformats.org/officeDocument/2006/relationships/image" Target="../media/image575.png"/><Relationship Id="rId10" Type="http://schemas.openxmlformats.org/officeDocument/2006/relationships/image" Target="../media/image396.png"/><Relationship Id="rId31" Type="http://schemas.openxmlformats.org/officeDocument/2006/relationships/customXml" Target="../ink/ink3781.xml"/><Relationship Id="rId52" Type="http://schemas.openxmlformats.org/officeDocument/2006/relationships/image" Target="../media/image421.png"/><Relationship Id="rId73" Type="http://schemas.openxmlformats.org/officeDocument/2006/relationships/customXml" Target="../ink/ink3802.xml"/><Relationship Id="rId78" Type="http://schemas.openxmlformats.org/officeDocument/2006/relationships/image" Target="../media/image554.png"/><Relationship Id="rId94" Type="http://schemas.openxmlformats.org/officeDocument/2006/relationships/image" Target="../media/image569.png"/><Relationship Id="rId99" Type="http://schemas.openxmlformats.org/officeDocument/2006/relationships/customXml" Target="../ink/ink3815.xml"/><Relationship Id="rId101" Type="http://schemas.openxmlformats.org/officeDocument/2006/relationships/customXml" Target="../ink/ink3816.xml"/><Relationship Id="rId122" Type="http://schemas.openxmlformats.org/officeDocument/2006/relationships/image" Target="../media/image583.png"/><Relationship Id="rId4" Type="http://schemas.openxmlformats.org/officeDocument/2006/relationships/image" Target="../media/image391.png"/><Relationship Id="rId9" Type="http://schemas.openxmlformats.org/officeDocument/2006/relationships/customXml" Target="../ink/ink3770.xml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886.xml"/><Relationship Id="rId21" Type="http://schemas.openxmlformats.org/officeDocument/2006/relationships/customXml" Target="../ink/ink3838.xml"/><Relationship Id="rId42" Type="http://schemas.openxmlformats.org/officeDocument/2006/relationships/image" Target="../media/image417.png"/><Relationship Id="rId63" Type="http://schemas.openxmlformats.org/officeDocument/2006/relationships/customXml" Target="../ink/ink3859.xml"/><Relationship Id="rId84" Type="http://schemas.openxmlformats.org/officeDocument/2006/relationships/image" Target="../media/image563.png"/><Relationship Id="rId16" Type="http://schemas.openxmlformats.org/officeDocument/2006/relationships/image" Target="../media/image399.png"/><Relationship Id="rId107" Type="http://schemas.openxmlformats.org/officeDocument/2006/relationships/customXml" Target="../ink/ink3881.xml"/><Relationship Id="rId11" Type="http://schemas.openxmlformats.org/officeDocument/2006/relationships/customXml" Target="../ink/ink3833.xml"/><Relationship Id="rId32" Type="http://schemas.openxmlformats.org/officeDocument/2006/relationships/image" Target="../media/image411.png"/><Relationship Id="rId37" Type="http://schemas.openxmlformats.org/officeDocument/2006/relationships/customXml" Target="../ink/ink3846.xml"/><Relationship Id="rId53" Type="http://schemas.openxmlformats.org/officeDocument/2006/relationships/customXml" Target="../ink/ink3854.xml"/><Relationship Id="rId58" Type="http://schemas.openxmlformats.org/officeDocument/2006/relationships/image" Target="../media/image426.png"/><Relationship Id="rId74" Type="http://schemas.openxmlformats.org/officeDocument/2006/relationships/image" Target="../media/image551.png"/><Relationship Id="rId79" Type="http://schemas.openxmlformats.org/officeDocument/2006/relationships/customXml" Target="../ink/ink3867.xml"/><Relationship Id="rId102" Type="http://schemas.openxmlformats.org/officeDocument/2006/relationships/image" Target="../media/image573.png"/><Relationship Id="rId123" Type="http://schemas.openxmlformats.org/officeDocument/2006/relationships/customXml" Target="../ink/ink3889.xml"/><Relationship Id="rId128" Type="http://schemas.openxmlformats.org/officeDocument/2006/relationships/image" Target="../media/image586.png"/><Relationship Id="rId5" Type="http://schemas.openxmlformats.org/officeDocument/2006/relationships/customXml" Target="../ink/ink3830.xml"/><Relationship Id="rId90" Type="http://schemas.openxmlformats.org/officeDocument/2006/relationships/image" Target="../media/image566.png"/><Relationship Id="rId95" Type="http://schemas.openxmlformats.org/officeDocument/2006/relationships/customXml" Target="../ink/ink3875.xml"/><Relationship Id="rId22" Type="http://schemas.openxmlformats.org/officeDocument/2006/relationships/image" Target="../media/image406.png"/><Relationship Id="rId27" Type="http://schemas.openxmlformats.org/officeDocument/2006/relationships/customXml" Target="../ink/ink3841.xml"/><Relationship Id="rId43" Type="http://schemas.openxmlformats.org/officeDocument/2006/relationships/customXml" Target="../ink/ink3849.xml"/><Relationship Id="rId48" Type="http://schemas.openxmlformats.org/officeDocument/2006/relationships/image" Target="../media/image419.png"/><Relationship Id="rId64" Type="http://schemas.openxmlformats.org/officeDocument/2006/relationships/image" Target="../media/image546.png"/><Relationship Id="rId69" Type="http://schemas.openxmlformats.org/officeDocument/2006/relationships/customXml" Target="../ink/ink3862.xml"/><Relationship Id="rId113" Type="http://schemas.openxmlformats.org/officeDocument/2006/relationships/customXml" Target="../ink/ink3884.xml"/><Relationship Id="rId118" Type="http://schemas.openxmlformats.org/officeDocument/2006/relationships/image" Target="../media/image581.png"/><Relationship Id="rId134" Type="http://schemas.openxmlformats.org/officeDocument/2006/relationships/customXml" Target="../ink/ink3895.xml"/><Relationship Id="rId80" Type="http://schemas.openxmlformats.org/officeDocument/2006/relationships/image" Target="../media/image561.png"/><Relationship Id="rId85" Type="http://schemas.openxmlformats.org/officeDocument/2006/relationships/customXml" Target="../ink/ink3870.xml"/><Relationship Id="rId12" Type="http://schemas.openxmlformats.org/officeDocument/2006/relationships/image" Target="../media/image397.png"/><Relationship Id="rId17" Type="http://schemas.openxmlformats.org/officeDocument/2006/relationships/customXml" Target="../ink/ink3836.xml"/><Relationship Id="rId33" Type="http://schemas.openxmlformats.org/officeDocument/2006/relationships/customXml" Target="../ink/ink3844.xml"/><Relationship Id="rId38" Type="http://schemas.openxmlformats.org/officeDocument/2006/relationships/image" Target="../media/image414.png"/><Relationship Id="rId59" Type="http://schemas.openxmlformats.org/officeDocument/2006/relationships/customXml" Target="../ink/ink3857.xml"/><Relationship Id="rId103" Type="http://schemas.openxmlformats.org/officeDocument/2006/relationships/customXml" Target="../ink/ink3879.xml"/><Relationship Id="rId108" Type="http://schemas.openxmlformats.org/officeDocument/2006/relationships/image" Target="../media/image576.png"/><Relationship Id="rId124" Type="http://schemas.openxmlformats.org/officeDocument/2006/relationships/image" Target="../media/image584.png"/><Relationship Id="rId129" Type="http://schemas.openxmlformats.org/officeDocument/2006/relationships/customXml" Target="../ink/ink3892.xml"/><Relationship Id="rId54" Type="http://schemas.openxmlformats.org/officeDocument/2006/relationships/image" Target="../media/image422.png"/><Relationship Id="rId70" Type="http://schemas.openxmlformats.org/officeDocument/2006/relationships/image" Target="../media/image549.png"/><Relationship Id="rId75" Type="http://schemas.openxmlformats.org/officeDocument/2006/relationships/customXml" Target="../ink/ink3865.xml"/><Relationship Id="rId91" Type="http://schemas.openxmlformats.org/officeDocument/2006/relationships/customXml" Target="../ink/ink3873.xml"/><Relationship Id="rId96" Type="http://schemas.openxmlformats.org/officeDocument/2006/relationships/image" Target="../media/image5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23" Type="http://schemas.openxmlformats.org/officeDocument/2006/relationships/customXml" Target="../ink/ink3839.xml"/><Relationship Id="rId28" Type="http://schemas.openxmlformats.org/officeDocument/2006/relationships/image" Target="../media/image409.png"/><Relationship Id="rId49" Type="http://schemas.openxmlformats.org/officeDocument/2006/relationships/customXml" Target="../ink/ink3852.xml"/><Relationship Id="rId114" Type="http://schemas.openxmlformats.org/officeDocument/2006/relationships/image" Target="../media/image579.png"/><Relationship Id="rId119" Type="http://schemas.openxmlformats.org/officeDocument/2006/relationships/customXml" Target="../ink/ink3887.xml"/><Relationship Id="rId44" Type="http://schemas.openxmlformats.org/officeDocument/2006/relationships/image" Target="../media/image418.png"/><Relationship Id="rId60" Type="http://schemas.openxmlformats.org/officeDocument/2006/relationships/image" Target="../media/image544.png"/><Relationship Id="rId65" Type="http://schemas.openxmlformats.org/officeDocument/2006/relationships/customXml" Target="../ink/ink3860.xml"/><Relationship Id="rId81" Type="http://schemas.openxmlformats.org/officeDocument/2006/relationships/customXml" Target="../ink/ink3868.xml"/><Relationship Id="rId86" Type="http://schemas.openxmlformats.org/officeDocument/2006/relationships/image" Target="../media/image564.png"/><Relationship Id="rId130" Type="http://schemas.openxmlformats.org/officeDocument/2006/relationships/customXml" Target="../ink/ink3893.xml"/><Relationship Id="rId135" Type="http://schemas.openxmlformats.org/officeDocument/2006/relationships/image" Target="../media/image589.png"/><Relationship Id="rId13" Type="http://schemas.openxmlformats.org/officeDocument/2006/relationships/customXml" Target="../ink/ink3834.xml"/><Relationship Id="rId18" Type="http://schemas.openxmlformats.org/officeDocument/2006/relationships/image" Target="../media/image404.png"/><Relationship Id="rId39" Type="http://schemas.openxmlformats.org/officeDocument/2006/relationships/customXml" Target="../ink/ink3847.xml"/><Relationship Id="rId109" Type="http://schemas.openxmlformats.org/officeDocument/2006/relationships/customXml" Target="../ink/ink3882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3855.xml"/><Relationship Id="rId76" Type="http://schemas.openxmlformats.org/officeDocument/2006/relationships/image" Target="../media/image552.png"/><Relationship Id="rId97" Type="http://schemas.openxmlformats.org/officeDocument/2006/relationships/customXml" Target="../ink/ink3876.xml"/><Relationship Id="rId104" Type="http://schemas.openxmlformats.org/officeDocument/2006/relationships/image" Target="../media/image574.png"/><Relationship Id="rId120" Type="http://schemas.openxmlformats.org/officeDocument/2006/relationships/image" Target="../media/image582.png"/><Relationship Id="rId125" Type="http://schemas.openxmlformats.org/officeDocument/2006/relationships/customXml" Target="../ink/ink3890.xml"/><Relationship Id="rId7" Type="http://schemas.openxmlformats.org/officeDocument/2006/relationships/customXml" Target="../ink/ink3831.xml"/><Relationship Id="rId71" Type="http://schemas.openxmlformats.org/officeDocument/2006/relationships/customXml" Target="../ink/ink3863.xml"/><Relationship Id="rId92" Type="http://schemas.openxmlformats.org/officeDocument/2006/relationships/image" Target="../media/image568.png"/><Relationship Id="rId2" Type="http://schemas.openxmlformats.org/officeDocument/2006/relationships/image" Target="../media/image389.png"/><Relationship Id="rId29" Type="http://schemas.openxmlformats.org/officeDocument/2006/relationships/customXml" Target="../ink/ink3842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3850.xml"/><Relationship Id="rId66" Type="http://schemas.openxmlformats.org/officeDocument/2006/relationships/image" Target="../media/image547.png"/><Relationship Id="rId87" Type="http://schemas.openxmlformats.org/officeDocument/2006/relationships/customXml" Target="../ink/ink3871.xml"/><Relationship Id="rId110" Type="http://schemas.openxmlformats.org/officeDocument/2006/relationships/image" Target="../media/image577.png"/><Relationship Id="rId115" Type="http://schemas.openxmlformats.org/officeDocument/2006/relationships/customXml" Target="../ink/ink3885.xml"/><Relationship Id="rId131" Type="http://schemas.openxmlformats.org/officeDocument/2006/relationships/image" Target="../media/image587.png"/><Relationship Id="rId136" Type="http://schemas.openxmlformats.org/officeDocument/2006/relationships/customXml" Target="../ink/ink3896.xml"/><Relationship Id="rId61" Type="http://schemas.openxmlformats.org/officeDocument/2006/relationships/customXml" Target="../ink/ink3858.xml"/><Relationship Id="rId82" Type="http://schemas.openxmlformats.org/officeDocument/2006/relationships/image" Target="../media/image562.png"/><Relationship Id="rId19" Type="http://schemas.openxmlformats.org/officeDocument/2006/relationships/customXml" Target="../ink/ink3837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3845.xml"/><Relationship Id="rId56" Type="http://schemas.openxmlformats.org/officeDocument/2006/relationships/image" Target="../media/image423.png"/><Relationship Id="rId77" Type="http://schemas.openxmlformats.org/officeDocument/2006/relationships/customXml" Target="../ink/ink3866.xml"/><Relationship Id="rId100" Type="http://schemas.openxmlformats.org/officeDocument/2006/relationships/image" Target="../media/image572.png"/><Relationship Id="rId105" Type="http://schemas.openxmlformats.org/officeDocument/2006/relationships/customXml" Target="../ink/ink3880.xml"/><Relationship Id="rId126" Type="http://schemas.openxmlformats.org/officeDocument/2006/relationships/image" Target="../media/image585.png"/><Relationship Id="rId8" Type="http://schemas.openxmlformats.org/officeDocument/2006/relationships/image" Target="../media/image393.png"/><Relationship Id="rId51" Type="http://schemas.openxmlformats.org/officeDocument/2006/relationships/customXml" Target="../ink/ink3853.xml"/><Relationship Id="rId72" Type="http://schemas.openxmlformats.org/officeDocument/2006/relationships/image" Target="../media/image550.png"/><Relationship Id="rId93" Type="http://schemas.openxmlformats.org/officeDocument/2006/relationships/customXml" Target="../ink/ink3874.xml"/><Relationship Id="rId98" Type="http://schemas.openxmlformats.org/officeDocument/2006/relationships/image" Target="../media/image571.png"/><Relationship Id="rId121" Type="http://schemas.openxmlformats.org/officeDocument/2006/relationships/customXml" Target="../ink/ink3888.xml"/><Relationship Id="rId3" Type="http://schemas.openxmlformats.org/officeDocument/2006/relationships/customXml" Target="../ink/ink3829.xml"/><Relationship Id="rId25" Type="http://schemas.openxmlformats.org/officeDocument/2006/relationships/customXml" Target="../ink/ink3840.xml"/><Relationship Id="rId46" Type="http://schemas.openxmlformats.org/officeDocument/2006/relationships/image" Target="../media/image363.png"/><Relationship Id="rId67" Type="http://schemas.openxmlformats.org/officeDocument/2006/relationships/customXml" Target="../ink/ink3861.xml"/><Relationship Id="rId116" Type="http://schemas.openxmlformats.org/officeDocument/2006/relationships/image" Target="../media/image580.png"/><Relationship Id="rId137" Type="http://schemas.openxmlformats.org/officeDocument/2006/relationships/image" Target="../media/image590.png"/><Relationship Id="rId20" Type="http://schemas.openxmlformats.org/officeDocument/2006/relationships/image" Target="../media/image405.png"/><Relationship Id="rId41" Type="http://schemas.openxmlformats.org/officeDocument/2006/relationships/customXml" Target="../ink/ink3848.xml"/><Relationship Id="rId62" Type="http://schemas.openxmlformats.org/officeDocument/2006/relationships/image" Target="../media/image545.png"/><Relationship Id="rId83" Type="http://schemas.openxmlformats.org/officeDocument/2006/relationships/customXml" Target="../ink/ink3869.xml"/><Relationship Id="rId88" Type="http://schemas.openxmlformats.org/officeDocument/2006/relationships/image" Target="../media/image565.png"/><Relationship Id="rId111" Type="http://schemas.openxmlformats.org/officeDocument/2006/relationships/customXml" Target="../ink/ink3883.xml"/><Relationship Id="rId132" Type="http://schemas.openxmlformats.org/officeDocument/2006/relationships/customXml" Target="../ink/ink3894.xml"/><Relationship Id="rId15" Type="http://schemas.openxmlformats.org/officeDocument/2006/relationships/customXml" Target="../ink/ink3835.xml"/><Relationship Id="rId36" Type="http://schemas.openxmlformats.org/officeDocument/2006/relationships/image" Target="../media/image413.png"/><Relationship Id="rId57" Type="http://schemas.openxmlformats.org/officeDocument/2006/relationships/customXml" Target="../ink/ink3856.xml"/><Relationship Id="rId106" Type="http://schemas.openxmlformats.org/officeDocument/2006/relationships/image" Target="../media/image575.png"/><Relationship Id="rId127" Type="http://schemas.openxmlformats.org/officeDocument/2006/relationships/customXml" Target="../ink/ink3891.xml"/><Relationship Id="rId10" Type="http://schemas.openxmlformats.org/officeDocument/2006/relationships/image" Target="../media/image396.png"/><Relationship Id="rId31" Type="http://schemas.openxmlformats.org/officeDocument/2006/relationships/customXml" Target="../ink/ink3843.xml"/><Relationship Id="rId52" Type="http://schemas.openxmlformats.org/officeDocument/2006/relationships/image" Target="../media/image421.png"/><Relationship Id="rId73" Type="http://schemas.openxmlformats.org/officeDocument/2006/relationships/customXml" Target="../ink/ink3864.xml"/><Relationship Id="rId78" Type="http://schemas.openxmlformats.org/officeDocument/2006/relationships/image" Target="../media/image554.png"/><Relationship Id="rId94" Type="http://schemas.openxmlformats.org/officeDocument/2006/relationships/image" Target="../media/image569.png"/><Relationship Id="rId99" Type="http://schemas.openxmlformats.org/officeDocument/2006/relationships/customXml" Target="../ink/ink3877.xml"/><Relationship Id="rId101" Type="http://schemas.openxmlformats.org/officeDocument/2006/relationships/customXml" Target="../ink/ink3878.xml"/><Relationship Id="rId122" Type="http://schemas.openxmlformats.org/officeDocument/2006/relationships/image" Target="../media/image583.png"/><Relationship Id="rId4" Type="http://schemas.openxmlformats.org/officeDocument/2006/relationships/image" Target="../media/image391.png"/><Relationship Id="rId9" Type="http://schemas.openxmlformats.org/officeDocument/2006/relationships/customXml" Target="../ink/ink3832.xml"/><Relationship Id="rId26" Type="http://schemas.openxmlformats.org/officeDocument/2006/relationships/image" Target="../media/image408.png"/><Relationship Id="rId47" Type="http://schemas.openxmlformats.org/officeDocument/2006/relationships/customXml" Target="../ink/ink3851.xml"/><Relationship Id="rId68" Type="http://schemas.openxmlformats.org/officeDocument/2006/relationships/image" Target="../media/image548.png"/><Relationship Id="rId89" Type="http://schemas.openxmlformats.org/officeDocument/2006/relationships/customXml" Target="../ink/ink3872.xml"/><Relationship Id="rId112" Type="http://schemas.openxmlformats.org/officeDocument/2006/relationships/image" Target="../media/image578.png"/><Relationship Id="rId133" Type="http://schemas.openxmlformats.org/officeDocument/2006/relationships/image" Target="../media/image588.png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954.xml"/><Relationship Id="rId21" Type="http://schemas.openxmlformats.org/officeDocument/2006/relationships/customXml" Target="../ink/ink3906.xml"/><Relationship Id="rId42" Type="http://schemas.openxmlformats.org/officeDocument/2006/relationships/image" Target="../media/image417.png"/><Relationship Id="rId63" Type="http://schemas.openxmlformats.org/officeDocument/2006/relationships/customXml" Target="../ink/ink3927.xml"/><Relationship Id="rId84" Type="http://schemas.openxmlformats.org/officeDocument/2006/relationships/image" Target="../media/image563.png"/><Relationship Id="rId138" Type="http://schemas.openxmlformats.org/officeDocument/2006/relationships/customXml" Target="../ink/ink3965.xml"/><Relationship Id="rId159" Type="http://schemas.openxmlformats.org/officeDocument/2006/relationships/image" Target="../media/image602.png"/><Relationship Id="rId107" Type="http://schemas.openxmlformats.org/officeDocument/2006/relationships/customXml" Target="../ink/ink3949.xml"/><Relationship Id="rId11" Type="http://schemas.openxmlformats.org/officeDocument/2006/relationships/customXml" Target="../ink/ink3901.xml"/><Relationship Id="rId32" Type="http://schemas.openxmlformats.org/officeDocument/2006/relationships/image" Target="../media/image411.png"/><Relationship Id="rId53" Type="http://schemas.openxmlformats.org/officeDocument/2006/relationships/customXml" Target="../ink/ink3922.xml"/><Relationship Id="rId74" Type="http://schemas.openxmlformats.org/officeDocument/2006/relationships/image" Target="../media/image551.png"/><Relationship Id="rId128" Type="http://schemas.openxmlformats.org/officeDocument/2006/relationships/customXml" Target="../ink/ink3960.xml"/><Relationship Id="rId149" Type="http://schemas.openxmlformats.org/officeDocument/2006/relationships/image" Target="../media/image597.png"/><Relationship Id="rId5" Type="http://schemas.openxmlformats.org/officeDocument/2006/relationships/customXml" Target="../ink/ink3898.xml"/><Relationship Id="rId95" Type="http://schemas.openxmlformats.org/officeDocument/2006/relationships/customXml" Target="../ink/ink3943.xml"/><Relationship Id="rId160" Type="http://schemas.openxmlformats.org/officeDocument/2006/relationships/customXml" Target="../ink/ink3976.xml"/><Relationship Id="rId22" Type="http://schemas.openxmlformats.org/officeDocument/2006/relationships/image" Target="../media/image406.png"/><Relationship Id="rId43" Type="http://schemas.openxmlformats.org/officeDocument/2006/relationships/customXml" Target="../ink/ink3917.xml"/><Relationship Id="rId64" Type="http://schemas.openxmlformats.org/officeDocument/2006/relationships/image" Target="../media/image546.png"/><Relationship Id="rId118" Type="http://schemas.openxmlformats.org/officeDocument/2006/relationships/image" Target="../media/image581.png"/><Relationship Id="rId139" Type="http://schemas.openxmlformats.org/officeDocument/2006/relationships/image" Target="../media/image592.png"/><Relationship Id="rId85" Type="http://schemas.openxmlformats.org/officeDocument/2006/relationships/customXml" Target="../ink/ink3938.xml"/><Relationship Id="rId150" Type="http://schemas.openxmlformats.org/officeDocument/2006/relationships/customXml" Target="../ink/ink3971.xml"/><Relationship Id="rId12" Type="http://schemas.openxmlformats.org/officeDocument/2006/relationships/image" Target="../media/image397.png"/><Relationship Id="rId17" Type="http://schemas.openxmlformats.org/officeDocument/2006/relationships/customXml" Target="../ink/ink3904.xml"/><Relationship Id="rId33" Type="http://schemas.openxmlformats.org/officeDocument/2006/relationships/customXml" Target="../ink/ink3912.xml"/><Relationship Id="rId38" Type="http://schemas.openxmlformats.org/officeDocument/2006/relationships/image" Target="../media/image414.png"/><Relationship Id="rId59" Type="http://schemas.openxmlformats.org/officeDocument/2006/relationships/customXml" Target="../ink/ink3925.xml"/><Relationship Id="rId103" Type="http://schemas.openxmlformats.org/officeDocument/2006/relationships/customXml" Target="../ink/ink3947.xml"/><Relationship Id="rId108" Type="http://schemas.openxmlformats.org/officeDocument/2006/relationships/image" Target="../media/image576.png"/><Relationship Id="rId124" Type="http://schemas.openxmlformats.org/officeDocument/2006/relationships/image" Target="../media/image585.png"/><Relationship Id="rId129" Type="http://schemas.openxmlformats.org/officeDocument/2006/relationships/image" Target="../media/image587.png"/><Relationship Id="rId54" Type="http://schemas.openxmlformats.org/officeDocument/2006/relationships/image" Target="../media/image422.png"/><Relationship Id="rId70" Type="http://schemas.openxmlformats.org/officeDocument/2006/relationships/image" Target="../media/image549.png"/><Relationship Id="rId75" Type="http://schemas.openxmlformats.org/officeDocument/2006/relationships/customXml" Target="../ink/ink3933.xml"/><Relationship Id="rId91" Type="http://schemas.openxmlformats.org/officeDocument/2006/relationships/customXml" Target="../ink/ink3941.xml"/><Relationship Id="rId96" Type="http://schemas.openxmlformats.org/officeDocument/2006/relationships/image" Target="../media/image570.png"/><Relationship Id="rId140" Type="http://schemas.openxmlformats.org/officeDocument/2006/relationships/customXml" Target="../ink/ink3966.xml"/><Relationship Id="rId145" Type="http://schemas.openxmlformats.org/officeDocument/2006/relationships/image" Target="../media/image595.png"/><Relationship Id="rId161" Type="http://schemas.openxmlformats.org/officeDocument/2006/relationships/image" Target="../media/image603.png"/><Relationship Id="rId166" Type="http://schemas.openxmlformats.org/officeDocument/2006/relationships/customXml" Target="../ink/ink39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23" Type="http://schemas.openxmlformats.org/officeDocument/2006/relationships/customXml" Target="../ink/ink3907.xml"/><Relationship Id="rId28" Type="http://schemas.openxmlformats.org/officeDocument/2006/relationships/image" Target="../media/image409.png"/><Relationship Id="rId49" Type="http://schemas.openxmlformats.org/officeDocument/2006/relationships/customXml" Target="../ink/ink3920.xml"/><Relationship Id="rId114" Type="http://schemas.openxmlformats.org/officeDocument/2006/relationships/image" Target="../media/image579.png"/><Relationship Id="rId119" Type="http://schemas.openxmlformats.org/officeDocument/2006/relationships/customXml" Target="../ink/ink3955.xml"/><Relationship Id="rId44" Type="http://schemas.openxmlformats.org/officeDocument/2006/relationships/image" Target="../media/image418.png"/><Relationship Id="rId60" Type="http://schemas.openxmlformats.org/officeDocument/2006/relationships/image" Target="../media/image544.png"/><Relationship Id="rId65" Type="http://schemas.openxmlformats.org/officeDocument/2006/relationships/customXml" Target="../ink/ink3928.xml"/><Relationship Id="rId81" Type="http://schemas.openxmlformats.org/officeDocument/2006/relationships/customXml" Target="../ink/ink3936.xml"/><Relationship Id="rId86" Type="http://schemas.openxmlformats.org/officeDocument/2006/relationships/image" Target="../media/image564.png"/><Relationship Id="rId130" Type="http://schemas.openxmlformats.org/officeDocument/2006/relationships/customXml" Target="../ink/ink3961.xml"/><Relationship Id="rId135" Type="http://schemas.openxmlformats.org/officeDocument/2006/relationships/image" Target="../media/image590.png"/><Relationship Id="rId151" Type="http://schemas.openxmlformats.org/officeDocument/2006/relationships/image" Target="../media/image598.png"/><Relationship Id="rId156" Type="http://schemas.openxmlformats.org/officeDocument/2006/relationships/customXml" Target="../ink/ink3974.xml"/><Relationship Id="rId13" Type="http://schemas.openxmlformats.org/officeDocument/2006/relationships/customXml" Target="../ink/ink3902.xml"/><Relationship Id="rId18" Type="http://schemas.openxmlformats.org/officeDocument/2006/relationships/image" Target="../media/image404.png"/><Relationship Id="rId39" Type="http://schemas.openxmlformats.org/officeDocument/2006/relationships/customXml" Target="../ink/ink3915.xml"/><Relationship Id="rId109" Type="http://schemas.openxmlformats.org/officeDocument/2006/relationships/customXml" Target="../ink/ink3950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3923.xml"/><Relationship Id="rId76" Type="http://schemas.openxmlformats.org/officeDocument/2006/relationships/image" Target="../media/image552.png"/><Relationship Id="rId97" Type="http://schemas.openxmlformats.org/officeDocument/2006/relationships/customXml" Target="../ink/ink3944.xml"/><Relationship Id="rId104" Type="http://schemas.openxmlformats.org/officeDocument/2006/relationships/image" Target="../media/image574.png"/><Relationship Id="rId120" Type="http://schemas.openxmlformats.org/officeDocument/2006/relationships/image" Target="../media/image582.png"/><Relationship Id="rId125" Type="http://schemas.openxmlformats.org/officeDocument/2006/relationships/customXml" Target="../ink/ink3958.xml"/><Relationship Id="rId141" Type="http://schemas.openxmlformats.org/officeDocument/2006/relationships/image" Target="../media/image593.png"/><Relationship Id="rId146" Type="http://schemas.openxmlformats.org/officeDocument/2006/relationships/customXml" Target="../ink/ink3969.xml"/><Relationship Id="rId167" Type="http://schemas.openxmlformats.org/officeDocument/2006/relationships/image" Target="../media/image606.png"/><Relationship Id="rId7" Type="http://schemas.openxmlformats.org/officeDocument/2006/relationships/customXml" Target="../ink/ink3899.xml"/><Relationship Id="rId71" Type="http://schemas.openxmlformats.org/officeDocument/2006/relationships/customXml" Target="../ink/ink3931.xml"/><Relationship Id="rId92" Type="http://schemas.openxmlformats.org/officeDocument/2006/relationships/image" Target="../media/image568.png"/><Relationship Id="rId162" Type="http://schemas.openxmlformats.org/officeDocument/2006/relationships/customXml" Target="../ink/ink3977.xml"/><Relationship Id="rId2" Type="http://schemas.openxmlformats.org/officeDocument/2006/relationships/image" Target="../media/image389.png"/><Relationship Id="rId29" Type="http://schemas.openxmlformats.org/officeDocument/2006/relationships/customXml" Target="../ink/ink3910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3918.xml"/><Relationship Id="rId66" Type="http://schemas.openxmlformats.org/officeDocument/2006/relationships/image" Target="../media/image547.png"/><Relationship Id="rId87" Type="http://schemas.openxmlformats.org/officeDocument/2006/relationships/customXml" Target="../ink/ink3939.xml"/><Relationship Id="rId110" Type="http://schemas.openxmlformats.org/officeDocument/2006/relationships/image" Target="../media/image577.png"/><Relationship Id="rId115" Type="http://schemas.openxmlformats.org/officeDocument/2006/relationships/customXml" Target="../ink/ink3953.xml"/><Relationship Id="rId131" Type="http://schemas.openxmlformats.org/officeDocument/2006/relationships/image" Target="../media/image588.png"/><Relationship Id="rId136" Type="http://schemas.openxmlformats.org/officeDocument/2006/relationships/customXml" Target="../ink/ink3964.xml"/><Relationship Id="rId157" Type="http://schemas.openxmlformats.org/officeDocument/2006/relationships/image" Target="../media/image601.png"/><Relationship Id="rId61" Type="http://schemas.openxmlformats.org/officeDocument/2006/relationships/customXml" Target="../ink/ink3926.xml"/><Relationship Id="rId82" Type="http://schemas.openxmlformats.org/officeDocument/2006/relationships/image" Target="../media/image562.png"/><Relationship Id="rId152" Type="http://schemas.openxmlformats.org/officeDocument/2006/relationships/customXml" Target="../ink/ink3972.xml"/><Relationship Id="rId19" Type="http://schemas.openxmlformats.org/officeDocument/2006/relationships/customXml" Target="../ink/ink3905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3913.xml"/><Relationship Id="rId56" Type="http://schemas.openxmlformats.org/officeDocument/2006/relationships/image" Target="../media/image423.png"/><Relationship Id="rId77" Type="http://schemas.openxmlformats.org/officeDocument/2006/relationships/customXml" Target="../ink/ink3934.xml"/><Relationship Id="rId100" Type="http://schemas.openxmlformats.org/officeDocument/2006/relationships/image" Target="../media/image572.png"/><Relationship Id="rId105" Type="http://schemas.openxmlformats.org/officeDocument/2006/relationships/customXml" Target="../ink/ink3948.xml"/><Relationship Id="rId126" Type="http://schemas.openxmlformats.org/officeDocument/2006/relationships/image" Target="../media/image586.png"/><Relationship Id="rId147" Type="http://schemas.openxmlformats.org/officeDocument/2006/relationships/image" Target="../media/image596.png"/><Relationship Id="rId8" Type="http://schemas.openxmlformats.org/officeDocument/2006/relationships/image" Target="../media/image393.png"/><Relationship Id="rId51" Type="http://schemas.openxmlformats.org/officeDocument/2006/relationships/customXml" Target="../ink/ink3921.xml"/><Relationship Id="rId72" Type="http://schemas.openxmlformats.org/officeDocument/2006/relationships/image" Target="../media/image550.png"/><Relationship Id="rId93" Type="http://schemas.openxmlformats.org/officeDocument/2006/relationships/customXml" Target="../ink/ink3942.xml"/><Relationship Id="rId98" Type="http://schemas.openxmlformats.org/officeDocument/2006/relationships/image" Target="../media/image571.png"/><Relationship Id="rId121" Type="http://schemas.openxmlformats.org/officeDocument/2006/relationships/customXml" Target="../ink/ink3956.xml"/><Relationship Id="rId142" Type="http://schemas.openxmlformats.org/officeDocument/2006/relationships/customXml" Target="../ink/ink3967.xml"/><Relationship Id="rId163" Type="http://schemas.openxmlformats.org/officeDocument/2006/relationships/image" Target="../media/image604.png"/><Relationship Id="rId3" Type="http://schemas.openxmlformats.org/officeDocument/2006/relationships/customXml" Target="../ink/ink3897.xml"/><Relationship Id="rId25" Type="http://schemas.openxmlformats.org/officeDocument/2006/relationships/customXml" Target="../ink/ink3908.xml"/><Relationship Id="rId46" Type="http://schemas.openxmlformats.org/officeDocument/2006/relationships/image" Target="../media/image363.png"/><Relationship Id="rId67" Type="http://schemas.openxmlformats.org/officeDocument/2006/relationships/customXml" Target="../ink/ink3929.xml"/><Relationship Id="rId116" Type="http://schemas.openxmlformats.org/officeDocument/2006/relationships/image" Target="../media/image580.png"/><Relationship Id="rId137" Type="http://schemas.openxmlformats.org/officeDocument/2006/relationships/image" Target="../media/image591.png"/><Relationship Id="rId158" Type="http://schemas.openxmlformats.org/officeDocument/2006/relationships/customXml" Target="../ink/ink3975.xml"/><Relationship Id="rId20" Type="http://schemas.openxmlformats.org/officeDocument/2006/relationships/image" Target="../media/image405.png"/><Relationship Id="rId41" Type="http://schemas.openxmlformats.org/officeDocument/2006/relationships/customXml" Target="../ink/ink3916.xml"/><Relationship Id="rId62" Type="http://schemas.openxmlformats.org/officeDocument/2006/relationships/image" Target="../media/image545.png"/><Relationship Id="rId83" Type="http://schemas.openxmlformats.org/officeDocument/2006/relationships/customXml" Target="../ink/ink3937.xml"/><Relationship Id="rId88" Type="http://schemas.openxmlformats.org/officeDocument/2006/relationships/image" Target="../media/image565.png"/><Relationship Id="rId111" Type="http://schemas.openxmlformats.org/officeDocument/2006/relationships/customXml" Target="../ink/ink3951.xml"/><Relationship Id="rId132" Type="http://schemas.openxmlformats.org/officeDocument/2006/relationships/customXml" Target="../ink/ink3962.xml"/><Relationship Id="rId153" Type="http://schemas.openxmlformats.org/officeDocument/2006/relationships/image" Target="../media/image599.png"/><Relationship Id="rId15" Type="http://schemas.openxmlformats.org/officeDocument/2006/relationships/customXml" Target="../ink/ink3903.xml"/><Relationship Id="rId36" Type="http://schemas.openxmlformats.org/officeDocument/2006/relationships/image" Target="../media/image413.png"/><Relationship Id="rId57" Type="http://schemas.openxmlformats.org/officeDocument/2006/relationships/customXml" Target="../ink/ink3924.xml"/><Relationship Id="rId106" Type="http://schemas.openxmlformats.org/officeDocument/2006/relationships/image" Target="../media/image575.png"/><Relationship Id="rId127" Type="http://schemas.openxmlformats.org/officeDocument/2006/relationships/customXml" Target="../ink/ink3959.xml"/><Relationship Id="rId10" Type="http://schemas.openxmlformats.org/officeDocument/2006/relationships/image" Target="../media/image396.png"/><Relationship Id="rId31" Type="http://schemas.openxmlformats.org/officeDocument/2006/relationships/customXml" Target="../ink/ink3911.xml"/><Relationship Id="rId52" Type="http://schemas.openxmlformats.org/officeDocument/2006/relationships/image" Target="../media/image421.png"/><Relationship Id="rId73" Type="http://schemas.openxmlformats.org/officeDocument/2006/relationships/customXml" Target="../ink/ink3932.xml"/><Relationship Id="rId78" Type="http://schemas.openxmlformats.org/officeDocument/2006/relationships/image" Target="../media/image554.png"/><Relationship Id="rId94" Type="http://schemas.openxmlformats.org/officeDocument/2006/relationships/image" Target="../media/image569.png"/><Relationship Id="rId99" Type="http://schemas.openxmlformats.org/officeDocument/2006/relationships/customXml" Target="../ink/ink3945.xml"/><Relationship Id="rId101" Type="http://schemas.openxmlformats.org/officeDocument/2006/relationships/customXml" Target="../ink/ink3946.xml"/><Relationship Id="rId122" Type="http://schemas.openxmlformats.org/officeDocument/2006/relationships/image" Target="../media/image583.png"/><Relationship Id="rId143" Type="http://schemas.openxmlformats.org/officeDocument/2006/relationships/image" Target="../media/image594.png"/><Relationship Id="rId148" Type="http://schemas.openxmlformats.org/officeDocument/2006/relationships/customXml" Target="../ink/ink3970.xml"/><Relationship Id="rId164" Type="http://schemas.openxmlformats.org/officeDocument/2006/relationships/customXml" Target="../ink/ink3978.xml"/><Relationship Id="rId4" Type="http://schemas.openxmlformats.org/officeDocument/2006/relationships/image" Target="../media/image391.png"/><Relationship Id="rId9" Type="http://schemas.openxmlformats.org/officeDocument/2006/relationships/customXml" Target="../ink/ink3900.xml"/><Relationship Id="rId26" Type="http://schemas.openxmlformats.org/officeDocument/2006/relationships/image" Target="../media/image408.png"/><Relationship Id="rId47" Type="http://schemas.openxmlformats.org/officeDocument/2006/relationships/customXml" Target="../ink/ink3919.xml"/><Relationship Id="rId68" Type="http://schemas.openxmlformats.org/officeDocument/2006/relationships/image" Target="../media/image548.png"/><Relationship Id="rId89" Type="http://schemas.openxmlformats.org/officeDocument/2006/relationships/customXml" Target="../ink/ink3940.xml"/><Relationship Id="rId112" Type="http://schemas.openxmlformats.org/officeDocument/2006/relationships/image" Target="../media/image578.png"/><Relationship Id="rId133" Type="http://schemas.openxmlformats.org/officeDocument/2006/relationships/image" Target="../media/image589.png"/><Relationship Id="rId154" Type="http://schemas.openxmlformats.org/officeDocument/2006/relationships/customXml" Target="../ink/ink3973.xml"/><Relationship Id="rId16" Type="http://schemas.openxmlformats.org/officeDocument/2006/relationships/image" Target="../media/image399.png"/><Relationship Id="rId37" Type="http://schemas.openxmlformats.org/officeDocument/2006/relationships/customXml" Target="../ink/ink3914.xml"/><Relationship Id="rId58" Type="http://schemas.openxmlformats.org/officeDocument/2006/relationships/image" Target="../media/image426.png"/><Relationship Id="rId79" Type="http://schemas.openxmlformats.org/officeDocument/2006/relationships/customXml" Target="../ink/ink3935.xml"/><Relationship Id="rId102" Type="http://schemas.openxmlformats.org/officeDocument/2006/relationships/image" Target="../media/image573.png"/><Relationship Id="rId123" Type="http://schemas.openxmlformats.org/officeDocument/2006/relationships/customXml" Target="../ink/ink3957.xml"/><Relationship Id="rId144" Type="http://schemas.openxmlformats.org/officeDocument/2006/relationships/customXml" Target="../ink/ink3968.xml"/><Relationship Id="rId90" Type="http://schemas.openxmlformats.org/officeDocument/2006/relationships/image" Target="../media/image566.png"/><Relationship Id="rId165" Type="http://schemas.openxmlformats.org/officeDocument/2006/relationships/image" Target="../media/image605.png"/><Relationship Id="rId27" Type="http://schemas.openxmlformats.org/officeDocument/2006/relationships/customXml" Target="../ink/ink3909.xml"/><Relationship Id="rId48" Type="http://schemas.openxmlformats.org/officeDocument/2006/relationships/image" Target="../media/image419.png"/><Relationship Id="rId69" Type="http://schemas.openxmlformats.org/officeDocument/2006/relationships/customXml" Target="../ink/ink3930.xml"/><Relationship Id="rId113" Type="http://schemas.openxmlformats.org/officeDocument/2006/relationships/customXml" Target="../ink/ink3952.xml"/><Relationship Id="rId134" Type="http://schemas.openxmlformats.org/officeDocument/2006/relationships/customXml" Target="../ink/ink3963.xml"/><Relationship Id="rId80" Type="http://schemas.openxmlformats.org/officeDocument/2006/relationships/image" Target="../media/image561.png"/><Relationship Id="rId155" Type="http://schemas.openxmlformats.org/officeDocument/2006/relationships/image" Target="../media/image600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6.xml"/><Relationship Id="rId21" Type="http://schemas.openxmlformats.org/officeDocument/2006/relationships/image" Target="../media/image12.png"/><Relationship Id="rId42" Type="http://schemas.openxmlformats.org/officeDocument/2006/relationships/customXml" Target="../ink/ink204.xml"/><Relationship Id="rId47" Type="http://schemas.openxmlformats.org/officeDocument/2006/relationships/image" Target="../media/image27.png"/><Relationship Id="rId63" Type="http://schemas.openxmlformats.org/officeDocument/2006/relationships/image" Target="../media/image37.png"/><Relationship Id="rId68" Type="http://schemas.openxmlformats.org/officeDocument/2006/relationships/customXml" Target="../ink/ink217.xml"/><Relationship Id="rId84" Type="http://schemas.openxmlformats.org/officeDocument/2006/relationships/customXml" Target="../ink/ink225.xml"/><Relationship Id="rId89" Type="http://schemas.openxmlformats.org/officeDocument/2006/relationships/image" Target="../media/image50.png"/><Relationship Id="rId16" Type="http://schemas.openxmlformats.org/officeDocument/2006/relationships/customXml" Target="../ink/ink191.xml"/><Relationship Id="rId11" Type="http://schemas.openxmlformats.org/officeDocument/2006/relationships/image" Target="../media/image7.png"/><Relationship Id="rId32" Type="http://schemas.openxmlformats.org/officeDocument/2006/relationships/customXml" Target="../ink/ink199.xml"/><Relationship Id="rId37" Type="http://schemas.openxmlformats.org/officeDocument/2006/relationships/image" Target="../media/image21.png"/><Relationship Id="rId53" Type="http://schemas.openxmlformats.org/officeDocument/2006/relationships/image" Target="../media/image30.png"/><Relationship Id="rId58" Type="http://schemas.openxmlformats.org/officeDocument/2006/relationships/customXml" Target="../ink/ink212.xml"/><Relationship Id="rId74" Type="http://schemas.openxmlformats.org/officeDocument/2006/relationships/customXml" Target="../ink/ink220.xml"/><Relationship Id="rId79" Type="http://schemas.openxmlformats.org/officeDocument/2006/relationships/image" Target="../media/image45.png"/><Relationship Id="rId5" Type="http://schemas.openxmlformats.org/officeDocument/2006/relationships/image" Target="../media/image4.png"/><Relationship Id="rId90" Type="http://schemas.openxmlformats.org/officeDocument/2006/relationships/customXml" Target="../ink/ink228.xml"/><Relationship Id="rId95" Type="http://schemas.openxmlformats.org/officeDocument/2006/relationships/image" Target="../media/image31.png"/><Relationship Id="rId22" Type="http://schemas.openxmlformats.org/officeDocument/2006/relationships/customXml" Target="../ink/ink194.xml"/><Relationship Id="rId27" Type="http://schemas.openxmlformats.org/officeDocument/2006/relationships/image" Target="../media/image17.png"/><Relationship Id="rId43" Type="http://schemas.openxmlformats.org/officeDocument/2006/relationships/image" Target="../media/image25.png"/><Relationship Id="rId48" Type="http://schemas.openxmlformats.org/officeDocument/2006/relationships/customXml" Target="../ink/ink207.xml"/><Relationship Id="rId64" Type="http://schemas.openxmlformats.org/officeDocument/2006/relationships/customXml" Target="../ink/ink215.xml"/><Relationship Id="rId69" Type="http://schemas.openxmlformats.org/officeDocument/2006/relationships/image" Target="../media/image40.png"/><Relationship Id="rId80" Type="http://schemas.openxmlformats.org/officeDocument/2006/relationships/customXml" Target="../ink/ink223.xml"/><Relationship Id="rId85" Type="http://schemas.openxmlformats.org/officeDocument/2006/relationships/image" Target="../media/image48.png"/><Relationship Id="rId3" Type="http://schemas.openxmlformats.org/officeDocument/2006/relationships/image" Target="../media/image3.png"/><Relationship Id="rId12" Type="http://schemas.openxmlformats.org/officeDocument/2006/relationships/customXml" Target="../ink/ink189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9.png"/><Relationship Id="rId38" Type="http://schemas.openxmlformats.org/officeDocument/2006/relationships/customXml" Target="../ink/ink202.xml"/><Relationship Id="rId46" Type="http://schemas.openxmlformats.org/officeDocument/2006/relationships/customXml" Target="../ink/ink206.xml"/><Relationship Id="rId59" Type="http://schemas.openxmlformats.org/officeDocument/2006/relationships/image" Target="../media/image35.png"/><Relationship Id="rId67" Type="http://schemas.openxmlformats.org/officeDocument/2006/relationships/image" Target="../media/image39.png"/><Relationship Id="rId20" Type="http://schemas.openxmlformats.org/officeDocument/2006/relationships/customXml" Target="../ink/ink193.xml"/><Relationship Id="rId41" Type="http://schemas.openxmlformats.org/officeDocument/2006/relationships/image" Target="../media/image24.png"/><Relationship Id="rId54" Type="http://schemas.openxmlformats.org/officeDocument/2006/relationships/customXml" Target="../ink/ink210.xml"/><Relationship Id="rId62" Type="http://schemas.openxmlformats.org/officeDocument/2006/relationships/customXml" Target="../ink/ink214.xml"/><Relationship Id="rId70" Type="http://schemas.openxmlformats.org/officeDocument/2006/relationships/customXml" Target="../ink/ink218.xml"/><Relationship Id="rId75" Type="http://schemas.openxmlformats.org/officeDocument/2006/relationships/image" Target="../media/image43.png"/><Relationship Id="rId83" Type="http://schemas.openxmlformats.org/officeDocument/2006/relationships/image" Target="../media/image47.png"/><Relationship Id="rId88" Type="http://schemas.openxmlformats.org/officeDocument/2006/relationships/customXml" Target="../ink/ink227.xml"/><Relationship Id="rId91" Type="http://schemas.openxmlformats.org/officeDocument/2006/relationships/image" Target="../media/image51.png"/><Relationship Id="rId96" Type="http://schemas.openxmlformats.org/officeDocument/2006/relationships/customXml" Target="../ink/ink2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6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97.xml"/><Relationship Id="rId36" Type="http://schemas.openxmlformats.org/officeDocument/2006/relationships/customXml" Target="../ink/ink201.xml"/><Relationship Id="rId49" Type="http://schemas.openxmlformats.org/officeDocument/2006/relationships/image" Target="../media/image28.png"/><Relationship Id="rId57" Type="http://schemas.openxmlformats.org/officeDocument/2006/relationships/image" Target="../media/image3410.png"/><Relationship Id="rId10" Type="http://schemas.openxmlformats.org/officeDocument/2006/relationships/customXml" Target="../ink/ink188.xml"/><Relationship Id="rId31" Type="http://schemas.openxmlformats.org/officeDocument/2006/relationships/image" Target="../media/image22.png"/><Relationship Id="rId44" Type="http://schemas.openxmlformats.org/officeDocument/2006/relationships/customXml" Target="../ink/ink205.xml"/><Relationship Id="rId52" Type="http://schemas.openxmlformats.org/officeDocument/2006/relationships/customXml" Target="../ink/ink209.xml"/><Relationship Id="rId60" Type="http://schemas.openxmlformats.org/officeDocument/2006/relationships/customXml" Target="../ink/ink213.xml"/><Relationship Id="rId65" Type="http://schemas.openxmlformats.org/officeDocument/2006/relationships/image" Target="../media/image38.png"/><Relationship Id="rId73" Type="http://schemas.openxmlformats.org/officeDocument/2006/relationships/image" Target="../media/image42.png"/><Relationship Id="rId78" Type="http://schemas.openxmlformats.org/officeDocument/2006/relationships/customXml" Target="../ink/ink222.xml"/><Relationship Id="rId81" Type="http://schemas.openxmlformats.org/officeDocument/2006/relationships/image" Target="../media/image46.png"/><Relationship Id="rId86" Type="http://schemas.openxmlformats.org/officeDocument/2006/relationships/customXml" Target="../ink/ink226.xml"/><Relationship Id="rId94" Type="http://schemas.openxmlformats.org/officeDocument/2006/relationships/customXml" Target="../ink/ink230.xml"/><Relationship Id="rId99" Type="http://schemas.openxmlformats.org/officeDocument/2006/relationships/customXml" Target="../ink/ink233.xml"/><Relationship Id="rId4" Type="http://schemas.openxmlformats.org/officeDocument/2006/relationships/customXml" Target="../ink/ink185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192.xml"/><Relationship Id="rId39" Type="http://schemas.openxmlformats.org/officeDocument/2006/relationships/image" Target="../media/image23.png"/><Relationship Id="rId34" Type="http://schemas.openxmlformats.org/officeDocument/2006/relationships/customXml" Target="../ink/ink200.xml"/><Relationship Id="rId50" Type="http://schemas.openxmlformats.org/officeDocument/2006/relationships/customXml" Target="../ink/ink208.xml"/><Relationship Id="rId55" Type="http://schemas.openxmlformats.org/officeDocument/2006/relationships/image" Target="../media/image3310.png"/><Relationship Id="rId76" Type="http://schemas.openxmlformats.org/officeDocument/2006/relationships/customXml" Target="../ink/ink221.xml"/><Relationship Id="rId97" Type="http://schemas.openxmlformats.org/officeDocument/2006/relationships/image" Target="../media/image32.png"/><Relationship Id="rId7" Type="http://schemas.openxmlformats.org/officeDocument/2006/relationships/image" Target="../media/image5.png"/><Relationship Id="rId71" Type="http://schemas.openxmlformats.org/officeDocument/2006/relationships/image" Target="../media/image41.png"/><Relationship Id="rId92" Type="http://schemas.openxmlformats.org/officeDocument/2006/relationships/customXml" Target="../ink/ink229.xml"/><Relationship Id="rId2" Type="http://schemas.openxmlformats.org/officeDocument/2006/relationships/customXml" Target="../ink/ink184.xml"/><Relationship Id="rId29" Type="http://schemas.openxmlformats.org/officeDocument/2006/relationships/image" Target="../media/image18.png"/><Relationship Id="rId24" Type="http://schemas.openxmlformats.org/officeDocument/2006/relationships/customXml" Target="../ink/ink195.xml"/><Relationship Id="rId40" Type="http://schemas.openxmlformats.org/officeDocument/2006/relationships/customXml" Target="../ink/ink203.xml"/><Relationship Id="rId45" Type="http://schemas.openxmlformats.org/officeDocument/2006/relationships/image" Target="../media/image26.png"/><Relationship Id="rId66" Type="http://schemas.openxmlformats.org/officeDocument/2006/relationships/customXml" Target="../ink/ink216.xml"/><Relationship Id="rId87" Type="http://schemas.openxmlformats.org/officeDocument/2006/relationships/image" Target="../media/image49.png"/><Relationship Id="rId61" Type="http://schemas.openxmlformats.org/officeDocument/2006/relationships/image" Target="../media/image36.png"/><Relationship Id="rId82" Type="http://schemas.openxmlformats.org/officeDocument/2006/relationships/customXml" Target="../ink/ink224.xml"/><Relationship Id="rId19" Type="http://schemas.openxmlformats.org/officeDocument/2006/relationships/image" Target="../media/image11.png"/><Relationship Id="rId14" Type="http://schemas.openxmlformats.org/officeDocument/2006/relationships/customXml" Target="../ink/ink190.xml"/><Relationship Id="rId30" Type="http://schemas.openxmlformats.org/officeDocument/2006/relationships/customXml" Target="../ink/ink198.xml"/><Relationship Id="rId35" Type="http://schemas.openxmlformats.org/officeDocument/2006/relationships/image" Target="../media/image20.png"/><Relationship Id="rId56" Type="http://schemas.openxmlformats.org/officeDocument/2006/relationships/customXml" Target="../ink/ink211.xml"/><Relationship Id="rId77" Type="http://schemas.openxmlformats.org/officeDocument/2006/relationships/image" Target="../media/image44.png"/><Relationship Id="rId8" Type="http://schemas.openxmlformats.org/officeDocument/2006/relationships/customXml" Target="../ink/ink187.xml"/><Relationship Id="rId51" Type="http://schemas.openxmlformats.org/officeDocument/2006/relationships/image" Target="../media/image29.png"/><Relationship Id="rId72" Type="http://schemas.openxmlformats.org/officeDocument/2006/relationships/customXml" Target="../ink/ink219.xml"/><Relationship Id="rId93" Type="http://schemas.openxmlformats.org/officeDocument/2006/relationships/image" Target="../media/image52.png"/><Relationship Id="rId98" Type="http://schemas.openxmlformats.org/officeDocument/2006/relationships/customXml" Target="../ink/ink232.xml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037.xml"/><Relationship Id="rId21" Type="http://schemas.openxmlformats.org/officeDocument/2006/relationships/customXml" Target="../ink/ink3989.xml"/><Relationship Id="rId42" Type="http://schemas.openxmlformats.org/officeDocument/2006/relationships/image" Target="../media/image417.png"/><Relationship Id="rId63" Type="http://schemas.openxmlformats.org/officeDocument/2006/relationships/customXml" Target="../ink/ink4010.xml"/><Relationship Id="rId84" Type="http://schemas.openxmlformats.org/officeDocument/2006/relationships/image" Target="../media/image563.png"/><Relationship Id="rId138" Type="http://schemas.openxmlformats.org/officeDocument/2006/relationships/customXml" Target="../ink/ink4048.xml"/><Relationship Id="rId159" Type="http://schemas.openxmlformats.org/officeDocument/2006/relationships/image" Target="../media/image602.png"/><Relationship Id="rId107" Type="http://schemas.openxmlformats.org/officeDocument/2006/relationships/customXml" Target="../ink/ink4032.xml"/><Relationship Id="rId11" Type="http://schemas.openxmlformats.org/officeDocument/2006/relationships/customXml" Target="../ink/ink3984.xml"/><Relationship Id="rId32" Type="http://schemas.openxmlformats.org/officeDocument/2006/relationships/image" Target="../media/image411.png"/><Relationship Id="rId53" Type="http://schemas.openxmlformats.org/officeDocument/2006/relationships/customXml" Target="../ink/ink4005.xml"/><Relationship Id="rId74" Type="http://schemas.openxmlformats.org/officeDocument/2006/relationships/image" Target="../media/image551.png"/><Relationship Id="rId128" Type="http://schemas.openxmlformats.org/officeDocument/2006/relationships/customXml" Target="../ink/ink4043.xml"/><Relationship Id="rId149" Type="http://schemas.openxmlformats.org/officeDocument/2006/relationships/image" Target="../media/image597.png"/><Relationship Id="rId5" Type="http://schemas.openxmlformats.org/officeDocument/2006/relationships/customXml" Target="../ink/ink3981.xml"/><Relationship Id="rId95" Type="http://schemas.openxmlformats.org/officeDocument/2006/relationships/customXml" Target="../ink/ink4026.xml"/><Relationship Id="rId160" Type="http://schemas.openxmlformats.org/officeDocument/2006/relationships/customXml" Target="../ink/ink4059.xml"/><Relationship Id="rId22" Type="http://schemas.openxmlformats.org/officeDocument/2006/relationships/image" Target="../media/image406.png"/><Relationship Id="rId43" Type="http://schemas.openxmlformats.org/officeDocument/2006/relationships/customXml" Target="../ink/ink4000.xml"/><Relationship Id="rId64" Type="http://schemas.openxmlformats.org/officeDocument/2006/relationships/image" Target="../media/image546.png"/><Relationship Id="rId118" Type="http://schemas.openxmlformats.org/officeDocument/2006/relationships/image" Target="../media/image581.png"/><Relationship Id="rId139" Type="http://schemas.openxmlformats.org/officeDocument/2006/relationships/image" Target="../media/image592.png"/><Relationship Id="rId85" Type="http://schemas.openxmlformats.org/officeDocument/2006/relationships/customXml" Target="../ink/ink4021.xml"/><Relationship Id="rId150" Type="http://schemas.openxmlformats.org/officeDocument/2006/relationships/customXml" Target="../ink/ink4054.xml"/><Relationship Id="rId12" Type="http://schemas.openxmlformats.org/officeDocument/2006/relationships/image" Target="../media/image397.png"/><Relationship Id="rId33" Type="http://schemas.openxmlformats.org/officeDocument/2006/relationships/customXml" Target="../ink/ink3995.xml"/><Relationship Id="rId108" Type="http://schemas.openxmlformats.org/officeDocument/2006/relationships/image" Target="../media/image576.png"/><Relationship Id="rId129" Type="http://schemas.openxmlformats.org/officeDocument/2006/relationships/image" Target="../media/image587.png"/><Relationship Id="rId54" Type="http://schemas.openxmlformats.org/officeDocument/2006/relationships/image" Target="../media/image422.png"/><Relationship Id="rId70" Type="http://schemas.openxmlformats.org/officeDocument/2006/relationships/image" Target="../media/image549.png"/><Relationship Id="rId75" Type="http://schemas.openxmlformats.org/officeDocument/2006/relationships/customXml" Target="../ink/ink4016.xml"/><Relationship Id="rId91" Type="http://schemas.openxmlformats.org/officeDocument/2006/relationships/customXml" Target="../ink/ink4024.xml"/><Relationship Id="rId96" Type="http://schemas.openxmlformats.org/officeDocument/2006/relationships/image" Target="../media/image570.png"/><Relationship Id="rId140" Type="http://schemas.openxmlformats.org/officeDocument/2006/relationships/customXml" Target="../ink/ink4049.xml"/><Relationship Id="rId145" Type="http://schemas.openxmlformats.org/officeDocument/2006/relationships/image" Target="../media/image595.png"/><Relationship Id="rId161" Type="http://schemas.openxmlformats.org/officeDocument/2006/relationships/image" Target="../media/image603.png"/><Relationship Id="rId166" Type="http://schemas.openxmlformats.org/officeDocument/2006/relationships/customXml" Target="../ink/ink406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23" Type="http://schemas.openxmlformats.org/officeDocument/2006/relationships/customXml" Target="../ink/ink3990.xml"/><Relationship Id="rId28" Type="http://schemas.openxmlformats.org/officeDocument/2006/relationships/image" Target="../media/image409.png"/><Relationship Id="rId49" Type="http://schemas.openxmlformats.org/officeDocument/2006/relationships/customXml" Target="../ink/ink4003.xml"/><Relationship Id="rId114" Type="http://schemas.openxmlformats.org/officeDocument/2006/relationships/image" Target="../media/image579.png"/><Relationship Id="rId119" Type="http://schemas.openxmlformats.org/officeDocument/2006/relationships/customXml" Target="../ink/ink4038.xml"/><Relationship Id="rId44" Type="http://schemas.openxmlformats.org/officeDocument/2006/relationships/image" Target="../media/image418.png"/><Relationship Id="rId60" Type="http://schemas.openxmlformats.org/officeDocument/2006/relationships/image" Target="../media/image544.png"/><Relationship Id="rId65" Type="http://schemas.openxmlformats.org/officeDocument/2006/relationships/customXml" Target="../ink/ink4011.xml"/><Relationship Id="rId81" Type="http://schemas.openxmlformats.org/officeDocument/2006/relationships/customXml" Target="../ink/ink4019.xml"/><Relationship Id="rId86" Type="http://schemas.openxmlformats.org/officeDocument/2006/relationships/image" Target="../media/image564.png"/><Relationship Id="rId130" Type="http://schemas.openxmlformats.org/officeDocument/2006/relationships/customXml" Target="../ink/ink4044.xml"/><Relationship Id="rId135" Type="http://schemas.openxmlformats.org/officeDocument/2006/relationships/image" Target="../media/image590.png"/><Relationship Id="rId151" Type="http://schemas.openxmlformats.org/officeDocument/2006/relationships/image" Target="../media/image598.png"/><Relationship Id="rId156" Type="http://schemas.openxmlformats.org/officeDocument/2006/relationships/customXml" Target="../ink/ink4057.xml"/><Relationship Id="rId13" Type="http://schemas.openxmlformats.org/officeDocument/2006/relationships/customXml" Target="../ink/ink3985.xml"/><Relationship Id="rId18" Type="http://schemas.openxmlformats.org/officeDocument/2006/relationships/image" Target="../media/image404.png"/><Relationship Id="rId39" Type="http://schemas.openxmlformats.org/officeDocument/2006/relationships/customXml" Target="../ink/ink3998.xml"/><Relationship Id="rId109" Type="http://schemas.openxmlformats.org/officeDocument/2006/relationships/customXml" Target="../ink/ink4033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4006.xml"/><Relationship Id="rId76" Type="http://schemas.openxmlformats.org/officeDocument/2006/relationships/image" Target="../media/image552.png"/><Relationship Id="rId97" Type="http://schemas.openxmlformats.org/officeDocument/2006/relationships/customXml" Target="../ink/ink4027.xml"/><Relationship Id="rId104" Type="http://schemas.openxmlformats.org/officeDocument/2006/relationships/image" Target="../media/image574.png"/><Relationship Id="rId120" Type="http://schemas.openxmlformats.org/officeDocument/2006/relationships/image" Target="../media/image582.png"/><Relationship Id="rId125" Type="http://schemas.openxmlformats.org/officeDocument/2006/relationships/customXml" Target="../ink/ink4041.xml"/><Relationship Id="rId141" Type="http://schemas.openxmlformats.org/officeDocument/2006/relationships/image" Target="../media/image593.png"/><Relationship Id="rId146" Type="http://schemas.openxmlformats.org/officeDocument/2006/relationships/customXml" Target="../ink/ink4052.xml"/><Relationship Id="rId167" Type="http://schemas.openxmlformats.org/officeDocument/2006/relationships/image" Target="../media/image606.png"/><Relationship Id="rId7" Type="http://schemas.openxmlformats.org/officeDocument/2006/relationships/customXml" Target="../ink/ink3982.xml"/><Relationship Id="rId71" Type="http://schemas.openxmlformats.org/officeDocument/2006/relationships/customXml" Target="../ink/ink4014.xml"/><Relationship Id="rId92" Type="http://schemas.openxmlformats.org/officeDocument/2006/relationships/image" Target="../media/image568.png"/><Relationship Id="rId162" Type="http://schemas.openxmlformats.org/officeDocument/2006/relationships/customXml" Target="../ink/ink4060.xml"/><Relationship Id="rId2" Type="http://schemas.openxmlformats.org/officeDocument/2006/relationships/image" Target="../media/image389.png"/><Relationship Id="rId29" Type="http://schemas.openxmlformats.org/officeDocument/2006/relationships/customXml" Target="../ink/ink3993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4001.xml"/><Relationship Id="rId66" Type="http://schemas.openxmlformats.org/officeDocument/2006/relationships/image" Target="../media/image547.png"/><Relationship Id="rId87" Type="http://schemas.openxmlformats.org/officeDocument/2006/relationships/customXml" Target="../ink/ink4022.xml"/><Relationship Id="rId110" Type="http://schemas.openxmlformats.org/officeDocument/2006/relationships/image" Target="../media/image577.png"/><Relationship Id="rId115" Type="http://schemas.openxmlformats.org/officeDocument/2006/relationships/customXml" Target="../ink/ink4036.xml"/><Relationship Id="rId131" Type="http://schemas.openxmlformats.org/officeDocument/2006/relationships/image" Target="../media/image588.png"/><Relationship Id="rId136" Type="http://schemas.openxmlformats.org/officeDocument/2006/relationships/customXml" Target="../ink/ink4047.xml"/><Relationship Id="rId157" Type="http://schemas.openxmlformats.org/officeDocument/2006/relationships/image" Target="../media/image601.png"/><Relationship Id="rId61" Type="http://schemas.openxmlformats.org/officeDocument/2006/relationships/customXml" Target="../ink/ink4009.xml"/><Relationship Id="rId82" Type="http://schemas.openxmlformats.org/officeDocument/2006/relationships/image" Target="../media/image562.png"/><Relationship Id="rId152" Type="http://schemas.openxmlformats.org/officeDocument/2006/relationships/customXml" Target="../ink/ink4055.xml"/><Relationship Id="rId19" Type="http://schemas.openxmlformats.org/officeDocument/2006/relationships/customXml" Target="../ink/ink3988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3996.xml"/><Relationship Id="rId56" Type="http://schemas.openxmlformats.org/officeDocument/2006/relationships/image" Target="../media/image423.png"/><Relationship Id="rId77" Type="http://schemas.openxmlformats.org/officeDocument/2006/relationships/customXml" Target="../ink/ink4017.xml"/><Relationship Id="rId100" Type="http://schemas.openxmlformats.org/officeDocument/2006/relationships/image" Target="../media/image572.png"/><Relationship Id="rId105" Type="http://schemas.openxmlformats.org/officeDocument/2006/relationships/customXml" Target="../ink/ink4031.xml"/><Relationship Id="rId126" Type="http://schemas.openxmlformats.org/officeDocument/2006/relationships/image" Target="../media/image586.png"/><Relationship Id="rId147" Type="http://schemas.openxmlformats.org/officeDocument/2006/relationships/image" Target="../media/image596.png"/><Relationship Id="rId168" Type="http://schemas.openxmlformats.org/officeDocument/2006/relationships/customXml" Target="../ink/ink4063.xml"/><Relationship Id="rId8" Type="http://schemas.openxmlformats.org/officeDocument/2006/relationships/image" Target="../media/image393.png"/><Relationship Id="rId51" Type="http://schemas.openxmlformats.org/officeDocument/2006/relationships/customXml" Target="../ink/ink4004.xml"/><Relationship Id="rId72" Type="http://schemas.openxmlformats.org/officeDocument/2006/relationships/image" Target="../media/image550.png"/><Relationship Id="rId93" Type="http://schemas.openxmlformats.org/officeDocument/2006/relationships/customXml" Target="../ink/ink4025.xml"/><Relationship Id="rId98" Type="http://schemas.openxmlformats.org/officeDocument/2006/relationships/image" Target="../media/image571.png"/><Relationship Id="rId121" Type="http://schemas.openxmlformats.org/officeDocument/2006/relationships/customXml" Target="../ink/ink4039.xml"/><Relationship Id="rId142" Type="http://schemas.openxmlformats.org/officeDocument/2006/relationships/customXml" Target="../ink/ink4050.xml"/><Relationship Id="rId163" Type="http://schemas.openxmlformats.org/officeDocument/2006/relationships/image" Target="../media/image604.png"/><Relationship Id="rId3" Type="http://schemas.openxmlformats.org/officeDocument/2006/relationships/customXml" Target="../ink/ink3980.xml"/><Relationship Id="rId25" Type="http://schemas.openxmlformats.org/officeDocument/2006/relationships/customXml" Target="../ink/ink3991.xml"/><Relationship Id="rId46" Type="http://schemas.openxmlformats.org/officeDocument/2006/relationships/image" Target="../media/image363.png"/><Relationship Id="rId67" Type="http://schemas.openxmlformats.org/officeDocument/2006/relationships/customXml" Target="../ink/ink4012.xml"/><Relationship Id="rId116" Type="http://schemas.openxmlformats.org/officeDocument/2006/relationships/image" Target="../media/image580.png"/><Relationship Id="rId137" Type="http://schemas.openxmlformats.org/officeDocument/2006/relationships/image" Target="../media/image591.png"/><Relationship Id="rId158" Type="http://schemas.openxmlformats.org/officeDocument/2006/relationships/customXml" Target="../ink/ink4058.xml"/><Relationship Id="rId20" Type="http://schemas.openxmlformats.org/officeDocument/2006/relationships/image" Target="../media/image405.png"/><Relationship Id="rId41" Type="http://schemas.openxmlformats.org/officeDocument/2006/relationships/customXml" Target="../ink/ink3999.xml"/><Relationship Id="rId62" Type="http://schemas.openxmlformats.org/officeDocument/2006/relationships/image" Target="../media/image545.png"/><Relationship Id="rId83" Type="http://schemas.openxmlformats.org/officeDocument/2006/relationships/customXml" Target="../ink/ink4020.xml"/><Relationship Id="rId88" Type="http://schemas.openxmlformats.org/officeDocument/2006/relationships/image" Target="../media/image565.png"/><Relationship Id="rId111" Type="http://schemas.openxmlformats.org/officeDocument/2006/relationships/customXml" Target="../ink/ink4034.xml"/><Relationship Id="rId132" Type="http://schemas.openxmlformats.org/officeDocument/2006/relationships/customXml" Target="../ink/ink4045.xml"/><Relationship Id="rId153" Type="http://schemas.openxmlformats.org/officeDocument/2006/relationships/image" Target="../media/image599.png"/><Relationship Id="rId15" Type="http://schemas.openxmlformats.org/officeDocument/2006/relationships/customXml" Target="../ink/ink3986.xml"/><Relationship Id="rId36" Type="http://schemas.openxmlformats.org/officeDocument/2006/relationships/image" Target="../media/image413.png"/><Relationship Id="rId57" Type="http://schemas.openxmlformats.org/officeDocument/2006/relationships/customXml" Target="../ink/ink4007.xml"/><Relationship Id="rId106" Type="http://schemas.openxmlformats.org/officeDocument/2006/relationships/image" Target="../media/image575.png"/><Relationship Id="rId127" Type="http://schemas.openxmlformats.org/officeDocument/2006/relationships/customXml" Target="../ink/ink4042.xml"/><Relationship Id="rId10" Type="http://schemas.openxmlformats.org/officeDocument/2006/relationships/image" Target="../media/image396.png"/><Relationship Id="rId31" Type="http://schemas.openxmlformats.org/officeDocument/2006/relationships/customXml" Target="../ink/ink3994.xml"/><Relationship Id="rId52" Type="http://schemas.openxmlformats.org/officeDocument/2006/relationships/image" Target="../media/image421.png"/><Relationship Id="rId73" Type="http://schemas.openxmlformats.org/officeDocument/2006/relationships/customXml" Target="../ink/ink4015.xml"/><Relationship Id="rId78" Type="http://schemas.openxmlformats.org/officeDocument/2006/relationships/image" Target="../media/image554.png"/><Relationship Id="rId94" Type="http://schemas.openxmlformats.org/officeDocument/2006/relationships/image" Target="../media/image569.png"/><Relationship Id="rId99" Type="http://schemas.openxmlformats.org/officeDocument/2006/relationships/customXml" Target="../ink/ink4028.xml"/><Relationship Id="rId101" Type="http://schemas.openxmlformats.org/officeDocument/2006/relationships/customXml" Target="../ink/ink4029.xml"/><Relationship Id="rId122" Type="http://schemas.openxmlformats.org/officeDocument/2006/relationships/image" Target="../media/image583.png"/><Relationship Id="rId143" Type="http://schemas.openxmlformats.org/officeDocument/2006/relationships/image" Target="../media/image594.png"/><Relationship Id="rId148" Type="http://schemas.openxmlformats.org/officeDocument/2006/relationships/customXml" Target="../ink/ink4053.xml"/><Relationship Id="rId164" Type="http://schemas.openxmlformats.org/officeDocument/2006/relationships/customXml" Target="../ink/ink4061.xml"/><Relationship Id="rId169" Type="http://schemas.openxmlformats.org/officeDocument/2006/relationships/image" Target="../media/image607.png"/><Relationship Id="rId4" Type="http://schemas.openxmlformats.org/officeDocument/2006/relationships/image" Target="../media/image391.png"/><Relationship Id="rId9" Type="http://schemas.openxmlformats.org/officeDocument/2006/relationships/customXml" Target="../ink/ink3983.xml"/><Relationship Id="rId26" Type="http://schemas.openxmlformats.org/officeDocument/2006/relationships/image" Target="../media/image408.png"/><Relationship Id="rId47" Type="http://schemas.openxmlformats.org/officeDocument/2006/relationships/customXml" Target="../ink/ink4002.xml"/><Relationship Id="rId68" Type="http://schemas.openxmlformats.org/officeDocument/2006/relationships/image" Target="../media/image548.png"/><Relationship Id="rId89" Type="http://schemas.openxmlformats.org/officeDocument/2006/relationships/customXml" Target="../ink/ink4023.xml"/><Relationship Id="rId112" Type="http://schemas.openxmlformats.org/officeDocument/2006/relationships/image" Target="../media/image578.png"/><Relationship Id="rId133" Type="http://schemas.openxmlformats.org/officeDocument/2006/relationships/image" Target="../media/image589.png"/><Relationship Id="rId154" Type="http://schemas.openxmlformats.org/officeDocument/2006/relationships/customXml" Target="../ink/ink4056.xml"/><Relationship Id="rId16" Type="http://schemas.openxmlformats.org/officeDocument/2006/relationships/image" Target="../media/image399.png"/><Relationship Id="rId37" Type="http://schemas.openxmlformats.org/officeDocument/2006/relationships/customXml" Target="../ink/ink3997.xml"/><Relationship Id="rId58" Type="http://schemas.openxmlformats.org/officeDocument/2006/relationships/image" Target="../media/image426.png"/><Relationship Id="rId79" Type="http://schemas.openxmlformats.org/officeDocument/2006/relationships/customXml" Target="../ink/ink4018.xml"/><Relationship Id="rId102" Type="http://schemas.openxmlformats.org/officeDocument/2006/relationships/image" Target="../media/image573.png"/><Relationship Id="rId123" Type="http://schemas.openxmlformats.org/officeDocument/2006/relationships/customXml" Target="../ink/ink4040.xml"/><Relationship Id="rId144" Type="http://schemas.openxmlformats.org/officeDocument/2006/relationships/customXml" Target="../ink/ink4051.xml"/><Relationship Id="rId90" Type="http://schemas.openxmlformats.org/officeDocument/2006/relationships/image" Target="../media/image566.png"/><Relationship Id="rId165" Type="http://schemas.openxmlformats.org/officeDocument/2006/relationships/image" Target="../media/image605.png"/><Relationship Id="rId27" Type="http://schemas.openxmlformats.org/officeDocument/2006/relationships/customXml" Target="../ink/ink3992.xml"/><Relationship Id="rId48" Type="http://schemas.openxmlformats.org/officeDocument/2006/relationships/image" Target="../media/image419.png"/><Relationship Id="rId69" Type="http://schemas.openxmlformats.org/officeDocument/2006/relationships/customXml" Target="../ink/ink4013.xml"/><Relationship Id="rId113" Type="http://schemas.openxmlformats.org/officeDocument/2006/relationships/customXml" Target="../ink/ink4035.xml"/><Relationship Id="rId134" Type="http://schemas.openxmlformats.org/officeDocument/2006/relationships/customXml" Target="../ink/ink4046.xml"/><Relationship Id="rId80" Type="http://schemas.openxmlformats.org/officeDocument/2006/relationships/image" Target="../media/image561.png"/><Relationship Id="rId155" Type="http://schemas.openxmlformats.org/officeDocument/2006/relationships/image" Target="../media/image600.png"/><Relationship Id="rId17" Type="http://schemas.openxmlformats.org/officeDocument/2006/relationships/customXml" Target="../ink/ink3987.xml"/><Relationship Id="rId38" Type="http://schemas.openxmlformats.org/officeDocument/2006/relationships/image" Target="../media/image414.png"/><Relationship Id="rId59" Type="http://schemas.openxmlformats.org/officeDocument/2006/relationships/customXml" Target="../ink/ink4008.xml"/><Relationship Id="rId103" Type="http://schemas.openxmlformats.org/officeDocument/2006/relationships/customXml" Target="../ink/ink4030.xml"/><Relationship Id="rId124" Type="http://schemas.openxmlformats.org/officeDocument/2006/relationships/image" Target="../media/image585.png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121.xml"/><Relationship Id="rId21" Type="http://schemas.openxmlformats.org/officeDocument/2006/relationships/customXml" Target="../ink/ink4073.xml"/><Relationship Id="rId42" Type="http://schemas.openxmlformats.org/officeDocument/2006/relationships/image" Target="../media/image417.png"/><Relationship Id="rId63" Type="http://schemas.openxmlformats.org/officeDocument/2006/relationships/customXml" Target="../ink/ink4094.xml"/><Relationship Id="rId84" Type="http://schemas.openxmlformats.org/officeDocument/2006/relationships/image" Target="../media/image565.png"/><Relationship Id="rId138" Type="http://schemas.openxmlformats.org/officeDocument/2006/relationships/customXml" Target="../ink/ink4132.xml"/><Relationship Id="rId159" Type="http://schemas.openxmlformats.org/officeDocument/2006/relationships/image" Target="../media/image604.png"/><Relationship Id="rId107" Type="http://schemas.openxmlformats.org/officeDocument/2006/relationships/customXml" Target="../ink/ink4116.xml"/><Relationship Id="rId11" Type="http://schemas.openxmlformats.org/officeDocument/2006/relationships/customXml" Target="../ink/ink4068.xml"/><Relationship Id="rId32" Type="http://schemas.openxmlformats.org/officeDocument/2006/relationships/image" Target="../media/image411.png"/><Relationship Id="rId53" Type="http://schemas.openxmlformats.org/officeDocument/2006/relationships/customXml" Target="../ink/ink4089.xml"/><Relationship Id="rId74" Type="http://schemas.openxmlformats.org/officeDocument/2006/relationships/image" Target="../media/image554.png"/><Relationship Id="rId128" Type="http://schemas.openxmlformats.org/officeDocument/2006/relationships/customXml" Target="../ink/ink4127.xml"/><Relationship Id="rId149" Type="http://schemas.openxmlformats.org/officeDocument/2006/relationships/image" Target="../media/image599.png"/><Relationship Id="rId5" Type="http://schemas.openxmlformats.org/officeDocument/2006/relationships/customXml" Target="../ink/ink4065.xml"/><Relationship Id="rId95" Type="http://schemas.openxmlformats.org/officeDocument/2006/relationships/customXml" Target="../ink/ink4110.xml"/><Relationship Id="rId160" Type="http://schemas.openxmlformats.org/officeDocument/2006/relationships/customXml" Target="../ink/ink4143.xml"/><Relationship Id="rId22" Type="http://schemas.openxmlformats.org/officeDocument/2006/relationships/image" Target="../media/image406.png"/><Relationship Id="rId43" Type="http://schemas.openxmlformats.org/officeDocument/2006/relationships/customXml" Target="../ink/ink4084.xml"/><Relationship Id="rId64" Type="http://schemas.openxmlformats.org/officeDocument/2006/relationships/image" Target="../media/image548.png"/><Relationship Id="rId118" Type="http://schemas.openxmlformats.org/officeDocument/2006/relationships/image" Target="../media/image583.png"/><Relationship Id="rId139" Type="http://schemas.openxmlformats.org/officeDocument/2006/relationships/image" Target="../media/image594.png"/><Relationship Id="rId85" Type="http://schemas.openxmlformats.org/officeDocument/2006/relationships/customXml" Target="../ink/ink4105.xml"/><Relationship Id="rId150" Type="http://schemas.openxmlformats.org/officeDocument/2006/relationships/customXml" Target="../ink/ink4138.xml"/><Relationship Id="rId12" Type="http://schemas.openxmlformats.org/officeDocument/2006/relationships/image" Target="../media/image397.png"/><Relationship Id="rId17" Type="http://schemas.openxmlformats.org/officeDocument/2006/relationships/customXml" Target="../ink/ink4071.xml"/><Relationship Id="rId33" Type="http://schemas.openxmlformats.org/officeDocument/2006/relationships/customXml" Target="../ink/ink4079.xml"/><Relationship Id="rId38" Type="http://schemas.openxmlformats.org/officeDocument/2006/relationships/image" Target="../media/image414.png"/><Relationship Id="rId59" Type="http://schemas.openxmlformats.org/officeDocument/2006/relationships/customXml" Target="../ink/ink4092.xml"/><Relationship Id="rId103" Type="http://schemas.openxmlformats.org/officeDocument/2006/relationships/customXml" Target="../ink/ink4114.xml"/><Relationship Id="rId108" Type="http://schemas.openxmlformats.org/officeDocument/2006/relationships/image" Target="../media/image578.png"/><Relationship Id="rId124" Type="http://schemas.openxmlformats.org/officeDocument/2006/relationships/customXml" Target="../ink/ink4125.xml"/><Relationship Id="rId129" Type="http://schemas.openxmlformats.org/officeDocument/2006/relationships/image" Target="../media/image589.png"/><Relationship Id="rId54" Type="http://schemas.openxmlformats.org/officeDocument/2006/relationships/image" Target="../media/image422.png"/><Relationship Id="rId70" Type="http://schemas.openxmlformats.org/officeDocument/2006/relationships/image" Target="../media/image551.png"/><Relationship Id="rId75" Type="http://schemas.openxmlformats.org/officeDocument/2006/relationships/customXml" Target="../ink/ink4100.xml"/><Relationship Id="rId91" Type="http://schemas.openxmlformats.org/officeDocument/2006/relationships/customXml" Target="../ink/ink4108.xml"/><Relationship Id="rId96" Type="http://schemas.openxmlformats.org/officeDocument/2006/relationships/image" Target="../media/image572.png"/><Relationship Id="rId140" Type="http://schemas.openxmlformats.org/officeDocument/2006/relationships/customXml" Target="../ink/ink4133.xml"/><Relationship Id="rId145" Type="http://schemas.openxmlformats.org/officeDocument/2006/relationships/image" Target="../media/image597.png"/><Relationship Id="rId161" Type="http://schemas.openxmlformats.org/officeDocument/2006/relationships/image" Target="../media/image605.png"/><Relationship Id="rId166" Type="http://schemas.openxmlformats.org/officeDocument/2006/relationships/customXml" Target="../ink/ink414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2.png"/><Relationship Id="rId23" Type="http://schemas.openxmlformats.org/officeDocument/2006/relationships/customXml" Target="../ink/ink4074.xml"/><Relationship Id="rId28" Type="http://schemas.openxmlformats.org/officeDocument/2006/relationships/image" Target="../media/image409.png"/><Relationship Id="rId49" Type="http://schemas.openxmlformats.org/officeDocument/2006/relationships/customXml" Target="../ink/ink4087.xml"/><Relationship Id="rId114" Type="http://schemas.openxmlformats.org/officeDocument/2006/relationships/image" Target="../media/image581.png"/><Relationship Id="rId119" Type="http://schemas.openxmlformats.org/officeDocument/2006/relationships/customXml" Target="../ink/ink4122.xml"/><Relationship Id="rId44" Type="http://schemas.openxmlformats.org/officeDocument/2006/relationships/image" Target="../media/image418.png"/><Relationship Id="rId60" Type="http://schemas.openxmlformats.org/officeDocument/2006/relationships/image" Target="../media/image546.png"/><Relationship Id="rId65" Type="http://schemas.openxmlformats.org/officeDocument/2006/relationships/customXml" Target="../ink/ink4095.xml"/><Relationship Id="rId81" Type="http://schemas.openxmlformats.org/officeDocument/2006/relationships/customXml" Target="../ink/ink4103.xml"/><Relationship Id="rId86" Type="http://schemas.openxmlformats.org/officeDocument/2006/relationships/image" Target="../media/image566.png"/><Relationship Id="rId130" Type="http://schemas.openxmlformats.org/officeDocument/2006/relationships/customXml" Target="../ink/ink4128.xml"/><Relationship Id="rId135" Type="http://schemas.openxmlformats.org/officeDocument/2006/relationships/image" Target="../media/image592.png"/><Relationship Id="rId151" Type="http://schemas.openxmlformats.org/officeDocument/2006/relationships/image" Target="../media/image600.png"/><Relationship Id="rId156" Type="http://schemas.openxmlformats.org/officeDocument/2006/relationships/customXml" Target="../ink/ink4141.xml"/><Relationship Id="rId13" Type="http://schemas.openxmlformats.org/officeDocument/2006/relationships/customXml" Target="../ink/ink4069.xml"/><Relationship Id="rId18" Type="http://schemas.openxmlformats.org/officeDocument/2006/relationships/image" Target="../media/image404.png"/><Relationship Id="rId39" Type="http://schemas.openxmlformats.org/officeDocument/2006/relationships/customXml" Target="../ink/ink4082.xml"/><Relationship Id="rId109" Type="http://schemas.openxmlformats.org/officeDocument/2006/relationships/customXml" Target="../ink/ink4117.xml"/><Relationship Id="rId34" Type="http://schemas.openxmlformats.org/officeDocument/2006/relationships/image" Target="../media/image412.png"/><Relationship Id="rId50" Type="http://schemas.openxmlformats.org/officeDocument/2006/relationships/image" Target="../media/image420.png"/><Relationship Id="rId55" Type="http://schemas.openxmlformats.org/officeDocument/2006/relationships/customXml" Target="../ink/ink4090.xml"/><Relationship Id="rId76" Type="http://schemas.openxmlformats.org/officeDocument/2006/relationships/image" Target="../media/image561.png"/><Relationship Id="rId97" Type="http://schemas.openxmlformats.org/officeDocument/2006/relationships/customXml" Target="../ink/ink4111.xml"/><Relationship Id="rId104" Type="http://schemas.openxmlformats.org/officeDocument/2006/relationships/image" Target="../media/image576.png"/><Relationship Id="rId120" Type="http://schemas.openxmlformats.org/officeDocument/2006/relationships/image" Target="../media/image585.png"/><Relationship Id="rId125" Type="http://schemas.openxmlformats.org/officeDocument/2006/relationships/image" Target="../media/image587.png"/><Relationship Id="rId141" Type="http://schemas.openxmlformats.org/officeDocument/2006/relationships/image" Target="../media/image595.png"/><Relationship Id="rId146" Type="http://schemas.openxmlformats.org/officeDocument/2006/relationships/customXml" Target="../ink/ink4136.xml"/><Relationship Id="rId167" Type="http://schemas.openxmlformats.org/officeDocument/2006/relationships/image" Target="../media/image609.png"/><Relationship Id="rId7" Type="http://schemas.openxmlformats.org/officeDocument/2006/relationships/customXml" Target="../ink/ink4066.xml"/><Relationship Id="rId71" Type="http://schemas.openxmlformats.org/officeDocument/2006/relationships/customXml" Target="../ink/ink4098.xml"/><Relationship Id="rId92" Type="http://schemas.openxmlformats.org/officeDocument/2006/relationships/image" Target="../media/image570.png"/><Relationship Id="rId162" Type="http://schemas.openxmlformats.org/officeDocument/2006/relationships/customXml" Target="../ink/ink4144.xml"/><Relationship Id="rId2" Type="http://schemas.openxmlformats.org/officeDocument/2006/relationships/image" Target="../media/image389.png"/><Relationship Id="rId29" Type="http://schemas.openxmlformats.org/officeDocument/2006/relationships/customXml" Target="../ink/ink4077.xml"/><Relationship Id="rId24" Type="http://schemas.openxmlformats.org/officeDocument/2006/relationships/image" Target="../media/image407.png"/><Relationship Id="rId40" Type="http://schemas.openxmlformats.org/officeDocument/2006/relationships/image" Target="../media/image415.png"/><Relationship Id="rId45" Type="http://schemas.openxmlformats.org/officeDocument/2006/relationships/customXml" Target="../ink/ink4085.xml"/><Relationship Id="rId66" Type="http://schemas.openxmlformats.org/officeDocument/2006/relationships/image" Target="../media/image549.png"/><Relationship Id="rId87" Type="http://schemas.openxmlformats.org/officeDocument/2006/relationships/customXml" Target="../ink/ink4106.xml"/><Relationship Id="rId110" Type="http://schemas.openxmlformats.org/officeDocument/2006/relationships/image" Target="../media/image579.png"/><Relationship Id="rId115" Type="http://schemas.openxmlformats.org/officeDocument/2006/relationships/customXml" Target="../ink/ink4120.xml"/><Relationship Id="rId131" Type="http://schemas.openxmlformats.org/officeDocument/2006/relationships/image" Target="../media/image590.png"/><Relationship Id="rId136" Type="http://schemas.openxmlformats.org/officeDocument/2006/relationships/customXml" Target="../ink/ink4131.xml"/><Relationship Id="rId157" Type="http://schemas.openxmlformats.org/officeDocument/2006/relationships/image" Target="../media/image603.png"/><Relationship Id="rId61" Type="http://schemas.openxmlformats.org/officeDocument/2006/relationships/customXml" Target="../ink/ink4093.xml"/><Relationship Id="rId82" Type="http://schemas.openxmlformats.org/officeDocument/2006/relationships/image" Target="../media/image564.png"/><Relationship Id="rId152" Type="http://schemas.openxmlformats.org/officeDocument/2006/relationships/customXml" Target="../ink/ink4139.xml"/><Relationship Id="rId19" Type="http://schemas.openxmlformats.org/officeDocument/2006/relationships/customXml" Target="../ink/ink4072.xml"/><Relationship Id="rId14" Type="http://schemas.openxmlformats.org/officeDocument/2006/relationships/image" Target="../media/image398.png"/><Relationship Id="rId30" Type="http://schemas.openxmlformats.org/officeDocument/2006/relationships/image" Target="../media/image410.png"/><Relationship Id="rId35" Type="http://schemas.openxmlformats.org/officeDocument/2006/relationships/customXml" Target="../ink/ink4080.xml"/><Relationship Id="rId56" Type="http://schemas.openxmlformats.org/officeDocument/2006/relationships/image" Target="../media/image423.png"/><Relationship Id="rId77" Type="http://schemas.openxmlformats.org/officeDocument/2006/relationships/customXml" Target="../ink/ink4101.xml"/><Relationship Id="rId100" Type="http://schemas.openxmlformats.org/officeDocument/2006/relationships/image" Target="../media/image574.png"/><Relationship Id="rId105" Type="http://schemas.openxmlformats.org/officeDocument/2006/relationships/customXml" Target="../ink/ink4115.xml"/><Relationship Id="rId126" Type="http://schemas.openxmlformats.org/officeDocument/2006/relationships/customXml" Target="../ink/ink4126.xml"/><Relationship Id="rId147" Type="http://schemas.openxmlformats.org/officeDocument/2006/relationships/image" Target="../media/image598.png"/><Relationship Id="rId8" Type="http://schemas.openxmlformats.org/officeDocument/2006/relationships/image" Target="../media/image393.png"/><Relationship Id="rId51" Type="http://schemas.openxmlformats.org/officeDocument/2006/relationships/customXml" Target="../ink/ink4088.xml"/><Relationship Id="rId72" Type="http://schemas.openxmlformats.org/officeDocument/2006/relationships/image" Target="../media/image552.png"/><Relationship Id="rId93" Type="http://schemas.openxmlformats.org/officeDocument/2006/relationships/customXml" Target="../ink/ink4109.xml"/><Relationship Id="rId98" Type="http://schemas.openxmlformats.org/officeDocument/2006/relationships/image" Target="../media/image573.png"/><Relationship Id="rId121" Type="http://schemas.openxmlformats.org/officeDocument/2006/relationships/customXml" Target="../ink/ink4123.xml"/><Relationship Id="rId142" Type="http://schemas.openxmlformats.org/officeDocument/2006/relationships/customXml" Target="../ink/ink4134.xml"/><Relationship Id="rId163" Type="http://schemas.openxmlformats.org/officeDocument/2006/relationships/image" Target="../media/image606.png"/><Relationship Id="rId3" Type="http://schemas.openxmlformats.org/officeDocument/2006/relationships/customXml" Target="../ink/ink4064.xml"/><Relationship Id="rId25" Type="http://schemas.openxmlformats.org/officeDocument/2006/relationships/customXml" Target="../ink/ink4075.xml"/><Relationship Id="rId46" Type="http://schemas.openxmlformats.org/officeDocument/2006/relationships/image" Target="../media/image363.png"/><Relationship Id="rId67" Type="http://schemas.openxmlformats.org/officeDocument/2006/relationships/customXml" Target="../ink/ink4096.xml"/><Relationship Id="rId116" Type="http://schemas.openxmlformats.org/officeDocument/2006/relationships/image" Target="../media/image582.png"/><Relationship Id="rId137" Type="http://schemas.openxmlformats.org/officeDocument/2006/relationships/image" Target="../media/image593.png"/><Relationship Id="rId158" Type="http://schemas.openxmlformats.org/officeDocument/2006/relationships/customXml" Target="../ink/ink4142.xml"/><Relationship Id="rId20" Type="http://schemas.openxmlformats.org/officeDocument/2006/relationships/image" Target="../media/image405.png"/><Relationship Id="rId41" Type="http://schemas.openxmlformats.org/officeDocument/2006/relationships/customXml" Target="../ink/ink4083.xml"/><Relationship Id="rId62" Type="http://schemas.openxmlformats.org/officeDocument/2006/relationships/image" Target="../media/image547.png"/><Relationship Id="rId83" Type="http://schemas.openxmlformats.org/officeDocument/2006/relationships/customXml" Target="../ink/ink4104.xml"/><Relationship Id="rId88" Type="http://schemas.openxmlformats.org/officeDocument/2006/relationships/image" Target="../media/image568.png"/><Relationship Id="rId111" Type="http://schemas.openxmlformats.org/officeDocument/2006/relationships/customXml" Target="../ink/ink4118.xml"/><Relationship Id="rId132" Type="http://schemas.openxmlformats.org/officeDocument/2006/relationships/customXml" Target="../ink/ink4129.xml"/><Relationship Id="rId153" Type="http://schemas.openxmlformats.org/officeDocument/2006/relationships/image" Target="../media/image601.png"/><Relationship Id="rId15" Type="http://schemas.openxmlformats.org/officeDocument/2006/relationships/customXml" Target="../ink/ink4070.xml"/><Relationship Id="rId36" Type="http://schemas.openxmlformats.org/officeDocument/2006/relationships/image" Target="../media/image413.png"/><Relationship Id="rId57" Type="http://schemas.openxmlformats.org/officeDocument/2006/relationships/customXml" Target="../ink/ink4091.xml"/><Relationship Id="rId106" Type="http://schemas.openxmlformats.org/officeDocument/2006/relationships/image" Target="../media/image577.png"/><Relationship Id="rId127" Type="http://schemas.openxmlformats.org/officeDocument/2006/relationships/image" Target="../media/image588.png"/><Relationship Id="rId10" Type="http://schemas.openxmlformats.org/officeDocument/2006/relationships/image" Target="../media/image396.png"/><Relationship Id="rId31" Type="http://schemas.openxmlformats.org/officeDocument/2006/relationships/customXml" Target="../ink/ink4078.xml"/><Relationship Id="rId52" Type="http://schemas.openxmlformats.org/officeDocument/2006/relationships/image" Target="../media/image421.png"/><Relationship Id="rId73" Type="http://schemas.openxmlformats.org/officeDocument/2006/relationships/customXml" Target="../ink/ink4099.xml"/><Relationship Id="rId78" Type="http://schemas.openxmlformats.org/officeDocument/2006/relationships/image" Target="../media/image562.png"/><Relationship Id="rId94" Type="http://schemas.openxmlformats.org/officeDocument/2006/relationships/image" Target="../media/image571.png"/><Relationship Id="rId99" Type="http://schemas.openxmlformats.org/officeDocument/2006/relationships/customXml" Target="../ink/ink4112.xml"/><Relationship Id="rId101" Type="http://schemas.openxmlformats.org/officeDocument/2006/relationships/customXml" Target="../ink/ink4113.xml"/><Relationship Id="rId122" Type="http://schemas.openxmlformats.org/officeDocument/2006/relationships/image" Target="../media/image586.png"/><Relationship Id="rId143" Type="http://schemas.openxmlformats.org/officeDocument/2006/relationships/image" Target="../media/image596.png"/><Relationship Id="rId148" Type="http://schemas.openxmlformats.org/officeDocument/2006/relationships/customXml" Target="../ink/ink4137.xml"/><Relationship Id="rId164" Type="http://schemas.openxmlformats.org/officeDocument/2006/relationships/customXml" Target="../ink/ink4145.xml"/><Relationship Id="rId4" Type="http://schemas.openxmlformats.org/officeDocument/2006/relationships/image" Target="../media/image391.png"/><Relationship Id="rId9" Type="http://schemas.openxmlformats.org/officeDocument/2006/relationships/customXml" Target="../ink/ink4067.xml"/><Relationship Id="rId26" Type="http://schemas.openxmlformats.org/officeDocument/2006/relationships/image" Target="../media/image408.png"/><Relationship Id="rId47" Type="http://schemas.openxmlformats.org/officeDocument/2006/relationships/customXml" Target="../ink/ink4086.xml"/><Relationship Id="rId68" Type="http://schemas.openxmlformats.org/officeDocument/2006/relationships/image" Target="../media/image550.png"/><Relationship Id="rId89" Type="http://schemas.openxmlformats.org/officeDocument/2006/relationships/customXml" Target="../ink/ink4107.xml"/><Relationship Id="rId112" Type="http://schemas.openxmlformats.org/officeDocument/2006/relationships/image" Target="../media/image580.png"/><Relationship Id="rId133" Type="http://schemas.openxmlformats.org/officeDocument/2006/relationships/image" Target="../media/image591.png"/><Relationship Id="rId154" Type="http://schemas.openxmlformats.org/officeDocument/2006/relationships/customXml" Target="../ink/ink4140.xml"/><Relationship Id="rId16" Type="http://schemas.openxmlformats.org/officeDocument/2006/relationships/image" Target="../media/image399.png"/><Relationship Id="rId37" Type="http://schemas.openxmlformats.org/officeDocument/2006/relationships/customXml" Target="../ink/ink4081.xml"/><Relationship Id="rId58" Type="http://schemas.openxmlformats.org/officeDocument/2006/relationships/image" Target="../media/image426.png"/><Relationship Id="rId79" Type="http://schemas.openxmlformats.org/officeDocument/2006/relationships/customXml" Target="../ink/ink4102.xml"/><Relationship Id="rId102" Type="http://schemas.openxmlformats.org/officeDocument/2006/relationships/image" Target="../media/image575.png"/><Relationship Id="rId123" Type="http://schemas.openxmlformats.org/officeDocument/2006/relationships/customXml" Target="../ink/ink4124.xml"/><Relationship Id="rId144" Type="http://schemas.openxmlformats.org/officeDocument/2006/relationships/customXml" Target="../ink/ink4135.xml"/><Relationship Id="rId90" Type="http://schemas.openxmlformats.org/officeDocument/2006/relationships/image" Target="../media/image569.png"/><Relationship Id="rId165" Type="http://schemas.openxmlformats.org/officeDocument/2006/relationships/image" Target="../media/image608.png"/><Relationship Id="rId27" Type="http://schemas.openxmlformats.org/officeDocument/2006/relationships/customXml" Target="../ink/ink4076.xml"/><Relationship Id="rId48" Type="http://schemas.openxmlformats.org/officeDocument/2006/relationships/image" Target="../media/image419.png"/><Relationship Id="rId69" Type="http://schemas.openxmlformats.org/officeDocument/2006/relationships/customXml" Target="../ink/ink4097.xml"/><Relationship Id="rId113" Type="http://schemas.openxmlformats.org/officeDocument/2006/relationships/customXml" Target="../ink/ink4119.xml"/><Relationship Id="rId134" Type="http://schemas.openxmlformats.org/officeDocument/2006/relationships/customXml" Target="../ink/ink4130.xml"/><Relationship Id="rId80" Type="http://schemas.openxmlformats.org/officeDocument/2006/relationships/image" Target="../media/image563.png"/><Relationship Id="rId155" Type="http://schemas.openxmlformats.org/officeDocument/2006/relationships/image" Target="../media/image602.png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152.xml"/><Relationship Id="rId18" Type="http://schemas.openxmlformats.org/officeDocument/2006/relationships/image" Target="../media/image599.png"/><Relationship Id="rId26" Type="http://schemas.openxmlformats.org/officeDocument/2006/relationships/image" Target="../media/image603.png"/><Relationship Id="rId39" Type="http://schemas.openxmlformats.org/officeDocument/2006/relationships/customXml" Target="../ink/ink4165.xml"/><Relationship Id="rId21" Type="http://schemas.openxmlformats.org/officeDocument/2006/relationships/customXml" Target="../ink/ink4156.xml"/><Relationship Id="rId34" Type="http://schemas.openxmlformats.org/officeDocument/2006/relationships/image" Target="../media/image608.png"/><Relationship Id="rId42" Type="http://schemas.openxmlformats.org/officeDocument/2006/relationships/image" Target="../media/image612.png"/><Relationship Id="rId7" Type="http://schemas.openxmlformats.org/officeDocument/2006/relationships/customXml" Target="../ink/ink4149.xml"/><Relationship Id="rId2" Type="http://schemas.openxmlformats.org/officeDocument/2006/relationships/image" Target="../media/image389.png"/><Relationship Id="rId16" Type="http://schemas.openxmlformats.org/officeDocument/2006/relationships/image" Target="../media/image598.png"/><Relationship Id="rId29" Type="http://schemas.openxmlformats.org/officeDocument/2006/relationships/customXml" Target="../ink/ink41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3.png"/><Relationship Id="rId11" Type="http://schemas.openxmlformats.org/officeDocument/2006/relationships/customXml" Target="../ink/ink4151.xml"/><Relationship Id="rId24" Type="http://schemas.openxmlformats.org/officeDocument/2006/relationships/image" Target="../media/image602.png"/><Relationship Id="rId32" Type="http://schemas.openxmlformats.org/officeDocument/2006/relationships/image" Target="../media/image606.png"/><Relationship Id="rId37" Type="http://schemas.openxmlformats.org/officeDocument/2006/relationships/customXml" Target="../ink/ink4164.xml"/><Relationship Id="rId40" Type="http://schemas.openxmlformats.org/officeDocument/2006/relationships/image" Target="../media/image611.png"/><Relationship Id="rId45" Type="http://schemas.openxmlformats.org/officeDocument/2006/relationships/customXml" Target="../ink/ink4168.xml"/><Relationship Id="rId5" Type="http://schemas.openxmlformats.org/officeDocument/2006/relationships/customXml" Target="../ink/ink4148.xml"/><Relationship Id="rId15" Type="http://schemas.openxmlformats.org/officeDocument/2006/relationships/customXml" Target="../ink/ink4153.xml"/><Relationship Id="rId23" Type="http://schemas.openxmlformats.org/officeDocument/2006/relationships/customXml" Target="../ink/ink4157.xml"/><Relationship Id="rId28" Type="http://schemas.openxmlformats.org/officeDocument/2006/relationships/image" Target="../media/image604.png"/><Relationship Id="rId36" Type="http://schemas.openxmlformats.org/officeDocument/2006/relationships/image" Target="../media/image609.png"/><Relationship Id="rId10" Type="http://schemas.openxmlformats.org/officeDocument/2006/relationships/image" Target="../media/image595.png"/><Relationship Id="rId19" Type="http://schemas.openxmlformats.org/officeDocument/2006/relationships/customXml" Target="../ink/ink4155.xml"/><Relationship Id="rId31" Type="http://schemas.openxmlformats.org/officeDocument/2006/relationships/customXml" Target="../ink/ink4161.xml"/><Relationship Id="rId44" Type="http://schemas.openxmlformats.org/officeDocument/2006/relationships/image" Target="../media/image613.png"/><Relationship Id="rId4" Type="http://schemas.openxmlformats.org/officeDocument/2006/relationships/image" Target="../media/image592.png"/><Relationship Id="rId9" Type="http://schemas.openxmlformats.org/officeDocument/2006/relationships/customXml" Target="../ink/ink4150.xml"/><Relationship Id="rId14" Type="http://schemas.openxmlformats.org/officeDocument/2006/relationships/image" Target="../media/image597.png"/><Relationship Id="rId22" Type="http://schemas.openxmlformats.org/officeDocument/2006/relationships/image" Target="../media/image601.png"/><Relationship Id="rId27" Type="http://schemas.openxmlformats.org/officeDocument/2006/relationships/customXml" Target="../ink/ink4159.xml"/><Relationship Id="rId30" Type="http://schemas.openxmlformats.org/officeDocument/2006/relationships/image" Target="../media/image605.png"/><Relationship Id="rId35" Type="http://schemas.openxmlformats.org/officeDocument/2006/relationships/customXml" Target="../ink/ink4163.xml"/><Relationship Id="rId43" Type="http://schemas.openxmlformats.org/officeDocument/2006/relationships/customXml" Target="../ink/ink4167.xml"/><Relationship Id="rId8" Type="http://schemas.openxmlformats.org/officeDocument/2006/relationships/image" Target="../media/image594.png"/><Relationship Id="rId3" Type="http://schemas.openxmlformats.org/officeDocument/2006/relationships/customXml" Target="../ink/ink4147.xml"/><Relationship Id="rId12" Type="http://schemas.openxmlformats.org/officeDocument/2006/relationships/image" Target="../media/image596.png"/><Relationship Id="rId17" Type="http://schemas.openxmlformats.org/officeDocument/2006/relationships/customXml" Target="../ink/ink4154.xml"/><Relationship Id="rId25" Type="http://schemas.openxmlformats.org/officeDocument/2006/relationships/customXml" Target="../ink/ink4158.xml"/><Relationship Id="rId33" Type="http://schemas.openxmlformats.org/officeDocument/2006/relationships/customXml" Target="../ink/ink4162.xml"/><Relationship Id="rId38" Type="http://schemas.openxmlformats.org/officeDocument/2006/relationships/image" Target="../media/image610.png"/><Relationship Id="rId46" Type="http://schemas.openxmlformats.org/officeDocument/2006/relationships/image" Target="../media/image614.png"/><Relationship Id="rId20" Type="http://schemas.openxmlformats.org/officeDocument/2006/relationships/image" Target="../media/image600.png"/><Relationship Id="rId41" Type="http://schemas.openxmlformats.org/officeDocument/2006/relationships/customXml" Target="../ink/ink4166.xml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03.png"/><Relationship Id="rId21" Type="http://schemas.openxmlformats.org/officeDocument/2006/relationships/customXml" Target="../ink/ink4178.xml"/><Relationship Id="rId42" Type="http://schemas.openxmlformats.org/officeDocument/2006/relationships/image" Target="../media/image612.png"/><Relationship Id="rId47" Type="http://schemas.openxmlformats.org/officeDocument/2006/relationships/customXml" Target="../ink/ink4191.xml"/><Relationship Id="rId63" Type="http://schemas.openxmlformats.org/officeDocument/2006/relationships/customXml" Target="../ink/ink4199.xml"/><Relationship Id="rId68" Type="http://schemas.openxmlformats.org/officeDocument/2006/relationships/image" Target="../media/image625.png"/><Relationship Id="rId84" Type="http://schemas.openxmlformats.org/officeDocument/2006/relationships/image" Target="../media/image633.png"/><Relationship Id="rId16" Type="http://schemas.openxmlformats.org/officeDocument/2006/relationships/image" Target="../media/image598.png"/><Relationship Id="rId11" Type="http://schemas.openxmlformats.org/officeDocument/2006/relationships/customXml" Target="../ink/ink4173.xml"/><Relationship Id="rId32" Type="http://schemas.openxmlformats.org/officeDocument/2006/relationships/image" Target="../media/image606.png"/><Relationship Id="rId37" Type="http://schemas.openxmlformats.org/officeDocument/2006/relationships/customXml" Target="../ink/ink4186.xml"/><Relationship Id="rId53" Type="http://schemas.openxmlformats.org/officeDocument/2006/relationships/customXml" Target="../ink/ink4194.xml"/><Relationship Id="rId58" Type="http://schemas.openxmlformats.org/officeDocument/2006/relationships/image" Target="../media/image620.png"/><Relationship Id="rId74" Type="http://schemas.openxmlformats.org/officeDocument/2006/relationships/image" Target="../media/image628.png"/><Relationship Id="rId79" Type="http://schemas.openxmlformats.org/officeDocument/2006/relationships/customXml" Target="../ink/ink4207.xml"/><Relationship Id="rId5" Type="http://schemas.openxmlformats.org/officeDocument/2006/relationships/customXml" Target="../ink/ink4170.xml"/><Relationship Id="rId19" Type="http://schemas.openxmlformats.org/officeDocument/2006/relationships/customXml" Target="../ink/ink4177.xml"/><Relationship Id="rId14" Type="http://schemas.openxmlformats.org/officeDocument/2006/relationships/image" Target="../media/image597.png"/><Relationship Id="rId22" Type="http://schemas.openxmlformats.org/officeDocument/2006/relationships/image" Target="../media/image601.png"/><Relationship Id="rId27" Type="http://schemas.openxmlformats.org/officeDocument/2006/relationships/customXml" Target="../ink/ink4181.xml"/><Relationship Id="rId30" Type="http://schemas.openxmlformats.org/officeDocument/2006/relationships/image" Target="../media/image605.png"/><Relationship Id="rId35" Type="http://schemas.openxmlformats.org/officeDocument/2006/relationships/customXml" Target="../ink/ink4185.xml"/><Relationship Id="rId43" Type="http://schemas.openxmlformats.org/officeDocument/2006/relationships/customXml" Target="../ink/ink4189.xml"/><Relationship Id="rId48" Type="http://schemas.openxmlformats.org/officeDocument/2006/relationships/image" Target="../media/image615.png"/><Relationship Id="rId56" Type="http://schemas.openxmlformats.org/officeDocument/2006/relationships/image" Target="../media/image619.png"/><Relationship Id="rId64" Type="http://schemas.openxmlformats.org/officeDocument/2006/relationships/image" Target="../media/image623.png"/><Relationship Id="rId69" Type="http://schemas.openxmlformats.org/officeDocument/2006/relationships/customXml" Target="../ink/ink4202.xml"/><Relationship Id="rId77" Type="http://schemas.openxmlformats.org/officeDocument/2006/relationships/customXml" Target="../ink/ink4206.xml"/><Relationship Id="rId8" Type="http://schemas.openxmlformats.org/officeDocument/2006/relationships/image" Target="../media/image594.png"/><Relationship Id="rId51" Type="http://schemas.openxmlformats.org/officeDocument/2006/relationships/customXml" Target="../ink/ink4193.xml"/><Relationship Id="rId72" Type="http://schemas.openxmlformats.org/officeDocument/2006/relationships/image" Target="../media/image627.png"/><Relationship Id="rId80" Type="http://schemas.openxmlformats.org/officeDocument/2006/relationships/image" Target="../media/image631.png"/><Relationship Id="rId85" Type="http://schemas.openxmlformats.org/officeDocument/2006/relationships/customXml" Target="../ink/ink4210.xml"/><Relationship Id="rId3" Type="http://schemas.openxmlformats.org/officeDocument/2006/relationships/customXml" Target="../ink/ink4169.xml"/><Relationship Id="rId12" Type="http://schemas.openxmlformats.org/officeDocument/2006/relationships/image" Target="../media/image596.png"/><Relationship Id="rId17" Type="http://schemas.openxmlformats.org/officeDocument/2006/relationships/customXml" Target="../ink/ink4176.xml"/><Relationship Id="rId25" Type="http://schemas.openxmlformats.org/officeDocument/2006/relationships/customXml" Target="../ink/ink4180.xml"/><Relationship Id="rId33" Type="http://schemas.openxmlformats.org/officeDocument/2006/relationships/customXml" Target="../ink/ink4184.xml"/><Relationship Id="rId38" Type="http://schemas.openxmlformats.org/officeDocument/2006/relationships/image" Target="../media/image610.png"/><Relationship Id="rId46" Type="http://schemas.openxmlformats.org/officeDocument/2006/relationships/image" Target="../media/image614.png"/><Relationship Id="rId59" Type="http://schemas.openxmlformats.org/officeDocument/2006/relationships/customXml" Target="../ink/ink4197.xml"/><Relationship Id="rId67" Type="http://schemas.openxmlformats.org/officeDocument/2006/relationships/customXml" Target="../ink/ink4201.xml"/><Relationship Id="rId20" Type="http://schemas.openxmlformats.org/officeDocument/2006/relationships/image" Target="../media/image600.png"/><Relationship Id="rId41" Type="http://schemas.openxmlformats.org/officeDocument/2006/relationships/customXml" Target="../ink/ink4188.xml"/><Relationship Id="rId54" Type="http://schemas.openxmlformats.org/officeDocument/2006/relationships/image" Target="../media/image618.png"/><Relationship Id="rId62" Type="http://schemas.openxmlformats.org/officeDocument/2006/relationships/image" Target="../media/image622.png"/><Relationship Id="rId70" Type="http://schemas.openxmlformats.org/officeDocument/2006/relationships/image" Target="../media/image626.png"/><Relationship Id="rId75" Type="http://schemas.openxmlformats.org/officeDocument/2006/relationships/customXml" Target="../ink/ink4205.xml"/><Relationship Id="rId83" Type="http://schemas.openxmlformats.org/officeDocument/2006/relationships/customXml" Target="../ink/ink420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3.png"/><Relationship Id="rId15" Type="http://schemas.openxmlformats.org/officeDocument/2006/relationships/customXml" Target="../ink/ink4175.xml"/><Relationship Id="rId23" Type="http://schemas.openxmlformats.org/officeDocument/2006/relationships/customXml" Target="../ink/ink4179.xml"/><Relationship Id="rId28" Type="http://schemas.openxmlformats.org/officeDocument/2006/relationships/image" Target="../media/image604.png"/><Relationship Id="rId36" Type="http://schemas.openxmlformats.org/officeDocument/2006/relationships/image" Target="../media/image609.png"/><Relationship Id="rId49" Type="http://schemas.openxmlformats.org/officeDocument/2006/relationships/customXml" Target="../ink/ink4192.xml"/><Relationship Id="rId57" Type="http://schemas.openxmlformats.org/officeDocument/2006/relationships/customXml" Target="../ink/ink4196.xml"/><Relationship Id="rId10" Type="http://schemas.openxmlformats.org/officeDocument/2006/relationships/image" Target="../media/image595.png"/><Relationship Id="rId31" Type="http://schemas.openxmlformats.org/officeDocument/2006/relationships/customXml" Target="../ink/ink4183.xml"/><Relationship Id="rId44" Type="http://schemas.openxmlformats.org/officeDocument/2006/relationships/image" Target="../media/image613.png"/><Relationship Id="rId52" Type="http://schemas.openxmlformats.org/officeDocument/2006/relationships/image" Target="../media/image617.png"/><Relationship Id="rId60" Type="http://schemas.openxmlformats.org/officeDocument/2006/relationships/image" Target="../media/image621.png"/><Relationship Id="rId65" Type="http://schemas.openxmlformats.org/officeDocument/2006/relationships/customXml" Target="../ink/ink4200.xml"/><Relationship Id="rId73" Type="http://schemas.openxmlformats.org/officeDocument/2006/relationships/customXml" Target="../ink/ink4204.xml"/><Relationship Id="rId78" Type="http://schemas.openxmlformats.org/officeDocument/2006/relationships/image" Target="../media/image630.png"/><Relationship Id="rId81" Type="http://schemas.openxmlformats.org/officeDocument/2006/relationships/customXml" Target="../ink/ink4208.xml"/><Relationship Id="rId86" Type="http://schemas.openxmlformats.org/officeDocument/2006/relationships/image" Target="../media/image634.png"/><Relationship Id="rId4" Type="http://schemas.openxmlformats.org/officeDocument/2006/relationships/image" Target="../media/image592.png"/><Relationship Id="rId9" Type="http://schemas.openxmlformats.org/officeDocument/2006/relationships/customXml" Target="../ink/ink4172.xml"/><Relationship Id="rId13" Type="http://schemas.openxmlformats.org/officeDocument/2006/relationships/customXml" Target="../ink/ink4174.xml"/><Relationship Id="rId18" Type="http://schemas.openxmlformats.org/officeDocument/2006/relationships/image" Target="../media/image599.png"/><Relationship Id="rId39" Type="http://schemas.openxmlformats.org/officeDocument/2006/relationships/customXml" Target="../ink/ink4187.xml"/><Relationship Id="rId34" Type="http://schemas.openxmlformats.org/officeDocument/2006/relationships/image" Target="../media/image608.png"/><Relationship Id="rId50" Type="http://schemas.openxmlformats.org/officeDocument/2006/relationships/image" Target="../media/image616.png"/><Relationship Id="rId55" Type="http://schemas.openxmlformats.org/officeDocument/2006/relationships/customXml" Target="../ink/ink4195.xml"/><Relationship Id="rId76" Type="http://schemas.openxmlformats.org/officeDocument/2006/relationships/image" Target="../media/image629.png"/><Relationship Id="rId7" Type="http://schemas.openxmlformats.org/officeDocument/2006/relationships/customXml" Target="../ink/ink4171.xml"/><Relationship Id="rId71" Type="http://schemas.openxmlformats.org/officeDocument/2006/relationships/customXml" Target="../ink/ink4203.xml"/><Relationship Id="rId2" Type="http://schemas.openxmlformats.org/officeDocument/2006/relationships/image" Target="../media/image389.png"/><Relationship Id="rId29" Type="http://schemas.openxmlformats.org/officeDocument/2006/relationships/customXml" Target="../ink/ink4182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4190.xml"/><Relationship Id="rId66" Type="http://schemas.openxmlformats.org/officeDocument/2006/relationships/image" Target="../media/image624.png"/><Relationship Id="rId61" Type="http://schemas.openxmlformats.org/officeDocument/2006/relationships/customXml" Target="../ink/ink4198.xml"/><Relationship Id="rId82" Type="http://schemas.openxmlformats.org/officeDocument/2006/relationships/image" Target="../media/image632.png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03.png"/><Relationship Id="rId21" Type="http://schemas.openxmlformats.org/officeDocument/2006/relationships/customXml" Target="../ink/ink4220.xml"/><Relationship Id="rId42" Type="http://schemas.openxmlformats.org/officeDocument/2006/relationships/image" Target="../media/image612.png"/><Relationship Id="rId47" Type="http://schemas.openxmlformats.org/officeDocument/2006/relationships/customXml" Target="../ink/ink4233.xml"/><Relationship Id="rId63" Type="http://schemas.openxmlformats.org/officeDocument/2006/relationships/customXml" Target="../ink/ink4241.xml"/><Relationship Id="rId68" Type="http://schemas.openxmlformats.org/officeDocument/2006/relationships/image" Target="../media/image625.png"/><Relationship Id="rId84" Type="http://schemas.openxmlformats.org/officeDocument/2006/relationships/image" Target="../media/image633.png"/><Relationship Id="rId89" Type="http://schemas.openxmlformats.org/officeDocument/2006/relationships/customXml" Target="../ink/ink4254.xml"/><Relationship Id="rId16" Type="http://schemas.openxmlformats.org/officeDocument/2006/relationships/image" Target="../media/image598.png"/><Relationship Id="rId11" Type="http://schemas.openxmlformats.org/officeDocument/2006/relationships/customXml" Target="../ink/ink4215.xml"/><Relationship Id="rId32" Type="http://schemas.openxmlformats.org/officeDocument/2006/relationships/image" Target="../media/image606.png"/><Relationship Id="rId37" Type="http://schemas.openxmlformats.org/officeDocument/2006/relationships/customXml" Target="../ink/ink4228.xml"/><Relationship Id="rId53" Type="http://schemas.openxmlformats.org/officeDocument/2006/relationships/customXml" Target="../ink/ink4236.xml"/><Relationship Id="rId58" Type="http://schemas.openxmlformats.org/officeDocument/2006/relationships/image" Target="../media/image620.png"/><Relationship Id="rId74" Type="http://schemas.openxmlformats.org/officeDocument/2006/relationships/image" Target="../media/image628.png"/><Relationship Id="rId79" Type="http://schemas.openxmlformats.org/officeDocument/2006/relationships/customXml" Target="../ink/ink4249.xml"/><Relationship Id="rId5" Type="http://schemas.openxmlformats.org/officeDocument/2006/relationships/customXml" Target="../ink/ink4212.xml"/><Relationship Id="rId90" Type="http://schemas.openxmlformats.org/officeDocument/2006/relationships/image" Target="../media/image636.png"/><Relationship Id="rId95" Type="http://schemas.openxmlformats.org/officeDocument/2006/relationships/customXml" Target="../ink/ink4257.xml"/><Relationship Id="rId22" Type="http://schemas.openxmlformats.org/officeDocument/2006/relationships/image" Target="../media/image601.png"/><Relationship Id="rId27" Type="http://schemas.openxmlformats.org/officeDocument/2006/relationships/customXml" Target="../ink/ink4223.xml"/><Relationship Id="rId43" Type="http://schemas.openxmlformats.org/officeDocument/2006/relationships/customXml" Target="../ink/ink4231.xml"/><Relationship Id="rId48" Type="http://schemas.openxmlformats.org/officeDocument/2006/relationships/image" Target="../media/image615.png"/><Relationship Id="rId64" Type="http://schemas.openxmlformats.org/officeDocument/2006/relationships/image" Target="../media/image623.png"/><Relationship Id="rId69" Type="http://schemas.openxmlformats.org/officeDocument/2006/relationships/customXml" Target="../ink/ink4244.xml"/><Relationship Id="rId80" Type="http://schemas.openxmlformats.org/officeDocument/2006/relationships/image" Target="../media/image631.png"/><Relationship Id="rId85" Type="http://schemas.openxmlformats.org/officeDocument/2006/relationships/customXml" Target="../ink/ink4252.xml"/><Relationship Id="rId3" Type="http://schemas.openxmlformats.org/officeDocument/2006/relationships/customXml" Target="../ink/ink4211.xml"/><Relationship Id="rId12" Type="http://schemas.openxmlformats.org/officeDocument/2006/relationships/image" Target="../media/image596.png"/><Relationship Id="rId17" Type="http://schemas.openxmlformats.org/officeDocument/2006/relationships/customXml" Target="../ink/ink4218.xml"/><Relationship Id="rId25" Type="http://schemas.openxmlformats.org/officeDocument/2006/relationships/customXml" Target="../ink/ink4222.xml"/><Relationship Id="rId33" Type="http://schemas.openxmlformats.org/officeDocument/2006/relationships/customXml" Target="../ink/ink4226.xml"/><Relationship Id="rId38" Type="http://schemas.openxmlformats.org/officeDocument/2006/relationships/image" Target="../media/image610.png"/><Relationship Id="rId46" Type="http://schemas.openxmlformats.org/officeDocument/2006/relationships/image" Target="../media/image614.png"/><Relationship Id="rId59" Type="http://schemas.openxmlformats.org/officeDocument/2006/relationships/customXml" Target="../ink/ink4239.xml"/><Relationship Id="rId67" Type="http://schemas.openxmlformats.org/officeDocument/2006/relationships/customXml" Target="../ink/ink4243.xml"/><Relationship Id="rId20" Type="http://schemas.openxmlformats.org/officeDocument/2006/relationships/image" Target="../media/image600.png"/><Relationship Id="rId41" Type="http://schemas.openxmlformats.org/officeDocument/2006/relationships/customXml" Target="../ink/ink4230.xml"/><Relationship Id="rId54" Type="http://schemas.openxmlformats.org/officeDocument/2006/relationships/image" Target="../media/image618.png"/><Relationship Id="rId62" Type="http://schemas.openxmlformats.org/officeDocument/2006/relationships/image" Target="../media/image622.png"/><Relationship Id="rId70" Type="http://schemas.openxmlformats.org/officeDocument/2006/relationships/image" Target="../media/image626.png"/><Relationship Id="rId75" Type="http://schemas.openxmlformats.org/officeDocument/2006/relationships/customXml" Target="../ink/ink4247.xml"/><Relationship Id="rId83" Type="http://schemas.openxmlformats.org/officeDocument/2006/relationships/customXml" Target="../ink/ink4251.xml"/><Relationship Id="rId88" Type="http://schemas.openxmlformats.org/officeDocument/2006/relationships/image" Target="../media/image635.png"/><Relationship Id="rId91" Type="http://schemas.openxmlformats.org/officeDocument/2006/relationships/customXml" Target="../ink/ink4255.xml"/><Relationship Id="rId96" Type="http://schemas.openxmlformats.org/officeDocument/2006/relationships/image" Target="../media/image6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3.png"/><Relationship Id="rId15" Type="http://schemas.openxmlformats.org/officeDocument/2006/relationships/customXml" Target="../ink/ink4217.xml"/><Relationship Id="rId23" Type="http://schemas.openxmlformats.org/officeDocument/2006/relationships/customXml" Target="../ink/ink4221.xml"/><Relationship Id="rId28" Type="http://schemas.openxmlformats.org/officeDocument/2006/relationships/image" Target="../media/image604.png"/><Relationship Id="rId36" Type="http://schemas.openxmlformats.org/officeDocument/2006/relationships/image" Target="../media/image609.png"/><Relationship Id="rId49" Type="http://schemas.openxmlformats.org/officeDocument/2006/relationships/customXml" Target="../ink/ink4234.xml"/><Relationship Id="rId57" Type="http://schemas.openxmlformats.org/officeDocument/2006/relationships/customXml" Target="../ink/ink4238.xml"/><Relationship Id="rId10" Type="http://schemas.openxmlformats.org/officeDocument/2006/relationships/image" Target="../media/image595.png"/><Relationship Id="rId31" Type="http://schemas.openxmlformats.org/officeDocument/2006/relationships/customXml" Target="../ink/ink4225.xml"/><Relationship Id="rId44" Type="http://schemas.openxmlformats.org/officeDocument/2006/relationships/image" Target="../media/image613.png"/><Relationship Id="rId52" Type="http://schemas.openxmlformats.org/officeDocument/2006/relationships/image" Target="../media/image617.png"/><Relationship Id="rId60" Type="http://schemas.openxmlformats.org/officeDocument/2006/relationships/image" Target="../media/image621.png"/><Relationship Id="rId65" Type="http://schemas.openxmlformats.org/officeDocument/2006/relationships/customXml" Target="../ink/ink4242.xml"/><Relationship Id="rId73" Type="http://schemas.openxmlformats.org/officeDocument/2006/relationships/customXml" Target="../ink/ink4246.xml"/><Relationship Id="rId78" Type="http://schemas.openxmlformats.org/officeDocument/2006/relationships/image" Target="../media/image630.png"/><Relationship Id="rId81" Type="http://schemas.openxmlformats.org/officeDocument/2006/relationships/customXml" Target="../ink/ink4250.xml"/><Relationship Id="rId86" Type="http://schemas.openxmlformats.org/officeDocument/2006/relationships/image" Target="../media/image634.png"/><Relationship Id="rId94" Type="http://schemas.openxmlformats.org/officeDocument/2006/relationships/image" Target="../media/image638.png"/><Relationship Id="rId99" Type="http://schemas.openxmlformats.org/officeDocument/2006/relationships/customXml" Target="../ink/ink4259.xml"/><Relationship Id="rId4" Type="http://schemas.openxmlformats.org/officeDocument/2006/relationships/image" Target="../media/image592.png"/><Relationship Id="rId9" Type="http://schemas.openxmlformats.org/officeDocument/2006/relationships/customXml" Target="../ink/ink4214.xml"/><Relationship Id="rId13" Type="http://schemas.openxmlformats.org/officeDocument/2006/relationships/customXml" Target="../ink/ink4216.xml"/><Relationship Id="rId18" Type="http://schemas.openxmlformats.org/officeDocument/2006/relationships/image" Target="../media/image599.png"/><Relationship Id="rId39" Type="http://schemas.openxmlformats.org/officeDocument/2006/relationships/customXml" Target="../ink/ink4229.xml"/><Relationship Id="rId34" Type="http://schemas.openxmlformats.org/officeDocument/2006/relationships/image" Target="../media/image608.png"/><Relationship Id="rId50" Type="http://schemas.openxmlformats.org/officeDocument/2006/relationships/image" Target="../media/image616.png"/><Relationship Id="rId55" Type="http://schemas.openxmlformats.org/officeDocument/2006/relationships/customXml" Target="../ink/ink4237.xml"/><Relationship Id="rId76" Type="http://schemas.openxmlformats.org/officeDocument/2006/relationships/image" Target="../media/image629.png"/><Relationship Id="rId97" Type="http://schemas.openxmlformats.org/officeDocument/2006/relationships/customXml" Target="../ink/ink4258.xml"/><Relationship Id="rId7" Type="http://schemas.openxmlformats.org/officeDocument/2006/relationships/customXml" Target="../ink/ink4213.xml"/><Relationship Id="rId71" Type="http://schemas.openxmlformats.org/officeDocument/2006/relationships/customXml" Target="../ink/ink4245.xml"/><Relationship Id="rId92" Type="http://schemas.openxmlformats.org/officeDocument/2006/relationships/image" Target="../media/image637.png"/><Relationship Id="rId2" Type="http://schemas.openxmlformats.org/officeDocument/2006/relationships/image" Target="../media/image389.png"/><Relationship Id="rId29" Type="http://schemas.openxmlformats.org/officeDocument/2006/relationships/customXml" Target="../ink/ink4224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4232.xml"/><Relationship Id="rId66" Type="http://schemas.openxmlformats.org/officeDocument/2006/relationships/image" Target="../media/image624.png"/><Relationship Id="rId87" Type="http://schemas.openxmlformats.org/officeDocument/2006/relationships/customXml" Target="../ink/ink4253.xml"/><Relationship Id="rId61" Type="http://schemas.openxmlformats.org/officeDocument/2006/relationships/customXml" Target="../ink/ink4240.xml"/><Relationship Id="rId82" Type="http://schemas.openxmlformats.org/officeDocument/2006/relationships/image" Target="../media/image632.png"/><Relationship Id="rId19" Type="http://schemas.openxmlformats.org/officeDocument/2006/relationships/customXml" Target="../ink/ink4219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4227.xml"/><Relationship Id="rId56" Type="http://schemas.openxmlformats.org/officeDocument/2006/relationships/image" Target="../media/image619.png"/><Relationship Id="rId77" Type="http://schemas.openxmlformats.org/officeDocument/2006/relationships/customXml" Target="../ink/ink4248.xml"/><Relationship Id="rId100" Type="http://schemas.openxmlformats.org/officeDocument/2006/relationships/image" Target="../media/image641.png"/><Relationship Id="rId8" Type="http://schemas.openxmlformats.org/officeDocument/2006/relationships/image" Target="../media/image594.png"/><Relationship Id="rId51" Type="http://schemas.openxmlformats.org/officeDocument/2006/relationships/customXml" Target="../ink/ink4235.xml"/><Relationship Id="rId72" Type="http://schemas.openxmlformats.org/officeDocument/2006/relationships/image" Target="../media/image627.png"/><Relationship Id="rId93" Type="http://schemas.openxmlformats.org/officeDocument/2006/relationships/customXml" Target="../ink/ink4256.xml"/><Relationship Id="rId98" Type="http://schemas.openxmlformats.org/officeDocument/2006/relationships/image" Target="../media/image640.png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03.png"/><Relationship Id="rId21" Type="http://schemas.openxmlformats.org/officeDocument/2006/relationships/customXml" Target="../ink/ink4269.xml"/><Relationship Id="rId42" Type="http://schemas.openxmlformats.org/officeDocument/2006/relationships/image" Target="../media/image612.png"/><Relationship Id="rId47" Type="http://schemas.openxmlformats.org/officeDocument/2006/relationships/customXml" Target="../ink/ink4282.xml"/><Relationship Id="rId63" Type="http://schemas.openxmlformats.org/officeDocument/2006/relationships/customXml" Target="../ink/ink4290.xml"/><Relationship Id="rId68" Type="http://schemas.openxmlformats.org/officeDocument/2006/relationships/image" Target="../media/image625.png"/><Relationship Id="rId84" Type="http://schemas.openxmlformats.org/officeDocument/2006/relationships/image" Target="../media/image633.png"/><Relationship Id="rId89" Type="http://schemas.openxmlformats.org/officeDocument/2006/relationships/customXml" Target="../ink/ink4303.xml"/><Relationship Id="rId112" Type="http://schemas.openxmlformats.org/officeDocument/2006/relationships/image" Target="../media/image647.png"/><Relationship Id="rId16" Type="http://schemas.openxmlformats.org/officeDocument/2006/relationships/image" Target="../media/image598.png"/><Relationship Id="rId107" Type="http://schemas.openxmlformats.org/officeDocument/2006/relationships/customXml" Target="../ink/ink4312.xml"/><Relationship Id="rId11" Type="http://schemas.openxmlformats.org/officeDocument/2006/relationships/customXml" Target="../ink/ink4264.xml"/><Relationship Id="rId32" Type="http://schemas.openxmlformats.org/officeDocument/2006/relationships/image" Target="../media/image606.png"/><Relationship Id="rId37" Type="http://schemas.openxmlformats.org/officeDocument/2006/relationships/customXml" Target="../ink/ink4277.xml"/><Relationship Id="rId53" Type="http://schemas.openxmlformats.org/officeDocument/2006/relationships/customXml" Target="../ink/ink4285.xml"/><Relationship Id="rId58" Type="http://schemas.openxmlformats.org/officeDocument/2006/relationships/image" Target="../media/image620.png"/><Relationship Id="rId74" Type="http://schemas.openxmlformats.org/officeDocument/2006/relationships/image" Target="../media/image628.png"/><Relationship Id="rId79" Type="http://schemas.openxmlformats.org/officeDocument/2006/relationships/customXml" Target="../ink/ink4298.xml"/><Relationship Id="rId102" Type="http://schemas.openxmlformats.org/officeDocument/2006/relationships/image" Target="../media/image642.png"/><Relationship Id="rId5" Type="http://schemas.openxmlformats.org/officeDocument/2006/relationships/customXml" Target="../ink/ink4261.xml"/><Relationship Id="rId90" Type="http://schemas.openxmlformats.org/officeDocument/2006/relationships/image" Target="../media/image636.png"/><Relationship Id="rId95" Type="http://schemas.openxmlformats.org/officeDocument/2006/relationships/customXml" Target="../ink/ink4306.xml"/><Relationship Id="rId22" Type="http://schemas.openxmlformats.org/officeDocument/2006/relationships/image" Target="../media/image601.png"/><Relationship Id="rId27" Type="http://schemas.openxmlformats.org/officeDocument/2006/relationships/customXml" Target="../ink/ink4272.xml"/><Relationship Id="rId43" Type="http://schemas.openxmlformats.org/officeDocument/2006/relationships/customXml" Target="../ink/ink4280.xml"/><Relationship Id="rId48" Type="http://schemas.openxmlformats.org/officeDocument/2006/relationships/image" Target="../media/image615.png"/><Relationship Id="rId64" Type="http://schemas.openxmlformats.org/officeDocument/2006/relationships/image" Target="../media/image623.png"/><Relationship Id="rId69" Type="http://schemas.openxmlformats.org/officeDocument/2006/relationships/customXml" Target="../ink/ink4293.xml"/><Relationship Id="rId113" Type="http://schemas.openxmlformats.org/officeDocument/2006/relationships/customXml" Target="../ink/ink4315.xml"/><Relationship Id="rId80" Type="http://schemas.openxmlformats.org/officeDocument/2006/relationships/image" Target="../media/image631.png"/><Relationship Id="rId85" Type="http://schemas.openxmlformats.org/officeDocument/2006/relationships/customXml" Target="../ink/ink4301.xml"/><Relationship Id="rId12" Type="http://schemas.openxmlformats.org/officeDocument/2006/relationships/image" Target="../media/image596.png"/><Relationship Id="rId17" Type="http://schemas.openxmlformats.org/officeDocument/2006/relationships/customXml" Target="../ink/ink4267.xml"/><Relationship Id="rId33" Type="http://schemas.openxmlformats.org/officeDocument/2006/relationships/customXml" Target="../ink/ink4275.xml"/><Relationship Id="rId38" Type="http://schemas.openxmlformats.org/officeDocument/2006/relationships/image" Target="../media/image610.png"/><Relationship Id="rId59" Type="http://schemas.openxmlformats.org/officeDocument/2006/relationships/customXml" Target="../ink/ink4288.xml"/><Relationship Id="rId103" Type="http://schemas.openxmlformats.org/officeDocument/2006/relationships/customXml" Target="../ink/ink4310.xml"/><Relationship Id="rId108" Type="http://schemas.openxmlformats.org/officeDocument/2006/relationships/image" Target="../media/image645.png"/><Relationship Id="rId54" Type="http://schemas.openxmlformats.org/officeDocument/2006/relationships/image" Target="../media/image618.png"/><Relationship Id="rId70" Type="http://schemas.openxmlformats.org/officeDocument/2006/relationships/image" Target="../media/image626.png"/><Relationship Id="rId75" Type="http://schemas.openxmlformats.org/officeDocument/2006/relationships/customXml" Target="../ink/ink4296.xml"/><Relationship Id="rId91" Type="http://schemas.openxmlformats.org/officeDocument/2006/relationships/customXml" Target="../ink/ink4304.xml"/><Relationship Id="rId96" Type="http://schemas.openxmlformats.org/officeDocument/2006/relationships/image" Target="../media/image6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3.png"/><Relationship Id="rId15" Type="http://schemas.openxmlformats.org/officeDocument/2006/relationships/customXml" Target="../ink/ink4266.xml"/><Relationship Id="rId23" Type="http://schemas.openxmlformats.org/officeDocument/2006/relationships/customXml" Target="../ink/ink4270.xml"/><Relationship Id="rId28" Type="http://schemas.openxmlformats.org/officeDocument/2006/relationships/image" Target="../media/image604.png"/><Relationship Id="rId36" Type="http://schemas.openxmlformats.org/officeDocument/2006/relationships/image" Target="../media/image609.png"/><Relationship Id="rId49" Type="http://schemas.openxmlformats.org/officeDocument/2006/relationships/customXml" Target="../ink/ink4283.xml"/><Relationship Id="rId57" Type="http://schemas.openxmlformats.org/officeDocument/2006/relationships/customXml" Target="../ink/ink4287.xml"/><Relationship Id="rId106" Type="http://schemas.openxmlformats.org/officeDocument/2006/relationships/image" Target="../media/image644.png"/><Relationship Id="rId114" Type="http://schemas.openxmlformats.org/officeDocument/2006/relationships/image" Target="../media/image648.png"/><Relationship Id="rId10" Type="http://schemas.openxmlformats.org/officeDocument/2006/relationships/image" Target="../media/image595.png"/><Relationship Id="rId31" Type="http://schemas.openxmlformats.org/officeDocument/2006/relationships/customXml" Target="../ink/ink4274.xml"/><Relationship Id="rId44" Type="http://schemas.openxmlformats.org/officeDocument/2006/relationships/image" Target="../media/image613.png"/><Relationship Id="rId52" Type="http://schemas.openxmlformats.org/officeDocument/2006/relationships/image" Target="../media/image617.png"/><Relationship Id="rId60" Type="http://schemas.openxmlformats.org/officeDocument/2006/relationships/image" Target="../media/image621.png"/><Relationship Id="rId65" Type="http://schemas.openxmlformats.org/officeDocument/2006/relationships/customXml" Target="../ink/ink4291.xml"/><Relationship Id="rId73" Type="http://schemas.openxmlformats.org/officeDocument/2006/relationships/customXml" Target="../ink/ink4295.xml"/><Relationship Id="rId78" Type="http://schemas.openxmlformats.org/officeDocument/2006/relationships/image" Target="../media/image630.png"/><Relationship Id="rId81" Type="http://schemas.openxmlformats.org/officeDocument/2006/relationships/customXml" Target="../ink/ink4299.xml"/><Relationship Id="rId86" Type="http://schemas.openxmlformats.org/officeDocument/2006/relationships/image" Target="../media/image634.png"/><Relationship Id="rId94" Type="http://schemas.openxmlformats.org/officeDocument/2006/relationships/image" Target="../media/image638.png"/><Relationship Id="rId99" Type="http://schemas.openxmlformats.org/officeDocument/2006/relationships/customXml" Target="../ink/ink4308.xml"/><Relationship Id="rId101" Type="http://schemas.openxmlformats.org/officeDocument/2006/relationships/customXml" Target="../ink/ink4309.xml"/><Relationship Id="rId4" Type="http://schemas.openxmlformats.org/officeDocument/2006/relationships/image" Target="../media/image592.png"/><Relationship Id="rId9" Type="http://schemas.openxmlformats.org/officeDocument/2006/relationships/customXml" Target="../ink/ink4263.xml"/><Relationship Id="rId13" Type="http://schemas.openxmlformats.org/officeDocument/2006/relationships/customXml" Target="../ink/ink4265.xml"/><Relationship Id="rId18" Type="http://schemas.openxmlformats.org/officeDocument/2006/relationships/image" Target="../media/image599.png"/><Relationship Id="rId39" Type="http://schemas.openxmlformats.org/officeDocument/2006/relationships/customXml" Target="../ink/ink4278.xml"/><Relationship Id="rId109" Type="http://schemas.openxmlformats.org/officeDocument/2006/relationships/customXml" Target="../ink/ink4313.xml"/><Relationship Id="rId34" Type="http://schemas.openxmlformats.org/officeDocument/2006/relationships/image" Target="../media/image608.png"/><Relationship Id="rId50" Type="http://schemas.openxmlformats.org/officeDocument/2006/relationships/image" Target="../media/image616.png"/><Relationship Id="rId55" Type="http://schemas.openxmlformats.org/officeDocument/2006/relationships/customXml" Target="../ink/ink4286.xml"/><Relationship Id="rId76" Type="http://schemas.openxmlformats.org/officeDocument/2006/relationships/image" Target="../media/image629.png"/><Relationship Id="rId97" Type="http://schemas.openxmlformats.org/officeDocument/2006/relationships/customXml" Target="../ink/ink4307.xml"/><Relationship Id="rId104" Type="http://schemas.openxmlformats.org/officeDocument/2006/relationships/image" Target="../media/image643.png"/><Relationship Id="rId7" Type="http://schemas.openxmlformats.org/officeDocument/2006/relationships/customXml" Target="../ink/ink4262.xml"/><Relationship Id="rId71" Type="http://schemas.openxmlformats.org/officeDocument/2006/relationships/customXml" Target="../ink/ink4294.xml"/><Relationship Id="rId92" Type="http://schemas.openxmlformats.org/officeDocument/2006/relationships/image" Target="../media/image637.png"/><Relationship Id="rId2" Type="http://schemas.openxmlformats.org/officeDocument/2006/relationships/image" Target="../media/image389.png"/><Relationship Id="rId29" Type="http://schemas.openxmlformats.org/officeDocument/2006/relationships/customXml" Target="../ink/ink4273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4281.xml"/><Relationship Id="rId66" Type="http://schemas.openxmlformats.org/officeDocument/2006/relationships/image" Target="../media/image624.png"/><Relationship Id="rId87" Type="http://schemas.openxmlformats.org/officeDocument/2006/relationships/customXml" Target="../ink/ink4302.xml"/><Relationship Id="rId110" Type="http://schemas.openxmlformats.org/officeDocument/2006/relationships/image" Target="../media/image646.png"/><Relationship Id="rId115" Type="http://schemas.openxmlformats.org/officeDocument/2006/relationships/customXml" Target="../ink/ink4316.xml"/><Relationship Id="rId61" Type="http://schemas.openxmlformats.org/officeDocument/2006/relationships/customXml" Target="../ink/ink4289.xml"/><Relationship Id="rId82" Type="http://schemas.openxmlformats.org/officeDocument/2006/relationships/image" Target="../media/image632.png"/><Relationship Id="rId19" Type="http://schemas.openxmlformats.org/officeDocument/2006/relationships/customXml" Target="../ink/ink4268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4276.xml"/><Relationship Id="rId56" Type="http://schemas.openxmlformats.org/officeDocument/2006/relationships/image" Target="../media/image619.png"/><Relationship Id="rId77" Type="http://schemas.openxmlformats.org/officeDocument/2006/relationships/customXml" Target="../ink/ink4297.xml"/><Relationship Id="rId100" Type="http://schemas.openxmlformats.org/officeDocument/2006/relationships/image" Target="../media/image641.png"/><Relationship Id="rId105" Type="http://schemas.openxmlformats.org/officeDocument/2006/relationships/customXml" Target="../ink/ink4311.xml"/><Relationship Id="rId8" Type="http://schemas.openxmlformats.org/officeDocument/2006/relationships/image" Target="../media/image594.png"/><Relationship Id="rId51" Type="http://schemas.openxmlformats.org/officeDocument/2006/relationships/customXml" Target="../ink/ink4284.xml"/><Relationship Id="rId72" Type="http://schemas.openxmlformats.org/officeDocument/2006/relationships/image" Target="../media/image627.png"/><Relationship Id="rId93" Type="http://schemas.openxmlformats.org/officeDocument/2006/relationships/customXml" Target="../ink/ink4305.xml"/><Relationship Id="rId98" Type="http://schemas.openxmlformats.org/officeDocument/2006/relationships/image" Target="../media/image640.png"/><Relationship Id="rId3" Type="http://schemas.openxmlformats.org/officeDocument/2006/relationships/customXml" Target="../ink/ink4260.xml"/><Relationship Id="rId25" Type="http://schemas.openxmlformats.org/officeDocument/2006/relationships/customXml" Target="../ink/ink4271.xml"/><Relationship Id="rId46" Type="http://schemas.openxmlformats.org/officeDocument/2006/relationships/image" Target="../media/image614.png"/><Relationship Id="rId67" Type="http://schemas.openxmlformats.org/officeDocument/2006/relationships/customXml" Target="../ink/ink4292.xml"/><Relationship Id="rId116" Type="http://schemas.openxmlformats.org/officeDocument/2006/relationships/image" Target="../media/image649.png"/><Relationship Id="rId20" Type="http://schemas.openxmlformats.org/officeDocument/2006/relationships/image" Target="../media/image600.png"/><Relationship Id="rId41" Type="http://schemas.openxmlformats.org/officeDocument/2006/relationships/customXml" Target="../ink/ink4279.xml"/><Relationship Id="rId62" Type="http://schemas.openxmlformats.org/officeDocument/2006/relationships/image" Target="../media/image622.png"/><Relationship Id="rId83" Type="http://schemas.openxmlformats.org/officeDocument/2006/relationships/customXml" Target="../ink/ink4300.xml"/><Relationship Id="rId88" Type="http://schemas.openxmlformats.org/officeDocument/2006/relationships/image" Target="../media/image635.png"/><Relationship Id="rId111" Type="http://schemas.openxmlformats.org/officeDocument/2006/relationships/customXml" Target="../ink/ink4314.xml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374.xml"/><Relationship Id="rId21" Type="http://schemas.openxmlformats.org/officeDocument/2006/relationships/customXml" Target="../ink/ink4326.xml"/><Relationship Id="rId42" Type="http://schemas.openxmlformats.org/officeDocument/2006/relationships/image" Target="../media/image612.png"/><Relationship Id="rId63" Type="http://schemas.openxmlformats.org/officeDocument/2006/relationships/customXml" Target="../ink/ink4347.xml"/><Relationship Id="rId84" Type="http://schemas.openxmlformats.org/officeDocument/2006/relationships/image" Target="../media/image633.png"/><Relationship Id="rId138" Type="http://schemas.openxmlformats.org/officeDocument/2006/relationships/image" Target="../media/image660.png"/><Relationship Id="rId16" Type="http://schemas.openxmlformats.org/officeDocument/2006/relationships/image" Target="../media/image598.png"/><Relationship Id="rId107" Type="http://schemas.openxmlformats.org/officeDocument/2006/relationships/customXml" Target="../ink/ink4369.xml"/><Relationship Id="rId11" Type="http://schemas.openxmlformats.org/officeDocument/2006/relationships/customXml" Target="../ink/ink4321.xml"/><Relationship Id="rId32" Type="http://schemas.openxmlformats.org/officeDocument/2006/relationships/image" Target="../media/image606.png"/><Relationship Id="rId37" Type="http://schemas.openxmlformats.org/officeDocument/2006/relationships/customXml" Target="../ink/ink4334.xml"/><Relationship Id="rId53" Type="http://schemas.openxmlformats.org/officeDocument/2006/relationships/customXml" Target="../ink/ink4342.xml"/><Relationship Id="rId58" Type="http://schemas.openxmlformats.org/officeDocument/2006/relationships/image" Target="../media/image620.png"/><Relationship Id="rId74" Type="http://schemas.openxmlformats.org/officeDocument/2006/relationships/image" Target="../media/image628.png"/><Relationship Id="rId79" Type="http://schemas.openxmlformats.org/officeDocument/2006/relationships/customXml" Target="../ink/ink4355.xml"/><Relationship Id="rId102" Type="http://schemas.openxmlformats.org/officeDocument/2006/relationships/image" Target="../media/image642.png"/><Relationship Id="rId123" Type="http://schemas.openxmlformats.org/officeDocument/2006/relationships/customXml" Target="../ink/ink4377.xml"/><Relationship Id="rId128" Type="http://schemas.openxmlformats.org/officeDocument/2006/relationships/image" Target="../media/image656.png"/><Relationship Id="rId5" Type="http://schemas.openxmlformats.org/officeDocument/2006/relationships/customXml" Target="../ink/ink4318.xml"/><Relationship Id="rId90" Type="http://schemas.openxmlformats.org/officeDocument/2006/relationships/image" Target="../media/image636.png"/><Relationship Id="rId95" Type="http://schemas.openxmlformats.org/officeDocument/2006/relationships/customXml" Target="../ink/ink4363.xml"/><Relationship Id="rId22" Type="http://schemas.openxmlformats.org/officeDocument/2006/relationships/image" Target="../media/image601.png"/><Relationship Id="rId27" Type="http://schemas.openxmlformats.org/officeDocument/2006/relationships/customXml" Target="../ink/ink4329.xml"/><Relationship Id="rId43" Type="http://schemas.openxmlformats.org/officeDocument/2006/relationships/customXml" Target="../ink/ink4337.xml"/><Relationship Id="rId48" Type="http://schemas.openxmlformats.org/officeDocument/2006/relationships/image" Target="../media/image615.png"/><Relationship Id="rId64" Type="http://schemas.openxmlformats.org/officeDocument/2006/relationships/image" Target="../media/image623.png"/><Relationship Id="rId69" Type="http://schemas.openxmlformats.org/officeDocument/2006/relationships/customXml" Target="../ink/ink4350.xml"/><Relationship Id="rId113" Type="http://schemas.openxmlformats.org/officeDocument/2006/relationships/customXml" Target="../ink/ink4372.xml"/><Relationship Id="rId118" Type="http://schemas.openxmlformats.org/officeDocument/2006/relationships/image" Target="../media/image651.png"/><Relationship Id="rId134" Type="http://schemas.openxmlformats.org/officeDocument/2006/relationships/image" Target="../media/image659.png"/><Relationship Id="rId139" Type="http://schemas.openxmlformats.org/officeDocument/2006/relationships/customXml" Target="../ink/ink4385.xml"/><Relationship Id="rId80" Type="http://schemas.openxmlformats.org/officeDocument/2006/relationships/image" Target="../media/image631.png"/><Relationship Id="rId85" Type="http://schemas.openxmlformats.org/officeDocument/2006/relationships/customXml" Target="../ink/ink4358.xml"/><Relationship Id="rId12" Type="http://schemas.openxmlformats.org/officeDocument/2006/relationships/image" Target="../media/image596.png"/><Relationship Id="rId17" Type="http://schemas.openxmlformats.org/officeDocument/2006/relationships/customXml" Target="../ink/ink4324.xml"/><Relationship Id="rId33" Type="http://schemas.openxmlformats.org/officeDocument/2006/relationships/customXml" Target="../ink/ink4332.xml"/><Relationship Id="rId38" Type="http://schemas.openxmlformats.org/officeDocument/2006/relationships/image" Target="../media/image610.png"/><Relationship Id="rId59" Type="http://schemas.openxmlformats.org/officeDocument/2006/relationships/customXml" Target="../ink/ink4345.xml"/><Relationship Id="rId103" Type="http://schemas.openxmlformats.org/officeDocument/2006/relationships/customXml" Target="../ink/ink4367.xml"/><Relationship Id="rId108" Type="http://schemas.openxmlformats.org/officeDocument/2006/relationships/image" Target="../media/image645.png"/><Relationship Id="rId124" Type="http://schemas.openxmlformats.org/officeDocument/2006/relationships/image" Target="../media/image654.png"/><Relationship Id="rId129" Type="http://schemas.openxmlformats.org/officeDocument/2006/relationships/customXml" Target="../ink/ink4380.xml"/><Relationship Id="rId54" Type="http://schemas.openxmlformats.org/officeDocument/2006/relationships/image" Target="../media/image618.png"/><Relationship Id="rId70" Type="http://schemas.openxmlformats.org/officeDocument/2006/relationships/image" Target="../media/image626.png"/><Relationship Id="rId75" Type="http://schemas.openxmlformats.org/officeDocument/2006/relationships/customXml" Target="../ink/ink4353.xml"/><Relationship Id="rId91" Type="http://schemas.openxmlformats.org/officeDocument/2006/relationships/customXml" Target="../ink/ink4361.xml"/><Relationship Id="rId96" Type="http://schemas.openxmlformats.org/officeDocument/2006/relationships/image" Target="../media/image639.png"/><Relationship Id="rId140" Type="http://schemas.openxmlformats.org/officeDocument/2006/relationships/image" Target="../media/image6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3.png"/><Relationship Id="rId23" Type="http://schemas.openxmlformats.org/officeDocument/2006/relationships/customXml" Target="../ink/ink4327.xml"/><Relationship Id="rId28" Type="http://schemas.openxmlformats.org/officeDocument/2006/relationships/image" Target="../media/image604.png"/><Relationship Id="rId49" Type="http://schemas.openxmlformats.org/officeDocument/2006/relationships/customXml" Target="../ink/ink4340.xml"/><Relationship Id="rId114" Type="http://schemas.openxmlformats.org/officeDocument/2006/relationships/image" Target="../media/image648.png"/><Relationship Id="rId119" Type="http://schemas.openxmlformats.org/officeDocument/2006/relationships/customXml" Target="../ink/ink4375.xml"/><Relationship Id="rId44" Type="http://schemas.openxmlformats.org/officeDocument/2006/relationships/image" Target="../media/image613.png"/><Relationship Id="rId60" Type="http://schemas.openxmlformats.org/officeDocument/2006/relationships/image" Target="../media/image621.png"/><Relationship Id="rId65" Type="http://schemas.openxmlformats.org/officeDocument/2006/relationships/customXml" Target="../ink/ink4348.xml"/><Relationship Id="rId81" Type="http://schemas.openxmlformats.org/officeDocument/2006/relationships/customXml" Target="../ink/ink4356.xml"/><Relationship Id="rId86" Type="http://schemas.openxmlformats.org/officeDocument/2006/relationships/image" Target="../media/image634.png"/><Relationship Id="rId130" Type="http://schemas.openxmlformats.org/officeDocument/2006/relationships/image" Target="../media/image657.png"/><Relationship Id="rId135" Type="http://schemas.openxmlformats.org/officeDocument/2006/relationships/customXml" Target="../ink/ink4383.xml"/><Relationship Id="rId13" Type="http://schemas.openxmlformats.org/officeDocument/2006/relationships/customXml" Target="../ink/ink4322.xml"/><Relationship Id="rId18" Type="http://schemas.openxmlformats.org/officeDocument/2006/relationships/image" Target="../media/image599.png"/><Relationship Id="rId39" Type="http://schemas.openxmlformats.org/officeDocument/2006/relationships/customXml" Target="../ink/ink4335.xml"/><Relationship Id="rId109" Type="http://schemas.openxmlformats.org/officeDocument/2006/relationships/customXml" Target="../ink/ink4370.xml"/><Relationship Id="rId34" Type="http://schemas.openxmlformats.org/officeDocument/2006/relationships/image" Target="../media/image608.png"/><Relationship Id="rId50" Type="http://schemas.openxmlformats.org/officeDocument/2006/relationships/image" Target="../media/image616.png"/><Relationship Id="rId55" Type="http://schemas.openxmlformats.org/officeDocument/2006/relationships/customXml" Target="../ink/ink4343.xml"/><Relationship Id="rId76" Type="http://schemas.openxmlformats.org/officeDocument/2006/relationships/image" Target="../media/image629.png"/><Relationship Id="rId97" Type="http://schemas.openxmlformats.org/officeDocument/2006/relationships/customXml" Target="../ink/ink4364.xml"/><Relationship Id="rId104" Type="http://schemas.openxmlformats.org/officeDocument/2006/relationships/image" Target="../media/image643.png"/><Relationship Id="rId120" Type="http://schemas.openxmlformats.org/officeDocument/2006/relationships/image" Target="../media/image652.png"/><Relationship Id="rId125" Type="http://schemas.openxmlformats.org/officeDocument/2006/relationships/customXml" Target="../ink/ink4378.xml"/><Relationship Id="rId7" Type="http://schemas.openxmlformats.org/officeDocument/2006/relationships/customXml" Target="../ink/ink4319.xml"/><Relationship Id="rId71" Type="http://schemas.openxmlformats.org/officeDocument/2006/relationships/customXml" Target="../ink/ink4351.xml"/><Relationship Id="rId92" Type="http://schemas.openxmlformats.org/officeDocument/2006/relationships/image" Target="../media/image637.png"/><Relationship Id="rId2" Type="http://schemas.openxmlformats.org/officeDocument/2006/relationships/image" Target="../media/image389.png"/><Relationship Id="rId29" Type="http://schemas.openxmlformats.org/officeDocument/2006/relationships/customXml" Target="../ink/ink4330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4338.xml"/><Relationship Id="rId66" Type="http://schemas.openxmlformats.org/officeDocument/2006/relationships/image" Target="../media/image624.png"/><Relationship Id="rId87" Type="http://schemas.openxmlformats.org/officeDocument/2006/relationships/customXml" Target="../ink/ink4359.xml"/><Relationship Id="rId110" Type="http://schemas.openxmlformats.org/officeDocument/2006/relationships/image" Target="../media/image646.png"/><Relationship Id="rId115" Type="http://schemas.openxmlformats.org/officeDocument/2006/relationships/customXml" Target="../ink/ink4373.xml"/><Relationship Id="rId131" Type="http://schemas.openxmlformats.org/officeDocument/2006/relationships/customXml" Target="../ink/ink4381.xml"/><Relationship Id="rId136" Type="http://schemas.openxmlformats.org/officeDocument/2006/relationships/image" Target="../media/image649.png"/><Relationship Id="rId61" Type="http://schemas.openxmlformats.org/officeDocument/2006/relationships/customXml" Target="../ink/ink4346.xml"/><Relationship Id="rId82" Type="http://schemas.openxmlformats.org/officeDocument/2006/relationships/image" Target="../media/image632.png"/><Relationship Id="rId19" Type="http://schemas.openxmlformats.org/officeDocument/2006/relationships/customXml" Target="../ink/ink4325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4333.xml"/><Relationship Id="rId56" Type="http://schemas.openxmlformats.org/officeDocument/2006/relationships/image" Target="../media/image619.png"/><Relationship Id="rId77" Type="http://schemas.openxmlformats.org/officeDocument/2006/relationships/customXml" Target="../ink/ink4354.xml"/><Relationship Id="rId100" Type="http://schemas.openxmlformats.org/officeDocument/2006/relationships/image" Target="../media/image641.png"/><Relationship Id="rId105" Type="http://schemas.openxmlformats.org/officeDocument/2006/relationships/customXml" Target="../ink/ink4368.xml"/><Relationship Id="rId126" Type="http://schemas.openxmlformats.org/officeDocument/2006/relationships/image" Target="../media/image655.png"/><Relationship Id="rId8" Type="http://schemas.openxmlformats.org/officeDocument/2006/relationships/image" Target="../media/image594.png"/><Relationship Id="rId51" Type="http://schemas.openxmlformats.org/officeDocument/2006/relationships/customXml" Target="../ink/ink4341.xml"/><Relationship Id="rId72" Type="http://schemas.openxmlformats.org/officeDocument/2006/relationships/image" Target="../media/image627.png"/><Relationship Id="rId93" Type="http://schemas.openxmlformats.org/officeDocument/2006/relationships/customXml" Target="../ink/ink4362.xml"/><Relationship Id="rId98" Type="http://schemas.openxmlformats.org/officeDocument/2006/relationships/image" Target="../media/image640.png"/><Relationship Id="rId121" Type="http://schemas.openxmlformats.org/officeDocument/2006/relationships/customXml" Target="../ink/ink4376.xml"/><Relationship Id="rId3" Type="http://schemas.openxmlformats.org/officeDocument/2006/relationships/customXml" Target="../ink/ink4317.xml"/><Relationship Id="rId25" Type="http://schemas.openxmlformats.org/officeDocument/2006/relationships/customXml" Target="../ink/ink4328.xml"/><Relationship Id="rId46" Type="http://schemas.openxmlformats.org/officeDocument/2006/relationships/image" Target="../media/image614.png"/><Relationship Id="rId67" Type="http://schemas.openxmlformats.org/officeDocument/2006/relationships/customXml" Target="../ink/ink4349.xml"/><Relationship Id="rId116" Type="http://schemas.openxmlformats.org/officeDocument/2006/relationships/image" Target="../media/image650.png"/><Relationship Id="rId137" Type="http://schemas.openxmlformats.org/officeDocument/2006/relationships/customXml" Target="../ink/ink4384.xml"/><Relationship Id="rId20" Type="http://schemas.openxmlformats.org/officeDocument/2006/relationships/image" Target="../media/image600.png"/><Relationship Id="rId41" Type="http://schemas.openxmlformats.org/officeDocument/2006/relationships/customXml" Target="../ink/ink4336.xml"/><Relationship Id="rId62" Type="http://schemas.openxmlformats.org/officeDocument/2006/relationships/image" Target="../media/image622.png"/><Relationship Id="rId83" Type="http://schemas.openxmlformats.org/officeDocument/2006/relationships/customXml" Target="../ink/ink4357.xml"/><Relationship Id="rId88" Type="http://schemas.openxmlformats.org/officeDocument/2006/relationships/image" Target="../media/image635.png"/><Relationship Id="rId111" Type="http://schemas.openxmlformats.org/officeDocument/2006/relationships/customXml" Target="../ink/ink4371.xml"/><Relationship Id="rId132" Type="http://schemas.openxmlformats.org/officeDocument/2006/relationships/image" Target="../media/image658.png"/><Relationship Id="rId15" Type="http://schemas.openxmlformats.org/officeDocument/2006/relationships/customXml" Target="../ink/ink4323.xml"/><Relationship Id="rId36" Type="http://schemas.openxmlformats.org/officeDocument/2006/relationships/image" Target="../media/image609.png"/><Relationship Id="rId57" Type="http://schemas.openxmlformats.org/officeDocument/2006/relationships/customXml" Target="../ink/ink4344.xml"/><Relationship Id="rId106" Type="http://schemas.openxmlformats.org/officeDocument/2006/relationships/image" Target="../media/image644.png"/><Relationship Id="rId127" Type="http://schemas.openxmlformats.org/officeDocument/2006/relationships/customXml" Target="../ink/ink4379.xml"/><Relationship Id="rId10" Type="http://schemas.openxmlformats.org/officeDocument/2006/relationships/image" Target="../media/image595.png"/><Relationship Id="rId31" Type="http://schemas.openxmlformats.org/officeDocument/2006/relationships/customXml" Target="../ink/ink4331.xml"/><Relationship Id="rId52" Type="http://schemas.openxmlformats.org/officeDocument/2006/relationships/image" Target="../media/image617.png"/><Relationship Id="rId73" Type="http://schemas.openxmlformats.org/officeDocument/2006/relationships/customXml" Target="../ink/ink4352.xml"/><Relationship Id="rId78" Type="http://schemas.openxmlformats.org/officeDocument/2006/relationships/image" Target="../media/image630.png"/><Relationship Id="rId94" Type="http://schemas.openxmlformats.org/officeDocument/2006/relationships/image" Target="../media/image638.png"/><Relationship Id="rId99" Type="http://schemas.openxmlformats.org/officeDocument/2006/relationships/customXml" Target="../ink/ink4365.xml"/><Relationship Id="rId101" Type="http://schemas.openxmlformats.org/officeDocument/2006/relationships/customXml" Target="../ink/ink4366.xml"/><Relationship Id="rId122" Type="http://schemas.openxmlformats.org/officeDocument/2006/relationships/image" Target="../media/image653.png"/><Relationship Id="rId4" Type="http://schemas.openxmlformats.org/officeDocument/2006/relationships/image" Target="../media/image592.png"/><Relationship Id="rId9" Type="http://schemas.openxmlformats.org/officeDocument/2006/relationships/customXml" Target="../ink/ink4320.xml"/><Relationship Id="rId26" Type="http://schemas.openxmlformats.org/officeDocument/2006/relationships/image" Target="../media/image603.png"/><Relationship Id="rId47" Type="http://schemas.openxmlformats.org/officeDocument/2006/relationships/customXml" Target="../ink/ink4339.xml"/><Relationship Id="rId68" Type="http://schemas.openxmlformats.org/officeDocument/2006/relationships/image" Target="../media/image625.png"/><Relationship Id="rId89" Type="http://schemas.openxmlformats.org/officeDocument/2006/relationships/customXml" Target="../ink/ink4360.xml"/><Relationship Id="rId112" Type="http://schemas.openxmlformats.org/officeDocument/2006/relationships/image" Target="../media/image647.png"/><Relationship Id="rId133" Type="http://schemas.openxmlformats.org/officeDocument/2006/relationships/customXml" Target="../ink/ink4382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43.xml"/><Relationship Id="rId21" Type="http://schemas.openxmlformats.org/officeDocument/2006/relationships/customXml" Target="../ink/ink4395.xml"/><Relationship Id="rId42" Type="http://schemas.openxmlformats.org/officeDocument/2006/relationships/image" Target="../media/image612.png"/><Relationship Id="rId63" Type="http://schemas.openxmlformats.org/officeDocument/2006/relationships/customXml" Target="../ink/ink4416.xml"/><Relationship Id="rId84" Type="http://schemas.openxmlformats.org/officeDocument/2006/relationships/image" Target="../media/image633.png"/><Relationship Id="rId138" Type="http://schemas.openxmlformats.org/officeDocument/2006/relationships/image" Target="../media/image660.png"/><Relationship Id="rId107" Type="http://schemas.openxmlformats.org/officeDocument/2006/relationships/customXml" Target="../ink/ink4438.xml"/><Relationship Id="rId11" Type="http://schemas.openxmlformats.org/officeDocument/2006/relationships/customXml" Target="../ink/ink4390.xml"/><Relationship Id="rId32" Type="http://schemas.openxmlformats.org/officeDocument/2006/relationships/image" Target="../media/image606.png"/><Relationship Id="rId37" Type="http://schemas.openxmlformats.org/officeDocument/2006/relationships/customXml" Target="../ink/ink4403.xml"/><Relationship Id="rId53" Type="http://schemas.openxmlformats.org/officeDocument/2006/relationships/customXml" Target="../ink/ink4411.xml"/><Relationship Id="rId58" Type="http://schemas.openxmlformats.org/officeDocument/2006/relationships/image" Target="../media/image620.png"/><Relationship Id="rId74" Type="http://schemas.openxmlformats.org/officeDocument/2006/relationships/image" Target="../media/image628.png"/><Relationship Id="rId79" Type="http://schemas.openxmlformats.org/officeDocument/2006/relationships/customXml" Target="../ink/ink4424.xml"/><Relationship Id="rId102" Type="http://schemas.openxmlformats.org/officeDocument/2006/relationships/image" Target="../media/image642.png"/><Relationship Id="rId123" Type="http://schemas.openxmlformats.org/officeDocument/2006/relationships/customXml" Target="../ink/ink4446.xml"/><Relationship Id="rId128" Type="http://schemas.openxmlformats.org/officeDocument/2006/relationships/image" Target="../media/image656.png"/><Relationship Id="rId5" Type="http://schemas.openxmlformats.org/officeDocument/2006/relationships/customXml" Target="../ink/ink4387.xml"/><Relationship Id="rId90" Type="http://schemas.openxmlformats.org/officeDocument/2006/relationships/image" Target="../media/image636.png"/><Relationship Id="rId95" Type="http://schemas.openxmlformats.org/officeDocument/2006/relationships/customXml" Target="../ink/ink4432.xml"/><Relationship Id="rId22" Type="http://schemas.openxmlformats.org/officeDocument/2006/relationships/image" Target="../media/image601.png"/><Relationship Id="rId27" Type="http://schemas.openxmlformats.org/officeDocument/2006/relationships/customXml" Target="../ink/ink4398.xml"/><Relationship Id="rId43" Type="http://schemas.openxmlformats.org/officeDocument/2006/relationships/customXml" Target="../ink/ink4406.xml"/><Relationship Id="rId48" Type="http://schemas.openxmlformats.org/officeDocument/2006/relationships/image" Target="../media/image615.png"/><Relationship Id="rId64" Type="http://schemas.openxmlformats.org/officeDocument/2006/relationships/image" Target="../media/image623.png"/><Relationship Id="rId69" Type="http://schemas.openxmlformats.org/officeDocument/2006/relationships/customXml" Target="../ink/ink4419.xml"/><Relationship Id="rId113" Type="http://schemas.openxmlformats.org/officeDocument/2006/relationships/customXml" Target="../ink/ink4441.xml"/><Relationship Id="rId118" Type="http://schemas.openxmlformats.org/officeDocument/2006/relationships/image" Target="../media/image651.png"/><Relationship Id="rId134" Type="http://schemas.openxmlformats.org/officeDocument/2006/relationships/image" Target="../media/image659.png"/><Relationship Id="rId139" Type="http://schemas.openxmlformats.org/officeDocument/2006/relationships/customXml" Target="../ink/ink4454.xml"/><Relationship Id="rId80" Type="http://schemas.openxmlformats.org/officeDocument/2006/relationships/image" Target="../media/image631.png"/><Relationship Id="rId85" Type="http://schemas.openxmlformats.org/officeDocument/2006/relationships/customXml" Target="../ink/ink4427.xml"/><Relationship Id="rId12" Type="http://schemas.openxmlformats.org/officeDocument/2006/relationships/image" Target="../media/image596.png"/><Relationship Id="rId17" Type="http://schemas.openxmlformats.org/officeDocument/2006/relationships/customXml" Target="../ink/ink4393.xml"/><Relationship Id="rId33" Type="http://schemas.openxmlformats.org/officeDocument/2006/relationships/customXml" Target="../ink/ink4401.xml"/><Relationship Id="rId38" Type="http://schemas.openxmlformats.org/officeDocument/2006/relationships/image" Target="../media/image610.png"/><Relationship Id="rId59" Type="http://schemas.openxmlformats.org/officeDocument/2006/relationships/customXml" Target="../ink/ink4414.xml"/><Relationship Id="rId103" Type="http://schemas.openxmlformats.org/officeDocument/2006/relationships/customXml" Target="../ink/ink4436.xml"/><Relationship Id="rId108" Type="http://schemas.openxmlformats.org/officeDocument/2006/relationships/image" Target="../media/image645.png"/><Relationship Id="rId124" Type="http://schemas.openxmlformats.org/officeDocument/2006/relationships/image" Target="../media/image654.png"/><Relationship Id="rId129" Type="http://schemas.openxmlformats.org/officeDocument/2006/relationships/customXml" Target="../ink/ink4449.xml"/><Relationship Id="rId54" Type="http://schemas.openxmlformats.org/officeDocument/2006/relationships/image" Target="../media/image618.png"/><Relationship Id="rId70" Type="http://schemas.openxmlformats.org/officeDocument/2006/relationships/image" Target="../media/image626.png"/><Relationship Id="rId75" Type="http://schemas.openxmlformats.org/officeDocument/2006/relationships/customXml" Target="../ink/ink4422.xml"/><Relationship Id="rId91" Type="http://schemas.openxmlformats.org/officeDocument/2006/relationships/customXml" Target="../ink/ink4430.xml"/><Relationship Id="rId96" Type="http://schemas.openxmlformats.org/officeDocument/2006/relationships/image" Target="../media/image639.png"/><Relationship Id="rId140" Type="http://schemas.openxmlformats.org/officeDocument/2006/relationships/image" Target="../media/image6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3.png"/><Relationship Id="rId23" Type="http://schemas.openxmlformats.org/officeDocument/2006/relationships/customXml" Target="../ink/ink4396.xml"/><Relationship Id="rId28" Type="http://schemas.openxmlformats.org/officeDocument/2006/relationships/image" Target="../media/image604.png"/><Relationship Id="rId49" Type="http://schemas.openxmlformats.org/officeDocument/2006/relationships/customXml" Target="../ink/ink4409.xml"/><Relationship Id="rId114" Type="http://schemas.openxmlformats.org/officeDocument/2006/relationships/image" Target="../media/image648.png"/><Relationship Id="rId119" Type="http://schemas.openxmlformats.org/officeDocument/2006/relationships/customXml" Target="../ink/ink4444.xml"/><Relationship Id="rId44" Type="http://schemas.openxmlformats.org/officeDocument/2006/relationships/image" Target="../media/image613.png"/><Relationship Id="rId60" Type="http://schemas.openxmlformats.org/officeDocument/2006/relationships/image" Target="../media/image621.png"/><Relationship Id="rId65" Type="http://schemas.openxmlformats.org/officeDocument/2006/relationships/customXml" Target="../ink/ink4417.xml"/><Relationship Id="rId81" Type="http://schemas.openxmlformats.org/officeDocument/2006/relationships/customXml" Target="../ink/ink4425.xml"/><Relationship Id="rId86" Type="http://schemas.openxmlformats.org/officeDocument/2006/relationships/image" Target="../media/image634.png"/><Relationship Id="rId130" Type="http://schemas.openxmlformats.org/officeDocument/2006/relationships/image" Target="../media/image657.png"/><Relationship Id="rId135" Type="http://schemas.openxmlformats.org/officeDocument/2006/relationships/customXml" Target="../ink/ink4452.xml"/><Relationship Id="rId13" Type="http://schemas.openxmlformats.org/officeDocument/2006/relationships/customXml" Target="../ink/ink4391.xml"/><Relationship Id="rId18" Type="http://schemas.openxmlformats.org/officeDocument/2006/relationships/image" Target="../media/image599.png"/><Relationship Id="rId39" Type="http://schemas.openxmlformats.org/officeDocument/2006/relationships/customXml" Target="../ink/ink4404.xml"/><Relationship Id="rId109" Type="http://schemas.openxmlformats.org/officeDocument/2006/relationships/customXml" Target="../ink/ink4439.xml"/><Relationship Id="rId34" Type="http://schemas.openxmlformats.org/officeDocument/2006/relationships/image" Target="../media/image608.png"/><Relationship Id="rId50" Type="http://schemas.openxmlformats.org/officeDocument/2006/relationships/image" Target="../media/image616.png"/><Relationship Id="rId55" Type="http://schemas.openxmlformats.org/officeDocument/2006/relationships/customXml" Target="../ink/ink4412.xml"/><Relationship Id="rId76" Type="http://schemas.openxmlformats.org/officeDocument/2006/relationships/image" Target="../media/image629.png"/><Relationship Id="rId97" Type="http://schemas.openxmlformats.org/officeDocument/2006/relationships/customXml" Target="../ink/ink4433.xml"/><Relationship Id="rId104" Type="http://schemas.openxmlformats.org/officeDocument/2006/relationships/image" Target="../media/image643.png"/><Relationship Id="rId120" Type="http://schemas.openxmlformats.org/officeDocument/2006/relationships/image" Target="../media/image652.png"/><Relationship Id="rId125" Type="http://schemas.openxmlformats.org/officeDocument/2006/relationships/customXml" Target="../ink/ink4447.xml"/><Relationship Id="rId141" Type="http://schemas.openxmlformats.org/officeDocument/2006/relationships/customXml" Target="../ink/ink4455.xml"/><Relationship Id="rId7" Type="http://schemas.openxmlformats.org/officeDocument/2006/relationships/customXml" Target="../ink/ink4388.xml"/><Relationship Id="rId71" Type="http://schemas.openxmlformats.org/officeDocument/2006/relationships/customXml" Target="../ink/ink4420.xml"/><Relationship Id="rId92" Type="http://schemas.openxmlformats.org/officeDocument/2006/relationships/image" Target="../media/image637.png"/><Relationship Id="rId2" Type="http://schemas.openxmlformats.org/officeDocument/2006/relationships/image" Target="../media/image389.png"/><Relationship Id="rId29" Type="http://schemas.openxmlformats.org/officeDocument/2006/relationships/customXml" Target="../ink/ink4399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4407.xml"/><Relationship Id="rId66" Type="http://schemas.openxmlformats.org/officeDocument/2006/relationships/image" Target="../media/image624.png"/><Relationship Id="rId87" Type="http://schemas.openxmlformats.org/officeDocument/2006/relationships/customXml" Target="../ink/ink4428.xml"/><Relationship Id="rId110" Type="http://schemas.openxmlformats.org/officeDocument/2006/relationships/image" Target="../media/image646.png"/><Relationship Id="rId115" Type="http://schemas.openxmlformats.org/officeDocument/2006/relationships/customXml" Target="../ink/ink4442.xml"/><Relationship Id="rId131" Type="http://schemas.openxmlformats.org/officeDocument/2006/relationships/customXml" Target="../ink/ink4450.xml"/><Relationship Id="rId136" Type="http://schemas.openxmlformats.org/officeDocument/2006/relationships/image" Target="../media/image649.png"/><Relationship Id="rId61" Type="http://schemas.openxmlformats.org/officeDocument/2006/relationships/customXml" Target="../ink/ink4415.xml"/><Relationship Id="rId82" Type="http://schemas.openxmlformats.org/officeDocument/2006/relationships/image" Target="../media/image632.png"/><Relationship Id="rId19" Type="http://schemas.openxmlformats.org/officeDocument/2006/relationships/customXml" Target="../ink/ink4394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4402.xml"/><Relationship Id="rId56" Type="http://schemas.openxmlformats.org/officeDocument/2006/relationships/image" Target="../media/image619.png"/><Relationship Id="rId77" Type="http://schemas.openxmlformats.org/officeDocument/2006/relationships/customXml" Target="../ink/ink4423.xml"/><Relationship Id="rId100" Type="http://schemas.openxmlformats.org/officeDocument/2006/relationships/image" Target="../media/image641.png"/><Relationship Id="rId105" Type="http://schemas.openxmlformats.org/officeDocument/2006/relationships/customXml" Target="../ink/ink4437.xml"/><Relationship Id="rId126" Type="http://schemas.openxmlformats.org/officeDocument/2006/relationships/image" Target="../media/image655.png"/><Relationship Id="rId8" Type="http://schemas.openxmlformats.org/officeDocument/2006/relationships/image" Target="../media/image594.png"/><Relationship Id="rId51" Type="http://schemas.openxmlformats.org/officeDocument/2006/relationships/customXml" Target="../ink/ink4410.xml"/><Relationship Id="rId72" Type="http://schemas.openxmlformats.org/officeDocument/2006/relationships/image" Target="../media/image627.png"/><Relationship Id="rId93" Type="http://schemas.openxmlformats.org/officeDocument/2006/relationships/customXml" Target="../ink/ink4431.xml"/><Relationship Id="rId98" Type="http://schemas.openxmlformats.org/officeDocument/2006/relationships/image" Target="../media/image640.png"/><Relationship Id="rId121" Type="http://schemas.openxmlformats.org/officeDocument/2006/relationships/customXml" Target="../ink/ink4445.xml"/><Relationship Id="rId142" Type="http://schemas.openxmlformats.org/officeDocument/2006/relationships/image" Target="../media/image662.png"/><Relationship Id="rId3" Type="http://schemas.openxmlformats.org/officeDocument/2006/relationships/customXml" Target="../ink/ink4386.xml"/><Relationship Id="rId25" Type="http://schemas.openxmlformats.org/officeDocument/2006/relationships/customXml" Target="../ink/ink4397.xml"/><Relationship Id="rId46" Type="http://schemas.openxmlformats.org/officeDocument/2006/relationships/image" Target="../media/image614.png"/><Relationship Id="rId67" Type="http://schemas.openxmlformats.org/officeDocument/2006/relationships/customXml" Target="../ink/ink4418.xml"/><Relationship Id="rId116" Type="http://schemas.openxmlformats.org/officeDocument/2006/relationships/image" Target="../media/image650.png"/><Relationship Id="rId137" Type="http://schemas.openxmlformats.org/officeDocument/2006/relationships/customXml" Target="../ink/ink4453.xml"/><Relationship Id="rId20" Type="http://schemas.openxmlformats.org/officeDocument/2006/relationships/image" Target="../media/image600.png"/><Relationship Id="rId41" Type="http://schemas.openxmlformats.org/officeDocument/2006/relationships/customXml" Target="../ink/ink4405.xml"/><Relationship Id="rId62" Type="http://schemas.openxmlformats.org/officeDocument/2006/relationships/image" Target="../media/image622.png"/><Relationship Id="rId83" Type="http://schemas.openxmlformats.org/officeDocument/2006/relationships/customXml" Target="../ink/ink4426.xml"/><Relationship Id="rId88" Type="http://schemas.openxmlformats.org/officeDocument/2006/relationships/image" Target="../media/image635.png"/><Relationship Id="rId111" Type="http://schemas.openxmlformats.org/officeDocument/2006/relationships/customXml" Target="../ink/ink4440.xml"/><Relationship Id="rId132" Type="http://schemas.openxmlformats.org/officeDocument/2006/relationships/image" Target="../media/image658.png"/><Relationship Id="rId15" Type="http://schemas.openxmlformats.org/officeDocument/2006/relationships/customXml" Target="../ink/ink4392.xml"/><Relationship Id="rId36" Type="http://schemas.openxmlformats.org/officeDocument/2006/relationships/image" Target="../media/image609.png"/><Relationship Id="rId57" Type="http://schemas.openxmlformats.org/officeDocument/2006/relationships/customXml" Target="../ink/ink4413.xml"/><Relationship Id="rId106" Type="http://schemas.openxmlformats.org/officeDocument/2006/relationships/image" Target="../media/image644.png"/><Relationship Id="rId127" Type="http://schemas.openxmlformats.org/officeDocument/2006/relationships/customXml" Target="../ink/ink4448.xml"/><Relationship Id="rId10" Type="http://schemas.openxmlformats.org/officeDocument/2006/relationships/image" Target="../media/image595.png"/><Relationship Id="rId31" Type="http://schemas.openxmlformats.org/officeDocument/2006/relationships/customXml" Target="../ink/ink4400.xml"/><Relationship Id="rId52" Type="http://schemas.openxmlformats.org/officeDocument/2006/relationships/image" Target="../media/image617.png"/><Relationship Id="rId73" Type="http://schemas.openxmlformats.org/officeDocument/2006/relationships/customXml" Target="../ink/ink4421.xml"/><Relationship Id="rId78" Type="http://schemas.openxmlformats.org/officeDocument/2006/relationships/image" Target="../media/image630.png"/><Relationship Id="rId94" Type="http://schemas.openxmlformats.org/officeDocument/2006/relationships/image" Target="../media/image638.png"/><Relationship Id="rId99" Type="http://schemas.openxmlformats.org/officeDocument/2006/relationships/customXml" Target="../ink/ink4434.xml"/><Relationship Id="rId101" Type="http://schemas.openxmlformats.org/officeDocument/2006/relationships/customXml" Target="../ink/ink4435.xml"/><Relationship Id="rId122" Type="http://schemas.openxmlformats.org/officeDocument/2006/relationships/image" Target="../media/image653.png"/><Relationship Id="rId4" Type="http://schemas.openxmlformats.org/officeDocument/2006/relationships/image" Target="../media/image592.png"/><Relationship Id="rId9" Type="http://schemas.openxmlformats.org/officeDocument/2006/relationships/customXml" Target="../ink/ink4389.xml"/><Relationship Id="rId26" Type="http://schemas.openxmlformats.org/officeDocument/2006/relationships/image" Target="../media/image603.png"/><Relationship Id="rId47" Type="http://schemas.openxmlformats.org/officeDocument/2006/relationships/customXml" Target="../ink/ink4408.xml"/><Relationship Id="rId68" Type="http://schemas.openxmlformats.org/officeDocument/2006/relationships/image" Target="../media/image625.png"/><Relationship Id="rId89" Type="http://schemas.openxmlformats.org/officeDocument/2006/relationships/customXml" Target="../ink/ink4429.xml"/><Relationship Id="rId112" Type="http://schemas.openxmlformats.org/officeDocument/2006/relationships/image" Target="../media/image647.png"/><Relationship Id="rId133" Type="http://schemas.openxmlformats.org/officeDocument/2006/relationships/customXml" Target="../ink/ink4451.xml"/><Relationship Id="rId16" Type="http://schemas.openxmlformats.org/officeDocument/2006/relationships/image" Target="../media/image598.png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13.xml"/><Relationship Id="rId21" Type="http://schemas.openxmlformats.org/officeDocument/2006/relationships/customXml" Target="../ink/ink4465.xml"/><Relationship Id="rId42" Type="http://schemas.openxmlformats.org/officeDocument/2006/relationships/image" Target="../media/image612.png"/><Relationship Id="rId63" Type="http://schemas.openxmlformats.org/officeDocument/2006/relationships/customXml" Target="../ink/ink4486.xml"/><Relationship Id="rId84" Type="http://schemas.openxmlformats.org/officeDocument/2006/relationships/image" Target="../media/image634.png"/><Relationship Id="rId138" Type="http://schemas.openxmlformats.org/officeDocument/2006/relationships/image" Target="../media/image661.png"/><Relationship Id="rId16" Type="http://schemas.openxmlformats.org/officeDocument/2006/relationships/image" Target="../media/image598.png"/><Relationship Id="rId107" Type="http://schemas.openxmlformats.org/officeDocument/2006/relationships/customXml" Target="../ink/ink4508.xml"/><Relationship Id="rId11" Type="http://schemas.openxmlformats.org/officeDocument/2006/relationships/customXml" Target="../ink/ink4460.xml"/><Relationship Id="rId32" Type="http://schemas.openxmlformats.org/officeDocument/2006/relationships/image" Target="../media/image606.png"/><Relationship Id="rId37" Type="http://schemas.openxmlformats.org/officeDocument/2006/relationships/customXml" Target="../ink/ink4473.xml"/><Relationship Id="rId53" Type="http://schemas.openxmlformats.org/officeDocument/2006/relationships/customXml" Target="../ink/ink4481.xml"/><Relationship Id="rId58" Type="http://schemas.openxmlformats.org/officeDocument/2006/relationships/image" Target="../media/image621.png"/><Relationship Id="rId74" Type="http://schemas.openxmlformats.org/officeDocument/2006/relationships/image" Target="../media/image629.png"/><Relationship Id="rId79" Type="http://schemas.openxmlformats.org/officeDocument/2006/relationships/customXml" Target="../ink/ink4494.xml"/><Relationship Id="rId102" Type="http://schemas.openxmlformats.org/officeDocument/2006/relationships/image" Target="../media/image643.png"/><Relationship Id="rId123" Type="http://schemas.openxmlformats.org/officeDocument/2006/relationships/customXml" Target="../ink/ink4516.xml"/><Relationship Id="rId128" Type="http://schemas.openxmlformats.org/officeDocument/2006/relationships/image" Target="../media/image657.png"/><Relationship Id="rId5" Type="http://schemas.openxmlformats.org/officeDocument/2006/relationships/customXml" Target="../ink/ink4457.xml"/><Relationship Id="rId90" Type="http://schemas.openxmlformats.org/officeDocument/2006/relationships/image" Target="../media/image637.png"/><Relationship Id="rId95" Type="http://schemas.openxmlformats.org/officeDocument/2006/relationships/customXml" Target="../ink/ink4502.xml"/><Relationship Id="rId22" Type="http://schemas.openxmlformats.org/officeDocument/2006/relationships/image" Target="../media/image601.png"/><Relationship Id="rId27" Type="http://schemas.openxmlformats.org/officeDocument/2006/relationships/customXml" Target="../ink/ink4468.xml"/><Relationship Id="rId43" Type="http://schemas.openxmlformats.org/officeDocument/2006/relationships/customXml" Target="../ink/ink4476.xml"/><Relationship Id="rId48" Type="http://schemas.openxmlformats.org/officeDocument/2006/relationships/image" Target="../media/image616.png"/><Relationship Id="rId64" Type="http://schemas.openxmlformats.org/officeDocument/2006/relationships/image" Target="../media/image624.png"/><Relationship Id="rId69" Type="http://schemas.openxmlformats.org/officeDocument/2006/relationships/customXml" Target="../ink/ink4489.xml"/><Relationship Id="rId113" Type="http://schemas.openxmlformats.org/officeDocument/2006/relationships/customXml" Target="../ink/ink4511.xml"/><Relationship Id="rId118" Type="http://schemas.openxmlformats.org/officeDocument/2006/relationships/image" Target="../media/image652.png"/><Relationship Id="rId134" Type="http://schemas.openxmlformats.org/officeDocument/2006/relationships/image" Target="../media/image649.png"/><Relationship Id="rId139" Type="http://schemas.openxmlformats.org/officeDocument/2006/relationships/customXml" Target="../ink/ink4524.xml"/><Relationship Id="rId80" Type="http://schemas.openxmlformats.org/officeDocument/2006/relationships/image" Target="../media/image632.png"/><Relationship Id="rId85" Type="http://schemas.openxmlformats.org/officeDocument/2006/relationships/customXml" Target="../ink/ink4497.xml"/><Relationship Id="rId12" Type="http://schemas.openxmlformats.org/officeDocument/2006/relationships/image" Target="../media/image596.png"/><Relationship Id="rId17" Type="http://schemas.openxmlformats.org/officeDocument/2006/relationships/customXml" Target="../ink/ink4463.xml"/><Relationship Id="rId33" Type="http://schemas.openxmlformats.org/officeDocument/2006/relationships/customXml" Target="../ink/ink4471.xml"/><Relationship Id="rId38" Type="http://schemas.openxmlformats.org/officeDocument/2006/relationships/image" Target="../media/image610.png"/><Relationship Id="rId59" Type="http://schemas.openxmlformats.org/officeDocument/2006/relationships/customXml" Target="../ink/ink4484.xml"/><Relationship Id="rId103" Type="http://schemas.openxmlformats.org/officeDocument/2006/relationships/customXml" Target="../ink/ink4506.xml"/><Relationship Id="rId108" Type="http://schemas.openxmlformats.org/officeDocument/2006/relationships/image" Target="../media/image646.png"/><Relationship Id="rId124" Type="http://schemas.openxmlformats.org/officeDocument/2006/relationships/image" Target="../media/image655.png"/><Relationship Id="rId129" Type="http://schemas.openxmlformats.org/officeDocument/2006/relationships/customXml" Target="../ink/ink4519.xml"/><Relationship Id="rId54" Type="http://schemas.openxmlformats.org/officeDocument/2006/relationships/image" Target="../media/image619.png"/><Relationship Id="rId70" Type="http://schemas.openxmlformats.org/officeDocument/2006/relationships/image" Target="../media/image627.png"/><Relationship Id="rId75" Type="http://schemas.openxmlformats.org/officeDocument/2006/relationships/customXml" Target="../ink/ink4492.xml"/><Relationship Id="rId91" Type="http://schemas.openxmlformats.org/officeDocument/2006/relationships/customXml" Target="../ink/ink4500.xml"/><Relationship Id="rId96" Type="http://schemas.openxmlformats.org/officeDocument/2006/relationships/image" Target="../media/image640.png"/><Relationship Id="rId140" Type="http://schemas.openxmlformats.org/officeDocument/2006/relationships/image" Target="../media/image66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3.png"/><Relationship Id="rId23" Type="http://schemas.openxmlformats.org/officeDocument/2006/relationships/customXml" Target="../ink/ink4466.xml"/><Relationship Id="rId28" Type="http://schemas.openxmlformats.org/officeDocument/2006/relationships/image" Target="../media/image604.png"/><Relationship Id="rId49" Type="http://schemas.openxmlformats.org/officeDocument/2006/relationships/customXml" Target="../ink/ink4479.xml"/><Relationship Id="rId114" Type="http://schemas.openxmlformats.org/officeDocument/2006/relationships/image" Target="../media/image650.png"/><Relationship Id="rId119" Type="http://schemas.openxmlformats.org/officeDocument/2006/relationships/customXml" Target="../ink/ink4514.xml"/><Relationship Id="rId44" Type="http://schemas.openxmlformats.org/officeDocument/2006/relationships/image" Target="../media/image613.png"/><Relationship Id="rId60" Type="http://schemas.openxmlformats.org/officeDocument/2006/relationships/image" Target="../media/image622.png"/><Relationship Id="rId65" Type="http://schemas.openxmlformats.org/officeDocument/2006/relationships/customXml" Target="../ink/ink4487.xml"/><Relationship Id="rId81" Type="http://schemas.openxmlformats.org/officeDocument/2006/relationships/customXml" Target="../ink/ink4495.xml"/><Relationship Id="rId86" Type="http://schemas.openxmlformats.org/officeDocument/2006/relationships/image" Target="../media/image635.png"/><Relationship Id="rId130" Type="http://schemas.openxmlformats.org/officeDocument/2006/relationships/image" Target="../media/image658.png"/><Relationship Id="rId135" Type="http://schemas.openxmlformats.org/officeDocument/2006/relationships/customXml" Target="../ink/ink4522.xml"/><Relationship Id="rId13" Type="http://schemas.openxmlformats.org/officeDocument/2006/relationships/customXml" Target="../ink/ink4461.xml"/><Relationship Id="rId18" Type="http://schemas.openxmlformats.org/officeDocument/2006/relationships/image" Target="../media/image599.png"/><Relationship Id="rId39" Type="http://schemas.openxmlformats.org/officeDocument/2006/relationships/customXml" Target="../ink/ink4474.xml"/><Relationship Id="rId109" Type="http://schemas.openxmlformats.org/officeDocument/2006/relationships/customXml" Target="../ink/ink4509.xml"/><Relationship Id="rId34" Type="http://schemas.openxmlformats.org/officeDocument/2006/relationships/image" Target="../media/image608.png"/><Relationship Id="rId50" Type="http://schemas.openxmlformats.org/officeDocument/2006/relationships/image" Target="../media/image617.png"/><Relationship Id="rId55" Type="http://schemas.openxmlformats.org/officeDocument/2006/relationships/customXml" Target="../ink/ink4482.xml"/><Relationship Id="rId76" Type="http://schemas.openxmlformats.org/officeDocument/2006/relationships/image" Target="../media/image630.png"/><Relationship Id="rId97" Type="http://schemas.openxmlformats.org/officeDocument/2006/relationships/customXml" Target="../ink/ink4503.xml"/><Relationship Id="rId104" Type="http://schemas.openxmlformats.org/officeDocument/2006/relationships/image" Target="../media/image644.png"/><Relationship Id="rId120" Type="http://schemas.openxmlformats.org/officeDocument/2006/relationships/image" Target="../media/image653.png"/><Relationship Id="rId125" Type="http://schemas.openxmlformats.org/officeDocument/2006/relationships/customXml" Target="../ink/ink4517.xml"/><Relationship Id="rId7" Type="http://schemas.openxmlformats.org/officeDocument/2006/relationships/customXml" Target="../ink/ink4458.xml"/><Relationship Id="rId71" Type="http://schemas.openxmlformats.org/officeDocument/2006/relationships/customXml" Target="../ink/ink4490.xml"/><Relationship Id="rId92" Type="http://schemas.openxmlformats.org/officeDocument/2006/relationships/image" Target="../media/image638.png"/><Relationship Id="rId2" Type="http://schemas.openxmlformats.org/officeDocument/2006/relationships/image" Target="../media/image389.png"/><Relationship Id="rId29" Type="http://schemas.openxmlformats.org/officeDocument/2006/relationships/customXml" Target="../ink/ink4469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4477.xml"/><Relationship Id="rId66" Type="http://schemas.openxmlformats.org/officeDocument/2006/relationships/image" Target="../media/image625.png"/><Relationship Id="rId87" Type="http://schemas.openxmlformats.org/officeDocument/2006/relationships/customXml" Target="../ink/ink4498.xml"/><Relationship Id="rId110" Type="http://schemas.openxmlformats.org/officeDocument/2006/relationships/image" Target="../media/image647.png"/><Relationship Id="rId115" Type="http://schemas.openxmlformats.org/officeDocument/2006/relationships/customXml" Target="../ink/ink4512.xml"/><Relationship Id="rId131" Type="http://schemas.openxmlformats.org/officeDocument/2006/relationships/customXml" Target="../ink/ink4520.xml"/><Relationship Id="rId136" Type="http://schemas.openxmlformats.org/officeDocument/2006/relationships/image" Target="../media/image660.png"/><Relationship Id="rId61" Type="http://schemas.openxmlformats.org/officeDocument/2006/relationships/customXml" Target="../ink/ink4485.xml"/><Relationship Id="rId82" Type="http://schemas.openxmlformats.org/officeDocument/2006/relationships/image" Target="../media/image633.png"/><Relationship Id="rId19" Type="http://schemas.openxmlformats.org/officeDocument/2006/relationships/customXml" Target="../ink/ink4464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4472.xml"/><Relationship Id="rId56" Type="http://schemas.openxmlformats.org/officeDocument/2006/relationships/image" Target="../media/image620.png"/><Relationship Id="rId77" Type="http://schemas.openxmlformats.org/officeDocument/2006/relationships/customXml" Target="../ink/ink4493.xml"/><Relationship Id="rId100" Type="http://schemas.openxmlformats.org/officeDocument/2006/relationships/image" Target="../media/image642.png"/><Relationship Id="rId105" Type="http://schemas.openxmlformats.org/officeDocument/2006/relationships/customXml" Target="../ink/ink4507.xml"/><Relationship Id="rId126" Type="http://schemas.openxmlformats.org/officeDocument/2006/relationships/image" Target="../media/image656.png"/><Relationship Id="rId8" Type="http://schemas.openxmlformats.org/officeDocument/2006/relationships/image" Target="../media/image594.png"/><Relationship Id="rId51" Type="http://schemas.openxmlformats.org/officeDocument/2006/relationships/customXml" Target="../ink/ink4480.xml"/><Relationship Id="rId72" Type="http://schemas.openxmlformats.org/officeDocument/2006/relationships/image" Target="../media/image628.png"/><Relationship Id="rId93" Type="http://schemas.openxmlformats.org/officeDocument/2006/relationships/customXml" Target="../ink/ink4501.xml"/><Relationship Id="rId98" Type="http://schemas.openxmlformats.org/officeDocument/2006/relationships/image" Target="../media/image641.png"/><Relationship Id="rId121" Type="http://schemas.openxmlformats.org/officeDocument/2006/relationships/customXml" Target="../ink/ink4515.xml"/><Relationship Id="rId3" Type="http://schemas.openxmlformats.org/officeDocument/2006/relationships/customXml" Target="../ink/ink4456.xml"/><Relationship Id="rId25" Type="http://schemas.openxmlformats.org/officeDocument/2006/relationships/customXml" Target="../ink/ink4467.xml"/><Relationship Id="rId46" Type="http://schemas.openxmlformats.org/officeDocument/2006/relationships/image" Target="../media/image615.png"/><Relationship Id="rId67" Type="http://schemas.openxmlformats.org/officeDocument/2006/relationships/customXml" Target="../ink/ink4488.xml"/><Relationship Id="rId116" Type="http://schemas.openxmlformats.org/officeDocument/2006/relationships/image" Target="../media/image651.png"/><Relationship Id="rId137" Type="http://schemas.openxmlformats.org/officeDocument/2006/relationships/customXml" Target="../ink/ink4523.xml"/><Relationship Id="rId20" Type="http://schemas.openxmlformats.org/officeDocument/2006/relationships/image" Target="../media/image600.png"/><Relationship Id="rId41" Type="http://schemas.openxmlformats.org/officeDocument/2006/relationships/customXml" Target="../ink/ink4475.xml"/><Relationship Id="rId62" Type="http://schemas.openxmlformats.org/officeDocument/2006/relationships/image" Target="../media/image623.png"/><Relationship Id="rId83" Type="http://schemas.openxmlformats.org/officeDocument/2006/relationships/customXml" Target="../ink/ink4496.xml"/><Relationship Id="rId88" Type="http://schemas.openxmlformats.org/officeDocument/2006/relationships/image" Target="../media/image636.png"/><Relationship Id="rId111" Type="http://schemas.openxmlformats.org/officeDocument/2006/relationships/customXml" Target="../ink/ink4510.xml"/><Relationship Id="rId132" Type="http://schemas.openxmlformats.org/officeDocument/2006/relationships/image" Target="../media/image659.png"/><Relationship Id="rId15" Type="http://schemas.openxmlformats.org/officeDocument/2006/relationships/customXml" Target="../ink/ink4462.xml"/><Relationship Id="rId36" Type="http://schemas.openxmlformats.org/officeDocument/2006/relationships/image" Target="../media/image609.png"/><Relationship Id="rId57" Type="http://schemas.openxmlformats.org/officeDocument/2006/relationships/customXml" Target="../ink/ink4483.xml"/><Relationship Id="rId106" Type="http://schemas.openxmlformats.org/officeDocument/2006/relationships/image" Target="../media/image645.png"/><Relationship Id="rId127" Type="http://schemas.openxmlformats.org/officeDocument/2006/relationships/customXml" Target="../ink/ink4518.xml"/><Relationship Id="rId10" Type="http://schemas.openxmlformats.org/officeDocument/2006/relationships/image" Target="../media/image595.png"/><Relationship Id="rId31" Type="http://schemas.openxmlformats.org/officeDocument/2006/relationships/customXml" Target="../ink/ink4470.xml"/><Relationship Id="rId52" Type="http://schemas.openxmlformats.org/officeDocument/2006/relationships/image" Target="../media/image618.png"/><Relationship Id="rId73" Type="http://schemas.openxmlformats.org/officeDocument/2006/relationships/customXml" Target="../ink/ink4491.xml"/><Relationship Id="rId78" Type="http://schemas.openxmlformats.org/officeDocument/2006/relationships/image" Target="../media/image631.png"/><Relationship Id="rId94" Type="http://schemas.openxmlformats.org/officeDocument/2006/relationships/image" Target="../media/image639.png"/><Relationship Id="rId99" Type="http://schemas.openxmlformats.org/officeDocument/2006/relationships/customXml" Target="../ink/ink4504.xml"/><Relationship Id="rId101" Type="http://schemas.openxmlformats.org/officeDocument/2006/relationships/customXml" Target="../ink/ink4505.xml"/><Relationship Id="rId122" Type="http://schemas.openxmlformats.org/officeDocument/2006/relationships/image" Target="../media/image654.png"/><Relationship Id="rId4" Type="http://schemas.openxmlformats.org/officeDocument/2006/relationships/image" Target="../media/image592.png"/><Relationship Id="rId9" Type="http://schemas.openxmlformats.org/officeDocument/2006/relationships/customXml" Target="../ink/ink4459.xml"/><Relationship Id="rId26" Type="http://schemas.openxmlformats.org/officeDocument/2006/relationships/image" Target="../media/image603.png"/><Relationship Id="rId47" Type="http://schemas.openxmlformats.org/officeDocument/2006/relationships/customXml" Target="../ink/ink4478.xml"/><Relationship Id="rId68" Type="http://schemas.openxmlformats.org/officeDocument/2006/relationships/image" Target="../media/image626.png"/><Relationship Id="rId89" Type="http://schemas.openxmlformats.org/officeDocument/2006/relationships/customXml" Target="../ink/ink4499.xml"/><Relationship Id="rId112" Type="http://schemas.openxmlformats.org/officeDocument/2006/relationships/image" Target="../media/image648.png"/><Relationship Id="rId133" Type="http://schemas.openxmlformats.org/officeDocument/2006/relationships/customXml" Target="../ink/ink4521.xml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82.xml"/><Relationship Id="rId21" Type="http://schemas.openxmlformats.org/officeDocument/2006/relationships/customXml" Target="../ink/ink4534.xml"/><Relationship Id="rId42" Type="http://schemas.openxmlformats.org/officeDocument/2006/relationships/image" Target="../media/image612.png"/><Relationship Id="rId63" Type="http://schemas.openxmlformats.org/officeDocument/2006/relationships/customXml" Target="../ink/ink4555.xml"/><Relationship Id="rId84" Type="http://schemas.openxmlformats.org/officeDocument/2006/relationships/image" Target="../media/image634.png"/><Relationship Id="rId138" Type="http://schemas.openxmlformats.org/officeDocument/2006/relationships/image" Target="../media/image661.png"/><Relationship Id="rId159" Type="http://schemas.openxmlformats.org/officeDocument/2006/relationships/customXml" Target="../ink/ink4603.xml"/><Relationship Id="rId107" Type="http://schemas.openxmlformats.org/officeDocument/2006/relationships/customXml" Target="../ink/ink4577.xml"/><Relationship Id="rId11" Type="http://schemas.openxmlformats.org/officeDocument/2006/relationships/customXml" Target="../ink/ink4529.xml"/><Relationship Id="rId32" Type="http://schemas.openxmlformats.org/officeDocument/2006/relationships/image" Target="../media/image606.png"/><Relationship Id="rId53" Type="http://schemas.openxmlformats.org/officeDocument/2006/relationships/customXml" Target="../ink/ink4550.xml"/><Relationship Id="rId74" Type="http://schemas.openxmlformats.org/officeDocument/2006/relationships/image" Target="../media/image629.png"/><Relationship Id="rId128" Type="http://schemas.openxmlformats.org/officeDocument/2006/relationships/image" Target="../media/image657.png"/><Relationship Id="rId149" Type="http://schemas.openxmlformats.org/officeDocument/2006/relationships/customXml" Target="../ink/ink4598.xml"/><Relationship Id="rId5" Type="http://schemas.openxmlformats.org/officeDocument/2006/relationships/customXml" Target="../ink/ink4526.xml"/><Relationship Id="rId95" Type="http://schemas.openxmlformats.org/officeDocument/2006/relationships/customXml" Target="../ink/ink4571.xml"/><Relationship Id="rId160" Type="http://schemas.openxmlformats.org/officeDocument/2006/relationships/image" Target="../media/image673.png"/><Relationship Id="rId22" Type="http://schemas.openxmlformats.org/officeDocument/2006/relationships/image" Target="../media/image601.png"/><Relationship Id="rId43" Type="http://schemas.openxmlformats.org/officeDocument/2006/relationships/customXml" Target="../ink/ink4545.xml"/><Relationship Id="rId64" Type="http://schemas.openxmlformats.org/officeDocument/2006/relationships/image" Target="../media/image624.png"/><Relationship Id="rId118" Type="http://schemas.openxmlformats.org/officeDocument/2006/relationships/image" Target="../media/image652.png"/><Relationship Id="rId139" Type="http://schemas.openxmlformats.org/officeDocument/2006/relationships/customXml" Target="../ink/ink4593.xml"/><Relationship Id="rId85" Type="http://schemas.openxmlformats.org/officeDocument/2006/relationships/customXml" Target="../ink/ink4566.xml"/><Relationship Id="rId150" Type="http://schemas.openxmlformats.org/officeDocument/2006/relationships/image" Target="../media/image668.png"/><Relationship Id="rId12" Type="http://schemas.openxmlformats.org/officeDocument/2006/relationships/image" Target="../media/image596.png"/><Relationship Id="rId17" Type="http://schemas.openxmlformats.org/officeDocument/2006/relationships/customXml" Target="../ink/ink4532.xml"/><Relationship Id="rId33" Type="http://schemas.openxmlformats.org/officeDocument/2006/relationships/customXml" Target="../ink/ink4540.xml"/><Relationship Id="rId38" Type="http://schemas.openxmlformats.org/officeDocument/2006/relationships/image" Target="../media/image610.png"/><Relationship Id="rId59" Type="http://schemas.openxmlformats.org/officeDocument/2006/relationships/customXml" Target="../ink/ink4553.xml"/><Relationship Id="rId103" Type="http://schemas.openxmlformats.org/officeDocument/2006/relationships/customXml" Target="../ink/ink4575.xml"/><Relationship Id="rId108" Type="http://schemas.openxmlformats.org/officeDocument/2006/relationships/image" Target="../media/image646.png"/><Relationship Id="rId124" Type="http://schemas.openxmlformats.org/officeDocument/2006/relationships/image" Target="../media/image655.png"/><Relationship Id="rId129" Type="http://schemas.openxmlformats.org/officeDocument/2006/relationships/customXml" Target="../ink/ink4588.xml"/><Relationship Id="rId54" Type="http://schemas.openxmlformats.org/officeDocument/2006/relationships/image" Target="../media/image619.png"/><Relationship Id="rId70" Type="http://schemas.openxmlformats.org/officeDocument/2006/relationships/image" Target="../media/image627.png"/><Relationship Id="rId75" Type="http://schemas.openxmlformats.org/officeDocument/2006/relationships/customXml" Target="../ink/ink4561.xml"/><Relationship Id="rId91" Type="http://schemas.openxmlformats.org/officeDocument/2006/relationships/customXml" Target="../ink/ink4569.xml"/><Relationship Id="rId96" Type="http://schemas.openxmlformats.org/officeDocument/2006/relationships/image" Target="../media/image640.png"/><Relationship Id="rId140" Type="http://schemas.openxmlformats.org/officeDocument/2006/relationships/image" Target="../media/image663.png"/><Relationship Id="rId145" Type="http://schemas.openxmlformats.org/officeDocument/2006/relationships/customXml" Target="../ink/ink4596.xml"/><Relationship Id="rId161" Type="http://schemas.openxmlformats.org/officeDocument/2006/relationships/customXml" Target="../ink/ink4604.xml"/><Relationship Id="rId166" Type="http://schemas.openxmlformats.org/officeDocument/2006/relationships/image" Target="../media/image67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3.png"/><Relationship Id="rId23" Type="http://schemas.openxmlformats.org/officeDocument/2006/relationships/customXml" Target="../ink/ink4535.xml"/><Relationship Id="rId28" Type="http://schemas.openxmlformats.org/officeDocument/2006/relationships/image" Target="../media/image604.png"/><Relationship Id="rId49" Type="http://schemas.openxmlformats.org/officeDocument/2006/relationships/customXml" Target="../ink/ink4548.xml"/><Relationship Id="rId114" Type="http://schemas.openxmlformats.org/officeDocument/2006/relationships/image" Target="../media/image650.png"/><Relationship Id="rId119" Type="http://schemas.openxmlformats.org/officeDocument/2006/relationships/customXml" Target="../ink/ink4583.xml"/><Relationship Id="rId44" Type="http://schemas.openxmlformats.org/officeDocument/2006/relationships/image" Target="../media/image613.png"/><Relationship Id="rId60" Type="http://schemas.openxmlformats.org/officeDocument/2006/relationships/image" Target="../media/image622.png"/><Relationship Id="rId65" Type="http://schemas.openxmlformats.org/officeDocument/2006/relationships/customXml" Target="../ink/ink4556.xml"/><Relationship Id="rId81" Type="http://schemas.openxmlformats.org/officeDocument/2006/relationships/customXml" Target="../ink/ink4564.xml"/><Relationship Id="rId86" Type="http://schemas.openxmlformats.org/officeDocument/2006/relationships/image" Target="../media/image635.png"/><Relationship Id="rId130" Type="http://schemas.openxmlformats.org/officeDocument/2006/relationships/image" Target="../media/image658.png"/><Relationship Id="rId135" Type="http://schemas.openxmlformats.org/officeDocument/2006/relationships/customXml" Target="../ink/ink4591.xml"/><Relationship Id="rId151" Type="http://schemas.openxmlformats.org/officeDocument/2006/relationships/customXml" Target="../ink/ink4599.xml"/><Relationship Id="rId156" Type="http://schemas.openxmlformats.org/officeDocument/2006/relationships/image" Target="../media/image671.png"/><Relationship Id="rId13" Type="http://schemas.openxmlformats.org/officeDocument/2006/relationships/customXml" Target="../ink/ink4530.xml"/><Relationship Id="rId18" Type="http://schemas.openxmlformats.org/officeDocument/2006/relationships/image" Target="../media/image599.png"/><Relationship Id="rId39" Type="http://schemas.openxmlformats.org/officeDocument/2006/relationships/customXml" Target="../ink/ink4543.xml"/><Relationship Id="rId109" Type="http://schemas.openxmlformats.org/officeDocument/2006/relationships/customXml" Target="../ink/ink4578.xml"/><Relationship Id="rId34" Type="http://schemas.openxmlformats.org/officeDocument/2006/relationships/image" Target="../media/image608.png"/><Relationship Id="rId50" Type="http://schemas.openxmlformats.org/officeDocument/2006/relationships/image" Target="../media/image617.png"/><Relationship Id="rId55" Type="http://schemas.openxmlformats.org/officeDocument/2006/relationships/customXml" Target="../ink/ink4551.xml"/><Relationship Id="rId76" Type="http://schemas.openxmlformats.org/officeDocument/2006/relationships/image" Target="../media/image630.png"/><Relationship Id="rId97" Type="http://schemas.openxmlformats.org/officeDocument/2006/relationships/customXml" Target="../ink/ink4572.xml"/><Relationship Id="rId104" Type="http://schemas.openxmlformats.org/officeDocument/2006/relationships/image" Target="../media/image644.png"/><Relationship Id="rId120" Type="http://schemas.openxmlformats.org/officeDocument/2006/relationships/image" Target="../media/image653.png"/><Relationship Id="rId125" Type="http://schemas.openxmlformats.org/officeDocument/2006/relationships/customXml" Target="../ink/ink4586.xml"/><Relationship Id="rId141" Type="http://schemas.openxmlformats.org/officeDocument/2006/relationships/customXml" Target="../ink/ink4594.xml"/><Relationship Id="rId146" Type="http://schemas.openxmlformats.org/officeDocument/2006/relationships/image" Target="../media/image666.png"/><Relationship Id="rId7" Type="http://schemas.openxmlformats.org/officeDocument/2006/relationships/customXml" Target="../ink/ink4527.xml"/><Relationship Id="rId71" Type="http://schemas.openxmlformats.org/officeDocument/2006/relationships/customXml" Target="../ink/ink4559.xml"/><Relationship Id="rId92" Type="http://schemas.openxmlformats.org/officeDocument/2006/relationships/image" Target="../media/image638.png"/><Relationship Id="rId162" Type="http://schemas.openxmlformats.org/officeDocument/2006/relationships/image" Target="../media/image674.png"/><Relationship Id="rId2" Type="http://schemas.openxmlformats.org/officeDocument/2006/relationships/image" Target="../media/image389.png"/><Relationship Id="rId29" Type="http://schemas.openxmlformats.org/officeDocument/2006/relationships/customXml" Target="../ink/ink4538.xml"/><Relationship Id="rId24" Type="http://schemas.openxmlformats.org/officeDocument/2006/relationships/image" Target="../media/image602.png"/><Relationship Id="rId40" Type="http://schemas.openxmlformats.org/officeDocument/2006/relationships/image" Target="../media/image611.png"/><Relationship Id="rId45" Type="http://schemas.openxmlformats.org/officeDocument/2006/relationships/customXml" Target="../ink/ink4546.xml"/><Relationship Id="rId66" Type="http://schemas.openxmlformats.org/officeDocument/2006/relationships/image" Target="../media/image625.png"/><Relationship Id="rId87" Type="http://schemas.openxmlformats.org/officeDocument/2006/relationships/customXml" Target="../ink/ink4567.xml"/><Relationship Id="rId110" Type="http://schemas.openxmlformats.org/officeDocument/2006/relationships/image" Target="../media/image647.png"/><Relationship Id="rId115" Type="http://schemas.openxmlformats.org/officeDocument/2006/relationships/customXml" Target="../ink/ink4581.xml"/><Relationship Id="rId131" Type="http://schemas.openxmlformats.org/officeDocument/2006/relationships/customXml" Target="../ink/ink4589.xml"/><Relationship Id="rId136" Type="http://schemas.openxmlformats.org/officeDocument/2006/relationships/image" Target="../media/image660.png"/><Relationship Id="rId157" Type="http://schemas.openxmlformats.org/officeDocument/2006/relationships/customXml" Target="../ink/ink4602.xml"/><Relationship Id="rId61" Type="http://schemas.openxmlformats.org/officeDocument/2006/relationships/customXml" Target="../ink/ink4554.xml"/><Relationship Id="rId82" Type="http://schemas.openxmlformats.org/officeDocument/2006/relationships/image" Target="../media/image633.png"/><Relationship Id="rId152" Type="http://schemas.openxmlformats.org/officeDocument/2006/relationships/image" Target="../media/image669.png"/><Relationship Id="rId19" Type="http://schemas.openxmlformats.org/officeDocument/2006/relationships/customXml" Target="../ink/ink4533.xml"/><Relationship Id="rId14" Type="http://schemas.openxmlformats.org/officeDocument/2006/relationships/image" Target="../media/image597.png"/><Relationship Id="rId30" Type="http://schemas.openxmlformats.org/officeDocument/2006/relationships/image" Target="../media/image605.png"/><Relationship Id="rId35" Type="http://schemas.openxmlformats.org/officeDocument/2006/relationships/customXml" Target="../ink/ink4541.xml"/><Relationship Id="rId56" Type="http://schemas.openxmlformats.org/officeDocument/2006/relationships/image" Target="../media/image620.png"/><Relationship Id="rId77" Type="http://schemas.openxmlformats.org/officeDocument/2006/relationships/customXml" Target="../ink/ink4562.xml"/><Relationship Id="rId100" Type="http://schemas.openxmlformats.org/officeDocument/2006/relationships/image" Target="../media/image642.png"/><Relationship Id="rId105" Type="http://schemas.openxmlformats.org/officeDocument/2006/relationships/customXml" Target="../ink/ink4576.xml"/><Relationship Id="rId126" Type="http://schemas.openxmlformats.org/officeDocument/2006/relationships/image" Target="../media/image656.png"/><Relationship Id="rId147" Type="http://schemas.openxmlformats.org/officeDocument/2006/relationships/customXml" Target="../ink/ink4597.xml"/><Relationship Id="rId8" Type="http://schemas.openxmlformats.org/officeDocument/2006/relationships/image" Target="../media/image594.png"/><Relationship Id="rId51" Type="http://schemas.openxmlformats.org/officeDocument/2006/relationships/customXml" Target="../ink/ink4549.xml"/><Relationship Id="rId72" Type="http://schemas.openxmlformats.org/officeDocument/2006/relationships/image" Target="../media/image628.png"/><Relationship Id="rId93" Type="http://schemas.openxmlformats.org/officeDocument/2006/relationships/customXml" Target="../ink/ink4570.xml"/><Relationship Id="rId98" Type="http://schemas.openxmlformats.org/officeDocument/2006/relationships/image" Target="../media/image641.png"/><Relationship Id="rId121" Type="http://schemas.openxmlformats.org/officeDocument/2006/relationships/customXml" Target="../ink/ink4584.xml"/><Relationship Id="rId142" Type="http://schemas.openxmlformats.org/officeDocument/2006/relationships/image" Target="../media/image664.png"/><Relationship Id="rId163" Type="http://schemas.openxmlformats.org/officeDocument/2006/relationships/customXml" Target="../ink/ink4605.xml"/><Relationship Id="rId3" Type="http://schemas.openxmlformats.org/officeDocument/2006/relationships/customXml" Target="../ink/ink4525.xml"/><Relationship Id="rId25" Type="http://schemas.openxmlformats.org/officeDocument/2006/relationships/customXml" Target="../ink/ink4536.xml"/><Relationship Id="rId46" Type="http://schemas.openxmlformats.org/officeDocument/2006/relationships/image" Target="../media/image615.png"/><Relationship Id="rId67" Type="http://schemas.openxmlformats.org/officeDocument/2006/relationships/customXml" Target="../ink/ink4557.xml"/><Relationship Id="rId116" Type="http://schemas.openxmlformats.org/officeDocument/2006/relationships/image" Target="../media/image651.png"/><Relationship Id="rId137" Type="http://schemas.openxmlformats.org/officeDocument/2006/relationships/customXml" Target="../ink/ink4592.xml"/><Relationship Id="rId158" Type="http://schemas.openxmlformats.org/officeDocument/2006/relationships/image" Target="../media/image672.png"/><Relationship Id="rId20" Type="http://schemas.openxmlformats.org/officeDocument/2006/relationships/image" Target="../media/image600.png"/><Relationship Id="rId41" Type="http://schemas.openxmlformats.org/officeDocument/2006/relationships/customXml" Target="../ink/ink4544.xml"/><Relationship Id="rId62" Type="http://schemas.openxmlformats.org/officeDocument/2006/relationships/image" Target="../media/image623.png"/><Relationship Id="rId83" Type="http://schemas.openxmlformats.org/officeDocument/2006/relationships/customXml" Target="../ink/ink4565.xml"/><Relationship Id="rId88" Type="http://schemas.openxmlformats.org/officeDocument/2006/relationships/image" Target="../media/image636.png"/><Relationship Id="rId111" Type="http://schemas.openxmlformats.org/officeDocument/2006/relationships/customXml" Target="../ink/ink4579.xml"/><Relationship Id="rId132" Type="http://schemas.openxmlformats.org/officeDocument/2006/relationships/image" Target="../media/image659.png"/><Relationship Id="rId153" Type="http://schemas.openxmlformats.org/officeDocument/2006/relationships/customXml" Target="../ink/ink4600.xml"/><Relationship Id="rId15" Type="http://schemas.openxmlformats.org/officeDocument/2006/relationships/customXml" Target="../ink/ink4531.xml"/><Relationship Id="rId36" Type="http://schemas.openxmlformats.org/officeDocument/2006/relationships/image" Target="../media/image609.png"/><Relationship Id="rId57" Type="http://schemas.openxmlformats.org/officeDocument/2006/relationships/customXml" Target="../ink/ink4552.xml"/><Relationship Id="rId106" Type="http://schemas.openxmlformats.org/officeDocument/2006/relationships/image" Target="../media/image645.png"/><Relationship Id="rId127" Type="http://schemas.openxmlformats.org/officeDocument/2006/relationships/customXml" Target="../ink/ink4587.xml"/><Relationship Id="rId10" Type="http://schemas.openxmlformats.org/officeDocument/2006/relationships/image" Target="../media/image595.png"/><Relationship Id="rId31" Type="http://schemas.openxmlformats.org/officeDocument/2006/relationships/customXml" Target="../ink/ink4539.xml"/><Relationship Id="rId52" Type="http://schemas.openxmlformats.org/officeDocument/2006/relationships/image" Target="../media/image618.png"/><Relationship Id="rId73" Type="http://schemas.openxmlformats.org/officeDocument/2006/relationships/customXml" Target="../ink/ink4560.xml"/><Relationship Id="rId78" Type="http://schemas.openxmlformats.org/officeDocument/2006/relationships/image" Target="../media/image631.png"/><Relationship Id="rId94" Type="http://schemas.openxmlformats.org/officeDocument/2006/relationships/image" Target="../media/image639.png"/><Relationship Id="rId99" Type="http://schemas.openxmlformats.org/officeDocument/2006/relationships/customXml" Target="../ink/ink4573.xml"/><Relationship Id="rId101" Type="http://schemas.openxmlformats.org/officeDocument/2006/relationships/customXml" Target="../ink/ink4574.xml"/><Relationship Id="rId122" Type="http://schemas.openxmlformats.org/officeDocument/2006/relationships/image" Target="../media/image654.png"/><Relationship Id="rId143" Type="http://schemas.openxmlformats.org/officeDocument/2006/relationships/customXml" Target="../ink/ink4595.xml"/><Relationship Id="rId148" Type="http://schemas.openxmlformats.org/officeDocument/2006/relationships/image" Target="../media/image667.png"/><Relationship Id="rId164" Type="http://schemas.openxmlformats.org/officeDocument/2006/relationships/image" Target="../media/image675.png"/><Relationship Id="rId4" Type="http://schemas.openxmlformats.org/officeDocument/2006/relationships/image" Target="../media/image592.png"/><Relationship Id="rId9" Type="http://schemas.openxmlformats.org/officeDocument/2006/relationships/customXml" Target="../ink/ink4528.xml"/><Relationship Id="rId26" Type="http://schemas.openxmlformats.org/officeDocument/2006/relationships/image" Target="../media/image603.png"/><Relationship Id="rId47" Type="http://schemas.openxmlformats.org/officeDocument/2006/relationships/customXml" Target="../ink/ink4547.xml"/><Relationship Id="rId68" Type="http://schemas.openxmlformats.org/officeDocument/2006/relationships/image" Target="../media/image626.png"/><Relationship Id="rId89" Type="http://schemas.openxmlformats.org/officeDocument/2006/relationships/customXml" Target="../ink/ink4568.xml"/><Relationship Id="rId112" Type="http://schemas.openxmlformats.org/officeDocument/2006/relationships/image" Target="../media/image648.png"/><Relationship Id="rId133" Type="http://schemas.openxmlformats.org/officeDocument/2006/relationships/customXml" Target="../ink/ink4590.xml"/><Relationship Id="rId154" Type="http://schemas.openxmlformats.org/officeDocument/2006/relationships/image" Target="../media/image670.png"/><Relationship Id="rId16" Type="http://schemas.openxmlformats.org/officeDocument/2006/relationships/image" Target="../media/image598.png"/><Relationship Id="rId37" Type="http://schemas.openxmlformats.org/officeDocument/2006/relationships/customXml" Target="../ink/ink4542.xml"/><Relationship Id="rId58" Type="http://schemas.openxmlformats.org/officeDocument/2006/relationships/image" Target="../media/image621.png"/><Relationship Id="rId79" Type="http://schemas.openxmlformats.org/officeDocument/2006/relationships/customXml" Target="../ink/ink4563.xml"/><Relationship Id="rId102" Type="http://schemas.openxmlformats.org/officeDocument/2006/relationships/image" Target="../media/image643.png"/><Relationship Id="rId123" Type="http://schemas.openxmlformats.org/officeDocument/2006/relationships/customXml" Target="../ink/ink4585.xml"/><Relationship Id="rId144" Type="http://schemas.openxmlformats.org/officeDocument/2006/relationships/image" Target="../media/image665.png"/><Relationship Id="rId90" Type="http://schemas.openxmlformats.org/officeDocument/2006/relationships/image" Target="../media/image637.png"/><Relationship Id="rId165" Type="http://schemas.openxmlformats.org/officeDocument/2006/relationships/customXml" Target="../ink/ink4606.xml"/><Relationship Id="rId27" Type="http://schemas.openxmlformats.org/officeDocument/2006/relationships/customXml" Target="../ink/ink4537.xml"/><Relationship Id="rId48" Type="http://schemas.openxmlformats.org/officeDocument/2006/relationships/image" Target="../media/image616.png"/><Relationship Id="rId69" Type="http://schemas.openxmlformats.org/officeDocument/2006/relationships/customXml" Target="../ink/ink4558.xml"/><Relationship Id="rId113" Type="http://schemas.openxmlformats.org/officeDocument/2006/relationships/customXml" Target="../ink/ink4580.xml"/><Relationship Id="rId134" Type="http://schemas.openxmlformats.org/officeDocument/2006/relationships/image" Target="../media/image649.png"/><Relationship Id="rId80" Type="http://schemas.openxmlformats.org/officeDocument/2006/relationships/image" Target="../media/image632.png"/><Relationship Id="rId155" Type="http://schemas.openxmlformats.org/officeDocument/2006/relationships/customXml" Target="../ink/ink460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14:cNvPr>
              <p14:cNvContentPartPr/>
              <p14:nvPr/>
            </p14:nvContentPartPr>
            <p14:xfrm>
              <a:off x="1845120" y="1045960"/>
              <a:ext cx="24120" cy="4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27480" y="1028320"/>
                <a:ext cx="597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14:cNvPr>
              <p14:cNvContentPartPr/>
              <p14:nvPr/>
            </p14:nvContentPartPr>
            <p14:xfrm>
              <a:off x="1851240" y="1218760"/>
              <a:ext cx="48600" cy="3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33240" y="1201120"/>
                <a:ext cx="842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14:cNvPr>
              <p14:cNvContentPartPr/>
              <p14:nvPr/>
            </p14:nvContentPartPr>
            <p14:xfrm>
              <a:off x="4448280" y="913840"/>
              <a:ext cx="510480" cy="49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30280" y="896200"/>
                <a:ext cx="5461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14:cNvPr>
              <p14:cNvContentPartPr/>
              <p14:nvPr/>
            </p14:nvContentPartPr>
            <p14:xfrm>
              <a:off x="2986680" y="882520"/>
              <a:ext cx="830160" cy="90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8680" y="864880"/>
                <a:ext cx="86580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14:cNvPr>
              <p14:cNvContentPartPr/>
              <p14:nvPr/>
            </p14:nvContentPartPr>
            <p14:xfrm>
              <a:off x="2221320" y="904120"/>
              <a:ext cx="652680" cy="43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330" y="886120"/>
                <a:ext cx="6883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14:cNvPr>
              <p14:cNvContentPartPr/>
              <p14:nvPr/>
            </p14:nvContentPartPr>
            <p14:xfrm>
              <a:off x="253560" y="966400"/>
              <a:ext cx="1381680" cy="73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5915" y="948760"/>
                <a:ext cx="1417329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14:cNvPr>
              <p14:cNvContentPartPr/>
              <p14:nvPr/>
            </p14:nvContentPartPr>
            <p14:xfrm>
              <a:off x="1602840" y="1868920"/>
              <a:ext cx="96120" cy="21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85200" y="1851280"/>
                <a:ext cx="1317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14:cNvPr>
              <p14:cNvContentPartPr/>
              <p14:nvPr/>
            </p14:nvContentPartPr>
            <p14:xfrm>
              <a:off x="284160" y="1674520"/>
              <a:ext cx="1190880" cy="429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165" y="1656505"/>
                <a:ext cx="1226509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14:cNvPr>
              <p14:cNvContentPartPr/>
              <p14:nvPr/>
            </p14:nvContentPartPr>
            <p14:xfrm>
              <a:off x="1744320" y="1675960"/>
              <a:ext cx="276840" cy="407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26680" y="1658320"/>
                <a:ext cx="3124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14:cNvPr>
              <p14:cNvContentPartPr/>
              <p14:nvPr/>
            </p14:nvContentPartPr>
            <p14:xfrm>
              <a:off x="2007840" y="1821760"/>
              <a:ext cx="481680" cy="68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90200" y="1804120"/>
                <a:ext cx="517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14:cNvPr>
              <p14:cNvContentPartPr/>
              <p14:nvPr/>
            </p14:nvContentPartPr>
            <p14:xfrm>
              <a:off x="2692200" y="1833280"/>
              <a:ext cx="8640" cy="1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4200" y="1815280"/>
                <a:ext cx="442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14:cNvPr>
              <p14:cNvContentPartPr/>
              <p14:nvPr/>
            </p14:nvContentPartPr>
            <p14:xfrm>
              <a:off x="2691480" y="2001040"/>
              <a:ext cx="11160" cy="2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73480" y="1983400"/>
                <a:ext cx="46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14:cNvPr>
              <p14:cNvContentPartPr/>
              <p14:nvPr/>
            </p14:nvContentPartPr>
            <p14:xfrm>
              <a:off x="3017280" y="1628080"/>
              <a:ext cx="1738440" cy="43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610080"/>
                <a:ext cx="17740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14:cNvPr>
              <p14:cNvContentPartPr/>
              <p14:nvPr/>
            </p14:nvContentPartPr>
            <p14:xfrm>
              <a:off x="4968120" y="1564720"/>
              <a:ext cx="676440" cy="34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50120" y="1546739"/>
                <a:ext cx="712080" cy="3812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14:cNvPr>
              <p14:cNvContentPartPr/>
              <p14:nvPr/>
            </p14:nvContentPartPr>
            <p14:xfrm>
              <a:off x="588720" y="2427640"/>
              <a:ext cx="1209240" cy="457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075" y="2410000"/>
                <a:ext cx="1244891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14:cNvPr>
              <p14:cNvContentPartPr/>
              <p14:nvPr/>
            </p14:nvContentPartPr>
            <p14:xfrm>
              <a:off x="2011080" y="2559400"/>
              <a:ext cx="18720" cy="39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93440" y="2541760"/>
                <a:ext cx="543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14:cNvPr>
              <p14:cNvContentPartPr/>
              <p14:nvPr/>
            </p14:nvContentPartPr>
            <p14:xfrm>
              <a:off x="2039520" y="2719240"/>
              <a:ext cx="1548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1880" y="2701600"/>
                <a:ext cx="511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14:cNvPr>
              <p14:cNvContentPartPr/>
              <p14:nvPr/>
            </p14:nvContentPartPr>
            <p14:xfrm>
              <a:off x="2469360" y="2478760"/>
              <a:ext cx="305640" cy="25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51720" y="2461120"/>
                <a:ext cx="3412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14:cNvPr>
              <p14:cNvContentPartPr/>
              <p14:nvPr/>
            </p14:nvContentPartPr>
            <p14:xfrm>
              <a:off x="2871480" y="2671720"/>
              <a:ext cx="14040" cy="61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3480" y="2653720"/>
                <a:ext cx="49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14:cNvPr>
              <p14:cNvContentPartPr/>
              <p14:nvPr/>
            </p14:nvContentPartPr>
            <p14:xfrm>
              <a:off x="2885160" y="248884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75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14:cNvPr>
              <p14:cNvContentPartPr/>
              <p14:nvPr/>
            </p14:nvContentPartPr>
            <p14:xfrm>
              <a:off x="3460080" y="2346640"/>
              <a:ext cx="1319040" cy="43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42085" y="2328985"/>
                <a:ext cx="1354670" cy="470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14:cNvPr>
              <p14:cNvContentPartPr/>
              <p14:nvPr/>
            </p14:nvContentPartPr>
            <p14:xfrm>
              <a:off x="2996040" y="2417920"/>
              <a:ext cx="1432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78400" y="2399920"/>
                <a:ext cx="178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14:cNvPr>
              <p14:cNvContentPartPr/>
              <p14:nvPr/>
            </p14:nvContentPartPr>
            <p14:xfrm>
              <a:off x="5824920" y="2235040"/>
              <a:ext cx="67680" cy="370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6920" y="2217040"/>
                <a:ext cx="10332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14:cNvPr>
              <p14:cNvContentPartPr/>
              <p14:nvPr/>
            </p14:nvContentPartPr>
            <p14:xfrm>
              <a:off x="6987360" y="2376880"/>
              <a:ext cx="254520" cy="14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69720" y="2359240"/>
                <a:ext cx="290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14:cNvPr>
              <p14:cNvContentPartPr/>
              <p14:nvPr/>
            </p14:nvContentPartPr>
            <p14:xfrm>
              <a:off x="7389120" y="2346640"/>
              <a:ext cx="77400" cy="183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71120" y="2329000"/>
                <a:ext cx="1130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14:cNvPr>
              <p14:cNvContentPartPr/>
              <p14:nvPr/>
            </p14:nvContentPartPr>
            <p14:xfrm>
              <a:off x="6002760" y="2206600"/>
              <a:ext cx="589320" cy="36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5109" y="2188600"/>
                <a:ext cx="624982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14:cNvPr>
              <p14:cNvContentPartPr/>
              <p14:nvPr/>
            </p14:nvContentPartPr>
            <p14:xfrm>
              <a:off x="5011680" y="2448160"/>
              <a:ext cx="495000" cy="19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93680" y="2430160"/>
                <a:ext cx="530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14:cNvPr>
              <p14:cNvContentPartPr/>
              <p14:nvPr/>
            </p14:nvContentPartPr>
            <p14:xfrm>
              <a:off x="7690440" y="2225680"/>
              <a:ext cx="35532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72800" y="2207680"/>
                <a:ext cx="3909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14:cNvPr>
              <p14:cNvContentPartPr/>
              <p14:nvPr/>
            </p14:nvContentPartPr>
            <p14:xfrm>
              <a:off x="8116680" y="2367160"/>
              <a:ext cx="70920" cy="97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98680" y="2349160"/>
                <a:ext cx="10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14:cNvPr>
              <p14:cNvContentPartPr/>
              <p14:nvPr/>
            </p14:nvContentPartPr>
            <p14:xfrm>
              <a:off x="8229360" y="2375080"/>
              <a:ext cx="150120" cy="83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211360" y="2357080"/>
                <a:ext cx="1857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14:cNvPr>
              <p14:cNvContentPartPr/>
              <p14:nvPr/>
            </p14:nvContentPartPr>
            <p14:xfrm>
              <a:off x="8400720" y="2215600"/>
              <a:ext cx="155160" cy="25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383080" y="2197600"/>
                <a:ext cx="190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14:cNvPr>
              <p14:cNvContentPartPr/>
              <p14:nvPr/>
            </p14:nvContentPartPr>
            <p14:xfrm>
              <a:off x="8583240" y="2331880"/>
              <a:ext cx="387000" cy="447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65600" y="2313880"/>
                <a:ext cx="4226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4F817F-B425-43ED-8AF0-A0AC35A19F61}"/>
                  </a:ext>
                </a:extLst>
              </p14:cNvPr>
              <p14:cNvContentPartPr/>
              <p14:nvPr/>
            </p14:nvContentPartPr>
            <p14:xfrm>
              <a:off x="601680" y="3098680"/>
              <a:ext cx="1236600" cy="44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4F817F-B425-43ED-8AF0-A0AC35A19F6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3680" y="3080666"/>
                <a:ext cx="1272240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24C209-FFE4-4F89-9456-F50D58B22C56}"/>
                  </a:ext>
                </a:extLst>
              </p14:cNvPr>
              <p14:cNvContentPartPr/>
              <p14:nvPr/>
            </p14:nvContentPartPr>
            <p14:xfrm>
              <a:off x="2042040" y="3157720"/>
              <a:ext cx="58320" cy="38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24C209-FFE4-4F89-9456-F50D58B22C5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4040" y="3140080"/>
                <a:ext cx="93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D19D978-EF4C-479E-AE9C-3A10C393480E}"/>
                  </a:ext>
                </a:extLst>
              </p14:cNvPr>
              <p14:cNvContentPartPr/>
              <p14:nvPr/>
            </p14:nvContentPartPr>
            <p14:xfrm>
              <a:off x="2068680" y="3393160"/>
              <a:ext cx="44640" cy="37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D19D978-EF4C-479E-AE9C-3A10C39348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51040" y="3375160"/>
                <a:ext cx="802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5EECAE-51A2-4C17-8033-0F97D7C1AE83}"/>
                  </a:ext>
                </a:extLst>
              </p14:cNvPr>
              <p14:cNvContentPartPr/>
              <p14:nvPr/>
            </p14:nvContentPartPr>
            <p14:xfrm>
              <a:off x="6328280" y="1544920"/>
              <a:ext cx="163440" cy="2739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5EECAE-51A2-4C17-8033-0F97D7C1AE8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310280" y="1527280"/>
                <a:ext cx="1990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758EF9-5C3F-44C0-B788-6C678BE1DFB4}"/>
                  </a:ext>
                </a:extLst>
              </p14:cNvPr>
              <p14:cNvContentPartPr/>
              <p14:nvPr/>
            </p14:nvContentPartPr>
            <p14:xfrm>
              <a:off x="6585680" y="1736800"/>
              <a:ext cx="8280" cy="590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758EF9-5C3F-44C0-B788-6C678BE1DFB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67680" y="1719160"/>
                <a:ext cx="4392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3D8D4D0-B62A-4398-9CC3-2BD22DDBADDF}"/>
                  </a:ext>
                </a:extLst>
              </p14:cNvPr>
              <p14:cNvContentPartPr/>
              <p14:nvPr/>
            </p14:nvContentPartPr>
            <p14:xfrm>
              <a:off x="6705200" y="1532680"/>
              <a:ext cx="236880" cy="248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3D8D4D0-B62A-4398-9CC3-2BD22DDBADD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87200" y="1515040"/>
                <a:ext cx="272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B534ED4-80C0-420B-B503-270DA1FF2D27}"/>
                  </a:ext>
                </a:extLst>
              </p14:cNvPr>
              <p14:cNvContentPartPr/>
              <p14:nvPr/>
            </p14:nvContentPartPr>
            <p14:xfrm>
              <a:off x="5973680" y="1412080"/>
              <a:ext cx="183240" cy="529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B534ED4-80C0-420B-B503-270DA1FF2D2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56040" y="1394080"/>
                <a:ext cx="2188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743759A2-8931-415A-97B2-4DA93A4B0E8E}"/>
                  </a:ext>
                </a:extLst>
              </p14:cNvPr>
              <p14:cNvContentPartPr/>
              <p14:nvPr/>
            </p14:nvContentPartPr>
            <p14:xfrm>
              <a:off x="913880" y="3003640"/>
              <a:ext cx="6231240" cy="238140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743759A2-8931-415A-97B2-4DA93A4B0E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96240" y="2985640"/>
                <a:ext cx="6266880" cy="241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797339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14:cNvPr>
              <p14:cNvContentPartPr/>
              <p14:nvPr/>
            </p14:nvContentPartPr>
            <p14:xfrm>
              <a:off x="517800" y="3180400"/>
              <a:ext cx="214200" cy="33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162400"/>
                <a:ext cx="2498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14:cNvPr>
              <p14:cNvContentPartPr/>
              <p14:nvPr/>
            </p14:nvContentPartPr>
            <p14:xfrm>
              <a:off x="1635240" y="3352480"/>
              <a:ext cx="153720" cy="12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17600" y="3334480"/>
                <a:ext cx="189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14:cNvPr>
              <p14:cNvContentPartPr/>
              <p14:nvPr/>
            </p14:nvContentPartPr>
            <p14:xfrm>
              <a:off x="1615080" y="3443200"/>
              <a:ext cx="195120" cy="11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597080" y="3425560"/>
                <a:ext cx="23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14:cNvPr>
              <p14:cNvContentPartPr/>
              <p14:nvPr/>
            </p14:nvContentPartPr>
            <p14:xfrm>
              <a:off x="1194960" y="3169600"/>
              <a:ext cx="237960" cy="3528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77320" y="3151960"/>
                <a:ext cx="2736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14:cNvPr>
              <p14:cNvContentPartPr/>
              <p14:nvPr/>
            </p14:nvContentPartPr>
            <p14:xfrm>
              <a:off x="820920" y="3199840"/>
              <a:ext cx="283320" cy="350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2920" y="3182200"/>
                <a:ext cx="318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14:cNvPr>
              <p14:cNvContentPartPr/>
              <p14:nvPr/>
            </p14:nvContentPartPr>
            <p14:xfrm>
              <a:off x="7223160" y="2387320"/>
              <a:ext cx="578520" cy="3819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05509" y="2369680"/>
                <a:ext cx="614182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14:cNvPr>
              <p14:cNvContentPartPr/>
              <p14:nvPr/>
            </p14:nvContentPartPr>
            <p14:xfrm>
              <a:off x="2017200" y="3146560"/>
              <a:ext cx="132840" cy="415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99560" y="3128920"/>
                <a:ext cx="168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14:cNvPr>
              <p14:cNvContentPartPr/>
              <p14:nvPr/>
            </p14:nvContentPartPr>
            <p14:xfrm>
              <a:off x="2285760" y="3160960"/>
              <a:ext cx="922680" cy="345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68120" y="3143320"/>
                <a:ext cx="9583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14:cNvPr>
              <p14:cNvContentPartPr/>
              <p14:nvPr/>
            </p14:nvContentPartPr>
            <p14:xfrm>
              <a:off x="3637200" y="3179680"/>
              <a:ext cx="265320" cy="4471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19200" y="3162040"/>
                <a:ext cx="30096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14:cNvPr>
              <p14:cNvContentPartPr/>
              <p14:nvPr/>
            </p14:nvContentPartPr>
            <p14:xfrm>
              <a:off x="3342360" y="3250600"/>
              <a:ext cx="161640" cy="2030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24360" y="3232960"/>
                <a:ext cx="197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14:cNvPr>
              <p14:cNvContentPartPr/>
              <p14:nvPr/>
            </p14:nvContentPartPr>
            <p14:xfrm>
              <a:off x="4872360" y="3027040"/>
              <a:ext cx="226800" cy="2577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854389" y="3009400"/>
                <a:ext cx="262384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14:cNvPr>
              <p14:cNvContentPartPr/>
              <p14:nvPr/>
            </p14:nvContentPartPr>
            <p14:xfrm>
              <a:off x="4311840" y="3096520"/>
              <a:ext cx="455760" cy="408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293826" y="3078880"/>
                <a:ext cx="491428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14:cNvPr>
              <p14:cNvContentPartPr/>
              <p14:nvPr/>
            </p14:nvContentPartPr>
            <p14:xfrm>
              <a:off x="3988560" y="3169600"/>
              <a:ext cx="235080" cy="291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970920" y="3151960"/>
                <a:ext cx="270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14:cNvPr>
              <p14:cNvContentPartPr/>
              <p14:nvPr/>
            </p14:nvContentPartPr>
            <p14:xfrm>
              <a:off x="5313360" y="3270760"/>
              <a:ext cx="18252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295360" y="3252760"/>
                <a:ext cx="218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14:cNvPr>
              <p14:cNvContentPartPr/>
              <p14:nvPr/>
            </p14:nvContentPartPr>
            <p14:xfrm>
              <a:off x="5333520" y="3362200"/>
              <a:ext cx="14328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315880" y="3344560"/>
                <a:ext cx="178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14:cNvPr>
              <p14:cNvContentPartPr/>
              <p14:nvPr/>
            </p14:nvContentPartPr>
            <p14:xfrm>
              <a:off x="6055320" y="3190120"/>
              <a:ext cx="182160" cy="202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37320" y="3172120"/>
                <a:ext cx="217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14:cNvPr>
              <p14:cNvContentPartPr/>
              <p14:nvPr/>
            </p14:nvContentPartPr>
            <p14:xfrm>
              <a:off x="5688480" y="3036400"/>
              <a:ext cx="173880" cy="452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70840" y="3018400"/>
                <a:ext cx="209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14:cNvPr>
              <p14:cNvContentPartPr/>
              <p14:nvPr/>
            </p14:nvContentPartPr>
            <p14:xfrm>
              <a:off x="6420720" y="3169600"/>
              <a:ext cx="10800" cy="225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402720" y="3151600"/>
                <a:ext cx="464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14:cNvPr>
              <p14:cNvContentPartPr/>
              <p14:nvPr/>
            </p14:nvContentPartPr>
            <p14:xfrm>
              <a:off x="6776400" y="3032080"/>
              <a:ext cx="162000" cy="433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58400" y="3014080"/>
                <a:ext cx="19764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14:cNvPr>
              <p14:cNvContentPartPr/>
              <p14:nvPr/>
            </p14:nvContentPartPr>
            <p14:xfrm>
              <a:off x="6550680" y="3154840"/>
              <a:ext cx="155160" cy="2268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532680" y="3137200"/>
                <a:ext cx="190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14:cNvPr>
              <p14:cNvContentPartPr/>
              <p14:nvPr/>
            </p14:nvContentPartPr>
            <p14:xfrm>
              <a:off x="7366800" y="3342400"/>
              <a:ext cx="108720" cy="1533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48800" y="3324760"/>
                <a:ext cx="1443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14:cNvPr>
              <p14:cNvContentPartPr/>
              <p14:nvPr/>
            </p14:nvContentPartPr>
            <p14:xfrm>
              <a:off x="7294800" y="3109480"/>
              <a:ext cx="254520" cy="17208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76800" y="3091840"/>
                <a:ext cx="290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14:cNvPr>
              <p14:cNvContentPartPr/>
              <p14:nvPr/>
            </p14:nvContentPartPr>
            <p14:xfrm>
              <a:off x="7011840" y="2933440"/>
              <a:ext cx="179280" cy="2692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993840" y="2915776"/>
                <a:ext cx="214920" cy="3049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483694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14:cNvPr>
              <p14:cNvContentPartPr/>
              <p14:nvPr/>
            </p14:nvContentPartPr>
            <p14:xfrm>
              <a:off x="517800" y="3180400"/>
              <a:ext cx="214200" cy="33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162400"/>
                <a:ext cx="2498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14:cNvPr>
              <p14:cNvContentPartPr/>
              <p14:nvPr/>
            </p14:nvContentPartPr>
            <p14:xfrm>
              <a:off x="1635240" y="3352480"/>
              <a:ext cx="153720" cy="12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17600" y="3334480"/>
                <a:ext cx="189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14:cNvPr>
              <p14:cNvContentPartPr/>
              <p14:nvPr/>
            </p14:nvContentPartPr>
            <p14:xfrm>
              <a:off x="1615080" y="3443200"/>
              <a:ext cx="195120" cy="11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597080" y="3425560"/>
                <a:ext cx="23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14:cNvPr>
              <p14:cNvContentPartPr/>
              <p14:nvPr/>
            </p14:nvContentPartPr>
            <p14:xfrm>
              <a:off x="1194960" y="3169600"/>
              <a:ext cx="237960" cy="3528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77320" y="3151960"/>
                <a:ext cx="2736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14:cNvPr>
              <p14:cNvContentPartPr/>
              <p14:nvPr/>
            </p14:nvContentPartPr>
            <p14:xfrm>
              <a:off x="820920" y="3199840"/>
              <a:ext cx="283320" cy="350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2920" y="3182200"/>
                <a:ext cx="318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14:cNvPr>
              <p14:cNvContentPartPr/>
              <p14:nvPr/>
            </p14:nvContentPartPr>
            <p14:xfrm>
              <a:off x="7223160" y="2387320"/>
              <a:ext cx="578520" cy="3819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05509" y="2369680"/>
                <a:ext cx="614182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14:cNvPr>
              <p14:cNvContentPartPr/>
              <p14:nvPr/>
            </p14:nvContentPartPr>
            <p14:xfrm>
              <a:off x="2017200" y="3146560"/>
              <a:ext cx="132840" cy="415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99560" y="3128920"/>
                <a:ext cx="168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14:cNvPr>
              <p14:cNvContentPartPr/>
              <p14:nvPr/>
            </p14:nvContentPartPr>
            <p14:xfrm>
              <a:off x="2285760" y="3160960"/>
              <a:ext cx="922680" cy="345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68120" y="3143320"/>
                <a:ext cx="9583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14:cNvPr>
              <p14:cNvContentPartPr/>
              <p14:nvPr/>
            </p14:nvContentPartPr>
            <p14:xfrm>
              <a:off x="3637200" y="3179680"/>
              <a:ext cx="265320" cy="4471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19200" y="3162040"/>
                <a:ext cx="30096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14:cNvPr>
              <p14:cNvContentPartPr/>
              <p14:nvPr/>
            </p14:nvContentPartPr>
            <p14:xfrm>
              <a:off x="3342360" y="3250600"/>
              <a:ext cx="161640" cy="2030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24360" y="3232960"/>
                <a:ext cx="197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14:cNvPr>
              <p14:cNvContentPartPr/>
              <p14:nvPr/>
            </p14:nvContentPartPr>
            <p14:xfrm>
              <a:off x="4872360" y="3027040"/>
              <a:ext cx="226800" cy="2577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854389" y="3009400"/>
                <a:ext cx="262384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14:cNvPr>
              <p14:cNvContentPartPr/>
              <p14:nvPr/>
            </p14:nvContentPartPr>
            <p14:xfrm>
              <a:off x="4311840" y="3096520"/>
              <a:ext cx="455760" cy="408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293826" y="3078880"/>
                <a:ext cx="491428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14:cNvPr>
              <p14:cNvContentPartPr/>
              <p14:nvPr/>
            </p14:nvContentPartPr>
            <p14:xfrm>
              <a:off x="3988560" y="3169600"/>
              <a:ext cx="235080" cy="291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970920" y="3151960"/>
                <a:ext cx="270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14:cNvPr>
              <p14:cNvContentPartPr/>
              <p14:nvPr/>
            </p14:nvContentPartPr>
            <p14:xfrm>
              <a:off x="5313360" y="3270760"/>
              <a:ext cx="18252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295360" y="3252760"/>
                <a:ext cx="218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14:cNvPr>
              <p14:cNvContentPartPr/>
              <p14:nvPr/>
            </p14:nvContentPartPr>
            <p14:xfrm>
              <a:off x="5333520" y="3362200"/>
              <a:ext cx="14328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315880" y="3344560"/>
                <a:ext cx="178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14:cNvPr>
              <p14:cNvContentPartPr/>
              <p14:nvPr/>
            </p14:nvContentPartPr>
            <p14:xfrm>
              <a:off x="6055320" y="3190120"/>
              <a:ext cx="182160" cy="202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37320" y="3172120"/>
                <a:ext cx="217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14:cNvPr>
              <p14:cNvContentPartPr/>
              <p14:nvPr/>
            </p14:nvContentPartPr>
            <p14:xfrm>
              <a:off x="5688480" y="3036400"/>
              <a:ext cx="173880" cy="452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70840" y="3018400"/>
                <a:ext cx="209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14:cNvPr>
              <p14:cNvContentPartPr/>
              <p14:nvPr/>
            </p14:nvContentPartPr>
            <p14:xfrm>
              <a:off x="6420720" y="3169600"/>
              <a:ext cx="10800" cy="225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402720" y="3151600"/>
                <a:ext cx="464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14:cNvPr>
              <p14:cNvContentPartPr/>
              <p14:nvPr/>
            </p14:nvContentPartPr>
            <p14:xfrm>
              <a:off x="6776400" y="3032080"/>
              <a:ext cx="162000" cy="433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58400" y="3014080"/>
                <a:ext cx="19764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14:cNvPr>
              <p14:cNvContentPartPr/>
              <p14:nvPr/>
            </p14:nvContentPartPr>
            <p14:xfrm>
              <a:off x="6550680" y="3154840"/>
              <a:ext cx="155160" cy="2268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532680" y="3137200"/>
                <a:ext cx="190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14:cNvPr>
              <p14:cNvContentPartPr/>
              <p14:nvPr/>
            </p14:nvContentPartPr>
            <p14:xfrm>
              <a:off x="7366800" y="3342400"/>
              <a:ext cx="108720" cy="1533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48800" y="3324760"/>
                <a:ext cx="1443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14:cNvPr>
              <p14:cNvContentPartPr/>
              <p14:nvPr/>
            </p14:nvContentPartPr>
            <p14:xfrm>
              <a:off x="7294800" y="3109480"/>
              <a:ext cx="254520" cy="17208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76800" y="3091840"/>
                <a:ext cx="290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14:cNvPr>
              <p14:cNvContentPartPr/>
              <p14:nvPr/>
            </p14:nvContentPartPr>
            <p14:xfrm>
              <a:off x="7011840" y="2933440"/>
              <a:ext cx="179280" cy="2692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993840" y="2915776"/>
                <a:ext cx="214920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14:cNvPr>
              <p14:cNvContentPartPr/>
              <p14:nvPr/>
            </p14:nvContentPartPr>
            <p14:xfrm>
              <a:off x="7700880" y="3221080"/>
              <a:ext cx="204480" cy="28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683240" y="3203440"/>
                <a:ext cx="2401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14:cNvPr>
              <p14:cNvContentPartPr/>
              <p14:nvPr/>
            </p14:nvContentPartPr>
            <p14:xfrm>
              <a:off x="7680720" y="3333040"/>
              <a:ext cx="182880" cy="19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662720" y="3315040"/>
                <a:ext cx="2185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14:cNvPr>
              <p14:cNvContentPartPr/>
              <p14:nvPr/>
            </p14:nvContentPartPr>
            <p14:xfrm>
              <a:off x="8027400" y="3058000"/>
              <a:ext cx="130680" cy="366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09449" y="3040000"/>
                <a:ext cx="166222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14:cNvPr>
              <p14:cNvContentPartPr/>
              <p14:nvPr/>
            </p14:nvContentPartPr>
            <p14:xfrm>
              <a:off x="8271840" y="3036040"/>
              <a:ext cx="557280" cy="4892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254200" y="3018040"/>
                <a:ext cx="592920" cy="52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76554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14:cNvPr>
              <p14:cNvContentPartPr/>
              <p14:nvPr/>
            </p14:nvContentPartPr>
            <p14:xfrm>
              <a:off x="517800" y="3180400"/>
              <a:ext cx="214200" cy="33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162400"/>
                <a:ext cx="2498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14:cNvPr>
              <p14:cNvContentPartPr/>
              <p14:nvPr/>
            </p14:nvContentPartPr>
            <p14:xfrm>
              <a:off x="1635240" y="3352480"/>
              <a:ext cx="153720" cy="12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17600" y="3334480"/>
                <a:ext cx="189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14:cNvPr>
              <p14:cNvContentPartPr/>
              <p14:nvPr/>
            </p14:nvContentPartPr>
            <p14:xfrm>
              <a:off x="1615080" y="3443200"/>
              <a:ext cx="195120" cy="11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597080" y="3425560"/>
                <a:ext cx="23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14:cNvPr>
              <p14:cNvContentPartPr/>
              <p14:nvPr/>
            </p14:nvContentPartPr>
            <p14:xfrm>
              <a:off x="1194960" y="3169600"/>
              <a:ext cx="237960" cy="3528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77320" y="3151960"/>
                <a:ext cx="2736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14:cNvPr>
              <p14:cNvContentPartPr/>
              <p14:nvPr/>
            </p14:nvContentPartPr>
            <p14:xfrm>
              <a:off x="820920" y="3199840"/>
              <a:ext cx="283320" cy="350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2920" y="3182200"/>
                <a:ext cx="318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14:cNvPr>
              <p14:cNvContentPartPr/>
              <p14:nvPr/>
            </p14:nvContentPartPr>
            <p14:xfrm>
              <a:off x="7223160" y="2387320"/>
              <a:ext cx="578520" cy="3819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05509" y="2369680"/>
                <a:ext cx="614182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14:cNvPr>
              <p14:cNvContentPartPr/>
              <p14:nvPr/>
            </p14:nvContentPartPr>
            <p14:xfrm>
              <a:off x="2017200" y="3146560"/>
              <a:ext cx="132840" cy="415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99560" y="3128920"/>
                <a:ext cx="168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14:cNvPr>
              <p14:cNvContentPartPr/>
              <p14:nvPr/>
            </p14:nvContentPartPr>
            <p14:xfrm>
              <a:off x="2285760" y="3160960"/>
              <a:ext cx="922680" cy="345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68120" y="3143320"/>
                <a:ext cx="9583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14:cNvPr>
              <p14:cNvContentPartPr/>
              <p14:nvPr/>
            </p14:nvContentPartPr>
            <p14:xfrm>
              <a:off x="3637200" y="3179680"/>
              <a:ext cx="265320" cy="4471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19200" y="3162040"/>
                <a:ext cx="30096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14:cNvPr>
              <p14:cNvContentPartPr/>
              <p14:nvPr/>
            </p14:nvContentPartPr>
            <p14:xfrm>
              <a:off x="3342360" y="3250600"/>
              <a:ext cx="161640" cy="2030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24360" y="3232960"/>
                <a:ext cx="197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14:cNvPr>
              <p14:cNvContentPartPr/>
              <p14:nvPr/>
            </p14:nvContentPartPr>
            <p14:xfrm>
              <a:off x="4872360" y="3027040"/>
              <a:ext cx="226800" cy="2577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854389" y="3009400"/>
                <a:ext cx="262384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14:cNvPr>
              <p14:cNvContentPartPr/>
              <p14:nvPr/>
            </p14:nvContentPartPr>
            <p14:xfrm>
              <a:off x="4311840" y="3096520"/>
              <a:ext cx="455760" cy="408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293826" y="3078880"/>
                <a:ext cx="491428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14:cNvPr>
              <p14:cNvContentPartPr/>
              <p14:nvPr/>
            </p14:nvContentPartPr>
            <p14:xfrm>
              <a:off x="3988560" y="3169600"/>
              <a:ext cx="235080" cy="291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970920" y="3151960"/>
                <a:ext cx="270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14:cNvPr>
              <p14:cNvContentPartPr/>
              <p14:nvPr/>
            </p14:nvContentPartPr>
            <p14:xfrm>
              <a:off x="5313360" y="3270760"/>
              <a:ext cx="18252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295360" y="3252760"/>
                <a:ext cx="218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14:cNvPr>
              <p14:cNvContentPartPr/>
              <p14:nvPr/>
            </p14:nvContentPartPr>
            <p14:xfrm>
              <a:off x="5333520" y="3362200"/>
              <a:ext cx="14328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315880" y="3344560"/>
                <a:ext cx="178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14:cNvPr>
              <p14:cNvContentPartPr/>
              <p14:nvPr/>
            </p14:nvContentPartPr>
            <p14:xfrm>
              <a:off x="6055320" y="3190120"/>
              <a:ext cx="182160" cy="202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37320" y="3172120"/>
                <a:ext cx="217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14:cNvPr>
              <p14:cNvContentPartPr/>
              <p14:nvPr/>
            </p14:nvContentPartPr>
            <p14:xfrm>
              <a:off x="5688480" y="3036400"/>
              <a:ext cx="173880" cy="452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70840" y="3018400"/>
                <a:ext cx="209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14:cNvPr>
              <p14:cNvContentPartPr/>
              <p14:nvPr/>
            </p14:nvContentPartPr>
            <p14:xfrm>
              <a:off x="6420720" y="3169600"/>
              <a:ext cx="10800" cy="225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402720" y="3151600"/>
                <a:ext cx="464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14:cNvPr>
              <p14:cNvContentPartPr/>
              <p14:nvPr/>
            </p14:nvContentPartPr>
            <p14:xfrm>
              <a:off x="6776400" y="3032080"/>
              <a:ext cx="162000" cy="433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58400" y="3014080"/>
                <a:ext cx="19764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14:cNvPr>
              <p14:cNvContentPartPr/>
              <p14:nvPr/>
            </p14:nvContentPartPr>
            <p14:xfrm>
              <a:off x="6550680" y="3154840"/>
              <a:ext cx="155160" cy="2268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532680" y="3137200"/>
                <a:ext cx="190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14:cNvPr>
              <p14:cNvContentPartPr/>
              <p14:nvPr/>
            </p14:nvContentPartPr>
            <p14:xfrm>
              <a:off x="7366800" y="3342400"/>
              <a:ext cx="108720" cy="1533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48800" y="3324760"/>
                <a:ext cx="1443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14:cNvPr>
              <p14:cNvContentPartPr/>
              <p14:nvPr/>
            </p14:nvContentPartPr>
            <p14:xfrm>
              <a:off x="7294800" y="3109480"/>
              <a:ext cx="254520" cy="17208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76800" y="3091840"/>
                <a:ext cx="290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14:cNvPr>
              <p14:cNvContentPartPr/>
              <p14:nvPr/>
            </p14:nvContentPartPr>
            <p14:xfrm>
              <a:off x="7011840" y="2933440"/>
              <a:ext cx="179280" cy="2692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993840" y="2915776"/>
                <a:ext cx="214920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14:cNvPr>
              <p14:cNvContentPartPr/>
              <p14:nvPr/>
            </p14:nvContentPartPr>
            <p14:xfrm>
              <a:off x="7700880" y="3221080"/>
              <a:ext cx="204480" cy="28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683240" y="3203440"/>
                <a:ext cx="2401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14:cNvPr>
              <p14:cNvContentPartPr/>
              <p14:nvPr/>
            </p14:nvContentPartPr>
            <p14:xfrm>
              <a:off x="7680720" y="3333040"/>
              <a:ext cx="182880" cy="19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662720" y="3315040"/>
                <a:ext cx="2185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14:cNvPr>
              <p14:cNvContentPartPr/>
              <p14:nvPr/>
            </p14:nvContentPartPr>
            <p14:xfrm>
              <a:off x="8027400" y="3058000"/>
              <a:ext cx="130680" cy="366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09449" y="3040000"/>
                <a:ext cx="166222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14:cNvPr>
              <p14:cNvContentPartPr/>
              <p14:nvPr/>
            </p14:nvContentPartPr>
            <p14:xfrm>
              <a:off x="8271840" y="3036040"/>
              <a:ext cx="557280" cy="4892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254200" y="3018040"/>
                <a:ext cx="59292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B867E977-6833-4AC7-94A7-3297598504AC}"/>
                  </a:ext>
                </a:extLst>
              </p14:cNvPr>
              <p14:cNvContentPartPr/>
              <p14:nvPr/>
            </p14:nvContentPartPr>
            <p14:xfrm>
              <a:off x="517800" y="3657400"/>
              <a:ext cx="3126600" cy="1736280"/>
            </p14:xfrm>
          </p:contentPart>
        </mc:Choice>
        <mc:Fallback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B867E977-6833-4AC7-94A7-3297598504AC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00160" y="3639400"/>
                <a:ext cx="3162240" cy="177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407264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14:cNvPr>
              <p14:cNvContentPartPr/>
              <p14:nvPr/>
            </p14:nvContentPartPr>
            <p14:xfrm>
              <a:off x="517800" y="3180400"/>
              <a:ext cx="214200" cy="33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162400"/>
                <a:ext cx="2498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14:cNvPr>
              <p14:cNvContentPartPr/>
              <p14:nvPr/>
            </p14:nvContentPartPr>
            <p14:xfrm>
              <a:off x="1635240" y="3352480"/>
              <a:ext cx="153720" cy="12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17600" y="3334480"/>
                <a:ext cx="189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14:cNvPr>
              <p14:cNvContentPartPr/>
              <p14:nvPr/>
            </p14:nvContentPartPr>
            <p14:xfrm>
              <a:off x="1615080" y="3443200"/>
              <a:ext cx="195120" cy="11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597080" y="3425560"/>
                <a:ext cx="23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14:cNvPr>
              <p14:cNvContentPartPr/>
              <p14:nvPr/>
            </p14:nvContentPartPr>
            <p14:xfrm>
              <a:off x="1194960" y="3169600"/>
              <a:ext cx="237960" cy="3528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77320" y="3151960"/>
                <a:ext cx="2736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14:cNvPr>
              <p14:cNvContentPartPr/>
              <p14:nvPr/>
            </p14:nvContentPartPr>
            <p14:xfrm>
              <a:off x="820920" y="3199840"/>
              <a:ext cx="283320" cy="350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2920" y="3182200"/>
                <a:ext cx="318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14:cNvPr>
              <p14:cNvContentPartPr/>
              <p14:nvPr/>
            </p14:nvContentPartPr>
            <p14:xfrm>
              <a:off x="7223160" y="2387320"/>
              <a:ext cx="578520" cy="3819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05509" y="2369680"/>
                <a:ext cx="614182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14:cNvPr>
              <p14:cNvContentPartPr/>
              <p14:nvPr/>
            </p14:nvContentPartPr>
            <p14:xfrm>
              <a:off x="2017200" y="3146560"/>
              <a:ext cx="132840" cy="415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99560" y="3128920"/>
                <a:ext cx="168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14:cNvPr>
              <p14:cNvContentPartPr/>
              <p14:nvPr/>
            </p14:nvContentPartPr>
            <p14:xfrm>
              <a:off x="2285760" y="3160960"/>
              <a:ext cx="922680" cy="345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68120" y="3143320"/>
                <a:ext cx="9583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14:cNvPr>
              <p14:cNvContentPartPr/>
              <p14:nvPr/>
            </p14:nvContentPartPr>
            <p14:xfrm>
              <a:off x="3637200" y="3179680"/>
              <a:ext cx="265320" cy="4471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19200" y="3162040"/>
                <a:ext cx="30096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14:cNvPr>
              <p14:cNvContentPartPr/>
              <p14:nvPr/>
            </p14:nvContentPartPr>
            <p14:xfrm>
              <a:off x="3342360" y="3250600"/>
              <a:ext cx="161640" cy="2030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24360" y="3232960"/>
                <a:ext cx="197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14:cNvPr>
              <p14:cNvContentPartPr/>
              <p14:nvPr/>
            </p14:nvContentPartPr>
            <p14:xfrm>
              <a:off x="4872360" y="3027040"/>
              <a:ext cx="226800" cy="2577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854389" y="3009400"/>
                <a:ext cx="262384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14:cNvPr>
              <p14:cNvContentPartPr/>
              <p14:nvPr/>
            </p14:nvContentPartPr>
            <p14:xfrm>
              <a:off x="4311840" y="3096520"/>
              <a:ext cx="455760" cy="408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293826" y="3078880"/>
                <a:ext cx="491428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14:cNvPr>
              <p14:cNvContentPartPr/>
              <p14:nvPr/>
            </p14:nvContentPartPr>
            <p14:xfrm>
              <a:off x="3988560" y="3169600"/>
              <a:ext cx="235080" cy="291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970920" y="3151960"/>
                <a:ext cx="270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14:cNvPr>
              <p14:cNvContentPartPr/>
              <p14:nvPr/>
            </p14:nvContentPartPr>
            <p14:xfrm>
              <a:off x="5313360" y="3270760"/>
              <a:ext cx="18252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295360" y="3252760"/>
                <a:ext cx="218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14:cNvPr>
              <p14:cNvContentPartPr/>
              <p14:nvPr/>
            </p14:nvContentPartPr>
            <p14:xfrm>
              <a:off x="5333520" y="3362200"/>
              <a:ext cx="14328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315880" y="3344560"/>
                <a:ext cx="178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14:cNvPr>
              <p14:cNvContentPartPr/>
              <p14:nvPr/>
            </p14:nvContentPartPr>
            <p14:xfrm>
              <a:off x="6055320" y="3190120"/>
              <a:ext cx="182160" cy="202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37320" y="3172120"/>
                <a:ext cx="217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14:cNvPr>
              <p14:cNvContentPartPr/>
              <p14:nvPr/>
            </p14:nvContentPartPr>
            <p14:xfrm>
              <a:off x="5688480" y="3036400"/>
              <a:ext cx="173880" cy="452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70840" y="3018400"/>
                <a:ext cx="209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14:cNvPr>
              <p14:cNvContentPartPr/>
              <p14:nvPr/>
            </p14:nvContentPartPr>
            <p14:xfrm>
              <a:off x="6420720" y="3169600"/>
              <a:ext cx="10800" cy="225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402720" y="3151600"/>
                <a:ext cx="464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14:cNvPr>
              <p14:cNvContentPartPr/>
              <p14:nvPr/>
            </p14:nvContentPartPr>
            <p14:xfrm>
              <a:off x="6776400" y="3032080"/>
              <a:ext cx="162000" cy="433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58400" y="3014080"/>
                <a:ext cx="19764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14:cNvPr>
              <p14:cNvContentPartPr/>
              <p14:nvPr/>
            </p14:nvContentPartPr>
            <p14:xfrm>
              <a:off x="6550680" y="3154840"/>
              <a:ext cx="155160" cy="2268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532680" y="3137200"/>
                <a:ext cx="190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14:cNvPr>
              <p14:cNvContentPartPr/>
              <p14:nvPr/>
            </p14:nvContentPartPr>
            <p14:xfrm>
              <a:off x="7366800" y="3342400"/>
              <a:ext cx="108720" cy="1533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48800" y="3324760"/>
                <a:ext cx="1443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14:cNvPr>
              <p14:cNvContentPartPr/>
              <p14:nvPr/>
            </p14:nvContentPartPr>
            <p14:xfrm>
              <a:off x="7294800" y="3109480"/>
              <a:ext cx="254520" cy="17208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76800" y="3091840"/>
                <a:ext cx="290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14:cNvPr>
              <p14:cNvContentPartPr/>
              <p14:nvPr/>
            </p14:nvContentPartPr>
            <p14:xfrm>
              <a:off x="7011840" y="2933440"/>
              <a:ext cx="179280" cy="2692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993840" y="2915776"/>
                <a:ext cx="214920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14:cNvPr>
              <p14:cNvContentPartPr/>
              <p14:nvPr/>
            </p14:nvContentPartPr>
            <p14:xfrm>
              <a:off x="7700880" y="3221080"/>
              <a:ext cx="204480" cy="28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683240" y="3203440"/>
                <a:ext cx="2401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14:cNvPr>
              <p14:cNvContentPartPr/>
              <p14:nvPr/>
            </p14:nvContentPartPr>
            <p14:xfrm>
              <a:off x="7680720" y="3333040"/>
              <a:ext cx="182880" cy="19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662720" y="3315040"/>
                <a:ext cx="2185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14:cNvPr>
              <p14:cNvContentPartPr/>
              <p14:nvPr/>
            </p14:nvContentPartPr>
            <p14:xfrm>
              <a:off x="8027400" y="3058000"/>
              <a:ext cx="130680" cy="366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09449" y="3040000"/>
                <a:ext cx="166222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14:cNvPr>
              <p14:cNvContentPartPr/>
              <p14:nvPr/>
            </p14:nvContentPartPr>
            <p14:xfrm>
              <a:off x="8271840" y="3036040"/>
              <a:ext cx="557280" cy="4892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254200" y="3018040"/>
                <a:ext cx="59292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14:cNvPr>
              <p14:cNvContentPartPr/>
              <p14:nvPr/>
            </p14:nvContentPartPr>
            <p14:xfrm>
              <a:off x="517800" y="3598000"/>
              <a:ext cx="2864520" cy="179568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00160" y="3580360"/>
                <a:ext cx="2900160" cy="183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446231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14:cNvPr>
              <p14:cNvContentPartPr/>
              <p14:nvPr/>
            </p14:nvContentPartPr>
            <p14:xfrm>
              <a:off x="517800" y="3180400"/>
              <a:ext cx="214200" cy="33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162400"/>
                <a:ext cx="2498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14:cNvPr>
              <p14:cNvContentPartPr/>
              <p14:nvPr/>
            </p14:nvContentPartPr>
            <p14:xfrm>
              <a:off x="1635240" y="3352480"/>
              <a:ext cx="153720" cy="12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17600" y="3334480"/>
                <a:ext cx="189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14:cNvPr>
              <p14:cNvContentPartPr/>
              <p14:nvPr/>
            </p14:nvContentPartPr>
            <p14:xfrm>
              <a:off x="1615080" y="3443200"/>
              <a:ext cx="195120" cy="11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597080" y="3425560"/>
                <a:ext cx="23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14:cNvPr>
              <p14:cNvContentPartPr/>
              <p14:nvPr/>
            </p14:nvContentPartPr>
            <p14:xfrm>
              <a:off x="1194960" y="3169600"/>
              <a:ext cx="237960" cy="3528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77320" y="3151960"/>
                <a:ext cx="2736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14:cNvPr>
              <p14:cNvContentPartPr/>
              <p14:nvPr/>
            </p14:nvContentPartPr>
            <p14:xfrm>
              <a:off x="820920" y="3199840"/>
              <a:ext cx="283320" cy="350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2920" y="3182200"/>
                <a:ext cx="318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14:cNvPr>
              <p14:cNvContentPartPr/>
              <p14:nvPr/>
            </p14:nvContentPartPr>
            <p14:xfrm>
              <a:off x="7223160" y="2387320"/>
              <a:ext cx="578520" cy="3819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05509" y="2369680"/>
                <a:ext cx="614182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14:cNvPr>
              <p14:cNvContentPartPr/>
              <p14:nvPr/>
            </p14:nvContentPartPr>
            <p14:xfrm>
              <a:off x="2017200" y="3146560"/>
              <a:ext cx="132840" cy="415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99560" y="3128920"/>
                <a:ext cx="168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14:cNvPr>
              <p14:cNvContentPartPr/>
              <p14:nvPr/>
            </p14:nvContentPartPr>
            <p14:xfrm>
              <a:off x="2285760" y="3160960"/>
              <a:ext cx="922680" cy="345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68120" y="3143320"/>
                <a:ext cx="9583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14:cNvPr>
              <p14:cNvContentPartPr/>
              <p14:nvPr/>
            </p14:nvContentPartPr>
            <p14:xfrm>
              <a:off x="3637200" y="3179680"/>
              <a:ext cx="265320" cy="4471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19200" y="3162040"/>
                <a:ext cx="30096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14:cNvPr>
              <p14:cNvContentPartPr/>
              <p14:nvPr/>
            </p14:nvContentPartPr>
            <p14:xfrm>
              <a:off x="3342360" y="3250600"/>
              <a:ext cx="161640" cy="2030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24360" y="3232960"/>
                <a:ext cx="197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14:cNvPr>
              <p14:cNvContentPartPr/>
              <p14:nvPr/>
            </p14:nvContentPartPr>
            <p14:xfrm>
              <a:off x="4872360" y="3027040"/>
              <a:ext cx="226800" cy="2577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854389" y="3009400"/>
                <a:ext cx="262384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14:cNvPr>
              <p14:cNvContentPartPr/>
              <p14:nvPr/>
            </p14:nvContentPartPr>
            <p14:xfrm>
              <a:off x="4311840" y="3096520"/>
              <a:ext cx="455760" cy="408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293826" y="3078880"/>
                <a:ext cx="491428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14:cNvPr>
              <p14:cNvContentPartPr/>
              <p14:nvPr/>
            </p14:nvContentPartPr>
            <p14:xfrm>
              <a:off x="3988560" y="3169600"/>
              <a:ext cx="235080" cy="291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970920" y="3151960"/>
                <a:ext cx="270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14:cNvPr>
              <p14:cNvContentPartPr/>
              <p14:nvPr/>
            </p14:nvContentPartPr>
            <p14:xfrm>
              <a:off x="5313360" y="3270760"/>
              <a:ext cx="18252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295360" y="3252760"/>
                <a:ext cx="218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14:cNvPr>
              <p14:cNvContentPartPr/>
              <p14:nvPr/>
            </p14:nvContentPartPr>
            <p14:xfrm>
              <a:off x="5333520" y="3362200"/>
              <a:ext cx="14328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315880" y="3344560"/>
                <a:ext cx="178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14:cNvPr>
              <p14:cNvContentPartPr/>
              <p14:nvPr/>
            </p14:nvContentPartPr>
            <p14:xfrm>
              <a:off x="6055320" y="3190120"/>
              <a:ext cx="182160" cy="202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37320" y="3172120"/>
                <a:ext cx="217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14:cNvPr>
              <p14:cNvContentPartPr/>
              <p14:nvPr/>
            </p14:nvContentPartPr>
            <p14:xfrm>
              <a:off x="5688480" y="3036400"/>
              <a:ext cx="173880" cy="452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70840" y="3018400"/>
                <a:ext cx="209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14:cNvPr>
              <p14:cNvContentPartPr/>
              <p14:nvPr/>
            </p14:nvContentPartPr>
            <p14:xfrm>
              <a:off x="6420720" y="3169600"/>
              <a:ext cx="10800" cy="225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402720" y="3151600"/>
                <a:ext cx="464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14:cNvPr>
              <p14:cNvContentPartPr/>
              <p14:nvPr/>
            </p14:nvContentPartPr>
            <p14:xfrm>
              <a:off x="6776400" y="3032080"/>
              <a:ext cx="162000" cy="433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58400" y="3014080"/>
                <a:ext cx="19764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14:cNvPr>
              <p14:cNvContentPartPr/>
              <p14:nvPr/>
            </p14:nvContentPartPr>
            <p14:xfrm>
              <a:off x="6550680" y="3154840"/>
              <a:ext cx="155160" cy="2268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532680" y="3137200"/>
                <a:ext cx="190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14:cNvPr>
              <p14:cNvContentPartPr/>
              <p14:nvPr/>
            </p14:nvContentPartPr>
            <p14:xfrm>
              <a:off x="7366800" y="3342400"/>
              <a:ext cx="108720" cy="1533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48800" y="3324760"/>
                <a:ext cx="1443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14:cNvPr>
              <p14:cNvContentPartPr/>
              <p14:nvPr/>
            </p14:nvContentPartPr>
            <p14:xfrm>
              <a:off x="7294800" y="3109480"/>
              <a:ext cx="254520" cy="17208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76800" y="3091840"/>
                <a:ext cx="290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14:cNvPr>
              <p14:cNvContentPartPr/>
              <p14:nvPr/>
            </p14:nvContentPartPr>
            <p14:xfrm>
              <a:off x="7011840" y="2933440"/>
              <a:ext cx="179280" cy="2692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993840" y="2915776"/>
                <a:ext cx="214920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14:cNvPr>
              <p14:cNvContentPartPr/>
              <p14:nvPr/>
            </p14:nvContentPartPr>
            <p14:xfrm>
              <a:off x="7700880" y="3221080"/>
              <a:ext cx="204480" cy="28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683240" y="3203440"/>
                <a:ext cx="2401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14:cNvPr>
              <p14:cNvContentPartPr/>
              <p14:nvPr/>
            </p14:nvContentPartPr>
            <p14:xfrm>
              <a:off x="7680720" y="3333040"/>
              <a:ext cx="182880" cy="19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662720" y="3315040"/>
                <a:ext cx="2185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14:cNvPr>
              <p14:cNvContentPartPr/>
              <p14:nvPr/>
            </p14:nvContentPartPr>
            <p14:xfrm>
              <a:off x="8027400" y="3058000"/>
              <a:ext cx="130680" cy="366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09449" y="3040000"/>
                <a:ext cx="166222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14:cNvPr>
              <p14:cNvContentPartPr/>
              <p14:nvPr/>
            </p14:nvContentPartPr>
            <p14:xfrm>
              <a:off x="8271840" y="3036040"/>
              <a:ext cx="557280" cy="4892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254200" y="3018040"/>
                <a:ext cx="59292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14:cNvPr>
              <p14:cNvContentPartPr/>
              <p14:nvPr/>
            </p14:nvContentPartPr>
            <p14:xfrm>
              <a:off x="517800" y="3598000"/>
              <a:ext cx="2864520" cy="179568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00160" y="3580360"/>
                <a:ext cx="2900160" cy="183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1109343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14:cNvPr>
              <p14:cNvContentPartPr/>
              <p14:nvPr/>
            </p14:nvContentPartPr>
            <p14:xfrm>
              <a:off x="517800" y="3180400"/>
              <a:ext cx="214200" cy="33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162400"/>
                <a:ext cx="2498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14:cNvPr>
              <p14:cNvContentPartPr/>
              <p14:nvPr/>
            </p14:nvContentPartPr>
            <p14:xfrm>
              <a:off x="1635240" y="3352480"/>
              <a:ext cx="153720" cy="12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17600" y="3334480"/>
                <a:ext cx="189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14:cNvPr>
              <p14:cNvContentPartPr/>
              <p14:nvPr/>
            </p14:nvContentPartPr>
            <p14:xfrm>
              <a:off x="1615080" y="3443200"/>
              <a:ext cx="195120" cy="11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597080" y="3425560"/>
                <a:ext cx="23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14:cNvPr>
              <p14:cNvContentPartPr/>
              <p14:nvPr/>
            </p14:nvContentPartPr>
            <p14:xfrm>
              <a:off x="1194960" y="3169600"/>
              <a:ext cx="237960" cy="3528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77320" y="3151960"/>
                <a:ext cx="2736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14:cNvPr>
              <p14:cNvContentPartPr/>
              <p14:nvPr/>
            </p14:nvContentPartPr>
            <p14:xfrm>
              <a:off x="820920" y="3199840"/>
              <a:ext cx="283320" cy="350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2920" y="3182200"/>
                <a:ext cx="318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14:cNvPr>
              <p14:cNvContentPartPr/>
              <p14:nvPr/>
            </p14:nvContentPartPr>
            <p14:xfrm>
              <a:off x="7223160" y="2387320"/>
              <a:ext cx="578520" cy="3819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05509" y="2369680"/>
                <a:ext cx="614182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14:cNvPr>
              <p14:cNvContentPartPr/>
              <p14:nvPr/>
            </p14:nvContentPartPr>
            <p14:xfrm>
              <a:off x="2017200" y="3146560"/>
              <a:ext cx="132840" cy="415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99560" y="3128920"/>
                <a:ext cx="168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14:cNvPr>
              <p14:cNvContentPartPr/>
              <p14:nvPr/>
            </p14:nvContentPartPr>
            <p14:xfrm>
              <a:off x="2285760" y="3160960"/>
              <a:ext cx="922680" cy="345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68120" y="3143320"/>
                <a:ext cx="9583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14:cNvPr>
              <p14:cNvContentPartPr/>
              <p14:nvPr/>
            </p14:nvContentPartPr>
            <p14:xfrm>
              <a:off x="3637200" y="3179680"/>
              <a:ext cx="265320" cy="4471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19200" y="3162040"/>
                <a:ext cx="30096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14:cNvPr>
              <p14:cNvContentPartPr/>
              <p14:nvPr/>
            </p14:nvContentPartPr>
            <p14:xfrm>
              <a:off x="3342360" y="3250600"/>
              <a:ext cx="161640" cy="2030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24360" y="3232960"/>
                <a:ext cx="197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14:cNvPr>
              <p14:cNvContentPartPr/>
              <p14:nvPr/>
            </p14:nvContentPartPr>
            <p14:xfrm>
              <a:off x="4872360" y="3027040"/>
              <a:ext cx="226800" cy="2577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854389" y="3009400"/>
                <a:ext cx="262384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14:cNvPr>
              <p14:cNvContentPartPr/>
              <p14:nvPr/>
            </p14:nvContentPartPr>
            <p14:xfrm>
              <a:off x="4311840" y="3096520"/>
              <a:ext cx="455760" cy="408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293826" y="3078880"/>
                <a:ext cx="491428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14:cNvPr>
              <p14:cNvContentPartPr/>
              <p14:nvPr/>
            </p14:nvContentPartPr>
            <p14:xfrm>
              <a:off x="3988560" y="3169600"/>
              <a:ext cx="235080" cy="291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970920" y="3151960"/>
                <a:ext cx="270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14:cNvPr>
              <p14:cNvContentPartPr/>
              <p14:nvPr/>
            </p14:nvContentPartPr>
            <p14:xfrm>
              <a:off x="5313360" y="3270760"/>
              <a:ext cx="18252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295360" y="3252760"/>
                <a:ext cx="218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14:cNvPr>
              <p14:cNvContentPartPr/>
              <p14:nvPr/>
            </p14:nvContentPartPr>
            <p14:xfrm>
              <a:off x="5333520" y="3362200"/>
              <a:ext cx="14328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315880" y="3344560"/>
                <a:ext cx="178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14:cNvPr>
              <p14:cNvContentPartPr/>
              <p14:nvPr/>
            </p14:nvContentPartPr>
            <p14:xfrm>
              <a:off x="6055320" y="3190120"/>
              <a:ext cx="182160" cy="202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37320" y="3172120"/>
                <a:ext cx="217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14:cNvPr>
              <p14:cNvContentPartPr/>
              <p14:nvPr/>
            </p14:nvContentPartPr>
            <p14:xfrm>
              <a:off x="5688480" y="3036400"/>
              <a:ext cx="173880" cy="452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70840" y="3018400"/>
                <a:ext cx="209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14:cNvPr>
              <p14:cNvContentPartPr/>
              <p14:nvPr/>
            </p14:nvContentPartPr>
            <p14:xfrm>
              <a:off x="6420720" y="3169600"/>
              <a:ext cx="10800" cy="225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402720" y="3151600"/>
                <a:ext cx="464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14:cNvPr>
              <p14:cNvContentPartPr/>
              <p14:nvPr/>
            </p14:nvContentPartPr>
            <p14:xfrm>
              <a:off x="6776400" y="3032080"/>
              <a:ext cx="162000" cy="433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58400" y="3014080"/>
                <a:ext cx="19764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14:cNvPr>
              <p14:cNvContentPartPr/>
              <p14:nvPr/>
            </p14:nvContentPartPr>
            <p14:xfrm>
              <a:off x="6550680" y="3154840"/>
              <a:ext cx="155160" cy="2268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532680" y="3137200"/>
                <a:ext cx="190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14:cNvPr>
              <p14:cNvContentPartPr/>
              <p14:nvPr/>
            </p14:nvContentPartPr>
            <p14:xfrm>
              <a:off x="7366800" y="3342400"/>
              <a:ext cx="108720" cy="1533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48800" y="3324760"/>
                <a:ext cx="1443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14:cNvPr>
              <p14:cNvContentPartPr/>
              <p14:nvPr/>
            </p14:nvContentPartPr>
            <p14:xfrm>
              <a:off x="7294800" y="3109480"/>
              <a:ext cx="254520" cy="17208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76800" y="3091840"/>
                <a:ext cx="290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14:cNvPr>
              <p14:cNvContentPartPr/>
              <p14:nvPr/>
            </p14:nvContentPartPr>
            <p14:xfrm>
              <a:off x="7011840" y="2933440"/>
              <a:ext cx="179280" cy="2692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993840" y="2915776"/>
                <a:ext cx="214920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14:cNvPr>
              <p14:cNvContentPartPr/>
              <p14:nvPr/>
            </p14:nvContentPartPr>
            <p14:xfrm>
              <a:off x="7700880" y="3221080"/>
              <a:ext cx="204480" cy="28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683240" y="3203440"/>
                <a:ext cx="2401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14:cNvPr>
              <p14:cNvContentPartPr/>
              <p14:nvPr/>
            </p14:nvContentPartPr>
            <p14:xfrm>
              <a:off x="7680720" y="3333040"/>
              <a:ext cx="182880" cy="19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662720" y="3315040"/>
                <a:ext cx="2185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14:cNvPr>
              <p14:cNvContentPartPr/>
              <p14:nvPr/>
            </p14:nvContentPartPr>
            <p14:xfrm>
              <a:off x="8027400" y="3058000"/>
              <a:ext cx="130680" cy="366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09449" y="3040000"/>
                <a:ext cx="166222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14:cNvPr>
              <p14:cNvContentPartPr/>
              <p14:nvPr/>
            </p14:nvContentPartPr>
            <p14:xfrm>
              <a:off x="8271840" y="3036040"/>
              <a:ext cx="557280" cy="4892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254200" y="3018040"/>
                <a:ext cx="59292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14:cNvPr>
              <p14:cNvContentPartPr/>
              <p14:nvPr/>
            </p14:nvContentPartPr>
            <p14:xfrm>
              <a:off x="517800" y="3598000"/>
              <a:ext cx="2864520" cy="179568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00160" y="3580360"/>
                <a:ext cx="2900160" cy="183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912032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14:cNvPr>
              <p14:cNvContentPartPr/>
              <p14:nvPr/>
            </p14:nvContentPartPr>
            <p14:xfrm>
              <a:off x="517800" y="3180400"/>
              <a:ext cx="214200" cy="33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162400"/>
                <a:ext cx="2498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14:cNvPr>
              <p14:cNvContentPartPr/>
              <p14:nvPr/>
            </p14:nvContentPartPr>
            <p14:xfrm>
              <a:off x="1635240" y="3352480"/>
              <a:ext cx="153720" cy="12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17600" y="3334480"/>
                <a:ext cx="189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14:cNvPr>
              <p14:cNvContentPartPr/>
              <p14:nvPr/>
            </p14:nvContentPartPr>
            <p14:xfrm>
              <a:off x="1615080" y="3443200"/>
              <a:ext cx="195120" cy="11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597080" y="3425560"/>
                <a:ext cx="23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14:cNvPr>
              <p14:cNvContentPartPr/>
              <p14:nvPr/>
            </p14:nvContentPartPr>
            <p14:xfrm>
              <a:off x="1194960" y="3169600"/>
              <a:ext cx="237960" cy="3528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77320" y="3151960"/>
                <a:ext cx="2736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14:cNvPr>
              <p14:cNvContentPartPr/>
              <p14:nvPr/>
            </p14:nvContentPartPr>
            <p14:xfrm>
              <a:off x="820920" y="3199840"/>
              <a:ext cx="283320" cy="350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2920" y="3182200"/>
                <a:ext cx="318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14:cNvPr>
              <p14:cNvContentPartPr/>
              <p14:nvPr/>
            </p14:nvContentPartPr>
            <p14:xfrm>
              <a:off x="7223160" y="2387320"/>
              <a:ext cx="578520" cy="3819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05509" y="2369680"/>
                <a:ext cx="614182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14:cNvPr>
              <p14:cNvContentPartPr/>
              <p14:nvPr/>
            </p14:nvContentPartPr>
            <p14:xfrm>
              <a:off x="2017200" y="3146560"/>
              <a:ext cx="132840" cy="415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99560" y="3128920"/>
                <a:ext cx="168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14:cNvPr>
              <p14:cNvContentPartPr/>
              <p14:nvPr/>
            </p14:nvContentPartPr>
            <p14:xfrm>
              <a:off x="2285760" y="3160960"/>
              <a:ext cx="922680" cy="345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68120" y="3143320"/>
                <a:ext cx="9583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14:cNvPr>
              <p14:cNvContentPartPr/>
              <p14:nvPr/>
            </p14:nvContentPartPr>
            <p14:xfrm>
              <a:off x="3637200" y="3179680"/>
              <a:ext cx="265320" cy="4471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19200" y="3162040"/>
                <a:ext cx="30096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14:cNvPr>
              <p14:cNvContentPartPr/>
              <p14:nvPr/>
            </p14:nvContentPartPr>
            <p14:xfrm>
              <a:off x="3342360" y="3250600"/>
              <a:ext cx="161640" cy="2030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24360" y="3232960"/>
                <a:ext cx="197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14:cNvPr>
              <p14:cNvContentPartPr/>
              <p14:nvPr/>
            </p14:nvContentPartPr>
            <p14:xfrm>
              <a:off x="4872360" y="3027040"/>
              <a:ext cx="226800" cy="2577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854389" y="3009400"/>
                <a:ext cx="262384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14:cNvPr>
              <p14:cNvContentPartPr/>
              <p14:nvPr/>
            </p14:nvContentPartPr>
            <p14:xfrm>
              <a:off x="4311840" y="3096520"/>
              <a:ext cx="455760" cy="408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293826" y="3078880"/>
                <a:ext cx="491428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14:cNvPr>
              <p14:cNvContentPartPr/>
              <p14:nvPr/>
            </p14:nvContentPartPr>
            <p14:xfrm>
              <a:off x="3988560" y="3169600"/>
              <a:ext cx="235080" cy="291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970920" y="3151960"/>
                <a:ext cx="270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14:cNvPr>
              <p14:cNvContentPartPr/>
              <p14:nvPr/>
            </p14:nvContentPartPr>
            <p14:xfrm>
              <a:off x="5313360" y="3270760"/>
              <a:ext cx="18252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295360" y="3252760"/>
                <a:ext cx="218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14:cNvPr>
              <p14:cNvContentPartPr/>
              <p14:nvPr/>
            </p14:nvContentPartPr>
            <p14:xfrm>
              <a:off x="5333520" y="3362200"/>
              <a:ext cx="14328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315880" y="3344560"/>
                <a:ext cx="178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14:cNvPr>
              <p14:cNvContentPartPr/>
              <p14:nvPr/>
            </p14:nvContentPartPr>
            <p14:xfrm>
              <a:off x="6055320" y="3190120"/>
              <a:ext cx="182160" cy="202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37320" y="3172120"/>
                <a:ext cx="217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14:cNvPr>
              <p14:cNvContentPartPr/>
              <p14:nvPr/>
            </p14:nvContentPartPr>
            <p14:xfrm>
              <a:off x="5688480" y="3036400"/>
              <a:ext cx="173880" cy="452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70840" y="3018400"/>
                <a:ext cx="209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14:cNvPr>
              <p14:cNvContentPartPr/>
              <p14:nvPr/>
            </p14:nvContentPartPr>
            <p14:xfrm>
              <a:off x="6420720" y="3169600"/>
              <a:ext cx="10800" cy="225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402720" y="3151600"/>
                <a:ext cx="464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14:cNvPr>
              <p14:cNvContentPartPr/>
              <p14:nvPr/>
            </p14:nvContentPartPr>
            <p14:xfrm>
              <a:off x="6776400" y="3032080"/>
              <a:ext cx="162000" cy="433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58400" y="3014080"/>
                <a:ext cx="19764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14:cNvPr>
              <p14:cNvContentPartPr/>
              <p14:nvPr/>
            </p14:nvContentPartPr>
            <p14:xfrm>
              <a:off x="6550680" y="3154840"/>
              <a:ext cx="155160" cy="2268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532680" y="3137200"/>
                <a:ext cx="190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14:cNvPr>
              <p14:cNvContentPartPr/>
              <p14:nvPr/>
            </p14:nvContentPartPr>
            <p14:xfrm>
              <a:off x="7366800" y="3342400"/>
              <a:ext cx="108720" cy="1533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48800" y="3324760"/>
                <a:ext cx="1443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14:cNvPr>
              <p14:cNvContentPartPr/>
              <p14:nvPr/>
            </p14:nvContentPartPr>
            <p14:xfrm>
              <a:off x="7294800" y="3109480"/>
              <a:ext cx="254520" cy="17208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76800" y="3091840"/>
                <a:ext cx="290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14:cNvPr>
              <p14:cNvContentPartPr/>
              <p14:nvPr/>
            </p14:nvContentPartPr>
            <p14:xfrm>
              <a:off x="7011840" y="2933440"/>
              <a:ext cx="179280" cy="2692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993840" y="2915776"/>
                <a:ext cx="214920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14:cNvPr>
              <p14:cNvContentPartPr/>
              <p14:nvPr/>
            </p14:nvContentPartPr>
            <p14:xfrm>
              <a:off x="7700880" y="3221080"/>
              <a:ext cx="204480" cy="28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683240" y="3203440"/>
                <a:ext cx="2401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14:cNvPr>
              <p14:cNvContentPartPr/>
              <p14:nvPr/>
            </p14:nvContentPartPr>
            <p14:xfrm>
              <a:off x="7680720" y="3333040"/>
              <a:ext cx="182880" cy="19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662720" y="3315040"/>
                <a:ext cx="2185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14:cNvPr>
              <p14:cNvContentPartPr/>
              <p14:nvPr/>
            </p14:nvContentPartPr>
            <p14:xfrm>
              <a:off x="8027400" y="3058000"/>
              <a:ext cx="130680" cy="366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09449" y="3040000"/>
                <a:ext cx="166222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14:cNvPr>
              <p14:cNvContentPartPr/>
              <p14:nvPr/>
            </p14:nvContentPartPr>
            <p14:xfrm>
              <a:off x="8271840" y="3036040"/>
              <a:ext cx="557280" cy="4892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254200" y="3018040"/>
                <a:ext cx="59292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14:cNvPr>
              <p14:cNvContentPartPr/>
              <p14:nvPr/>
            </p14:nvContentPartPr>
            <p14:xfrm>
              <a:off x="517800" y="3598000"/>
              <a:ext cx="2864520" cy="179568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00160" y="3580360"/>
                <a:ext cx="2900160" cy="183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086902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14:cNvPr>
              <p14:cNvContentPartPr/>
              <p14:nvPr/>
            </p14:nvContentPartPr>
            <p14:xfrm>
              <a:off x="517800" y="3180400"/>
              <a:ext cx="214200" cy="33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162400"/>
                <a:ext cx="2498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14:cNvPr>
              <p14:cNvContentPartPr/>
              <p14:nvPr/>
            </p14:nvContentPartPr>
            <p14:xfrm>
              <a:off x="1635240" y="3352480"/>
              <a:ext cx="153720" cy="12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17600" y="3334480"/>
                <a:ext cx="189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14:cNvPr>
              <p14:cNvContentPartPr/>
              <p14:nvPr/>
            </p14:nvContentPartPr>
            <p14:xfrm>
              <a:off x="1615080" y="3443200"/>
              <a:ext cx="195120" cy="11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597080" y="3425560"/>
                <a:ext cx="23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14:cNvPr>
              <p14:cNvContentPartPr/>
              <p14:nvPr/>
            </p14:nvContentPartPr>
            <p14:xfrm>
              <a:off x="1194960" y="3169600"/>
              <a:ext cx="237960" cy="3528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77320" y="3151960"/>
                <a:ext cx="2736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14:cNvPr>
              <p14:cNvContentPartPr/>
              <p14:nvPr/>
            </p14:nvContentPartPr>
            <p14:xfrm>
              <a:off x="820920" y="3199840"/>
              <a:ext cx="283320" cy="350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2920" y="3182200"/>
                <a:ext cx="318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14:cNvPr>
              <p14:cNvContentPartPr/>
              <p14:nvPr/>
            </p14:nvContentPartPr>
            <p14:xfrm>
              <a:off x="7223160" y="2387320"/>
              <a:ext cx="578520" cy="3819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05509" y="2369680"/>
                <a:ext cx="614182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14:cNvPr>
              <p14:cNvContentPartPr/>
              <p14:nvPr/>
            </p14:nvContentPartPr>
            <p14:xfrm>
              <a:off x="2017200" y="3146560"/>
              <a:ext cx="132840" cy="415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99560" y="3128920"/>
                <a:ext cx="168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14:cNvPr>
              <p14:cNvContentPartPr/>
              <p14:nvPr/>
            </p14:nvContentPartPr>
            <p14:xfrm>
              <a:off x="2285760" y="3160960"/>
              <a:ext cx="922680" cy="345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68120" y="3143320"/>
                <a:ext cx="9583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14:cNvPr>
              <p14:cNvContentPartPr/>
              <p14:nvPr/>
            </p14:nvContentPartPr>
            <p14:xfrm>
              <a:off x="3637200" y="3179680"/>
              <a:ext cx="265320" cy="4471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19200" y="3162040"/>
                <a:ext cx="30096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14:cNvPr>
              <p14:cNvContentPartPr/>
              <p14:nvPr/>
            </p14:nvContentPartPr>
            <p14:xfrm>
              <a:off x="3342360" y="3250600"/>
              <a:ext cx="161640" cy="2030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24360" y="3232960"/>
                <a:ext cx="197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14:cNvPr>
              <p14:cNvContentPartPr/>
              <p14:nvPr/>
            </p14:nvContentPartPr>
            <p14:xfrm>
              <a:off x="4872360" y="3027040"/>
              <a:ext cx="226800" cy="2577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854389" y="3009400"/>
                <a:ext cx="262384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14:cNvPr>
              <p14:cNvContentPartPr/>
              <p14:nvPr/>
            </p14:nvContentPartPr>
            <p14:xfrm>
              <a:off x="4311840" y="3096520"/>
              <a:ext cx="455760" cy="408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293826" y="3078880"/>
                <a:ext cx="491428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14:cNvPr>
              <p14:cNvContentPartPr/>
              <p14:nvPr/>
            </p14:nvContentPartPr>
            <p14:xfrm>
              <a:off x="3988560" y="3169600"/>
              <a:ext cx="235080" cy="291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970920" y="3151960"/>
                <a:ext cx="270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14:cNvPr>
              <p14:cNvContentPartPr/>
              <p14:nvPr/>
            </p14:nvContentPartPr>
            <p14:xfrm>
              <a:off x="5313360" y="3270760"/>
              <a:ext cx="182520" cy="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82EF50-8EAC-4397-BFF3-D1305471BDA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295360" y="3252760"/>
                <a:ext cx="218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14:cNvPr>
              <p14:cNvContentPartPr/>
              <p14:nvPr/>
            </p14:nvContentPartPr>
            <p14:xfrm>
              <a:off x="5333520" y="3362200"/>
              <a:ext cx="14328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28DA00-7504-44C0-9496-9D267237AD8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315880" y="3344560"/>
                <a:ext cx="178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14:cNvPr>
              <p14:cNvContentPartPr/>
              <p14:nvPr/>
            </p14:nvContentPartPr>
            <p14:xfrm>
              <a:off x="6055320" y="3190120"/>
              <a:ext cx="182160" cy="202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993BF0-3E28-4311-9509-78AA60899521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37320" y="3172120"/>
                <a:ext cx="217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14:cNvPr>
              <p14:cNvContentPartPr/>
              <p14:nvPr/>
            </p14:nvContentPartPr>
            <p14:xfrm>
              <a:off x="5688480" y="3036400"/>
              <a:ext cx="173880" cy="452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6C3B6CC-4FC5-44DC-9FA1-7E5EE0579D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70840" y="3018400"/>
                <a:ext cx="209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14:cNvPr>
              <p14:cNvContentPartPr/>
              <p14:nvPr/>
            </p14:nvContentPartPr>
            <p14:xfrm>
              <a:off x="6420720" y="3169600"/>
              <a:ext cx="10800" cy="225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CBCA56C-407F-4176-8FD7-7D4C130A671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402720" y="3151600"/>
                <a:ext cx="464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14:cNvPr>
              <p14:cNvContentPartPr/>
              <p14:nvPr/>
            </p14:nvContentPartPr>
            <p14:xfrm>
              <a:off x="6776400" y="3032080"/>
              <a:ext cx="162000" cy="433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B7CA1E8-F34F-4890-BB78-B73E3C5A054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58400" y="3014080"/>
                <a:ext cx="19764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14:cNvPr>
              <p14:cNvContentPartPr/>
              <p14:nvPr/>
            </p14:nvContentPartPr>
            <p14:xfrm>
              <a:off x="6550680" y="3154840"/>
              <a:ext cx="155160" cy="2268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FF1DE4-05F7-4093-8C55-938A196B81FB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532680" y="3137200"/>
                <a:ext cx="190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14:cNvPr>
              <p14:cNvContentPartPr/>
              <p14:nvPr/>
            </p14:nvContentPartPr>
            <p14:xfrm>
              <a:off x="7366800" y="3342400"/>
              <a:ext cx="108720" cy="1533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D4FFC5-685B-4E20-8694-6682743C626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348800" y="3324760"/>
                <a:ext cx="1443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14:cNvPr>
              <p14:cNvContentPartPr/>
              <p14:nvPr/>
            </p14:nvContentPartPr>
            <p14:xfrm>
              <a:off x="7294800" y="3109480"/>
              <a:ext cx="254520" cy="17208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927D319-D6A6-479F-A79D-437C3962BEC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76800" y="3091840"/>
                <a:ext cx="290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14:cNvPr>
              <p14:cNvContentPartPr/>
              <p14:nvPr/>
            </p14:nvContentPartPr>
            <p14:xfrm>
              <a:off x="7011840" y="2933440"/>
              <a:ext cx="179280" cy="2692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C01DB6-1C86-4505-A4DA-985638A1D79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993840" y="2915776"/>
                <a:ext cx="214920" cy="304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14:cNvPr>
              <p14:cNvContentPartPr/>
              <p14:nvPr/>
            </p14:nvContentPartPr>
            <p14:xfrm>
              <a:off x="7700880" y="3221080"/>
              <a:ext cx="204480" cy="28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B589885-636F-4D5D-B9B2-DEC6B5E4B25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683240" y="3203440"/>
                <a:ext cx="2401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14:cNvPr>
              <p14:cNvContentPartPr/>
              <p14:nvPr/>
            </p14:nvContentPartPr>
            <p14:xfrm>
              <a:off x="7680720" y="3333040"/>
              <a:ext cx="182880" cy="19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D1E9D7A-2523-43F6-8930-BD81208F4FA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662720" y="3315040"/>
                <a:ext cx="2185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14:cNvPr>
              <p14:cNvContentPartPr/>
              <p14:nvPr/>
            </p14:nvContentPartPr>
            <p14:xfrm>
              <a:off x="8027400" y="3058000"/>
              <a:ext cx="130680" cy="366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C28FE2-1B7E-4A0E-9E3E-4D36C5038E5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09449" y="3040000"/>
                <a:ext cx="166222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14:cNvPr>
              <p14:cNvContentPartPr/>
              <p14:nvPr/>
            </p14:nvContentPartPr>
            <p14:xfrm>
              <a:off x="8271840" y="3036040"/>
              <a:ext cx="557280" cy="4892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1E6218-9648-4AAF-BC06-391829972E0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254200" y="3018040"/>
                <a:ext cx="59292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AA616E8-2ECF-47C1-B9A2-0B3756A3E549}"/>
                  </a:ext>
                </a:extLst>
              </p14:cNvPr>
              <p14:cNvContentPartPr/>
              <p14:nvPr/>
            </p14:nvContentPartPr>
            <p14:xfrm>
              <a:off x="5516400" y="4084000"/>
              <a:ext cx="214560" cy="100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AA616E8-2ECF-47C1-B9A2-0B3756A3E54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498400" y="4066000"/>
                <a:ext cx="25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3D650B-97CE-4F48-AB8F-4D98CBDA2F2B}"/>
                  </a:ext>
                </a:extLst>
              </p14:cNvPr>
              <p14:cNvContentPartPr/>
              <p14:nvPr/>
            </p14:nvContentPartPr>
            <p14:xfrm>
              <a:off x="5536920" y="4175440"/>
              <a:ext cx="183600" cy="1116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3D650B-97CE-4F48-AB8F-4D98CBDA2F2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518920" y="4157440"/>
                <a:ext cx="219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05E22CF-FB0D-4553-B2F3-1E5ED78C2EC6}"/>
                  </a:ext>
                </a:extLst>
              </p14:cNvPr>
              <p14:cNvContentPartPr/>
              <p14:nvPr/>
            </p14:nvContentPartPr>
            <p14:xfrm>
              <a:off x="3850320" y="3860440"/>
              <a:ext cx="1433160" cy="45000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05E22CF-FB0D-4553-B2F3-1E5ED78C2EC6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32320" y="3842800"/>
                <a:ext cx="14688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CEB8139-24AD-460B-84C4-2BFC69ECB9BC}"/>
                  </a:ext>
                </a:extLst>
              </p14:cNvPr>
              <p14:cNvContentPartPr/>
              <p14:nvPr/>
            </p14:nvContentPartPr>
            <p14:xfrm>
              <a:off x="5973600" y="3818320"/>
              <a:ext cx="435600" cy="5788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CEB8139-24AD-460B-84C4-2BFC69ECB9B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55945" y="3800320"/>
                <a:ext cx="471269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14:cNvPr>
              <p14:cNvContentPartPr/>
              <p14:nvPr/>
            </p14:nvContentPartPr>
            <p14:xfrm>
              <a:off x="517800" y="3598000"/>
              <a:ext cx="2864520" cy="179568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00160" y="3580360"/>
                <a:ext cx="2900160" cy="18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01C052C-95F5-4D14-AD4D-DE2A73F55D59}"/>
                  </a:ext>
                </a:extLst>
              </p14:cNvPr>
              <p14:cNvContentPartPr/>
              <p14:nvPr/>
            </p14:nvContentPartPr>
            <p14:xfrm>
              <a:off x="5850840" y="3758560"/>
              <a:ext cx="32040" cy="3409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01C052C-95F5-4D14-AD4D-DE2A73F55D59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832840" y="3740920"/>
                <a:ext cx="676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C84656-E486-4129-BDA1-C111674145DE}"/>
                  </a:ext>
                </a:extLst>
              </p14:cNvPr>
              <p14:cNvContentPartPr/>
              <p14:nvPr/>
            </p14:nvContentPartPr>
            <p14:xfrm>
              <a:off x="6480840" y="3708160"/>
              <a:ext cx="11520" cy="267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C84656-E486-4129-BDA1-C111674145D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462840" y="3690160"/>
                <a:ext cx="471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84D4782-5CC0-4A4C-AF1C-2301F585219D}"/>
                  </a:ext>
                </a:extLst>
              </p14:cNvPr>
              <p14:cNvContentPartPr/>
              <p14:nvPr/>
            </p14:nvContentPartPr>
            <p14:xfrm>
              <a:off x="5922120" y="4200280"/>
              <a:ext cx="30600" cy="18360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84D4782-5CC0-4A4C-AF1C-2301F585219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904480" y="4182640"/>
                <a:ext cx="662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F616B13-94DA-4F6B-8E34-C3A59D4B9BF3}"/>
                  </a:ext>
                </a:extLst>
              </p14:cNvPr>
              <p14:cNvContentPartPr/>
              <p14:nvPr/>
            </p14:nvContentPartPr>
            <p14:xfrm>
              <a:off x="6386520" y="4154920"/>
              <a:ext cx="14400" cy="2390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F616B13-94DA-4F6B-8E34-C3A59D4B9BF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368520" y="4137280"/>
                <a:ext cx="500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6568597-7861-46A9-A0AA-599F7BE4C1F2}"/>
                  </a:ext>
                </a:extLst>
              </p14:cNvPr>
              <p14:cNvContentPartPr/>
              <p14:nvPr/>
            </p14:nvContentPartPr>
            <p14:xfrm>
              <a:off x="6949200" y="3870520"/>
              <a:ext cx="317520" cy="29700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6568597-7861-46A9-A0AA-599F7BE4C1F2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931180" y="3852520"/>
                <a:ext cx="3532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0B8263DB-5A7E-4FB3-B4D4-CB634134BE36}"/>
                  </a:ext>
                </a:extLst>
              </p14:cNvPr>
              <p14:cNvContentPartPr/>
              <p14:nvPr/>
            </p14:nvContentPartPr>
            <p14:xfrm>
              <a:off x="3852840" y="4785280"/>
              <a:ext cx="203040" cy="30240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0B8263DB-5A7E-4FB3-B4D4-CB634134BE36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835169" y="4767280"/>
                <a:ext cx="238743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639046CF-7728-42EC-8207-184A9FE349B8}"/>
                  </a:ext>
                </a:extLst>
              </p14:cNvPr>
              <p14:cNvContentPartPr/>
              <p14:nvPr/>
            </p14:nvContentPartPr>
            <p14:xfrm>
              <a:off x="3190080" y="4764760"/>
              <a:ext cx="561960" cy="29988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639046CF-7728-42EC-8207-184A9FE349B8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172080" y="4747120"/>
                <a:ext cx="59760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B3F43FE-6756-4EBF-9A32-A6ABB482FA2F}"/>
                  </a:ext>
                </a:extLst>
              </p14:cNvPr>
              <p14:cNvContentPartPr/>
              <p14:nvPr/>
            </p14:nvContentPartPr>
            <p14:xfrm>
              <a:off x="6327840" y="4825960"/>
              <a:ext cx="143280" cy="8100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B3F43FE-6756-4EBF-9A32-A6ABB482F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310200" y="4807960"/>
                <a:ext cx="178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FAA6EF6-078F-4F89-8FD6-467CF0A99541}"/>
                  </a:ext>
                </a:extLst>
              </p14:cNvPr>
              <p14:cNvContentPartPr/>
              <p14:nvPr/>
            </p14:nvContentPartPr>
            <p14:xfrm>
              <a:off x="4205640" y="4572160"/>
              <a:ext cx="1960200" cy="56952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FAA6EF6-078F-4F89-8FD6-467CF0A9954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88000" y="4554160"/>
                <a:ext cx="199584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F51C2C4-29FE-43AD-970C-76168DD85760}"/>
                  </a:ext>
                </a:extLst>
              </p14:cNvPr>
              <p14:cNvContentPartPr/>
              <p14:nvPr/>
            </p14:nvContentPartPr>
            <p14:xfrm>
              <a:off x="7209120" y="4580440"/>
              <a:ext cx="115920" cy="13788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F51C2C4-29FE-43AD-970C-76168DD85760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191120" y="4562800"/>
                <a:ext cx="1515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5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0F22C8E-CE35-4FFD-8DCE-C2C36567BFF3}"/>
                  </a:ext>
                </a:extLst>
              </p14:cNvPr>
              <p14:cNvContentPartPr/>
              <p14:nvPr/>
            </p14:nvContentPartPr>
            <p14:xfrm>
              <a:off x="6651840" y="4604200"/>
              <a:ext cx="416160" cy="37548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0F22C8E-CE35-4FFD-8DCE-C2C36567BFF3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633840" y="4586560"/>
                <a:ext cx="451800" cy="41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821556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14:cNvPr>
              <p14:cNvContentPartPr/>
              <p14:nvPr/>
            </p14:nvContentPartPr>
            <p14:xfrm>
              <a:off x="517800" y="3598000"/>
              <a:ext cx="2864520" cy="179568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580360"/>
                <a:ext cx="2900160" cy="18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14:cNvPr>
              <p14:cNvContentPartPr/>
              <p14:nvPr/>
            </p14:nvContentPartPr>
            <p14:xfrm>
              <a:off x="1369920" y="1056040"/>
              <a:ext cx="895680" cy="4647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51920" y="1038400"/>
                <a:ext cx="9313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14:cNvPr>
              <p14:cNvContentPartPr/>
              <p14:nvPr/>
            </p14:nvContentPartPr>
            <p14:xfrm>
              <a:off x="2608320" y="1076200"/>
              <a:ext cx="205560" cy="3672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590680" y="1058200"/>
                <a:ext cx="241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14:cNvPr>
              <p14:cNvContentPartPr/>
              <p14:nvPr/>
            </p14:nvContentPartPr>
            <p14:xfrm>
              <a:off x="2966160" y="1093480"/>
              <a:ext cx="185760" cy="3085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948520" y="1075840"/>
                <a:ext cx="2214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14:cNvPr>
              <p14:cNvContentPartPr/>
              <p14:nvPr/>
            </p14:nvContentPartPr>
            <p14:xfrm>
              <a:off x="3317880" y="1017160"/>
              <a:ext cx="150120" cy="1598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299880" y="999520"/>
                <a:ext cx="185760" cy="19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430619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14:cNvPr>
              <p14:cNvContentPartPr/>
              <p14:nvPr/>
            </p14:nvContentPartPr>
            <p14:xfrm>
              <a:off x="517800" y="3598000"/>
              <a:ext cx="2864520" cy="179568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580360"/>
                <a:ext cx="2900160" cy="18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14:cNvPr>
              <p14:cNvContentPartPr/>
              <p14:nvPr/>
            </p14:nvContentPartPr>
            <p14:xfrm>
              <a:off x="1369920" y="1056040"/>
              <a:ext cx="895680" cy="4647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51920" y="1038400"/>
                <a:ext cx="9313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14:cNvPr>
              <p14:cNvContentPartPr/>
              <p14:nvPr/>
            </p14:nvContentPartPr>
            <p14:xfrm>
              <a:off x="2608320" y="1076200"/>
              <a:ext cx="205560" cy="3672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590680" y="1058200"/>
                <a:ext cx="241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14:cNvPr>
              <p14:cNvContentPartPr/>
              <p14:nvPr/>
            </p14:nvContentPartPr>
            <p14:xfrm>
              <a:off x="2966160" y="1093480"/>
              <a:ext cx="185760" cy="3085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948520" y="1075840"/>
                <a:ext cx="2214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14:cNvPr>
              <p14:cNvContentPartPr/>
              <p14:nvPr/>
            </p14:nvContentPartPr>
            <p14:xfrm>
              <a:off x="3317880" y="1017160"/>
              <a:ext cx="150120" cy="1598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299880" y="999520"/>
                <a:ext cx="185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CDA6B4D-0E27-44F6-B7DE-0110482E17F2}"/>
                  </a:ext>
                </a:extLst>
              </p14:cNvPr>
              <p14:cNvContentPartPr/>
              <p14:nvPr/>
            </p14:nvContentPartPr>
            <p14:xfrm>
              <a:off x="1077240" y="3148000"/>
              <a:ext cx="1937880" cy="123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CDA6B4D-0E27-44F6-B7DE-0110482E17F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059240" y="3129995"/>
                <a:ext cx="1973520" cy="12733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086565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14:cNvPr>
              <p14:cNvContentPartPr/>
              <p14:nvPr/>
            </p14:nvContentPartPr>
            <p14:xfrm>
              <a:off x="1845120" y="1045960"/>
              <a:ext cx="24120" cy="4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27480" y="1028320"/>
                <a:ext cx="597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14:cNvPr>
              <p14:cNvContentPartPr/>
              <p14:nvPr/>
            </p14:nvContentPartPr>
            <p14:xfrm>
              <a:off x="1851240" y="1218760"/>
              <a:ext cx="48600" cy="3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33240" y="1201120"/>
                <a:ext cx="842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14:cNvPr>
              <p14:cNvContentPartPr/>
              <p14:nvPr/>
            </p14:nvContentPartPr>
            <p14:xfrm>
              <a:off x="4448280" y="913840"/>
              <a:ext cx="510480" cy="49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30280" y="896200"/>
                <a:ext cx="5461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14:cNvPr>
              <p14:cNvContentPartPr/>
              <p14:nvPr/>
            </p14:nvContentPartPr>
            <p14:xfrm>
              <a:off x="2986680" y="882520"/>
              <a:ext cx="830160" cy="90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8680" y="864880"/>
                <a:ext cx="86580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14:cNvPr>
              <p14:cNvContentPartPr/>
              <p14:nvPr/>
            </p14:nvContentPartPr>
            <p14:xfrm>
              <a:off x="2221320" y="904120"/>
              <a:ext cx="652680" cy="43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330" y="886120"/>
                <a:ext cx="6883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14:cNvPr>
              <p14:cNvContentPartPr/>
              <p14:nvPr/>
            </p14:nvContentPartPr>
            <p14:xfrm>
              <a:off x="253560" y="966400"/>
              <a:ext cx="1381680" cy="73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5915" y="948760"/>
                <a:ext cx="1417329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14:cNvPr>
              <p14:cNvContentPartPr/>
              <p14:nvPr/>
            </p14:nvContentPartPr>
            <p14:xfrm>
              <a:off x="1602840" y="1868920"/>
              <a:ext cx="96120" cy="21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85200" y="1851280"/>
                <a:ext cx="1317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14:cNvPr>
              <p14:cNvContentPartPr/>
              <p14:nvPr/>
            </p14:nvContentPartPr>
            <p14:xfrm>
              <a:off x="284160" y="1674520"/>
              <a:ext cx="1190880" cy="429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165" y="1656505"/>
                <a:ext cx="1226509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14:cNvPr>
              <p14:cNvContentPartPr/>
              <p14:nvPr/>
            </p14:nvContentPartPr>
            <p14:xfrm>
              <a:off x="1744320" y="1675960"/>
              <a:ext cx="276840" cy="407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26680" y="1658320"/>
                <a:ext cx="3124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14:cNvPr>
              <p14:cNvContentPartPr/>
              <p14:nvPr/>
            </p14:nvContentPartPr>
            <p14:xfrm>
              <a:off x="2007840" y="1821760"/>
              <a:ext cx="481680" cy="68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90200" y="1804120"/>
                <a:ext cx="517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14:cNvPr>
              <p14:cNvContentPartPr/>
              <p14:nvPr/>
            </p14:nvContentPartPr>
            <p14:xfrm>
              <a:off x="2692200" y="1833280"/>
              <a:ext cx="8640" cy="1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4200" y="1815280"/>
                <a:ext cx="442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14:cNvPr>
              <p14:cNvContentPartPr/>
              <p14:nvPr/>
            </p14:nvContentPartPr>
            <p14:xfrm>
              <a:off x="2691480" y="2001040"/>
              <a:ext cx="11160" cy="2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73480" y="1983400"/>
                <a:ext cx="46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14:cNvPr>
              <p14:cNvContentPartPr/>
              <p14:nvPr/>
            </p14:nvContentPartPr>
            <p14:xfrm>
              <a:off x="3017280" y="1628080"/>
              <a:ext cx="1738440" cy="43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610080"/>
                <a:ext cx="17740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14:cNvPr>
              <p14:cNvContentPartPr/>
              <p14:nvPr/>
            </p14:nvContentPartPr>
            <p14:xfrm>
              <a:off x="4968120" y="1564720"/>
              <a:ext cx="676440" cy="34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50120" y="1546739"/>
                <a:ext cx="712080" cy="3812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14:cNvPr>
              <p14:cNvContentPartPr/>
              <p14:nvPr/>
            </p14:nvContentPartPr>
            <p14:xfrm>
              <a:off x="588720" y="2427640"/>
              <a:ext cx="1209240" cy="457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075" y="2410000"/>
                <a:ext cx="1244891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14:cNvPr>
              <p14:cNvContentPartPr/>
              <p14:nvPr/>
            </p14:nvContentPartPr>
            <p14:xfrm>
              <a:off x="2011080" y="2559400"/>
              <a:ext cx="18720" cy="39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93440" y="2541760"/>
                <a:ext cx="543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14:cNvPr>
              <p14:cNvContentPartPr/>
              <p14:nvPr/>
            </p14:nvContentPartPr>
            <p14:xfrm>
              <a:off x="2039520" y="2719240"/>
              <a:ext cx="1548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1880" y="2701600"/>
                <a:ext cx="511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14:cNvPr>
              <p14:cNvContentPartPr/>
              <p14:nvPr/>
            </p14:nvContentPartPr>
            <p14:xfrm>
              <a:off x="2469360" y="2478760"/>
              <a:ext cx="305640" cy="25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51720" y="2461120"/>
                <a:ext cx="3412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14:cNvPr>
              <p14:cNvContentPartPr/>
              <p14:nvPr/>
            </p14:nvContentPartPr>
            <p14:xfrm>
              <a:off x="2871480" y="2671720"/>
              <a:ext cx="14040" cy="61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3480" y="2653720"/>
                <a:ext cx="49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14:cNvPr>
              <p14:cNvContentPartPr/>
              <p14:nvPr/>
            </p14:nvContentPartPr>
            <p14:xfrm>
              <a:off x="2885160" y="248884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75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14:cNvPr>
              <p14:cNvContentPartPr/>
              <p14:nvPr/>
            </p14:nvContentPartPr>
            <p14:xfrm>
              <a:off x="3460080" y="2346640"/>
              <a:ext cx="1319040" cy="43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42085" y="2328985"/>
                <a:ext cx="1354670" cy="470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14:cNvPr>
              <p14:cNvContentPartPr/>
              <p14:nvPr/>
            </p14:nvContentPartPr>
            <p14:xfrm>
              <a:off x="2996040" y="2417920"/>
              <a:ext cx="1432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78400" y="2399920"/>
                <a:ext cx="178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14:cNvPr>
              <p14:cNvContentPartPr/>
              <p14:nvPr/>
            </p14:nvContentPartPr>
            <p14:xfrm>
              <a:off x="5824920" y="2235040"/>
              <a:ext cx="67680" cy="370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6920" y="2217040"/>
                <a:ext cx="10332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14:cNvPr>
              <p14:cNvContentPartPr/>
              <p14:nvPr/>
            </p14:nvContentPartPr>
            <p14:xfrm>
              <a:off x="6987360" y="2376880"/>
              <a:ext cx="254520" cy="14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69720" y="2359240"/>
                <a:ext cx="290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14:cNvPr>
              <p14:cNvContentPartPr/>
              <p14:nvPr/>
            </p14:nvContentPartPr>
            <p14:xfrm>
              <a:off x="7389120" y="2346640"/>
              <a:ext cx="77400" cy="183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71120" y="2329000"/>
                <a:ext cx="1130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14:cNvPr>
              <p14:cNvContentPartPr/>
              <p14:nvPr/>
            </p14:nvContentPartPr>
            <p14:xfrm>
              <a:off x="6002760" y="2206600"/>
              <a:ext cx="589320" cy="36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5109" y="2188600"/>
                <a:ext cx="624982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14:cNvPr>
              <p14:cNvContentPartPr/>
              <p14:nvPr/>
            </p14:nvContentPartPr>
            <p14:xfrm>
              <a:off x="5011680" y="2448160"/>
              <a:ext cx="495000" cy="19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93680" y="2430160"/>
                <a:ext cx="530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14:cNvPr>
              <p14:cNvContentPartPr/>
              <p14:nvPr/>
            </p14:nvContentPartPr>
            <p14:xfrm>
              <a:off x="7690440" y="2225680"/>
              <a:ext cx="35532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72800" y="2207680"/>
                <a:ext cx="3909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14:cNvPr>
              <p14:cNvContentPartPr/>
              <p14:nvPr/>
            </p14:nvContentPartPr>
            <p14:xfrm>
              <a:off x="8116680" y="2367160"/>
              <a:ext cx="70920" cy="97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98680" y="2349160"/>
                <a:ext cx="10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14:cNvPr>
              <p14:cNvContentPartPr/>
              <p14:nvPr/>
            </p14:nvContentPartPr>
            <p14:xfrm>
              <a:off x="8229360" y="2375080"/>
              <a:ext cx="150120" cy="83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211360" y="2357080"/>
                <a:ext cx="1857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14:cNvPr>
              <p14:cNvContentPartPr/>
              <p14:nvPr/>
            </p14:nvContentPartPr>
            <p14:xfrm>
              <a:off x="8400720" y="2215600"/>
              <a:ext cx="155160" cy="25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383080" y="2197600"/>
                <a:ext cx="190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14:cNvPr>
              <p14:cNvContentPartPr/>
              <p14:nvPr/>
            </p14:nvContentPartPr>
            <p14:xfrm>
              <a:off x="8583240" y="2331880"/>
              <a:ext cx="387000" cy="447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65600" y="2313880"/>
                <a:ext cx="4226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4F817F-B425-43ED-8AF0-A0AC35A19F61}"/>
                  </a:ext>
                </a:extLst>
              </p14:cNvPr>
              <p14:cNvContentPartPr/>
              <p14:nvPr/>
            </p14:nvContentPartPr>
            <p14:xfrm>
              <a:off x="601680" y="3098680"/>
              <a:ext cx="1236600" cy="44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4F817F-B425-43ED-8AF0-A0AC35A19F6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3680" y="3080666"/>
                <a:ext cx="1272240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24C209-FFE4-4F89-9456-F50D58B22C56}"/>
                  </a:ext>
                </a:extLst>
              </p14:cNvPr>
              <p14:cNvContentPartPr/>
              <p14:nvPr/>
            </p14:nvContentPartPr>
            <p14:xfrm>
              <a:off x="2042040" y="3157720"/>
              <a:ext cx="58320" cy="38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24C209-FFE4-4F89-9456-F50D58B22C5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4040" y="3140080"/>
                <a:ext cx="93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D19D978-EF4C-479E-AE9C-3A10C393480E}"/>
                  </a:ext>
                </a:extLst>
              </p14:cNvPr>
              <p14:cNvContentPartPr/>
              <p14:nvPr/>
            </p14:nvContentPartPr>
            <p14:xfrm>
              <a:off x="2068680" y="3393160"/>
              <a:ext cx="44640" cy="37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D19D978-EF4C-479E-AE9C-3A10C39348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51040" y="3375160"/>
                <a:ext cx="802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5EECAE-51A2-4C17-8033-0F97D7C1AE83}"/>
                  </a:ext>
                </a:extLst>
              </p14:cNvPr>
              <p14:cNvContentPartPr/>
              <p14:nvPr/>
            </p14:nvContentPartPr>
            <p14:xfrm>
              <a:off x="6328280" y="1544920"/>
              <a:ext cx="163440" cy="2739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5EECAE-51A2-4C17-8033-0F97D7C1AE8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310280" y="1527280"/>
                <a:ext cx="1990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758EF9-5C3F-44C0-B788-6C678BE1DFB4}"/>
                  </a:ext>
                </a:extLst>
              </p14:cNvPr>
              <p14:cNvContentPartPr/>
              <p14:nvPr/>
            </p14:nvContentPartPr>
            <p14:xfrm>
              <a:off x="6585680" y="1736800"/>
              <a:ext cx="8280" cy="590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758EF9-5C3F-44C0-B788-6C678BE1DFB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67680" y="1719160"/>
                <a:ext cx="4392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3D8D4D0-B62A-4398-9CC3-2BD22DDBADDF}"/>
                  </a:ext>
                </a:extLst>
              </p14:cNvPr>
              <p14:cNvContentPartPr/>
              <p14:nvPr/>
            </p14:nvContentPartPr>
            <p14:xfrm>
              <a:off x="6705200" y="1532680"/>
              <a:ext cx="236880" cy="248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3D8D4D0-B62A-4398-9CC3-2BD22DDBADD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87200" y="1515040"/>
                <a:ext cx="272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B534ED4-80C0-420B-B503-270DA1FF2D27}"/>
                  </a:ext>
                </a:extLst>
              </p14:cNvPr>
              <p14:cNvContentPartPr/>
              <p14:nvPr/>
            </p14:nvContentPartPr>
            <p14:xfrm>
              <a:off x="5973680" y="1412080"/>
              <a:ext cx="183240" cy="529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B534ED4-80C0-420B-B503-270DA1FF2D2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56040" y="1394080"/>
                <a:ext cx="2188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743759A2-8931-415A-97B2-4DA93A4B0E8E}"/>
                  </a:ext>
                </a:extLst>
              </p14:cNvPr>
              <p14:cNvContentPartPr/>
              <p14:nvPr/>
            </p14:nvContentPartPr>
            <p14:xfrm>
              <a:off x="913880" y="3003640"/>
              <a:ext cx="6231240" cy="238140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743759A2-8931-415A-97B2-4DA93A4B0E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96240" y="2985640"/>
                <a:ext cx="6266880" cy="24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0231E-6248-4836-A00D-6F3B2CEDB603}"/>
                  </a:ext>
                </a:extLst>
              </p14:cNvPr>
              <p14:cNvContentPartPr/>
              <p14:nvPr/>
            </p14:nvContentPartPr>
            <p14:xfrm>
              <a:off x="2306000" y="5571160"/>
              <a:ext cx="11880" cy="16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0231E-6248-4836-A00D-6F3B2CEDB6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88360" y="5553520"/>
                <a:ext cx="47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56089F-B5F7-4EBD-A1C3-3E0FEF6D6A16}"/>
                  </a:ext>
                </a:extLst>
              </p14:cNvPr>
              <p14:cNvContentPartPr/>
              <p14:nvPr/>
            </p14:nvContentPartPr>
            <p14:xfrm>
              <a:off x="2285480" y="5699320"/>
              <a:ext cx="10440" cy="37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56089F-B5F7-4EBD-A1C3-3E0FEF6D6A1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67480" y="5681680"/>
                <a:ext cx="46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E1BF64-E5EB-4496-9AEA-F4F5003224D3}"/>
                  </a:ext>
                </a:extLst>
              </p14:cNvPr>
              <p14:cNvContentPartPr/>
              <p14:nvPr/>
            </p14:nvContentPartPr>
            <p14:xfrm>
              <a:off x="2470160" y="5493400"/>
              <a:ext cx="271440" cy="30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E1BF64-E5EB-4496-9AEA-F4F5003224D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52520" y="5475760"/>
                <a:ext cx="3070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B8494F0-B2B1-404F-A479-6F47E28F7180}"/>
                  </a:ext>
                </a:extLst>
              </p14:cNvPr>
              <p14:cNvContentPartPr/>
              <p14:nvPr/>
            </p14:nvContentPartPr>
            <p14:xfrm>
              <a:off x="2832320" y="5588440"/>
              <a:ext cx="357120" cy="1843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B8494F0-B2B1-404F-A479-6F47E28F71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14662" y="5570440"/>
                <a:ext cx="392796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82AE8BF-BE33-4CAE-AFAC-4A062AC14DCD}"/>
                  </a:ext>
                </a:extLst>
              </p14:cNvPr>
              <p14:cNvContentPartPr/>
              <p14:nvPr/>
            </p14:nvContentPartPr>
            <p14:xfrm>
              <a:off x="1645400" y="5516800"/>
              <a:ext cx="497880" cy="334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82AE8BF-BE33-4CAE-AFAC-4A062AC14DC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27760" y="5498819"/>
                <a:ext cx="533520" cy="370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4DCD8E9-4FBF-4E17-AE05-8B5D5F20CB4B}"/>
                  </a:ext>
                </a:extLst>
              </p14:cNvPr>
              <p14:cNvContentPartPr/>
              <p14:nvPr/>
            </p14:nvContentPartPr>
            <p14:xfrm>
              <a:off x="907040" y="5526520"/>
              <a:ext cx="648720" cy="3308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4DCD8E9-4FBF-4E17-AE05-8B5D5F20CB4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89400" y="5508880"/>
                <a:ext cx="6843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6F376B9-2905-40E4-8380-359C502250A6}"/>
                  </a:ext>
                </a:extLst>
              </p14:cNvPr>
              <p14:cNvContentPartPr/>
              <p14:nvPr/>
            </p14:nvContentPartPr>
            <p14:xfrm>
              <a:off x="3514520" y="5365240"/>
              <a:ext cx="3415320" cy="5760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6F376B9-2905-40E4-8380-359C502250A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96880" y="5347589"/>
                <a:ext cx="3450960" cy="611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BBB697B-5742-4EE9-9812-1788D9B100F3}"/>
                  </a:ext>
                </a:extLst>
              </p14:cNvPr>
              <p14:cNvContentPartPr/>
              <p14:nvPr/>
            </p14:nvContentPartPr>
            <p14:xfrm>
              <a:off x="7192280" y="5384680"/>
              <a:ext cx="306360" cy="2757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BBB697B-5742-4EE9-9812-1788D9B100F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74640" y="5366680"/>
                <a:ext cx="342000" cy="31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267112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14:cNvPr>
              <p14:cNvContentPartPr/>
              <p14:nvPr/>
            </p14:nvContentPartPr>
            <p14:xfrm>
              <a:off x="517800" y="3598000"/>
              <a:ext cx="2864520" cy="179568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580360"/>
                <a:ext cx="2900160" cy="18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14:cNvPr>
              <p14:cNvContentPartPr/>
              <p14:nvPr/>
            </p14:nvContentPartPr>
            <p14:xfrm>
              <a:off x="1369920" y="1056040"/>
              <a:ext cx="895680" cy="4647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51920" y="1038400"/>
                <a:ext cx="9313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14:cNvPr>
              <p14:cNvContentPartPr/>
              <p14:nvPr/>
            </p14:nvContentPartPr>
            <p14:xfrm>
              <a:off x="2608320" y="1076200"/>
              <a:ext cx="205560" cy="3672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590680" y="1058200"/>
                <a:ext cx="241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14:cNvPr>
              <p14:cNvContentPartPr/>
              <p14:nvPr/>
            </p14:nvContentPartPr>
            <p14:xfrm>
              <a:off x="2966160" y="1093480"/>
              <a:ext cx="185760" cy="3085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948520" y="1075840"/>
                <a:ext cx="2214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14:cNvPr>
              <p14:cNvContentPartPr/>
              <p14:nvPr/>
            </p14:nvContentPartPr>
            <p14:xfrm>
              <a:off x="3317880" y="1017160"/>
              <a:ext cx="150120" cy="1598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299880" y="999520"/>
                <a:ext cx="185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CDA6B4D-0E27-44F6-B7DE-0110482E17F2}"/>
                  </a:ext>
                </a:extLst>
              </p14:cNvPr>
              <p14:cNvContentPartPr/>
              <p14:nvPr/>
            </p14:nvContentPartPr>
            <p14:xfrm>
              <a:off x="1077240" y="3148000"/>
              <a:ext cx="1937880" cy="123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CDA6B4D-0E27-44F6-B7DE-0110482E17F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059240" y="3129995"/>
                <a:ext cx="1973520" cy="1273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5D8F62-0CF6-4583-9E19-57412F2BC219}"/>
                  </a:ext>
                </a:extLst>
              </p14:cNvPr>
              <p14:cNvContentPartPr/>
              <p14:nvPr/>
            </p14:nvContentPartPr>
            <p14:xfrm>
              <a:off x="6573000" y="1238560"/>
              <a:ext cx="223560" cy="226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5D8F62-0CF6-4583-9E19-57412F2BC21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555360" y="1220920"/>
                <a:ext cx="2592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08B1EB-B23D-483F-A332-CE2675F5E222}"/>
                  </a:ext>
                </a:extLst>
              </p14:cNvPr>
              <p14:cNvContentPartPr/>
              <p14:nvPr/>
            </p14:nvContentPartPr>
            <p14:xfrm>
              <a:off x="6614040" y="1324240"/>
              <a:ext cx="234720" cy="23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08B1EB-B23D-483F-A332-CE2675F5E22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596040" y="1306240"/>
                <a:ext cx="270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E4790A-0D43-492E-B515-BF8C14A5A93F}"/>
                  </a:ext>
                </a:extLst>
              </p14:cNvPr>
              <p14:cNvContentPartPr/>
              <p14:nvPr/>
            </p14:nvContentPartPr>
            <p14:xfrm>
              <a:off x="6989520" y="1096720"/>
              <a:ext cx="654120" cy="3564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E4790A-0D43-492E-B515-BF8C14A5A93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971870" y="1079080"/>
                <a:ext cx="6897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1004F1-6115-4AB6-8F2B-489CD5EA9D41}"/>
                  </a:ext>
                </a:extLst>
              </p14:cNvPr>
              <p14:cNvContentPartPr/>
              <p14:nvPr/>
            </p14:nvContentPartPr>
            <p14:xfrm>
              <a:off x="5923200" y="1188160"/>
              <a:ext cx="457200" cy="2426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1004F1-6115-4AB6-8F2B-489CD5EA9D4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905200" y="1170520"/>
                <a:ext cx="4928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3633A2-8237-4F60-949C-60B902CFAF02}"/>
                  </a:ext>
                </a:extLst>
              </p14:cNvPr>
              <p14:cNvContentPartPr/>
              <p14:nvPr/>
            </p14:nvContentPartPr>
            <p14:xfrm>
              <a:off x="5473560" y="1173400"/>
              <a:ext cx="296280" cy="306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3633A2-8237-4F60-949C-60B902CFAF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55899" y="1155400"/>
                <a:ext cx="331963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B0A908-8C39-4290-999C-EA75653EB7CC}"/>
                  </a:ext>
                </a:extLst>
              </p14:cNvPr>
              <p14:cNvContentPartPr/>
              <p14:nvPr/>
            </p14:nvContentPartPr>
            <p14:xfrm>
              <a:off x="484680" y="2470120"/>
              <a:ext cx="3073680" cy="19526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B0A908-8C39-4290-999C-EA75653EB7C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6680" y="2452477"/>
                <a:ext cx="3109320" cy="1988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E8991-48AD-472A-A70D-E1EB65CB1DFA}"/>
                  </a:ext>
                </a:extLst>
              </p14:cNvPr>
              <p14:cNvContentPartPr/>
              <p14:nvPr/>
            </p14:nvContentPartPr>
            <p14:xfrm>
              <a:off x="4476000" y="995560"/>
              <a:ext cx="411120" cy="889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E8991-48AD-472A-A70D-E1EB65CB1DF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458345" y="977560"/>
                <a:ext cx="446791" cy="92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064008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14:cNvPr>
              <p14:cNvContentPartPr/>
              <p14:nvPr/>
            </p14:nvContentPartPr>
            <p14:xfrm>
              <a:off x="517800" y="3598000"/>
              <a:ext cx="2864520" cy="179568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580360"/>
                <a:ext cx="2900160" cy="18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14:cNvPr>
              <p14:cNvContentPartPr/>
              <p14:nvPr/>
            </p14:nvContentPartPr>
            <p14:xfrm>
              <a:off x="1369920" y="1056040"/>
              <a:ext cx="895680" cy="4647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51920" y="1038400"/>
                <a:ext cx="9313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14:cNvPr>
              <p14:cNvContentPartPr/>
              <p14:nvPr/>
            </p14:nvContentPartPr>
            <p14:xfrm>
              <a:off x="2608320" y="1076200"/>
              <a:ext cx="205560" cy="3672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590680" y="1058200"/>
                <a:ext cx="241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14:cNvPr>
              <p14:cNvContentPartPr/>
              <p14:nvPr/>
            </p14:nvContentPartPr>
            <p14:xfrm>
              <a:off x="2966160" y="1093480"/>
              <a:ext cx="185760" cy="3085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948520" y="1075840"/>
                <a:ext cx="2214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14:cNvPr>
              <p14:cNvContentPartPr/>
              <p14:nvPr/>
            </p14:nvContentPartPr>
            <p14:xfrm>
              <a:off x="3317880" y="1017160"/>
              <a:ext cx="150120" cy="1598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299880" y="999520"/>
                <a:ext cx="185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CDA6B4D-0E27-44F6-B7DE-0110482E17F2}"/>
                  </a:ext>
                </a:extLst>
              </p14:cNvPr>
              <p14:cNvContentPartPr/>
              <p14:nvPr/>
            </p14:nvContentPartPr>
            <p14:xfrm>
              <a:off x="1077240" y="3148000"/>
              <a:ext cx="1937880" cy="123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CDA6B4D-0E27-44F6-B7DE-0110482E17F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059240" y="3129995"/>
                <a:ext cx="1973520" cy="1273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5D8F62-0CF6-4583-9E19-57412F2BC219}"/>
                  </a:ext>
                </a:extLst>
              </p14:cNvPr>
              <p14:cNvContentPartPr/>
              <p14:nvPr/>
            </p14:nvContentPartPr>
            <p14:xfrm>
              <a:off x="6573000" y="1238560"/>
              <a:ext cx="223560" cy="226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5D8F62-0CF6-4583-9E19-57412F2BC21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555360" y="1220920"/>
                <a:ext cx="2592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08B1EB-B23D-483F-A332-CE2675F5E222}"/>
                  </a:ext>
                </a:extLst>
              </p14:cNvPr>
              <p14:cNvContentPartPr/>
              <p14:nvPr/>
            </p14:nvContentPartPr>
            <p14:xfrm>
              <a:off x="6614040" y="1324240"/>
              <a:ext cx="234720" cy="23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08B1EB-B23D-483F-A332-CE2675F5E22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596040" y="1306240"/>
                <a:ext cx="270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E4790A-0D43-492E-B515-BF8C14A5A93F}"/>
                  </a:ext>
                </a:extLst>
              </p14:cNvPr>
              <p14:cNvContentPartPr/>
              <p14:nvPr/>
            </p14:nvContentPartPr>
            <p14:xfrm>
              <a:off x="6989520" y="1096720"/>
              <a:ext cx="654120" cy="3564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E4790A-0D43-492E-B515-BF8C14A5A93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971870" y="1079080"/>
                <a:ext cx="6897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1004F1-6115-4AB6-8F2B-489CD5EA9D41}"/>
                  </a:ext>
                </a:extLst>
              </p14:cNvPr>
              <p14:cNvContentPartPr/>
              <p14:nvPr/>
            </p14:nvContentPartPr>
            <p14:xfrm>
              <a:off x="5923200" y="1188160"/>
              <a:ext cx="457200" cy="2426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1004F1-6115-4AB6-8F2B-489CD5EA9D4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905200" y="1170520"/>
                <a:ext cx="4928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3633A2-8237-4F60-949C-60B902CFAF02}"/>
                  </a:ext>
                </a:extLst>
              </p14:cNvPr>
              <p14:cNvContentPartPr/>
              <p14:nvPr/>
            </p14:nvContentPartPr>
            <p14:xfrm>
              <a:off x="5473560" y="1173400"/>
              <a:ext cx="296280" cy="306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3633A2-8237-4F60-949C-60B902CFAF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55899" y="1155400"/>
                <a:ext cx="331963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B0A908-8C39-4290-999C-EA75653EB7CC}"/>
                  </a:ext>
                </a:extLst>
              </p14:cNvPr>
              <p14:cNvContentPartPr/>
              <p14:nvPr/>
            </p14:nvContentPartPr>
            <p14:xfrm>
              <a:off x="484680" y="2470120"/>
              <a:ext cx="3073680" cy="19526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B0A908-8C39-4290-999C-EA75653EB7C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6680" y="2452477"/>
                <a:ext cx="3109320" cy="1988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E8991-48AD-472A-A70D-E1EB65CB1DFA}"/>
                  </a:ext>
                </a:extLst>
              </p14:cNvPr>
              <p14:cNvContentPartPr/>
              <p14:nvPr/>
            </p14:nvContentPartPr>
            <p14:xfrm>
              <a:off x="4476000" y="995560"/>
              <a:ext cx="411120" cy="889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E8991-48AD-472A-A70D-E1EB65CB1DF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458345" y="977560"/>
                <a:ext cx="446791" cy="9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9A6B9F9-16DC-4342-98F6-C12827375CC6}"/>
                  </a:ext>
                </a:extLst>
              </p14:cNvPr>
              <p14:cNvContentPartPr/>
              <p14:nvPr/>
            </p14:nvContentPartPr>
            <p14:xfrm>
              <a:off x="4531080" y="2163400"/>
              <a:ext cx="855000" cy="375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9A6B9F9-16DC-4342-98F6-C12827375CC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513080" y="2145400"/>
                <a:ext cx="89064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6688D7-8076-4AE7-9FE2-6F74A8267FA0}"/>
                  </a:ext>
                </a:extLst>
              </p14:cNvPr>
              <p14:cNvContentPartPr/>
              <p14:nvPr/>
            </p14:nvContentPartPr>
            <p14:xfrm>
              <a:off x="6552840" y="2590360"/>
              <a:ext cx="212040" cy="1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6688D7-8076-4AE7-9FE2-6F74A8267FA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534840" y="2572360"/>
                <a:ext cx="24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E92BA28-5E88-49D7-94C9-38D0702CC96C}"/>
                  </a:ext>
                </a:extLst>
              </p14:cNvPr>
              <p14:cNvContentPartPr/>
              <p14:nvPr/>
            </p14:nvContentPartPr>
            <p14:xfrm>
              <a:off x="6532320" y="2712040"/>
              <a:ext cx="223560" cy="50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E92BA28-5E88-49D7-94C9-38D0702CC96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514680" y="2694400"/>
                <a:ext cx="259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CA99332-0220-415D-BE36-66A37B0EB1E8}"/>
                  </a:ext>
                </a:extLst>
              </p14:cNvPr>
              <p14:cNvContentPartPr/>
              <p14:nvPr/>
            </p14:nvContentPartPr>
            <p14:xfrm>
              <a:off x="6029760" y="2451040"/>
              <a:ext cx="362160" cy="3128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CA99332-0220-415D-BE36-66A37B0EB1E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11778" y="2433400"/>
                <a:ext cx="397765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F707D8-9CE9-4718-8ABE-C137E2AA945A}"/>
                  </a:ext>
                </a:extLst>
              </p14:cNvPr>
              <p14:cNvContentPartPr/>
              <p14:nvPr/>
            </p14:nvContentPartPr>
            <p14:xfrm>
              <a:off x="6919680" y="2447800"/>
              <a:ext cx="126396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F707D8-9CE9-4718-8ABE-C137E2AA945A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01685" y="2429818"/>
                <a:ext cx="1299590" cy="4053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634111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14:cNvPr>
              <p14:cNvContentPartPr/>
              <p14:nvPr/>
            </p14:nvContentPartPr>
            <p14:xfrm>
              <a:off x="517800" y="3598000"/>
              <a:ext cx="2864520" cy="179568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580360"/>
                <a:ext cx="2900160" cy="18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14:cNvPr>
              <p14:cNvContentPartPr/>
              <p14:nvPr/>
            </p14:nvContentPartPr>
            <p14:xfrm>
              <a:off x="1369920" y="1056040"/>
              <a:ext cx="895680" cy="4647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51920" y="1038400"/>
                <a:ext cx="9313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14:cNvPr>
              <p14:cNvContentPartPr/>
              <p14:nvPr/>
            </p14:nvContentPartPr>
            <p14:xfrm>
              <a:off x="2608320" y="1076200"/>
              <a:ext cx="205560" cy="3672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590680" y="1058200"/>
                <a:ext cx="241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14:cNvPr>
              <p14:cNvContentPartPr/>
              <p14:nvPr/>
            </p14:nvContentPartPr>
            <p14:xfrm>
              <a:off x="2966160" y="1093480"/>
              <a:ext cx="185760" cy="3085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948520" y="1075840"/>
                <a:ext cx="2214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14:cNvPr>
              <p14:cNvContentPartPr/>
              <p14:nvPr/>
            </p14:nvContentPartPr>
            <p14:xfrm>
              <a:off x="3317880" y="1017160"/>
              <a:ext cx="150120" cy="1598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299880" y="999520"/>
                <a:ext cx="185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CDA6B4D-0E27-44F6-B7DE-0110482E17F2}"/>
                  </a:ext>
                </a:extLst>
              </p14:cNvPr>
              <p14:cNvContentPartPr/>
              <p14:nvPr/>
            </p14:nvContentPartPr>
            <p14:xfrm>
              <a:off x="1077240" y="3148000"/>
              <a:ext cx="1937880" cy="123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CDA6B4D-0E27-44F6-B7DE-0110482E17F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059240" y="3129995"/>
                <a:ext cx="1973520" cy="1273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5D8F62-0CF6-4583-9E19-57412F2BC219}"/>
                  </a:ext>
                </a:extLst>
              </p14:cNvPr>
              <p14:cNvContentPartPr/>
              <p14:nvPr/>
            </p14:nvContentPartPr>
            <p14:xfrm>
              <a:off x="6573000" y="1238560"/>
              <a:ext cx="223560" cy="226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5D8F62-0CF6-4583-9E19-57412F2BC21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555360" y="1220920"/>
                <a:ext cx="2592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08B1EB-B23D-483F-A332-CE2675F5E222}"/>
                  </a:ext>
                </a:extLst>
              </p14:cNvPr>
              <p14:cNvContentPartPr/>
              <p14:nvPr/>
            </p14:nvContentPartPr>
            <p14:xfrm>
              <a:off x="6614040" y="1324240"/>
              <a:ext cx="234720" cy="23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08B1EB-B23D-483F-A332-CE2675F5E22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596040" y="1306240"/>
                <a:ext cx="270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E4790A-0D43-492E-B515-BF8C14A5A93F}"/>
                  </a:ext>
                </a:extLst>
              </p14:cNvPr>
              <p14:cNvContentPartPr/>
              <p14:nvPr/>
            </p14:nvContentPartPr>
            <p14:xfrm>
              <a:off x="6989520" y="1096720"/>
              <a:ext cx="654120" cy="3564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E4790A-0D43-492E-B515-BF8C14A5A93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971870" y="1079080"/>
                <a:ext cx="6897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1004F1-6115-4AB6-8F2B-489CD5EA9D41}"/>
                  </a:ext>
                </a:extLst>
              </p14:cNvPr>
              <p14:cNvContentPartPr/>
              <p14:nvPr/>
            </p14:nvContentPartPr>
            <p14:xfrm>
              <a:off x="5923200" y="1188160"/>
              <a:ext cx="457200" cy="2426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1004F1-6115-4AB6-8F2B-489CD5EA9D4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905200" y="1170520"/>
                <a:ext cx="4928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3633A2-8237-4F60-949C-60B902CFAF02}"/>
                  </a:ext>
                </a:extLst>
              </p14:cNvPr>
              <p14:cNvContentPartPr/>
              <p14:nvPr/>
            </p14:nvContentPartPr>
            <p14:xfrm>
              <a:off x="5473560" y="1173400"/>
              <a:ext cx="296280" cy="306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3633A2-8237-4F60-949C-60B902CFAF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55899" y="1155400"/>
                <a:ext cx="331963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B0A908-8C39-4290-999C-EA75653EB7CC}"/>
                  </a:ext>
                </a:extLst>
              </p14:cNvPr>
              <p14:cNvContentPartPr/>
              <p14:nvPr/>
            </p14:nvContentPartPr>
            <p14:xfrm>
              <a:off x="484680" y="2470120"/>
              <a:ext cx="3073680" cy="19526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B0A908-8C39-4290-999C-EA75653EB7C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6680" y="2452477"/>
                <a:ext cx="3109320" cy="1988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E8991-48AD-472A-A70D-E1EB65CB1DFA}"/>
                  </a:ext>
                </a:extLst>
              </p14:cNvPr>
              <p14:cNvContentPartPr/>
              <p14:nvPr/>
            </p14:nvContentPartPr>
            <p14:xfrm>
              <a:off x="4476000" y="995560"/>
              <a:ext cx="411120" cy="889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E8991-48AD-472A-A70D-E1EB65CB1DF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458345" y="977560"/>
                <a:ext cx="446791" cy="9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9A6B9F9-16DC-4342-98F6-C12827375CC6}"/>
                  </a:ext>
                </a:extLst>
              </p14:cNvPr>
              <p14:cNvContentPartPr/>
              <p14:nvPr/>
            </p14:nvContentPartPr>
            <p14:xfrm>
              <a:off x="4531080" y="2163400"/>
              <a:ext cx="855000" cy="375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9A6B9F9-16DC-4342-98F6-C12827375CC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513080" y="2145400"/>
                <a:ext cx="89064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6688D7-8076-4AE7-9FE2-6F74A8267FA0}"/>
                  </a:ext>
                </a:extLst>
              </p14:cNvPr>
              <p14:cNvContentPartPr/>
              <p14:nvPr/>
            </p14:nvContentPartPr>
            <p14:xfrm>
              <a:off x="6552840" y="2590360"/>
              <a:ext cx="212040" cy="1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6688D7-8076-4AE7-9FE2-6F74A8267FA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534840" y="2572360"/>
                <a:ext cx="24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E92BA28-5E88-49D7-94C9-38D0702CC96C}"/>
                  </a:ext>
                </a:extLst>
              </p14:cNvPr>
              <p14:cNvContentPartPr/>
              <p14:nvPr/>
            </p14:nvContentPartPr>
            <p14:xfrm>
              <a:off x="6532320" y="2712040"/>
              <a:ext cx="223560" cy="50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E92BA28-5E88-49D7-94C9-38D0702CC96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514680" y="2694400"/>
                <a:ext cx="259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CA99332-0220-415D-BE36-66A37B0EB1E8}"/>
                  </a:ext>
                </a:extLst>
              </p14:cNvPr>
              <p14:cNvContentPartPr/>
              <p14:nvPr/>
            </p14:nvContentPartPr>
            <p14:xfrm>
              <a:off x="6029760" y="2451040"/>
              <a:ext cx="362160" cy="3128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CA99332-0220-415D-BE36-66A37B0EB1E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11778" y="2433400"/>
                <a:ext cx="397765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F707D8-9CE9-4718-8ABE-C137E2AA945A}"/>
                  </a:ext>
                </a:extLst>
              </p14:cNvPr>
              <p14:cNvContentPartPr/>
              <p14:nvPr/>
            </p14:nvContentPartPr>
            <p14:xfrm>
              <a:off x="6919680" y="2447800"/>
              <a:ext cx="126396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F707D8-9CE9-4718-8ABE-C137E2AA945A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01685" y="2429818"/>
                <a:ext cx="1299590" cy="405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92C5B2-B979-48F8-A06C-E521ECFC82D3}"/>
                  </a:ext>
                </a:extLst>
              </p14:cNvPr>
              <p14:cNvContentPartPr/>
              <p14:nvPr/>
            </p14:nvContentPartPr>
            <p14:xfrm>
              <a:off x="5089800" y="3342400"/>
              <a:ext cx="376200" cy="35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92C5B2-B979-48F8-A06C-E521ECFC82D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071800" y="3324760"/>
                <a:ext cx="4118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58A523-29DD-405B-A8A4-BA30CA7AE470}"/>
                  </a:ext>
                </a:extLst>
              </p14:cNvPr>
              <p14:cNvContentPartPr/>
              <p14:nvPr/>
            </p14:nvContentPartPr>
            <p14:xfrm>
              <a:off x="6520080" y="3586120"/>
              <a:ext cx="11556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58A523-29DD-405B-A8A4-BA30CA7AE470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502440" y="3568480"/>
                <a:ext cx="151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A95A28D-9D40-42A1-A37D-67BD5DDA7B6F}"/>
                  </a:ext>
                </a:extLst>
              </p14:cNvPr>
              <p14:cNvContentPartPr/>
              <p14:nvPr/>
            </p14:nvContentPartPr>
            <p14:xfrm>
              <a:off x="6522600" y="3677560"/>
              <a:ext cx="131400" cy="10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A95A28D-9D40-42A1-A37D-67BD5DDA7B6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504600" y="365956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6897F4-972A-4886-B3DF-5BFA9038E391}"/>
                  </a:ext>
                </a:extLst>
              </p14:cNvPr>
              <p14:cNvContentPartPr/>
              <p14:nvPr/>
            </p14:nvContentPartPr>
            <p14:xfrm>
              <a:off x="8089680" y="3373000"/>
              <a:ext cx="90000" cy="75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6897F4-972A-4886-B3DF-5BFA9038E391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071680" y="3355360"/>
                <a:ext cx="1256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F7D48B5-F44C-4814-8C21-8F3DB2CC1D3B}"/>
                  </a:ext>
                </a:extLst>
              </p14:cNvPr>
              <p14:cNvContentPartPr/>
              <p14:nvPr/>
            </p14:nvContentPartPr>
            <p14:xfrm>
              <a:off x="6800160" y="3413320"/>
              <a:ext cx="1170720" cy="340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F7D48B5-F44C-4814-8C21-8F3DB2CC1D3B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782160" y="3395680"/>
                <a:ext cx="12063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E3C8C5-AA92-4B90-891C-7F2D3F2A15EC}"/>
                  </a:ext>
                </a:extLst>
              </p14:cNvPr>
              <p14:cNvContentPartPr/>
              <p14:nvPr/>
            </p14:nvContentPartPr>
            <p14:xfrm>
              <a:off x="6113280" y="3466600"/>
              <a:ext cx="288360" cy="3009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E3C8C5-AA92-4B90-891C-7F2D3F2A15E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095640" y="3448600"/>
                <a:ext cx="324000" cy="33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2801484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14:cNvPr>
              <p14:cNvContentPartPr/>
              <p14:nvPr/>
            </p14:nvContentPartPr>
            <p14:xfrm>
              <a:off x="517800" y="3598000"/>
              <a:ext cx="2864520" cy="179568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99D54E6-1D8F-4A98-B109-BD842F8E19A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580360"/>
                <a:ext cx="2900160" cy="18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14:cNvPr>
              <p14:cNvContentPartPr/>
              <p14:nvPr/>
            </p14:nvContentPartPr>
            <p14:xfrm>
              <a:off x="1369920" y="1056040"/>
              <a:ext cx="895680" cy="4647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66EA70D-4102-4C31-8C84-A4531B08DF4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51920" y="1038400"/>
                <a:ext cx="9313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14:cNvPr>
              <p14:cNvContentPartPr/>
              <p14:nvPr/>
            </p14:nvContentPartPr>
            <p14:xfrm>
              <a:off x="2608320" y="1076200"/>
              <a:ext cx="205560" cy="3672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F6B589-E7AA-4855-9B0B-BD533BB8C31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590680" y="1058200"/>
                <a:ext cx="24120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14:cNvPr>
              <p14:cNvContentPartPr/>
              <p14:nvPr/>
            </p14:nvContentPartPr>
            <p14:xfrm>
              <a:off x="2966160" y="1093480"/>
              <a:ext cx="185760" cy="3085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3284532-F7D1-485A-B492-9DF6A5B01A0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948520" y="1075840"/>
                <a:ext cx="2214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14:cNvPr>
              <p14:cNvContentPartPr/>
              <p14:nvPr/>
            </p14:nvContentPartPr>
            <p14:xfrm>
              <a:off x="3317880" y="1017160"/>
              <a:ext cx="150120" cy="1598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315A0A4-2163-48CD-9DFB-30E59BA5E22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299880" y="999520"/>
                <a:ext cx="185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CDA6B4D-0E27-44F6-B7DE-0110482E17F2}"/>
                  </a:ext>
                </a:extLst>
              </p14:cNvPr>
              <p14:cNvContentPartPr/>
              <p14:nvPr/>
            </p14:nvContentPartPr>
            <p14:xfrm>
              <a:off x="1077240" y="3148000"/>
              <a:ext cx="1937880" cy="1237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CDA6B4D-0E27-44F6-B7DE-0110482E17F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059240" y="3129995"/>
                <a:ext cx="1973520" cy="1273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5D8F62-0CF6-4583-9E19-57412F2BC219}"/>
                  </a:ext>
                </a:extLst>
              </p14:cNvPr>
              <p14:cNvContentPartPr/>
              <p14:nvPr/>
            </p14:nvContentPartPr>
            <p14:xfrm>
              <a:off x="6573000" y="1238560"/>
              <a:ext cx="223560" cy="226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5D8F62-0CF6-4583-9E19-57412F2BC21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555360" y="1220920"/>
                <a:ext cx="2592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708B1EB-B23D-483F-A332-CE2675F5E222}"/>
                  </a:ext>
                </a:extLst>
              </p14:cNvPr>
              <p14:cNvContentPartPr/>
              <p14:nvPr/>
            </p14:nvContentPartPr>
            <p14:xfrm>
              <a:off x="6614040" y="1324240"/>
              <a:ext cx="234720" cy="23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708B1EB-B23D-483F-A332-CE2675F5E22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596040" y="1306240"/>
                <a:ext cx="270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E4790A-0D43-492E-B515-BF8C14A5A93F}"/>
                  </a:ext>
                </a:extLst>
              </p14:cNvPr>
              <p14:cNvContentPartPr/>
              <p14:nvPr/>
            </p14:nvContentPartPr>
            <p14:xfrm>
              <a:off x="6989520" y="1096720"/>
              <a:ext cx="654120" cy="3564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E4790A-0D43-492E-B515-BF8C14A5A93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971870" y="1079080"/>
                <a:ext cx="6897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1004F1-6115-4AB6-8F2B-489CD5EA9D41}"/>
                  </a:ext>
                </a:extLst>
              </p14:cNvPr>
              <p14:cNvContentPartPr/>
              <p14:nvPr/>
            </p14:nvContentPartPr>
            <p14:xfrm>
              <a:off x="5923200" y="1188160"/>
              <a:ext cx="457200" cy="2426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1004F1-6115-4AB6-8F2B-489CD5EA9D4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905200" y="1170520"/>
                <a:ext cx="4928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33633A2-8237-4F60-949C-60B902CFAF02}"/>
                  </a:ext>
                </a:extLst>
              </p14:cNvPr>
              <p14:cNvContentPartPr/>
              <p14:nvPr/>
            </p14:nvContentPartPr>
            <p14:xfrm>
              <a:off x="5473560" y="1173400"/>
              <a:ext cx="296280" cy="306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33633A2-8237-4F60-949C-60B902CFAF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55899" y="1155400"/>
                <a:ext cx="331963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B0A908-8C39-4290-999C-EA75653EB7CC}"/>
                  </a:ext>
                </a:extLst>
              </p14:cNvPr>
              <p14:cNvContentPartPr/>
              <p14:nvPr/>
            </p14:nvContentPartPr>
            <p14:xfrm>
              <a:off x="484680" y="2470120"/>
              <a:ext cx="3073680" cy="19526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B0A908-8C39-4290-999C-EA75653EB7C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6680" y="2452477"/>
                <a:ext cx="3109320" cy="1988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E8991-48AD-472A-A70D-E1EB65CB1DFA}"/>
                  </a:ext>
                </a:extLst>
              </p14:cNvPr>
              <p14:cNvContentPartPr/>
              <p14:nvPr/>
            </p14:nvContentPartPr>
            <p14:xfrm>
              <a:off x="4476000" y="995560"/>
              <a:ext cx="411120" cy="889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E8991-48AD-472A-A70D-E1EB65CB1DF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458345" y="977560"/>
                <a:ext cx="446791" cy="9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9A6B9F9-16DC-4342-98F6-C12827375CC6}"/>
                  </a:ext>
                </a:extLst>
              </p14:cNvPr>
              <p14:cNvContentPartPr/>
              <p14:nvPr/>
            </p14:nvContentPartPr>
            <p14:xfrm>
              <a:off x="4531080" y="2163400"/>
              <a:ext cx="855000" cy="375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9A6B9F9-16DC-4342-98F6-C12827375CC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513080" y="2145400"/>
                <a:ext cx="89064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6688D7-8076-4AE7-9FE2-6F74A8267FA0}"/>
                  </a:ext>
                </a:extLst>
              </p14:cNvPr>
              <p14:cNvContentPartPr/>
              <p14:nvPr/>
            </p14:nvContentPartPr>
            <p14:xfrm>
              <a:off x="6552840" y="2590360"/>
              <a:ext cx="212040" cy="1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6688D7-8076-4AE7-9FE2-6F74A8267FA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534840" y="2572360"/>
                <a:ext cx="24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E92BA28-5E88-49D7-94C9-38D0702CC96C}"/>
                  </a:ext>
                </a:extLst>
              </p14:cNvPr>
              <p14:cNvContentPartPr/>
              <p14:nvPr/>
            </p14:nvContentPartPr>
            <p14:xfrm>
              <a:off x="6532320" y="2712040"/>
              <a:ext cx="223560" cy="50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E92BA28-5E88-49D7-94C9-38D0702CC96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514680" y="2694400"/>
                <a:ext cx="259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CA99332-0220-415D-BE36-66A37B0EB1E8}"/>
                  </a:ext>
                </a:extLst>
              </p14:cNvPr>
              <p14:cNvContentPartPr/>
              <p14:nvPr/>
            </p14:nvContentPartPr>
            <p14:xfrm>
              <a:off x="6029760" y="2451040"/>
              <a:ext cx="362160" cy="3128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CA99332-0220-415D-BE36-66A37B0EB1E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11778" y="2433400"/>
                <a:ext cx="397765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F707D8-9CE9-4718-8ABE-C137E2AA945A}"/>
                  </a:ext>
                </a:extLst>
              </p14:cNvPr>
              <p14:cNvContentPartPr/>
              <p14:nvPr/>
            </p14:nvContentPartPr>
            <p14:xfrm>
              <a:off x="6919680" y="2447800"/>
              <a:ext cx="126396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F707D8-9CE9-4718-8ABE-C137E2AA945A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01685" y="2429818"/>
                <a:ext cx="1299590" cy="405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92C5B2-B979-48F8-A06C-E521ECFC82D3}"/>
                  </a:ext>
                </a:extLst>
              </p14:cNvPr>
              <p14:cNvContentPartPr/>
              <p14:nvPr/>
            </p14:nvContentPartPr>
            <p14:xfrm>
              <a:off x="5089800" y="3342400"/>
              <a:ext cx="376200" cy="35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92C5B2-B979-48F8-A06C-E521ECFC82D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071800" y="3324760"/>
                <a:ext cx="4118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58A523-29DD-405B-A8A4-BA30CA7AE470}"/>
                  </a:ext>
                </a:extLst>
              </p14:cNvPr>
              <p14:cNvContentPartPr/>
              <p14:nvPr/>
            </p14:nvContentPartPr>
            <p14:xfrm>
              <a:off x="6520080" y="3586120"/>
              <a:ext cx="115560" cy="108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58A523-29DD-405B-A8A4-BA30CA7AE470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502440" y="3568480"/>
                <a:ext cx="151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A95A28D-9D40-42A1-A37D-67BD5DDA7B6F}"/>
                  </a:ext>
                </a:extLst>
              </p14:cNvPr>
              <p14:cNvContentPartPr/>
              <p14:nvPr/>
            </p14:nvContentPartPr>
            <p14:xfrm>
              <a:off x="6522600" y="3677560"/>
              <a:ext cx="131400" cy="10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A95A28D-9D40-42A1-A37D-67BD5DDA7B6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504600" y="365956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F6897F4-972A-4886-B3DF-5BFA9038E391}"/>
                  </a:ext>
                </a:extLst>
              </p14:cNvPr>
              <p14:cNvContentPartPr/>
              <p14:nvPr/>
            </p14:nvContentPartPr>
            <p14:xfrm>
              <a:off x="8089680" y="3373000"/>
              <a:ext cx="90000" cy="752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F6897F4-972A-4886-B3DF-5BFA9038E391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071680" y="3355360"/>
                <a:ext cx="1256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F7D48B5-F44C-4814-8C21-8F3DB2CC1D3B}"/>
                  </a:ext>
                </a:extLst>
              </p14:cNvPr>
              <p14:cNvContentPartPr/>
              <p14:nvPr/>
            </p14:nvContentPartPr>
            <p14:xfrm>
              <a:off x="6800160" y="3413320"/>
              <a:ext cx="1170720" cy="340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F7D48B5-F44C-4814-8C21-8F3DB2CC1D3B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782160" y="3395680"/>
                <a:ext cx="12063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E3C8C5-AA92-4B90-891C-7F2D3F2A15EC}"/>
                  </a:ext>
                </a:extLst>
              </p14:cNvPr>
              <p14:cNvContentPartPr/>
              <p14:nvPr/>
            </p14:nvContentPartPr>
            <p14:xfrm>
              <a:off x="6113280" y="3466600"/>
              <a:ext cx="288360" cy="3009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CE3C8C5-AA92-4B90-891C-7F2D3F2A15E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095640" y="3448600"/>
                <a:ext cx="3240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7B52E1-46F9-4D60-B460-023FCC171184}"/>
                  </a:ext>
                </a:extLst>
              </p14:cNvPr>
              <p14:cNvContentPartPr/>
              <p14:nvPr/>
            </p14:nvContentPartPr>
            <p14:xfrm>
              <a:off x="4836000" y="3972040"/>
              <a:ext cx="3072960" cy="892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7B52E1-46F9-4D60-B460-023FCC17118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818000" y="3954400"/>
                <a:ext cx="3108600" cy="92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3492114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39589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BAFAA7C-CB77-4C52-81AE-421DCC9A2573}"/>
                  </a:ext>
                </a:extLst>
              </p14:cNvPr>
              <p14:cNvContentPartPr/>
              <p14:nvPr/>
            </p14:nvContentPartPr>
            <p14:xfrm>
              <a:off x="1125840" y="1077640"/>
              <a:ext cx="252360" cy="802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BAFAA7C-CB77-4C52-81AE-421DCC9A2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8200" y="1059640"/>
                <a:ext cx="2880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A34D7A8-0D90-45CB-BDD1-E49D46B26F40}"/>
                  </a:ext>
                </a:extLst>
              </p14:cNvPr>
              <p14:cNvContentPartPr/>
              <p14:nvPr/>
            </p14:nvContentPartPr>
            <p14:xfrm>
              <a:off x="2224920" y="1259080"/>
              <a:ext cx="212400" cy="115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A34D7A8-0D90-45CB-BDD1-E49D46B26F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6920" y="1241080"/>
                <a:ext cx="248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465512-9E97-448C-899D-EAADD5233E43}"/>
                  </a:ext>
                </a:extLst>
              </p14:cNvPr>
              <p14:cNvContentPartPr/>
              <p14:nvPr/>
            </p14:nvContentPartPr>
            <p14:xfrm>
              <a:off x="2234640" y="1391560"/>
              <a:ext cx="185760" cy="147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465512-9E97-448C-899D-EAADD5233E4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7000" y="1373920"/>
                <a:ext cx="2214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1433EC-2852-474B-81D5-443B35632FC4}"/>
                  </a:ext>
                </a:extLst>
              </p14:cNvPr>
              <p14:cNvContentPartPr/>
              <p14:nvPr/>
            </p14:nvContentPartPr>
            <p14:xfrm>
              <a:off x="1207920" y="1334320"/>
              <a:ext cx="710640" cy="280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1433EC-2852-474B-81D5-443B35632F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90280" y="1316320"/>
                <a:ext cx="7462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A14EC45-CC08-40E4-A4FB-9A9C7A7D0FCF}"/>
                  </a:ext>
                </a:extLst>
              </p14:cNvPr>
              <p14:cNvContentPartPr/>
              <p14:nvPr/>
            </p14:nvContentPartPr>
            <p14:xfrm>
              <a:off x="2997120" y="834280"/>
              <a:ext cx="203760" cy="1047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A14EC45-CC08-40E4-A4FB-9A9C7A7D0F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79120" y="816280"/>
                <a:ext cx="2394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34DB6F4-CD18-4226-8ECB-93AB6AE2790E}"/>
                  </a:ext>
                </a:extLst>
              </p14:cNvPr>
              <p14:cNvContentPartPr/>
              <p14:nvPr/>
            </p14:nvContentPartPr>
            <p14:xfrm>
              <a:off x="2772120" y="1350880"/>
              <a:ext cx="468000" cy="2340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34DB6F4-CD18-4226-8ECB-93AB6AE27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54120" y="1333213"/>
                <a:ext cx="503640" cy="26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7901BE1-10BA-4A5E-BC43-9A4905A6DBD1}"/>
                  </a:ext>
                </a:extLst>
              </p14:cNvPr>
              <p14:cNvContentPartPr/>
              <p14:nvPr/>
            </p14:nvContentPartPr>
            <p14:xfrm>
              <a:off x="2701920" y="1045960"/>
              <a:ext cx="518040" cy="24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7901BE1-10BA-4A5E-BC43-9A4905A6DB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84280" y="1028294"/>
                <a:ext cx="55368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847148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BAFAA7C-CB77-4C52-81AE-421DCC9A2573}"/>
                  </a:ext>
                </a:extLst>
              </p14:cNvPr>
              <p14:cNvContentPartPr/>
              <p14:nvPr/>
            </p14:nvContentPartPr>
            <p14:xfrm>
              <a:off x="1125840" y="1077640"/>
              <a:ext cx="252360" cy="802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BAFAA7C-CB77-4C52-81AE-421DCC9A2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8200" y="1059640"/>
                <a:ext cx="2880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A34D7A8-0D90-45CB-BDD1-E49D46B26F40}"/>
                  </a:ext>
                </a:extLst>
              </p14:cNvPr>
              <p14:cNvContentPartPr/>
              <p14:nvPr/>
            </p14:nvContentPartPr>
            <p14:xfrm>
              <a:off x="2224920" y="1259080"/>
              <a:ext cx="212400" cy="115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A34D7A8-0D90-45CB-BDD1-E49D46B26F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6920" y="1241080"/>
                <a:ext cx="248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465512-9E97-448C-899D-EAADD5233E43}"/>
                  </a:ext>
                </a:extLst>
              </p14:cNvPr>
              <p14:cNvContentPartPr/>
              <p14:nvPr/>
            </p14:nvContentPartPr>
            <p14:xfrm>
              <a:off x="2234640" y="1391560"/>
              <a:ext cx="185760" cy="147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465512-9E97-448C-899D-EAADD5233E4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7000" y="1373920"/>
                <a:ext cx="2214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1433EC-2852-474B-81D5-443B35632FC4}"/>
                  </a:ext>
                </a:extLst>
              </p14:cNvPr>
              <p14:cNvContentPartPr/>
              <p14:nvPr/>
            </p14:nvContentPartPr>
            <p14:xfrm>
              <a:off x="1207920" y="1334320"/>
              <a:ext cx="710640" cy="280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1433EC-2852-474B-81D5-443B35632F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90280" y="1316320"/>
                <a:ext cx="7462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A14EC45-CC08-40E4-A4FB-9A9C7A7D0FCF}"/>
                  </a:ext>
                </a:extLst>
              </p14:cNvPr>
              <p14:cNvContentPartPr/>
              <p14:nvPr/>
            </p14:nvContentPartPr>
            <p14:xfrm>
              <a:off x="2997120" y="834280"/>
              <a:ext cx="203760" cy="1047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A14EC45-CC08-40E4-A4FB-9A9C7A7D0F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79120" y="816280"/>
                <a:ext cx="2394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34DB6F4-CD18-4226-8ECB-93AB6AE2790E}"/>
                  </a:ext>
                </a:extLst>
              </p14:cNvPr>
              <p14:cNvContentPartPr/>
              <p14:nvPr/>
            </p14:nvContentPartPr>
            <p14:xfrm>
              <a:off x="2772120" y="1350880"/>
              <a:ext cx="468000" cy="2340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34DB6F4-CD18-4226-8ECB-93AB6AE27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54120" y="1333213"/>
                <a:ext cx="503640" cy="26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7901BE1-10BA-4A5E-BC43-9A4905A6DBD1}"/>
                  </a:ext>
                </a:extLst>
              </p14:cNvPr>
              <p14:cNvContentPartPr/>
              <p14:nvPr/>
            </p14:nvContentPartPr>
            <p14:xfrm>
              <a:off x="2701920" y="1045960"/>
              <a:ext cx="518040" cy="24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7901BE1-10BA-4A5E-BC43-9A4905A6DB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84280" y="1028294"/>
                <a:ext cx="55368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p:pic>
        <p:nvPicPr>
          <p:cNvPr id="2" name="Picture 1">
            <a:extLst>
              <a:ext uri="{FF2B5EF4-FFF2-40B4-BE49-F238E27FC236}">
                <a16:creationId xmlns:a16="http://schemas.microsoft.com/office/drawing/2014/main" id="{B992C1B6-7EA0-4496-8F68-C8D1B8F35096}"/>
              </a:ext>
            </a:extLst>
          </p:cNvPr>
          <p:cNvPicPr>
            <a:picLocks noChangeAspect="1"/>
          </p:cNvPicPr>
          <p:nvPr/>
        </p:nvPicPr>
        <p:blipFill rotWithShape="1">
          <a:blip r:embed="rId20"/>
          <a:srcRect l="47500" t="17766" r="25000" b="67778"/>
          <a:stretch/>
        </p:blipFill>
        <p:spPr>
          <a:xfrm>
            <a:off x="4419600" y="903480"/>
            <a:ext cx="4526280" cy="26767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689784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BAFAA7C-CB77-4C52-81AE-421DCC9A2573}"/>
                  </a:ext>
                </a:extLst>
              </p14:cNvPr>
              <p14:cNvContentPartPr/>
              <p14:nvPr/>
            </p14:nvContentPartPr>
            <p14:xfrm>
              <a:off x="1125840" y="1077640"/>
              <a:ext cx="252360" cy="802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BAFAA7C-CB77-4C52-81AE-421DCC9A2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8200" y="1059640"/>
                <a:ext cx="2880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A34D7A8-0D90-45CB-BDD1-E49D46B26F40}"/>
                  </a:ext>
                </a:extLst>
              </p14:cNvPr>
              <p14:cNvContentPartPr/>
              <p14:nvPr/>
            </p14:nvContentPartPr>
            <p14:xfrm>
              <a:off x="2224920" y="1259080"/>
              <a:ext cx="212400" cy="115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A34D7A8-0D90-45CB-BDD1-E49D46B26F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6920" y="1241080"/>
                <a:ext cx="248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465512-9E97-448C-899D-EAADD5233E43}"/>
                  </a:ext>
                </a:extLst>
              </p14:cNvPr>
              <p14:cNvContentPartPr/>
              <p14:nvPr/>
            </p14:nvContentPartPr>
            <p14:xfrm>
              <a:off x="2234640" y="1391560"/>
              <a:ext cx="185760" cy="147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465512-9E97-448C-899D-EAADD5233E4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7000" y="1373920"/>
                <a:ext cx="2214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1433EC-2852-474B-81D5-443B35632FC4}"/>
                  </a:ext>
                </a:extLst>
              </p14:cNvPr>
              <p14:cNvContentPartPr/>
              <p14:nvPr/>
            </p14:nvContentPartPr>
            <p14:xfrm>
              <a:off x="1207920" y="1334320"/>
              <a:ext cx="710640" cy="280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1433EC-2852-474B-81D5-443B35632F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90280" y="1316320"/>
                <a:ext cx="7462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A14EC45-CC08-40E4-A4FB-9A9C7A7D0FCF}"/>
                  </a:ext>
                </a:extLst>
              </p14:cNvPr>
              <p14:cNvContentPartPr/>
              <p14:nvPr/>
            </p14:nvContentPartPr>
            <p14:xfrm>
              <a:off x="2997120" y="834280"/>
              <a:ext cx="203760" cy="1047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A14EC45-CC08-40E4-A4FB-9A9C7A7D0F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79120" y="816280"/>
                <a:ext cx="2394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34DB6F4-CD18-4226-8ECB-93AB6AE2790E}"/>
                  </a:ext>
                </a:extLst>
              </p14:cNvPr>
              <p14:cNvContentPartPr/>
              <p14:nvPr/>
            </p14:nvContentPartPr>
            <p14:xfrm>
              <a:off x="2772120" y="1350880"/>
              <a:ext cx="468000" cy="2340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34DB6F4-CD18-4226-8ECB-93AB6AE27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54120" y="1333213"/>
                <a:ext cx="503640" cy="26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7901BE1-10BA-4A5E-BC43-9A4905A6DBD1}"/>
                  </a:ext>
                </a:extLst>
              </p14:cNvPr>
              <p14:cNvContentPartPr/>
              <p14:nvPr/>
            </p14:nvContentPartPr>
            <p14:xfrm>
              <a:off x="2701920" y="1045960"/>
              <a:ext cx="518040" cy="24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7901BE1-10BA-4A5E-BC43-9A4905A6DB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84280" y="1028294"/>
                <a:ext cx="55368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p:pic>
        <p:nvPicPr>
          <p:cNvPr id="2" name="Picture 1">
            <a:extLst>
              <a:ext uri="{FF2B5EF4-FFF2-40B4-BE49-F238E27FC236}">
                <a16:creationId xmlns:a16="http://schemas.microsoft.com/office/drawing/2014/main" id="{B992C1B6-7EA0-4496-8F68-C8D1B8F35096}"/>
              </a:ext>
            </a:extLst>
          </p:cNvPr>
          <p:cNvPicPr>
            <a:picLocks noChangeAspect="1"/>
          </p:cNvPicPr>
          <p:nvPr/>
        </p:nvPicPr>
        <p:blipFill rotWithShape="1">
          <a:blip r:embed="rId20"/>
          <a:srcRect l="47500" t="17766" r="25000" b="67778"/>
          <a:stretch/>
        </p:blipFill>
        <p:spPr>
          <a:xfrm>
            <a:off x="4419600" y="903480"/>
            <a:ext cx="4526280" cy="267675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EAB7F036-AE83-478D-AF56-2C3F45E62966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l="48249" t="9040" r="24252" b="71196"/>
          <a:stretch/>
        </p:blipFill>
        <p:spPr>
          <a:xfrm>
            <a:off x="223520" y="3066814"/>
            <a:ext cx="4526115" cy="36596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50878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BAFAA7C-CB77-4C52-81AE-421DCC9A2573}"/>
                  </a:ext>
                </a:extLst>
              </p14:cNvPr>
              <p14:cNvContentPartPr/>
              <p14:nvPr/>
            </p14:nvContentPartPr>
            <p14:xfrm>
              <a:off x="1125840" y="1077640"/>
              <a:ext cx="252360" cy="802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BAFAA7C-CB77-4C52-81AE-421DCC9A2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8200" y="1059640"/>
                <a:ext cx="2880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A34D7A8-0D90-45CB-BDD1-E49D46B26F40}"/>
                  </a:ext>
                </a:extLst>
              </p14:cNvPr>
              <p14:cNvContentPartPr/>
              <p14:nvPr/>
            </p14:nvContentPartPr>
            <p14:xfrm>
              <a:off x="2224920" y="1259080"/>
              <a:ext cx="212400" cy="115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A34D7A8-0D90-45CB-BDD1-E49D46B26F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6920" y="1241080"/>
                <a:ext cx="248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465512-9E97-448C-899D-EAADD5233E43}"/>
                  </a:ext>
                </a:extLst>
              </p14:cNvPr>
              <p14:cNvContentPartPr/>
              <p14:nvPr/>
            </p14:nvContentPartPr>
            <p14:xfrm>
              <a:off x="2234640" y="1391560"/>
              <a:ext cx="185760" cy="147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465512-9E97-448C-899D-EAADD5233E4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17000" y="1373920"/>
                <a:ext cx="2214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1433EC-2852-474B-81D5-443B35632FC4}"/>
                  </a:ext>
                </a:extLst>
              </p14:cNvPr>
              <p14:cNvContentPartPr/>
              <p14:nvPr/>
            </p14:nvContentPartPr>
            <p14:xfrm>
              <a:off x="1207920" y="1334320"/>
              <a:ext cx="710640" cy="280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1433EC-2852-474B-81D5-443B35632F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90280" y="1316320"/>
                <a:ext cx="74628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A14EC45-CC08-40E4-A4FB-9A9C7A7D0FCF}"/>
                  </a:ext>
                </a:extLst>
              </p14:cNvPr>
              <p14:cNvContentPartPr/>
              <p14:nvPr/>
            </p14:nvContentPartPr>
            <p14:xfrm>
              <a:off x="2997120" y="834280"/>
              <a:ext cx="203760" cy="1047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A14EC45-CC08-40E4-A4FB-9A9C7A7D0F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79120" y="816280"/>
                <a:ext cx="2394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34DB6F4-CD18-4226-8ECB-93AB6AE2790E}"/>
                  </a:ext>
                </a:extLst>
              </p14:cNvPr>
              <p14:cNvContentPartPr/>
              <p14:nvPr/>
            </p14:nvContentPartPr>
            <p14:xfrm>
              <a:off x="2772120" y="1350880"/>
              <a:ext cx="468000" cy="2340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34DB6F4-CD18-4226-8ECB-93AB6AE279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54120" y="1333213"/>
                <a:ext cx="503640" cy="26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7901BE1-10BA-4A5E-BC43-9A4905A6DBD1}"/>
                  </a:ext>
                </a:extLst>
              </p14:cNvPr>
              <p14:cNvContentPartPr/>
              <p14:nvPr/>
            </p14:nvContentPartPr>
            <p14:xfrm>
              <a:off x="2701920" y="1045960"/>
              <a:ext cx="518040" cy="24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7901BE1-10BA-4A5E-BC43-9A4905A6DB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84280" y="1028294"/>
                <a:ext cx="55368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p:pic>
        <p:nvPicPr>
          <p:cNvPr id="2" name="Picture 1">
            <a:extLst>
              <a:ext uri="{FF2B5EF4-FFF2-40B4-BE49-F238E27FC236}">
                <a16:creationId xmlns:a16="http://schemas.microsoft.com/office/drawing/2014/main" id="{B992C1B6-7EA0-4496-8F68-C8D1B8F35096}"/>
              </a:ext>
            </a:extLst>
          </p:cNvPr>
          <p:cNvPicPr>
            <a:picLocks noChangeAspect="1"/>
          </p:cNvPicPr>
          <p:nvPr/>
        </p:nvPicPr>
        <p:blipFill rotWithShape="1">
          <a:blip r:embed="rId20"/>
          <a:srcRect l="47500" t="17766" r="25000" b="67778"/>
          <a:stretch/>
        </p:blipFill>
        <p:spPr>
          <a:xfrm>
            <a:off x="4419600" y="903480"/>
            <a:ext cx="4526280" cy="267675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32A6B07-227F-4DE2-AD8C-EF8B9A602F3B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l="50316" t="30936" r="23434" b="52958"/>
          <a:stretch/>
        </p:blipFill>
        <p:spPr>
          <a:xfrm>
            <a:off x="4572000" y="3477153"/>
            <a:ext cx="4320540" cy="298228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EAB7F036-AE83-478D-AF56-2C3F45E62966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l="48249" t="9040" r="24252" b="71196"/>
          <a:stretch/>
        </p:blipFill>
        <p:spPr>
          <a:xfrm>
            <a:off x="223520" y="3066814"/>
            <a:ext cx="4526115" cy="36596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641833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186A9D4-4588-46F1-A59F-816B121044F7}"/>
                  </a:ext>
                </a:extLst>
              </p14:cNvPr>
              <p14:cNvContentPartPr/>
              <p14:nvPr/>
            </p14:nvContentPartPr>
            <p14:xfrm>
              <a:off x="345080" y="873160"/>
              <a:ext cx="2359440" cy="651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186A9D4-4588-46F1-A59F-816B121044F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080" y="855520"/>
                <a:ext cx="239508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839F5B5-7225-4A96-9C7D-56A158F9D294}"/>
                  </a:ext>
                </a:extLst>
              </p14:cNvPr>
              <p14:cNvContentPartPr/>
              <p14:nvPr/>
            </p14:nvContentPartPr>
            <p14:xfrm>
              <a:off x="3139040" y="1115800"/>
              <a:ext cx="288720" cy="16632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839F5B5-7225-4A96-9C7D-56A158F9D2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1400" y="1098160"/>
                <a:ext cx="324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E04B83D-A9EC-44BF-A5C7-44CFC0E8E7D1}"/>
                  </a:ext>
                </a:extLst>
              </p14:cNvPr>
              <p14:cNvContentPartPr/>
              <p14:nvPr/>
            </p14:nvContentPartPr>
            <p14:xfrm>
              <a:off x="3139040" y="893680"/>
              <a:ext cx="230040" cy="10188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E04B83D-A9EC-44BF-A5C7-44CFC0E8E7D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040" y="876040"/>
                <a:ext cx="2656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A6A7709-C5FF-4F40-8D62-F8CB180A4C48}"/>
                  </a:ext>
                </a:extLst>
              </p14:cNvPr>
              <p14:cNvContentPartPr/>
              <p14:nvPr/>
            </p14:nvContentPartPr>
            <p14:xfrm>
              <a:off x="3596240" y="1068280"/>
              <a:ext cx="187920" cy="190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A6A7709-C5FF-4F40-8D62-F8CB180A4C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78600" y="1050280"/>
                <a:ext cx="223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9D77A58-04B0-494A-8F28-AF8802C3EFD4}"/>
                  </a:ext>
                </a:extLst>
              </p14:cNvPr>
              <p14:cNvContentPartPr/>
              <p14:nvPr/>
            </p14:nvContentPartPr>
            <p14:xfrm>
              <a:off x="3636920" y="1170520"/>
              <a:ext cx="163800" cy="82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9D77A58-04B0-494A-8F28-AF8802C3EF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80" y="1152520"/>
                <a:ext cx="199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4FC9042-1AC8-4386-B7CB-85C77A4FFD6F}"/>
                  </a:ext>
                </a:extLst>
              </p14:cNvPr>
              <p14:cNvContentPartPr/>
              <p14:nvPr/>
            </p14:nvContentPartPr>
            <p14:xfrm>
              <a:off x="3970280" y="877120"/>
              <a:ext cx="261000" cy="38376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4FC9042-1AC8-4386-B7CB-85C77A4FFD6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52640" y="859480"/>
                <a:ext cx="29664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5968330-8457-45A0-B6CE-11F359FEF168}"/>
                  </a:ext>
                </a:extLst>
              </p14:cNvPr>
              <p14:cNvContentPartPr/>
              <p14:nvPr/>
            </p14:nvContentPartPr>
            <p14:xfrm>
              <a:off x="4301480" y="1188160"/>
              <a:ext cx="6480" cy="7740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5968330-8457-45A0-B6CE-11F359FEF16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83480" y="1170520"/>
                <a:ext cx="42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8E0FA28-F0AC-40FB-927A-DFA78345BD4A}"/>
                  </a:ext>
                </a:extLst>
              </p14:cNvPr>
              <p14:cNvContentPartPr/>
              <p14:nvPr/>
            </p14:nvContentPartPr>
            <p14:xfrm>
              <a:off x="4236320" y="1056040"/>
              <a:ext cx="360" cy="3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8E0FA28-F0AC-40FB-927A-DFA78345BD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18680" y="103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18D64DF-6C33-4D12-8DC7-2AD884CABD32}"/>
                  </a:ext>
                </a:extLst>
              </p14:cNvPr>
              <p14:cNvContentPartPr/>
              <p14:nvPr/>
            </p14:nvContentPartPr>
            <p14:xfrm>
              <a:off x="4407320" y="1151440"/>
              <a:ext cx="194760" cy="9828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18D64DF-6C33-4D12-8DC7-2AD884CABD3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89320" y="1133440"/>
                <a:ext cx="230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83E4CC4-FA3A-4E77-AFB1-4F0739987763}"/>
                  </a:ext>
                </a:extLst>
              </p14:cNvPr>
              <p14:cNvContentPartPr/>
              <p14:nvPr/>
            </p14:nvContentPartPr>
            <p14:xfrm>
              <a:off x="3844640" y="1442320"/>
              <a:ext cx="208440" cy="103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83E4CC4-FA3A-4E77-AFB1-4F07399877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27000" y="1424680"/>
                <a:ext cx="2440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74CFCF3-5784-425F-A97F-480C06FC3822}"/>
                  </a:ext>
                </a:extLst>
              </p14:cNvPr>
              <p14:cNvContentPartPr/>
              <p14:nvPr/>
            </p14:nvContentPartPr>
            <p14:xfrm>
              <a:off x="4145600" y="1381480"/>
              <a:ext cx="89280" cy="14400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74CFCF3-5784-425F-A97F-480C06FC382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27600" y="1363480"/>
                <a:ext cx="1249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A0FDFF1-E530-4822-B54B-5A76B9E1D5F7}"/>
                  </a:ext>
                </a:extLst>
              </p14:cNvPr>
              <p14:cNvContentPartPr/>
              <p14:nvPr/>
            </p14:nvContentPartPr>
            <p14:xfrm>
              <a:off x="4073960" y="1458520"/>
              <a:ext cx="152280" cy="432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A0FDFF1-E530-4822-B54B-5A76B9E1D5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56320" y="1440880"/>
                <a:ext cx="187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6C5B898-E2B6-4F25-B4F1-175BB18B724A}"/>
                  </a:ext>
                </a:extLst>
              </p14:cNvPr>
              <p14:cNvContentPartPr/>
              <p14:nvPr/>
            </p14:nvContentPartPr>
            <p14:xfrm>
              <a:off x="4307600" y="1411720"/>
              <a:ext cx="155880" cy="12636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6C5B898-E2B6-4F25-B4F1-175BB18B724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9600" y="1393720"/>
                <a:ext cx="1915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437E2CC-6AF1-4720-A3C9-AF4FD889D5FB}"/>
                  </a:ext>
                </a:extLst>
              </p14:cNvPr>
              <p14:cNvContentPartPr/>
              <p14:nvPr/>
            </p14:nvContentPartPr>
            <p14:xfrm>
              <a:off x="4521800" y="1380040"/>
              <a:ext cx="111240" cy="12492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437E2CC-6AF1-4720-A3C9-AF4FD889D5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03800" y="1362400"/>
                <a:ext cx="1468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6D89C79-CED0-4F26-9B43-85A10861386F}"/>
                  </a:ext>
                </a:extLst>
              </p14:cNvPr>
              <p14:cNvContentPartPr/>
              <p14:nvPr/>
            </p14:nvContentPartPr>
            <p14:xfrm>
              <a:off x="4967840" y="792880"/>
              <a:ext cx="157320" cy="8280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6D89C79-CED0-4F26-9B43-85A1086138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50200" y="775240"/>
                <a:ext cx="1929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9AAF4517-6FD8-4CD4-A39C-215577F46642}"/>
                  </a:ext>
                </a:extLst>
              </p14:cNvPr>
              <p14:cNvContentPartPr/>
              <p14:nvPr/>
            </p14:nvContentPartPr>
            <p14:xfrm>
              <a:off x="4744280" y="1178080"/>
              <a:ext cx="361440" cy="223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9AAF4517-6FD8-4CD4-A39C-215577F466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6640" y="1160080"/>
                <a:ext cx="39708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EE2AEDC-EAE9-45E4-A529-237F21CE4517}"/>
                  </a:ext>
                </a:extLst>
              </p14:cNvPr>
              <p14:cNvContentPartPr/>
              <p14:nvPr/>
            </p14:nvContentPartPr>
            <p14:xfrm>
              <a:off x="4790720" y="1259440"/>
              <a:ext cx="293400" cy="18648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EE2AEDC-EAE9-45E4-A529-237F21CE45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3080" y="1241800"/>
                <a:ext cx="3290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5504C13-0BBC-4A22-B74C-56EDDEE0BE06}"/>
                  </a:ext>
                </a:extLst>
              </p14:cNvPr>
              <p14:cNvContentPartPr/>
              <p14:nvPr/>
            </p14:nvContentPartPr>
            <p14:xfrm>
              <a:off x="4791440" y="939040"/>
              <a:ext cx="341280" cy="18108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5504C13-0BBC-4A22-B74C-56EDDEE0BE0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3459" y="921040"/>
                <a:ext cx="376882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750B3991-43A4-4354-8E37-217D69219E00}"/>
                  </a:ext>
                </a:extLst>
              </p14:cNvPr>
              <p14:cNvContentPartPr/>
              <p14:nvPr/>
            </p14:nvContentPartPr>
            <p14:xfrm>
              <a:off x="5374280" y="1076560"/>
              <a:ext cx="192240" cy="1116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750B3991-43A4-4354-8E37-217D69219E0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05856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F834BC3-7D71-4A01-8FB3-EFFCF2594D34}"/>
                  </a:ext>
                </a:extLst>
              </p14:cNvPr>
              <p14:cNvContentPartPr/>
              <p14:nvPr/>
            </p14:nvContentPartPr>
            <p14:xfrm>
              <a:off x="5384720" y="1178080"/>
              <a:ext cx="153000" cy="936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F834BC3-7D71-4A01-8FB3-EFFCF2594D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6720" y="1160440"/>
                <a:ext cx="1886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BFC19231-67FA-4C65-BC7F-B34758177CA4}"/>
                  </a:ext>
                </a:extLst>
              </p14:cNvPr>
              <p14:cNvContentPartPr/>
              <p14:nvPr/>
            </p14:nvContentPartPr>
            <p14:xfrm>
              <a:off x="5699360" y="731320"/>
              <a:ext cx="554400" cy="7336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BFC19231-67FA-4C65-BC7F-B34758177C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81720" y="713680"/>
                <a:ext cx="590040" cy="76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045D72AE-573A-4DE9-BA14-27D166EB20A3}"/>
                  </a:ext>
                </a:extLst>
              </p14:cNvPr>
              <p14:cNvContentPartPr/>
              <p14:nvPr/>
            </p14:nvContentPartPr>
            <p14:xfrm>
              <a:off x="2824040" y="3996520"/>
              <a:ext cx="10800" cy="648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045D72AE-573A-4DE9-BA14-27D166EB20A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06400" y="3978520"/>
                <a:ext cx="46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45F6755-D21D-40A9-A252-1EDAE21E7EF7}"/>
                  </a:ext>
                </a:extLst>
              </p14:cNvPr>
              <p14:cNvContentPartPr/>
              <p14:nvPr/>
            </p14:nvContentPartPr>
            <p14:xfrm>
              <a:off x="2185760" y="3968800"/>
              <a:ext cx="268200" cy="4374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45F6755-D21D-40A9-A252-1EDAE21E7EF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68120" y="3951160"/>
                <a:ext cx="303840" cy="47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975291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14:cNvPr>
              <p14:cNvContentPartPr/>
              <p14:nvPr/>
            </p14:nvContentPartPr>
            <p14:xfrm>
              <a:off x="1845120" y="1045960"/>
              <a:ext cx="24120" cy="4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27480" y="1028320"/>
                <a:ext cx="597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14:cNvPr>
              <p14:cNvContentPartPr/>
              <p14:nvPr/>
            </p14:nvContentPartPr>
            <p14:xfrm>
              <a:off x="1851240" y="1218760"/>
              <a:ext cx="48600" cy="3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33240" y="1201120"/>
                <a:ext cx="842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14:cNvPr>
              <p14:cNvContentPartPr/>
              <p14:nvPr/>
            </p14:nvContentPartPr>
            <p14:xfrm>
              <a:off x="4448280" y="913840"/>
              <a:ext cx="510480" cy="49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30280" y="896200"/>
                <a:ext cx="5461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14:cNvPr>
              <p14:cNvContentPartPr/>
              <p14:nvPr/>
            </p14:nvContentPartPr>
            <p14:xfrm>
              <a:off x="2986680" y="882520"/>
              <a:ext cx="830160" cy="90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8680" y="864880"/>
                <a:ext cx="86580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14:cNvPr>
              <p14:cNvContentPartPr/>
              <p14:nvPr/>
            </p14:nvContentPartPr>
            <p14:xfrm>
              <a:off x="2221320" y="904120"/>
              <a:ext cx="652680" cy="43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330" y="886120"/>
                <a:ext cx="6883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14:cNvPr>
              <p14:cNvContentPartPr/>
              <p14:nvPr/>
            </p14:nvContentPartPr>
            <p14:xfrm>
              <a:off x="253560" y="966400"/>
              <a:ext cx="1381680" cy="73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5915" y="948760"/>
                <a:ext cx="1417329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14:cNvPr>
              <p14:cNvContentPartPr/>
              <p14:nvPr/>
            </p14:nvContentPartPr>
            <p14:xfrm>
              <a:off x="1602840" y="1868920"/>
              <a:ext cx="96120" cy="21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85200" y="1851280"/>
                <a:ext cx="1317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14:cNvPr>
              <p14:cNvContentPartPr/>
              <p14:nvPr/>
            </p14:nvContentPartPr>
            <p14:xfrm>
              <a:off x="284160" y="1674520"/>
              <a:ext cx="1190880" cy="429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165" y="1656505"/>
                <a:ext cx="1226509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14:cNvPr>
              <p14:cNvContentPartPr/>
              <p14:nvPr/>
            </p14:nvContentPartPr>
            <p14:xfrm>
              <a:off x="1744320" y="1675960"/>
              <a:ext cx="276840" cy="407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26680" y="1658320"/>
                <a:ext cx="3124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14:cNvPr>
              <p14:cNvContentPartPr/>
              <p14:nvPr/>
            </p14:nvContentPartPr>
            <p14:xfrm>
              <a:off x="2007840" y="1821760"/>
              <a:ext cx="481680" cy="68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90200" y="1804120"/>
                <a:ext cx="517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14:cNvPr>
              <p14:cNvContentPartPr/>
              <p14:nvPr/>
            </p14:nvContentPartPr>
            <p14:xfrm>
              <a:off x="2692200" y="1833280"/>
              <a:ext cx="8640" cy="1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4200" y="1815280"/>
                <a:ext cx="442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14:cNvPr>
              <p14:cNvContentPartPr/>
              <p14:nvPr/>
            </p14:nvContentPartPr>
            <p14:xfrm>
              <a:off x="2691480" y="2001040"/>
              <a:ext cx="11160" cy="2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73480" y="1983400"/>
                <a:ext cx="46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14:cNvPr>
              <p14:cNvContentPartPr/>
              <p14:nvPr/>
            </p14:nvContentPartPr>
            <p14:xfrm>
              <a:off x="3017280" y="1628080"/>
              <a:ext cx="1738440" cy="43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610080"/>
                <a:ext cx="17740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14:cNvPr>
              <p14:cNvContentPartPr/>
              <p14:nvPr/>
            </p14:nvContentPartPr>
            <p14:xfrm>
              <a:off x="4968120" y="1564720"/>
              <a:ext cx="676440" cy="34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50120" y="1546739"/>
                <a:ext cx="712080" cy="3812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14:cNvPr>
              <p14:cNvContentPartPr/>
              <p14:nvPr/>
            </p14:nvContentPartPr>
            <p14:xfrm>
              <a:off x="588720" y="2427640"/>
              <a:ext cx="1209240" cy="457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075" y="2410000"/>
                <a:ext cx="1244891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14:cNvPr>
              <p14:cNvContentPartPr/>
              <p14:nvPr/>
            </p14:nvContentPartPr>
            <p14:xfrm>
              <a:off x="2011080" y="2559400"/>
              <a:ext cx="18720" cy="39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93440" y="2541760"/>
                <a:ext cx="543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14:cNvPr>
              <p14:cNvContentPartPr/>
              <p14:nvPr/>
            </p14:nvContentPartPr>
            <p14:xfrm>
              <a:off x="2039520" y="2719240"/>
              <a:ext cx="1548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1880" y="2701600"/>
                <a:ext cx="511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14:cNvPr>
              <p14:cNvContentPartPr/>
              <p14:nvPr/>
            </p14:nvContentPartPr>
            <p14:xfrm>
              <a:off x="2469360" y="2478760"/>
              <a:ext cx="305640" cy="25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51720" y="2461120"/>
                <a:ext cx="3412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14:cNvPr>
              <p14:cNvContentPartPr/>
              <p14:nvPr/>
            </p14:nvContentPartPr>
            <p14:xfrm>
              <a:off x="2871480" y="2671720"/>
              <a:ext cx="14040" cy="61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3480" y="2653720"/>
                <a:ext cx="49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14:cNvPr>
              <p14:cNvContentPartPr/>
              <p14:nvPr/>
            </p14:nvContentPartPr>
            <p14:xfrm>
              <a:off x="2885160" y="248884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75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14:cNvPr>
              <p14:cNvContentPartPr/>
              <p14:nvPr/>
            </p14:nvContentPartPr>
            <p14:xfrm>
              <a:off x="3460080" y="2346640"/>
              <a:ext cx="1319040" cy="43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42085" y="2328985"/>
                <a:ext cx="1354670" cy="470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14:cNvPr>
              <p14:cNvContentPartPr/>
              <p14:nvPr/>
            </p14:nvContentPartPr>
            <p14:xfrm>
              <a:off x="2996040" y="2417920"/>
              <a:ext cx="1432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78400" y="2399920"/>
                <a:ext cx="178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14:cNvPr>
              <p14:cNvContentPartPr/>
              <p14:nvPr/>
            </p14:nvContentPartPr>
            <p14:xfrm>
              <a:off x="5824920" y="2235040"/>
              <a:ext cx="67680" cy="370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6920" y="2217040"/>
                <a:ext cx="10332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14:cNvPr>
              <p14:cNvContentPartPr/>
              <p14:nvPr/>
            </p14:nvContentPartPr>
            <p14:xfrm>
              <a:off x="6987360" y="2376880"/>
              <a:ext cx="254520" cy="14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69720" y="2359240"/>
                <a:ext cx="290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14:cNvPr>
              <p14:cNvContentPartPr/>
              <p14:nvPr/>
            </p14:nvContentPartPr>
            <p14:xfrm>
              <a:off x="7389120" y="2346640"/>
              <a:ext cx="77400" cy="183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71120" y="2329000"/>
                <a:ext cx="1130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14:cNvPr>
              <p14:cNvContentPartPr/>
              <p14:nvPr/>
            </p14:nvContentPartPr>
            <p14:xfrm>
              <a:off x="6002760" y="2206600"/>
              <a:ext cx="589320" cy="36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5109" y="2188600"/>
                <a:ext cx="624982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14:cNvPr>
              <p14:cNvContentPartPr/>
              <p14:nvPr/>
            </p14:nvContentPartPr>
            <p14:xfrm>
              <a:off x="5011680" y="2448160"/>
              <a:ext cx="495000" cy="19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93680" y="2430160"/>
                <a:ext cx="530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14:cNvPr>
              <p14:cNvContentPartPr/>
              <p14:nvPr/>
            </p14:nvContentPartPr>
            <p14:xfrm>
              <a:off x="7690440" y="2225680"/>
              <a:ext cx="35532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72800" y="2207680"/>
                <a:ext cx="3909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14:cNvPr>
              <p14:cNvContentPartPr/>
              <p14:nvPr/>
            </p14:nvContentPartPr>
            <p14:xfrm>
              <a:off x="8116680" y="2367160"/>
              <a:ext cx="70920" cy="97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98680" y="2349160"/>
                <a:ext cx="10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14:cNvPr>
              <p14:cNvContentPartPr/>
              <p14:nvPr/>
            </p14:nvContentPartPr>
            <p14:xfrm>
              <a:off x="8229360" y="2375080"/>
              <a:ext cx="150120" cy="83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211360" y="2357080"/>
                <a:ext cx="1857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14:cNvPr>
              <p14:cNvContentPartPr/>
              <p14:nvPr/>
            </p14:nvContentPartPr>
            <p14:xfrm>
              <a:off x="8400720" y="2215600"/>
              <a:ext cx="155160" cy="25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383080" y="2197600"/>
                <a:ext cx="190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14:cNvPr>
              <p14:cNvContentPartPr/>
              <p14:nvPr/>
            </p14:nvContentPartPr>
            <p14:xfrm>
              <a:off x="8583240" y="2331880"/>
              <a:ext cx="387000" cy="447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65600" y="2313880"/>
                <a:ext cx="4226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4F817F-B425-43ED-8AF0-A0AC35A19F61}"/>
                  </a:ext>
                </a:extLst>
              </p14:cNvPr>
              <p14:cNvContentPartPr/>
              <p14:nvPr/>
            </p14:nvContentPartPr>
            <p14:xfrm>
              <a:off x="601680" y="3098680"/>
              <a:ext cx="1236600" cy="44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4F817F-B425-43ED-8AF0-A0AC35A19F6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3680" y="3080666"/>
                <a:ext cx="1272240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24C209-FFE4-4F89-9456-F50D58B22C56}"/>
                  </a:ext>
                </a:extLst>
              </p14:cNvPr>
              <p14:cNvContentPartPr/>
              <p14:nvPr/>
            </p14:nvContentPartPr>
            <p14:xfrm>
              <a:off x="2042040" y="3157720"/>
              <a:ext cx="58320" cy="38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24C209-FFE4-4F89-9456-F50D58B22C5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4040" y="3140080"/>
                <a:ext cx="93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D19D978-EF4C-479E-AE9C-3A10C393480E}"/>
                  </a:ext>
                </a:extLst>
              </p14:cNvPr>
              <p14:cNvContentPartPr/>
              <p14:nvPr/>
            </p14:nvContentPartPr>
            <p14:xfrm>
              <a:off x="2068680" y="3393160"/>
              <a:ext cx="44640" cy="37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D19D978-EF4C-479E-AE9C-3A10C39348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51040" y="3375160"/>
                <a:ext cx="802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5EECAE-51A2-4C17-8033-0F97D7C1AE83}"/>
                  </a:ext>
                </a:extLst>
              </p14:cNvPr>
              <p14:cNvContentPartPr/>
              <p14:nvPr/>
            </p14:nvContentPartPr>
            <p14:xfrm>
              <a:off x="6328280" y="1544920"/>
              <a:ext cx="163440" cy="2739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5EECAE-51A2-4C17-8033-0F97D7C1AE8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310280" y="1527280"/>
                <a:ext cx="1990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758EF9-5C3F-44C0-B788-6C678BE1DFB4}"/>
                  </a:ext>
                </a:extLst>
              </p14:cNvPr>
              <p14:cNvContentPartPr/>
              <p14:nvPr/>
            </p14:nvContentPartPr>
            <p14:xfrm>
              <a:off x="6585680" y="1736800"/>
              <a:ext cx="8280" cy="590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758EF9-5C3F-44C0-B788-6C678BE1DFB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67680" y="1719160"/>
                <a:ext cx="4392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3D8D4D0-B62A-4398-9CC3-2BD22DDBADDF}"/>
                  </a:ext>
                </a:extLst>
              </p14:cNvPr>
              <p14:cNvContentPartPr/>
              <p14:nvPr/>
            </p14:nvContentPartPr>
            <p14:xfrm>
              <a:off x="6705200" y="1532680"/>
              <a:ext cx="236880" cy="248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3D8D4D0-B62A-4398-9CC3-2BD22DDBADD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87200" y="1515040"/>
                <a:ext cx="272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B534ED4-80C0-420B-B503-270DA1FF2D27}"/>
                  </a:ext>
                </a:extLst>
              </p14:cNvPr>
              <p14:cNvContentPartPr/>
              <p14:nvPr/>
            </p14:nvContentPartPr>
            <p14:xfrm>
              <a:off x="5973680" y="1412080"/>
              <a:ext cx="183240" cy="529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B534ED4-80C0-420B-B503-270DA1FF2D2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56040" y="1394080"/>
                <a:ext cx="2188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743759A2-8931-415A-97B2-4DA93A4B0E8E}"/>
                  </a:ext>
                </a:extLst>
              </p14:cNvPr>
              <p14:cNvContentPartPr/>
              <p14:nvPr/>
            </p14:nvContentPartPr>
            <p14:xfrm>
              <a:off x="913880" y="3003640"/>
              <a:ext cx="6231240" cy="238140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743759A2-8931-415A-97B2-4DA93A4B0E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96240" y="2985640"/>
                <a:ext cx="6266880" cy="24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0231E-6248-4836-A00D-6F3B2CEDB603}"/>
                  </a:ext>
                </a:extLst>
              </p14:cNvPr>
              <p14:cNvContentPartPr/>
              <p14:nvPr/>
            </p14:nvContentPartPr>
            <p14:xfrm>
              <a:off x="2306000" y="5571160"/>
              <a:ext cx="11880" cy="16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0231E-6248-4836-A00D-6F3B2CEDB6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88360" y="5553520"/>
                <a:ext cx="47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56089F-B5F7-4EBD-A1C3-3E0FEF6D6A16}"/>
                  </a:ext>
                </a:extLst>
              </p14:cNvPr>
              <p14:cNvContentPartPr/>
              <p14:nvPr/>
            </p14:nvContentPartPr>
            <p14:xfrm>
              <a:off x="2285480" y="5699320"/>
              <a:ext cx="10440" cy="37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56089F-B5F7-4EBD-A1C3-3E0FEF6D6A1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67480" y="5681680"/>
                <a:ext cx="46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E1BF64-E5EB-4496-9AEA-F4F5003224D3}"/>
                  </a:ext>
                </a:extLst>
              </p14:cNvPr>
              <p14:cNvContentPartPr/>
              <p14:nvPr/>
            </p14:nvContentPartPr>
            <p14:xfrm>
              <a:off x="2470160" y="5493400"/>
              <a:ext cx="271440" cy="30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E1BF64-E5EB-4496-9AEA-F4F5003224D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52520" y="5475760"/>
                <a:ext cx="3070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B8494F0-B2B1-404F-A479-6F47E28F7180}"/>
                  </a:ext>
                </a:extLst>
              </p14:cNvPr>
              <p14:cNvContentPartPr/>
              <p14:nvPr/>
            </p14:nvContentPartPr>
            <p14:xfrm>
              <a:off x="2832320" y="5588440"/>
              <a:ext cx="357120" cy="1843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B8494F0-B2B1-404F-A479-6F47E28F71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14662" y="5570440"/>
                <a:ext cx="392796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82AE8BF-BE33-4CAE-AFAC-4A062AC14DCD}"/>
                  </a:ext>
                </a:extLst>
              </p14:cNvPr>
              <p14:cNvContentPartPr/>
              <p14:nvPr/>
            </p14:nvContentPartPr>
            <p14:xfrm>
              <a:off x="1645400" y="5516800"/>
              <a:ext cx="497880" cy="334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82AE8BF-BE33-4CAE-AFAC-4A062AC14DC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27760" y="5498819"/>
                <a:ext cx="533520" cy="370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4DCD8E9-4FBF-4E17-AE05-8B5D5F20CB4B}"/>
                  </a:ext>
                </a:extLst>
              </p14:cNvPr>
              <p14:cNvContentPartPr/>
              <p14:nvPr/>
            </p14:nvContentPartPr>
            <p14:xfrm>
              <a:off x="907040" y="5526520"/>
              <a:ext cx="648720" cy="3308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4DCD8E9-4FBF-4E17-AE05-8B5D5F20CB4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89400" y="5508880"/>
                <a:ext cx="6843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6F376B9-2905-40E4-8380-359C502250A6}"/>
                  </a:ext>
                </a:extLst>
              </p14:cNvPr>
              <p14:cNvContentPartPr/>
              <p14:nvPr/>
            </p14:nvContentPartPr>
            <p14:xfrm>
              <a:off x="3514520" y="5365240"/>
              <a:ext cx="3415320" cy="5760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6F376B9-2905-40E4-8380-359C502250A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96880" y="5347589"/>
                <a:ext cx="3450960" cy="611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BBB697B-5742-4EE9-9812-1788D9B100F3}"/>
                  </a:ext>
                </a:extLst>
              </p14:cNvPr>
              <p14:cNvContentPartPr/>
              <p14:nvPr/>
            </p14:nvContentPartPr>
            <p14:xfrm>
              <a:off x="7192280" y="5384680"/>
              <a:ext cx="306360" cy="2757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BBB697B-5742-4EE9-9812-1788D9B100F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74640" y="5366680"/>
                <a:ext cx="3420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31532ED-D4AA-473B-96BA-98002C2CFA92}"/>
                  </a:ext>
                </a:extLst>
              </p14:cNvPr>
              <p14:cNvContentPartPr/>
              <p14:nvPr/>
            </p14:nvContentPartPr>
            <p14:xfrm>
              <a:off x="1442360" y="5770600"/>
              <a:ext cx="4038120" cy="10458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31532ED-D4AA-473B-96BA-98002C2CFA9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424718" y="5752600"/>
                <a:ext cx="4073763" cy="108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452704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186A9D4-4588-46F1-A59F-816B121044F7}"/>
                  </a:ext>
                </a:extLst>
              </p14:cNvPr>
              <p14:cNvContentPartPr/>
              <p14:nvPr/>
            </p14:nvContentPartPr>
            <p14:xfrm>
              <a:off x="345080" y="873160"/>
              <a:ext cx="2359440" cy="651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186A9D4-4588-46F1-A59F-816B121044F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080" y="855520"/>
                <a:ext cx="239508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839F5B5-7225-4A96-9C7D-56A158F9D294}"/>
                  </a:ext>
                </a:extLst>
              </p14:cNvPr>
              <p14:cNvContentPartPr/>
              <p14:nvPr/>
            </p14:nvContentPartPr>
            <p14:xfrm>
              <a:off x="3139040" y="1115800"/>
              <a:ext cx="288720" cy="16632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839F5B5-7225-4A96-9C7D-56A158F9D2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1400" y="1098160"/>
                <a:ext cx="324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E04B83D-A9EC-44BF-A5C7-44CFC0E8E7D1}"/>
                  </a:ext>
                </a:extLst>
              </p14:cNvPr>
              <p14:cNvContentPartPr/>
              <p14:nvPr/>
            </p14:nvContentPartPr>
            <p14:xfrm>
              <a:off x="3139040" y="893680"/>
              <a:ext cx="230040" cy="10188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E04B83D-A9EC-44BF-A5C7-44CFC0E8E7D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040" y="876040"/>
                <a:ext cx="2656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A6A7709-C5FF-4F40-8D62-F8CB180A4C48}"/>
                  </a:ext>
                </a:extLst>
              </p14:cNvPr>
              <p14:cNvContentPartPr/>
              <p14:nvPr/>
            </p14:nvContentPartPr>
            <p14:xfrm>
              <a:off x="3596240" y="1068280"/>
              <a:ext cx="187920" cy="190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A6A7709-C5FF-4F40-8D62-F8CB180A4C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78600" y="1050280"/>
                <a:ext cx="223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9D77A58-04B0-494A-8F28-AF8802C3EFD4}"/>
                  </a:ext>
                </a:extLst>
              </p14:cNvPr>
              <p14:cNvContentPartPr/>
              <p14:nvPr/>
            </p14:nvContentPartPr>
            <p14:xfrm>
              <a:off x="3636920" y="1170520"/>
              <a:ext cx="163800" cy="82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9D77A58-04B0-494A-8F28-AF8802C3EF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80" y="1152520"/>
                <a:ext cx="199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4FC9042-1AC8-4386-B7CB-85C77A4FFD6F}"/>
                  </a:ext>
                </a:extLst>
              </p14:cNvPr>
              <p14:cNvContentPartPr/>
              <p14:nvPr/>
            </p14:nvContentPartPr>
            <p14:xfrm>
              <a:off x="3970280" y="877120"/>
              <a:ext cx="261000" cy="38376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4FC9042-1AC8-4386-B7CB-85C77A4FFD6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52640" y="859480"/>
                <a:ext cx="29664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5968330-8457-45A0-B6CE-11F359FEF168}"/>
                  </a:ext>
                </a:extLst>
              </p14:cNvPr>
              <p14:cNvContentPartPr/>
              <p14:nvPr/>
            </p14:nvContentPartPr>
            <p14:xfrm>
              <a:off x="4301480" y="1188160"/>
              <a:ext cx="6480" cy="7740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5968330-8457-45A0-B6CE-11F359FEF16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83480" y="1170520"/>
                <a:ext cx="42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8E0FA28-F0AC-40FB-927A-DFA78345BD4A}"/>
                  </a:ext>
                </a:extLst>
              </p14:cNvPr>
              <p14:cNvContentPartPr/>
              <p14:nvPr/>
            </p14:nvContentPartPr>
            <p14:xfrm>
              <a:off x="4236320" y="1056040"/>
              <a:ext cx="360" cy="3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8E0FA28-F0AC-40FB-927A-DFA78345BD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18680" y="103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18D64DF-6C33-4D12-8DC7-2AD884CABD32}"/>
                  </a:ext>
                </a:extLst>
              </p14:cNvPr>
              <p14:cNvContentPartPr/>
              <p14:nvPr/>
            </p14:nvContentPartPr>
            <p14:xfrm>
              <a:off x="4407320" y="1151440"/>
              <a:ext cx="194760" cy="9828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18D64DF-6C33-4D12-8DC7-2AD884CABD3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89320" y="1133440"/>
                <a:ext cx="230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83E4CC4-FA3A-4E77-AFB1-4F0739987763}"/>
                  </a:ext>
                </a:extLst>
              </p14:cNvPr>
              <p14:cNvContentPartPr/>
              <p14:nvPr/>
            </p14:nvContentPartPr>
            <p14:xfrm>
              <a:off x="3844640" y="1442320"/>
              <a:ext cx="208440" cy="103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83E4CC4-FA3A-4E77-AFB1-4F07399877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27000" y="1424680"/>
                <a:ext cx="2440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74CFCF3-5784-425F-A97F-480C06FC3822}"/>
                  </a:ext>
                </a:extLst>
              </p14:cNvPr>
              <p14:cNvContentPartPr/>
              <p14:nvPr/>
            </p14:nvContentPartPr>
            <p14:xfrm>
              <a:off x="4145600" y="1381480"/>
              <a:ext cx="89280" cy="14400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74CFCF3-5784-425F-A97F-480C06FC382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27600" y="1363480"/>
                <a:ext cx="1249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A0FDFF1-E530-4822-B54B-5A76B9E1D5F7}"/>
                  </a:ext>
                </a:extLst>
              </p14:cNvPr>
              <p14:cNvContentPartPr/>
              <p14:nvPr/>
            </p14:nvContentPartPr>
            <p14:xfrm>
              <a:off x="4073960" y="1458520"/>
              <a:ext cx="152280" cy="432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A0FDFF1-E530-4822-B54B-5A76B9E1D5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56320" y="1440880"/>
                <a:ext cx="187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6C5B898-E2B6-4F25-B4F1-175BB18B724A}"/>
                  </a:ext>
                </a:extLst>
              </p14:cNvPr>
              <p14:cNvContentPartPr/>
              <p14:nvPr/>
            </p14:nvContentPartPr>
            <p14:xfrm>
              <a:off x="4307600" y="1411720"/>
              <a:ext cx="155880" cy="12636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6C5B898-E2B6-4F25-B4F1-175BB18B724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9600" y="1393720"/>
                <a:ext cx="1915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437E2CC-6AF1-4720-A3C9-AF4FD889D5FB}"/>
                  </a:ext>
                </a:extLst>
              </p14:cNvPr>
              <p14:cNvContentPartPr/>
              <p14:nvPr/>
            </p14:nvContentPartPr>
            <p14:xfrm>
              <a:off x="4521800" y="1380040"/>
              <a:ext cx="111240" cy="12492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437E2CC-6AF1-4720-A3C9-AF4FD889D5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03800" y="1362400"/>
                <a:ext cx="1468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6D89C79-CED0-4F26-9B43-85A10861386F}"/>
                  </a:ext>
                </a:extLst>
              </p14:cNvPr>
              <p14:cNvContentPartPr/>
              <p14:nvPr/>
            </p14:nvContentPartPr>
            <p14:xfrm>
              <a:off x="4967840" y="792880"/>
              <a:ext cx="157320" cy="8280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6D89C79-CED0-4F26-9B43-85A1086138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50200" y="775240"/>
                <a:ext cx="1929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9AAF4517-6FD8-4CD4-A39C-215577F46642}"/>
                  </a:ext>
                </a:extLst>
              </p14:cNvPr>
              <p14:cNvContentPartPr/>
              <p14:nvPr/>
            </p14:nvContentPartPr>
            <p14:xfrm>
              <a:off x="4744280" y="1178080"/>
              <a:ext cx="361440" cy="223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9AAF4517-6FD8-4CD4-A39C-215577F466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6640" y="1160080"/>
                <a:ext cx="39708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EE2AEDC-EAE9-45E4-A529-237F21CE4517}"/>
                  </a:ext>
                </a:extLst>
              </p14:cNvPr>
              <p14:cNvContentPartPr/>
              <p14:nvPr/>
            </p14:nvContentPartPr>
            <p14:xfrm>
              <a:off x="4790720" y="1259440"/>
              <a:ext cx="293400" cy="18648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EE2AEDC-EAE9-45E4-A529-237F21CE45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3080" y="1241800"/>
                <a:ext cx="3290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5504C13-0BBC-4A22-B74C-56EDDEE0BE06}"/>
                  </a:ext>
                </a:extLst>
              </p14:cNvPr>
              <p14:cNvContentPartPr/>
              <p14:nvPr/>
            </p14:nvContentPartPr>
            <p14:xfrm>
              <a:off x="4791440" y="939040"/>
              <a:ext cx="341280" cy="18108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5504C13-0BBC-4A22-B74C-56EDDEE0BE0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3459" y="921040"/>
                <a:ext cx="376882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750B3991-43A4-4354-8E37-217D69219E00}"/>
                  </a:ext>
                </a:extLst>
              </p14:cNvPr>
              <p14:cNvContentPartPr/>
              <p14:nvPr/>
            </p14:nvContentPartPr>
            <p14:xfrm>
              <a:off x="5374280" y="1076560"/>
              <a:ext cx="192240" cy="1116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750B3991-43A4-4354-8E37-217D69219E0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05856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F834BC3-7D71-4A01-8FB3-EFFCF2594D34}"/>
                  </a:ext>
                </a:extLst>
              </p14:cNvPr>
              <p14:cNvContentPartPr/>
              <p14:nvPr/>
            </p14:nvContentPartPr>
            <p14:xfrm>
              <a:off x="5384720" y="1178080"/>
              <a:ext cx="153000" cy="936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F834BC3-7D71-4A01-8FB3-EFFCF2594D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6720" y="1160440"/>
                <a:ext cx="1886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BFC19231-67FA-4C65-BC7F-B34758177CA4}"/>
                  </a:ext>
                </a:extLst>
              </p14:cNvPr>
              <p14:cNvContentPartPr/>
              <p14:nvPr/>
            </p14:nvContentPartPr>
            <p14:xfrm>
              <a:off x="5699360" y="731320"/>
              <a:ext cx="554400" cy="7336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BFC19231-67FA-4C65-BC7F-B34758177C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81720" y="713680"/>
                <a:ext cx="590040" cy="76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045D72AE-573A-4DE9-BA14-27D166EB20A3}"/>
                  </a:ext>
                </a:extLst>
              </p14:cNvPr>
              <p14:cNvContentPartPr/>
              <p14:nvPr/>
            </p14:nvContentPartPr>
            <p14:xfrm>
              <a:off x="2824040" y="3996520"/>
              <a:ext cx="10800" cy="648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045D72AE-573A-4DE9-BA14-27D166EB20A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06400" y="3978520"/>
                <a:ext cx="46440" cy="42120"/>
              </a:xfrm>
              <a:prstGeom prst="rect">
                <a:avLst/>
              </a:prstGeom>
            </p:spPr>
          </p:pic>
        </mc:Fallback>
      </mc:AlternateContent>
      <p:pic>
        <p:nvPicPr>
          <p:cNvPr id="154" name="Picture 153">
            <a:extLst>
              <a:ext uri="{FF2B5EF4-FFF2-40B4-BE49-F238E27FC236}">
                <a16:creationId xmlns:a16="http://schemas.microsoft.com/office/drawing/2014/main" id="{7A63219B-FF46-47F5-BCDD-B1394B22EF8C}"/>
              </a:ext>
            </a:extLst>
          </p:cNvPr>
          <p:cNvPicPr>
            <a:picLocks noChangeAspect="1"/>
          </p:cNvPicPr>
          <p:nvPr/>
        </p:nvPicPr>
        <p:blipFill rotWithShape="1">
          <a:blip r:embed="rId50"/>
          <a:srcRect l="51021" t="11737" r="25567" b="63624"/>
          <a:stretch/>
        </p:blipFill>
        <p:spPr>
          <a:xfrm>
            <a:off x="199720" y="2159165"/>
            <a:ext cx="3853360" cy="456231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45F6755-D21D-40A9-A252-1EDAE21E7EF7}"/>
                  </a:ext>
                </a:extLst>
              </p14:cNvPr>
              <p14:cNvContentPartPr/>
              <p14:nvPr/>
            </p14:nvContentPartPr>
            <p14:xfrm>
              <a:off x="2185760" y="3968800"/>
              <a:ext cx="268200" cy="4374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45F6755-D21D-40A9-A252-1EDAE21E7EF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168120" y="3951160"/>
                <a:ext cx="303840" cy="47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387665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186A9D4-4588-46F1-A59F-816B121044F7}"/>
                  </a:ext>
                </a:extLst>
              </p14:cNvPr>
              <p14:cNvContentPartPr/>
              <p14:nvPr/>
            </p14:nvContentPartPr>
            <p14:xfrm>
              <a:off x="345080" y="873160"/>
              <a:ext cx="2359440" cy="651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186A9D4-4588-46F1-A59F-816B121044F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080" y="855520"/>
                <a:ext cx="239508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839F5B5-7225-4A96-9C7D-56A158F9D294}"/>
                  </a:ext>
                </a:extLst>
              </p14:cNvPr>
              <p14:cNvContentPartPr/>
              <p14:nvPr/>
            </p14:nvContentPartPr>
            <p14:xfrm>
              <a:off x="3139040" y="1115800"/>
              <a:ext cx="288720" cy="16632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839F5B5-7225-4A96-9C7D-56A158F9D2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1400" y="1098160"/>
                <a:ext cx="324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E04B83D-A9EC-44BF-A5C7-44CFC0E8E7D1}"/>
                  </a:ext>
                </a:extLst>
              </p14:cNvPr>
              <p14:cNvContentPartPr/>
              <p14:nvPr/>
            </p14:nvContentPartPr>
            <p14:xfrm>
              <a:off x="3139040" y="893680"/>
              <a:ext cx="230040" cy="10188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E04B83D-A9EC-44BF-A5C7-44CFC0E8E7D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040" y="876040"/>
                <a:ext cx="2656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A6A7709-C5FF-4F40-8D62-F8CB180A4C48}"/>
                  </a:ext>
                </a:extLst>
              </p14:cNvPr>
              <p14:cNvContentPartPr/>
              <p14:nvPr/>
            </p14:nvContentPartPr>
            <p14:xfrm>
              <a:off x="3596240" y="1068280"/>
              <a:ext cx="187920" cy="190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A6A7709-C5FF-4F40-8D62-F8CB180A4C4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78600" y="1050280"/>
                <a:ext cx="223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9D77A58-04B0-494A-8F28-AF8802C3EFD4}"/>
                  </a:ext>
                </a:extLst>
              </p14:cNvPr>
              <p14:cNvContentPartPr/>
              <p14:nvPr/>
            </p14:nvContentPartPr>
            <p14:xfrm>
              <a:off x="3636920" y="1170520"/>
              <a:ext cx="163800" cy="82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9D77A58-04B0-494A-8F28-AF8802C3EF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80" y="1152520"/>
                <a:ext cx="199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4FC9042-1AC8-4386-B7CB-85C77A4FFD6F}"/>
                  </a:ext>
                </a:extLst>
              </p14:cNvPr>
              <p14:cNvContentPartPr/>
              <p14:nvPr/>
            </p14:nvContentPartPr>
            <p14:xfrm>
              <a:off x="3970280" y="877120"/>
              <a:ext cx="261000" cy="38376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4FC9042-1AC8-4386-B7CB-85C77A4FFD6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52640" y="859480"/>
                <a:ext cx="29664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5968330-8457-45A0-B6CE-11F359FEF168}"/>
                  </a:ext>
                </a:extLst>
              </p14:cNvPr>
              <p14:cNvContentPartPr/>
              <p14:nvPr/>
            </p14:nvContentPartPr>
            <p14:xfrm>
              <a:off x="4301480" y="1188160"/>
              <a:ext cx="6480" cy="7740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5968330-8457-45A0-B6CE-11F359FEF16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83480" y="1170520"/>
                <a:ext cx="42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8E0FA28-F0AC-40FB-927A-DFA78345BD4A}"/>
                  </a:ext>
                </a:extLst>
              </p14:cNvPr>
              <p14:cNvContentPartPr/>
              <p14:nvPr/>
            </p14:nvContentPartPr>
            <p14:xfrm>
              <a:off x="4236320" y="1056040"/>
              <a:ext cx="360" cy="3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8E0FA28-F0AC-40FB-927A-DFA78345BD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18680" y="103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18D64DF-6C33-4D12-8DC7-2AD884CABD32}"/>
                  </a:ext>
                </a:extLst>
              </p14:cNvPr>
              <p14:cNvContentPartPr/>
              <p14:nvPr/>
            </p14:nvContentPartPr>
            <p14:xfrm>
              <a:off x="4407320" y="1151440"/>
              <a:ext cx="194760" cy="9828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18D64DF-6C33-4D12-8DC7-2AD884CABD3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89320" y="1133440"/>
                <a:ext cx="230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83E4CC4-FA3A-4E77-AFB1-4F0739987763}"/>
                  </a:ext>
                </a:extLst>
              </p14:cNvPr>
              <p14:cNvContentPartPr/>
              <p14:nvPr/>
            </p14:nvContentPartPr>
            <p14:xfrm>
              <a:off x="3844640" y="1442320"/>
              <a:ext cx="208440" cy="103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83E4CC4-FA3A-4E77-AFB1-4F07399877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27000" y="1424680"/>
                <a:ext cx="2440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74CFCF3-5784-425F-A97F-480C06FC3822}"/>
                  </a:ext>
                </a:extLst>
              </p14:cNvPr>
              <p14:cNvContentPartPr/>
              <p14:nvPr/>
            </p14:nvContentPartPr>
            <p14:xfrm>
              <a:off x="4145600" y="1381480"/>
              <a:ext cx="89280" cy="14400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74CFCF3-5784-425F-A97F-480C06FC382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27600" y="1363480"/>
                <a:ext cx="1249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A0FDFF1-E530-4822-B54B-5A76B9E1D5F7}"/>
                  </a:ext>
                </a:extLst>
              </p14:cNvPr>
              <p14:cNvContentPartPr/>
              <p14:nvPr/>
            </p14:nvContentPartPr>
            <p14:xfrm>
              <a:off x="4073960" y="1458520"/>
              <a:ext cx="152280" cy="432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A0FDFF1-E530-4822-B54B-5A76B9E1D5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56320" y="1440880"/>
                <a:ext cx="187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6C5B898-E2B6-4F25-B4F1-175BB18B724A}"/>
                  </a:ext>
                </a:extLst>
              </p14:cNvPr>
              <p14:cNvContentPartPr/>
              <p14:nvPr/>
            </p14:nvContentPartPr>
            <p14:xfrm>
              <a:off x="4307600" y="1411720"/>
              <a:ext cx="155880" cy="12636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6C5B898-E2B6-4F25-B4F1-175BB18B724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9600" y="1393720"/>
                <a:ext cx="1915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437E2CC-6AF1-4720-A3C9-AF4FD889D5FB}"/>
                  </a:ext>
                </a:extLst>
              </p14:cNvPr>
              <p14:cNvContentPartPr/>
              <p14:nvPr/>
            </p14:nvContentPartPr>
            <p14:xfrm>
              <a:off x="4521800" y="1380040"/>
              <a:ext cx="111240" cy="12492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437E2CC-6AF1-4720-A3C9-AF4FD889D5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03800" y="1362400"/>
                <a:ext cx="1468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6D89C79-CED0-4F26-9B43-85A10861386F}"/>
                  </a:ext>
                </a:extLst>
              </p14:cNvPr>
              <p14:cNvContentPartPr/>
              <p14:nvPr/>
            </p14:nvContentPartPr>
            <p14:xfrm>
              <a:off x="4967840" y="792880"/>
              <a:ext cx="157320" cy="8280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6D89C79-CED0-4F26-9B43-85A1086138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50200" y="775240"/>
                <a:ext cx="1929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9AAF4517-6FD8-4CD4-A39C-215577F46642}"/>
                  </a:ext>
                </a:extLst>
              </p14:cNvPr>
              <p14:cNvContentPartPr/>
              <p14:nvPr/>
            </p14:nvContentPartPr>
            <p14:xfrm>
              <a:off x="4744280" y="1178080"/>
              <a:ext cx="361440" cy="223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9AAF4517-6FD8-4CD4-A39C-215577F466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6640" y="1160080"/>
                <a:ext cx="39708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EE2AEDC-EAE9-45E4-A529-237F21CE4517}"/>
                  </a:ext>
                </a:extLst>
              </p14:cNvPr>
              <p14:cNvContentPartPr/>
              <p14:nvPr/>
            </p14:nvContentPartPr>
            <p14:xfrm>
              <a:off x="4790720" y="1259440"/>
              <a:ext cx="293400" cy="18648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EE2AEDC-EAE9-45E4-A529-237F21CE45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73080" y="1241800"/>
                <a:ext cx="3290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5504C13-0BBC-4A22-B74C-56EDDEE0BE06}"/>
                  </a:ext>
                </a:extLst>
              </p14:cNvPr>
              <p14:cNvContentPartPr/>
              <p14:nvPr/>
            </p14:nvContentPartPr>
            <p14:xfrm>
              <a:off x="4791440" y="939040"/>
              <a:ext cx="341280" cy="18108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5504C13-0BBC-4A22-B74C-56EDDEE0BE0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3459" y="921040"/>
                <a:ext cx="376882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750B3991-43A4-4354-8E37-217D69219E00}"/>
                  </a:ext>
                </a:extLst>
              </p14:cNvPr>
              <p14:cNvContentPartPr/>
              <p14:nvPr/>
            </p14:nvContentPartPr>
            <p14:xfrm>
              <a:off x="5374280" y="1076560"/>
              <a:ext cx="192240" cy="1116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750B3991-43A4-4354-8E37-217D69219E0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05856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F834BC3-7D71-4A01-8FB3-EFFCF2594D34}"/>
                  </a:ext>
                </a:extLst>
              </p14:cNvPr>
              <p14:cNvContentPartPr/>
              <p14:nvPr/>
            </p14:nvContentPartPr>
            <p14:xfrm>
              <a:off x="5384720" y="1178080"/>
              <a:ext cx="153000" cy="936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F834BC3-7D71-4A01-8FB3-EFFCF2594D3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6720" y="1160440"/>
                <a:ext cx="1886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BFC19231-67FA-4C65-BC7F-B34758177CA4}"/>
                  </a:ext>
                </a:extLst>
              </p14:cNvPr>
              <p14:cNvContentPartPr/>
              <p14:nvPr/>
            </p14:nvContentPartPr>
            <p14:xfrm>
              <a:off x="5699360" y="731320"/>
              <a:ext cx="554400" cy="7336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BFC19231-67FA-4C65-BC7F-B34758177C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81720" y="713680"/>
                <a:ext cx="590040" cy="76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045D72AE-573A-4DE9-BA14-27D166EB20A3}"/>
                  </a:ext>
                </a:extLst>
              </p14:cNvPr>
              <p14:cNvContentPartPr/>
              <p14:nvPr/>
            </p14:nvContentPartPr>
            <p14:xfrm>
              <a:off x="2824040" y="3996520"/>
              <a:ext cx="10800" cy="648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045D72AE-573A-4DE9-BA14-27D166EB20A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06400" y="3978520"/>
                <a:ext cx="46440" cy="42120"/>
              </a:xfrm>
              <a:prstGeom prst="rect">
                <a:avLst/>
              </a:prstGeom>
            </p:spPr>
          </p:pic>
        </mc:Fallback>
      </mc:AlternateContent>
      <p:pic>
        <p:nvPicPr>
          <p:cNvPr id="154" name="Picture 153">
            <a:extLst>
              <a:ext uri="{FF2B5EF4-FFF2-40B4-BE49-F238E27FC236}">
                <a16:creationId xmlns:a16="http://schemas.microsoft.com/office/drawing/2014/main" id="{7A63219B-FF46-47F5-BCDD-B1394B22EF8C}"/>
              </a:ext>
            </a:extLst>
          </p:cNvPr>
          <p:cNvPicPr>
            <a:picLocks noChangeAspect="1"/>
          </p:cNvPicPr>
          <p:nvPr/>
        </p:nvPicPr>
        <p:blipFill rotWithShape="1">
          <a:blip r:embed="rId50"/>
          <a:srcRect l="51021" t="11737" r="25567" b="63624"/>
          <a:stretch/>
        </p:blipFill>
        <p:spPr>
          <a:xfrm>
            <a:off x="199720" y="2159165"/>
            <a:ext cx="3853360" cy="456231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45F6755-D21D-40A9-A252-1EDAE21E7EF7}"/>
                  </a:ext>
                </a:extLst>
              </p14:cNvPr>
              <p14:cNvContentPartPr/>
              <p14:nvPr/>
            </p14:nvContentPartPr>
            <p14:xfrm>
              <a:off x="2185760" y="3968800"/>
              <a:ext cx="268200" cy="43740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45F6755-D21D-40A9-A252-1EDAE21E7EF7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168120" y="3951160"/>
                <a:ext cx="303840" cy="473040"/>
              </a:xfrm>
              <a:prstGeom prst="rect">
                <a:avLst/>
              </a:prstGeom>
            </p:spPr>
          </p:pic>
        </mc:Fallback>
      </mc:AlternateContent>
      <p:pic>
        <p:nvPicPr>
          <p:cNvPr id="157" name="Picture 156">
            <a:extLst>
              <a:ext uri="{FF2B5EF4-FFF2-40B4-BE49-F238E27FC236}">
                <a16:creationId xmlns:a16="http://schemas.microsoft.com/office/drawing/2014/main" id="{653E0A83-3D06-4630-9DE7-CFBA9E28973F}"/>
              </a:ext>
            </a:extLst>
          </p:cNvPr>
          <p:cNvPicPr>
            <a:picLocks noChangeAspect="1"/>
          </p:cNvPicPr>
          <p:nvPr/>
        </p:nvPicPr>
        <p:blipFill rotWithShape="1">
          <a:blip r:embed="rId53"/>
          <a:srcRect l="49775" t="20758" r="25736" b="67153"/>
          <a:stretch/>
        </p:blipFill>
        <p:spPr>
          <a:xfrm>
            <a:off x="4744280" y="2877279"/>
            <a:ext cx="4030720" cy="22384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289257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14:cNvPr>
              <p14:cNvContentPartPr/>
              <p14:nvPr/>
            </p14:nvContentPartPr>
            <p14:xfrm>
              <a:off x="903440" y="1472560"/>
              <a:ext cx="219960" cy="18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5800" y="1454920"/>
                <a:ext cx="255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14:cNvPr>
              <p14:cNvContentPartPr/>
              <p14:nvPr/>
            </p14:nvContentPartPr>
            <p14:xfrm>
              <a:off x="883640" y="1267000"/>
              <a:ext cx="183600" cy="8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66000" y="1249360"/>
                <a:ext cx="2192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14:cNvPr>
              <p14:cNvContentPartPr/>
              <p14:nvPr/>
            </p14:nvContentPartPr>
            <p14:xfrm>
              <a:off x="1290080" y="1488760"/>
              <a:ext cx="163800" cy="46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72080" y="1470760"/>
                <a:ext cx="199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14:cNvPr>
              <p14:cNvContentPartPr/>
              <p14:nvPr/>
            </p14:nvContentPartPr>
            <p14:xfrm>
              <a:off x="1299800" y="1584520"/>
              <a:ext cx="143280" cy="21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2160" y="15665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14:cNvPr>
              <p14:cNvContentPartPr/>
              <p14:nvPr/>
            </p14:nvContentPartPr>
            <p14:xfrm>
              <a:off x="2244800" y="1452400"/>
              <a:ext cx="78480" cy="19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26800" y="1434400"/>
                <a:ext cx="114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14:cNvPr>
              <p14:cNvContentPartPr/>
              <p14:nvPr/>
            </p14:nvContentPartPr>
            <p14:xfrm>
              <a:off x="2163440" y="1237120"/>
              <a:ext cx="181440" cy="1551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5800" y="1219120"/>
                <a:ext cx="2170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14:cNvPr>
              <p14:cNvContentPartPr/>
              <p14:nvPr/>
            </p14:nvContentPartPr>
            <p14:xfrm>
              <a:off x="3301760" y="1268080"/>
              <a:ext cx="135000" cy="123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83760" y="1250440"/>
                <a:ext cx="1706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14:cNvPr>
              <p14:cNvContentPartPr/>
              <p14:nvPr/>
            </p14:nvContentPartPr>
            <p14:xfrm>
              <a:off x="4010240" y="1074040"/>
              <a:ext cx="653040" cy="592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92600" y="1056400"/>
                <a:ext cx="6886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14:cNvPr>
              <p14:cNvContentPartPr/>
              <p14:nvPr/>
            </p14:nvContentPartPr>
            <p14:xfrm>
              <a:off x="3687680" y="1401640"/>
              <a:ext cx="165600" cy="19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69680" y="1384000"/>
                <a:ext cx="2012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14:cNvPr>
              <p14:cNvContentPartPr/>
              <p14:nvPr/>
            </p14:nvContentPartPr>
            <p14:xfrm>
              <a:off x="2832680" y="1452400"/>
              <a:ext cx="651240" cy="465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14690" y="1434400"/>
                <a:ext cx="6868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14:cNvPr>
              <p14:cNvContentPartPr/>
              <p14:nvPr/>
            </p14:nvContentPartPr>
            <p14:xfrm>
              <a:off x="2509040" y="1431880"/>
              <a:ext cx="162720" cy="233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91400" y="1414240"/>
                <a:ext cx="1983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14:cNvPr>
              <p14:cNvContentPartPr/>
              <p14:nvPr/>
            </p14:nvContentPartPr>
            <p14:xfrm>
              <a:off x="1692920" y="1462480"/>
              <a:ext cx="402120" cy="237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74936" y="1444480"/>
                <a:ext cx="437728" cy="27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535338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14:cNvPr>
              <p14:cNvContentPartPr/>
              <p14:nvPr/>
            </p14:nvContentPartPr>
            <p14:xfrm>
              <a:off x="903440" y="1472560"/>
              <a:ext cx="219960" cy="18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5800" y="1454920"/>
                <a:ext cx="255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14:cNvPr>
              <p14:cNvContentPartPr/>
              <p14:nvPr/>
            </p14:nvContentPartPr>
            <p14:xfrm>
              <a:off x="883640" y="1267000"/>
              <a:ext cx="183600" cy="8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66000" y="1249360"/>
                <a:ext cx="2192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14:cNvPr>
              <p14:cNvContentPartPr/>
              <p14:nvPr/>
            </p14:nvContentPartPr>
            <p14:xfrm>
              <a:off x="1290080" y="1488760"/>
              <a:ext cx="163800" cy="46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72080" y="1470760"/>
                <a:ext cx="199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14:cNvPr>
              <p14:cNvContentPartPr/>
              <p14:nvPr/>
            </p14:nvContentPartPr>
            <p14:xfrm>
              <a:off x="1299800" y="1584520"/>
              <a:ext cx="143280" cy="21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2160" y="15665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14:cNvPr>
              <p14:cNvContentPartPr/>
              <p14:nvPr/>
            </p14:nvContentPartPr>
            <p14:xfrm>
              <a:off x="2244800" y="1452400"/>
              <a:ext cx="78480" cy="19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26800" y="1434400"/>
                <a:ext cx="114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14:cNvPr>
              <p14:cNvContentPartPr/>
              <p14:nvPr/>
            </p14:nvContentPartPr>
            <p14:xfrm>
              <a:off x="2163440" y="1237120"/>
              <a:ext cx="181440" cy="1551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5800" y="1219120"/>
                <a:ext cx="2170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14:cNvPr>
              <p14:cNvContentPartPr/>
              <p14:nvPr/>
            </p14:nvContentPartPr>
            <p14:xfrm>
              <a:off x="3301760" y="1268080"/>
              <a:ext cx="135000" cy="123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83760" y="1250440"/>
                <a:ext cx="1706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14:cNvPr>
              <p14:cNvContentPartPr/>
              <p14:nvPr/>
            </p14:nvContentPartPr>
            <p14:xfrm>
              <a:off x="4010240" y="1074040"/>
              <a:ext cx="653040" cy="592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92600" y="1056400"/>
                <a:ext cx="6886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14:cNvPr>
              <p14:cNvContentPartPr/>
              <p14:nvPr/>
            </p14:nvContentPartPr>
            <p14:xfrm>
              <a:off x="3687680" y="1401640"/>
              <a:ext cx="165600" cy="19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69680" y="1384000"/>
                <a:ext cx="2012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14:cNvPr>
              <p14:cNvContentPartPr/>
              <p14:nvPr/>
            </p14:nvContentPartPr>
            <p14:xfrm>
              <a:off x="2832680" y="1452400"/>
              <a:ext cx="651240" cy="465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14690" y="1434400"/>
                <a:ext cx="6868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14:cNvPr>
              <p14:cNvContentPartPr/>
              <p14:nvPr/>
            </p14:nvContentPartPr>
            <p14:xfrm>
              <a:off x="2509040" y="1431880"/>
              <a:ext cx="162720" cy="233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91400" y="1414240"/>
                <a:ext cx="1983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14:cNvPr>
              <p14:cNvContentPartPr/>
              <p14:nvPr/>
            </p14:nvContentPartPr>
            <p14:xfrm>
              <a:off x="1692920" y="1462480"/>
              <a:ext cx="402120" cy="237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74936" y="1444480"/>
                <a:ext cx="437728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14:cNvPr>
              <p14:cNvContentPartPr/>
              <p14:nvPr/>
            </p14:nvContentPartPr>
            <p14:xfrm>
              <a:off x="4991600" y="1655800"/>
              <a:ext cx="68040" cy="132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3600" y="1638160"/>
                <a:ext cx="103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14:cNvPr>
              <p14:cNvContentPartPr/>
              <p14:nvPr/>
            </p14:nvContentPartPr>
            <p14:xfrm>
              <a:off x="5353760" y="1299760"/>
              <a:ext cx="1044360" cy="3870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36114" y="1282120"/>
                <a:ext cx="1080012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14:cNvPr>
              <p14:cNvContentPartPr/>
              <p14:nvPr/>
            </p14:nvContentPartPr>
            <p14:xfrm>
              <a:off x="964640" y="2326480"/>
              <a:ext cx="12168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7000" y="230848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14:cNvPr>
              <p14:cNvContentPartPr/>
              <p14:nvPr/>
            </p14:nvContentPartPr>
            <p14:xfrm>
              <a:off x="975080" y="2417920"/>
              <a:ext cx="1324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57440" y="2399920"/>
                <a:ext cx="16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14:cNvPr>
              <p14:cNvContentPartPr/>
              <p14:nvPr/>
            </p14:nvContentPartPr>
            <p14:xfrm>
              <a:off x="1228880" y="2429440"/>
              <a:ext cx="413640" cy="242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11240" y="2411800"/>
                <a:ext cx="449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14:cNvPr>
              <p14:cNvContentPartPr/>
              <p14:nvPr/>
            </p14:nvContentPartPr>
            <p14:xfrm>
              <a:off x="1227440" y="2062240"/>
              <a:ext cx="438840" cy="305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9800" y="2044261"/>
                <a:ext cx="474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14:cNvPr>
              <p14:cNvContentPartPr/>
              <p14:nvPr/>
            </p14:nvContentPartPr>
            <p14:xfrm>
              <a:off x="395120" y="2293720"/>
              <a:ext cx="436680" cy="229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480" y="2275720"/>
                <a:ext cx="472320" cy="26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50708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14:cNvPr>
              <p14:cNvContentPartPr/>
              <p14:nvPr/>
            </p14:nvContentPartPr>
            <p14:xfrm>
              <a:off x="903440" y="1472560"/>
              <a:ext cx="219960" cy="18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5800" y="1454920"/>
                <a:ext cx="255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14:cNvPr>
              <p14:cNvContentPartPr/>
              <p14:nvPr/>
            </p14:nvContentPartPr>
            <p14:xfrm>
              <a:off x="883640" y="1267000"/>
              <a:ext cx="183600" cy="8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66000" y="1249360"/>
                <a:ext cx="2192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14:cNvPr>
              <p14:cNvContentPartPr/>
              <p14:nvPr/>
            </p14:nvContentPartPr>
            <p14:xfrm>
              <a:off x="1290080" y="1488760"/>
              <a:ext cx="163800" cy="46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72080" y="1470760"/>
                <a:ext cx="199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14:cNvPr>
              <p14:cNvContentPartPr/>
              <p14:nvPr/>
            </p14:nvContentPartPr>
            <p14:xfrm>
              <a:off x="1299800" y="1584520"/>
              <a:ext cx="143280" cy="21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2160" y="15665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14:cNvPr>
              <p14:cNvContentPartPr/>
              <p14:nvPr/>
            </p14:nvContentPartPr>
            <p14:xfrm>
              <a:off x="2244800" y="1452400"/>
              <a:ext cx="78480" cy="19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26800" y="1434400"/>
                <a:ext cx="114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14:cNvPr>
              <p14:cNvContentPartPr/>
              <p14:nvPr/>
            </p14:nvContentPartPr>
            <p14:xfrm>
              <a:off x="2163440" y="1237120"/>
              <a:ext cx="181440" cy="1551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5800" y="1219120"/>
                <a:ext cx="2170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14:cNvPr>
              <p14:cNvContentPartPr/>
              <p14:nvPr/>
            </p14:nvContentPartPr>
            <p14:xfrm>
              <a:off x="3301760" y="1268080"/>
              <a:ext cx="135000" cy="123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83760" y="1250440"/>
                <a:ext cx="1706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14:cNvPr>
              <p14:cNvContentPartPr/>
              <p14:nvPr/>
            </p14:nvContentPartPr>
            <p14:xfrm>
              <a:off x="4010240" y="1074040"/>
              <a:ext cx="653040" cy="592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92600" y="1056400"/>
                <a:ext cx="6886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14:cNvPr>
              <p14:cNvContentPartPr/>
              <p14:nvPr/>
            </p14:nvContentPartPr>
            <p14:xfrm>
              <a:off x="3687680" y="1401640"/>
              <a:ext cx="165600" cy="19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69680" y="1384000"/>
                <a:ext cx="2012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14:cNvPr>
              <p14:cNvContentPartPr/>
              <p14:nvPr/>
            </p14:nvContentPartPr>
            <p14:xfrm>
              <a:off x="2832680" y="1452400"/>
              <a:ext cx="651240" cy="465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14690" y="1434400"/>
                <a:ext cx="6868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14:cNvPr>
              <p14:cNvContentPartPr/>
              <p14:nvPr/>
            </p14:nvContentPartPr>
            <p14:xfrm>
              <a:off x="2509040" y="1431880"/>
              <a:ext cx="162720" cy="233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91400" y="1414240"/>
                <a:ext cx="1983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14:cNvPr>
              <p14:cNvContentPartPr/>
              <p14:nvPr/>
            </p14:nvContentPartPr>
            <p14:xfrm>
              <a:off x="1692920" y="1462480"/>
              <a:ext cx="402120" cy="237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74936" y="1444480"/>
                <a:ext cx="437728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14:cNvPr>
              <p14:cNvContentPartPr/>
              <p14:nvPr/>
            </p14:nvContentPartPr>
            <p14:xfrm>
              <a:off x="4991600" y="1655800"/>
              <a:ext cx="68040" cy="132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3600" y="1638160"/>
                <a:ext cx="103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14:cNvPr>
              <p14:cNvContentPartPr/>
              <p14:nvPr/>
            </p14:nvContentPartPr>
            <p14:xfrm>
              <a:off x="5353760" y="1299760"/>
              <a:ext cx="1044360" cy="3870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36114" y="1282120"/>
                <a:ext cx="1080012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14:cNvPr>
              <p14:cNvContentPartPr/>
              <p14:nvPr/>
            </p14:nvContentPartPr>
            <p14:xfrm>
              <a:off x="964640" y="2326480"/>
              <a:ext cx="12168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7000" y="230848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14:cNvPr>
              <p14:cNvContentPartPr/>
              <p14:nvPr/>
            </p14:nvContentPartPr>
            <p14:xfrm>
              <a:off x="975080" y="2417920"/>
              <a:ext cx="1324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57440" y="2399920"/>
                <a:ext cx="16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14:cNvPr>
              <p14:cNvContentPartPr/>
              <p14:nvPr/>
            </p14:nvContentPartPr>
            <p14:xfrm>
              <a:off x="1228880" y="2429440"/>
              <a:ext cx="413640" cy="242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11240" y="2411800"/>
                <a:ext cx="449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14:cNvPr>
              <p14:cNvContentPartPr/>
              <p14:nvPr/>
            </p14:nvContentPartPr>
            <p14:xfrm>
              <a:off x="1227440" y="2062240"/>
              <a:ext cx="438840" cy="305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9800" y="2044261"/>
                <a:ext cx="474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14:cNvPr>
              <p14:cNvContentPartPr/>
              <p14:nvPr/>
            </p14:nvContentPartPr>
            <p14:xfrm>
              <a:off x="395120" y="2293720"/>
              <a:ext cx="436680" cy="229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480" y="2275720"/>
                <a:ext cx="4723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14:cNvPr>
              <p14:cNvContentPartPr/>
              <p14:nvPr/>
            </p14:nvContentPartPr>
            <p14:xfrm>
              <a:off x="1933400" y="2466160"/>
              <a:ext cx="88200" cy="123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15760" y="2448520"/>
                <a:ext cx="123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14:cNvPr>
              <p14:cNvContentPartPr/>
              <p14:nvPr/>
            </p14:nvContentPartPr>
            <p14:xfrm>
              <a:off x="2834480" y="2300920"/>
              <a:ext cx="169920" cy="255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16480" y="2283280"/>
                <a:ext cx="205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14:cNvPr>
              <p14:cNvContentPartPr/>
              <p14:nvPr/>
            </p14:nvContentPartPr>
            <p14:xfrm>
              <a:off x="2864720" y="2383360"/>
              <a:ext cx="162360" cy="14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47080" y="2365720"/>
                <a:ext cx="198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14:cNvPr>
              <p14:cNvContentPartPr/>
              <p14:nvPr/>
            </p14:nvContentPartPr>
            <p14:xfrm>
              <a:off x="3222920" y="2041720"/>
              <a:ext cx="65304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4930" y="2023720"/>
                <a:ext cx="6886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14:cNvPr>
              <p14:cNvContentPartPr/>
              <p14:nvPr/>
            </p14:nvContentPartPr>
            <p14:xfrm>
              <a:off x="2233640" y="2257360"/>
              <a:ext cx="448560" cy="4406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16000" y="2239360"/>
                <a:ext cx="484200" cy="476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327238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14:cNvPr>
              <p14:cNvContentPartPr/>
              <p14:nvPr/>
            </p14:nvContentPartPr>
            <p14:xfrm>
              <a:off x="903440" y="1472560"/>
              <a:ext cx="219960" cy="18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5800" y="1454920"/>
                <a:ext cx="255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14:cNvPr>
              <p14:cNvContentPartPr/>
              <p14:nvPr/>
            </p14:nvContentPartPr>
            <p14:xfrm>
              <a:off x="883640" y="1267000"/>
              <a:ext cx="183600" cy="8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66000" y="1249360"/>
                <a:ext cx="2192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14:cNvPr>
              <p14:cNvContentPartPr/>
              <p14:nvPr/>
            </p14:nvContentPartPr>
            <p14:xfrm>
              <a:off x="1290080" y="1488760"/>
              <a:ext cx="163800" cy="46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72080" y="1470760"/>
                <a:ext cx="199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14:cNvPr>
              <p14:cNvContentPartPr/>
              <p14:nvPr/>
            </p14:nvContentPartPr>
            <p14:xfrm>
              <a:off x="1299800" y="1584520"/>
              <a:ext cx="143280" cy="21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2160" y="15665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14:cNvPr>
              <p14:cNvContentPartPr/>
              <p14:nvPr/>
            </p14:nvContentPartPr>
            <p14:xfrm>
              <a:off x="2244800" y="1452400"/>
              <a:ext cx="78480" cy="19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26800" y="1434400"/>
                <a:ext cx="114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14:cNvPr>
              <p14:cNvContentPartPr/>
              <p14:nvPr/>
            </p14:nvContentPartPr>
            <p14:xfrm>
              <a:off x="2163440" y="1237120"/>
              <a:ext cx="181440" cy="1551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5800" y="1219120"/>
                <a:ext cx="2170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14:cNvPr>
              <p14:cNvContentPartPr/>
              <p14:nvPr/>
            </p14:nvContentPartPr>
            <p14:xfrm>
              <a:off x="3301760" y="1268080"/>
              <a:ext cx="135000" cy="123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83760" y="1250440"/>
                <a:ext cx="1706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14:cNvPr>
              <p14:cNvContentPartPr/>
              <p14:nvPr/>
            </p14:nvContentPartPr>
            <p14:xfrm>
              <a:off x="4010240" y="1074040"/>
              <a:ext cx="653040" cy="592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92600" y="1056400"/>
                <a:ext cx="6886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14:cNvPr>
              <p14:cNvContentPartPr/>
              <p14:nvPr/>
            </p14:nvContentPartPr>
            <p14:xfrm>
              <a:off x="3687680" y="1401640"/>
              <a:ext cx="165600" cy="19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69680" y="1384000"/>
                <a:ext cx="2012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14:cNvPr>
              <p14:cNvContentPartPr/>
              <p14:nvPr/>
            </p14:nvContentPartPr>
            <p14:xfrm>
              <a:off x="2832680" y="1452400"/>
              <a:ext cx="651240" cy="465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14690" y="1434400"/>
                <a:ext cx="6868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14:cNvPr>
              <p14:cNvContentPartPr/>
              <p14:nvPr/>
            </p14:nvContentPartPr>
            <p14:xfrm>
              <a:off x="2509040" y="1431880"/>
              <a:ext cx="162720" cy="233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91400" y="1414240"/>
                <a:ext cx="1983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14:cNvPr>
              <p14:cNvContentPartPr/>
              <p14:nvPr/>
            </p14:nvContentPartPr>
            <p14:xfrm>
              <a:off x="1692920" y="1462480"/>
              <a:ext cx="402120" cy="237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74936" y="1444480"/>
                <a:ext cx="437728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14:cNvPr>
              <p14:cNvContentPartPr/>
              <p14:nvPr/>
            </p14:nvContentPartPr>
            <p14:xfrm>
              <a:off x="4991600" y="1655800"/>
              <a:ext cx="68040" cy="132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3600" y="1638160"/>
                <a:ext cx="103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14:cNvPr>
              <p14:cNvContentPartPr/>
              <p14:nvPr/>
            </p14:nvContentPartPr>
            <p14:xfrm>
              <a:off x="5353760" y="1299760"/>
              <a:ext cx="1044360" cy="3870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36114" y="1282120"/>
                <a:ext cx="1080012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14:cNvPr>
              <p14:cNvContentPartPr/>
              <p14:nvPr/>
            </p14:nvContentPartPr>
            <p14:xfrm>
              <a:off x="964640" y="2326480"/>
              <a:ext cx="12168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7000" y="230848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14:cNvPr>
              <p14:cNvContentPartPr/>
              <p14:nvPr/>
            </p14:nvContentPartPr>
            <p14:xfrm>
              <a:off x="975080" y="2417920"/>
              <a:ext cx="1324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57440" y="2399920"/>
                <a:ext cx="16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14:cNvPr>
              <p14:cNvContentPartPr/>
              <p14:nvPr/>
            </p14:nvContentPartPr>
            <p14:xfrm>
              <a:off x="1228880" y="2429440"/>
              <a:ext cx="413640" cy="242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11240" y="2411800"/>
                <a:ext cx="449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14:cNvPr>
              <p14:cNvContentPartPr/>
              <p14:nvPr/>
            </p14:nvContentPartPr>
            <p14:xfrm>
              <a:off x="1227440" y="2062240"/>
              <a:ext cx="438840" cy="305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9800" y="2044261"/>
                <a:ext cx="474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14:cNvPr>
              <p14:cNvContentPartPr/>
              <p14:nvPr/>
            </p14:nvContentPartPr>
            <p14:xfrm>
              <a:off x="395120" y="2293720"/>
              <a:ext cx="436680" cy="229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480" y="2275720"/>
                <a:ext cx="4723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14:cNvPr>
              <p14:cNvContentPartPr/>
              <p14:nvPr/>
            </p14:nvContentPartPr>
            <p14:xfrm>
              <a:off x="1933400" y="2466160"/>
              <a:ext cx="88200" cy="123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15760" y="2448520"/>
                <a:ext cx="123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14:cNvPr>
              <p14:cNvContentPartPr/>
              <p14:nvPr/>
            </p14:nvContentPartPr>
            <p14:xfrm>
              <a:off x="2834480" y="2300920"/>
              <a:ext cx="169920" cy="255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16480" y="2283280"/>
                <a:ext cx="205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14:cNvPr>
              <p14:cNvContentPartPr/>
              <p14:nvPr/>
            </p14:nvContentPartPr>
            <p14:xfrm>
              <a:off x="2864720" y="2383360"/>
              <a:ext cx="162360" cy="14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47080" y="2365720"/>
                <a:ext cx="198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14:cNvPr>
              <p14:cNvContentPartPr/>
              <p14:nvPr/>
            </p14:nvContentPartPr>
            <p14:xfrm>
              <a:off x="3222920" y="2041720"/>
              <a:ext cx="65304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4930" y="2023720"/>
                <a:ext cx="6886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14:cNvPr>
              <p14:cNvContentPartPr/>
              <p14:nvPr/>
            </p14:nvContentPartPr>
            <p14:xfrm>
              <a:off x="2233640" y="2257360"/>
              <a:ext cx="448560" cy="4406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16000" y="2239360"/>
                <a:ext cx="48420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14:cNvPr>
              <p14:cNvContentPartPr/>
              <p14:nvPr/>
            </p14:nvContentPartPr>
            <p14:xfrm>
              <a:off x="4039760" y="2509000"/>
              <a:ext cx="85320" cy="139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22120" y="2491360"/>
                <a:ext cx="120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14:cNvPr>
              <p14:cNvContentPartPr/>
              <p14:nvPr/>
            </p14:nvContentPartPr>
            <p14:xfrm>
              <a:off x="4428560" y="2216320"/>
              <a:ext cx="288360" cy="27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0560" y="2198680"/>
                <a:ext cx="3240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14:cNvPr>
              <p14:cNvContentPartPr/>
              <p14:nvPr/>
            </p14:nvContentPartPr>
            <p14:xfrm>
              <a:off x="5089520" y="2218120"/>
              <a:ext cx="165960" cy="27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71880" y="2200120"/>
                <a:ext cx="2016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14:cNvPr>
              <p14:cNvContentPartPr/>
              <p14:nvPr/>
            </p14:nvContentPartPr>
            <p14:xfrm>
              <a:off x="5120480" y="2297680"/>
              <a:ext cx="132480" cy="129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02480" y="2280040"/>
                <a:ext cx="168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14:cNvPr>
              <p14:cNvContentPartPr/>
              <p14:nvPr/>
            </p14:nvContentPartPr>
            <p14:xfrm>
              <a:off x="4815560" y="2307040"/>
              <a:ext cx="118440" cy="144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7560" y="2289040"/>
                <a:ext cx="154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14:cNvPr>
              <p14:cNvContentPartPr/>
              <p14:nvPr/>
            </p14:nvContentPartPr>
            <p14:xfrm>
              <a:off x="5384720" y="1949200"/>
              <a:ext cx="778320" cy="6408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66720" y="1931550"/>
                <a:ext cx="813960" cy="6764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789961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14:cNvPr>
              <p14:cNvContentPartPr/>
              <p14:nvPr/>
            </p14:nvContentPartPr>
            <p14:xfrm>
              <a:off x="903440" y="1472560"/>
              <a:ext cx="219960" cy="18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5800" y="1454920"/>
                <a:ext cx="255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14:cNvPr>
              <p14:cNvContentPartPr/>
              <p14:nvPr/>
            </p14:nvContentPartPr>
            <p14:xfrm>
              <a:off x="883640" y="1267000"/>
              <a:ext cx="183600" cy="8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66000" y="1249360"/>
                <a:ext cx="2192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14:cNvPr>
              <p14:cNvContentPartPr/>
              <p14:nvPr/>
            </p14:nvContentPartPr>
            <p14:xfrm>
              <a:off x="1290080" y="1488760"/>
              <a:ext cx="163800" cy="46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72080" y="1470760"/>
                <a:ext cx="199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14:cNvPr>
              <p14:cNvContentPartPr/>
              <p14:nvPr/>
            </p14:nvContentPartPr>
            <p14:xfrm>
              <a:off x="1299800" y="1584520"/>
              <a:ext cx="143280" cy="21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2160" y="15665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14:cNvPr>
              <p14:cNvContentPartPr/>
              <p14:nvPr/>
            </p14:nvContentPartPr>
            <p14:xfrm>
              <a:off x="2244800" y="1452400"/>
              <a:ext cx="78480" cy="19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26800" y="1434400"/>
                <a:ext cx="114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14:cNvPr>
              <p14:cNvContentPartPr/>
              <p14:nvPr/>
            </p14:nvContentPartPr>
            <p14:xfrm>
              <a:off x="2163440" y="1237120"/>
              <a:ext cx="181440" cy="1551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5800" y="1219120"/>
                <a:ext cx="2170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14:cNvPr>
              <p14:cNvContentPartPr/>
              <p14:nvPr/>
            </p14:nvContentPartPr>
            <p14:xfrm>
              <a:off x="3301760" y="1268080"/>
              <a:ext cx="135000" cy="123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83760" y="1250440"/>
                <a:ext cx="1706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14:cNvPr>
              <p14:cNvContentPartPr/>
              <p14:nvPr/>
            </p14:nvContentPartPr>
            <p14:xfrm>
              <a:off x="4010240" y="1074040"/>
              <a:ext cx="653040" cy="592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92600" y="1056400"/>
                <a:ext cx="6886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14:cNvPr>
              <p14:cNvContentPartPr/>
              <p14:nvPr/>
            </p14:nvContentPartPr>
            <p14:xfrm>
              <a:off x="3687680" y="1401640"/>
              <a:ext cx="165600" cy="19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69680" y="1384000"/>
                <a:ext cx="2012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14:cNvPr>
              <p14:cNvContentPartPr/>
              <p14:nvPr/>
            </p14:nvContentPartPr>
            <p14:xfrm>
              <a:off x="2832680" y="1452400"/>
              <a:ext cx="651240" cy="465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14690" y="1434400"/>
                <a:ext cx="6868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14:cNvPr>
              <p14:cNvContentPartPr/>
              <p14:nvPr/>
            </p14:nvContentPartPr>
            <p14:xfrm>
              <a:off x="2509040" y="1431880"/>
              <a:ext cx="162720" cy="233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91400" y="1414240"/>
                <a:ext cx="1983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14:cNvPr>
              <p14:cNvContentPartPr/>
              <p14:nvPr/>
            </p14:nvContentPartPr>
            <p14:xfrm>
              <a:off x="1692920" y="1462480"/>
              <a:ext cx="402120" cy="237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74936" y="1444480"/>
                <a:ext cx="437728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14:cNvPr>
              <p14:cNvContentPartPr/>
              <p14:nvPr/>
            </p14:nvContentPartPr>
            <p14:xfrm>
              <a:off x="4991600" y="1655800"/>
              <a:ext cx="68040" cy="132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3600" y="1638160"/>
                <a:ext cx="103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14:cNvPr>
              <p14:cNvContentPartPr/>
              <p14:nvPr/>
            </p14:nvContentPartPr>
            <p14:xfrm>
              <a:off x="5353760" y="1299760"/>
              <a:ext cx="1044360" cy="3870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36114" y="1282120"/>
                <a:ext cx="1080012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14:cNvPr>
              <p14:cNvContentPartPr/>
              <p14:nvPr/>
            </p14:nvContentPartPr>
            <p14:xfrm>
              <a:off x="964640" y="2326480"/>
              <a:ext cx="12168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7000" y="230848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14:cNvPr>
              <p14:cNvContentPartPr/>
              <p14:nvPr/>
            </p14:nvContentPartPr>
            <p14:xfrm>
              <a:off x="975080" y="2417920"/>
              <a:ext cx="1324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57440" y="2399920"/>
                <a:ext cx="16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14:cNvPr>
              <p14:cNvContentPartPr/>
              <p14:nvPr/>
            </p14:nvContentPartPr>
            <p14:xfrm>
              <a:off x="1228880" y="2429440"/>
              <a:ext cx="413640" cy="242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11240" y="2411800"/>
                <a:ext cx="449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14:cNvPr>
              <p14:cNvContentPartPr/>
              <p14:nvPr/>
            </p14:nvContentPartPr>
            <p14:xfrm>
              <a:off x="1227440" y="2062240"/>
              <a:ext cx="438840" cy="305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9800" y="2044261"/>
                <a:ext cx="474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14:cNvPr>
              <p14:cNvContentPartPr/>
              <p14:nvPr/>
            </p14:nvContentPartPr>
            <p14:xfrm>
              <a:off x="395120" y="2293720"/>
              <a:ext cx="436680" cy="229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480" y="2275720"/>
                <a:ext cx="4723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14:cNvPr>
              <p14:cNvContentPartPr/>
              <p14:nvPr/>
            </p14:nvContentPartPr>
            <p14:xfrm>
              <a:off x="1933400" y="2466160"/>
              <a:ext cx="88200" cy="123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15760" y="2448520"/>
                <a:ext cx="123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14:cNvPr>
              <p14:cNvContentPartPr/>
              <p14:nvPr/>
            </p14:nvContentPartPr>
            <p14:xfrm>
              <a:off x="2834480" y="2300920"/>
              <a:ext cx="169920" cy="255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16480" y="2283280"/>
                <a:ext cx="205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14:cNvPr>
              <p14:cNvContentPartPr/>
              <p14:nvPr/>
            </p14:nvContentPartPr>
            <p14:xfrm>
              <a:off x="2864720" y="2383360"/>
              <a:ext cx="162360" cy="14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47080" y="2365720"/>
                <a:ext cx="198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14:cNvPr>
              <p14:cNvContentPartPr/>
              <p14:nvPr/>
            </p14:nvContentPartPr>
            <p14:xfrm>
              <a:off x="3222920" y="2041720"/>
              <a:ext cx="65304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4930" y="2023720"/>
                <a:ext cx="6886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14:cNvPr>
              <p14:cNvContentPartPr/>
              <p14:nvPr/>
            </p14:nvContentPartPr>
            <p14:xfrm>
              <a:off x="2233640" y="2257360"/>
              <a:ext cx="448560" cy="4406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16000" y="2239360"/>
                <a:ext cx="48420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14:cNvPr>
              <p14:cNvContentPartPr/>
              <p14:nvPr/>
            </p14:nvContentPartPr>
            <p14:xfrm>
              <a:off x="4039760" y="2509000"/>
              <a:ext cx="85320" cy="139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22120" y="2491360"/>
                <a:ext cx="120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14:cNvPr>
              <p14:cNvContentPartPr/>
              <p14:nvPr/>
            </p14:nvContentPartPr>
            <p14:xfrm>
              <a:off x="4428560" y="2216320"/>
              <a:ext cx="288360" cy="27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0560" y="2198680"/>
                <a:ext cx="3240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14:cNvPr>
              <p14:cNvContentPartPr/>
              <p14:nvPr/>
            </p14:nvContentPartPr>
            <p14:xfrm>
              <a:off x="5089520" y="2218120"/>
              <a:ext cx="165960" cy="27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71880" y="2200120"/>
                <a:ext cx="2016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14:cNvPr>
              <p14:cNvContentPartPr/>
              <p14:nvPr/>
            </p14:nvContentPartPr>
            <p14:xfrm>
              <a:off x="5120480" y="2297680"/>
              <a:ext cx="132480" cy="129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02480" y="2280040"/>
                <a:ext cx="168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14:cNvPr>
              <p14:cNvContentPartPr/>
              <p14:nvPr/>
            </p14:nvContentPartPr>
            <p14:xfrm>
              <a:off x="4815560" y="2307040"/>
              <a:ext cx="118440" cy="144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7560" y="2289040"/>
                <a:ext cx="154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14:cNvPr>
              <p14:cNvContentPartPr/>
              <p14:nvPr/>
            </p14:nvContentPartPr>
            <p14:xfrm>
              <a:off x="5384720" y="1949200"/>
              <a:ext cx="778320" cy="6408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66720" y="1931550"/>
                <a:ext cx="813960" cy="676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14:cNvPr>
              <p14:cNvContentPartPr/>
              <p14:nvPr/>
            </p14:nvContentPartPr>
            <p14:xfrm>
              <a:off x="6929840" y="1979080"/>
              <a:ext cx="318240" cy="6847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11840" y="1961440"/>
                <a:ext cx="35388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14:cNvPr>
              <p14:cNvContentPartPr/>
              <p14:nvPr/>
            </p14:nvContentPartPr>
            <p14:xfrm>
              <a:off x="7385960" y="2102920"/>
              <a:ext cx="1168200" cy="4485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68320" y="2084920"/>
                <a:ext cx="1203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14:cNvPr>
              <p14:cNvContentPartPr/>
              <p14:nvPr/>
            </p14:nvContentPartPr>
            <p14:xfrm>
              <a:off x="1269560" y="2941000"/>
              <a:ext cx="588240" cy="666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51931" y="2923000"/>
                <a:ext cx="623858" cy="70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14:cNvPr>
              <p14:cNvContentPartPr/>
              <p14:nvPr/>
            </p14:nvContentPartPr>
            <p14:xfrm>
              <a:off x="558560" y="3115600"/>
              <a:ext cx="475200" cy="3722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0560" y="3097960"/>
                <a:ext cx="510840" cy="40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973508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14:cNvPr>
              <p14:cNvContentPartPr/>
              <p14:nvPr/>
            </p14:nvContentPartPr>
            <p14:xfrm>
              <a:off x="903440" y="1472560"/>
              <a:ext cx="219960" cy="18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5800" y="1454920"/>
                <a:ext cx="255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14:cNvPr>
              <p14:cNvContentPartPr/>
              <p14:nvPr/>
            </p14:nvContentPartPr>
            <p14:xfrm>
              <a:off x="883640" y="1267000"/>
              <a:ext cx="183600" cy="8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66000" y="1249360"/>
                <a:ext cx="2192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14:cNvPr>
              <p14:cNvContentPartPr/>
              <p14:nvPr/>
            </p14:nvContentPartPr>
            <p14:xfrm>
              <a:off x="1290080" y="1488760"/>
              <a:ext cx="163800" cy="46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72080" y="1470760"/>
                <a:ext cx="199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14:cNvPr>
              <p14:cNvContentPartPr/>
              <p14:nvPr/>
            </p14:nvContentPartPr>
            <p14:xfrm>
              <a:off x="1299800" y="1584520"/>
              <a:ext cx="143280" cy="21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2160" y="15665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14:cNvPr>
              <p14:cNvContentPartPr/>
              <p14:nvPr/>
            </p14:nvContentPartPr>
            <p14:xfrm>
              <a:off x="2244800" y="1452400"/>
              <a:ext cx="78480" cy="19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26800" y="1434400"/>
                <a:ext cx="114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14:cNvPr>
              <p14:cNvContentPartPr/>
              <p14:nvPr/>
            </p14:nvContentPartPr>
            <p14:xfrm>
              <a:off x="2163440" y="1237120"/>
              <a:ext cx="181440" cy="1551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5800" y="1219120"/>
                <a:ext cx="2170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14:cNvPr>
              <p14:cNvContentPartPr/>
              <p14:nvPr/>
            </p14:nvContentPartPr>
            <p14:xfrm>
              <a:off x="3301760" y="1268080"/>
              <a:ext cx="135000" cy="123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83760" y="1250440"/>
                <a:ext cx="1706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14:cNvPr>
              <p14:cNvContentPartPr/>
              <p14:nvPr/>
            </p14:nvContentPartPr>
            <p14:xfrm>
              <a:off x="4010240" y="1074040"/>
              <a:ext cx="653040" cy="592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92600" y="1056400"/>
                <a:ext cx="6886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14:cNvPr>
              <p14:cNvContentPartPr/>
              <p14:nvPr/>
            </p14:nvContentPartPr>
            <p14:xfrm>
              <a:off x="3687680" y="1401640"/>
              <a:ext cx="165600" cy="19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69680" y="1384000"/>
                <a:ext cx="2012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14:cNvPr>
              <p14:cNvContentPartPr/>
              <p14:nvPr/>
            </p14:nvContentPartPr>
            <p14:xfrm>
              <a:off x="2832680" y="1452400"/>
              <a:ext cx="651240" cy="465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14690" y="1434400"/>
                <a:ext cx="6868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14:cNvPr>
              <p14:cNvContentPartPr/>
              <p14:nvPr/>
            </p14:nvContentPartPr>
            <p14:xfrm>
              <a:off x="2509040" y="1431880"/>
              <a:ext cx="162720" cy="233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91400" y="1414240"/>
                <a:ext cx="1983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14:cNvPr>
              <p14:cNvContentPartPr/>
              <p14:nvPr/>
            </p14:nvContentPartPr>
            <p14:xfrm>
              <a:off x="1692920" y="1462480"/>
              <a:ext cx="402120" cy="237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74936" y="1444480"/>
                <a:ext cx="437728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14:cNvPr>
              <p14:cNvContentPartPr/>
              <p14:nvPr/>
            </p14:nvContentPartPr>
            <p14:xfrm>
              <a:off x="4991600" y="1655800"/>
              <a:ext cx="68040" cy="132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3600" y="1638160"/>
                <a:ext cx="103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14:cNvPr>
              <p14:cNvContentPartPr/>
              <p14:nvPr/>
            </p14:nvContentPartPr>
            <p14:xfrm>
              <a:off x="5353760" y="1299760"/>
              <a:ext cx="1044360" cy="3870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36114" y="1282120"/>
                <a:ext cx="1080012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14:cNvPr>
              <p14:cNvContentPartPr/>
              <p14:nvPr/>
            </p14:nvContentPartPr>
            <p14:xfrm>
              <a:off x="964640" y="2326480"/>
              <a:ext cx="12168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7000" y="230848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14:cNvPr>
              <p14:cNvContentPartPr/>
              <p14:nvPr/>
            </p14:nvContentPartPr>
            <p14:xfrm>
              <a:off x="975080" y="2417920"/>
              <a:ext cx="1324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57440" y="2399920"/>
                <a:ext cx="16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14:cNvPr>
              <p14:cNvContentPartPr/>
              <p14:nvPr/>
            </p14:nvContentPartPr>
            <p14:xfrm>
              <a:off x="1228880" y="2429440"/>
              <a:ext cx="413640" cy="242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11240" y="2411800"/>
                <a:ext cx="449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14:cNvPr>
              <p14:cNvContentPartPr/>
              <p14:nvPr/>
            </p14:nvContentPartPr>
            <p14:xfrm>
              <a:off x="1227440" y="2062240"/>
              <a:ext cx="438840" cy="305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9800" y="2044261"/>
                <a:ext cx="474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14:cNvPr>
              <p14:cNvContentPartPr/>
              <p14:nvPr/>
            </p14:nvContentPartPr>
            <p14:xfrm>
              <a:off x="395120" y="2293720"/>
              <a:ext cx="436680" cy="229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480" y="2275720"/>
                <a:ext cx="4723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14:cNvPr>
              <p14:cNvContentPartPr/>
              <p14:nvPr/>
            </p14:nvContentPartPr>
            <p14:xfrm>
              <a:off x="1933400" y="2466160"/>
              <a:ext cx="88200" cy="123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15760" y="2448520"/>
                <a:ext cx="123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14:cNvPr>
              <p14:cNvContentPartPr/>
              <p14:nvPr/>
            </p14:nvContentPartPr>
            <p14:xfrm>
              <a:off x="2834480" y="2300920"/>
              <a:ext cx="169920" cy="255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16480" y="2283280"/>
                <a:ext cx="205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14:cNvPr>
              <p14:cNvContentPartPr/>
              <p14:nvPr/>
            </p14:nvContentPartPr>
            <p14:xfrm>
              <a:off x="2864720" y="2383360"/>
              <a:ext cx="162360" cy="14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47080" y="2365720"/>
                <a:ext cx="198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14:cNvPr>
              <p14:cNvContentPartPr/>
              <p14:nvPr/>
            </p14:nvContentPartPr>
            <p14:xfrm>
              <a:off x="3222920" y="2041720"/>
              <a:ext cx="65304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4930" y="2023720"/>
                <a:ext cx="6886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14:cNvPr>
              <p14:cNvContentPartPr/>
              <p14:nvPr/>
            </p14:nvContentPartPr>
            <p14:xfrm>
              <a:off x="2233640" y="2257360"/>
              <a:ext cx="448560" cy="4406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16000" y="2239360"/>
                <a:ext cx="48420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14:cNvPr>
              <p14:cNvContentPartPr/>
              <p14:nvPr/>
            </p14:nvContentPartPr>
            <p14:xfrm>
              <a:off x="4039760" y="2509000"/>
              <a:ext cx="85320" cy="139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22120" y="2491360"/>
                <a:ext cx="120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14:cNvPr>
              <p14:cNvContentPartPr/>
              <p14:nvPr/>
            </p14:nvContentPartPr>
            <p14:xfrm>
              <a:off x="4428560" y="2216320"/>
              <a:ext cx="288360" cy="27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0560" y="2198680"/>
                <a:ext cx="3240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14:cNvPr>
              <p14:cNvContentPartPr/>
              <p14:nvPr/>
            </p14:nvContentPartPr>
            <p14:xfrm>
              <a:off x="5089520" y="2218120"/>
              <a:ext cx="165960" cy="27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71880" y="2200120"/>
                <a:ext cx="2016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14:cNvPr>
              <p14:cNvContentPartPr/>
              <p14:nvPr/>
            </p14:nvContentPartPr>
            <p14:xfrm>
              <a:off x="5120480" y="2297680"/>
              <a:ext cx="132480" cy="129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02480" y="2280040"/>
                <a:ext cx="168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14:cNvPr>
              <p14:cNvContentPartPr/>
              <p14:nvPr/>
            </p14:nvContentPartPr>
            <p14:xfrm>
              <a:off x="4815560" y="2307040"/>
              <a:ext cx="118440" cy="144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7560" y="2289040"/>
                <a:ext cx="154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14:cNvPr>
              <p14:cNvContentPartPr/>
              <p14:nvPr/>
            </p14:nvContentPartPr>
            <p14:xfrm>
              <a:off x="5384720" y="1949200"/>
              <a:ext cx="778320" cy="6408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66720" y="1931550"/>
                <a:ext cx="813960" cy="676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14:cNvPr>
              <p14:cNvContentPartPr/>
              <p14:nvPr/>
            </p14:nvContentPartPr>
            <p14:xfrm>
              <a:off x="6929840" y="1979080"/>
              <a:ext cx="318240" cy="6847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11840" y="1961440"/>
                <a:ext cx="35388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14:cNvPr>
              <p14:cNvContentPartPr/>
              <p14:nvPr/>
            </p14:nvContentPartPr>
            <p14:xfrm>
              <a:off x="7385960" y="2102920"/>
              <a:ext cx="1168200" cy="4485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68320" y="2084920"/>
                <a:ext cx="1203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14:cNvPr>
              <p14:cNvContentPartPr/>
              <p14:nvPr/>
            </p14:nvContentPartPr>
            <p14:xfrm>
              <a:off x="1269560" y="2941000"/>
              <a:ext cx="588240" cy="666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51931" y="2923000"/>
                <a:ext cx="623858" cy="70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14:cNvPr>
              <p14:cNvContentPartPr/>
              <p14:nvPr/>
            </p14:nvContentPartPr>
            <p14:xfrm>
              <a:off x="558560" y="3115600"/>
              <a:ext cx="475200" cy="3722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0560" y="3097960"/>
                <a:ext cx="5108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359A0B-AE83-470A-9DBB-60EEBF79193F}"/>
                  </a:ext>
                </a:extLst>
              </p14:cNvPr>
              <p14:cNvContentPartPr/>
              <p14:nvPr/>
            </p14:nvContentPartPr>
            <p14:xfrm>
              <a:off x="2468360" y="2966560"/>
              <a:ext cx="1054440" cy="444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359A0B-AE83-470A-9DBB-60EEBF7919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50720" y="2948560"/>
                <a:ext cx="10900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ED86D7-1DF9-47AF-9D42-0FA676B8D866}"/>
                  </a:ext>
                </a:extLst>
              </p14:cNvPr>
              <p14:cNvContentPartPr/>
              <p14:nvPr/>
            </p14:nvContentPartPr>
            <p14:xfrm>
              <a:off x="4764800" y="3161320"/>
              <a:ext cx="113040" cy="86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ED86D7-1DF9-47AF-9D42-0FA676B8D8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46800" y="31436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48F30C6-DA39-4E28-97AA-347897479EAE}"/>
                  </a:ext>
                </a:extLst>
              </p14:cNvPr>
              <p14:cNvContentPartPr/>
              <p14:nvPr/>
            </p14:nvContentPartPr>
            <p14:xfrm>
              <a:off x="4744280" y="3261040"/>
              <a:ext cx="122040" cy="108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48F30C6-DA39-4E28-97AA-347897479E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640" y="324304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6A0E4D7-284F-4F83-9E6F-BA7CAD1689D0}"/>
                  </a:ext>
                </a:extLst>
              </p14:cNvPr>
              <p14:cNvContentPartPr/>
              <p14:nvPr/>
            </p14:nvContentPartPr>
            <p14:xfrm>
              <a:off x="4175840" y="3131440"/>
              <a:ext cx="429840" cy="205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6A0E4D7-284F-4F83-9E6F-BA7CAD1689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7840" y="3113800"/>
                <a:ext cx="4654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BCC8BC-B59D-483B-B285-783C9C8681A8}"/>
                  </a:ext>
                </a:extLst>
              </p14:cNvPr>
              <p14:cNvContentPartPr/>
              <p14:nvPr/>
            </p14:nvContentPartPr>
            <p14:xfrm>
              <a:off x="5072960" y="2842720"/>
              <a:ext cx="235440" cy="328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BCC8BC-B59D-483B-B285-783C9C8681A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4960" y="2825080"/>
                <a:ext cx="27108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722776-6C53-48E4-A1AD-6915E02CE3B1}"/>
                  </a:ext>
                </a:extLst>
              </p14:cNvPr>
              <p14:cNvContentPartPr/>
              <p14:nvPr/>
            </p14:nvContentPartPr>
            <p14:xfrm>
              <a:off x="5008520" y="3240160"/>
              <a:ext cx="315000" cy="17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722776-6C53-48E4-A1AD-6915E02CE3B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90880" y="3222520"/>
                <a:ext cx="350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C377F27-6BEF-401C-9D62-0F3674E43A85}"/>
                  </a:ext>
                </a:extLst>
              </p14:cNvPr>
              <p14:cNvContentPartPr/>
              <p14:nvPr/>
            </p14:nvContentPartPr>
            <p14:xfrm>
              <a:off x="5038760" y="3249160"/>
              <a:ext cx="163440" cy="2563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C377F27-6BEF-401C-9D62-0F3674E43A8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20760" y="3231160"/>
                <a:ext cx="199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C432E80-A8A6-419E-98A8-1C01A1FFBE77}"/>
                  </a:ext>
                </a:extLst>
              </p14:cNvPr>
              <p14:cNvContentPartPr/>
              <p14:nvPr/>
            </p14:nvContentPartPr>
            <p14:xfrm>
              <a:off x="5290760" y="3281200"/>
              <a:ext cx="82080" cy="2167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C432E80-A8A6-419E-98A8-1C01A1FFBE7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73120" y="3263560"/>
                <a:ext cx="1177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0EF39A5-6CB7-40CF-8119-DDA03A2AFE6E}"/>
                  </a:ext>
                </a:extLst>
              </p14:cNvPr>
              <p14:cNvContentPartPr/>
              <p14:nvPr/>
            </p14:nvContentPartPr>
            <p14:xfrm>
              <a:off x="5221640" y="3403240"/>
              <a:ext cx="132840" cy="111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0EF39A5-6CB7-40CF-8119-DDA03A2AFE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04000" y="338524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B6E85F-F5A8-4DBF-81A0-A4B2979884B0}"/>
                  </a:ext>
                </a:extLst>
              </p14:cNvPr>
              <p14:cNvContentPartPr/>
              <p14:nvPr/>
            </p14:nvContentPartPr>
            <p14:xfrm>
              <a:off x="5536640" y="2754160"/>
              <a:ext cx="851400" cy="7628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B6E85F-F5A8-4DBF-81A0-A4B2979884B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19000" y="2736160"/>
                <a:ext cx="887040" cy="79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562937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14:cNvPr>
              <p14:cNvContentPartPr/>
              <p14:nvPr/>
            </p14:nvContentPartPr>
            <p14:xfrm>
              <a:off x="903440" y="1472560"/>
              <a:ext cx="219960" cy="18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5800" y="1454920"/>
                <a:ext cx="255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14:cNvPr>
              <p14:cNvContentPartPr/>
              <p14:nvPr/>
            </p14:nvContentPartPr>
            <p14:xfrm>
              <a:off x="883640" y="1267000"/>
              <a:ext cx="183600" cy="8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66000" y="1249360"/>
                <a:ext cx="2192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14:cNvPr>
              <p14:cNvContentPartPr/>
              <p14:nvPr/>
            </p14:nvContentPartPr>
            <p14:xfrm>
              <a:off x="1290080" y="1488760"/>
              <a:ext cx="163800" cy="46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72080" y="1470760"/>
                <a:ext cx="199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14:cNvPr>
              <p14:cNvContentPartPr/>
              <p14:nvPr/>
            </p14:nvContentPartPr>
            <p14:xfrm>
              <a:off x="1299800" y="1584520"/>
              <a:ext cx="143280" cy="21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2160" y="15665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14:cNvPr>
              <p14:cNvContentPartPr/>
              <p14:nvPr/>
            </p14:nvContentPartPr>
            <p14:xfrm>
              <a:off x="2244800" y="1452400"/>
              <a:ext cx="78480" cy="19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26800" y="1434400"/>
                <a:ext cx="114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14:cNvPr>
              <p14:cNvContentPartPr/>
              <p14:nvPr/>
            </p14:nvContentPartPr>
            <p14:xfrm>
              <a:off x="2163440" y="1237120"/>
              <a:ext cx="181440" cy="1551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5800" y="1219120"/>
                <a:ext cx="2170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14:cNvPr>
              <p14:cNvContentPartPr/>
              <p14:nvPr/>
            </p14:nvContentPartPr>
            <p14:xfrm>
              <a:off x="3301760" y="1268080"/>
              <a:ext cx="135000" cy="123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83760" y="1250440"/>
                <a:ext cx="1706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14:cNvPr>
              <p14:cNvContentPartPr/>
              <p14:nvPr/>
            </p14:nvContentPartPr>
            <p14:xfrm>
              <a:off x="4010240" y="1074040"/>
              <a:ext cx="653040" cy="592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92600" y="1056400"/>
                <a:ext cx="6886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14:cNvPr>
              <p14:cNvContentPartPr/>
              <p14:nvPr/>
            </p14:nvContentPartPr>
            <p14:xfrm>
              <a:off x="3687680" y="1401640"/>
              <a:ext cx="165600" cy="19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69680" y="1384000"/>
                <a:ext cx="2012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14:cNvPr>
              <p14:cNvContentPartPr/>
              <p14:nvPr/>
            </p14:nvContentPartPr>
            <p14:xfrm>
              <a:off x="2832680" y="1452400"/>
              <a:ext cx="651240" cy="465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14690" y="1434400"/>
                <a:ext cx="6868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14:cNvPr>
              <p14:cNvContentPartPr/>
              <p14:nvPr/>
            </p14:nvContentPartPr>
            <p14:xfrm>
              <a:off x="2509040" y="1431880"/>
              <a:ext cx="162720" cy="233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91400" y="1414240"/>
                <a:ext cx="1983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14:cNvPr>
              <p14:cNvContentPartPr/>
              <p14:nvPr/>
            </p14:nvContentPartPr>
            <p14:xfrm>
              <a:off x="1692920" y="1462480"/>
              <a:ext cx="402120" cy="237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74936" y="1444480"/>
                <a:ext cx="437728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14:cNvPr>
              <p14:cNvContentPartPr/>
              <p14:nvPr/>
            </p14:nvContentPartPr>
            <p14:xfrm>
              <a:off x="4991600" y="1655800"/>
              <a:ext cx="68040" cy="132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3600" y="1638160"/>
                <a:ext cx="103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14:cNvPr>
              <p14:cNvContentPartPr/>
              <p14:nvPr/>
            </p14:nvContentPartPr>
            <p14:xfrm>
              <a:off x="5353760" y="1299760"/>
              <a:ext cx="1044360" cy="3870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36114" y="1282120"/>
                <a:ext cx="1080012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14:cNvPr>
              <p14:cNvContentPartPr/>
              <p14:nvPr/>
            </p14:nvContentPartPr>
            <p14:xfrm>
              <a:off x="964640" y="2326480"/>
              <a:ext cx="12168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7000" y="230848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14:cNvPr>
              <p14:cNvContentPartPr/>
              <p14:nvPr/>
            </p14:nvContentPartPr>
            <p14:xfrm>
              <a:off x="975080" y="2417920"/>
              <a:ext cx="1324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57440" y="2399920"/>
                <a:ext cx="16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14:cNvPr>
              <p14:cNvContentPartPr/>
              <p14:nvPr/>
            </p14:nvContentPartPr>
            <p14:xfrm>
              <a:off x="1228880" y="2429440"/>
              <a:ext cx="413640" cy="242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11240" y="2411800"/>
                <a:ext cx="449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14:cNvPr>
              <p14:cNvContentPartPr/>
              <p14:nvPr/>
            </p14:nvContentPartPr>
            <p14:xfrm>
              <a:off x="1227440" y="2062240"/>
              <a:ext cx="438840" cy="305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9800" y="2044261"/>
                <a:ext cx="474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14:cNvPr>
              <p14:cNvContentPartPr/>
              <p14:nvPr/>
            </p14:nvContentPartPr>
            <p14:xfrm>
              <a:off x="395120" y="2293720"/>
              <a:ext cx="436680" cy="229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480" y="2275720"/>
                <a:ext cx="4723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14:cNvPr>
              <p14:cNvContentPartPr/>
              <p14:nvPr/>
            </p14:nvContentPartPr>
            <p14:xfrm>
              <a:off x="1933400" y="2466160"/>
              <a:ext cx="88200" cy="123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15760" y="2448520"/>
                <a:ext cx="123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14:cNvPr>
              <p14:cNvContentPartPr/>
              <p14:nvPr/>
            </p14:nvContentPartPr>
            <p14:xfrm>
              <a:off x="2834480" y="2300920"/>
              <a:ext cx="169920" cy="255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16480" y="2283280"/>
                <a:ext cx="205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14:cNvPr>
              <p14:cNvContentPartPr/>
              <p14:nvPr/>
            </p14:nvContentPartPr>
            <p14:xfrm>
              <a:off x="2864720" y="2383360"/>
              <a:ext cx="162360" cy="14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47080" y="2365720"/>
                <a:ext cx="198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14:cNvPr>
              <p14:cNvContentPartPr/>
              <p14:nvPr/>
            </p14:nvContentPartPr>
            <p14:xfrm>
              <a:off x="3222920" y="2041720"/>
              <a:ext cx="65304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4930" y="2023720"/>
                <a:ext cx="6886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14:cNvPr>
              <p14:cNvContentPartPr/>
              <p14:nvPr/>
            </p14:nvContentPartPr>
            <p14:xfrm>
              <a:off x="2233640" y="2257360"/>
              <a:ext cx="448560" cy="4406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16000" y="2239360"/>
                <a:ext cx="48420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14:cNvPr>
              <p14:cNvContentPartPr/>
              <p14:nvPr/>
            </p14:nvContentPartPr>
            <p14:xfrm>
              <a:off x="4039760" y="2509000"/>
              <a:ext cx="85320" cy="139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22120" y="2491360"/>
                <a:ext cx="120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14:cNvPr>
              <p14:cNvContentPartPr/>
              <p14:nvPr/>
            </p14:nvContentPartPr>
            <p14:xfrm>
              <a:off x="4428560" y="2216320"/>
              <a:ext cx="288360" cy="27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0560" y="2198680"/>
                <a:ext cx="3240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14:cNvPr>
              <p14:cNvContentPartPr/>
              <p14:nvPr/>
            </p14:nvContentPartPr>
            <p14:xfrm>
              <a:off x="5089520" y="2218120"/>
              <a:ext cx="165960" cy="27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71880" y="2200120"/>
                <a:ext cx="2016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14:cNvPr>
              <p14:cNvContentPartPr/>
              <p14:nvPr/>
            </p14:nvContentPartPr>
            <p14:xfrm>
              <a:off x="5120480" y="2297680"/>
              <a:ext cx="132480" cy="129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02480" y="2280040"/>
                <a:ext cx="168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14:cNvPr>
              <p14:cNvContentPartPr/>
              <p14:nvPr/>
            </p14:nvContentPartPr>
            <p14:xfrm>
              <a:off x="4815560" y="2307040"/>
              <a:ext cx="118440" cy="144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7560" y="2289040"/>
                <a:ext cx="154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14:cNvPr>
              <p14:cNvContentPartPr/>
              <p14:nvPr/>
            </p14:nvContentPartPr>
            <p14:xfrm>
              <a:off x="5384720" y="1949200"/>
              <a:ext cx="778320" cy="6408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66720" y="1931550"/>
                <a:ext cx="813960" cy="676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14:cNvPr>
              <p14:cNvContentPartPr/>
              <p14:nvPr/>
            </p14:nvContentPartPr>
            <p14:xfrm>
              <a:off x="6929840" y="1979080"/>
              <a:ext cx="318240" cy="6847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11840" y="1961440"/>
                <a:ext cx="35388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14:cNvPr>
              <p14:cNvContentPartPr/>
              <p14:nvPr/>
            </p14:nvContentPartPr>
            <p14:xfrm>
              <a:off x="7385960" y="2102920"/>
              <a:ext cx="1168200" cy="4485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68320" y="2084920"/>
                <a:ext cx="1203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14:cNvPr>
              <p14:cNvContentPartPr/>
              <p14:nvPr/>
            </p14:nvContentPartPr>
            <p14:xfrm>
              <a:off x="1269560" y="2941000"/>
              <a:ext cx="588240" cy="666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51931" y="2923000"/>
                <a:ext cx="623858" cy="70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14:cNvPr>
              <p14:cNvContentPartPr/>
              <p14:nvPr/>
            </p14:nvContentPartPr>
            <p14:xfrm>
              <a:off x="558560" y="3115600"/>
              <a:ext cx="475200" cy="3722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0560" y="3097960"/>
                <a:ext cx="5108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359A0B-AE83-470A-9DBB-60EEBF79193F}"/>
                  </a:ext>
                </a:extLst>
              </p14:cNvPr>
              <p14:cNvContentPartPr/>
              <p14:nvPr/>
            </p14:nvContentPartPr>
            <p14:xfrm>
              <a:off x="2468360" y="2966560"/>
              <a:ext cx="1054440" cy="444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359A0B-AE83-470A-9DBB-60EEBF7919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50720" y="2948560"/>
                <a:ext cx="10900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ED86D7-1DF9-47AF-9D42-0FA676B8D866}"/>
                  </a:ext>
                </a:extLst>
              </p14:cNvPr>
              <p14:cNvContentPartPr/>
              <p14:nvPr/>
            </p14:nvContentPartPr>
            <p14:xfrm>
              <a:off x="4764800" y="3161320"/>
              <a:ext cx="113040" cy="86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ED86D7-1DF9-47AF-9D42-0FA676B8D8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46800" y="31436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48F30C6-DA39-4E28-97AA-347897479EAE}"/>
                  </a:ext>
                </a:extLst>
              </p14:cNvPr>
              <p14:cNvContentPartPr/>
              <p14:nvPr/>
            </p14:nvContentPartPr>
            <p14:xfrm>
              <a:off x="4744280" y="3261040"/>
              <a:ext cx="122040" cy="108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48F30C6-DA39-4E28-97AA-347897479E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640" y="324304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6A0E4D7-284F-4F83-9E6F-BA7CAD1689D0}"/>
                  </a:ext>
                </a:extLst>
              </p14:cNvPr>
              <p14:cNvContentPartPr/>
              <p14:nvPr/>
            </p14:nvContentPartPr>
            <p14:xfrm>
              <a:off x="4175840" y="3131440"/>
              <a:ext cx="429840" cy="205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6A0E4D7-284F-4F83-9E6F-BA7CAD1689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7840" y="3113800"/>
                <a:ext cx="4654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BCC8BC-B59D-483B-B285-783C9C8681A8}"/>
                  </a:ext>
                </a:extLst>
              </p14:cNvPr>
              <p14:cNvContentPartPr/>
              <p14:nvPr/>
            </p14:nvContentPartPr>
            <p14:xfrm>
              <a:off x="5072960" y="2842720"/>
              <a:ext cx="235440" cy="328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BCC8BC-B59D-483B-B285-783C9C8681A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4960" y="2825080"/>
                <a:ext cx="27108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722776-6C53-48E4-A1AD-6915E02CE3B1}"/>
                  </a:ext>
                </a:extLst>
              </p14:cNvPr>
              <p14:cNvContentPartPr/>
              <p14:nvPr/>
            </p14:nvContentPartPr>
            <p14:xfrm>
              <a:off x="5008520" y="3240160"/>
              <a:ext cx="315000" cy="17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722776-6C53-48E4-A1AD-6915E02CE3B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90880" y="3222520"/>
                <a:ext cx="350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C377F27-6BEF-401C-9D62-0F3674E43A85}"/>
                  </a:ext>
                </a:extLst>
              </p14:cNvPr>
              <p14:cNvContentPartPr/>
              <p14:nvPr/>
            </p14:nvContentPartPr>
            <p14:xfrm>
              <a:off x="5038760" y="3249160"/>
              <a:ext cx="163440" cy="2563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C377F27-6BEF-401C-9D62-0F3674E43A8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20760" y="3231160"/>
                <a:ext cx="199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C432E80-A8A6-419E-98A8-1C01A1FFBE77}"/>
                  </a:ext>
                </a:extLst>
              </p14:cNvPr>
              <p14:cNvContentPartPr/>
              <p14:nvPr/>
            </p14:nvContentPartPr>
            <p14:xfrm>
              <a:off x="5290760" y="3281200"/>
              <a:ext cx="82080" cy="2167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C432E80-A8A6-419E-98A8-1C01A1FFBE7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73120" y="3263560"/>
                <a:ext cx="1177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0EF39A5-6CB7-40CF-8119-DDA03A2AFE6E}"/>
                  </a:ext>
                </a:extLst>
              </p14:cNvPr>
              <p14:cNvContentPartPr/>
              <p14:nvPr/>
            </p14:nvContentPartPr>
            <p14:xfrm>
              <a:off x="5221640" y="3403240"/>
              <a:ext cx="132840" cy="111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0EF39A5-6CB7-40CF-8119-DDA03A2AFE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04000" y="338524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B6E85F-F5A8-4DBF-81A0-A4B2979884B0}"/>
                  </a:ext>
                </a:extLst>
              </p14:cNvPr>
              <p14:cNvContentPartPr/>
              <p14:nvPr/>
            </p14:nvContentPartPr>
            <p14:xfrm>
              <a:off x="5536640" y="2754160"/>
              <a:ext cx="851400" cy="7628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B6E85F-F5A8-4DBF-81A0-A4B2979884B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19000" y="2736160"/>
                <a:ext cx="88704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23846D-35E4-4301-A3FF-9876B694D18B}"/>
                  </a:ext>
                </a:extLst>
              </p14:cNvPr>
              <p14:cNvContentPartPr/>
              <p14:nvPr/>
            </p14:nvContentPartPr>
            <p14:xfrm>
              <a:off x="6674960" y="3098320"/>
              <a:ext cx="15120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23846D-35E4-4301-A3FF-9876B694D1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56960" y="3080320"/>
                <a:ext cx="186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A0BC3F-02A1-4B5A-BB1D-5E896F3EC773}"/>
                  </a:ext>
                </a:extLst>
              </p14:cNvPr>
              <p14:cNvContentPartPr/>
              <p14:nvPr/>
            </p14:nvContentPartPr>
            <p14:xfrm>
              <a:off x="6654440" y="3210280"/>
              <a:ext cx="145080" cy="82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A0BC3F-02A1-4B5A-BB1D-5E896F3EC77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36800" y="3192640"/>
                <a:ext cx="180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70450B-27F2-4D89-B5E9-BC6EB93322FB}"/>
                  </a:ext>
                </a:extLst>
              </p14:cNvPr>
              <p14:cNvContentPartPr/>
              <p14:nvPr/>
            </p14:nvContentPartPr>
            <p14:xfrm>
              <a:off x="6988520" y="2805280"/>
              <a:ext cx="667080" cy="3553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70450B-27F2-4D89-B5E9-BC6EB93322F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70880" y="2787640"/>
                <a:ext cx="70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F16E3C1-4585-41CA-B7DA-E97F4B50F994}"/>
                  </a:ext>
                </a:extLst>
              </p14:cNvPr>
              <p14:cNvContentPartPr/>
              <p14:nvPr/>
            </p14:nvContentPartPr>
            <p14:xfrm>
              <a:off x="6948920" y="3217840"/>
              <a:ext cx="893520" cy="3394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F16E3C1-4585-41CA-B7DA-E97F4B50F99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31280" y="3200181"/>
                <a:ext cx="929160" cy="3751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8232755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14:cNvPr>
              <p14:cNvContentPartPr/>
              <p14:nvPr/>
            </p14:nvContentPartPr>
            <p14:xfrm>
              <a:off x="903440" y="1472560"/>
              <a:ext cx="219960" cy="18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5800" y="1454920"/>
                <a:ext cx="255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14:cNvPr>
              <p14:cNvContentPartPr/>
              <p14:nvPr/>
            </p14:nvContentPartPr>
            <p14:xfrm>
              <a:off x="883640" y="1267000"/>
              <a:ext cx="183600" cy="8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66000" y="1249360"/>
                <a:ext cx="2192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14:cNvPr>
              <p14:cNvContentPartPr/>
              <p14:nvPr/>
            </p14:nvContentPartPr>
            <p14:xfrm>
              <a:off x="1290080" y="1488760"/>
              <a:ext cx="163800" cy="46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72080" y="1470760"/>
                <a:ext cx="199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14:cNvPr>
              <p14:cNvContentPartPr/>
              <p14:nvPr/>
            </p14:nvContentPartPr>
            <p14:xfrm>
              <a:off x="1299800" y="1584520"/>
              <a:ext cx="143280" cy="21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2160" y="15665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14:cNvPr>
              <p14:cNvContentPartPr/>
              <p14:nvPr/>
            </p14:nvContentPartPr>
            <p14:xfrm>
              <a:off x="2244800" y="1452400"/>
              <a:ext cx="78480" cy="19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26800" y="1434400"/>
                <a:ext cx="114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14:cNvPr>
              <p14:cNvContentPartPr/>
              <p14:nvPr/>
            </p14:nvContentPartPr>
            <p14:xfrm>
              <a:off x="2163440" y="1237120"/>
              <a:ext cx="181440" cy="1551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5800" y="1219120"/>
                <a:ext cx="2170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14:cNvPr>
              <p14:cNvContentPartPr/>
              <p14:nvPr/>
            </p14:nvContentPartPr>
            <p14:xfrm>
              <a:off x="3301760" y="1268080"/>
              <a:ext cx="135000" cy="123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83760" y="1250440"/>
                <a:ext cx="1706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14:cNvPr>
              <p14:cNvContentPartPr/>
              <p14:nvPr/>
            </p14:nvContentPartPr>
            <p14:xfrm>
              <a:off x="4010240" y="1074040"/>
              <a:ext cx="653040" cy="592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92600" y="1056400"/>
                <a:ext cx="6886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14:cNvPr>
              <p14:cNvContentPartPr/>
              <p14:nvPr/>
            </p14:nvContentPartPr>
            <p14:xfrm>
              <a:off x="3687680" y="1401640"/>
              <a:ext cx="165600" cy="19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69680" y="1384000"/>
                <a:ext cx="2012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14:cNvPr>
              <p14:cNvContentPartPr/>
              <p14:nvPr/>
            </p14:nvContentPartPr>
            <p14:xfrm>
              <a:off x="2832680" y="1452400"/>
              <a:ext cx="651240" cy="465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14690" y="1434400"/>
                <a:ext cx="6868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14:cNvPr>
              <p14:cNvContentPartPr/>
              <p14:nvPr/>
            </p14:nvContentPartPr>
            <p14:xfrm>
              <a:off x="2509040" y="1431880"/>
              <a:ext cx="162720" cy="233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91400" y="1414240"/>
                <a:ext cx="1983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14:cNvPr>
              <p14:cNvContentPartPr/>
              <p14:nvPr/>
            </p14:nvContentPartPr>
            <p14:xfrm>
              <a:off x="1692920" y="1462480"/>
              <a:ext cx="402120" cy="237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74936" y="1444480"/>
                <a:ext cx="437728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14:cNvPr>
              <p14:cNvContentPartPr/>
              <p14:nvPr/>
            </p14:nvContentPartPr>
            <p14:xfrm>
              <a:off x="4991600" y="1655800"/>
              <a:ext cx="68040" cy="132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3600" y="1638160"/>
                <a:ext cx="103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14:cNvPr>
              <p14:cNvContentPartPr/>
              <p14:nvPr/>
            </p14:nvContentPartPr>
            <p14:xfrm>
              <a:off x="5353760" y="1299760"/>
              <a:ext cx="1044360" cy="3870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36114" y="1282120"/>
                <a:ext cx="1080012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14:cNvPr>
              <p14:cNvContentPartPr/>
              <p14:nvPr/>
            </p14:nvContentPartPr>
            <p14:xfrm>
              <a:off x="964640" y="2326480"/>
              <a:ext cx="12168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7000" y="230848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14:cNvPr>
              <p14:cNvContentPartPr/>
              <p14:nvPr/>
            </p14:nvContentPartPr>
            <p14:xfrm>
              <a:off x="975080" y="2417920"/>
              <a:ext cx="1324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57440" y="2399920"/>
                <a:ext cx="16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14:cNvPr>
              <p14:cNvContentPartPr/>
              <p14:nvPr/>
            </p14:nvContentPartPr>
            <p14:xfrm>
              <a:off x="1228880" y="2429440"/>
              <a:ext cx="413640" cy="242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11240" y="2411800"/>
                <a:ext cx="449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14:cNvPr>
              <p14:cNvContentPartPr/>
              <p14:nvPr/>
            </p14:nvContentPartPr>
            <p14:xfrm>
              <a:off x="1227440" y="2062240"/>
              <a:ext cx="438840" cy="305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9800" y="2044261"/>
                <a:ext cx="474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14:cNvPr>
              <p14:cNvContentPartPr/>
              <p14:nvPr/>
            </p14:nvContentPartPr>
            <p14:xfrm>
              <a:off x="395120" y="2293720"/>
              <a:ext cx="436680" cy="229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480" y="2275720"/>
                <a:ext cx="4723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14:cNvPr>
              <p14:cNvContentPartPr/>
              <p14:nvPr/>
            </p14:nvContentPartPr>
            <p14:xfrm>
              <a:off x="1933400" y="2466160"/>
              <a:ext cx="88200" cy="123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15760" y="2448520"/>
                <a:ext cx="123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14:cNvPr>
              <p14:cNvContentPartPr/>
              <p14:nvPr/>
            </p14:nvContentPartPr>
            <p14:xfrm>
              <a:off x="2834480" y="2300920"/>
              <a:ext cx="169920" cy="255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16480" y="2283280"/>
                <a:ext cx="205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14:cNvPr>
              <p14:cNvContentPartPr/>
              <p14:nvPr/>
            </p14:nvContentPartPr>
            <p14:xfrm>
              <a:off x="2864720" y="2383360"/>
              <a:ext cx="162360" cy="14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47080" y="2365720"/>
                <a:ext cx="198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14:cNvPr>
              <p14:cNvContentPartPr/>
              <p14:nvPr/>
            </p14:nvContentPartPr>
            <p14:xfrm>
              <a:off x="3222920" y="2041720"/>
              <a:ext cx="65304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4930" y="2023720"/>
                <a:ext cx="6886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14:cNvPr>
              <p14:cNvContentPartPr/>
              <p14:nvPr/>
            </p14:nvContentPartPr>
            <p14:xfrm>
              <a:off x="2233640" y="2257360"/>
              <a:ext cx="448560" cy="4406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16000" y="2239360"/>
                <a:ext cx="48420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14:cNvPr>
              <p14:cNvContentPartPr/>
              <p14:nvPr/>
            </p14:nvContentPartPr>
            <p14:xfrm>
              <a:off x="4039760" y="2509000"/>
              <a:ext cx="85320" cy="139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22120" y="2491360"/>
                <a:ext cx="120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14:cNvPr>
              <p14:cNvContentPartPr/>
              <p14:nvPr/>
            </p14:nvContentPartPr>
            <p14:xfrm>
              <a:off x="4428560" y="2216320"/>
              <a:ext cx="288360" cy="27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0560" y="2198680"/>
                <a:ext cx="3240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14:cNvPr>
              <p14:cNvContentPartPr/>
              <p14:nvPr/>
            </p14:nvContentPartPr>
            <p14:xfrm>
              <a:off x="5089520" y="2218120"/>
              <a:ext cx="165960" cy="27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71880" y="2200120"/>
                <a:ext cx="2016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14:cNvPr>
              <p14:cNvContentPartPr/>
              <p14:nvPr/>
            </p14:nvContentPartPr>
            <p14:xfrm>
              <a:off x="5120480" y="2297680"/>
              <a:ext cx="132480" cy="129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02480" y="2280040"/>
                <a:ext cx="168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14:cNvPr>
              <p14:cNvContentPartPr/>
              <p14:nvPr/>
            </p14:nvContentPartPr>
            <p14:xfrm>
              <a:off x="4815560" y="2307040"/>
              <a:ext cx="118440" cy="144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7560" y="2289040"/>
                <a:ext cx="154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14:cNvPr>
              <p14:cNvContentPartPr/>
              <p14:nvPr/>
            </p14:nvContentPartPr>
            <p14:xfrm>
              <a:off x="5384720" y="1949200"/>
              <a:ext cx="778320" cy="6408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66720" y="1931550"/>
                <a:ext cx="813960" cy="676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14:cNvPr>
              <p14:cNvContentPartPr/>
              <p14:nvPr/>
            </p14:nvContentPartPr>
            <p14:xfrm>
              <a:off x="6929840" y="1979080"/>
              <a:ext cx="318240" cy="6847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11840" y="1961440"/>
                <a:ext cx="35388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14:cNvPr>
              <p14:cNvContentPartPr/>
              <p14:nvPr/>
            </p14:nvContentPartPr>
            <p14:xfrm>
              <a:off x="7385960" y="2102920"/>
              <a:ext cx="1168200" cy="4485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68320" y="2084920"/>
                <a:ext cx="1203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14:cNvPr>
              <p14:cNvContentPartPr/>
              <p14:nvPr/>
            </p14:nvContentPartPr>
            <p14:xfrm>
              <a:off x="1269560" y="2941000"/>
              <a:ext cx="588240" cy="666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51931" y="2923000"/>
                <a:ext cx="623858" cy="70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14:cNvPr>
              <p14:cNvContentPartPr/>
              <p14:nvPr/>
            </p14:nvContentPartPr>
            <p14:xfrm>
              <a:off x="558560" y="3115600"/>
              <a:ext cx="475200" cy="3722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0560" y="3097960"/>
                <a:ext cx="5108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359A0B-AE83-470A-9DBB-60EEBF79193F}"/>
                  </a:ext>
                </a:extLst>
              </p14:cNvPr>
              <p14:cNvContentPartPr/>
              <p14:nvPr/>
            </p14:nvContentPartPr>
            <p14:xfrm>
              <a:off x="2468360" y="2966560"/>
              <a:ext cx="1054440" cy="444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359A0B-AE83-470A-9DBB-60EEBF7919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50720" y="2948560"/>
                <a:ext cx="10900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ED86D7-1DF9-47AF-9D42-0FA676B8D866}"/>
                  </a:ext>
                </a:extLst>
              </p14:cNvPr>
              <p14:cNvContentPartPr/>
              <p14:nvPr/>
            </p14:nvContentPartPr>
            <p14:xfrm>
              <a:off x="4764800" y="3161320"/>
              <a:ext cx="113040" cy="86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ED86D7-1DF9-47AF-9D42-0FA676B8D8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46800" y="31436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48F30C6-DA39-4E28-97AA-347897479EAE}"/>
                  </a:ext>
                </a:extLst>
              </p14:cNvPr>
              <p14:cNvContentPartPr/>
              <p14:nvPr/>
            </p14:nvContentPartPr>
            <p14:xfrm>
              <a:off x="4744280" y="3261040"/>
              <a:ext cx="122040" cy="108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48F30C6-DA39-4E28-97AA-347897479E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640" y="324304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6A0E4D7-284F-4F83-9E6F-BA7CAD1689D0}"/>
                  </a:ext>
                </a:extLst>
              </p14:cNvPr>
              <p14:cNvContentPartPr/>
              <p14:nvPr/>
            </p14:nvContentPartPr>
            <p14:xfrm>
              <a:off x="4175840" y="3131440"/>
              <a:ext cx="429840" cy="205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6A0E4D7-284F-4F83-9E6F-BA7CAD1689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7840" y="3113800"/>
                <a:ext cx="4654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BCC8BC-B59D-483B-B285-783C9C8681A8}"/>
                  </a:ext>
                </a:extLst>
              </p14:cNvPr>
              <p14:cNvContentPartPr/>
              <p14:nvPr/>
            </p14:nvContentPartPr>
            <p14:xfrm>
              <a:off x="5072960" y="2842720"/>
              <a:ext cx="235440" cy="328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BCC8BC-B59D-483B-B285-783C9C8681A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4960" y="2825080"/>
                <a:ext cx="27108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722776-6C53-48E4-A1AD-6915E02CE3B1}"/>
                  </a:ext>
                </a:extLst>
              </p14:cNvPr>
              <p14:cNvContentPartPr/>
              <p14:nvPr/>
            </p14:nvContentPartPr>
            <p14:xfrm>
              <a:off x="5008520" y="3240160"/>
              <a:ext cx="315000" cy="17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722776-6C53-48E4-A1AD-6915E02CE3B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90880" y="3222520"/>
                <a:ext cx="350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C377F27-6BEF-401C-9D62-0F3674E43A85}"/>
                  </a:ext>
                </a:extLst>
              </p14:cNvPr>
              <p14:cNvContentPartPr/>
              <p14:nvPr/>
            </p14:nvContentPartPr>
            <p14:xfrm>
              <a:off x="5038760" y="3249160"/>
              <a:ext cx="163440" cy="2563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C377F27-6BEF-401C-9D62-0F3674E43A8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20760" y="3231160"/>
                <a:ext cx="199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C432E80-A8A6-419E-98A8-1C01A1FFBE77}"/>
                  </a:ext>
                </a:extLst>
              </p14:cNvPr>
              <p14:cNvContentPartPr/>
              <p14:nvPr/>
            </p14:nvContentPartPr>
            <p14:xfrm>
              <a:off x="5290760" y="3281200"/>
              <a:ext cx="82080" cy="2167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C432E80-A8A6-419E-98A8-1C01A1FFBE7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73120" y="3263560"/>
                <a:ext cx="1177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0EF39A5-6CB7-40CF-8119-DDA03A2AFE6E}"/>
                  </a:ext>
                </a:extLst>
              </p14:cNvPr>
              <p14:cNvContentPartPr/>
              <p14:nvPr/>
            </p14:nvContentPartPr>
            <p14:xfrm>
              <a:off x="5221640" y="3403240"/>
              <a:ext cx="132840" cy="111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0EF39A5-6CB7-40CF-8119-DDA03A2AFE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04000" y="338524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B6E85F-F5A8-4DBF-81A0-A4B2979884B0}"/>
                  </a:ext>
                </a:extLst>
              </p14:cNvPr>
              <p14:cNvContentPartPr/>
              <p14:nvPr/>
            </p14:nvContentPartPr>
            <p14:xfrm>
              <a:off x="5536640" y="2754160"/>
              <a:ext cx="851400" cy="7628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B6E85F-F5A8-4DBF-81A0-A4B2979884B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19000" y="2736160"/>
                <a:ext cx="88704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23846D-35E4-4301-A3FF-9876B694D18B}"/>
                  </a:ext>
                </a:extLst>
              </p14:cNvPr>
              <p14:cNvContentPartPr/>
              <p14:nvPr/>
            </p14:nvContentPartPr>
            <p14:xfrm>
              <a:off x="6674960" y="3098320"/>
              <a:ext cx="15120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23846D-35E4-4301-A3FF-9876B694D1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56960" y="3080320"/>
                <a:ext cx="186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A0BC3F-02A1-4B5A-BB1D-5E896F3EC773}"/>
                  </a:ext>
                </a:extLst>
              </p14:cNvPr>
              <p14:cNvContentPartPr/>
              <p14:nvPr/>
            </p14:nvContentPartPr>
            <p14:xfrm>
              <a:off x="6654440" y="3210280"/>
              <a:ext cx="145080" cy="82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A0BC3F-02A1-4B5A-BB1D-5E896F3EC77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36800" y="3192640"/>
                <a:ext cx="180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70450B-27F2-4D89-B5E9-BC6EB93322FB}"/>
                  </a:ext>
                </a:extLst>
              </p14:cNvPr>
              <p14:cNvContentPartPr/>
              <p14:nvPr/>
            </p14:nvContentPartPr>
            <p14:xfrm>
              <a:off x="6988520" y="2805280"/>
              <a:ext cx="667080" cy="3553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70450B-27F2-4D89-B5E9-BC6EB93322F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70880" y="2787640"/>
                <a:ext cx="70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F16E3C1-4585-41CA-B7DA-E97F4B50F994}"/>
                  </a:ext>
                </a:extLst>
              </p14:cNvPr>
              <p14:cNvContentPartPr/>
              <p14:nvPr/>
            </p14:nvContentPartPr>
            <p14:xfrm>
              <a:off x="6948920" y="3217840"/>
              <a:ext cx="893520" cy="3394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F16E3C1-4585-41CA-B7DA-E97F4B50F99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31280" y="3200181"/>
                <a:ext cx="92916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E7D171-0F66-4673-B21D-45CE5328DF0F}"/>
                  </a:ext>
                </a:extLst>
              </p14:cNvPr>
              <p14:cNvContentPartPr/>
              <p14:nvPr/>
            </p14:nvContentPartPr>
            <p14:xfrm>
              <a:off x="467120" y="4106320"/>
              <a:ext cx="821160" cy="385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E7D171-0F66-4673-B21D-45CE5328DF0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120" y="4088320"/>
                <a:ext cx="8568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E14C749-66AA-4AF0-A4BD-5A8249FB6392}"/>
                  </a:ext>
                </a:extLst>
              </p14:cNvPr>
              <p14:cNvContentPartPr/>
              <p14:nvPr/>
            </p14:nvContentPartPr>
            <p14:xfrm>
              <a:off x="2905400" y="3981760"/>
              <a:ext cx="988560" cy="7138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E14C749-66AA-4AF0-A4BD-5A8249FB63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87760" y="3964120"/>
                <a:ext cx="1024200" cy="74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08E1320-7EE8-4B20-9032-09C3400BEBFE}"/>
                  </a:ext>
                </a:extLst>
              </p14:cNvPr>
              <p14:cNvContentPartPr/>
              <p14:nvPr/>
            </p14:nvContentPartPr>
            <p14:xfrm>
              <a:off x="2222840" y="4318000"/>
              <a:ext cx="546840" cy="255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08E1320-7EE8-4B20-9032-09C3400BEBF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4840" y="4300360"/>
                <a:ext cx="582480" cy="29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245293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14:cNvPr>
              <p14:cNvContentPartPr/>
              <p14:nvPr/>
            </p14:nvContentPartPr>
            <p14:xfrm>
              <a:off x="1845120" y="1045960"/>
              <a:ext cx="24120" cy="4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27480" y="1028320"/>
                <a:ext cx="597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14:cNvPr>
              <p14:cNvContentPartPr/>
              <p14:nvPr/>
            </p14:nvContentPartPr>
            <p14:xfrm>
              <a:off x="1851240" y="1218760"/>
              <a:ext cx="48600" cy="3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33240" y="1201120"/>
                <a:ext cx="842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14:cNvPr>
              <p14:cNvContentPartPr/>
              <p14:nvPr/>
            </p14:nvContentPartPr>
            <p14:xfrm>
              <a:off x="4448280" y="913840"/>
              <a:ext cx="510480" cy="49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30280" y="896200"/>
                <a:ext cx="5461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14:cNvPr>
              <p14:cNvContentPartPr/>
              <p14:nvPr/>
            </p14:nvContentPartPr>
            <p14:xfrm>
              <a:off x="2986680" y="882520"/>
              <a:ext cx="830160" cy="90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8680" y="864880"/>
                <a:ext cx="86580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14:cNvPr>
              <p14:cNvContentPartPr/>
              <p14:nvPr/>
            </p14:nvContentPartPr>
            <p14:xfrm>
              <a:off x="2221320" y="904120"/>
              <a:ext cx="652680" cy="43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330" y="886120"/>
                <a:ext cx="6883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14:cNvPr>
              <p14:cNvContentPartPr/>
              <p14:nvPr/>
            </p14:nvContentPartPr>
            <p14:xfrm>
              <a:off x="253560" y="966400"/>
              <a:ext cx="1381680" cy="73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5915" y="948760"/>
                <a:ext cx="1417329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14:cNvPr>
              <p14:cNvContentPartPr/>
              <p14:nvPr/>
            </p14:nvContentPartPr>
            <p14:xfrm>
              <a:off x="1602840" y="1868920"/>
              <a:ext cx="96120" cy="21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85200" y="1851280"/>
                <a:ext cx="1317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14:cNvPr>
              <p14:cNvContentPartPr/>
              <p14:nvPr/>
            </p14:nvContentPartPr>
            <p14:xfrm>
              <a:off x="284160" y="1674520"/>
              <a:ext cx="1190880" cy="429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165" y="1656505"/>
                <a:ext cx="1226509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14:cNvPr>
              <p14:cNvContentPartPr/>
              <p14:nvPr/>
            </p14:nvContentPartPr>
            <p14:xfrm>
              <a:off x="1744320" y="1675960"/>
              <a:ext cx="276840" cy="407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26680" y="1658320"/>
                <a:ext cx="3124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14:cNvPr>
              <p14:cNvContentPartPr/>
              <p14:nvPr/>
            </p14:nvContentPartPr>
            <p14:xfrm>
              <a:off x="2007840" y="1821760"/>
              <a:ext cx="481680" cy="68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90200" y="1804120"/>
                <a:ext cx="517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14:cNvPr>
              <p14:cNvContentPartPr/>
              <p14:nvPr/>
            </p14:nvContentPartPr>
            <p14:xfrm>
              <a:off x="2692200" y="1833280"/>
              <a:ext cx="8640" cy="1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4200" y="1815280"/>
                <a:ext cx="442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14:cNvPr>
              <p14:cNvContentPartPr/>
              <p14:nvPr/>
            </p14:nvContentPartPr>
            <p14:xfrm>
              <a:off x="2691480" y="2001040"/>
              <a:ext cx="11160" cy="2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73480" y="1983400"/>
                <a:ext cx="46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14:cNvPr>
              <p14:cNvContentPartPr/>
              <p14:nvPr/>
            </p14:nvContentPartPr>
            <p14:xfrm>
              <a:off x="3017280" y="1628080"/>
              <a:ext cx="1738440" cy="43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610080"/>
                <a:ext cx="17740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14:cNvPr>
              <p14:cNvContentPartPr/>
              <p14:nvPr/>
            </p14:nvContentPartPr>
            <p14:xfrm>
              <a:off x="4968120" y="1564720"/>
              <a:ext cx="676440" cy="34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50120" y="1546739"/>
                <a:ext cx="712080" cy="3812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14:cNvPr>
              <p14:cNvContentPartPr/>
              <p14:nvPr/>
            </p14:nvContentPartPr>
            <p14:xfrm>
              <a:off x="588720" y="2427640"/>
              <a:ext cx="1209240" cy="457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075" y="2410000"/>
                <a:ext cx="1244891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14:cNvPr>
              <p14:cNvContentPartPr/>
              <p14:nvPr/>
            </p14:nvContentPartPr>
            <p14:xfrm>
              <a:off x="2011080" y="2559400"/>
              <a:ext cx="18720" cy="39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93440" y="2541760"/>
                <a:ext cx="543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14:cNvPr>
              <p14:cNvContentPartPr/>
              <p14:nvPr/>
            </p14:nvContentPartPr>
            <p14:xfrm>
              <a:off x="2039520" y="2719240"/>
              <a:ext cx="1548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1880" y="2701600"/>
                <a:ext cx="511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14:cNvPr>
              <p14:cNvContentPartPr/>
              <p14:nvPr/>
            </p14:nvContentPartPr>
            <p14:xfrm>
              <a:off x="2469360" y="2478760"/>
              <a:ext cx="305640" cy="25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51720" y="2461120"/>
                <a:ext cx="3412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14:cNvPr>
              <p14:cNvContentPartPr/>
              <p14:nvPr/>
            </p14:nvContentPartPr>
            <p14:xfrm>
              <a:off x="2871480" y="2671720"/>
              <a:ext cx="14040" cy="61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3480" y="2653720"/>
                <a:ext cx="49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14:cNvPr>
              <p14:cNvContentPartPr/>
              <p14:nvPr/>
            </p14:nvContentPartPr>
            <p14:xfrm>
              <a:off x="2885160" y="248884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75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14:cNvPr>
              <p14:cNvContentPartPr/>
              <p14:nvPr/>
            </p14:nvContentPartPr>
            <p14:xfrm>
              <a:off x="3460080" y="2346640"/>
              <a:ext cx="1319040" cy="43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42085" y="2328985"/>
                <a:ext cx="1354670" cy="470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14:cNvPr>
              <p14:cNvContentPartPr/>
              <p14:nvPr/>
            </p14:nvContentPartPr>
            <p14:xfrm>
              <a:off x="2996040" y="2417920"/>
              <a:ext cx="1432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78400" y="2399920"/>
                <a:ext cx="178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14:cNvPr>
              <p14:cNvContentPartPr/>
              <p14:nvPr/>
            </p14:nvContentPartPr>
            <p14:xfrm>
              <a:off x="5824920" y="2235040"/>
              <a:ext cx="67680" cy="370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6920" y="2217040"/>
                <a:ext cx="10332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14:cNvPr>
              <p14:cNvContentPartPr/>
              <p14:nvPr/>
            </p14:nvContentPartPr>
            <p14:xfrm>
              <a:off x="6987360" y="2376880"/>
              <a:ext cx="254520" cy="14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69720" y="2359240"/>
                <a:ext cx="290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14:cNvPr>
              <p14:cNvContentPartPr/>
              <p14:nvPr/>
            </p14:nvContentPartPr>
            <p14:xfrm>
              <a:off x="7389120" y="2346640"/>
              <a:ext cx="77400" cy="183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71120" y="2329000"/>
                <a:ext cx="1130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14:cNvPr>
              <p14:cNvContentPartPr/>
              <p14:nvPr/>
            </p14:nvContentPartPr>
            <p14:xfrm>
              <a:off x="6002760" y="2206600"/>
              <a:ext cx="589320" cy="36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5109" y="2188600"/>
                <a:ext cx="624982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14:cNvPr>
              <p14:cNvContentPartPr/>
              <p14:nvPr/>
            </p14:nvContentPartPr>
            <p14:xfrm>
              <a:off x="5011680" y="2448160"/>
              <a:ext cx="495000" cy="19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93680" y="2430160"/>
                <a:ext cx="530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14:cNvPr>
              <p14:cNvContentPartPr/>
              <p14:nvPr/>
            </p14:nvContentPartPr>
            <p14:xfrm>
              <a:off x="7690440" y="2225680"/>
              <a:ext cx="35532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72800" y="2207680"/>
                <a:ext cx="3909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14:cNvPr>
              <p14:cNvContentPartPr/>
              <p14:nvPr/>
            </p14:nvContentPartPr>
            <p14:xfrm>
              <a:off x="8116680" y="2367160"/>
              <a:ext cx="70920" cy="97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98680" y="2349160"/>
                <a:ext cx="10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14:cNvPr>
              <p14:cNvContentPartPr/>
              <p14:nvPr/>
            </p14:nvContentPartPr>
            <p14:xfrm>
              <a:off x="8229360" y="2375080"/>
              <a:ext cx="150120" cy="83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211360" y="2357080"/>
                <a:ext cx="1857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14:cNvPr>
              <p14:cNvContentPartPr/>
              <p14:nvPr/>
            </p14:nvContentPartPr>
            <p14:xfrm>
              <a:off x="8400720" y="2215600"/>
              <a:ext cx="155160" cy="25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383080" y="2197600"/>
                <a:ext cx="190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14:cNvPr>
              <p14:cNvContentPartPr/>
              <p14:nvPr/>
            </p14:nvContentPartPr>
            <p14:xfrm>
              <a:off x="8583240" y="2331880"/>
              <a:ext cx="387000" cy="447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65600" y="2313880"/>
                <a:ext cx="4226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84F817F-B425-43ED-8AF0-A0AC35A19F61}"/>
                  </a:ext>
                </a:extLst>
              </p14:cNvPr>
              <p14:cNvContentPartPr/>
              <p14:nvPr/>
            </p14:nvContentPartPr>
            <p14:xfrm>
              <a:off x="601680" y="3098680"/>
              <a:ext cx="1236600" cy="44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84F817F-B425-43ED-8AF0-A0AC35A19F6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3680" y="3080666"/>
                <a:ext cx="1272240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24C209-FFE4-4F89-9456-F50D58B22C56}"/>
                  </a:ext>
                </a:extLst>
              </p14:cNvPr>
              <p14:cNvContentPartPr/>
              <p14:nvPr/>
            </p14:nvContentPartPr>
            <p14:xfrm>
              <a:off x="2042040" y="3157720"/>
              <a:ext cx="58320" cy="38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24C209-FFE4-4F89-9456-F50D58B22C5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4040" y="3140080"/>
                <a:ext cx="93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D19D978-EF4C-479E-AE9C-3A10C393480E}"/>
                  </a:ext>
                </a:extLst>
              </p14:cNvPr>
              <p14:cNvContentPartPr/>
              <p14:nvPr/>
            </p14:nvContentPartPr>
            <p14:xfrm>
              <a:off x="2068680" y="3393160"/>
              <a:ext cx="44640" cy="37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D19D978-EF4C-479E-AE9C-3A10C39348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51040" y="3375160"/>
                <a:ext cx="802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5EECAE-51A2-4C17-8033-0F97D7C1AE83}"/>
                  </a:ext>
                </a:extLst>
              </p14:cNvPr>
              <p14:cNvContentPartPr/>
              <p14:nvPr/>
            </p14:nvContentPartPr>
            <p14:xfrm>
              <a:off x="6328280" y="1544920"/>
              <a:ext cx="163440" cy="2739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5EECAE-51A2-4C17-8033-0F97D7C1AE8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310280" y="1527280"/>
                <a:ext cx="1990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758EF9-5C3F-44C0-B788-6C678BE1DFB4}"/>
                  </a:ext>
                </a:extLst>
              </p14:cNvPr>
              <p14:cNvContentPartPr/>
              <p14:nvPr/>
            </p14:nvContentPartPr>
            <p14:xfrm>
              <a:off x="6585680" y="1736800"/>
              <a:ext cx="8280" cy="590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758EF9-5C3F-44C0-B788-6C678BE1DFB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67680" y="1719160"/>
                <a:ext cx="4392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3D8D4D0-B62A-4398-9CC3-2BD22DDBADDF}"/>
                  </a:ext>
                </a:extLst>
              </p14:cNvPr>
              <p14:cNvContentPartPr/>
              <p14:nvPr/>
            </p14:nvContentPartPr>
            <p14:xfrm>
              <a:off x="6705200" y="1532680"/>
              <a:ext cx="236880" cy="248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3D8D4D0-B62A-4398-9CC3-2BD22DDBADD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87200" y="1515040"/>
                <a:ext cx="272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B534ED4-80C0-420B-B503-270DA1FF2D27}"/>
                  </a:ext>
                </a:extLst>
              </p14:cNvPr>
              <p14:cNvContentPartPr/>
              <p14:nvPr/>
            </p14:nvContentPartPr>
            <p14:xfrm>
              <a:off x="5973680" y="1412080"/>
              <a:ext cx="183240" cy="529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B534ED4-80C0-420B-B503-270DA1FF2D2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56040" y="1394080"/>
                <a:ext cx="2188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743759A2-8931-415A-97B2-4DA93A4B0E8E}"/>
                  </a:ext>
                </a:extLst>
              </p14:cNvPr>
              <p14:cNvContentPartPr/>
              <p14:nvPr/>
            </p14:nvContentPartPr>
            <p14:xfrm>
              <a:off x="913880" y="3003640"/>
              <a:ext cx="6231240" cy="238140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743759A2-8931-415A-97B2-4DA93A4B0E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96240" y="2985640"/>
                <a:ext cx="6266880" cy="24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0231E-6248-4836-A00D-6F3B2CEDB603}"/>
                  </a:ext>
                </a:extLst>
              </p14:cNvPr>
              <p14:cNvContentPartPr/>
              <p14:nvPr/>
            </p14:nvContentPartPr>
            <p14:xfrm>
              <a:off x="2306000" y="5571160"/>
              <a:ext cx="11880" cy="16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0231E-6248-4836-A00D-6F3B2CEDB6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88360" y="5553520"/>
                <a:ext cx="47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56089F-B5F7-4EBD-A1C3-3E0FEF6D6A16}"/>
                  </a:ext>
                </a:extLst>
              </p14:cNvPr>
              <p14:cNvContentPartPr/>
              <p14:nvPr/>
            </p14:nvContentPartPr>
            <p14:xfrm>
              <a:off x="2285480" y="5699320"/>
              <a:ext cx="10440" cy="37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56089F-B5F7-4EBD-A1C3-3E0FEF6D6A1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67480" y="5681680"/>
                <a:ext cx="46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E1BF64-E5EB-4496-9AEA-F4F5003224D3}"/>
                  </a:ext>
                </a:extLst>
              </p14:cNvPr>
              <p14:cNvContentPartPr/>
              <p14:nvPr/>
            </p14:nvContentPartPr>
            <p14:xfrm>
              <a:off x="2470160" y="5493400"/>
              <a:ext cx="271440" cy="308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E1BF64-E5EB-4496-9AEA-F4F5003224D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52520" y="5475760"/>
                <a:ext cx="3070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B8494F0-B2B1-404F-A479-6F47E28F7180}"/>
                  </a:ext>
                </a:extLst>
              </p14:cNvPr>
              <p14:cNvContentPartPr/>
              <p14:nvPr/>
            </p14:nvContentPartPr>
            <p14:xfrm>
              <a:off x="2832320" y="5588440"/>
              <a:ext cx="357120" cy="1843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B8494F0-B2B1-404F-A479-6F47E28F71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14662" y="5570440"/>
                <a:ext cx="392796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82AE8BF-BE33-4CAE-AFAC-4A062AC14DCD}"/>
                  </a:ext>
                </a:extLst>
              </p14:cNvPr>
              <p14:cNvContentPartPr/>
              <p14:nvPr/>
            </p14:nvContentPartPr>
            <p14:xfrm>
              <a:off x="1645400" y="5516800"/>
              <a:ext cx="497880" cy="334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82AE8BF-BE33-4CAE-AFAC-4A062AC14DC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27760" y="5498819"/>
                <a:ext cx="533520" cy="370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4DCD8E9-4FBF-4E17-AE05-8B5D5F20CB4B}"/>
                  </a:ext>
                </a:extLst>
              </p14:cNvPr>
              <p14:cNvContentPartPr/>
              <p14:nvPr/>
            </p14:nvContentPartPr>
            <p14:xfrm>
              <a:off x="907040" y="5526520"/>
              <a:ext cx="648720" cy="3308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4DCD8E9-4FBF-4E17-AE05-8B5D5F20CB4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89400" y="5508880"/>
                <a:ext cx="6843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6F376B9-2905-40E4-8380-359C502250A6}"/>
                  </a:ext>
                </a:extLst>
              </p14:cNvPr>
              <p14:cNvContentPartPr/>
              <p14:nvPr/>
            </p14:nvContentPartPr>
            <p14:xfrm>
              <a:off x="3514520" y="5365240"/>
              <a:ext cx="3415320" cy="5760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6F376B9-2905-40E4-8380-359C502250A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96880" y="5347589"/>
                <a:ext cx="3450960" cy="611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BBB697B-5742-4EE9-9812-1788D9B100F3}"/>
                  </a:ext>
                </a:extLst>
              </p14:cNvPr>
              <p14:cNvContentPartPr/>
              <p14:nvPr/>
            </p14:nvContentPartPr>
            <p14:xfrm>
              <a:off x="7192280" y="5384680"/>
              <a:ext cx="306360" cy="2757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BBB697B-5742-4EE9-9812-1788D9B100F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74640" y="5366680"/>
                <a:ext cx="3420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31532ED-D4AA-473B-96BA-98002C2CFA92}"/>
                  </a:ext>
                </a:extLst>
              </p14:cNvPr>
              <p14:cNvContentPartPr/>
              <p14:nvPr/>
            </p14:nvContentPartPr>
            <p14:xfrm>
              <a:off x="1442360" y="5770600"/>
              <a:ext cx="4038120" cy="10458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31532ED-D4AA-473B-96BA-98002C2CFA9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424718" y="5752600"/>
                <a:ext cx="4073763" cy="10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96DCC94-52B9-4D6C-A54B-6A6459E90CF5}"/>
                  </a:ext>
                </a:extLst>
              </p14:cNvPr>
              <p14:cNvContentPartPr/>
              <p14:nvPr/>
            </p14:nvContentPartPr>
            <p14:xfrm>
              <a:off x="3176840" y="4894720"/>
              <a:ext cx="4585320" cy="11307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96DCC94-52B9-4D6C-A54B-6A6459E90CF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159200" y="4876720"/>
                <a:ext cx="4620960" cy="11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A54EDBC-6DEF-4FD9-8296-DDEFEEECF9D6}"/>
                  </a:ext>
                </a:extLst>
              </p14:cNvPr>
              <p14:cNvContentPartPr/>
              <p14:nvPr/>
            </p14:nvContentPartPr>
            <p14:xfrm>
              <a:off x="7933520" y="5163280"/>
              <a:ext cx="863280" cy="9550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A54EDBC-6DEF-4FD9-8296-DDEFEEECF9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915880" y="5145280"/>
                <a:ext cx="898920" cy="9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C05428-8797-47D3-80AB-10CF45F9BE11}"/>
                  </a:ext>
                </a:extLst>
              </p14:cNvPr>
              <p14:cNvContentPartPr/>
              <p14:nvPr/>
            </p14:nvContentPartPr>
            <p14:xfrm>
              <a:off x="5942720" y="6105040"/>
              <a:ext cx="1128240" cy="5194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C05428-8797-47D3-80AB-10CF45F9BE1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24720" y="6087040"/>
                <a:ext cx="116388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3CCF220-5B4E-48D8-AAD6-45D2AC3FFF1E}"/>
                  </a:ext>
                </a:extLst>
              </p14:cNvPr>
              <p14:cNvContentPartPr/>
              <p14:nvPr/>
            </p14:nvContentPartPr>
            <p14:xfrm>
              <a:off x="7660280" y="6227800"/>
              <a:ext cx="360" cy="4280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3CCF220-5B4E-48D8-AAD6-45D2AC3FFF1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42280" y="6210160"/>
                <a:ext cx="36000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CFCDAAD-24C3-45C7-9732-67A0AF2D150C}"/>
                  </a:ext>
                </a:extLst>
              </p14:cNvPr>
              <p14:cNvContentPartPr/>
              <p14:nvPr/>
            </p14:nvContentPartPr>
            <p14:xfrm>
              <a:off x="7282640" y="6187120"/>
              <a:ext cx="227160" cy="219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CFCDAAD-24C3-45C7-9732-67A0AF2D150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65000" y="6169090"/>
                <a:ext cx="262800" cy="2549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1217876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14:cNvPr>
              <p14:cNvContentPartPr/>
              <p14:nvPr/>
            </p14:nvContentPartPr>
            <p14:xfrm>
              <a:off x="903440" y="1472560"/>
              <a:ext cx="219960" cy="18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5800" y="1454920"/>
                <a:ext cx="255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14:cNvPr>
              <p14:cNvContentPartPr/>
              <p14:nvPr/>
            </p14:nvContentPartPr>
            <p14:xfrm>
              <a:off x="883640" y="1267000"/>
              <a:ext cx="183600" cy="8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66000" y="1249360"/>
                <a:ext cx="2192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14:cNvPr>
              <p14:cNvContentPartPr/>
              <p14:nvPr/>
            </p14:nvContentPartPr>
            <p14:xfrm>
              <a:off x="1290080" y="1488760"/>
              <a:ext cx="163800" cy="46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72080" y="1470760"/>
                <a:ext cx="199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14:cNvPr>
              <p14:cNvContentPartPr/>
              <p14:nvPr/>
            </p14:nvContentPartPr>
            <p14:xfrm>
              <a:off x="1299800" y="1584520"/>
              <a:ext cx="143280" cy="21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2160" y="15665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14:cNvPr>
              <p14:cNvContentPartPr/>
              <p14:nvPr/>
            </p14:nvContentPartPr>
            <p14:xfrm>
              <a:off x="2244800" y="1452400"/>
              <a:ext cx="78480" cy="19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26800" y="1434400"/>
                <a:ext cx="114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14:cNvPr>
              <p14:cNvContentPartPr/>
              <p14:nvPr/>
            </p14:nvContentPartPr>
            <p14:xfrm>
              <a:off x="2163440" y="1237120"/>
              <a:ext cx="181440" cy="1551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5800" y="1219120"/>
                <a:ext cx="2170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14:cNvPr>
              <p14:cNvContentPartPr/>
              <p14:nvPr/>
            </p14:nvContentPartPr>
            <p14:xfrm>
              <a:off x="3301760" y="1268080"/>
              <a:ext cx="135000" cy="123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83760" y="1250440"/>
                <a:ext cx="1706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14:cNvPr>
              <p14:cNvContentPartPr/>
              <p14:nvPr/>
            </p14:nvContentPartPr>
            <p14:xfrm>
              <a:off x="4010240" y="1074040"/>
              <a:ext cx="653040" cy="592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92600" y="1056400"/>
                <a:ext cx="6886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14:cNvPr>
              <p14:cNvContentPartPr/>
              <p14:nvPr/>
            </p14:nvContentPartPr>
            <p14:xfrm>
              <a:off x="3687680" y="1401640"/>
              <a:ext cx="165600" cy="19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69680" y="1384000"/>
                <a:ext cx="2012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14:cNvPr>
              <p14:cNvContentPartPr/>
              <p14:nvPr/>
            </p14:nvContentPartPr>
            <p14:xfrm>
              <a:off x="2832680" y="1452400"/>
              <a:ext cx="651240" cy="465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14690" y="1434400"/>
                <a:ext cx="6868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14:cNvPr>
              <p14:cNvContentPartPr/>
              <p14:nvPr/>
            </p14:nvContentPartPr>
            <p14:xfrm>
              <a:off x="2509040" y="1431880"/>
              <a:ext cx="162720" cy="233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91400" y="1414240"/>
                <a:ext cx="1983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14:cNvPr>
              <p14:cNvContentPartPr/>
              <p14:nvPr/>
            </p14:nvContentPartPr>
            <p14:xfrm>
              <a:off x="1692920" y="1462480"/>
              <a:ext cx="402120" cy="237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74936" y="1444480"/>
                <a:ext cx="437728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14:cNvPr>
              <p14:cNvContentPartPr/>
              <p14:nvPr/>
            </p14:nvContentPartPr>
            <p14:xfrm>
              <a:off x="4991600" y="1655800"/>
              <a:ext cx="68040" cy="132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3600" y="1638160"/>
                <a:ext cx="103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14:cNvPr>
              <p14:cNvContentPartPr/>
              <p14:nvPr/>
            </p14:nvContentPartPr>
            <p14:xfrm>
              <a:off x="5353760" y="1299760"/>
              <a:ext cx="1044360" cy="3870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36114" y="1282120"/>
                <a:ext cx="1080012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14:cNvPr>
              <p14:cNvContentPartPr/>
              <p14:nvPr/>
            </p14:nvContentPartPr>
            <p14:xfrm>
              <a:off x="964640" y="2326480"/>
              <a:ext cx="12168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7000" y="230848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14:cNvPr>
              <p14:cNvContentPartPr/>
              <p14:nvPr/>
            </p14:nvContentPartPr>
            <p14:xfrm>
              <a:off x="975080" y="2417920"/>
              <a:ext cx="1324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57440" y="2399920"/>
                <a:ext cx="16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14:cNvPr>
              <p14:cNvContentPartPr/>
              <p14:nvPr/>
            </p14:nvContentPartPr>
            <p14:xfrm>
              <a:off x="1228880" y="2429440"/>
              <a:ext cx="413640" cy="242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11240" y="2411800"/>
                <a:ext cx="449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14:cNvPr>
              <p14:cNvContentPartPr/>
              <p14:nvPr/>
            </p14:nvContentPartPr>
            <p14:xfrm>
              <a:off x="1227440" y="2062240"/>
              <a:ext cx="438840" cy="305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9800" y="2044261"/>
                <a:ext cx="474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14:cNvPr>
              <p14:cNvContentPartPr/>
              <p14:nvPr/>
            </p14:nvContentPartPr>
            <p14:xfrm>
              <a:off x="395120" y="2293720"/>
              <a:ext cx="436680" cy="229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480" y="2275720"/>
                <a:ext cx="4723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14:cNvPr>
              <p14:cNvContentPartPr/>
              <p14:nvPr/>
            </p14:nvContentPartPr>
            <p14:xfrm>
              <a:off x="1933400" y="2466160"/>
              <a:ext cx="88200" cy="123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15760" y="2448520"/>
                <a:ext cx="123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14:cNvPr>
              <p14:cNvContentPartPr/>
              <p14:nvPr/>
            </p14:nvContentPartPr>
            <p14:xfrm>
              <a:off x="2834480" y="2300920"/>
              <a:ext cx="169920" cy="255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16480" y="2283280"/>
                <a:ext cx="205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14:cNvPr>
              <p14:cNvContentPartPr/>
              <p14:nvPr/>
            </p14:nvContentPartPr>
            <p14:xfrm>
              <a:off x="2864720" y="2383360"/>
              <a:ext cx="162360" cy="14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47080" y="2365720"/>
                <a:ext cx="198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14:cNvPr>
              <p14:cNvContentPartPr/>
              <p14:nvPr/>
            </p14:nvContentPartPr>
            <p14:xfrm>
              <a:off x="3222920" y="2041720"/>
              <a:ext cx="65304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4930" y="2023720"/>
                <a:ext cx="6886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14:cNvPr>
              <p14:cNvContentPartPr/>
              <p14:nvPr/>
            </p14:nvContentPartPr>
            <p14:xfrm>
              <a:off x="2233640" y="2257360"/>
              <a:ext cx="448560" cy="4406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16000" y="2239360"/>
                <a:ext cx="48420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14:cNvPr>
              <p14:cNvContentPartPr/>
              <p14:nvPr/>
            </p14:nvContentPartPr>
            <p14:xfrm>
              <a:off x="4039760" y="2509000"/>
              <a:ext cx="85320" cy="139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22120" y="2491360"/>
                <a:ext cx="120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14:cNvPr>
              <p14:cNvContentPartPr/>
              <p14:nvPr/>
            </p14:nvContentPartPr>
            <p14:xfrm>
              <a:off x="4428560" y="2216320"/>
              <a:ext cx="288360" cy="27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0560" y="2198680"/>
                <a:ext cx="3240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14:cNvPr>
              <p14:cNvContentPartPr/>
              <p14:nvPr/>
            </p14:nvContentPartPr>
            <p14:xfrm>
              <a:off x="5089520" y="2218120"/>
              <a:ext cx="165960" cy="27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71880" y="2200120"/>
                <a:ext cx="2016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14:cNvPr>
              <p14:cNvContentPartPr/>
              <p14:nvPr/>
            </p14:nvContentPartPr>
            <p14:xfrm>
              <a:off x="5120480" y="2297680"/>
              <a:ext cx="132480" cy="129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02480" y="2280040"/>
                <a:ext cx="168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14:cNvPr>
              <p14:cNvContentPartPr/>
              <p14:nvPr/>
            </p14:nvContentPartPr>
            <p14:xfrm>
              <a:off x="4815560" y="2307040"/>
              <a:ext cx="118440" cy="144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7560" y="2289040"/>
                <a:ext cx="154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14:cNvPr>
              <p14:cNvContentPartPr/>
              <p14:nvPr/>
            </p14:nvContentPartPr>
            <p14:xfrm>
              <a:off x="5384720" y="1949200"/>
              <a:ext cx="778320" cy="6408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66720" y="1931550"/>
                <a:ext cx="813960" cy="676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14:cNvPr>
              <p14:cNvContentPartPr/>
              <p14:nvPr/>
            </p14:nvContentPartPr>
            <p14:xfrm>
              <a:off x="6929840" y="1979080"/>
              <a:ext cx="318240" cy="6847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11840" y="1961440"/>
                <a:ext cx="35388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14:cNvPr>
              <p14:cNvContentPartPr/>
              <p14:nvPr/>
            </p14:nvContentPartPr>
            <p14:xfrm>
              <a:off x="7385960" y="2102920"/>
              <a:ext cx="1168200" cy="4485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68320" y="2084920"/>
                <a:ext cx="1203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14:cNvPr>
              <p14:cNvContentPartPr/>
              <p14:nvPr/>
            </p14:nvContentPartPr>
            <p14:xfrm>
              <a:off x="1269560" y="2941000"/>
              <a:ext cx="588240" cy="666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51931" y="2923000"/>
                <a:ext cx="623858" cy="70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14:cNvPr>
              <p14:cNvContentPartPr/>
              <p14:nvPr/>
            </p14:nvContentPartPr>
            <p14:xfrm>
              <a:off x="558560" y="3115600"/>
              <a:ext cx="475200" cy="3722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0560" y="3097960"/>
                <a:ext cx="5108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359A0B-AE83-470A-9DBB-60EEBF79193F}"/>
                  </a:ext>
                </a:extLst>
              </p14:cNvPr>
              <p14:cNvContentPartPr/>
              <p14:nvPr/>
            </p14:nvContentPartPr>
            <p14:xfrm>
              <a:off x="2468360" y="2966560"/>
              <a:ext cx="1054440" cy="444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359A0B-AE83-470A-9DBB-60EEBF7919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50720" y="2948560"/>
                <a:ext cx="10900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ED86D7-1DF9-47AF-9D42-0FA676B8D866}"/>
                  </a:ext>
                </a:extLst>
              </p14:cNvPr>
              <p14:cNvContentPartPr/>
              <p14:nvPr/>
            </p14:nvContentPartPr>
            <p14:xfrm>
              <a:off x="4764800" y="3161320"/>
              <a:ext cx="113040" cy="86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ED86D7-1DF9-47AF-9D42-0FA676B8D8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46800" y="31436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48F30C6-DA39-4E28-97AA-347897479EAE}"/>
                  </a:ext>
                </a:extLst>
              </p14:cNvPr>
              <p14:cNvContentPartPr/>
              <p14:nvPr/>
            </p14:nvContentPartPr>
            <p14:xfrm>
              <a:off x="4744280" y="3261040"/>
              <a:ext cx="122040" cy="108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48F30C6-DA39-4E28-97AA-347897479E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640" y="324304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6A0E4D7-284F-4F83-9E6F-BA7CAD1689D0}"/>
                  </a:ext>
                </a:extLst>
              </p14:cNvPr>
              <p14:cNvContentPartPr/>
              <p14:nvPr/>
            </p14:nvContentPartPr>
            <p14:xfrm>
              <a:off x="4175840" y="3131440"/>
              <a:ext cx="429840" cy="205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6A0E4D7-284F-4F83-9E6F-BA7CAD1689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7840" y="3113800"/>
                <a:ext cx="4654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BCC8BC-B59D-483B-B285-783C9C8681A8}"/>
                  </a:ext>
                </a:extLst>
              </p14:cNvPr>
              <p14:cNvContentPartPr/>
              <p14:nvPr/>
            </p14:nvContentPartPr>
            <p14:xfrm>
              <a:off x="5072960" y="2842720"/>
              <a:ext cx="235440" cy="328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BCC8BC-B59D-483B-B285-783C9C8681A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4960" y="2825080"/>
                <a:ext cx="27108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722776-6C53-48E4-A1AD-6915E02CE3B1}"/>
                  </a:ext>
                </a:extLst>
              </p14:cNvPr>
              <p14:cNvContentPartPr/>
              <p14:nvPr/>
            </p14:nvContentPartPr>
            <p14:xfrm>
              <a:off x="5008520" y="3240160"/>
              <a:ext cx="315000" cy="17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722776-6C53-48E4-A1AD-6915E02CE3B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90880" y="3222520"/>
                <a:ext cx="350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C377F27-6BEF-401C-9D62-0F3674E43A85}"/>
                  </a:ext>
                </a:extLst>
              </p14:cNvPr>
              <p14:cNvContentPartPr/>
              <p14:nvPr/>
            </p14:nvContentPartPr>
            <p14:xfrm>
              <a:off x="5038760" y="3249160"/>
              <a:ext cx="163440" cy="2563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C377F27-6BEF-401C-9D62-0F3674E43A8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20760" y="3231160"/>
                <a:ext cx="199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C432E80-A8A6-419E-98A8-1C01A1FFBE77}"/>
                  </a:ext>
                </a:extLst>
              </p14:cNvPr>
              <p14:cNvContentPartPr/>
              <p14:nvPr/>
            </p14:nvContentPartPr>
            <p14:xfrm>
              <a:off x="5290760" y="3281200"/>
              <a:ext cx="82080" cy="2167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C432E80-A8A6-419E-98A8-1C01A1FFBE7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73120" y="3263560"/>
                <a:ext cx="1177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0EF39A5-6CB7-40CF-8119-DDA03A2AFE6E}"/>
                  </a:ext>
                </a:extLst>
              </p14:cNvPr>
              <p14:cNvContentPartPr/>
              <p14:nvPr/>
            </p14:nvContentPartPr>
            <p14:xfrm>
              <a:off x="5221640" y="3403240"/>
              <a:ext cx="132840" cy="111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0EF39A5-6CB7-40CF-8119-DDA03A2AFE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04000" y="338524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B6E85F-F5A8-4DBF-81A0-A4B2979884B0}"/>
                  </a:ext>
                </a:extLst>
              </p14:cNvPr>
              <p14:cNvContentPartPr/>
              <p14:nvPr/>
            </p14:nvContentPartPr>
            <p14:xfrm>
              <a:off x="5536640" y="2754160"/>
              <a:ext cx="851400" cy="7628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B6E85F-F5A8-4DBF-81A0-A4B2979884B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19000" y="2736160"/>
                <a:ext cx="88704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23846D-35E4-4301-A3FF-9876B694D18B}"/>
                  </a:ext>
                </a:extLst>
              </p14:cNvPr>
              <p14:cNvContentPartPr/>
              <p14:nvPr/>
            </p14:nvContentPartPr>
            <p14:xfrm>
              <a:off x="6674960" y="3098320"/>
              <a:ext cx="15120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23846D-35E4-4301-A3FF-9876B694D1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56960" y="3080320"/>
                <a:ext cx="186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A0BC3F-02A1-4B5A-BB1D-5E896F3EC773}"/>
                  </a:ext>
                </a:extLst>
              </p14:cNvPr>
              <p14:cNvContentPartPr/>
              <p14:nvPr/>
            </p14:nvContentPartPr>
            <p14:xfrm>
              <a:off x="6654440" y="3210280"/>
              <a:ext cx="145080" cy="82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A0BC3F-02A1-4B5A-BB1D-5E896F3EC77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36800" y="3192640"/>
                <a:ext cx="180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70450B-27F2-4D89-B5E9-BC6EB93322FB}"/>
                  </a:ext>
                </a:extLst>
              </p14:cNvPr>
              <p14:cNvContentPartPr/>
              <p14:nvPr/>
            </p14:nvContentPartPr>
            <p14:xfrm>
              <a:off x="6988520" y="2805280"/>
              <a:ext cx="667080" cy="3553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70450B-27F2-4D89-B5E9-BC6EB93322F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70880" y="2787640"/>
                <a:ext cx="70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F16E3C1-4585-41CA-B7DA-E97F4B50F994}"/>
                  </a:ext>
                </a:extLst>
              </p14:cNvPr>
              <p14:cNvContentPartPr/>
              <p14:nvPr/>
            </p14:nvContentPartPr>
            <p14:xfrm>
              <a:off x="6948920" y="3217840"/>
              <a:ext cx="893520" cy="3394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F16E3C1-4585-41CA-B7DA-E97F4B50F99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31280" y="3200181"/>
                <a:ext cx="92916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E7D171-0F66-4673-B21D-45CE5328DF0F}"/>
                  </a:ext>
                </a:extLst>
              </p14:cNvPr>
              <p14:cNvContentPartPr/>
              <p14:nvPr/>
            </p14:nvContentPartPr>
            <p14:xfrm>
              <a:off x="467120" y="4106320"/>
              <a:ext cx="821160" cy="385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E7D171-0F66-4673-B21D-45CE5328DF0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120" y="4088320"/>
                <a:ext cx="8568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E14C749-66AA-4AF0-A4BD-5A8249FB6392}"/>
                  </a:ext>
                </a:extLst>
              </p14:cNvPr>
              <p14:cNvContentPartPr/>
              <p14:nvPr/>
            </p14:nvContentPartPr>
            <p14:xfrm>
              <a:off x="2905400" y="3981760"/>
              <a:ext cx="988560" cy="7138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E14C749-66AA-4AF0-A4BD-5A8249FB63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87760" y="3964120"/>
                <a:ext cx="1024200" cy="74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08E1320-7EE8-4B20-9032-09C3400BEBFE}"/>
                  </a:ext>
                </a:extLst>
              </p14:cNvPr>
              <p14:cNvContentPartPr/>
              <p14:nvPr/>
            </p14:nvContentPartPr>
            <p14:xfrm>
              <a:off x="2222840" y="4318000"/>
              <a:ext cx="546840" cy="255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08E1320-7EE8-4B20-9032-09C3400BEBF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4840" y="4300360"/>
                <a:ext cx="5824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6D3B9-64FC-4579-AB87-2E8DABE8D926}"/>
                  </a:ext>
                </a:extLst>
              </p14:cNvPr>
              <p14:cNvContentPartPr/>
              <p14:nvPr/>
            </p14:nvContentPartPr>
            <p14:xfrm>
              <a:off x="4088360" y="4469920"/>
              <a:ext cx="96480" cy="154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6D3B9-64FC-4579-AB87-2E8DABE8D92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70720" y="4451920"/>
                <a:ext cx="132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F7EC6A-1510-4515-9CAA-730C80650968}"/>
                  </a:ext>
                </a:extLst>
              </p14:cNvPr>
              <p14:cNvContentPartPr/>
              <p14:nvPr/>
            </p14:nvContentPartPr>
            <p14:xfrm>
              <a:off x="5049200" y="4225480"/>
              <a:ext cx="163800" cy="216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F7EC6A-1510-4515-9CAA-730C8065096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31560" y="4207480"/>
                <a:ext cx="1994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271BDAB-203F-41CC-87F8-D727471600D3}"/>
                  </a:ext>
                </a:extLst>
              </p14:cNvPr>
              <p14:cNvContentPartPr/>
              <p14:nvPr/>
            </p14:nvContentPartPr>
            <p14:xfrm>
              <a:off x="5059280" y="4323760"/>
              <a:ext cx="158760" cy="1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271BDAB-203F-41CC-87F8-D727471600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41640" y="4306120"/>
                <a:ext cx="1944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C38A19-7935-4A04-9450-5800C87053DC}"/>
                  </a:ext>
                </a:extLst>
              </p14:cNvPr>
              <p14:cNvContentPartPr/>
              <p14:nvPr/>
            </p14:nvContentPartPr>
            <p14:xfrm>
              <a:off x="5363480" y="3880960"/>
              <a:ext cx="843120" cy="8107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C38A19-7935-4A04-9450-5800C87053D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45840" y="3862960"/>
                <a:ext cx="878760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39784E2-DC10-4B7A-89FB-D3FCFD05A538}"/>
                  </a:ext>
                </a:extLst>
              </p14:cNvPr>
              <p14:cNvContentPartPr/>
              <p14:nvPr/>
            </p14:nvContentPartPr>
            <p14:xfrm>
              <a:off x="4427840" y="4177600"/>
              <a:ext cx="471960" cy="484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39784E2-DC10-4B7A-89FB-D3FCFD05A53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10200" y="4159960"/>
                <a:ext cx="507600" cy="52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6931880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14:cNvPr>
              <p14:cNvContentPartPr/>
              <p14:nvPr/>
            </p14:nvContentPartPr>
            <p14:xfrm>
              <a:off x="2417880" y="134440"/>
              <a:ext cx="5038920" cy="617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7045AB2-CE7A-47B5-9ECF-4347A506A9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0240" y="116800"/>
                <a:ext cx="5074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14:cNvPr>
              <p14:cNvContentPartPr/>
              <p14:nvPr/>
            </p14:nvContentPartPr>
            <p14:xfrm>
              <a:off x="7182120" y="258640"/>
              <a:ext cx="120600" cy="205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5A8439-DC83-467E-9C84-B4DFAE4605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64480" y="240640"/>
                <a:ext cx="156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14:cNvPr>
              <p14:cNvContentPartPr/>
              <p14:nvPr/>
            </p14:nvContentPartPr>
            <p14:xfrm>
              <a:off x="903440" y="1472560"/>
              <a:ext cx="219960" cy="18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CEFD29-46FE-429A-A355-BFD405A90C4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5800" y="1454920"/>
                <a:ext cx="255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14:cNvPr>
              <p14:cNvContentPartPr/>
              <p14:nvPr/>
            </p14:nvContentPartPr>
            <p14:xfrm>
              <a:off x="883640" y="1267000"/>
              <a:ext cx="183600" cy="8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8EEAC1-88AC-49D7-9128-D5A9FCADD5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66000" y="1249360"/>
                <a:ext cx="2192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14:cNvPr>
              <p14:cNvContentPartPr/>
              <p14:nvPr/>
            </p14:nvContentPartPr>
            <p14:xfrm>
              <a:off x="1290080" y="1488760"/>
              <a:ext cx="163800" cy="46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95B5081-ABD2-49A9-A64A-5E260431A6A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72080" y="1470760"/>
                <a:ext cx="199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14:cNvPr>
              <p14:cNvContentPartPr/>
              <p14:nvPr/>
            </p14:nvContentPartPr>
            <p14:xfrm>
              <a:off x="1299800" y="1584520"/>
              <a:ext cx="143280" cy="21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591FD13-8754-4873-B73D-F218A66684D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2160" y="156652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14:cNvPr>
              <p14:cNvContentPartPr/>
              <p14:nvPr/>
            </p14:nvContentPartPr>
            <p14:xfrm>
              <a:off x="2244800" y="1452400"/>
              <a:ext cx="78480" cy="19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C134DF-385C-4667-BC03-A5F7C370BCA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26800" y="1434400"/>
                <a:ext cx="114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14:cNvPr>
              <p14:cNvContentPartPr/>
              <p14:nvPr/>
            </p14:nvContentPartPr>
            <p14:xfrm>
              <a:off x="2163440" y="1237120"/>
              <a:ext cx="181440" cy="1551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5D9CB37-E673-4368-A1CB-BE684F9702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5800" y="1219120"/>
                <a:ext cx="2170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14:cNvPr>
              <p14:cNvContentPartPr/>
              <p14:nvPr/>
            </p14:nvContentPartPr>
            <p14:xfrm>
              <a:off x="3301760" y="1268080"/>
              <a:ext cx="135000" cy="123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9A24DF1-E806-4322-B8CC-900C9A4882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83760" y="1250440"/>
                <a:ext cx="1706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14:cNvPr>
              <p14:cNvContentPartPr/>
              <p14:nvPr/>
            </p14:nvContentPartPr>
            <p14:xfrm>
              <a:off x="4010240" y="1074040"/>
              <a:ext cx="653040" cy="5925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D880EA-BF96-45B9-9800-5E3CB48767A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92600" y="1056400"/>
                <a:ext cx="68868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14:cNvPr>
              <p14:cNvContentPartPr/>
              <p14:nvPr/>
            </p14:nvContentPartPr>
            <p14:xfrm>
              <a:off x="3687680" y="1401640"/>
              <a:ext cx="165600" cy="19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2DF49B-BE99-4BBF-9B00-299CED7570B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69680" y="1384000"/>
                <a:ext cx="2012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14:cNvPr>
              <p14:cNvContentPartPr/>
              <p14:nvPr/>
            </p14:nvContentPartPr>
            <p14:xfrm>
              <a:off x="2832680" y="1452400"/>
              <a:ext cx="651240" cy="465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97A64-2B88-4887-B496-7B10E949B57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14690" y="1434400"/>
                <a:ext cx="6868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14:cNvPr>
              <p14:cNvContentPartPr/>
              <p14:nvPr/>
            </p14:nvContentPartPr>
            <p14:xfrm>
              <a:off x="2509040" y="1431880"/>
              <a:ext cx="162720" cy="233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0EF6F42-AE0F-4E8A-9ED9-FE6023B650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91400" y="1414240"/>
                <a:ext cx="1983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14:cNvPr>
              <p14:cNvContentPartPr/>
              <p14:nvPr/>
            </p14:nvContentPartPr>
            <p14:xfrm>
              <a:off x="1692920" y="1462480"/>
              <a:ext cx="402120" cy="237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6847BF-7A40-4DDB-943F-C9F2C85495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74936" y="1444480"/>
                <a:ext cx="437728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14:cNvPr>
              <p14:cNvContentPartPr/>
              <p14:nvPr/>
            </p14:nvContentPartPr>
            <p14:xfrm>
              <a:off x="4991600" y="1655800"/>
              <a:ext cx="68040" cy="132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47D5BF-1F5E-4285-B9C1-3E9AEBD5B9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3600" y="1638160"/>
                <a:ext cx="103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14:cNvPr>
              <p14:cNvContentPartPr/>
              <p14:nvPr/>
            </p14:nvContentPartPr>
            <p14:xfrm>
              <a:off x="5353760" y="1299760"/>
              <a:ext cx="1044360" cy="3870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1D3BD0-3883-490F-B6E1-53922146E6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36114" y="1282120"/>
                <a:ext cx="1080012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14:cNvPr>
              <p14:cNvContentPartPr/>
              <p14:nvPr/>
            </p14:nvContentPartPr>
            <p14:xfrm>
              <a:off x="964640" y="2326480"/>
              <a:ext cx="12168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736898-18F6-4A2D-A339-A35F56A0B8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7000" y="230848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14:cNvPr>
              <p14:cNvContentPartPr/>
              <p14:nvPr/>
            </p14:nvContentPartPr>
            <p14:xfrm>
              <a:off x="975080" y="2417920"/>
              <a:ext cx="1324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D33E41-27B4-4D57-A156-1012B36D1A7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57440" y="2399920"/>
                <a:ext cx="16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14:cNvPr>
              <p14:cNvContentPartPr/>
              <p14:nvPr/>
            </p14:nvContentPartPr>
            <p14:xfrm>
              <a:off x="1228880" y="2429440"/>
              <a:ext cx="413640" cy="242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386CBF-511D-400D-89E9-EC3EC68AA93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11240" y="2411800"/>
                <a:ext cx="4492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14:cNvPr>
              <p14:cNvContentPartPr/>
              <p14:nvPr/>
            </p14:nvContentPartPr>
            <p14:xfrm>
              <a:off x="1227440" y="2062240"/>
              <a:ext cx="438840" cy="305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F84F672-BE8F-4530-9942-107CEECBD7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9800" y="2044261"/>
                <a:ext cx="474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14:cNvPr>
              <p14:cNvContentPartPr/>
              <p14:nvPr/>
            </p14:nvContentPartPr>
            <p14:xfrm>
              <a:off x="395120" y="2293720"/>
              <a:ext cx="436680" cy="229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A3F142F-F631-45DE-BC19-28C2CB4030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480" y="2275720"/>
                <a:ext cx="4723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14:cNvPr>
              <p14:cNvContentPartPr/>
              <p14:nvPr/>
            </p14:nvContentPartPr>
            <p14:xfrm>
              <a:off x="1933400" y="2466160"/>
              <a:ext cx="88200" cy="123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73E2672-3D94-41EA-8E5A-2441AE4AA36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15760" y="2448520"/>
                <a:ext cx="123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14:cNvPr>
              <p14:cNvContentPartPr/>
              <p14:nvPr/>
            </p14:nvContentPartPr>
            <p14:xfrm>
              <a:off x="2834480" y="2300920"/>
              <a:ext cx="169920" cy="255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63B02-C4DE-468A-8648-B2E2B1EB81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16480" y="2283280"/>
                <a:ext cx="205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14:cNvPr>
              <p14:cNvContentPartPr/>
              <p14:nvPr/>
            </p14:nvContentPartPr>
            <p14:xfrm>
              <a:off x="2864720" y="2383360"/>
              <a:ext cx="162360" cy="14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21BB8D-CF74-4097-8316-7CD3EE6AEC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47080" y="2365720"/>
                <a:ext cx="198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14:cNvPr>
              <p14:cNvContentPartPr/>
              <p14:nvPr/>
            </p14:nvContentPartPr>
            <p14:xfrm>
              <a:off x="3222920" y="2041720"/>
              <a:ext cx="65304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12CBE6-41C9-4C8A-9C22-BAD112A246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04930" y="2023720"/>
                <a:ext cx="6886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14:cNvPr>
              <p14:cNvContentPartPr/>
              <p14:nvPr/>
            </p14:nvContentPartPr>
            <p14:xfrm>
              <a:off x="2233640" y="2257360"/>
              <a:ext cx="448560" cy="4406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3848AA-7E37-4393-AF30-33640B65A5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16000" y="2239360"/>
                <a:ext cx="48420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14:cNvPr>
              <p14:cNvContentPartPr/>
              <p14:nvPr/>
            </p14:nvContentPartPr>
            <p14:xfrm>
              <a:off x="4039760" y="2509000"/>
              <a:ext cx="85320" cy="139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C9614B8-13BA-47B7-9438-9E11EE3738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22120" y="2491360"/>
                <a:ext cx="1209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14:cNvPr>
              <p14:cNvContentPartPr/>
              <p14:nvPr/>
            </p14:nvContentPartPr>
            <p14:xfrm>
              <a:off x="4428560" y="2216320"/>
              <a:ext cx="288360" cy="27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464BCA-65B8-459B-B748-8AEDD0BB8F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0560" y="2198680"/>
                <a:ext cx="3240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14:cNvPr>
              <p14:cNvContentPartPr/>
              <p14:nvPr/>
            </p14:nvContentPartPr>
            <p14:xfrm>
              <a:off x="5089520" y="2218120"/>
              <a:ext cx="165960" cy="27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9870851-11FC-413F-8E65-20A968EF6C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71880" y="2200120"/>
                <a:ext cx="2016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14:cNvPr>
              <p14:cNvContentPartPr/>
              <p14:nvPr/>
            </p14:nvContentPartPr>
            <p14:xfrm>
              <a:off x="5120480" y="2297680"/>
              <a:ext cx="132480" cy="129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857CEF-951C-4510-9178-D015E0FA96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02480" y="2280040"/>
                <a:ext cx="168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14:cNvPr>
              <p14:cNvContentPartPr/>
              <p14:nvPr/>
            </p14:nvContentPartPr>
            <p14:xfrm>
              <a:off x="4815560" y="2307040"/>
              <a:ext cx="118440" cy="144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340B5-F318-4D1F-8AED-177B31E85A6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7560" y="2289040"/>
                <a:ext cx="1540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14:cNvPr>
              <p14:cNvContentPartPr/>
              <p14:nvPr/>
            </p14:nvContentPartPr>
            <p14:xfrm>
              <a:off x="5384720" y="1949200"/>
              <a:ext cx="778320" cy="6408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79CF2A9-DAEF-44A4-8EFF-7222C3A9F49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66720" y="1931550"/>
                <a:ext cx="813960" cy="676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14:cNvPr>
              <p14:cNvContentPartPr/>
              <p14:nvPr/>
            </p14:nvContentPartPr>
            <p14:xfrm>
              <a:off x="6929840" y="1979080"/>
              <a:ext cx="318240" cy="6847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1058D0B-7E38-4FBF-AA5B-5782C94E7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11840" y="1961440"/>
                <a:ext cx="35388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14:cNvPr>
              <p14:cNvContentPartPr/>
              <p14:nvPr/>
            </p14:nvContentPartPr>
            <p14:xfrm>
              <a:off x="7385960" y="2102920"/>
              <a:ext cx="1168200" cy="4485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4A9B61-6C06-49F5-97D6-199F5C828F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68320" y="2084920"/>
                <a:ext cx="1203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14:cNvPr>
              <p14:cNvContentPartPr/>
              <p14:nvPr/>
            </p14:nvContentPartPr>
            <p14:xfrm>
              <a:off x="1269560" y="2941000"/>
              <a:ext cx="588240" cy="666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A042F54-0699-4628-B8BA-D369527D0C3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51931" y="2923000"/>
                <a:ext cx="623858" cy="70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14:cNvPr>
              <p14:cNvContentPartPr/>
              <p14:nvPr/>
            </p14:nvContentPartPr>
            <p14:xfrm>
              <a:off x="558560" y="3115600"/>
              <a:ext cx="475200" cy="3722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ADBAED6-69B2-457F-A53F-9F264B5DDF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0560" y="3097960"/>
                <a:ext cx="5108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359A0B-AE83-470A-9DBB-60EEBF79193F}"/>
                  </a:ext>
                </a:extLst>
              </p14:cNvPr>
              <p14:cNvContentPartPr/>
              <p14:nvPr/>
            </p14:nvContentPartPr>
            <p14:xfrm>
              <a:off x="2468360" y="2966560"/>
              <a:ext cx="1054440" cy="444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359A0B-AE83-470A-9DBB-60EEBF7919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50720" y="2948560"/>
                <a:ext cx="10900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ED86D7-1DF9-47AF-9D42-0FA676B8D866}"/>
                  </a:ext>
                </a:extLst>
              </p14:cNvPr>
              <p14:cNvContentPartPr/>
              <p14:nvPr/>
            </p14:nvContentPartPr>
            <p14:xfrm>
              <a:off x="4764800" y="3161320"/>
              <a:ext cx="113040" cy="86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ED86D7-1DF9-47AF-9D42-0FA676B8D8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746800" y="31436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48F30C6-DA39-4E28-97AA-347897479EAE}"/>
                  </a:ext>
                </a:extLst>
              </p14:cNvPr>
              <p14:cNvContentPartPr/>
              <p14:nvPr/>
            </p14:nvContentPartPr>
            <p14:xfrm>
              <a:off x="4744280" y="3261040"/>
              <a:ext cx="122040" cy="108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48F30C6-DA39-4E28-97AA-347897479E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640" y="324304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6A0E4D7-284F-4F83-9E6F-BA7CAD1689D0}"/>
                  </a:ext>
                </a:extLst>
              </p14:cNvPr>
              <p14:cNvContentPartPr/>
              <p14:nvPr/>
            </p14:nvContentPartPr>
            <p14:xfrm>
              <a:off x="4175840" y="3131440"/>
              <a:ext cx="429840" cy="205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6A0E4D7-284F-4F83-9E6F-BA7CAD1689D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57840" y="3113800"/>
                <a:ext cx="4654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BCC8BC-B59D-483B-B285-783C9C8681A8}"/>
                  </a:ext>
                </a:extLst>
              </p14:cNvPr>
              <p14:cNvContentPartPr/>
              <p14:nvPr/>
            </p14:nvContentPartPr>
            <p14:xfrm>
              <a:off x="5072960" y="2842720"/>
              <a:ext cx="235440" cy="328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BCC8BC-B59D-483B-B285-783C9C8681A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54960" y="2825080"/>
                <a:ext cx="27108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722776-6C53-48E4-A1AD-6915E02CE3B1}"/>
                  </a:ext>
                </a:extLst>
              </p14:cNvPr>
              <p14:cNvContentPartPr/>
              <p14:nvPr/>
            </p14:nvContentPartPr>
            <p14:xfrm>
              <a:off x="5008520" y="3240160"/>
              <a:ext cx="315000" cy="172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722776-6C53-48E4-A1AD-6915E02CE3B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90880" y="3222520"/>
                <a:ext cx="350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C377F27-6BEF-401C-9D62-0F3674E43A85}"/>
                  </a:ext>
                </a:extLst>
              </p14:cNvPr>
              <p14:cNvContentPartPr/>
              <p14:nvPr/>
            </p14:nvContentPartPr>
            <p14:xfrm>
              <a:off x="5038760" y="3249160"/>
              <a:ext cx="163440" cy="2563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C377F27-6BEF-401C-9D62-0F3674E43A8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20760" y="3231160"/>
                <a:ext cx="1990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C432E80-A8A6-419E-98A8-1C01A1FFBE77}"/>
                  </a:ext>
                </a:extLst>
              </p14:cNvPr>
              <p14:cNvContentPartPr/>
              <p14:nvPr/>
            </p14:nvContentPartPr>
            <p14:xfrm>
              <a:off x="5290760" y="3281200"/>
              <a:ext cx="82080" cy="2167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C432E80-A8A6-419E-98A8-1C01A1FFBE7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73120" y="3263560"/>
                <a:ext cx="1177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0EF39A5-6CB7-40CF-8119-DDA03A2AFE6E}"/>
                  </a:ext>
                </a:extLst>
              </p14:cNvPr>
              <p14:cNvContentPartPr/>
              <p14:nvPr/>
            </p14:nvContentPartPr>
            <p14:xfrm>
              <a:off x="5221640" y="3403240"/>
              <a:ext cx="132840" cy="111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0EF39A5-6CB7-40CF-8119-DDA03A2AFE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04000" y="338524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B6E85F-F5A8-4DBF-81A0-A4B2979884B0}"/>
                  </a:ext>
                </a:extLst>
              </p14:cNvPr>
              <p14:cNvContentPartPr/>
              <p14:nvPr/>
            </p14:nvContentPartPr>
            <p14:xfrm>
              <a:off x="5536640" y="2754160"/>
              <a:ext cx="851400" cy="7628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B6E85F-F5A8-4DBF-81A0-A4B2979884B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19000" y="2736160"/>
                <a:ext cx="88704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23846D-35E4-4301-A3FF-9876B694D18B}"/>
                  </a:ext>
                </a:extLst>
              </p14:cNvPr>
              <p14:cNvContentPartPr/>
              <p14:nvPr/>
            </p14:nvContentPartPr>
            <p14:xfrm>
              <a:off x="6674960" y="3098320"/>
              <a:ext cx="15120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23846D-35E4-4301-A3FF-9876B694D1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56960" y="3080320"/>
                <a:ext cx="186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A0BC3F-02A1-4B5A-BB1D-5E896F3EC773}"/>
                  </a:ext>
                </a:extLst>
              </p14:cNvPr>
              <p14:cNvContentPartPr/>
              <p14:nvPr/>
            </p14:nvContentPartPr>
            <p14:xfrm>
              <a:off x="6654440" y="3210280"/>
              <a:ext cx="145080" cy="82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A0BC3F-02A1-4B5A-BB1D-5E896F3EC77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36800" y="3192640"/>
                <a:ext cx="180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70450B-27F2-4D89-B5E9-BC6EB93322FB}"/>
                  </a:ext>
                </a:extLst>
              </p14:cNvPr>
              <p14:cNvContentPartPr/>
              <p14:nvPr/>
            </p14:nvContentPartPr>
            <p14:xfrm>
              <a:off x="6988520" y="2805280"/>
              <a:ext cx="667080" cy="3553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70450B-27F2-4D89-B5E9-BC6EB93322F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70880" y="2787640"/>
                <a:ext cx="70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F16E3C1-4585-41CA-B7DA-E97F4B50F994}"/>
                  </a:ext>
                </a:extLst>
              </p14:cNvPr>
              <p14:cNvContentPartPr/>
              <p14:nvPr/>
            </p14:nvContentPartPr>
            <p14:xfrm>
              <a:off x="6948920" y="3217840"/>
              <a:ext cx="893520" cy="3394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F16E3C1-4585-41CA-B7DA-E97F4B50F99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31280" y="3200181"/>
                <a:ext cx="929160" cy="375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AE7D171-0F66-4673-B21D-45CE5328DF0F}"/>
                  </a:ext>
                </a:extLst>
              </p14:cNvPr>
              <p14:cNvContentPartPr/>
              <p14:nvPr/>
            </p14:nvContentPartPr>
            <p14:xfrm>
              <a:off x="467120" y="4106320"/>
              <a:ext cx="821160" cy="385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AE7D171-0F66-4673-B21D-45CE5328DF0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120" y="4088320"/>
                <a:ext cx="8568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E14C749-66AA-4AF0-A4BD-5A8249FB6392}"/>
                  </a:ext>
                </a:extLst>
              </p14:cNvPr>
              <p14:cNvContentPartPr/>
              <p14:nvPr/>
            </p14:nvContentPartPr>
            <p14:xfrm>
              <a:off x="2905400" y="3981760"/>
              <a:ext cx="988560" cy="7138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E14C749-66AA-4AF0-A4BD-5A8249FB63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87760" y="3964120"/>
                <a:ext cx="1024200" cy="74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08E1320-7EE8-4B20-9032-09C3400BEBFE}"/>
                  </a:ext>
                </a:extLst>
              </p14:cNvPr>
              <p14:cNvContentPartPr/>
              <p14:nvPr/>
            </p14:nvContentPartPr>
            <p14:xfrm>
              <a:off x="2222840" y="4318000"/>
              <a:ext cx="546840" cy="255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08E1320-7EE8-4B20-9032-09C3400BEBF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4840" y="4300360"/>
                <a:ext cx="5824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96D3B9-64FC-4579-AB87-2E8DABE8D926}"/>
                  </a:ext>
                </a:extLst>
              </p14:cNvPr>
              <p14:cNvContentPartPr/>
              <p14:nvPr/>
            </p14:nvContentPartPr>
            <p14:xfrm>
              <a:off x="4088360" y="4469920"/>
              <a:ext cx="96480" cy="1540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96D3B9-64FC-4579-AB87-2E8DABE8D92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70720" y="4451920"/>
                <a:ext cx="132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1F7EC6A-1510-4515-9CAA-730C80650968}"/>
                  </a:ext>
                </a:extLst>
              </p14:cNvPr>
              <p14:cNvContentPartPr/>
              <p14:nvPr/>
            </p14:nvContentPartPr>
            <p14:xfrm>
              <a:off x="5049200" y="4225480"/>
              <a:ext cx="163800" cy="216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1F7EC6A-1510-4515-9CAA-730C8065096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31560" y="4207480"/>
                <a:ext cx="1994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271BDAB-203F-41CC-87F8-D727471600D3}"/>
                  </a:ext>
                </a:extLst>
              </p14:cNvPr>
              <p14:cNvContentPartPr/>
              <p14:nvPr/>
            </p14:nvContentPartPr>
            <p14:xfrm>
              <a:off x="5059280" y="4323760"/>
              <a:ext cx="158760" cy="1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271BDAB-203F-41CC-87F8-D727471600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41640" y="4306120"/>
                <a:ext cx="1944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1C38A19-7935-4A04-9450-5800C87053DC}"/>
                  </a:ext>
                </a:extLst>
              </p14:cNvPr>
              <p14:cNvContentPartPr/>
              <p14:nvPr/>
            </p14:nvContentPartPr>
            <p14:xfrm>
              <a:off x="5363480" y="3880960"/>
              <a:ext cx="843120" cy="8107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1C38A19-7935-4A04-9450-5800C87053D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45840" y="3862960"/>
                <a:ext cx="878760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39784E2-DC10-4B7A-89FB-D3FCFD05A538}"/>
                  </a:ext>
                </a:extLst>
              </p14:cNvPr>
              <p14:cNvContentPartPr/>
              <p14:nvPr/>
            </p14:nvContentPartPr>
            <p14:xfrm>
              <a:off x="4427840" y="4177600"/>
              <a:ext cx="471960" cy="484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39784E2-DC10-4B7A-89FB-D3FCFD05A53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10200" y="4159960"/>
                <a:ext cx="50760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A9F36E7-32F3-4C4A-A25E-CD90F603EDFE}"/>
                  </a:ext>
                </a:extLst>
              </p14:cNvPr>
              <p14:cNvContentPartPr/>
              <p14:nvPr/>
            </p14:nvContentPartPr>
            <p14:xfrm>
              <a:off x="6524480" y="3972040"/>
              <a:ext cx="262440" cy="624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A9F36E7-32F3-4C4A-A25E-CD90F603EDF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06840" y="3954400"/>
                <a:ext cx="298080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1749FAF-76AD-488B-AEEB-6EED6660D901}"/>
                  </a:ext>
                </a:extLst>
              </p14:cNvPr>
              <p14:cNvContentPartPr/>
              <p14:nvPr/>
            </p14:nvContentPartPr>
            <p14:xfrm>
              <a:off x="7069880" y="3810400"/>
              <a:ext cx="1649880" cy="7434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1749FAF-76AD-488B-AEEB-6EED6660D90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1884" y="3792400"/>
                <a:ext cx="1685512" cy="77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0580651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1160202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7682556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709487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14:cNvPr>
              <p14:cNvContentPartPr/>
              <p14:nvPr/>
            </p14:nvContentPartPr>
            <p14:xfrm>
              <a:off x="1757360" y="3327640"/>
              <a:ext cx="131040" cy="15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39360" y="3310000"/>
                <a:ext cx="16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14:cNvPr>
              <p14:cNvContentPartPr/>
              <p14:nvPr/>
            </p14:nvContentPartPr>
            <p14:xfrm>
              <a:off x="1767800" y="3413320"/>
              <a:ext cx="111960" cy="1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49800" y="3395680"/>
                <a:ext cx="147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14:cNvPr>
              <p14:cNvContentPartPr/>
              <p14:nvPr/>
            </p14:nvContentPartPr>
            <p14:xfrm>
              <a:off x="1125920" y="3230800"/>
              <a:ext cx="447840" cy="28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08280" y="3212823"/>
                <a:ext cx="483480" cy="316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14:cNvPr>
              <p14:cNvContentPartPr/>
              <p14:nvPr/>
            </p14:nvContentPartPr>
            <p14:xfrm>
              <a:off x="761600" y="3190120"/>
              <a:ext cx="271800" cy="318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600" y="3172140"/>
                <a:ext cx="30744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14:cNvPr>
              <p14:cNvContentPartPr/>
              <p14:nvPr/>
            </p14:nvContentPartPr>
            <p14:xfrm>
              <a:off x="2051840" y="3365080"/>
              <a:ext cx="10080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33840" y="3347080"/>
                <a:ext cx="13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14:cNvPr>
              <p14:cNvContentPartPr/>
              <p14:nvPr/>
            </p14:nvContentPartPr>
            <p14:xfrm>
              <a:off x="2265320" y="3169600"/>
              <a:ext cx="34920" cy="324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47680" y="3151960"/>
                <a:ext cx="705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14:cNvPr>
              <p14:cNvContentPartPr/>
              <p14:nvPr/>
            </p14:nvContentPartPr>
            <p14:xfrm>
              <a:off x="2397440" y="3178240"/>
              <a:ext cx="209880" cy="14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440" y="3160600"/>
                <a:ext cx="245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14:cNvPr>
              <p14:cNvContentPartPr/>
              <p14:nvPr/>
            </p14:nvContentPartPr>
            <p14:xfrm>
              <a:off x="2397440" y="3372640"/>
              <a:ext cx="264240" cy="208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9440" y="3354640"/>
                <a:ext cx="29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14:cNvPr>
              <p14:cNvContentPartPr/>
              <p14:nvPr/>
            </p14:nvContentPartPr>
            <p14:xfrm>
              <a:off x="2481680" y="3443920"/>
              <a:ext cx="139680" cy="18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4040" y="3425920"/>
                <a:ext cx="175320" cy="22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913464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14:cNvPr>
              <p14:cNvContentPartPr/>
              <p14:nvPr/>
            </p14:nvContentPartPr>
            <p14:xfrm>
              <a:off x="1757360" y="3327640"/>
              <a:ext cx="131040" cy="15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39360" y="3310000"/>
                <a:ext cx="16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14:cNvPr>
              <p14:cNvContentPartPr/>
              <p14:nvPr/>
            </p14:nvContentPartPr>
            <p14:xfrm>
              <a:off x="1767800" y="3413320"/>
              <a:ext cx="111960" cy="1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49800" y="3395680"/>
                <a:ext cx="147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14:cNvPr>
              <p14:cNvContentPartPr/>
              <p14:nvPr/>
            </p14:nvContentPartPr>
            <p14:xfrm>
              <a:off x="1125920" y="3230800"/>
              <a:ext cx="447840" cy="28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08280" y="3212823"/>
                <a:ext cx="483480" cy="316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14:cNvPr>
              <p14:cNvContentPartPr/>
              <p14:nvPr/>
            </p14:nvContentPartPr>
            <p14:xfrm>
              <a:off x="761600" y="3190120"/>
              <a:ext cx="271800" cy="318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600" y="3172140"/>
                <a:ext cx="30744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14:cNvPr>
              <p14:cNvContentPartPr/>
              <p14:nvPr/>
            </p14:nvContentPartPr>
            <p14:xfrm>
              <a:off x="2051840" y="3365080"/>
              <a:ext cx="10080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33840" y="3347080"/>
                <a:ext cx="13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14:cNvPr>
              <p14:cNvContentPartPr/>
              <p14:nvPr/>
            </p14:nvContentPartPr>
            <p14:xfrm>
              <a:off x="2265320" y="3169600"/>
              <a:ext cx="34920" cy="324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47680" y="3151960"/>
                <a:ext cx="705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14:cNvPr>
              <p14:cNvContentPartPr/>
              <p14:nvPr/>
            </p14:nvContentPartPr>
            <p14:xfrm>
              <a:off x="2397440" y="3178240"/>
              <a:ext cx="209880" cy="14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440" y="3160600"/>
                <a:ext cx="245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14:cNvPr>
              <p14:cNvContentPartPr/>
              <p14:nvPr/>
            </p14:nvContentPartPr>
            <p14:xfrm>
              <a:off x="2397440" y="3372640"/>
              <a:ext cx="264240" cy="208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9440" y="3354640"/>
                <a:ext cx="29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14:cNvPr>
              <p14:cNvContentPartPr/>
              <p14:nvPr/>
            </p14:nvContentPartPr>
            <p14:xfrm>
              <a:off x="2481680" y="3443920"/>
              <a:ext cx="139680" cy="18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4040" y="3425920"/>
                <a:ext cx="17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14:cNvPr>
              <p14:cNvContentPartPr/>
              <p14:nvPr/>
            </p14:nvContentPartPr>
            <p14:xfrm>
              <a:off x="3023120" y="3403240"/>
              <a:ext cx="65160" cy="131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5480" y="3385240"/>
                <a:ext cx="100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14:cNvPr>
              <p14:cNvContentPartPr/>
              <p14:nvPr/>
            </p14:nvContentPartPr>
            <p14:xfrm>
              <a:off x="4693880" y="3301720"/>
              <a:ext cx="147240" cy="1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75880" y="3284080"/>
                <a:ext cx="182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14:cNvPr>
              <p14:cNvContentPartPr/>
              <p14:nvPr/>
            </p14:nvContentPartPr>
            <p14:xfrm>
              <a:off x="4703600" y="3393160"/>
              <a:ext cx="121320" cy="1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960" y="33751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14:cNvPr>
              <p14:cNvContentPartPr/>
              <p14:nvPr/>
            </p14:nvContentPartPr>
            <p14:xfrm>
              <a:off x="4262600" y="3139000"/>
              <a:ext cx="24948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44960" y="3121000"/>
                <a:ext cx="285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14:cNvPr>
              <p14:cNvContentPartPr/>
              <p14:nvPr/>
            </p14:nvContentPartPr>
            <p14:xfrm>
              <a:off x="3918800" y="3159160"/>
              <a:ext cx="250200" cy="3510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01160" y="3141520"/>
                <a:ext cx="285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14:cNvPr>
              <p14:cNvContentPartPr/>
              <p14:nvPr/>
            </p14:nvContentPartPr>
            <p14:xfrm>
              <a:off x="3494360" y="3184360"/>
              <a:ext cx="324360" cy="490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76700" y="3166720"/>
                <a:ext cx="36004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14:cNvPr>
              <p14:cNvContentPartPr/>
              <p14:nvPr/>
            </p14:nvContentPartPr>
            <p14:xfrm>
              <a:off x="5110040" y="3165640"/>
              <a:ext cx="356400" cy="4017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92040" y="3148000"/>
                <a:ext cx="3920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14:cNvPr>
              <p14:cNvContentPartPr/>
              <p14:nvPr/>
            </p14:nvContentPartPr>
            <p14:xfrm>
              <a:off x="5577320" y="3058000"/>
              <a:ext cx="1219680" cy="589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59680" y="3040000"/>
                <a:ext cx="125532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14:cNvPr>
              <p14:cNvContentPartPr/>
              <p14:nvPr/>
            </p14:nvContentPartPr>
            <p14:xfrm>
              <a:off x="6924080" y="3047560"/>
              <a:ext cx="513360" cy="43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06440" y="3029560"/>
                <a:ext cx="549000" cy="47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287939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14:cNvPr>
              <p14:cNvContentPartPr/>
              <p14:nvPr/>
            </p14:nvContentPartPr>
            <p14:xfrm>
              <a:off x="1757360" y="3327640"/>
              <a:ext cx="131040" cy="15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39360" y="3310000"/>
                <a:ext cx="16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14:cNvPr>
              <p14:cNvContentPartPr/>
              <p14:nvPr/>
            </p14:nvContentPartPr>
            <p14:xfrm>
              <a:off x="1767800" y="3413320"/>
              <a:ext cx="111960" cy="1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49800" y="3395680"/>
                <a:ext cx="147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14:cNvPr>
              <p14:cNvContentPartPr/>
              <p14:nvPr/>
            </p14:nvContentPartPr>
            <p14:xfrm>
              <a:off x="1125920" y="3230800"/>
              <a:ext cx="447840" cy="28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08280" y="3212823"/>
                <a:ext cx="483480" cy="316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14:cNvPr>
              <p14:cNvContentPartPr/>
              <p14:nvPr/>
            </p14:nvContentPartPr>
            <p14:xfrm>
              <a:off x="761600" y="3190120"/>
              <a:ext cx="271800" cy="318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600" y="3172140"/>
                <a:ext cx="30744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14:cNvPr>
              <p14:cNvContentPartPr/>
              <p14:nvPr/>
            </p14:nvContentPartPr>
            <p14:xfrm>
              <a:off x="2051840" y="3365080"/>
              <a:ext cx="10080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33840" y="3347080"/>
                <a:ext cx="13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14:cNvPr>
              <p14:cNvContentPartPr/>
              <p14:nvPr/>
            </p14:nvContentPartPr>
            <p14:xfrm>
              <a:off x="2265320" y="3169600"/>
              <a:ext cx="34920" cy="324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47680" y="3151960"/>
                <a:ext cx="705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14:cNvPr>
              <p14:cNvContentPartPr/>
              <p14:nvPr/>
            </p14:nvContentPartPr>
            <p14:xfrm>
              <a:off x="2397440" y="3178240"/>
              <a:ext cx="209880" cy="14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440" y="3160600"/>
                <a:ext cx="245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14:cNvPr>
              <p14:cNvContentPartPr/>
              <p14:nvPr/>
            </p14:nvContentPartPr>
            <p14:xfrm>
              <a:off x="2397440" y="3372640"/>
              <a:ext cx="264240" cy="208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9440" y="3354640"/>
                <a:ext cx="29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14:cNvPr>
              <p14:cNvContentPartPr/>
              <p14:nvPr/>
            </p14:nvContentPartPr>
            <p14:xfrm>
              <a:off x="2481680" y="3443920"/>
              <a:ext cx="139680" cy="18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4040" y="3425920"/>
                <a:ext cx="17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14:cNvPr>
              <p14:cNvContentPartPr/>
              <p14:nvPr/>
            </p14:nvContentPartPr>
            <p14:xfrm>
              <a:off x="3023120" y="3403240"/>
              <a:ext cx="65160" cy="131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5480" y="3385240"/>
                <a:ext cx="100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14:cNvPr>
              <p14:cNvContentPartPr/>
              <p14:nvPr/>
            </p14:nvContentPartPr>
            <p14:xfrm>
              <a:off x="4693880" y="3301720"/>
              <a:ext cx="147240" cy="1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75880" y="3284080"/>
                <a:ext cx="182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14:cNvPr>
              <p14:cNvContentPartPr/>
              <p14:nvPr/>
            </p14:nvContentPartPr>
            <p14:xfrm>
              <a:off x="4703600" y="3393160"/>
              <a:ext cx="121320" cy="1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960" y="33751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14:cNvPr>
              <p14:cNvContentPartPr/>
              <p14:nvPr/>
            </p14:nvContentPartPr>
            <p14:xfrm>
              <a:off x="4262600" y="3139000"/>
              <a:ext cx="24948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44960" y="3121000"/>
                <a:ext cx="285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14:cNvPr>
              <p14:cNvContentPartPr/>
              <p14:nvPr/>
            </p14:nvContentPartPr>
            <p14:xfrm>
              <a:off x="3918800" y="3159160"/>
              <a:ext cx="250200" cy="3510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01160" y="3141520"/>
                <a:ext cx="285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14:cNvPr>
              <p14:cNvContentPartPr/>
              <p14:nvPr/>
            </p14:nvContentPartPr>
            <p14:xfrm>
              <a:off x="3494360" y="3184360"/>
              <a:ext cx="324360" cy="490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76700" y="3166720"/>
                <a:ext cx="36004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14:cNvPr>
              <p14:cNvContentPartPr/>
              <p14:nvPr/>
            </p14:nvContentPartPr>
            <p14:xfrm>
              <a:off x="5110040" y="3165640"/>
              <a:ext cx="356400" cy="4017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92040" y="3148000"/>
                <a:ext cx="3920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14:cNvPr>
              <p14:cNvContentPartPr/>
              <p14:nvPr/>
            </p14:nvContentPartPr>
            <p14:xfrm>
              <a:off x="5577320" y="3058000"/>
              <a:ext cx="1219680" cy="589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59680" y="3040000"/>
                <a:ext cx="125532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14:cNvPr>
              <p14:cNvContentPartPr/>
              <p14:nvPr/>
            </p14:nvContentPartPr>
            <p14:xfrm>
              <a:off x="6924080" y="3047560"/>
              <a:ext cx="513360" cy="43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06440" y="3029560"/>
                <a:ext cx="549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14:cNvPr>
              <p14:cNvContentPartPr/>
              <p14:nvPr/>
            </p14:nvContentPartPr>
            <p14:xfrm>
              <a:off x="7579280" y="3230440"/>
              <a:ext cx="131400" cy="10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561280" y="321244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14:cNvPr>
              <p14:cNvContentPartPr/>
              <p14:nvPr/>
            </p14:nvContentPartPr>
            <p14:xfrm>
              <a:off x="7589000" y="3293080"/>
              <a:ext cx="153720" cy="18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71360" y="3275440"/>
                <a:ext cx="1893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14:cNvPr>
              <p14:cNvContentPartPr/>
              <p14:nvPr/>
            </p14:nvContentPartPr>
            <p14:xfrm>
              <a:off x="7944320" y="3027040"/>
              <a:ext cx="692280" cy="4010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26311" y="3009400"/>
                <a:ext cx="727939" cy="43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87369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14:cNvPr>
              <p14:cNvContentPartPr/>
              <p14:nvPr/>
            </p14:nvContentPartPr>
            <p14:xfrm>
              <a:off x="1757360" y="3327640"/>
              <a:ext cx="131040" cy="15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39360" y="3310000"/>
                <a:ext cx="16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14:cNvPr>
              <p14:cNvContentPartPr/>
              <p14:nvPr/>
            </p14:nvContentPartPr>
            <p14:xfrm>
              <a:off x="1767800" y="3413320"/>
              <a:ext cx="111960" cy="1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49800" y="3395680"/>
                <a:ext cx="147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14:cNvPr>
              <p14:cNvContentPartPr/>
              <p14:nvPr/>
            </p14:nvContentPartPr>
            <p14:xfrm>
              <a:off x="1125920" y="3230800"/>
              <a:ext cx="447840" cy="28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08280" y="3212823"/>
                <a:ext cx="483480" cy="316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14:cNvPr>
              <p14:cNvContentPartPr/>
              <p14:nvPr/>
            </p14:nvContentPartPr>
            <p14:xfrm>
              <a:off x="761600" y="3190120"/>
              <a:ext cx="271800" cy="318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600" y="3172140"/>
                <a:ext cx="30744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14:cNvPr>
              <p14:cNvContentPartPr/>
              <p14:nvPr/>
            </p14:nvContentPartPr>
            <p14:xfrm>
              <a:off x="2051840" y="3365080"/>
              <a:ext cx="10080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33840" y="3347080"/>
                <a:ext cx="13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14:cNvPr>
              <p14:cNvContentPartPr/>
              <p14:nvPr/>
            </p14:nvContentPartPr>
            <p14:xfrm>
              <a:off x="2265320" y="3169600"/>
              <a:ext cx="34920" cy="324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47680" y="3151960"/>
                <a:ext cx="705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14:cNvPr>
              <p14:cNvContentPartPr/>
              <p14:nvPr/>
            </p14:nvContentPartPr>
            <p14:xfrm>
              <a:off x="2397440" y="3178240"/>
              <a:ext cx="209880" cy="14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440" y="3160600"/>
                <a:ext cx="245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14:cNvPr>
              <p14:cNvContentPartPr/>
              <p14:nvPr/>
            </p14:nvContentPartPr>
            <p14:xfrm>
              <a:off x="2397440" y="3372640"/>
              <a:ext cx="264240" cy="208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9440" y="3354640"/>
                <a:ext cx="29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14:cNvPr>
              <p14:cNvContentPartPr/>
              <p14:nvPr/>
            </p14:nvContentPartPr>
            <p14:xfrm>
              <a:off x="2481680" y="3443920"/>
              <a:ext cx="139680" cy="18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4040" y="3425920"/>
                <a:ext cx="17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14:cNvPr>
              <p14:cNvContentPartPr/>
              <p14:nvPr/>
            </p14:nvContentPartPr>
            <p14:xfrm>
              <a:off x="3023120" y="3403240"/>
              <a:ext cx="65160" cy="131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5480" y="3385240"/>
                <a:ext cx="100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14:cNvPr>
              <p14:cNvContentPartPr/>
              <p14:nvPr/>
            </p14:nvContentPartPr>
            <p14:xfrm>
              <a:off x="4693880" y="3301720"/>
              <a:ext cx="147240" cy="1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75880" y="3284080"/>
                <a:ext cx="182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14:cNvPr>
              <p14:cNvContentPartPr/>
              <p14:nvPr/>
            </p14:nvContentPartPr>
            <p14:xfrm>
              <a:off x="4703600" y="3393160"/>
              <a:ext cx="121320" cy="1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960" y="33751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14:cNvPr>
              <p14:cNvContentPartPr/>
              <p14:nvPr/>
            </p14:nvContentPartPr>
            <p14:xfrm>
              <a:off x="4262600" y="3139000"/>
              <a:ext cx="24948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44960" y="3121000"/>
                <a:ext cx="285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14:cNvPr>
              <p14:cNvContentPartPr/>
              <p14:nvPr/>
            </p14:nvContentPartPr>
            <p14:xfrm>
              <a:off x="3918800" y="3159160"/>
              <a:ext cx="250200" cy="3510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01160" y="3141520"/>
                <a:ext cx="285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14:cNvPr>
              <p14:cNvContentPartPr/>
              <p14:nvPr/>
            </p14:nvContentPartPr>
            <p14:xfrm>
              <a:off x="3494360" y="3184360"/>
              <a:ext cx="324360" cy="490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76700" y="3166720"/>
                <a:ext cx="36004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14:cNvPr>
              <p14:cNvContentPartPr/>
              <p14:nvPr/>
            </p14:nvContentPartPr>
            <p14:xfrm>
              <a:off x="5110040" y="3165640"/>
              <a:ext cx="356400" cy="4017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92040" y="3148000"/>
                <a:ext cx="3920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14:cNvPr>
              <p14:cNvContentPartPr/>
              <p14:nvPr/>
            </p14:nvContentPartPr>
            <p14:xfrm>
              <a:off x="5577320" y="3058000"/>
              <a:ext cx="1219680" cy="589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59680" y="3040000"/>
                <a:ext cx="125532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14:cNvPr>
              <p14:cNvContentPartPr/>
              <p14:nvPr/>
            </p14:nvContentPartPr>
            <p14:xfrm>
              <a:off x="6924080" y="3047560"/>
              <a:ext cx="513360" cy="43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06440" y="3029560"/>
                <a:ext cx="549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14:cNvPr>
              <p14:cNvContentPartPr/>
              <p14:nvPr/>
            </p14:nvContentPartPr>
            <p14:xfrm>
              <a:off x="7579280" y="3230440"/>
              <a:ext cx="131400" cy="10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561280" y="321244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14:cNvPr>
              <p14:cNvContentPartPr/>
              <p14:nvPr/>
            </p14:nvContentPartPr>
            <p14:xfrm>
              <a:off x="7589000" y="3293080"/>
              <a:ext cx="153720" cy="18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71360" y="3275440"/>
                <a:ext cx="1893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14:cNvPr>
              <p14:cNvContentPartPr/>
              <p14:nvPr/>
            </p14:nvContentPartPr>
            <p14:xfrm>
              <a:off x="7944320" y="3027040"/>
              <a:ext cx="692280" cy="4010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26311" y="3009400"/>
                <a:ext cx="72793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14:cNvPr>
              <p14:cNvContentPartPr/>
              <p14:nvPr/>
            </p14:nvContentPartPr>
            <p14:xfrm>
              <a:off x="527960" y="3986800"/>
              <a:ext cx="640800" cy="302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0320" y="3968800"/>
                <a:ext cx="676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14:cNvPr>
              <p14:cNvContentPartPr/>
              <p14:nvPr/>
            </p14:nvContentPartPr>
            <p14:xfrm>
              <a:off x="2194400" y="3846040"/>
              <a:ext cx="184320" cy="525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176400" y="3828400"/>
                <a:ext cx="21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14:cNvPr>
              <p14:cNvContentPartPr/>
              <p14:nvPr/>
            </p14:nvContentPartPr>
            <p14:xfrm>
              <a:off x="2539640" y="4035040"/>
              <a:ext cx="151920" cy="194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21640" y="4017040"/>
                <a:ext cx="187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14:cNvPr>
              <p14:cNvContentPartPr/>
              <p14:nvPr/>
            </p14:nvContentPartPr>
            <p14:xfrm>
              <a:off x="2539640" y="4145920"/>
              <a:ext cx="132840" cy="93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21640" y="4127920"/>
                <a:ext cx="168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14:cNvPr>
              <p14:cNvContentPartPr/>
              <p14:nvPr/>
            </p14:nvContentPartPr>
            <p14:xfrm>
              <a:off x="1849880" y="4012720"/>
              <a:ext cx="529560" cy="251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31892" y="3995080"/>
                <a:ext cx="56517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14:cNvPr>
              <p14:cNvContentPartPr/>
              <p14:nvPr/>
            </p14:nvContentPartPr>
            <p14:xfrm>
              <a:off x="2793800" y="3813640"/>
              <a:ext cx="1768680" cy="4190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75800" y="3795985"/>
                <a:ext cx="1804320" cy="4547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090899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14:cNvPr>
              <p14:cNvContentPartPr/>
              <p14:nvPr/>
            </p14:nvContentPartPr>
            <p14:xfrm>
              <a:off x="1757360" y="3327640"/>
              <a:ext cx="131040" cy="15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39360" y="3310000"/>
                <a:ext cx="16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14:cNvPr>
              <p14:cNvContentPartPr/>
              <p14:nvPr/>
            </p14:nvContentPartPr>
            <p14:xfrm>
              <a:off x="1767800" y="3413320"/>
              <a:ext cx="111960" cy="1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49800" y="3395680"/>
                <a:ext cx="147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14:cNvPr>
              <p14:cNvContentPartPr/>
              <p14:nvPr/>
            </p14:nvContentPartPr>
            <p14:xfrm>
              <a:off x="1125920" y="3230800"/>
              <a:ext cx="447840" cy="28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08280" y="3212823"/>
                <a:ext cx="483480" cy="316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14:cNvPr>
              <p14:cNvContentPartPr/>
              <p14:nvPr/>
            </p14:nvContentPartPr>
            <p14:xfrm>
              <a:off x="761600" y="3190120"/>
              <a:ext cx="271800" cy="318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600" y="3172140"/>
                <a:ext cx="30744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14:cNvPr>
              <p14:cNvContentPartPr/>
              <p14:nvPr/>
            </p14:nvContentPartPr>
            <p14:xfrm>
              <a:off x="2051840" y="3365080"/>
              <a:ext cx="10080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33840" y="3347080"/>
                <a:ext cx="13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14:cNvPr>
              <p14:cNvContentPartPr/>
              <p14:nvPr/>
            </p14:nvContentPartPr>
            <p14:xfrm>
              <a:off x="2265320" y="3169600"/>
              <a:ext cx="34920" cy="324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47680" y="3151960"/>
                <a:ext cx="705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14:cNvPr>
              <p14:cNvContentPartPr/>
              <p14:nvPr/>
            </p14:nvContentPartPr>
            <p14:xfrm>
              <a:off x="2397440" y="3178240"/>
              <a:ext cx="209880" cy="14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440" y="3160600"/>
                <a:ext cx="245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14:cNvPr>
              <p14:cNvContentPartPr/>
              <p14:nvPr/>
            </p14:nvContentPartPr>
            <p14:xfrm>
              <a:off x="2397440" y="3372640"/>
              <a:ext cx="264240" cy="208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9440" y="3354640"/>
                <a:ext cx="29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14:cNvPr>
              <p14:cNvContentPartPr/>
              <p14:nvPr/>
            </p14:nvContentPartPr>
            <p14:xfrm>
              <a:off x="2481680" y="3443920"/>
              <a:ext cx="139680" cy="18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4040" y="3425920"/>
                <a:ext cx="17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14:cNvPr>
              <p14:cNvContentPartPr/>
              <p14:nvPr/>
            </p14:nvContentPartPr>
            <p14:xfrm>
              <a:off x="3023120" y="3403240"/>
              <a:ext cx="65160" cy="131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5480" y="3385240"/>
                <a:ext cx="100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14:cNvPr>
              <p14:cNvContentPartPr/>
              <p14:nvPr/>
            </p14:nvContentPartPr>
            <p14:xfrm>
              <a:off x="4693880" y="3301720"/>
              <a:ext cx="147240" cy="1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75880" y="3284080"/>
                <a:ext cx="182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14:cNvPr>
              <p14:cNvContentPartPr/>
              <p14:nvPr/>
            </p14:nvContentPartPr>
            <p14:xfrm>
              <a:off x="4703600" y="3393160"/>
              <a:ext cx="121320" cy="1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960" y="33751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14:cNvPr>
              <p14:cNvContentPartPr/>
              <p14:nvPr/>
            </p14:nvContentPartPr>
            <p14:xfrm>
              <a:off x="4262600" y="3139000"/>
              <a:ext cx="24948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44960" y="3121000"/>
                <a:ext cx="285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14:cNvPr>
              <p14:cNvContentPartPr/>
              <p14:nvPr/>
            </p14:nvContentPartPr>
            <p14:xfrm>
              <a:off x="3918800" y="3159160"/>
              <a:ext cx="250200" cy="3510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01160" y="3141520"/>
                <a:ext cx="285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14:cNvPr>
              <p14:cNvContentPartPr/>
              <p14:nvPr/>
            </p14:nvContentPartPr>
            <p14:xfrm>
              <a:off x="3494360" y="3184360"/>
              <a:ext cx="324360" cy="490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76700" y="3166720"/>
                <a:ext cx="36004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14:cNvPr>
              <p14:cNvContentPartPr/>
              <p14:nvPr/>
            </p14:nvContentPartPr>
            <p14:xfrm>
              <a:off x="5110040" y="3165640"/>
              <a:ext cx="356400" cy="4017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92040" y="3148000"/>
                <a:ext cx="3920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14:cNvPr>
              <p14:cNvContentPartPr/>
              <p14:nvPr/>
            </p14:nvContentPartPr>
            <p14:xfrm>
              <a:off x="5577320" y="3058000"/>
              <a:ext cx="1219680" cy="589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59680" y="3040000"/>
                <a:ext cx="125532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14:cNvPr>
              <p14:cNvContentPartPr/>
              <p14:nvPr/>
            </p14:nvContentPartPr>
            <p14:xfrm>
              <a:off x="6924080" y="3047560"/>
              <a:ext cx="513360" cy="43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06440" y="3029560"/>
                <a:ext cx="549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14:cNvPr>
              <p14:cNvContentPartPr/>
              <p14:nvPr/>
            </p14:nvContentPartPr>
            <p14:xfrm>
              <a:off x="7579280" y="3230440"/>
              <a:ext cx="131400" cy="10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561280" y="321244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14:cNvPr>
              <p14:cNvContentPartPr/>
              <p14:nvPr/>
            </p14:nvContentPartPr>
            <p14:xfrm>
              <a:off x="7589000" y="3293080"/>
              <a:ext cx="153720" cy="18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71360" y="3275440"/>
                <a:ext cx="1893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14:cNvPr>
              <p14:cNvContentPartPr/>
              <p14:nvPr/>
            </p14:nvContentPartPr>
            <p14:xfrm>
              <a:off x="7944320" y="3027040"/>
              <a:ext cx="692280" cy="4010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26311" y="3009400"/>
                <a:ext cx="72793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14:cNvPr>
              <p14:cNvContentPartPr/>
              <p14:nvPr/>
            </p14:nvContentPartPr>
            <p14:xfrm>
              <a:off x="527960" y="3986800"/>
              <a:ext cx="640800" cy="302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0320" y="3968800"/>
                <a:ext cx="676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14:cNvPr>
              <p14:cNvContentPartPr/>
              <p14:nvPr/>
            </p14:nvContentPartPr>
            <p14:xfrm>
              <a:off x="2194400" y="3846040"/>
              <a:ext cx="184320" cy="525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176400" y="3828400"/>
                <a:ext cx="21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14:cNvPr>
              <p14:cNvContentPartPr/>
              <p14:nvPr/>
            </p14:nvContentPartPr>
            <p14:xfrm>
              <a:off x="2539640" y="4035040"/>
              <a:ext cx="151920" cy="194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21640" y="4017040"/>
                <a:ext cx="187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14:cNvPr>
              <p14:cNvContentPartPr/>
              <p14:nvPr/>
            </p14:nvContentPartPr>
            <p14:xfrm>
              <a:off x="2539640" y="4145920"/>
              <a:ext cx="132840" cy="93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21640" y="4127920"/>
                <a:ext cx="168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14:cNvPr>
              <p14:cNvContentPartPr/>
              <p14:nvPr/>
            </p14:nvContentPartPr>
            <p14:xfrm>
              <a:off x="1849880" y="4012720"/>
              <a:ext cx="529560" cy="251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31892" y="3995080"/>
                <a:ext cx="56517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14:cNvPr>
              <p14:cNvContentPartPr/>
              <p14:nvPr/>
            </p14:nvContentPartPr>
            <p14:xfrm>
              <a:off x="2793800" y="3813640"/>
              <a:ext cx="1768680" cy="4190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75800" y="3795985"/>
                <a:ext cx="1804320" cy="454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14:cNvPr>
              <p14:cNvContentPartPr/>
              <p14:nvPr/>
            </p14:nvContentPartPr>
            <p14:xfrm>
              <a:off x="4693880" y="4012360"/>
              <a:ext cx="1846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75880" y="399472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14:cNvPr>
              <p14:cNvContentPartPr/>
              <p14:nvPr/>
            </p14:nvContentPartPr>
            <p14:xfrm>
              <a:off x="4713680" y="4103800"/>
              <a:ext cx="172080" cy="12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696040" y="4086160"/>
                <a:ext cx="2077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14:cNvPr>
              <p14:cNvContentPartPr/>
              <p14:nvPr/>
            </p14:nvContentPartPr>
            <p14:xfrm>
              <a:off x="5089520" y="3846040"/>
              <a:ext cx="498600" cy="38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71880" y="3828383"/>
                <a:ext cx="534240" cy="419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14:cNvPr>
              <p14:cNvContentPartPr/>
              <p14:nvPr/>
            </p14:nvContentPartPr>
            <p14:xfrm>
              <a:off x="5729600" y="4033240"/>
              <a:ext cx="90360" cy="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11960" y="40156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14:cNvPr>
              <p14:cNvContentPartPr/>
              <p14:nvPr/>
            </p14:nvContentPartPr>
            <p14:xfrm>
              <a:off x="5920040" y="3922000"/>
              <a:ext cx="182880" cy="225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02040" y="3904000"/>
                <a:ext cx="2185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14:cNvPr>
              <p14:cNvContentPartPr/>
              <p14:nvPr/>
            </p14:nvContentPartPr>
            <p14:xfrm>
              <a:off x="6044600" y="3786280"/>
              <a:ext cx="91080" cy="494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26960" y="3768280"/>
                <a:ext cx="12672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14:cNvPr>
              <p14:cNvContentPartPr/>
              <p14:nvPr/>
            </p14:nvContentPartPr>
            <p14:xfrm>
              <a:off x="5016800" y="3796360"/>
              <a:ext cx="153720" cy="529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99160" y="3778360"/>
                <a:ext cx="18936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14:cNvPr>
              <p14:cNvContentPartPr/>
              <p14:nvPr/>
            </p14:nvContentPartPr>
            <p14:xfrm>
              <a:off x="6276440" y="4012720"/>
              <a:ext cx="92520" cy="18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58800" y="3995080"/>
                <a:ext cx="128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14:cNvPr>
              <p14:cNvContentPartPr/>
              <p14:nvPr/>
            </p14:nvContentPartPr>
            <p14:xfrm>
              <a:off x="6207320" y="3838120"/>
              <a:ext cx="154800" cy="104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89680" y="3820480"/>
                <a:ext cx="1904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D72C32-93AD-479B-A4F3-5FC2366BF6C6}"/>
                  </a:ext>
                </a:extLst>
              </p14:cNvPr>
              <p14:cNvContentPartPr/>
              <p14:nvPr/>
            </p14:nvContentPartPr>
            <p14:xfrm>
              <a:off x="1776800" y="2887000"/>
              <a:ext cx="1390320" cy="8845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D72C32-93AD-479B-A4F3-5FC2366BF6C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759160" y="2851360"/>
                <a:ext cx="1425960" cy="9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48D5170-6344-45E4-8FEB-362F8C310D16}"/>
                  </a:ext>
                </a:extLst>
              </p14:cNvPr>
              <p14:cNvContentPartPr/>
              <p14:nvPr/>
            </p14:nvContentPartPr>
            <p14:xfrm>
              <a:off x="5607920" y="4409080"/>
              <a:ext cx="360" cy="3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48D5170-6344-45E4-8FEB-362F8C310D1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90280" y="437344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906B3A5-271E-4EAC-8D99-AA7A9B02523A}"/>
                  </a:ext>
                </a:extLst>
              </p14:cNvPr>
              <p14:cNvContentPartPr/>
              <p14:nvPr/>
            </p14:nvContentPartPr>
            <p14:xfrm>
              <a:off x="5000240" y="4368400"/>
              <a:ext cx="543600" cy="147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906B3A5-271E-4EAC-8D99-AA7A9B02523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82600" y="4332760"/>
                <a:ext cx="5792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AEF40AE-8A52-4E23-98D1-A3957C25E528}"/>
                  </a:ext>
                </a:extLst>
              </p14:cNvPr>
              <p14:cNvContentPartPr/>
              <p14:nvPr/>
            </p14:nvContentPartPr>
            <p14:xfrm>
              <a:off x="1829000" y="2281120"/>
              <a:ext cx="1055160" cy="7668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AEF40AE-8A52-4E23-98D1-A3957C25E5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811360" y="2245480"/>
                <a:ext cx="1090800" cy="8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11F8E05-8485-4051-A2EF-0D81CBB99D10}"/>
                  </a:ext>
                </a:extLst>
              </p14:cNvPr>
              <p14:cNvContentPartPr/>
              <p14:nvPr/>
            </p14:nvContentPartPr>
            <p14:xfrm>
              <a:off x="5825720" y="4266520"/>
              <a:ext cx="388800" cy="637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11F8E05-8485-4051-A2EF-0D81CBB99D1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807720" y="4230520"/>
                <a:ext cx="424440" cy="13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487860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14:cNvPr>
              <p14:cNvContentPartPr/>
              <p14:nvPr/>
            </p14:nvContentPartPr>
            <p14:xfrm>
              <a:off x="1757360" y="3327640"/>
              <a:ext cx="131040" cy="15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39360" y="3310000"/>
                <a:ext cx="16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14:cNvPr>
              <p14:cNvContentPartPr/>
              <p14:nvPr/>
            </p14:nvContentPartPr>
            <p14:xfrm>
              <a:off x="1767800" y="3413320"/>
              <a:ext cx="111960" cy="1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49800" y="3395680"/>
                <a:ext cx="147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14:cNvPr>
              <p14:cNvContentPartPr/>
              <p14:nvPr/>
            </p14:nvContentPartPr>
            <p14:xfrm>
              <a:off x="1125920" y="3230800"/>
              <a:ext cx="447840" cy="28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08280" y="3212823"/>
                <a:ext cx="483480" cy="316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14:cNvPr>
              <p14:cNvContentPartPr/>
              <p14:nvPr/>
            </p14:nvContentPartPr>
            <p14:xfrm>
              <a:off x="761600" y="3190120"/>
              <a:ext cx="271800" cy="318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600" y="3172140"/>
                <a:ext cx="30744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14:cNvPr>
              <p14:cNvContentPartPr/>
              <p14:nvPr/>
            </p14:nvContentPartPr>
            <p14:xfrm>
              <a:off x="2051840" y="3365080"/>
              <a:ext cx="10080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33840" y="3347080"/>
                <a:ext cx="13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14:cNvPr>
              <p14:cNvContentPartPr/>
              <p14:nvPr/>
            </p14:nvContentPartPr>
            <p14:xfrm>
              <a:off x="2265320" y="3169600"/>
              <a:ext cx="34920" cy="324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47680" y="3151960"/>
                <a:ext cx="705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14:cNvPr>
              <p14:cNvContentPartPr/>
              <p14:nvPr/>
            </p14:nvContentPartPr>
            <p14:xfrm>
              <a:off x="2397440" y="3178240"/>
              <a:ext cx="209880" cy="14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440" y="3160600"/>
                <a:ext cx="245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14:cNvPr>
              <p14:cNvContentPartPr/>
              <p14:nvPr/>
            </p14:nvContentPartPr>
            <p14:xfrm>
              <a:off x="2397440" y="3372640"/>
              <a:ext cx="264240" cy="208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9440" y="3354640"/>
                <a:ext cx="29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14:cNvPr>
              <p14:cNvContentPartPr/>
              <p14:nvPr/>
            </p14:nvContentPartPr>
            <p14:xfrm>
              <a:off x="2481680" y="3443920"/>
              <a:ext cx="139680" cy="18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4040" y="3425920"/>
                <a:ext cx="17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14:cNvPr>
              <p14:cNvContentPartPr/>
              <p14:nvPr/>
            </p14:nvContentPartPr>
            <p14:xfrm>
              <a:off x="3023120" y="3403240"/>
              <a:ext cx="65160" cy="131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5480" y="3385240"/>
                <a:ext cx="100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14:cNvPr>
              <p14:cNvContentPartPr/>
              <p14:nvPr/>
            </p14:nvContentPartPr>
            <p14:xfrm>
              <a:off x="4693880" y="3301720"/>
              <a:ext cx="147240" cy="1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75880" y="3284080"/>
                <a:ext cx="182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14:cNvPr>
              <p14:cNvContentPartPr/>
              <p14:nvPr/>
            </p14:nvContentPartPr>
            <p14:xfrm>
              <a:off x="4703600" y="3393160"/>
              <a:ext cx="121320" cy="1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960" y="33751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14:cNvPr>
              <p14:cNvContentPartPr/>
              <p14:nvPr/>
            </p14:nvContentPartPr>
            <p14:xfrm>
              <a:off x="4262600" y="3139000"/>
              <a:ext cx="24948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44960" y="3121000"/>
                <a:ext cx="285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14:cNvPr>
              <p14:cNvContentPartPr/>
              <p14:nvPr/>
            </p14:nvContentPartPr>
            <p14:xfrm>
              <a:off x="3918800" y="3159160"/>
              <a:ext cx="250200" cy="3510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01160" y="3141520"/>
                <a:ext cx="285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14:cNvPr>
              <p14:cNvContentPartPr/>
              <p14:nvPr/>
            </p14:nvContentPartPr>
            <p14:xfrm>
              <a:off x="3494360" y="3184360"/>
              <a:ext cx="324360" cy="490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76700" y="3166720"/>
                <a:ext cx="36004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14:cNvPr>
              <p14:cNvContentPartPr/>
              <p14:nvPr/>
            </p14:nvContentPartPr>
            <p14:xfrm>
              <a:off x="5110040" y="3165640"/>
              <a:ext cx="356400" cy="4017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92040" y="3148000"/>
                <a:ext cx="3920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14:cNvPr>
              <p14:cNvContentPartPr/>
              <p14:nvPr/>
            </p14:nvContentPartPr>
            <p14:xfrm>
              <a:off x="5577320" y="3058000"/>
              <a:ext cx="1219680" cy="589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59680" y="3040000"/>
                <a:ext cx="125532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14:cNvPr>
              <p14:cNvContentPartPr/>
              <p14:nvPr/>
            </p14:nvContentPartPr>
            <p14:xfrm>
              <a:off x="6924080" y="3047560"/>
              <a:ext cx="513360" cy="43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06440" y="3029560"/>
                <a:ext cx="549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14:cNvPr>
              <p14:cNvContentPartPr/>
              <p14:nvPr/>
            </p14:nvContentPartPr>
            <p14:xfrm>
              <a:off x="7579280" y="3230440"/>
              <a:ext cx="131400" cy="10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561280" y="321244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14:cNvPr>
              <p14:cNvContentPartPr/>
              <p14:nvPr/>
            </p14:nvContentPartPr>
            <p14:xfrm>
              <a:off x="7589000" y="3293080"/>
              <a:ext cx="153720" cy="18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71360" y="3275440"/>
                <a:ext cx="1893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14:cNvPr>
              <p14:cNvContentPartPr/>
              <p14:nvPr/>
            </p14:nvContentPartPr>
            <p14:xfrm>
              <a:off x="7944320" y="3027040"/>
              <a:ext cx="692280" cy="4010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26311" y="3009400"/>
                <a:ext cx="72793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14:cNvPr>
              <p14:cNvContentPartPr/>
              <p14:nvPr/>
            </p14:nvContentPartPr>
            <p14:xfrm>
              <a:off x="527960" y="3986800"/>
              <a:ext cx="640800" cy="302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0320" y="3968800"/>
                <a:ext cx="676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14:cNvPr>
              <p14:cNvContentPartPr/>
              <p14:nvPr/>
            </p14:nvContentPartPr>
            <p14:xfrm>
              <a:off x="2194400" y="3846040"/>
              <a:ext cx="184320" cy="525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176400" y="3828400"/>
                <a:ext cx="21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14:cNvPr>
              <p14:cNvContentPartPr/>
              <p14:nvPr/>
            </p14:nvContentPartPr>
            <p14:xfrm>
              <a:off x="2539640" y="4035040"/>
              <a:ext cx="151920" cy="194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21640" y="4017040"/>
                <a:ext cx="187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14:cNvPr>
              <p14:cNvContentPartPr/>
              <p14:nvPr/>
            </p14:nvContentPartPr>
            <p14:xfrm>
              <a:off x="2539640" y="4145920"/>
              <a:ext cx="132840" cy="93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21640" y="4127920"/>
                <a:ext cx="168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14:cNvPr>
              <p14:cNvContentPartPr/>
              <p14:nvPr/>
            </p14:nvContentPartPr>
            <p14:xfrm>
              <a:off x="1849880" y="4012720"/>
              <a:ext cx="529560" cy="251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31892" y="3995080"/>
                <a:ext cx="56517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14:cNvPr>
              <p14:cNvContentPartPr/>
              <p14:nvPr/>
            </p14:nvContentPartPr>
            <p14:xfrm>
              <a:off x="2793800" y="3813640"/>
              <a:ext cx="1768680" cy="4190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75800" y="3795985"/>
                <a:ext cx="1804320" cy="454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14:cNvPr>
              <p14:cNvContentPartPr/>
              <p14:nvPr/>
            </p14:nvContentPartPr>
            <p14:xfrm>
              <a:off x="4693880" y="4012360"/>
              <a:ext cx="1846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75880" y="399472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14:cNvPr>
              <p14:cNvContentPartPr/>
              <p14:nvPr/>
            </p14:nvContentPartPr>
            <p14:xfrm>
              <a:off x="4713680" y="4103800"/>
              <a:ext cx="172080" cy="12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696040" y="4086160"/>
                <a:ext cx="2077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14:cNvPr>
              <p14:cNvContentPartPr/>
              <p14:nvPr/>
            </p14:nvContentPartPr>
            <p14:xfrm>
              <a:off x="5089520" y="3846040"/>
              <a:ext cx="498600" cy="38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71880" y="3828383"/>
                <a:ext cx="534240" cy="419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14:cNvPr>
              <p14:cNvContentPartPr/>
              <p14:nvPr/>
            </p14:nvContentPartPr>
            <p14:xfrm>
              <a:off x="5729600" y="4033240"/>
              <a:ext cx="90360" cy="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11960" y="40156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14:cNvPr>
              <p14:cNvContentPartPr/>
              <p14:nvPr/>
            </p14:nvContentPartPr>
            <p14:xfrm>
              <a:off x="5920040" y="3922000"/>
              <a:ext cx="182880" cy="225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02040" y="3904000"/>
                <a:ext cx="2185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14:cNvPr>
              <p14:cNvContentPartPr/>
              <p14:nvPr/>
            </p14:nvContentPartPr>
            <p14:xfrm>
              <a:off x="6044600" y="3786280"/>
              <a:ext cx="91080" cy="494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26960" y="3768280"/>
                <a:ext cx="12672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14:cNvPr>
              <p14:cNvContentPartPr/>
              <p14:nvPr/>
            </p14:nvContentPartPr>
            <p14:xfrm>
              <a:off x="5016800" y="3796360"/>
              <a:ext cx="153720" cy="529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99160" y="3778360"/>
                <a:ext cx="18936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14:cNvPr>
              <p14:cNvContentPartPr/>
              <p14:nvPr/>
            </p14:nvContentPartPr>
            <p14:xfrm>
              <a:off x="6276440" y="4012720"/>
              <a:ext cx="92520" cy="18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58800" y="3995080"/>
                <a:ext cx="128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14:cNvPr>
              <p14:cNvContentPartPr/>
              <p14:nvPr/>
            </p14:nvContentPartPr>
            <p14:xfrm>
              <a:off x="6207320" y="3838120"/>
              <a:ext cx="154800" cy="104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89680" y="3820480"/>
                <a:ext cx="1904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14:cNvPr>
              <p14:cNvContentPartPr/>
              <p14:nvPr/>
            </p14:nvContentPartPr>
            <p14:xfrm>
              <a:off x="6821120" y="3790960"/>
              <a:ext cx="143640" cy="4165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03120" y="3772960"/>
                <a:ext cx="1792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14:cNvPr>
              <p14:cNvContentPartPr/>
              <p14:nvPr/>
            </p14:nvContentPartPr>
            <p14:xfrm>
              <a:off x="6552560" y="3941800"/>
              <a:ext cx="186840" cy="202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4920" y="3924160"/>
                <a:ext cx="2224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14:cNvPr>
              <p14:cNvContentPartPr/>
              <p14:nvPr/>
            </p14:nvContentPartPr>
            <p14:xfrm>
              <a:off x="7040360" y="3869800"/>
              <a:ext cx="12600" cy="2235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22720" y="3851800"/>
                <a:ext cx="482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14:cNvPr>
              <p14:cNvContentPartPr/>
              <p14:nvPr/>
            </p14:nvContentPartPr>
            <p14:xfrm>
              <a:off x="7802480" y="3942880"/>
              <a:ext cx="100800" cy="237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84840" y="3925240"/>
                <a:ext cx="1364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14:cNvPr>
              <p14:cNvContentPartPr/>
              <p14:nvPr/>
            </p14:nvContentPartPr>
            <p14:xfrm>
              <a:off x="7436720" y="3755320"/>
              <a:ext cx="213840" cy="3798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18720" y="3737337"/>
                <a:ext cx="24948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14:cNvPr>
              <p14:cNvContentPartPr/>
              <p14:nvPr/>
            </p14:nvContentPartPr>
            <p14:xfrm>
              <a:off x="7151960" y="3828760"/>
              <a:ext cx="205560" cy="2664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34289" y="3810760"/>
                <a:ext cx="24126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14:cNvPr>
              <p14:cNvContentPartPr/>
              <p14:nvPr/>
            </p14:nvContentPartPr>
            <p14:xfrm>
              <a:off x="8026040" y="3697000"/>
              <a:ext cx="667440" cy="55908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08390" y="3679000"/>
                <a:ext cx="703099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852E65B-053E-487C-928E-E6276811DA69}"/>
                  </a:ext>
                </a:extLst>
              </p14:cNvPr>
              <p14:cNvContentPartPr/>
              <p14:nvPr/>
            </p14:nvContentPartPr>
            <p14:xfrm>
              <a:off x="8027120" y="4205680"/>
              <a:ext cx="279000" cy="500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852E65B-053E-487C-928E-E6276811DA6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09120" y="4169680"/>
                <a:ext cx="3146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F4F2EF5-BDFB-473C-846C-48A8DA58C216}"/>
                  </a:ext>
                </a:extLst>
              </p14:cNvPr>
              <p14:cNvContentPartPr/>
              <p14:nvPr/>
            </p14:nvContentPartPr>
            <p14:xfrm>
              <a:off x="4666160" y="2197960"/>
              <a:ext cx="1058040" cy="769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F4F2EF5-BDFB-473C-846C-48A8DA58C21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648160" y="2162320"/>
                <a:ext cx="1093680" cy="84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FA450C1-DAFB-441D-8D95-303A214AEEC7}"/>
                  </a:ext>
                </a:extLst>
              </p14:cNvPr>
              <p14:cNvContentPartPr/>
              <p14:nvPr/>
            </p14:nvContentPartPr>
            <p14:xfrm>
              <a:off x="6992120" y="4185160"/>
              <a:ext cx="482040" cy="5220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FA450C1-DAFB-441D-8D95-303A214AEEC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974480" y="4149160"/>
                <a:ext cx="51768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5FA37CA-5BC8-464A-BE9C-B662C18C5F3F}"/>
                  </a:ext>
                </a:extLst>
              </p14:cNvPr>
              <p14:cNvContentPartPr/>
              <p14:nvPr/>
            </p14:nvContentPartPr>
            <p14:xfrm>
              <a:off x="7650920" y="2691160"/>
              <a:ext cx="1109520" cy="8679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5FA37CA-5BC8-464A-BE9C-B662C18C5F3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33280" y="2655520"/>
                <a:ext cx="1145160" cy="9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9F2409-5B85-49A7-B9E6-3D590A4048CC}"/>
                  </a:ext>
                </a:extLst>
              </p14:cNvPr>
              <p14:cNvContentPartPr/>
              <p14:nvPr/>
            </p14:nvContentPartPr>
            <p14:xfrm>
              <a:off x="7396040" y="3496120"/>
              <a:ext cx="1339560" cy="16200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9F2409-5B85-49A7-B9E6-3D590A4048C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78040" y="3460480"/>
                <a:ext cx="1375200" cy="23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859014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14:cNvPr>
              <p14:cNvContentPartPr/>
              <p14:nvPr/>
            </p14:nvContentPartPr>
            <p14:xfrm>
              <a:off x="1757360" y="3327640"/>
              <a:ext cx="131040" cy="15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39360" y="3310000"/>
                <a:ext cx="16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14:cNvPr>
              <p14:cNvContentPartPr/>
              <p14:nvPr/>
            </p14:nvContentPartPr>
            <p14:xfrm>
              <a:off x="1767800" y="3413320"/>
              <a:ext cx="111960" cy="1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49800" y="3395680"/>
                <a:ext cx="147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14:cNvPr>
              <p14:cNvContentPartPr/>
              <p14:nvPr/>
            </p14:nvContentPartPr>
            <p14:xfrm>
              <a:off x="1125920" y="3230800"/>
              <a:ext cx="447840" cy="28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08280" y="3212823"/>
                <a:ext cx="483480" cy="316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14:cNvPr>
              <p14:cNvContentPartPr/>
              <p14:nvPr/>
            </p14:nvContentPartPr>
            <p14:xfrm>
              <a:off x="761600" y="3190120"/>
              <a:ext cx="271800" cy="318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600" y="3172140"/>
                <a:ext cx="30744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14:cNvPr>
              <p14:cNvContentPartPr/>
              <p14:nvPr/>
            </p14:nvContentPartPr>
            <p14:xfrm>
              <a:off x="2051840" y="3365080"/>
              <a:ext cx="10080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33840" y="3347080"/>
                <a:ext cx="13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14:cNvPr>
              <p14:cNvContentPartPr/>
              <p14:nvPr/>
            </p14:nvContentPartPr>
            <p14:xfrm>
              <a:off x="2265320" y="3169600"/>
              <a:ext cx="34920" cy="324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47680" y="3151960"/>
                <a:ext cx="705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14:cNvPr>
              <p14:cNvContentPartPr/>
              <p14:nvPr/>
            </p14:nvContentPartPr>
            <p14:xfrm>
              <a:off x="2397440" y="3178240"/>
              <a:ext cx="209880" cy="14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440" y="3160600"/>
                <a:ext cx="245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14:cNvPr>
              <p14:cNvContentPartPr/>
              <p14:nvPr/>
            </p14:nvContentPartPr>
            <p14:xfrm>
              <a:off x="2397440" y="3372640"/>
              <a:ext cx="264240" cy="208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9440" y="3354640"/>
                <a:ext cx="29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14:cNvPr>
              <p14:cNvContentPartPr/>
              <p14:nvPr/>
            </p14:nvContentPartPr>
            <p14:xfrm>
              <a:off x="2481680" y="3443920"/>
              <a:ext cx="139680" cy="18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4040" y="3425920"/>
                <a:ext cx="17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14:cNvPr>
              <p14:cNvContentPartPr/>
              <p14:nvPr/>
            </p14:nvContentPartPr>
            <p14:xfrm>
              <a:off x="3023120" y="3403240"/>
              <a:ext cx="65160" cy="131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5480" y="3385240"/>
                <a:ext cx="100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14:cNvPr>
              <p14:cNvContentPartPr/>
              <p14:nvPr/>
            </p14:nvContentPartPr>
            <p14:xfrm>
              <a:off x="4693880" y="3301720"/>
              <a:ext cx="147240" cy="1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75880" y="3284080"/>
                <a:ext cx="182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14:cNvPr>
              <p14:cNvContentPartPr/>
              <p14:nvPr/>
            </p14:nvContentPartPr>
            <p14:xfrm>
              <a:off x="4703600" y="3393160"/>
              <a:ext cx="121320" cy="1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960" y="33751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14:cNvPr>
              <p14:cNvContentPartPr/>
              <p14:nvPr/>
            </p14:nvContentPartPr>
            <p14:xfrm>
              <a:off x="4262600" y="3139000"/>
              <a:ext cx="24948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44960" y="3121000"/>
                <a:ext cx="285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14:cNvPr>
              <p14:cNvContentPartPr/>
              <p14:nvPr/>
            </p14:nvContentPartPr>
            <p14:xfrm>
              <a:off x="3918800" y="3159160"/>
              <a:ext cx="250200" cy="3510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01160" y="3141520"/>
                <a:ext cx="285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14:cNvPr>
              <p14:cNvContentPartPr/>
              <p14:nvPr/>
            </p14:nvContentPartPr>
            <p14:xfrm>
              <a:off x="3494360" y="3184360"/>
              <a:ext cx="324360" cy="490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76700" y="3166720"/>
                <a:ext cx="36004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14:cNvPr>
              <p14:cNvContentPartPr/>
              <p14:nvPr/>
            </p14:nvContentPartPr>
            <p14:xfrm>
              <a:off x="5110040" y="3165640"/>
              <a:ext cx="356400" cy="4017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92040" y="3148000"/>
                <a:ext cx="3920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14:cNvPr>
              <p14:cNvContentPartPr/>
              <p14:nvPr/>
            </p14:nvContentPartPr>
            <p14:xfrm>
              <a:off x="5577320" y="3058000"/>
              <a:ext cx="1219680" cy="589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59680" y="3040000"/>
                <a:ext cx="125532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14:cNvPr>
              <p14:cNvContentPartPr/>
              <p14:nvPr/>
            </p14:nvContentPartPr>
            <p14:xfrm>
              <a:off x="6924080" y="3047560"/>
              <a:ext cx="513360" cy="43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06440" y="3029560"/>
                <a:ext cx="549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14:cNvPr>
              <p14:cNvContentPartPr/>
              <p14:nvPr/>
            </p14:nvContentPartPr>
            <p14:xfrm>
              <a:off x="7579280" y="3230440"/>
              <a:ext cx="131400" cy="10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561280" y="321244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14:cNvPr>
              <p14:cNvContentPartPr/>
              <p14:nvPr/>
            </p14:nvContentPartPr>
            <p14:xfrm>
              <a:off x="7589000" y="3293080"/>
              <a:ext cx="153720" cy="18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71360" y="3275440"/>
                <a:ext cx="1893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14:cNvPr>
              <p14:cNvContentPartPr/>
              <p14:nvPr/>
            </p14:nvContentPartPr>
            <p14:xfrm>
              <a:off x="7944320" y="3027040"/>
              <a:ext cx="692280" cy="4010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26311" y="3009400"/>
                <a:ext cx="72793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14:cNvPr>
              <p14:cNvContentPartPr/>
              <p14:nvPr/>
            </p14:nvContentPartPr>
            <p14:xfrm>
              <a:off x="527960" y="3986800"/>
              <a:ext cx="640800" cy="302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0320" y="3968800"/>
                <a:ext cx="676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14:cNvPr>
              <p14:cNvContentPartPr/>
              <p14:nvPr/>
            </p14:nvContentPartPr>
            <p14:xfrm>
              <a:off x="2194400" y="3846040"/>
              <a:ext cx="184320" cy="525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176400" y="3828400"/>
                <a:ext cx="21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14:cNvPr>
              <p14:cNvContentPartPr/>
              <p14:nvPr/>
            </p14:nvContentPartPr>
            <p14:xfrm>
              <a:off x="2539640" y="4035040"/>
              <a:ext cx="151920" cy="194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21640" y="4017040"/>
                <a:ext cx="187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14:cNvPr>
              <p14:cNvContentPartPr/>
              <p14:nvPr/>
            </p14:nvContentPartPr>
            <p14:xfrm>
              <a:off x="2539640" y="4145920"/>
              <a:ext cx="132840" cy="93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21640" y="4127920"/>
                <a:ext cx="168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14:cNvPr>
              <p14:cNvContentPartPr/>
              <p14:nvPr/>
            </p14:nvContentPartPr>
            <p14:xfrm>
              <a:off x="1849880" y="4012720"/>
              <a:ext cx="529560" cy="251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31892" y="3995080"/>
                <a:ext cx="56517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14:cNvPr>
              <p14:cNvContentPartPr/>
              <p14:nvPr/>
            </p14:nvContentPartPr>
            <p14:xfrm>
              <a:off x="2793800" y="3813640"/>
              <a:ext cx="1768680" cy="4190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75800" y="3795985"/>
                <a:ext cx="1804320" cy="454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14:cNvPr>
              <p14:cNvContentPartPr/>
              <p14:nvPr/>
            </p14:nvContentPartPr>
            <p14:xfrm>
              <a:off x="4693880" y="4012360"/>
              <a:ext cx="1846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75880" y="399472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14:cNvPr>
              <p14:cNvContentPartPr/>
              <p14:nvPr/>
            </p14:nvContentPartPr>
            <p14:xfrm>
              <a:off x="4713680" y="4103800"/>
              <a:ext cx="172080" cy="12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696040" y="4086160"/>
                <a:ext cx="2077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14:cNvPr>
              <p14:cNvContentPartPr/>
              <p14:nvPr/>
            </p14:nvContentPartPr>
            <p14:xfrm>
              <a:off x="5089520" y="3846040"/>
              <a:ext cx="498600" cy="38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71880" y="3828383"/>
                <a:ext cx="534240" cy="419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14:cNvPr>
              <p14:cNvContentPartPr/>
              <p14:nvPr/>
            </p14:nvContentPartPr>
            <p14:xfrm>
              <a:off x="5729600" y="4033240"/>
              <a:ext cx="90360" cy="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11960" y="40156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14:cNvPr>
              <p14:cNvContentPartPr/>
              <p14:nvPr/>
            </p14:nvContentPartPr>
            <p14:xfrm>
              <a:off x="5920040" y="3922000"/>
              <a:ext cx="182880" cy="225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02040" y="3904000"/>
                <a:ext cx="2185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14:cNvPr>
              <p14:cNvContentPartPr/>
              <p14:nvPr/>
            </p14:nvContentPartPr>
            <p14:xfrm>
              <a:off x="6044600" y="3786280"/>
              <a:ext cx="91080" cy="494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26960" y="3768280"/>
                <a:ext cx="12672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14:cNvPr>
              <p14:cNvContentPartPr/>
              <p14:nvPr/>
            </p14:nvContentPartPr>
            <p14:xfrm>
              <a:off x="5016800" y="3796360"/>
              <a:ext cx="153720" cy="529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99160" y="3778360"/>
                <a:ext cx="18936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14:cNvPr>
              <p14:cNvContentPartPr/>
              <p14:nvPr/>
            </p14:nvContentPartPr>
            <p14:xfrm>
              <a:off x="6276440" y="4012720"/>
              <a:ext cx="92520" cy="18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58800" y="3995080"/>
                <a:ext cx="128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14:cNvPr>
              <p14:cNvContentPartPr/>
              <p14:nvPr/>
            </p14:nvContentPartPr>
            <p14:xfrm>
              <a:off x="6207320" y="3838120"/>
              <a:ext cx="154800" cy="104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89680" y="3820480"/>
                <a:ext cx="1904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14:cNvPr>
              <p14:cNvContentPartPr/>
              <p14:nvPr/>
            </p14:nvContentPartPr>
            <p14:xfrm>
              <a:off x="6821120" y="3790960"/>
              <a:ext cx="143640" cy="4165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03120" y="3772960"/>
                <a:ext cx="1792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14:cNvPr>
              <p14:cNvContentPartPr/>
              <p14:nvPr/>
            </p14:nvContentPartPr>
            <p14:xfrm>
              <a:off x="6552560" y="3941800"/>
              <a:ext cx="186840" cy="202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4920" y="3924160"/>
                <a:ext cx="2224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14:cNvPr>
              <p14:cNvContentPartPr/>
              <p14:nvPr/>
            </p14:nvContentPartPr>
            <p14:xfrm>
              <a:off x="7040360" y="3869800"/>
              <a:ext cx="12600" cy="2235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22720" y="3851800"/>
                <a:ext cx="482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14:cNvPr>
              <p14:cNvContentPartPr/>
              <p14:nvPr/>
            </p14:nvContentPartPr>
            <p14:xfrm>
              <a:off x="7802480" y="3942880"/>
              <a:ext cx="100800" cy="237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84840" y="3925240"/>
                <a:ext cx="1364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14:cNvPr>
              <p14:cNvContentPartPr/>
              <p14:nvPr/>
            </p14:nvContentPartPr>
            <p14:xfrm>
              <a:off x="7436720" y="3755320"/>
              <a:ext cx="213840" cy="3798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18720" y="3737337"/>
                <a:ext cx="24948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14:cNvPr>
              <p14:cNvContentPartPr/>
              <p14:nvPr/>
            </p14:nvContentPartPr>
            <p14:xfrm>
              <a:off x="7151960" y="3828760"/>
              <a:ext cx="205560" cy="2664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34289" y="3810760"/>
                <a:ext cx="24126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14:cNvPr>
              <p14:cNvContentPartPr/>
              <p14:nvPr/>
            </p14:nvContentPartPr>
            <p14:xfrm>
              <a:off x="8026040" y="3697000"/>
              <a:ext cx="667440" cy="55908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08390" y="3679000"/>
                <a:ext cx="703099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0FC2815-826F-4E85-9FA7-129A05F3A592}"/>
                  </a:ext>
                </a:extLst>
              </p14:cNvPr>
              <p14:cNvContentPartPr/>
              <p14:nvPr/>
            </p14:nvContentPartPr>
            <p14:xfrm>
              <a:off x="2001080" y="4500520"/>
              <a:ext cx="172800" cy="1018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0FC2815-826F-4E85-9FA7-129A05F3A5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83440" y="4482520"/>
                <a:ext cx="2084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6991E4F-7943-4D1D-B795-DA44823551CD}"/>
                  </a:ext>
                </a:extLst>
              </p14:cNvPr>
              <p14:cNvContentPartPr/>
              <p14:nvPr/>
            </p14:nvContentPartPr>
            <p14:xfrm>
              <a:off x="2316080" y="4693840"/>
              <a:ext cx="182160" cy="104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6991E4F-7943-4D1D-B795-DA44823551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98080" y="467584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D9C942C-47C0-4789-90B7-EBE4D16CA704}"/>
                  </a:ext>
                </a:extLst>
              </p14:cNvPr>
              <p14:cNvContentPartPr/>
              <p14:nvPr/>
            </p14:nvContentPartPr>
            <p14:xfrm>
              <a:off x="2356760" y="4795000"/>
              <a:ext cx="16200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D9C942C-47C0-4789-90B7-EBE4D16CA70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338760" y="477736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3A92EAE-9EC0-4312-9CE8-C11DB5648AB2}"/>
                  </a:ext>
                </a:extLst>
              </p14:cNvPr>
              <p14:cNvContentPartPr/>
              <p14:nvPr/>
            </p14:nvContentPartPr>
            <p14:xfrm>
              <a:off x="1725680" y="4674040"/>
              <a:ext cx="412560" cy="2235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3A92EAE-9EC0-4312-9CE8-C11DB5648AB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08025" y="4656040"/>
                <a:ext cx="448231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76AF4E4-4EBF-4104-9AD9-78E035D7B06D}"/>
                  </a:ext>
                </a:extLst>
              </p14:cNvPr>
              <p14:cNvContentPartPr/>
              <p14:nvPr/>
            </p14:nvContentPartPr>
            <p14:xfrm>
              <a:off x="1036280" y="4653160"/>
              <a:ext cx="279360" cy="3384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76AF4E4-4EBF-4104-9AD9-78E035D7B06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018303" y="4635160"/>
                <a:ext cx="314954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F36CFDF-0EE3-4C68-8C91-6FC09FFADD9B}"/>
                  </a:ext>
                </a:extLst>
              </p14:cNvPr>
              <p14:cNvContentPartPr/>
              <p14:nvPr/>
            </p14:nvContentPartPr>
            <p14:xfrm>
              <a:off x="2753120" y="4509880"/>
              <a:ext cx="901080" cy="451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F36CFDF-0EE3-4C68-8C91-6FC09FFADD9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35120" y="4492240"/>
                <a:ext cx="93672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48DF0D0-65AD-477C-A949-33A536D9C708}"/>
                  </a:ext>
                </a:extLst>
              </p14:cNvPr>
              <p14:cNvContentPartPr/>
              <p14:nvPr/>
            </p14:nvContentPartPr>
            <p14:xfrm>
              <a:off x="3819800" y="4744600"/>
              <a:ext cx="162720" cy="205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48DF0D0-65AD-477C-A949-33A536D9C70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01800" y="4726600"/>
                <a:ext cx="198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B7001BC-7458-45A1-9B31-F8E2FA939750}"/>
                  </a:ext>
                </a:extLst>
              </p14:cNvPr>
              <p14:cNvContentPartPr/>
              <p14:nvPr/>
            </p14:nvContentPartPr>
            <p14:xfrm>
              <a:off x="3890720" y="4662880"/>
              <a:ext cx="360" cy="1720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B7001BC-7458-45A1-9B31-F8E2FA93975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873080" y="4645240"/>
                <a:ext cx="36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D803D90-E9A7-4B8A-BB0A-25F0800D4EC9}"/>
                  </a:ext>
                </a:extLst>
              </p14:cNvPr>
              <p14:cNvContentPartPr/>
              <p14:nvPr/>
            </p14:nvContentPartPr>
            <p14:xfrm>
              <a:off x="4225520" y="4600240"/>
              <a:ext cx="209520" cy="2876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D803D90-E9A7-4B8A-BB0A-25F0800D4EC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207880" y="4582600"/>
                <a:ext cx="245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5BA5010-5659-4304-A65C-15A00496DBEE}"/>
                  </a:ext>
                </a:extLst>
              </p14:cNvPr>
              <p14:cNvContentPartPr/>
              <p14:nvPr/>
            </p14:nvContentPartPr>
            <p14:xfrm>
              <a:off x="4907000" y="4436080"/>
              <a:ext cx="619200" cy="54072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5BA5010-5659-4304-A65C-15A00496DBE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889000" y="4418080"/>
                <a:ext cx="65484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C00934AA-F7A5-4CE5-B8EE-6688B734103B}"/>
                  </a:ext>
                </a:extLst>
              </p14:cNvPr>
              <p14:cNvContentPartPr/>
              <p14:nvPr/>
            </p14:nvContentPartPr>
            <p14:xfrm>
              <a:off x="4540520" y="4562080"/>
              <a:ext cx="257760" cy="3340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C00934AA-F7A5-4CE5-B8EE-6688B734103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522880" y="4544440"/>
                <a:ext cx="293400" cy="36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914262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14:cNvPr>
              <p14:cNvContentPartPr/>
              <p14:nvPr/>
            </p14:nvContentPartPr>
            <p14:xfrm>
              <a:off x="1757360" y="3327640"/>
              <a:ext cx="131040" cy="15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39360" y="3310000"/>
                <a:ext cx="16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14:cNvPr>
              <p14:cNvContentPartPr/>
              <p14:nvPr/>
            </p14:nvContentPartPr>
            <p14:xfrm>
              <a:off x="1767800" y="3413320"/>
              <a:ext cx="111960" cy="1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49800" y="3395680"/>
                <a:ext cx="147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14:cNvPr>
              <p14:cNvContentPartPr/>
              <p14:nvPr/>
            </p14:nvContentPartPr>
            <p14:xfrm>
              <a:off x="1125920" y="3230800"/>
              <a:ext cx="447840" cy="28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08280" y="3212823"/>
                <a:ext cx="483480" cy="316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14:cNvPr>
              <p14:cNvContentPartPr/>
              <p14:nvPr/>
            </p14:nvContentPartPr>
            <p14:xfrm>
              <a:off x="761600" y="3190120"/>
              <a:ext cx="271800" cy="318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600" y="3172140"/>
                <a:ext cx="30744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14:cNvPr>
              <p14:cNvContentPartPr/>
              <p14:nvPr/>
            </p14:nvContentPartPr>
            <p14:xfrm>
              <a:off x="2051840" y="3365080"/>
              <a:ext cx="10080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33840" y="3347080"/>
                <a:ext cx="13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14:cNvPr>
              <p14:cNvContentPartPr/>
              <p14:nvPr/>
            </p14:nvContentPartPr>
            <p14:xfrm>
              <a:off x="2265320" y="3169600"/>
              <a:ext cx="34920" cy="324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47680" y="3151960"/>
                <a:ext cx="705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14:cNvPr>
              <p14:cNvContentPartPr/>
              <p14:nvPr/>
            </p14:nvContentPartPr>
            <p14:xfrm>
              <a:off x="2397440" y="3178240"/>
              <a:ext cx="209880" cy="14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440" y="3160600"/>
                <a:ext cx="245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14:cNvPr>
              <p14:cNvContentPartPr/>
              <p14:nvPr/>
            </p14:nvContentPartPr>
            <p14:xfrm>
              <a:off x="2397440" y="3372640"/>
              <a:ext cx="264240" cy="208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9440" y="3354640"/>
                <a:ext cx="29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14:cNvPr>
              <p14:cNvContentPartPr/>
              <p14:nvPr/>
            </p14:nvContentPartPr>
            <p14:xfrm>
              <a:off x="2481680" y="3443920"/>
              <a:ext cx="139680" cy="18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4040" y="3425920"/>
                <a:ext cx="17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14:cNvPr>
              <p14:cNvContentPartPr/>
              <p14:nvPr/>
            </p14:nvContentPartPr>
            <p14:xfrm>
              <a:off x="3023120" y="3403240"/>
              <a:ext cx="65160" cy="131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5480" y="3385240"/>
                <a:ext cx="100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14:cNvPr>
              <p14:cNvContentPartPr/>
              <p14:nvPr/>
            </p14:nvContentPartPr>
            <p14:xfrm>
              <a:off x="4693880" y="3301720"/>
              <a:ext cx="147240" cy="1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75880" y="3284080"/>
                <a:ext cx="182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14:cNvPr>
              <p14:cNvContentPartPr/>
              <p14:nvPr/>
            </p14:nvContentPartPr>
            <p14:xfrm>
              <a:off x="4703600" y="3393160"/>
              <a:ext cx="121320" cy="1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960" y="33751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14:cNvPr>
              <p14:cNvContentPartPr/>
              <p14:nvPr/>
            </p14:nvContentPartPr>
            <p14:xfrm>
              <a:off x="4262600" y="3139000"/>
              <a:ext cx="24948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44960" y="3121000"/>
                <a:ext cx="285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14:cNvPr>
              <p14:cNvContentPartPr/>
              <p14:nvPr/>
            </p14:nvContentPartPr>
            <p14:xfrm>
              <a:off x="3918800" y="3159160"/>
              <a:ext cx="250200" cy="3510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01160" y="3141520"/>
                <a:ext cx="285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14:cNvPr>
              <p14:cNvContentPartPr/>
              <p14:nvPr/>
            </p14:nvContentPartPr>
            <p14:xfrm>
              <a:off x="3494360" y="3184360"/>
              <a:ext cx="324360" cy="490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76700" y="3166720"/>
                <a:ext cx="36004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14:cNvPr>
              <p14:cNvContentPartPr/>
              <p14:nvPr/>
            </p14:nvContentPartPr>
            <p14:xfrm>
              <a:off x="5110040" y="3165640"/>
              <a:ext cx="356400" cy="4017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92040" y="3148000"/>
                <a:ext cx="3920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14:cNvPr>
              <p14:cNvContentPartPr/>
              <p14:nvPr/>
            </p14:nvContentPartPr>
            <p14:xfrm>
              <a:off x="5577320" y="3058000"/>
              <a:ext cx="1219680" cy="589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59680" y="3040000"/>
                <a:ext cx="125532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14:cNvPr>
              <p14:cNvContentPartPr/>
              <p14:nvPr/>
            </p14:nvContentPartPr>
            <p14:xfrm>
              <a:off x="6924080" y="3047560"/>
              <a:ext cx="513360" cy="43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06440" y="3029560"/>
                <a:ext cx="549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14:cNvPr>
              <p14:cNvContentPartPr/>
              <p14:nvPr/>
            </p14:nvContentPartPr>
            <p14:xfrm>
              <a:off x="7579280" y="3230440"/>
              <a:ext cx="131400" cy="10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561280" y="321244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14:cNvPr>
              <p14:cNvContentPartPr/>
              <p14:nvPr/>
            </p14:nvContentPartPr>
            <p14:xfrm>
              <a:off x="7589000" y="3293080"/>
              <a:ext cx="153720" cy="18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71360" y="3275440"/>
                <a:ext cx="1893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14:cNvPr>
              <p14:cNvContentPartPr/>
              <p14:nvPr/>
            </p14:nvContentPartPr>
            <p14:xfrm>
              <a:off x="7944320" y="3027040"/>
              <a:ext cx="692280" cy="4010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26311" y="3009400"/>
                <a:ext cx="72793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14:cNvPr>
              <p14:cNvContentPartPr/>
              <p14:nvPr/>
            </p14:nvContentPartPr>
            <p14:xfrm>
              <a:off x="527960" y="3986800"/>
              <a:ext cx="640800" cy="302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0320" y="3968800"/>
                <a:ext cx="676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14:cNvPr>
              <p14:cNvContentPartPr/>
              <p14:nvPr/>
            </p14:nvContentPartPr>
            <p14:xfrm>
              <a:off x="2194400" y="3846040"/>
              <a:ext cx="184320" cy="525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176400" y="3828400"/>
                <a:ext cx="21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14:cNvPr>
              <p14:cNvContentPartPr/>
              <p14:nvPr/>
            </p14:nvContentPartPr>
            <p14:xfrm>
              <a:off x="2539640" y="4035040"/>
              <a:ext cx="151920" cy="194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21640" y="4017040"/>
                <a:ext cx="187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14:cNvPr>
              <p14:cNvContentPartPr/>
              <p14:nvPr/>
            </p14:nvContentPartPr>
            <p14:xfrm>
              <a:off x="2539640" y="4145920"/>
              <a:ext cx="132840" cy="93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21640" y="4127920"/>
                <a:ext cx="168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14:cNvPr>
              <p14:cNvContentPartPr/>
              <p14:nvPr/>
            </p14:nvContentPartPr>
            <p14:xfrm>
              <a:off x="1849880" y="4012720"/>
              <a:ext cx="529560" cy="251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31892" y="3995080"/>
                <a:ext cx="56517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14:cNvPr>
              <p14:cNvContentPartPr/>
              <p14:nvPr/>
            </p14:nvContentPartPr>
            <p14:xfrm>
              <a:off x="2793800" y="3813640"/>
              <a:ext cx="1768680" cy="4190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75800" y="3795985"/>
                <a:ext cx="1804320" cy="454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14:cNvPr>
              <p14:cNvContentPartPr/>
              <p14:nvPr/>
            </p14:nvContentPartPr>
            <p14:xfrm>
              <a:off x="4693880" y="4012360"/>
              <a:ext cx="1846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75880" y="399472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14:cNvPr>
              <p14:cNvContentPartPr/>
              <p14:nvPr/>
            </p14:nvContentPartPr>
            <p14:xfrm>
              <a:off x="4713680" y="4103800"/>
              <a:ext cx="172080" cy="12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696040" y="4086160"/>
                <a:ext cx="2077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14:cNvPr>
              <p14:cNvContentPartPr/>
              <p14:nvPr/>
            </p14:nvContentPartPr>
            <p14:xfrm>
              <a:off x="5089520" y="3846040"/>
              <a:ext cx="498600" cy="38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71880" y="3828383"/>
                <a:ext cx="534240" cy="419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14:cNvPr>
              <p14:cNvContentPartPr/>
              <p14:nvPr/>
            </p14:nvContentPartPr>
            <p14:xfrm>
              <a:off x="5729600" y="4033240"/>
              <a:ext cx="90360" cy="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11960" y="40156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14:cNvPr>
              <p14:cNvContentPartPr/>
              <p14:nvPr/>
            </p14:nvContentPartPr>
            <p14:xfrm>
              <a:off x="5920040" y="3922000"/>
              <a:ext cx="182880" cy="225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02040" y="3904000"/>
                <a:ext cx="2185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14:cNvPr>
              <p14:cNvContentPartPr/>
              <p14:nvPr/>
            </p14:nvContentPartPr>
            <p14:xfrm>
              <a:off x="6044600" y="3786280"/>
              <a:ext cx="91080" cy="494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26960" y="3768280"/>
                <a:ext cx="12672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14:cNvPr>
              <p14:cNvContentPartPr/>
              <p14:nvPr/>
            </p14:nvContentPartPr>
            <p14:xfrm>
              <a:off x="5016800" y="3796360"/>
              <a:ext cx="153720" cy="529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99160" y="3778360"/>
                <a:ext cx="18936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14:cNvPr>
              <p14:cNvContentPartPr/>
              <p14:nvPr/>
            </p14:nvContentPartPr>
            <p14:xfrm>
              <a:off x="6276440" y="4012720"/>
              <a:ext cx="92520" cy="18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58800" y="3995080"/>
                <a:ext cx="128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14:cNvPr>
              <p14:cNvContentPartPr/>
              <p14:nvPr/>
            </p14:nvContentPartPr>
            <p14:xfrm>
              <a:off x="6207320" y="3838120"/>
              <a:ext cx="154800" cy="104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89680" y="3820480"/>
                <a:ext cx="1904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14:cNvPr>
              <p14:cNvContentPartPr/>
              <p14:nvPr/>
            </p14:nvContentPartPr>
            <p14:xfrm>
              <a:off x="6821120" y="3790960"/>
              <a:ext cx="143640" cy="4165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03120" y="3772960"/>
                <a:ext cx="1792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14:cNvPr>
              <p14:cNvContentPartPr/>
              <p14:nvPr/>
            </p14:nvContentPartPr>
            <p14:xfrm>
              <a:off x="6552560" y="3941800"/>
              <a:ext cx="186840" cy="202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4920" y="3924160"/>
                <a:ext cx="2224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14:cNvPr>
              <p14:cNvContentPartPr/>
              <p14:nvPr/>
            </p14:nvContentPartPr>
            <p14:xfrm>
              <a:off x="7040360" y="3869800"/>
              <a:ext cx="12600" cy="2235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22720" y="3851800"/>
                <a:ext cx="482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14:cNvPr>
              <p14:cNvContentPartPr/>
              <p14:nvPr/>
            </p14:nvContentPartPr>
            <p14:xfrm>
              <a:off x="7802480" y="3942880"/>
              <a:ext cx="100800" cy="237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84840" y="3925240"/>
                <a:ext cx="1364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14:cNvPr>
              <p14:cNvContentPartPr/>
              <p14:nvPr/>
            </p14:nvContentPartPr>
            <p14:xfrm>
              <a:off x="7436720" y="3755320"/>
              <a:ext cx="213840" cy="3798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18720" y="3737337"/>
                <a:ext cx="24948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14:cNvPr>
              <p14:cNvContentPartPr/>
              <p14:nvPr/>
            </p14:nvContentPartPr>
            <p14:xfrm>
              <a:off x="7151960" y="3828760"/>
              <a:ext cx="205560" cy="2664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34289" y="3810760"/>
                <a:ext cx="24126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14:cNvPr>
              <p14:cNvContentPartPr/>
              <p14:nvPr/>
            </p14:nvContentPartPr>
            <p14:xfrm>
              <a:off x="8026040" y="3697000"/>
              <a:ext cx="667440" cy="55908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08390" y="3679000"/>
                <a:ext cx="703099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0FC2815-826F-4E85-9FA7-129A05F3A592}"/>
                  </a:ext>
                </a:extLst>
              </p14:cNvPr>
              <p14:cNvContentPartPr/>
              <p14:nvPr/>
            </p14:nvContentPartPr>
            <p14:xfrm>
              <a:off x="2001080" y="4500520"/>
              <a:ext cx="172800" cy="1018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0FC2815-826F-4E85-9FA7-129A05F3A5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83440" y="4482520"/>
                <a:ext cx="2084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6991E4F-7943-4D1D-B795-DA44823551CD}"/>
                  </a:ext>
                </a:extLst>
              </p14:cNvPr>
              <p14:cNvContentPartPr/>
              <p14:nvPr/>
            </p14:nvContentPartPr>
            <p14:xfrm>
              <a:off x="2316080" y="4693840"/>
              <a:ext cx="182160" cy="104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6991E4F-7943-4D1D-B795-DA44823551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98080" y="467584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D9C942C-47C0-4789-90B7-EBE4D16CA704}"/>
                  </a:ext>
                </a:extLst>
              </p14:cNvPr>
              <p14:cNvContentPartPr/>
              <p14:nvPr/>
            </p14:nvContentPartPr>
            <p14:xfrm>
              <a:off x="2356760" y="4795000"/>
              <a:ext cx="16200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D9C942C-47C0-4789-90B7-EBE4D16CA70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338760" y="477736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3A92EAE-9EC0-4312-9CE8-C11DB5648AB2}"/>
                  </a:ext>
                </a:extLst>
              </p14:cNvPr>
              <p14:cNvContentPartPr/>
              <p14:nvPr/>
            </p14:nvContentPartPr>
            <p14:xfrm>
              <a:off x="1725680" y="4674040"/>
              <a:ext cx="412560" cy="2235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3A92EAE-9EC0-4312-9CE8-C11DB5648AB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08025" y="4656040"/>
                <a:ext cx="448231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76AF4E4-4EBF-4104-9AD9-78E035D7B06D}"/>
                  </a:ext>
                </a:extLst>
              </p14:cNvPr>
              <p14:cNvContentPartPr/>
              <p14:nvPr/>
            </p14:nvContentPartPr>
            <p14:xfrm>
              <a:off x="1036280" y="4653160"/>
              <a:ext cx="279360" cy="3384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76AF4E4-4EBF-4104-9AD9-78E035D7B06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018303" y="4635160"/>
                <a:ext cx="314954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F36CFDF-0EE3-4C68-8C91-6FC09FFADD9B}"/>
                  </a:ext>
                </a:extLst>
              </p14:cNvPr>
              <p14:cNvContentPartPr/>
              <p14:nvPr/>
            </p14:nvContentPartPr>
            <p14:xfrm>
              <a:off x="2753120" y="4509880"/>
              <a:ext cx="901080" cy="451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F36CFDF-0EE3-4C68-8C91-6FC09FFADD9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35120" y="4492240"/>
                <a:ext cx="93672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48DF0D0-65AD-477C-A949-33A536D9C708}"/>
                  </a:ext>
                </a:extLst>
              </p14:cNvPr>
              <p14:cNvContentPartPr/>
              <p14:nvPr/>
            </p14:nvContentPartPr>
            <p14:xfrm>
              <a:off x="3819800" y="4744600"/>
              <a:ext cx="162720" cy="205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48DF0D0-65AD-477C-A949-33A536D9C70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01800" y="4726600"/>
                <a:ext cx="198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B7001BC-7458-45A1-9B31-F8E2FA939750}"/>
                  </a:ext>
                </a:extLst>
              </p14:cNvPr>
              <p14:cNvContentPartPr/>
              <p14:nvPr/>
            </p14:nvContentPartPr>
            <p14:xfrm>
              <a:off x="3890720" y="4662880"/>
              <a:ext cx="360" cy="1720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B7001BC-7458-45A1-9B31-F8E2FA93975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873080" y="4645240"/>
                <a:ext cx="36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D803D90-E9A7-4B8A-BB0A-25F0800D4EC9}"/>
                  </a:ext>
                </a:extLst>
              </p14:cNvPr>
              <p14:cNvContentPartPr/>
              <p14:nvPr/>
            </p14:nvContentPartPr>
            <p14:xfrm>
              <a:off x="4225520" y="4600240"/>
              <a:ext cx="209520" cy="2876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D803D90-E9A7-4B8A-BB0A-25F0800D4EC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207880" y="4582600"/>
                <a:ext cx="245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5BA5010-5659-4304-A65C-15A00496DBEE}"/>
                  </a:ext>
                </a:extLst>
              </p14:cNvPr>
              <p14:cNvContentPartPr/>
              <p14:nvPr/>
            </p14:nvContentPartPr>
            <p14:xfrm>
              <a:off x="4907000" y="4436080"/>
              <a:ext cx="619200" cy="54072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5BA5010-5659-4304-A65C-15A00496DBE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889000" y="4418080"/>
                <a:ext cx="65484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C00934AA-F7A5-4CE5-B8EE-6688B734103B}"/>
                  </a:ext>
                </a:extLst>
              </p14:cNvPr>
              <p14:cNvContentPartPr/>
              <p14:nvPr/>
            </p14:nvContentPartPr>
            <p14:xfrm>
              <a:off x="4540520" y="4562080"/>
              <a:ext cx="257760" cy="3340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C00934AA-F7A5-4CE5-B8EE-6688B734103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522880" y="4544440"/>
                <a:ext cx="2934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79520A-C1B1-4C86-894A-125B40B4E7ED}"/>
                  </a:ext>
                </a:extLst>
              </p14:cNvPr>
              <p14:cNvContentPartPr/>
              <p14:nvPr/>
            </p14:nvContentPartPr>
            <p14:xfrm>
              <a:off x="6298760" y="4527520"/>
              <a:ext cx="244440" cy="308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79520A-C1B1-4C86-894A-125B40B4E7E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81120" y="4509520"/>
                <a:ext cx="2800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DE0C9E3-25E5-4FB6-8E2C-21CD11A37003}"/>
                  </a:ext>
                </a:extLst>
              </p14:cNvPr>
              <p14:cNvContentPartPr/>
              <p14:nvPr/>
            </p14:nvContentPartPr>
            <p14:xfrm>
              <a:off x="6644360" y="4510600"/>
              <a:ext cx="360" cy="3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DE0C9E3-25E5-4FB6-8E2C-21CD11A370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26720" y="4492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0746847-69FF-4AE7-A4FB-26E7946832E7}"/>
                  </a:ext>
                </a:extLst>
              </p14:cNvPr>
              <p14:cNvContentPartPr/>
              <p14:nvPr/>
            </p14:nvContentPartPr>
            <p14:xfrm>
              <a:off x="8138000" y="4603840"/>
              <a:ext cx="122400" cy="190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0746847-69FF-4AE7-A4FB-26E7946832E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120000" y="4585840"/>
                <a:ext cx="1580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5523636-282E-466C-AF71-81E2D3AB055A}"/>
                  </a:ext>
                </a:extLst>
              </p14:cNvPr>
              <p14:cNvContentPartPr/>
              <p14:nvPr/>
            </p14:nvContentPartPr>
            <p14:xfrm>
              <a:off x="8147720" y="4683760"/>
              <a:ext cx="120960" cy="302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5523636-282E-466C-AF71-81E2D3AB055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130080" y="4665760"/>
                <a:ext cx="156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0C0B9A-A73C-4AFB-AFD2-9AA848897283}"/>
                  </a:ext>
                </a:extLst>
              </p14:cNvPr>
              <p14:cNvContentPartPr/>
              <p14:nvPr/>
            </p14:nvContentPartPr>
            <p14:xfrm>
              <a:off x="8371280" y="4534360"/>
              <a:ext cx="151920" cy="2102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0C0B9A-A73C-4AFB-AFD2-9AA848897283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8353640" y="4516720"/>
                <a:ext cx="1875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95F2BD5-769E-41F9-BD9C-D36480E74100}"/>
                  </a:ext>
                </a:extLst>
              </p14:cNvPr>
              <p14:cNvContentPartPr/>
              <p14:nvPr/>
            </p14:nvContentPartPr>
            <p14:xfrm>
              <a:off x="8626880" y="4597000"/>
              <a:ext cx="86760" cy="16992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95F2BD5-769E-41F9-BD9C-D36480E7410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8608880" y="4579000"/>
                <a:ext cx="122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3864A21-9693-410A-BD80-A29F158C0843}"/>
                  </a:ext>
                </a:extLst>
              </p14:cNvPr>
              <p14:cNvContentPartPr/>
              <p14:nvPr/>
            </p14:nvContentPartPr>
            <p14:xfrm>
              <a:off x="7562720" y="4521040"/>
              <a:ext cx="459720" cy="2678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3864A21-9693-410A-BD80-A29F158C084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544720" y="4503064"/>
                <a:ext cx="495360" cy="30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5095028-10FA-4EDB-977B-5C708E464150}"/>
                  </a:ext>
                </a:extLst>
              </p14:cNvPr>
              <p14:cNvContentPartPr/>
              <p14:nvPr/>
            </p14:nvContentPartPr>
            <p14:xfrm>
              <a:off x="6652280" y="4642000"/>
              <a:ext cx="663120" cy="19404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5095028-10FA-4EDB-977B-5C708E464150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634280" y="4624360"/>
                <a:ext cx="698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2F2C420-5074-440C-A532-17654EBDE81A}"/>
                  </a:ext>
                </a:extLst>
              </p14:cNvPr>
              <p14:cNvContentPartPr/>
              <p14:nvPr/>
            </p14:nvContentPartPr>
            <p14:xfrm>
              <a:off x="5997800" y="4439680"/>
              <a:ext cx="169200" cy="51840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2F2C420-5074-440C-A532-17654EBDE81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980160" y="4421680"/>
                <a:ext cx="204840" cy="55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9189254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14:cNvPr>
              <p14:cNvContentPartPr/>
              <p14:nvPr/>
            </p14:nvContentPartPr>
            <p14:xfrm>
              <a:off x="1757360" y="3327640"/>
              <a:ext cx="131040" cy="15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39360" y="3310000"/>
                <a:ext cx="16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14:cNvPr>
              <p14:cNvContentPartPr/>
              <p14:nvPr/>
            </p14:nvContentPartPr>
            <p14:xfrm>
              <a:off x="1767800" y="3413320"/>
              <a:ext cx="111960" cy="1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49800" y="3395680"/>
                <a:ext cx="147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14:cNvPr>
              <p14:cNvContentPartPr/>
              <p14:nvPr/>
            </p14:nvContentPartPr>
            <p14:xfrm>
              <a:off x="1125920" y="3230800"/>
              <a:ext cx="447840" cy="28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08280" y="3212823"/>
                <a:ext cx="483480" cy="316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14:cNvPr>
              <p14:cNvContentPartPr/>
              <p14:nvPr/>
            </p14:nvContentPartPr>
            <p14:xfrm>
              <a:off x="761600" y="3190120"/>
              <a:ext cx="271800" cy="318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600" y="3172140"/>
                <a:ext cx="30744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14:cNvPr>
              <p14:cNvContentPartPr/>
              <p14:nvPr/>
            </p14:nvContentPartPr>
            <p14:xfrm>
              <a:off x="2051840" y="3365080"/>
              <a:ext cx="10080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33840" y="3347080"/>
                <a:ext cx="13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14:cNvPr>
              <p14:cNvContentPartPr/>
              <p14:nvPr/>
            </p14:nvContentPartPr>
            <p14:xfrm>
              <a:off x="2265320" y="3169600"/>
              <a:ext cx="34920" cy="324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47680" y="3151960"/>
                <a:ext cx="705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14:cNvPr>
              <p14:cNvContentPartPr/>
              <p14:nvPr/>
            </p14:nvContentPartPr>
            <p14:xfrm>
              <a:off x="2397440" y="3178240"/>
              <a:ext cx="209880" cy="14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440" y="3160600"/>
                <a:ext cx="245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14:cNvPr>
              <p14:cNvContentPartPr/>
              <p14:nvPr/>
            </p14:nvContentPartPr>
            <p14:xfrm>
              <a:off x="2397440" y="3372640"/>
              <a:ext cx="264240" cy="208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9440" y="3354640"/>
                <a:ext cx="29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14:cNvPr>
              <p14:cNvContentPartPr/>
              <p14:nvPr/>
            </p14:nvContentPartPr>
            <p14:xfrm>
              <a:off x="2481680" y="3443920"/>
              <a:ext cx="139680" cy="18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4040" y="3425920"/>
                <a:ext cx="17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14:cNvPr>
              <p14:cNvContentPartPr/>
              <p14:nvPr/>
            </p14:nvContentPartPr>
            <p14:xfrm>
              <a:off x="3023120" y="3403240"/>
              <a:ext cx="65160" cy="131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5480" y="3385240"/>
                <a:ext cx="100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14:cNvPr>
              <p14:cNvContentPartPr/>
              <p14:nvPr/>
            </p14:nvContentPartPr>
            <p14:xfrm>
              <a:off x="4693880" y="3301720"/>
              <a:ext cx="147240" cy="1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75880" y="3284080"/>
                <a:ext cx="182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14:cNvPr>
              <p14:cNvContentPartPr/>
              <p14:nvPr/>
            </p14:nvContentPartPr>
            <p14:xfrm>
              <a:off x="4703600" y="3393160"/>
              <a:ext cx="121320" cy="1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960" y="33751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14:cNvPr>
              <p14:cNvContentPartPr/>
              <p14:nvPr/>
            </p14:nvContentPartPr>
            <p14:xfrm>
              <a:off x="4262600" y="3139000"/>
              <a:ext cx="24948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44960" y="3121000"/>
                <a:ext cx="285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14:cNvPr>
              <p14:cNvContentPartPr/>
              <p14:nvPr/>
            </p14:nvContentPartPr>
            <p14:xfrm>
              <a:off x="3918800" y="3159160"/>
              <a:ext cx="250200" cy="3510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01160" y="3141520"/>
                <a:ext cx="285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14:cNvPr>
              <p14:cNvContentPartPr/>
              <p14:nvPr/>
            </p14:nvContentPartPr>
            <p14:xfrm>
              <a:off x="3494360" y="3184360"/>
              <a:ext cx="324360" cy="490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76700" y="3166720"/>
                <a:ext cx="36004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14:cNvPr>
              <p14:cNvContentPartPr/>
              <p14:nvPr/>
            </p14:nvContentPartPr>
            <p14:xfrm>
              <a:off x="5110040" y="3165640"/>
              <a:ext cx="356400" cy="4017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92040" y="3148000"/>
                <a:ext cx="3920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14:cNvPr>
              <p14:cNvContentPartPr/>
              <p14:nvPr/>
            </p14:nvContentPartPr>
            <p14:xfrm>
              <a:off x="5577320" y="3058000"/>
              <a:ext cx="1219680" cy="589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59680" y="3040000"/>
                <a:ext cx="125532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14:cNvPr>
              <p14:cNvContentPartPr/>
              <p14:nvPr/>
            </p14:nvContentPartPr>
            <p14:xfrm>
              <a:off x="6924080" y="3047560"/>
              <a:ext cx="513360" cy="43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06440" y="3029560"/>
                <a:ext cx="549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14:cNvPr>
              <p14:cNvContentPartPr/>
              <p14:nvPr/>
            </p14:nvContentPartPr>
            <p14:xfrm>
              <a:off x="7579280" y="3230440"/>
              <a:ext cx="131400" cy="10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561280" y="321244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14:cNvPr>
              <p14:cNvContentPartPr/>
              <p14:nvPr/>
            </p14:nvContentPartPr>
            <p14:xfrm>
              <a:off x="7589000" y="3293080"/>
              <a:ext cx="153720" cy="18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71360" y="3275440"/>
                <a:ext cx="1893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14:cNvPr>
              <p14:cNvContentPartPr/>
              <p14:nvPr/>
            </p14:nvContentPartPr>
            <p14:xfrm>
              <a:off x="7944320" y="3027040"/>
              <a:ext cx="692280" cy="4010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26311" y="3009400"/>
                <a:ext cx="72793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14:cNvPr>
              <p14:cNvContentPartPr/>
              <p14:nvPr/>
            </p14:nvContentPartPr>
            <p14:xfrm>
              <a:off x="527960" y="3986800"/>
              <a:ext cx="640800" cy="302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0320" y="3968800"/>
                <a:ext cx="676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14:cNvPr>
              <p14:cNvContentPartPr/>
              <p14:nvPr/>
            </p14:nvContentPartPr>
            <p14:xfrm>
              <a:off x="2194400" y="3846040"/>
              <a:ext cx="184320" cy="525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176400" y="3828400"/>
                <a:ext cx="21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14:cNvPr>
              <p14:cNvContentPartPr/>
              <p14:nvPr/>
            </p14:nvContentPartPr>
            <p14:xfrm>
              <a:off x="2539640" y="4035040"/>
              <a:ext cx="151920" cy="194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21640" y="4017040"/>
                <a:ext cx="187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14:cNvPr>
              <p14:cNvContentPartPr/>
              <p14:nvPr/>
            </p14:nvContentPartPr>
            <p14:xfrm>
              <a:off x="2539640" y="4145920"/>
              <a:ext cx="132840" cy="93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21640" y="4127920"/>
                <a:ext cx="168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14:cNvPr>
              <p14:cNvContentPartPr/>
              <p14:nvPr/>
            </p14:nvContentPartPr>
            <p14:xfrm>
              <a:off x="1849880" y="4012720"/>
              <a:ext cx="529560" cy="251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31892" y="3995080"/>
                <a:ext cx="56517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14:cNvPr>
              <p14:cNvContentPartPr/>
              <p14:nvPr/>
            </p14:nvContentPartPr>
            <p14:xfrm>
              <a:off x="2793800" y="3813640"/>
              <a:ext cx="1768680" cy="4190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75800" y="3795985"/>
                <a:ext cx="1804320" cy="454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14:cNvPr>
              <p14:cNvContentPartPr/>
              <p14:nvPr/>
            </p14:nvContentPartPr>
            <p14:xfrm>
              <a:off x="4693880" y="4012360"/>
              <a:ext cx="1846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75880" y="399472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14:cNvPr>
              <p14:cNvContentPartPr/>
              <p14:nvPr/>
            </p14:nvContentPartPr>
            <p14:xfrm>
              <a:off x="4713680" y="4103800"/>
              <a:ext cx="172080" cy="12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696040" y="4086160"/>
                <a:ext cx="2077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14:cNvPr>
              <p14:cNvContentPartPr/>
              <p14:nvPr/>
            </p14:nvContentPartPr>
            <p14:xfrm>
              <a:off x="5089520" y="3846040"/>
              <a:ext cx="498600" cy="38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71880" y="3828383"/>
                <a:ext cx="534240" cy="419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14:cNvPr>
              <p14:cNvContentPartPr/>
              <p14:nvPr/>
            </p14:nvContentPartPr>
            <p14:xfrm>
              <a:off x="5729600" y="4033240"/>
              <a:ext cx="90360" cy="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11960" y="40156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14:cNvPr>
              <p14:cNvContentPartPr/>
              <p14:nvPr/>
            </p14:nvContentPartPr>
            <p14:xfrm>
              <a:off x="5920040" y="3922000"/>
              <a:ext cx="182880" cy="225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02040" y="3904000"/>
                <a:ext cx="2185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14:cNvPr>
              <p14:cNvContentPartPr/>
              <p14:nvPr/>
            </p14:nvContentPartPr>
            <p14:xfrm>
              <a:off x="6044600" y="3786280"/>
              <a:ext cx="91080" cy="494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26960" y="3768280"/>
                <a:ext cx="12672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14:cNvPr>
              <p14:cNvContentPartPr/>
              <p14:nvPr/>
            </p14:nvContentPartPr>
            <p14:xfrm>
              <a:off x="5016800" y="3796360"/>
              <a:ext cx="153720" cy="529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99160" y="3778360"/>
                <a:ext cx="18936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14:cNvPr>
              <p14:cNvContentPartPr/>
              <p14:nvPr/>
            </p14:nvContentPartPr>
            <p14:xfrm>
              <a:off x="6276440" y="4012720"/>
              <a:ext cx="92520" cy="18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58800" y="3995080"/>
                <a:ext cx="128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14:cNvPr>
              <p14:cNvContentPartPr/>
              <p14:nvPr/>
            </p14:nvContentPartPr>
            <p14:xfrm>
              <a:off x="6207320" y="3838120"/>
              <a:ext cx="154800" cy="104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89680" y="3820480"/>
                <a:ext cx="1904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14:cNvPr>
              <p14:cNvContentPartPr/>
              <p14:nvPr/>
            </p14:nvContentPartPr>
            <p14:xfrm>
              <a:off x="6821120" y="3790960"/>
              <a:ext cx="143640" cy="4165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03120" y="3772960"/>
                <a:ext cx="1792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14:cNvPr>
              <p14:cNvContentPartPr/>
              <p14:nvPr/>
            </p14:nvContentPartPr>
            <p14:xfrm>
              <a:off x="6552560" y="3941800"/>
              <a:ext cx="186840" cy="202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4920" y="3924160"/>
                <a:ext cx="2224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14:cNvPr>
              <p14:cNvContentPartPr/>
              <p14:nvPr/>
            </p14:nvContentPartPr>
            <p14:xfrm>
              <a:off x="7040360" y="3869800"/>
              <a:ext cx="12600" cy="2235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22720" y="3851800"/>
                <a:ext cx="482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14:cNvPr>
              <p14:cNvContentPartPr/>
              <p14:nvPr/>
            </p14:nvContentPartPr>
            <p14:xfrm>
              <a:off x="7802480" y="3942880"/>
              <a:ext cx="100800" cy="237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84840" y="3925240"/>
                <a:ext cx="1364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14:cNvPr>
              <p14:cNvContentPartPr/>
              <p14:nvPr/>
            </p14:nvContentPartPr>
            <p14:xfrm>
              <a:off x="7436720" y="3755320"/>
              <a:ext cx="213840" cy="3798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18720" y="3737337"/>
                <a:ext cx="24948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14:cNvPr>
              <p14:cNvContentPartPr/>
              <p14:nvPr/>
            </p14:nvContentPartPr>
            <p14:xfrm>
              <a:off x="7151960" y="3828760"/>
              <a:ext cx="205560" cy="2664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34289" y="3810760"/>
                <a:ext cx="24126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14:cNvPr>
              <p14:cNvContentPartPr/>
              <p14:nvPr/>
            </p14:nvContentPartPr>
            <p14:xfrm>
              <a:off x="8026040" y="3697000"/>
              <a:ext cx="667440" cy="55908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08390" y="3679000"/>
                <a:ext cx="703099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0FC2815-826F-4E85-9FA7-129A05F3A592}"/>
                  </a:ext>
                </a:extLst>
              </p14:cNvPr>
              <p14:cNvContentPartPr/>
              <p14:nvPr/>
            </p14:nvContentPartPr>
            <p14:xfrm>
              <a:off x="2001080" y="4500520"/>
              <a:ext cx="172800" cy="1018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0FC2815-826F-4E85-9FA7-129A05F3A5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83440" y="4482520"/>
                <a:ext cx="2084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6991E4F-7943-4D1D-B795-DA44823551CD}"/>
                  </a:ext>
                </a:extLst>
              </p14:cNvPr>
              <p14:cNvContentPartPr/>
              <p14:nvPr/>
            </p14:nvContentPartPr>
            <p14:xfrm>
              <a:off x="2316080" y="4693840"/>
              <a:ext cx="182160" cy="104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6991E4F-7943-4D1D-B795-DA44823551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98080" y="467584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D9C942C-47C0-4789-90B7-EBE4D16CA704}"/>
                  </a:ext>
                </a:extLst>
              </p14:cNvPr>
              <p14:cNvContentPartPr/>
              <p14:nvPr/>
            </p14:nvContentPartPr>
            <p14:xfrm>
              <a:off x="2356760" y="4795000"/>
              <a:ext cx="16200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D9C942C-47C0-4789-90B7-EBE4D16CA70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338760" y="477736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3A92EAE-9EC0-4312-9CE8-C11DB5648AB2}"/>
                  </a:ext>
                </a:extLst>
              </p14:cNvPr>
              <p14:cNvContentPartPr/>
              <p14:nvPr/>
            </p14:nvContentPartPr>
            <p14:xfrm>
              <a:off x="1725680" y="4674040"/>
              <a:ext cx="412560" cy="2235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3A92EAE-9EC0-4312-9CE8-C11DB5648AB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08025" y="4656040"/>
                <a:ext cx="448231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76AF4E4-4EBF-4104-9AD9-78E035D7B06D}"/>
                  </a:ext>
                </a:extLst>
              </p14:cNvPr>
              <p14:cNvContentPartPr/>
              <p14:nvPr/>
            </p14:nvContentPartPr>
            <p14:xfrm>
              <a:off x="1036280" y="4653160"/>
              <a:ext cx="279360" cy="3384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76AF4E4-4EBF-4104-9AD9-78E035D7B06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018303" y="4635160"/>
                <a:ext cx="314954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F36CFDF-0EE3-4C68-8C91-6FC09FFADD9B}"/>
                  </a:ext>
                </a:extLst>
              </p14:cNvPr>
              <p14:cNvContentPartPr/>
              <p14:nvPr/>
            </p14:nvContentPartPr>
            <p14:xfrm>
              <a:off x="2753120" y="4509880"/>
              <a:ext cx="901080" cy="451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F36CFDF-0EE3-4C68-8C91-6FC09FFADD9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35120" y="4492240"/>
                <a:ext cx="93672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48DF0D0-65AD-477C-A949-33A536D9C708}"/>
                  </a:ext>
                </a:extLst>
              </p14:cNvPr>
              <p14:cNvContentPartPr/>
              <p14:nvPr/>
            </p14:nvContentPartPr>
            <p14:xfrm>
              <a:off x="3819800" y="4744600"/>
              <a:ext cx="162720" cy="205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48DF0D0-65AD-477C-A949-33A536D9C70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01800" y="4726600"/>
                <a:ext cx="198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B7001BC-7458-45A1-9B31-F8E2FA939750}"/>
                  </a:ext>
                </a:extLst>
              </p14:cNvPr>
              <p14:cNvContentPartPr/>
              <p14:nvPr/>
            </p14:nvContentPartPr>
            <p14:xfrm>
              <a:off x="3890720" y="4662880"/>
              <a:ext cx="360" cy="1720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B7001BC-7458-45A1-9B31-F8E2FA93975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873080" y="4645240"/>
                <a:ext cx="36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D803D90-E9A7-4B8A-BB0A-25F0800D4EC9}"/>
                  </a:ext>
                </a:extLst>
              </p14:cNvPr>
              <p14:cNvContentPartPr/>
              <p14:nvPr/>
            </p14:nvContentPartPr>
            <p14:xfrm>
              <a:off x="4225520" y="4600240"/>
              <a:ext cx="209520" cy="2876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D803D90-E9A7-4B8A-BB0A-25F0800D4EC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207880" y="4582600"/>
                <a:ext cx="245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5BA5010-5659-4304-A65C-15A00496DBEE}"/>
                  </a:ext>
                </a:extLst>
              </p14:cNvPr>
              <p14:cNvContentPartPr/>
              <p14:nvPr/>
            </p14:nvContentPartPr>
            <p14:xfrm>
              <a:off x="4907000" y="4436080"/>
              <a:ext cx="619200" cy="54072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5BA5010-5659-4304-A65C-15A00496DBE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889000" y="4418080"/>
                <a:ext cx="65484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C00934AA-F7A5-4CE5-B8EE-6688B734103B}"/>
                  </a:ext>
                </a:extLst>
              </p14:cNvPr>
              <p14:cNvContentPartPr/>
              <p14:nvPr/>
            </p14:nvContentPartPr>
            <p14:xfrm>
              <a:off x="4540520" y="4562080"/>
              <a:ext cx="257760" cy="3340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C00934AA-F7A5-4CE5-B8EE-6688B734103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522880" y="4544440"/>
                <a:ext cx="2934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79520A-C1B1-4C86-894A-125B40B4E7ED}"/>
                  </a:ext>
                </a:extLst>
              </p14:cNvPr>
              <p14:cNvContentPartPr/>
              <p14:nvPr/>
            </p14:nvContentPartPr>
            <p14:xfrm>
              <a:off x="6298760" y="4527520"/>
              <a:ext cx="244440" cy="308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79520A-C1B1-4C86-894A-125B40B4E7E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81120" y="4509520"/>
                <a:ext cx="2800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DE0C9E3-25E5-4FB6-8E2C-21CD11A37003}"/>
                  </a:ext>
                </a:extLst>
              </p14:cNvPr>
              <p14:cNvContentPartPr/>
              <p14:nvPr/>
            </p14:nvContentPartPr>
            <p14:xfrm>
              <a:off x="6644360" y="4510600"/>
              <a:ext cx="360" cy="3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DE0C9E3-25E5-4FB6-8E2C-21CD11A370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26720" y="4492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0746847-69FF-4AE7-A4FB-26E7946832E7}"/>
                  </a:ext>
                </a:extLst>
              </p14:cNvPr>
              <p14:cNvContentPartPr/>
              <p14:nvPr/>
            </p14:nvContentPartPr>
            <p14:xfrm>
              <a:off x="8138000" y="4603840"/>
              <a:ext cx="122400" cy="190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0746847-69FF-4AE7-A4FB-26E7946832E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120000" y="4585840"/>
                <a:ext cx="1580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5523636-282E-466C-AF71-81E2D3AB055A}"/>
                  </a:ext>
                </a:extLst>
              </p14:cNvPr>
              <p14:cNvContentPartPr/>
              <p14:nvPr/>
            </p14:nvContentPartPr>
            <p14:xfrm>
              <a:off x="8147720" y="4683760"/>
              <a:ext cx="120960" cy="302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5523636-282E-466C-AF71-81E2D3AB055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130080" y="4665760"/>
                <a:ext cx="156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0C0B9A-A73C-4AFB-AFD2-9AA848897283}"/>
                  </a:ext>
                </a:extLst>
              </p14:cNvPr>
              <p14:cNvContentPartPr/>
              <p14:nvPr/>
            </p14:nvContentPartPr>
            <p14:xfrm>
              <a:off x="8371280" y="4534360"/>
              <a:ext cx="151920" cy="2102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0C0B9A-A73C-4AFB-AFD2-9AA848897283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8353640" y="4516720"/>
                <a:ext cx="1875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95F2BD5-769E-41F9-BD9C-D36480E74100}"/>
                  </a:ext>
                </a:extLst>
              </p14:cNvPr>
              <p14:cNvContentPartPr/>
              <p14:nvPr/>
            </p14:nvContentPartPr>
            <p14:xfrm>
              <a:off x="8626880" y="4597000"/>
              <a:ext cx="86760" cy="16992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95F2BD5-769E-41F9-BD9C-D36480E7410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8608880" y="4579000"/>
                <a:ext cx="122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3864A21-9693-410A-BD80-A29F158C0843}"/>
                  </a:ext>
                </a:extLst>
              </p14:cNvPr>
              <p14:cNvContentPartPr/>
              <p14:nvPr/>
            </p14:nvContentPartPr>
            <p14:xfrm>
              <a:off x="7562720" y="4521040"/>
              <a:ext cx="459720" cy="2678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3864A21-9693-410A-BD80-A29F158C084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544720" y="4503064"/>
                <a:ext cx="495360" cy="30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5095028-10FA-4EDB-977B-5C708E464150}"/>
                  </a:ext>
                </a:extLst>
              </p14:cNvPr>
              <p14:cNvContentPartPr/>
              <p14:nvPr/>
            </p14:nvContentPartPr>
            <p14:xfrm>
              <a:off x="6652280" y="4642000"/>
              <a:ext cx="663120" cy="19404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5095028-10FA-4EDB-977B-5C708E464150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634280" y="4624360"/>
                <a:ext cx="698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2F2C420-5074-440C-A532-17654EBDE81A}"/>
                  </a:ext>
                </a:extLst>
              </p14:cNvPr>
              <p14:cNvContentPartPr/>
              <p14:nvPr/>
            </p14:nvContentPartPr>
            <p14:xfrm>
              <a:off x="5997800" y="4439680"/>
              <a:ext cx="169200" cy="51840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2F2C420-5074-440C-A532-17654EBDE81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980160" y="4421680"/>
                <a:ext cx="20484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4EE6A1C-0F4B-4292-9111-324A38D4B308}"/>
                  </a:ext>
                </a:extLst>
              </p14:cNvPr>
              <p14:cNvContentPartPr/>
              <p14:nvPr/>
            </p14:nvContentPartPr>
            <p14:xfrm>
              <a:off x="1499960" y="5669080"/>
              <a:ext cx="111240" cy="1656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4EE6A1C-0F4B-4292-9111-324A38D4B308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482320" y="5651440"/>
                <a:ext cx="1468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80EAE-B106-40A7-B657-3848EC793E51}"/>
                  </a:ext>
                </a:extLst>
              </p14:cNvPr>
              <p14:cNvContentPartPr/>
              <p14:nvPr/>
            </p14:nvContentPartPr>
            <p14:xfrm>
              <a:off x="841520" y="5555680"/>
              <a:ext cx="570960" cy="3175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80EAE-B106-40A7-B657-3848EC793E51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23531" y="5537680"/>
                <a:ext cx="606578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07527C7-0D37-4E67-BE26-348878434FF4}"/>
                  </a:ext>
                </a:extLst>
              </p14:cNvPr>
              <p14:cNvContentPartPr/>
              <p14:nvPr/>
            </p14:nvContentPartPr>
            <p14:xfrm>
              <a:off x="802280" y="5331760"/>
              <a:ext cx="281160" cy="1040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07527C7-0D37-4E67-BE26-348878434FF4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84640" y="5313760"/>
                <a:ext cx="316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00822B-B363-4B6D-BEDB-589F28B694E5}"/>
                  </a:ext>
                </a:extLst>
              </p14:cNvPr>
              <p14:cNvContentPartPr/>
              <p14:nvPr/>
            </p14:nvContentPartPr>
            <p14:xfrm>
              <a:off x="1919720" y="5597080"/>
              <a:ext cx="273960" cy="2124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00822B-B363-4B6D-BEDB-589F28B694E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902080" y="5579440"/>
                <a:ext cx="3096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69A165-BF09-4B89-BAD0-6BE746E6FE5B}"/>
                  </a:ext>
                </a:extLst>
              </p14:cNvPr>
              <p14:cNvContentPartPr/>
              <p14:nvPr/>
            </p14:nvContentPartPr>
            <p14:xfrm>
              <a:off x="1970840" y="5719120"/>
              <a:ext cx="213120" cy="212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69A165-BF09-4B89-BAD0-6BE746E6FE5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952840" y="5701480"/>
                <a:ext cx="248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ACEC8FE-4C4F-4A8C-A5B3-15BC549D1AEF}"/>
                  </a:ext>
                </a:extLst>
              </p14:cNvPr>
              <p14:cNvContentPartPr/>
              <p14:nvPr/>
            </p14:nvContentPartPr>
            <p14:xfrm>
              <a:off x="2732600" y="5203600"/>
              <a:ext cx="187560" cy="1101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ACEC8FE-4C4F-4A8C-A5B3-15BC549D1AE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714960" y="5185600"/>
                <a:ext cx="2232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D6C1EB1-42EF-48A4-BDCC-33FE412195F7}"/>
                  </a:ext>
                </a:extLst>
              </p14:cNvPr>
              <p14:cNvContentPartPr/>
              <p14:nvPr/>
            </p14:nvContentPartPr>
            <p14:xfrm>
              <a:off x="2468360" y="5640280"/>
              <a:ext cx="519120" cy="3924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D6C1EB1-42EF-48A4-BDCC-33FE412195F7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2450720" y="5622280"/>
                <a:ext cx="554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A576AA96-2192-451B-A920-6CF4BEB12F7A}"/>
                  </a:ext>
                </a:extLst>
              </p14:cNvPr>
              <p14:cNvContentPartPr/>
              <p14:nvPr/>
            </p14:nvContentPartPr>
            <p14:xfrm>
              <a:off x="3199880" y="5617960"/>
              <a:ext cx="163800" cy="36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A576AA96-2192-451B-A920-6CF4BEB12F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82240" y="560032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1CE6D60-718A-4960-ADFF-6705F67EDDDE}"/>
                  </a:ext>
                </a:extLst>
              </p14:cNvPr>
              <p14:cNvContentPartPr/>
              <p14:nvPr/>
            </p14:nvContentPartPr>
            <p14:xfrm>
              <a:off x="3220400" y="5719840"/>
              <a:ext cx="121320" cy="1044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1CE6D60-718A-4960-ADFF-6705F67EDDD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202400" y="57018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5C57D60-9C39-41C2-818E-CC3E5651FFC5}"/>
                  </a:ext>
                </a:extLst>
              </p14:cNvPr>
              <p14:cNvContentPartPr/>
              <p14:nvPr/>
            </p14:nvContentPartPr>
            <p14:xfrm>
              <a:off x="2506880" y="5755840"/>
              <a:ext cx="354960" cy="18144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5C57D60-9C39-41C2-818E-CC3E5651FFC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488898" y="5737876"/>
                <a:ext cx="390564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8DCF48E-BDE1-458C-991C-50C91208D161}"/>
                  </a:ext>
                </a:extLst>
              </p14:cNvPr>
              <p14:cNvContentPartPr/>
              <p14:nvPr/>
            </p14:nvContentPartPr>
            <p14:xfrm>
              <a:off x="2497160" y="5395120"/>
              <a:ext cx="419040" cy="2026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8DCF48E-BDE1-458C-991C-50C91208D161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2479175" y="5377480"/>
                <a:ext cx="454649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F3221859-7E52-42D9-8F24-0BB2CE8E69A3}"/>
                  </a:ext>
                </a:extLst>
              </p14:cNvPr>
              <p14:cNvContentPartPr/>
              <p14:nvPr/>
            </p14:nvContentPartPr>
            <p14:xfrm>
              <a:off x="3616760" y="5310160"/>
              <a:ext cx="2326320" cy="582840"/>
            </p14:xfrm>
          </p:contentPart>
        </mc:Choice>
        <mc:Fallback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F3221859-7E52-42D9-8F24-0BB2CE8E69A3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598760" y="5292160"/>
                <a:ext cx="2361960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2B73291-6A6F-4C78-9383-A9FD3327607E}"/>
                  </a:ext>
                </a:extLst>
              </p14:cNvPr>
              <p14:cNvContentPartPr/>
              <p14:nvPr/>
            </p14:nvContentPartPr>
            <p14:xfrm>
              <a:off x="4398680" y="5996320"/>
              <a:ext cx="457920" cy="237960"/>
            </p14:xfrm>
          </p:contentPart>
        </mc:Choice>
        <mc:Fallback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2B73291-6A6F-4C78-9383-A9FD3327607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381026" y="5978653"/>
                <a:ext cx="493588" cy="27365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08362480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14:cNvPr>
              <p14:cNvContentPartPr/>
              <p14:nvPr/>
            </p14:nvContentPartPr>
            <p14:xfrm>
              <a:off x="1757360" y="3327640"/>
              <a:ext cx="131040" cy="15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39360" y="3310000"/>
                <a:ext cx="16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14:cNvPr>
              <p14:cNvContentPartPr/>
              <p14:nvPr/>
            </p14:nvContentPartPr>
            <p14:xfrm>
              <a:off x="1767800" y="3413320"/>
              <a:ext cx="111960" cy="1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49800" y="3395680"/>
                <a:ext cx="147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14:cNvPr>
              <p14:cNvContentPartPr/>
              <p14:nvPr/>
            </p14:nvContentPartPr>
            <p14:xfrm>
              <a:off x="1125920" y="3230800"/>
              <a:ext cx="447840" cy="28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08280" y="3212823"/>
                <a:ext cx="483480" cy="316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14:cNvPr>
              <p14:cNvContentPartPr/>
              <p14:nvPr/>
            </p14:nvContentPartPr>
            <p14:xfrm>
              <a:off x="761600" y="3190120"/>
              <a:ext cx="271800" cy="318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600" y="3172140"/>
                <a:ext cx="30744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14:cNvPr>
              <p14:cNvContentPartPr/>
              <p14:nvPr/>
            </p14:nvContentPartPr>
            <p14:xfrm>
              <a:off x="2051840" y="3365080"/>
              <a:ext cx="10080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33840" y="3347080"/>
                <a:ext cx="13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14:cNvPr>
              <p14:cNvContentPartPr/>
              <p14:nvPr/>
            </p14:nvContentPartPr>
            <p14:xfrm>
              <a:off x="2265320" y="3169600"/>
              <a:ext cx="34920" cy="324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47680" y="3151960"/>
                <a:ext cx="705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14:cNvPr>
              <p14:cNvContentPartPr/>
              <p14:nvPr/>
            </p14:nvContentPartPr>
            <p14:xfrm>
              <a:off x="2397440" y="3178240"/>
              <a:ext cx="209880" cy="14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440" y="3160600"/>
                <a:ext cx="245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14:cNvPr>
              <p14:cNvContentPartPr/>
              <p14:nvPr/>
            </p14:nvContentPartPr>
            <p14:xfrm>
              <a:off x="2397440" y="3372640"/>
              <a:ext cx="264240" cy="208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9440" y="3354640"/>
                <a:ext cx="29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14:cNvPr>
              <p14:cNvContentPartPr/>
              <p14:nvPr/>
            </p14:nvContentPartPr>
            <p14:xfrm>
              <a:off x="2481680" y="3443920"/>
              <a:ext cx="139680" cy="18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4040" y="3425920"/>
                <a:ext cx="17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14:cNvPr>
              <p14:cNvContentPartPr/>
              <p14:nvPr/>
            </p14:nvContentPartPr>
            <p14:xfrm>
              <a:off x="3023120" y="3403240"/>
              <a:ext cx="65160" cy="131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5480" y="3385240"/>
                <a:ext cx="100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14:cNvPr>
              <p14:cNvContentPartPr/>
              <p14:nvPr/>
            </p14:nvContentPartPr>
            <p14:xfrm>
              <a:off x="4693880" y="3301720"/>
              <a:ext cx="147240" cy="1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75880" y="3284080"/>
                <a:ext cx="182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14:cNvPr>
              <p14:cNvContentPartPr/>
              <p14:nvPr/>
            </p14:nvContentPartPr>
            <p14:xfrm>
              <a:off x="4703600" y="3393160"/>
              <a:ext cx="121320" cy="1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960" y="33751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14:cNvPr>
              <p14:cNvContentPartPr/>
              <p14:nvPr/>
            </p14:nvContentPartPr>
            <p14:xfrm>
              <a:off x="4262600" y="3139000"/>
              <a:ext cx="24948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44960" y="3121000"/>
                <a:ext cx="285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14:cNvPr>
              <p14:cNvContentPartPr/>
              <p14:nvPr/>
            </p14:nvContentPartPr>
            <p14:xfrm>
              <a:off x="3918800" y="3159160"/>
              <a:ext cx="250200" cy="3510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01160" y="3141520"/>
                <a:ext cx="285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14:cNvPr>
              <p14:cNvContentPartPr/>
              <p14:nvPr/>
            </p14:nvContentPartPr>
            <p14:xfrm>
              <a:off x="3494360" y="3184360"/>
              <a:ext cx="324360" cy="490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76700" y="3166720"/>
                <a:ext cx="36004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14:cNvPr>
              <p14:cNvContentPartPr/>
              <p14:nvPr/>
            </p14:nvContentPartPr>
            <p14:xfrm>
              <a:off x="5110040" y="3165640"/>
              <a:ext cx="356400" cy="4017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92040" y="3148000"/>
                <a:ext cx="3920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14:cNvPr>
              <p14:cNvContentPartPr/>
              <p14:nvPr/>
            </p14:nvContentPartPr>
            <p14:xfrm>
              <a:off x="5577320" y="3058000"/>
              <a:ext cx="1219680" cy="589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59680" y="3040000"/>
                <a:ext cx="125532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14:cNvPr>
              <p14:cNvContentPartPr/>
              <p14:nvPr/>
            </p14:nvContentPartPr>
            <p14:xfrm>
              <a:off x="6924080" y="3047560"/>
              <a:ext cx="513360" cy="43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06440" y="3029560"/>
                <a:ext cx="549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14:cNvPr>
              <p14:cNvContentPartPr/>
              <p14:nvPr/>
            </p14:nvContentPartPr>
            <p14:xfrm>
              <a:off x="7579280" y="3230440"/>
              <a:ext cx="131400" cy="10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561280" y="321244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14:cNvPr>
              <p14:cNvContentPartPr/>
              <p14:nvPr/>
            </p14:nvContentPartPr>
            <p14:xfrm>
              <a:off x="7589000" y="3293080"/>
              <a:ext cx="153720" cy="18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71360" y="3275440"/>
                <a:ext cx="1893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14:cNvPr>
              <p14:cNvContentPartPr/>
              <p14:nvPr/>
            </p14:nvContentPartPr>
            <p14:xfrm>
              <a:off x="7944320" y="3027040"/>
              <a:ext cx="692280" cy="4010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26311" y="3009400"/>
                <a:ext cx="72793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14:cNvPr>
              <p14:cNvContentPartPr/>
              <p14:nvPr/>
            </p14:nvContentPartPr>
            <p14:xfrm>
              <a:off x="527960" y="3986800"/>
              <a:ext cx="640800" cy="302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0320" y="3968800"/>
                <a:ext cx="676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14:cNvPr>
              <p14:cNvContentPartPr/>
              <p14:nvPr/>
            </p14:nvContentPartPr>
            <p14:xfrm>
              <a:off x="2194400" y="3846040"/>
              <a:ext cx="184320" cy="525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176400" y="3828400"/>
                <a:ext cx="21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14:cNvPr>
              <p14:cNvContentPartPr/>
              <p14:nvPr/>
            </p14:nvContentPartPr>
            <p14:xfrm>
              <a:off x="2539640" y="4035040"/>
              <a:ext cx="151920" cy="194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21640" y="4017040"/>
                <a:ext cx="187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14:cNvPr>
              <p14:cNvContentPartPr/>
              <p14:nvPr/>
            </p14:nvContentPartPr>
            <p14:xfrm>
              <a:off x="2539640" y="4145920"/>
              <a:ext cx="132840" cy="93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21640" y="4127920"/>
                <a:ext cx="168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14:cNvPr>
              <p14:cNvContentPartPr/>
              <p14:nvPr/>
            </p14:nvContentPartPr>
            <p14:xfrm>
              <a:off x="1849880" y="4012720"/>
              <a:ext cx="529560" cy="251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31892" y="3995080"/>
                <a:ext cx="56517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14:cNvPr>
              <p14:cNvContentPartPr/>
              <p14:nvPr/>
            </p14:nvContentPartPr>
            <p14:xfrm>
              <a:off x="2793800" y="3813640"/>
              <a:ext cx="1768680" cy="4190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75800" y="3795985"/>
                <a:ext cx="1804320" cy="454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14:cNvPr>
              <p14:cNvContentPartPr/>
              <p14:nvPr/>
            </p14:nvContentPartPr>
            <p14:xfrm>
              <a:off x="4693880" y="4012360"/>
              <a:ext cx="1846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75880" y="399472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14:cNvPr>
              <p14:cNvContentPartPr/>
              <p14:nvPr/>
            </p14:nvContentPartPr>
            <p14:xfrm>
              <a:off x="4713680" y="4103800"/>
              <a:ext cx="172080" cy="12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696040" y="4086160"/>
                <a:ext cx="2077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14:cNvPr>
              <p14:cNvContentPartPr/>
              <p14:nvPr/>
            </p14:nvContentPartPr>
            <p14:xfrm>
              <a:off x="5089520" y="3846040"/>
              <a:ext cx="498600" cy="38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71880" y="3828383"/>
                <a:ext cx="534240" cy="419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14:cNvPr>
              <p14:cNvContentPartPr/>
              <p14:nvPr/>
            </p14:nvContentPartPr>
            <p14:xfrm>
              <a:off x="5729600" y="4033240"/>
              <a:ext cx="90360" cy="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11960" y="40156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14:cNvPr>
              <p14:cNvContentPartPr/>
              <p14:nvPr/>
            </p14:nvContentPartPr>
            <p14:xfrm>
              <a:off x="5920040" y="3922000"/>
              <a:ext cx="182880" cy="225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02040" y="3904000"/>
                <a:ext cx="2185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14:cNvPr>
              <p14:cNvContentPartPr/>
              <p14:nvPr/>
            </p14:nvContentPartPr>
            <p14:xfrm>
              <a:off x="6044600" y="3786280"/>
              <a:ext cx="91080" cy="494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26960" y="3768280"/>
                <a:ext cx="12672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14:cNvPr>
              <p14:cNvContentPartPr/>
              <p14:nvPr/>
            </p14:nvContentPartPr>
            <p14:xfrm>
              <a:off x="5016800" y="3796360"/>
              <a:ext cx="153720" cy="529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99160" y="3778360"/>
                <a:ext cx="18936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14:cNvPr>
              <p14:cNvContentPartPr/>
              <p14:nvPr/>
            </p14:nvContentPartPr>
            <p14:xfrm>
              <a:off x="6276440" y="4012720"/>
              <a:ext cx="92520" cy="18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58800" y="3995080"/>
                <a:ext cx="128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14:cNvPr>
              <p14:cNvContentPartPr/>
              <p14:nvPr/>
            </p14:nvContentPartPr>
            <p14:xfrm>
              <a:off x="6207320" y="3838120"/>
              <a:ext cx="154800" cy="104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89680" y="3820480"/>
                <a:ext cx="1904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14:cNvPr>
              <p14:cNvContentPartPr/>
              <p14:nvPr/>
            </p14:nvContentPartPr>
            <p14:xfrm>
              <a:off x="6821120" y="3790960"/>
              <a:ext cx="143640" cy="4165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03120" y="3772960"/>
                <a:ext cx="1792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14:cNvPr>
              <p14:cNvContentPartPr/>
              <p14:nvPr/>
            </p14:nvContentPartPr>
            <p14:xfrm>
              <a:off x="6552560" y="3941800"/>
              <a:ext cx="186840" cy="202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4920" y="3924160"/>
                <a:ext cx="2224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14:cNvPr>
              <p14:cNvContentPartPr/>
              <p14:nvPr/>
            </p14:nvContentPartPr>
            <p14:xfrm>
              <a:off x="7040360" y="3869800"/>
              <a:ext cx="12600" cy="2235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22720" y="3851800"/>
                <a:ext cx="482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14:cNvPr>
              <p14:cNvContentPartPr/>
              <p14:nvPr/>
            </p14:nvContentPartPr>
            <p14:xfrm>
              <a:off x="7802480" y="3942880"/>
              <a:ext cx="100800" cy="237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84840" y="3925240"/>
                <a:ext cx="1364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14:cNvPr>
              <p14:cNvContentPartPr/>
              <p14:nvPr/>
            </p14:nvContentPartPr>
            <p14:xfrm>
              <a:off x="7436720" y="3755320"/>
              <a:ext cx="213840" cy="3798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18720" y="3737337"/>
                <a:ext cx="24948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14:cNvPr>
              <p14:cNvContentPartPr/>
              <p14:nvPr/>
            </p14:nvContentPartPr>
            <p14:xfrm>
              <a:off x="7151960" y="3828760"/>
              <a:ext cx="205560" cy="2664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34289" y="3810760"/>
                <a:ext cx="24126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14:cNvPr>
              <p14:cNvContentPartPr/>
              <p14:nvPr/>
            </p14:nvContentPartPr>
            <p14:xfrm>
              <a:off x="8026040" y="3697000"/>
              <a:ext cx="667440" cy="55908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08390" y="3679000"/>
                <a:ext cx="703099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0FC2815-826F-4E85-9FA7-129A05F3A592}"/>
                  </a:ext>
                </a:extLst>
              </p14:cNvPr>
              <p14:cNvContentPartPr/>
              <p14:nvPr/>
            </p14:nvContentPartPr>
            <p14:xfrm>
              <a:off x="2001080" y="4500520"/>
              <a:ext cx="172800" cy="1018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0FC2815-826F-4E85-9FA7-129A05F3A5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83440" y="4482520"/>
                <a:ext cx="2084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6991E4F-7943-4D1D-B795-DA44823551CD}"/>
                  </a:ext>
                </a:extLst>
              </p14:cNvPr>
              <p14:cNvContentPartPr/>
              <p14:nvPr/>
            </p14:nvContentPartPr>
            <p14:xfrm>
              <a:off x="2316080" y="4693840"/>
              <a:ext cx="182160" cy="104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6991E4F-7943-4D1D-B795-DA44823551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98080" y="467584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D9C942C-47C0-4789-90B7-EBE4D16CA704}"/>
                  </a:ext>
                </a:extLst>
              </p14:cNvPr>
              <p14:cNvContentPartPr/>
              <p14:nvPr/>
            </p14:nvContentPartPr>
            <p14:xfrm>
              <a:off x="2356760" y="4795000"/>
              <a:ext cx="16200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D9C942C-47C0-4789-90B7-EBE4D16CA70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338760" y="477736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3A92EAE-9EC0-4312-9CE8-C11DB5648AB2}"/>
                  </a:ext>
                </a:extLst>
              </p14:cNvPr>
              <p14:cNvContentPartPr/>
              <p14:nvPr/>
            </p14:nvContentPartPr>
            <p14:xfrm>
              <a:off x="1725680" y="4674040"/>
              <a:ext cx="412560" cy="2235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3A92EAE-9EC0-4312-9CE8-C11DB5648AB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08025" y="4656040"/>
                <a:ext cx="448231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76AF4E4-4EBF-4104-9AD9-78E035D7B06D}"/>
                  </a:ext>
                </a:extLst>
              </p14:cNvPr>
              <p14:cNvContentPartPr/>
              <p14:nvPr/>
            </p14:nvContentPartPr>
            <p14:xfrm>
              <a:off x="1036280" y="4653160"/>
              <a:ext cx="279360" cy="3384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76AF4E4-4EBF-4104-9AD9-78E035D7B06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018303" y="4635160"/>
                <a:ext cx="314954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F36CFDF-0EE3-4C68-8C91-6FC09FFADD9B}"/>
                  </a:ext>
                </a:extLst>
              </p14:cNvPr>
              <p14:cNvContentPartPr/>
              <p14:nvPr/>
            </p14:nvContentPartPr>
            <p14:xfrm>
              <a:off x="2753120" y="4509880"/>
              <a:ext cx="901080" cy="451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F36CFDF-0EE3-4C68-8C91-6FC09FFADD9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35120" y="4492240"/>
                <a:ext cx="93672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48DF0D0-65AD-477C-A949-33A536D9C708}"/>
                  </a:ext>
                </a:extLst>
              </p14:cNvPr>
              <p14:cNvContentPartPr/>
              <p14:nvPr/>
            </p14:nvContentPartPr>
            <p14:xfrm>
              <a:off x="3819800" y="4744600"/>
              <a:ext cx="162720" cy="205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48DF0D0-65AD-477C-A949-33A536D9C70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01800" y="4726600"/>
                <a:ext cx="198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B7001BC-7458-45A1-9B31-F8E2FA939750}"/>
                  </a:ext>
                </a:extLst>
              </p14:cNvPr>
              <p14:cNvContentPartPr/>
              <p14:nvPr/>
            </p14:nvContentPartPr>
            <p14:xfrm>
              <a:off x="3890720" y="4662880"/>
              <a:ext cx="360" cy="1720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B7001BC-7458-45A1-9B31-F8E2FA93975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873080" y="4645240"/>
                <a:ext cx="36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D803D90-E9A7-4B8A-BB0A-25F0800D4EC9}"/>
                  </a:ext>
                </a:extLst>
              </p14:cNvPr>
              <p14:cNvContentPartPr/>
              <p14:nvPr/>
            </p14:nvContentPartPr>
            <p14:xfrm>
              <a:off x="4225520" y="4600240"/>
              <a:ext cx="209520" cy="2876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D803D90-E9A7-4B8A-BB0A-25F0800D4EC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207880" y="4582600"/>
                <a:ext cx="245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5BA5010-5659-4304-A65C-15A00496DBEE}"/>
                  </a:ext>
                </a:extLst>
              </p14:cNvPr>
              <p14:cNvContentPartPr/>
              <p14:nvPr/>
            </p14:nvContentPartPr>
            <p14:xfrm>
              <a:off x="4907000" y="4436080"/>
              <a:ext cx="619200" cy="54072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5BA5010-5659-4304-A65C-15A00496DBE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889000" y="4418080"/>
                <a:ext cx="65484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C00934AA-F7A5-4CE5-B8EE-6688B734103B}"/>
                  </a:ext>
                </a:extLst>
              </p14:cNvPr>
              <p14:cNvContentPartPr/>
              <p14:nvPr/>
            </p14:nvContentPartPr>
            <p14:xfrm>
              <a:off x="4540520" y="4562080"/>
              <a:ext cx="257760" cy="3340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C00934AA-F7A5-4CE5-B8EE-6688B734103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522880" y="4544440"/>
                <a:ext cx="2934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79520A-C1B1-4C86-894A-125B40B4E7ED}"/>
                  </a:ext>
                </a:extLst>
              </p14:cNvPr>
              <p14:cNvContentPartPr/>
              <p14:nvPr/>
            </p14:nvContentPartPr>
            <p14:xfrm>
              <a:off x="6298760" y="4527520"/>
              <a:ext cx="244440" cy="308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79520A-C1B1-4C86-894A-125B40B4E7E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81120" y="4509520"/>
                <a:ext cx="2800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DE0C9E3-25E5-4FB6-8E2C-21CD11A37003}"/>
                  </a:ext>
                </a:extLst>
              </p14:cNvPr>
              <p14:cNvContentPartPr/>
              <p14:nvPr/>
            </p14:nvContentPartPr>
            <p14:xfrm>
              <a:off x="6644360" y="4510600"/>
              <a:ext cx="360" cy="3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DE0C9E3-25E5-4FB6-8E2C-21CD11A370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26720" y="4492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0746847-69FF-4AE7-A4FB-26E7946832E7}"/>
                  </a:ext>
                </a:extLst>
              </p14:cNvPr>
              <p14:cNvContentPartPr/>
              <p14:nvPr/>
            </p14:nvContentPartPr>
            <p14:xfrm>
              <a:off x="8138000" y="4603840"/>
              <a:ext cx="122400" cy="190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0746847-69FF-4AE7-A4FB-26E7946832E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120000" y="4585840"/>
                <a:ext cx="1580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5523636-282E-466C-AF71-81E2D3AB055A}"/>
                  </a:ext>
                </a:extLst>
              </p14:cNvPr>
              <p14:cNvContentPartPr/>
              <p14:nvPr/>
            </p14:nvContentPartPr>
            <p14:xfrm>
              <a:off x="8147720" y="4683760"/>
              <a:ext cx="120960" cy="302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5523636-282E-466C-AF71-81E2D3AB055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130080" y="4665760"/>
                <a:ext cx="156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0C0B9A-A73C-4AFB-AFD2-9AA848897283}"/>
                  </a:ext>
                </a:extLst>
              </p14:cNvPr>
              <p14:cNvContentPartPr/>
              <p14:nvPr/>
            </p14:nvContentPartPr>
            <p14:xfrm>
              <a:off x="8371280" y="4534360"/>
              <a:ext cx="151920" cy="2102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0C0B9A-A73C-4AFB-AFD2-9AA848897283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8353640" y="4516720"/>
                <a:ext cx="1875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95F2BD5-769E-41F9-BD9C-D36480E74100}"/>
                  </a:ext>
                </a:extLst>
              </p14:cNvPr>
              <p14:cNvContentPartPr/>
              <p14:nvPr/>
            </p14:nvContentPartPr>
            <p14:xfrm>
              <a:off x="8626880" y="4597000"/>
              <a:ext cx="86760" cy="16992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95F2BD5-769E-41F9-BD9C-D36480E7410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8608880" y="4579000"/>
                <a:ext cx="122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3864A21-9693-410A-BD80-A29F158C0843}"/>
                  </a:ext>
                </a:extLst>
              </p14:cNvPr>
              <p14:cNvContentPartPr/>
              <p14:nvPr/>
            </p14:nvContentPartPr>
            <p14:xfrm>
              <a:off x="7562720" y="4521040"/>
              <a:ext cx="459720" cy="2678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3864A21-9693-410A-BD80-A29F158C084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544720" y="4503064"/>
                <a:ext cx="495360" cy="30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5095028-10FA-4EDB-977B-5C708E464150}"/>
                  </a:ext>
                </a:extLst>
              </p14:cNvPr>
              <p14:cNvContentPartPr/>
              <p14:nvPr/>
            </p14:nvContentPartPr>
            <p14:xfrm>
              <a:off x="6652280" y="4642000"/>
              <a:ext cx="663120" cy="19404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5095028-10FA-4EDB-977B-5C708E464150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634280" y="4624360"/>
                <a:ext cx="698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2F2C420-5074-440C-A532-17654EBDE81A}"/>
                  </a:ext>
                </a:extLst>
              </p14:cNvPr>
              <p14:cNvContentPartPr/>
              <p14:nvPr/>
            </p14:nvContentPartPr>
            <p14:xfrm>
              <a:off x="5997800" y="4439680"/>
              <a:ext cx="169200" cy="51840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2F2C420-5074-440C-A532-17654EBDE81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980160" y="4421680"/>
                <a:ext cx="20484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4EE6A1C-0F4B-4292-9111-324A38D4B308}"/>
                  </a:ext>
                </a:extLst>
              </p14:cNvPr>
              <p14:cNvContentPartPr/>
              <p14:nvPr/>
            </p14:nvContentPartPr>
            <p14:xfrm>
              <a:off x="1499960" y="5669080"/>
              <a:ext cx="111240" cy="1656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4EE6A1C-0F4B-4292-9111-324A38D4B308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482320" y="5651440"/>
                <a:ext cx="1468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80EAE-B106-40A7-B657-3848EC793E51}"/>
                  </a:ext>
                </a:extLst>
              </p14:cNvPr>
              <p14:cNvContentPartPr/>
              <p14:nvPr/>
            </p14:nvContentPartPr>
            <p14:xfrm>
              <a:off x="841520" y="5555680"/>
              <a:ext cx="570960" cy="3175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80EAE-B106-40A7-B657-3848EC793E51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23531" y="5537680"/>
                <a:ext cx="606578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07527C7-0D37-4E67-BE26-348878434FF4}"/>
                  </a:ext>
                </a:extLst>
              </p14:cNvPr>
              <p14:cNvContentPartPr/>
              <p14:nvPr/>
            </p14:nvContentPartPr>
            <p14:xfrm>
              <a:off x="802280" y="5331760"/>
              <a:ext cx="281160" cy="1040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07527C7-0D37-4E67-BE26-348878434FF4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84640" y="5313760"/>
                <a:ext cx="316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00822B-B363-4B6D-BEDB-589F28B694E5}"/>
                  </a:ext>
                </a:extLst>
              </p14:cNvPr>
              <p14:cNvContentPartPr/>
              <p14:nvPr/>
            </p14:nvContentPartPr>
            <p14:xfrm>
              <a:off x="1919720" y="5597080"/>
              <a:ext cx="273960" cy="2124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00822B-B363-4B6D-BEDB-589F28B694E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902080" y="5579440"/>
                <a:ext cx="3096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69A165-BF09-4B89-BAD0-6BE746E6FE5B}"/>
                  </a:ext>
                </a:extLst>
              </p14:cNvPr>
              <p14:cNvContentPartPr/>
              <p14:nvPr/>
            </p14:nvContentPartPr>
            <p14:xfrm>
              <a:off x="1970840" y="5719120"/>
              <a:ext cx="213120" cy="212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69A165-BF09-4B89-BAD0-6BE746E6FE5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952840" y="5701480"/>
                <a:ext cx="248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ACEC8FE-4C4F-4A8C-A5B3-15BC549D1AEF}"/>
                  </a:ext>
                </a:extLst>
              </p14:cNvPr>
              <p14:cNvContentPartPr/>
              <p14:nvPr/>
            </p14:nvContentPartPr>
            <p14:xfrm>
              <a:off x="2732600" y="5203600"/>
              <a:ext cx="187560" cy="1101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ACEC8FE-4C4F-4A8C-A5B3-15BC549D1AE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714960" y="5185600"/>
                <a:ext cx="2232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D6C1EB1-42EF-48A4-BDCC-33FE412195F7}"/>
                  </a:ext>
                </a:extLst>
              </p14:cNvPr>
              <p14:cNvContentPartPr/>
              <p14:nvPr/>
            </p14:nvContentPartPr>
            <p14:xfrm>
              <a:off x="2468360" y="5640280"/>
              <a:ext cx="519120" cy="3924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D6C1EB1-42EF-48A4-BDCC-33FE412195F7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2450720" y="5622280"/>
                <a:ext cx="554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A576AA96-2192-451B-A920-6CF4BEB12F7A}"/>
                  </a:ext>
                </a:extLst>
              </p14:cNvPr>
              <p14:cNvContentPartPr/>
              <p14:nvPr/>
            </p14:nvContentPartPr>
            <p14:xfrm>
              <a:off x="3199880" y="5617960"/>
              <a:ext cx="163800" cy="36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A576AA96-2192-451B-A920-6CF4BEB12F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82240" y="560032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1CE6D60-718A-4960-ADFF-6705F67EDDDE}"/>
                  </a:ext>
                </a:extLst>
              </p14:cNvPr>
              <p14:cNvContentPartPr/>
              <p14:nvPr/>
            </p14:nvContentPartPr>
            <p14:xfrm>
              <a:off x="3220400" y="5719840"/>
              <a:ext cx="121320" cy="1044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1CE6D60-718A-4960-ADFF-6705F67EDDD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202400" y="57018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5C57D60-9C39-41C2-818E-CC3E5651FFC5}"/>
                  </a:ext>
                </a:extLst>
              </p14:cNvPr>
              <p14:cNvContentPartPr/>
              <p14:nvPr/>
            </p14:nvContentPartPr>
            <p14:xfrm>
              <a:off x="2506880" y="5755840"/>
              <a:ext cx="354960" cy="18144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5C57D60-9C39-41C2-818E-CC3E5651FFC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488898" y="5737876"/>
                <a:ext cx="390564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8DCF48E-BDE1-458C-991C-50C91208D161}"/>
                  </a:ext>
                </a:extLst>
              </p14:cNvPr>
              <p14:cNvContentPartPr/>
              <p14:nvPr/>
            </p14:nvContentPartPr>
            <p14:xfrm>
              <a:off x="2497160" y="5395120"/>
              <a:ext cx="419040" cy="2026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8DCF48E-BDE1-458C-991C-50C91208D161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2479175" y="5377480"/>
                <a:ext cx="454649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F3221859-7E52-42D9-8F24-0BB2CE8E69A3}"/>
                  </a:ext>
                </a:extLst>
              </p14:cNvPr>
              <p14:cNvContentPartPr/>
              <p14:nvPr/>
            </p14:nvContentPartPr>
            <p14:xfrm>
              <a:off x="3616760" y="5310160"/>
              <a:ext cx="2326320" cy="582840"/>
            </p14:xfrm>
          </p:contentPart>
        </mc:Choice>
        <mc:Fallback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F3221859-7E52-42D9-8F24-0BB2CE8E69A3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598760" y="5292160"/>
                <a:ext cx="2361960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2B73291-6A6F-4C78-9383-A9FD3327607E}"/>
                  </a:ext>
                </a:extLst>
              </p14:cNvPr>
              <p14:cNvContentPartPr/>
              <p14:nvPr/>
            </p14:nvContentPartPr>
            <p14:xfrm>
              <a:off x="4398680" y="5996320"/>
              <a:ext cx="457920" cy="237960"/>
            </p14:xfrm>
          </p:contentPart>
        </mc:Choice>
        <mc:Fallback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2B73291-6A6F-4C78-9383-A9FD3327607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381026" y="5978653"/>
                <a:ext cx="493588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BBDE5A-AB8D-4208-854E-76A0F42DB552}"/>
                  </a:ext>
                </a:extLst>
              </p14:cNvPr>
              <p14:cNvContentPartPr/>
              <p14:nvPr/>
            </p14:nvContentPartPr>
            <p14:xfrm>
              <a:off x="6136400" y="5699320"/>
              <a:ext cx="18180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BBDE5A-AB8D-4208-854E-76A0F42DB552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118760" y="5681680"/>
                <a:ext cx="217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DA466DA-8921-4432-96FF-A2A6768D9BB4}"/>
                  </a:ext>
                </a:extLst>
              </p14:cNvPr>
              <p14:cNvContentPartPr/>
              <p14:nvPr/>
            </p14:nvContentPartPr>
            <p14:xfrm>
              <a:off x="6146480" y="5801200"/>
              <a:ext cx="172080" cy="12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DA466DA-8921-4432-96FF-A2A6768D9B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128480" y="5783200"/>
                <a:ext cx="2077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26C015-C1AB-45CB-9C62-12D9E213152E}"/>
                  </a:ext>
                </a:extLst>
              </p14:cNvPr>
              <p14:cNvContentPartPr/>
              <p14:nvPr/>
            </p14:nvContentPartPr>
            <p14:xfrm>
              <a:off x="6471560" y="5749720"/>
              <a:ext cx="120960" cy="11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26C015-C1AB-45CB-9C62-12D9E213152E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53920" y="5732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2756457-2318-4325-B6CD-AB51C38FC007}"/>
                  </a:ext>
                </a:extLst>
              </p14:cNvPr>
              <p14:cNvContentPartPr/>
              <p14:nvPr/>
            </p14:nvContentPartPr>
            <p14:xfrm>
              <a:off x="6705200" y="5512840"/>
              <a:ext cx="752400" cy="56268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2756457-2318-4325-B6CD-AB51C38FC007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687200" y="5494852"/>
                <a:ext cx="78804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8FB88A5-6080-4F54-88C6-06942B744737}"/>
                  </a:ext>
                </a:extLst>
              </p14:cNvPr>
              <p14:cNvContentPartPr/>
              <p14:nvPr/>
            </p14:nvContentPartPr>
            <p14:xfrm>
              <a:off x="8190560" y="5510680"/>
              <a:ext cx="657360" cy="58608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8FB88A5-6080-4F54-88C6-06942B74473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172920" y="5492691"/>
                <a:ext cx="693000" cy="621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8B33D59-4235-4C16-9C75-26E889373E45}"/>
                  </a:ext>
                </a:extLst>
              </p14:cNvPr>
              <p14:cNvContentPartPr/>
              <p14:nvPr/>
            </p14:nvContentPartPr>
            <p14:xfrm>
              <a:off x="7861880" y="5648920"/>
              <a:ext cx="237600" cy="21636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8B33D59-4235-4C16-9C75-26E889373E4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843907" y="5631280"/>
                <a:ext cx="273186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F048301-9F81-4134-B80C-E275737C4C02}"/>
                  </a:ext>
                </a:extLst>
              </p14:cNvPr>
              <p14:cNvContentPartPr/>
              <p14:nvPr/>
            </p14:nvContentPartPr>
            <p14:xfrm>
              <a:off x="7619960" y="5740000"/>
              <a:ext cx="161640" cy="14364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F048301-9F81-4134-B80C-E275737C4C02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601960" y="5722360"/>
                <a:ext cx="197280" cy="17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2834354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14:cNvPr>
              <p14:cNvContentPartPr/>
              <p14:nvPr/>
            </p14:nvContentPartPr>
            <p14:xfrm>
              <a:off x="507800" y="1505680"/>
              <a:ext cx="7841520" cy="770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100FEE-15D8-4CF1-95AE-DE3F6F2D7C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9799" y="1487680"/>
                <a:ext cx="7877162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14:cNvPr>
              <p14:cNvContentPartPr/>
              <p14:nvPr/>
            </p14:nvContentPartPr>
            <p14:xfrm>
              <a:off x="1767800" y="2661640"/>
              <a:ext cx="163800" cy="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9E316A7-524D-4861-9E1A-B409EDE44A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49800" y="26436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14:cNvPr>
              <p14:cNvContentPartPr/>
              <p14:nvPr/>
            </p14:nvContentPartPr>
            <p14:xfrm>
              <a:off x="1767800" y="2752720"/>
              <a:ext cx="183960" cy="21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01D2F9-2DE2-432E-A095-E60DA5FE944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49800" y="2734720"/>
                <a:ext cx="21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14:cNvPr>
              <p14:cNvContentPartPr/>
              <p14:nvPr/>
            </p14:nvContentPartPr>
            <p14:xfrm>
              <a:off x="759080" y="2519080"/>
              <a:ext cx="806400" cy="387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59352E-BF4A-4A21-95D3-355978ECD8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1440" y="2501080"/>
                <a:ext cx="84204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14:cNvPr>
              <p14:cNvContentPartPr/>
              <p14:nvPr/>
            </p14:nvContentPartPr>
            <p14:xfrm>
              <a:off x="2102960" y="2570200"/>
              <a:ext cx="510840" cy="2541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A8A563-6597-42C0-8879-AF33C28B51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960" y="2552560"/>
                <a:ext cx="5464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14:cNvPr>
              <p14:cNvContentPartPr/>
              <p14:nvPr/>
            </p14:nvContentPartPr>
            <p14:xfrm>
              <a:off x="3162800" y="2712400"/>
              <a:ext cx="88200" cy="13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53D07D4-1171-4459-A5E2-1BBD1BE2B8F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4800" y="269440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14:cNvPr>
              <p14:cNvContentPartPr/>
              <p14:nvPr/>
            </p14:nvContentPartPr>
            <p14:xfrm>
              <a:off x="3566000" y="2528440"/>
              <a:ext cx="163800" cy="226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13AC7B-D7AA-42BA-AA40-5B85F0C3361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8000" y="2510800"/>
                <a:ext cx="19944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14:cNvPr>
              <p14:cNvContentPartPr/>
              <p14:nvPr/>
            </p14:nvContentPartPr>
            <p14:xfrm>
              <a:off x="3758240" y="2743000"/>
              <a:ext cx="101160" cy="264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BE32F33-F10D-40BF-B258-E2C643D7AE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40600" y="2725360"/>
                <a:ext cx="1368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14:cNvPr>
              <p14:cNvContentPartPr/>
              <p14:nvPr/>
            </p14:nvContentPartPr>
            <p14:xfrm>
              <a:off x="3962000" y="2519080"/>
              <a:ext cx="71640" cy="322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23CABB-E980-4284-975A-513C56BFE4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4000" y="2501440"/>
                <a:ext cx="1072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14:cNvPr>
              <p14:cNvContentPartPr/>
              <p14:nvPr/>
            </p14:nvContentPartPr>
            <p14:xfrm>
              <a:off x="4163240" y="2603680"/>
              <a:ext cx="193680" cy="196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549B466-89C0-43D7-B4FD-762981132E1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5240" y="2585680"/>
                <a:ext cx="2293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14:cNvPr>
              <p14:cNvContentPartPr/>
              <p14:nvPr/>
            </p14:nvContentPartPr>
            <p14:xfrm>
              <a:off x="4439360" y="2556160"/>
              <a:ext cx="62280" cy="2466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B53896-FA5B-40F1-8EDC-11287C848C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1720" y="2538520"/>
                <a:ext cx="97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14:cNvPr>
              <p14:cNvContentPartPr/>
              <p14:nvPr/>
            </p14:nvContentPartPr>
            <p14:xfrm>
              <a:off x="4642760" y="2624560"/>
              <a:ext cx="182160" cy="87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2B6BDA-D85E-4163-B94A-C2D3BED7426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24760" y="2606920"/>
                <a:ext cx="2178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14:cNvPr>
              <p14:cNvContentPartPr/>
              <p14:nvPr/>
            </p14:nvContentPartPr>
            <p14:xfrm>
              <a:off x="5049200" y="2512600"/>
              <a:ext cx="386280" cy="340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09A676-879C-4F0E-9CAE-0CA6870472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31560" y="2494960"/>
                <a:ext cx="4219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14:cNvPr>
              <p14:cNvContentPartPr/>
              <p14:nvPr/>
            </p14:nvContentPartPr>
            <p14:xfrm>
              <a:off x="1757360" y="3327640"/>
              <a:ext cx="131040" cy="15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4B848D-9DCB-4D7D-9653-29A17183FD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39360" y="3310000"/>
                <a:ext cx="1666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14:cNvPr>
              <p14:cNvContentPartPr/>
              <p14:nvPr/>
            </p14:nvContentPartPr>
            <p14:xfrm>
              <a:off x="1767800" y="3413320"/>
              <a:ext cx="111960" cy="1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89732A-2F73-41FA-81C7-46A74A7D5F5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49800" y="3395680"/>
                <a:ext cx="147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14:cNvPr>
              <p14:cNvContentPartPr/>
              <p14:nvPr/>
            </p14:nvContentPartPr>
            <p14:xfrm>
              <a:off x="1125920" y="3230800"/>
              <a:ext cx="447840" cy="280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430849A-C713-42A6-96AF-06F4D364C8B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08280" y="3212823"/>
                <a:ext cx="483480" cy="316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14:cNvPr>
              <p14:cNvContentPartPr/>
              <p14:nvPr/>
            </p14:nvContentPartPr>
            <p14:xfrm>
              <a:off x="761600" y="3190120"/>
              <a:ext cx="271800" cy="318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774A30-A40E-4E61-9E08-24DED229137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600" y="3172140"/>
                <a:ext cx="30744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14:cNvPr>
              <p14:cNvContentPartPr/>
              <p14:nvPr/>
            </p14:nvContentPartPr>
            <p14:xfrm>
              <a:off x="2051840" y="3365080"/>
              <a:ext cx="10080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BEE41AF-9234-480C-890C-43BEF537941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33840" y="3347080"/>
                <a:ext cx="13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14:cNvPr>
              <p14:cNvContentPartPr/>
              <p14:nvPr/>
            </p14:nvContentPartPr>
            <p14:xfrm>
              <a:off x="2265320" y="3169600"/>
              <a:ext cx="34920" cy="324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47EBA5-9FE6-45CD-A97C-B9E192D675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47680" y="3151960"/>
                <a:ext cx="705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14:cNvPr>
              <p14:cNvContentPartPr/>
              <p14:nvPr/>
            </p14:nvContentPartPr>
            <p14:xfrm>
              <a:off x="2397440" y="3178240"/>
              <a:ext cx="209880" cy="14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7CC2A6-43B0-4045-93ED-A81096D6CD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440" y="3160600"/>
                <a:ext cx="2455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14:cNvPr>
              <p14:cNvContentPartPr/>
              <p14:nvPr/>
            </p14:nvContentPartPr>
            <p14:xfrm>
              <a:off x="2397440" y="3372640"/>
              <a:ext cx="264240" cy="208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018CA-4A3D-4393-8EBD-31368F6DCA4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9440" y="3354640"/>
                <a:ext cx="29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14:cNvPr>
              <p14:cNvContentPartPr/>
              <p14:nvPr/>
            </p14:nvContentPartPr>
            <p14:xfrm>
              <a:off x="2481680" y="3443920"/>
              <a:ext cx="139680" cy="185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BA166C4-4BFC-44D8-A164-15FBE32BF23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4040" y="3425920"/>
                <a:ext cx="17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14:cNvPr>
              <p14:cNvContentPartPr/>
              <p14:nvPr/>
            </p14:nvContentPartPr>
            <p14:xfrm>
              <a:off x="3023120" y="3403240"/>
              <a:ext cx="65160" cy="131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DD0117-06B5-401C-A477-2871B40EA5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5480" y="3385240"/>
                <a:ext cx="100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14:cNvPr>
              <p14:cNvContentPartPr/>
              <p14:nvPr/>
            </p14:nvContentPartPr>
            <p14:xfrm>
              <a:off x="4693880" y="3301720"/>
              <a:ext cx="147240" cy="1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A1DF84-02F8-4877-9FC0-49D7A05D39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75880" y="3284080"/>
                <a:ext cx="182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14:cNvPr>
              <p14:cNvContentPartPr/>
              <p14:nvPr/>
            </p14:nvContentPartPr>
            <p14:xfrm>
              <a:off x="4703600" y="3393160"/>
              <a:ext cx="121320" cy="10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98736E5-A27D-43E9-A882-6384ABA2BD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5960" y="337516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14:cNvPr>
              <p14:cNvContentPartPr/>
              <p14:nvPr/>
            </p14:nvContentPartPr>
            <p14:xfrm>
              <a:off x="4262600" y="3139000"/>
              <a:ext cx="249480" cy="36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371CCB-C4E0-45E0-8842-02603ADC9B1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44960" y="3121000"/>
                <a:ext cx="285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14:cNvPr>
              <p14:cNvContentPartPr/>
              <p14:nvPr/>
            </p14:nvContentPartPr>
            <p14:xfrm>
              <a:off x="3918800" y="3159160"/>
              <a:ext cx="250200" cy="3510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DD4DDB1-4AA6-4424-A53F-882C28B435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01160" y="3141520"/>
                <a:ext cx="28584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14:cNvPr>
              <p14:cNvContentPartPr/>
              <p14:nvPr/>
            </p14:nvContentPartPr>
            <p14:xfrm>
              <a:off x="3494360" y="3184360"/>
              <a:ext cx="324360" cy="490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1E33553-9176-412F-AC58-FE5C6FA84B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76700" y="3166720"/>
                <a:ext cx="36004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14:cNvPr>
              <p14:cNvContentPartPr/>
              <p14:nvPr/>
            </p14:nvContentPartPr>
            <p14:xfrm>
              <a:off x="5110040" y="3165640"/>
              <a:ext cx="356400" cy="4017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1D8876E-F343-4EC1-A743-7851EC83CE1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92040" y="3148000"/>
                <a:ext cx="3920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14:cNvPr>
              <p14:cNvContentPartPr/>
              <p14:nvPr/>
            </p14:nvContentPartPr>
            <p14:xfrm>
              <a:off x="5577320" y="3058000"/>
              <a:ext cx="1219680" cy="5893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871517-EA9D-4739-BF66-F4941FC28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559680" y="3040000"/>
                <a:ext cx="125532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14:cNvPr>
              <p14:cNvContentPartPr/>
              <p14:nvPr/>
            </p14:nvContentPartPr>
            <p14:xfrm>
              <a:off x="6924080" y="3047560"/>
              <a:ext cx="513360" cy="4363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CDBA1AF-CFCF-436C-9EA5-A2AD4D4199D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06440" y="3029560"/>
                <a:ext cx="54900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14:cNvPr>
              <p14:cNvContentPartPr/>
              <p14:nvPr/>
            </p14:nvContentPartPr>
            <p14:xfrm>
              <a:off x="7579280" y="3230440"/>
              <a:ext cx="131400" cy="10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BF8699F-5211-439A-A547-E29DF25CFDF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561280" y="321244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14:cNvPr>
              <p14:cNvContentPartPr/>
              <p14:nvPr/>
            </p14:nvContentPartPr>
            <p14:xfrm>
              <a:off x="7589000" y="3293080"/>
              <a:ext cx="153720" cy="18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5A59FF8-B2F8-4755-9E02-3D0C006E8F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71360" y="3275440"/>
                <a:ext cx="1893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14:cNvPr>
              <p14:cNvContentPartPr/>
              <p14:nvPr/>
            </p14:nvContentPartPr>
            <p14:xfrm>
              <a:off x="7944320" y="3027040"/>
              <a:ext cx="692280" cy="4010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8115C7-442F-4B63-96E0-653C807851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26311" y="3009400"/>
                <a:ext cx="72793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14:cNvPr>
              <p14:cNvContentPartPr/>
              <p14:nvPr/>
            </p14:nvContentPartPr>
            <p14:xfrm>
              <a:off x="527960" y="3986800"/>
              <a:ext cx="640800" cy="302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A533EDC-9CC3-4EE5-9AA7-E3B2C25F9A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0320" y="3968800"/>
                <a:ext cx="6764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14:cNvPr>
              <p14:cNvContentPartPr/>
              <p14:nvPr/>
            </p14:nvContentPartPr>
            <p14:xfrm>
              <a:off x="2194400" y="3846040"/>
              <a:ext cx="184320" cy="525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E29AC4-723B-4D51-AF4B-FF5F0D5F728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176400" y="3828400"/>
                <a:ext cx="21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14:cNvPr>
              <p14:cNvContentPartPr/>
              <p14:nvPr/>
            </p14:nvContentPartPr>
            <p14:xfrm>
              <a:off x="2539640" y="4035040"/>
              <a:ext cx="151920" cy="194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423642-B052-4743-ADCB-E302146BB28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21640" y="4017040"/>
                <a:ext cx="187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14:cNvPr>
              <p14:cNvContentPartPr/>
              <p14:nvPr/>
            </p14:nvContentPartPr>
            <p14:xfrm>
              <a:off x="2539640" y="4145920"/>
              <a:ext cx="132840" cy="93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68AB72-948B-41A5-B9DD-3388C564B4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21640" y="4127920"/>
                <a:ext cx="168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14:cNvPr>
              <p14:cNvContentPartPr/>
              <p14:nvPr/>
            </p14:nvContentPartPr>
            <p14:xfrm>
              <a:off x="1849880" y="4012720"/>
              <a:ext cx="529560" cy="251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E573DF-52ED-4C0B-A5E0-DE73B2930F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31892" y="3995080"/>
                <a:ext cx="56517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14:cNvPr>
              <p14:cNvContentPartPr/>
              <p14:nvPr/>
            </p14:nvContentPartPr>
            <p14:xfrm>
              <a:off x="2793800" y="3813640"/>
              <a:ext cx="1768680" cy="4190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CE5BA5-7BE9-4298-9B1A-9DA12A6373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75800" y="3795985"/>
                <a:ext cx="1804320" cy="454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14:cNvPr>
              <p14:cNvContentPartPr/>
              <p14:nvPr/>
            </p14:nvContentPartPr>
            <p14:xfrm>
              <a:off x="4693880" y="4012360"/>
              <a:ext cx="184680" cy="21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B4FF20A-375F-4067-AFCB-FFBC8FA8834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75880" y="399472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14:cNvPr>
              <p14:cNvContentPartPr/>
              <p14:nvPr/>
            </p14:nvContentPartPr>
            <p14:xfrm>
              <a:off x="4713680" y="4103800"/>
              <a:ext cx="172080" cy="12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F72DBF-3FCD-4D60-9297-6E2DBBD2F7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696040" y="4086160"/>
                <a:ext cx="2077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14:cNvPr>
              <p14:cNvContentPartPr/>
              <p14:nvPr/>
            </p14:nvContentPartPr>
            <p14:xfrm>
              <a:off x="5089520" y="3846040"/>
              <a:ext cx="498600" cy="38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9B5B626-94BE-4F58-8DFB-98DE55E41E0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71880" y="3828383"/>
                <a:ext cx="534240" cy="419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14:cNvPr>
              <p14:cNvContentPartPr/>
              <p14:nvPr/>
            </p14:nvContentPartPr>
            <p14:xfrm>
              <a:off x="5729600" y="4033240"/>
              <a:ext cx="90360" cy="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04537C-E17F-4D20-827F-830C9BFDCF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11960" y="40156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14:cNvPr>
              <p14:cNvContentPartPr/>
              <p14:nvPr/>
            </p14:nvContentPartPr>
            <p14:xfrm>
              <a:off x="5920040" y="3922000"/>
              <a:ext cx="182880" cy="225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035DE0-15B1-4D72-9C28-72CEDB6A914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02040" y="3904000"/>
                <a:ext cx="2185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14:cNvPr>
              <p14:cNvContentPartPr/>
              <p14:nvPr/>
            </p14:nvContentPartPr>
            <p14:xfrm>
              <a:off x="6044600" y="3786280"/>
              <a:ext cx="91080" cy="494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F47119-3DC0-4928-B2A2-0435FBFC15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26960" y="3768280"/>
                <a:ext cx="12672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14:cNvPr>
              <p14:cNvContentPartPr/>
              <p14:nvPr/>
            </p14:nvContentPartPr>
            <p14:xfrm>
              <a:off x="5016800" y="3796360"/>
              <a:ext cx="153720" cy="529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1916DAA-58C1-4B3C-BE50-175796E755C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99160" y="3778360"/>
                <a:ext cx="18936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14:cNvPr>
              <p14:cNvContentPartPr/>
              <p14:nvPr/>
            </p14:nvContentPartPr>
            <p14:xfrm>
              <a:off x="6276440" y="4012720"/>
              <a:ext cx="92520" cy="18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8C80BDB-4427-46B3-8164-D6D59B4A789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258800" y="3995080"/>
                <a:ext cx="1281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14:cNvPr>
              <p14:cNvContentPartPr/>
              <p14:nvPr/>
            </p14:nvContentPartPr>
            <p14:xfrm>
              <a:off x="6207320" y="3838120"/>
              <a:ext cx="154800" cy="104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8DA856C-FE58-4541-AD9F-3F28899DAF8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89680" y="3820480"/>
                <a:ext cx="1904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14:cNvPr>
              <p14:cNvContentPartPr/>
              <p14:nvPr/>
            </p14:nvContentPartPr>
            <p14:xfrm>
              <a:off x="6821120" y="3790960"/>
              <a:ext cx="143640" cy="4165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ECE16FC-FD57-4605-891B-032CDED99AB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03120" y="3772960"/>
                <a:ext cx="1792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14:cNvPr>
              <p14:cNvContentPartPr/>
              <p14:nvPr/>
            </p14:nvContentPartPr>
            <p14:xfrm>
              <a:off x="6552560" y="3941800"/>
              <a:ext cx="186840" cy="202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911B08-696B-453C-8D71-8D81B5DAE6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4920" y="3924160"/>
                <a:ext cx="2224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14:cNvPr>
              <p14:cNvContentPartPr/>
              <p14:nvPr/>
            </p14:nvContentPartPr>
            <p14:xfrm>
              <a:off x="7040360" y="3869800"/>
              <a:ext cx="12600" cy="2235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02920A-29B3-4AE0-B5C8-DEAA190CC8A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022720" y="3851800"/>
                <a:ext cx="482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14:cNvPr>
              <p14:cNvContentPartPr/>
              <p14:nvPr/>
            </p14:nvContentPartPr>
            <p14:xfrm>
              <a:off x="7802480" y="3942880"/>
              <a:ext cx="100800" cy="237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24ACC1-0F31-4A0A-8D86-85BFCC35BDA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84840" y="3925240"/>
                <a:ext cx="1364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14:cNvPr>
              <p14:cNvContentPartPr/>
              <p14:nvPr/>
            </p14:nvContentPartPr>
            <p14:xfrm>
              <a:off x="7436720" y="3755320"/>
              <a:ext cx="213840" cy="3798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0059EF2-3D71-471A-81B3-26868C8BB26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18720" y="3737337"/>
                <a:ext cx="24948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14:cNvPr>
              <p14:cNvContentPartPr/>
              <p14:nvPr/>
            </p14:nvContentPartPr>
            <p14:xfrm>
              <a:off x="7151960" y="3828760"/>
              <a:ext cx="205560" cy="2664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B703F2-35CE-45BF-B0BE-BE5F31218B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34289" y="3810760"/>
                <a:ext cx="24126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14:cNvPr>
              <p14:cNvContentPartPr/>
              <p14:nvPr/>
            </p14:nvContentPartPr>
            <p14:xfrm>
              <a:off x="8026040" y="3697000"/>
              <a:ext cx="667440" cy="55908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7219C4-9B4A-46E5-A630-EB55C5E433A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08390" y="3679000"/>
                <a:ext cx="703099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0FC2815-826F-4E85-9FA7-129A05F3A592}"/>
                  </a:ext>
                </a:extLst>
              </p14:cNvPr>
              <p14:cNvContentPartPr/>
              <p14:nvPr/>
            </p14:nvContentPartPr>
            <p14:xfrm>
              <a:off x="2001080" y="4500520"/>
              <a:ext cx="172800" cy="1018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0FC2815-826F-4E85-9FA7-129A05F3A5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83440" y="4482520"/>
                <a:ext cx="2084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6991E4F-7943-4D1D-B795-DA44823551CD}"/>
                  </a:ext>
                </a:extLst>
              </p14:cNvPr>
              <p14:cNvContentPartPr/>
              <p14:nvPr/>
            </p14:nvContentPartPr>
            <p14:xfrm>
              <a:off x="2316080" y="4693840"/>
              <a:ext cx="182160" cy="104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6991E4F-7943-4D1D-B795-DA44823551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98080" y="4675840"/>
                <a:ext cx="217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D9C942C-47C0-4789-90B7-EBE4D16CA704}"/>
                  </a:ext>
                </a:extLst>
              </p14:cNvPr>
              <p14:cNvContentPartPr/>
              <p14:nvPr/>
            </p14:nvContentPartPr>
            <p14:xfrm>
              <a:off x="2356760" y="4795000"/>
              <a:ext cx="162000" cy="3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D9C942C-47C0-4789-90B7-EBE4D16CA70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338760" y="477736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3A92EAE-9EC0-4312-9CE8-C11DB5648AB2}"/>
                  </a:ext>
                </a:extLst>
              </p14:cNvPr>
              <p14:cNvContentPartPr/>
              <p14:nvPr/>
            </p14:nvContentPartPr>
            <p14:xfrm>
              <a:off x="1725680" y="4674040"/>
              <a:ext cx="412560" cy="2235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3A92EAE-9EC0-4312-9CE8-C11DB5648AB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08025" y="4656040"/>
                <a:ext cx="448231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76AF4E4-4EBF-4104-9AD9-78E035D7B06D}"/>
                  </a:ext>
                </a:extLst>
              </p14:cNvPr>
              <p14:cNvContentPartPr/>
              <p14:nvPr/>
            </p14:nvContentPartPr>
            <p14:xfrm>
              <a:off x="1036280" y="4653160"/>
              <a:ext cx="279360" cy="3384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76AF4E4-4EBF-4104-9AD9-78E035D7B06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018303" y="4635160"/>
                <a:ext cx="314954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F36CFDF-0EE3-4C68-8C91-6FC09FFADD9B}"/>
                  </a:ext>
                </a:extLst>
              </p14:cNvPr>
              <p14:cNvContentPartPr/>
              <p14:nvPr/>
            </p14:nvContentPartPr>
            <p14:xfrm>
              <a:off x="2753120" y="4509880"/>
              <a:ext cx="901080" cy="451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F36CFDF-0EE3-4C68-8C91-6FC09FFADD9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35120" y="4492240"/>
                <a:ext cx="93672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48DF0D0-65AD-477C-A949-33A536D9C708}"/>
                  </a:ext>
                </a:extLst>
              </p14:cNvPr>
              <p14:cNvContentPartPr/>
              <p14:nvPr/>
            </p14:nvContentPartPr>
            <p14:xfrm>
              <a:off x="3819800" y="4744600"/>
              <a:ext cx="162720" cy="205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48DF0D0-65AD-477C-A949-33A536D9C70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01800" y="4726600"/>
                <a:ext cx="198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B7001BC-7458-45A1-9B31-F8E2FA939750}"/>
                  </a:ext>
                </a:extLst>
              </p14:cNvPr>
              <p14:cNvContentPartPr/>
              <p14:nvPr/>
            </p14:nvContentPartPr>
            <p14:xfrm>
              <a:off x="3890720" y="4662880"/>
              <a:ext cx="360" cy="1720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B7001BC-7458-45A1-9B31-F8E2FA93975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873080" y="4645240"/>
                <a:ext cx="36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D803D90-E9A7-4B8A-BB0A-25F0800D4EC9}"/>
                  </a:ext>
                </a:extLst>
              </p14:cNvPr>
              <p14:cNvContentPartPr/>
              <p14:nvPr/>
            </p14:nvContentPartPr>
            <p14:xfrm>
              <a:off x="4225520" y="4600240"/>
              <a:ext cx="209520" cy="2876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D803D90-E9A7-4B8A-BB0A-25F0800D4EC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207880" y="4582600"/>
                <a:ext cx="2451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5BA5010-5659-4304-A65C-15A00496DBEE}"/>
                  </a:ext>
                </a:extLst>
              </p14:cNvPr>
              <p14:cNvContentPartPr/>
              <p14:nvPr/>
            </p14:nvContentPartPr>
            <p14:xfrm>
              <a:off x="4907000" y="4436080"/>
              <a:ext cx="619200" cy="54072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5BA5010-5659-4304-A65C-15A00496DBE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889000" y="4418080"/>
                <a:ext cx="65484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C00934AA-F7A5-4CE5-B8EE-6688B734103B}"/>
                  </a:ext>
                </a:extLst>
              </p14:cNvPr>
              <p14:cNvContentPartPr/>
              <p14:nvPr/>
            </p14:nvContentPartPr>
            <p14:xfrm>
              <a:off x="4540520" y="4562080"/>
              <a:ext cx="257760" cy="3340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C00934AA-F7A5-4CE5-B8EE-6688B734103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522880" y="4544440"/>
                <a:ext cx="29340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79520A-C1B1-4C86-894A-125B40B4E7ED}"/>
                  </a:ext>
                </a:extLst>
              </p14:cNvPr>
              <p14:cNvContentPartPr/>
              <p14:nvPr/>
            </p14:nvContentPartPr>
            <p14:xfrm>
              <a:off x="6298760" y="4527520"/>
              <a:ext cx="244440" cy="308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79520A-C1B1-4C86-894A-125B40B4E7E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81120" y="4509520"/>
                <a:ext cx="28008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DE0C9E3-25E5-4FB6-8E2C-21CD11A37003}"/>
                  </a:ext>
                </a:extLst>
              </p14:cNvPr>
              <p14:cNvContentPartPr/>
              <p14:nvPr/>
            </p14:nvContentPartPr>
            <p14:xfrm>
              <a:off x="6644360" y="4510600"/>
              <a:ext cx="360" cy="3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DE0C9E3-25E5-4FB6-8E2C-21CD11A3700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26720" y="4492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0746847-69FF-4AE7-A4FB-26E7946832E7}"/>
                  </a:ext>
                </a:extLst>
              </p14:cNvPr>
              <p14:cNvContentPartPr/>
              <p14:nvPr/>
            </p14:nvContentPartPr>
            <p14:xfrm>
              <a:off x="8138000" y="4603840"/>
              <a:ext cx="122400" cy="190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0746847-69FF-4AE7-A4FB-26E7946832E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120000" y="4585840"/>
                <a:ext cx="1580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5523636-282E-466C-AF71-81E2D3AB055A}"/>
                  </a:ext>
                </a:extLst>
              </p14:cNvPr>
              <p14:cNvContentPartPr/>
              <p14:nvPr/>
            </p14:nvContentPartPr>
            <p14:xfrm>
              <a:off x="8147720" y="4683760"/>
              <a:ext cx="120960" cy="302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5523636-282E-466C-AF71-81E2D3AB055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130080" y="4665760"/>
                <a:ext cx="156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C0C0B9A-A73C-4AFB-AFD2-9AA848897283}"/>
                  </a:ext>
                </a:extLst>
              </p14:cNvPr>
              <p14:cNvContentPartPr/>
              <p14:nvPr/>
            </p14:nvContentPartPr>
            <p14:xfrm>
              <a:off x="8371280" y="4534360"/>
              <a:ext cx="151920" cy="2102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C0C0B9A-A73C-4AFB-AFD2-9AA848897283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8353640" y="4516720"/>
                <a:ext cx="1875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95F2BD5-769E-41F9-BD9C-D36480E74100}"/>
                  </a:ext>
                </a:extLst>
              </p14:cNvPr>
              <p14:cNvContentPartPr/>
              <p14:nvPr/>
            </p14:nvContentPartPr>
            <p14:xfrm>
              <a:off x="8626880" y="4597000"/>
              <a:ext cx="86760" cy="16992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95F2BD5-769E-41F9-BD9C-D36480E7410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8608880" y="4579000"/>
                <a:ext cx="122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3864A21-9693-410A-BD80-A29F158C0843}"/>
                  </a:ext>
                </a:extLst>
              </p14:cNvPr>
              <p14:cNvContentPartPr/>
              <p14:nvPr/>
            </p14:nvContentPartPr>
            <p14:xfrm>
              <a:off x="7562720" y="4521040"/>
              <a:ext cx="459720" cy="2678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3864A21-9693-410A-BD80-A29F158C084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544720" y="4503064"/>
                <a:ext cx="495360" cy="30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5095028-10FA-4EDB-977B-5C708E464150}"/>
                  </a:ext>
                </a:extLst>
              </p14:cNvPr>
              <p14:cNvContentPartPr/>
              <p14:nvPr/>
            </p14:nvContentPartPr>
            <p14:xfrm>
              <a:off x="6652280" y="4642000"/>
              <a:ext cx="663120" cy="19404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5095028-10FA-4EDB-977B-5C708E464150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634280" y="4624360"/>
                <a:ext cx="698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2F2C420-5074-440C-A532-17654EBDE81A}"/>
                  </a:ext>
                </a:extLst>
              </p14:cNvPr>
              <p14:cNvContentPartPr/>
              <p14:nvPr/>
            </p14:nvContentPartPr>
            <p14:xfrm>
              <a:off x="5997800" y="4439680"/>
              <a:ext cx="169200" cy="51840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2F2C420-5074-440C-A532-17654EBDE81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980160" y="4421680"/>
                <a:ext cx="20484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4EE6A1C-0F4B-4292-9111-324A38D4B308}"/>
                  </a:ext>
                </a:extLst>
              </p14:cNvPr>
              <p14:cNvContentPartPr/>
              <p14:nvPr/>
            </p14:nvContentPartPr>
            <p14:xfrm>
              <a:off x="1499960" y="5669080"/>
              <a:ext cx="111240" cy="1656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4EE6A1C-0F4B-4292-9111-324A38D4B308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482320" y="5651440"/>
                <a:ext cx="1468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80EAE-B106-40A7-B657-3848EC793E51}"/>
                  </a:ext>
                </a:extLst>
              </p14:cNvPr>
              <p14:cNvContentPartPr/>
              <p14:nvPr/>
            </p14:nvContentPartPr>
            <p14:xfrm>
              <a:off x="841520" y="5555680"/>
              <a:ext cx="570960" cy="3175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80EAE-B106-40A7-B657-3848EC793E51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23531" y="5537680"/>
                <a:ext cx="606578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07527C7-0D37-4E67-BE26-348878434FF4}"/>
                  </a:ext>
                </a:extLst>
              </p14:cNvPr>
              <p14:cNvContentPartPr/>
              <p14:nvPr/>
            </p14:nvContentPartPr>
            <p14:xfrm>
              <a:off x="802280" y="5331760"/>
              <a:ext cx="281160" cy="1040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07527C7-0D37-4E67-BE26-348878434FF4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84640" y="5313760"/>
                <a:ext cx="316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00822B-B363-4B6D-BEDB-589F28B694E5}"/>
                  </a:ext>
                </a:extLst>
              </p14:cNvPr>
              <p14:cNvContentPartPr/>
              <p14:nvPr/>
            </p14:nvContentPartPr>
            <p14:xfrm>
              <a:off x="1919720" y="5597080"/>
              <a:ext cx="273960" cy="2124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00822B-B363-4B6D-BEDB-589F28B694E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902080" y="5579440"/>
                <a:ext cx="3096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969A165-BF09-4B89-BAD0-6BE746E6FE5B}"/>
                  </a:ext>
                </a:extLst>
              </p14:cNvPr>
              <p14:cNvContentPartPr/>
              <p14:nvPr/>
            </p14:nvContentPartPr>
            <p14:xfrm>
              <a:off x="1970840" y="5719120"/>
              <a:ext cx="213120" cy="212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969A165-BF09-4B89-BAD0-6BE746E6FE5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952840" y="5701480"/>
                <a:ext cx="248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ACEC8FE-4C4F-4A8C-A5B3-15BC549D1AEF}"/>
                  </a:ext>
                </a:extLst>
              </p14:cNvPr>
              <p14:cNvContentPartPr/>
              <p14:nvPr/>
            </p14:nvContentPartPr>
            <p14:xfrm>
              <a:off x="2732600" y="5203600"/>
              <a:ext cx="187560" cy="1101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ACEC8FE-4C4F-4A8C-A5B3-15BC549D1AE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714960" y="5185600"/>
                <a:ext cx="2232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D6C1EB1-42EF-48A4-BDCC-33FE412195F7}"/>
                  </a:ext>
                </a:extLst>
              </p14:cNvPr>
              <p14:cNvContentPartPr/>
              <p14:nvPr/>
            </p14:nvContentPartPr>
            <p14:xfrm>
              <a:off x="2468360" y="5640280"/>
              <a:ext cx="519120" cy="3924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D6C1EB1-42EF-48A4-BDCC-33FE412195F7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2450720" y="5622280"/>
                <a:ext cx="5547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A576AA96-2192-451B-A920-6CF4BEB12F7A}"/>
                  </a:ext>
                </a:extLst>
              </p14:cNvPr>
              <p14:cNvContentPartPr/>
              <p14:nvPr/>
            </p14:nvContentPartPr>
            <p14:xfrm>
              <a:off x="3199880" y="5617960"/>
              <a:ext cx="163800" cy="36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A576AA96-2192-451B-A920-6CF4BEB12F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82240" y="560032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1CE6D60-718A-4960-ADFF-6705F67EDDDE}"/>
                  </a:ext>
                </a:extLst>
              </p14:cNvPr>
              <p14:cNvContentPartPr/>
              <p14:nvPr/>
            </p14:nvContentPartPr>
            <p14:xfrm>
              <a:off x="3220400" y="5719840"/>
              <a:ext cx="121320" cy="1044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1CE6D60-718A-4960-ADFF-6705F67EDDD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202400" y="57018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5C57D60-9C39-41C2-818E-CC3E5651FFC5}"/>
                  </a:ext>
                </a:extLst>
              </p14:cNvPr>
              <p14:cNvContentPartPr/>
              <p14:nvPr/>
            </p14:nvContentPartPr>
            <p14:xfrm>
              <a:off x="2506880" y="5755840"/>
              <a:ext cx="354960" cy="18144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5C57D60-9C39-41C2-818E-CC3E5651FFC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488898" y="5737876"/>
                <a:ext cx="390564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8DCF48E-BDE1-458C-991C-50C91208D161}"/>
                  </a:ext>
                </a:extLst>
              </p14:cNvPr>
              <p14:cNvContentPartPr/>
              <p14:nvPr/>
            </p14:nvContentPartPr>
            <p14:xfrm>
              <a:off x="2497160" y="5395120"/>
              <a:ext cx="419040" cy="2026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8DCF48E-BDE1-458C-991C-50C91208D161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2479175" y="5377480"/>
                <a:ext cx="454649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F3221859-7E52-42D9-8F24-0BB2CE8E69A3}"/>
                  </a:ext>
                </a:extLst>
              </p14:cNvPr>
              <p14:cNvContentPartPr/>
              <p14:nvPr/>
            </p14:nvContentPartPr>
            <p14:xfrm>
              <a:off x="3616760" y="5310160"/>
              <a:ext cx="2326320" cy="582840"/>
            </p14:xfrm>
          </p:contentPart>
        </mc:Choice>
        <mc:Fallback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F3221859-7E52-42D9-8F24-0BB2CE8E69A3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598760" y="5292160"/>
                <a:ext cx="2361960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2B73291-6A6F-4C78-9383-A9FD3327607E}"/>
                  </a:ext>
                </a:extLst>
              </p14:cNvPr>
              <p14:cNvContentPartPr/>
              <p14:nvPr/>
            </p14:nvContentPartPr>
            <p14:xfrm>
              <a:off x="4398680" y="5996320"/>
              <a:ext cx="457920" cy="237960"/>
            </p14:xfrm>
          </p:contentPart>
        </mc:Choice>
        <mc:Fallback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2B73291-6A6F-4C78-9383-A9FD3327607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381026" y="5978653"/>
                <a:ext cx="493588" cy="273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BBDE5A-AB8D-4208-854E-76A0F42DB552}"/>
                  </a:ext>
                </a:extLst>
              </p14:cNvPr>
              <p14:cNvContentPartPr/>
              <p14:nvPr/>
            </p14:nvContentPartPr>
            <p14:xfrm>
              <a:off x="6136400" y="5699320"/>
              <a:ext cx="18180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BBDE5A-AB8D-4208-854E-76A0F42DB552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118760" y="5681680"/>
                <a:ext cx="217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DA466DA-8921-4432-96FF-A2A6768D9BB4}"/>
                  </a:ext>
                </a:extLst>
              </p14:cNvPr>
              <p14:cNvContentPartPr/>
              <p14:nvPr/>
            </p14:nvContentPartPr>
            <p14:xfrm>
              <a:off x="6146480" y="5801200"/>
              <a:ext cx="172080" cy="12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DA466DA-8921-4432-96FF-A2A6768D9B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128480" y="5783200"/>
                <a:ext cx="2077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26C015-C1AB-45CB-9C62-12D9E213152E}"/>
                  </a:ext>
                </a:extLst>
              </p14:cNvPr>
              <p14:cNvContentPartPr/>
              <p14:nvPr/>
            </p14:nvContentPartPr>
            <p14:xfrm>
              <a:off x="6471560" y="5749720"/>
              <a:ext cx="120960" cy="11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26C015-C1AB-45CB-9C62-12D9E213152E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53920" y="5732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2756457-2318-4325-B6CD-AB51C38FC007}"/>
                  </a:ext>
                </a:extLst>
              </p14:cNvPr>
              <p14:cNvContentPartPr/>
              <p14:nvPr/>
            </p14:nvContentPartPr>
            <p14:xfrm>
              <a:off x="6705200" y="5512840"/>
              <a:ext cx="752400" cy="56268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2756457-2318-4325-B6CD-AB51C38FC007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687200" y="5494852"/>
                <a:ext cx="78804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8FB88A5-6080-4F54-88C6-06942B744737}"/>
                  </a:ext>
                </a:extLst>
              </p14:cNvPr>
              <p14:cNvContentPartPr/>
              <p14:nvPr/>
            </p14:nvContentPartPr>
            <p14:xfrm>
              <a:off x="8190560" y="5510680"/>
              <a:ext cx="657360" cy="58608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8FB88A5-6080-4F54-88C6-06942B74473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172920" y="5492691"/>
                <a:ext cx="693000" cy="621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8B33D59-4235-4C16-9C75-26E889373E45}"/>
                  </a:ext>
                </a:extLst>
              </p14:cNvPr>
              <p14:cNvContentPartPr/>
              <p14:nvPr/>
            </p14:nvContentPartPr>
            <p14:xfrm>
              <a:off x="7861880" y="5648920"/>
              <a:ext cx="237600" cy="21636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8B33D59-4235-4C16-9C75-26E889373E4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843907" y="5631280"/>
                <a:ext cx="273186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F048301-9F81-4134-B80C-E275737C4C02}"/>
                  </a:ext>
                </a:extLst>
              </p14:cNvPr>
              <p14:cNvContentPartPr/>
              <p14:nvPr/>
            </p14:nvContentPartPr>
            <p14:xfrm>
              <a:off x="7619960" y="5740000"/>
              <a:ext cx="161640" cy="14364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F048301-9F81-4134-B80C-E275737C4C02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601960" y="5722360"/>
                <a:ext cx="1972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D051DD7-23A4-4BDA-A9DA-183BCFE9181E}"/>
                  </a:ext>
                </a:extLst>
              </p14:cNvPr>
              <p14:cNvContentPartPr/>
              <p14:nvPr/>
            </p14:nvContentPartPr>
            <p14:xfrm>
              <a:off x="495920" y="5018560"/>
              <a:ext cx="8575920" cy="1630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D051DD7-23A4-4BDA-A9DA-183BCFE918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78280" y="4982920"/>
                <a:ext cx="8611560" cy="17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EB31DEA-0B62-4E9E-9AFD-2E0EC9028DA5}"/>
                  </a:ext>
                </a:extLst>
              </p14:cNvPr>
              <p14:cNvContentPartPr/>
              <p14:nvPr/>
            </p14:nvContentPartPr>
            <p14:xfrm>
              <a:off x="2194040" y="1392640"/>
              <a:ext cx="1110600" cy="12826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EB31DEA-0B62-4E9E-9AFD-2E0EC9028DA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176040" y="1356640"/>
                <a:ext cx="1146240" cy="13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0B71E5E-017A-4F0C-B95C-D0C5382626FA}"/>
                  </a:ext>
                </a:extLst>
              </p14:cNvPr>
              <p14:cNvContentPartPr/>
              <p14:nvPr/>
            </p14:nvContentPartPr>
            <p14:xfrm>
              <a:off x="2001800" y="1408480"/>
              <a:ext cx="1086840" cy="6048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0B71E5E-017A-4F0C-B95C-D0C5382626FA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983800" y="1372840"/>
                <a:ext cx="1122480" cy="67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4848070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14:cNvPr>
              <p14:cNvContentPartPr/>
              <p14:nvPr/>
            </p14:nvContentPartPr>
            <p14:xfrm>
              <a:off x="538040" y="2375440"/>
              <a:ext cx="3118320" cy="630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0400" y="2357800"/>
                <a:ext cx="315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14:cNvPr>
              <p14:cNvContentPartPr/>
              <p14:nvPr/>
            </p14:nvContentPartPr>
            <p14:xfrm>
              <a:off x="3864080" y="1940200"/>
              <a:ext cx="6840" cy="1044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46080" y="1922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14:cNvPr>
              <p14:cNvContentPartPr/>
              <p14:nvPr/>
            </p14:nvContentPartPr>
            <p14:xfrm>
              <a:off x="3883880" y="2123080"/>
              <a:ext cx="7200" cy="176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65880" y="2105440"/>
                <a:ext cx="42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14:cNvPr>
              <p14:cNvContentPartPr/>
              <p14:nvPr/>
            </p14:nvContentPartPr>
            <p14:xfrm>
              <a:off x="2336240" y="1779280"/>
              <a:ext cx="1293480" cy="48564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318600" y="1761640"/>
                <a:ext cx="132912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14:cNvPr>
              <p14:cNvContentPartPr/>
              <p14:nvPr/>
            </p14:nvContentPartPr>
            <p14:xfrm>
              <a:off x="646760" y="1804480"/>
              <a:ext cx="1219320" cy="49284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8760" y="1786840"/>
                <a:ext cx="1254960" cy="52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878388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14:cNvPr>
              <p14:cNvContentPartPr/>
              <p14:nvPr/>
            </p14:nvContentPartPr>
            <p14:xfrm>
              <a:off x="538040" y="2375440"/>
              <a:ext cx="3118320" cy="630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0400" y="2357800"/>
                <a:ext cx="315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14:cNvPr>
              <p14:cNvContentPartPr/>
              <p14:nvPr/>
            </p14:nvContentPartPr>
            <p14:xfrm>
              <a:off x="3864080" y="1940200"/>
              <a:ext cx="6840" cy="1044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46080" y="1922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14:cNvPr>
              <p14:cNvContentPartPr/>
              <p14:nvPr/>
            </p14:nvContentPartPr>
            <p14:xfrm>
              <a:off x="3883880" y="2123080"/>
              <a:ext cx="7200" cy="176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65880" y="2105440"/>
                <a:ext cx="42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14:cNvPr>
              <p14:cNvContentPartPr/>
              <p14:nvPr/>
            </p14:nvContentPartPr>
            <p14:xfrm>
              <a:off x="2336240" y="1779280"/>
              <a:ext cx="1293480" cy="48564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318600" y="1761640"/>
                <a:ext cx="132912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14:cNvPr>
              <p14:cNvContentPartPr/>
              <p14:nvPr/>
            </p14:nvContentPartPr>
            <p14:xfrm>
              <a:off x="646760" y="1804480"/>
              <a:ext cx="1219320" cy="49284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8760" y="1786840"/>
                <a:ext cx="125496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14:cNvPr>
              <p14:cNvContentPartPr/>
              <p14:nvPr/>
            </p14:nvContentPartPr>
            <p14:xfrm>
              <a:off x="1167680" y="2947120"/>
              <a:ext cx="163080" cy="9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0040" y="292912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14:cNvPr>
              <p14:cNvContentPartPr/>
              <p14:nvPr/>
            </p14:nvContentPartPr>
            <p14:xfrm>
              <a:off x="1208720" y="3067720"/>
              <a:ext cx="14328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190720" y="30500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14:cNvPr>
              <p14:cNvContentPartPr/>
              <p14:nvPr/>
            </p14:nvContentPartPr>
            <p14:xfrm>
              <a:off x="1485560" y="2688280"/>
              <a:ext cx="610200" cy="6019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467571" y="2670291"/>
                <a:ext cx="645819" cy="637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14:cNvPr>
              <p14:cNvContentPartPr/>
              <p14:nvPr/>
            </p14:nvContentPartPr>
            <p14:xfrm>
              <a:off x="516440" y="2870800"/>
              <a:ext cx="50868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98453" y="2853160"/>
                <a:ext cx="544295" cy="32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4322687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14:cNvPr>
              <p14:cNvContentPartPr/>
              <p14:nvPr/>
            </p14:nvContentPartPr>
            <p14:xfrm>
              <a:off x="538040" y="2375440"/>
              <a:ext cx="3118320" cy="630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0400" y="2357800"/>
                <a:ext cx="315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14:cNvPr>
              <p14:cNvContentPartPr/>
              <p14:nvPr/>
            </p14:nvContentPartPr>
            <p14:xfrm>
              <a:off x="3864080" y="1940200"/>
              <a:ext cx="6840" cy="1044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46080" y="1922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14:cNvPr>
              <p14:cNvContentPartPr/>
              <p14:nvPr/>
            </p14:nvContentPartPr>
            <p14:xfrm>
              <a:off x="3883880" y="2123080"/>
              <a:ext cx="7200" cy="176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65880" y="2105440"/>
                <a:ext cx="42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14:cNvPr>
              <p14:cNvContentPartPr/>
              <p14:nvPr/>
            </p14:nvContentPartPr>
            <p14:xfrm>
              <a:off x="2336240" y="1779280"/>
              <a:ext cx="1293480" cy="48564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318600" y="1761640"/>
                <a:ext cx="132912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14:cNvPr>
              <p14:cNvContentPartPr/>
              <p14:nvPr/>
            </p14:nvContentPartPr>
            <p14:xfrm>
              <a:off x="646760" y="1804480"/>
              <a:ext cx="1219320" cy="49284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8760" y="1786840"/>
                <a:ext cx="125496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14:cNvPr>
              <p14:cNvContentPartPr/>
              <p14:nvPr/>
            </p14:nvContentPartPr>
            <p14:xfrm>
              <a:off x="1167680" y="2947120"/>
              <a:ext cx="163080" cy="9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0040" y="292912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14:cNvPr>
              <p14:cNvContentPartPr/>
              <p14:nvPr/>
            </p14:nvContentPartPr>
            <p14:xfrm>
              <a:off x="1208720" y="3067720"/>
              <a:ext cx="14328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190720" y="30500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14:cNvPr>
              <p14:cNvContentPartPr/>
              <p14:nvPr/>
            </p14:nvContentPartPr>
            <p14:xfrm>
              <a:off x="2407520" y="2929840"/>
              <a:ext cx="18216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389520" y="2911840"/>
                <a:ext cx="217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14:cNvPr>
              <p14:cNvContentPartPr/>
              <p14:nvPr/>
            </p14:nvContentPartPr>
            <p14:xfrm>
              <a:off x="2438120" y="3017320"/>
              <a:ext cx="122400" cy="2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20480" y="2999320"/>
                <a:ext cx="158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14:cNvPr>
              <p14:cNvContentPartPr/>
              <p14:nvPr/>
            </p14:nvContentPartPr>
            <p14:xfrm>
              <a:off x="1485560" y="2688280"/>
              <a:ext cx="610200" cy="6019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467571" y="2670291"/>
                <a:ext cx="645819" cy="637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14:cNvPr>
              <p14:cNvContentPartPr/>
              <p14:nvPr/>
            </p14:nvContentPartPr>
            <p14:xfrm>
              <a:off x="516440" y="2870800"/>
              <a:ext cx="50868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8453" y="2853160"/>
                <a:ext cx="544295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14:cNvPr>
              <p14:cNvContentPartPr/>
              <p14:nvPr/>
            </p14:nvContentPartPr>
            <p14:xfrm>
              <a:off x="3332000" y="2671720"/>
              <a:ext cx="11160" cy="1454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314360" y="2653720"/>
                <a:ext cx="468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14:cNvPr>
              <p14:cNvContentPartPr/>
              <p14:nvPr/>
            </p14:nvContentPartPr>
            <p14:xfrm>
              <a:off x="3179720" y="2874400"/>
              <a:ext cx="234720" cy="31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161720" y="285676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14:cNvPr>
              <p14:cNvContentPartPr/>
              <p14:nvPr/>
            </p14:nvContentPartPr>
            <p14:xfrm>
              <a:off x="3220400" y="2975200"/>
              <a:ext cx="148680" cy="2325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02400" y="2957560"/>
                <a:ext cx="1843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14:cNvPr>
              <p14:cNvContentPartPr/>
              <p14:nvPr/>
            </p14:nvContentPartPr>
            <p14:xfrm>
              <a:off x="3525680" y="2620960"/>
              <a:ext cx="564840" cy="610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07680" y="2602960"/>
                <a:ext cx="60048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14:cNvPr>
              <p14:cNvContentPartPr/>
              <p14:nvPr/>
            </p14:nvContentPartPr>
            <p14:xfrm>
              <a:off x="2713160" y="2661640"/>
              <a:ext cx="323640" cy="4867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695520" y="2643640"/>
                <a:ext cx="359280" cy="52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505893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8125380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14:cNvPr>
              <p14:cNvContentPartPr/>
              <p14:nvPr/>
            </p14:nvContentPartPr>
            <p14:xfrm>
              <a:off x="538040" y="2375440"/>
              <a:ext cx="3118320" cy="630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0400" y="2357800"/>
                <a:ext cx="315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14:cNvPr>
              <p14:cNvContentPartPr/>
              <p14:nvPr/>
            </p14:nvContentPartPr>
            <p14:xfrm>
              <a:off x="3864080" y="1940200"/>
              <a:ext cx="6840" cy="1044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46080" y="1922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14:cNvPr>
              <p14:cNvContentPartPr/>
              <p14:nvPr/>
            </p14:nvContentPartPr>
            <p14:xfrm>
              <a:off x="3883880" y="2123080"/>
              <a:ext cx="7200" cy="176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65880" y="2105440"/>
                <a:ext cx="42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14:cNvPr>
              <p14:cNvContentPartPr/>
              <p14:nvPr/>
            </p14:nvContentPartPr>
            <p14:xfrm>
              <a:off x="2336240" y="1779280"/>
              <a:ext cx="1293480" cy="48564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318600" y="1761640"/>
                <a:ext cx="132912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14:cNvPr>
              <p14:cNvContentPartPr/>
              <p14:nvPr/>
            </p14:nvContentPartPr>
            <p14:xfrm>
              <a:off x="646760" y="1804480"/>
              <a:ext cx="1219320" cy="49284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8760" y="1786840"/>
                <a:ext cx="125496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14:cNvPr>
              <p14:cNvContentPartPr/>
              <p14:nvPr/>
            </p14:nvContentPartPr>
            <p14:xfrm>
              <a:off x="1167680" y="2947120"/>
              <a:ext cx="163080" cy="9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0040" y="292912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14:cNvPr>
              <p14:cNvContentPartPr/>
              <p14:nvPr/>
            </p14:nvContentPartPr>
            <p14:xfrm>
              <a:off x="1208720" y="3067720"/>
              <a:ext cx="14328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190720" y="30500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14:cNvPr>
              <p14:cNvContentPartPr/>
              <p14:nvPr/>
            </p14:nvContentPartPr>
            <p14:xfrm>
              <a:off x="2407520" y="2929840"/>
              <a:ext cx="18216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389520" y="2911840"/>
                <a:ext cx="217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14:cNvPr>
              <p14:cNvContentPartPr/>
              <p14:nvPr/>
            </p14:nvContentPartPr>
            <p14:xfrm>
              <a:off x="2438120" y="3017320"/>
              <a:ext cx="122400" cy="2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20480" y="2999320"/>
                <a:ext cx="158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14:cNvPr>
              <p14:cNvContentPartPr/>
              <p14:nvPr/>
            </p14:nvContentPartPr>
            <p14:xfrm>
              <a:off x="1485560" y="2688280"/>
              <a:ext cx="610200" cy="6019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467571" y="2670291"/>
                <a:ext cx="645819" cy="637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14:cNvPr>
              <p14:cNvContentPartPr/>
              <p14:nvPr/>
            </p14:nvContentPartPr>
            <p14:xfrm>
              <a:off x="516440" y="2870800"/>
              <a:ext cx="50868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8453" y="2853160"/>
                <a:ext cx="544295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14:cNvPr>
              <p14:cNvContentPartPr/>
              <p14:nvPr/>
            </p14:nvContentPartPr>
            <p14:xfrm>
              <a:off x="3332000" y="2671720"/>
              <a:ext cx="11160" cy="1454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314360" y="2653720"/>
                <a:ext cx="468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14:cNvPr>
              <p14:cNvContentPartPr/>
              <p14:nvPr/>
            </p14:nvContentPartPr>
            <p14:xfrm>
              <a:off x="3179720" y="2874400"/>
              <a:ext cx="234720" cy="31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161720" y="285676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14:cNvPr>
              <p14:cNvContentPartPr/>
              <p14:nvPr/>
            </p14:nvContentPartPr>
            <p14:xfrm>
              <a:off x="3220400" y="2975200"/>
              <a:ext cx="148680" cy="2325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02400" y="2957560"/>
                <a:ext cx="1843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14:cNvPr>
              <p14:cNvContentPartPr/>
              <p14:nvPr/>
            </p14:nvContentPartPr>
            <p14:xfrm>
              <a:off x="3525680" y="2620960"/>
              <a:ext cx="564840" cy="610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07680" y="2602960"/>
                <a:ext cx="60048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14:cNvPr>
              <p14:cNvContentPartPr/>
              <p14:nvPr/>
            </p14:nvContentPartPr>
            <p14:xfrm>
              <a:off x="2713160" y="2661640"/>
              <a:ext cx="323640" cy="4867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695520" y="2643640"/>
                <a:ext cx="3592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EE472A-465B-434F-87FE-0C4B93AA74F9}"/>
                  </a:ext>
                </a:extLst>
              </p14:cNvPr>
              <p14:cNvContentPartPr/>
              <p14:nvPr/>
            </p14:nvContentPartPr>
            <p14:xfrm>
              <a:off x="4439360" y="2816080"/>
              <a:ext cx="235080" cy="18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EE472A-465B-434F-87FE-0C4B93AA74F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421720" y="2798080"/>
                <a:ext cx="2707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B1B84B6-2719-48FC-AC57-78B32B6DF7B4}"/>
                  </a:ext>
                </a:extLst>
              </p14:cNvPr>
              <p14:cNvContentPartPr/>
              <p14:nvPr/>
            </p14:nvContentPartPr>
            <p14:xfrm>
              <a:off x="4439360" y="2898520"/>
              <a:ext cx="254880" cy="277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B1B84B6-2719-48FC-AC57-78B32B6DF7B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21720" y="2880520"/>
                <a:ext cx="290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73BBFC8-765F-4B43-8ADD-7BE72521B7F7}"/>
                  </a:ext>
                </a:extLst>
              </p14:cNvPr>
              <p14:cNvContentPartPr/>
              <p14:nvPr/>
            </p14:nvContentPartPr>
            <p14:xfrm>
              <a:off x="4571480" y="2691880"/>
              <a:ext cx="200160" cy="2898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73BBFC8-765F-4B43-8ADD-7BE72521B7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553840" y="2674240"/>
                <a:ext cx="2358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01986F4-FC89-435B-A9AB-A2BA08751D7E}"/>
                  </a:ext>
                </a:extLst>
              </p14:cNvPr>
              <p14:cNvContentPartPr/>
              <p14:nvPr/>
            </p14:nvContentPartPr>
            <p14:xfrm>
              <a:off x="5132720" y="2755960"/>
              <a:ext cx="306720" cy="18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01986F4-FC89-435B-A9AB-A2BA08751D7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15080" y="2738320"/>
                <a:ext cx="3423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8A2473-ABF5-4A39-B0FC-DE8439A9CD09}"/>
                  </a:ext>
                </a:extLst>
              </p14:cNvPr>
              <p14:cNvContentPartPr/>
              <p14:nvPr/>
            </p14:nvContentPartPr>
            <p14:xfrm>
              <a:off x="5472920" y="2854600"/>
              <a:ext cx="104760" cy="1490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8A2473-ABF5-4A39-B0FC-DE8439A9CD0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455280" y="2836960"/>
                <a:ext cx="14040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20DD360-561B-44D4-90AD-F8522DC434F1}"/>
                  </a:ext>
                </a:extLst>
              </p14:cNvPr>
              <p14:cNvContentPartPr/>
              <p14:nvPr/>
            </p14:nvContentPartPr>
            <p14:xfrm>
              <a:off x="5496320" y="2854600"/>
              <a:ext cx="63720" cy="119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20DD360-561B-44D4-90AD-F8522DC434F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78320" y="2836960"/>
                <a:ext cx="99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0302C8-C058-42A1-9E8C-CED70DEA388E}"/>
                  </a:ext>
                </a:extLst>
              </p14:cNvPr>
              <p14:cNvContentPartPr/>
              <p14:nvPr/>
            </p14:nvContentPartPr>
            <p14:xfrm>
              <a:off x="5665160" y="2641120"/>
              <a:ext cx="105840" cy="30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0302C8-C058-42A1-9E8C-CED70DEA388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47520" y="2623480"/>
                <a:ext cx="141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CA43E75-C496-4B9A-B3BE-9633CED61AAA}"/>
                  </a:ext>
                </a:extLst>
              </p14:cNvPr>
              <p14:cNvContentPartPr/>
              <p14:nvPr/>
            </p14:nvContentPartPr>
            <p14:xfrm>
              <a:off x="5780720" y="2753440"/>
              <a:ext cx="141120" cy="1540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CA43E75-C496-4B9A-B3BE-9633CED61A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763080" y="2735440"/>
                <a:ext cx="1767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2190FC-2E55-4BC2-88AF-0FBFD891A001}"/>
                  </a:ext>
                </a:extLst>
              </p14:cNvPr>
              <p14:cNvContentPartPr/>
              <p14:nvPr/>
            </p14:nvContentPartPr>
            <p14:xfrm>
              <a:off x="5975840" y="2773240"/>
              <a:ext cx="59040" cy="1350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2190FC-2E55-4BC2-88AF-0FBFD891A00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57840" y="2755600"/>
                <a:ext cx="946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EB3F69A-98AC-4FD1-8316-39218914CAFA}"/>
                  </a:ext>
                </a:extLst>
              </p14:cNvPr>
              <p14:cNvContentPartPr/>
              <p14:nvPr/>
            </p14:nvContentPartPr>
            <p14:xfrm>
              <a:off x="6056480" y="2631400"/>
              <a:ext cx="93240" cy="322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EB3F69A-98AC-4FD1-8316-39218914CAF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38840" y="2613400"/>
                <a:ext cx="1288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996BB7D-3BC0-4AE3-95C4-6139904D6FEB}"/>
                  </a:ext>
                </a:extLst>
              </p14:cNvPr>
              <p14:cNvContentPartPr/>
              <p14:nvPr/>
            </p14:nvContentPartPr>
            <p14:xfrm>
              <a:off x="6298760" y="2793760"/>
              <a:ext cx="12168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996BB7D-3BC0-4AE3-95C4-6139904D6FE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81120" y="277576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86398C4-CE3C-490D-A3B1-C4ABD7287EE6}"/>
                  </a:ext>
                </a:extLst>
              </p14:cNvPr>
              <p14:cNvContentPartPr/>
              <p14:nvPr/>
            </p14:nvContentPartPr>
            <p14:xfrm>
              <a:off x="6278600" y="2894920"/>
              <a:ext cx="133200" cy="11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86398C4-CE3C-490D-A3B1-C4ABD7287EE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260600" y="28772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2878593-FDE9-49E3-B14B-736D42781931}"/>
                  </a:ext>
                </a:extLst>
              </p14:cNvPr>
              <p14:cNvContentPartPr/>
              <p14:nvPr/>
            </p14:nvContentPartPr>
            <p14:xfrm>
              <a:off x="6579920" y="2549680"/>
              <a:ext cx="1197360" cy="581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2878593-FDE9-49E3-B14B-736D4278193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562280" y="2532029"/>
                <a:ext cx="1233000" cy="61742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2981531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14:cNvPr>
              <p14:cNvContentPartPr/>
              <p14:nvPr/>
            </p14:nvContentPartPr>
            <p14:xfrm>
              <a:off x="538040" y="2375440"/>
              <a:ext cx="3118320" cy="630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0400" y="2357800"/>
                <a:ext cx="315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14:cNvPr>
              <p14:cNvContentPartPr/>
              <p14:nvPr/>
            </p14:nvContentPartPr>
            <p14:xfrm>
              <a:off x="3864080" y="1940200"/>
              <a:ext cx="6840" cy="1044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46080" y="1922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14:cNvPr>
              <p14:cNvContentPartPr/>
              <p14:nvPr/>
            </p14:nvContentPartPr>
            <p14:xfrm>
              <a:off x="3883880" y="2123080"/>
              <a:ext cx="7200" cy="176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65880" y="2105440"/>
                <a:ext cx="42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14:cNvPr>
              <p14:cNvContentPartPr/>
              <p14:nvPr/>
            </p14:nvContentPartPr>
            <p14:xfrm>
              <a:off x="2336240" y="1779280"/>
              <a:ext cx="1293480" cy="48564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318600" y="1761640"/>
                <a:ext cx="132912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14:cNvPr>
              <p14:cNvContentPartPr/>
              <p14:nvPr/>
            </p14:nvContentPartPr>
            <p14:xfrm>
              <a:off x="646760" y="1804480"/>
              <a:ext cx="1219320" cy="49284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8760" y="1786840"/>
                <a:ext cx="125496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14:cNvPr>
              <p14:cNvContentPartPr/>
              <p14:nvPr/>
            </p14:nvContentPartPr>
            <p14:xfrm>
              <a:off x="1167680" y="2947120"/>
              <a:ext cx="163080" cy="9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0040" y="292912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14:cNvPr>
              <p14:cNvContentPartPr/>
              <p14:nvPr/>
            </p14:nvContentPartPr>
            <p14:xfrm>
              <a:off x="1208720" y="3067720"/>
              <a:ext cx="14328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190720" y="30500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14:cNvPr>
              <p14:cNvContentPartPr/>
              <p14:nvPr/>
            </p14:nvContentPartPr>
            <p14:xfrm>
              <a:off x="2407520" y="2929840"/>
              <a:ext cx="18216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389520" y="2911840"/>
                <a:ext cx="217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14:cNvPr>
              <p14:cNvContentPartPr/>
              <p14:nvPr/>
            </p14:nvContentPartPr>
            <p14:xfrm>
              <a:off x="2438120" y="3017320"/>
              <a:ext cx="122400" cy="2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20480" y="2999320"/>
                <a:ext cx="158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14:cNvPr>
              <p14:cNvContentPartPr/>
              <p14:nvPr/>
            </p14:nvContentPartPr>
            <p14:xfrm>
              <a:off x="1485560" y="2688280"/>
              <a:ext cx="610200" cy="6019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467571" y="2670291"/>
                <a:ext cx="645819" cy="637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14:cNvPr>
              <p14:cNvContentPartPr/>
              <p14:nvPr/>
            </p14:nvContentPartPr>
            <p14:xfrm>
              <a:off x="516440" y="2870800"/>
              <a:ext cx="50868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8453" y="2853160"/>
                <a:ext cx="544295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14:cNvPr>
              <p14:cNvContentPartPr/>
              <p14:nvPr/>
            </p14:nvContentPartPr>
            <p14:xfrm>
              <a:off x="3332000" y="2671720"/>
              <a:ext cx="11160" cy="1454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314360" y="2653720"/>
                <a:ext cx="468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14:cNvPr>
              <p14:cNvContentPartPr/>
              <p14:nvPr/>
            </p14:nvContentPartPr>
            <p14:xfrm>
              <a:off x="3179720" y="2874400"/>
              <a:ext cx="234720" cy="31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161720" y="285676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14:cNvPr>
              <p14:cNvContentPartPr/>
              <p14:nvPr/>
            </p14:nvContentPartPr>
            <p14:xfrm>
              <a:off x="3220400" y="2975200"/>
              <a:ext cx="148680" cy="2325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02400" y="2957560"/>
                <a:ext cx="1843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14:cNvPr>
              <p14:cNvContentPartPr/>
              <p14:nvPr/>
            </p14:nvContentPartPr>
            <p14:xfrm>
              <a:off x="3525680" y="2620960"/>
              <a:ext cx="564840" cy="610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07680" y="2602960"/>
                <a:ext cx="60048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14:cNvPr>
              <p14:cNvContentPartPr/>
              <p14:nvPr/>
            </p14:nvContentPartPr>
            <p14:xfrm>
              <a:off x="2713160" y="2661640"/>
              <a:ext cx="323640" cy="4867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695520" y="2643640"/>
                <a:ext cx="3592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EE472A-465B-434F-87FE-0C4B93AA74F9}"/>
                  </a:ext>
                </a:extLst>
              </p14:cNvPr>
              <p14:cNvContentPartPr/>
              <p14:nvPr/>
            </p14:nvContentPartPr>
            <p14:xfrm>
              <a:off x="4439360" y="2816080"/>
              <a:ext cx="235080" cy="18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EE472A-465B-434F-87FE-0C4B93AA74F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421720" y="2798080"/>
                <a:ext cx="2707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B1B84B6-2719-48FC-AC57-78B32B6DF7B4}"/>
                  </a:ext>
                </a:extLst>
              </p14:cNvPr>
              <p14:cNvContentPartPr/>
              <p14:nvPr/>
            </p14:nvContentPartPr>
            <p14:xfrm>
              <a:off x="4439360" y="2898520"/>
              <a:ext cx="254880" cy="277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B1B84B6-2719-48FC-AC57-78B32B6DF7B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21720" y="2880520"/>
                <a:ext cx="290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73BBFC8-765F-4B43-8ADD-7BE72521B7F7}"/>
                  </a:ext>
                </a:extLst>
              </p14:cNvPr>
              <p14:cNvContentPartPr/>
              <p14:nvPr/>
            </p14:nvContentPartPr>
            <p14:xfrm>
              <a:off x="4571480" y="2691880"/>
              <a:ext cx="200160" cy="2898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73BBFC8-765F-4B43-8ADD-7BE72521B7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553840" y="2674240"/>
                <a:ext cx="2358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01986F4-FC89-435B-A9AB-A2BA08751D7E}"/>
                  </a:ext>
                </a:extLst>
              </p14:cNvPr>
              <p14:cNvContentPartPr/>
              <p14:nvPr/>
            </p14:nvContentPartPr>
            <p14:xfrm>
              <a:off x="5132720" y="2755960"/>
              <a:ext cx="306720" cy="18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01986F4-FC89-435B-A9AB-A2BA08751D7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15080" y="2738320"/>
                <a:ext cx="3423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8A2473-ABF5-4A39-B0FC-DE8439A9CD09}"/>
                  </a:ext>
                </a:extLst>
              </p14:cNvPr>
              <p14:cNvContentPartPr/>
              <p14:nvPr/>
            </p14:nvContentPartPr>
            <p14:xfrm>
              <a:off x="5472920" y="2854600"/>
              <a:ext cx="104760" cy="1490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8A2473-ABF5-4A39-B0FC-DE8439A9CD0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455280" y="2836960"/>
                <a:ext cx="14040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20DD360-561B-44D4-90AD-F8522DC434F1}"/>
                  </a:ext>
                </a:extLst>
              </p14:cNvPr>
              <p14:cNvContentPartPr/>
              <p14:nvPr/>
            </p14:nvContentPartPr>
            <p14:xfrm>
              <a:off x="5496320" y="2854600"/>
              <a:ext cx="63720" cy="119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20DD360-561B-44D4-90AD-F8522DC434F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78320" y="2836960"/>
                <a:ext cx="99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0302C8-C058-42A1-9E8C-CED70DEA388E}"/>
                  </a:ext>
                </a:extLst>
              </p14:cNvPr>
              <p14:cNvContentPartPr/>
              <p14:nvPr/>
            </p14:nvContentPartPr>
            <p14:xfrm>
              <a:off x="5665160" y="2641120"/>
              <a:ext cx="105840" cy="30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0302C8-C058-42A1-9E8C-CED70DEA388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47520" y="2623480"/>
                <a:ext cx="141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CA43E75-C496-4B9A-B3BE-9633CED61AAA}"/>
                  </a:ext>
                </a:extLst>
              </p14:cNvPr>
              <p14:cNvContentPartPr/>
              <p14:nvPr/>
            </p14:nvContentPartPr>
            <p14:xfrm>
              <a:off x="5780720" y="2753440"/>
              <a:ext cx="141120" cy="1540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CA43E75-C496-4B9A-B3BE-9633CED61A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763080" y="2735440"/>
                <a:ext cx="1767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2190FC-2E55-4BC2-88AF-0FBFD891A001}"/>
                  </a:ext>
                </a:extLst>
              </p14:cNvPr>
              <p14:cNvContentPartPr/>
              <p14:nvPr/>
            </p14:nvContentPartPr>
            <p14:xfrm>
              <a:off x="5975840" y="2773240"/>
              <a:ext cx="59040" cy="1350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2190FC-2E55-4BC2-88AF-0FBFD891A00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57840" y="2755600"/>
                <a:ext cx="946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EB3F69A-98AC-4FD1-8316-39218914CAFA}"/>
                  </a:ext>
                </a:extLst>
              </p14:cNvPr>
              <p14:cNvContentPartPr/>
              <p14:nvPr/>
            </p14:nvContentPartPr>
            <p14:xfrm>
              <a:off x="6056480" y="2631400"/>
              <a:ext cx="93240" cy="322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EB3F69A-98AC-4FD1-8316-39218914CAF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38840" y="2613400"/>
                <a:ext cx="1288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996BB7D-3BC0-4AE3-95C4-6139904D6FEB}"/>
                  </a:ext>
                </a:extLst>
              </p14:cNvPr>
              <p14:cNvContentPartPr/>
              <p14:nvPr/>
            </p14:nvContentPartPr>
            <p14:xfrm>
              <a:off x="6298760" y="2793760"/>
              <a:ext cx="12168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996BB7D-3BC0-4AE3-95C4-6139904D6FE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81120" y="277576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86398C4-CE3C-490D-A3B1-C4ABD7287EE6}"/>
                  </a:ext>
                </a:extLst>
              </p14:cNvPr>
              <p14:cNvContentPartPr/>
              <p14:nvPr/>
            </p14:nvContentPartPr>
            <p14:xfrm>
              <a:off x="6278600" y="2894920"/>
              <a:ext cx="133200" cy="11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86398C4-CE3C-490D-A3B1-C4ABD7287EE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260600" y="28772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2878593-FDE9-49E3-B14B-736D42781931}"/>
                  </a:ext>
                </a:extLst>
              </p14:cNvPr>
              <p14:cNvContentPartPr/>
              <p14:nvPr/>
            </p14:nvContentPartPr>
            <p14:xfrm>
              <a:off x="6579920" y="2549680"/>
              <a:ext cx="1197360" cy="581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2878593-FDE9-49E3-B14B-736D4278193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562280" y="2532029"/>
                <a:ext cx="1233000" cy="617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D64B07-4866-4008-85D1-B6E5E7DC58A6}"/>
                  </a:ext>
                </a:extLst>
              </p14:cNvPr>
              <p14:cNvContentPartPr/>
              <p14:nvPr/>
            </p14:nvContentPartPr>
            <p14:xfrm>
              <a:off x="537320" y="3667840"/>
              <a:ext cx="308160" cy="2347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D64B07-4866-4008-85D1-B6E5E7DC58A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19320" y="3649840"/>
                <a:ext cx="343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DDDEC5-FA3E-4E1E-BAF6-2508A68F044D}"/>
                  </a:ext>
                </a:extLst>
              </p14:cNvPr>
              <p14:cNvContentPartPr/>
              <p14:nvPr/>
            </p14:nvContentPartPr>
            <p14:xfrm>
              <a:off x="934760" y="3819760"/>
              <a:ext cx="113040" cy="322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DDDEC5-FA3E-4E1E-BAF6-2508A68F04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917120" y="3801760"/>
                <a:ext cx="1486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89068A-B891-4529-B405-A934F19E5DF8}"/>
                  </a:ext>
                </a:extLst>
              </p14:cNvPr>
              <p14:cNvContentPartPr/>
              <p14:nvPr/>
            </p14:nvContentPartPr>
            <p14:xfrm>
              <a:off x="1218800" y="3562000"/>
              <a:ext cx="1005480" cy="708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89068A-B891-4529-B405-A934F19E5DF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201154" y="3544000"/>
                <a:ext cx="1041133" cy="74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271B97C-6CDA-4263-989B-944DB064D9E7}"/>
                  </a:ext>
                </a:extLst>
              </p14:cNvPr>
              <p14:cNvContentPartPr/>
              <p14:nvPr/>
            </p14:nvContentPartPr>
            <p14:xfrm>
              <a:off x="2407520" y="3616720"/>
              <a:ext cx="1565280" cy="6721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271B97C-6CDA-4263-989B-944DB064D9E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389520" y="3598710"/>
                <a:ext cx="1600920" cy="707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2CB1525-8C97-4C01-BCA4-B59CF953464B}"/>
                  </a:ext>
                </a:extLst>
              </p14:cNvPr>
              <p14:cNvContentPartPr/>
              <p14:nvPr/>
            </p14:nvContentPartPr>
            <p14:xfrm>
              <a:off x="4114280" y="3758560"/>
              <a:ext cx="182160" cy="3470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2CB1525-8C97-4C01-BCA4-B59CF953464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96640" y="3740920"/>
                <a:ext cx="217800" cy="38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331869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14:cNvPr>
              <p14:cNvContentPartPr/>
              <p14:nvPr/>
            </p14:nvContentPartPr>
            <p14:xfrm>
              <a:off x="538040" y="2375440"/>
              <a:ext cx="3118320" cy="630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0400" y="2357800"/>
                <a:ext cx="315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14:cNvPr>
              <p14:cNvContentPartPr/>
              <p14:nvPr/>
            </p14:nvContentPartPr>
            <p14:xfrm>
              <a:off x="3864080" y="1940200"/>
              <a:ext cx="6840" cy="1044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46080" y="1922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14:cNvPr>
              <p14:cNvContentPartPr/>
              <p14:nvPr/>
            </p14:nvContentPartPr>
            <p14:xfrm>
              <a:off x="3883880" y="2123080"/>
              <a:ext cx="7200" cy="176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65880" y="2105440"/>
                <a:ext cx="42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14:cNvPr>
              <p14:cNvContentPartPr/>
              <p14:nvPr/>
            </p14:nvContentPartPr>
            <p14:xfrm>
              <a:off x="2336240" y="1779280"/>
              <a:ext cx="1293480" cy="48564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318600" y="1761640"/>
                <a:ext cx="132912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14:cNvPr>
              <p14:cNvContentPartPr/>
              <p14:nvPr/>
            </p14:nvContentPartPr>
            <p14:xfrm>
              <a:off x="646760" y="1804480"/>
              <a:ext cx="1219320" cy="49284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8760" y="1786840"/>
                <a:ext cx="125496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14:cNvPr>
              <p14:cNvContentPartPr/>
              <p14:nvPr/>
            </p14:nvContentPartPr>
            <p14:xfrm>
              <a:off x="1167680" y="2947120"/>
              <a:ext cx="163080" cy="9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0040" y="292912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14:cNvPr>
              <p14:cNvContentPartPr/>
              <p14:nvPr/>
            </p14:nvContentPartPr>
            <p14:xfrm>
              <a:off x="1208720" y="3067720"/>
              <a:ext cx="14328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190720" y="30500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14:cNvPr>
              <p14:cNvContentPartPr/>
              <p14:nvPr/>
            </p14:nvContentPartPr>
            <p14:xfrm>
              <a:off x="2407520" y="2929840"/>
              <a:ext cx="18216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389520" y="2911840"/>
                <a:ext cx="217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14:cNvPr>
              <p14:cNvContentPartPr/>
              <p14:nvPr/>
            </p14:nvContentPartPr>
            <p14:xfrm>
              <a:off x="2438120" y="3017320"/>
              <a:ext cx="122400" cy="2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20480" y="2999320"/>
                <a:ext cx="158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14:cNvPr>
              <p14:cNvContentPartPr/>
              <p14:nvPr/>
            </p14:nvContentPartPr>
            <p14:xfrm>
              <a:off x="1485560" y="2688280"/>
              <a:ext cx="610200" cy="6019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467571" y="2670291"/>
                <a:ext cx="645819" cy="637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14:cNvPr>
              <p14:cNvContentPartPr/>
              <p14:nvPr/>
            </p14:nvContentPartPr>
            <p14:xfrm>
              <a:off x="516440" y="2870800"/>
              <a:ext cx="50868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8453" y="2853160"/>
                <a:ext cx="544295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14:cNvPr>
              <p14:cNvContentPartPr/>
              <p14:nvPr/>
            </p14:nvContentPartPr>
            <p14:xfrm>
              <a:off x="3332000" y="2671720"/>
              <a:ext cx="11160" cy="1454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314360" y="2653720"/>
                <a:ext cx="468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14:cNvPr>
              <p14:cNvContentPartPr/>
              <p14:nvPr/>
            </p14:nvContentPartPr>
            <p14:xfrm>
              <a:off x="3179720" y="2874400"/>
              <a:ext cx="234720" cy="31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161720" y="285676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14:cNvPr>
              <p14:cNvContentPartPr/>
              <p14:nvPr/>
            </p14:nvContentPartPr>
            <p14:xfrm>
              <a:off x="3220400" y="2975200"/>
              <a:ext cx="148680" cy="2325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02400" y="2957560"/>
                <a:ext cx="1843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14:cNvPr>
              <p14:cNvContentPartPr/>
              <p14:nvPr/>
            </p14:nvContentPartPr>
            <p14:xfrm>
              <a:off x="3525680" y="2620960"/>
              <a:ext cx="564840" cy="610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07680" y="2602960"/>
                <a:ext cx="60048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14:cNvPr>
              <p14:cNvContentPartPr/>
              <p14:nvPr/>
            </p14:nvContentPartPr>
            <p14:xfrm>
              <a:off x="2713160" y="2661640"/>
              <a:ext cx="323640" cy="4867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695520" y="2643640"/>
                <a:ext cx="3592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EE472A-465B-434F-87FE-0C4B93AA74F9}"/>
                  </a:ext>
                </a:extLst>
              </p14:cNvPr>
              <p14:cNvContentPartPr/>
              <p14:nvPr/>
            </p14:nvContentPartPr>
            <p14:xfrm>
              <a:off x="4439360" y="2816080"/>
              <a:ext cx="235080" cy="18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EE472A-465B-434F-87FE-0C4B93AA74F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421720" y="2798080"/>
                <a:ext cx="2707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B1B84B6-2719-48FC-AC57-78B32B6DF7B4}"/>
                  </a:ext>
                </a:extLst>
              </p14:cNvPr>
              <p14:cNvContentPartPr/>
              <p14:nvPr/>
            </p14:nvContentPartPr>
            <p14:xfrm>
              <a:off x="4439360" y="2898520"/>
              <a:ext cx="254880" cy="277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B1B84B6-2719-48FC-AC57-78B32B6DF7B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21720" y="2880520"/>
                <a:ext cx="290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73BBFC8-765F-4B43-8ADD-7BE72521B7F7}"/>
                  </a:ext>
                </a:extLst>
              </p14:cNvPr>
              <p14:cNvContentPartPr/>
              <p14:nvPr/>
            </p14:nvContentPartPr>
            <p14:xfrm>
              <a:off x="4571480" y="2691880"/>
              <a:ext cx="200160" cy="2898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73BBFC8-765F-4B43-8ADD-7BE72521B7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553840" y="2674240"/>
                <a:ext cx="2358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01986F4-FC89-435B-A9AB-A2BA08751D7E}"/>
                  </a:ext>
                </a:extLst>
              </p14:cNvPr>
              <p14:cNvContentPartPr/>
              <p14:nvPr/>
            </p14:nvContentPartPr>
            <p14:xfrm>
              <a:off x="5132720" y="2755960"/>
              <a:ext cx="306720" cy="18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01986F4-FC89-435B-A9AB-A2BA08751D7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15080" y="2738320"/>
                <a:ext cx="3423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8A2473-ABF5-4A39-B0FC-DE8439A9CD09}"/>
                  </a:ext>
                </a:extLst>
              </p14:cNvPr>
              <p14:cNvContentPartPr/>
              <p14:nvPr/>
            </p14:nvContentPartPr>
            <p14:xfrm>
              <a:off x="5472920" y="2854600"/>
              <a:ext cx="104760" cy="1490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8A2473-ABF5-4A39-B0FC-DE8439A9CD0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455280" y="2836960"/>
                <a:ext cx="14040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20DD360-561B-44D4-90AD-F8522DC434F1}"/>
                  </a:ext>
                </a:extLst>
              </p14:cNvPr>
              <p14:cNvContentPartPr/>
              <p14:nvPr/>
            </p14:nvContentPartPr>
            <p14:xfrm>
              <a:off x="5496320" y="2854600"/>
              <a:ext cx="63720" cy="119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20DD360-561B-44D4-90AD-F8522DC434F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78320" y="2836960"/>
                <a:ext cx="99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0302C8-C058-42A1-9E8C-CED70DEA388E}"/>
                  </a:ext>
                </a:extLst>
              </p14:cNvPr>
              <p14:cNvContentPartPr/>
              <p14:nvPr/>
            </p14:nvContentPartPr>
            <p14:xfrm>
              <a:off x="5665160" y="2641120"/>
              <a:ext cx="105840" cy="30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0302C8-C058-42A1-9E8C-CED70DEA388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47520" y="2623480"/>
                <a:ext cx="141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CA43E75-C496-4B9A-B3BE-9633CED61AAA}"/>
                  </a:ext>
                </a:extLst>
              </p14:cNvPr>
              <p14:cNvContentPartPr/>
              <p14:nvPr/>
            </p14:nvContentPartPr>
            <p14:xfrm>
              <a:off x="5780720" y="2753440"/>
              <a:ext cx="141120" cy="1540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CA43E75-C496-4B9A-B3BE-9633CED61A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763080" y="2735440"/>
                <a:ext cx="1767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2190FC-2E55-4BC2-88AF-0FBFD891A001}"/>
                  </a:ext>
                </a:extLst>
              </p14:cNvPr>
              <p14:cNvContentPartPr/>
              <p14:nvPr/>
            </p14:nvContentPartPr>
            <p14:xfrm>
              <a:off x="5975840" y="2773240"/>
              <a:ext cx="59040" cy="1350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2190FC-2E55-4BC2-88AF-0FBFD891A00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57840" y="2755600"/>
                <a:ext cx="946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EB3F69A-98AC-4FD1-8316-39218914CAFA}"/>
                  </a:ext>
                </a:extLst>
              </p14:cNvPr>
              <p14:cNvContentPartPr/>
              <p14:nvPr/>
            </p14:nvContentPartPr>
            <p14:xfrm>
              <a:off x="6056480" y="2631400"/>
              <a:ext cx="93240" cy="322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EB3F69A-98AC-4FD1-8316-39218914CAF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38840" y="2613400"/>
                <a:ext cx="1288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996BB7D-3BC0-4AE3-95C4-6139904D6FEB}"/>
                  </a:ext>
                </a:extLst>
              </p14:cNvPr>
              <p14:cNvContentPartPr/>
              <p14:nvPr/>
            </p14:nvContentPartPr>
            <p14:xfrm>
              <a:off x="6298760" y="2793760"/>
              <a:ext cx="12168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996BB7D-3BC0-4AE3-95C4-6139904D6FE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81120" y="277576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86398C4-CE3C-490D-A3B1-C4ABD7287EE6}"/>
                  </a:ext>
                </a:extLst>
              </p14:cNvPr>
              <p14:cNvContentPartPr/>
              <p14:nvPr/>
            </p14:nvContentPartPr>
            <p14:xfrm>
              <a:off x="6278600" y="2894920"/>
              <a:ext cx="133200" cy="11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86398C4-CE3C-490D-A3B1-C4ABD7287EE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260600" y="28772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2878593-FDE9-49E3-B14B-736D42781931}"/>
                  </a:ext>
                </a:extLst>
              </p14:cNvPr>
              <p14:cNvContentPartPr/>
              <p14:nvPr/>
            </p14:nvContentPartPr>
            <p14:xfrm>
              <a:off x="6579920" y="2549680"/>
              <a:ext cx="1197360" cy="581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2878593-FDE9-49E3-B14B-736D4278193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562280" y="2532029"/>
                <a:ext cx="1233000" cy="617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D64B07-4866-4008-85D1-B6E5E7DC58A6}"/>
                  </a:ext>
                </a:extLst>
              </p14:cNvPr>
              <p14:cNvContentPartPr/>
              <p14:nvPr/>
            </p14:nvContentPartPr>
            <p14:xfrm>
              <a:off x="537320" y="3667840"/>
              <a:ext cx="308160" cy="2347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D64B07-4866-4008-85D1-B6E5E7DC58A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19320" y="3649840"/>
                <a:ext cx="343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DDDEC5-FA3E-4E1E-BAF6-2508A68F044D}"/>
                  </a:ext>
                </a:extLst>
              </p14:cNvPr>
              <p14:cNvContentPartPr/>
              <p14:nvPr/>
            </p14:nvContentPartPr>
            <p14:xfrm>
              <a:off x="934760" y="3819760"/>
              <a:ext cx="113040" cy="322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DDDEC5-FA3E-4E1E-BAF6-2508A68F04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917120" y="3801760"/>
                <a:ext cx="1486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89068A-B891-4529-B405-A934F19E5DF8}"/>
                  </a:ext>
                </a:extLst>
              </p14:cNvPr>
              <p14:cNvContentPartPr/>
              <p14:nvPr/>
            </p14:nvContentPartPr>
            <p14:xfrm>
              <a:off x="1218800" y="3562000"/>
              <a:ext cx="1005480" cy="708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89068A-B891-4529-B405-A934F19E5DF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201154" y="3544000"/>
                <a:ext cx="1041133" cy="74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271B97C-6CDA-4263-989B-944DB064D9E7}"/>
                  </a:ext>
                </a:extLst>
              </p14:cNvPr>
              <p14:cNvContentPartPr/>
              <p14:nvPr/>
            </p14:nvContentPartPr>
            <p14:xfrm>
              <a:off x="2407520" y="3616720"/>
              <a:ext cx="1565280" cy="6721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271B97C-6CDA-4263-989B-944DB064D9E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389520" y="3598710"/>
                <a:ext cx="1600920" cy="707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2CB1525-8C97-4C01-BCA4-B59CF953464B}"/>
                  </a:ext>
                </a:extLst>
              </p14:cNvPr>
              <p14:cNvContentPartPr/>
              <p14:nvPr/>
            </p14:nvContentPartPr>
            <p14:xfrm>
              <a:off x="4114280" y="3758560"/>
              <a:ext cx="182160" cy="3470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2CB1525-8C97-4C01-BCA4-B59CF953464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96640" y="3740920"/>
                <a:ext cx="2178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03F0F5-C9BB-4972-ACF1-ADD01065F4C4}"/>
                  </a:ext>
                </a:extLst>
              </p14:cNvPr>
              <p14:cNvContentPartPr/>
              <p14:nvPr/>
            </p14:nvContentPartPr>
            <p14:xfrm>
              <a:off x="6217400" y="3825880"/>
              <a:ext cx="122040" cy="43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03F0F5-C9BB-4972-ACF1-ADD01065F4C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199760" y="3808240"/>
                <a:ext cx="157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DC0244D-B264-4349-A205-6811E3C5656D}"/>
                  </a:ext>
                </a:extLst>
              </p14:cNvPr>
              <p14:cNvContentPartPr/>
              <p14:nvPr/>
            </p14:nvContentPartPr>
            <p14:xfrm>
              <a:off x="6227840" y="3910840"/>
              <a:ext cx="122400" cy="208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DC0244D-B264-4349-A205-6811E3C5656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209840" y="3893200"/>
                <a:ext cx="158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3E85DD-A3E6-4EA4-926A-08AB1E2D9D11}"/>
                  </a:ext>
                </a:extLst>
              </p14:cNvPr>
              <p14:cNvContentPartPr/>
              <p14:nvPr/>
            </p14:nvContentPartPr>
            <p14:xfrm>
              <a:off x="5811320" y="3708160"/>
              <a:ext cx="213480" cy="30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3E85DD-A3E6-4EA4-926A-08AB1E2D9D1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793680" y="3690160"/>
                <a:ext cx="2491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D055725-E4A7-48A7-95CB-94EBA22582B5}"/>
                  </a:ext>
                </a:extLst>
              </p14:cNvPr>
              <p14:cNvContentPartPr/>
              <p14:nvPr/>
            </p14:nvContentPartPr>
            <p14:xfrm>
              <a:off x="5007080" y="3728320"/>
              <a:ext cx="722160" cy="4579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D055725-E4A7-48A7-95CB-94EBA22582B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989080" y="3710680"/>
                <a:ext cx="75780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BA0308A-AC41-455A-8EAA-9115046ADD04}"/>
                  </a:ext>
                </a:extLst>
              </p14:cNvPr>
              <p14:cNvContentPartPr/>
              <p14:nvPr/>
            </p14:nvContentPartPr>
            <p14:xfrm>
              <a:off x="4490120" y="3799240"/>
              <a:ext cx="295920" cy="2941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BA0308A-AC41-455A-8EAA-9115046ADD0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72459" y="3781600"/>
                <a:ext cx="331603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4C5BCE-2CC3-42F7-AA31-C4C0CE34C577}"/>
                  </a:ext>
                </a:extLst>
              </p14:cNvPr>
              <p14:cNvContentPartPr/>
              <p14:nvPr/>
            </p14:nvContentPartPr>
            <p14:xfrm>
              <a:off x="6541760" y="3666400"/>
              <a:ext cx="547920" cy="2865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4C5BCE-2CC3-42F7-AA31-C4C0CE34C577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23760" y="3648760"/>
                <a:ext cx="5835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AF15C8E-0204-4558-96D7-0981E3A668C5}"/>
                  </a:ext>
                </a:extLst>
              </p14:cNvPr>
              <p14:cNvContentPartPr/>
              <p14:nvPr/>
            </p14:nvContentPartPr>
            <p14:xfrm>
              <a:off x="7329800" y="3880960"/>
              <a:ext cx="107280" cy="1710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AF15C8E-0204-4558-96D7-0981E3A668C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311800" y="3862960"/>
                <a:ext cx="142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A151160-4E7D-4AC6-8C86-9EAAC329EFDE}"/>
                  </a:ext>
                </a:extLst>
              </p14:cNvPr>
              <p14:cNvContentPartPr/>
              <p14:nvPr/>
            </p14:nvContentPartPr>
            <p14:xfrm>
              <a:off x="7243760" y="3647320"/>
              <a:ext cx="305640" cy="1616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A151160-4E7D-4AC6-8C86-9EAAC329EFDE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226120" y="3629320"/>
                <a:ext cx="34128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B40766A-721A-4652-9A50-622B4F8856FD}"/>
                  </a:ext>
                </a:extLst>
              </p14:cNvPr>
              <p14:cNvContentPartPr/>
              <p14:nvPr/>
            </p14:nvContentPartPr>
            <p14:xfrm>
              <a:off x="7528160" y="3896440"/>
              <a:ext cx="144000" cy="673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B40766A-721A-4652-9A50-622B4F8856F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510160" y="3878800"/>
                <a:ext cx="1796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CA1D31-658D-4885-A42D-2238F204DB08}"/>
                  </a:ext>
                </a:extLst>
              </p14:cNvPr>
              <p14:cNvContentPartPr/>
              <p14:nvPr/>
            </p14:nvContentPartPr>
            <p14:xfrm>
              <a:off x="2875880" y="3992560"/>
              <a:ext cx="111240" cy="309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CA1D31-658D-4885-A42D-2238F204DB0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857880" y="3974560"/>
                <a:ext cx="146880" cy="6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1219403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14:cNvPr>
              <p14:cNvContentPartPr/>
              <p14:nvPr/>
            </p14:nvContentPartPr>
            <p14:xfrm>
              <a:off x="538040" y="2375440"/>
              <a:ext cx="3118320" cy="630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0400" y="2357800"/>
                <a:ext cx="315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14:cNvPr>
              <p14:cNvContentPartPr/>
              <p14:nvPr/>
            </p14:nvContentPartPr>
            <p14:xfrm>
              <a:off x="3864080" y="1940200"/>
              <a:ext cx="6840" cy="1044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46080" y="1922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14:cNvPr>
              <p14:cNvContentPartPr/>
              <p14:nvPr/>
            </p14:nvContentPartPr>
            <p14:xfrm>
              <a:off x="3883880" y="2123080"/>
              <a:ext cx="7200" cy="176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65880" y="2105440"/>
                <a:ext cx="42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14:cNvPr>
              <p14:cNvContentPartPr/>
              <p14:nvPr/>
            </p14:nvContentPartPr>
            <p14:xfrm>
              <a:off x="2336240" y="1779280"/>
              <a:ext cx="1293480" cy="48564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318600" y="1761640"/>
                <a:ext cx="132912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14:cNvPr>
              <p14:cNvContentPartPr/>
              <p14:nvPr/>
            </p14:nvContentPartPr>
            <p14:xfrm>
              <a:off x="646760" y="1804480"/>
              <a:ext cx="1219320" cy="49284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8760" y="1786840"/>
                <a:ext cx="125496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14:cNvPr>
              <p14:cNvContentPartPr/>
              <p14:nvPr/>
            </p14:nvContentPartPr>
            <p14:xfrm>
              <a:off x="1167680" y="2947120"/>
              <a:ext cx="163080" cy="9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0040" y="292912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14:cNvPr>
              <p14:cNvContentPartPr/>
              <p14:nvPr/>
            </p14:nvContentPartPr>
            <p14:xfrm>
              <a:off x="1208720" y="3067720"/>
              <a:ext cx="14328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190720" y="30500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14:cNvPr>
              <p14:cNvContentPartPr/>
              <p14:nvPr/>
            </p14:nvContentPartPr>
            <p14:xfrm>
              <a:off x="2407520" y="2929840"/>
              <a:ext cx="18216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389520" y="2911840"/>
                <a:ext cx="217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14:cNvPr>
              <p14:cNvContentPartPr/>
              <p14:nvPr/>
            </p14:nvContentPartPr>
            <p14:xfrm>
              <a:off x="2438120" y="3017320"/>
              <a:ext cx="122400" cy="2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20480" y="2999320"/>
                <a:ext cx="158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14:cNvPr>
              <p14:cNvContentPartPr/>
              <p14:nvPr/>
            </p14:nvContentPartPr>
            <p14:xfrm>
              <a:off x="1485560" y="2688280"/>
              <a:ext cx="610200" cy="6019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467571" y="2670291"/>
                <a:ext cx="645819" cy="637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14:cNvPr>
              <p14:cNvContentPartPr/>
              <p14:nvPr/>
            </p14:nvContentPartPr>
            <p14:xfrm>
              <a:off x="516440" y="2870800"/>
              <a:ext cx="50868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8453" y="2853160"/>
                <a:ext cx="544295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14:cNvPr>
              <p14:cNvContentPartPr/>
              <p14:nvPr/>
            </p14:nvContentPartPr>
            <p14:xfrm>
              <a:off x="3332000" y="2671720"/>
              <a:ext cx="11160" cy="1454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314360" y="2653720"/>
                <a:ext cx="468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14:cNvPr>
              <p14:cNvContentPartPr/>
              <p14:nvPr/>
            </p14:nvContentPartPr>
            <p14:xfrm>
              <a:off x="3179720" y="2874400"/>
              <a:ext cx="234720" cy="31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161720" y="285676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14:cNvPr>
              <p14:cNvContentPartPr/>
              <p14:nvPr/>
            </p14:nvContentPartPr>
            <p14:xfrm>
              <a:off x="3220400" y="2975200"/>
              <a:ext cx="148680" cy="2325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02400" y="2957560"/>
                <a:ext cx="1843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14:cNvPr>
              <p14:cNvContentPartPr/>
              <p14:nvPr/>
            </p14:nvContentPartPr>
            <p14:xfrm>
              <a:off x="3525680" y="2620960"/>
              <a:ext cx="564840" cy="610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07680" y="2602960"/>
                <a:ext cx="60048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14:cNvPr>
              <p14:cNvContentPartPr/>
              <p14:nvPr/>
            </p14:nvContentPartPr>
            <p14:xfrm>
              <a:off x="2713160" y="2661640"/>
              <a:ext cx="323640" cy="4867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695520" y="2643640"/>
                <a:ext cx="3592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EE472A-465B-434F-87FE-0C4B93AA74F9}"/>
                  </a:ext>
                </a:extLst>
              </p14:cNvPr>
              <p14:cNvContentPartPr/>
              <p14:nvPr/>
            </p14:nvContentPartPr>
            <p14:xfrm>
              <a:off x="4439360" y="2816080"/>
              <a:ext cx="235080" cy="18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EE472A-465B-434F-87FE-0C4B93AA74F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421720" y="2798080"/>
                <a:ext cx="2707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B1B84B6-2719-48FC-AC57-78B32B6DF7B4}"/>
                  </a:ext>
                </a:extLst>
              </p14:cNvPr>
              <p14:cNvContentPartPr/>
              <p14:nvPr/>
            </p14:nvContentPartPr>
            <p14:xfrm>
              <a:off x="4439360" y="2898520"/>
              <a:ext cx="254880" cy="277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B1B84B6-2719-48FC-AC57-78B32B6DF7B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21720" y="2880520"/>
                <a:ext cx="290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73BBFC8-765F-4B43-8ADD-7BE72521B7F7}"/>
                  </a:ext>
                </a:extLst>
              </p14:cNvPr>
              <p14:cNvContentPartPr/>
              <p14:nvPr/>
            </p14:nvContentPartPr>
            <p14:xfrm>
              <a:off x="4571480" y="2691880"/>
              <a:ext cx="200160" cy="2898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73BBFC8-765F-4B43-8ADD-7BE72521B7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553840" y="2674240"/>
                <a:ext cx="2358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01986F4-FC89-435B-A9AB-A2BA08751D7E}"/>
                  </a:ext>
                </a:extLst>
              </p14:cNvPr>
              <p14:cNvContentPartPr/>
              <p14:nvPr/>
            </p14:nvContentPartPr>
            <p14:xfrm>
              <a:off x="5132720" y="2755960"/>
              <a:ext cx="306720" cy="18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01986F4-FC89-435B-A9AB-A2BA08751D7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15080" y="2738320"/>
                <a:ext cx="3423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8A2473-ABF5-4A39-B0FC-DE8439A9CD09}"/>
                  </a:ext>
                </a:extLst>
              </p14:cNvPr>
              <p14:cNvContentPartPr/>
              <p14:nvPr/>
            </p14:nvContentPartPr>
            <p14:xfrm>
              <a:off x="5472920" y="2854600"/>
              <a:ext cx="104760" cy="1490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8A2473-ABF5-4A39-B0FC-DE8439A9CD0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455280" y="2836960"/>
                <a:ext cx="14040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20DD360-561B-44D4-90AD-F8522DC434F1}"/>
                  </a:ext>
                </a:extLst>
              </p14:cNvPr>
              <p14:cNvContentPartPr/>
              <p14:nvPr/>
            </p14:nvContentPartPr>
            <p14:xfrm>
              <a:off x="5496320" y="2854600"/>
              <a:ext cx="63720" cy="119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20DD360-561B-44D4-90AD-F8522DC434F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78320" y="2836960"/>
                <a:ext cx="99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0302C8-C058-42A1-9E8C-CED70DEA388E}"/>
                  </a:ext>
                </a:extLst>
              </p14:cNvPr>
              <p14:cNvContentPartPr/>
              <p14:nvPr/>
            </p14:nvContentPartPr>
            <p14:xfrm>
              <a:off x="5665160" y="2641120"/>
              <a:ext cx="105840" cy="30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0302C8-C058-42A1-9E8C-CED70DEA388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47520" y="2623480"/>
                <a:ext cx="141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CA43E75-C496-4B9A-B3BE-9633CED61AAA}"/>
                  </a:ext>
                </a:extLst>
              </p14:cNvPr>
              <p14:cNvContentPartPr/>
              <p14:nvPr/>
            </p14:nvContentPartPr>
            <p14:xfrm>
              <a:off x="5780720" y="2753440"/>
              <a:ext cx="141120" cy="1540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CA43E75-C496-4B9A-B3BE-9633CED61A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763080" y="2735440"/>
                <a:ext cx="1767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2190FC-2E55-4BC2-88AF-0FBFD891A001}"/>
                  </a:ext>
                </a:extLst>
              </p14:cNvPr>
              <p14:cNvContentPartPr/>
              <p14:nvPr/>
            </p14:nvContentPartPr>
            <p14:xfrm>
              <a:off x="5975840" y="2773240"/>
              <a:ext cx="59040" cy="1350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2190FC-2E55-4BC2-88AF-0FBFD891A00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57840" y="2755600"/>
                <a:ext cx="946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EB3F69A-98AC-4FD1-8316-39218914CAFA}"/>
                  </a:ext>
                </a:extLst>
              </p14:cNvPr>
              <p14:cNvContentPartPr/>
              <p14:nvPr/>
            </p14:nvContentPartPr>
            <p14:xfrm>
              <a:off x="6056480" y="2631400"/>
              <a:ext cx="93240" cy="322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EB3F69A-98AC-4FD1-8316-39218914CAF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38840" y="2613400"/>
                <a:ext cx="1288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996BB7D-3BC0-4AE3-95C4-6139904D6FEB}"/>
                  </a:ext>
                </a:extLst>
              </p14:cNvPr>
              <p14:cNvContentPartPr/>
              <p14:nvPr/>
            </p14:nvContentPartPr>
            <p14:xfrm>
              <a:off x="6298760" y="2793760"/>
              <a:ext cx="12168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996BB7D-3BC0-4AE3-95C4-6139904D6FE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81120" y="277576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86398C4-CE3C-490D-A3B1-C4ABD7287EE6}"/>
                  </a:ext>
                </a:extLst>
              </p14:cNvPr>
              <p14:cNvContentPartPr/>
              <p14:nvPr/>
            </p14:nvContentPartPr>
            <p14:xfrm>
              <a:off x="6278600" y="2894920"/>
              <a:ext cx="133200" cy="11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86398C4-CE3C-490D-A3B1-C4ABD7287EE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260600" y="28772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2878593-FDE9-49E3-B14B-736D42781931}"/>
                  </a:ext>
                </a:extLst>
              </p14:cNvPr>
              <p14:cNvContentPartPr/>
              <p14:nvPr/>
            </p14:nvContentPartPr>
            <p14:xfrm>
              <a:off x="6579920" y="2549680"/>
              <a:ext cx="1197360" cy="581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2878593-FDE9-49E3-B14B-736D4278193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562280" y="2532029"/>
                <a:ext cx="1233000" cy="617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D64B07-4866-4008-85D1-B6E5E7DC58A6}"/>
                  </a:ext>
                </a:extLst>
              </p14:cNvPr>
              <p14:cNvContentPartPr/>
              <p14:nvPr/>
            </p14:nvContentPartPr>
            <p14:xfrm>
              <a:off x="537320" y="3667840"/>
              <a:ext cx="308160" cy="2347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D64B07-4866-4008-85D1-B6E5E7DC58A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19320" y="3649840"/>
                <a:ext cx="343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DDDEC5-FA3E-4E1E-BAF6-2508A68F044D}"/>
                  </a:ext>
                </a:extLst>
              </p14:cNvPr>
              <p14:cNvContentPartPr/>
              <p14:nvPr/>
            </p14:nvContentPartPr>
            <p14:xfrm>
              <a:off x="934760" y="3819760"/>
              <a:ext cx="113040" cy="322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DDDEC5-FA3E-4E1E-BAF6-2508A68F04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917120" y="3801760"/>
                <a:ext cx="1486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89068A-B891-4529-B405-A934F19E5DF8}"/>
                  </a:ext>
                </a:extLst>
              </p14:cNvPr>
              <p14:cNvContentPartPr/>
              <p14:nvPr/>
            </p14:nvContentPartPr>
            <p14:xfrm>
              <a:off x="1218800" y="3562000"/>
              <a:ext cx="1005480" cy="708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89068A-B891-4529-B405-A934F19E5DF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201154" y="3544000"/>
                <a:ext cx="1041133" cy="74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271B97C-6CDA-4263-989B-944DB064D9E7}"/>
                  </a:ext>
                </a:extLst>
              </p14:cNvPr>
              <p14:cNvContentPartPr/>
              <p14:nvPr/>
            </p14:nvContentPartPr>
            <p14:xfrm>
              <a:off x="2407520" y="3616720"/>
              <a:ext cx="1565280" cy="6721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271B97C-6CDA-4263-989B-944DB064D9E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389520" y="3598710"/>
                <a:ext cx="1600920" cy="707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2CB1525-8C97-4C01-BCA4-B59CF953464B}"/>
                  </a:ext>
                </a:extLst>
              </p14:cNvPr>
              <p14:cNvContentPartPr/>
              <p14:nvPr/>
            </p14:nvContentPartPr>
            <p14:xfrm>
              <a:off x="4114280" y="3758560"/>
              <a:ext cx="182160" cy="3470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2CB1525-8C97-4C01-BCA4-B59CF953464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96640" y="3740920"/>
                <a:ext cx="2178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03F0F5-C9BB-4972-ACF1-ADD01065F4C4}"/>
                  </a:ext>
                </a:extLst>
              </p14:cNvPr>
              <p14:cNvContentPartPr/>
              <p14:nvPr/>
            </p14:nvContentPartPr>
            <p14:xfrm>
              <a:off x="6217400" y="3825880"/>
              <a:ext cx="122040" cy="43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03F0F5-C9BB-4972-ACF1-ADD01065F4C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199760" y="3808240"/>
                <a:ext cx="157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DC0244D-B264-4349-A205-6811E3C5656D}"/>
                  </a:ext>
                </a:extLst>
              </p14:cNvPr>
              <p14:cNvContentPartPr/>
              <p14:nvPr/>
            </p14:nvContentPartPr>
            <p14:xfrm>
              <a:off x="6227840" y="3910840"/>
              <a:ext cx="122400" cy="208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DC0244D-B264-4349-A205-6811E3C5656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209840" y="3893200"/>
                <a:ext cx="158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3E85DD-A3E6-4EA4-926A-08AB1E2D9D11}"/>
                  </a:ext>
                </a:extLst>
              </p14:cNvPr>
              <p14:cNvContentPartPr/>
              <p14:nvPr/>
            </p14:nvContentPartPr>
            <p14:xfrm>
              <a:off x="5811320" y="3708160"/>
              <a:ext cx="213480" cy="30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3E85DD-A3E6-4EA4-926A-08AB1E2D9D1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793680" y="3690160"/>
                <a:ext cx="2491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D055725-E4A7-48A7-95CB-94EBA22582B5}"/>
                  </a:ext>
                </a:extLst>
              </p14:cNvPr>
              <p14:cNvContentPartPr/>
              <p14:nvPr/>
            </p14:nvContentPartPr>
            <p14:xfrm>
              <a:off x="5007080" y="3728320"/>
              <a:ext cx="722160" cy="4579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D055725-E4A7-48A7-95CB-94EBA22582B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989080" y="3710680"/>
                <a:ext cx="75780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BA0308A-AC41-455A-8EAA-9115046ADD04}"/>
                  </a:ext>
                </a:extLst>
              </p14:cNvPr>
              <p14:cNvContentPartPr/>
              <p14:nvPr/>
            </p14:nvContentPartPr>
            <p14:xfrm>
              <a:off x="4490120" y="3799240"/>
              <a:ext cx="295920" cy="2941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BA0308A-AC41-455A-8EAA-9115046ADD0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72459" y="3781600"/>
                <a:ext cx="331603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4C5BCE-2CC3-42F7-AA31-C4C0CE34C577}"/>
                  </a:ext>
                </a:extLst>
              </p14:cNvPr>
              <p14:cNvContentPartPr/>
              <p14:nvPr/>
            </p14:nvContentPartPr>
            <p14:xfrm>
              <a:off x="6541760" y="3666400"/>
              <a:ext cx="547920" cy="2865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4C5BCE-2CC3-42F7-AA31-C4C0CE34C577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23760" y="3648760"/>
                <a:ext cx="5835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AF15C8E-0204-4558-96D7-0981E3A668C5}"/>
                  </a:ext>
                </a:extLst>
              </p14:cNvPr>
              <p14:cNvContentPartPr/>
              <p14:nvPr/>
            </p14:nvContentPartPr>
            <p14:xfrm>
              <a:off x="7329800" y="3880960"/>
              <a:ext cx="107280" cy="1710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AF15C8E-0204-4558-96D7-0981E3A668C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311800" y="3862960"/>
                <a:ext cx="142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A151160-4E7D-4AC6-8C86-9EAAC329EFDE}"/>
                  </a:ext>
                </a:extLst>
              </p14:cNvPr>
              <p14:cNvContentPartPr/>
              <p14:nvPr/>
            </p14:nvContentPartPr>
            <p14:xfrm>
              <a:off x="7243760" y="3647320"/>
              <a:ext cx="305640" cy="1616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A151160-4E7D-4AC6-8C86-9EAAC329EFDE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226120" y="3629320"/>
                <a:ext cx="34128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B40766A-721A-4652-9A50-622B4F8856FD}"/>
                  </a:ext>
                </a:extLst>
              </p14:cNvPr>
              <p14:cNvContentPartPr/>
              <p14:nvPr/>
            </p14:nvContentPartPr>
            <p14:xfrm>
              <a:off x="7528160" y="3896440"/>
              <a:ext cx="144000" cy="673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B40766A-721A-4652-9A50-622B4F8856F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510160" y="3878800"/>
                <a:ext cx="1796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CA1D31-658D-4885-A42D-2238F204DB08}"/>
                  </a:ext>
                </a:extLst>
              </p14:cNvPr>
              <p14:cNvContentPartPr/>
              <p14:nvPr/>
            </p14:nvContentPartPr>
            <p14:xfrm>
              <a:off x="2875880" y="3992560"/>
              <a:ext cx="111240" cy="309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CA1D31-658D-4885-A42D-2238F204DB0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857880" y="3974560"/>
                <a:ext cx="1468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14:cNvPr>
              <p14:cNvContentPartPr/>
              <p14:nvPr/>
            </p14:nvContentPartPr>
            <p14:xfrm>
              <a:off x="477200" y="4512760"/>
              <a:ext cx="673560" cy="384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59200" y="4495120"/>
                <a:ext cx="70920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14:cNvPr>
              <p14:cNvContentPartPr/>
              <p14:nvPr/>
            </p14:nvContentPartPr>
            <p14:xfrm>
              <a:off x="1706600" y="4539760"/>
              <a:ext cx="187200" cy="11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688960" y="4521760"/>
                <a:ext cx="2228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14:cNvPr>
              <p14:cNvContentPartPr/>
              <p14:nvPr/>
            </p14:nvContentPartPr>
            <p14:xfrm>
              <a:off x="2894960" y="4724080"/>
              <a:ext cx="164160" cy="27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877320" y="470608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14:cNvPr>
              <p14:cNvContentPartPr/>
              <p14:nvPr/>
            </p14:nvContentPartPr>
            <p14:xfrm>
              <a:off x="2905400" y="4845760"/>
              <a:ext cx="143280" cy="11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887760" y="48281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14:cNvPr>
              <p14:cNvContentPartPr/>
              <p14:nvPr/>
            </p14:nvContentPartPr>
            <p14:xfrm>
              <a:off x="2294840" y="4673320"/>
              <a:ext cx="419760" cy="2883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277200" y="4655680"/>
                <a:ext cx="4554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14:cNvPr>
              <p14:cNvContentPartPr/>
              <p14:nvPr/>
            </p14:nvContentPartPr>
            <p14:xfrm>
              <a:off x="1695080" y="4739200"/>
              <a:ext cx="473400" cy="267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77440" y="4721560"/>
                <a:ext cx="50904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14:cNvPr>
              <p14:cNvContentPartPr/>
              <p14:nvPr/>
            </p14:nvContentPartPr>
            <p14:xfrm>
              <a:off x="3913760" y="4713640"/>
              <a:ext cx="95040" cy="1962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895760" y="4696000"/>
                <a:ext cx="1306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14:cNvPr>
              <p14:cNvContentPartPr/>
              <p14:nvPr/>
            </p14:nvContentPartPr>
            <p14:xfrm>
              <a:off x="3890720" y="4531840"/>
              <a:ext cx="193320" cy="9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873080" y="4513840"/>
                <a:ext cx="2289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14:cNvPr>
              <p14:cNvContentPartPr/>
              <p14:nvPr/>
            </p14:nvContentPartPr>
            <p14:xfrm>
              <a:off x="4518920" y="4683400"/>
              <a:ext cx="188280" cy="2138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501280" y="4665400"/>
                <a:ext cx="2239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14:cNvPr>
              <p14:cNvContentPartPr/>
              <p14:nvPr/>
            </p14:nvContentPartPr>
            <p14:xfrm>
              <a:off x="4807280" y="4815520"/>
              <a:ext cx="18360" cy="7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789640" y="4797520"/>
                <a:ext cx="54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14:cNvPr>
              <p14:cNvContentPartPr/>
              <p14:nvPr/>
            </p14:nvContentPartPr>
            <p14:xfrm>
              <a:off x="4907000" y="4624720"/>
              <a:ext cx="128880" cy="2462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89000" y="4606720"/>
                <a:ext cx="1645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14:cNvPr>
              <p14:cNvContentPartPr/>
              <p14:nvPr/>
            </p14:nvContentPartPr>
            <p14:xfrm>
              <a:off x="4236320" y="4693840"/>
              <a:ext cx="157680" cy="182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218680" y="4675840"/>
                <a:ext cx="193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14:cNvPr>
              <p14:cNvContentPartPr/>
              <p14:nvPr/>
            </p14:nvContentPartPr>
            <p14:xfrm>
              <a:off x="5140640" y="4413400"/>
              <a:ext cx="912960" cy="6260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123000" y="4395760"/>
                <a:ext cx="9486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14:cNvPr>
              <p14:cNvContentPartPr/>
              <p14:nvPr/>
            </p14:nvContentPartPr>
            <p14:xfrm>
              <a:off x="3188720" y="4429600"/>
              <a:ext cx="536040" cy="559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171068" y="4411600"/>
                <a:ext cx="571704" cy="59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2636637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14:cNvPr>
              <p14:cNvContentPartPr/>
              <p14:nvPr/>
            </p14:nvContentPartPr>
            <p14:xfrm>
              <a:off x="2570600" y="464560"/>
              <a:ext cx="20520" cy="4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7E2528-334D-408F-A8C2-920EAA0AF0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600" y="446920"/>
                <a:ext cx="56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14:cNvPr>
              <p14:cNvContentPartPr/>
              <p14:nvPr/>
            </p14:nvContentPartPr>
            <p14:xfrm>
              <a:off x="2590400" y="619360"/>
              <a:ext cx="4320" cy="3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068F84-C4B8-4C7B-B8EB-88C909BF67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2760" y="601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14:cNvPr>
              <p14:cNvContentPartPr/>
              <p14:nvPr/>
            </p14:nvContentPartPr>
            <p14:xfrm>
              <a:off x="3128240" y="264040"/>
              <a:ext cx="1206720" cy="425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7B688DA-33C4-45AF-BFF3-B264E7EB22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10600" y="246040"/>
                <a:ext cx="1242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14:cNvPr>
              <p14:cNvContentPartPr/>
              <p14:nvPr/>
            </p14:nvContentPartPr>
            <p14:xfrm>
              <a:off x="507800" y="243520"/>
              <a:ext cx="1878480" cy="620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2FAF45-B5C6-4C2A-B4E1-130800274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800" y="225520"/>
                <a:ext cx="191412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14:cNvPr>
              <p14:cNvContentPartPr/>
              <p14:nvPr/>
            </p14:nvContentPartPr>
            <p14:xfrm>
              <a:off x="5242160" y="456280"/>
              <a:ext cx="153720" cy="111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A4DE0C-8E1C-476D-B3B0-AFEB5F1976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24160" y="4386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14:cNvPr>
              <p14:cNvContentPartPr/>
              <p14:nvPr/>
            </p14:nvContentPartPr>
            <p14:xfrm>
              <a:off x="5242160" y="558520"/>
              <a:ext cx="147600" cy="10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CD9E4F-40BE-4D36-A203-528D4645934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4160" y="5405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14:cNvPr>
              <p14:cNvContentPartPr/>
              <p14:nvPr/>
            </p14:nvContentPartPr>
            <p14:xfrm>
              <a:off x="4815560" y="365200"/>
              <a:ext cx="280800" cy="280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8207A1D-3753-4E63-9FEB-E35CD24C5C9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97583" y="347537"/>
                <a:ext cx="31639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14:cNvPr>
              <p14:cNvContentPartPr/>
              <p14:nvPr/>
            </p14:nvContentPartPr>
            <p14:xfrm>
              <a:off x="5524760" y="253600"/>
              <a:ext cx="181800" cy="4885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9170693-01E9-48AC-AA46-7CD7C0250E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6760" y="235600"/>
                <a:ext cx="2174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14:cNvPr>
              <p14:cNvContentPartPr/>
              <p14:nvPr/>
            </p14:nvContentPartPr>
            <p14:xfrm>
              <a:off x="5852000" y="243520"/>
              <a:ext cx="367560" cy="48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16B5BF-0F42-4BE8-9902-DDC68FC465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4000" y="225867"/>
                <a:ext cx="403200" cy="515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14:cNvPr>
              <p14:cNvContentPartPr/>
              <p14:nvPr/>
            </p14:nvContentPartPr>
            <p14:xfrm>
              <a:off x="6308840" y="294280"/>
              <a:ext cx="741600" cy="43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46F542-1672-4E2F-9DB5-6BE30982B58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91209" y="276295"/>
                <a:ext cx="777223" cy="470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14:cNvPr>
              <p14:cNvContentPartPr/>
              <p14:nvPr/>
            </p14:nvContentPartPr>
            <p14:xfrm>
              <a:off x="5323520" y="1080160"/>
              <a:ext cx="135360" cy="16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EDDCBC-5F6A-4E08-B74C-53D774CE2D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5520" y="1062520"/>
                <a:ext cx="171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14:cNvPr>
              <p14:cNvContentPartPr/>
              <p14:nvPr/>
            </p14:nvContentPartPr>
            <p14:xfrm>
              <a:off x="5333600" y="1178800"/>
              <a:ext cx="131400" cy="194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AAA35D-4C08-4230-A136-E3178280C4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600" y="1160800"/>
                <a:ext cx="1670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14:cNvPr>
              <p14:cNvContentPartPr/>
              <p14:nvPr/>
            </p14:nvContentPartPr>
            <p14:xfrm>
              <a:off x="4869560" y="934360"/>
              <a:ext cx="303480" cy="524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7CF9AD-4008-456D-8280-AFB3755F52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51560" y="916708"/>
                <a:ext cx="339120" cy="560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14:cNvPr>
              <p14:cNvContentPartPr/>
              <p14:nvPr/>
            </p14:nvContentPartPr>
            <p14:xfrm>
              <a:off x="7760720" y="233080"/>
              <a:ext cx="216000" cy="560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C3AEBE4-28E0-42C0-81BF-5C63AE87B28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3080" y="215440"/>
                <a:ext cx="2516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14:cNvPr>
              <p14:cNvContentPartPr/>
              <p14:nvPr/>
            </p14:nvContentPartPr>
            <p14:xfrm>
              <a:off x="5719880" y="964600"/>
              <a:ext cx="10800" cy="3567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4DC93ED-5E9C-4B8B-8C49-40B55BA5BD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880" y="946960"/>
                <a:ext cx="464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14:cNvPr>
              <p14:cNvContentPartPr/>
              <p14:nvPr/>
            </p14:nvContentPartPr>
            <p14:xfrm>
              <a:off x="5852000" y="983680"/>
              <a:ext cx="23544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F06169A-7C55-407E-AD30-B584932A615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34000" y="966040"/>
                <a:ext cx="271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14:cNvPr>
              <p14:cNvContentPartPr/>
              <p14:nvPr/>
            </p14:nvContentPartPr>
            <p14:xfrm>
              <a:off x="5841560" y="1149640"/>
              <a:ext cx="278640" cy="190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27FEB0A-313F-437A-B2F5-EEE916CBFA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3560" y="1131640"/>
                <a:ext cx="31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14:cNvPr>
              <p14:cNvContentPartPr/>
              <p14:nvPr/>
            </p14:nvContentPartPr>
            <p14:xfrm>
              <a:off x="5957120" y="1228840"/>
              <a:ext cx="96840" cy="141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46B58F-E346-4011-8342-23313716A4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39480" y="1211200"/>
                <a:ext cx="132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14:cNvPr>
              <p14:cNvContentPartPr/>
              <p14:nvPr/>
            </p14:nvContentPartPr>
            <p14:xfrm>
              <a:off x="6329360" y="863440"/>
              <a:ext cx="731160" cy="551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2AD5F94-0360-4B56-8DEA-5C5CB8FDFA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11360" y="845440"/>
                <a:ext cx="7668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14:cNvPr>
              <p14:cNvContentPartPr/>
              <p14:nvPr/>
            </p14:nvContentPartPr>
            <p14:xfrm>
              <a:off x="7151960" y="945520"/>
              <a:ext cx="342000" cy="4816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88DE4A-6C8C-4BB3-9EC5-BCDF608912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301" y="927867"/>
                <a:ext cx="377678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14:cNvPr>
              <p14:cNvContentPartPr/>
              <p14:nvPr/>
            </p14:nvContentPartPr>
            <p14:xfrm>
              <a:off x="7589000" y="934360"/>
              <a:ext cx="204840" cy="3564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2CD5F0C-08CF-493F-9327-4E88FC008D1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71329" y="916720"/>
                <a:ext cx="240543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14:cNvPr>
              <p14:cNvContentPartPr/>
              <p14:nvPr/>
            </p14:nvContentPartPr>
            <p14:xfrm>
              <a:off x="7904000" y="930040"/>
              <a:ext cx="139680" cy="126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28E16F-D86A-4E67-A45C-D48387AFF44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86000" y="912040"/>
                <a:ext cx="175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14:cNvPr>
              <p14:cNvContentPartPr/>
              <p14:nvPr/>
            </p14:nvContentPartPr>
            <p14:xfrm>
              <a:off x="538040" y="2375440"/>
              <a:ext cx="3118320" cy="630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0F898D-E35D-4B2E-B72A-30972B3D3F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0400" y="2357800"/>
                <a:ext cx="315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14:cNvPr>
              <p14:cNvContentPartPr/>
              <p14:nvPr/>
            </p14:nvContentPartPr>
            <p14:xfrm>
              <a:off x="3864080" y="1940200"/>
              <a:ext cx="6840" cy="1044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9F444B-00C6-434A-B50A-296E304FBF3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46080" y="192220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14:cNvPr>
              <p14:cNvContentPartPr/>
              <p14:nvPr/>
            </p14:nvContentPartPr>
            <p14:xfrm>
              <a:off x="3883880" y="2123080"/>
              <a:ext cx="7200" cy="176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BE18ED6-D0DC-4B32-A7D5-3601117EC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65880" y="2105440"/>
                <a:ext cx="42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14:cNvPr>
              <p14:cNvContentPartPr/>
              <p14:nvPr/>
            </p14:nvContentPartPr>
            <p14:xfrm>
              <a:off x="2336240" y="1779280"/>
              <a:ext cx="1293480" cy="48564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273FFA3-04C8-4285-9301-CE1F7DB6B7F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318600" y="1761640"/>
                <a:ext cx="132912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14:cNvPr>
              <p14:cNvContentPartPr/>
              <p14:nvPr/>
            </p14:nvContentPartPr>
            <p14:xfrm>
              <a:off x="646760" y="1804480"/>
              <a:ext cx="1219320" cy="49284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D2447E0-6BF6-46F2-B42D-0FCA0AD777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8760" y="1786840"/>
                <a:ext cx="125496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14:cNvPr>
              <p14:cNvContentPartPr/>
              <p14:nvPr/>
            </p14:nvContentPartPr>
            <p14:xfrm>
              <a:off x="1167680" y="2947120"/>
              <a:ext cx="163080" cy="9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72FC7FB-E3E0-4CC0-A4D5-678E957A9A8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0040" y="292912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14:cNvPr>
              <p14:cNvContentPartPr/>
              <p14:nvPr/>
            </p14:nvContentPartPr>
            <p14:xfrm>
              <a:off x="1208720" y="3067720"/>
              <a:ext cx="14328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DF55CFB-DF29-46F9-A8FC-58097E19A2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190720" y="30500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14:cNvPr>
              <p14:cNvContentPartPr/>
              <p14:nvPr/>
            </p14:nvContentPartPr>
            <p14:xfrm>
              <a:off x="2407520" y="2929840"/>
              <a:ext cx="18216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767DB2-723A-486E-B007-D65238E239E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389520" y="2911840"/>
                <a:ext cx="217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14:cNvPr>
              <p14:cNvContentPartPr/>
              <p14:nvPr/>
            </p14:nvContentPartPr>
            <p14:xfrm>
              <a:off x="2438120" y="3017320"/>
              <a:ext cx="122400" cy="20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855B4E8-E46B-4EB9-A5D2-C8AF02759B6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20480" y="2999320"/>
                <a:ext cx="158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14:cNvPr>
              <p14:cNvContentPartPr/>
              <p14:nvPr/>
            </p14:nvContentPartPr>
            <p14:xfrm>
              <a:off x="1485560" y="2688280"/>
              <a:ext cx="610200" cy="6019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55426E8-43C8-4EDC-BB48-475A0433B94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467571" y="2670291"/>
                <a:ext cx="645819" cy="637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14:cNvPr>
              <p14:cNvContentPartPr/>
              <p14:nvPr/>
            </p14:nvContentPartPr>
            <p14:xfrm>
              <a:off x="516440" y="2870800"/>
              <a:ext cx="50868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EF8C75-6DED-4877-93D4-8B6BE13CBF6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8453" y="2853160"/>
                <a:ext cx="544295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14:cNvPr>
              <p14:cNvContentPartPr/>
              <p14:nvPr/>
            </p14:nvContentPartPr>
            <p14:xfrm>
              <a:off x="3332000" y="2671720"/>
              <a:ext cx="11160" cy="1454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A03498-AE48-4727-95BE-62359C9A52B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314360" y="2653720"/>
                <a:ext cx="468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14:cNvPr>
              <p14:cNvContentPartPr/>
              <p14:nvPr/>
            </p14:nvContentPartPr>
            <p14:xfrm>
              <a:off x="3179720" y="2874400"/>
              <a:ext cx="234720" cy="31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7483B3-7982-4040-9A8D-B9A8385245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161720" y="2856760"/>
                <a:ext cx="2703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14:cNvPr>
              <p14:cNvContentPartPr/>
              <p14:nvPr/>
            </p14:nvContentPartPr>
            <p14:xfrm>
              <a:off x="3220400" y="2975200"/>
              <a:ext cx="148680" cy="2325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6AE6E4-9D44-426C-9208-301B5CD21CE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02400" y="2957560"/>
                <a:ext cx="1843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14:cNvPr>
              <p14:cNvContentPartPr/>
              <p14:nvPr/>
            </p14:nvContentPartPr>
            <p14:xfrm>
              <a:off x="3525680" y="2620960"/>
              <a:ext cx="564840" cy="610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4EF2929-9989-43C5-B548-982654ED36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07680" y="2602960"/>
                <a:ext cx="60048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14:cNvPr>
              <p14:cNvContentPartPr/>
              <p14:nvPr/>
            </p14:nvContentPartPr>
            <p14:xfrm>
              <a:off x="2713160" y="2661640"/>
              <a:ext cx="323640" cy="4867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690FD6-979B-49CC-B65D-3A03C303FC2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695520" y="2643640"/>
                <a:ext cx="3592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EE472A-465B-434F-87FE-0C4B93AA74F9}"/>
                  </a:ext>
                </a:extLst>
              </p14:cNvPr>
              <p14:cNvContentPartPr/>
              <p14:nvPr/>
            </p14:nvContentPartPr>
            <p14:xfrm>
              <a:off x="4439360" y="2816080"/>
              <a:ext cx="235080" cy="18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EE472A-465B-434F-87FE-0C4B93AA74F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421720" y="2798080"/>
                <a:ext cx="2707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B1B84B6-2719-48FC-AC57-78B32B6DF7B4}"/>
                  </a:ext>
                </a:extLst>
              </p14:cNvPr>
              <p14:cNvContentPartPr/>
              <p14:nvPr/>
            </p14:nvContentPartPr>
            <p14:xfrm>
              <a:off x="4439360" y="2898520"/>
              <a:ext cx="254880" cy="277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B1B84B6-2719-48FC-AC57-78B32B6DF7B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21720" y="2880520"/>
                <a:ext cx="290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73BBFC8-765F-4B43-8ADD-7BE72521B7F7}"/>
                  </a:ext>
                </a:extLst>
              </p14:cNvPr>
              <p14:cNvContentPartPr/>
              <p14:nvPr/>
            </p14:nvContentPartPr>
            <p14:xfrm>
              <a:off x="4571480" y="2691880"/>
              <a:ext cx="200160" cy="2898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73BBFC8-765F-4B43-8ADD-7BE72521B7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553840" y="2674240"/>
                <a:ext cx="23580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01986F4-FC89-435B-A9AB-A2BA08751D7E}"/>
                  </a:ext>
                </a:extLst>
              </p14:cNvPr>
              <p14:cNvContentPartPr/>
              <p14:nvPr/>
            </p14:nvContentPartPr>
            <p14:xfrm>
              <a:off x="5132720" y="2755960"/>
              <a:ext cx="306720" cy="18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01986F4-FC89-435B-A9AB-A2BA08751D7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15080" y="2738320"/>
                <a:ext cx="3423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8A2473-ABF5-4A39-B0FC-DE8439A9CD09}"/>
                  </a:ext>
                </a:extLst>
              </p14:cNvPr>
              <p14:cNvContentPartPr/>
              <p14:nvPr/>
            </p14:nvContentPartPr>
            <p14:xfrm>
              <a:off x="5472920" y="2854600"/>
              <a:ext cx="104760" cy="1490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8A2473-ABF5-4A39-B0FC-DE8439A9CD0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455280" y="2836960"/>
                <a:ext cx="14040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20DD360-561B-44D4-90AD-F8522DC434F1}"/>
                  </a:ext>
                </a:extLst>
              </p14:cNvPr>
              <p14:cNvContentPartPr/>
              <p14:nvPr/>
            </p14:nvContentPartPr>
            <p14:xfrm>
              <a:off x="5496320" y="2854600"/>
              <a:ext cx="63720" cy="1191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20DD360-561B-44D4-90AD-F8522DC434F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78320" y="2836960"/>
                <a:ext cx="99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0302C8-C058-42A1-9E8C-CED70DEA388E}"/>
                  </a:ext>
                </a:extLst>
              </p14:cNvPr>
              <p14:cNvContentPartPr/>
              <p14:nvPr/>
            </p14:nvContentPartPr>
            <p14:xfrm>
              <a:off x="5665160" y="2641120"/>
              <a:ext cx="105840" cy="30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0302C8-C058-42A1-9E8C-CED70DEA388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47520" y="2623480"/>
                <a:ext cx="141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CA43E75-C496-4B9A-B3BE-9633CED61AAA}"/>
                  </a:ext>
                </a:extLst>
              </p14:cNvPr>
              <p14:cNvContentPartPr/>
              <p14:nvPr/>
            </p14:nvContentPartPr>
            <p14:xfrm>
              <a:off x="5780720" y="2753440"/>
              <a:ext cx="141120" cy="1540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CA43E75-C496-4B9A-B3BE-9633CED61A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763080" y="2735440"/>
                <a:ext cx="1767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2190FC-2E55-4BC2-88AF-0FBFD891A001}"/>
                  </a:ext>
                </a:extLst>
              </p14:cNvPr>
              <p14:cNvContentPartPr/>
              <p14:nvPr/>
            </p14:nvContentPartPr>
            <p14:xfrm>
              <a:off x="5975840" y="2773240"/>
              <a:ext cx="59040" cy="1350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2190FC-2E55-4BC2-88AF-0FBFD891A00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57840" y="2755600"/>
                <a:ext cx="946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EB3F69A-98AC-4FD1-8316-39218914CAFA}"/>
                  </a:ext>
                </a:extLst>
              </p14:cNvPr>
              <p14:cNvContentPartPr/>
              <p14:nvPr/>
            </p14:nvContentPartPr>
            <p14:xfrm>
              <a:off x="6056480" y="2631400"/>
              <a:ext cx="93240" cy="322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EB3F69A-98AC-4FD1-8316-39218914CAF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38840" y="2613400"/>
                <a:ext cx="1288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996BB7D-3BC0-4AE3-95C4-6139904D6FEB}"/>
                  </a:ext>
                </a:extLst>
              </p14:cNvPr>
              <p14:cNvContentPartPr/>
              <p14:nvPr/>
            </p14:nvContentPartPr>
            <p14:xfrm>
              <a:off x="6298760" y="2793760"/>
              <a:ext cx="12168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996BB7D-3BC0-4AE3-95C4-6139904D6FE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281120" y="2775760"/>
                <a:ext cx="157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86398C4-CE3C-490D-A3B1-C4ABD7287EE6}"/>
                  </a:ext>
                </a:extLst>
              </p14:cNvPr>
              <p14:cNvContentPartPr/>
              <p14:nvPr/>
            </p14:nvContentPartPr>
            <p14:xfrm>
              <a:off x="6278600" y="2894920"/>
              <a:ext cx="133200" cy="11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86398C4-CE3C-490D-A3B1-C4ABD7287EE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260600" y="28772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2878593-FDE9-49E3-B14B-736D42781931}"/>
                  </a:ext>
                </a:extLst>
              </p14:cNvPr>
              <p14:cNvContentPartPr/>
              <p14:nvPr/>
            </p14:nvContentPartPr>
            <p14:xfrm>
              <a:off x="6579920" y="2549680"/>
              <a:ext cx="1197360" cy="581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2878593-FDE9-49E3-B14B-736D4278193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562280" y="2532029"/>
                <a:ext cx="1233000" cy="617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D64B07-4866-4008-85D1-B6E5E7DC58A6}"/>
                  </a:ext>
                </a:extLst>
              </p14:cNvPr>
              <p14:cNvContentPartPr/>
              <p14:nvPr/>
            </p14:nvContentPartPr>
            <p14:xfrm>
              <a:off x="537320" y="3667840"/>
              <a:ext cx="308160" cy="2347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D64B07-4866-4008-85D1-B6E5E7DC58A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19320" y="3649840"/>
                <a:ext cx="343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DDDEC5-FA3E-4E1E-BAF6-2508A68F044D}"/>
                  </a:ext>
                </a:extLst>
              </p14:cNvPr>
              <p14:cNvContentPartPr/>
              <p14:nvPr/>
            </p14:nvContentPartPr>
            <p14:xfrm>
              <a:off x="934760" y="3819760"/>
              <a:ext cx="113040" cy="322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DDDEC5-FA3E-4E1E-BAF6-2508A68F04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917120" y="3801760"/>
                <a:ext cx="1486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489068A-B891-4529-B405-A934F19E5DF8}"/>
                  </a:ext>
                </a:extLst>
              </p14:cNvPr>
              <p14:cNvContentPartPr/>
              <p14:nvPr/>
            </p14:nvContentPartPr>
            <p14:xfrm>
              <a:off x="1218800" y="3562000"/>
              <a:ext cx="1005480" cy="7084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489068A-B891-4529-B405-A934F19E5DF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201154" y="3544000"/>
                <a:ext cx="1041133" cy="74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271B97C-6CDA-4263-989B-944DB064D9E7}"/>
                  </a:ext>
                </a:extLst>
              </p14:cNvPr>
              <p14:cNvContentPartPr/>
              <p14:nvPr/>
            </p14:nvContentPartPr>
            <p14:xfrm>
              <a:off x="2407520" y="3616720"/>
              <a:ext cx="1565280" cy="6721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271B97C-6CDA-4263-989B-944DB064D9E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389520" y="3598710"/>
                <a:ext cx="1600920" cy="707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2CB1525-8C97-4C01-BCA4-B59CF953464B}"/>
                  </a:ext>
                </a:extLst>
              </p14:cNvPr>
              <p14:cNvContentPartPr/>
              <p14:nvPr/>
            </p14:nvContentPartPr>
            <p14:xfrm>
              <a:off x="4114280" y="3758560"/>
              <a:ext cx="182160" cy="3470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2CB1525-8C97-4C01-BCA4-B59CF953464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96640" y="3740920"/>
                <a:ext cx="2178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03F0F5-C9BB-4972-ACF1-ADD01065F4C4}"/>
                  </a:ext>
                </a:extLst>
              </p14:cNvPr>
              <p14:cNvContentPartPr/>
              <p14:nvPr/>
            </p14:nvContentPartPr>
            <p14:xfrm>
              <a:off x="6217400" y="3825880"/>
              <a:ext cx="122040" cy="43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03F0F5-C9BB-4972-ACF1-ADD01065F4C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199760" y="3808240"/>
                <a:ext cx="157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DC0244D-B264-4349-A205-6811E3C5656D}"/>
                  </a:ext>
                </a:extLst>
              </p14:cNvPr>
              <p14:cNvContentPartPr/>
              <p14:nvPr/>
            </p14:nvContentPartPr>
            <p14:xfrm>
              <a:off x="6227840" y="3910840"/>
              <a:ext cx="122400" cy="208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DC0244D-B264-4349-A205-6811E3C5656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209840" y="3893200"/>
                <a:ext cx="158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03E85DD-A3E6-4EA4-926A-08AB1E2D9D11}"/>
                  </a:ext>
                </a:extLst>
              </p14:cNvPr>
              <p14:cNvContentPartPr/>
              <p14:nvPr/>
            </p14:nvContentPartPr>
            <p14:xfrm>
              <a:off x="5811320" y="3708160"/>
              <a:ext cx="213480" cy="30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03E85DD-A3E6-4EA4-926A-08AB1E2D9D1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793680" y="3690160"/>
                <a:ext cx="2491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D055725-E4A7-48A7-95CB-94EBA22582B5}"/>
                  </a:ext>
                </a:extLst>
              </p14:cNvPr>
              <p14:cNvContentPartPr/>
              <p14:nvPr/>
            </p14:nvContentPartPr>
            <p14:xfrm>
              <a:off x="5007080" y="3728320"/>
              <a:ext cx="722160" cy="4579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D055725-E4A7-48A7-95CB-94EBA22582B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989080" y="3710680"/>
                <a:ext cx="75780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BA0308A-AC41-455A-8EAA-9115046ADD04}"/>
                  </a:ext>
                </a:extLst>
              </p14:cNvPr>
              <p14:cNvContentPartPr/>
              <p14:nvPr/>
            </p14:nvContentPartPr>
            <p14:xfrm>
              <a:off x="4490120" y="3799240"/>
              <a:ext cx="295920" cy="2941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BA0308A-AC41-455A-8EAA-9115046ADD0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72459" y="3781600"/>
                <a:ext cx="331603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4C5BCE-2CC3-42F7-AA31-C4C0CE34C577}"/>
                  </a:ext>
                </a:extLst>
              </p14:cNvPr>
              <p14:cNvContentPartPr/>
              <p14:nvPr/>
            </p14:nvContentPartPr>
            <p14:xfrm>
              <a:off x="6541760" y="3666400"/>
              <a:ext cx="547920" cy="2865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4C5BCE-2CC3-42F7-AA31-C4C0CE34C577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23760" y="3648760"/>
                <a:ext cx="5835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AF15C8E-0204-4558-96D7-0981E3A668C5}"/>
                  </a:ext>
                </a:extLst>
              </p14:cNvPr>
              <p14:cNvContentPartPr/>
              <p14:nvPr/>
            </p14:nvContentPartPr>
            <p14:xfrm>
              <a:off x="7329800" y="3880960"/>
              <a:ext cx="107280" cy="1710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AF15C8E-0204-4558-96D7-0981E3A668C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311800" y="3862960"/>
                <a:ext cx="142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A151160-4E7D-4AC6-8C86-9EAAC329EFDE}"/>
                  </a:ext>
                </a:extLst>
              </p14:cNvPr>
              <p14:cNvContentPartPr/>
              <p14:nvPr/>
            </p14:nvContentPartPr>
            <p14:xfrm>
              <a:off x="7243760" y="3647320"/>
              <a:ext cx="305640" cy="1616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A151160-4E7D-4AC6-8C86-9EAAC329EFDE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226120" y="3629320"/>
                <a:ext cx="34128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B40766A-721A-4652-9A50-622B4F8856FD}"/>
                  </a:ext>
                </a:extLst>
              </p14:cNvPr>
              <p14:cNvContentPartPr/>
              <p14:nvPr/>
            </p14:nvContentPartPr>
            <p14:xfrm>
              <a:off x="7528160" y="3896440"/>
              <a:ext cx="144000" cy="673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B40766A-721A-4652-9A50-622B4F8856F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510160" y="3878800"/>
                <a:ext cx="1796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CA1D31-658D-4885-A42D-2238F204DB08}"/>
                  </a:ext>
                </a:extLst>
              </p14:cNvPr>
              <p14:cNvContentPartPr/>
              <p14:nvPr/>
            </p14:nvContentPartPr>
            <p14:xfrm>
              <a:off x="2875880" y="3992560"/>
              <a:ext cx="111240" cy="309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CA1D31-658D-4885-A42D-2238F204DB0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857880" y="3974560"/>
                <a:ext cx="1468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14:cNvPr>
              <p14:cNvContentPartPr/>
              <p14:nvPr/>
            </p14:nvContentPartPr>
            <p14:xfrm>
              <a:off x="477200" y="4512760"/>
              <a:ext cx="673560" cy="384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59200" y="4495120"/>
                <a:ext cx="70920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14:cNvPr>
              <p14:cNvContentPartPr/>
              <p14:nvPr/>
            </p14:nvContentPartPr>
            <p14:xfrm>
              <a:off x="1706600" y="4539760"/>
              <a:ext cx="187200" cy="11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688960" y="4521760"/>
                <a:ext cx="2228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14:cNvPr>
              <p14:cNvContentPartPr/>
              <p14:nvPr/>
            </p14:nvContentPartPr>
            <p14:xfrm>
              <a:off x="2894960" y="4724080"/>
              <a:ext cx="164160" cy="27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877320" y="470608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14:cNvPr>
              <p14:cNvContentPartPr/>
              <p14:nvPr/>
            </p14:nvContentPartPr>
            <p14:xfrm>
              <a:off x="2905400" y="4845760"/>
              <a:ext cx="143280" cy="11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887760" y="48281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14:cNvPr>
              <p14:cNvContentPartPr/>
              <p14:nvPr/>
            </p14:nvContentPartPr>
            <p14:xfrm>
              <a:off x="2294840" y="4673320"/>
              <a:ext cx="419760" cy="2883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277200" y="4655680"/>
                <a:ext cx="4554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14:cNvPr>
              <p14:cNvContentPartPr/>
              <p14:nvPr/>
            </p14:nvContentPartPr>
            <p14:xfrm>
              <a:off x="1695080" y="4739200"/>
              <a:ext cx="473400" cy="267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77440" y="4721560"/>
                <a:ext cx="50904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14:cNvPr>
              <p14:cNvContentPartPr/>
              <p14:nvPr/>
            </p14:nvContentPartPr>
            <p14:xfrm>
              <a:off x="3913760" y="4713640"/>
              <a:ext cx="95040" cy="1962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895760" y="4696000"/>
                <a:ext cx="1306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14:cNvPr>
              <p14:cNvContentPartPr/>
              <p14:nvPr/>
            </p14:nvContentPartPr>
            <p14:xfrm>
              <a:off x="3890720" y="4531840"/>
              <a:ext cx="193320" cy="9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873080" y="4513840"/>
                <a:ext cx="2289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14:cNvPr>
              <p14:cNvContentPartPr/>
              <p14:nvPr/>
            </p14:nvContentPartPr>
            <p14:xfrm>
              <a:off x="4518920" y="4683400"/>
              <a:ext cx="188280" cy="2138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501280" y="4665400"/>
                <a:ext cx="2239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14:cNvPr>
              <p14:cNvContentPartPr/>
              <p14:nvPr/>
            </p14:nvContentPartPr>
            <p14:xfrm>
              <a:off x="4807280" y="4815520"/>
              <a:ext cx="18360" cy="7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789640" y="4797520"/>
                <a:ext cx="54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14:cNvPr>
              <p14:cNvContentPartPr/>
              <p14:nvPr/>
            </p14:nvContentPartPr>
            <p14:xfrm>
              <a:off x="4907000" y="4624720"/>
              <a:ext cx="128880" cy="2462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89000" y="4606720"/>
                <a:ext cx="1645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14:cNvPr>
              <p14:cNvContentPartPr/>
              <p14:nvPr/>
            </p14:nvContentPartPr>
            <p14:xfrm>
              <a:off x="4236320" y="4693840"/>
              <a:ext cx="157680" cy="182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218680" y="4675840"/>
                <a:ext cx="193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14:cNvPr>
              <p14:cNvContentPartPr/>
              <p14:nvPr/>
            </p14:nvContentPartPr>
            <p14:xfrm>
              <a:off x="5140640" y="4413400"/>
              <a:ext cx="912960" cy="6260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123000" y="4395760"/>
                <a:ext cx="9486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14:cNvPr>
              <p14:cNvContentPartPr/>
              <p14:nvPr/>
            </p14:nvContentPartPr>
            <p14:xfrm>
              <a:off x="3188720" y="4429600"/>
              <a:ext cx="536040" cy="559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171068" y="4411600"/>
                <a:ext cx="571704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91310230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14:cNvPr>
              <p14:cNvContentPartPr/>
              <p14:nvPr/>
            </p14:nvContentPartPr>
            <p14:xfrm>
              <a:off x="477200" y="4512760"/>
              <a:ext cx="673560" cy="384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200" y="4495120"/>
                <a:ext cx="70920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14:cNvPr>
              <p14:cNvContentPartPr/>
              <p14:nvPr/>
            </p14:nvContentPartPr>
            <p14:xfrm>
              <a:off x="1706600" y="4539760"/>
              <a:ext cx="187200" cy="11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88960" y="4521760"/>
                <a:ext cx="2228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14:cNvPr>
              <p14:cNvContentPartPr/>
              <p14:nvPr/>
            </p14:nvContentPartPr>
            <p14:xfrm>
              <a:off x="2894960" y="4724080"/>
              <a:ext cx="164160" cy="27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77320" y="470608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14:cNvPr>
              <p14:cNvContentPartPr/>
              <p14:nvPr/>
            </p14:nvContentPartPr>
            <p14:xfrm>
              <a:off x="2905400" y="4845760"/>
              <a:ext cx="143280" cy="11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87760" y="48281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14:cNvPr>
              <p14:cNvContentPartPr/>
              <p14:nvPr/>
            </p14:nvContentPartPr>
            <p14:xfrm>
              <a:off x="2294840" y="4673320"/>
              <a:ext cx="419760" cy="2883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77200" y="4655680"/>
                <a:ext cx="4554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14:cNvPr>
              <p14:cNvContentPartPr/>
              <p14:nvPr/>
            </p14:nvContentPartPr>
            <p14:xfrm>
              <a:off x="1695080" y="4739200"/>
              <a:ext cx="473400" cy="267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77440" y="4721560"/>
                <a:ext cx="50904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14:cNvPr>
              <p14:cNvContentPartPr/>
              <p14:nvPr/>
            </p14:nvContentPartPr>
            <p14:xfrm>
              <a:off x="3913760" y="4713640"/>
              <a:ext cx="95040" cy="1962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5760" y="4696000"/>
                <a:ext cx="1306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14:cNvPr>
              <p14:cNvContentPartPr/>
              <p14:nvPr/>
            </p14:nvContentPartPr>
            <p14:xfrm>
              <a:off x="3890720" y="4531840"/>
              <a:ext cx="193320" cy="9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3080" y="4513840"/>
                <a:ext cx="2289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14:cNvPr>
              <p14:cNvContentPartPr/>
              <p14:nvPr/>
            </p14:nvContentPartPr>
            <p14:xfrm>
              <a:off x="4518920" y="4683400"/>
              <a:ext cx="188280" cy="2138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1280" y="4665400"/>
                <a:ext cx="2239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14:cNvPr>
              <p14:cNvContentPartPr/>
              <p14:nvPr/>
            </p14:nvContentPartPr>
            <p14:xfrm>
              <a:off x="4807280" y="4815520"/>
              <a:ext cx="18360" cy="7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9640" y="4797520"/>
                <a:ext cx="54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14:cNvPr>
              <p14:cNvContentPartPr/>
              <p14:nvPr/>
            </p14:nvContentPartPr>
            <p14:xfrm>
              <a:off x="4907000" y="4624720"/>
              <a:ext cx="128880" cy="2462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89000" y="4606720"/>
                <a:ext cx="1645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14:cNvPr>
              <p14:cNvContentPartPr/>
              <p14:nvPr/>
            </p14:nvContentPartPr>
            <p14:xfrm>
              <a:off x="4236320" y="4693840"/>
              <a:ext cx="157680" cy="182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18680" y="4675840"/>
                <a:ext cx="193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14:cNvPr>
              <p14:cNvContentPartPr/>
              <p14:nvPr/>
            </p14:nvContentPartPr>
            <p14:xfrm>
              <a:off x="5140640" y="4413400"/>
              <a:ext cx="912960" cy="6260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23000" y="4395760"/>
                <a:ext cx="9486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14:cNvPr>
              <p14:cNvContentPartPr/>
              <p14:nvPr/>
            </p14:nvContentPartPr>
            <p14:xfrm>
              <a:off x="3188720" y="4429600"/>
              <a:ext cx="536040" cy="559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71068" y="4411600"/>
                <a:ext cx="571704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186640"/>
              <a:ext cx="3940560" cy="26161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6320" y="169000"/>
                <a:ext cx="3976200" cy="26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14:cNvPr>
              <p14:cNvContentPartPr/>
              <p14:nvPr/>
            </p14:nvContentPartPr>
            <p14:xfrm>
              <a:off x="4398320" y="4081480"/>
              <a:ext cx="1128240" cy="1071360"/>
            </p14:xfrm>
          </p:contentPart>
        </mc:Choice>
        <mc:Fallback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80320" y="4045840"/>
                <a:ext cx="1163880" cy="11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14:cNvPr>
              <p14:cNvContentPartPr/>
              <p14:nvPr/>
            </p14:nvContentPartPr>
            <p14:xfrm>
              <a:off x="2539640" y="1277440"/>
              <a:ext cx="660600" cy="73800"/>
            </p14:xfrm>
          </p:contentPart>
        </mc:Choice>
        <mc:Fallback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1640" y="1241800"/>
                <a:ext cx="696240" cy="14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5157689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14:cNvPr>
              <p14:cNvContentPartPr/>
              <p14:nvPr/>
            </p14:nvContentPartPr>
            <p14:xfrm>
              <a:off x="477200" y="4512760"/>
              <a:ext cx="673560" cy="384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200" y="4495120"/>
                <a:ext cx="70920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14:cNvPr>
              <p14:cNvContentPartPr/>
              <p14:nvPr/>
            </p14:nvContentPartPr>
            <p14:xfrm>
              <a:off x="1706600" y="4539760"/>
              <a:ext cx="187200" cy="11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88960" y="4521760"/>
                <a:ext cx="2228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14:cNvPr>
              <p14:cNvContentPartPr/>
              <p14:nvPr/>
            </p14:nvContentPartPr>
            <p14:xfrm>
              <a:off x="2894960" y="4724080"/>
              <a:ext cx="164160" cy="27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77320" y="470608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14:cNvPr>
              <p14:cNvContentPartPr/>
              <p14:nvPr/>
            </p14:nvContentPartPr>
            <p14:xfrm>
              <a:off x="2905400" y="4845760"/>
              <a:ext cx="143280" cy="11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87760" y="48281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14:cNvPr>
              <p14:cNvContentPartPr/>
              <p14:nvPr/>
            </p14:nvContentPartPr>
            <p14:xfrm>
              <a:off x="2294840" y="4673320"/>
              <a:ext cx="419760" cy="2883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77200" y="4655680"/>
                <a:ext cx="4554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14:cNvPr>
              <p14:cNvContentPartPr/>
              <p14:nvPr/>
            </p14:nvContentPartPr>
            <p14:xfrm>
              <a:off x="1695080" y="4739200"/>
              <a:ext cx="473400" cy="267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77440" y="4721560"/>
                <a:ext cx="50904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14:cNvPr>
              <p14:cNvContentPartPr/>
              <p14:nvPr/>
            </p14:nvContentPartPr>
            <p14:xfrm>
              <a:off x="3913760" y="4713640"/>
              <a:ext cx="95040" cy="1962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5760" y="4696000"/>
                <a:ext cx="1306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14:cNvPr>
              <p14:cNvContentPartPr/>
              <p14:nvPr/>
            </p14:nvContentPartPr>
            <p14:xfrm>
              <a:off x="3890720" y="4531840"/>
              <a:ext cx="193320" cy="9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3080" y="4513840"/>
                <a:ext cx="2289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14:cNvPr>
              <p14:cNvContentPartPr/>
              <p14:nvPr/>
            </p14:nvContentPartPr>
            <p14:xfrm>
              <a:off x="4518920" y="4683400"/>
              <a:ext cx="188280" cy="2138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1280" y="4665400"/>
                <a:ext cx="2239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14:cNvPr>
              <p14:cNvContentPartPr/>
              <p14:nvPr/>
            </p14:nvContentPartPr>
            <p14:xfrm>
              <a:off x="4807280" y="4815520"/>
              <a:ext cx="18360" cy="7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9640" y="4797520"/>
                <a:ext cx="54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14:cNvPr>
              <p14:cNvContentPartPr/>
              <p14:nvPr/>
            </p14:nvContentPartPr>
            <p14:xfrm>
              <a:off x="4907000" y="4624720"/>
              <a:ext cx="128880" cy="2462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89000" y="4606720"/>
                <a:ext cx="1645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14:cNvPr>
              <p14:cNvContentPartPr/>
              <p14:nvPr/>
            </p14:nvContentPartPr>
            <p14:xfrm>
              <a:off x="4236320" y="4693840"/>
              <a:ext cx="157680" cy="182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18680" y="4675840"/>
                <a:ext cx="193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14:cNvPr>
              <p14:cNvContentPartPr/>
              <p14:nvPr/>
            </p14:nvContentPartPr>
            <p14:xfrm>
              <a:off x="5140640" y="4413400"/>
              <a:ext cx="912960" cy="6260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23000" y="4395760"/>
                <a:ext cx="9486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14:cNvPr>
              <p14:cNvContentPartPr/>
              <p14:nvPr/>
            </p14:nvContentPartPr>
            <p14:xfrm>
              <a:off x="3188720" y="4429600"/>
              <a:ext cx="536040" cy="559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71068" y="4411600"/>
                <a:ext cx="571704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186640"/>
              <a:ext cx="3940560" cy="26161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6320" y="169000"/>
                <a:ext cx="3976200" cy="26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14:cNvPr>
              <p14:cNvContentPartPr/>
              <p14:nvPr/>
            </p14:nvContentPartPr>
            <p14:xfrm>
              <a:off x="4398320" y="4081480"/>
              <a:ext cx="1128240" cy="1071360"/>
            </p14:xfrm>
          </p:contentPart>
        </mc:Choice>
        <mc:Fallback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80320" y="4045840"/>
                <a:ext cx="1163880" cy="11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14:cNvPr>
              <p14:cNvContentPartPr/>
              <p14:nvPr/>
            </p14:nvContentPartPr>
            <p14:xfrm>
              <a:off x="2539640" y="1277440"/>
              <a:ext cx="660600" cy="73800"/>
            </p14:xfrm>
          </p:contentPart>
        </mc:Choice>
        <mc:Fallback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1640" y="1241800"/>
                <a:ext cx="6962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14:cNvPr>
              <p14:cNvContentPartPr/>
              <p14:nvPr/>
            </p14:nvContentPartPr>
            <p14:xfrm>
              <a:off x="655760" y="1736800"/>
              <a:ext cx="1537560" cy="540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37764" y="1719148"/>
                <a:ext cx="1573192" cy="576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14:cNvPr>
              <p14:cNvContentPartPr/>
              <p14:nvPr/>
            </p14:nvContentPartPr>
            <p14:xfrm>
              <a:off x="863480" y="2360680"/>
              <a:ext cx="786600" cy="27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45480" y="2324680"/>
                <a:ext cx="8222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14:cNvPr>
              <p14:cNvContentPartPr/>
              <p14:nvPr/>
            </p14:nvContentPartPr>
            <p14:xfrm>
              <a:off x="3147680" y="4175080"/>
              <a:ext cx="1050480" cy="966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129680" y="4139440"/>
                <a:ext cx="1086120" cy="103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65745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14:cNvPr>
              <p14:cNvContentPartPr/>
              <p14:nvPr/>
            </p14:nvContentPartPr>
            <p14:xfrm>
              <a:off x="477200" y="4512760"/>
              <a:ext cx="673560" cy="384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200" y="4495120"/>
                <a:ext cx="70920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14:cNvPr>
              <p14:cNvContentPartPr/>
              <p14:nvPr/>
            </p14:nvContentPartPr>
            <p14:xfrm>
              <a:off x="1706600" y="4539760"/>
              <a:ext cx="187200" cy="11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88960" y="4521760"/>
                <a:ext cx="2228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14:cNvPr>
              <p14:cNvContentPartPr/>
              <p14:nvPr/>
            </p14:nvContentPartPr>
            <p14:xfrm>
              <a:off x="2894960" y="4724080"/>
              <a:ext cx="164160" cy="27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77320" y="470608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14:cNvPr>
              <p14:cNvContentPartPr/>
              <p14:nvPr/>
            </p14:nvContentPartPr>
            <p14:xfrm>
              <a:off x="2905400" y="4845760"/>
              <a:ext cx="143280" cy="11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87760" y="48281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14:cNvPr>
              <p14:cNvContentPartPr/>
              <p14:nvPr/>
            </p14:nvContentPartPr>
            <p14:xfrm>
              <a:off x="2294840" y="4673320"/>
              <a:ext cx="419760" cy="2883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77200" y="4655680"/>
                <a:ext cx="4554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14:cNvPr>
              <p14:cNvContentPartPr/>
              <p14:nvPr/>
            </p14:nvContentPartPr>
            <p14:xfrm>
              <a:off x="1695080" y="4739200"/>
              <a:ext cx="473400" cy="267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77440" y="4721560"/>
                <a:ext cx="50904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14:cNvPr>
              <p14:cNvContentPartPr/>
              <p14:nvPr/>
            </p14:nvContentPartPr>
            <p14:xfrm>
              <a:off x="3913760" y="4713640"/>
              <a:ext cx="95040" cy="1962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5760" y="4696000"/>
                <a:ext cx="1306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14:cNvPr>
              <p14:cNvContentPartPr/>
              <p14:nvPr/>
            </p14:nvContentPartPr>
            <p14:xfrm>
              <a:off x="3890720" y="4531840"/>
              <a:ext cx="193320" cy="9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3080" y="4513840"/>
                <a:ext cx="2289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14:cNvPr>
              <p14:cNvContentPartPr/>
              <p14:nvPr/>
            </p14:nvContentPartPr>
            <p14:xfrm>
              <a:off x="4518920" y="4683400"/>
              <a:ext cx="188280" cy="2138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1280" y="4665400"/>
                <a:ext cx="2239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14:cNvPr>
              <p14:cNvContentPartPr/>
              <p14:nvPr/>
            </p14:nvContentPartPr>
            <p14:xfrm>
              <a:off x="4807280" y="4815520"/>
              <a:ext cx="18360" cy="7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9640" y="4797520"/>
                <a:ext cx="54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14:cNvPr>
              <p14:cNvContentPartPr/>
              <p14:nvPr/>
            </p14:nvContentPartPr>
            <p14:xfrm>
              <a:off x="4907000" y="4624720"/>
              <a:ext cx="128880" cy="2462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89000" y="4606720"/>
                <a:ext cx="1645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14:cNvPr>
              <p14:cNvContentPartPr/>
              <p14:nvPr/>
            </p14:nvContentPartPr>
            <p14:xfrm>
              <a:off x="4236320" y="4693840"/>
              <a:ext cx="157680" cy="182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18680" y="4675840"/>
                <a:ext cx="193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14:cNvPr>
              <p14:cNvContentPartPr/>
              <p14:nvPr/>
            </p14:nvContentPartPr>
            <p14:xfrm>
              <a:off x="5140640" y="4413400"/>
              <a:ext cx="912960" cy="6260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23000" y="4395760"/>
                <a:ext cx="9486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14:cNvPr>
              <p14:cNvContentPartPr/>
              <p14:nvPr/>
            </p14:nvContentPartPr>
            <p14:xfrm>
              <a:off x="3188720" y="4429600"/>
              <a:ext cx="536040" cy="559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71068" y="4411600"/>
                <a:ext cx="571704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186640"/>
              <a:ext cx="3940560" cy="26161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6320" y="169000"/>
                <a:ext cx="3976200" cy="26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14:cNvPr>
              <p14:cNvContentPartPr/>
              <p14:nvPr/>
            </p14:nvContentPartPr>
            <p14:xfrm>
              <a:off x="4398320" y="4081480"/>
              <a:ext cx="1128240" cy="1071360"/>
            </p14:xfrm>
          </p:contentPart>
        </mc:Choice>
        <mc:Fallback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80320" y="4045840"/>
                <a:ext cx="1163880" cy="11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14:cNvPr>
              <p14:cNvContentPartPr/>
              <p14:nvPr/>
            </p14:nvContentPartPr>
            <p14:xfrm>
              <a:off x="2539640" y="1277440"/>
              <a:ext cx="660600" cy="73800"/>
            </p14:xfrm>
          </p:contentPart>
        </mc:Choice>
        <mc:Fallback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1640" y="1241800"/>
                <a:ext cx="6962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14:cNvPr>
              <p14:cNvContentPartPr/>
              <p14:nvPr/>
            </p14:nvContentPartPr>
            <p14:xfrm>
              <a:off x="655760" y="1736800"/>
              <a:ext cx="1537560" cy="540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37764" y="1719148"/>
                <a:ext cx="1573192" cy="576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14:cNvPr>
              <p14:cNvContentPartPr/>
              <p14:nvPr/>
            </p14:nvContentPartPr>
            <p14:xfrm>
              <a:off x="863480" y="2360680"/>
              <a:ext cx="786600" cy="27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45480" y="2324680"/>
                <a:ext cx="8222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14:cNvPr>
              <p14:cNvContentPartPr/>
              <p14:nvPr/>
            </p14:nvContentPartPr>
            <p14:xfrm>
              <a:off x="3147680" y="4175080"/>
              <a:ext cx="1050480" cy="966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129680" y="4139440"/>
                <a:ext cx="1086120" cy="10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14:cNvPr>
              <p14:cNvContentPartPr/>
              <p14:nvPr/>
            </p14:nvContentPartPr>
            <p14:xfrm>
              <a:off x="842960" y="642040"/>
              <a:ext cx="1169280" cy="9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25320" y="624047"/>
                <a:ext cx="1204920" cy="9467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548074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14:cNvPr>
              <p14:cNvContentPartPr/>
              <p14:nvPr/>
            </p14:nvContentPartPr>
            <p14:xfrm>
              <a:off x="477200" y="4512760"/>
              <a:ext cx="673560" cy="384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200" y="4495120"/>
                <a:ext cx="70920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14:cNvPr>
              <p14:cNvContentPartPr/>
              <p14:nvPr/>
            </p14:nvContentPartPr>
            <p14:xfrm>
              <a:off x="1706600" y="4539760"/>
              <a:ext cx="187200" cy="11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88960" y="4521760"/>
                <a:ext cx="2228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14:cNvPr>
              <p14:cNvContentPartPr/>
              <p14:nvPr/>
            </p14:nvContentPartPr>
            <p14:xfrm>
              <a:off x="2894960" y="4724080"/>
              <a:ext cx="164160" cy="27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77320" y="470608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14:cNvPr>
              <p14:cNvContentPartPr/>
              <p14:nvPr/>
            </p14:nvContentPartPr>
            <p14:xfrm>
              <a:off x="2905400" y="4845760"/>
              <a:ext cx="143280" cy="11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87760" y="48281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14:cNvPr>
              <p14:cNvContentPartPr/>
              <p14:nvPr/>
            </p14:nvContentPartPr>
            <p14:xfrm>
              <a:off x="2294840" y="4673320"/>
              <a:ext cx="419760" cy="2883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77200" y="4655680"/>
                <a:ext cx="4554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14:cNvPr>
              <p14:cNvContentPartPr/>
              <p14:nvPr/>
            </p14:nvContentPartPr>
            <p14:xfrm>
              <a:off x="1695080" y="4739200"/>
              <a:ext cx="473400" cy="267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77440" y="4721560"/>
                <a:ext cx="50904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14:cNvPr>
              <p14:cNvContentPartPr/>
              <p14:nvPr/>
            </p14:nvContentPartPr>
            <p14:xfrm>
              <a:off x="3913760" y="4713640"/>
              <a:ext cx="95040" cy="1962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5760" y="4696000"/>
                <a:ext cx="1306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14:cNvPr>
              <p14:cNvContentPartPr/>
              <p14:nvPr/>
            </p14:nvContentPartPr>
            <p14:xfrm>
              <a:off x="3890720" y="4531840"/>
              <a:ext cx="193320" cy="9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3080" y="4513840"/>
                <a:ext cx="2289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14:cNvPr>
              <p14:cNvContentPartPr/>
              <p14:nvPr/>
            </p14:nvContentPartPr>
            <p14:xfrm>
              <a:off x="4518920" y="4683400"/>
              <a:ext cx="188280" cy="2138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1280" y="4665400"/>
                <a:ext cx="2239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14:cNvPr>
              <p14:cNvContentPartPr/>
              <p14:nvPr/>
            </p14:nvContentPartPr>
            <p14:xfrm>
              <a:off x="4807280" y="4815520"/>
              <a:ext cx="18360" cy="7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9640" y="4797520"/>
                <a:ext cx="54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14:cNvPr>
              <p14:cNvContentPartPr/>
              <p14:nvPr/>
            </p14:nvContentPartPr>
            <p14:xfrm>
              <a:off x="4907000" y="4624720"/>
              <a:ext cx="128880" cy="2462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89000" y="4606720"/>
                <a:ext cx="1645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14:cNvPr>
              <p14:cNvContentPartPr/>
              <p14:nvPr/>
            </p14:nvContentPartPr>
            <p14:xfrm>
              <a:off x="4236320" y="4693840"/>
              <a:ext cx="157680" cy="182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18680" y="4675840"/>
                <a:ext cx="193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14:cNvPr>
              <p14:cNvContentPartPr/>
              <p14:nvPr/>
            </p14:nvContentPartPr>
            <p14:xfrm>
              <a:off x="5140640" y="4413400"/>
              <a:ext cx="912960" cy="6260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23000" y="4395760"/>
                <a:ext cx="9486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14:cNvPr>
              <p14:cNvContentPartPr/>
              <p14:nvPr/>
            </p14:nvContentPartPr>
            <p14:xfrm>
              <a:off x="3188720" y="4429600"/>
              <a:ext cx="536040" cy="559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71068" y="4411600"/>
                <a:ext cx="571704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186640"/>
              <a:ext cx="3940560" cy="26161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6320" y="169000"/>
                <a:ext cx="3976200" cy="26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14:cNvPr>
              <p14:cNvContentPartPr/>
              <p14:nvPr/>
            </p14:nvContentPartPr>
            <p14:xfrm>
              <a:off x="4398320" y="4081480"/>
              <a:ext cx="1128240" cy="1071360"/>
            </p14:xfrm>
          </p:contentPart>
        </mc:Choice>
        <mc:Fallback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80320" y="4045840"/>
                <a:ext cx="1163880" cy="11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14:cNvPr>
              <p14:cNvContentPartPr/>
              <p14:nvPr/>
            </p14:nvContentPartPr>
            <p14:xfrm>
              <a:off x="2539640" y="1277440"/>
              <a:ext cx="660600" cy="73800"/>
            </p14:xfrm>
          </p:contentPart>
        </mc:Choice>
        <mc:Fallback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1640" y="1241800"/>
                <a:ext cx="6962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14:cNvPr>
              <p14:cNvContentPartPr/>
              <p14:nvPr/>
            </p14:nvContentPartPr>
            <p14:xfrm>
              <a:off x="655760" y="1736800"/>
              <a:ext cx="1537560" cy="540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37764" y="1719148"/>
                <a:ext cx="1573192" cy="576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14:cNvPr>
              <p14:cNvContentPartPr/>
              <p14:nvPr/>
            </p14:nvContentPartPr>
            <p14:xfrm>
              <a:off x="863480" y="2360680"/>
              <a:ext cx="786600" cy="27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45480" y="2324680"/>
                <a:ext cx="8222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14:cNvPr>
              <p14:cNvContentPartPr/>
              <p14:nvPr/>
            </p14:nvContentPartPr>
            <p14:xfrm>
              <a:off x="3147680" y="4175080"/>
              <a:ext cx="1050480" cy="966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129680" y="4139440"/>
                <a:ext cx="1086120" cy="10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14:cNvPr>
              <p14:cNvContentPartPr/>
              <p14:nvPr/>
            </p14:nvContentPartPr>
            <p14:xfrm>
              <a:off x="842960" y="642040"/>
              <a:ext cx="1169280" cy="9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25320" y="624047"/>
                <a:ext cx="1204920" cy="94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14:cNvPr>
              <p14:cNvContentPartPr/>
              <p14:nvPr/>
            </p14:nvContentPartPr>
            <p14:xfrm>
              <a:off x="653600" y="748960"/>
              <a:ext cx="67680" cy="43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5600" y="730960"/>
                <a:ext cx="1033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14:cNvPr>
              <p14:cNvContentPartPr/>
              <p14:nvPr/>
            </p14:nvContentPartPr>
            <p14:xfrm>
              <a:off x="482600" y="615400"/>
              <a:ext cx="66240" cy="45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4960" y="597400"/>
                <a:ext cx="1018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14:cNvPr>
              <p14:cNvContentPartPr/>
              <p14:nvPr/>
            </p14:nvContentPartPr>
            <p14:xfrm>
              <a:off x="385760" y="543760"/>
              <a:ext cx="30960" cy="24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8120" y="526120"/>
                <a:ext cx="66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14:cNvPr>
              <p14:cNvContentPartPr/>
              <p14:nvPr/>
            </p14:nvContentPartPr>
            <p14:xfrm>
              <a:off x="288200" y="481120"/>
              <a:ext cx="6480" cy="169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70200" y="4631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14:cNvPr>
              <p14:cNvContentPartPr/>
              <p14:nvPr/>
            </p14:nvContentPartPr>
            <p14:xfrm>
              <a:off x="192080" y="425680"/>
              <a:ext cx="41760" cy="31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4080" y="407680"/>
                <a:ext cx="77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14:cNvPr>
              <p14:cNvContentPartPr/>
              <p14:nvPr/>
            </p14:nvContentPartPr>
            <p14:xfrm>
              <a:off x="361280" y="1076560"/>
              <a:ext cx="198000" cy="183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3280" y="1058560"/>
                <a:ext cx="2336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14:cNvPr>
              <p14:cNvContentPartPr/>
              <p14:nvPr/>
            </p14:nvContentPartPr>
            <p14:xfrm>
              <a:off x="445880" y="751480"/>
              <a:ext cx="72360" cy="172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7880" y="733840"/>
                <a:ext cx="108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14:cNvPr>
              <p14:cNvContentPartPr/>
              <p14:nvPr/>
            </p14:nvContentPartPr>
            <p14:xfrm>
              <a:off x="386480" y="1360960"/>
              <a:ext cx="38880" cy="175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8840" y="1343320"/>
                <a:ext cx="74520" cy="21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7948599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14:cNvPr>
              <p14:cNvContentPartPr/>
              <p14:nvPr/>
            </p14:nvContentPartPr>
            <p14:xfrm>
              <a:off x="477200" y="4512760"/>
              <a:ext cx="673560" cy="384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200" y="4495120"/>
                <a:ext cx="70920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14:cNvPr>
              <p14:cNvContentPartPr/>
              <p14:nvPr/>
            </p14:nvContentPartPr>
            <p14:xfrm>
              <a:off x="1706600" y="4539760"/>
              <a:ext cx="187200" cy="11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88960" y="4521760"/>
                <a:ext cx="2228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14:cNvPr>
              <p14:cNvContentPartPr/>
              <p14:nvPr/>
            </p14:nvContentPartPr>
            <p14:xfrm>
              <a:off x="2894960" y="4724080"/>
              <a:ext cx="164160" cy="27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77320" y="470608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14:cNvPr>
              <p14:cNvContentPartPr/>
              <p14:nvPr/>
            </p14:nvContentPartPr>
            <p14:xfrm>
              <a:off x="2905400" y="4845760"/>
              <a:ext cx="143280" cy="11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87760" y="48281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14:cNvPr>
              <p14:cNvContentPartPr/>
              <p14:nvPr/>
            </p14:nvContentPartPr>
            <p14:xfrm>
              <a:off x="2294840" y="4673320"/>
              <a:ext cx="419760" cy="2883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77200" y="4655680"/>
                <a:ext cx="4554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14:cNvPr>
              <p14:cNvContentPartPr/>
              <p14:nvPr/>
            </p14:nvContentPartPr>
            <p14:xfrm>
              <a:off x="1695080" y="4739200"/>
              <a:ext cx="473400" cy="267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77440" y="4721560"/>
                <a:ext cx="50904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14:cNvPr>
              <p14:cNvContentPartPr/>
              <p14:nvPr/>
            </p14:nvContentPartPr>
            <p14:xfrm>
              <a:off x="3913760" y="4713640"/>
              <a:ext cx="95040" cy="1962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5760" y="4696000"/>
                <a:ext cx="1306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14:cNvPr>
              <p14:cNvContentPartPr/>
              <p14:nvPr/>
            </p14:nvContentPartPr>
            <p14:xfrm>
              <a:off x="3890720" y="4531840"/>
              <a:ext cx="193320" cy="9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3080" y="4513840"/>
                <a:ext cx="2289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14:cNvPr>
              <p14:cNvContentPartPr/>
              <p14:nvPr/>
            </p14:nvContentPartPr>
            <p14:xfrm>
              <a:off x="4518920" y="4683400"/>
              <a:ext cx="188280" cy="2138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1280" y="4665400"/>
                <a:ext cx="2239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14:cNvPr>
              <p14:cNvContentPartPr/>
              <p14:nvPr/>
            </p14:nvContentPartPr>
            <p14:xfrm>
              <a:off x="4807280" y="4815520"/>
              <a:ext cx="18360" cy="7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9640" y="4797520"/>
                <a:ext cx="54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14:cNvPr>
              <p14:cNvContentPartPr/>
              <p14:nvPr/>
            </p14:nvContentPartPr>
            <p14:xfrm>
              <a:off x="4907000" y="4624720"/>
              <a:ext cx="128880" cy="2462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89000" y="4606720"/>
                <a:ext cx="1645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14:cNvPr>
              <p14:cNvContentPartPr/>
              <p14:nvPr/>
            </p14:nvContentPartPr>
            <p14:xfrm>
              <a:off x="4236320" y="4693840"/>
              <a:ext cx="157680" cy="182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18680" y="4675840"/>
                <a:ext cx="193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14:cNvPr>
              <p14:cNvContentPartPr/>
              <p14:nvPr/>
            </p14:nvContentPartPr>
            <p14:xfrm>
              <a:off x="5140640" y="4413400"/>
              <a:ext cx="912960" cy="6260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23000" y="4395760"/>
                <a:ext cx="9486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14:cNvPr>
              <p14:cNvContentPartPr/>
              <p14:nvPr/>
            </p14:nvContentPartPr>
            <p14:xfrm>
              <a:off x="3188720" y="4429600"/>
              <a:ext cx="536040" cy="559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71068" y="4411600"/>
                <a:ext cx="571704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186640"/>
              <a:ext cx="3940560" cy="26161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6320" y="169000"/>
                <a:ext cx="3976200" cy="26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14:cNvPr>
              <p14:cNvContentPartPr/>
              <p14:nvPr/>
            </p14:nvContentPartPr>
            <p14:xfrm>
              <a:off x="4398320" y="4081480"/>
              <a:ext cx="1128240" cy="1071360"/>
            </p14:xfrm>
          </p:contentPart>
        </mc:Choice>
        <mc:Fallback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80320" y="4045840"/>
                <a:ext cx="1163880" cy="11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14:cNvPr>
              <p14:cNvContentPartPr/>
              <p14:nvPr/>
            </p14:nvContentPartPr>
            <p14:xfrm>
              <a:off x="2539640" y="1277440"/>
              <a:ext cx="660600" cy="73800"/>
            </p14:xfrm>
          </p:contentPart>
        </mc:Choice>
        <mc:Fallback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1640" y="1241800"/>
                <a:ext cx="6962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14:cNvPr>
              <p14:cNvContentPartPr/>
              <p14:nvPr/>
            </p14:nvContentPartPr>
            <p14:xfrm>
              <a:off x="655760" y="1736800"/>
              <a:ext cx="1537560" cy="540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37764" y="1719148"/>
                <a:ext cx="1573192" cy="576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14:cNvPr>
              <p14:cNvContentPartPr/>
              <p14:nvPr/>
            </p14:nvContentPartPr>
            <p14:xfrm>
              <a:off x="863480" y="2360680"/>
              <a:ext cx="786600" cy="27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45480" y="2324680"/>
                <a:ext cx="8222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14:cNvPr>
              <p14:cNvContentPartPr/>
              <p14:nvPr/>
            </p14:nvContentPartPr>
            <p14:xfrm>
              <a:off x="3147680" y="4175080"/>
              <a:ext cx="1050480" cy="966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129680" y="4139440"/>
                <a:ext cx="1086120" cy="10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14:cNvPr>
              <p14:cNvContentPartPr/>
              <p14:nvPr/>
            </p14:nvContentPartPr>
            <p14:xfrm>
              <a:off x="842960" y="642040"/>
              <a:ext cx="1169280" cy="9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25320" y="624047"/>
                <a:ext cx="1204920" cy="94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14:cNvPr>
              <p14:cNvContentPartPr/>
              <p14:nvPr/>
            </p14:nvContentPartPr>
            <p14:xfrm>
              <a:off x="653600" y="748960"/>
              <a:ext cx="67680" cy="43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5600" y="730960"/>
                <a:ext cx="1033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14:cNvPr>
              <p14:cNvContentPartPr/>
              <p14:nvPr/>
            </p14:nvContentPartPr>
            <p14:xfrm>
              <a:off x="482600" y="615400"/>
              <a:ext cx="66240" cy="45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4960" y="597400"/>
                <a:ext cx="1018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14:cNvPr>
              <p14:cNvContentPartPr/>
              <p14:nvPr/>
            </p14:nvContentPartPr>
            <p14:xfrm>
              <a:off x="385760" y="543760"/>
              <a:ext cx="30960" cy="24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8120" y="526120"/>
                <a:ext cx="66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14:cNvPr>
              <p14:cNvContentPartPr/>
              <p14:nvPr/>
            </p14:nvContentPartPr>
            <p14:xfrm>
              <a:off x="288200" y="481120"/>
              <a:ext cx="6480" cy="169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70200" y="4631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14:cNvPr>
              <p14:cNvContentPartPr/>
              <p14:nvPr/>
            </p14:nvContentPartPr>
            <p14:xfrm>
              <a:off x="192080" y="425680"/>
              <a:ext cx="41760" cy="31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4080" y="407680"/>
                <a:ext cx="77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14:cNvPr>
              <p14:cNvContentPartPr/>
              <p14:nvPr/>
            </p14:nvContentPartPr>
            <p14:xfrm>
              <a:off x="361280" y="1076560"/>
              <a:ext cx="198000" cy="183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3280" y="1058560"/>
                <a:ext cx="2336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14:cNvPr>
              <p14:cNvContentPartPr/>
              <p14:nvPr/>
            </p14:nvContentPartPr>
            <p14:xfrm>
              <a:off x="445880" y="751480"/>
              <a:ext cx="72360" cy="172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7880" y="733840"/>
                <a:ext cx="108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14:cNvPr>
              <p14:cNvContentPartPr/>
              <p14:nvPr/>
            </p14:nvContentPartPr>
            <p14:xfrm>
              <a:off x="386480" y="1360960"/>
              <a:ext cx="38880" cy="175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8840" y="1343320"/>
                <a:ext cx="745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14:cNvPr>
              <p14:cNvContentPartPr/>
              <p14:nvPr/>
            </p14:nvContentPartPr>
            <p14:xfrm>
              <a:off x="6492080" y="838960"/>
              <a:ext cx="187920" cy="4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474080" y="820960"/>
                <a:ext cx="223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14:cNvPr>
              <p14:cNvContentPartPr/>
              <p14:nvPr/>
            </p14:nvContentPartPr>
            <p14:xfrm>
              <a:off x="6502160" y="934360"/>
              <a:ext cx="193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484160" y="916720"/>
                <a:ext cx="228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14:cNvPr>
              <p14:cNvContentPartPr/>
              <p14:nvPr/>
            </p14:nvContentPartPr>
            <p14:xfrm>
              <a:off x="5069360" y="660040"/>
              <a:ext cx="1243440" cy="34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51360" y="642382"/>
                <a:ext cx="127908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14:cNvPr>
              <p14:cNvContentPartPr/>
              <p14:nvPr/>
            </p14:nvContentPartPr>
            <p14:xfrm>
              <a:off x="6846320" y="405880"/>
              <a:ext cx="968400" cy="873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828680" y="388240"/>
                <a:ext cx="1004040" cy="90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43917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8564799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14:cNvPr>
              <p14:cNvContentPartPr/>
              <p14:nvPr/>
            </p14:nvContentPartPr>
            <p14:xfrm>
              <a:off x="477200" y="4512760"/>
              <a:ext cx="673560" cy="384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200" y="4495120"/>
                <a:ext cx="70920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14:cNvPr>
              <p14:cNvContentPartPr/>
              <p14:nvPr/>
            </p14:nvContentPartPr>
            <p14:xfrm>
              <a:off x="1706600" y="4539760"/>
              <a:ext cx="187200" cy="11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88960" y="4521760"/>
                <a:ext cx="2228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14:cNvPr>
              <p14:cNvContentPartPr/>
              <p14:nvPr/>
            </p14:nvContentPartPr>
            <p14:xfrm>
              <a:off x="2894960" y="4724080"/>
              <a:ext cx="164160" cy="27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77320" y="470608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14:cNvPr>
              <p14:cNvContentPartPr/>
              <p14:nvPr/>
            </p14:nvContentPartPr>
            <p14:xfrm>
              <a:off x="2905400" y="4845760"/>
              <a:ext cx="143280" cy="11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87760" y="48281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14:cNvPr>
              <p14:cNvContentPartPr/>
              <p14:nvPr/>
            </p14:nvContentPartPr>
            <p14:xfrm>
              <a:off x="2294840" y="4673320"/>
              <a:ext cx="419760" cy="2883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77200" y="4655680"/>
                <a:ext cx="4554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14:cNvPr>
              <p14:cNvContentPartPr/>
              <p14:nvPr/>
            </p14:nvContentPartPr>
            <p14:xfrm>
              <a:off x="1695080" y="4739200"/>
              <a:ext cx="473400" cy="267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77440" y="4721560"/>
                <a:ext cx="50904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14:cNvPr>
              <p14:cNvContentPartPr/>
              <p14:nvPr/>
            </p14:nvContentPartPr>
            <p14:xfrm>
              <a:off x="3913760" y="4713640"/>
              <a:ext cx="95040" cy="1962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5760" y="4696000"/>
                <a:ext cx="1306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14:cNvPr>
              <p14:cNvContentPartPr/>
              <p14:nvPr/>
            </p14:nvContentPartPr>
            <p14:xfrm>
              <a:off x="3890720" y="4531840"/>
              <a:ext cx="193320" cy="9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3080" y="4513840"/>
                <a:ext cx="2289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14:cNvPr>
              <p14:cNvContentPartPr/>
              <p14:nvPr/>
            </p14:nvContentPartPr>
            <p14:xfrm>
              <a:off x="4518920" y="4683400"/>
              <a:ext cx="188280" cy="2138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1280" y="4665400"/>
                <a:ext cx="2239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14:cNvPr>
              <p14:cNvContentPartPr/>
              <p14:nvPr/>
            </p14:nvContentPartPr>
            <p14:xfrm>
              <a:off x="4807280" y="4815520"/>
              <a:ext cx="18360" cy="7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9640" y="4797520"/>
                <a:ext cx="54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14:cNvPr>
              <p14:cNvContentPartPr/>
              <p14:nvPr/>
            </p14:nvContentPartPr>
            <p14:xfrm>
              <a:off x="4907000" y="4624720"/>
              <a:ext cx="128880" cy="2462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89000" y="4606720"/>
                <a:ext cx="1645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14:cNvPr>
              <p14:cNvContentPartPr/>
              <p14:nvPr/>
            </p14:nvContentPartPr>
            <p14:xfrm>
              <a:off x="4236320" y="4693840"/>
              <a:ext cx="157680" cy="182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18680" y="4675840"/>
                <a:ext cx="193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14:cNvPr>
              <p14:cNvContentPartPr/>
              <p14:nvPr/>
            </p14:nvContentPartPr>
            <p14:xfrm>
              <a:off x="5140640" y="4413400"/>
              <a:ext cx="912960" cy="6260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23000" y="4395760"/>
                <a:ext cx="9486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14:cNvPr>
              <p14:cNvContentPartPr/>
              <p14:nvPr/>
            </p14:nvContentPartPr>
            <p14:xfrm>
              <a:off x="3188720" y="4429600"/>
              <a:ext cx="536040" cy="559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71068" y="4411600"/>
                <a:ext cx="571704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186640"/>
              <a:ext cx="3940560" cy="26161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6320" y="169000"/>
                <a:ext cx="3976200" cy="26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14:cNvPr>
              <p14:cNvContentPartPr/>
              <p14:nvPr/>
            </p14:nvContentPartPr>
            <p14:xfrm>
              <a:off x="4398320" y="4081480"/>
              <a:ext cx="1128240" cy="1071360"/>
            </p14:xfrm>
          </p:contentPart>
        </mc:Choice>
        <mc:Fallback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80320" y="4045840"/>
                <a:ext cx="1163880" cy="11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14:cNvPr>
              <p14:cNvContentPartPr/>
              <p14:nvPr/>
            </p14:nvContentPartPr>
            <p14:xfrm>
              <a:off x="2539640" y="1277440"/>
              <a:ext cx="660600" cy="73800"/>
            </p14:xfrm>
          </p:contentPart>
        </mc:Choice>
        <mc:Fallback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1640" y="1241800"/>
                <a:ext cx="6962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14:cNvPr>
              <p14:cNvContentPartPr/>
              <p14:nvPr/>
            </p14:nvContentPartPr>
            <p14:xfrm>
              <a:off x="655760" y="1736800"/>
              <a:ext cx="1537560" cy="540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37764" y="1719148"/>
                <a:ext cx="1573192" cy="576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14:cNvPr>
              <p14:cNvContentPartPr/>
              <p14:nvPr/>
            </p14:nvContentPartPr>
            <p14:xfrm>
              <a:off x="863480" y="2360680"/>
              <a:ext cx="786600" cy="27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45480" y="2324680"/>
                <a:ext cx="8222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14:cNvPr>
              <p14:cNvContentPartPr/>
              <p14:nvPr/>
            </p14:nvContentPartPr>
            <p14:xfrm>
              <a:off x="3147680" y="4175080"/>
              <a:ext cx="1050480" cy="966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129680" y="4139440"/>
                <a:ext cx="1086120" cy="10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14:cNvPr>
              <p14:cNvContentPartPr/>
              <p14:nvPr/>
            </p14:nvContentPartPr>
            <p14:xfrm>
              <a:off x="842960" y="642040"/>
              <a:ext cx="1169280" cy="9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25320" y="624047"/>
                <a:ext cx="1204920" cy="94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14:cNvPr>
              <p14:cNvContentPartPr/>
              <p14:nvPr/>
            </p14:nvContentPartPr>
            <p14:xfrm>
              <a:off x="653600" y="748960"/>
              <a:ext cx="67680" cy="43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5600" y="730960"/>
                <a:ext cx="1033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14:cNvPr>
              <p14:cNvContentPartPr/>
              <p14:nvPr/>
            </p14:nvContentPartPr>
            <p14:xfrm>
              <a:off x="482600" y="615400"/>
              <a:ext cx="66240" cy="45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4960" y="597400"/>
                <a:ext cx="1018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14:cNvPr>
              <p14:cNvContentPartPr/>
              <p14:nvPr/>
            </p14:nvContentPartPr>
            <p14:xfrm>
              <a:off x="385760" y="543760"/>
              <a:ext cx="30960" cy="24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8120" y="526120"/>
                <a:ext cx="66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14:cNvPr>
              <p14:cNvContentPartPr/>
              <p14:nvPr/>
            </p14:nvContentPartPr>
            <p14:xfrm>
              <a:off x="288200" y="481120"/>
              <a:ext cx="6480" cy="169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70200" y="4631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14:cNvPr>
              <p14:cNvContentPartPr/>
              <p14:nvPr/>
            </p14:nvContentPartPr>
            <p14:xfrm>
              <a:off x="192080" y="425680"/>
              <a:ext cx="41760" cy="31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4080" y="407680"/>
                <a:ext cx="77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14:cNvPr>
              <p14:cNvContentPartPr/>
              <p14:nvPr/>
            </p14:nvContentPartPr>
            <p14:xfrm>
              <a:off x="361280" y="1076560"/>
              <a:ext cx="198000" cy="183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3280" y="1058560"/>
                <a:ext cx="2336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14:cNvPr>
              <p14:cNvContentPartPr/>
              <p14:nvPr/>
            </p14:nvContentPartPr>
            <p14:xfrm>
              <a:off x="445880" y="751480"/>
              <a:ext cx="72360" cy="172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7880" y="733840"/>
                <a:ext cx="108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14:cNvPr>
              <p14:cNvContentPartPr/>
              <p14:nvPr/>
            </p14:nvContentPartPr>
            <p14:xfrm>
              <a:off x="386480" y="1360960"/>
              <a:ext cx="38880" cy="175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8840" y="1343320"/>
                <a:ext cx="745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14:cNvPr>
              <p14:cNvContentPartPr/>
              <p14:nvPr/>
            </p14:nvContentPartPr>
            <p14:xfrm>
              <a:off x="6492080" y="838960"/>
              <a:ext cx="187920" cy="4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474080" y="820960"/>
                <a:ext cx="223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14:cNvPr>
              <p14:cNvContentPartPr/>
              <p14:nvPr/>
            </p14:nvContentPartPr>
            <p14:xfrm>
              <a:off x="6502160" y="934360"/>
              <a:ext cx="193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484160" y="916720"/>
                <a:ext cx="228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14:cNvPr>
              <p14:cNvContentPartPr/>
              <p14:nvPr/>
            </p14:nvContentPartPr>
            <p14:xfrm>
              <a:off x="5069360" y="660040"/>
              <a:ext cx="1243440" cy="34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51360" y="642382"/>
                <a:ext cx="127908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14:cNvPr>
              <p14:cNvContentPartPr/>
              <p14:nvPr/>
            </p14:nvContentPartPr>
            <p14:xfrm>
              <a:off x="6846320" y="405880"/>
              <a:ext cx="968400" cy="873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828680" y="388240"/>
                <a:ext cx="1004040" cy="90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14:cNvPr>
              <p14:cNvContentPartPr/>
              <p14:nvPr/>
            </p14:nvContentPartPr>
            <p14:xfrm>
              <a:off x="5018600" y="1594960"/>
              <a:ext cx="864000" cy="5756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000960" y="1576960"/>
                <a:ext cx="8996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14:cNvPr>
              <p14:cNvContentPartPr/>
              <p14:nvPr/>
            </p14:nvContentPartPr>
            <p14:xfrm>
              <a:off x="6034520" y="1574440"/>
              <a:ext cx="2503080" cy="7761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016877" y="1556800"/>
                <a:ext cx="2538725" cy="81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7838704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14:cNvPr>
              <p14:cNvContentPartPr/>
              <p14:nvPr/>
            </p14:nvContentPartPr>
            <p14:xfrm>
              <a:off x="477200" y="4512760"/>
              <a:ext cx="673560" cy="384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7F59D6-2186-46B0-8A84-3ED0D917234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200" y="4495120"/>
                <a:ext cx="70920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14:cNvPr>
              <p14:cNvContentPartPr/>
              <p14:nvPr/>
            </p14:nvContentPartPr>
            <p14:xfrm>
              <a:off x="1706600" y="4539760"/>
              <a:ext cx="187200" cy="11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68062AB-157A-4F62-93A6-94D5866A18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88960" y="4521760"/>
                <a:ext cx="2228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14:cNvPr>
              <p14:cNvContentPartPr/>
              <p14:nvPr/>
            </p14:nvContentPartPr>
            <p14:xfrm>
              <a:off x="2894960" y="4724080"/>
              <a:ext cx="164160" cy="27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776D25-EB20-484C-9098-9AA6C84956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77320" y="470608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14:cNvPr>
              <p14:cNvContentPartPr/>
              <p14:nvPr/>
            </p14:nvContentPartPr>
            <p14:xfrm>
              <a:off x="2905400" y="4845760"/>
              <a:ext cx="143280" cy="11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D1C24BE-EA59-497B-88C7-82EA5E197F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87760" y="48281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14:cNvPr>
              <p14:cNvContentPartPr/>
              <p14:nvPr/>
            </p14:nvContentPartPr>
            <p14:xfrm>
              <a:off x="2294840" y="4673320"/>
              <a:ext cx="419760" cy="2883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9C5497-10DC-4112-A42C-FF0F5723CFC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77200" y="4655680"/>
                <a:ext cx="4554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14:cNvPr>
              <p14:cNvContentPartPr/>
              <p14:nvPr/>
            </p14:nvContentPartPr>
            <p14:xfrm>
              <a:off x="1695080" y="4739200"/>
              <a:ext cx="473400" cy="2678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6F6D75-3203-4625-8712-F46635A604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77440" y="4721560"/>
                <a:ext cx="50904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14:cNvPr>
              <p14:cNvContentPartPr/>
              <p14:nvPr/>
            </p14:nvContentPartPr>
            <p14:xfrm>
              <a:off x="3913760" y="4713640"/>
              <a:ext cx="95040" cy="1962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1825496-C397-42CB-AEE7-5711F46B03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5760" y="4696000"/>
                <a:ext cx="1306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14:cNvPr>
              <p14:cNvContentPartPr/>
              <p14:nvPr/>
            </p14:nvContentPartPr>
            <p14:xfrm>
              <a:off x="3890720" y="4531840"/>
              <a:ext cx="193320" cy="9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9189B51-D127-401B-99B1-6C83E105B0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3080" y="4513840"/>
                <a:ext cx="2289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14:cNvPr>
              <p14:cNvContentPartPr/>
              <p14:nvPr/>
            </p14:nvContentPartPr>
            <p14:xfrm>
              <a:off x="4518920" y="4683400"/>
              <a:ext cx="188280" cy="2138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2A116DF-6382-4EAD-AED3-23F9D5B2CF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1280" y="4665400"/>
                <a:ext cx="2239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14:cNvPr>
              <p14:cNvContentPartPr/>
              <p14:nvPr/>
            </p14:nvContentPartPr>
            <p14:xfrm>
              <a:off x="4807280" y="4815520"/>
              <a:ext cx="18360" cy="7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9EEB651-A226-4428-8548-E40C2F7771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9640" y="4797520"/>
                <a:ext cx="540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14:cNvPr>
              <p14:cNvContentPartPr/>
              <p14:nvPr/>
            </p14:nvContentPartPr>
            <p14:xfrm>
              <a:off x="4907000" y="4624720"/>
              <a:ext cx="128880" cy="2462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57DC84F-0605-4680-A931-D8DD546D4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89000" y="4606720"/>
                <a:ext cx="1645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14:cNvPr>
              <p14:cNvContentPartPr/>
              <p14:nvPr/>
            </p14:nvContentPartPr>
            <p14:xfrm>
              <a:off x="4236320" y="4693840"/>
              <a:ext cx="157680" cy="1821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A590FE-4676-45E9-AB5D-8C820A03A3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18680" y="4675840"/>
                <a:ext cx="1933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14:cNvPr>
              <p14:cNvContentPartPr/>
              <p14:nvPr/>
            </p14:nvContentPartPr>
            <p14:xfrm>
              <a:off x="5140640" y="4413400"/>
              <a:ext cx="912960" cy="6260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EB2D534-6715-4951-8693-7E4F7FC4D0B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23000" y="4395760"/>
                <a:ext cx="9486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14:cNvPr>
              <p14:cNvContentPartPr/>
              <p14:nvPr/>
            </p14:nvContentPartPr>
            <p14:xfrm>
              <a:off x="3188720" y="4429600"/>
              <a:ext cx="536040" cy="5598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C20877A-8318-4F2E-8971-22064C1860D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71068" y="4411600"/>
                <a:ext cx="571704" cy="5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186640"/>
              <a:ext cx="3940560" cy="26161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6320" y="169000"/>
                <a:ext cx="3976200" cy="26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14:cNvPr>
              <p14:cNvContentPartPr/>
              <p14:nvPr/>
            </p14:nvContentPartPr>
            <p14:xfrm>
              <a:off x="4398320" y="4081480"/>
              <a:ext cx="1128240" cy="1071360"/>
            </p14:xfrm>
          </p:contentPart>
        </mc:Choice>
        <mc:Fallback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B2B5519B-00E5-47AD-BE79-654FE2B143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80320" y="4045840"/>
                <a:ext cx="1163880" cy="11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14:cNvPr>
              <p14:cNvContentPartPr/>
              <p14:nvPr/>
            </p14:nvContentPartPr>
            <p14:xfrm>
              <a:off x="2539640" y="1277440"/>
              <a:ext cx="660600" cy="73800"/>
            </p14:xfrm>
          </p:contentPart>
        </mc:Choice>
        <mc:Fallback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07220792-D191-4B32-9DD9-033D493CAE5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521640" y="1241800"/>
                <a:ext cx="6962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14:cNvPr>
              <p14:cNvContentPartPr/>
              <p14:nvPr/>
            </p14:nvContentPartPr>
            <p14:xfrm>
              <a:off x="655760" y="1736800"/>
              <a:ext cx="1537560" cy="540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A939D8-BB32-44EB-96C1-0A0BBB26F8C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37764" y="1719148"/>
                <a:ext cx="1573192" cy="576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14:cNvPr>
              <p14:cNvContentPartPr/>
              <p14:nvPr/>
            </p14:nvContentPartPr>
            <p14:xfrm>
              <a:off x="863480" y="2360680"/>
              <a:ext cx="786600" cy="27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8CD8835-6759-4063-93FF-6DD7E5D2E15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45480" y="2324680"/>
                <a:ext cx="8222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14:cNvPr>
              <p14:cNvContentPartPr/>
              <p14:nvPr/>
            </p14:nvContentPartPr>
            <p14:xfrm>
              <a:off x="3147680" y="4175080"/>
              <a:ext cx="1050480" cy="966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3E886F-2D52-4210-9D51-9CDB9323DA4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129680" y="4139440"/>
                <a:ext cx="1086120" cy="10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14:cNvPr>
              <p14:cNvContentPartPr/>
              <p14:nvPr/>
            </p14:nvContentPartPr>
            <p14:xfrm>
              <a:off x="842960" y="642040"/>
              <a:ext cx="1169280" cy="9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25320" y="624047"/>
                <a:ext cx="1204920" cy="94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14:cNvPr>
              <p14:cNvContentPartPr/>
              <p14:nvPr/>
            </p14:nvContentPartPr>
            <p14:xfrm>
              <a:off x="653600" y="748960"/>
              <a:ext cx="67680" cy="43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5600" y="730960"/>
                <a:ext cx="1033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14:cNvPr>
              <p14:cNvContentPartPr/>
              <p14:nvPr/>
            </p14:nvContentPartPr>
            <p14:xfrm>
              <a:off x="482600" y="615400"/>
              <a:ext cx="66240" cy="45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4960" y="597400"/>
                <a:ext cx="1018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14:cNvPr>
              <p14:cNvContentPartPr/>
              <p14:nvPr/>
            </p14:nvContentPartPr>
            <p14:xfrm>
              <a:off x="385760" y="543760"/>
              <a:ext cx="30960" cy="24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8120" y="526120"/>
                <a:ext cx="66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14:cNvPr>
              <p14:cNvContentPartPr/>
              <p14:nvPr/>
            </p14:nvContentPartPr>
            <p14:xfrm>
              <a:off x="288200" y="481120"/>
              <a:ext cx="6480" cy="169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70200" y="4631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14:cNvPr>
              <p14:cNvContentPartPr/>
              <p14:nvPr/>
            </p14:nvContentPartPr>
            <p14:xfrm>
              <a:off x="192080" y="425680"/>
              <a:ext cx="41760" cy="31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74080" y="407680"/>
                <a:ext cx="77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14:cNvPr>
              <p14:cNvContentPartPr/>
              <p14:nvPr/>
            </p14:nvContentPartPr>
            <p14:xfrm>
              <a:off x="361280" y="1076560"/>
              <a:ext cx="198000" cy="183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3280" y="1058560"/>
                <a:ext cx="2336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14:cNvPr>
              <p14:cNvContentPartPr/>
              <p14:nvPr/>
            </p14:nvContentPartPr>
            <p14:xfrm>
              <a:off x="445880" y="751480"/>
              <a:ext cx="72360" cy="172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7880" y="733840"/>
                <a:ext cx="108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14:cNvPr>
              <p14:cNvContentPartPr/>
              <p14:nvPr/>
            </p14:nvContentPartPr>
            <p14:xfrm>
              <a:off x="386480" y="1360960"/>
              <a:ext cx="38880" cy="175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8840" y="1343320"/>
                <a:ext cx="745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14:cNvPr>
              <p14:cNvContentPartPr/>
              <p14:nvPr/>
            </p14:nvContentPartPr>
            <p14:xfrm>
              <a:off x="6492080" y="838960"/>
              <a:ext cx="187920" cy="4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474080" y="820960"/>
                <a:ext cx="223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14:cNvPr>
              <p14:cNvContentPartPr/>
              <p14:nvPr/>
            </p14:nvContentPartPr>
            <p14:xfrm>
              <a:off x="6502160" y="934360"/>
              <a:ext cx="193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484160" y="916720"/>
                <a:ext cx="228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14:cNvPr>
              <p14:cNvContentPartPr/>
              <p14:nvPr/>
            </p14:nvContentPartPr>
            <p14:xfrm>
              <a:off x="5069360" y="660040"/>
              <a:ext cx="1243440" cy="34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051360" y="642382"/>
                <a:ext cx="127908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14:cNvPr>
              <p14:cNvContentPartPr/>
              <p14:nvPr/>
            </p14:nvContentPartPr>
            <p14:xfrm>
              <a:off x="6846320" y="405880"/>
              <a:ext cx="968400" cy="873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828680" y="388240"/>
                <a:ext cx="1004040" cy="90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14:cNvPr>
              <p14:cNvContentPartPr/>
              <p14:nvPr/>
            </p14:nvContentPartPr>
            <p14:xfrm>
              <a:off x="5018600" y="1594960"/>
              <a:ext cx="864000" cy="5756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000960" y="1576960"/>
                <a:ext cx="8996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14:cNvPr>
              <p14:cNvContentPartPr/>
              <p14:nvPr/>
            </p14:nvContentPartPr>
            <p14:xfrm>
              <a:off x="6034520" y="1574440"/>
              <a:ext cx="2503080" cy="7761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016877" y="1556800"/>
                <a:ext cx="2538725" cy="81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14:cNvPr>
              <p14:cNvContentPartPr/>
              <p14:nvPr/>
            </p14:nvContentPartPr>
            <p14:xfrm>
              <a:off x="4896920" y="2417920"/>
              <a:ext cx="343080" cy="4341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878901" y="2399920"/>
                <a:ext cx="37875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14:cNvPr>
              <p14:cNvContentPartPr/>
              <p14:nvPr/>
            </p14:nvContentPartPr>
            <p14:xfrm>
              <a:off x="5575160" y="2671720"/>
              <a:ext cx="702720" cy="3265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57520" y="2653720"/>
                <a:ext cx="738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14:cNvPr>
              <p14:cNvContentPartPr/>
              <p14:nvPr/>
            </p14:nvContentPartPr>
            <p14:xfrm>
              <a:off x="6617000" y="2590000"/>
              <a:ext cx="268920" cy="419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599360" y="2572000"/>
                <a:ext cx="3045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14:cNvPr>
              <p14:cNvContentPartPr/>
              <p14:nvPr/>
            </p14:nvContentPartPr>
            <p14:xfrm>
              <a:off x="7031720" y="2600440"/>
              <a:ext cx="59760" cy="380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14080" y="2582800"/>
                <a:ext cx="954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14:cNvPr>
              <p14:cNvContentPartPr/>
              <p14:nvPr/>
            </p14:nvContentPartPr>
            <p14:xfrm>
              <a:off x="7250960" y="2523760"/>
              <a:ext cx="128520" cy="158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2960" y="2505760"/>
                <a:ext cx="164160" cy="19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3868083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202840"/>
              <a:ext cx="3940560" cy="25999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76320" y="185200"/>
                <a:ext cx="3976200" cy="26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14:cNvPr>
              <p14:cNvContentPartPr/>
              <p14:nvPr/>
            </p14:nvContentPartPr>
            <p14:xfrm>
              <a:off x="842960" y="642040"/>
              <a:ext cx="1169280" cy="9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25320" y="624047"/>
                <a:ext cx="1204920" cy="94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14:cNvPr>
              <p14:cNvContentPartPr/>
              <p14:nvPr/>
            </p14:nvContentPartPr>
            <p14:xfrm>
              <a:off x="653600" y="748960"/>
              <a:ext cx="67680" cy="43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35600" y="730960"/>
                <a:ext cx="1033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14:cNvPr>
              <p14:cNvContentPartPr/>
              <p14:nvPr/>
            </p14:nvContentPartPr>
            <p14:xfrm>
              <a:off x="482600" y="615400"/>
              <a:ext cx="66240" cy="45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64960" y="597400"/>
                <a:ext cx="1018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14:cNvPr>
              <p14:cNvContentPartPr/>
              <p14:nvPr/>
            </p14:nvContentPartPr>
            <p14:xfrm>
              <a:off x="385760" y="543760"/>
              <a:ext cx="30960" cy="24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8120" y="526120"/>
                <a:ext cx="66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14:cNvPr>
              <p14:cNvContentPartPr/>
              <p14:nvPr/>
            </p14:nvContentPartPr>
            <p14:xfrm>
              <a:off x="288200" y="481120"/>
              <a:ext cx="6480" cy="169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70200" y="4631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14:cNvPr>
              <p14:cNvContentPartPr/>
              <p14:nvPr/>
            </p14:nvContentPartPr>
            <p14:xfrm>
              <a:off x="192080" y="425680"/>
              <a:ext cx="41760" cy="31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74080" y="407680"/>
                <a:ext cx="77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14:cNvPr>
              <p14:cNvContentPartPr/>
              <p14:nvPr/>
            </p14:nvContentPartPr>
            <p14:xfrm>
              <a:off x="361280" y="1076560"/>
              <a:ext cx="198000" cy="183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43280" y="1058560"/>
                <a:ext cx="2336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14:cNvPr>
              <p14:cNvContentPartPr/>
              <p14:nvPr/>
            </p14:nvContentPartPr>
            <p14:xfrm>
              <a:off x="445880" y="751480"/>
              <a:ext cx="72360" cy="172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27880" y="733840"/>
                <a:ext cx="108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14:cNvPr>
              <p14:cNvContentPartPr/>
              <p14:nvPr/>
            </p14:nvContentPartPr>
            <p14:xfrm>
              <a:off x="386480" y="1360960"/>
              <a:ext cx="38880" cy="175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68840" y="1343320"/>
                <a:ext cx="745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14:cNvPr>
              <p14:cNvContentPartPr/>
              <p14:nvPr/>
            </p14:nvContentPartPr>
            <p14:xfrm>
              <a:off x="6492080" y="838960"/>
              <a:ext cx="187920" cy="4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74080" y="820960"/>
                <a:ext cx="223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14:cNvPr>
              <p14:cNvContentPartPr/>
              <p14:nvPr/>
            </p14:nvContentPartPr>
            <p14:xfrm>
              <a:off x="6502160" y="934360"/>
              <a:ext cx="193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484160" y="916720"/>
                <a:ext cx="228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14:cNvPr>
              <p14:cNvContentPartPr/>
              <p14:nvPr/>
            </p14:nvContentPartPr>
            <p14:xfrm>
              <a:off x="5069360" y="660040"/>
              <a:ext cx="1243440" cy="34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51360" y="642382"/>
                <a:ext cx="127908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14:cNvPr>
              <p14:cNvContentPartPr/>
              <p14:nvPr/>
            </p14:nvContentPartPr>
            <p14:xfrm>
              <a:off x="6846320" y="405880"/>
              <a:ext cx="968400" cy="873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28680" y="388240"/>
                <a:ext cx="1004040" cy="90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14:cNvPr>
              <p14:cNvContentPartPr/>
              <p14:nvPr/>
            </p14:nvContentPartPr>
            <p14:xfrm>
              <a:off x="5018600" y="1594960"/>
              <a:ext cx="864000" cy="5756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00960" y="1576960"/>
                <a:ext cx="8996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14:cNvPr>
              <p14:cNvContentPartPr/>
              <p14:nvPr/>
            </p14:nvContentPartPr>
            <p14:xfrm>
              <a:off x="6034520" y="1574440"/>
              <a:ext cx="2503080" cy="7761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016877" y="1556800"/>
                <a:ext cx="2538725" cy="81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14:cNvPr>
              <p14:cNvContentPartPr/>
              <p14:nvPr/>
            </p14:nvContentPartPr>
            <p14:xfrm>
              <a:off x="4896920" y="2417920"/>
              <a:ext cx="343080" cy="4341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78901" y="2399920"/>
                <a:ext cx="37875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14:cNvPr>
              <p14:cNvContentPartPr/>
              <p14:nvPr/>
            </p14:nvContentPartPr>
            <p14:xfrm>
              <a:off x="5575160" y="2671720"/>
              <a:ext cx="702720" cy="3265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57520" y="2653720"/>
                <a:ext cx="738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14:cNvPr>
              <p14:cNvContentPartPr/>
              <p14:nvPr/>
            </p14:nvContentPartPr>
            <p14:xfrm>
              <a:off x="6617000" y="2590000"/>
              <a:ext cx="268920" cy="419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99360" y="2572000"/>
                <a:ext cx="3045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14:cNvPr>
              <p14:cNvContentPartPr/>
              <p14:nvPr/>
            </p14:nvContentPartPr>
            <p14:xfrm>
              <a:off x="7031720" y="2600440"/>
              <a:ext cx="59760" cy="380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014080" y="2582800"/>
                <a:ext cx="954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14:cNvPr>
              <p14:cNvContentPartPr/>
              <p14:nvPr/>
            </p14:nvContentPartPr>
            <p14:xfrm>
              <a:off x="7250960" y="2523760"/>
              <a:ext cx="128520" cy="158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232960" y="2505760"/>
                <a:ext cx="1641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3D7B5F-7079-460C-B481-EBED35DDAF16}"/>
                  </a:ext>
                </a:extLst>
              </p14:cNvPr>
              <p14:cNvContentPartPr/>
              <p14:nvPr/>
            </p14:nvContentPartPr>
            <p14:xfrm>
              <a:off x="2681840" y="711880"/>
              <a:ext cx="633960" cy="7606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3D7B5F-7079-460C-B481-EBED35DDAF16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64200" y="694240"/>
                <a:ext cx="66960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2554F9-D0F7-448D-8BD5-16CCAFAFB60F}"/>
                  </a:ext>
                </a:extLst>
              </p14:cNvPr>
              <p14:cNvContentPartPr/>
              <p14:nvPr/>
            </p14:nvContentPartPr>
            <p14:xfrm>
              <a:off x="345800" y="1462480"/>
              <a:ext cx="169920" cy="71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2554F9-D0F7-448D-8BD5-16CCAFAFB60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8160" y="1444840"/>
                <a:ext cx="2055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CBFE91-4F8E-445F-B9E1-46A3F0CBE2E0}"/>
                  </a:ext>
                </a:extLst>
              </p14:cNvPr>
              <p14:cNvContentPartPr/>
              <p14:nvPr/>
            </p14:nvContentPartPr>
            <p14:xfrm>
              <a:off x="414560" y="729160"/>
              <a:ext cx="113400" cy="232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CBFE91-4F8E-445F-B9E1-46A3F0CBE2E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96560" y="711520"/>
                <a:ext cx="1490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A7DE6BE-99F3-4A74-8213-3AFEF34922A9}"/>
                  </a:ext>
                </a:extLst>
              </p14:cNvPr>
              <p14:cNvContentPartPr/>
              <p14:nvPr/>
            </p14:nvContentPartPr>
            <p14:xfrm>
              <a:off x="660080" y="221920"/>
              <a:ext cx="2089800" cy="393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A7DE6BE-99F3-4A74-8213-3AFEF34922A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2080" y="204280"/>
                <a:ext cx="21254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C9CD32B-250E-463E-8A0D-96EAA099936D}"/>
                  </a:ext>
                </a:extLst>
              </p14:cNvPr>
              <p14:cNvContentPartPr/>
              <p14:nvPr/>
            </p14:nvContentPartPr>
            <p14:xfrm>
              <a:off x="2367200" y="3485320"/>
              <a:ext cx="235080" cy="19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C9CD32B-250E-463E-8A0D-96EAA099936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349200" y="3467680"/>
                <a:ext cx="270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35AEDAA-C30F-4CF1-9938-EB2686E65D42}"/>
                  </a:ext>
                </a:extLst>
              </p14:cNvPr>
              <p14:cNvContentPartPr/>
              <p14:nvPr/>
            </p14:nvContentPartPr>
            <p14:xfrm>
              <a:off x="2397440" y="3576760"/>
              <a:ext cx="224280" cy="162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35AEDAA-C30F-4CF1-9938-EB2686E65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379440" y="3558760"/>
                <a:ext cx="259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5AD1A6-F78D-48C5-9EF6-EF496DE97611}"/>
                  </a:ext>
                </a:extLst>
              </p14:cNvPr>
              <p14:cNvContentPartPr/>
              <p14:nvPr/>
            </p14:nvContentPartPr>
            <p14:xfrm>
              <a:off x="2884520" y="3311800"/>
              <a:ext cx="759240" cy="3963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5AD1A6-F78D-48C5-9EF6-EF496DE976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66520" y="3294160"/>
                <a:ext cx="79488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45765F2-C9B2-407B-B8DD-EEC38C52E485}"/>
                  </a:ext>
                </a:extLst>
              </p14:cNvPr>
              <p14:cNvContentPartPr/>
              <p14:nvPr/>
            </p14:nvContentPartPr>
            <p14:xfrm>
              <a:off x="1015760" y="3364360"/>
              <a:ext cx="1127160" cy="4586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45765F2-C9B2-407B-B8DD-EEC38C52E48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998120" y="3346720"/>
                <a:ext cx="1162800" cy="49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185400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202840"/>
              <a:ext cx="3940560" cy="25999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76320" y="185200"/>
                <a:ext cx="3976200" cy="26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14:cNvPr>
              <p14:cNvContentPartPr/>
              <p14:nvPr/>
            </p14:nvContentPartPr>
            <p14:xfrm>
              <a:off x="842960" y="642040"/>
              <a:ext cx="1169280" cy="9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25320" y="624047"/>
                <a:ext cx="1204920" cy="94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14:cNvPr>
              <p14:cNvContentPartPr/>
              <p14:nvPr/>
            </p14:nvContentPartPr>
            <p14:xfrm>
              <a:off x="653600" y="748960"/>
              <a:ext cx="67680" cy="43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35600" y="730960"/>
                <a:ext cx="1033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14:cNvPr>
              <p14:cNvContentPartPr/>
              <p14:nvPr/>
            </p14:nvContentPartPr>
            <p14:xfrm>
              <a:off x="482600" y="615400"/>
              <a:ext cx="66240" cy="45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64960" y="597400"/>
                <a:ext cx="1018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14:cNvPr>
              <p14:cNvContentPartPr/>
              <p14:nvPr/>
            </p14:nvContentPartPr>
            <p14:xfrm>
              <a:off x="385760" y="543760"/>
              <a:ext cx="30960" cy="24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8120" y="526120"/>
                <a:ext cx="66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14:cNvPr>
              <p14:cNvContentPartPr/>
              <p14:nvPr/>
            </p14:nvContentPartPr>
            <p14:xfrm>
              <a:off x="288200" y="481120"/>
              <a:ext cx="6480" cy="169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70200" y="4631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14:cNvPr>
              <p14:cNvContentPartPr/>
              <p14:nvPr/>
            </p14:nvContentPartPr>
            <p14:xfrm>
              <a:off x="192080" y="425680"/>
              <a:ext cx="41760" cy="31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74080" y="407680"/>
                <a:ext cx="77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14:cNvPr>
              <p14:cNvContentPartPr/>
              <p14:nvPr/>
            </p14:nvContentPartPr>
            <p14:xfrm>
              <a:off x="361280" y="1076560"/>
              <a:ext cx="198000" cy="183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43280" y="1058560"/>
                <a:ext cx="2336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14:cNvPr>
              <p14:cNvContentPartPr/>
              <p14:nvPr/>
            </p14:nvContentPartPr>
            <p14:xfrm>
              <a:off x="445880" y="751480"/>
              <a:ext cx="72360" cy="172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27880" y="733840"/>
                <a:ext cx="108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14:cNvPr>
              <p14:cNvContentPartPr/>
              <p14:nvPr/>
            </p14:nvContentPartPr>
            <p14:xfrm>
              <a:off x="386480" y="1360960"/>
              <a:ext cx="38880" cy="175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68840" y="1343320"/>
                <a:ext cx="745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14:cNvPr>
              <p14:cNvContentPartPr/>
              <p14:nvPr/>
            </p14:nvContentPartPr>
            <p14:xfrm>
              <a:off x="6492080" y="838960"/>
              <a:ext cx="187920" cy="4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74080" y="820960"/>
                <a:ext cx="223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14:cNvPr>
              <p14:cNvContentPartPr/>
              <p14:nvPr/>
            </p14:nvContentPartPr>
            <p14:xfrm>
              <a:off x="6502160" y="934360"/>
              <a:ext cx="193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484160" y="916720"/>
                <a:ext cx="228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14:cNvPr>
              <p14:cNvContentPartPr/>
              <p14:nvPr/>
            </p14:nvContentPartPr>
            <p14:xfrm>
              <a:off x="5069360" y="660040"/>
              <a:ext cx="1243440" cy="34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51360" y="642382"/>
                <a:ext cx="127908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14:cNvPr>
              <p14:cNvContentPartPr/>
              <p14:nvPr/>
            </p14:nvContentPartPr>
            <p14:xfrm>
              <a:off x="6846320" y="405880"/>
              <a:ext cx="968400" cy="873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28680" y="388240"/>
                <a:ext cx="1004040" cy="90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14:cNvPr>
              <p14:cNvContentPartPr/>
              <p14:nvPr/>
            </p14:nvContentPartPr>
            <p14:xfrm>
              <a:off x="5018600" y="1594960"/>
              <a:ext cx="864000" cy="5756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00960" y="1576960"/>
                <a:ext cx="8996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14:cNvPr>
              <p14:cNvContentPartPr/>
              <p14:nvPr/>
            </p14:nvContentPartPr>
            <p14:xfrm>
              <a:off x="6034520" y="1574440"/>
              <a:ext cx="2503080" cy="7761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016877" y="1556800"/>
                <a:ext cx="2538725" cy="81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14:cNvPr>
              <p14:cNvContentPartPr/>
              <p14:nvPr/>
            </p14:nvContentPartPr>
            <p14:xfrm>
              <a:off x="4896920" y="2417920"/>
              <a:ext cx="343080" cy="4341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78901" y="2399920"/>
                <a:ext cx="37875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14:cNvPr>
              <p14:cNvContentPartPr/>
              <p14:nvPr/>
            </p14:nvContentPartPr>
            <p14:xfrm>
              <a:off x="5575160" y="2671720"/>
              <a:ext cx="702720" cy="3265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57520" y="2653720"/>
                <a:ext cx="738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14:cNvPr>
              <p14:cNvContentPartPr/>
              <p14:nvPr/>
            </p14:nvContentPartPr>
            <p14:xfrm>
              <a:off x="6617000" y="2590000"/>
              <a:ext cx="268920" cy="419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99360" y="2572000"/>
                <a:ext cx="3045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14:cNvPr>
              <p14:cNvContentPartPr/>
              <p14:nvPr/>
            </p14:nvContentPartPr>
            <p14:xfrm>
              <a:off x="7031720" y="2600440"/>
              <a:ext cx="59760" cy="380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014080" y="2582800"/>
                <a:ext cx="954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14:cNvPr>
              <p14:cNvContentPartPr/>
              <p14:nvPr/>
            </p14:nvContentPartPr>
            <p14:xfrm>
              <a:off x="7250960" y="2523760"/>
              <a:ext cx="128520" cy="158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232960" y="2505760"/>
                <a:ext cx="1641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3D7B5F-7079-460C-B481-EBED35DDAF16}"/>
                  </a:ext>
                </a:extLst>
              </p14:cNvPr>
              <p14:cNvContentPartPr/>
              <p14:nvPr/>
            </p14:nvContentPartPr>
            <p14:xfrm>
              <a:off x="2681840" y="711880"/>
              <a:ext cx="633960" cy="7606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3D7B5F-7079-460C-B481-EBED35DDAF16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64200" y="694240"/>
                <a:ext cx="66960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2554F9-D0F7-448D-8BD5-16CCAFAFB60F}"/>
                  </a:ext>
                </a:extLst>
              </p14:cNvPr>
              <p14:cNvContentPartPr/>
              <p14:nvPr/>
            </p14:nvContentPartPr>
            <p14:xfrm>
              <a:off x="345800" y="1462480"/>
              <a:ext cx="169920" cy="71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2554F9-D0F7-448D-8BD5-16CCAFAFB60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8160" y="1444840"/>
                <a:ext cx="2055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CBFE91-4F8E-445F-B9E1-46A3F0CBE2E0}"/>
                  </a:ext>
                </a:extLst>
              </p14:cNvPr>
              <p14:cNvContentPartPr/>
              <p14:nvPr/>
            </p14:nvContentPartPr>
            <p14:xfrm>
              <a:off x="414560" y="729160"/>
              <a:ext cx="113400" cy="232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CBFE91-4F8E-445F-B9E1-46A3F0CBE2E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96560" y="711520"/>
                <a:ext cx="1490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A7DE6BE-99F3-4A74-8213-3AFEF34922A9}"/>
                  </a:ext>
                </a:extLst>
              </p14:cNvPr>
              <p14:cNvContentPartPr/>
              <p14:nvPr/>
            </p14:nvContentPartPr>
            <p14:xfrm>
              <a:off x="660080" y="221920"/>
              <a:ext cx="2089800" cy="393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A7DE6BE-99F3-4A74-8213-3AFEF34922A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2080" y="204280"/>
                <a:ext cx="21254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C9CD32B-250E-463E-8A0D-96EAA099936D}"/>
                  </a:ext>
                </a:extLst>
              </p14:cNvPr>
              <p14:cNvContentPartPr/>
              <p14:nvPr/>
            </p14:nvContentPartPr>
            <p14:xfrm>
              <a:off x="2367200" y="3485320"/>
              <a:ext cx="235080" cy="19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C9CD32B-250E-463E-8A0D-96EAA099936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349200" y="3467680"/>
                <a:ext cx="270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35AEDAA-C30F-4CF1-9938-EB2686E65D42}"/>
                  </a:ext>
                </a:extLst>
              </p14:cNvPr>
              <p14:cNvContentPartPr/>
              <p14:nvPr/>
            </p14:nvContentPartPr>
            <p14:xfrm>
              <a:off x="2397440" y="3576760"/>
              <a:ext cx="224280" cy="162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35AEDAA-C30F-4CF1-9938-EB2686E65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379440" y="3558760"/>
                <a:ext cx="259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5AD1A6-F78D-48C5-9EF6-EF496DE97611}"/>
                  </a:ext>
                </a:extLst>
              </p14:cNvPr>
              <p14:cNvContentPartPr/>
              <p14:nvPr/>
            </p14:nvContentPartPr>
            <p14:xfrm>
              <a:off x="2884520" y="3311800"/>
              <a:ext cx="759240" cy="3963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5AD1A6-F78D-48C5-9EF6-EF496DE976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66520" y="3294160"/>
                <a:ext cx="79488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45765F2-C9B2-407B-B8DD-EEC38C52E485}"/>
                  </a:ext>
                </a:extLst>
              </p14:cNvPr>
              <p14:cNvContentPartPr/>
              <p14:nvPr/>
            </p14:nvContentPartPr>
            <p14:xfrm>
              <a:off x="1015760" y="3364360"/>
              <a:ext cx="1127160" cy="4586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45765F2-C9B2-407B-B8DD-EEC38C52E48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998120" y="3346720"/>
                <a:ext cx="116280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E52FE3-B00E-46A7-89F0-BC5293C0FB58}"/>
                  </a:ext>
                </a:extLst>
              </p14:cNvPr>
              <p14:cNvContentPartPr/>
              <p14:nvPr/>
            </p14:nvContentPartPr>
            <p14:xfrm>
              <a:off x="5516480" y="3620320"/>
              <a:ext cx="206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E52FE3-B00E-46A7-89F0-BC5293C0FB5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98840" y="3602680"/>
                <a:ext cx="241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EC2D372-7828-4D55-8A78-A35FD9D7A469}"/>
                  </a:ext>
                </a:extLst>
              </p14:cNvPr>
              <p14:cNvContentPartPr/>
              <p14:nvPr/>
            </p14:nvContentPartPr>
            <p14:xfrm>
              <a:off x="5526560" y="3730120"/>
              <a:ext cx="175680" cy="147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EC2D372-7828-4D55-8A78-A35FD9D7A46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508920" y="3712480"/>
                <a:ext cx="2113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251912-8C16-44BA-BBBA-337E10BCAD6D}"/>
                  </a:ext>
                </a:extLst>
              </p14:cNvPr>
              <p14:cNvContentPartPr/>
              <p14:nvPr/>
            </p14:nvContentPartPr>
            <p14:xfrm>
              <a:off x="4937600" y="3544000"/>
              <a:ext cx="395280" cy="264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251912-8C16-44BA-BBBA-337E10BCAD6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919600" y="3526360"/>
                <a:ext cx="43092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AFA02BC-2530-422B-BA25-59DE25B369FE}"/>
                  </a:ext>
                </a:extLst>
              </p14:cNvPr>
              <p14:cNvContentPartPr/>
              <p14:nvPr/>
            </p14:nvContentPartPr>
            <p14:xfrm>
              <a:off x="4053440" y="3425200"/>
              <a:ext cx="392040" cy="3531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AFA02BC-2530-422B-BA25-59DE25B369F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35800" y="3407200"/>
                <a:ext cx="4276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2B1F3E7-B01B-4C96-BABA-FF4FAC209D25}"/>
                  </a:ext>
                </a:extLst>
              </p14:cNvPr>
              <p14:cNvContentPartPr/>
              <p14:nvPr/>
            </p14:nvContentPartPr>
            <p14:xfrm>
              <a:off x="5922560" y="3484600"/>
              <a:ext cx="1336320" cy="376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2B1F3E7-B01B-4C96-BABA-FF4FAC209D2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904560" y="3466600"/>
                <a:ext cx="1371960" cy="41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7198851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202840"/>
              <a:ext cx="3940560" cy="25999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76320" y="185200"/>
                <a:ext cx="3976200" cy="26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14:cNvPr>
              <p14:cNvContentPartPr/>
              <p14:nvPr/>
            </p14:nvContentPartPr>
            <p14:xfrm>
              <a:off x="842960" y="642040"/>
              <a:ext cx="1169280" cy="9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25320" y="624047"/>
                <a:ext cx="1204920" cy="94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14:cNvPr>
              <p14:cNvContentPartPr/>
              <p14:nvPr/>
            </p14:nvContentPartPr>
            <p14:xfrm>
              <a:off x="653600" y="748960"/>
              <a:ext cx="67680" cy="43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35600" y="730960"/>
                <a:ext cx="1033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14:cNvPr>
              <p14:cNvContentPartPr/>
              <p14:nvPr/>
            </p14:nvContentPartPr>
            <p14:xfrm>
              <a:off x="482600" y="615400"/>
              <a:ext cx="66240" cy="45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64960" y="597400"/>
                <a:ext cx="1018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14:cNvPr>
              <p14:cNvContentPartPr/>
              <p14:nvPr/>
            </p14:nvContentPartPr>
            <p14:xfrm>
              <a:off x="385760" y="543760"/>
              <a:ext cx="30960" cy="24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8120" y="526120"/>
                <a:ext cx="66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14:cNvPr>
              <p14:cNvContentPartPr/>
              <p14:nvPr/>
            </p14:nvContentPartPr>
            <p14:xfrm>
              <a:off x="288200" y="481120"/>
              <a:ext cx="6480" cy="169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70200" y="4631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14:cNvPr>
              <p14:cNvContentPartPr/>
              <p14:nvPr/>
            </p14:nvContentPartPr>
            <p14:xfrm>
              <a:off x="192080" y="425680"/>
              <a:ext cx="41760" cy="31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74080" y="407680"/>
                <a:ext cx="77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14:cNvPr>
              <p14:cNvContentPartPr/>
              <p14:nvPr/>
            </p14:nvContentPartPr>
            <p14:xfrm>
              <a:off x="361280" y="1076560"/>
              <a:ext cx="198000" cy="183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43280" y="1058560"/>
                <a:ext cx="2336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14:cNvPr>
              <p14:cNvContentPartPr/>
              <p14:nvPr/>
            </p14:nvContentPartPr>
            <p14:xfrm>
              <a:off x="445880" y="751480"/>
              <a:ext cx="72360" cy="172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27880" y="733840"/>
                <a:ext cx="108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14:cNvPr>
              <p14:cNvContentPartPr/>
              <p14:nvPr/>
            </p14:nvContentPartPr>
            <p14:xfrm>
              <a:off x="386480" y="1360960"/>
              <a:ext cx="38880" cy="175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68840" y="1343320"/>
                <a:ext cx="745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14:cNvPr>
              <p14:cNvContentPartPr/>
              <p14:nvPr/>
            </p14:nvContentPartPr>
            <p14:xfrm>
              <a:off x="6492080" y="838960"/>
              <a:ext cx="187920" cy="4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74080" y="820960"/>
                <a:ext cx="223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14:cNvPr>
              <p14:cNvContentPartPr/>
              <p14:nvPr/>
            </p14:nvContentPartPr>
            <p14:xfrm>
              <a:off x="6502160" y="934360"/>
              <a:ext cx="193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484160" y="916720"/>
                <a:ext cx="228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14:cNvPr>
              <p14:cNvContentPartPr/>
              <p14:nvPr/>
            </p14:nvContentPartPr>
            <p14:xfrm>
              <a:off x="5069360" y="660040"/>
              <a:ext cx="1243440" cy="34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51360" y="642382"/>
                <a:ext cx="127908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14:cNvPr>
              <p14:cNvContentPartPr/>
              <p14:nvPr/>
            </p14:nvContentPartPr>
            <p14:xfrm>
              <a:off x="6846320" y="405880"/>
              <a:ext cx="968400" cy="873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28680" y="388240"/>
                <a:ext cx="1004040" cy="90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14:cNvPr>
              <p14:cNvContentPartPr/>
              <p14:nvPr/>
            </p14:nvContentPartPr>
            <p14:xfrm>
              <a:off x="5018600" y="1594960"/>
              <a:ext cx="864000" cy="5756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00960" y="1576960"/>
                <a:ext cx="8996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14:cNvPr>
              <p14:cNvContentPartPr/>
              <p14:nvPr/>
            </p14:nvContentPartPr>
            <p14:xfrm>
              <a:off x="6034520" y="1574440"/>
              <a:ext cx="2503080" cy="7761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016877" y="1556800"/>
                <a:ext cx="2538725" cy="81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14:cNvPr>
              <p14:cNvContentPartPr/>
              <p14:nvPr/>
            </p14:nvContentPartPr>
            <p14:xfrm>
              <a:off x="4896920" y="2417920"/>
              <a:ext cx="343080" cy="4341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78901" y="2399920"/>
                <a:ext cx="37875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14:cNvPr>
              <p14:cNvContentPartPr/>
              <p14:nvPr/>
            </p14:nvContentPartPr>
            <p14:xfrm>
              <a:off x="5575160" y="2671720"/>
              <a:ext cx="702720" cy="3265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57520" y="2653720"/>
                <a:ext cx="738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14:cNvPr>
              <p14:cNvContentPartPr/>
              <p14:nvPr/>
            </p14:nvContentPartPr>
            <p14:xfrm>
              <a:off x="6617000" y="2590000"/>
              <a:ext cx="268920" cy="419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99360" y="2572000"/>
                <a:ext cx="3045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14:cNvPr>
              <p14:cNvContentPartPr/>
              <p14:nvPr/>
            </p14:nvContentPartPr>
            <p14:xfrm>
              <a:off x="7031720" y="2600440"/>
              <a:ext cx="59760" cy="380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014080" y="2582800"/>
                <a:ext cx="954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14:cNvPr>
              <p14:cNvContentPartPr/>
              <p14:nvPr/>
            </p14:nvContentPartPr>
            <p14:xfrm>
              <a:off x="7250960" y="2523760"/>
              <a:ext cx="128520" cy="158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232960" y="2505760"/>
                <a:ext cx="1641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3D7B5F-7079-460C-B481-EBED35DDAF16}"/>
                  </a:ext>
                </a:extLst>
              </p14:cNvPr>
              <p14:cNvContentPartPr/>
              <p14:nvPr/>
            </p14:nvContentPartPr>
            <p14:xfrm>
              <a:off x="2681840" y="711880"/>
              <a:ext cx="633960" cy="7606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3D7B5F-7079-460C-B481-EBED35DDAF16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64200" y="694240"/>
                <a:ext cx="66960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2554F9-D0F7-448D-8BD5-16CCAFAFB60F}"/>
                  </a:ext>
                </a:extLst>
              </p14:cNvPr>
              <p14:cNvContentPartPr/>
              <p14:nvPr/>
            </p14:nvContentPartPr>
            <p14:xfrm>
              <a:off x="345800" y="1462480"/>
              <a:ext cx="169920" cy="71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2554F9-D0F7-448D-8BD5-16CCAFAFB60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8160" y="1444840"/>
                <a:ext cx="2055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CBFE91-4F8E-445F-B9E1-46A3F0CBE2E0}"/>
                  </a:ext>
                </a:extLst>
              </p14:cNvPr>
              <p14:cNvContentPartPr/>
              <p14:nvPr/>
            </p14:nvContentPartPr>
            <p14:xfrm>
              <a:off x="414560" y="729160"/>
              <a:ext cx="113400" cy="232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CBFE91-4F8E-445F-B9E1-46A3F0CBE2E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96560" y="711520"/>
                <a:ext cx="1490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A7DE6BE-99F3-4A74-8213-3AFEF34922A9}"/>
                  </a:ext>
                </a:extLst>
              </p14:cNvPr>
              <p14:cNvContentPartPr/>
              <p14:nvPr/>
            </p14:nvContentPartPr>
            <p14:xfrm>
              <a:off x="660080" y="221920"/>
              <a:ext cx="2089800" cy="393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A7DE6BE-99F3-4A74-8213-3AFEF34922A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2080" y="204280"/>
                <a:ext cx="21254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C9CD32B-250E-463E-8A0D-96EAA099936D}"/>
                  </a:ext>
                </a:extLst>
              </p14:cNvPr>
              <p14:cNvContentPartPr/>
              <p14:nvPr/>
            </p14:nvContentPartPr>
            <p14:xfrm>
              <a:off x="2367200" y="3485320"/>
              <a:ext cx="235080" cy="19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C9CD32B-250E-463E-8A0D-96EAA099936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349200" y="3467680"/>
                <a:ext cx="270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35AEDAA-C30F-4CF1-9938-EB2686E65D42}"/>
                  </a:ext>
                </a:extLst>
              </p14:cNvPr>
              <p14:cNvContentPartPr/>
              <p14:nvPr/>
            </p14:nvContentPartPr>
            <p14:xfrm>
              <a:off x="2397440" y="3576760"/>
              <a:ext cx="224280" cy="162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35AEDAA-C30F-4CF1-9938-EB2686E65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379440" y="3558760"/>
                <a:ext cx="259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5AD1A6-F78D-48C5-9EF6-EF496DE97611}"/>
                  </a:ext>
                </a:extLst>
              </p14:cNvPr>
              <p14:cNvContentPartPr/>
              <p14:nvPr/>
            </p14:nvContentPartPr>
            <p14:xfrm>
              <a:off x="2884520" y="3311800"/>
              <a:ext cx="759240" cy="3963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5AD1A6-F78D-48C5-9EF6-EF496DE976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66520" y="3294160"/>
                <a:ext cx="79488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45765F2-C9B2-407B-B8DD-EEC38C52E485}"/>
                  </a:ext>
                </a:extLst>
              </p14:cNvPr>
              <p14:cNvContentPartPr/>
              <p14:nvPr/>
            </p14:nvContentPartPr>
            <p14:xfrm>
              <a:off x="1015760" y="3364360"/>
              <a:ext cx="1127160" cy="4586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45765F2-C9B2-407B-B8DD-EEC38C52E48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998120" y="3346720"/>
                <a:ext cx="116280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E52FE3-B00E-46A7-89F0-BC5293C0FB58}"/>
                  </a:ext>
                </a:extLst>
              </p14:cNvPr>
              <p14:cNvContentPartPr/>
              <p14:nvPr/>
            </p14:nvContentPartPr>
            <p14:xfrm>
              <a:off x="5516480" y="3620320"/>
              <a:ext cx="206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E52FE3-B00E-46A7-89F0-BC5293C0FB5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98840" y="3602680"/>
                <a:ext cx="241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EC2D372-7828-4D55-8A78-A35FD9D7A469}"/>
                  </a:ext>
                </a:extLst>
              </p14:cNvPr>
              <p14:cNvContentPartPr/>
              <p14:nvPr/>
            </p14:nvContentPartPr>
            <p14:xfrm>
              <a:off x="5526560" y="3730120"/>
              <a:ext cx="175680" cy="147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EC2D372-7828-4D55-8A78-A35FD9D7A46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508920" y="3712480"/>
                <a:ext cx="2113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251912-8C16-44BA-BBBA-337E10BCAD6D}"/>
                  </a:ext>
                </a:extLst>
              </p14:cNvPr>
              <p14:cNvContentPartPr/>
              <p14:nvPr/>
            </p14:nvContentPartPr>
            <p14:xfrm>
              <a:off x="4937600" y="3544000"/>
              <a:ext cx="395280" cy="264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251912-8C16-44BA-BBBA-337E10BCAD6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919600" y="3526360"/>
                <a:ext cx="43092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AFA02BC-2530-422B-BA25-59DE25B369FE}"/>
                  </a:ext>
                </a:extLst>
              </p14:cNvPr>
              <p14:cNvContentPartPr/>
              <p14:nvPr/>
            </p14:nvContentPartPr>
            <p14:xfrm>
              <a:off x="4053440" y="3425200"/>
              <a:ext cx="392040" cy="3531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AFA02BC-2530-422B-BA25-59DE25B369F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35800" y="3407200"/>
                <a:ext cx="4276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2B1F3E7-B01B-4C96-BABA-FF4FAC209D25}"/>
                  </a:ext>
                </a:extLst>
              </p14:cNvPr>
              <p14:cNvContentPartPr/>
              <p14:nvPr/>
            </p14:nvContentPartPr>
            <p14:xfrm>
              <a:off x="5922560" y="3484600"/>
              <a:ext cx="1336320" cy="376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2B1F3E7-B01B-4C96-BABA-FF4FAC209D2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904560" y="3466600"/>
                <a:ext cx="137196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8D42F88-672B-40A6-9B3D-CFDB6A541B8E}"/>
                  </a:ext>
                </a:extLst>
              </p14:cNvPr>
              <p14:cNvContentPartPr/>
              <p14:nvPr/>
            </p14:nvContentPartPr>
            <p14:xfrm>
              <a:off x="7426640" y="3547600"/>
              <a:ext cx="161640" cy="82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8D42F88-672B-40A6-9B3D-CFDB6A541B8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9000" y="3529960"/>
                <a:ext cx="197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863E9B-F028-464D-A68B-AB55493910E0}"/>
                  </a:ext>
                </a:extLst>
              </p14:cNvPr>
              <p14:cNvContentPartPr/>
              <p14:nvPr/>
            </p14:nvContentPartPr>
            <p14:xfrm>
              <a:off x="7456880" y="3636880"/>
              <a:ext cx="178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863E9B-F028-464D-A68B-AB55493910E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39240" y="3619240"/>
                <a:ext cx="213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62DE8A9-719E-4847-B2C8-F2250EA45C5F}"/>
                  </a:ext>
                </a:extLst>
              </p14:cNvPr>
              <p14:cNvContentPartPr/>
              <p14:nvPr/>
            </p14:nvContentPartPr>
            <p14:xfrm>
              <a:off x="8471000" y="3453280"/>
              <a:ext cx="112680" cy="1231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62DE8A9-719E-4847-B2C8-F2250EA45C5F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453000" y="3435280"/>
                <a:ext cx="14832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F8D8A1-AE5B-4E62-89B9-0A95692888CF}"/>
                  </a:ext>
                </a:extLst>
              </p14:cNvPr>
              <p14:cNvContentPartPr/>
              <p14:nvPr/>
            </p14:nvContentPartPr>
            <p14:xfrm>
              <a:off x="7789160" y="3423400"/>
              <a:ext cx="590040" cy="36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F8D8A1-AE5B-4E62-89B9-0A95692888C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771520" y="3405760"/>
                <a:ext cx="625680" cy="40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1685172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202840"/>
              <a:ext cx="3940560" cy="25999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76320" y="185200"/>
                <a:ext cx="3976200" cy="26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14:cNvPr>
              <p14:cNvContentPartPr/>
              <p14:nvPr/>
            </p14:nvContentPartPr>
            <p14:xfrm>
              <a:off x="842960" y="642040"/>
              <a:ext cx="1169280" cy="9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25320" y="624047"/>
                <a:ext cx="1204920" cy="94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14:cNvPr>
              <p14:cNvContentPartPr/>
              <p14:nvPr/>
            </p14:nvContentPartPr>
            <p14:xfrm>
              <a:off x="653600" y="748960"/>
              <a:ext cx="67680" cy="43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35600" y="730960"/>
                <a:ext cx="1033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14:cNvPr>
              <p14:cNvContentPartPr/>
              <p14:nvPr/>
            </p14:nvContentPartPr>
            <p14:xfrm>
              <a:off x="482600" y="615400"/>
              <a:ext cx="66240" cy="45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64960" y="597400"/>
                <a:ext cx="1018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14:cNvPr>
              <p14:cNvContentPartPr/>
              <p14:nvPr/>
            </p14:nvContentPartPr>
            <p14:xfrm>
              <a:off x="385760" y="543760"/>
              <a:ext cx="30960" cy="24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8120" y="526120"/>
                <a:ext cx="66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14:cNvPr>
              <p14:cNvContentPartPr/>
              <p14:nvPr/>
            </p14:nvContentPartPr>
            <p14:xfrm>
              <a:off x="288200" y="481120"/>
              <a:ext cx="6480" cy="169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70200" y="4631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14:cNvPr>
              <p14:cNvContentPartPr/>
              <p14:nvPr/>
            </p14:nvContentPartPr>
            <p14:xfrm>
              <a:off x="192080" y="425680"/>
              <a:ext cx="41760" cy="31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74080" y="407680"/>
                <a:ext cx="77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14:cNvPr>
              <p14:cNvContentPartPr/>
              <p14:nvPr/>
            </p14:nvContentPartPr>
            <p14:xfrm>
              <a:off x="361280" y="1076560"/>
              <a:ext cx="198000" cy="183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43280" y="1058560"/>
                <a:ext cx="2336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14:cNvPr>
              <p14:cNvContentPartPr/>
              <p14:nvPr/>
            </p14:nvContentPartPr>
            <p14:xfrm>
              <a:off x="445880" y="751480"/>
              <a:ext cx="72360" cy="172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27880" y="733840"/>
                <a:ext cx="108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14:cNvPr>
              <p14:cNvContentPartPr/>
              <p14:nvPr/>
            </p14:nvContentPartPr>
            <p14:xfrm>
              <a:off x="386480" y="1360960"/>
              <a:ext cx="38880" cy="175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68840" y="1343320"/>
                <a:ext cx="745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14:cNvPr>
              <p14:cNvContentPartPr/>
              <p14:nvPr/>
            </p14:nvContentPartPr>
            <p14:xfrm>
              <a:off x="6492080" y="838960"/>
              <a:ext cx="187920" cy="4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74080" y="820960"/>
                <a:ext cx="223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14:cNvPr>
              <p14:cNvContentPartPr/>
              <p14:nvPr/>
            </p14:nvContentPartPr>
            <p14:xfrm>
              <a:off x="6502160" y="934360"/>
              <a:ext cx="193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484160" y="916720"/>
                <a:ext cx="228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14:cNvPr>
              <p14:cNvContentPartPr/>
              <p14:nvPr/>
            </p14:nvContentPartPr>
            <p14:xfrm>
              <a:off x="5069360" y="660040"/>
              <a:ext cx="1243440" cy="34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51360" y="642382"/>
                <a:ext cx="127908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14:cNvPr>
              <p14:cNvContentPartPr/>
              <p14:nvPr/>
            </p14:nvContentPartPr>
            <p14:xfrm>
              <a:off x="6846320" y="405880"/>
              <a:ext cx="968400" cy="873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28680" y="388240"/>
                <a:ext cx="1004040" cy="90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14:cNvPr>
              <p14:cNvContentPartPr/>
              <p14:nvPr/>
            </p14:nvContentPartPr>
            <p14:xfrm>
              <a:off x="5018600" y="1594960"/>
              <a:ext cx="864000" cy="5756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00960" y="1576960"/>
                <a:ext cx="8996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14:cNvPr>
              <p14:cNvContentPartPr/>
              <p14:nvPr/>
            </p14:nvContentPartPr>
            <p14:xfrm>
              <a:off x="6034520" y="1574440"/>
              <a:ext cx="2503080" cy="7761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016877" y="1556800"/>
                <a:ext cx="2538725" cy="81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14:cNvPr>
              <p14:cNvContentPartPr/>
              <p14:nvPr/>
            </p14:nvContentPartPr>
            <p14:xfrm>
              <a:off x="4896920" y="2417920"/>
              <a:ext cx="343080" cy="4341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78901" y="2399920"/>
                <a:ext cx="37875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14:cNvPr>
              <p14:cNvContentPartPr/>
              <p14:nvPr/>
            </p14:nvContentPartPr>
            <p14:xfrm>
              <a:off x="5575160" y="2671720"/>
              <a:ext cx="702720" cy="3265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57520" y="2653720"/>
                <a:ext cx="738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14:cNvPr>
              <p14:cNvContentPartPr/>
              <p14:nvPr/>
            </p14:nvContentPartPr>
            <p14:xfrm>
              <a:off x="6617000" y="2590000"/>
              <a:ext cx="268920" cy="419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99360" y="2572000"/>
                <a:ext cx="3045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14:cNvPr>
              <p14:cNvContentPartPr/>
              <p14:nvPr/>
            </p14:nvContentPartPr>
            <p14:xfrm>
              <a:off x="7031720" y="2600440"/>
              <a:ext cx="59760" cy="380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014080" y="2582800"/>
                <a:ext cx="954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14:cNvPr>
              <p14:cNvContentPartPr/>
              <p14:nvPr/>
            </p14:nvContentPartPr>
            <p14:xfrm>
              <a:off x="7250960" y="2523760"/>
              <a:ext cx="128520" cy="158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232960" y="2505760"/>
                <a:ext cx="1641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3D7B5F-7079-460C-B481-EBED35DDAF16}"/>
                  </a:ext>
                </a:extLst>
              </p14:cNvPr>
              <p14:cNvContentPartPr/>
              <p14:nvPr/>
            </p14:nvContentPartPr>
            <p14:xfrm>
              <a:off x="2681840" y="711880"/>
              <a:ext cx="633960" cy="7606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3D7B5F-7079-460C-B481-EBED35DDAF16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64200" y="694240"/>
                <a:ext cx="66960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2554F9-D0F7-448D-8BD5-16CCAFAFB60F}"/>
                  </a:ext>
                </a:extLst>
              </p14:cNvPr>
              <p14:cNvContentPartPr/>
              <p14:nvPr/>
            </p14:nvContentPartPr>
            <p14:xfrm>
              <a:off x="345800" y="1462480"/>
              <a:ext cx="169920" cy="71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2554F9-D0F7-448D-8BD5-16CCAFAFB60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8160" y="1444840"/>
                <a:ext cx="2055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CBFE91-4F8E-445F-B9E1-46A3F0CBE2E0}"/>
                  </a:ext>
                </a:extLst>
              </p14:cNvPr>
              <p14:cNvContentPartPr/>
              <p14:nvPr/>
            </p14:nvContentPartPr>
            <p14:xfrm>
              <a:off x="414560" y="729160"/>
              <a:ext cx="113400" cy="232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CBFE91-4F8E-445F-B9E1-46A3F0CBE2E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96560" y="711520"/>
                <a:ext cx="1490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A7DE6BE-99F3-4A74-8213-3AFEF34922A9}"/>
                  </a:ext>
                </a:extLst>
              </p14:cNvPr>
              <p14:cNvContentPartPr/>
              <p14:nvPr/>
            </p14:nvContentPartPr>
            <p14:xfrm>
              <a:off x="660080" y="221920"/>
              <a:ext cx="2089800" cy="393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A7DE6BE-99F3-4A74-8213-3AFEF34922A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2080" y="204280"/>
                <a:ext cx="21254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C9CD32B-250E-463E-8A0D-96EAA099936D}"/>
                  </a:ext>
                </a:extLst>
              </p14:cNvPr>
              <p14:cNvContentPartPr/>
              <p14:nvPr/>
            </p14:nvContentPartPr>
            <p14:xfrm>
              <a:off x="2367200" y="3485320"/>
              <a:ext cx="235080" cy="19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C9CD32B-250E-463E-8A0D-96EAA099936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349200" y="3467680"/>
                <a:ext cx="270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35AEDAA-C30F-4CF1-9938-EB2686E65D42}"/>
                  </a:ext>
                </a:extLst>
              </p14:cNvPr>
              <p14:cNvContentPartPr/>
              <p14:nvPr/>
            </p14:nvContentPartPr>
            <p14:xfrm>
              <a:off x="2397440" y="3576760"/>
              <a:ext cx="224280" cy="162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35AEDAA-C30F-4CF1-9938-EB2686E65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379440" y="3558760"/>
                <a:ext cx="259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5AD1A6-F78D-48C5-9EF6-EF496DE97611}"/>
                  </a:ext>
                </a:extLst>
              </p14:cNvPr>
              <p14:cNvContentPartPr/>
              <p14:nvPr/>
            </p14:nvContentPartPr>
            <p14:xfrm>
              <a:off x="2884520" y="3311800"/>
              <a:ext cx="759240" cy="3963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5AD1A6-F78D-48C5-9EF6-EF496DE976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66520" y="3294160"/>
                <a:ext cx="79488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45765F2-C9B2-407B-B8DD-EEC38C52E485}"/>
                  </a:ext>
                </a:extLst>
              </p14:cNvPr>
              <p14:cNvContentPartPr/>
              <p14:nvPr/>
            </p14:nvContentPartPr>
            <p14:xfrm>
              <a:off x="1015760" y="3364360"/>
              <a:ext cx="1127160" cy="4586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45765F2-C9B2-407B-B8DD-EEC38C52E48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998120" y="3346720"/>
                <a:ext cx="116280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E52FE3-B00E-46A7-89F0-BC5293C0FB58}"/>
                  </a:ext>
                </a:extLst>
              </p14:cNvPr>
              <p14:cNvContentPartPr/>
              <p14:nvPr/>
            </p14:nvContentPartPr>
            <p14:xfrm>
              <a:off x="5516480" y="3620320"/>
              <a:ext cx="206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E52FE3-B00E-46A7-89F0-BC5293C0FB5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98840" y="3602680"/>
                <a:ext cx="241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EC2D372-7828-4D55-8A78-A35FD9D7A469}"/>
                  </a:ext>
                </a:extLst>
              </p14:cNvPr>
              <p14:cNvContentPartPr/>
              <p14:nvPr/>
            </p14:nvContentPartPr>
            <p14:xfrm>
              <a:off x="5526560" y="3730120"/>
              <a:ext cx="175680" cy="147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EC2D372-7828-4D55-8A78-A35FD9D7A46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508920" y="3712480"/>
                <a:ext cx="2113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251912-8C16-44BA-BBBA-337E10BCAD6D}"/>
                  </a:ext>
                </a:extLst>
              </p14:cNvPr>
              <p14:cNvContentPartPr/>
              <p14:nvPr/>
            </p14:nvContentPartPr>
            <p14:xfrm>
              <a:off x="4937600" y="3544000"/>
              <a:ext cx="395280" cy="264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251912-8C16-44BA-BBBA-337E10BCAD6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919600" y="3526360"/>
                <a:ext cx="43092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AFA02BC-2530-422B-BA25-59DE25B369FE}"/>
                  </a:ext>
                </a:extLst>
              </p14:cNvPr>
              <p14:cNvContentPartPr/>
              <p14:nvPr/>
            </p14:nvContentPartPr>
            <p14:xfrm>
              <a:off x="4053440" y="3425200"/>
              <a:ext cx="392040" cy="3531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AFA02BC-2530-422B-BA25-59DE25B369F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35800" y="3407200"/>
                <a:ext cx="4276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2B1F3E7-B01B-4C96-BABA-FF4FAC209D25}"/>
                  </a:ext>
                </a:extLst>
              </p14:cNvPr>
              <p14:cNvContentPartPr/>
              <p14:nvPr/>
            </p14:nvContentPartPr>
            <p14:xfrm>
              <a:off x="5922560" y="3484600"/>
              <a:ext cx="1336320" cy="376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2B1F3E7-B01B-4C96-BABA-FF4FAC209D2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904560" y="3466600"/>
                <a:ext cx="137196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8D42F88-672B-40A6-9B3D-CFDB6A541B8E}"/>
                  </a:ext>
                </a:extLst>
              </p14:cNvPr>
              <p14:cNvContentPartPr/>
              <p14:nvPr/>
            </p14:nvContentPartPr>
            <p14:xfrm>
              <a:off x="7426640" y="3547600"/>
              <a:ext cx="161640" cy="82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8D42F88-672B-40A6-9B3D-CFDB6A541B8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9000" y="3529960"/>
                <a:ext cx="197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863E9B-F028-464D-A68B-AB55493910E0}"/>
                  </a:ext>
                </a:extLst>
              </p14:cNvPr>
              <p14:cNvContentPartPr/>
              <p14:nvPr/>
            </p14:nvContentPartPr>
            <p14:xfrm>
              <a:off x="7456880" y="3636880"/>
              <a:ext cx="178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863E9B-F028-464D-A68B-AB55493910E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39240" y="3619240"/>
                <a:ext cx="213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62DE8A9-719E-4847-B2C8-F2250EA45C5F}"/>
                  </a:ext>
                </a:extLst>
              </p14:cNvPr>
              <p14:cNvContentPartPr/>
              <p14:nvPr/>
            </p14:nvContentPartPr>
            <p14:xfrm>
              <a:off x="8471000" y="3453280"/>
              <a:ext cx="112680" cy="1231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62DE8A9-719E-4847-B2C8-F2250EA45C5F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453000" y="3435280"/>
                <a:ext cx="14832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F8D8A1-AE5B-4E62-89B9-0A95692888CF}"/>
                  </a:ext>
                </a:extLst>
              </p14:cNvPr>
              <p14:cNvContentPartPr/>
              <p14:nvPr/>
            </p14:nvContentPartPr>
            <p14:xfrm>
              <a:off x="7789160" y="3423400"/>
              <a:ext cx="590040" cy="36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F8D8A1-AE5B-4E62-89B9-0A95692888C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771520" y="3405760"/>
                <a:ext cx="6256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A8FFBC-84DE-40E7-869E-39E5A5E2337C}"/>
                  </a:ext>
                </a:extLst>
              </p14:cNvPr>
              <p14:cNvContentPartPr/>
              <p14:nvPr/>
            </p14:nvContentPartPr>
            <p14:xfrm>
              <a:off x="2801720" y="4406560"/>
              <a:ext cx="301320" cy="216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A8FFBC-84DE-40E7-869E-39E5A5E2337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784080" y="4388560"/>
                <a:ext cx="336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118A6D0-4F7B-4694-A0F5-1AB7A47977C0}"/>
                  </a:ext>
                </a:extLst>
              </p14:cNvPr>
              <p14:cNvContentPartPr/>
              <p14:nvPr/>
            </p14:nvContentPartPr>
            <p14:xfrm>
              <a:off x="2854640" y="4172920"/>
              <a:ext cx="200520" cy="114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118A6D0-4F7B-4694-A0F5-1AB7A47977C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837000" y="4154920"/>
                <a:ext cx="2361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66802D-9DC2-478C-A38A-AEA36B7D5AFF}"/>
                  </a:ext>
                </a:extLst>
              </p14:cNvPr>
              <p14:cNvContentPartPr/>
              <p14:nvPr/>
            </p14:nvContentPartPr>
            <p14:xfrm>
              <a:off x="3321920" y="4380280"/>
              <a:ext cx="183960" cy="190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66802D-9DC2-478C-A38A-AEA36B7D5AF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304280" y="4362280"/>
                <a:ext cx="219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AB81FDF-B8A8-467E-80B8-612517EAE2D6}"/>
                  </a:ext>
                </a:extLst>
              </p14:cNvPr>
              <p14:cNvContentPartPr/>
              <p14:nvPr/>
            </p14:nvContentPartPr>
            <p14:xfrm>
              <a:off x="3362240" y="4510600"/>
              <a:ext cx="154080" cy="28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AB81FDF-B8A8-467E-80B8-612517EAE2D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44600" y="449260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28BF51F-88DF-4688-9921-1453E640074C}"/>
                  </a:ext>
                </a:extLst>
              </p14:cNvPr>
              <p14:cNvContentPartPr/>
              <p14:nvPr/>
            </p14:nvContentPartPr>
            <p14:xfrm>
              <a:off x="1167680" y="4289920"/>
              <a:ext cx="906480" cy="364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28BF51F-88DF-4688-9921-1453E640074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150033" y="4271920"/>
                <a:ext cx="942134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99C918-94FF-413F-B9D8-8C0393B98D68}"/>
                  </a:ext>
                </a:extLst>
              </p14:cNvPr>
              <p14:cNvContentPartPr/>
              <p14:nvPr/>
            </p14:nvContentPartPr>
            <p14:xfrm>
              <a:off x="3774080" y="4226560"/>
              <a:ext cx="481320" cy="366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99C918-94FF-413F-B9D8-8C0393B98D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756067" y="4208578"/>
                <a:ext cx="516987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434AF3D-1F08-44C6-B3CA-C36DF9330F98}"/>
                  </a:ext>
                </a:extLst>
              </p14:cNvPr>
              <p14:cNvContentPartPr/>
              <p14:nvPr/>
            </p14:nvContentPartPr>
            <p14:xfrm>
              <a:off x="4368440" y="4248880"/>
              <a:ext cx="231120" cy="1296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434AF3D-1F08-44C6-B3CA-C36DF9330F9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50800" y="4231240"/>
                <a:ext cx="2667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871F46-8A73-4350-8388-61E123B6BA69}"/>
                  </a:ext>
                </a:extLst>
              </p14:cNvPr>
              <p14:cNvContentPartPr/>
              <p14:nvPr/>
            </p14:nvContentPartPr>
            <p14:xfrm>
              <a:off x="4297520" y="4410520"/>
              <a:ext cx="387720" cy="291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871F46-8A73-4350-8388-61E123B6BA6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79520" y="4392880"/>
                <a:ext cx="423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069CC4-CD2A-462B-BBE7-D9ED4A27B053}"/>
                  </a:ext>
                </a:extLst>
              </p14:cNvPr>
              <p14:cNvContentPartPr/>
              <p14:nvPr/>
            </p14:nvContentPartPr>
            <p14:xfrm>
              <a:off x="4418840" y="4521040"/>
              <a:ext cx="112320" cy="162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069CC4-CD2A-462B-BBE7-D9ED4A27B053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01200" y="4503040"/>
                <a:ext cx="14796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B22FB6-895B-47D3-BB8C-8F6BB5CCB6B2}"/>
                  </a:ext>
                </a:extLst>
              </p14:cNvPr>
              <p14:cNvContentPartPr/>
              <p14:nvPr/>
            </p14:nvContentPartPr>
            <p14:xfrm>
              <a:off x="4612160" y="4478560"/>
              <a:ext cx="78840" cy="946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B22FB6-895B-47D3-BB8C-8F6BB5CCB6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594520" y="4460560"/>
                <a:ext cx="1144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6108036-99A8-4D3B-9534-5721E9C8A31C}"/>
                  </a:ext>
                </a:extLst>
              </p14:cNvPr>
              <p14:cNvContentPartPr/>
              <p14:nvPr/>
            </p14:nvContentPartPr>
            <p14:xfrm>
              <a:off x="4971080" y="4183360"/>
              <a:ext cx="402120" cy="38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6108036-99A8-4D3B-9534-5721E9C8A31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53080" y="4165720"/>
                <a:ext cx="4377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5FC59B-FC04-434F-A637-AF5CA20F7D33}"/>
                  </a:ext>
                </a:extLst>
              </p14:cNvPr>
              <p14:cNvContentPartPr/>
              <p14:nvPr/>
            </p14:nvContentPartPr>
            <p14:xfrm>
              <a:off x="5221640" y="4286680"/>
              <a:ext cx="222120" cy="212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5FC59B-FC04-434F-A637-AF5CA20F7D3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204000" y="4268680"/>
                <a:ext cx="257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09A94D-242B-4478-9D20-D91E0348EDDF}"/>
                  </a:ext>
                </a:extLst>
              </p14:cNvPr>
              <p14:cNvContentPartPr/>
              <p14:nvPr/>
            </p14:nvContentPartPr>
            <p14:xfrm>
              <a:off x="5669120" y="4195600"/>
              <a:ext cx="360" cy="315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09A94D-242B-4478-9D20-D91E0348EDDF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651120" y="4177960"/>
                <a:ext cx="360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16B7D04-6D10-48C0-B6E1-9C1C692385BB}"/>
                  </a:ext>
                </a:extLst>
              </p14:cNvPr>
              <p14:cNvContentPartPr/>
              <p14:nvPr/>
            </p14:nvContentPartPr>
            <p14:xfrm>
              <a:off x="5799080" y="4175440"/>
              <a:ext cx="612360" cy="3283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16B7D04-6D10-48C0-B6E1-9C1C692385B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81091" y="4157440"/>
                <a:ext cx="647979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8FF2D4E-548E-41B7-8758-4514B4069951}"/>
                  </a:ext>
                </a:extLst>
              </p14:cNvPr>
              <p14:cNvContentPartPr/>
              <p14:nvPr/>
            </p14:nvContentPartPr>
            <p14:xfrm>
              <a:off x="5722760" y="4734160"/>
              <a:ext cx="217800" cy="163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8FF2D4E-548E-41B7-8758-4514B406995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705120" y="4716160"/>
                <a:ext cx="2534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623F7CF-AE44-426D-92FD-BFC8C76AF8AA}"/>
                  </a:ext>
                </a:extLst>
              </p14:cNvPr>
              <p14:cNvContentPartPr/>
              <p14:nvPr/>
            </p14:nvContentPartPr>
            <p14:xfrm>
              <a:off x="7181840" y="4662880"/>
              <a:ext cx="264240" cy="17496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623F7CF-AE44-426D-92FD-BFC8C76AF8A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164200" y="4645240"/>
                <a:ext cx="299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DE3E888-434B-494E-9F5F-3B5A69A44829}"/>
                  </a:ext>
                </a:extLst>
              </p14:cNvPr>
              <p14:cNvContentPartPr/>
              <p14:nvPr/>
            </p14:nvContentPartPr>
            <p14:xfrm>
              <a:off x="6044240" y="4561720"/>
              <a:ext cx="1037160" cy="3146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DE3E888-434B-494E-9F5F-3B5A69A4482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26606" y="4543720"/>
                <a:ext cx="1072788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A1691D7-E4CE-460F-B93A-14F09A1EFE58}"/>
                  </a:ext>
                </a:extLst>
              </p14:cNvPr>
              <p14:cNvContentPartPr/>
              <p14:nvPr/>
            </p14:nvContentPartPr>
            <p14:xfrm>
              <a:off x="4683440" y="4673320"/>
              <a:ext cx="886680" cy="32508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A1691D7-E4CE-460F-B93A-14F09A1EFE5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665440" y="4655680"/>
                <a:ext cx="9223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A26A9DB-D6ED-4BD1-8BE8-F7206D96943E}"/>
                  </a:ext>
                </a:extLst>
              </p14:cNvPr>
              <p14:cNvContentPartPr/>
              <p14:nvPr/>
            </p14:nvContentPartPr>
            <p14:xfrm>
              <a:off x="3949760" y="4824160"/>
              <a:ext cx="610560" cy="2138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A26A9DB-D6ED-4BD1-8BE8-F7206D96943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931760" y="4806160"/>
                <a:ext cx="6462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51E6A69-1805-410F-AA80-FB64469EFCC2}"/>
                  </a:ext>
                </a:extLst>
              </p14:cNvPr>
              <p14:cNvContentPartPr/>
              <p14:nvPr/>
            </p14:nvContentPartPr>
            <p14:xfrm>
              <a:off x="8482160" y="4561720"/>
              <a:ext cx="225360" cy="2754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51E6A69-1805-410F-AA80-FB64469EFCC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8464520" y="4543720"/>
                <a:ext cx="261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1E4549B-743B-4E30-A01D-2C2F255BBD19}"/>
                  </a:ext>
                </a:extLst>
              </p14:cNvPr>
              <p14:cNvContentPartPr/>
              <p14:nvPr/>
            </p14:nvContentPartPr>
            <p14:xfrm>
              <a:off x="7687640" y="4455520"/>
              <a:ext cx="561960" cy="54000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1E4549B-743B-4E30-A01D-2C2F255BBD1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670011" y="4437520"/>
                <a:ext cx="597577" cy="57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6876914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14:cNvPr>
              <p14:cNvContentPartPr/>
              <p14:nvPr/>
            </p14:nvContentPartPr>
            <p14:xfrm>
              <a:off x="731000" y="5425000"/>
              <a:ext cx="288000" cy="2131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38E18C-84EF-449E-B7FC-7BDA016910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3000" y="5407360"/>
                <a:ext cx="3236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14:cNvPr>
              <p14:cNvContentPartPr/>
              <p14:nvPr/>
            </p14:nvContentPartPr>
            <p14:xfrm>
              <a:off x="1157960" y="5455600"/>
              <a:ext cx="133560" cy="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9D392-6C21-45FA-9821-033C6D043D8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39960" y="54376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14:cNvPr>
              <p14:cNvContentPartPr/>
              <p14:nvPr/>
            </p14:nvContentPartPr>
            <p14:xfrm>
              <a:off x="1188200" y="5547040"/>
              <a:ext cx="131760" cy="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35613F-2B8C-46F9-8192-FA08261740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70560" y="552904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14:cNvPr>
              <p14:cNvContentPartPr/>
              <p14:nvPr/>
            </p14:nvContentPartPr>
            <p14:xfrm>
              <a:off x="2986760" y="5374240"/>
              <a:ext cx="161640" cy="10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18287CA-0C07-4AAD-BB70-3A630D734A2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969120" y="5356600"/>
                <a:ext cx="1972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14:cNvPr>
              <p14:cNvContentPartPr/>
              <p14:nvPr/>
            </p14:nvContentPartPr>
            <p14:xfrm>
              <a:off x="3027080" y="5465680"/>
              <a:ext cx="122400" cy="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CA50C0-CF20-45CB-A865-007E7C8579E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009440" y="544768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14:cNvPr>
              <p14:cNvContentPartPr/>
              <p14:nvPr/>
            </p14:nvContentPartPr>
            <p14:xfrm>
              <a:off x="1496720" y="5241760"/>
              <a:ext cx="1337040" cy="529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95CCFB-E155-4E56-80C9-FC0579076B4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479075" y="5224108"/>
                <a:ext cx="1372690" cy="565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14:cNvPr>
              <p14:cNvContentPartPr/>
              <p14:nvPr/>
            </p14:nvContentPartPr>
            <p14:xfrm>
              <a:off x="4337840" y="5323480"/>
              <a:ext cx="158040" cy="2336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20690FE-FA57-4CB1-A39A-A3FBDB01CE8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319840" y="5305840"/>
                <a:ext cx="1936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14:cNvPr>
              <p14:cNvContentPartPr/>
              <p14:nvPr/>
            </p14:nvContentPartPr>
            <p14:xfrm>
              <a:off x="6674960" y="5292880"/>
              <a:ext cx="122400" cy="10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5B57548-B712-456F-ADAE-C7EA4FE0F0E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656960" y="52748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14:cNvPr>
              <p14:cNvContentPartPr/>
              <p14:nvPr/>
            </p14:nvContentPartPr>
            <p14:xfrm>
              <a:off x="6684680" y="5394400"/>
              <a:ext cx="106200" cy="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9C6920C-1AC2-41DE-8572-BD6297ACAFB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667040" y="5376760"/>
                <a:ext cx="14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14:cNvPr>
              <p14:cNvContentPartPr/>
              <p14:nvPr/>
            </p14:nvContentPartPr>
            <p14:xfrm>
              <a:off x="5852000" y="5197120"/>
              <a:ext cx="659520" cy="3204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B22C410-D492-4F45-9F36-F9297751C18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834010" y="5179120"/>
                <a:ext cx="695141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14:cNvPr>
              <p14:cNvContentPartPr/>
              <p14:nvPr/>
            </p14:nvContentPartPr>
            <p14:xfrm>
              <a:off x="4591280" y="5110000"/>
              <a:ext cx="1149120" cy="458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9D453A-A55D-46D9-A199-1BF1FC804CA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73286" y="5092000"/>
                <a:ext cx="1184749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14:cNvPr>
              <p14:cNvContentPartPr/>
              <p14:nvPr/>
            </p14:nvContentPartPr>
            <p14:xfrm>
              <a:off x="3301760" y="5167600"/>
              <a:ext cx="884880" cy="49248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07E95E4-A864-4101-9FAA-2857E7BBBB9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283760" y="5149600"/>
                <a:ext cx="92052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14:cNvPr>
              <p14:cNvContentPartPr/>
              <p14:nvPr/>
            </p14:nvContentPartPr>
            <p14:xfrm>
              <a:off x="7022000" y="5181640"/>
              <a:ext cx="162720" cy="30456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C50842-267E-4762-A3A5-CA5C42D59F1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004360" y="5163640"/>
                <a:ext cx="1983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14:cNvPr>
              <p14:cNvContentPartPr/>
              <p14:nvPr/>
            </p14:nvContentPartPr>
            <p14:xfrm>
              <a:off x="7321520" y="5140600"/>
              <a:ext cx="968040" cy="3481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3E69C58-1A95-4CF6-9222-3ACF3F31E97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303520" y="5122960"/>
                <a:ext cx="1003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14:cNvPr>
              <p14:cNvContentPartPr/>
              <p14:nvPr/>
            </p14:nvContentPartPr>
            <p14:xfrm>
              <a:off x="294320" y="202840"/>
              <a:ext cx="3940560" cy="259992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E829682-2A58-469B-AFF5-5343758F83E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76320" y="185200"/>
                <a:ext cx="3976200" cy="26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14:cNvPr>
              <p14:cNvContentPartPr/>
              <p14:nvPr/>
            </p14:nvContentPartPr>
            <p14:xfrm>
              <a:off x="842960" y="642040"/>
              <a:ext cx="1169280" cy="91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D3C863D-2BB7-4CCF-B390-525C185D799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25320" y="624047"/>
                <a:ext cx="1204920" cy="94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14:cNvPr>
              <p14:cNvContentPartPr/>
              <p14:nvPr/>
            </p14:nvContentPartPr>
            <p14:xfrm>
              <a:off x="653600" y="748960"/>
              <a:ext cx="67680" cy="43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19AD2A-403F-4323-AF15-762337560DB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35600" y="730960"/>
                <a:ext cx="1033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14:cNvPr>
              <p14:cNvContentPartPr/>
              <p14:nvPr/>
            </p14:nvContentPartPr>
            <p14:xfrm>
              <a:off x="482600" y="615400"/>
              <a:ext cx="66240" cy="45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DB4416-2CC9-4AEE-9417-B288BC83ACC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64960" y="597400"/>
                <a:ext cx="1018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14:cNvPr>
              <p14:cNvContentPartPr/>
              <p14:nvPr/>
            </p14:nvContentPartPr>
            <p14:xfrm>
              <a:off x="385760" y="543760"/>
              <a:ext cx="30960" cy="248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7F395BE-0D34-4FA7-BE34-7094EDB19A9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8120" y="526120"/>
                <a:ext cx="66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14:cNvPr>
              <p14:cNvContentPartPr/>
              <p14:nvPr/>
            </p14:nvContentPartPr>
            <p14:xfrm>
              <a:off x="288200" y="481120"/>
              <a:ext cx="6480" cy="169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36AE036-6476-47B0-9251-A727340AD7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70200" y="4631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14:cNvPr>
              <p14:cNvContentPartPr/>
              <p14:nvPr/>
            </p14:nvContentPartPr>
            <p14:xfrm>
              <a:off x="192080" y="425680"/>
              <a:ext cx="41760" cy="313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E0EA70B-7752-4CFF-A36E-06DF73E758EB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74080" y="407680"/>
                <a:ext cx="77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14:cNvPr>
              <p14:cNvContentPartPr/>
              <p14:nvPr/>
            </p14:nvContentPartPr>
            <p14:xfrm>
              <a:off x="361280" y="1076560"/>
              <a:ext cx="198000" cy="183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D536EB-EB39-458C-AB25-58107D06108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43280" y="1058560"/>
                <a:ext cx="2336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14:cNvPr>
              <p14:cNvContentPartPr/>
              <p14:nvPr/>
            </p14:nvContentPartPr>
            <p14:xfrm>
              <a:off x="445880" y="751480"/>
              <a:ext cx="72360" cy="172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FFEAA65-39E9-4C00-99CE-3F2F392BCD6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27880" y="733840"/>
                <a:ext cx="108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14:cNvPr>
              <p14:cNvContentPartPr/>
              <p14:nvPr/>
            </p14:nvContentPartPr>
            <p14:xfrm>
              <a:off x="386480" y="1360960"/>
              <a:ext cx="38880" cy="175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AEB76B1-568E-4E64-96D1-981E25B8AF5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68840" y="1343320"/>
                <a:ext cx="745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14:cNvPr>
              <p14:cNvContentPartPr/>
              <p14:nvPr/>
            </p14:nvContentPartPr>
            <p14:xfrm>
              <a:off x="6492080" y="838960"/>
              <a:ext cx="187920" cy="43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23C218-4675-4B07-8554-A2E0E551E66E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74080" y="820960"/>
                <a:ext cx="223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14:cNvPr>
              <p14:cNvContentPartPr/>
              <p14:nvPr/>
            </p14:nvContentPartPr>
            <p14:xfrm>
              <a:off x="6502160" y="934360"/>
              <a:ext cx="193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C7160B-F457-4A5A-964B-A7C91AF59E3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484160" y="916720"/>
                <a:ext cx="228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14:cNvPr>
              <p14:cNvContentPartPr/>
              <p14:nvPr/>
            </p14:nvContentPartPr>
            <p14:xfrm>
              <a:off x="5069360" y="660040"/>
              <a:ext cx="1243440" cy="348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91D7FBD-19BB-4FF9-991B-F059B395129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051360" y="642382"/>
                <a:ext cx="127908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14:cNvPr>
              <p14:cNvContentPartPr/>
              <p14:nvPr/>
            </p14:nvContentPartPr>
            <p14:xfrm>
              <a:off x="6846320" y="405880"/>
              <a:ext cx="968400" cy="873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A3C2CD-13BA-4440-88A6-F046623BFFE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28680" y="388240"/>
                <a:ext cx="1004040" cy="90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14:cNvPr>
              <p14:cNvContentPartPr/>
              <p14:nvPr/>
            </p14:nvContentPartPr>
            <p14:xfrm>
              <a:off x="5018600" y="1594960"/>
              <a:ext cx="864000" cy="5756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9FD761B-7A04-4ECF-94FA-AA9DC25FD9B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00960" y="1576960"/>
                <a:ext cx="89964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14:cNvPr>
              <p14:cNvContentPartPr/>
              <p14:nvPr/>
            </p14:nvContentPartPr>
            <p14:xfrm>
              <a:off x="6034520" y="1574440"/>
              <a:ext cx="2503080" cy="7761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AB04BF-101F-4BE2-9FCC-CBE06EEB175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016877" y="1556800"/>
                <a:ext cx="2538725" cy="81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14:cNvPr>
              <p14:cNvContentPartPr/>
              <p14:nvPr/>
            </p14:nvContentPartPr>
            <p14:xfrm>
              <a:off x="4896920" y="2417920"/>
              <a:ext cx="343080" cy="4341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45D05B-2EAC-4B67-8A47-8844BD919CD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878901" y="2399920"/>
                <a:ext cx="37875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14:cNvPr>
              <p14:cNvContentPartPr/>
              <p14:nvPr/>
            </p14:nvContentPartPr>
            <p14:xfrm>
              <a:off x="5575160" y="2671720"/>
              <a:ext cx="702720" cy="3265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DB1C2E4-CC8E-4A4D-9290-8BF17E76011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57520" y="2653720"/>
                <a:ext cx="7383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14:cNvPr>
              <p14:cNvContentPartPr/>
              <p14:nvPr/>
            </p14:nvContentPartPr>
            <p14:xfrm>
              <a:off x="6617000" y="2590000"/>
              <a:ext cx="268920" cy="419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1F8609C-31A5-413D-8057-2A89FCEEBE0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99360" y="2572000"/>
                <a:ext cx="3045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14:cNvPr>
              <p14:cNvContentPartPr/>
              <p14:nvPr/>
            </p14:nvContentPartPr>
            <p14:xfrm>
              <a:off x="7031720" y="2600440"/>
              <a:ext cx="59760" cy="380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9AF1C5-D505-4E05-BB9C-603EB2F82DF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014080" y="2582800"/>
                <a:ext cx="954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14:cNvPr>
              <p14:cNvContentPartPr/>
              <p14:nvPr/>
            </p14:nvContentPartPr>
            <p14:xfrm>
              <a:off x="7250960" y="2523760"/>
              <a:ext cx="128520" cy="158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234477-6F13-4CD7-97B3-4322B2093D2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232960" y="2505760"/>
                <a:ext cx="1641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3D7B5F-7079-460C-B481-EBED35DDAF16}"/>
                  </a:ext>
                </a:extLst>
              </p14:cNvPr>
              <p14:cNvContentPartPr/>
              <p14:nvPr/>
            </p14:nvContentPartPr>
            <p14:xfrm>
              <a:off x="2681840" y="711880"/>
              <a:ext cx="633960" cy="7606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3D7B5F-7079-460C-B481-EBED35DDAF16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664200" y="694240"/>
                <a:ext cx="66960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2554F9-D0F7-448D-8BD5-16CCAFAFB60F}"/>
                  </a:ext>
                </a:extLst>
              </p14:cNvPr>
              <p14:cNvContentPartPr/>
              <p14:nvPr/>
            </p14:nvContentPartPr>
            <p14:xfrm>
              <a:off x="345800" y="1462480"/>
              <a:ext cx="169920" cy="71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2554F9-D0F7-448D-8BD5-16CCAFAFB60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8160" y="1444840"/>
                <a:ext cx="2055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5CBFE91-4F8E-445F-B9E1-46A3F0CBE2E0}"/>
                  </a:ext>
                </a:extLst>
              </p14:cNvPr>
              <p14:cNvContentPartPr/>
              <p14:nvPr/>
            </p14:nvContentPartPr>
            <p14:xfrm>
              <a:off x="414560" y="729160"/>
              <a:ext cx="113400" cy="232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5CBFE91-4F8E-445F-B9E1-46A3F0CBE2E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96560" y="711520"/>
                <a:ext cx="1490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A7DE6BE-99F3-4A74-8213-3AFEF34922A9}"/>
                  </a:ext>
                </a:extLst>
              </p14:cNvPr>
              <p14:cNvContentPartPr/>
              <p14:nvPr/>
            </p14:nvContentPartPr>
            <p14:xfrm>
              <a:off x="660080" y="221920"/>
              <a:ext cx="2089800" cy="3931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A7DE6BE-99F3-4A74-8213-3AFEF34922A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42080" y="204280"/>
                <a:ext cx="21254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C9CD32B-250E-463E-8A0D-96EAA099936D}"/>
                  </a:ext>
                </a:extLst>
              </p14:cNvPr>
              <p14:cNvContentPartPr/>
              <p14:nvPr/>
            </p14:nvContentPartPr>
            <p14:xfrm>
              <a:off x="2367200" y="3485320"/>
              <a:ext cx="235080" cy="19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C9CD32B-250E-463E-8A0D-96EAA099936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349200" y="3467680"/>
                <a:ext cx="270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35AEDAA-C30F-4CF1-9938-EB2686E65D42}"/>
                  </a:ext>
                </a:extLst>
              </p14:cNvPr>
              <p14:cNvContentPartPr/>
              <p14:nvPr/>
            </p14:nvContentPartPr>
            <p14:xfrm>
              <a:off x="2397440" y="3576760"/>
              <a:ext cx="224280" cy="162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35AEDAA-C30F-4CF1-9938-EB2686E65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379440" y="3558760"/>
                <a:ext cx="2599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5AD1A6-F78D-48C5-9EF6-EF496DE97611}"/>
                  </a:ext>
                </a:extLst>
              </p14:cNvPr>
              <p14:cNvContentPartPr/>
              <p14:nvPr/>
            </p14:nvContentPartPr>
            <p14:xfrm>
              <a:off x="2884520" y="3311800"/>
              <a:ext cx="759240" cy="3963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5AD1A6-F78D-48C5-9EF6-EF496DE9761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66520" y="3294160"/>
                <a:ext cx="79488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45765F2-C9B2-407B-B8DD-EEC38C52E485}"/>
                  </a:ext>
                </a:extLst>
              </p14:cNvPr>
              <p14:cNvContentPartPr/>
              <p14:nvPr/>
            </p14:nvContentPartPr>
            <p14:xfrm>
              <a:off x="1015760" y="3364360"/>
              <a:ext cx="1127160" cy="4586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45765F2-C9B2-407B-B8DD-EEC38C52E48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998120" y="3346720"/>
                <a:ext cx="116280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3E52FE3-B00E-46A7-89F0-BC5293C0FB58}"/>
                  </a:ext>
                </a:extLst>
              </p14:cNvPr>
              <p14:cNvContentPartPr/>
              <p14:nvPr/>
            </p14:nvContentPartPr>
            <p14:xfrm>
              <a:off x="5516480" y="3620320"/>
              <a:ext cx="206280" cy="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3E52FE3-B00E-46A7-89F0-BC5293C0FB5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498840" y="3602680"/>
                <a:ext cx="2419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EC2D372-7828-4D55-8A78-A35FD9D7A469}"/>
                  </a:ext>
                </a:extLst>
              </p14:cNvPr>
              <p14:cNvContentPartPr/>
              <p14:nvPr/>
            </p14:nvContentPartPr>
            <p14:xfrm>
              <a:off x="5526560" y="3730120"/>
              <a:ext cx="175680" cy="147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EC2D372-7828-4D55-8A78-A35FD9D7A46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508920" y="3712480"/>
                <a:ext cx="2113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251912-8C16-44BA-BBBA-337E10BCAD6D}"/>
                  </a:ext>
                </a:extLst>
              </p14:cNvPr>
              <p14:cNvContentPartPr/>
              <p14:nvPr/>
            </p14:nvContentPartPr>
            <p14:xfrm>
              <a:off x="4937600" y="3544000"/>
              <a:ext cx="395280" cy="264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251912-8C16-44BA-BBBA-337E10BCAD6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919600" y="3526360"/>
                <a:ext cx="43092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AFA02BC-2530-422B-BA25-59DE25B369FE}"/>
                  </a:ext>
                </a:extLst>
              </p14:cNvPr>
              <p14:cNvContentPartPr/>
              <p14:nvPr/>
            </p14:nvContentPartPr>
            <p14:xfrm>
              <a:off x="4053440" y="3425200"/>
              <a:ext cx="392040" cy="3531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AFA02BC-2530-422B-BA25-59DE25B369F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35800" y="3407200"/>
                <a:ext cx="4276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2B1F3E7-B01B-4C96-BABA-FF4FAC209D25}"/>
                  </a:ext>
                </a:extLst>
              </p14:cNvPr>
              <p14:cNvContentPartPr/>
              <p14:nvPr/>
            </p14:nvContentPartPr>
            <p14:xfrm>
              <a:off x="5922560" y="3484600"/>
              <a:ext cx="1336320" cy="3765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2B1F3E7-B01B-4C96-BABA-FF4FAC209D2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904560" y="3466600"/>
                <a:ext cx="137196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8D42F88-672B-40A6-9B3D-CFDB6A541B8E}"/>
                  </a:ext>
                </a:extLst>
              </p14:cNvPr>
              <p14:cNvContentPartPr/>
              <p14:nvPr/>
            </p14:nvContentPartPr>
            <p14:xfrm>
              <a:off x="7426640" y="3547600"/>
              <a:ext cx="161640" cy="82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8D42F88-672B-40A6-9B3D-CFDB6A541B8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409000" y="3529960"/>
                <a:ext cx="197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863E9B-F028-464D-A68B-AB55493910E0}"/>
                  </a:ext>
                </a:extLst>
              </p14:cNvPr>
              <p14:cNvContentPartPr/>
              <p14:nvPr/>
            </p14:nvContentPartPr>
            <p14:xfrm>
              <a:off x="7456880" y="3636880"/>
              <a:ext cx="178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863E9B-F028-464D-A68B-AB55493910E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439240" y="3619240"/>
                <a:ext cx="213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62DE8A9-719E-4847-B2C8-F2250EA45C5F}"/>
                  </a:ext>
                </a:extLst>
              </p14:cNvPr>
              <p14:cNvContentPartPr/>
              <p14:nvPr/>
            </p14:nvContentPartPr>
            <p14:xfrm>
              <a:off x="8471000" y="3453280"/>
              <a:ext cx="112680" cy="1231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62DE8A9-719E-4847-B2C8-F2250EA45C5F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453000" y="3435280"/>
                <a:ext cx="14832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F8D8A1-AE5B-4E62-89B9-0A95692888CF}"/>
                  </a:ext>
                </a:extLst>
              </p14:cNvPr>
              <p14:cNvContentPartPr/>
              <p14:nvPr/>
            </p14:nvContentPartPr>
            <p14:xfrm>
              <a:off x="7789160" y="3423400"/>
              <a:ext cx="590040" cy="36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F8D8A1-AE5B-4E62-89B9-0A95692888C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771520" y="3405760"/>
                <a:ext cx="6256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3A8FFBC-84DE-40E7-869E-39E5A5E2337C}"/>
                  </a:ext>
                </a:extLst>
              </p14:cNvPr>
              <p14:cNvContentPartPr/>
              <p14:nvPr/>
            </p14:nvContentPartPr>
            <p14:xfrm>
              <a:off x="2801720" y="4406560"/>
              <a:ext cx="301320" cy="216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3A8FFBC-84DE-40E7-869E-39E5A5E2337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784080" y="4388560"/>
                <a:ext cx="3369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118A6D0-4F7B-4694-A0F5-1AB7A47977C0}"/>
                  </a:ext>
                </a:extLst>
              </p14:cNvPr>
              <p14:cNvContentPartPr/>
              <p14:nvPr/>
            </p14:nvContentPartPr>
            <p14:xfrm>
              <a:off x="2854640" y="4172920"/>
              <a:ext cx="200520" cy="114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118A6D0-4F7B-4694-A0F5-1AB7A47977C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837000" y="4154920"/>
                <a:ext cx="2361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66802D-9DC2-478C-A38A-AEA36B7D5AFF}"/>
                  </a:ext>
                </a:extLst>
              </p14:cNvPr>
              <p14:cNvContentPartPr/>
              <p14:nvPr/>
            </p14:nvContentPartPr>
            <p14:xfrm>
              <a:off x="3321920" y="4380280"/>
              <a:ext cx="183960" cy="190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66802D-9DC2-478C-A38A-AEA36B7D5AF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304280" y="4362280"/>
                <a:ext cx="219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AB81FDF-B8A8-467E-80B8-612517EAE2D6}"/>
                  </a:ext>
                </a:extLst>
              </p14:cNvPr>
              <p14:cNvContentPartPr/>
              <p14:nvPr/>
            </p14:nvContentPartPr>
            <p14:xfrm>
              <a:off x="3362240" y="4510600"/>
              <a:ext cx="154080" cy="28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AB81FDF-B8A8-467E-80B8-612517EAE2D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44600" y="4492600"/>
                <a:ext cx="189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28BF51F-88DF-4688-9921-1453E640074C}"/>
                  </a:ext>
                </a:extLst>
              </p14:cNvPr>
              <p14:cNvContentPartPr/>
              <p14:nvPr/>
            </p14:nvContentPartPr>
            <p14:xfrm>
              <a:off x="1167680" y="4289920"/>
              <a:ext cx="906480" cy="364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28BF51F-88DF-4688-9921-1453E640074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150033" y="4271920"/>
                <a:ext cx="942134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99C918-94FF-413F-B9D8-8C0393B98D68}"/>
                  </a:ext>
                </a:extLst>
              </p14:cNvPr>
              <p14:cNvContentPartPr/>
              <p14:nvPr/>
            </p14:nvContentPartPr>
            <p14:xfrm>
              <a:off x="3774080" y="4226560"/>
              <a:ext cx="481320" cy="366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99C918-94FF-413F-B9D8-8C0393B98D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756067" y="4208578"/>
                <a:ext cx="516987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434AF3D-1F08-44C6-B3CA-C36DF9330F98}"/>
                  </a:ext>
                </a:extLst>
              </p14:cNvPr>
              <p14:cNvContentPartPr/>
              <p14:nvPr/>
            </p14:nvContentPartPr>
            <p14:xfrm>
              <a:off x="4368440" y="4248880"/>
              <a:ext cx="231120" cy="1296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434AF3D-1F08-44C6-B3CA-C36DF9330F9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50800" y="4231240"/>
                <a:ext cx="2667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871F46-8A73-4350-8388-61E123B6BA69}"/>
                  </a:ext>
                </a:extLst>
              </p14:cNvPr>
              <p14:cNvContentPartPr/>
              <p14:nvPr/>
            </p14:nvContentPartPr>
            <p14:xfrm>
              <a:off x="4297520" y="4410520"/>
              <a:ext cx="387720" cy="291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871F46-8A73-4350-8388-61E123B6BA6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79520" y="4392880"/>
                <a:ext cx="423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069CC4-CD2A-462B-BBE7-D9ED4A27B053}"/>
                  </a:ext>
                </a:extLst>
              </p14:cNvPr>
              <p14:cNvContentPartPr/>
              <p14:nvPr/>
            </p14:nvContentPartPr>
            <p14:xfrm>
              <a:off x="4418840" y="4521040"/>
              <a:ext cx="112320" cy="162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069CC4-CD2A-462B-BBE7-D9ED4A27B053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01200" y="4503040"/>
                <a:ext cx="14796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B22FB6-895B-47D3-BB8C-8F6BB5CCB6B2}"/>
                  </a:ext>
                </a:extLst>
              </p14:cNvPr>
              <p14:cNvContentPartPr/>
              <p14:nvPr/>
            </p14:nvContentPartPr>
            <p14:xfrm>
              <a:off x="4612160" y="4478560"/>
              <a:ext cx="78840" cy="946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B22FB6-895B-47D3-BB8C-8F6BB5CCB6B2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594520" y="4460560"/>
                <a:ext cx="1144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6108036-99A8-4D3B-9534-5721E9C8A31C}"/>
                  </a:ext>
                </a:extLst>
              </p14:cNvPr>
              <p14:cNvContentPartPr/>
              <p14:nvPr/>
            </p14:nvContentPartPr>
            <p14:xfrm>
              <a:off x="4971080" y="4183360"/>
              <a:ext cx="402120" cy="38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6108036-99A8-4D3B-9534-5721E9C8A31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53080" y="4165720"/>
                <a:ext cx="4377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5FC59B-FC04-434F-A637-AF5CA20F7D33}"/>
                  </a:ext>
                </a:extLst>
              </p14:cNvPr>
              <p14:cNvContentPartPr/>
              <p14:nvPr/>
            </p14:nvContentPartPr>
            <p14:xfrm>
              <a:off x="5221640" y="4286680"/>
              <a:ext cx="222120" cy="212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5FC59B-FC04-434F-A637-AF5CA20F7D3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204000" y="4268680"/>
                <a:ext cx="257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09A94D-242B-4478-9D20-D91E0348EDDF}"/>
                  </a:ext>
                </a:extLst>
              </p14:cNvPr>
              <p14:cNvContentPartPr/>
              <p14:nvPr/>
            </p14:nvContentPartPr>
            <p14:xfrm>
              <a:off x="5669120" y="4195600"/>
              <a:ext cx="360" cy="315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09A94D-242B-4478-9D20-D91E0348EDDF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651120" y="4177960"/>
                <a:ext cx="360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16B7D04-6D10-48C0-B6E1-9C1C692385BB}"/>
                  </a:ext>
                </a:extLst>
              </p14:cNvPr>
              <p14:cNvContentPartPr/>
              <p14:nvPr/>
            </p14:nvContentPartPr>
            <p14:xfrm>
              <a:off x="5799080" y="4175440"/>
              <a:ext cx="612360" cy="3283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16B7D04-6D10-48C0-B6E1-9C1C692385B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81091" y="4157440"/>
                <a:ext cx="647979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8FF2D4E-548E-41B7-8758-4514B4069951}"/>
                  </a:ext>
                </a:extLst>
              </p14:cNvPr>
              <p14:cNvContentPartPr/>
              <p14:nvPr/>
            </p14:nvContentPartPr>
            <p14:xfrm>
              <a:off x="5722760" y="4734160"/>
              <a:ext cx="217800" cy="163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8FF2D4E-548E-41B7-8758-4514B406995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705120" y="4716160"/>
                <a:ext cx="2534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623F7CF-AE44-426D-92FD-BFC8C76AF8AA}"/>
                  </a:ext>
                </a:extLst>
              </p14:cNvPr>
              <p14:cNvContentPartPr/>
              <p14:nvPr/>
            </p14:nvContentPartPr>
            <p14:xfrm>
              <a:off x="7181840" y="4662880"/>
              <a:ext cx="264240" cy="17496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623F7CF-AE44-426D-92FD-BFC8C76AF8A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164200" y="4645240"/>
                <a:ext cx="299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DE3E888-434B-494E-9F5F-3B5A69A44829}"/>
                  </a:ext>
                </a:extLst>
              </p14:cNvPr>
              <p14:cNvContentPartPr/>
              <p14:nvPr/>
            </p14:nvContentPartPr>
            <p14:xfrm>
              <a:off x="6044240" y="4561720"/>
              <a:ext cx="1037160" cy="3146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DE3E888-434B-494E-9F5F-3B5A69A4482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26606" y="4543720"/>
                <a:ext cx="1072788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A1691D7-E4CE-460F-B93A-14F09A1EFE58}"/>
                  </a:ext>
                </a:extLst>
              </p14:cNvPr>
              <p14:cNvContentPartPr/>
              <p14:nvPr/>
            </p14:nvContentPartPr>
            <p14:xfrm>
              <a:off x="4683440" y="4673320"/>
              <a:ext cx="886680" cy="32508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A1691D7-E4CE-460F-B93A-14F09A1EFE5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665440" y="4655680"/>
                <a:ext cx="9223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A26A9DB-D6ED-4BD1-8BE8-F7206D96943E}"/>
                  </a:ext>
                </a:extLst>
              </p14:cNvPr>
              <p14:cNvContentPartPr/>
              <p14:nvPr/>
            </p14:nvContentPartPr>
            <p14:xfrm>
              <a:off x="3949760" y="4824160"/>
              <a:ext cx="610560" cy="2138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A26A9DB-D6ED-4BD1-8BE8-F7206D96943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931760" y="4806160"/>
                <a:ext cx="6462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51E6A69-1805-410F-AA80-FB64469EFCC2}"/>
                  </a:ext>
                </a:extLst>
              </p14:cNvPr>
              <p14:cNvContentPartPr/>
              <p14:nvPr/>
            </p14:nvContentPartPr>
            <p14:xfrm>
              <a:off x="8482160" y="4561720"/>
              <a:ext cx="225360" cy="2754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51E6A69-1805-410F-AA80-FB64469EFCC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8464520" y="4543720"/>
                <a:ext cx="261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1E4549B-743B-4E30-A01D-2C2F255BBD19}"/>
                  </a:ext>
                </a:extLst>
              </p14:cNvPr>
              <p14:cNvContentPartPr/>
              <p14:nvPr/>
            </p14:nvContentPartPr>
            <p14:xfrm>
              <a:off x="7687640" y="4455520"/>
              <a:ext cx="561960" cy="54000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1E4549B-743B-4E30-A01D-2C2F255BBD1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670011" y="4437520"/>
                <a:ext cx="597577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A6E42B4-566B-4CCA-8312-A20E574163CC}"/>
                  </a:ext>
                </a:extLst>
              </p14:cNvPr>
              <p14:cNvContentPartPr/>
              <p14:nvPr/>
            </p14:nvContentPartPr>
            <p14:xfrm>
              <a:off x="2098640" y="3566320"/>
              <a:ext cx="6779880" cy="1697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A6E42B4-566B-4CCA-8312-A20E574163C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081000" y="3530320"/>
                <a:ext cx="6815520" cy="176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679561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B70846C-A954-474E-A9C8-195977D74907}"/>
                  </a:ext>
                </a:extLst>
              </p14:cNvPr>
              <p14:cNvContentPartPr/>
              <p14:nvPr/>
            </p14:nvContentPartPr>
            <p14:xfrm>
              <a:off x="1764840" y="2563000"/>
              <a:ext cx="192600" cy="345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B70846C-A954-474E-A9C8-195977D7490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47200" y="2545360"/>
                <a:ext cx="228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76C6507-7CCA-4A20-878C-C53D7FCC85A9}"/>
                  </a:ext>
                </a:extLst>
              </p14:cNvPr>
              <p14:cNvContentPartPr/>
              <p14:nvPr/>
            </p14:nvContentPartPr>
            <p14:xfrm>
              <a:off x="1106760" y="2986720"/>
              <a:ext cx="282960" cy="299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76C6507-7CCA-4A20-878C-C53D7FCC85A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9120" y="2969059"/>
                <a:ext cx="318600" cy="3355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84B1CA-DA2B-474B-BD62-E841CDA048F1}"/>
                  </a:ext>
                </a:extLst>
              </p14:cNvPr>
              <p14:cNvContentPartPr/>
              <p14:nvPr/>
            </p14:nvContentPartPr>
            <p14:xfrm>
              <a:off x="608880" y="3105520"/>
              <a:ext cx="424440" cy="219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84B1CA-DA2B-474B-BD62-E841CDA048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0895" y="3087880"/>
                <a:ext cx="46005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A71254B-8AEC-411F-AE68-058F8EFF3579}"/>
                  </a:ext>
                </a:extLst>
              </p14:cNvPr>
              <p14:cNvContentPartPr/>
              <p14:nvPr/>
            </p14:nvContentPartPr>
            <p14:xfrm>
              <a:off x="1476120" y="3477400"/>
              <a:ext cx="86760" cy="139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A71254B-8AEC-411F-AE68-058F8EFF35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58480" y="3459760"/>
                <a:ext cx="1224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530E500-C03E-45EA-A220-65E2578C3C1F}"/>
                  </a:ext>
                </a:extLst>
              </p14:cNvPr>
              <p14:cNvContentPartPr/>
              <p14:nvPr/>
            </p14:nvContentPartPr>
            <p14:xfrm>
              <a:off x="558840" y="4063480"/>
              <a:ext cx="20520" cy="12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530E500-C03E-45EA-A220-65E2578C3C1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1200" y="4045840"/>
                <a:ext cx="561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6EA403-2DCB-4FE0-A132-8D71493AF318}"/>
                  </a:ext>
                </a:extLst>
              </p14:cNvPr>
              <p14:cNvContentPartPr/>
              <p14:nvPr/>
            </p14:nvContentPartPr>
            <p14:xfrm>
              <a:off x="558480" y="389068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6EA403-2DCB-4FE0-A132-8D71493AF3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840" y="3873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E1814C-044A-4442-831B-206F0B565E51}"/>
                  </a:ext>
                </a:extLst>
              </p14:cNvPr>
              <p14:cNvContentPartPr/>
              <p14:nvPr/>
            </p14:nvContentPartPr>
            <p14:xfrm>
              <a:off x="660000" y="4061320"/>
              <a:ext cx="183240" cy="124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E1814C-044A-4442-831B-206F0B565E5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2000" y="4043320"/>
                <a:ext cx="2188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8A6800A-D512-40CD-9D26-511BAE2FAF7A}"/>
                  </a:ext>
                </a:extLst>
              </p14:cNvPr>
              <p14:cNvContentPartPr/>
              <p14:nvPr/>
            </p14:nvContentPartPr>
            <p14:xfrm>
              <a:off x="548040" y="3454000"/>
              <a:ext cx="853560" cy="270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8A6800A-D512-40CD-9D26-511BAE2FAF7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0393" y="3436336"/>
                <a:ext cx="889215" cy="306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4CBDEE9-BB2E-4A8D-ADE3-60C0FE70090E}"/>
                  </a:ext>
                </a:extLst>
              </p14:cNvPr>
              <p14:cNvContentPartPr/>
              <p14:nvPr/>
            </p14:nvContentPartPr>
            <p14:xfrm>
              <a:off x="2384040" y="3658120"/>
              <a:ext cx="421200" cy="254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4CBDEE9-BB2E-4A8D-ADE3-60C0FE70090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66400" y="3640455"/>
                <a:ext cx="456840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04A298B-0B2E-444A-8EC7-A32863ADDECB}"/>
                  </a:ext>
                </a:extLst>
              </p14:cNvPr>
              <p14:cNvContentPartPr/>
              <p14:nvPr/>
            </p14:nvContentPartPr>
            <p14:xfrm>
              <a:off x="1963920" y="3708160"/>
              <a:ext cx="346320" cy="256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04A298B-0B2E-444A-8EC7-A32863ADDEC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45920" y="3690185"/>
                <a:ext cx="381960" cy="29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6A26AB9-AA90-4959-BBCB-F46F576208B6}"/>
                  </a:ext>
                </a:extLst>
              </p14:cNvPr>
              <p14:cNvContentPartPr/>
              <p14:nvPr/>
            </p14:nvContentPartPr>
            <p14:xfrm>
              <a:off x="1706520" y="3891040"/>
              <a:ext cx="182880" cy="152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6A26AB9-AA90-4959-BBCB-F46F576208B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88555" y="3873040"/>
                <a:ext cx="21845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0E9A87B-EFF4-44C2-A20D-B62551AED048}"/>
                  </a:ext>
                </a:extLst>
              </p14:cNvPr>
              <p14:cNvContentPartPr/>
              <p14:nvPr/>
            </p14:nvContentPartPr>
            <p14:xfrm>
              <a:off x="1066440" y="3829840"/>
              <a:ext cx="563040" cy="32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0E9A87B-EFF4-44C2-A20D-B62551AED0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48800" y="3811840"/>
                <a:ext cx="598680" cy="36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371416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7F4C20F-3F67-4D56-854B-237305C61041}"/>
                  </a:ext>
                </a:extLst>
              </p14:cNvPr>
              <p14:cNvContentPartPr/>
              <p14:nvPr/>
            </p14:nvContentPartPr>
            <p14:xfrm>
              <a:off x="2336880" y="3199840"/>
              <a:ext cx="20520" cy="12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7F4C20F-3F67-4D56-854B-237305C61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18880" y="3182200"/>
                <a:ext cx="5616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10169DE-87A3-4989-998A-7F468342925F}"/>
                  </a:ext>
                </a:extLst>
              </p14:cNvPr>
              <p14:cNvContentPartPr/>
              <p14:nvPr/>
            </p14:nvContentPartPr>
            <p14:xfrm>
              <a:off x="2305920" y="309868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10169DE-87A3-4989-998A-7F468342925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87920" y="308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F65FCA3-8243-4B1E-AB18-5652B59F02AF}"/>
                  </a:ext>
                </a:extLst>
              </p14:cNvPr>
              <p14:cNvContentPartPr/>
              <p14:nvPr/>
            </p14:nvContentPartPr>
            <p14:xfrm>
              <a:off x="2427960" y="3078160"/>
              <a:ext cx="14148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F65FCA3-8243-4B1E-AB18-5652B59F02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09960" y="3060520"/>
                <a:ext cx="1771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6B0EC8D-4F4C-43E0-A360-7AAD115783E2}"/>
                  </a:ext>
                </a:extLst>
              </p14:cNvPr>
              <p14:cNvContentPartPr/>
              <p14:nvPr/>
            </p14:nvContentPartPr>
            <p14:xfrm>
              <a:off x="1788240" y="3159880"/>
              <a:ext cx="416520" cy="243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6B0EC8D-4F4C-43E0-A360-7AAD115783E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0256" y="3142214"/>
                <a:ext cx="452129" cy="279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350C55C-1B69-4F98-AC78-937900A9324E}"/>
                  </a:ext>
                </a:extLst>
              </p14:cNvPr>
              <p14:cNvContentPartPr/>
              <p14:nvPr/>
            </p14:nvContentPartPr>
            <p14:xfrm>
              <a:off x="2463600" y="2672800"/>
              <a:ext cx="177120" cy="343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350C55C-1B69-4F98-AC78-937900A9324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45960" y="2654819"/>
                <a:ext cx="212760" cy="379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773CCC8-D99E-44F2-9D19-91A6D303462E}"/>
                  </a:ext>
                </a:extLst>
              </p14:cNvPr>
              <p14:cNvContentPartPr/>
              <p14:nvPr/>
            </p14:nvContentPartPr>
            <p14:xfrm>
              <a:off x="2803800" y="3141160"/>
              <a:ext cx="133200" cy="20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773CCC8-D99E-44F2-9D19-91A6D303462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86160" y="3123520"/>
                <a:ext cx="1688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929842-E464-4C37-A6A9-E60F1F952907}"/>
                  </a:ext>
                </a:extLst>
              </p14:cNvPr>
              <p14:cNvContentPartPr/>
              <p14:nvPr/>
            </p14:nvContentPartPr>
            <p14:xfrm>
              <a:off x="2959680" y="3164200"/>
              <a:ext cx="205920" cy="17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929842-E464-4C37-A6A9-E60F1F9529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41680" y="3146560"/>
                <a:ext cx="241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B6B0248-9BB1-448B-A95B-F0BB75CD4992}"/>
                  </a:ext>
                </a:extLst>
              </p14:cNvPr>
              <p14:cNvContentPartPr/>
              <p14:nvPr/>
            </p14:nvContentPartPr>
            <p14:xfrm>
              <a:off x="3147960" y="3159160"/>
              <a:ext cx="173160" cy="176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B6B0248-9BB1-448B-A95B-F0BB75CD499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30320" y="3141520"/>
                <a:ext cx="2088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8382874-FFDD-4F97-83BE-B5A2F225B9B5}"/>
                  </a:ext>
                </a:extLst>
              </p14:cNvPr>
              <p14:cNvContentPartPr/>
              <p14:nvPr/>
            </p14:nvContentPartPr>
            <p14:xfrm>
              <a:off x="3415080" y="3078160"/>
              <a:ext cx="26280" cy="23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8382874-FFDD-4F97-83BE-B5A2F225B9B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97080" y="3060520"/>
                <a:ext cx="6192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14CCA4-77EC-4B08-BE3C-9E851CCA20AF}"/>
                  </a:ext>
                </a:extLst>
              </p14:cNvPr>
              <p14:cNvContentPartPr/>
              <p14:nvPr/>
            </p14:nvContentPartPr>
            <p14:xfrm>
              <a:off x="3321840" y="3178600"/>
              <a:ext cx="185760" cy="21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14CCA4-77EC-4B08-BE3C-9E851CCA20A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03840" y="3160960"/>
                <a:ext cx="221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BABF11D-9B39-421A-843D-B6503A349817}"/>
                  </a:ext>
                </a:extLst>
              </p14:cNvPr>
              <p14:cNvContentPartPr/>
              <p14:nvPr/>
            </p14:nvContentPartPr>
            <p14:xfrm>
              <a:off x="3554400" y="3158080"/>
              <a:ext cx="103680" cy="137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BABF11D-9B39-421A-843D-B6503A349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36760" y="3140080"/>
                <a:ext cx="1393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8D7980-B279-4E2C-A2C3-C3BAC2D20764}"/>
                  </a:ext>
                </a:extLst>
              </p14:cNvPr>
              <p14:cNvContentPartPr/>
              <p14:nvPr/>
            </p14:nvContentPartPr>
            <p14:xfrm>
              <a:off x="3726120" y="3141880"/>
              <a:ext cx="123120" cy="16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8D7980-B279-4E2C-A2C3-C3BAC2D2076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08480" y="3124240"/>
                <a:ext cx="1587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176C3F0-4799-49D3-83AF-C91F71C591A8}"/>
                  </a:ext>
                </a:extLst>
              </p14:cNvPr>
              <p14:cNvContentPartPr/>
              <p14:nvPr/>
            </p14:nvContentPartPr>
            <p14:xfrm>
              <a:off x="1524360" y="3687640"/>
              <a:ext cx="9720" cy="154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176C3F0-4799-49D3-83AF-C91F71C591A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06720" y="3670000"/>
                <a:ext cx="45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50CC1D5-3492-493A-A287-91C0738E7A32}"/>
                  </a:ext>
                </a:extLst>
              </p14:cNvPr>
              <p14:cNvContentPartPr/>
              <p14:nvPr/>
            </p14:nvContentPartPr>
            <p14:xfrm>
              <a:off x="1462440" y="351484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50CC1D5-3492-493A-A287-91C0738E7A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44800" y="3497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3DC6E-8053-46E5-AC01-2E4389694BCF}"/>
                  </a:ext>
                </a:extLst>
              </p14:cNvPr>
              <p14:cNvContentPartPr/>
              <p14:nvPr/>
            </p14:nvContentPartPr>
            <p14:xfrm>
              <a:off x="1635240" y="3699880"/>
              <a:ext cx="174240" cy="130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3DC6E-8053-46E5-AC01-2E4389694BC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617600" y="3682240"/>
                <a:ext cx="2098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6A874A-65D2-481A-894B-F9DC1B0B7E50}"/>
                  </a:ext>
                </a:extLst>
              </p14:cNvPr>
              <p14:cNvContentPartPr/>
              <p14:nvPr/>
            </p14:nvContentPartPr>
            <p14:xfrm>
              <a:off x="2124480" y="3664600"/>
              <a:ext cx="162720" cy="43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6A874A-65D2-481A-894B-F9DC1B0B7E5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106480" y="3646600"/>
                <a:ext cx="198360" cy="47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54A3F8-780B-4D95-B111-5C26F03AD433}"/>
                  </a:ext>
                </a:extLst>
              </p14:cNvPr>
              <p14:cNvContentPartPr/>
              <p14:nvPr/>
            </p14:nvContentPartPr>
            <p14:xfrm>
              <a:off x="2356680" y="3752440"/>
              <a:ext cx="120960" cy="6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54A3F8-780B-4D95-B111-5C26F03AD43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339040" y="3734800"/>
                <a:ext cx="1566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B44049B-78FE-424D-8735-A067AC3BB42E}"/>
                  </a:ext>
                </a:extLst>
              </p14:cNvPr>
              <p14:cNvContentPartPr/>
              <p14:nvPr/>
            </p14:nvContentPartPr>
            <p14:xfrm>
              <a:off x="2600040" y="3476320"/>
              <a:ext cx="199080" cy="32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B44049B-78FE-424D-8735-A067AC3BB42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82040" y="3458680"/>
                <a:ext cx="234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68D6913-A88B-42F3-B0D5-AFC634958578}"/>
                  </a:ext>
                </a:extLst>
              </p14:cNvPr>
              <p14:cNvContentPartPr/>
              <p14:nvPr/>
            </p14:nvContentPartPr>
            <p14:xfrm>
              <a:off x="2927640" y="3646960"/>
              <a:ext cx="8640" cy="74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68D6913-A88B-42F3-B0D5-AFC6349585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910000" y="3628960"/>
                <a:ext cx="442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5A17D54-F95E-49DA-AEE1-8BF7A81E07AF}"/>
                  </a:ext>
                </a:extLst>
              </p14:cNvPr>
              <p14:cNvContentPartPr/>
              <p14:nvPr/>
            </p14:nvContentPartPr>
            <p14:xfrm>
              <a:off x="2895240" y="350476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5A17D54-F95E-49DA-AEE1-8BF7A81E07A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87724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FD461A3-2926-4471-B4EA-F10B27DA8213}"/>
                  </a:ext>
                </a:extLst>
              </p14:cNvPr>
              <p14:cNvContentPartPr/>
              <p14:nvPr/>
            </p14:nvContentPartPr>
            <p14:xfrm>
              <a:off x="3017280" y="3631120"/>
              <a:ext cx="65160" cy="127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FD461A3-2926-4471-B4EA-F10B27DA821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99640" y="3613480"/>
                <a:ext cx="1008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790CB9A-F86E-47DD-802A-71697F3B15BB}"/>
                  </a:ext>
                </a:extLst>
              </p14:cNvPr>
              <p14:cNvContentPartPr/>
              <p14:nvPr/>
            </p14:nvContentPartPr>
            <p14:xfrm>
              <a:off x="3137880" y="3590440"/>
              <a:ext cx="119880" cy="170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790CB9A-F86E-47DD-802A-71697F3B15B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19880" y="3572440"/>
                <a:ext cx="1555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44654F3-FFC2-4A0D-8AA3-9F51EDF5D370}"/>
                  </a:ext>
                </a:extLst>
              </p14:cNvPr>
              <p14:cNvContentPartPr/>
              <p14:nvPr/>
            </p14:nvContentPartPr>
            <p14:xfrm>
              <a:off x="3322200" y="3626440"/>
              <a:ext cx="11484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44654F3-FFC2-4A0D-8AA3-9F51EDF5D37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04200" y="3608800"/>
                <a:ext cx="1504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4770EE-B90E-4B5B-BEAB-B53ADE2668A7}"/>
                  </a:ext>
                </a:extLst>
              </p14:cNvPr>
              <p14:cNvContentPartPr/>
              <p14:nvPr/>
            </p14:nvContentPartPr>
            <p14:xfrm>
              <a:off x="3537120" y="3494320"/>
              <a:ext cx="1872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4770EE-B90E-4B5B-BEAB-B53ADE2668A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19480" y="3476680"/>
                <a:ext cx="543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0C39515-FEE2-4E3E-9699-502410593523}"/>
                  </a:ext>
                </a:extLst>
              </p14:cNvPr>
              <p14:cNvContentPartPr/>
              <p14:nvPr/>
            </p14:nvContentPartPr>
            <p14:xfrm>
              <a:off x="3443880" y="3622840"/>
              <a:ext cx="196200" cy="1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0C39515-FEE2-4E3E-9699-5024105935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26240" y="3604840"/>
                <a:ext cx="23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AD1800F-49A7-45A1-9AA2-5E59E54FC3C7}"/>
                  </a:ext>
                </a:extLst>
              </p14:cNvPr>
              <p14:cNvContentPartPr/>
              <p14:nvPr/>
            </p14:nvContentPartPr>
            <p14:xfrm>
              <a:off x="3679680" y="3646960"/>
              <a:ext cx="8640" cy="74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AD1800F-49A7-45A1-9AA2-5E59E54FC3C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61680" y="3628960"/>
                <a:ext cx="442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5F8DF6-FEDF-4E29-B8A0-9FA5AE1EA2DE}"/>
                  </a:ext>
                </a:extLst>
              </p14:cNvPr>
              <p14:cNvContentPartPr/>
              <p14:nvPr/>
            </p14:nvContentPartPr>
            <p14:xfrm>
              <a:off x="3667440" y="3545440"/>
              <a:ext cx="432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5F8DF6-FEDF-4E29-B8A0-9FA5AE1EA2D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649440" y="35278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D256315-CFFE-44AA-AEC0-3E0868036E85}"/>
                  </a:ext>
                </a:extLst>
              </p14:cNvPr>
              <p14:cNvContentPartPr/>
              <p14:nvPr/>
            </p14:nvContentPartPr>
            <p14:xfrm>
              <a:off x="3796320" y="3594760"/>
              <a:ext cx="68400" cy="13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D256315-CFFE-44AA-AEC0-3E0868036E8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8320" y="3576760"/>
                <a:ext cx="1040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7F64C2C-2082-4907-9336-24C4CB729D8F}"/>
                  </a:ext>
                </a:extLst>
              </p14:cNvPr>
              <p14:cNvContentPartPr/>
              <p14:nvPr/>
            </p14:nvContentPartPr>
            <p14:xfrm>
              <a:off x="3911160" y="3608800"/>
              <a:ext cx="173880" cy="7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7F64C2C-2082-4907-9336-24C4CB729D8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893520" y="3591160"/>
                <a:ext cx="209520" cy="11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18313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7EE3E9-D152-416B-AABD-4D17F3A92F7A}"/>
                  </a:ext>
                </a:extLst>
              </p14:cNvPr>
              <p14:cNvContentPartPr/>
              <p14:nvPr/>
            </p14:nvContentPartPr>
            <p14:xfrm>
              <a:off x="3535320" y="2549680"/>
              <a:ext cx="42840" cy="419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7EE3E9-D152-416B-AABD-4D17F3A92F7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17680" y="2532040"/>
                <a:ext cx="7848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77D4569-9260-40D0-B83A-673BE6392843}"/>
                  </a:ext>
                </a:extLst>
              </p14:cNvPr>
              <p14:cNvContentPartPr/>
              <p14:nvPr/>
            </p14:nvContentPartPr>
            <p14:xfrm>
              <a:off x="3432000" y="2512600"/>
              <a:ext cx="226800" cy="120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77D4569-9260-40D0-B83A-673BE639284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4000" y="2494600"/>
                <a:ext cx="262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C1A3B8-8C2A-4D68-9B49-949A7FDA3BE7}"/>
                  </a:ext>
                </a:extLst>
              </p14:cNvPr>
              <p14:cNvContentPartPr/>
              <p14:nvPr/>
            </p14:nvContentPartPr>
            <p14:xfrm>
              <a:off x="2631000" y="3240520"/>
              <a:ext cx="210600" cy="243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C1A3B8-8C2A-4D68-9B49-949A7FDA3B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13000" y="3222880"/>
                <a:ext cx="2462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40139BE-A9CF-4F28-B5F0-DCE7FBCA5D4D}"/>
                  </a:ext>
                </a:extLst>
              </p14:cNvPr>
              <p14:cNvContentPartPr/>
              <p14:nvPr/>
            </p14:nvContentPartPr>
            <p14:xfrm>
              <a:off x="2874720" y="3234760"/>
              <a:ext cx="228600" cy="209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40139BE-A9CF-4F28-B5F0-DCE7FBCA5D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7080" y="3217120"/>
                <a:ext cx="2642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0B6181-7AE5-4C34-A5D7-A0D0B1E345F8}"/>
                  </a:ext>
                </a:extLst>
              </p14:cNvPr>
              <p14:cNvContentPartPr/>
              <p14:nvPr/>
            </p14:nvContentPartPr>
            <p14:xfrm>
              <a:off x="3219960" y="3281200"/>
              <a:ext cx="30960" cy="141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0B6181-7AE5-4C34-A5D7-A0D0B1E345F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02320" y="3263560"/>
                <a:ext cx="66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C19389-953C-464F-B9C3-13175D11816E}"/>
                  </a:ext>
                </a:extLst>
              </p14:cNvPr>
              <p14:cNvContentPartPr/>
              <p14:nvPr/>
            </p14:nvContentPartPr>
            <p14:xfrm>
              <a:off x="3230400" y="31188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C19389-953C-464F-B9C3-13175D1181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2760" y="310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8DA645-C317-420E-BAF1-95815442C881}"/>
                  </a:ext>
                </a:extLst>
              </p14:cNvPr>
              <p14:cNvContentPartPr/>
              <p14:nvPr/>
            </p14:nvContentPartPr>
            <p14:xfrm>
              <a:off x="3352440" y="3108400"/>
              <a:ext cx="10440" cy="308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8DA645-C317-420E-BAF1-95815442C8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334800" y="3090760"/>
                <a:ext cx="460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28A0EA3-0CEE-4747-B9E6-40B16132DB1C}"/>
                  </a:ext>
                </a:extLst>
              </p14:cNvPr>
              <p14:cNvContentPartPr/>
              <p14:nvPr/>
            </p14:nvContentPartPr>
            <p14:xfrm>
              <a:off x="3271080" y="3256720"/>
              <a:ext cx="192960" cy="2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28A0EA3-0CEE-4747-B9E6-40B16132DB1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53440" y="3238720"/>
                <a:ext cx="228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0842928-F0C7-40AD-8D2B-55F62D7F257A}"/>
                  </a:ext>
                </a:extLst>
              </p14:cNvPr>
              <p14:cNvContentPartPr/>
              <p14:nvPr/>
            </p14:nvContentPartPr>
            <p14:xfrm>
              <a:off x="3758880" y="3159160"/>
              <a:ext cx="16200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0842928-F0C7-40AD-8D2B-55F62D7F257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3141520"/>
                <a:ext cx="197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72E124-75DA-4D0B-9405-DF7035F634C1}"/>
                  </a:ext>
                </a:extLst>
              </p14:cNvPr>
              <p14:cNvContentPartPr/>
              <p14:nvPr/>
            </p14:nvContentPartPr>
            <p14:xfrm>
              <a:off x="3961920" y="3172120"/>
              <a:ext cx="223200" cy="152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72E124-75DA-4D0B-9405-DF7035F634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44280" y="3154120"/>
                <a:ext cx="2588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DCAFFA3-8C9D-45A0-8E96-01AB50E92FD5}"/>
                  </a:ext>
                </a:extLst>
              </p14:cNvPr>
              <p14:cNvContentPartPr/>
              <p14:nvPr/>
            </p14:nvContentPartPr>
            <p14:xfrm>
              <a:off x="4194840" y="3179680"/>
              <a:ext cx="16308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DCAFFA3-8C9D-45A0-8E96-01AB50E92F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6840" y="3161680"/>
                <a:ext cx="19872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4C9E0BB-CE1B-4254-99A4-2D028A483130}"/>
                  </a:ext>
                </a:extLst>
              </p14:cNvPr>
              <p14:cNvContentPartPr/>
              <p14:nvPr/>
            </p14:nvContentPartPr>
            <p14:xfrm>
              <a:off x="4457640" y="2996800"/>
              <a:ext cx="63360" cy="281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4C9E0BB-CE1B-4254-99A4-2D028A48313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39640" y="2979160"/>
                <a:ext cx="990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9F1E76B-158D-44B4-BD5D-3B67DFE49962}"/>
                  </a:ext>
                </a:extLst>
              </p14:cNvPr>
              <p14:cNvContentPartPr/>
              <p14:nvPr/>
            </p14:nvContentPartPr>
            <p14:xfrm>
              <a:off x="4378440" y="3137560"/>
              <a:ext cx="237240" cy="32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9F1E76B-158D-44B4-BD5D-3B67DFE499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60800" y="3119920"/>
                <a:ext cx="2728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AB71559-8C50-4F8B-B12B-DAA39FA5C6B5}"/>
                  </a:ext>
                </a:extLst>
              </p14:cNvPr>
              <p14:cNvContentPartPr/>
              <p14:nvPr/>
            </p14:nvContentPartPr>
            <p14:xfrm>
              <a:off x="4531800" y="3139000"/>
              <a:ext cx="154800" cy="167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AB71559-8C50-4F8B-B12B-DAA39FA5C6B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13800" y="3121000"/>
                <a:ext cx="190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C00825-F7A6-4C0D-9389-E92C9CF4E004}"/>
                  </a:ext>
                </a:extLst>
              </p14:cNvPr>
              <p14:cNvContentPartPr/>
              <p14:nvPr/>
            </p14:nvContentPartPr>
            <p14:xfrm>
              <a:off x="4744200" y="3121000"/>
              <a:ext cx="146520" cy="181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C00825-F7A6-4C0D-9389-E92C9CF4E00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6200" y="3103000"/>
                <a:ext cx="18216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80341E4-B6FD-4A96-A6DD-921919CA6A55}"/>
                  </a:ext>
                </a:extLst>
              </p14:cNvPr>
              <p14:cNvContentPartPr/>
              <p14:nvPr/>
            </p14:nvContentPartPr>
            <p14:xfrm>
              <a:off x="2453160" y="3799240"/>
              <a:ext cx="5400" cy="12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80341E4-B6FD-4A96-A6DD-921919CA6A5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35160" y="3781600"/>
                <a:ext cx="410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6A7978D-B5E2-4664-80AE-C8960BAEB398}"/>
                  </a:ext>
                </a:extLst>
              </p14:cNvPr>
              <p14:cNvContentPartPr/>
              <p14:nvPr/>
            </p14:nvContentPartPr>
            <p14:xfrm>
              <a:off x="2427960" y="3657400"/>
              <a:ext cx="122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6A7978D-B5E2-4664-80AE-C8960BAEB3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09960" y="3639400"/>
                <a:ext cx="4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D2B360-2EE4-4C8E-AC76-C6082E3EC9F3}"/>
                  </a:ext>
                </a:extLst>
              </p14:cNvPr>
              <p14:cNvContentPartPr/>
              <p14:nvPr/>
            </p14:nvContentPartPr>
            <p14:xfrm>
              <a:off x="2580240" y="3753880"/>
              <a:ext cx="242280" cy="218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D2B360-2EE4-4C8E-AC76-C6082E3EC9F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62600" y="3735880"/>
                <a:ext cx="27792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F3035DB-C5C6-4534-83A5-8A05B92D3178}"/>
                  </a:ext>
                </a:extLst>
              </p14:cNvPr>
              <p14:cNvContentPartPr/>
              <p14:nvPr/>
            </p14:nvContentPartPr>
            <p14:xfrm>
              <a:off x="3108720" y="3651640"/>
              <a:ext cx="1900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F3035DB-C5C6-4534-83A5-8A05B92D31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090720" y="3633640"/>
                <a:ext cx="2257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5FD61D3-E419-4923-9C10-2CB2ED7D9B6A}"/>
                  </a:ext>
                </a:extLst>
              </p14:cNvPr>
              <p14:cNvContentPartPr/>
              <p14:nvPr/>
            </p14:nvContentPartPr>
            <p14:xfrm>
              <a:off x="3098280" y="3778720"/>
              <a:ext cx="266760" cy="11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5FD61D3-E419-4923-9C10-2CB2ED7D9B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080640" y="3760720"/>
                <a:ext cx="302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547F8E-345B-44D9-A8B3-9427214BC0D7}"/>
                  </a:ext>
                </a:extLst>
              </p14:cNvPr>
              <p14:cNvContentPartPr/>
              <p14:nvPr/>
            </p14:nvContentPartPr>
            <p14:xfrm>
              <a:off x="3453960" y="3749920"/>
              <a:ext cx="135720" cy="19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547F8E-345B-44D9-A8B3-9427214BC0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435960" y="373192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1A0F131-A65F-4A18-80ED-FCF7E6D827DD}"/>
                  </a:ext>
                </a:extLst>
              </p14:cNvPr>
              <p14:cNvContentPartPr/>
              <p14:nvPr/>
            </p14:nvContentPartPr>
            <p14:xfrm>
              <a:off x="3588240" y="3556600"/>
              <a:ext cx="2556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1A0F131-A65F-4A18-80ED-FCF7E6D82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70240" y="3538960"/>
                <a:ext cx="29124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F05E4E-C099-452E-BD15-8A15CC6A783A}"/>
                  </a:ext>
                </a:extLst>
              </p14:cNvPr>
              <p14:cNvContentPartPr/>
              <p14:nvPr/>
            </p14:nvContentPartPr>
            <p14:xfrm>
              <a:off x="3921240" y="3769000"/>
              <a:ext cx="6840" cy="58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F05E4E-C099-452E-BD15-8A15CC6A78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03600" y="3751360"/>
                <a:ext cx="424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5B37822-060F-4937-9978-7A977D683036}"/>
                  </a:ext>
                </a:extLst>
              </p14:cNvPr>
              <p14:cNvContentPartPr/>
              <p14:nvPr/>
            </p14:nvContentPartPr>
            <p14:xfrm>
              <a:off x="3911160" y="359620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5B37822-060F-4937-9978-7A977D68303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93520" y="3578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08A5605-8AD4-485C-B328-8BF0F0EF6BC9}"/>
                  </a:ext>
                </a:extLst>
              </p14:cNvPr>
              <p14:cNvContentPartPr/>
              <p14:nvPr/>
            </p14:nvContentPartPr>
            <p14:xfrm>
              <a:off x="4029600" y="3700960"/>
              <a:ext cx="47520" cy="150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08A5605-8AD4-485C-B328-8BF0F0EF6BC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011960" y="3682960"/>
                <a:ext cx="831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BE43802-57B9-496C-965E-48DA9E97899D}"/>
                  </a:ext>
                </a:extLst>
              </p14:cNvPr>
              <p14:cNvContentPartPr/>
              <p14:nvPr/>
            </p14:nvContentPartPr>
            <p14:xfrm>
              <a:off x="4145160" y="3678640"/>
              <a:ext cx="120960" cy="16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BE43802-57B9-496C-965E-48DA9E97899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27520" y="3661000"/>
                <a:ext cx="1566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7F155D-4860-46DF-841F-54F6607F9340}"/>
                  </a:ext>
                </a:extLst>
              </p14:cNvPr>
              <p14:cNvContentPartPr/>
              <p14:nvPr/>
            </p14:nvContentPartPr>
            <p14:xfrm>
              <a:off x="4356840" y="3708160"/>
              <a:ext cx="136440" cy="125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7F155D-4860-46DF-841F-54F6607F934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39200" y="3690160"/>
                <a:ext cx="1720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647AA86-7A05-4476-BFB4-8B3AFEE882CD}"/>
                  </a:ext>
                </a:extLst>
              </p14:cNvPr>
              <p14:cNvContentPartPr/>
              <p14:nvPr/>
            </p14:nvContentPartPr>
            <p14:xfrm>
              <a:off x="4591200" y="3504760"/>
              <a:ext cx="21600" cy="28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647AA86-7A05-4476-BFB4-8B3AFEE882C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573560" y="3487120"/>
                <a:ext cx="57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995D38C-DC07-4304-89CD-D1766565574A}"/>
                  </a:ext>
                </a:extLst>
              </p14:cNvPr>
              <p14:cNvContentPartPr/>
              <p14:nvPr/>
            </p14:nvContentPartPr>
            <p14:xfrm>
              <a:off x="4520640" y="3657040"/>
              <a:ext cx="18540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995D38C-DC07-4304-89CD-D1766565574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503000" y="3639040"/>
                <a:ext cx="221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7A0C65E-7C29-49DB-B599-70DB26C8ABBA}"/>
                  </a:ext>
                </a:extLst>
              </p14:cNvPr>
              <p14:cNvContentPartPr/>
              <p14:nvPr/>
            </p14:nvContentPartPr>
            <p14:xfrm>
              <a:off x="4784880" y="3718240"/>
              <a:ext cx="360" cy="101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7A0C65E-7C29-49DB-B599-70DB26C8ABB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766880" y="3700600"/>
                <a:ext cx="36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8B9E1E-7FFE-431A-A3A6-A41B3141CF8B}"/>
                  </a:ext>
                </a:extLst>
              </p14:cNvPr>
              <p14:cNvContentPartPr/>
              <p14:nvPr/>
            </p14:nvContentPartPr>
            <p14:xfrm>
              <a:off x="4803600" y="3565960"/>
              <a:ext cx="12600" cy="11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8B9E1E-7FFE-431A-A3A6-A41B3141CF8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5600" y="3547960"/>
                <a:ext cx="4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4100FD0-AF7B-4A84-B621-AC4065CC87AB}"/>
                  </a:ext>
                </a:extLst>
              </p14:cNvPr>
              <p14:cNvContentPartPr/>
              <p14:nvPr/>
            </p14:nvContentPartPr>
            <p14:xfrm>
              <a:off x="4896840" y="3576760"/>
              <a:ext cx="395280" cy="244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4100FD0-AF7B-4A84-B621-AC4065CC87A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879184" y="3559094"/>
                <a:ext cx="430952" cy="2797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846719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D6609A5-6917-41F9-A2E4-A92F88C0DC10}"/>
                  </a:ext>
                </a:extLst>
              </p14:cNvPr>
              <p14:cNvContentPartPr/>
              <p14:nvPr/>
            </p14:nvContentPartPr>
            <p14:xfrm>
              <a:off x="1227720" y="822760"/>
              <a:ext cx="3254760" cy="2107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D6609A5-6917-41F9-A2E4-A92F88C0DC1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09720" y="804760"/>
                <a:ext cx="3290400" cy="214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389409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2747AFF-F6ED-42C4-A305-8B8088BEF7B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849"/>
          <a:stretch/>
        </p:blipFill>
        <p:spPr>
          <a:xfrm>
            <a:off x="4187910" y="1695040"/>
            <a:ext cx="4651290" cy="4954839"/>
          </a:xfrm>
          <a:prstGeom prst="rect">
            <a:avLst/>
          </a:prstGeom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14:cNvPr>
              <p14:cNvContentPartPr/>
              <p14:nvPr/>
            </p14:nvContentPartPr>
            <p14:xfrm>
              <a:off x="5898720" y="4419160"/>
              <a:ext cx="432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80720" y="4401520"/>
                <a:ext cx="3996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649059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2747AFF-F6ED-42C4-A305-8B8088BEF7B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849"/>
          <a:stretch/>
        </p:blipFill>
        <p:spPr>
          <a:xfrm>
            <a:off x="4187910" y="1695040"/>
            <a:ext cx="4651290" cy="4954839"/>
          </a:xfrm>
          <a:prstGeom prst="rect">
            <a:avLst/>
          </a:prstGeom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14:cNvPr>
              <p14:cNvContentPartPr/>
              <p14:nvPr/>
            </p14:nvContentPartPr>
            <p14:xfrm>
              <a:off x="5898720" y="4419160"/>
              <a:ext cx="432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80720" y="44015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B3DF14F-B6FA-4221-AA24-A1E927A393FF}"/>
                  </a:ext>
                </a:extLst>
              </p14:cNvPr>
              <p14:cNvContentPartPr/>
              <p14:nvPr/>
            </p14:nvContentPartPr>
            <p14:xfrm>
              <a:off x="532560" y="2597560"/>
              <a:ext cx="361080" cy="15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B3DF14F-B6FA-4221-AA24-A1E927A393F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14920" y="2579920"/>
                <a:ext cx="3967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FA8195B-9E39-41B1-AFC5-35A31BE1E520}"/>
                  </a:ext>
                </a:extLst>
              </p14:cNvPr>
              <p14:cNvContentPartPr/>
              <p14:nvPr/>
            </p14:nvContentPartPr>
            <p14:xfrm>
              <a:off x="5578320" y="4050880"/>
              <a:ext cx="1161360" cy="365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FA8195B-9E39-41B1-AFC5-35A31BE1E5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560680" y="4032880"/>
                <a:ext cx="1197000" cy="40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173385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2747AFF-F6ED-42C4-A305-8B8088BEF7B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849"/>
          <a:stretch/>
        </p:blipFill>
        <p:spPr>
          <a:xfrm>
            <a:off x="4187910" y="1695040"/>
            <a:ext cx="4651290" cy="4954839"/>
          </a:xfrm>
          <a:prstGeom prst="rect">
            <a:avLst/>
          </a:prstGeom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14:cNvPr>
              <p14:cNvContentPartPr/>
              <p14:nvPr/>
            </p14:nvContentPartPr>
            <p14:xfrm>
              <a:off x="5898720" y="4419160"/>
              <a:ext cx="432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80720" y="44015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B3DF14F-B6FA-4221-AA24-A1E927A393FF}"/>
                  </a:ext>
                </a:extLst>
              </p14:cNvPr>
              <p14:cNvContentPartPr/>
              <p14:nvPr/>
            </p14:nvContentPartPr>
            <p14:xfrm>
              <a:off x="532560" y="2597560"/>
              <a:ext cx="361080" cy="15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B3DF14F-B6FA-4221-AA24-A1E927A393F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14920" y="2579920"/>
                <a:ext cx="3967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FA8195B-9E39-41B1-AFC5-35A31BE1E520}"/>
                  </a:ext>
                </a:extLst>
              </p14:cNvPr>
              <p14:cNvContentPartPr/>
              <p14:nvPr/>
            </p14:nvContentPartPr>
            <p14:xfrm>
              <a:off x="5578320" y="4050880"/>
              <a:ext cx="1161360" cy="365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FA8195B-9E39-41B1-AFC5-35A31BE1E5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560680" y="4032880"/>
                <a:ext cx="11970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095230-A316-431A-8E20-E548207CB576}"/>
                  </a:ext>
                </a:extLst>
              </p14:cNvPr>
              <p14:cNvContentPartPr/>
              <p14:nvPr/>
            </p14:nvContentPartPr>
            <p14:xfrm>
              <a:off x="1502040" y="2498200"/>
              <a:ext cx="395640" cy="11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095230-A316-431A-8E20-E548207CB57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484400" y="2480200"/>
                <a:ext cx="431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C488C0-8C22-43A5-91C5-2076A091B932}"/>
                  </a:ext>
                </a:extLst>
              </p14:cNvPr>
              <p14:cNvContentPartPr/>
              <p14:nvPr/>
            </p14:nvContentPartPr>
            <p14:xfrm>
              <a:off x="5709000" y="4434280"/>
              <a:ext cx="1771920" cy="543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C488C0-8C22-43A5-91C5-2076A091B93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91000" y="4416280"/>
                <a:ext cx="180756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A46066-7BFF-4A5D-8E43-A10FC7BE3D3C}"/>
                  </a:ext>
                </a:extLst>
              </p14:cNvPr>
              <p14:cNvContentPartPr/>
              <p14:nvPr/>
            </p14:nvContentPartPr>
            <p14:xfrm>
              <a:off x="3027360" y="3361840"/>
              <a:ext cx="130680" cy="155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A46066-7BFF-4A5D-8E43-A10FC7BE3D3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009720" y="3343840"/>
                <a:ext cx="1663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14843B8-82F2-443E-83A4-1E2B9D6248AA}"/>
                  </a:ext>
                </a:extLst>
              </p14:cNvPr>
              <p14:cNvContentPartPr/>
              <p14:nvPr/>
            </p14:nvContentPartPr>
            <p14:xfrm>
              <a:off x="3261000" y="3319360"/>
              <a:ext cx="274680" cy="165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14843B8-82F2-443E-83A4-1E2B9D6248A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43360" y="3301720"/>
                <a:ext cx="3103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73757B0-662D-43FF-97D4-5A2EDEF55989}"/>
                  </a:ext>
                </a:extLst>
              </p14:cNvPr>
              <p14:cNvContentPartPr/>
              <p14:nvPr/>
            </p14:nvContentPartPr>
            <p14:xfrm>
              <a:off x="1118640" y="2732560"/>
              <a:ext cx="1807200" cy="9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73757B0-662D-43FF-97D4-5A2EDEF5598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01000" y="2714920"/>
                <a:ext cx="1842840" cy="99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878036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2747AFF-F6ED-42C4-A305-8B8088BEF7B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849"/>
          <a:stretch/>
        </p:blipFill>
        <p:spPr>
          <a:xfrm>
            <a:off x="4187910" y="1695040"/>
            <a:ext cx="4651290" cy="4954839"/>
          </a:xfrm>
          <a:prstGeom prst="rect">
            <a:avLst/>
          </a:prstGeom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14:cNvPr>
              <p14:cNvContentPartPr/>
              <p14:nvPr/>
            </p14:nvContentPartPr>
            <p14:xfrm>
              <a:off x="5898720" y="4419160"/>
              <a:ext cx="432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80720" y="44015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B3DF14F-B6FA-4221-AA24-A1E927A393FF}"/>
                  </a:ext>
                </a:extLst>
              </p14:cNvPr>
              <p14:cNvContentPartPr/>
              <p14:nvPr/>
            </p14:nvContentPartPr>
            <p14:xfrm>
              <a:off x="532560" y="2597560"/>
              <a:ext cx="361080" cy="15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B3DF14F-B6FA-4221-AA24-A1E927A393F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14920" y="2579920"/>
                <a:ext cx="3967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FA8195B-9E39-41B1-AFC5-35A31BE1E520}"/>
                  </a:ext>
                </a:extLst>
              </p14:cNvPr>
              <p14:cNvContentPartPr/>
              <p14:nvPr/>
            </p14:nvContentPartPr>
            <p14:xfrm>
              <a:off x="5578320" y="4050880"/>
              <a:ext cx="1161360" cy="365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FA8195B-9E39-41B1-AFC5-35A31BE1E5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560680" y="4032880"/>
                <a:ext cx="11970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095230-A316-431A-8E20-E548207CB576}"/>
                  </a:ext>
                </a:extLst>
              </p14:cNvPr>
              <p14:cNvContentPartPr/>
              <p14:nvPr/>
            </p14:nvContentPartPr>
            <p14:xfrm>
              <a:off x="1502040" y="2498200"/>
              <a:ext cx="395640" cy="11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095230-A316-431A-8E20-E548207CB57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484400" y="2480200"/>
                <a:ext cx="431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C488C0-8C22-43A5-91C5-2076A091B932}"/>
                  </a:ext>
                </a:extLst>
              </p14:cNvPr>
              <p14:cNvContentPartPr/>
              <p14:nvPr/>
            </p14:nvContentPartPr>
            <p14:xfrm>
              <a:off x="5709000" y="4434280"/>
              <a:ext cx="1771920" cy="543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C488C0-8C22-43A5-91C5-2076A091B93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91000" y="4416280"/>
                <a:ext cx="180756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97BC82E-17AD-4663-8167-80F2BD278137}"/>
                  </a:ext>
                </a:extLst>
              </p14:cNvPr>
              <p14:cNvContentPartPr/>
              <p14:nvPr/>
            </p14:nvContentPartPr>
            <p14:xfrm>
              <a:off x="2425800" y="2559040"/>
              <a:ext cx="562680" cy="12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97BC82E-17AD-4663-8167-80F2BD27813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08160" y="2541400"/>
                <a:ext cx="5983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CF64729-08D1-4EE9-8ACA-ADDB9BD5C30C}"/>
                  </a:ext>
                </a:extLst>
              </p14:cNvPr>
              <p14:cNvContentPartPr/>
              <p14:nvPr/>
            </p14:nvContentPartPr>
            <p14:xfrm>
              <a:off x="7419360" y="3473080"/>
              <a:ext cx="204840" cy="140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CF64729-08D1-4EE9-8ACA-ADDB9BD5C30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01720" y="3455440"/>
                <a:ext cx="240480" cy="14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A73793E-BE28-4D90-80FC-EA91D1403767}"/>
                  </a:ext>
                </a:extLst>
              </p14:cNvPr>
              <p14:cNvContentPartPr/>
              <p14:nvPr/>
            </p14:nvContentPartPr>
            <p14:xfrm>
              <a:off x="1675920" y="2785840"/>
              <a:ext cx="2849040" cy="1286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A73793E-BE28-4D90-80FC-EA91D140376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58280" y="2767835"/>
                <a:ext cx="2884680" cy="13222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973665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2747AFF-F6ED-42C4-A305-8B8088BEF7B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849"/>
          <a:stretch/>
        </p:blipFill>
        <p:spPr>
          <a:xfrm>
            <a:off x="4187910" y="1695040"/>
            <a:ext cx="4651290" cy="4954839"/>
          </a:xfrm>
          <a:prstGeom prst="rect">
            <a:avLst/>
          </a:prstGeom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14:cNvPr>
              <p14:cNvContentPartPr/>
              <p14:nvPr/>
            </p14:nvContentPartPr>
            <p14:xfrm>
              <a:off x="5898720" y="4419160"/>
              <a:ext cx="432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80720" y="44015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B3DF14F-B6FA-4221-AA24-A1E927A393FF}"/>
                  </a:ext>
                </a:extLst>
              </p14:cNvPr>
              <p14:cNvContentPartPr/>
              <p14:nvPr/>
            </p14:nvContentPartPr>
            <p14:xfrm>
              <a:off x="532560" y="2597560"/>
              <a:ext cx="361080" cy="15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B3DF14F-B6FA-4221-AA24-A1E927A393F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14920" y="2579920"/>
                <a:ext cx="3967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FA8195B-9E39-41B1-AFC5-35A31BE1E520}"/>
                  </a:ext>
                </a:extLst>
              </p14:cNvPr>
              <p14:cNvContentPartPr/>
              <p14:nvPr/>
            </p14:nvContentPartPr>
            <p14:xfrm>
              <a:off x="5578320" y="4050880"/>
              <a:ext cx="1161360" cy="365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FA8195B-9E39-41B1-AFC5-35A31BE1E5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560680" y="4032880"/>
                <a:ext cx="11970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095230-A316-431A-8E20-E548207CB576}"/>
                  </a:ext>
                </a:extLst>
              </p14:cNvPr>
              <p14:cNvContentPartPr/>
              <p14:nvPr/>
            </p14:nvContentPartPr>
            <p14:xfrm>
              <a:off x="1502040" y="2498200"/>
              <a:ext cx="395640" cy="11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095230-A316-431A-8E20-E548207CB57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484400" y="2480200"/>
                <a:ext cx="431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C488C0-8C22-43A5-91C5-2076A091B932}"/>
                  </a:ext>
                </a:extLst>
              </p14:cNvPr>
              <p14:cNvContentPartPr/>
              <p14:nvPr/>
            </p14:nvContentPartPr>
            <p14:xfrm>
              <a:off x="5709000" y="4434280"/>
              <a:ext cx="1771920" cy="543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C488C0-8C22-43A5-91C5-2076A091B93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91000" y="4416280"/>
                <a:ext cx="180756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97BC82E-17AD-4663-8167-80F2BD278137}"/>
                  </a:ext>
                </a:extLst>
              </p14:cNvPr>
              <p14:cNvContentPartPr/>
              <p14:nvPr/>
            </p14:nvContentPartPr>
            <p14:xfrm>
              <a:off x="2425800" y="2559040"/>
              <a:ext cx="562680" cy="12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97BC82E-17AD-4663-8167-80F2BD27813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08160" y="2541400"/>
                <a:ext cx="5983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CF64729-08D1-4EE9-8ACA-ADDB9BD5C30C}"/>
                  </a:ext>
                </a:extLst>
              </p14:cNvPr>
              <p14:cNvContentPartPr/>
              <p14:nvPr/>
            </p14:nvContentPartPr>
            <p14:xfrm>
              <a:off x="7419360" y="3473080"/>
              <a:ext cx="204840" cy="140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CF64729-08D1-4EE9-8ACA-ADDB9BD5C30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01720" y="3455440"/>
                <a:ext cx="240480" cy="14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3FAA6-7632-4A26-8873-000713815D8B}"/>
                  </a:ext>
                </a:extLst>
              </p14:cNvPr>
              <p14:cNvContentPartPr/>
              <p14:nvPr/>
            </p14:nvContentPartPr>
            <p14:xfrm>
              <a:off x="3464760" y="2406760"/>
              <a:ext cx="444240" cy="9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3FAA6-7632-4A26-8873-000713815D8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447120" y="2389120"/>
                <a:ext cx="479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B54C59-BD67-41F0-9F9A-A7B1084536CA}"/>
                  </a:ext>
                </a:extLst>
              </p14:cNvPr>
              <p14:cNvContentPartPr/>
              <p14:nvPr/>
            </p14:nvContentPartPr>
            <p14:xfrm>
              <a:off x="6867120" y="3390280"/>
              <a:ext cx="649080" cy="618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B54C59-BD67-41F0-9F9A-A7B1084536C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49480" y="3372640"/>
                <a:ext cx="6847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3A79440-779E-44D2-BAD3-8ADFE9E800D3}"/>
                  </a:ext>
                </a:extLst>
              </p14:cNvPr>
              <p14:cNvContentPartPr/>
              <p14:nvPr/>
            </p14:nvContentPartPr>
            <p14:xfrm>
              <a:off x="2941680" y="2880160"/>
              <a:ext cx="889920" cy="412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3A79440-779E-44D2-BAD3-8ADFE9E800D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923680" y="2862176"/>
                <a:ext cx="92556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04C8709-4C71-4E09-B1AB-BC22024A43FC}"/>
                  </a:ext>
                </a:extLst>
              </p14:cNvPr>
              <p14:cNvContentPartPr/>
              <p14:nvPr/>
            </p14:nvContentPartPr>
            <p14:xfrm>
              <a:off x="1838280" y="3455440"/>
              <a:ext cx="2426400" cy="1036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04C8709-4C71-4E09-B1AB-BC22024A43F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20640" y="3437440"/>
                <a:ext cx="2462040" cy="107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027741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2747AFF-F6ED-42C4-A305-8B8088BEF7B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849"/>
          <a:stretch/>
        </p:blipFill>
        <p:spPr>
          <a:xfrm>
            <a:off x="4187910" y="1695040"/>
            <a:ext cx="4651290" cy="4954839"/>
          </a:xfrm>
          <a:prstGeom prst="rect">
            <a:avLst/>
          </a:prstGeom>
        </p:spPr>
      </p:pic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14:cNvPr>
              <p14:cNvContentPartPr/>
              <p14:nvPr/>
            </p14:nvContentPartPr>
            <p14:xfrm>
              <a:off x="5898720" y="4419160"/>
              <a:ext cx="432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4F8727C-3BB4-45BF-BD28-77E79A3954C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80720" y="44015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B3DF14F-B6FA-4221-AA24-A1E927A393FF}"/>
                  </a:ext>
                </a:extLst>
              </p14:cNvPr>
              <p14:cNvContentPartPr/>
              <p14:nvPr/>
            </p14:nvContentPartPr>
            <p14:xfrm>
              <a:off x="532560" y="2597560"/>
              <a:ext cx="361080" cy="15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B3DF14F-B6FA-4221-AA24-A1E927A393F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14920" y="2579920"/>
                <a:ext cx="3967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FA8195B-9E39-41B1-AFC5-35A31BE1E520}"/>
                  </a:ext>
                </a:extLst>
              </p14:cNvPr>
              <p14:cNvContentPartPr/>
              <p14:nvPr/>
            </p14:nvContentPartPr>
            <p14:xfrm>
              <a:off x="5578320" y="4050880"/>
              <a:ext cx="1161360" cy="365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FA8195B-9E39-41B1-AFC5-35A31BE1E5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560680" y="4032880"/>
                <a:ext cx="11970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095230-A316-431A-8E20-E548207CB576}"/>
                  </a:ext>
                </a:extLst>
              </p14:cNvPr>
              <p14:cNvContentPartPr/>
              <p14:nvPr/>
            </p14:nvContentPartPr>
            <p14:xfrm>
              <a:off x="1502040" y="2498200"/>
              <a:ext cx="395640" cy="11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095230-A316-431A-8E20-E548207CB57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484400" y="2480200"/>
                <a:ext cx="431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C488C0-8C22-43A5-91C5-2076A091B932}"/>
                  </a:ext>
                </a:extLst>
              </p14:cNvPr>
              <p14:cNvContentPartPr/>
              <p14:nvPr/>
            </p14:nvContentPartPr>
            <p14:xfrm>
              <a:off x="5709000" y="4434280"/>
              <a:ext cx="1771920" cy="543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C488C0-8C22-43A5-91C5-2076A091B93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91000" y="4416280"/>
                <a:ext cx="180756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97BC82E-17AD-4663-8167-80F2BD278137}"/>
                  </a:ext>
                </a:extLst>
              </p14:cNvPr>
              <p14:cNvContentPartPr/>
              <p14:nvPr/>
            </p14:nvContentPartPr>
            <p14:xfrm>
              <a:off x="2425800" y="2559040"/>
              <a:ext cx="562680" cy="12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97BC82E-17AD-4663-8167-80F2BD27813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08160" y="2541400"/>
                <a:ext cx="5983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CF64729-08D1-4EE9-8ACA-ADDB9BD5C30C}"/>
                  </a:ext>
                </a:extLst>
              </p14:cNvPr>
              <p14:cNvContentPartPr/>
              <p14:nvPr/>
            </p14:nvContentPartPr>
            <p14:xfrm>
              <a:off x="7419360" y="3473080"/>
              <a:ext cx="204840" cy="140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CF64729-08D1-4EE9-8ACA-ADDB9BD5C30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01720" y="3455440"/>
                <a:ext cx="240480" cy="14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3FAA6-7632-4A26-8873-000713815D8B}"/>
                  </a:ext>
                </a:extLst>
              </p14:cNvPr>
              <p14:cNvContentPartPr/>
              <p14:nvPr/>
            </p14:nvContentPartPr>
            <p14:xfrm>
              <a:off x="3464760" y="2406760"/>
              <a:ext cx="444240" cy="99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3FAA6-7632-4A26-8873-000713815D8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447120" y="2389120"/>
                <a:ext cx="479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B54C59-BD67-41F0-9F9A-A7B1084536CA}"/>
                  </a:ext>
                </a:extLst>
              </p14:cNvPr>
              <p14:cNvContentPartPr/>
              <p14:nvPr/>
            </p14:nvContentPartPr>
            <p14:xfrm>
              <a:off x="6867120" y="3390280"/>
              <a:ext cx="649080" cy="618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B54C59-BD67-41F0-9F9A-A7B1084536C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49480" y="3372640"/>
                <a:ext cx="6847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CC7BD12-C0F6-4F24-B3FB-67BF4832E352}"/>
                  </a:ext>
                </a:extLst>
              </p14:cNvPr>
              <p14:cNvContentPartPr/>
              <p14:nvPr/>
            </p14:nvContentPartPr>
            <p14:xfrm>
              <a:off x="1469640" y="2475160"/>
              <a:ext cx="2635560" cy="289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CC7BD12-C0F6-4F24-B3FB-67BF4832E35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451998" y="2457518"/>
                <a:ext cx="2671205" cy="29322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624587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BC568F-D88F-4748-81A4-DFD183F7727E}"/>
                  </a:ext>
                </a:extLst>
              </p14:cNvPr>
              <p14:cNvContentPartPr/>
              <p14:nvPr/>
            </p14:nvContentPartPr>
            <p14:xfrm>
              <a:off x="569640" y="2621680"/>
              <a:ext cx="359280" cy="466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BC568F-D88F-4748-81A4-DFD183F7727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000" y="2604040"/>
                <a:ext cx="3949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B75F8D-A8A6-4377-9991-2E291B1A8F68}"/>
                  </a:ext>
                </a:extLst>
              </p14:cNvPr>
              <p14:cNvContentPartPr/>
              <p14:nvPr/>
            </p14:nvContentPartPr>
            <p14:xfrm>
              <a:off x="987600" y="2813920"/>
              <a:ext cx="98280" cy="255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B75F8D-A8A6-4377-9991-2E291B1A8F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69960" y="2795920"/>
                <a:ext cx="1339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123113-3182-40F6-AC5B-2DDA47570739}"/>
                  </a:ext>
                </a:extLst>
              </p14:cNvPr>
              <p14:cNvContentPartPr/>
              <p14:nvPr/>
            </p14:nvContentPartPr>
            <p14:xfrm>
              <a:off x="1085880" y="2847040"/>
              <a:ext cx="601920" cy="21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123113-3182-40F6-AC5B-2DDA475707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67880" y="2829040"/>
                <a:ext cx="6375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E356AB9-449F-4334-B552-5DB3694F07B0}"/>
                  </a:ext>
                </a:extLst>
              </p14:cNvPr>
              <p14:cNvContentPartPr/>
              <p14:nvPr/>
            </p14:nvContentPartPr>
            <p14:xfrm>
              <a:off x="1829280" y="2894920"/>
              <a:ext cx="9360" cy="62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E356AB9-449F-4334-B552-5DB3694F07B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11640" y="2877280"/>
                <a:ext cx="4500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F7FABC4-FC24-46E4-80AF-5E629D8EC4A3}"/>
                  </a:ext>
                </a:extLst>
              </p14:cNvPr>
              <p14:cNvContentPartPr/>
              <p14:nvPr/>
            </p14:nvContentPartPr>
            <p14:xfrm>
              <a:off x="1818120" y="2717440"/>
              <a:ext cx="8640" cy="45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F7FABC4-FC24-46E4-80AF-5E629D8EC4A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00120" y="2699800"/>
                <a:ext cx="442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8E2B2AB-3332-443D-8AEB-650745DD35AA}"/>
                  </a:ext>
                </a:extLst>
              </p14:cNvPr>
              <p14:cNvContentPartPr/>
              <p14:nvPr/>
            </p14:nvContentPartPr>
            <p14:xfrm>
              <a:off x="1909920" y="2848120"/>
              <a:ext cx="226440" cy="118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8E2B2AB-3332-443D-8AEB-650745DD3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20" y="2830120"/>
                <a:ext cx="2620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97064A6-B5EB-427B-B1D1-E353DB9FB764}"/>
                  </a:ext>
                </a:extLst>
              </p14:cNvPr>
              <p14:cNvContentPartPr/>
              <p14:nvPr/>
            </p14:nvContentPartPr>
            <p14:xfrm>
              <a:off x="2172000" y="2844520"/>
              <a:ext cx="299520" cy="516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97064A6-B5EB-427B-B1D1-E353DB9FB76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54360" y="2826520"/>
                <a:ext cx="3351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F92067F-94FD-427D-84A7-869231314130}"/>
                  </a:ext>
                </a:extLst>
              </p14:cNvPr>
              <p14:cNvContentPartPr/>
              <p14:nvPr/>
            </p14:nvContentPartPr>
            <p14:xfrm>
              <a:off x="2654760" y="2966560"/>
              <a:ext cx="138960" cy="168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F92067F-94FD-427D-84A7-86923131413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36760" y="2948560"/>
                <a:ext cx="1746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43BEBA7-E2BD-4FAC-AB79-589951B59044}"/>
                  </a:ext>
                </a:extLst>
              </p14:cNvPr>
              <p14:cNvContentPartPr/>
              <p14:nvPr/>
            </p14:nvContentPartPr>
            <p14:xfrm>
              <a:off x="4317600" y="2590720"/>
              <a:ext cx="142560" cy="361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43BEBA7-E2BD-4FAC-AB79-589951B590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9645" y="2572720"/>
                <a:ext cx="17811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1F6E9D-A479-4A19-94E2-CDD4328C3885}"/>
                  </a:ext>
                </a:extLst>
              </p14:cNvPr>
              <p14:cNvContentPartPr/>
              <p14:nvPr/>
            </p14:nvContentPartPr>
            <p14:xfrm>
              <a:off x="3068040" y="2673160"/>
              <a:ext cx="1127880" cy="371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1F6E9D-A479-4A19-94E2-CDD4328C38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50046" y="2655160"/>
                <a:ext cx="1163509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91E836-ED0C-46F9-A993-669A0DE94381}"/>
                  </a:ext>
                </a:extLst>
              </p14:cNvPr>
              <p14:cNvContentPartPr/>
              <p14:nvPr/>
            </p14:nvContentPartPr>
            <p14:xfrm>
              <a:off x="7548960" y="1959280"/>
              <a:ext cx="548640" cy="952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91E836-ED0C-46F9-A993-669A0DE9438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30972" y="1941640"/>
                <a:ext cx="584257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E62AEF-4613-4779-8945-D7C4915FAF4D}"/>
                  </a:ext>
                </a:extLst>
              </p14:cNvPr>
              <p14:cNvContentPartPr/>
              <p14:nvPr/>
            </p14:nvContentPartPr>
            <p14:xfrm>
              <a:off x="538320" y="3268600"/>
              <a:ext cx="767520" cy="361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E62AEF-4613-4779-8945-D7C4915FAF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0320" y="3250600"/>
                <a:ext cx="80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D3166E1-44A9-4667-91D9-C09ED9619B2E}"/>
                  </a:ext>
                </a:extLst>
              </p14:cNvPr>
              <p14:cNvContentPartPr/>
              <p14:nvPr/>
            </p14:nvContentPartPr>
            <p14:xfrm>
              <a:off x="4695240" y="1987720"/>
              <a:ext cx="2676240" cy="1263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D3166E1-44A9-4667-91D9-C09ED9619B2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600" y="1970080"/>
                <a:ext cx="2711880" cy="129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254054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26454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14:cNvPr>
              <p14:cNvContentPartPr/>
              <p14:nvPr/>
            </p14:nvContentPartPr>
            <p14:xfrm>
              <a:off x="4054440" y="2702320"/>
              <a:ext cx="294840" cy="438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6440" y="2684680"/>
                <a:ext cx="330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14:cNvPr>
              <p14:cNvContentPartPr/>
              <p14:nvPr/>
            </p14:nvContentPartPr>
            <p14:xfrm>
              <a:off x="3446400" y="2610880"/>
              <a:ext cx="262080" cy="60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8760" y="2593240"/>
                <a:ext cx="29772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14:cNvPr>
              <p14:cNvContentPartPr/>
              <p14:nvPr/>
            </p14:nvContentPartPr>
            <p14:xfrm>
              <a:off x="4541160" y="2868640"/>
              <a:ext cx="24336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23160" y="2850640"/>
                <a:ext cx="279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14:cNvPr>
              <p14:cNvContentPartPr/>
              <p14:nvPr/>
            </p14:nvContentPartPr>
            <p14:xfrm>
              <a:off x="4571760" y="2986360"/>
              <a:ext cx="216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53760" y="2968720"/>
                <a:ext cx="252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14:cNvPr>
              <p14:cNvContentPartPr/>
              <p14:nvPr/>
            </p14:nvContentPartPr>
            <p14:xfrm>
              <a:off x="4002600" y="2527000"/>
              <a:ext cx="221400" cy="6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84960" y="2509000"/>
                <a:ext cx="257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14:cNvPr>
              <p14:cNvContentPartPr/>
              <p14:nvPr/>
            </p14:nvContentPartPr>
            <p14:xfrm>
              <a:off x="5049120" y="2500000"/>
              <a:ext cx="3143880" cy="32824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31120" y="2482000"/>
                <a:ext cx="3179520" cy="331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868881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14:cNvPr>
              <p14:cNvContentPartPr/>
              <p14:nvPr/>
            </p14:nvContentPartPr>
            <p14:xfrm>
              <a:off x="4054440" y="2702320"/>
              <a:ext cx="294840" cy="438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6440" y="2684680"/>
                <a:ext cx="330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14:cNvPr>
              <p14:cNvContentPartPr/>
              <p14:nvPr/>
            </p14:nvContentPartPr>
            <p14:xfrm>
              <a:off x="3446400" y="2610880"/>
              <a:ext cx="262080" cy="60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8760" y="2593240"/>
                <a:ext cx="29772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14:cNvPr>
              <p14:cNvContentPartPr/>
              <p14:nvPr/>
            </p14:nvContentPartPr>
            <p14:xfrm>
              <a:off x="4541160" y="2868640"/>
              <a:ext cx="24336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23160" y="2850640"/>
                <a:ext cx="279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14:cNvPr>
              <p14:cNvContentPartPr/>
              <p14:nvPr/>
            </p14:nvContentPartPr>
            <p14:xfrm>
              <a:off x="4571760" y="2986360"/>
              <a:ext cx="216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53760" y="2968720"/>
                <a:ext cx="252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14:cNvPr>
              <p14:cNvContentPartPr/>
              <p14:nvPr/>
            </p14:nvContentPartPr>
            <p14:xfrm>
              <a:off x="4002600" y="2527000"/>
              <a:ext cx="221400" cy="6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84960" y="2509000"/>
                <a:ext cx="257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14:cNvPr>
              <p14:cNvContentPartPr/>
              <p14:nvPr/>
            </p14:nvContentPartPr>
            <p14:xfrm>
              <a:off x="5049120" y="2500000"/>
              <a:ext cx="3143880" cy="32824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31120" y="2482000"/>
                <a:ext cx="3179520" cy="33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14:cNvPr>
              <p14:cNvContentPartPr/>
              <p14:nvPr/>
            </p14:nvContentPartPr>
            <p14:xfrm>
              <a:off x="2458200" y="3345640"/>
              <a:ext cx="467640" cy="531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40560" y="3328000"/>
                <a:ext cx="50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14:cNvPr>
              <p14:cNvContentPartPr/>
              <p14:nvPr/>
            </p14:nvContentPartPr>
            <p14:xfrm>
              <a:off x="1574400" y="3349960"/>
              <a:ext cx="716400" cy="55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3331960"/>
                <a:ext cx="752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14:cNvPr>
              <p14:cNvContentPartPr/>
              <p14:nvPr/>
            </p14:nvContentPartPr>
            <p14:xfrm>
              <a:off x="1605000" y="4125400"/>
              <a:ext cx="21528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87000" y="4107400"/>
                <a:ext cx="250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14:cNvPr>
              <p14:cNvContentPartPr/>
              <p14:nvPr/>
            </p14:nvContentPartPr>
            <p14:xfrm>
              <a:off x="1625160" y="4257880"/>
              <a:ext cx="214560" cy="19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07520" y="4239880"/>
                <a:ext cx="25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14:cNvPr>
              <p14:cNvContentPartPr/>
              <p14:nvPr/>
            </p14:nvContentPartPr>
            <p14:xfrm>
              <a:off x="2001360" y="4094440"/>
              <a:ext cx="96624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3360" y="4076440"/>
                <a:ext cx="10018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14:cNvPr>
              <p14:cNvContentPartPr/>
              <p14:nvPr/>
            </p14:nvContentPartPr>
            <p14:xfrm>
              <a:off x="3132120" y="4165360"/>
              <a:ext cx="9324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14120" y="4147360"/>
                <a:ext cx="128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14:cNvPr>
              <p14:cNvContentPartPr/>
              <p14:nvPr/>
            </p14:nvContentPartPr>
            <p14:xfrm>
              <a:off x="3078120" y="3969520"/>
              <a:ext cx="179280" cy="10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0120" y="3951520"/>
                <a:ext cx="2149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14:cNvPr>
              <p14:cNvContentPartPr/>
              <p14:nvPr/>
            </p14:nvContentPartPr>
            <p14:xfrm>
              <a:off x="3656280" y="3877000"/>
              <a:ext cx="987840" cy="60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8280" y="3859000"/>
                <a:ext cx="102348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14:cNvPr>
              <p14:cNvContentPartPr/>
              <p14:nvPr/>
            </p14:nvContentPartPr>
            <p14:xfrm>
              <a:off x="3393120" y="4124680"/>
              <a:ext cx="137520" cy="202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75480" y="4106680"/>
                <a:ext cx="173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14:cNvPr>
              <p14:cNvContentPartPr/>
              <p14:nvPr/>
            </p14:nvContentPartPr>
            <p14:xfrm>
              <a:off x="7751640" y="3169240"/>
              <a:ext cx="746640" cy="11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733991" y="3151600"/>
                <a:ext cx="782297" cy="11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14:cNvPr>
              <p14:cNvContentPartPr/>
              <p14:nvPr/>
            </p14:nvContentPartPr>
            <p14:xfrm>
              <a:off x="274080" y="3386320"/>
              <a:ext cx="1108080" cy="1201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6080" y="3368680"/>
                <a:ext cx="1143720" cy="123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997586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3C540DE-EBC6-405A-B8DB-4CA5E88E73DB}"/>
                  </a:ext>
                </a:extLst>
              </p14:cNvPr>
              <p14:cNvContentPartPr/>
              <p14:nvPr/>
            </p14:nvContentPartPr>
            <p14:xfrm>
              <a:off x="3829800" y="768760"/>
              <a:ext cx="2287440" cy="1626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3C540DE-EBC6-405A-B8DB-4CA5E88E73D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12160" y="751116"/>
                <a:ext cx="2323080" cy="16617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792705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14:cNvPr>
              <p14:cNvContentPartPr/>
              <p14:nvPr/>
            </p14:nvContentPartPr>
            <p14:xfrm>
              <a:off x="4054440" y="2702320"/>
              <a:ext cx="294840" cy="438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6440" y="2684680"/>
                <a:ext cx="330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14:cNvPr>
              <p14:cNvContentPartPr/>
              <p14:nvPr/>
            </p14:nvContentPartPr>
            <p14:xfrm>
              <a:off x="3446400" y="2610880"/>
              <a:ext cx="262080" cy="60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8760" y="2593240"/>
                <a:ext cx="29772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14:cNvPr>
              <p14:cNvContentPartPr/>
              <p14:nvPr/>
            </p14:nvContentPartPr>
            <p14:xfrm>
              <a:off x="4541160" y="2868640"/>
              <a:ext cx="24336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23160" y="2850640"/>
                <a:ext cx="279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14:cNvPr>
              <p14:cNvContentPartPr/>
              <p14:nvPr/>
            </p14:nvContentPartPr>
            <p14:xfrm>
              <a:off x="4571760" y="2986360"/>
              <a:ext cx="216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53760" y="2968720"/>
                <a:ext cx="252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14:cNvPr>
              <p14:cNvContentPartPr/>
              <p14:nvPr/>
            </p14:nvContentPartPr>
            <p14:xfrm>
              <a:off x="4002600" y="2527000"/>
              <a:ext cx="221400" cy="6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84960" y="2509000"/>
                <a:ext cx="257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14:cNvPr>
              <p14:cNvContentPartPr/>
              <p14:nvPr/>
            </p14:nvContentPartPr>
            <p14:xfrm>
              <a:off x="5049120" y="2500000"/>
              <a:ext cx="3109320" cy="2681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31120" y="2482000"/>
                <a:ext cx="3144960" cy="27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14:cNvPr>
              <p14:cNvContentPartPr/>
              <p14:nvPr/>
            </p14:nvContentPartPr>
            <p14:xfrm>
              <a:off x="2458200" y="3345640"/>
              <a:ext cx="467640" cy="531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40560" y="3328000"/>
                <a:ext cx="50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14:cNvPr>
              <p14:cNvContentPartPr/>
              <p14:nvPr/>
            </p14:nvContentPartPr>
            <p14:xfrm>
              <a:off x="1574400" y="3349960"/>
              <a:ext cx="716400" cy="55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3331960"/>
                <a:ext cx="752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14:cNvPr>
              <p14:cNvContentPartPr/>
              <p14:nvPr/>
            </p14:nvContentPartPr>
            <p14:xfrm>
              <a:off x="1605000" y="4125400"/>
              <a:ext cx="21528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87000" y="4107400"/>
                <a:ext cx="250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14:cNvPr>
              <p14:cNvContentPartPr/>
              <p14:nvPr/>
            </p14:nvContentPartPr>
            <p14:xfrm>
              <a:off x="1625160" y="4257880"/>
              <a:ext cx="214560" cy="19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07520" y="4239880"/>
                <a:ext cx="25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14:cNvPr>
              <p14:cNvContentPartPr/>
              <p14:nvPr/>
            </p14:nvContentPartPr>
            <p14:xfrm>
              <a:off x="2001360" y="4094440"/>
              <a:ext cx="96624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3360" y="4076440"/>
                <a:ext cx="10018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14:cNvPr>
              <p14:cNvContentPartPr/>
              <p14:nvPr/>
            </p14:nvContentPartPr>
            <p14:xfrm>
              <a:off x="3132120" y="4165360"/>
              <a:ext cx="9324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14120" y="4147360"/>
                <a:ext cx="128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14:cNvPr>
              <p14:cNvContentPartPr/>
              <p14:nvPr/>
            </p14:nvContentPartPr>
            <p14:xfrm>
              <a:off x="3078120" y="3969520"/>
              <a:ext cx="179280" cy="10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0120" y="3951520"/>
                <a:ext cx="2149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14:cNvPr>
              <p14:cNvContentPartPr/>
              <p14:nvPr/>
            </p14:nvContentPartPr>
            <p14:xfrm>
              <a:off x="3656280" y="3877000"/>
              <a:ext cx="987840" cy="60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8280" y="3859000"/>
                <a:ext cx="102348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14:cNvPr>
              <p14:cNvContentPartPr/>
              <p14:nvPr/>
            </p14:nvContentPartPr>
            <p14:xfrm>
              <a:off x="3393120" y="4124680"/>
              <a:ext cx="137520" cy="202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75480" y="4106680"/>
                <a:ext cx="173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14:cNvPr>
              <p14:cNvContentPartPr/>
              <p14:nvPr/>
            </p14:nvContentPartPr>
            <p14:xfrm>
              <a:off x="7751640" y="3169240"/>
              <a:ext cx="746280" cy="11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734000" y="3151600"/>
                <a:ext cx="781920" cy="11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14:cNvPr>
              <p14:cNvContentPartPr/>
              <p14:nvPr/>
            </p14:nvContentPartPr>
            <p14:xfrm>
              <a:off x="274080" y="3386320"/>
              <a:ext cx="1108080" cy="1201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6080" y="3368680"/>
                <a:ext cx="1143720" cy="123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903144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14:cNvPr>
              <p14:cNvContentPartPr/>
              <p14:nvPr/>
            </p14:nvContentPartPr>
            <p14:xfrm>
              <a:off x="4054440" y="2702320"/>
              <a:ext cx="294840" cy="438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6440" y="2684680"/>
                <a:ext cx="330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14:cNvPr>
              <p14:cNvContentPartPr/>
              <p14:nvPr/>
            </p14:nvContentPartPr>
            <p14:xfrm>
              <a:off x="3446400" y="2610880"/>
              <a:ext cx="262080" cy="60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8760" y="2593240"/>
                <a:ext cx="29772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14:cNvPr>
              <p14:cNvContentPartPr/>
              <p14:nvPr/>
            </p14:nvContentPartPr>
            <p14:xfrm>
              <a:off x="4541160" y="2868640"/>
              <a:ext cx="24336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23160" y="2850640"/>
                <a:ext cx="279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14:cNvPr>
              <p14:cNvContentPartPr/>
              <p14:nvPr/>
            </p14:nvContentPartPr>
            <p14:xfrm>
              <a:off x="4571760" y="2986360"/>
              <a:ext cx="216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53760" y="2968720"/>
                <a:ext cx="252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14:cNvPr>
              <p14:cNvContentPartPr/>
              <p14:nvPr/>
            </p14:nvContentPartPr>
            <p14:xfrm>
              <a:off x="4002600" y="2527000"/>
              <a:ext cx="221400" cy="6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84960" y="2509000"/>
                <a:ext cx="257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14:cNvPr>
              <p14:cNvContentPartPr/>
              <p14:nvPr/>
            </p14:nvContentPartPr>
            <p14:xfrm>
              <a:off x="5049120" y="2500000"/>
              <a:ext cx="3109320" cy="2681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31120" y="2482000"/>
                <a:ext cx="3144960" cy="27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14:cNvPr>
              <p14:cNvContentPartPr/>
              <p14:nvPr/>
            </p14:nvContentPartPr>
            <p14:xfrm>
              <a:off x="2458200" y="3345640"/>
              <a:ext cx="467640" cy="531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40560" y="3328000"/>
                <a:ext cx="50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14:cNvPr>
              <p14:cNvContentPartPr/>
              <p14:nvPr/>
            </p14:nvContentPartPr>
            <p14:xfrm>
              <a:off x="1574400" y="3349960"/>
              <a:ext cx="716400" cy="55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3331960"/>
                <a:ext cx="752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14:cNvPr>
              <p14:cNvContentPartPr/>
              <p14:nvPr/>
            </p14:nvContentPartPr>
            <p14:xfrm>
              <a:off x="1605000" y="4125400"/>
              <a:ext cx="21528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87000" y="4107400"/>
                <a:ext cx="250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14:cNvPr>
              <p14:cNvContentPartPr/>
              <p14:nvPr/>
            </p14:nvContentPartPr>
            <p14:xfrm>
              <a:off x="1625160" y="4257880"/>
              <a:ext cx="214560" cy="19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07520" y="4239880"/>
                <a:ext cx="25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14:cNvPr>
              <p14:cNvContentPartPr/>
              <p14:nvPr/>
            </p14:nvContentPartPr>
            <p14:xfrm>
              <a:off x="2001360" y="4094440"/>
              <a:ext cx="96624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3360" y="4076440"/>
                <a:ext cx="10018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14:cNvPr>
              <p14:cNvContentPartPr/>
              <p14:nvPr/>
            </p14:nvContentPartPr>
            <p14:xfrm>
              <a:off x="3132120" y="4165360"/>
              <a:ext cx="9324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14120" y="4147360"/>
                <a:ext cx="128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14:cNvPr>
              <p14:cNvContentPartPr/>
              <p14:nvPr/>
            </p14:nvContentPartPr>
            <p14:xfrm>
              <a:off x="3078120" y="3969520"/>
              <a:ext cx="179280" cy="10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0120" y="3951520"/>
                <a:ext cx="2149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14:cNvPr>
              <p14:cNvContentPartPr/>
              <p14:nvPr/>
            </p14:nvContentPartPr>
            <p14:xfrm>
              <a:off x="3656280" y="3877000"/>
              <a:ext cx="987840" cy="60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8280" y="3859000"/>
                <a:ext cx="102348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14:cNvPr>
              <p14:cNvContentPartPr/>
              <p14:nvPr/>
            </p14:nvContentPartPr>
            <p14:xfrm>
              <a:off x="3393120" y="4124680"/>
              <a:ext cx="137520" cy="202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75480" y="4106680"/>
                <a:ext cx="173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14:cNvPr>
              <p14:cNvContentPartPr/>
              <p14:nvPr/>
            </p14:nvContentPartPr>
            <p14:xfrm>
              <a:off x="7751640" y="3169240"/>
              <a:ext cx="746280" cy="11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734000" y="3151600"/>
                <a:ext cx="781920" cy="11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14:cNvPr>
              <p14:cNvContentPartPr/>
              <p14:nvPr/>
            </p14:nvContentPartPr>
            <p14:xfrm>
              <a:off x="274080" y="3386320"/>
              <a:ext cx="1108080" cy="1201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6080" y="3368680"/>
                <a:ext cx="1143720" cy="12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59FE58-6A6C-41B6-AD65-141ECA00F9A7}"/>
                  </a:ext>
                </a:extLst>
              </p14:cNvPr>
              <p14:cNvContentPartPr/>
              <p14:nvPr/>
            </p14:nvContentPartPr>
            <p14:xfrm>
              <a:off x="1504200" y="4764760"/>
              <a:ext cx="2054880" cy="479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59FE58-6A6C-41B6-AD65-141ECA00F9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86560" y="4747120"/>
                <a:ext cx="209052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FA1E5E-984B-40F4-84CC-8489CE4DA8C7}"/>
                  </a:ext>
                </a:extLst>
              </p14:cNvPr>
              <p14:cNvContentPartPr/>
              <p14:nvPr/>
            </p14:nvContentPartPr>
            <p14:xfrm>
              <a:off x="3819720" y="4662880"/>
              <a:ext cx="488880" cy="28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FA1E5E-984B-40F4-84CC-8489CE4DA8C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02080" y="4645240"/>
                <a:ext cx="52452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45206A6-72F9-44F0-B3B3-04029BF0B3AD}"/>
                  </a:ext>
                </a:extLst>
              </p14:cNvPr>
              <p14:cNvContentPartPr/>
              <p14:nvPr/>
            </p14:nvContentPartPr>
            <p14:xfrm>
              <a:off x="4774080" y="4500520"/>
              <a:ext cx="1126440" cy="387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45206A6-72F9-44F0-B3B3-04029BF0B3A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56086" y="4482880"/>
                <a:ext cx="1162069" cy="42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680760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14:cNvPr>
              <p14:cNvContentPartPr/>
              <p14:nvPr/>
            </p14:nvContentPartPr>
            <p14:xfrm>
              <a:off x="4054440" y="2702320"/>
              <a:ext cx="294840" cy="438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6440" y="2684680"/>
                <a:ext cx="330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14:cNvPr>
              <p14:cNvContentPartPr/>
              <p14:nvPr/>
            </p14:nvContentPartPr>
            <p14:xfrm>
              <a:off x="3446400" y="2610880"/>
              <a:ext cx="262080" cy="60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8760" y="2593240"/>
                <a:ext cx="29772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14:cNvPr>
              <p14:cNvContentPartPr/>
              <p14:nvPr/>
            </p14:nvContentPartPr>
            <p14:xfrm>
              <a:off x="4541160" y="2868640"/>
              <a:ext cx="24336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23160" y="2850640"/>
                <a:ext cx="279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14:cNvPr>
              <p14:cNvContentPartPr/>
              <p14:nvPr/>
            </p14:nvContentPartPr>
            <p14:xfrm>
              <a:off x="4571760" y="2986360"/>
              <a:ext cx="216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53760" y="2968720"/>
                <a:ext cx="252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14:cNvPr>
              <p14:cNvContentPartPr/>
              <p14:nvPr/>
            </p14:nvContentPartPr>
            <p14:xfrm>
              <a:off x="4002600" y="2527000"/>
              <a:ext cx="221400" cy="6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84960" y="2509000"/>
                <a:ext cx="257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14:cNvPr>
              <p14:cNvContentPartPr/>
              <p14:nvPr/>
            </p14:nvContentPartPr>
            <p14:xfrm>
              <a:off x="5049120" y="2500000"/>
              <a:ext cx="3109320" cy="2681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31120" y="2482000"/>
                <a:ext cx="3144960" cy="27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14:cNvPr>
              <p14:cNvContentPartPr/>
              <p14:nvPr/>
            </p14:nvContentPartPr>
            <p14:xfrm>
              <a:off x="2458200" y="3345640"/>
              <a:ext cx="467640" cy="531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40560" y="3328000"/>
                <a:ext cx="50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14:cNvPr>
              <p14:cNvContentPartPr/>
              <p14:nvPr/>
            </p14:nvContentPartPr>
            <p14:xfrm>
              <a:off x="1574400" y="3349960"/>
              <a:ext cx="716400" cy="55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3331960"/>
                <a:ext cx="752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14:cNvPr>
              <p14:cNvContentPartPr/>
              <p14:nvPr/>
            </p14:nvContentPartPr>
            <p14:xfrm>
              <a:off x="1605000" y="4125400"/>
              <a:ext cx="21528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87000" y="4107400"/>
                <a:ext cx="250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14:cNvPr>
              <p14:cNvContentPartPr/>
              <p14:nvPr/>
            </p14:nvContentPartPr>
            <p14:xfrm>
              <a:off x="1625160" y="4257880"/>
              <a:ext cx="214560" cy="19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07520" y="4239880"/>
                <a:ext cx="25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14:cNvPr>
              <p14:cNvContentPartPr/>
              <p14:nvPr/>
            </p14:nvContentPartPr>
            <p14:xfrm>
              <a:off x="2001360" y="4094440"/>
              <a:ext cx="96624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3360" y="4076440"/>
                <a:ext cx="10018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14:cNvPr>
              <p14:cNvContentPartPr/>
              <p14:nvPr/>
            </p14:nvContentPartPr>
            <p14:xfrm>
              <a:off x="3132120" y="4165360"/>
              <a:ext cx="9324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14120" y="4147360"/>
                <a:ext cx="128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14:cNvPr>
              <p14:cNvContentPartPr/>
              <p14:nvPr/>
            </p14:nvContentPartPr>
            <p14:xfrm>
              <a:off x="3078120" y="3969520"/>
              <a:ext cx="179280" cy="10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0120" y="3951520"/>
                <a:ext cx="2149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14:cNvPr>
              <p14:cNvContentPartPr/>
              <p14:nvPr/>
            </p14:nvContentPartPr>
            <p14:xfrm>
              <a:off x="3656280" y="3877000"/>
              <a:ext cx="987840" cy="60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8280" y="3859000"/>
                <a:ext cx="102348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14:cNvPr>
              <p14:cNvContentPartPr/>
              <p14:nvPr/>
            </p14:nvContentPartPr>
            <p14:xfrm>
              <a:off x="3393120" y="4124680"/>
              <a:ext cx="137520" cy="202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75480" y="4106680"/>
                <a:ext cx="173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14:cNvPr>
              <p14:cNvContentPartPr/>
              <p14:nvPr/>
            </p14:nvContentPartPr>
            <p14:xfrm>
              <a:off x="7751640" y="3169240"/>
              <a:ext cx="746280" cy="11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734000" y="3151600"/>
                <a:ext cx="781920" cy="11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14:cNvPr>
              <p14:cNvContentPartPr/>
              <p14:nvPr/>
            </p14:nvContentPartPr>
            <p14:xfrm>
              <a:off x="274080" y="3386320"/>
              <a:ext cx="1108080" cy="1201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6080" y="3368680"/>
                <a:ext cx="1143720" cy="12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59FE58-6A6C-41B6-AD65-141ECA00F9A7}"/>
                  </a:ext>
                </a:extLst>
              </p14:cNvPr>
              <p14:cNvContentPartPr/>
              <p14:nvPr/>
            </p14:nvContentPartPr>
            <p14:xfrm>
              <a:off x="1504200" y="4764760"/>
              <a:ext cx="2054880" cy="479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59FE58-6A6C-41B6-AD65-141ECA00F9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86560" y="4747120"/>
                <a:ext cx="209052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FA1E5E-984B-40F4-84CC-8489CE4DA8C7}"/>
                  </a:ext>
                </a:extLst>
              </p14:cNvPr>
              <p14:cNvContentPartPr/>
              <p14:nvPr/>
            </p14:nvContentPartPr>
            <p14:xfrm>
              <a:off x="3819720" y="4662880"/>
              <a:ext cx="488880" cy="28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FA1E5E-984B-40F4-84CC-8489CE4DA8C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02080" y="4645240"/>
                <a:ext cx="52452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45206A6-72F9-44F0-B3B3-04029BF0B3AD}"/>
                  </a:ext>
                </a:extLst>
              </p14:cNvPr>
              <p14:cNvContentPartPr/>
              <p14:nvPr/>
            </p14:nvContentPartPr>
            <p14:xfrm>
              <a:off x="4774080" y="4500520"/>
              <a:ext cx="1126440" cy="387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45206A6-72F9-44F0-B3B3-04029BF0B3A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56086" y="4482880"/>
                <a:ext cx="1162069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5DFF8E9-9318-4CBB-97E7-AC5B0C8661DF}"/>
                  </a:ext>
                </a:extLst>
              </p14:cNvPr>
              <p14:cNvContentPartPr/>
              <p14:nvPr/>
            </p14:nvContentPartPr>
            <p14:xfrm>
              <a:off x="999120" y="5430040"/>
              <a:ext cx="200160" cy="351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5DFF8E9-9318-4CBB-97E7-AC5B0C8661D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981120" y="5412418"/>
                <a:ext cx="235800" cy="387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DCABA1-D1C7-4E17-A806-8F3E2DAAB3D1}"/>
                  </a:ext>
                </a:extLst>
              </p14:cNvPr>
              <p14:cNvContentPartPr/>
              <p14:nvPr/>
            </p14:nvContentPartPr>
            <p14:xfrm>
              <a:off x="903720" y="5225560"/>
              <a:ext cx="207360" cy="118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DCABA1-D1C7-4E17-A806-8F3E2DAAB3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86080" y="5207560"/>
                <a:ext cx="2430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7F0A1F-DCD9-49E6-8FFE-BF09860A7573}"/>
                  </a:ext>
                </a:extLst>
              </p14:cNvPr>
              <p14:cNvContentPartPr/>
              <p14:nvPr/>
            </p14:nvContentPartPr>
            <p14:xfrm>
              <a:off x="1391520" y="5567560"/>
              <a:ext cx="195120" cy="20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7F0A1F-DCD9-49E6-8FFE-BF09860A75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73520" y="5549560"/>
                <a:ext cx="2307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5627BB-934A-43EF-B9FB-7112FED9FE56}"/>
                  </a:ext>
                </a:extLst>
              </p14:cNvPr>
              <p14:cNvContentPartPr/>
              <p14:nvPr/>
            </p14:nvContentPartPr>
            <p14:xfrm>
              <a:off x="1482240" y="5455600"/>
              <a:ext cx="11160" cy="251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5627BB-934A-43EF-B9FB-7112FED9FE5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64600" y="5437600"/>
                <a:ext cx="46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577D71-C002-4B7A-A844-CE2FBE48CA45}"/>
                  </a:ext>
                </a:extLst>
              </p14:cNvPr>
              <p14:cNvContentPartPr/>
              <p14:nvPr/>
            </p14:nvContentPartPr>
            <p14:xfrm>
              <a:off x="1682400" y="5435800"/>
              <a:ext cx="262440" cy="244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577D71-C002-4B7A-A844-CE2FBE48CA4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64400" y="5418160"/>
                <a:ext cx="298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146D831-B629-4D4B-9BF9-575B1D676CFC}"/>
                  </a:ext>
                </a:extLst>
              </p14:cNvPr>
              <p14:cNvContentPartPr/>
              <p14:nvPr/>
            </p14:nvContentPartPr>
            <p14:xfrm>
              <a:off x="2080560" y="5414920"/>
              <a:ext cx="182160" cy="250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146D831-B629-4D4B-9BF9-575B1D676CF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62560" y="5396920"/>
                <a:ext cx="217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1EA587-0A1E-4679-8A1E-31EB4D9C99BE}"/>
                  </a:ext>
                </a:extLst>
              </p14:cNvPr>
              <p14:cNvContentPartPr/>
              <p14:nvPr/>
            </p14:nvContentPartPr>
            <p14:xfrm>
              <a:off x="2037000" y="5225560"/>
              <a:ext cx="187920" cy="89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1EA587-0A1E-4679-8A1E-31EB4D9C99B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19000" y="5207920"/>
                <a:ext cx="2235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F213E6-7E36-4CD7-A2D8-9F4F5811F005}"/>
                  </a:ext>
                </a:extLst>
              </p14:cNvPr>
              <p14:cNvContentPartPr/>
              <p14:nvPr/>
            </p14:nvContentPartPr>
            <p14:xfrm>
              <a:off x="2417880" y="5464960"/>
              <a:ext cx="224640" cy="1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F213E6-7E36-4CD7-A2D8-9F4F5811F00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00240" y="5447320"/>
                <a:ext cx="260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3EE27E1-6B21-4DE6-B24D-E8B66A67E6D8}"/>
                  </a:ext>
                </a:extLst>
              </p14:cNvPr>
              <p14:cNvContentPartPr/>
              <p14:nvPr/>
            </p14:nvContentPartPr>
            <p14:xfrm>
              <a:off x="2446680" y="5547760"/>
              <a:ext cx="247680" cy="29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3EE27E1-6B21-4DE6-B24D-E8B66A67E6D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29040" y="5529760"/>
                <a:ext cx="28332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FDDA1C-481F-47D7-AC4D-42717B3EA9CF}"/>
                  </a:ext>
                </a:extLst>
              </p14:cNvPr>
              <p14:cNvContentPartPr/>
              <p14:nvPr/>
            </p14:nvContentPartPr>
            <p14:xfrm>
              <a:off x="2763120" y="5165080"/>
              <a:ext cx="213840" cy="108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FDDA1C-481F-47D7-AC4D-42717B3EA9C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45120" y="5147080"/>
                <a:ext cx="2494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E818708-E48D-428D-8BAA-A5AD7C731128}"/>
                  </a:ext>
                </a:extLst>
              </p14:cNvPr>
              <p14:cNvContentPartPr/>
              <p14:nvPr/>
            </p14:nvContentPartPr>
            <p14:xfrm>
              <a:off x="2855280" y="5324920"/>
              <a:ext cx="289440" cy="37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E818708-E48D-428D-8BAA-A5AD7C73112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7280" y="5306903"/>
                <a:ext cx="325080" cy="41259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095772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14:cNvPr>
              <p14:cNvContentPartPr/>
              <p14:nvPr/>
            </p14:nvContentPartPr>
            <p14:xfrm>
              <a:off x="4054440" y="2702320"/>
              <a:ext cx="294840" cy="438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6440" y="2684680"/>
                <a:ext cx="330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14:cNvPr>
              <p14:cNvContentPartPr/>
              <p14:nvPr/>
            </p14:nvContentPartPr>
            <p14:xfrm>
              <a:off x="3446400" y="2610880"/>
              <a:ext cx="262080" cy="60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8760" y="2593240"/>
                <a:ext cx="29772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14:cNvPr>
              <p14:cNvContentPartPr/>
              <p14:nvPr/>
            </p14:nvContentPartPr>
            <p14:xfrm>
              <a:off x="4541160" y="2868640"/>
              <a:ext cx="24336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23160" y="2850640"/>
                <a:ext cx="279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14:cNvPr>
              <p14:cNvContentPartPr/>
              <p14:nvPr/>
            </p14:nvContentPartPr>
            <p14:xfrm>
              <a:off x="4571760" y="2986360"/>
              <a:ext cx="216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53760" y="2968720"/>
                <a:ext cx="252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14:cNvPr>
              <p14:cNvContentPartPr/>
              <p14:nvPr/>
            </p14:nvContentPartPr>
            <p14:xfrm>
              <a:off x="4002600" y="2527000"/>
              <a:ext cx="221400" cy="6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84960" y="2509000"/>
                <a:ext cx="257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14:cNvPr>
              <p14:cNvContentPartPr/>
              <p14:nvPr/>
            </p14:nvContentPartPr>
            <p14:xfrm>
              <a:off x="5049120" y="2500000"/>
              <a:ext cx="3109320" cy="2681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31120" y="2482000"/>
                <a:ext cx="3144960" cy="27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14:cNvPr>
              <p14:cNvContentPartPr/>
              <p14:nvPr/>
            </p14:nvContentPartPr>
            <p14:xfrm>
              <a:off x="2458200" y="3345640"/>
              <a:ext cx="467640" cy="531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40560" y="3328000"/>
                <a:ext cx="50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14:cNvPr>
              <p14:cNvContentPartPr/>
              <p14:nvPr/>
            </p14:nvContentPartPr>
            <p14:xfrm>
              <a:off x="1574400" y="3349960"/>
              <a:ext cx="716400" cy="55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3331960"/>
                <a:ext cx="752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14:cNvPr>
              <p14:cNvContentPartPr/>
              <p14:nvPr/>
            </p14:nvContentPartPr>
            <p14:xfrm>
              <a:off x="1605000" y="4125400"/>
              <a:ext cx="21528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87000" y="4107400"/>
                <a:ext cx="250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14:cNvPr>
              <p14:cNvContentPartPr/>
              <p14:nvPr/>
            </p14:nvContentPartPr>
            <p14:xfrm>
              <a:off x="1625160" y="4257880"/>
              <a:ext cx="214560" cy="19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07520" y="4239880"/>
                <a:ext cx="25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14:cNvPr>
              <p14:cNvContentPartPr/>
              <p14:nvPr/>
            </p14:nvContentPartPr>
            <p14:xfrm>
              <a:off x="2001360" y="4094440"/>
              <a:ext cx="96624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3360" y="4076440"/>
                <a:ext cx="10018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14:cNvPr>
              <p14:cNvContentPartPr/>
              <p14:nvPr/>
            </p14:nvContentPartPr>
            <p14:xfrm>
              <a:off x="3132120" y="4165360"/>
              <a:ext cx="9324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14120" y="4147360"/>
                <a:ext cx="128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14:cNvPr>
              <p14:cNvContentPartPr/>
              <p14:nvPr/>
            </p14:nvContentPartPr>
            <p14:xfrm>
              <a:off x="3078120" y="3969520"/>
              <a:ext cx="179280" cy="10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0120" y="3951520"/>
                <a:ext cx="2149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14:cNvPr>
              <p14:cNvContentPartPr/>
              <p14:nvPr/>
            </p14:nvContentPartPr>
            <p14:xfrm>
              <a:off x="3656280" y="3877000"/>
              <a:ext cx="987840" cy="60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8280" y="3859000"/>
                <a:ext cx="102348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14:cNvPr>
              <p14:cNvContentPartPr/>
              <p14:nvPr/>
            </p14:nvContentPartPr>
            <p14:xfrm>
              <a:off x="3393120" y="4124680"/>
              <a:ext cx="137520" cy="202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75480" y="4106680"/>
                <a:ext cx="173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14:cNvPr>
              <p14:cNvContentPartPr/>
              <p14:nvPr/>
            </p14:nvContentPartPr>
            <p14:xfrm>
              <a:off x="7751640" y="3169240"/>
              <a:ext cx="746280" cy="11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734000" y="3151600"/>
                <a:ext cx="781920" cy="11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14:cNvPr>
              <p14:cNvContentPartPr/>
              <p14:nvPr/>
            </p14:nvContentPartPr>
            <p14:xfrm>
              <a:off x="274080" y="3386320"/>
              <a:ext cx="1108080" cy="1201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6080" y="3368680"/>
                <a:ext cx="1143720" cy="12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59FE58-6A6C-41B6-AD65-141ECA00F9A7}"/>
                  </a:ext>
                </a:extLst>
              </p14:cNvPr>
              <p14:cNvContentPartPr/>
              <p14:nvPr/>
            </p14:nvContentPartPr>
            <p14:xfrm>
              <a:off x="1504200" y="4764760"/>
              <a:ext cx="2054880" cy="479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59FE58-6A6C-41B6-AD65-141ECA00F9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86560" y="4747120"/>
                <a:ext cx="209052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FA1E5E-984B-40F4-84CC-8489CE4DA8C7}"/>
                  </a:ext>
                </a:extLst>
              </p14:cNvPr>
              <p14:cNvContentPartPr/>
              <p14:nvPr/>
            </p14:nvContentPartPr>
            <p14:xfrm>
              <a:off x="3819720" y="4662880"/>
              <a:ext cx="488880" cy="28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FA1E5E-984B-40F4-84CC-8489CE4DA8C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02080" y="4645240"/>
                <a:ext cx="52452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45206A6-72F9-44F0-B3B3-04029BF0B3AD}"/>
                  </a:ext>
                </a:extLst>
              </p14:cNvPr>
              <p14:cNvContentPartPr/>
              <p14:nvPr/>
            </p14:nvContentPartPr>
            <p14:xfrm>
              <a:off x="4774080" y="4500520"/>
              <a:ext cx="1126440" cy="387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45206A6-72F9-44F0-B3B3-04029BF0B3A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56086" y="4482880"/>
                <a:ext cx="1162069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5DFF8E9-9318-4CBB-97E7-AC5B0C8661DF}"/>
                  </a:ext>
                </a:extLst>
              </p14:cNvPr>
              <p14:cNvContentPartPr/>
              <p14:nvPr/>
            </p14:nvContentPartPr>
            <p14:xfrm>
              <a:off x="999120" y="5430040"/>
              <a:ext cx="200160" cy="351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5DFF8E9-9318-4CBB-97E7-AC5B0C8661D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981120" y="5412418"/>
                <a:ext cx="235800" cy="387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DCABA1-D1C7-4E17-A806-8F3E2DAAB3D1}"/>
                  </a:ext>
                </a:extLst>
              </p14:cNvPr>
              <p14:cNvContentPartPr/>
              <p14:nvPr/>
            </p14:nvContentPartPr>
            <p14:xfrm>
              <a:off x="903720" y="5225560"/>
              <a:ext cx="207360" cy="118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DCABA1-D1C7-4E17-A806-8F3E2DAAB3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86080" y="5207560"/>
                <a:ext cx="2430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7F0A1F-DCD9-49E6-8FFE-BF09860A7573}"/>
                  </a:ext>
                </a:extLst>
              </p14:cNvPr>
              <p14:cNvContentPartPr/>
              <p14:nvPr/>
            </p14:nvContentPartPr>
            <p14:xfrm>
              <a:off x="1391520" y="5567560"/>
              <a:ext cx="195120" cy="20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7F0A1F-DCD9-49E6-8FFE-BF09860A75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73520" y="5549560"/>
                <a:ext cx="2307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5627BB-934A-43EF-B9FB-7112FED9FE56}"/>
                  </a:ext>
                </a:extLst>
              </p14:cNvPr>
              <p14:cNvContentPartPr/>
              <p14:nvPr/>
            </p14:nvContentPartPr>
            <p14:xfrm>
              <a:off x="1482240" y="5455600"/>
              <a:ext cx="11160" cy="251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5627BB-934A-43EF-B9FB-7112FED9FE5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64600" y="5437600"/>
                <a:ext cx="46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577D71-C002-4B7A-A844-CE2FBE48CA45}"/>
                  </a:ext>
                </a:extLst>
              </p14:cNvPr>
              <p14:cNvContentPartPr/>
              <p14:nvPr/>
            </p14:nvContentPartPr>
            <p14:xfrm>
              <a:off x="1682400" y="5435800"/>
              <a:ext cx="262440" cy="244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577D71-C002-4B7A-A844-CE2FBE48CA4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64400" y="5418160"/>
                <a:ext cx="298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146D831-B629-4D4B-9BF9-575B1D676CFC}"/>
                  </a:ext>
                </a:extLst>
              </p14:cNvPr>
              <p14:cNvContentPartPr/>
              <p14:nvPr/>
            </p14:nvContentPartPr>
            <p14:xfrm>
              <a:off x="2080560" y="5414920"/>
              <a:ext cx="182160" cy="250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146D831-B629-4D4B-9BF9-575B1D676CF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62560" y="5396920"/>
                <a:ext cx="217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1EA587-0A1E-4679-8A1E-31EB4D9C99BE}"/>
                  </a:ext>
                </a:extLst>
              </p14:cNvPr>
              <p14:cNvContentPartPr/>
              <p14:nvPr/>
            </p14:nvContentPartPr>
            <p14:xfrm>
              <a:off x="2037000" y="5225560"/>
              <a:ext cx="187920" cy="89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1EA587-0A1E-4679-8A1E-31EB4D9C99B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19000" y="5207920"/>
                <a:ext cx="2235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F213E6-7E36-4CD7-A2D8-9F4F5811F005}"/>
                  </a:ext>
                </a:extLst>
              </p14:cNvPr>
              <p14:cNvContentPartPr/>
              <p14:nvPr/>
            </p14:nvContentPartPr>
            <p14:xfrm>
              <a:off x="2417880" y="5464960"/>
              <a:ext cx="224640" cy="1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F213E6-7E36-4CD7-A2D8-9F4F5811F00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00240" y="5447320"/>
                <a:ext cx="260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3EE27E1-6B21-4DE6-B24D-E8B66A67E6D8}"/>
                  </a:ext>
                </a:extLst>
              </p14:cNvPr>
              <p14:cNvContentPartPr/>
              <p14:nvPr/>
            </p14:nvContentPartPr>
            <p14:xfrm>
              <a:off x="2446680" y="5547760"/>
              <a:ext cx="247680" cy="29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3EE27E1-6B21-4DE6-B24D-E8B66A67E6D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29040" y="5529760"/>
                <a:ext cx="28332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FDDA1C-481F-47D7-AC4D-42717B3EA9CF}"/>
                  </a:ext>
                </a:extLst>
              </p14:cNvPr>
              <p14:cNvContentPartPr/>
              <p14:nvPr/>
            </p14:nvContentPartPr>
            <p14:xfrm>
              <a:off x="2763120" y="5165080"/>
              <a:ext cx="213840" cy="108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FDDA1C-481F-47D7-AC4D-42717B3EA9C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45120" y="5147080"/>
                <a:ext cx="2494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E818708-E48D-428D-8BAA-A5AD7C731128}"/>
                  </a:ext>
                </a:extLst>
              </p14:cNvPr>
              <p14:cNvContentPartPr/>
              <p14:nvPr/>
            </p14:nvContentPartPr>
            <p14:xfrm>
              <a:off x="2855280" y="5324920"/>
              <a:ext cx="289440" cy="37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E818708-E48D-428D-8BAA-A5AD7C73112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7280" y="5306903"/>
                <a:ext cx="3250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02C205-AAAA-440A-ABC9-01B291064C79}"/>
                  </a:ext>
                </a:extLst>
              </p14:cNvPr>
              <p14:cNvContentPartPr/>
              <p14:nvPr/>
            </p14:nvContentPartPr>
            <p14:xfrm>
              <a:off x="883560" y="5782120"/>
              <a:ext cx="1311480" cy="768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02C205-AAAA-440A-ABC9-01B291064C7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65560" y="5764480"/>
                <a:ext cx="134712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868AFC2-5151-4741-9805-A9061ECF552D}"/>
                  </a:ext>
                </a:extLst>
              </p14:cNvPr>
              <p14:cNvContentPartPr/>
              <p14:nvPr/>
            </p14:nvContentPartPr>
            <p14:xfrm>
              <a:off x="2407440" y="6095680"/>
              <a:ext cx="420120" cy="288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868AFC2-5151-4741-9805-A9061ECF552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389785" y="6078040"/>
                <a:ext cx="455791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5C5F66D-10AF-47C1-B604-CECD72576A79}"/>
                  </a:ext>
                </a:extLst>
              </p14:cNvPr>
              <p14:cNvContentPartPr/>
              <p14:nvPr/>
            </p14:nvContentPartPr>
            <p14:xfrm>
              <a:off x="3219240" y="5993800"/>
              <a:ext cx="1060560" cy="472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5C5F66D-10AF-47C1-B604-CECD72576A7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01246" y="5976160"/>
                <a:ext cx="1096188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7168461-1E89-45B7-BBCB-83D5D5753BF9}"/>
                  </a:ext>
                </a:extLst>
              </p14:cNvPr>
              <p14:cNvContentPartPr/>
              <p14:nvPr/>
            </p14:nvContentPartPr>
            <p14:xfrm>
              <a:off x="7877640" y="2844520"/>
              <a:ext cx="567360" cy="46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7168461-1E89-45B7-BBCB-83D5D5753B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59640" y="2826534"/>
                <a:ext cx="60300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ACD6610-7EAC-454D-B34D-00E63A9ACD84}"/>
                  </a:ext>
                </a:extLst>
              </p14:cNvPr>
              <p14:cNvContentPartPr/>
              <p14:nvPr/>
            </p14:nvContentPartPr>
            <p14:xfrm>
              <a:off x="4442880" y="6012520"/>
              <a:ext cx="514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ACD6610-7EAC-454D-B34D-00E63A9ACD8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424880" y="5994520"/>
                <a:ext cx="550440" cy="43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577498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14:cNvPr>
              <p14:cNvContentPartPr/>
              <p14:nvPr/>
            </p14:nvContentPartPr>
            <p14:xfrm>
              <a:off x="4054440" y="2702320"/>
              <a:ext cx="294840" cy="438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6440" y="2684680"/>
                <a:ext cx="330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14:cNvPr>
              <p14:cNvContentPartPr/>
              <p14:nvPr/>
            </p14:nvContentPartPr>
            <p14:xfrm>
              <a:off x="3446400" y="2610880"/>
              <a:ext cx="262080" cy="60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8760" y="2593240"/>
                <a:ext cx="29772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14:cNvPr>
              <p14:cNvContentPartPr/>
              <p14:nvPr/>
            </p14:nvContentPartPr>
            <p14:xfrm>
              <a:off x="4541160" y="2868640"/>
              <a:ext cx="24336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23160" y="2850640"/>
                <a:ext cx="279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14:cNvPr>
              <p14:cNvContentPartPr/>
              <p14:nvPr/>
            </p14:nvContentPartPr>
            <p14:xfrm>
              <a:off x="4571760" y="2986360"/>
              <a:ext cx="216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53760" y="2968720"/>
                <a:ext cx="252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14:cNvPr>
              <p14:cNvContentPartPr/>
              <p14:nvPr/>
            </p14:nvContentPartPr>
            <p14:xfrm>
              <a:off x="4002600" y="2527000"/>
              <a:ext cx="221400" cy="6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84960" y="2509000"/>
                <a:ext cx="257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14:cNvPr>
              <p14:cNvContentPartPr/>
              <p14:nvPr/>
            </p14:nvContentPartPr>
            <p14:xfrm>
              <a:off x="5049120" y="2500000"/>
              <a:ext cx="3109320" cy="2681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31120" y="2482000"/>
                <a:ext cx="3144960" cy="27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14:cNvPr>
              <p14:cNvContentPartPr/>
              <p14:nvPr/>
            </p14:nvContentPartPr>
            <p14:xfrm>
              <a:off x="2458200" y="3345640"/>
              <a:ext cx="467640" cy="531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40560" y="3328000"/>
                <a:ext cx="50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14:cNvPr>
              <p14:cNvContentPartPr/>
              <p14:nvPr/>
            </p14:nvContentPartPr>
            <p14:xfrm>
              <a:off x="1574400" y="3349960"/>
              <a:ext cx="716400" cy="55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3331960"/>
                <a:ext cx="752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14:cNvPr>
              <p14:cNvContentPartPr/>
              <p14:nvPr/>
            </p14:nvContentPartPr>
            <p14:xfrm>
              <a:off x="1605000" y="4125400"/>
              <a:ext cx="21528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44EFA6C-3C60-4408-9110-C3D1F348E2B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87000" y="4107400"/>
                <a:ext cx="250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14:cNvPr>
              <p14:cNvContentPartPr/>
              <p14:nvPr/>
            </p14:nvContentPartPr>
            <p14:xfrm>
              <a:off x="1625160" y="4257880"/>
              <a:ext cx="214560" cy="19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53CD35-714F-4DAF-9346-A6A1225729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07520" y="4239880"/>
                <a:ext cx="25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14:cNvPr>
              <p14:cNvContentPartPr/>
              <p14:nvPr/>
            </p14:nvContentPartPr>
            <p14:xfrm>
              <a:off x="2001360" y="4094440"/>
              <a:ext cx="96624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6D86301-5DB5-4F9F-8F9E-05660E1737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3360" y="4076440"/>
                <a:ext cx="10018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14:cNvPr>
              <p14:cNvContentPartPr/>
              <p14:nvPr/>
            </p14:nvContentPartPr>
            <p14:xfrm>
              <a:off x="3132120" y="4165360"/>
              <a:ext cx="9324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A2642A3-8ABA-4A63-8A7D-611C2194A84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14120" y="4147360"/>
                <a:ext cx="128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14:cNvPr>
              <p14:cNvContentPartPr/>
              <p14:nvPr/>
            </p14:nvContentPartPr>
            <p14:xfrm>
              <a:off x="3078120" y="3969520"/>
              <a:ext cx="179280" cy="10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8C4B65E-1347-44F2-B84F-DDCD70237A2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0120" y="3951520"/>
                <a:ext cx="2149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14:cNvPr>
              <p14:cNvContentPartPr/>
              <p14:nvPr/>
            </p14:nvContentPartPr>
            <p14:xfrm>
              <a:off x="3656280" y="3877000"/>
              <a:ext cx="987840" cy="60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64FB92-226A-45E7-9902-98D3C8F7DAE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8280" y="3859000"/>
                <a:ext cx="102348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14:cNvPr>
              <p14:cNvContentPartPr/>
              <p14:nvPr/>
            </p14:nvContentPartPr>
            <p14:xfrm>
              <a:off x="3393120" y="4124680"/>
              <a:ext cx="137520" cy="202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B30C682-63EC-4ED3-AE48-DCF3E9CB302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75480" y="4106680"/>
                <a:ext cx="1731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14:cNvPr>
              <p14:cNvContentPartPr/>
              <p14:nvPr/>
            </p14:nvContentPartPr>
            <p14:xfrm>
              <a:off x="7751640" y="3169240"/>
              <a:ext cx="746280" cy="11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734000" y="3151600"/>
                <a:ext cx="781920" cy="11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14:cNvPr>
              <p14:cNvContentPartPr/>
              <p14:nvPr/>
            </p14:nvContentPartPr>
            <p14:xfrm>
              <a:off x="274080" y="3386320"/>
              <a:ext cx="1108080" cy="1201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6080" y="3368680"/>
                <a:ext cx="1143720" cy="12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59FE58-6A6C-41B6-AD65-141ECA00F9A7}"/>
                  </a:ext>
                </a:extLst>
              </p14:cNvPr>
              <p14:cNvContentPartPr/>
              <p14:nvPr/>
            </p14:nvContentPartPr>
            <p14:xfrm>
              <a:off x="1504200" y="4764760"/>
              <a:ext cx="2054880" cy="479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59FE58-6A6C-41B6-AD65-141ECA00F9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86560" y="4747120"/>
                <a:ext cx="209052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FA1E5E-984B-40F4-84CC-8489CE4DA8C7}"/>
                  </a:ext>
                </a:extLst>
              </p14:cNvPr>
              <p14:cNvContentPartPr/>
              <p14:nvPr/>
            </p14:nvContentPartPr>
            <p14:xfrm>
              <a:off x="3819720" y="4662880"/>
              <a:ext cx="488880" cy="28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FA1E5E-984B-40F4-84CC-8489CE4DA8C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02080" y="4645240"/>
                <a:ext cx="52452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45206A6-72F9-44F0-B3B3-04029BF0B3AD}"/>
                  </a:ext>
                </a:extLst>
              </p14:cNvPr>
              <p14:cNvContentPartPr/>
              <p14:nvPr/>
            </p14:nvContentPartPr>
            <p14:xfrm>
              <a:off x="4774080" y="4500520"/>
              <a:ext cx="1126440" cy="387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45206A6-72F9-44F0-B3B3-04029BF0B3A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56086" y="4482880"/>
                <a:ext cx="1162069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5DFF8E9-9318-4CBB-97E7-AC5B0C8661DF}"/>
                  </a:ext>
                </a:extLst>
              </p14:cNvPr>
              <p14:cNvContentPartPr/>
              <p14:nvPr/>
            </p14:nvContentPartPr>
            <p14:xfrm>
              <a:off x="999120" y="5430040"/>
              <a:ext cx="200160" cy="351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5DFF8E9-9318-4CBB-97E7-AC5B0C8661D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981120" y="5412418"/>
                <a:ext cx="235800" cy="387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DCABA1-D1C7-4E17-A806-8F3E2DAAB3D1}"/>
                  </a:ext>
                </a:extLst>
              </p14:cNvPr>
              <p14:cNvContentPartPr/>
              <p14:nvPr/>
            </p14:nvContentPartPr>
            <p14:xfrm>
              <a:off x="903720" y="5225560"/>
              <a:ext cx="207360" cy="118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DCABA1-D1C7-4E17-A806-8F3E2DAAB3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86080" y="5207560"/>
                <a:ext cx="2430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7F0A1F-DCD9-49E6-8FFE-BF09860A7573}"/>
                  </a:ext>
                </a:extLst>
              </p14:cNvPr>
              <p14:cNvContentPartPr/>
              <p14:nvPr/>
            </p14:nvContentPartPr>
            <p14:xfrm>
              <a:off x="1391520" y="5567560"/>
              <a:ext cx="195120" cy="20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7F0A1F-DCD9-49E6-8FFE-BF09860A75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73520" y="5549560"/>
                <a:ext cx="2307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5627BB-934A-43EF-B9FB-7112FED9FE56}"/>
                  </a:ext>
                </a:extLst>
              </p14:cNvPr>
              <p14:cNvContentPartPr/>
              <p14:nvPr/>
            </p14:nvContentPartPr>
            <p14:xfrm>
              <a:off x="1482240" y="5455600"/>
              <a:ext cx="11160" cy="251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5627BB-934A-43EF-B9FB-7112FED9FE5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64600" y="5437600"/>
                <a:ext cx="468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577D71-C002-4B7A-A844-CE2FBE48CA45}"/>
                  </a:ext>
                </a:extLst>
              </p14:cNvPr>
              <p14:cNvContentPartPr/>
              <p14:nvPr/>
            </p14:nvContentPartPr>
            <p14:xfrm>
              <a:off x="1682400" y="5435800"/>
              <a:ext cx="262440" cy="244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577D71-C002-4B7A-A844-CE2FBE48CA4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64400" y="5418160"/>
                <a:ext cx="298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146D831-B629-4D4B-9BF9-575B1D676CFC}"/>
                  </a:ext>
                </a:extLst>
              </p14:cNvPr>
              <p14:cNvContentPartPr/>
              <p14:nvPr/>
            </p14:nvContentPartPr>
            <p14:xfrm>
              <a:off x="2080560" y="5414920"/>
              <a:ext cx="182160" cy="250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146D831-B629-4D4B-9BF9-575B1D676CF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62560" y="5396920"/>
                <a:ext cx="217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1EA587-0A1E-4679-8A1E-31EB4D9C99BE}"/>
                  </a:ext>
                </a:extLst>
              </p14:cNvPr>
              <p14:cNvContentPartPr/>
              <p14:nvPr/>
            </p14:nvContentPartPr>
            <p14:xfrm>
              <a:off x="2037000" y="5225560"/>
              <a:ext cx="187920" cy="89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1EA587-0A1E-4679-8A1E-31EB4D9C99B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19000" y="5207920"/>
                <a:ext cx="2235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F213E6-7E36-4CD7-A2D8-9F4F5811F005}"/>
                  </a:ext>
                </a:extLst>
              </p14:cNvPr>
              <p14:cNvContentPartPr/>
              <p14:nvPr/>
            </p14:nvContentPartPr>
            <p14:xfrm>
              <a:off x="2417880" y="5464960"/>
              <a:ext cx="224640" cy="1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F213E6-7E36-4CD7-A2D8-9F4F5811F00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00240" y="5447320"/>
                <a:ext cx="260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3EE27E1-6B21-4DE6-B24D-E8B66A67E6D8}"/>
                  </a:ext>
                </a:extLst>
              </p14:cNvPr>
              <p14:cNvContentPartPr/>
              <p14:nvPr/>
            </p14:nvContentPartPr>
            <p14:xfrm>
              <a:off x="2446680" y="5547760"/>
              <a:ext cx="247680" cy="29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3EE27E1-6B21-4DE6-B24D-E8B66A67E6D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29040" y="5529760"/>
                <a:ext cx="28332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FDDA1C-481F-47D7-AC4D-42717B3EA9CF}"/>
                  </a:ext>
                </a:extLst>
              </p14:cNvPr>
              <p14:cNvContentPartPr/>
              <p14:nvPr/>
            </p14:nvContentPartPr>
            <p14:xfrm>
              <a:off x="2763120" y="5165080"/>
              <a:ext cx="213840" cy="108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FDDA1C-481F-47D7-AC4D-42717B3EA9C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45120" y="5147080"/>
                <a:ext cx="2494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E818708-E48D-428D-8BAA-A5AD7C731128}"/>
                  </a:ext>
                </a:extLst>
              </p14:cNvPr>
              <p14:cNvContentPartPr/>
              <p14:nvPr/>
            </p14:nvContentPartPr>
            <p14:xfrm>
              <a:off x="2855280" y="5324920"/>
              <a:ext cx="289440" cy="37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E818708-E48D-428D-8BAA-A5AD7C73112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7280" y="5306903"/>
                <a:ext cx="3250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7168461-1E89-45B7-BBCB-83D5D5753BF9}"/>
                  </a:ext>
                </a:extLst>
              </p14:cNvPr>
              <p14:cNvContentPartPr/>
              <p14:nvPr/>
            </p14:nvContentPartPr>
            <p14:xfrm>
              <a:off x="7877640" y="2844520"/>
              <a:ext cx="567360" cy="46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7168461-1E89-45B7-BBCB-83D5D5753BF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59640" y="2826534"/>
                <a:ext cx="60300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DD23A73-0921-4B8A-80A1-B076AFF48520}"/>
                  </a:ext>
                </a:extLst>
              </p14:cNvPr>
              <p14:cNvContentPartPr/>
              <p14:nvPr/>
            </p14:nvContentPartPr>
            <p14:xfrm>
              <a:off x="2762040" y="5637400"/>
              <a:ext cx="532440" cy="312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DD23A73-0921-4B8A-80A1-B076AFF4852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44400" y="5619760"/>
                <a:ext cx="5680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EE4C78C-B15D-4D01-B2EB-99AC6111025C}"/>
                  </a:ext>
                </a:extLst>
              </p14:cNvPr>
              <p14:cNvContentPartPr/>
              <p14:nvPr/>
            </p14:nvContentPartPr>
            <p14:xfrm>
              <a:off x="6065040" y="6013960"/>
              <a:ext cx="524880" cy="392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EE4C78C-B15D-4D01-B2EB-99AC6111025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047400" y="5995960"/>
                <a:ext cx="5605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4309C33-3B05-499C-9541-BE2F9D17C791}"/>
                  </a:ext>
                </a:extLst>
              </p14:cNvPr>
              <p14:cNvContentPartPr/>
              <p14:nvPr/>
            </p14:nvContentPartPr>
            <p14:xfrm>
              <a:off x="2277120" y="6176680"/>
              <a:ext cx="1744200" cy="376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4309C33-3B05-499C-9541-BE2F9D17C79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259480" y="6159040"/>
                <a:ext cx="177984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1F404A8-4EEF-4C58-B492-9EB904184A4E}"/>
                  </a:ext>
                </a:extLst>
              </p14:cNvPr>
              <p14:cNvContentPartPr/>
              <p14:nvPr/>
            </p14:nvContentPartPr>
            <p14:xfrm>
              <a:off x="6821760" y="5957440"/>
              <a:ext cx="665280" cy="473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1F404A8-4EEF-4C58-B492-9EB904184A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804120" y="5939440"/>
                <a:ext cx="70092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180D78B-F62D-4C3C-A600-8DDA9BAFFC4B}"/>
                  </a:ext>
                </a:extLst>
              </p14:cNvPr>
              <p14:cNvContentPartPr/>
              <p14:nvPr/>
            </p14:nvContentPartPr>
            <p14:xfrm>
              <a:off x="4458720" y="6008920"/>
              <a:ext cx="1062360" cy="642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180D78B-F62D-4C3C-A600-8DDA9BAFFC4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41074" y="5991280"/>
                <a:ext cx="1098012" cy="67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56614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14:cNvPr>
              <p14:cNvContentPartPr/>
              <p14:nvPr/>
            </p14:nvContentPartPr>
            <p14:xfrm>
              <a:off x="4054440" y="2702320"/>
              <a:ext cx="294840" cy="438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6440" y="2684680"/>
                <a:ext cx="330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14:cNvPr>
              <p14:cNvContentPartPr/>
              <p14:nvPr/>
            </p14:nvContentPartPr>
            <p14:xfrm>
              <a:off x="3446400" y="2610880"/>
              <a:ext cx="262080" cy="60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8760" y="2593240"/>
                <a:ext cx="29772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14:cNvPr>
              <p14:cNvContentPartPr/>
              <p14:nvPr/>
            </p14:nvContentPartPr>
            <p14:xfrm>
              <a:off x="4541160" y="2868640"/>
              <a:ext cx="24336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23160" y="2850640"/>
                <a:ext cx="279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14:cNvPr>
              <p14:cNvContentPartPr/>
              <p14:nvPr/>
            </p14:nvContentPartPr>
            <p14:xfrm>
              <a:off x="4571760" y="2986360"/>
              <a:ext cx="216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53760" y="2968720"/>
                <a:ext cx="252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14:cNvPr>
              <p14:cNvContentPartPr/>
              <p14:nvPr/>
            </p14:nvContentPartPr>
            <p14:xfrm>
              <a:off x="4002600" y="2527000"/>
              <a:ext cx="221400" cy="6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84960" y="2509000"/>
                <a:ext cx="257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14:cNvPr>
              <p14:cNvContentPartPr/>
              <p14:nvPr/>
            </p14:nvContentPartPr>
            <p14:xfrm>
              <a:off x="5049120" y="2500000"/>
              <a:ext cx="3109320" cy="2681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31120" y="2482000"/>
                <a:ext cx="3144960" cy="27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14:cNvPr>
              <p14:cNvContentPartPr/>
              <p14:nvPr/>
            </p14:nvContentPartPr>
            <p14:xfrm>
              <a:off x="2458200" y="3345640"/>
              <a:ext cx="467640" cy="531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40560" y="3328000"/>
                <a:ext cx="50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14:cNvPr>
              <p14:cNvContentPartPr/>
              <p14:nvPr/>
            </p14:nvContentPartPr>
            <p14:xfrm>
              <a:off x="1574400" y="3349960"/>
              <a:ext cx="716400" cy="55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3331960"/>
                <a:ext cx="752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14:cNvPr>
              <p14:cNvContentPartPr/>
              <p14:nvPr/>
            </p14:nvContentPartPr>
            <p14:xfrm>
              <a:off x="7751640" y="3169240"/>
              <a:ext cx="746280" cy="11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734000" y="3151600"/>
                <a:ext cx="781920" cy="11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14:cNvPr>
              <p14:cNvContentPartPr/>
              <p14:nvPr/>
            </p14:nvContentPartPr>
            <p14:xfrm>
              <a:off x="376320" y="3386320"/>
              <a:ext cx="1006200" cy="747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320" y="3368680"/>
                <a:ext cx="1041840" cy="78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7168461-1E89-45B7-BBCB-83D5D5753BF9}"/>
                  </a:ext>
                </a:extLst>
              </p14:cNvPr>
              <p14:cNvContentPartPr/>
              <p14:nvPr/>
            </p14:nvContentPartPr>
            <p14:xfrm>
              <a:off x="7877640" y="2844520"/>
              <a:ext cx="567360" cy="46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7168461-1E89-45B7-BBCB-83D5D5753B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859640" y="2826534"/>
                <a:ext cx="60300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B787C5-34BF-4F0D-A5C3-B773A4FF196F}"/>
                  </a:ext>
                </a:extLst>
              </p14:cNvPr>
              <p14:cNvContentPartPr/>
              <p14:nvPr/>
            </p14:nvContentPartPr>
            <p14:xfrm>
              <a:off x="2590320" y="3992560"/>
              <a:ext cx="3125520" cy="703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B787C5-34BF-4F0D-A5C3-B773A4FF196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72320" y="3974560"/>
                <a:ext cx="3161160" cy="73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988775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14:cNvPr>
              <p14:cNvContentPartPr/>
              <p14:nvPr/>
            </p14:nvContentPartPr>
            <p14:xfrm>
              <a:off x="4054440" y="2702320"/>
              <a:ext cx="294840" cy="438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6440" y="2684680"/>
                <a:ext cx="330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14:cNvPr>
              <p14:cNvContentPartPr/>
              <p14:nvPr/>
            </p14:nvContentPartPr>
            <p14:xfrm>
              <a:off x="3446400" y="2610880"/>
              <a:ext cx="262080" cy="60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8760" y="2593240"/>
                <a:ext cx="29772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14:cNvPr>
              <p14:cNvContentPartPr/>
              <p14:nvPr/>
            </p14:nvContentPartPr>
            <p14:xfrm>
              <a:off x="4541160" y="2868640"/>
              <a:ext cx="24336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23160" y="2850640"/>
                <a:ext cx="279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14:cNvPr>
              <p14:cNvContentPartPr/>
              <p14:nvPr/>
            </p14:nvContentPartPr>
            <p14:xfrm>
              <a:off x="4571760" y="2986360"/>
              <a:ext cx="216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53760" y="2968720"/>
                <a:ext cx="252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14:cNvPr>
              <p14:cNvContentPartPr/>
              <p14:nvPr/>
            </p14:nvContentPartPr>
            <p14:xfrm>
              <a:off x="4002600" y="2527000"/>
              <a:ext cx="221400" cy="6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84960" y="2509000"/>
                <a:ext cx="257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14:cNvPr>
              <p14:cNvContentPartPr/>
              <p14:nvPr/>
            </p14:nvContentPartPr>
            <p14:xfrm>
              <a:off x="5049120" y="2500000"/>
              <a:ext cx="3109320" cy="2681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31120" y="2482000"/>
                <a:ext cx="3144960" cy="27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14:cNvPr>
              <p14:cNvContentPartPr/>
              <p14:nvPr/>
            </p14:nvContentPartPr>
            <p14:xfrm>
              <a:off x="2458200" y="3345640"/>
              <a:ext cx="467640" cy="531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40560" y="3328000"/>
                <a:ext cx="50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14:cNvPr>
              <p14:cNvContentPartPr/>
              <p14:nvPr/>
            </p14:nvContentPartPr>
            <p14:xfrm>
              <a:off x="1574400" y="3349960"/>
              <a:ext cx="716400" cy="55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3331960"/>
                <a:ext cx="752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14:cNvPr>
              <p14:cNvContentPartPr/>
              <p14:nvPr/>
            </p14:nvContentPartPr>
            <p14:xfrm>
              <a:off x="7751640" y="3169240"/>
              <a:ext cx="746280" cy="11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734000" y="3151600"/>
                <a:ext cx="781920" cy="11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14:cNvPr>
              <p14:cNvContentPartPr/>
              <p14:nvPr/>
            </p14:nvContentPartPr>
            <p14:xfrm>
              <a:off x="376320" y="3386320"/>
              <a:ext cx="1006200" cy="747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320" y="3368680"/>
                <a:ext cx="1041840" cy="78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7168461-1E89-45B7-BBCB-83D5D5753BF9}"/>
                  </a:ext>
                </a:extLst>
              </p14:cNvPr>
              <p14:cNvContentPartPr/>
              <p14:nvPr/>
            </p14:nvContentPartPr>
            <p14:xfrm>
              <a:off x="7877640" y="2844520"/>
              <a:ext cx="567360" cy="46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7168461-1E89-45B7-BBCB-83D5D5753B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859640" y="2826534"/>
                <a:ext cx="60300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B787C5-34BF-4F0D-A5C3-B773A4FF196F}"/>
                  </a:ext>
                </a:extLst>
              </p14:cNvPr>
              <p14:cNvContentPartPr/>
              <p14:nvPr/>
            </p14:nvContentPartPr>
            <p14:xfrm>
              <a:off x="2590320" y="3992560"/>
              <a:ext cx="3125520" cy="703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B787C5-34BF-4F0D-A5C3-B773A4FF196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72320" y="3974560"/>
                <a:ext cx="3161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95FEEC2-6E19-4108-9E65-65E6F32BA979}"/>
                  </a:ext>
                </a:extLst>
              </p14:cNvPr>
              <p14:cNvContentPartPr/>
              <p14:nvPr/>
            </p14:nvContentPartPr>
            <p14:xfrm>
              <a:off x="1046280" y="5029360"/>
              <a:ext cx="277920" cy="12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95FEEC2-6E19-4108-9E65-65E6F32BA97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28280" y="5011360"/>
                <a:ext cx="313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44F5C58-00B2-41C8-8D8B-62D94526F5EC}"/>
                  </a:ext>
                </a:extLst>
              </p14:cNvPr>
              <p14:cNvContentPartPr/>
              <p14:nvPr/>
            </p14:nvContentPartPr>
            <p14:xfrm>
              <a:off x="1950240" y="5349400"/>
              <a:ext cx="187920" cy="15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44F5C58-00B2-41C8-8D8B-62D94526F5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32240" y="5331760"/>
                <a:ext cx="223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969E9AF-79DF-4FDC-B881-08CA7C18E2CE}"/>
                  </a:ext>
                </a:extLst>
              </p14:cNvPr>
              <p14:cNvContentPartPr/>
              <p14:nvPr/>
            </p14:nvContentPartPr>
            <p14:xfrm>
              <a:off x="1960680" y="5454880"/>
              <a:ext cx="171360" cy="20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969E9AF-79DF-4FDC-B881-08CA7C18E2C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42680" y="5437240"/>
                <a:ext cx="2070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ABA7EB8-4B44-46FF-8DA7-277A4BAFC2CB}"/>
                  </a:ext>
                </a:extLst>
              </p14:cNvPr>
              <p14:cNvContentPartPr/>
              <p14:nvPr/>
            </p14:nvContentPartPr>
            <p14:xfrm>
              <a:off x="2507520" y="5069680"/>
              <a:ext cx="228600" cy="205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ABA7EB8-4B44-46FF-8DA7-277A4BAFC2C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89520" y="5051680"/>
                <a:ext cx="264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4BE4F8-B55F-4BFD-9C21-B65BF7B34D79}"/>
                  </a:ext>
                </a:extLst>
              </p14:cNvPr>
              <p14:cNvContentPartPr/>
              <p14:nvPr/>
            </p14:nvContentPartPr>
            <p14:xfrm>
              <a:off x="2874720" y="5029720"/>
              <a:ext cx="130320" cy="240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4BE4F8-B55F-4BFD-9C21-B65BF7B34D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56720" y="5012080"/>
                <a:ext cx="1659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922293-0F7B-4B54-9E3A-A4E7E6A33602}"/>
                  </a:ext>
                </a:extLst>
              </p14:cNvPr>
              <p14:cNvContentPartPr/>
              <p14:nvPr/>
            </p14:nvContentPartPr>
            <p14:xfrm>
              <a:off x="2783640" y="4833520"/>
              <a:ext cx="193320" cy="11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922293-0F7B-4B54-9E3A-A4E7E6A3360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65640" y="4815880"/>
                <a:ext cx="2289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103533E-C563-4611-B9C2-CF602740B2DF}"/>
                  </a:ext>
                </a:extLst>
              </p14:cNvPr>
              <p14:cNvContentPartPr/>
              <p14:nvPr/>
            </p14:nvContentPartPr>
            <p14:xfrm>
              <a:off x="2458200" y="5366680"/>
              <a:ext cx="494640" cy="18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103533E-C563-4611-B9C2-CF602740B2D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40560" y="5348680"/>
                <a:ext cx="5302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E24B68-C413-486E-8017-778AF1989960}"/>
                  </a:ext>
                </a:extLst>
              </p14:cNvPr>
              <p14:cNvContentPartPr/>
              <p14:nvPr/>
            </p14:nvContentPartPr>
            <p14:xfrm>
              <a:off x="2518680" y="5465680"/>
              <a:ext cx="447840" cy="267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E24B68-C413-486E-8017-778AF198996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00694" y="5447680"/>
                <a:ext cx="483451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F49AD0C-277B-49C1-A5A8-94F2F34E5990}"/>
                  </a:ext>
                </a:extLst>
              </p14:cNvPr>
              <p14:cNvContentPartPr/>
              <p14:nvPr/>
            </p14:nvContentPartPr>
            <p14:xfrm>
              <a:off x="1157880" y="5302960"/>
              <a:ext cx="603360" cy="38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F49AD0C-277B-49C1-A5A8-94F2F34E599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140240" y="5285304"/>
                <a:ext cx="639000" cy="4251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979365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14:cNvPr>
              <p14:cNvContentPartPr/>
              <p14:nvPr/>
            </p14:nvContentPartPr>
            <p14:xfrm>
              <a:off x="4054440" y="2702320"/>
              <a:ext cx="294840" cy="438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6440" y="2684680"/>
                <a:ext cx="330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14:cNvPr>
              <p14:cNvContentPartPr/>
              <p14:nvPr/>
            </p14:nvContentPartPr>
            <p14:xfrm>
              <a:off x="3446400" y="2610880"/>
              <a:ext cx="262080" cy="60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8760" y="2593240"/>
                <a:ext cx="29772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14:cNvPr>
              <p14:cNvContentPartPr/>
              <p14:nvPr/>
            </p14:nvContentPartPr>
            <p14:xfrm>
              <a:off x="4541160" y="2868640"/>
              <a:ext cx="24336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23160" y="2850640"/>
                <a:ext cx="279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14:cNvPr>
              <p14:cNvContentPartPr/>
              <p14:nvPr/>
            </p14:nvContentPartPr>
            <p14:xfrm>
              <a:off x="4571760" y="2986360"/>
              <a:ext cx="216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53760" y="2968720"/>
                <a:ext cx="252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14:cNvPr>
              <p14:cNvContentPartPr/>
              <p14:nvPr/>
            </p14:nvContentPartPr>
            <p14:xfrm>
              <a:off x="4002600" y="2527000"/>
              <a:ext cx="221400" cy="6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84960" y="2509000"/>
                <a:ext cx="257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14:cNvPr>
              <p14:cNvContentPartPr/>
              <p14:nvPr/>
            </p14:nvContentPartPr>
            <p14:xfrm>
              <a:off x="5049120" y="2500000"/>
              <a:ext cx="3109320" cy="2681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31120" y="2482000"/>
                <a:ext cx="3144960" cy="27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14:cNvPr>
              <p14:cNvContentPartPr/>
              <p14:nvPr/>
            </p14:nvContentPartPr>
            <p14:xfrm>
              <a:off x="2458200" y="3345640"/>
              <a:ext cx="467640" cy="531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40560" y="3328000"/>
                <a:ext cx="50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14:cNvPr>
              <p14:cNvContentPartPr/>
              <p14:nvPr/>
            </p14:nvContentPartPr>
            <p14:xfrm>
              <a:off x="1574400" y="3349960"/>
              <a:ext cx="716400" cy="55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3331960"/>
                <a:ext cx="752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14:cNvPr>
              <p14:cNvContentPartPr/>
              <p14:nvPr/>
            </p14:nvContentPartPr>
            <p14:xfrm>
              <a:off x="7751640" y="3169240"/>
              <a:ext cx="746280" cy="11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734000" y="3151600"/>
                <a:ext cx="781920" cy="11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14:cNvPr>
              <p14:cNvContentPartPr/>
              <p14:nvPr/>
            </p14:nvContentPartPr>
            <p14:xfrm>
              <a:off x="376320" y="3386320"/>
              <a:ext cx="1006200" cy="747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320" y="3368680"/>
                <a:ext cx="1041840" cy="78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7168461-1E89-45B7-BBCB-83D5D5753BF9}"/>
                  </a:ext>
                </a:extLst>
              </p14:cNvPr>
              <p14:cNvContentPartPr/>
              <p14:nvPr/>
            </p14:nvContentPartPr>
            <p14:xfrm>
              <a:off x="7877640" y="2844520"/>
              <a:ext cx="567360" cy="46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7168461-1E89-45B7-BBCB-83D5D5753B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859640" y="2826534"/>
                <a:ext cx="60300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B787C5-34BF-4F0D-A5C3-B773A4FF196F}"/>
                  </a:ext>
                </a:extLst>
              </p14:cNvPr>
              <p14:cNvContentPartPr/>
              <p14:nvPr/>
            </p14:nvContentPartPr>
            <p14:xfrm>
              <a:off x="2590320" y="3992560"/>
              <a:ext cx="3125520" cy="703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B787C5-34BF-4F0D-A5C3-B773A4FF196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72320" y="3974560"/>
                <a:ext cx="3161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95FEEC2-6E19-4108-9E65-65E6F32BA979}"/>
                  </a:ext>
                </a:extLst>
              </p14:cNvPr>
              <p14:cNvContentPartPr/>
              <p14:nvPr/>
            </p14:nvContentPartPr>
            <p14:xfrm>
              <a:off x="1046280" y="5029360"/>
              <a:ext cx="277920" cy="12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95FEEC2-6E19-4108-9E65-65E6F32BA97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28280" y="5011360"/>
                <a:ext cx="313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44F5C58-00B2-41C8-8D8B-62D94526F5EC}"/>
                  </a:ext>
                </a:extLst>
              </p14:cNvPr>
              <p14:cNvContentPartPr/>
              <p14:nvPr/>
            </p14:nvContentPartPr>
            <p14:xfrm>
              <a:off x="1950240" y="5349400"/>
              <a:ext cx="187920" cy="15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44F5C58-00B2-41C8-8D8B-62D94526F5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32240" y="5331760"/>
                <a:ext cx="223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969E9AF-79DF-4FDC-B881-08CA7C18E2CE}"/>
                  </a:ext>
                </a:extLst>
              </p14:cNvPr>
              <p14:cNvContentPartPr/>
              <p14:nvPr/>
            </p14:nvContentPartPr>
            <p14:xfrm>
              <a:off x="1960680" y="5454880"/>
              <a:ext cx="171360" cy="20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969E9AF-79DF-4FDC-B881-08CA7C18E2C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42680" y="5437240"/>
                <a:ext cx="2070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ABA7EB8-4B44-46FF-8DA7-277A4BAFC2CB}"/>
                  </a:ext>
                </a:extLst>
              </p14:cNvPr>
              <p14:cNvContentPartPr/>
              <p14:nvPr/>
            </p14:nvContentPartPr>
            <p14:xfrm>
              <a:off x="2507520" y="5069680"/>
              <a:ext cx="228600" cy="205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ABA7EB8-4B44-46FF-8DA7-277A4BAFC2C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89520" y="5051680"/>
                <a:ext cx="264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4BE4F8-B55F-4BFD-9C21-B65BF7B34D79}"/>
                  </a:ext>
                </a:extLst>
              </p14:cNvPr>
              <p14:cNvContentPartPr/>
              <p14:nvPr/>
            </p14:nvContentPartPr>
            <p14:xfrm>
              <a:off x="2874720" y="5029720"/>
              <a:ext cx="130320" cy="240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4BE4F8-B55F-4BFD-9C21-B65BF7B34D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56720" y="5012080"/>
                <a:ext cx="1659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922293-0F7B-4B54-9E3A-A4E7E6A33602}"/>
                  </a:ext>
                </a:extLst>
              </p14:cNvPr>
              <p14:cNvContentPartPr/>
              <p14:nvPr/>
            </p14:nvContentPartPr>
            <p14:xfrm>
              <a:off x="2783640" y="4833520"/>
              <a:ext cx="193320" cy="11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922293-0F7B-4B54-9E3A-A4E7E6A3360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65640" y="4815880"/>
                <a:ext cx="2289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103533E-C563-4611-B9C2-CF602740B2DF}"/>
                  </a:ext>
                </a:extLst>
              </p14:cNvPr>
              <p14:cNvContentPartPr/>
              <p14:nvPr/>
            </p14:nvContentPartPr>
            <p14:xfrm>
              <a:off x="2458200" y="5366680"/>
              <a:ext cx="494640" cy="18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103533E-C563-4611-B9C2-CF602740B2D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40560" y="5348680"/>
                <a:ext cx="5302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E24B68-C413-486E-8017-778AF1989960}"/>
                  </a:ext>
                </a:extLst>
              </p14:cNvPr>
              <p14:cNvContentPartPr/>
              <p14:nvPr/>
            </p14:nvContentPartPr>
            <p14:xfrm>
              <a:off x="2518680" y="5465680"/>
              <a:ext cx="447840" cy="267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E24B68-C413-486E-8017-778AF198996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00694" y="5447680"/>
                <a:ext cx="483451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F49AD0C-277B-49C1-A5A8-94F2F34E5990}"/>
                  </a:ext>
                </a:extLst>
              </p14:cNvPr>
              <p14:cNvContentPartPr/>
              <p14:nvPr/>
            </p14:nvContentPartPr>
            <p14:xfrm>
              <a:off x="1157880" y="5302960"/>
              <a:ext cx="603360" cy="38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F49AD0C-277B-49C1-A5A8-94F2F34E599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140240" y="5285304"/>
                <a:ext cx="63900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0E204E-C5E2-495E-8AD6-44A1E02D3962}"/>
                  </a:ext>
                </a:extLst>
              </p14:cNvPr>
              <p14:cNvContentPartPr/>
              <p14:nvPr/>
            </p14:nvContentPartPr>
            <p14:xfrm>
              <a:off x="2376120" y="5152840"/>
              <a:ext cx="2439000" cy="721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0E204E-C5E2-495E-8AD6-44A1E02D39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58480" y="5135200"/>
                <a:ext cx="2474640" cy="75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88144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14:cNvPr>
              <p14:cNvContentPartPr/>
              <p14:nvPr/>
            </p14:nvContentPartPr>
            <p14:xfrm>
              <a:off x="2539560" y="180880"/>
              <a:ext cx="3672360" cy="753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7164443-EE19-4435-A7DD-D20CFE0999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21920" y="162880"/>
                <a:ext cx="370800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14:cNvPr>
              <p14:cNvContentPartPr/>
              <p14:nvPr/>
            </p14:nvContentPartPr>
            <p14:xfrm>
              <a:off x="1645680" y="1206160"/>
              <a:ext cx="164160" cy="11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41D7D6-D28F-4F2F-A70D-1B88146F9C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7680" y="1188520"/>
                <a:ext cx="199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14:cNvPr>
              <p14:cNvContentPartPr/>
              <p14:nvPr/>
            </p14:nvContentPartPr>
            <p14:xfrm>
              <a:off x="557760" y="1123360"/>
              <a:ext cx="734040" cy="57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BA2856-F29B-4C8B-BC99-E97A7C554F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0111" y="1105360"/>
                <a:ext cx="76969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14:cNvPr>
              <p14:cNvContentPartPr/>
              <p14:nvPr/>
            </p14:nvContentPartPr>
            <p14:xfrm>
              <a:off x="5129760" y="1309480"/>
              <a:ext cx="366120" cy="18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AD794F-FAF1-4921-B25F-4BE10F8A0E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12120" y="1291840"/>
                <a:ext cx="4017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14:cNvPr>
              <p14:cNvContentPartPr/>
              <p14:nvPr/>
            </p14:nvContentPartPr>
            <p14:xfrm>
              <a:off x="4114560" y="1199320"/>
              <a:ext cx="892800" cy="354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8D4A8E-6A4D-4FEB-AE90-4E0BEC4274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96560" y="1181320"/>
                <a:ext cx="9284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14:cNvPr>
              <p14:cNvContentPartPr/>
              <p14:nvPr/>
            </p14:nvContentPartPr>
            <p14:xfrm>
              <a:off x="2478720" y="1279960"/>
              <a:ext cx="1400760" cy="51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C145282-81CA-4B2A-9F20-1688FF0A89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725" y="1262320"/>
                <a:ext cx="143639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14:cNvPr>
              <p14:cNvContentPartPr/>
              <p14:nvPr/>
            </p14:nvContentPartPr>
            <p14:xfrm>
              <a:off x="1686000" y="1381480"/>
              <a:ext cx="517680" cy="28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45377-AAD3-4FBD-BF5D-C3DB0079D4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68000" y="1363480"/>
                <a:ext cx="553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14:cNvPr>
              <p14:cNvContentPartPr/>
              <p14:nvPr/>
            </p14:nvContentPartPr>
            <p14:xfrm>
              <a:off x="6144960" y="1127680"/>
              <a:ext cx="214920" cy="57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0BF0C0-E4E0-4B25-B651-B97AD3A138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7320" y="1109680"/>
                <a:ext cx="25056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14:cNvPr>
              <p14:cNvContentPartPr/>
              <p14:nvPr/>
            </p14:nvContentPartPr>
            <p14:xfrm>
              <a:off x="670440" y="2173840"/>
              <a:ext cx="163440" cy="30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F726B8-1C1E-424C-B12B-3FEA2719D50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0" y="2156200"/>
                <a:ext cx="1990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14:cNvPr>
              <p14:cNvContentPartPr/>
              <p14:nvPr/>
            </p14:nvContentPartPr>
            <p14:xfrm>
              <a:off x="609240" y="1994200"/>
              <a:ext cx="222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D1B0B1-AFEF-4D40-9550-D2EFE2BFDF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1976560"/>
                <a:ext cx="25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14:cNvPr>
              <p14:cNvContentPartPr/>
              <p14:nvPr/>
            </p14:nvContentPartPr>
            <p14:xfrm>
              <a:off x="1056360" y="2194360"/>
              <a:ext cx="232920" cy="2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5BD0081-F09B-4106-8C96-D3EAB38E570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8360" y="2176360"/>
                <a:ext cx="2685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14:cNvPr>
              <p14:cNvContentPartPr/>
              <p14:nvPr/>
            </p14:nvContentPartPr>
            <p14:xfrm>
              <a:off x="1066440" y="2315680"/>
              <a:ext cx="242280" cy="1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07D05F-5599-4DAB-9F73-2D2EE356C2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8800" y="2297680"/>
                <a:ext cx="2779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14:cNvPr>
              <p14:cNvContentPartPr/>
              <p14:nvPr/>
            </p14:nvContentPartPr>
            <p14:xfrm>
              <a:off x="1513560" y="2036680"/>
              <a:ext cx="423360" cy="37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1D6F1B-D9E7-478F-BA75-495C87837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95920" y="2019023"/>
                <a:ext cx="459000" cy="40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14:cNvPr>
              <p14:cNvContentPartPr/>
              <p14:nvPr/>
            </p14:nvContentPartPr>
            <p14:xfrm>
              <a:off x="2478360" y="2142160"/>
              <a:ext cx="164880" cy="43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B6372E-6D7D-4758-9358-2E62C4EECE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60720" y="2124520"/>
                <a:ext cx="2005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14:cNvPr>
              <p14:cNvContentPartPr/>
              <p14:nvPr/>
            </p14:nvContentPartPr>
            <p14:xfrm>
              <a:off x="2763120" y="2130280"/>
              <a:ext cx="161640" cy="40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A0CFC9-DC32-4AD9-BA2D-4BE75144A0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45120" y="2112280"/>
                <a:ext cx="19728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14:cNvPr>
              <p14:cNvContentPartPr/>
              <p14:nvPr/>
            </p14:nvContentPartPr>
            <p14:xfrm>
              <a:off x="2763120" y="1965040"/>
              <a:ext cx="170640" cy="92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729C8A-DEC6-44F8-94D5-9C3AF0558B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5120" y="1947400"/>
                <a:ext cx="206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14:cNvPr>
              <p14:cNvContentPartPr/>
              <p14:nvPr/>
            </p14:nvContentPartPr>
            <p14:xfrm>
              <a:off x="2224920" y="2183920"/>
              <a:ext cx="137520" cy="221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BAD83E-AC26-4FD5-8605-C9E3E421F6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6920" y="2165920"/>
                <a:ext cx="1731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14:cNvPr>
              <p14:cNvContentPartPr/>
              <p14:nvPr/>
            </p14:nvContentPartPr>
            <p14:xfrm>
              <a:off x="3098280" y="1703320"/>
              <a:ext cx="794520" cy="65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4DDA10-52BA-4D0F-89DB-AE466E7DC5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0632" y="1685670"/>
                <a:ext cx="830176" cy="695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14:cNvPr>
              <p14:cNvContentPartPr/>
              <p14:nvPr/>
            </p14:nvContentPartPr>
            <p14:xfrm>
              <a:off x="4132560" y="2312800"/>
              <a:ext cx="1656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26BCC4-4A48-4579-82EB-BB12E48F4F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14560" y="2295160"/>
                <a:ext cx="5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14:cNvPr>
              <p14:cNvContentPartPr/>
              <p14:nvPr/>
            </p14:nvContentPartPr>
            <p14:xfrm>
              <a:off x="4520640" y="1896280"/>
              <a:ext cx="883800" cy="496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B0A835-EAC2-493C-9805-F07E226F43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03000" y="1878640"/>
                <a:ext cx="91944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14:cNvPr>
              <p14:cNvContentPartPr/>
              <p14:nvPr/>
            </p14:nvContentPartPr>
            <p14:xfrm>
              <a:off x="416280" y="2662360"/>
              <a:ext cx="211320" cy="111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0F4DD5-CEF0-443C-8F2D-892B40F68B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280" y="2644720"/>
                <a:ext cx="246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14:cNvPr>
              <p14:cNvContentPartPr/>
              <p14:nvPr/>
            </p14:nvContentPartPr>
            <p14:xfrm>
              <a:off x="985080" y="2885200"/>
              <a:ext cx="188280" cy="1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55A49-4BB2-40BB-86F8-B2ECCC2266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7440" y="2867200"/>
                <a:ext cx="2239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14:cNvPr>
              <p14:cNvContentPartPr/>
              <p14:nvPr/>
            </p14:nvContentPartPr>
            <p14:xfrm>
              <a:off x="1005600" y="3017320"/>
              <a:ext cx="15552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5BE1B-5E23-413B-9488-8BEE25E2DE8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7600" y="2999320"/>
                <a:ext cx="19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14:cNvPr>
              <p14:cNvContentPartPr/>
              <p14:nvPr/>
            </p14:nvContentPartPr>
            <p14:xfrm>
              <a:off x="2494560" y="2825080"/>
              <a:ext cx="146520" cy="44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A49481-D0E5-4647-904C-CF9D91EEA80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76920" y="2807080"/>
                <a:ext cx="18216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14:cNvPr>
              <p14:cNvContentPartPr/>
              <p14:nvPr/>
            </p14:nvContentPartPr>
            <p14:xfrm>
              <a:off x="2736480" y="3017320"/>
              <a:ext cx="6480" cy="79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D004D51-62D8-4424-B232-48FC1383C3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18840" y="2999320"/>
                <a:ext cx="42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14:cNvPr>
              <p14:cNvContentPartPr/>
              <p14:nvPr/>
            </p14:nvContentPartPr>
            <p14:xfrm>
              <a:off x="2865000" y="2662720"/>
              <a:ext cx="151200" cy="687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9F9AC46-A07C-472E-AD6F-B9FC85FF10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847000" y="2644720"/>
                <a:ext cx="18684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14:cNvPr>
              <p14:cNvContentPartPr/>
              <p14:nvPr/>
            </p14:nvContentPartPr>
            <p14:xfrm>
              <a:off x="2183880" y="2875120"/>
              <a:ext cx="143280" cy="178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0F854D-152D-460A-A312-A4C1080173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66240" y="2857120"/>
                <a:ext cx="178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14:cNvPr>
              <p14:cNvContentPartPr/>
              <p14:nvPr/>
            </p14:nvContentPartPr>
            <p14:xfrm>
              <a:off x="1401960" y="2708800"/>
              <a:ext cx="520920" cy="42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406AFA-3002-44B3-B6F1-835BCD4A24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383960" y="2691145"/>
                <a:ext cx="556560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14:cNvPr>
              <p14:cNvContentPartPr/>
              <p14:nvPr/>
            </p14:nvContentPartPr>
            <p14:xfrm>
              <a:off x="558480" y="2840200"/>
              <a:ext cx="213480" cy="38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00B681-1CD6-4585-817B-EF5AEC1DF92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840" y="2822560"/>
                <a:ext cx="2491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14:cNvPr>
              <p14:cNvContentPartPr/>
              <p14:nvPr/>
            </p14:nvContentPartPr>
            <p14:xfrm>
              <a:off x="6073320" y="3231880"/>
              <a:ext cx="2441880" cy="207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D7CB85-1561-4CA9-B857-77C73915D05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55680" y="3214240"/>
                <a:ext cx="2477520" cy="21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14:cNvPr>
              <p14:cNvContentPartPr/>
              <p14:nvPr/>
            </p14:nvContentPartPr>
            <p14:xfrm>
              <a:off x="4054440" y="2702320"/>
              <a:ext cx="294840" cy="438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4B6D52-E140-4C61-BEFD-80F8F70CAF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6440" y="2684680"/>
                <a:ext cx="330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14:cNvPr>
              <p14:cNvContentPartPr/>
              <p14:nvPr/>
            </p14:nvContentPartPr>
            <p14:xfrm>
              <a:off x="3446400" y="2610880"/>
              <a:ext cx="262080" cy="60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C6B9630-8CB4-491B-A3A5-B34BEC9372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8760" y="2593240"/>
                <a:ext cx="29772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14:cNvPr>
              <p14:cNvContentPartPr/>
              <p14:nvPr/>
            </p14:nvContentPartPr>
            <p14:xfrm>
              <a:off x="4541160" y="2868640"/>
              <a:ext cx="24336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1BD357-057E-476D-897B-043BFE4621A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23160" y="2850640"/>
                <a:ext cx="279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14:cNvPr>
              <p14:cNvContentPartPr/>
              <p14:nvPr/>
            </p14:nvContentPartPr>
            <p14:xfrm>
              <a:off x="4571760" y="2986360"/>
              <a:ext cx="216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FCBF877-3C64-4415-96CF-FF0E290D7BE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53760" y="2968720"/>
                <a:ext cx="252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14:cNvPr>
              <p14:cNvContentPartPr/>
              <p14:nvPr/>
            </p14:nvContentPartPr>
            <p14:xfrm>
              <a:off x="4002600" y="2527000"/>
              <a:ext cx="221400" cy="6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1A4649-C9D8-4424-9370-66BBCB08A5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84960" y="2509000"/>
                <a:ext cx="257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14:cNvPr>
              <p14:cNvContentPartPr/>
              <p14:nvPr/>
            </p14:nvContentPartPr>
            <p14:xfrm>
              <a:off x="5049120" y="2500000"/>
              <a:ext cx="3109320" cy="26816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665E4F1-91C5-4564-9B86-755B09B187E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31120" y="2482000"/>
                <a:ext cx="3144960" cy="27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14:cNvPr>
              <p14:cNvContentPartPr/>
              <p14:nvPr/>
            </p14:nvContentPartPr>
            <p14:xfrm>
              <a:off x="2458200" y="3345640"/>
              <a:ext cx="467640" cy="531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5DDC62-3746-4771-9F4E-8D410D31A1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440560" y="3328000"/>
                <a:ext cx="50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14:cNvPr>
              <p14:cNvContentPartPr/>
              <p14:nvPr/>
            </p14:nvContentPartPr>
            <p14:xfrm>
              <a:off x="1574400" y="3349960"/>
              <a:ext cx="716400" cy="55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BD753C0-35D9-47AE-83F3-5F667BC502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556400" y="3331960"/>
                <a:ext cx="752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14:cNvPr>
              <p14:cNvContentPartPr/>
              <p14:nvPr/>
            </p14:nvContentPartPr>
            <p14:xfrm>
              <a:off x="7751640" y="3169240"/>
              <a:ext cx="746280" cy="11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CEA6A38-C4DE-4B82-A922-4F5A1A6FFE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734000" y="3151600"/>
                <a:ext cx="781920" cy="11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14:cNvPr>
              <p14:cNvContentPartPr/>
              <p14:nvPr/>
            </p14:nvContentPartPr>
            <p14:xfrm>
              <a:off x="376320" y="3386320"/>
              <a:ext cx="1006200" cy="747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4373DDA-16DB-4510-A80A-011C7BBDB2E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320" y="3368680"/>
                <a:ext cx="1041840" cy="78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0B787C5-34BF-4F0D-A5C3-B773A4FF196F}"/>
                  </a:ext>
                </a:extLst>
              </p14:cNvPr>
              <p14:cNvContentPartPr/>
              <p14:nvPr/>
            </p14:nvContentPartPr>
            <p14:xfrm>
              <a:off x="2590320" y="3992560"/>
              <a:ext cx="3125520" cy="703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0B787C5-34BF-4F0D-A5C3-B773A4FF196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572320" y="3974560"/>
                <a:ext cx="3161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95FEEC2-6E19-4108-9E65-65E6F32BA979}"/>
                  </a:ext>
                </a:extLst>
              </p14:cNvPr>
              <p14:cNvContentPartPr/>
              <p14:nvPr/>
            </p14:nvContentPartPr>
            <p14:xfrm>
              <a:off x="1046280" y="5029360"/>
              <a:ext cx="277920" cy="12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95FEEC2-6E19-4108-9E65-65E6F32BA97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28280" y="5011360"/>
                <a:ext cx="313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44F5C58-00B2-41C8-8D8B-62D94526F5EC}"/>
                  </a:ext>
                </a:extLst>
              </p14:cNvPr>
              <p14:cNvContentPartPr/>
              <p14:nvPr/>
            </p14:nvContentPartPr>
            <p14:xfrm>
              <a:off x="1950240" y="5349400"/>
              <a:ext cx="187920" cy="15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44F5C58-00B2-41C8-8D8B-62D94526F5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932240" y="5331760"/>
                <a:ext cx="223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969E9AF-79DF-4FDC-B881-08CA7C18E2CE}"/>
                  </a:ext>
                </a:extLst>
              </p14:cNvPr>
              <p14:cNvContentPartPr/>
              <p14:nvPr/>
            </p14:nvContentPartPr>
            <p14:xfrm>
              <a:off x="1960680" y="5454880"/>
              <a:ext cx="171360" cy="20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969E9AF-79DF-4FDC-B881-08CA7C18E2C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42680" y="5437240"/>
                <a:ext cx="2070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ABA7EB8-4B44-46FF-8DA7-277A4BAFC2CB}"/>
                  </a:ext>
                </a:extLst>
              </p14:cNvPr>
              <p14:cNvContentPartPr/>
              <p14:nvPr/>
            </p14:nvContentPartPr>
            <p14:xfrm>
              <a:off x="2507520" y="5069680"/>
              <a:ext cx="228600" cy="205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ABA7EB8-4B44-46FF-8DA7-277A4BAFC2C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89520" y="5051680"/>
                <a:ext cx="2642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4BE4F8-B55F-4BFD-9C21-B65BF7B34D79}"/>
                  </a:ext>
                </a:extLst>
              </p14:cNvPr>
              <p14:cNvContentPartPr/>
              <p14:nvPr/>
            </p14:nvContentPartPr>
            <p14:xfrm>
              <a:off x="2874720" y="5029720"/>
              <a:ext cx="130320" cy="240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4BE4F8-B55F-4BFD-9C21-B65BF7B34D7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856720" y="5012080"/>
                <a:ext cx="16596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922293-0F7B-4B54-9E3A-A4E7E6A33602}"/>
                  </a:ext>
                </a:extLst>
              </p14:cNvPr>
              <p14:cNvContentPartPr/>
              <p14:nvPr/>
            </p14:nvContentPartPr>
            <p14:xfrm>
              <a:off x="2783640" y="4833520"/>
              <a:ext cx="193320" cy="115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922293-0F7B-4B54-9E3A-A4E7E6A33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765640" y="4815880"/>
                <a:ext cx="2289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103533E-C563-4611-B9C2-CF602740B2DF}"/>
                  </a:ext>
                </a:extLst>
              </p14:cNvPr>
              <p14:cNvContentPartPr/>
              <p14:nvPr/>
            </p14:nvContentPartPr>
            <p14:xfrm>
              <a:off x="2458200" y="5366680"/>
              <a:ext cx="494640" cy="18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103533E-C563-4611-B9C2-CF602740B2D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40560" y="5348680"/>
                <a:ext cx="5302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E24B68-C413-486E-8017-778AF1989960}"/>
                  </a:ext>
                </a:extLst>
              </p14:cNvPr>
              <p14:cNvContentPartPr/>
              <p14:nvPr/>
            </p14:nvContentPartPr>
            <p14:xfrm>
              <a:off x="2518680" y="5465680"/>
              <a:ext cx="447840" cy="267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E24B68-C413-486E-8017-778AF198996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500694" y="5447680"/>
                <a:ext cx="483451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F49AD0C-277B-49C1-A5A8-94F2F34E5990}"/>
                  </a:ext>
                </a:extLst>
              </p14:cNvPr>
              <p14:cNvContentPartPr/>
              <p14:nvPr/>
            </p14:nvContentPartPr>
            <p14:xfrm>
              <a:off x="1157880" y="5302960"/>
              <a:ext cx="603360" cy="38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F49AD0C-277B-49C1-A5A8-94F2F34E599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40240" y="5285304"/>
                <a:ext cx="639000" cy="4251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8003B63-3CEB-4618-8747-2809B8CCFD6C}"/>
                  </a:ext>
                </a:extLst>
              </p14:cNvPr>
              <p14:cNvContentPartPr/>
              <p14:nvPr/>
            </p14:nvContentPartPr>
            <p14:xfrm>
              <a:off x="6309120" y="597364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8003B63-3CEB-4618-8747-2809B8CCFD6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91120" y="5955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FD985FD-A08F-42CC-908E-4BC588A57F41}"/>
                  </a:ext>
                </a:extLst>
              </p14:cNvPr>
              <p14:cNvContentPartPr/>
              <p14:nvPr/>
            </p14:nvContentPartPr>
            <p14:xfrm>
              <a:off x="7884120" y="6024400"/>
              <a:ext cx="983520" cy="253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FD985FD-A08F-42CC-908E-4BC588A57F4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866120" y="6006760"/>
                <a:ext cx="101916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7199470-1633-4F20-902D-98DD4B5BBB41}"/>
                  </a:ext>
                </a:extLst>
              </p14:cNvPr>
              <p14:cNvContentPartPr/>
              <p14:nvPr/>
            </p14:nvContentPartPr>
            <p14:xfrm>
              <a:off x="6938760" y="5861680"/>
              <a:ext cx="676080" cy="386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7199470-1633-4F20-902D-98DD4B5BBB4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20760" y="5844040"/>
                <a:ext cx="711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212B5A5-8C61-4234-AF6F-07CD8140C91E}"/>
                  </a:ext>
                </a:extLst>
              </p14:cNvPr>
              <p14:cNvContentPartPr/>
              <p14:nvPr/>
            </p14:nvContentPartPr>
            <p14:xfrm>
              <a:off x="6339360" y="6066160"/>
              <a:ext cx="357120" cy="182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212B5A5-8C61-4234-AF6F-07CD8140C91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321360" y="6048160"/>
                <a:ext cx="3927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3678D25-00D3-4FF8-98F8-CB0A0263996E}"/>
                  </a:ext>
                </a:extLst>
              </p14:cNvPr>
              <p14:cNvContentPartPr/>
              <p14:nvPr/>
            </p14:nvContentPartPr>
            <p14:xfrm>
              <a:off x="5220480" y="6045640"/>
              <a:ext cx="1000080" cy="6696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3678D25-00D3-4FF8-98F8-CB0A026399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02840" y="6027640"/>
                <a:ext cx="103572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9887063-DDCD-49F5-84A3-527874368D5C}"/>
                  </a:ext>
                </a:extLst>
              </p14:cNvPr>
              <p14:cNvContentPartPr/>
              <p14:nvPr/>
            </p14:nvContentPartPr>
            <p14:xfrm>
              <a:off x="6344760" y="6380080"/>
              <a:ext cx="1434960" cy="300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9887063-DDCD-49F5-84A3-527874368D5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27120" y="6362440"/>
                <a:ext cx="147060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F669943-2779-4CB0-A0BE-EA17BE4C06C1}"/>
                  </a:ext>
                </a:extLst>
              </p14:cNvPr>
              <p14:cNvContentPartPr/>
              <p14:nvPr/>
            </p14:nvContentPartPr>
            <p14:xfrm>
              <a:off x="5709720" y="5142400"/>
              <a:ext cx="188280" cy="1407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F669943-2779-4CB0-A0BE-EA17BE4C06C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720" y="5124760"/>
                <a:ext cx="22392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8ECBED3C-D91A-40D9-A14A-999D77A371EC}"/>
                  </a:ext>
                </a:extLst>
              </p14:cNvPr>
              <p14:cNvContentPartPr/>
              <p14:nvPr/>
            </p14:nvContentPartPr>
            <p14:xfrm>
              <a:off x="5487240" y="5358760"/>
              <a:ext cx="463680" cy="251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8ECBED3C-D91A-40D9-A14A-999D77A371E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69586" y="5340760"/>
                <a:ext cx="499348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0A392EA-7146-4BBD-85C3-B2DFDB73382B}"/>
                  </a:ext>
                </a:extLst>
              </p14:cNvPr>
              <p14:cNvContentPartPr/>
              <p14:nvPr/>
            </p14:nvContentPartPr>
            <p14:xfrm>
              <a:off x="3576000" y="4735600"/>
              <a:ext cx="1712160" cy="10652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0A392EA-7146-4BBD-85C3-B2DFDB73382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58360" y="4717606"/>
                <a:ext cx="1747800" cy="11008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543729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14:cNvPr>
              <p14:cNvContentPartPr/>
              <p14:nvPr/>
            </p14:nvContentPartPr>
            <p14:xfrm>
              <a:off x="3078120" y="100960"/>
              <a:ext cx="5561280" cy="3125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83320"/>
                <a:ext cx="5596920" cy="316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14:cNvPr>
              <p14:cNvContentPartPr/>
              <p14:nvPr/>
            </p14:nvContentPartPr>
            <p14:xfrm>
              <a:off x="1845120" y="1045960"/>
              <a:ext cx="24120" cy="4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27480" y="1028320"/>
                <a:ext cx="597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14:cNvPr>
              <p14:cNvContentPartPr/>
              <p14:nvPr/>
            </p14:nvContentPartPr>
            <p14:xfrm>
              <a:off x="1851240" y="1218760"/>
              <a:ext cx="48600" cy="3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33240" y="1201120"/>
                <a:ext cx="842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14:cNvPr>
              <p14:cNvContentPartPr/>
              <p14:nvPr/>
            </p14:nvContentPartPr>
            <p14:xfrm>
              <a:off x="2986680" y="882520"/>
              <a:ext cx="830160" cy="90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864880"/>
                <a:ext cx="86580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14:cNvPr>
              <p14:cNvContentPartPr/>
              <p14:nvPr/>
            </p14:nvContentPartPr>
            <p14:xfrm>
              <a:off x="2221320" y="904120"/>
              <a:ext cx="652680" cy="43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03330" y="886120"/>
                <a:ext cx="6883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14:cNvPr>
              <p14:cNvContentPartPr/>
              <p14:nvPr/>
            </p14:nvContentPartPr>
            <p14:xfrm>
              <a:off x="253560" y="966400"/>
              <a:ext cx="1381680" cy="73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5915" y="948760"/>
                <a:ext cx="1417329" cy="77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082611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5561280" cy="302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5596920" cy="30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14:cNvPr>
              <p14:cNvContentPartPr/>
              <p14:nvPr/>
            </p14:nvContentPartPr>
            <p14:xfrm>
              <a:off x="6227400" y="1756600"/>
              <a:ext cx="742320" cy="1098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9751" y="1738960"/>
                <a:ext cx="777977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7C0086D-A7FE-42D1-BC68-DECBE3F70FEF}"/>
                  </a:ext>
                </a:extLst>
              </p14:cNvPr>
              <p14:cNvContentPartPr/>
              <p14:nvPr/>
            </p14:nvContentPartPr>
            <p14:xfrm>
              <a:off x="6733560" y="793600"/>
              <a:ext cx="136440" cy="35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7C0086D-A7FE-42D1-BC68-DECBE3F70F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15560" y="775600"/>
                <a:ext cx="1720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38B135-2CCC-4BFB-9857-51CFF8C5EE9A}"/>
                  </a:ext>
                </a:extLst>
              </p14:cNvPr>
              <p14:cNvContentPartPr/>
              <p14:nvPr/>
            </p14:nvContentPartPr>
            <p14:xfrm>
              <a:off x="8465880" y="314440"/>
              <a:ext cx="17640" cy="11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38B135-2CCC-4BFB-9857-51CFF8C5EE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48240" y="296800"/>
                <a:ext cx="532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40BC32-9A04-485C-BD3B-99127EDC2F1D}"/>
                  </a:ext>
                </a:extLst>
              </p14:cNvPr>
              <p14:cNvContentPartPr/>
              <p14:nvPr/>
            </p14:nvContentPartPr>
            <p14:xfrm>
              <a:off x="6954600" y="156400"/>
              <a:ext cx="1429200" cy="92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40BC32-9A04-485C-BD3B-99127EDC2F1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36600" y="138760"/>
                <a:ext cx="1464840" cy="9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644627F-BAC0-4BCB-B9FA-48EE753B04EB}"/>
                  </a:ext>
                </a:extLst>
              </p14:cNvPr>
              <p14:cNvContentPartPr/>
              <p14:nvPr/>
            </p14:nvContentPartPr>
            <p14:xfrm>
              <a:off x="6865320" y="1218760"/>
              <a:ext cx="153720" cy="407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644627F-BAC0-4BCB-B9FA-48EE753B04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847320" y="1201120"/>
                <a:ext cx="189360" cy="44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632163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5561280" cy="302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5596920" cy="30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14:cNvPr>
              <p14:cNvContentPartPr/>
              <p14:nvPr/>
            </p14:nvContentPartPr>
            <p14:xfrm>
              <a:off x="6227400" y="1756600"/>
              <a:ext cx="742320" cy="1098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9751" y="1738960"/>
                <a:ext cx="777977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BC80DA-59D0-4B09-B169-D53B29586922}"/>
                  </a:ext>
                </a:extLst>
              </p14:cNvPr>
              <p14:cNvContentPartPr/>
              <p14:nvPr/>
            </p14:nvContentPartPr>
            <p14:xfrm>
              <a:off x="6227400" y="2092480"/>
              <a:ext cx="1784520" cy="762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BC80DA-59D0-4B09-B169-D53B295869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09760" y="2074832"/>
                <a:ext cx="1820160" cy="798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CCF4B8E-7440-4105-B0FC-31BA2DB0A019}"/>
                  </a:ext>
                </a:extLst>
              </p14:cNvPr>
              <p14:cNvContentPartPr/>
              <p14:nvPr/>
            </p14:nvContentPartPr>
            <p14:xfrm>
              <a:off x="7254120" y="671920"/>
              <a:ext cx="1633320" cy="1262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CCF4B8E-7440-4105-B0FC-31BA2DB0A0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36120" y="653925"/>
                <a:ext cx="1668960" cy="12977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738640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5561280" cy="302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5596920" cy="30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14:cNvPr>
              <p14:cNvContentPartPr/>
              <p14:nvPr/>
            </p14:nvContentPartPr>
            <p14:xfrm>
              <a:off x="6227400" y="1756600"/>
              <a:ext cx="742320" cy="1098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9751" y="1738960"/>
                <a:ext cx="777977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BC80DA-59D0-4B09-B169-D53B29586922}"/>
                  </a:ext>
                </a:extLst>
              </p14:cNvPr>
              <p14:cNvContentPartPr/>
              <p14:nvPr/>
            </p14:nvContentPartPr>
            <p14:xfrm>
              <a:off x="6227400" y="2092480"/>
              <a:ext cx="1784520" cy="762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BC80DA-59D0-4B09-B169-D53B295869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09760" y="2074832"/>
                <a:ext cx="1820160" cy="798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0EDC08-D306-4E47-AEAE-6F350505BD26}"/>
                  </a:ext>
                </a:extLst>
              </p14:cNvPr>
              <p14:cNvContentPartPr/>
              <p14:nvPr/>
            </p14:nvContentPartPr>
            <p14:xfrm>
              <a:off x="8442480" y="1017160"/>
              <a:ext cx="156600" cy="9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0EDC08-D306-4E47-AEAE-6F350505BD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24480" y="999160"/>
                <a:ext cx="192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7E5554-2FBF-4300-9879-0C0DECA50B2E}"/>
                  </a:ext>
                </a:extLst>
              </p14:cNvPr>
              <p14:cNvContentPartPr/>
              <p14:nvPr/>
            </p14:nvContentPartPr>
            <p14:xfrm>
              <a:off x="6999960" y="1192480"/>
              <a:ext cx="1671840" cy="91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7E5554-2FBF-4300-9879-0C0DECA50B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81960" y="1174487"/>
                <a:ext cx="1707480" cy="950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004DFA7-8C2D-4239-9D1E-9568B950F245}"/>
                  </a:ext>
                </a:extLst>
              </p14:cNvPr>
              <p14:cNvContentPartPr/>
              <p14:nvPr/>
            </p14:nvContentPartPr>
            <p14:xfrm>
              <a:off x="741360" y="763360"/>
              <a:ext cx="26280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004DFA7-8C2D-4239-9D1E-9568B950F24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3360" y="745720"/>
                <a:ext cx="29844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F57E82-A5C4-4C29-BFC2-55477B11FA30}"/>
                  </a:ext>
                </a:extLst>
              </p14:cNvPr>
              <p14:cNvContentPartPr/>
              <p14:nvPr/>
            </p14:nvContentPartPr>
            <p14:xfrm>
              <a:off x="1912080" y="1299760"/>
              <a:ext cx="18360" cy="143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F57E82-A5C4-4C29-BFC2-55477B11FA3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94440" y="1282120"/>
                <a:ext cx="540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29B1DA2-8530-4D24-A061-90307C12CC6A}"/>
                  </a:ext>
                </a:extLst>
              </p14:cNvPr>
              <p14:cNvContentPartPr/>
              <p14:nvPr/>
            </p14:nvContentPartPr>
            <p14:xfrm>
              <a:off x="1889400" y="113740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29B1DA2-8530-4D24-A061-90307C12CC6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71760" y="1119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C990FB8-648C-4B9C-93B3-020DD3CC70C4}"/>
                  </a:ext>
                </a:extLst>
              </p14:cNvPr>
              <p14:cNvContentPartPr/>
              <p14:nvPr/>
            </p14:nvContentPartPr>
            <p14:xfrm>
              <a:off x="2063280" y="1259440"/>
              <a:ext cx="11268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C990FB8-648C-4B9C-93B3-020DD3CC70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45280" y="1241800"/>
                <a:ext cx="1483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A22F10-08F3-45F2-AE2D-52B3206638BF}"/>
                  </a:ext>
                </a:extLst>
              </p14:cNvPr>
              <p14:cNvContentPartPr/>
              <p14:nvPr/>
            </p14:nvContentPartPr>
            <p14:xfrm>
              <a:off x="2685360" y="1279960"/>
              <a:ext cx="16920" cy="158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A22F10-08F3-45F2-AE2D-52B3206638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7720" y="1262320"/>
                <a:ext cx="525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10DE75A-2877-4AD1-A1C0-48F86CE10EAF}"/>
                  </a:ext>
                </a:extLst>
              </p14:cNvPr>
              <p14:cNvContentPartPr/>
              <p14:nvPr/>
            </p14:nvContentPartPr>
            <p14:xfrm>
              <a:off x="2600040" y="1088800"/>
              <a:ext cx="11160" cy="79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10DE75A-2877-4AD1-A1C0-48F86CE10EA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82040" y="1070800"/>
                <a:ext cx="46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125810-448C-4CA6-9BF4-F72417A17BD6}"/>
                  </a:ext>
                </a:extLst>
              </p14:cNvPr>
              <p14:cNvContentPartPr/>
              <p14:nvPr/>
            </p14:nvContentPartPr>
            <p14:xfrm>
              <a:off x="2793360" y="1240360"/>
              <a:ext cx="232920" cy="202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125810-448C-4CA6-9BF4-F72417A17B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75720" y="1222360"/>
                <a:ext cx="2685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6CEE28-69A2-45B2-BFDF-A70D13DAB358}"/>
                  </a:ext>
                </a:extLst>
              </p14:cNvPr>
              <p14:cNvContentPartPr/>
              <p14:nvPr/>
            </p14:nvContentPartPr>
            <p14:xfrm>
              <a:off x="795360" y="1105360"/>
              <a:ext cx="648360" cy="47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6CEE28-69A2-45B2-BFDF-A70D13DAB3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7370" y="1087720"/>
                <a:ext cx="68398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C468773-79F0-474F-84CC-BF25544DE651}"/>
                  </a:ext>
                </a:extLst>
              </p14:cNvPr>
              <p14:cNvContentPartPr/>
              <p14:nvPr/>
            </p14:nvContentPartPr>
            <p14:xfrm>
              <a:off x="3306360" y="1233160"/>
              <a:ext cx="1094040" cy="198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C468773-79F0-474F-84CC-BF25544DE6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88360" y="1215160"/>
                <a:ext cx="11296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FE29955-3491-403C-9AD3-128B790FC56F}"/>
                  </a:ext>
                </a:extLst>
              </p14:cNvPr>
              <p14:cNvContentPartPr/>
              <p14:nvPr/>
            </p14:nvContentPartPr>
            <p14:xfrm>
              <a:off x="355440" y="1737880"/>
              <a:ext cx="252720" cy="346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FE29955-3491-403C-9AD3-128B790FC56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7440" y="1719880"/>
                <a:ext cx="2883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80C4C72-F923-4B12-AE7C-377EB3F2DDF5}"/>
                  </a:ext>
                </a:extLst>
              </p14:cNvPr>
              <p14:cNvContentPartPr/>
              <p14:nvPr/>
            </p14:nvContentPartPr>
            <p14:xfrm>
              <a:off x="700680" y="17774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80C4C72-F923-4B12-AE7C-377EB3F2DDF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2680" y="1759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83D583-0870-4456-A1AE-6368D70ECAAF}"/>
                  </a:ext>
                </a:extLst>
              </p14:cNvPr>
              <p14:cNvContentPartPr/>
              <p14:nvPr/>
            </p14:nvContentPartPr>
            <p14:xfrm>
              <a:off x="1797240" y="1850200"/>
              <a:ext cx="141120" cy="161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83D583-0870-4456-A1AE-6368D70ECAA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779240" y="1832200"/>
                <a:ext cx="1767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7C6B98A-DFA6-43EA-91DD-B3B8B11948F7}"/>
                  </a:ext>
                </a:extLst>
              </p14:cNvPr>
              <p14:cNvContentPartPr/>
              <p14:nvPr/>
            </p14:nvContentPartPr>
            <p14:xfrm>
              <a:off x="2021520" y="1880800"/>
              <a:ext cx="184320" cy="79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7C6B98A-DFA6-43EA-91DD-B3B8B11948F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003880" y="1862800"/>
                <a:ext cx="2199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55545F1-41E3-4DFE-BCC4-3816AAFD132D}"/>
                  </a:ext>
                </a:extLst>
              </p14:cNvPr>
              <p14:cNvContentPartPr/>
              <p14:nvPr/>
            </p14:nvContentPartPr>
            <p14:xfrm>
              <a:off x="2539200" y="1863160"/>
              <a:ext cx="432000" cy="129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55545F1-41E3-4DFE-BCC4-3816AAFD132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521560" y="1845520"/>
                <a:ext cx="46764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5E15B06-6A60-4CB6-A598-DB919072596D}"/>
                  </a:ext>
                </a:extLst>
              </p14:cNvPr>
              <p14:cNvContentPartPr/>
              <p14:nvPr/>
            </p14:nvContentPartPr>
            <p14:xfrm>
              <a:off x="1186320" y="1787560"/>
              <a:ext cx="508320" cy="254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5E15B06-6A60-4CB6-A598-DB919072596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168320" y="1769945"/>
                <a:ext cx="5439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53CBE8-E867-4BF8-A9DB-4BEE5F46B4F4}"/>
                  </a:ext>
                </a:extLst>
              </p14:cNvPr>
              <p14:cNvContentPartPr/>
              <p14:nvPr/>
            </p14:nvContentPartPr>
            <p14:xfrm>
              <a:off x="720840" y="1888360"/>
              <a:ext cx="344880" cy="19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53CBE8-E867-4BF8-A9DB-4BEE5F46B4F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3200" y="1870720"/>
                <a:ext cx="380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CB8C879-72E9-480F-B095-CF765A372065}"/>
                  </a:ext>
                </a:extLst>
              </p14:cNvPr>
              <p14:cNvContentPartPr/>
              <p14:nvPr/>
            </p14:nvContentPartPr>
            <p14:xfrm>
              <a:off x="3354240" y="1828240"/>
              <a:ext cx="232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CB8C879-72E9-480F-B095-CF765A37206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336240" y="1810600"/>
                <a:ext cx="268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44DDB50-6B47-498A-88FE-23B445B7A1A1}"/>
                  </a:ext>
                </a:extLst>
              </p14:cNvPr>
              <p14:cNvContentPartPr/>
              <p14:nvPr/>
            </p14:nvContentPartPr>
            <p14:xfrm>
              <a:off x="3687960" y="1792240"/>
              <a:ext cx="141120" cy="184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44DDB50-6B47-498A-88FE-23B445B7A1A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69960" y="1774600"/>
                <a:ext cx="17676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E2C9CCF-0FE0-4448-9BFC-73EF76D3D4AD}"/>
                  </a:ext>
                </a:extLst>
              </p14:cNvPr>
              <p14:cNvContentPartPr/>
              <p14:nvPr/>
            </p14:nvContentPartPr>
            <p14:xfrm>
              <a:off x="3606240" y="1637080"/>
              <a:ext cx="170280" cy="7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E2C9CCF-0FE0-4448-9BFC-73EF76D3D4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88600" y="1619440"/>
                <a:ext cx="20592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039A929-165A-461A-86A1-52107D8A5921}"/>
                  </a:ext>
                </a:extLst>
              </p14:cNvPr>
              <p14:cNvContentPartPr/>
              <p14:nvPr/>
            </p14:nvContentPartPr>
            <p14:xfrm>
              <a:off x="1645680" y="2342680"/>
              <a:ext cx="212400" cy="85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039A929-165A-461A-86A1-52107D8A592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627680" y="2324680"/>
                <a:ext cx="2480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A06A49E-BB67-4891-88C3-EC3EE6A0101E}"/>
                  </a:ext>
                </a:extLst>
              </p14:cNvPr>
              <p14:cNvContentPartPr/>
              <p14:nvPr/>
            </p14:nvContentPartPr>
            <p14:xfrm>
              <a:off x="2631000" y="2549680"/>
              <a:ext cx="163440" cy="23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A06A49E-BB67-4891-88C3-EC3EE6A0101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613360" y="2532040"/>
                <a:ext cx="1990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9611993-8802-418E-AF8C-34C6EAD51E42}"/>
                  </a:ext>
                </a:extLst>
              </p14:cNvPr>
              <p14:cNvContentPartPr/>
              <p14:nvPr/>
            </p14:nvContentPartPr>
            <p14:xfrm>
              <a:off x="2600760" y="2681080"/>
              <a:ext cx="196560" cy="2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9611993-8802-418E-AF8C-34C6EAD51E42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82760" y="2663440"/>
                <a:ext cx="232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712733F-9A17-4ACA-AA04-41ADD3AF83F0}"/>
                  </a:ext>
                </a:extLst>
              </p14:cNvPr>
              <p14:cNvContentPartPr/>
              <p14:nvPr/>
            </p14:nvContentPartPr>
            <p14:xfrm>
              <a:off x="3085320" y="2387320"/>
              <a:ext cx="213480" cy="173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712733F-9A17-4ACA-AA04-41ADD3AF83F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067680" y="2369680"/>
                <a:ext cx="2491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E33E122-20C6-4EAC-B947-82156E377AEC}"/>
                  </a:ext>
                </a:extLst>
              </p14:cNvPr>
              <p14:cNvContentPartPr/>
              <p14:nvPr/>
            </p14:nvContentPartPr>
            <p14:xfrm>
              <a:off x="3390600" y="2370760"/>
              <a:ext cx="123120" cy="1738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E33E122-20C6-4EAC-B947-82156E377AE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372600" y="2352760"/>
                <a:ext cx="158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D9E69DE-7AF3-4018-9750-478522E8248F}"/>
                  </a:ext>
                </a:extLst>
              </p14:cNvPr>
              <p14:cNvContentPartPr/>
              <p14:nvPr/>
            </p14:nvContentPartPr>
            <p14:xfrm>
              <a:off x="3291600" y="2211640"/>
              <a:ext cx="192240" cy="74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D9E69DE-7AF3-4018-9750-478522E8248F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3600" y="2193640"/>
                <a:ext cx="227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2317F6A-DC95-417C-A33F-6293126C7CFC}"/>
                  </a:ext>
                </a:extLst>
              </p14:cNvPr>
              <p14:cNvContentPartPr/>
              <p14:nvPr/>
            </p14:nvContentPartPr>
            <p14:xfrm>
              <a:off x="3129240" y="2624560"/>
              <a:ext cx="353520" cy="19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2317F6A-DC95-417C-A33F-6293126C7CF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111240" y="2606560"/>
                <a:ext cx="3891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85B4CE6-B1F1-4FE8-BD62-CDD5DC072150}"/>
                  </a:ext>
                </a:extLst>
              </p14:cNvPr>
              <p14:cNvContentPartPr/>
              <p14:nvPr/>
            </p14:nvContentPartPr>
            <p14:xfrm>
              <a:off x="3163440" y="2691880"/>
              <a:ext cx="393480" cy="203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85B4CE6-B1F1-4FE8-BD62-CDD5DC07215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145440" y="2674240"/>
                <a:ext cx="429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EBA1896-0F6F-42DE-AE81-5BCC1E971F18}"/>
                  </a:ext>
                </a:extLst>
              </p14:cNvPr>
              <p14:cNvContentPartPr/>
              <p14:nvPr/>
            </p14:nvContentPartPr>
            <p14:xfrm>
              <a:off x="1666200" y="2513680"/>
              <a:ext cx="691920" cy="341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EBA1896-0F6F-42DE-AE81-5BCC1E971F1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648209" y="2496040"/>
                <a:ext cx="727541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DD3B30F-B735-4B7F-B3BE-5A4523F9C744}"/>
                  </a:ext>
                </a:extLst>
              </p14:cNvPr>
              <p14:cNvContentPartPr/>
              <p14:nvPr/>
            </p14:nvContentPartPr>
            <p14:xfrm>
              <a:off x="4114560" y="1791160"/>
              <a:ext cx="2170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DD3B30F-B735-4B7F-B3BE-5A4523F9C74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96560" y="1773520"/>
                <a:ext cx="2527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1A60691-7C80-4ABF-9A4F-9B3BC8A910E6}"/>
                  </a:ext>
                </a:extLst>
              </p14:cNvPr>
              <p14:cNvContentPartPr/>
              <p14:nvPr/>
            </p14:nvContentPartPr>
            <p14:xfrm>
              <a:off x="4429200" y="1675960"/>
              <a:ext cx="36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1A60691-7C80-4ABF-9A4F-9B3BC8A910E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15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2175767-D81A-4AA4-971F-29D9A00FC1C2}"/>
                  </a:ext>
                </a:extLst>
              </p14:cNvPr>
              <p14:cNvContentPartPr/>
              <p14:nvPr/>
            </p14:nvContentPartPr>
            <p14:xfrm>
              <a:off x="4450080" y="1806640"/>
              <a:ext cx="761040" cy="20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2175767-D81A-4AA4-971F-29D9A00FC1C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32089" y="1788640"/>
                <a:ext cx="796663" cy="24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774452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5561280" cy="302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5596920" cy="30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14:cNvPr>
              <p14:cNvContentPartPr/>
              <p14:nvPr/>
            </p14:nvContentPartPr>
            <p14:xfrm>
              <a:off x="6227400" y="1756600"/>
              <a:ext cx="741960" cy="1098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9760" y="1738960"/>
                <a:ext cx="7776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14:cNvPr>
              <p14:cNvContentPartPr/>
              <p14:nvPr/>
            </p14:nvContentPartPr>
            <p14:xfrm>
              <a:off x="6928680" y="1753720"/>
              <a:ext cx="300600" cy="57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10680" y="1736080"/>
                <a:ext cx="33624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06B0A0A-7044-4B0B-ACED-F2E7ACE60DB8}"/>
                  </a:ext>
                </a:extLst>
              </p14:cNvPr>
              <p14:cNvContentPartPr/>
              <p14:nvPr/>
            </p14:nvContentPartPr>
            <p14:xfrm>
              <a:off x="497640" y="993040"/>
              <a:ext cx="4500000" cy="22953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06B0A0A-7044-4B0B-ACED-F2E7ACE60DB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9640" y="975040"/>
                <a:ext cx="4535640" cy="2331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365002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5561280" cy="302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5596920" cy="30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14:cNvPr>
              <p14:cNvContentPartPr/>
              <p14:nvPr/>
            </p14:nvContentPartPr>
            <p14:xfrm>
              <a:off x="6227400" y="1756600"/>
              <a:ext cx="741960" cy="1098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9760" y="1738960"/>
                <a:ext cx="7776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14:cNvPr>
              <p14:cNvContentPartPr/>
              <p14:nvPr/>
            </p14:nvContentPartPr>
            <p14:xfrm>
              <a:off x="6928680" y="1753720"/>
              <a:ext cx="300600" cy="57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10680" y="1736080"/>
                <a:ext cx="33624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14:cNvPr>
              <p14:cNvContentPartPr/>
              <p14:nvPr/>
            </p14:nvContentPartPr>
            <p14:xfrm>
              <a:off x="609240" y="1056040"/>
              <a:ext cx="2529000" cy="538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600" y="1038412"/>
                <a:ext cx="2564640" cy="574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14:cNvPr>
              <p14:cNvContentPartPr/>
              <p14:nvPr/>
            </p14:nvContentPartPr>
            <p14:xfrm>
              <a:off x="3453960" y="993040"/>
              <a:ext cx="1543680" cy="56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35960" y="975051"/>
                <a:ext cx="1579320" cy="601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14:cNvPr>
              <p14:cNvContentPartPr/>
              <p14:nvPr/>
            </p14:nvContentPartPr>
            <p14:xfrm>
              <a:off x="497640" y="1665880"/>
              <a:ext cx="1187640" cy="396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9640" y="1648256"/>
                <a:ext cx="1223280" cy="431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14:cNvPr>
              <p14:cNvContentPartPr/>
              <p14:nvPr/>
            </p14:nvContentPartPr>
            <p14:xfrm>
              <a:off x="995160" y="2488840"/>
              <a:ext cx="234000" cy="36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7520" y="2470840"/>
                <a:ext cx="26964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14:cNvPr>
              <p14:cNvContentPartPr/>
              <p14:nvPr/>
            </p14:nvContentPartPr>
            <p14:xfrm>
              <a:off x="903720" y="2243680"/>
              <a:ext cx="315000" cy="113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6080" y="2226040"/>
                <a:ext cx="3506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14:cNvPr>
              <p14:cNvContentPartPr/>
              <p14:nvPr/>
            </p14:nvContentPartPr>
            <p14:xfrm>
              <a:off x="1442640" y="2509000"/>
              <a:ext cx="191880" cy="11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24640" y="2491360"/>
                <a:ext cx="227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14:cNvPr>
              <p14:cNvContentPartPr/>
              <p14:nvPr/>
            </p14:nvContentPartPr>
            <p14:xfrm>
              <a:off x="1432200" y="2650840"/>
              <a:ext cx="183600" cy="11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14200" y="2632840"/>
                <a:ext cx="219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14:cNvPr>
              <p14:cNvContentPartPr/>
              <p14:nvPr/>
            </p14:nvContentPartPr>
            <p14:xfrm>
              <a:off x="1822800" y="2247640"/>
              <a:ext cx="391320" cy="602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5160" y="2229640"/>
                <a:ext cx="4269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14:cNvPr>
              <p14:cNvContentPartPr/>
              <p14:nvPr/>
            </p14:nvContentPartPr>
            <p14:xfrm>
              <a:off x="2302680" y="2753080"/>
              <a:ext cx="24120" cy="83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4680" y="2735080"/>
                <a:ext cx="59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14:cNvPr>
              <p14:cNvContentPartPr/>
              <p14:nvPr/>
            </p14:nvContentPartPr>
            <p14:xfrm>
              <a:off x="2305920" y="24888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14:cNvPr>
              <p14:cNvContentPartPr/>
              <p14:nvPr/>
            </p14:nvContentPartPr>
            <p14:xfrm>
              <a:off x="2440560" y="2709160"/>
              <a:ext cx="203040" cy="101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22920" y="2691520"/>
                <a:ext cx="2386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14:cNvPr>
              <p14:cNvContentPartPr/>
              <p14:nvPr/>
            </p14:nvContentPartPr>
            <p14:xfrm>
              <a:off x="1742160" y="2946040"/>
              <a:ext cx="937800" cy="224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4520" y="2928400"/>
                <a:ext cx="9734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14:cNvPr>
              <p14:cNvContentPartPr/>
              <p14:nvPr/>
            </p14:nvContentPartPr>
            <p14:xfrm>
              <a:off x="3068040" y="2206240"/>
              <a:ext cx="149400" cy="9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2188240"/>
                <a:ext cx="1850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14:cNvPr>
              <p14:cNvContentPartPr/>
              <p14:nvPr/>
            </p14:nvContentPartPr>
            <p14:xfrm>
              <a:off x="2813880" y="2630680"/>
              <a:ext cx="415800" cy="273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880" y="2612680"/>
                <a:ext cx="45144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14:cNvPr>
              <p14:cNvContentPartPr/>
              <p14:nvPr/>
            </p14:nvContentPartPr>
            <p14:xfrm>
              <a:off x="2790480" y="2382280"/>
              <a:ext cx="419040" cy="19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72825" y="2364280"/>
                <a:ext cx="454711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14:cNvPr>
              <p14:cNvContentPartPr/>
              <p14:nvPr/>
            </p14:nvContentPartPr>
            <p14:xfrm>
              <a:off x="3484560" y="2573800"/>
              <a:ext cx="157680" cy="17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66920" y="2555800"/>
                <a:ext cx="193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14:cNvPr>
              <p14:cNvContentPartPr/>
              <p14:nvPr/>
            </p14:nvContentPartPr>
            <p14:xfrm>
              <a:off x="3484560" y="2669200"/>
              <a:ext cx="153720" cy="11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6920" y="265120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14:cNvPr>
              <p14:cNvContentPartPr/>
              <p14:nvPr/>
            </p14:nvContentPartPr>
            <p14:xfrm>
              <a:off x="3870480" y="2132440"/>
              <a:ext cx="578160" cy="80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52840" y="2114792"/>
                <a:ext cx="613800" cy="838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14:cNvPr>
              <p14:cNvContentPartPr/>
              <p14:nvPr/>
            </p14:nvContentPartPr>
            <p14:xfrm>
              <a:off x="2021520" y="1818160"/>
              <a:ext cx="10440" cy="13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03520" y="1800520"/>
                <a:ext cx="460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14:cNvPr>
              <p14:cNvContentPartPr/>
              <p14:nvPr/>
            </p14:nvContentPartPr>
            <p14:xfrm>
              <a:off x="2008920" y="1678120"/>
              <a:ext cx="5040" cy="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91280" y="1660120"/>
                <a:ext cx="40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14:cNvPr>
              <p14:cNvContentPartPr/>
              <p14:nvPr/>
            </p14:nvContentPartPr>
            <p14:xfrm>
              <a:off x="2177040" y="1767760"/>
              <a:ext cx="76680" cy="181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59040" y="1749760"/>
                <a:ext cx="1123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14:cNvPr>
              <p14:cNvContentPartPr/>
              <p14:nvPr/>
            </p14:nvContentPartPr>
            <p14:xfrm>
              <a:off x="4287360" y="1483000"/>
              <a:ext cx="639720" cy="61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69370" y="1465350"/>
                <a:ext cx="675340" cy="646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14:cNvPr>
              <p14:cNvContentPartPr/>
              <p14:nvPr/>
            </p14:nvContentPartPr>
            <p14:xfrm>
              <a:off x="2661240" y="1473280"/>
              <a:ext cx="1330920" cy="55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43600" y="1455640"/>
                <a:ext cx="1366560" cy="58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811712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5561280" cy="302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5596920" cy="30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14:cNvPr>
              <p14:cNvContentPartPr/>
              <p14:nvPr/>
            </p14:nvContentPartPr>
            <p14:xfrm>
              <a:off x="6227400" y="1756600"/>
              <a:ext cx="741960" cy="1098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9760" y="1738960"/>
                <a:ext cx="7776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14:cNvPr>
              <p14:cNvContentPartPr/>
              <p14:nvPr/>
            </p14:nvContentPartPr>
            <p14:xfrm>
              <a:off x="6928680" y="1753720"/>
              <a:ext cx="300600" cy="57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10680" y="1736080"/>
                <a:ext cx="33624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14:cNvPr>
              <p14:cNvContentPartPr/>
              <p14:nvPr/>
            </p14:nvContentPartPr>
            <p14:xfrm>
              <a:off x="609240" y="1056040"/>
              <a:ext cx="2529000" cy="538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600" y="1038412"/>
                <a:ext cx="2564640" cy="574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14:cNvPr>
              <p14:cNvContentPartPr/>
              <p14:nvPr/>
            </p14:nvContentPartPr>
            <p14:xfrm>
              <a:off x="3453960" y="993040"/>
              <a:ext cx="1543680" cy="56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35960" y="975051"/>
                <a:ext cx="1579320" cy="601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14:cNvPr>
              <p14:cNvContentPartPr/>
              <p14:nvPr/>
            </p14:nvContentPartPr>
            <p14:xfrm>
              <a:off x="497640" y="1665880"/>
              <a:ext cx="1187640" cy="396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9640" y="1648256"/>
                <a:ext cx="1223280" cy="431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14:cNvPr>
              <p14:cNvContentPartPr/>
              <p14:nvPr/>
            </p14:nvContentPartPr>
            <p14:xfrm>
              <a:off x="995160" y="2488840"/>
              <a:ext cx="234000" cy="36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7520" y="2470840"/>
                <a:ext cx="26964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14:cNvPr>
              <p14:cNvContentPartPr/>
              <p14:nvPr/>
            </p14:nvContentPartPr>
            <p14:xfrm>
              <a:off x="903720" y="2243680"/>
              <a:ext cx="315000" cy="113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6080" y="2226040"/>
                <a:ext cx="3506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14:cNvPr>
              <p14:cNvContentPartPr/>
              <p14:nvPr/>
            </p14:nvContentPartPr>
            <p14:xfrm>
              <a:off x="1442640" y="2509000"/>
              <a:ext cx="191880" cy="11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24640" y="2491360"/>
                <a:ext cx="227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14:cNvPr>
              <p14:cNvContentPartPr/>
              <p14:nvPr/>
            </p14:nvContentPartPr>
            <p14:xfrm>
              <a:off x="1432200" y="2650840"/>
              <a:ext cx="183600" cy="11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14200" y="2632840"/>
                <a:ext cx="219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14:cNvPr>
              <p14:cNvContentPartPr/>
              <p14:nvPr/>
            </p14:nvContentPartPr>
            <p14:xfrm>
              <a:off x="1822800" y="2247640"/>
              <a:ext cx="391320" cy="602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5160" y="2229640"/>
                <a:ext cx="4269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14:cNvPr>
              <p14:cNvContentPartPr/>
              <p14:nvPr/>
            </p14:nvContentPartPr>
            <p14:xfrm>
              <a:off x="2302680" y="2753080"/>
              <a:ext cx="24120" cy="83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4680" y="2735080"/>
                <a:ext cx="59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14:cNvPr>
              <p14:cNvContentPartPr/>
              <p14:nvPr/>
            </p14:nvContentPartPr>
            <p14:xfrm>
              <a:off x="2305920" y="24888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14:cNvPr>
              <p14:cNvContentPartPr/>
              <p14:nvPr/>
            </p14:nvContentPartPr>
            <p14:xfrm>
              <a:off x="2440560" y="2709160"/>
              <a:ext cx="203040" cy="101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22920" y="2691520"/>
                <a:ext cx="2386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14:cNvPr>
              <p14:cNvContentPartPr/>
              <p14:nvPr/>
            </p14:nvContentPartPr>
            <p14:xfrm>
              <a:off x="1742160" y="2946040"/>
              <a:ext cx="937800" cy="224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4520" y="2928400"/>
                <a:ext cx="9734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14:cNvPr>
              <p14:cNvContentPartPr/>
              <p14:nvPr/>
            </p14:nvContentPartPr>
            <p14:xfrm>
              <a:off x="3068040" y="2206240"/>
              <a:ext cx="149400" cy="9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2188240"/>
                <a:ext cx="1850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14:cNvPr>
              <p14:cNvContentPartPr/>
              <p14:nvPr/>
            </p14:nvContentPartPr>
            <p14:xfrm>
              <a:off x="2813880" y="2630680"/>
              <a:ext cx="415800" cy="273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880" y="2612680"/>
                <a:ext cx="45144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14:cNvPr>
              <p14:cNvContentPartPr/>
              <p14:nvPr/>
            </p14:nvContentPartPr>
            <p14:xfrm>
              <a:off x="2790480" y="2382280"/>
              <a:ext cx="419040" cy="19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72825" y="2364280"/>
                <a:ext cx="454711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14:cNvPr>
              <p14:cNvContentPartPr/>
              <p14:nvPr/>
            </p14:nvContentPartPr>
            <p14:xfrm>
              <a:off x="3484560" y="2573800"/>
              <a:ext cx="157680" cy="17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66920" y="2555800"/>
                <a:ext cx="193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14:cNvPr>
              <p14:cNvContentPartPr/>
              <p14:nvPr/>
            </p14:nvContentPartPr>
            <p14:xfrm>
              <a:off x="3484560" y="2669200"/>
              <a:ext cx="153720" cy="11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6920" y="265120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14:cNvPr>
              <p14:cNvContentPartPr/>
              <p14:nvPr/>
            </p14:nvContentPartPr>
            <p14:xfrm>
              <a:off x="3870480" y="2132440"/>
              <a:ext cx="578160" cy="80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52840" y="2114792"/>
                <a:ext cx="613800" cy="838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14:cNvPr>
              <p14:cNvContentPartPr/>
              <p14:nvPr/>
            </p14:nvContentPartPr>
            <p14:xfrm>
              <a:off x="2021520" y="1818160"/>
              <a:ext cx="10440" cy="13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03520" y="1800520"/>
                <a:ext cx="460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14:cNvPr>
              <p14:cNvContentPartPr/>
              <p14:nvPr/>
            </p14:nvContentPartPr>
            <p14:xfrm>
              <a:off x="2008920" y="1678120"/>
              <a:ext cx="5040" cy="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91280" y="1660120"/>
                <a:ext cx="40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14:cNvPr>
              <p14:cNvContentPartPr/>
              <p14:nvPr/>
            </p14:nvContentPartPr>
            <p14:xfrm>
              <a:off x="2177040" y="1767760"/>
              <a:ext cx="76680" cy="181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59040" y="1749760"/>
                <a:ext cx="1123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14:cNvPr>
              <p14:cNvContentPartPr/>
              <p14:nvPr/>
            </p14:nvContentPartPr>
            <p14:xfrm>
              <a:off x="4287360" y="1483000"/>
              <a:ext cx="639720" cy="61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69370" y="1465350"/>
                <a:ext cx="675340" cy="646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14:cNvPr>
              <p14:cNvContentPartPr/>
              <p14:nvPr/>
            </p14:nvContentPartPr>
            <p14:xfrm>
              <a:off x="2661240" y="1473280"/>
              <a:ext cx="1330920" cy="55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43600" y="1455640"/>
                <a:ext cx="136656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C1D1DAF-5662-4EA4-9160-59DC3F492CD9}"/>
                  </a:ext>
                </a:extLst>
              </p14:cNvPr>
              <p14:cNvContentPartPr/>
              <p14:nvPr/>
            </p14:nvContentPartPr>
            <p14:xfrm>
              <a:off x="487200" y="3565960"/>
              <a:ext cx="261720" cy="375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C1D1DAF-5662-4EA4-9160-59DC3F492CD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9225" y="3547960"/>
                <a:ext cx="297311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82C097-D505-47A1-A623-C5D603BA0453}"/>
                  </a:ext>
                </a:extLst>
              </p14:cNvPr>
              <p14:cNvContentPartPr/>
              <p14:nvPr/>
            </p14:nvContentPartPr>
            <p14:xfrm>
              <a:off x="1269840" y="3777640"/>
              <a:ext cx="183600" cy="29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82C097-D505-47A1-A623-C5D603BA04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1840" y="3759640"/>
                <a:ext cx="219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0EDE224-3723-4839-B532-7531B0BABBAB}"/>
                  </a:ext>
                </a:extLst>
              </p14:cNvPr>
              <p14:cNvContentPartPr/>
              <p14:nvPr/>
            </p14:nvContentPartPr>
            <p14:xfrm>
              <a:off x="1249320" y="3533200"/>
              <a:ext cx="189720" cy="114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0EDE224-3723-4839-B532-7531B0BABB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31680" y="3515200"/>
                <a:ext cx="2253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E75D8B-2A3D-49D6-9029-AA14CD3BE022}"/>
                  </a:ext>
                </a:extLst>
              </p14:cNvPr>
              <p14:cNvContentPartPr/>
              <p14:nvPr/>
            </p14:nvContentPartPr>
            <p14:xfrm>
              <a:off x="1675920" y="3843880"/>
              <a:ext cx="196200" cy="16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E75D8B-2A3D-49D6-9029-AA14CD3BE02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58280" y="3825880"/>
                <a:ext cx="23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7F3AE9-5D32-44E8-8280-C991154464E5}"/>
                  </a:ext>
                </a:extLst>
              </p14:cNvPr>
              <p14:cNvContentPartPr/>
              <p14:nvPr/>
            </p14:nvContentPartPr>
            <p14:xfrm>
              <a:off x="1696440" y="3945400"/>
              <a:ext cx="196200" cy="17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7F3AE9-5D32-44E8-8280-C991154464E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78440" y="3927400"/>
                <a:ext cx="2318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FEFAB8D-9395-495B-88EA-9BD904D225ED}"/>
                  </a:ext>
                </a:extLst>
              </p14:cNvPr>
              <p14:cNvContentPartPr/>
              <p14:nvPr/>
            </p14:nvContentPartPr>
            <p14:xfrm>
              <a:off x="2162640" y="3809680"/>
              <a:ext cx="100080" cy="20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FEFAB8D-9395-495B-88EA-9BD904D225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44640" y="3792040"/>
                <a:ext cx="135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F62E47C-FC8B-4634-84D6-73B0AFC9E957}"/>
                  </a:ext>
                </a:extLst>
              </p14:cNvPr>
              <p14:cNvContentPartPr/>
              <p14:nvPr/>
            </p14:nvContentPartPr>
            <p14:xfrm>
              <a:off x="2143200" y="3578920"/>
              <a:ext cx="180720" cy="13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F62E47C-FC8B-4634-84D6-73B0AFC9E9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25560" y="3561280"/>
                <a:ext cx="216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96C2857-7BD3-4BB3-B16A-636A7F82F045}"/>
                  </a:ext>
                </a:extLst>
              </p14:cNvPr>
              <p14:cNvContentPartPr/>
              <p14:nvPr/>
            </p14:nvContentPartPr>
            <p14:xfrm>
              <a:off x="3779040" y="3684400"/>
              <a:ext cx="204120" cy="451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96C2857-7BD3-4BB3-B16A-636A7F82F04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61400" y="3666760"/>
                <a:ext cx="239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ABF3408-FFF0-4761-B68E-BA470A88824D}"/>
                  </a:ext>
                </a:extLst>
              </p14:cNvPr>
              <p14:cNvContentPartPr/>
              <p14:nvPr/>
            </p14:nvContentPartPr>
            <p14:xfrm>
              <a:off x="3789120" y="3430600"/>
              <a:ext cx="194040" cy="135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ABF3408-FFF0-4761-B68E-BA470A8882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71480" y="3412960"/>
                <a:ext cx="2296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E3BF5C1-2585-428E-A96F-2B886418973F}"/>
                  </a:ext>
                </a:extLst>
              </p14:cNvPr>
              <p14:cNvContentPartPr/>
              <p14:nvPr/>
            </p14:nvContentPartPr>
            <p14:xfrm>
              <a:off x="3362520" y="3687640"/>
              <a:ext cx="216720" cy="235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E3BF5C1-2585-428E-A96F-2B886418973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44880" y="3670000"/>
                <a:ext cx="2523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8EBF51D-7D20-4EC3-86DE-FE90D3B42408}"/>
                  </a:ext>
                </a:extLst>
              </p14:cNvPr>
              <p14:cNvContentPartPr/>
              <p14:nvPr/>
            </p14:nvContentPartPr>
            <p14:xfrm>
              <a:off x="4917000" y="3708160"/>
              <a:ext cx="185040" cy="203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8EBF51D-7D20-4EC3-86DE-FE90D3B4240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99000" y="3690160"/>
                <a:ext cx="2206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995A04-B470-4222-B64F-04E6D2DA97C8}"/>
                  </a:ext>
                </a:extLst>
              </p14:cNvPr>
              <p14:cNvContentPartPr/>
              <p14:nvPr/>
            </p14:nvContentPartPr>
            <p14:xfrm>
              <a:off x="2453520" y="3520600"/>
              <a:ext cx="583200" cy="63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995A04-B470-4222-B64F-04E6D2DA97C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5520" y="3502960"/>
                <a:ext cx="61884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C2098A7-4CAC-4B65-9210-8D3B3F50B4CE}"/>
                  </a:ext>
                </a:extLst>
              </p14:cNvPr>
              <p14:cNvContentPartPr/>
              <p14:nvPr/>
            </p14:nvContentPartPr>
            <p14:xfrm>
              <a:off x="5282760" y="3272920"/>
              <a:ext cx="884160" cy="824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C2098A7-4CAC-4B65-9210-8D3B3F50B4C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65120" y="3255280"/>
                <a:ext cx="919800" cy="85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CE8161-0C6C-4D7B-9AC4-94FD1409931B}"/>
                  </a:ext>
                </a:extLst>
              </p14:cNvPr>
              <p14:cNvContentPartPr/>
              <p14:nvPr/>
            </p14:nvContentPartPr>
            <p14:xfrm>
              <a:off x="4100520" y="3469840"/>
              <a:ext cx="584280" cy="697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CE8161-0C6C-4D7B-9AC4-94FD1409931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82520" y="3452200"/>
                <a:ext cx="619920" cy="73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225655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5561280" cy="302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5596920" cy="30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14:cNvPr>
              <p14:cNvContentPartPr/>
              <p14:nvPr/>
            </p14:nvContentPartPr>
            <p14:xfrm>
              <a:off x="6227400" y="1756600"/>
              <a:ext cx="741960" cy="1098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9760" y="1738960"/>
                <a:ext cx="7776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14:cNvPr>
              <p14:cNvContentPartPr/>
              <p14:nvPr/>
            </p14:nvContentPartPr>
            <p14:xfrm>
              <a:off x="6928680" y="1753720"/>
              <a:ext cx="300600" cy="57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10680" y="1736080"/>
                <a:ext cx="33624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14:cNvPr>
              <p14:cNvContentPartPr/>
              <p14:nvPr/>
            </p14:nvContentPartPr>
            <p14:xfrm>
              <a:off x="609240" y="1056040"/>
              <a:ext cx="2529000" cy="538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600" y="1038412"/>
                <a:ext cx="2564640" cy="574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14:cNvPr>
              <p14:cNvContentPartPr/>
              <p14:nvPr/>
            </p14:nvContentPartPr>
            <p14:xfrm>
              <a:off x="3453960" y="993040"/>
              <a:ext cx="1543680" cy="56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35960" y="975051"/>
                <a:ext cx="1579320" cy="601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14:cNvPr>
              <p14:cNvContentPartPr/>
              <p14:nvPr/>
            </p14:nvContentPartPr>
            <p14:xfrm>
              <a:off x="497640" y="1665880"/>
              <a:ext cx="1187640" cy="396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9640" y="1648256"/>
                <a:ext cx="1223280" cy="431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14:cNvPr>
              <p14:cNvContentPartPr/>
              <p14:nvPr/>
            </p14:nvContentPartPr>
            <p14:xfrm>
              <a:off x="995160" y="2488840"/>
              <a:ext cx="234000" cy="36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7520" y="2470840"/>
                <a:ext cx="26964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14:cNvPr>
              <p14:cNvContentPartPr/>
              <p14:nvPr/>
            </p14:nvContentPartPr>
            <p14:xfrm>
              <a:off x="903720" y="2243680"/>
              <a:ext cx="315000" cy="113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6080" y="2226040"/>
                <a:ext cx="3506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14:cNvPr>
              <p14:cNvContentPartPr/>
              <p14:nvPr/>
            </p14:nvContentPartPr>
            <p14:xfrm>
              <a:off x="1442640" y="2509000"/>
              <a:ext cx="191880" cy="11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24640" y="2491360"/>
                <a:ext cx="227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14:cNvPr>
              <p14:cNvContentPartPr/>
              <p14:nvPr/>
            </p14:nvContentPartPr>
            <p14:xfrm>
              <a:off x="1432200" y="2650840"/>
              <a:ext cx="183600" cy="11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14200" y="2632840"/>
                <a:ext cx="219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14:cNvPr>
              <p14:cNvContentPartPr/>
              <p14:nvPr/>
            </p14:nvContentPartPr>
            <p14:xfrm>
              <a:off x="1822800" y="2247640"/>
              <a:ext cx="391320" cy="602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5160" y="2229640"/>
                <a:ext cx="4269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14:cNvPr>
              <p14:cNvContentPartPr/>
              <p14:nvPr/>
            </p14:nvContentPartPr>
            <p14:xfrm>
              <a:off x="2302680" y="2753080"/>
              <a:ext cx="24120" cy="83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4680" y="2735080"/>
                <a:ext cx="59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14:cNvPr>
              <p14:cNvContentPartPr/>
              <p14:nvPr/>
            </p14:nvContentPartPr>
            <p14:xfrm>
              <a:off x="2305920" y="24888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14:cNvPr>
              <p14:cNvContentPartPr/>
              <p14:nvPr/>
            </p14:nvContentPartPr>
            <p14:xfrm>
              <a:off x="2440560" y="2709160"/>
              <a:ext cx="203040" cy="101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22920" y="2691520"/>
                <a:ext cx="2386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14:cNvPr>
              <p14:cNvContentPartPr/>
              <p14:nvPr/>
            </p14:nvContentPartPr>
            <p14:xfrm>
              <a:off x="1742160" y="2946040"/>
              <a:ext cx="937800" cy="224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4520" y="2928400"/>
                <a:ext cx="9734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14:cNvPr>
              <p14:cNvContentPartPr/>
              <p14:nvPr/>
            </p14:nvContentPartPr>
            <p14:xfrm>
              <a:off x="3068040" y="2206240"/>
              <a:ext cx="149400" cy="9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2188240"/>
                <a:ext cx="1850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14:cNvPr>
              <p14:cNvContentPartPr/>
              <p14:nvPr/>
            </p14:nvContentPartPr>
            <p14:xfrm>
              <a:off x="2813880" y="2630680"/>
              <a:ext cx="415800" cy="273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880" y="2612680"/>
                <a:ext cx="45144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14:cNvPr>
              <p14:cNvContentPartPr/>
              <p14:nvPr/>
            </p14:nvContentPartPr>
            <p14:xfrm>
              <a:off x="2790480" y="2382280"/>
              <a:ext cx="419040" cy="19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72825" y="2364280"/>
                <a:ext cx="454711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14:cNvPr>
              <p14:cNvContentPartPr/>
              <p14:nvPr/>
            </p14:nvContentPartPr>
            <p14:xfrm>
              <a:off x="3484560" y="2573800"/>
              <a:ext cx="157680" cy="17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66920" y="2555800"/>
                <a:ext cx="193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14:cNvPr>
              <p14:cNvContentPartPr/>
              <p14:nvPr/>
            </p14:nvContentPartPr>
            <p14:xfrm>
              <a:off x="3484560" y="2669200"/>
              <a:ext cx="153720" cy="11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6920" y="265120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14:cNvPr>
              <p14:cNvContentPartPr/>
              <p14:nvPr/>
            </p14:nvContentPartPr>
            <p14:xfrm>
              <a:off x="3870480" y="2132440"/>
              <a:ext cx="578160" cy="80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52840" y="2114792"/>
                <a:ext cx="613800" cy="838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14:cNvPr>
              <p14:cNvContentPartPr/>
              <p14:nvPr/>
            </p14:nvContentPartPr>
            <p14:xfrm>
              <a:off x="2021520" y="1818160"/>
              <a:ext cx="10440" cy="13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03520" y="1800520"/>
                <a:ext cx="460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14:cNvPr>
              <p14:cNvContentPartPr/>
              <p14:nvPr/>
            </p14:nvContentPartPr>
            <p14:xfrm>
              <a:off x="2008920" y="1678120"/>
              <a:ext cx="5040" cy="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91280" y="1660120"/>
                <a:ext cx="40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14:cNvPr>
              <p14:cNvContentPartPr/>
              <p14:nvPr/>
            </p14:nvContentPartPr>
            <p14:xfrm>
              <a:off x="2177040" y="1767760"/>
              <a:ext cx="76680" cy="181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59040" y="1749760"/>
                <a:ext cx="1123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14:cNvPr>
              <p14:cNvContentPartPr/>
              <p14:nvPr/>
            </p14:nvContentPartPr>
            <p14:xfrm>
              <a:off x="4287360" y="1483000"/>
              <a:ext cx="639720" cy="61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69370" y="1465350"/>
                <a:ext cx="675340" cy="646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14:cNvPr>
              <p14:cNvContentPartPr/>
              <p14:nvPr/>
            </p14:nvContentPartPr>
            <p14:xfrm>
              <a:off x="2661240" y="1473280"/>
              <a:ext cx="1330920" cy="55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43600" y="1455640"/>
                <a:ext cx="136656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C1D1DAF-5662-4EA4-9160-59DC3F492CD9}"/>
                  </a:ext>
                </a:extLst>
              </p14:cNvPr>
              <p14:cNvContentPartPr/>
              <p14:nvPr/>
            </p14:nvContentPartPr>
            <p14:xfrm>
              <a:off x="487200" y="3565960"/>
              <a:ext cx="261720" cy="375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C1D1DAF-5662-4EA4-9160-59DC3F492CD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9225" y="3547960"/>
                <a:ext cx="297311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82C097-D505-47A1-A623-C5D603BA0453}"/>
                  </a:ext>
                </a:extLst>
              </p14:cNvPr>
              <p14:cNvContentPartPr/>
              <p14:nvPr/>
            </p14:nvContentPartPr>
            <p14:xfrm>
              <a:off x="1269840" y="3777640"/>
              <a:ext cx="183600" cy="29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82C097-D505-47A1-A623-C5D603BA04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1840" y="3759640"/>
                <a:ext cx="219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0EDE224-3723-4839-B532-7531B0BABBAB}"/>
                  </a:ext>
                </a:extLst>
              </p14:cNvPr>
              <p14:cNvContentPartPr/>
              <p14:nvPr/>
            </p14:nvContentPartPr>
            <p14:xfrm>
              <a:off x="1249320" y="3533200"/>
              <a:ext cx="189720" cy="114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0EDE224-3723-4839-B532-7531B0BABB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31680" y="3515200"/>
                <a:ext cx="2253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E75D8B-2A3D-49D6-9029-AA14CD3BE022}"/>
                  </a:ext>
                </a:extLst>
              </p14:cNvPr>
              <p14:cNvContentPartPr/>
              <p14:nvPr/>
            </p14:nvContentPartPr>
            <p14:xfrm>
              <a:off x="1675920" y="3843880"/>
              <a:ext cx="196200" cy="16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E75D8B-2A3D-49D6-9029-AA14CD3BE02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58280" y="3825880"/>
                <a:ext cx="23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7F3AE9-5D32-44E8-8280-C991154464E5}"/>
                  </a:ext>
                </a:extLst>
              </p14:cNvPr>
              <p14:cNvContentPartPr/>
              <p14:nvPr/>
            </p14:nvContentPartPr>
            <p14:xfrm>
              <a:off x="1696440" y="3945400"/>
              <a:ext cx="196200" cy="17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7F3AE9-5D32-44E8-8280-C991154464E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78440" y="3927400"/>
                <a:ext cx="2318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8E5A27D-BDF9-413C-BC9E-260D77A36E3A}"/>
                  </a:ext>
                </a:extLst>
              </p14:cNvPr>
              <p14:cNvContentPartPr/>
              <p14:nvPr/>
            </p14:nvContentPartPr>
            <p14:xfrm>
              <a:off x="1737120" y="4512760"/>
              <a:ext cx="23904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8E5A27D-BDF9-413C-BC9E-260D77A36E3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19120" y="4494760"/>
                <a:ext cx="274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F267B0-F8C2-4A46-9111-893B37ABEE1F}"/>
                  </a:ext>
                </a:extLst>
              </p14:cNvPr>
              <p14:cNvContentPartPr/>
              <p14:nvPr/>
            </p14:nvContentPartPr>
            <p14:xfrm>
              <a:off x="1767360" y="4632280"/>
              <a:ext cx="1926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F267B0-F8C2-4A46-9111-893B37ABEE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49720" y="461428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EE1BB5F-86BD-4165-9F4E-EFF217B7B2AA}"/>
                  </a:ext>
                </a:extLst>
              </p14:cNvPr>
              <p14:cNvContentPartPr/>
              <p14:nvPr/>
            </p14:nvContentPartPr>
            <p14:xfrm>
              <a:off x="2215560" y="4571440"/>
              <a:ext cx="99720" cy="235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EE1BB5F-86BD-4165-9F4E-EFF217B7B2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97560" y="4553800"/>
                <a:ext cx="1353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5471F1-669D-4405-A1A9-730400124B22}"/>
                  </a:ext>
                </a:extLst>
              </p14:cNvPr>
              <p14:cNvContentPartPr/>
              <p14:nvPr/>
            </p14:nvContentPartPr>
            <p14:xfrm>
              <a:off x="2163720" y="4355800"/>
              <a:ext cx="196920" cy="14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5471F1-669D-4405-A1A9-730400124B2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45720" y="4337800"/>
                <a:ext cx="232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44C8B5-CF9C-4DD0-859C-2F5428BBF306}"/>
                  </a:ext>
                </a:extLst>
              </p14:cNvPr>
              <p14:cNvContentPartPr/>
              <p14:nvPr/>
            </p14:nvContentPartPr>
            <p14:xfrm>
              <a:off x="2498880" y="4482160"/>
              <a:ext cx="143640" cy="295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44C8B5-CF9C-4DD0-859C-2F5428BBF3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4464160"/>
                <a:ext cx="179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84F27-E3D6-4F8D-91AD-B6C23AA377E3}"/>
                  </a:ext>
                </a:extLst>
              </p14:cNvPr>
              <p14:cNvContentPartPr/>
              <p14:nvPr/>
            </p14:nvContentPartPr>
            <p14:xfrm>
              <a:off x="2661240" y="4683400"/>
              <a:ext cx="92520" cy="150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84F27-E3D6-4F8D-91AD-B6C23AA377E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3240" y="4665400"/>
                <a:ext cx="128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8E6189-0AB3-44BC-A8BE-0F211F1BF1B0}"/>
                  </a:ext>
                </a:extLst>
              </p14:cNvPr>
              <p14:cNvContentPartPr/>
              <p14:nvPr/>
            </p14:nvContentPartPr>
            <p14:xfrm>
              <a:off x="2651520" y="4673320"/>
              <a:ext cx="111600" cy="9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8E6189-0AB3-44BC-A8BE-0F211F1BF1B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33520" y="4655680"/>
                <a:ext cx="1472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D3BB08-F507-479F-BF93-2DB77C3EDA2E}"/>
                  </a:ext>
                </a:extLst>
              </p14:cNvPr>
              <p14:cNvContentPartPr/>
              <p14:nvPr/>
            </p14:nvContentPartPr>
            <p14:xfrm>
              <a:off x="3357480" y="4551280"/>
              <a:ext cx="1753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D3BB08-F507-479F-BF93-2DB77C3EDA2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39480" y="4533280"/>
                <a:ext cx="2109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D1F77A1-BCCA-46C1-9F3D-7218E46E953D}"/>
                  </a:ext>
                </a:extLst>
              </p14:cNvPr>
              <p14:cNvContentPartPr/>
              <p14:nvPr/>
            </p14:nvContentPartPr>
            <p14:xfrm>
              <a:off x="3789120" y="4437160"/>
              <a:ext cx="202320" cy="691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D1F77A1-BCCA-46C1-9F3D-7218E46E953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71480" y="4419529"/>
                <a:ext cx="23796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75D6DB-69F5-4E20-B1EC-78D3662DA2FF}"/>
                  </a:ext>
                </a:extLst>
              </p14:cNvPr>
              <p14:cNvContentPartPr/>
              <p14:nvPr/>
            </p14:nvContentPartPr>
            <p14:xfrm>
              <a:off x="4164960" y="4401160"/>
              <a:ext cx="327240" cy="689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75D6DB-69F5-4E20-B1EC-78D3662DA2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7320" y="4383169"/>
                <a:ext cx="362880" cy="725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787B6F-145A-4871-A980-0731D09B7B53}"/>
                  </a:ext>
                </a:extLst>
              </p14:cNvPr>
              <p14:cNvContentPartPr/>
              <p14:nvPr/>
            </p14:nvContentPartPr>
            <p14:xfrm>
              <a:off x="4947600" y="4510600"/>
              <a:ext cx="201600" cy="21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787B6F-145A-4871-A980-0731D09B7B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29960" y="4492600"/>
                <a:ext cx="2372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5609280-4380-49FA-90EB-DF0E9B22D611}"/>
                  </a:ext>
                </a:extLst>
              </p14:cNvPr>
              <p14:cNvContentPartPr/>
              <p14:nvPr/>
            </p14:nvContentPartPr>
            <p14:xfrm>
              <a:off x="5374200" y="4161400"/>
              <a:ext cx="173160" cy="58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5609280-4380-49FA-90EB-DF0E9B22D6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56560" y="4143411"/>
                <a:ext cx="20880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C47D194-0A46-456C-A28A-88372F4E36F8}"/>
                  </a:ext>
                </a:extLst>
              </p14:cNvPr>
              <p14:cNvContentPartPr/>
              <p14:nvPr/>
            </p14:nvContentPartPr>
            <p14:xfrm>
              <a:off x="5770560" y="4306840"/>
              <a:ext cx="273960" cy="36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C47D194-0A46-456C-A28A-88372F4E36F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52897" y="4288858"/>
                <a:ext cx="309647" cy="4024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A864B1F-AC40-483D-9B2F-6AB87BC1DCA0}"/>
                  </a:ext>
                </a:extLst>
              </p14:cNvPr>
              <p14:cNvContentPartPr/>
              <p14:nvPr/>
            </p14:nvContentPartPr>
            <p14:xfrm>
              <a:off x="2162640" y="3809680"/>
              <a:ext cx="100080" cy="20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A864B1F-AC40-483D-9B2F-6AB87BC1DCA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44640" y="3792040"/>
                <a:ext cx="135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6CA0B77-99AC-43E8-9AF2-7FEBA1C40BAF}"/>
                  </a:ext>
                </a:extLst>
              </p14:cNvPr>
              <p14:cNvContentPartPr/>
              <p14:nvPr/>
            </p14:nvContentPartPr>
            <p14:xfrm>
              <a:off x="2143200" y="3578920"/>
              <a:ext cx="180720" cy="139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6CA0B77-99AC-43E8-9AF2-7FEBA1C40BA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125560" y="3561280"/>
                <a:ext cx="216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EBDA949-F69D-4459-8E19-4EB96C697DE5}"/>
                  </a:ext>
                </a:extLst>
              </p14:cNvPr>
              <p14:cNvContentPartPr/>
              <p14:nvPr/>
            </p14:nvContentPartPr>
            <p14:xfrm>
              <a:off x="3779040" y="3684400"/>
              <a:ext cx="204120" cy="451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EBDA949-F69D-4459-8E19-4EB96C697DE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761400" y="3666760"/>
                <a:ext cx="239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121D35A-7262-4607-8187-FB223D8AA4D9}"/>
                  </a:ext>
                </a:extLst>
              </p14:cNvPr>
              <p14:cNvContentPartPr/>
              <p14:nvPr/>
            </p14:nvContentPartPr>
            <p14:xfrm>
              <a:off x="3789120" y="3430600"/>
              <a:ext cx="194040" cy="13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121D35A-7262-4607-8187-FB223D8AA4D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71480" y="3412960"/>
                <a:ext cx="2296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604AF06-C60C-4766-92D0-896446CDAD1F}"/>
                  </a:ext>
                </a:extLst>
              </p14:cNvPr>
              <p14:cNvContentPartPr/>
              <p14:nvPr/>
            </p14:nvContentPartPr>
            <p14:xfrm>
              <a:off x="3362520" y="3687640"/>
              <a:ext cx="216720" cy="235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604AF06-C60C-4766-92D0-896446CDAD1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44880" y="3670000"/>
                <a:ext cx="2523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BE8D26B-BFEF-4FEB-91C2-823E50B12541}"/>
                  </a:ext>
                </a:extLst>
              </p14:cNvPr>
              <p14:cNvContentPartPr/>
              <p14:nvPr/>
            </p14:nvContentPartPr>
            <p14:xfrm>
              <a:off x="4917000" y="3708160"/>
              <a:ext cx="185040" cy="203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BE8D26B-BFEF-4FEB-91C2-823E50B1254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99000" y="3690160"/>
                <a:ext cx="2206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0D57001-2024-4501-9E34-A2B3E4D2E781}"/>
                  </a:ext>
                </a:extLst>
              </p14:cNvPr>
              <p14:cNvContentPartPr/>
              <p14:nvPr/>
            </p14:nvContentPartPr>
            <p14:xfrm>
              <a:off x="2453520" y="3520600"/>
              <a:ext cx="583200" cy="636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0D57001-2024-4501-9E34-A2B3E4D2E78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35520" y="3502960"/>
                <a:ext cx="61884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C2E1103-30B3-4E03-909C-73AC00E4AA58}"/>
                  </a:ext>
                </a:extLst>
              </p14:cNvPr>
              <p14:cNvContentPartPr/>
              <p14:nvPr/>
            </p14:nvContentPartPr>
            <p14:xfrm>
              <a:off x="5282760" y="3272920"/>
              <a:ext cx="884160" cy="824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C2E1103-30B3-4E03-909C-73AC00E4AA5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65120" y="3255280"/>
                <a:ext cx="919800" cy="85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2B1028F-D917-4F2F-A0FF-32CFAC580073}"/>
                  </a:ext>
                </a:extLst>
              </p14:cNvPr>
              <p14:cNvContentPartPr/>
              <p14:nvPr/>
            </p14:nvContentPartPr>
            <p14:xfrm>
              <a:off x="4100520" y="3469840"/>
              <a:ext cx="584280" cy="697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2B1028F-D917-4F2F-A0FF-32CFAC5800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082520" y="3452200"/>
                <a:ext cx="619920" cy="73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865867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5561280" cy="302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5596920" cy="30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14:cNvPr>
              <p14:cNvContentPartPr/>
              <p14:nvPr/>
            </p14:nvContentPartPr>
            <p14:xfrm>
              <a:off x="6227400" y="1756600"/>
              <a:ext cx="741960" cy="1098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9760" y="1738960"/>
                <a:ext cx="7776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14:cNvPr>
              <p14:cNvContentPartPr/>
              <p14:nvPr/>
            </p14:nvContentPartPr>
            <p14:xfrm>
              <a:off x="6928680" y="1753720"/>
              <a:ext cx="300600" cy="57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10680" y="1736080"/>
                <a:ext cx="33624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14:cNvPr>
              <p14:cNvContentPartPr/>
              <p14:nvPr/>
            </p14:nvContentPartPr>
            <p14:xfrm>
              <a:off x="609240" y="1056040"/>
              <a:ext cx="2529000" cy="538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600" y="1038412"/>
                <a:ext cx="2564640" cy="574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14:cNvPr>
              <p14:cNvContentPartPr/>
              <p14:nvPr/>
            </p14:nvContentPartPr>
            <p14:xfrm>
              <a:off x="3453960" y="993040"/>
              <a:ext cx="1543680" cy="56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35960" y="975051"/>
                <a:ext cx="1579320" cy="601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14:cNvPr>
              <p14:cNvContentPartPr/>
              <p14:nvPr/>
            </p14:nvContentPartPr>
            <p14:xfrm>
              <a:off x="497640" y="1665880"/>
              <a:ext cx="1187640" cy="396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9640" y="1648256"/>
                <a:ext cx="1223280" cy="431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14:cNvPr>
              <p14:cNvContentPartPr/>
              <p14:nvPr/>
            </p14:nvContentPartPr>
            <p14:xfrm>
              <a:off x="995160" y="2488840"/>
              <a:ext cx="234000" cy="36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7520" y="2470840"/>
                <a:ext cx="26964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14:cNvPr>
              <p14:cNvContentPartPr/>
              <p14:nvPr/>
            </p14:nvContentPartPr>
            <p14:xfrm>
              <a:off x="903720" y="2243680"/>
              <a:ext cx="315000" cy="113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6080" y="2226040"/>
                <a:ext cx="3506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14:cNvPr>
              <p14:cNvContentPartPr/>
              <p14:nvPr/>
            </p14:nvContentPartPr>
            <p14:xfrm>
              <a:off x="1442640" y="2509000"/>
              <a:ext cx="191880" cy="11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24640" y="2491360"/>
                <a:ext cx="227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14:cNvPr>
              <p14:cNvContentPartPr/>
              <p14:nvPr/>
            </p14:nvContentPartPr>
            <p14:xfrm>
              <a:off x="1432200" y="2650840"/>
              <a:ext cx="183600" cy="11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14200" y="2632840"/>
                <a:ext cx="219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14:cNvPr>
              <p14:cNvContentPartPr/>
              <p14:nvPr/>
            </p14:nvContentPartPr>
            <p14:xfrm>
              <a:off x="1822800" y="2247640"/>
              <a:ext cx="391320" cy="602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5160" y="2229640"/>
                <a:ext cx="4269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14:cNvPr>
              <p14:cNvContentPartPr/>
              <p14:nvPr/>
            </p14:nvContentPartPr>
            <p14:xfrm>
              <a:off x="2302680" y="2753080"/>
              <a:ext cx="24120" cy="83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4680" y="2735080"/>
                <a:ext cx="59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14:cNvPr>
              <p14:cNvContentPartPr/>
              <p14:nvPr/>
            </p14:nvContentPartPr>
            <p14:xfrm>
              <a:off x="2305920" y="24888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14:cNvPr>
              <p14:cNvContentPartPr/>
              <p14:nvPr/>
            </p14:nvContentPartPr>
            <p14:xfrm>
              <a:off x="2440560" y="2709160"/>
              <a:ext cx="203040" cy="101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22920" y="2691520"/>
                <a:ext cx="2386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14:cNvPr>
              <p14:cNvContentPartPr/>
              <p14:nvPr/>
            </p14:nvContentPartPr>
            <p14:xfrm>
              <a:off x="1742160" y="2946040"/>
              <a:ext cx="937800" cy="224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4520" y="2928400"/>
                <a:ext cx="9734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14:cNvPr>
              <p14:cNvContentPartPr/>
              <p14:nvPr/>
            </p14:nvContentPartPr>
            <p14:xfrm>
              <a:off x="3068040" y="2206240"/>
              <a:ext cx="149400" cy="9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2188240"/>
                <a:ext cx="1850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14:cNvPr>
              <p14:cNvContentPartPr/>
              <p14:nvPr/>
            </p14:nvContentPartPr>
            <p14:xfrm>
              <a:off x="2813880" y="2630680"/>
              <a:ext cx="415800" cy="273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880" y="2612680"/>
                <a:ext cx="45144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14:cNvPr>
              <p14:cNvContentPartPr/>
              <p14:nvPr/>
            </p14:nvContentPartPr>
            <p14:xfrm>
              <a:off x="2790480" y="2382280"/>
              <a:ext cx="419040" cy="19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72825" y="2364280"/>
                <a:ext cx="454711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14:cNvPr>
              <p14:cNvContentPartPr/>
              <p14:nvPr/>
            </p14:nvContentPartPr>
            <p14:xfrm>
              <a:off x="3484560" y="2573800"/>
              <a:ext cx="157680" cy="17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66920" y="2555800"/>
                <a:ext cx="193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14:cNvPr>
              <p14:cNvContentPartPr/>
              <p14:nvPr/>
            </p14:nvContentPartPr>
            <p14:xfrm>
              <a:off x="3484560" y="2669200"/>
              <a:ext cx="153720" cy="11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6920" y="265120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14:cNvPr>
              <p14:cNvContentPartPr/>
              <p14:nvPr/>
            </p14:nvContentPartPr>
            <p14:xfrm>
              <a:off x="3870480" y="2132440"/>
              <a:ext cx="578160" cy="80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52840" y="2114792"/>
                <a:ext cx="613800" cy="838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14:cNvPr>
              <p14:cNvContentPartPr/>
              <p14:nvPr/>
            </p14:nvContentPartPr>
            <p14:xfrm>
              <a:off x="2021520" y="1818160"/>
              <a:ext cx="10440" cy="13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03520" y="1800520"/>
                <a:ext cx="460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14:cNvPr>
              <p14:cNvContentPartPr/>
              <p14:nvPr/>
            </p14:nvContentPartPr>
            <p14:xfrm>
              <a:off x="2008920" y="1678120"/>
              <a:ext cx="5040" cy="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91280" y="1660120"/>
                <a:ext cx="40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14:cNvPr>
              <p14:cNvContentPartPr/>
              <p14:nvPr/>
            </p14:nvContentPartPr>
            <p14:xfrm>
              <a:off x="2177040" y="1767760"/>
              <a:ext cx="76680" cy="181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59040" y="1749760"/>
                <a:ext cx="1123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14:cNvPr>
              <p14:cNvContentPartPr/>
              <p14:nvPr/>
            </p14:nvContentPartPr>
            <p14:xfrm>
              <a:off x="4287360" y="1483000"/>
              <a:ext cx="639720" cy="61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69370" y="1465350"/>
                <a:ext cx="675340" cy="646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14:cNvPr>
              <p14:cNvContentPartPr/>
              <p14:nvPr/>
            </p14:nvContentPartPr>
            <p14:xfrm>
              <a:off x="2661240" y="1473280"/>
              <a:ext cx="1330920" cy="55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43600" y="1455640"/>
                <a:ext cx="136656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C1D1DAF-5662-4EA4-9160-59DC3F492CD9}"/>
                  </a:ext>
                </a:extLst>
              </p14:cNvPr>
              <p14:cNvContentPartPr/>
              <p14:nvPr/>
            </p14:nvContentPartPr>
            <p14:xfrm>
              <a:off x="487200" y="3565960"/>
              <a:ext cx="261720" cy="375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C1D1DAF-5662-4EA4-9160-59DC3F492CD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9225" y="3547960"/>
                <a:ext cx="297311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82C097-D505-47A1-A623-C5D603BA0453}"/>
                  </a:ext>
                </a:extLst>
              </p14:cNvPr>
              <p14:cNvContentPartPr/>
              <p14:nvPr/>
            </p14:nvContentPartPr>
            <p14:xfrm>
              <a:off x="1269840" y="3777640"/>
              <a:ext cx="183600" cy="29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82C097-D505-47A1-A623-C5D603BA04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1840" y="3759640"/>
                <a:ext cx="219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0EDE224-3723-4839-B532-7531B0BABBAB}"/>
                  </a:ext>
                </a:extLst>
              </p14:cNvPr>
              <p14:cNvContentPartPr/>
              <p14:nvPr/>
            </p14:nvContentPartPr>
            <p14:xfrm>
              <a:off x="1249320" y="3533200"/>
              <a:ext cx="189720" cy="114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0EDE224-3723-4839-B532-7531B0BABB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31680" y="3515200"/>
                <a:ext cx="2253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E75D8B-2A3D-49D6-9029-AA14CD3BE022}"/>
                  </a:ext>
                </a:extLst>
              </p14:cNvPr>
              <p14:cNvContentPartPr/>
              <p14:nvPr/>
            </p14:nvContentPartPr>
            <p14:xfrm>
              <a:off x="1675920" y="3843880"/>
              <a:ext cx="196200" cy="16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E75D8B-2A3D-49D6-9029-AA14CD3BE02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58280" y="3825880"/>
                <a:ext cx="23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7F3AE9-5D32-44E8-8280-C991154464E5}"/>
                  </a:ext>
                </a:extLst>
              </p14:cNvPr>
              <p14:cNvContentPartPr/>
              <p14:nvPr/>
            </p14:nvContentPartPr>
            <p14:xfrm>
              <a:off x="1696440" y="3945400"/>
              <a:ext cx="196200" cy="17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7F3AE9-5D32-44E8-8280-C991154464E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78440" y="3927400"/>
                <a:ext cx="2318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8E5A27D-BDF9-413C-BC9E-260D77A36E3A}"/>
                  </a:ext>
                </a:extLst>
              </p14:cNvPr>
              <p14:cNvContentPartPr/>
              <p14:nvPr/>
            </p14:nvContentPartPr>
            <p14:xfrm>
              <a:off x="1737120" y="4512760"/>
              <a:ext cx="23904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8E5A27D-BDF9-413C-BC9E-260D77A36E3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19120" y="4494760"/>
                <a:ext cx="274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F267B0-F8C2-4A46-9111-893B37ABEE1F}"/>
                  </a:ext>
                </a:extLst>
              </p14:cNvPr>
              <p14:cNvContentPartPr/>
              <p14:nvPr/>
            </p14:nvContentPartPr>
            <p14:xfrm>
              <a:off x="1767360" y="4632280"/>
              <a:ext cx="1926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F267B0-F8C2-4A46-9111-893B37ABEE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49720" y="461428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EE1BB5F-86BD-4165-9F4E-EFF217B7B2AA}"/>
                  </a:ext>
                </a:extLst>
              </p14:cNvPr>
              <p14:cNvContentPartPr/>
              <p14:nvPr/>
            </p14:nvContentPartPr>
            <p14:xfrm>
              <a:off x="2215560" y="4571440"/>
              <a:ext cx="99720" cy="235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EE1BB5F-86BD-4165-9F4E-EFF217B7B2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97560" y="4553800"/>
                <a:ext cx="1353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5471F1-669D-4405-A1A9-730400124B22}"/>
                  </a:ext>
                </a:extLst>
              </p14:cNvPr>
              <p14:cNvContentPartPr/>
              <p14:nvPr/>
            </p14:nvContentPartPr>
            <p14:xfrm>
              <a:off x="2163720" y="4355800"/>
              <a:ext cx="196920" cy="14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5471F1-669D-4405-A1A9-730400124B2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45720" y="4337800"/>
                <a:ext cx="232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44C8B5-CF9C-4DD0-859C-2F5428BBF306}"/>
                  </a:ext>
                </a:extLst>
              </p14:cNvPr>
              <p14:cNvContentPartPr/>
              <p14:nvPr/>
            </p14:nvContentPartPr>
            <p14:xfrm>
              <a:off x="2498880" y="4482160"/>
              <a:ext cx="143640" cy="295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44C8B5-CF9C-4DD0-859C-2F5428BBF3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4464160"/>
                <a:ext cx="179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84F27-E3D6-4F8D-91AD-B6C23AA377E3}"/>
                  </a:ext>
                </a:extLst>
              </p14:cNvPr>
              <p14:cNvContentPartPr/>
              <p14:nvPr/>
            </p14:nvContentPartPr>
            <p14:xfrm>
              <a:off x="2661240" y="4683400"/>
              <a:ext cx="92520" cy="150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84F27-E3D6-4F8D-91AD-B6C23AA377E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3240" y="4665400"/>
                <a:ext cx="128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8E6189-0AB3-44BC-A8BE-0F211F1BF1B0}"/>
                  </a:ext>
                </a:extLst>
              </p14:cNvPr>
              <p14:cNvContentPartPr/>
              <p14:nvPr/>
            </p14:nvContentPartPr>
            <p14:xfrm>
              <a:off x="2651520" y="4673320"/>
              <a:ext cx="111600" cy="9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8E6189-0AB3-44BC-A8BE-0F211F1BF1B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33520" y="4655680"/>
                <a:ext cx="1472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D3BB08-F507-479F-BF93-2DB77C3EDA2E}"/>
                  </a:ext>
                </a:extLst>
              </p14:cNvPr>
              <p14:cNvContentPartPr/>
              <p14:nvPr/>
            </p14:nvContentPartPr>
            <p14:xfrm>
              <a:off x="3357480" y="4551280"/>
              <a:ext cx="1753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D3BB08-F507-479F-BF93-2DB77C3EDA2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39480" y="4533280"/>
                <a:ext cx="2109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D1F77A1-BCCA-46C1-9F3D-7218E46E953D}"/>
                  </a:ext>
                </a:extLst>
              </p14:cNvPr>
              <p14:cNvContentPartPr/>
              <p14:nvPr/>
            </p14:nvContentPartPr>
            <p14:xfrm>
              <a:off x="3789120" y="4437160"/>
              <a:ext cx="202320" cy="691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D1F77A1-BCCA-46C1-9F3D-7218E46E953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71480" y="4419529"/>
                <a:ext cx="23796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75D6DB-69F5-4E20-B1EC-78D3662DA2FF}"/>
                  </a:ext>
                </a:extLst>
              </p14:cNvPr>
              <p14:cNvContentPartPr/>
              <p14:nvPr/>
            </p14:nvContentPartPr>
            <p14:xfrm>
              <a:off x="4164960" y="4401160"/>
              <a:ext cx="327240" cy="689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75D6DB-69F5-4E20-B1EC-78D3662DA2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7320" y="4383169"/>
                <a:ext cx="362880" cy="725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787B6F-145A-4871-A980-0731D09B7B53}"/>
                  </a:ext>
                </a:extLst>
              </p14:cNvPr>
              <p14:cNvContentPartPr/>
              <p14:nvPr/>
            </p14:nvContentPartPr>
            <p14:xfrm>
              <a:off x="4947600" y="4510600"/>
              <a:ext cx="201600" cy="21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787B6F-145A-4871-A980-0731D09B7B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29960" y="4492600"/>
                <a:ext cx="2372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5609280-4380-49FA-90EB-DF0E9B22D611}"/>
                  </a:ext>
                </a:extLst>
              </p14:cNvPr>
              <p14:cNvContentPartPr/>
              <p14:nvPr/>
            </p14:nvContentPartPr>
            <p14:xfrm>
              <a:off x="5374200" y="4161400"/>
              <a:ext cx="173160" cy="58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5609280-4380-49FA-90EB-DF0E9B22D6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56560" y="4143411"/>
                <a:ext cx="20880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C47D194-0A46-456C-A28A-88372F4E36F8}"/>
                  </a:ext>
                </a:extLst>
              </p14:cNvPr>
              <p14:cNvContentPartPr/>
              <p14:nvPr/>
            </p14:nvContentPartPr>
            <p14:xfrm>
              <a:off x="5770560" y="4306840"/>
              <a:ext cx="273960" cy="36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C47D194-0A46-456C-A28A-88372F4E36F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52897" y="4288858"/>
                <a:ext cx="309647" cy="4024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0FC8C45-BCB4-401F-935A-4096C9A19542}"/>
                  </a:ext>
                </a:extLst>
              </p14:cNvPr>
              <p14:cNvContentPartPr/>
              <p14:nvPr/>
            </p14:nvContentPartPr>
            <p14:xfrm>
              <a:off x="6228840" y="4713640"/>
              <a:ext cx="110880" cy="15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0FC8C45-BCB4-401F-935A-4096C9A195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11200" y="4696000"/>
                <a:ext cx="1465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42B247-F7AE-4367-9E8B-010D7C55F538}"/>
                  </a:ext>
                </a:extLst>
              </p14:cNvPr>
              <p14:cNvContentPartPr/>
              <p14:nvPr/>
            </p14:nvContentPartPr>
            <p14:xfrm>
              <a:off x="6542760" y="4225840"/>
              <a:ext cx="1611360" cy="46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42B247-F7AE-4367-9E8B-010D7C55F53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25120" y="4208200"/>
                <a:ext cx="1647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254E06B-84BE-447A-8122-261EDEF76375}"/>
                  </a:ext>
                </a:extLst>
              </p14:cNvPr>
              <p14:cNvContentPartPr/>
              <p14:nvPr/>
            </p14:nvContentPartPr>
            <p14:xfrm>
              <a:off x="2174160" y="5557480"/>
              <a:ext cx="1641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254E06B-84BE-447A-8122-261EDEF763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56160" y="5539480"/>
                <a:ext cx="199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95DDC00-68BA-44E7-9E69-431B10860200}"/>
                  </a:ext>
                </a:extLst>
              </p14:cNvPr>
              <p14:cNvContentPartPr/>
              <p14:nvPr/>
            </p14:nvContentPartPr>
            <p14:xfrm>
              <a:off x="2214480" y="5648560"/>
              <a:ext cx="15444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95DDC00-68BA-44E7-9E69-431B1086020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96480" y="5630920"/>
                <a:ext cx="190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B6DC28-BA34-4602-AA77-61123F2B9BDB}"/>
                  </a:ext>
                </a:extLst>
              </p14:cNvPr>
              <p14:cNvContentPartPr/>
              <p14:nvPr/>
            </p14:nvContentPartPr>
            <p14:xfrm>
              <a:off x="2539560" y="5678800"/>
              <a:ext cx="569520" cy="32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B6DC28-BA34-4602-AA77-61123F2B9BD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521920" y="5660820"/>
                <a:ext cx="605160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7FE821-13DC-4476-9031-D308DD429A53}"/>
                  </a:ext>
                </a:extLst>
              </p14:cNvPr>
              <p14:cNvContentPartPr/>
              <p14:nvPr/>
            </p14:nvContentPartPr>
            <p14:xfrm>
              <a:off x="1625160" y="5389360"/>
              <a:ext cx="355320" cy="349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7FE821-13DC-4476-9031-D308DD429A5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07520" y="5371720"/>
                <a:ext cx="390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D8DDBBE-64B9-4238-B3FE-53945EC4D12B}"/>
                  </a:ext>
                </a:extLst>
              </p14:cNvPr>
              <p14:cNvContentPartPr/>
              <p14:nvPr/>
            </p14:nvContentPartPr>
            <p14:xfrm>
              <a:off x="2162640" y="3809680"/>
              <a:ext cx="100080" cy="20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D8DDBBE-64B9-4238-B3FE-53945EC4D1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4640" y="3792040"/>
                <a:ext cx="135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31674-4FE4-41B8-AE5D-533C5F66DF05}"/>
                  </a:ext>
                </a:extLst>
              </p14:cNvPr>
              <p14:cNvContentPartPr/>
              <p14:nvPr/>
            </p14:nvContentPartPr>
            <p14:xfrm>
              <a:off x="2143200" y="3578920"/>
              <a:ext cx="180720" cy="139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31674-4FE4-41B8-AE5D-533C5F66DF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125560" y="3561280"/>
                <a:ext cx="216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0A68E4-B019-467B-ACB8-B58146F4EE98}"/>
                  </a:ext>
                </a:extLst>
              </p14:cNvPr>
              <p14:cNvContentPartPr/>
              <p14:nvPr/>
            </p14:nvContentPartPr>
            <p14:xfrm>
              <a:off x="3779040" y="3684400"/>
              <a:ext cx="204120" cy="451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0A68E4-B019-467B-ACB8-B58146F4EE9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61400" y="3666760"/>
                <a:ext cx="239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57FE97-30BC-4A23-AE08-E362EAEA6BFB}"/>
                  </a:ext>
                </a:extLst>
              </p14:cNvPr>
              <p14:cNvContentPartPr/>
              <p14:nvPr/>
            </p14:nvContentPartPr>
            <p14:xfrm>
              <a:off x="3789120" y="3430600"/>
              <a:ext cx="194040" cy="13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57FE97-30BC-4A23-AE08-E362EAEA6BF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71480" y="3412960"/>
                <a:ext cx="2296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02C7AFD-496E-4124-A1AB-B5B7DAD7F811}"/>
                  </a:ext>
                </a:extLst>
              </p14:cNvPr>
              <p14:cNvContentPartPr/>
              <p14:nvPr/>
            </p14:nvContentPartPr>
            <p14:xfrm>
              <a:off x="3362520" y="3687640"/>
              <a:ext cx="216720" cy="235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02C7AFD-496E-4124-A1AB-B5B7DAD7F8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44880" y="3670000"/>
                <a:ext cx="2523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790F00E-FFE0-425D-8FF5-F9B6AE0BD57D}"/>
                  </a:ext>
                </a:extLst>
              </p14:cNvPr>
              <p14:cNvContentPartPr/>
              <p14:nvPr/>
            </p14:nvContentPartPr>
            <p14:xfrm>
              <a:off x="4917000" y="3708160"/>
              <a:ext cx="185040" cy="203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790F00E-FFE0-425D-8FF5-F9B6AE0BD5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9000" y="3690160"/>
                <a:ext cx="2206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05924A-03F0-4023-AA9F-2F65211C7A5A}"/>
                  </a:ext>
                </a:extLst>
              </p14:cNvPr>
              <p14:cNvContentPartPr/>
              <p14:nvPr/>
            </p14:nvContentPartPr>
            <p14:xfrm>
              <a:off x="2453520" y="3520600"/>
              <a:ext cx="583200" cy="636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05924A-03F0-4023-AA9F-2F65211C7A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35520" y="3502960"/>
                <a:ext cx="61884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E71072B-CF6B-4430-9D3C-1F11DB679040}"/>
                  </a:ext>
                </a:extLst>
              </p14:cNvPr>
              <p14:cNvContentPartPr/>
              <p14:nvPr/>
            </p14:nvContentPartPr>
            <p14:xfrm>
              <a:off x="5282760" y="3272920"/>
              <a:ext cx="884160" cy="824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E71072B-CF6B-4430-9D3C-1F11DB6790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65120" y="3255280"/>
                <a:ext cx="919800" cy="85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D61BDEF-FF99-48EF-82EB-D61D611C5BED}"/>
                  </a:ext>
                </a:extLst>
              </p14:cNvPr>
              <p14:cNvContentPartPr/>
              <p14:nvPr/>
            </p14:nvContentPartPr>
            <p14:xfrm>
              <a:off x="4100520" y="3469840"/>
              <a:ext cx="584280" cy="697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D61BDEF-FF99-48EF-82EB-D61D611C5BE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82520" y="3452200"/>
                <a:ext cx="6199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5950D54-9384-4445-9B9C-345718C9FB88}"/>
                  </a:ext>
                </a:extLst>
              </p14:cNvPr>
              <p14:cNvContentPartPr/>
              <p14:nvPr/>
            </p14:nvContentPartPr>
            <p14:xfrm>
              <a:off x="2570880" y="5292880"/>
              <a:ext cx="466920" cy="321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5950D54-9384-4445-9B9C-345718C9FB8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52894" y="5275240"/>
                <a:ext cx="502533" cy="35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041565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5561280" cy="302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5596920" cy="30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14:cNvPr>
              <p14:cNvContentPartPr/>
              <p14:nvPr/>
            </p14:nvContentPartPr>
            <p14:xfrm>
              <a:off x="6227400" y="1756600"/>
              <a:ext cx="741960" cy="1098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9760" y="1738960"/>
                <a:ext cx="7776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14:cNvPr>
              <p14:cNvContentPartPr/>
              <p14:nvPr/>
            </p14:nvContentPartPr>
            <p14:xfrm>
              <a:off x="6928680" y="1753720"/>
              <a:ext cx="300600" cy="57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10680" y="1736080"/>
                <a:ext cx="33624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14:cNvPr>
              <p14:cNvContentPartPr/>
              <p14:nvPr/>
            </p14:nvContentPartPr>
            <p14:xfrm>
              <a:off x="609240" y="1056040"/>
              <a:ext cx="2529000" cy="538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600" y="1038412"/>
                <a:ext cx="2564640" cy="574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14:cNvPr>
              <p14:cNvContentPartPr/>
              <p14:nvPr/>
            </p14:nvContentPartPr>
            <p14:xfrm>
              <a:off x="3453960" y="993040"/>
              <a:ext cx="1543680" cy="56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35960" y="975051"/>
                <a:ext cx="1579320" cy="601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14:cNvPr>
              <p14:cNvContentPartPr/>
              <p14:nvPr/>
            </p14:nvContentPartPr>
            <p14:xfrm>
              <a:off x="497640" y="1665880"/>
              <a:ext cx="1187640" cy="396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9640" y="1648256"/>
                <a:ext cx="1223280" cy="431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14:cNvPr>
              <p14:cNvContentPartPr/>
              <p14:nvPr/>
            </p14:nvContentPartPr>
            <p14:xfrm>
              <a:off x="995160" y="2488840"/>
              <a:ext cx="234000" cy="36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7520" y="2470840"/>
                <a:ext cx="26964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14:cNvPr>
              <p14:cNvContentPartPr/>
              <p14:nvPr/>
            </p14:nvContentPartPr>
            <p14:xfrm>
              <a:off x="903720" y="2243680"/>
              <a:ext cx="315000" cy="113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6080" y="2226040"/>
                <a:ext cx="3506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14:cNvPr>
              <p14:cNvContentPartPr/>
              <p14:nvPr/>
            </p14:nvContentPartPr>
            <p14:xfrm>
              <a:off x="1442640" y="2509000"/>
              <a:ext cx="191880" cy="11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24640" y="2491360"/>
                <a:ext cx="227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14:cNvPr>
              <p14:cNvContentPartPr/>
              <p14:nvPr/>
            </p14:nvContentPartPr>
            <p14:xfrm>
              <a:off x="1432200" y="2650840"/>
              <a:ext cx="183600" cy="11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14200" y="2632840"/>
                <a:ext cx="219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14:cNvPr>
              <p14:cNvContentPartPr/>
              <p14:nvPr/>
            </p14:nvContentPartPr>
            <p14:xfrm>
              <a:off x="1822800" y="2247640"/>
              <a:ext cx="391320" cy="602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5160" y="2229640"/>
                <a:ext cx="4269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14:cNvPr>
              <p14:cNvContentPartPr/>
              <p14:nvPr/>
            </p14:nvContentPartPr>
            <p14:xfrm>
              <a:off x="2302680" y="2753080"/>
              <a:ext cx="24120" cy="83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4680" y="2735080"/>
                <a:ext cx="59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14:cNvPr>
              <p14:cNvContentPartPr/>
              <p14:nvPr/>
            </p14:nvContentPartPr>
            <p14:xfrm>
              <a:off x="2305920" y="24888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14:cNvPr>
              <p14:cNvContentPartPr/>
              <p14:nvPr/>
            </p14:nvContentPartPr>
            <p14:xfrm>
              <a:off x="2440560" y="2709160"/>
              <a:ext cx="203040" cy="101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22920" y="2691520"/>
                <a:ext cx="2386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14:cNvPr>
              <p14:cNvContentPartPr/>
              <p14:nvPr/>
            </p14:nvContentPartPr>
            <p14:xfrm>
              <a:off x="1742160" y="2946040"/>
              <a:ext cx="937800" cy="224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4520" y="2928400"/>
                <a:ext cx="9734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14:cNvPr>
              <p14:cNvContentPartPr/>
              <p14:nvPr/>
            </p14:nvContentPartPr>
            <p14:xfrm>
              <a:off x="3068040" y="2206240"/>
              <a:ext cx="149400" cy="9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2188240"/>
                <a:ext cx="1850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14:cNvPr>
              <p14:cNvContentPartPr/>
              <p14:nvPr/>
            </p14:nvContentPartPr>
            <p14:xfrm>
              <a:off x="2813880" y="2630680"/>
              <a:ext cx="415800" cy="273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880" y="2612680"/>
                <a:ext cx="45144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14:cNvPr>
              <p14:cNvContentPartPr/>
              <p14:nvPr/>
            </p14:nvContentPartPr>
            <p14:xfrm>
              <a:off x="2790480" y="2382280"/>
              <a:ext cx="419040" cy="19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72825" y="2364280"/>
                <a:ext cx="454711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14:cNvPr>
              <p14:cNvContentPartPr/>
              <p14:nvPr/>
            </p14:nvContentPartPr>
            <p14:xfrm>
              <a:off x="3484560" y="2573800"/>
              <a:ext cx="157680" cy="17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66920" y="2555800"/>
                <a:ext cx="193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14:cNvPr>
              <p14:cNvContentPartPr/>
              <p14:nvPr/>
            </p14:nvContentPartPr>
            <p14:xfrm>
              <a:off x="3484560" y="2669200"/>
              <a:ext cx="153720" cy="11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6920" y="265120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14:cNvPr>
              <p14:cNvContentPartPr/>
              <p14:nvPr/>
            </p14:nvContentPartPr>
            <p14:xfrm>
              <a:off x="3870480" y="2132440"/>
              <a:ext cx="578160" cy="80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52840" y="2114792"/>
                <a:ext cx="613800" cy="838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14:cNvPr>
              <p14:cNvContentPartPr/>
              <p14:nvPr/>
            </p14:nvContentPartPr>
            <p14:xfrm>
              <a:off x="2021520" y="1818160"/>
              <a:ext cx="10440" cy="13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03520" y="1800520"/>
                <a:ext cx="460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14:cNvPr>
              <p14:cNvContentPartPr/>
              <p14:nvPr/>
            </p14:nvContentPartPr>
            <p14:xfrm>
              <a:off x="2008920" y="1678120"/>
              <a:ext cx="5040" cy="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91280" y="1660120"/>
                <a:ext cx="40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14:cNvPr>
              <p14:cNvContentPartPr/>
              <p14:nvPr/>
            </p14:nvContentPartPr>
            <p14:xfrm>
              <a:off x="2177040" y="1767760"/>
              <a:ext cx="76680" cy="181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59040" y="1749760"/>
                <a:ext cx="1123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14:cNvPr>
              <p14:cNvContentPartPr/>
              <p14:nvPr/>
            </p14:nvContentPartPr>
            <p14:xfrm>
              <a:off x="4287360" y="1483000"/>
              <a:ext cx="639720" cy="61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69370" y="1465350"/>
                <a:ext cx="675340" cy="646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14:cNvPr>
              <p14:cNvContentPartPr/>
              <p14:nvPr/>
            </p14:nvContentPartPr>
            <p14:xfrm>
              <a:off x="2661240" y="1473280"/>
              <a:ext cx="1330920" cy="55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43600" y="1455640"/>
                <a:ext cx="136656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C1D1DAF-5662-4EA4-9160-59DC3F492CD9}"/>
                  </a:ext>
                </a:extLst>
              </p14:cNvPr>
              <p14:cNvContentPartPr/>
              <p14:nvPr/>
            </p14:nvContentPartPr>
            <p14:xfrm>
              <a:off x="487200" y="3565960"/>
              <a:ext cx="261720" cy="375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C1D1DAF-5662-4EA4-9160-59DC3F492CD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9225" y="3547960"/>
                <a:ext cx="297311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82C097-D505-47A1-A623-C5D603BA0453}"/>
                  </a:ext>
                </a:extLst>
              </p14:cNvPr>
              <p14:cNvContentPartPr/>
              <p14:nvPr/>
            </p14:nvContentPartPr>
            <p14:xfrm>
              <a:off x="1269840" y="3777640"/>
              <a:ext cx="183600" cy="29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82C097-D505-47A1-A623-C5D603BA04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1840" y="3759640"/>
                <a:ext cx="219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0EDE224-3723-4839-B532-7531B0BABBAB}"/>
                  </a:ext>
                </a:extLst>
              </p14:cNvPr>
              <p14:cNvContentPartPr/>
              <p14:nvPr/>
            </p14:nvContentPartPr>
            <p14:xfrm>
              <a:off x="1249320" y="3533200"/>
              <a:ext cx="189720" cy="114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0EDE224-3723-4839-B532-7531B0BABB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31680" y="3515200"/>
                <a:ext cx="2253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E75D8B-2A3D-49D6-9029-AA14CD3BE022}"/>
                  </a:ext>
                </a:extLst>
              </p14:cNvPr>
              <p14:cNvContentPartPr/>
              <p14:nvPr/>
            </p14:nvContentPartPr>
            <p14:xfrm>
              <a:off x="1675920" y="3843880"/>
              <a:ext cx="196200" cy="16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E75D8B-2A3D-49D6-9029-AA14CD3BE02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58280" y="3825880"/>
                <a:ext cx="23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7F3AE9-5D32-44E8-8280-C991154464E5}"/>
                  </a:ext>
                </a:extLst>
              </p14:cNvPr>
              <p14:cNvContentPartPr/>
              <p14:nvPr/>
            </p14:nvContentPartPr>
            <p14:xfrm>
              <a:off x="1696440" y="3945400"/>
              <a:ext cx="196200" cy="17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7F3AE9-5D32-44E8-8280-C991154464E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78440" y="3927400"/>
                <a:ext cx="2318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8E5A27D-BDF9-413C-BC9E-260D77A36E3A}"/>
                  </a:ext>
                </a:extLst>
              </p14:cNvPr>
              <p14:cNvContentPartPr/>
              <p14:nvPr/>
            </p14:nvContentPartPr>
            <p14:xfrm>
              <a:off x="1737120" y="4512760"/>
              <a:ext cx="23904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8E5A27D-BDF9-413C-BC9E-260D77A36E3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19120" y="4494760"/>
                <a:ext cx="274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F267B0-F8C2-4A46-9111-893B37ABEE1F}"/>
                  </a:ext>
                </a:extLst>
              </p14:cNvPr>
              <p14:cNvContentPartPr/>
              <p14:nvPr/>
            </p14:nvContentPartPr>
            <p14:xfrm>
              <a:off x="1767360" y="4632280"/>
              <a:ext cx="1926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F267B0-F8C2-4A46-9111-893B37ABEE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49720" y="461428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EE1BB5F-86BD-4165-9F4E-EFF217B7B2AA}"/>
                  </a:ext>
                </a:extLst>
              </p14:cNvPr>
              <p14:cNvContentPartPr/>
              <p14:nvPr/>
            </p14:nvContentPartPr>
            <p14:xfrm>
              <a:off x="2215560" y="4571440"/>
              <a:ext cx="99720" cy="235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EE1BB5F-86BD-4165-9F4E-EFF217B7B2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97560" y="4553800"/>
                <a:ext cx="1353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5471F1-669D-4405-A1A9-730400124B22}"/>
                  </a:ext>
                </a:extLst>
              </p14:cNvPr>
              <p14:cNvContentPartPr/>
              <p14:nvPr/>
            </p14:nvContentPartPr>
            <p14:xfrm>
              <a:off x="2163720" y="4355800"/>
              <a:ext cx="196920" cy="14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5471F1-669D-4405-A1A9-730400124B2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45720" y="4337800"/>
                <a:ext cx="232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44C8B5-CF9C-4DD0-859C-2F5428BBF306}"/>
                  </a:ext>
                </a:extLst>
              </p14:cNvPr>
              <p14:cNvContentPartPr/>
              <p14:nvPr/>
            </p14:nvContentPartPr>
            <p14:xfrm>
              <a:off x="2498880" y="4482160"/>
              <a:ext cx="143640" cy="295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44C8B5-CF9C-4DD0-859C-2F5428BBF3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4464160"/>
                <a:ext cx="179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84F27-E3D6-4F8D-91AD-B6C23AA377E3}"/>
                  </a:ext>
                </a:extLst>
              </p14:cNvPr>
              <p14:cNvContentPartPr/>
              <p14:nvPr/>
            </p14:nvContentPartPr>
            <p14:xfrm>
              <a:off x="2661240" y="4683400"/>
              <a:ext cx="92520" cy="150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84F27-E3D6-4F8D-91AD-B6C23AA377E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3240" y="4665400"/>
                <a:ext cx="128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8E6189-0AB3-44BC-A8BE-0F211F1BF1B0}"/>
                  </a:ext>
                </a:extLst>
              </p14:cNvPr>
              <p14:cNvContentPartPr/>
              <p14:nvPr/>
            </p14:nvContentPartPr>
            <p14:xfrm>
              <a:off x="2651520" y="4673320"/>
              <a:ext cx="111600" cy="9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8E6189-0AB3-44BC-A8BE-0F211F1BF1B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33520" y="4655680"/>
                <a:ext cx="1472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D3BB08-F507-479F-BF93-2DB77C3EDA2E}"/>
                  </a:ext>
                </a:extLst>
              </p14:cNvPr>
              <p14:cNvContentPartPr/>
              <p14:nvPr/>
            </p14:nvContentPartPr>
            <p14:xfrm>
              <a:off x="3357480" y="4551280"/>
              <a:ext cx="1753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D3BB08-F507-479F-BF93-2DB77C3EDA2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39480" y="4533280"/>
                <a:ext cx="2109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D1F77A1-BCCA-46C1-9F3D-7218E46E953D}"/>
                  </a:ext>
                </a:extLst>
              </p14:cNvPr>
              <p14:cNvContentPartPr/>
              <p14:nvPr/>
            </p14:nvContentPartPr>
            <p14:xfrm>
              <a:off x="3789120" y="4437160"/>
              <a:ext cx="202320" cy="691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D1F77A1-BCCA-46C1-9F3D-7218E46E953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71480" y="4419529"/>
                <a:ext cx="23796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75D6DB-69F5-4E20-B1EC-78D3662DA2FF}"/>
                  </a:ext>
                </a:extLst>
              </p14:cNvPr>
              <p14:cNvContentPartPr/>
              <p14:nvPr/>
            </p14:nvContentPartPr>
            <p14:xfrm>
              <a:off x="4164960" y="4401160"/>
              <a:ext cx="327240" cy="689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75D6DB-69F5-4E20-B1EC-78D3662DA2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7320" y="4383169"/>
                <a:ext cx="362880" cy="725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787B6F-145A-4871-A980-0731D09B7B53}"/>
                  </a:ext>
                </a:extLst>
              </p14:cNvPr>
              <p14:cNvContentPartPr/>
              <p14:nvPr/>
            </p14:nvContentPartPr>
            <p14:xfrm>
              <a:off x="4947600" y="4510600"/>
              <a:ext cx="201600" cy="21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787B6F-145A-4871-A980-0731D09B7B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29960" y="4492600"/>
                <a:ext cx="2372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5609280-4380-49FA-90EB-DF0E9B22D611}"/>
                  </a:ext>
                </a:extLst>
              </p14:cNvPr>
              <p14:cNvContentPartPr/>
              <p14:nvPr/>
            </p14:nvContentPartPr>
            <p14:xfrm>
              <a:off x="5374200" y="4161400"/>
              <a:ext cx="173160" cy="58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5609280-4380-49FA-90EB-DF0E9B22D6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56560" y="4143411"/>
                <a:ext cx="20880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C47D194-0A46-456C-A28A-88372F4E36F8}"/>
                  </a:ext>
                </a:extLst>
              </p14:cNvPr>
              <p14:cNvContentPartPr/>
              <p14:nvPr/>
            </p14:nvContentPartPr>
            <p14:xfrm>
              <a:off x="5770560" y="4306840"/>
              <a:ext cx="273960" cy="36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C47D194-0A46-456C-A28A-88372F4E36F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52897" y="4288858"/>
                <a:ext cx="309647" cy="4024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0FC8C45-BCB4-401F-935A-4096C9A19542}"/>
                  </a:ext>
                </a:extLst>
              </p14:cNvPr>
              <p14:cNvContentPartPr/>
              <p14:nvPr/>
            </p14:nvContentPartPr>
            <p14:xfrm>
              <a:off x="6228840" y="4713640"/>
              <a:ext cx="110880" cy="15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0FC8C45-BCB4-401F-935A-4096C9A195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11200" y="4696000"/>
                <a:ext cx="1465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42B247-F7AE-4367-9E8B-010D7C55F538}"/>
                  </a:ext>
                </a:extLst>
              </p14:cNvPr>
              <p14:cNvContentPartPr/>
              <p14:nvPr/>
            </p14:nvContentPartPr>
            <p14:xfrm>
              <a:off x="6542760" y="4225840"/>
              <a:ext cx="1611360" cy="46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42B247-F7AE-4367-9E8B-010D7C55F53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25120" y="4208200"/>
                <a:ext cx="1647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254E06B-84BE-447A-8122-261EDEF76375}"/>
                  </a:ext>
                </a:extLst>
              </p14:cNvPr>
              <p14:cNvContentPartPr/>
              <p14:nvPr/>
            </p14:nvContentPartPr>
            <p14:xfrm>
              <a:off x="2174160" y="5557480"/>
              <a:ext cx="1641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254E06B-84BE-447A-8122-261EDEF763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56160" y="5539480"/>
                <a:ext cx="199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95DDC00-68BA-44E7-9E69-431B10860200}"/>
                  </a:ext>
                </a:extLst>
              </p14:cNvPr>
              <p14:cNvContentPartPr/>
              <p14:nvPr/>
            </p14:nvContentPartPr>
            <p14:xfrm>
              <a:off x="2214480" y="5648560"/>
              <a:ext cx="15444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95DDC00-68BA-44E7-9E69-431B1086020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96480" y="5630920"/>
                <a:ext cx="190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B6DC28-BA34-4602-AA77-61123F2B9BDB}"/>
                  </a:ext>
                </a:extLst>
              </p14:cNvPr>
              <p14:cNvContentPartPr/>
              <p14:nvPr/>
            </p14:nvContentPartPr>
            <p14:xfrm>
              <a:off x="2539560" y="5678800"/>
              <a:ext cx="569520" cy="32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B6DC28-BA34-4602-AA77-61123F2B9BD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521920" y="5660820"/>
                <a:ext cx="605160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7FE821-13DC-4476-9031-D308DD429A53}"/>
                  </a:ext>
                </a:extLst>
              </p14:cNvPr>
              <p14:cNvContentPartPr/>
              <p14:nvPr/>
            </p14:nvContentPartPr>
            <p14:xfrm>
              <a:off x="1625160" y="5389360"/>
              <a:ext cx="355320" cy="349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7FE821-13DC-4476-9031-D308DD429A5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07520" y="5371720"/>
                <a:ext cx="390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D8DDBBE-64B9-4238-B3FE-53945EC4D12B}"/>
                  </a:ext>
                </a:extLst>
              </p14:cNvPr>
              <p14:cNvContentPartPr/>
              <p14:nvPr/>
            </p14:nvContentPartPr>
            <p14:xfrm>
              <a:off x="2162640" y="3809680"/>
              <a:ext cx="100080" cy="20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D8DDBBE-64B9-4238-B3FE-53945EC4D1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4640" y="3792040"/>
                <a:ext cx="135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31674-4FE4-41B8-AE5D-533C5F66DF05}"/>
                  </a:ext>
                </a:extLst>
              </p14:cNvPr>
              <p14:cNvContentPartPr/>
              <p14:nvPr/>
            </p14:nvContentPartPr>
            <p14:xfrm>
              <a:off x="2143200" y="3578920"/>
              <a:ext cx="180720" cy="139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31674-4FE4-41B8-AE5D-533C5F66DF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125560" y="3561280"/>
                <a:ext cx="216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0A68E4-B019-467B-ACB8-B58146F4EE98}"/>
                  </a:ext>
                </a:extLst>
              </p14:cNvPr>
              <p14:cNvContentPartPr/>
              <p14:nvPr/>
            </p14:nvContentPartPr>
            <p14:xfrm>
              <a:off x="3779040" y="3684400"/>
              <a:ext cx="204120" cy="451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0A68E4-B019-467B-ACB8-B58146F4EE9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61400" y="3666760"/>
                <a:ext cx="239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57FE97-30BC-4A23-AE08-E362EAEA6BFB}"/>
                  </a:ext>
                </a:extLst>
              </p14:cNvPr>
              <p14:cNvContentPartPr/>
              <p14:nvPr/>
            </p14:nvContentPartPr>
            <p14:xfrm>
              <a:off x="3789120" y="3430600"/>
              <a:ext cx="194040" cy="13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57FE97-30BC-4A23-AE08-E362EAEA6BF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71480" y="3412960"/>
                <a:ext cx="2296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02C7AFD-496E-4124-A1AB-B5B7DAD7F811}"/>
                  </a:ext>
                </a:extLst>
              </p14:cNvPr>
              <p14:cNvContentPartPr/>
              <p14:nvPr/>
            </p14:nvContentPartPr>
            <p14:xfrm>
              <a:off x="3362520" y="3687640"/>
              <a:ext cx="216720" cy="235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02C7AFD-496E-4124-A1AB-B5B7DAD7F8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44880" y="3670000"/>
                <a:ext cx="2523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790F00E-FFE0-425D-8FF5-F9B6AE0BD57D}"/>
                  </a:ext>
                </a:extLst>
              </p14:cNvPr>
              <p14:cNvContentPartPr/>
              <p14:nvPr/>
            </p14:nvContentPartPr>
            <p14:xfrm>
              <a:off x="4917000" y="3708160"/>
              <a:ext cx="185040" cy="203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790F00E-FFE0-425D-8FF5-F9B6AE0BD5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9000" y="3690160"/>
                <a:ext cx="2206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05924A-03F0-4023-AA9F-2F65211C7A5A}"/>
                  </a:ext>
                </a:extLst>
              </p14:cNvPr>
              <p14:cNvContentPartPr/>
              <p14:nvPr/>
            </p14:nvContentPartPr>
            <p14:xfrm>
              <a:off x="2453520" y="3520600"/>
              <a:ext cx="583200" cy="636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05924A-03F0-4023-AA9F-2F65211C7A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35520" y="3502960"/>
                <a:ext cx="61884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E71072B-CF6B-4430-9D3C-1F11DB679040}"/>
                  </a:ext>
                </a:extLst>
              </p14:cNvPr>
              <p14:cNvContentPartPr/>
              <p14:nvPr/>
            </p14:nvContentPartPr>
            <p14:xfrm>
              <a:off x="5282760" y="3272920"/>
              <a:ext cx="884160" cy="824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E71072B-CF6B-4430-9D3C-1F11DB6790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65120" y="3255280"/>
                <a:ext cx="919800" cy="85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D61BDEF-FF99-48EF-82EB-D61D611C5BED}"/>
                  </a:ext>
                </a:extLst>
              </p14:cNvPr>
              <p14:cNvContentPartPr/>
              <p14:nvPr/>
            </p14:nvContentPartPr>
            <p14:xfrm>
              <a:off x="4100520" y="3469840"/>
              <a:ext cx="584280" cy="697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D61BDEF-FF99-48EF-82EB-D61D611C5BE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82520" y="3452200"/>
                <a:ext cx="6199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5950D54-9384-4445-9B9C-345718C9FB88}"/>
                  </a:ext>
                </a:extLst>
              </p14:cNvPr>
              <p14:cNvContentPartPr/>
              <p14:nvPr/>
            </p14:nvContentPartPr>
            <p14:xfrm>
              <a:off x="2570880" y="5292880"/>
              <a:ext cx="466920" cy="321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5950D54-9384-4445-9B9C-345718C9FB8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52894" y="5275240"/>
                <a:ext cx="502533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092BA54-09CC-46AA-9B54-5C825AD01004}"/>
                  </a:ext>
                </a:extLst>
              </p14:cNvPr>
              <p14:cNvContentPartPr/>
              <p14:nvPr/>
            </p14:nvContentPartPr>
            <p14:xfrm>
              <a:off x="3349920" y="5669080"/>
              <a:ext cx="109800" cy="149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092BA54-09CC-46AA-9B54-5C825AD0100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32280" y="5651440"/>
                <a:ext cx="1454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ABAEF7-9880-43FD-B05B-0D5D4EDCC71C}"/>
                  </a:ext>
                </a:extLst>
              </p14:cNvPr>
              <p14:cNvContentPartPr/>
              <p14:nvPr/>
            </p14:nvContentPartPr>
            <p14:xfrm>
              <a:off x="4226160" y="5495920"/>
              <a:ext cx="194400" cy="10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ABAEF7-9880-43FD-B05B-0D5D4EDCC7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08160" y="5477920"/>
                <a:ext cx="23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CF75A25-AC54-4E31-A9A5-388817D2D52F}"/>
                  </a:ext>
                </a:extLst>
              </p14:cNvPr>
              <p14:cNvContentPartPr/>
              <p14:nvPr/>
            </p14:nvContentPartPr>
            <p14:xfrm>
              <a:off x="4256400" y="5591680"/>
              <a:ext cx="156240" cy="6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CF75A25-AC54-4E31-A9A5-388817D2D52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238760" y="5573680"/>
                <a:ext cx="191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BD4526-C68E-4B95-9893-FA6312ED3D14}"/>
                  </a:ext>
                </a:extLst>
              </p14:cNvPr>
              <p14:cNvContentPartPr/>
              <p14:nvPr/>
            </p14:nvContentPartPr>
            <p14:xfrm>
              <a:off x="3708120" y="5356600"/>
              <a:ext cx="337680" cy="64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BD4526-C68E-4B95-9893-FA6312ED3D1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90499" y="5338600"/>
                <a:ext cx="373282" cy="68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4464E1-091B-4B8A-9A15-6D0861AE1057}"/>
                  </a:ext>
                </a:extLst>
              </p14:cNvPr>
              <p14:cNvContentPartPr/>
              <p14:nvPr/>
            </p14:nvContentPartPr>
            <p14:xfrm>
              <a:off x="4618200" y="5180920"/>
              <a:ext cx="543240" cy="74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4464E1-091B-4B8A-9A15-6D0861AE105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00548" y="5162920"/>
                <a:ext cx="578904" cy="77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451522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5561280" cy="302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465CA05-85C7-4BDF-A0C8-0BD8D5CFB1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5596920" cy="30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14:cNvPr>
              <p14:cNvContentPartPr/>
              <p14:nvPr/>
            </p14:nvContentPartPr>
            <p14:xfrm>
              <a:off x="6227400" y="1756600"/>
              <a:ext cx="741960" cy="1098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709FD3-AC41-4DCC-9A1A-7CBAC2E478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9760" y="1738960"/>
                <a:ext cx="7776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14:cNvPr>
              <p14:cNvContentPartPr/>
              <p14:nvPr/>
            </p14:nvContentPartPr>
            <p14:xfrm>
              <a:off x="6928680" y="1753720"/>
              <a:ext cx="300600" cy="57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8D38AC-3FF6-496C-BD5A-4A9CF14C04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10680" y="1736080"/>
                <a:ext cx="33624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14:cNvPr>
              <p14:cNvContentPartPr/>
              <p14:nvPr/>
            </p14:nvContentPartPr>
            <p14:xfrm>
              <a:off x="609240" y="1056040"/>
              <a:ext cx="2529000" cy="538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60B6F9E-F613-4AE0-8D85-47D776F21E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1600" y="1038412"/>
                <a:ext cx="2564640" cy="574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14:cNvPr>
              <p14:cNvContentPartPr/>
              <p14:nvPr/>
            </p14:nvContentPartPr>
            <p14:xfrm>
              <a:off x="3453960" y="993040"/>
              <a:ext cx="1543680" cy="566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9F783C-37F5-40D2-B3A0-774420CB5A1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35960" y="975051"/>
                <a:ext cx="1579320" cy="601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14:cNvPr>
              <p14:cNvContentPartPr/>
              <p14:nvPr/>
            </p14:nvContentPartPr>
            <p14:xfrm>
              <a:off x="497640" y="1665880"/>
              <a:ext cx="1187640" cy="396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7CCB42F-2D30-4333-A358-AF6637F1894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9640" y="1648256"/>
                <a:ext cx="1223280" cy="431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14:cNvPr>
              <p14:cNvContentPartPr/>
              <p14:nvPr/>
            </p14:nvContentPartPr>
            <p14:xfrm>
              <a:off x="995160" y="2488840"/>
              <a:ext cx="234000" cy="36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1ADC3D6-4602-4081-A1B0-EEB9A4622B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7520" y="2470840"/>
                <a:ext cx="26964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14:cNvPr>
              <p14:cNvContentPartPr/>
              <p14:nvPr/>
            </p14:nvContentPartPr>
            <p14:xfrm>
              <a:off x="903720" y="2243680"/>
              <a:ext cx="315000" cy="113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640F91-B022-4D6C-96FC-8BB9BBDECD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6080" y="2226040"/>
                <a:ext cx="3506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14:cNvPr>
              <p14:cNvContentPartPr/>
              <p14:nvPr/>
            </p14:nvContentPartPr>
            <p14:xfrm>
              <a:off x="1442640" y="2509000"/>
              <a:ext cx="191880" cy="11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B9B3051-661F-4543-B8CC-1057E8398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24640" y="2491360"/>
                <a:ext cx="227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14:cNvPr>
              <p14:cNvContentPartPr/>
              <p14:nvPr/>
            </p14:nvContentPartPr>
            <p14:xfrm>
              <a:off x="1432200" y="2650840"/>
              <a:ext cx="183600" cy="11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AD12BD1-390D-4041-AC82-D33451DE5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14200" y="2632840"/>
                <a:ext cx="219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14:cNvPr>
              <p14:cNvContentPartPr/>
              <p14:nvPr/>
            </p14:nvContentPartPr>
            <p14:xfrm>
              <a:off x="1822800" y="2247640"/>
              <a:ext cx="391320" cy="602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C7D1ABF-8893-4430-8D2A-4E03AFD7E7A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5160" y="2229640"/>
                <a:ext cx="42696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14:cNvPr>
              <p14:cNvContentPartPr/>
              <p14:nvPr/>
            </p14:nvContentPartPr>
            <p14:xfrm>
              <a:off x="2302680" y="2753080"/>
              <a:ext cx="24120" cy="83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C4F382D-0970-4497-89FB-090C4E353B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4680" y="2735080"/>
                <a:ext cx="59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14:cNvPr>
              <p14:cNvContentPartPr/>
              <p14:nvPr/>
            </p14:nvContentPartPr>
            <p14:xfrm>
              <a:off x="2305920" y="24888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63E3543-3C97-4533-A254-B41C99A8CFB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14:cNvPr>
              <p14:cNvContentPartPr/>
              <p14:nvPr/>
            </p14:nvContentPartPr>
            <p14:xfrm>
              <a:off x="2440560" y="2709160"/>
              <a:ext cx="203040" cy="101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9422FC7-2BFF-4AD2-AB04-7A47C8F273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22920" y="2691520"/>
                <a:ext cx="2386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14:cNvPr>
              <p14:cNvContentPartPr/>
              <p14:nvPr/>
            </p14:nvContentPartPr>
            <p14:xfrm>
              <a:off x="1742160" y="2946040"/>
              <a:ext cx="937800" cy="224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6BFC198-D7C1-4B50-BA36-7BDDA8B107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4520" y="2928400"/>
                <a:ext cx="9734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14:cNvPr>
              <p14:cNvContentPartPr/>
              <p14:nvPr/>
            </p14:nvContentPartPr>
            <p14:xfrm>
              <a:off x="3068040" y="2206240"/>
              <a:ext cx="149400" cy="9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2D268F1-8F00-450F-BC7F-CC4FBF2944B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50040" y="2188240"/>
                <a:ext cx="1850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14:cNvPr>
              <p14:cNvContentPartPr/>
              <p14:nvPr/>
            </p14:nvContentPartPr>
            <p14:xfrm>
              <a:off x="2813880" y="2630680"/>
              <a:ext cx="415800" cy="273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FCE1EB7-DDD4-4C4E-869A-36BFACCC1E1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5880" y="2612680"/>
                <a:ext cx="45144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14:cNvPr>
              <p14:cNvContentPartPr/>
              <p14:nvPr/>
            </p14:nvContentPartPr>
            <p14:xfrm>
              <a:off x="2790480" y="2382280"/>
              <a:ext cx="419040" cy="19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798239A-5FEF-4AC5-B6F0-4F1247AF56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72825" y="2364280"/>
                <a:ext cx="454711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14:cNvPr>
              <p14:cNvContentPartPr/>
              <p14:nvPr/>
            </p14:nvContentPartPr>
            <p14:xfrm>
              <a:off x="3484560" y="2573800"/>
              <a:ext cx="157680" cy="17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4B5B825-577A-4013-8931-5853CCF8A9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66920" y="2555800"/>
                <a:ext cx="193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14:cNvPr>
              <p14:cNvContentPartPr/>
              <p14:nvPr/>
            </p14:nvContentPartPr>
            <p14:xfrm>
              <a:off x="3484560" y="2669200"/>
              <a:ext cx="153720" cy="11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B0AF9A1-2818-40E2-A383-71957BB05D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6920" y="265120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14:cNvPr>
              <p14:cNvContentPartPr/>
              <p14:nvPr/>
            </p14:nvContentPartPr>
            <p14:xfrm>
              <a:off x="3870480" y="2132440"/>
              <a:ext cx="578160" cy="80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095038-5AED-48C7-947A-FBB8E34035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52840" y="2114792"/>
                <a:ext cx="613800" cy="838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14:cNvPr>
              <p14:cNvContentPartPr/>
              <p14:nvPr/>
            </p14:nvContentPartPr>
            <p14:xfrm>
              <a:off x="2021520" y="1818160"/>
              <a:ext cx="10440" cy="13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1DFC0F-33B2-4F71-9611-0F160620947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03520" y="1800520"/>
                <a:ext cx="460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14:cNvPr>
              <p14:cNvContentPartPr/>
              <p14:nvPr/>
            </p14:nvContentPartPr>
            <p14:xfrm>
              <a:off x="2008920" y="1678120"/>
              <a:ext cx="5040" cy="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4FACD9-05A6-406C-A6C2-C1BE18BC8E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91280" y="1660120"/>
                <a:ext cx="40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14:cNvPr>
              <p14:cNvContentPartPr/>
              <p14:nvPr/>
            </p14:nvContentPartPr>
            <p14:xfrm>
              <a:off x="2177040" y="1767760"/>
              <a:ext cx="76680" cy="181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BED0EE-E173-49F0-BAE1-D54AED234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59040" y="1749760"/>
                <a:ext cx="1123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14:cNvPr>
              <p14:cNvContentPartPr/>
              <p14:nvPr/>
            </p14:nvContentPartPr>
            <p14:xfrm>
              <a:off x="4287360" y="1483000"/>
              <a:ext cx="639720" cy="61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8D44FF-3A2D-43D1-97E9-F18A645850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69370" y="1465350"/>
                <a:ext cx="675340" cy="646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14:cNvPr>
              <p14:cNvContentPartPr/>
              <p14:nvPr/>
            </p14:nvContentPartPr>
            <p14:xfrm>
              <a:off x="2661240" y="1473280"/>
              <a:ext cx="1330920" cy="554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EE6E34-378B-41DE-BBBA-D56740E09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43600" y="1455640"/>
                <a:ext cx="136656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C1D1DAF-5662-4EA4-9160-59DC3F492CD9}"/>
                  </a:ext>
                </a:extLst>
              </p14:cNvPr>
              <p14:cNvContentPartPr/>
              <p14:nvPr/>
            </p14:nvContentPartPr>
            <p14:xfrm>
              <a:off x="487200" y="3565960"/>
              <a:ext cx="261720" cy="375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C1D1DAF-5662-4EA4-9160-59DC3F492CD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9225" y="3547960"/>
                <a:ext cx="297311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82C097-D505-47A1-A623-C5D603BA0453}"/>
                  </a:ext>
                </a:extLst>
              </p14:cNvPr>
              <p14:cNvContentPartPr/>
              <p14:nvPr/>
            </p14:nvContentPartPr>
            <p14:xfrm>
              <a:off x="1269840" y="3777640"/>
              <a:ext cx="183600" cy="29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82C097-D505-47A1-A623-C5D603BA04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1840" y="3759640"/>
                <a:ext cx="219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0EDE224-3723-4839-B532-7531B0BABBAB}"/>
                  </a:ext>
                </a:extLst>
              </p14:cNvPr>
              <p14:cNvContentPartPr/>
              <p14:nvPr/>
            </p14:nvContentPartPr>
            <p14:xfrm>
              <a:off x="1249320" y="3533200"/>
              <a:ext cx="189720" cy="114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0EDE224-3723-4839-B532-7531B0BABB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31680" y="3515200"/>
                <a:ext cx="2253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E75D8B-2A3D-49D6-9029-AA14CD3BE022}"/>
                  </a:ext>
                </a:extLst>
              </p14:cNvPr>
              <p14:cNvContentPartPr/>
              <p14:nvPr/>
            </p14:nvContentPartPr>
            <p14:xfrm>
              <a:off x="1675920" y="3843880"/>
              <a:ext cx="196200" cy="16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E75D8B-2A3D-49D6-9029-AA14CD3BE02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58280" y="3825880"/>
                <a:ext cx="23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7F3AE9-5D32-44E8-8280-C991154464E5}"/>
                  </a:ext>
                </a:extLst>
              </p14:cNvPr>
              <p14:cNvContentPartPr/>
              <p14:nvPr/>
            </p14:nvContentPartPr>
            <p14:xfrm>
              <a:off x="1696440" y="3945400"/>
              <a:ext cx="196200" cy="17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7F3AE9-5D32-44E8-8280-C991154464E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78440" y="3927400"/>
                <a:ext cx="2318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8E5A27D-BDF9-413C-BC9E-260D77A36E3A}"/>
                  </a:ext>
                </a:extLst>
              </p14:cNvPr>
              <p14:cNvContentPartPr/>
              <p14:nvPr/>
            </p14:nvContentPartPr>
            <p14:xfrm>
              <a:off x="1737120" y="4512760"/>
              <a:ext cx="23904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8E5A27D-BDF9-413C-BC9E-260D77A36E3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19120" y="4494760"/>
                <a:ext cx="274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F267B0-F8C2-4A46-9111-893B37ABEE1F}"/>
                  </a:ext>
                </a:extLst>
              </p14:cNvPr>
              <p14:cNvContentPartPr/>
              <p14:nvPr/>
            </p14:nvContentPartPr>
            <p14:xfrm>
              <a:off x="1767360" y="4632280"/>
              <a:ext cx="1926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F267B0-F8C2-4A46-9111-893B37ABEE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49720" y="461428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EE1BB5F-86BD-4165-9F4E-EFF217B7B2AA}"/>
                  </a:ext>
                </a:extLst>
              </p14:cNvPr>
              <p14:cNvContentPartPr/>
              <p14:nvPr/>
            </p14:nvContentPartPr>
            <p14:xfrm>
              <a:off x="2215560" y="4571440"/>
              <a:ext cx="99720" cy="235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EE1BB5F-86BD-4165-9F4E-EFF217B7B2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97560" y="4553800"/>
                <a:ext cx="1353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5471F1-669D-4405-A1A9-730400124B22}"/>
                  </a:ext>
                </a:extLst>
              </p14:cNvPr>
              <p14:cNvContentPartPr/>
              <p14:nvPr/>
            </p14:nvContentPartPr>
            <p14:xfrm>
              <a:off x="2163720" y="4355800"/>
              <a:ext cx="196920" cy="14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5471F1-669D-4405-A1A9-730400124B2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45720" y="4337800"/>
                <a:ext cx="232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44C8B5-CF9C-4DD0-859C-2F5428BBF306}"/>
                  </a:ext>
                </a:extLst>
              </p14:cNvPr>
              <p14:cNvContentPartPr/>
              <p14:nvPr/>
            </p14:nvContentPartPr>
            <p14:xfrm>
              <a:off x="2498880" y="4482160"/>
              <a:ext cx="143640" cy="295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44C8B5-CF9C-4DD0-859C-2F5428BBF3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481240" y="4464160"/>
                <a:ext cx="179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484F27-E3D6-4F8D-91AD-B6C23AA377E3}"/>
                  </a:ext>
                </a:extLst>
              </p14:cNvPr>
              <p14:cNvContentPartPr/>
              <p14:nvPr/>
            </p14:nvContentPartPr>
            <p14:xfrm>
              <a:off x="2661240" y="4683400"/>
              <a:ext cx="92520" cy="150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484F27-E3D6-4F8D-91AD-B6C23AA377E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3240" y="4665400"/>
                <a:ext cx="128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8E6189-0AB3-44BC-A8BE-0F211F1BF1B0}"/>
                  </a:ext>
                </a:extLst>
              </p14:cNvPr>
              <p14:cNvContentPartPr/>
              <p14:nvPr/>
            </p14:nvContentPartPr>
            <p14:xfrm>
              <a:off x="2651520" y="4673320"/>
              <a:ext cx="111600" cy="9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8E6189-0AB3-44BC-A8BE-0F211F1BF1B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33520" y="4655680"/>
                <a:ext cx="1472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D3BB08-F507-479F-BF93-2DB77C3EDA2E}"/>
                  </a:ext>
                </a:extLst>
              </p14:cNvPr>
              <p14:cNvContentPartPr/>
              <p14:nvPr/>
            </p14:nvContentPartPr>
            <p14:xfrm>
              <a:off x="3357480" y="4551280"/>
              <a:ext cx="1753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D3BB08-F507-479F-BF93-2DB77C3EDA2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39480" y="4533280"/>
                <a:ext cx="2109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D1F77A1-BCCA-46C1-9F3D-7218E46E953D}"/>
                  </a:ext>
                </a:extLst>
              </p14:cNvPr>
              <p14:cNvContentPartPr/>
              <p14:nvPr/>
            </p14:nvContentPartPr>
            <p14:xfrm>
              <a:off x="3789120" y="4437160"/>
              <a:ext cx="202320" cy="691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D1F77A1-BCCA-46C1-9F3D-7218E46E953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71480" y="4419529"/>
                <a:ext cx="23796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475D6DB-69F5-4E20-B1EC-78D3662DA2FF}"/>
                  </a:ext>
                </a:extLst>
              </p14:cNvPr>
              <p14:cNvContentPartPr/>
              <p14:nvPr/>
            </p14:nvContentPartPr>
            <p14:xfrm>
              <a:off x="4164960" y="4401160"/>
              <a:ext cx="327240" cy="689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475D6DB-69F5-4E20-B1EC-78D3662DA2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7320" y="4383169"/>
                <a:ext cx="362880" cy="725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787B6F-145A-4871-A980-0731D09B7B53}"/>
                  </a:ext>
                </a:extLst>
              </p14:cNvPr>
              <p14:cNvContentPartPr/>
              <p14:nvPr/>
            </p14:nvContentPartPr>
            <p14:xfrm>
              <a:off x="4947600" y="4510600"/>
              <a:ext cx="201600" cy="21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787B6F-145A-4871-A980-0731D09B7B5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29960" y="4492600"/>
                <a:ext cx="2372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5609280-4380-49FA-90EB-DF0E9B22D611}"/>
                  </a:ext>
                </a:extLst>
              </p14:cNvPr>
              <p14:cNvContentPartPr/>
              <p14:nvPr/>
            </p14:nvContentPartPr>
            <p14:xfrm>
              <a:off x="5374200" y="4161400"/>
              <a:ext cx="173160" cy="58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5609280-4380-49FA-90EB-DF0E9B22D6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56560" y="4143411"/>
                <a:ext cx="20880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C47D194-0A46-456C-A28A-88372F4E36F8}"/>
                  </a:ext>
                </a:extLst>
              </p14:cNvPr>
              <p14:cNvContentPartPr/>
              <p14:nvPr/>
            </p14:nvContentPartPr>
            <p14:xfrm>
              <a:off x="5770560" y="4306840"/>
              <a:ext cx="273960" cy="36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C47D194-0A46-456C-A28A-88372F4E36F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52897" y="4288858"/>
                <a:ext cx="309647" cy="4024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0FC8C45-BCB4-401F-935A-4096C9A19542}"/>
                  </a:ext>
                </a:extLst>
              </p14:cNvPr>
              <p14:cNvContentPartPr/>
              <p14:nvPr/>
            </p14:nvContentPartPr>
            <p14:xfrm>
              <a:off x="6228840" y="4713640"/>
              <a:ext cx="110880" cy="15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0FC8C45-BCB4-401F-935A-4096C9A195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11200" y="4696000"/>
                <a:ext cx="1465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42B247-F7AE-4367-9E8B-010D7C55F538}"/>
                  </a:ext>
                </a:extLst>
              </p14:cNvPr>
              <p14:cNvContentPartPr/>
              <p14:nvPr/>
            </p14:nvContentPartPr>
            <p14:xfrm>
              <a:off x="6542760" y="4225840"/>
              <a:ext cx="1611360" cy="46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42B247-F7AE-4367-9E8B-010D7C55F53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25120" y="4208200"/>
                <a:ext cx="1647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254E06B-84BE-447A-8122-261EDEF76375}"/>
                  </a:ext>
                </a:extLst>
              </p14:cNvPr>
              <p14:cNvContentPartPr/>
              <p14:nvPr/>
            </p14:nvContentPartPr>
            <p14:xfrm>
              <a:off x="2174160" y="5557480"/>
              <a:ext cx="1641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254E06B-84BE-447A-8122-261EDEF763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56160" y="5539480"/>
                <a:ext cx="199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95DDC00-68BA-44E7-9E69-431B10860200}"/>
                  </a:ext>
                </a:extLst>
              </p14:cNvPr>
              <p14:cNvContentPartPr/>
              <p14:nvPr/>
            </p14:nvContentPartPr>
            <p14:xfrm>
              <a:off x="2214480" y="5648560"/>
              <a:ext cx="15444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95DDC00-68BA-44E7-9E69-431B1086020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96480" y="5630920"/>
                <a:ext cx="190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B6DC28-BA34-4602-AA77-61123F2B9BDB}"/>
                  </a:ext>
                </a:extLst>
              </p14:cNvPr>
              <p14:cNvContentPartPr/>
              <p14:nvPr/>
            </p14:nvContentPartPr>
            <p14:xfrm>
              <a:off x="2539560" y="5678800"/>
              <a:ext cx="569520" cy="32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B6DC28-BA34-4602-AA77-61123F2B9BD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521920" y="5660820"/>
                <a:ext cx="605160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C7FE821-13DC-4476-9031-D308DD429A53}"/>
                  </a:ext>
                </a:extLst>
              </p14:cNvPr>
              <p14:cNvContentPartPr/>
              <p14:nvPr/>
            </p14:nvContentPartPr>
            <p14:xfrm>
              <a:off x="1625160" y="5389360"/>
              <a:ext cx="355320" cy="349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C7FE821-13DC-4476-9031-D308DD429A5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07520" y="5371720"/>
                <a:ext cx="390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D8DDBBE-64B9-4238-B3FE-53945EC4D12B}"/>
                  </a:ext>
                </a:extLst>
              </p14:cNvPr>
              <p14:cNvContentPartPr/>
              <p14:nvPr/>
            </p14:nvContentPartPr>
            <p14:xfrm>
              <a:off x="2162640" y="3809680"/>
              <a:ext cx="100080" cy="204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D8DDBBE-64B9-4238-B3FE-53945EC4D12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4640" y="3792040"/>
                <a:ext cx="135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31674-4FE4-41B8-AE5D-533C5F66DF05}"/>
                  </a:ext>
                </a:extLst>
              </p14:cNvPr>
              <p14:cNvContentPartPr/>
              <p14:nvPr/>
            </p14:nvContentPartPr>
            <p14:xfrm>
              <a:off x="2143200" y="3578920"/>
              <a:ext cx="180720" cy="139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31674-4FE4-41B8-AE5D-533C5F66DF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125560" y="3561280"/>
                <a:ext cx="216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0A68E4-B019-467B-ACB8-B58146F4EE98}"/>
                  </a:ext>
                </a:extLst>
              </p14:cNvPr>
              <p14:cNvContentPartPr/>
              <p14:nvPr/>
            </p14:nvContentPartPr>
            <p14:xfrm>
              <a:off x="3779040" y="3684400"/>
              <a:ext cx="204120" cy="451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0A68E4-B019-467B-ACB8-B58146F4EE9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61400" y="3666760"/>
                <a:ext cx="239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57FE97-30BC-4A23-AE08-E362EAEA6BFB}"/>
                  </a:ext>
                </a:extLst>
              </p14:cNvPr>
              <p14:cNvContentPartPr/>
              <p14:nvPr/>
            </p14:nvContentPartPr>
            <p14:xfrm>
              <a:off x="3789120" y="3430600"/>
              <a:ext cx="194040" cy="13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57FE97-30BC-4A23-AE08-E362EAEA6BF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71480" y="3412960"/>
                <a:ext cx="2296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02C7AFD-496E-4124-A1AB-B5B7DAD7F811}"/>
                  </a:ext>
                </a:extLst>
              </p14:cNvPr>
              <p14:cNvContentPartPr/>
              <p14:nvPr/>
            </p14:nvContentPartPr>
            <p14:xfrm>
              <a:off x="3362520" y="3687640"/>
              <a:ext cx="216720" cy="235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02C7AFD-496E-4124-A1AB-B5B7DAD7F81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44880" y="3670000"/>
                <a:ext cx="2523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790F00E-FFE0-425D-8FF5-F9B6AE0BD57D}"/>
                  </a:ext>
                </a:extLst>
              </p14:cNvPr>
              <p14:cNvContentPartPr/>
              <p14:nvPr/>
            </p14:nvContentPartPr>
            <p14:xfrm>
              <a:off x="4917000" y="3708160"/>
              <a:ext cx="185040" cy="203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790F00E-FFE0-425D-8FF5-F9B6AE0BD5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9000" y="3690160"/>
                <a:ext cx="2206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05924A-03F0-4023-AA9F-2F65211C7A5A}"/>
                  </a:ext>
                </a:extLst>
              </p14:cNvPr>
              <p14:cNvContentPartPr/>
              <p14:nvPr/>
            </p14:nvContentPartPr>
            <p14:xfrm>
              <a:off x="2453520" y="3520600"/>
              <a:ext cx="583200" cy="636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05924A-03F0-4023-AA9F-2F65211C7A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35520" y="3502960"/>
                <a:ext cx="61884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E71072B-CF6B-4430-9D3C-1F11DB679040}"/>
                  </a:ext>
                </a:extLst>
              </p14:cNvPr>
              <p14:cNvContentPartPr/>
              <p14:nvPr/>
            </p14:nvContentPartPr>
            <p14:xfrm>
              <a:off x="5282760" y="3272920"/>
              <a:ext cx="884160" cy="824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E71072B-CF6B-4430-9D3C-1F11DB6790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65120" y="3255280"/>
                <a:ext cx="919800" cy="85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D61BDEF-FF99-48EF-82EB-D61D611C5BED}"/>
                  </a:ext>
                </a:extLst>
              </p14:cNvPr>
              <p14:cNvContentPartPr/>
              <p14:nvPr/>
            </p14:nvContentPartPr>
            <p14:xfrm>
              <a:off x="4100520" y="3469840"/>
              <a:ext cx="584280" cy="697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D61BDEF-FF99-48EF-82EB-D61D611C5BE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82520" y="3452200"/>
                <a:ext cx="61992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5950D54-9384-4445-9B9C-345718C9FB88}"/>
                  </a:ext>
                </a:extLst>
              </p14:cNvPr>
              <p14:cNvContentPartPr/>
              <p14:nvPr/>
            </p14:nvContentPartPr>
            <p14:xfrm>
              <a:off x="2570880" y="5292880"/>
              <a:ext cx="466920" cy="321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5950D54-9384-4445-9B9C-345718C9FB8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52894" y="5275240"/>
                <a:ext cx="502533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092BA54-09CC-46AA-9B54-5C825AD01004}"/>
                  </a:ext>
                </a:extLst>
              </p14:cNvPr>
              <p14:cNvContentPartPr/>
              <p14:nvPr/>
            </p14:nvContentPartPr>
            <p14:xfrm>
              <a:off x="3349920" y="5669080"/>
              <a:ext cx="109800" cy="149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092BA54-09CC-46AA-9B54-5C825AD0100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32280" y="5651440"/>
                <a:ext cx="1454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ABAEF7-9880-43FD-B05B-0D5D4EDCC71C}"/>
                  </a:ext>
                </a:extLst>
              </p14:cNvPr>
              <p14:cNvContentPartPr/>
              <p14:nvPr/>
            </p14:nvContentPartPr>
            <p14:xfrm>
              <a:off x="4226160" y="5495920"/>
              <a:ext cx="194400" cy="10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ABAEF7-9880-43FD-B05B-0D5D4EDCC7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08160" y="5477920"/>
                <a:ext cx="23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CF75A25-AC54-4E31-A9A5-388817D2D52F}"/>
                  </a:ext>
                </a:extLst>
              </p14:cNvPr>
              <p14:cNvContentPartPr/>
              <p14:nvPr/>
            </p14:nvContentPartPr>
            <p14:xfrm>
              <a:off x="4256400" y="5591680"/>
              <a:ext cx="156240" cy="6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CF75A25-AC54-4E31-A9A5-388817D2D52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238760" y="5573680"/>
                <a:ext cx="191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BD4526-C68E-4B95-9893-FA6312ED3D14}"/>
                  </a:ext>
                </a:extLst>
              </p14:cNvPr>
              <p14:cNvContentPartPr/>
              <p14:nvPr/>
            </p14:nvContentPartPr>
            <p14:xfrm>
              <a:off x="3708120" y="5356600"/>
              <a:ext cx="337680" cy="64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BD4526-C68E-4B95-9893-FA6312ED3D1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90499" y="5338600"/>
                <a:ext cx="373282" cy="68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4464E1-091B-4B8A-9A15-6D0861AE1057}"/>
                  </a:ext>
                </a:extLst>
              </p14:cNvPr>
              <p14:cNvContentPartPr/>
              <p14:nvPr/>
            </p14:nvContentPartPr>
            <p14:xfrm>
              <a:off x="4618200" y="5180920"/>
              <a:ext cx="543240" cy="74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4464E1-091B-4B8A-9A15-6D0861AE105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00548" y="5162920"/>
                <a:ext cx="578904" cy="77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FF0D13-6926-4ACC-8D9F-9C48BDA20E0F}"/>
                  </a:ext>
                </a:extLst>
              </p14:cNvPr>
              <p14:cNvContentPartPr/>
              <p14:nvPr/>
            </p14:nvContentPartPr>
            <p14:xfrm>
              <a:off x="5549160" y="5252560"/>
              <a:ext cx="190800" cy="594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FF0D13-6926-4ACC-8D9F-9C48BDA20E0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31520" y="5234560"/>
                <a:ext cx="226440" cy="6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BF4556D-4EAF-4A6C-93FA-E75E08F55624}"/>
                  </a:ext>
                </a:extLst>
              </p14:cNvPr>
              <p14:cNvContentPartPr/>
              <p14:nvPr/>
            </p14:nvContentPartPr>
            <p14:xfrm>
              <a:off x="6715200" y="5489800"/>
              <a:ext cx="226800" cy="37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BF4556D-4EAF-4A6C-93FA-E75E08F556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97560" y="5471800"/>
                <a:ext cx="26244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3CF2725-FDA2-4F26-8124-92D51F785D3C}"/>
                  </a:ext>
                </a:extLst>
              </p14:cNvPr>
              <p14:cNvContentPartPr/>
              <p14:nvPr/>
            </p14:nvContentPartPr>
            <p14:xfrm>
              <a:off x="6745800" y="5594200"/>
              <a:ext cx="156600" cy="24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3CF2725-FDA2-4F26-8124-92D51F785D3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28160" y="5576560"/>
                <a:ext cx="1922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3CBD80-0AC1-4F60-83AA-1EAAF51EF957}"/>
                  </a:ext>
                </a:extLst>
              </p14:cNvPr>
              <p14:cNvContentPartPr/>
              <p14:nvPr/>
            </p14:nvContentPartPr>
            <p14:xfrm>
              <a:off x="6105720" y="5388280"/>
              <a:ext cx="397800" cy="37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3CBD80-0AC1-4F60-83AA-1EAAF51EF95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088080" y="5370297"/>
                <a:ext cx="433440" cy="4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7810D53-45C7-4E3D-BC47-133BC02B021F}"/>
                  </a:ext>
                </a:extLst>
              </p14:cNvPr>
              <p14:cNvContentPartPr/>
              <p14:nvPr/>
            </p14:nvContentPartPr>
            <p14:xfrm>
              <a:off x="7100040" y="5182360"/>
              <a:ext cx="572400" cy="779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7810D53-45C7-4E3D-BC47-133BC02B021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82051" y="5164720"/>
                <a:ext cx="608018" cy="81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590542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14:cNvPr>
              <p14:cNvContentPartPr/>
              <p14:nvPr/>
            </p14:nvContentPartPr>
            <p14:xfrm>
              <a:off x="1845120" y="1045960"/>
              <a:ext cx="24120" cy="4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27480" y="1028320"/>
                <a:ext cx="597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14:cNvPr>
              <p14:cNvContentPartPr/>
              <p14:nvPr/>
            </p14:nvContentPartPr>
            <p14:xfrm>
              <a:off x="1851240" y="1218760"/>
              <a:ext cx="48600" cy="3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33240" y="1201120"/>
                <a:ext cx="842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14:cNvPr>
              <p14:cNvContentPartPr/>
              <p14:nvPr/>
            </p14:nvContentPartPr>
            <p14:xfrm>
              <a:off x="4448280" y="913840"/>
              <a:ext cx="510480" cy="49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30280" y="896200"/>
                <a:ext cx="5461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14:cNvPr>
              <p14:cNvContentPartPr/>
              <p14:nvPr/>
            </p14:nvContentPartPr>
            <p14:xfrm>
              <a:off x="2986680" y="882520"/>
              <a:ext cx="830160" cy="90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8680" y="864880"/>
                <a:ext cx="86580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14:cNvPr>
              <p14:cNvContentPartPr/>
              <p14:nvPr/>
            </p14:nvContentPartPr>
            <p14:xfrm>
              <a:off x="2221320" y="904120"/>
              <a:ext cx="652680" cy="43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330" y="886120"/>
                <a:ext cx="6883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14:cNvPr>
              <p14:cNvContentPartPr/>
              <p14:nvPr/>
            </p14:nvContentPartPr>
            <p14:xfrm>
              <a:off x="253560" y="966400"/>
              <a:ext cx="1381680" cy="73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5915" y="948760"/>
                <a:ext cx="1417329" cy="77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555805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3372480" cy="80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340812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14:cNvPr>
              <p14:cNvContentPartPr/>
              <p14:nvPr/>
            </p14:nvContentPartPr>
            <p14:xfrm>
              <a:off x="558120" y="1208680"/>
              <a:ext cx="2093400" cy="699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120" y="1190689"/>
                <a:ext cx="2129040" cy="734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14:cNvPr>
              <p14:cNvContentPartPr/>
              <p14:nvPr/>
            </p14:nvContentPartPr>
            <p14:xfrm>
              <a:off x="3230400" y="1337560"/>
              <a:ext cx="166680" cy="23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2760" y="1319560"/>
                <a:ext cx="202320" cy="27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932483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3372480" cy="80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340812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14:cNvPr>
              <p14:cNvContentPartPr/>
              <p14:nvPr/>
            </p14:nvContentPartPr>
            <p14:xfrm>
              <a:off x="558120" y="1208680"/>
              <a:ext cx="2093400" cy="699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120" y="1190689"/>
                <a:ext cx="2129040" cy="734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14:cNvPr>
              <p14:cNvContentPartPr/>
              <p14:nvPr/>
            </p14:nvContentPartPr>
            <p14:xfrm>
              <a:off x="3230400" y="1337560"/>
              <a:ext cx="166680" cy="23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2760" y="1319560"/>
                <a:ext cx="2023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14:cNvPr>
              <p14:cNvContentPartPr/>
              <p14:nvPr/>
            </p14:nvContentPartPr>
            <p14:xfrm>
              <a:off x="3596520" y="1421440"/>
              <a:ext cx="16164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8520" y="140380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14:cNvPr>
              <p14:cNvContentPartPr/>
              <p14:nvPr/>
            </p14:nvContentPartPr>
            <p14:xfrm>
              <a:off x="3586080" y="1523680"/>
              <a:ext cx="143640" cy="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8080" y="1506040"/>
                <a:ext cx="179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14:cNvPr>
              <p14:cNvContentPartPr/>
              <p14:nvPr/>
            </p14:nvContentPartPr>
            <p14:xfrm>
              <a:off x="3920520" y="1269520"/>
              <a:ext cx="12960" cy="344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2520" y="1251880"/>
                <a:ext cx="486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14:cNvPr>
              <p14:cNvContentPartPr/>
              <p14:nvPr/>
            </p14:nvContentPartPr>
            <p14:xfrm>
              <a:off x="4032840" y="1220200"/>
              <a:ext cx="285480" cy="38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5200" y="1202200"/>
                <a:ext cx="321120" cy="42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2015076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3372480" cy="80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340812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14:cNvPr>
              <p14:cNvContentPartPr/>
              <p14:nvPr/>
            </p14:nvContentPartPr>
            <p14:xfrm>
              <a:off x="558120" y="1208680"/>
              <a:ext cx="2093400" cy="699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120" y="1190689"/>
                <a:ext cx="2129040" cy="734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14:cNvPr>
              <p14:cNvContentPartPr/>
              <p14:nvPr/>
            </p14:nvContentPartPr>
            <p14:xfrm>
              <a:off x="3230400" y="1337560"/>
              <a:ext cx="166680" cy="23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2760" y="1319560"/>
                <a:ext cx="2023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14:cNvPr>
              <p14:cNvContentPartPr/>
              <p14:nvPr/>
            </p14:nvContentPartPr>
            <p14:xfrm>
              <a:off x="3596520" y="1421440"/>
              <a:ext cx="16164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8520" y="140380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14:cNvPr>
              <p14:cNvContentPartPr/>
              <p14:nvPr/>
            </p14:nvContentPartPr>
            <p14:xfrm>
              <a:off x="3586080" y="1523680"/>
              <a:ext cx="143640" cy="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8080" y="1506040"/>
                <a:ext cx="179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14:cNvPr>
              <p14:cNvContentPartPr/>
              <p14:nvPr/>
            </p14:nvContentPartPr>
            <p14:xfrm>
              <a:off x="3920520" y="1269520"/>
              <a:ext cx="12960" cy="344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2520" y="1251880"/>
                <a:ext cx="486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14:cNvPr>
              <p14:cNvContentPartPr/>
              <p14:nvPr/>
            </p14:nvContentPartPr>
            <p14:xfrm>
              <a:off x="4032840" y="1220200"/>
              <a:ext cx="285480" cy="38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5200" y="1202200"/>
                <a:ext cx="3211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14:cNvPr>
              <p14:cNvContentPartPr/>
              <p14:nvPr/>
            </p14:nvContentPartPr>
            <p14:xfrm>
              <a:off x="4520640" y="1136680"/>
              <a:ext cx="1096560" cy="46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03000" y="1119040"/>
                <a:ext cx="1132200" cy="50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520005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3372480" cy="80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340812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14:cNvPr>
              <p14:cNvContentPartPr/>
              <p14:nvPr/>
            </p14:nvContentPartPr>
            <p14:xfrm>
              <a:off x="558120" y="1208680"/>
              <a:ext cx="2093400" cy="699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120" y="1190689"/>
                <a:ext cx="2129040" cy="734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14:cNvPr>
              <p14:cNvContentPartPr/>
              <p14:nvPr/>
            </p14:nvContentPartPr>
            <p14:xfrm>
              <a:off x="3230400" y="1337560"/>
              <a:ext cx="166680" cy="23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2760" y="1319560"/>
                <a:ext cx="2023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14:cNvPr>
              <p14:cNvContentPartPr/>
              <p14:nvPr/>
            </p14:nvContentPartPr>
            <p14:xfrm>
              <a:off x="3596520" y="1421440"/>
              <a:ext cx="16164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8520" y="140380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14:cNvPr>
              <p14:cNvContentPartPr/>
              <p14:nvPr/>
            </p14:nvContentPartPr>
            <p14:xfrm>
              <a:off x="3586080" y="1523680"/>
              <a:ext cx="143640" cy="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8080" y="1506040"/>
                <a:ext cx="179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14:cNvPr>
              <p14:cNvContentPartPr/>
              <p14:nvPr/>
            </p14:nvContentPartPr>
            <p14:xfrm>
              <a:off x="3920520" y="1269520"/>
              <a:ext cx="12960" cy="344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2520" y="1251880"/>
                <a:ext cx="486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14:cNvPr>
              <p14:cNvContentPartPr/>
              <p14:nvPr/>
            </p14:nvContentPartPr>
            <p14:xfrm>
              <a:off x="4032840" y="1220200"/>
              <a:ext cx="285480" cy="38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5200" y="1202200"/>
                <a:ext cx="3211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14:cNvPr>
              <p14:cNvContentPartPr/>
              <p14:nvPr/>
            </p14:nvContentPartPr>
            <p14:xfrm>
              <a:off x="5821320" y="1345840"/>
              <a:ext cx="157680" cy="1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132820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14:cNvPr>
              <p14:cNvContentPartPr/>
              <p14:nvPr/>
            </p14:nvContentPartPr>
            <p14:xfrm>
              <a:off x="5821320" y="1452400"/>
              <a:ext cx="14328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03320" y="143440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14:cNvPr>
              <p14:cNvContentPartPr/>
              <p14:nvPr/>
            </p14:nvContentPartPr>
            <p14:xfrm>
              <a:off x="4520640" y="1136680"/>
              <a:ext cx="1096560" cy="46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03000" y="1119040"/>
                <a:ext cx="113220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14:cNvPr>
              <p14:cNvContentPartPr/>
              <p14:nvPr/>
            </p14:nvContentPartPr>
            <p14:xfrm>
              <a:off x="6136320" y="1086280"/>
              <a:ext cx="2023920" cy="629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18320" y="1068280"/>
                <a:ext cx="2059560" cy="66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02692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3372480" cy="80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340812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14:cNvPr>
              <p14:cNvContentPartPr/>
              <p14:nvPr/>
            </p14:nvContentPartPr>
            <p14:xfrm>
              <a:off x="558120" y="1208680"/>
              <a:ext cx="2093400" cy="699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120" y="1190689"/>
                <a:ext cx="2129040" cy="734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14:cNvPr>
              <p14:cNvContentPartPr/>
              <p14:nvPr/>
            </p14:nvContentPartPr>
            <p14:xfrm>
              <a:off x="3230400" y="1337560"/>
              <a:ext cx="166680" cy="23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2760" y="1319560"/>
                <a:ext cx="2023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14:cNvPr>
              <p14:cNvContentPartPr/>
              <p14:nvPr/>
            </p14:nvContentPartPr>
            <p14:xfrm>
              <a:off x="3596520" y="1421440"/>
              <a:ext cx="16164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8520" y="140380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14:cNvPr>
              <p14:cNvContentPartPr/>
              <p14:nvPr/>
            </p14:nvContentPartPr>
            <p14:xfrm>
              <a:off x="3586080" y="1523680"/>
              <a:ext cx="143640" cy="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8080" y="1506040"/>
                <a:ext cx="179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14:cNvPr>
              <p14:cNvContentPartPr/>
              <p14:nvPr/>
            </p14:nvContentPartPr>
            <p14:xfrm>
              <a:off x="3920520" y="1269520"/>
              <a:ext cx="12960" cy="344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2520" y="1251880"/>
                <a:ext cx="486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14:cNvPr>
              <p14:cNvContentPartPr/>
              <p14:nvPr/>
            </p14:nvContentPartPr>
            <p14:xfrm>
              <a:off x="4032840" y="1220200"/>
              <a:ext cx="285480" cy="38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5200" y="1202200"/>
                <a:ext cx="3211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14:cNvPr>
              <p14:cNvContentPartPr/>
              <p14:nvPr/>
            </p14:nvContentPartPr>
            <p14:xfrm>
              <a:off x="5821320" y="1345840"/>
              <a:ext cx="157680" cy="1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132820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14:cNvPr>
              <p14:cNvContentPartPr/>
              <p14:nvPr/>
            </p14:nvContentPartPr>
            <p14:xfrm>
              <a:off x="5821320" y="1452400"/>
              <a:ext cx="14328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03320" y="143440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14:cNvPr>
              <p14:cNvContentPartPr/>
              <p14:nvPr/>
            </p14:nvContentPartPr>
            <p14:xfrm>
              <a:off x="4520640" y="1136680"/>
              <a:ext cx="1096560" cy="46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03000" y="1119040"/>
                <a:ext cx="113220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14:cNvPr>
              <p14:cNvContentPartPr/>
              <p14:nvPr/>
            </p14:nvContentPartPr>
            <p14:xfrm>
              <a:off x="6136320" y="1086280"/>
              <a:ext cx="2023920" cy="629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18320" y="1068280"/>
                <a:ext cx="2059560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985BE5C-8CF7-44F6-B4A8-3F0075886155}"/>
                  </a:ext>
                </a:extLst>
              </p14:cNvPr>
              <p14:cNvContentPartPr/>
              <p14:nvPr/>
            </p14:nvContentPartPr>
            <p14:xfrm>
              <a:off x="6166920" y="2397400"/>
              <a:ext cx="2469960" cy="174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985BE5C-8CF7-44F6-B4A8-3F00758861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48920" y="2379760"/>
                <a:ext cx="2505600" cy="178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818F33-1CDA-412B-BEC4-2E891C1733CC}"/>
                  </a:ext>
                </a:extLst>
              </p14:cNvPr>
              <p14:cNvContentPartPr/>
              <p14:nvPr/>
            </p14:nvContentPartPr>
            <p14:xfrm>
              <a:off x="8263200" y="4287040"/>
              <a:ext cx="200160" cy="253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818F33-1CDA-412B-BEC4-2E891C1733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45200" y="4269400"/>
                <a:ext cx="2358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250567A-5933-4623-8D94-8C5B029A8643}"/>
                  </a:ext>
                </a:extLst>
              </p14:cNvPr>
              <p14:cNvContentPartPr/>
              <p14:nvPr/>
            </p14:nvContentPartPr>
            <p14:xfrm>
              <a:off x="5719080" y="2370400"/>
              <a:ext cx="135360" cy="474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250567A-5933-4623-8D94-8C5B029A864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01440" y="2352400"/>
                <a:ext cx="171000" cy="5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508781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3372480" cy="80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340812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14:cNvPr>
              <p14:cNvContentPartPr/>
              <p14:nvPr/>
            </p14:nvContentPartPr>
            <p14:xfrm>
              <a:off x="558120" y="1208680"/>
              <a:ext cx="2093400" cy="699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120" y="1190689"/>
                <a:ext cx="2129040" cy="734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14:cNvPr>
              <p14:cNvContentPartPr/>
              <p14:nvPr/>
            </p14:nvContentPartPr>
            <p14:xfrm>
              <a:off x="3230400" y="1337560"/>
              <a:ext cx="166680" cy="23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2760" y="1319560"/>
                <a:ext cx="2023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14:cNvPr>
              <p14:cNvContentPartPr/>
              <p14:nvPr/>
            </p14:nvContentPartPr>
            <p14:xfrm>
              <a:off x="3596520" y="1421440"/>
              <a:ext cx="16164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8520" y="140380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14:cNvPr>
              <p14:cNvContentPartPr/>
              <p14:nvPr/>
            </p14:nvContentPartPr>
            <p14:xfrm>
              <a:off x="3586080" y="1523680"/>
              <a:ext cx="143640" cy="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8080" y="1506040"/>
                <a:ext cx="179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14:cNvPr>
              <p14:cNvContentPartPr/>
              <p14:nvPr/>
            </p14:nvContentPartPr>
            <p14:xfrm>
              <a:off x="3920520" y="1269520"/>
              <a:ext cx="12960" cy="344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2520" y="1251880"/>
                <a:ext cx="486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14:cNvPr>
              <p14:cNvContentPartPr/>
              <p14:nvPr/>
            </p14:nvContentPartPr>
            <p14:xfrm>
              <a:off x="4032840" y="1220200"/>
              <a:ext cx="285480" cy="38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5200" y="1202200"/>
                <a:ext cx="3211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14:cNvPr>
              <p14:cNvContentPartPr/>
              <p14:nvPr/>
            </p14:nvContentPartPr>
            <p14:xfrm>
              <a:off x="5821320" y="1345840"/>
              <a:ext cx="157680" cy="1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132820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14:cNvPr>
              <p14:cNvContentPartPr/>
              <p14:nvPr/>
            </p14:nvContentPartPr>
            <p14:xfrm>
              <a:off x="5821320" y="1452400"/>
              <a:ext cx="14328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03320" y="143440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14:cNvPr>
              <p14:cNvContentPartPr/>
              <p14:nvPr/>
            </p14:nvContentPartPr>
            <p14:xfrm>
              <a:off x="4520640" y="1136680"/>
              <a:ext cx="1096560" cy="46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03000" y="1119040"/>
                <a:ext cx="113220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14:cNvPr>
              <p14:cNvContentPartPr/>
              <p14:nvPr/>
            </p14:nvContentPartPr>
            <p14:xfrm>
              <a:off x="6136320" y="1086280"/>
              <a:ext cx="2023920" cy="629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18320" y="1068280"/>
                <a:ext cx="2059560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5F33F9-B2B2-41BF-A707-D7DE6F9E5F6D}"/>
                  </a:ext>
                </a:extLst>
              </p14:cNvPr>
              <p14:cNvContentPartPr/>
              <p14:nvPr/>
            </p14:nvContentPartPr>
            <p14:xfrm>
              <a:off x="6166920" y="2274640"/>
              <a:ext cx="2469960" cy="1870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5F33F9-B2B2-41BF-A707-D7DE6F9E5F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48920" y="2256640"/>
                <a:ext cx="2505600" cy="19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6F3733-A779-4F3C-A611-C309150B333C}"/>
                  </a:ext>
                </a:extLst>
              </p14:cNvPr>
              <p14:cNvContentPartPr/>
              <p14:nvPr/>
            </p14:nvContentPartPr>
            <p14:xfrm>
              <a:off x="7070880" y="2064040"/>
              <a:ext cx="174240" cy="365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6F3733-A779-4F3C-A611-C309150B33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52880" y="2046400"/>
                <a:ext cx="2098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6AD730-4123-4188-BE7F-A19A52E14CCB}"/>
                  </a:ext>
                </a:extLst>
              </p14:cNvPr>
              <p14:cNvContentPartPr/>
              <p14:nvPr/>
            </p14:nvContentPartPr>
            <p14:xfrm>
              <a:off x="8263200" y="4287040"/>
              <a:ext cx="200160" cy="25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6AD730-4123-4188-BE7F-A19A52E14C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245200" y="4269400"/>
                <a:ext cx="2358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D95CD1-B1C9-453D-8C29-8677DBAFE7DC}"/>
                  </a:ext>
                </a:extLst>
              </p14:cNvPr>
              <p14:cNvContentPartPr/>
              <p14:nvPr/>
            </p14:nvContentPartPr>
            <p14:xfrm>
              <a:off x="5719080" y="2370400"/>
              <a:ext cx="135360" cy="474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D95CD1-B1C9-453D-8C29-8677DBAFE7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1440" y="2352400"/>
                <a:ext cx="171000" cy="5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020253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3372480" cy="80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340812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14:cNvPr>
              <p14:cNvContentPartPr/>
              <p14:nvPr/>
            </p14:nvContentPartPr>
            <p14:xfrm>
              <a:off x="558120" y="1208680"/>
              <a:ext cx="2093400" cy="699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120" y="1190689"/>
                <a:ext cx="2129040" cy="734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14:cNvPr>
              <p14:cNvContentPartPr/>
              <p14:nvPr/>
            </p14:nvContentPartPr>
            <p14:xfrm>
              <a:off x="3230400" y="1337560"/>
              <a:ext cx="166680" cy="23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2760" y="1319560"/>
                <a:ext cx="2023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14:cNvPr>
              <p14:cNvContentPartPr/>
              <p14:nvPr/>
            </p14:nvContentPartPr>
            <p14:xfrm>
              <a:off x="3596520" y="1421440"/>
              <a:ext cx="16164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8520" y="140380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14:cNvPr>
              <p14:cNvContentPartPr/>
              <p14:nvPr/>
            </p14:nvContentPartPr>
            <p14:xfrm>
              <a:off x="3586080" y="1523680"/>
              <a:ext cx="143640" cy="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8080" y="1506040"/>
                <a:ext cx="179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14:cNvPr>
              <p14:cNvContentPartPr/>
              <p14:nvPr/>
            </p14:nvContentPartPr>
            <p14:xfrm>
              <a:off x="3920520" y="1269520"/>
              <a:ext cx="12960" cy="344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2520" y="1251880"/>
                <a:ext cx="486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14:cNvPr>
              <p14:cNvContentPartPr/>
              <p14:nvPr/>
            </p14:nvContentPartPr>
            <p14:xfrm>
              <a:off x="4032840" y="1220200"/>
              <a:ext cx="285480" cy="38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5200" y="1202200"/>
                <a:ext cx="3211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14:cNvPr>
              <p14:cNvContentPartPr/>
              <p14:nvPr/>
            </p14:nvContentPartPr>
            <p14:xfrm>
              <a:off x="5821320" y="1345840"/>
              <a:ext cx="157680" cy="1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132820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14:cNvPr>
              <p14:cNvContentPartPr/>
              <p14:nvPr/>
            </p14:nvContentPartPr>
            <p14:xfrm>
              <a:off x="5821320" y="1452400"/>
              <a:ext cx="14328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03320" y="143440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14:cNvPr>
              <p14:cNvContentPartPr/>
              <p14:nvPr/>
            </p14:nvContentPartPr>
            <p14:xfrm>
              <a:off x="4520640" y="1136680"/>
              <a:ext cx="1096560" cy="46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03000" y="1119040"/>
                <a:ext cx="113220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14:cNvPr>
              <p14:cNvContentPartPr/>
              <p14:nvPr/>
            </p14:nvContentPartPr>
            <p14:xfrm>
              <a:off x="6136320" y="1086280"/>
              <a:ext cx="2023920" cy="629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18320" y="1068280"/>
                <a:ext cx="2059560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5F33F9-B2B2-41BF-A707-D7DE6F9E5F6D}"/>
                  </a:ext>
                </a:extLst>
              </p14:cNvPr>
              <p14:cNvContentPartPr/>
              <p14:nvPr/>
            </p14:nvContentPartPr>
            <p14:xfrm>
              <a:off x="6166920" y="2274640"/>
              <a:ext cx="2469960" cy="1870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5F33F9-B2B2-41BF-A707-D7DE6F9E5F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48920" y="2256640"/>
                <a:ext cx="2505600" cy="19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6F3733-A779-4F3C-A611-C309150B333C}"/>
                  </a:ext>
                </a:extLst>
              </p14:cNvPr>
              <p14:cNvContentPartPr/>
              <p14:nvPr/>
            </p14:nvContentPartPr>
            <p14:xfrm>
              <a:off x="7070880" y="2064040"/>
              <a:ext cx="174240" cy="365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6F3733-A779-4F3C-A611-C309150B33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52880" y="2046400"/>
                <a:ext cx="2098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93EE820-255C-42C5-BD64-530316CCEBC5}"/>
                  </a:ext>
                </a:extLst>
              </p14:cNvPr>
              <p14:cNvContentPartPr/>
              <p14:nvPr/>
            </p14:nvContentPartPr>
            <p14:xfrm>
              <a:off x="6949200" y="3010840"/>
              <a:ext cx="911880" cy="20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93EE820-255C-42C5-BD64-530316CCEB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31200" y="2992840"/>
                <a:ext cx="9475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914B393-B55A-4296-AEF6-5D2A010D221E}"/>
                  </a:ext>
                </a:extLst>
              </p14:cNvPr>
              <p14:cNvContentPartPr/>
              <p14:nvPr/>
            </p14:nvContentPartPr>
            <p14:xfrm>
              <a:off x="7457160" y="3261760"/>
              <a:ext cx="45540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914B393-B55A-4296-AEF6-5D2A010D22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9160" y="3243781"/>
                <a:ext cx="491040" cy="3441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1CDFA5C-FCCB-4BC8-9DEB-DF223F6476E6}"/>
                  </a:ext>
                </a:extLst>
              </p14:cNvPr>
              <p14:cNvContentPartPr/>
              <p14:nvPr/>
            </p14:nvContentPartPr>
            <p14:xfrm>
              <a:off x="8263200" y="4287040"/>
              <a:ext cx="200160" cy="253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1CDFA5C-FCCB-4BC8-9DEB-DF223F6476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5200" y="4269400"/>
                <a:ext cx="2358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D8A7DB3-827C-4F34-8CFA-AB4025886154}"/>
                  </a:ext>
                </a:extLst>
              </p14:cNvPr>
              <p14:cNvContentPartPr/>
              <p14:nvPr/>
            </p14:nvContentPartPr>
            <p14:xfrm>
              <a:off x="5719080" y="2370400"/>
              <a:ext cx="135360" cy="474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D8A7DB3-827C-4F34-8CFA-AB402588615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1440" y="2352400"/>
                <a:ext cx="171000" cy="5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707052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3372480" cy="80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340812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14:cNvPr>
              <p14:cNvContentPartPr/>
              <p14:nvPr/>
            </p14:nvContentPartPr>
            <p14:xfrm>
              <a:off x="558120" y="1208680"/>
              <a:ext cx="2093400" cy="699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120" y="1190689"/>
                <a:ext cx="2129040" cy="734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14:cNvPr>
              <p14:cNvContentPartPr/>
              <p14:nvPr/>
            </p14:nvContentPartPr>
            <p14:xfrm>
              <a:off x="3230400" y="1337560"/>
              <a:ext cx="166680" cy="23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2760" y="1319560"/>
                <a:ext cx="2023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14:cNvPr>
              <p14:cNvContentPartPr/>
              <p14:nvPr/>
            </p14:nvContentPartPr>
            <p14:xfrm>
              <a:off x="3596520" y="1421440"/>
              <a:ext cx="16164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8520" y="140380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14:cNvPr>
              <p14:cNvContentPartPr/>
              <p14:nvPr/>
            </p14:nvContentPartPr>
            <p14:xfrm>
              <a:off x="3586080" y="1523680"/>
              <a:ext cx="143640" cy="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8080" y="1506040"/>
                <a:ext cx="179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14:cNvPr>
              <p14:cNvContentPartPr/>
              <p14:nvPr/>
            </p14:nvContentPartPr>
            <p14:xfrm>
              <a:off x="3920520" y="1269520"/>
              <a:ext cx="12960" cy="344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2520" y="1251880"/>
                <a:ext cx="486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14:cNvPr>
              <p14:cNvContentPartPr/>
              <p14:nvPr/>
            </p14:nvContentPartPr>
            <p14:xfrm>
              <a:off x="4032840" y="1220200"/>
              <a:ext cx="285480" cy="38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5200" y="1202200"/>
                <a:ext cx="3211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14:cNvPr>
              <p14:cNvContentPartPr/>
              <p14:nvPr/>
            </p14:nvContentPartPr>
            <p14:xfrm>
              <a:off x="5821320" y="1345840"/>
              <a:ext cx="157680" cy="1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132820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14:cNvPr>
              <p14:cNvContentPartPr/>
              <p14:nvPr/>
            </p14:nvContentPartPr>
            <p14:xfrm>
              <a:off x="5821320" y="1452400"/>
              <a:ext cx="14328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03320" y="143440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14:cNvPr>
              <p14:cNvContentPartPr/>
              <p14:nvPr/>
            </p14:nvContentPartPr>
            <p14:xfrm>
              <a:off x="4520640" y="1136680"/>
              <a:ext cx="1096560" cy="46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03000" y="1119040"/>
                <a:ext cx="113220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14:cNvPr>
              <p14:cNvContentPartPr/>
              <p14:nvPr/>
            </p14:nvContentPartPr>
            <p14:xfrm>
              <a:off x="6136320" y="1086280"/>
              <a:ext cx="2023920" cy="629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18320" y="1068280"/>
                <a:ext cx="2059560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5F33F9-B2B2-41BF-A707-D7DE6F9E5F6D}"/>
                  </a:ext>
                </a:extLst>
              </p14:cNvPr>
              <p14:cNvContentPartPr/>
              <p14:nvPr/>
            </p14:nvContentPartPr>
            <p14:xfrm>
              <a:off x="6166920" y="2274640"/>
              <a:ext cx="2469960" cy="1870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5F33F9-B2B2-41BF-A707-D7DE6F9E5F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48920" y="2256640"/>
                <a:ext cx="2505600" cy="19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6F3733-A779-4F3C-A611-C309150B333C}"/>
                  </a:ext>
                </a:extLst>
              </p14:cNvPr>
              <p14:cNvContentPartPr/>
              <p14:nvPr/>
            </p14:nvContentPartPr>
            <p14:xfrm>
              <a:off x="7070880" y="2064040"/>
              <a:ext cx="174240" cy="365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6F3733-A779-4F3C-A611-C309150B33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52880" y="2046400"/>
                <a:ext cx="2098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93EE820-255C-42C5-BD64-530316CCEBC5}"/>
                  </a:ext>
                </a:extLst>
              </p14:cNvPr>
              <p14:cNvContentPartPr/>
              <p14:nvPr/>
            </p14:nvContentPartPr>
            <p14:xfrm>
              <a:off x="6949200" y="3010840"/>
              <a:ext cx="911880" cy="20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93EE820-255C-42C5-BD64-530316CCEB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31200" y="2992840"/>
                <a:ext cx="9475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914B393-B55A-4296-AEF6-5D2A010D221E}"/>
                  </a:ext>
                </a:extLst>
              </p14:cNvPr>
              <p14:cNvContentPartPr/>
              <p14:nvPr/>
            </p14:nvContentPartPr>
            <p14:xfrm>
              <a:off x="7457160" y="3261760"/>
              <a:ext cx="45540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914B393-B55A-4296-AEF6-5D2A010D22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9160" y="3243781"/>
                <a:ext cx="491040" cy="3441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9CB335C-6202-4551-8328-F13A93799655}"/>
                  </a:ext>
                </a:extLst>
              </p14:cNvPr>
              <p14:cNvContentPartPr/>
              <p14:nvPr/>
            </p14:nvContentPartPr>
            <p14:xfrm>
              <a:off x="7739040" y="2336200"/>
              <a:ext cx="167040" cy="68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9CB335C-6202-4551-8328-F13A937996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21040" y="2318560"/>
                <a:ext cx="20268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FD9A47-400E-4B15-8106-1E54E6E32AC0}"/>
                  </a:ext>
                </a:extLst>
              </p14:cNvPr>
              <p14:cNvContentPartPr/>
              <p14:nvPr/>
            </p14:nvContentPartPr>
            <p14:xfrm>
              <a:off x="8283360" y="2669200"/>
              <a:ext cx="111240" cy="315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FD9A47-400E-4B15-8106-1E54E6E32AC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65360" y="2651200"/>
                <a:ext cx="14688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7ED40E-2E26-490F-8344-7EE3AC80AEE8}"/>
                  </a:ext>
                </a:extLst>
              </p14:cNvPr>
              <p14:cNvContentPartPr/>
              <p14:nvPr/>
            </p14:nvContentPartPr>
            <p14:xfrm>
              <a:off x="8280120" y="2514760"/>
              <a:ext cx="112680" cy="7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7ED40E-2E26-490F-8344-7EE3AC80AE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62120" y="2497120"/>
                <a:ext cx="1483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5C3DA9A-4592-48ED-8C69-07837E532AFA}"/>
                  </a:ext>
                </a:extLst>
              </p14:cNvPr>
              <p14:cNvContentPartPr/>
              <p14:nvPr/>
            </p14:nvContentPartPr>
            <p14:xfrm>
              <a:off x="8005800" y="2583160"/>
              <a:ext cx="194040" cy="390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5C3DA9A-4592-48ED-8C69-07837E532A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88160" y="2565520"/>
                <a:ext cx="2296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7C9DDB-85AA-47FD-A64F-04B17B5DE557}"/>
                  </a:ext>
                </a:extLst>
              </p14:cNvPr>
              <p14:cNvContentPartPr/>
              <p14:nvPr/>
            </p14:nvContentPartPr>
            <p14:xfrm>
              <a:off x="8263200" y="4287040"/>
              <a:ext cx="200160" cy="253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7C9DDB-85AA-47FD-A64F-04B17B5DE5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45200" y="4269400"/>
                <a:ext cx="2358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C5AE4E0-C50D-4BEC-AFA2-C26BC5473398}"/>
                  </a:ext>
                </a:extLst>
              </p14:cNvPr>
              <p14:cNvContentPartPr/>
              <p14:nvPr/>
            </p14:nvContentPartPr>
            <p14:xfrm>
              <a:off x="5719080" y="2370400"/>
              <a:ext cx="135360" cy="474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C5AE4E0-C50D-4BEC-AFA2-C26BC54733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01440" y="2352400"/>
                <a:ext cx="171000" cy="5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983611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14:cNvPr>
              <p14:cNvContentPartPr/>
              <p14:nvPr/>
            </p14:nvContentPartPr>
            <p14:xfrm>
              <a:off x="3078120" y="203200"/>
              <a:ext cx="3372480" cy="80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9AC64C2-D497-4F67-9AE3-E864826080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0120" y="185200"/>
                <a:ext cx="340812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14:cNvPr>
              <p14:cNvContentPartPr/>
              <p14:nvPr/>
            </p14:nvContentPartPr>
            <p14:xfrm>
              <a:off x="558120" y="1208680"/>
              <a:ext cx="2093400" cy="699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77E3ADF-8F2E-487A-84F5-A0892B2D63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120" y="1190689"/>
                <a:ext cx="2129040" cy="734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14:cNvPr>
              <p14:cNvContentPartPr/>
              <p14:nvPr/>
            </p14:nvContentPartPr>
            <p14:xfrm>
              <a:off x="3230400" y="1337560"/>
              <a:ext cx="166680" cy="23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BBB1284-F111-4307-BA09-F3483530AB6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2760" y="1319560"/>
                <a:ext cx="2023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14:cNvPr>
              <p14:cNvContentPartPr/>
              <p14:nvPr/>
            </p14:nvContentPartPr>
            <p14:xfrm>
              <a:off x="3596520" y="1421440"/>
              <a:ext cx="16164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2D7A1B-D66D-40E8-B118-47D370C5A0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78520" y="140380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14:cNvPr>
              <p14:cNvContentPartPr/>
              <p14:nvPr/>
            </p14:nvContentPartPr>
            <p14:xfrm>
              <a:off x="3586080" y="1523680"/>
              <a:ext cx="143640" cy="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4F5B211-4D06-4767-8390-76B96B1B9B4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8080" y="1506040"/>
                <a:ext cx="179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14:cNvPr>
              <p14:cNvContentPartPr/>
              <p14:nvPr/>
            </p14:nvContentPartPr>
            <p14:xfrm>
              <a:off x="3920520" y="1269520"/>
              <a:ext cx="12960" cy="344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FCC4AFE-FE95-457C-86F5-5FCDEEF2A9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2520" y="1251880"/>
                <a:ext cx="486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14:cNvPr>
              <p14:cNvContentPartPr/>
              <p14:nvPr/>
            </p14:nvContentPartPr>
            <p14:xfrm>
              <a:off x="4032840" y="1220200"/>
              <a:ext cx="285480" cy="38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6BEC428-A7A0-4CED-83A1-28CC518BA0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15200" y="1202200"/>
                <a:ext cx="3211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14:cNvPr>
              <p14:cNvContentPartPr/>
              <p14:nvPr/>
            </p14:nvContentPartPr>
            <p14:xfrm>
              <a:off x="5821320" y="1345840"/>
              <a:ext cx="157680" cy="1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444664A-F352-407B-B9AF-1C0EC23DB9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132820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14:cNvPr>
              <p14:cNvContentPartPr/>
              <p14:nvPr/>
            </p14:nvContentPartPr>
            <p14:xfrm>
              <a:off x="5821320" y="1452400"/>
              <a:ext cx="14328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730F78-5DD2-4518-B4A7-32C0BF8E63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03320" y="143440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14:cNvPr>
              <p14:cNvContentPartPr/>
              <p14:nvPr/>
            </p14:nvContentPartPr>
            <p14:xfrm>
              <a:off x="4520640" y="1136680"/>
              <a:ext cx="1096560" cy="46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8667C7-56C3-47AE-B426-3CF97154B1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03000" y="1119040"/>
                <a:ext cx="113220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14:cNvPr>
              <p14:cNvContentPartPr/>
              <p14:nvPr/>
            </p14:nvContentPartPr>
            <p14:xfrm>
              <a:off x="6136320" y="1086280"/>
              <a:ext cx="2023920" cy="629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3C6FAC4-688C-470E-A85C-8BA344EE20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18320" y="1068280"/>
                <a:ext cx="2059560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E5F33F9-B2B2-41BF-A707-D7DE6F9E5F6D}"/>
                  </a:ext>
                </a:extLst>
              </p14:cNvPr>
              <p14:cNvContentPartPr/>
              <p14:nvPr/>
            </p14:nvContentPartPr>
            <p14:xfrm>
              <a:off x="6166920" y="2274640"/>
              <a:ext cx="2469960" cy="1870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E5F33F9-B2B2-41BF-A707-D7DE6F9E5F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48920" y="2256640"/>
                <a:ext cx="2505600" cy="19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6F3733-A779-4F3C-A611-C309150B333C}"/>
                  </a:ext>
                </a:extLst>
              </p14:cNvPr>
              <p14:cNvContentPartPr/>
              <p14:nvPr/>
            </p14:nvContentPartPr>
            <p14:xfrm>
              <a:off x="7070880" y="2064040"/>
              <a:ext cx="174240" cy="365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6F3733-A779-4F3C-A611-C309150B333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52880" y="2046400"/>
                <a:ext cx="20988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93EE820-255C-42C5-BD64-530316CCEBC5}"/>
                  </a:ext>
                </a:extLst>
              </p14:cNvPr>
              <p14:cNvContentPartPr/>
              <p14:nvPr/>
            </p14:nvContentPartPr>
            <p14:xfrm>
              <a:off x="6949200" y="3010840"/>
              <a:ext cx="911880" cy="207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93EE820-255C-42C5-BD64-530316CCEB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31200" y="2992840"/>
                <a:ext cx="9475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914B393-B55A-4296-AEF6-5D2A010D221E}"/>
                  </a:ext>
                </a:extLst>
              </p14:cNvPr>
              <p14:cNvContentPartPr/>
              <p14:nvPr/>
            </p14:nvContentPartPr>
            <p14:xfrm>
              <a:off x="7457160" y="3261760"/>
              <a:ext cx="45540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914B393-B55A-4296-AEF6-5D2A010D22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9160" y="3243781"/>
                <a:ext cx="491040" cy="3441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9CB335C-6202-4551-8328-F13A93799655}"/>
                  </a:ext>
                </a:extLst>
              </p14:cNvPr>
              <p14:cNvContentPartPr/>
              <p14:nvPr/>
            </p14:nvContentPartPr>
            <p14:xfrm>
              <a:off x="7739040" y="2336200"/>
              <a:ext cx="167040" cy="68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9CB335C-6202-4551-8328-F13A937996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21040" y="2318560"/>
                <a:ext cx="20268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FD9A47-400E-4B15-8106-1E54E6E32AC0}"/>
                  </a:ext>
                </a:extLst>
              </p14:cNvPr>
              <p14:cNvContentPartPr/>
              <p14:nvPr/>
            </p14:nvContentPartPr>
            <p14:xfrm>
              <a:off x="8283360" y="2669200"/>
              <a:ext cx="111240" cy="315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FD9A47-400E-4B15-8106-1E54E6E32AC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65360" y="2651200"/>
                <a:ext cx="14688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7ED40E-2E26-490F-8344-7EE3AC80AEE8}"/>
                  </a:ext>
                </a:extLst>
              </p14:cNvPr>
              <p14:cNvContentPartPr/>
              <p14:nvPr/>
            </p14:nvContentPartPr>
            <p14:xfrm>
              <a:off x="8280120" y="2514760"/>
              <a:ext cx="112680" cy="74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7ED40E-2E26-490F-8344-7EE3AC80AE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62120" y="2497120"/>
                <a:ext cx="1483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5C3DA9A-4592-48ED-8C69-07837E532AFA}"/>
                  </a:ext>
                </a:extLst>
              </p14:cNvPr>
              <p14:cNvContentPartPr/>
              <p14:nvPr/>
            </p14:nvContentPartPr>
            <p14:xfrm>
              <a:off x="8005800" y="2583160"/>
              <a:ext cx="194040" cy="390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5C3DA9A-4592-48ED-8C69-07837E532A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88160" y="2565520"/>
                <a:ext cx="2296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7C9DDB-85AA-47FD-A64F-04B17B5DE557}"/>
                  </a:ext>
                </a:extLst>
              </p14:cNvPr>
              <p14:cNvContentPartPr/>
              <p14:nvPr/>
            </p14:nvContentPartPr>
            <p14:xfrm>
              <a:off x="8263200" y="4287040"/>
              <a:ext cx="200160" cy="253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7C9DDB-85AA-47FD-A64F-04B17B5DE5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45200" y="4269400"/>
                <a:ext cx="2358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C5AE4E0-C50D-4BEC-AFA2-C26BC5473398}"/>
                  </a:ext>
                </a:extLst>
              </p14:cNvPr>
              <p14:cNvContentPartPr/>
              <p14:nvPr/>
            </p14:nvContentPartPr>
            <p14:xfrm>
              <a:off x="5719080" y="2370400"/>
              <a:ext cx="135360" cy="474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C5AE4E0-C50D-4BEC-AFA2-C26BC547339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01440" y="2352400"/>
                <a:ext cx="17100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912564-8E1A-449C-B6F4-404F5C7D90F5}"/>
                  </a:ext>
                </a:extLst>
              </p14:cNvPr>
              <p14:cNvContentPartPr/>
              <p14:nvPr/>
            </p14:nvContentPartPr>
            <p14:xfrm>
              <a:off x="7954680" y="2157280"/>
              <a:ext cx="64440" cy="47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912564-8E1A-449C-B6F4-404F5C7D90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37040" y="2139640"/>
                <a:ext cx="10008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5BD6CB-0C83-424A-BC6F-108B7F5B36DB}"/>
                  </a:ext>
                </a:extLst>
              </p14:cNvPr>
              <p14:cNvContentPartPr/>
              <p14:nvPr/>
            </p14:nvContentPartPr>
            <p14:xfrm>
              <a:off x="8371560" y="1858840"/>
              <a:ext cx="1080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5BD6CB-0C83-424A-BC6F-108B7F5B36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53560" y="1840840"/>
                <a:ext cx="46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C7751A6-CAF3-4A1A-8018-4E40E78122F4}"/>
                  </a:ext>
                </a:extLst>
              </p14:cNvPr>
              <p14:cNvContentPartPr/>
              <p14:nvPr/>
            </p14:nvContentPartPr>
            <p14:xfrm>
              <a:off x="8533920" y="1720600"/>
              <a:ext cx="35640" cy="1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C7751A6-CAF3-4A1A-8018-4E40E78122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15920" y="1702600"/>
                <a:ext cx="712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97F334-61ED-4C45-A821-943381F300DA}"/>
                  </a:ext>
                </a:extLst>
              </p14:cNvPr>
              <p14:cNvContentPartPr/>
              <p14:nvPr/>
            </p14:nvContentPartPr>
            <p14:xfrm>
              <a:off x="8676480" y="1566880"/>
              <a:ext cx="72720" cy="38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97F334-61ED-4C45-A821-943381F300D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658480" y="1548880"/>
                <a:ext cx="1083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97954A-C250-4CFA-BD92-C94061A9D2F0}"/>
                  </a:ext>
                </a:extLst>
              </p14:cNvPr>
              <p14:cNvContentPartPr/>
              <p14:nvPr/>
            </p14:nvContentPartPr>
            <p14:xfrm>
              <a:off x="7995360" y="3100840"/>
              <a:ext cx="1112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97954A-C250-4CFA-BD92-C94061A9D2F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77720" y="3082840"/>
                <a:ext cx="146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D092E48-D1F5-49D6-A520-B4D0446930AF}"/>
                  </a:ext>
                </a:extLst>
              </p14:cNvPr>
              <p14:cNvContentPartPr/>
              <p14:nvPr/>
            </p14:nvContentPartPr>
            <p14:xfrm>
              <a:off x="8280120" y="3108400"/>
              <a:ext cx="13140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D092E48-D1F5-49D6-A520-B4D0446930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2120" y="309076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38576A-25AA-42A0-9B03-8D237944C6A0}"/>
                  </a:ext>
                </a:extLst>
              </p14:cNvPr>
              <p14:cNvContentPartPr/>
              <p14:nvPr/>
            </p14:nvContentPartPr>
            <p14:xfrm>
              <a:off x="8554080" y="310840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38576A-25AA-42A0-9B03-8D237944C6A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36440" y="309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CB2E14D-985E-4D96-97A6-4EC9CC07227A}"/>
                  </a:ext>
                </a:extLst>
              </p14:cNvPr>
              <p14:cNvContentPartPr/>
              <p14:nvPr/>
            </p14:nvContentPartPr>
            <p14:xfrm>
              <a:off x="8686200" y="3098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CB2E14D-985E-4D96-97A6-4EC9CC072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668560" y="308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7DFD97-C763-4F79-ADFD-E80A0041A818}"/>
                  </a:ext>
                </a:extLst>
              </p14:cNvPr>
              <p14:cNvContentPartPr/>
              <p14:nvPr/>
            </p14:nvContentPartPr>
            <p14:xfrm>
              <a:off x="8808600" y="3082120"/>
              <a:ext cx="4608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7DFD97-C763-4F79-ADFD-E80A0041A81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790600" y="3064120"/>
                <a:ext cx="81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6716107-2892-4B90-8B4E-7CD9C8D05170}"/>
                  </a:ext>
                </a:extLst>
              </p14:cNvPr>
              <p14:cNvContentPartPr/>
              <p14:nvPr/>
            </p14:nvContentPartPr>
            <p14:xfrm>
              <a:off x="8639040" y="2303080"/>
              <a:ext cx="98640" cy="734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6716107-2892-4B90-8B4E-7CD9C8D0517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8621040" y="2285440"/>
                <a:ext cx="134280" cy="77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1419B33-65D7-4514-B545-D300B86322D0}"/>
                  </a:ext>
                </a:extLst>
              </p14:cNvPr>
              <p14:cNvContentPartPr/>
              <p14:nvPr/>
            </p14:nvContentPartPr>
            <p14:xfrm>
              <a:off x="8168160" y="1909240"/>
              <a:ext cx="500040" cy="315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1419B33-65D7-4514-B545-D300B86322D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150520" y="1891240"/>
                <a:ext cx="5356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66AE4E-2966-4F5D-BE19-9207D617CAC2}"/>
                  </a:ext>
                </a:extLst>
              </p14:cNvPr>
              <p14:cNvContentPartPr/>
              <p14:nvPr/>
            </p14:nvContentPartPr>
            <p14:xfrm>
              <a:off x="2761680" y="3281200"/>
              <a:ext cx="173160" cy="10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66AE4E-2966-4F5D-BE19-9207D617CAC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744040" y="3263560"/>
                <a:ext cx="208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C23CA20-2AC1-4985-AC6D-525DF808D113}"/>
                  </a:ext>
                </a:extLst>
              </p14:cNvPr>
              <p14:cNvContentPartPr/>
              <p14:nvPr/>
            </p14:nvContentPartPr>
            <p14:xfrm>
              <a:off x="2732880" y="3403240"/>
              <a:ext cx="172080" cy="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C23CA20-2AC1-4985-AC6D-525DF808D11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714880" y="338524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F21A103-6DE5-421B-80CE-35BDE76F9665}"/>
                  </a:ext>
                </a:extLst>
              </p14:cNvPr>
              <p14:cNvContentPartPr/>
              <p14:nvPr/>
            </p14:nvContentPartPr>
            <p14:xfrm>
              <a:off x="883560" y="2973040"/>
              <a:ext cx="1686600" cy="494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F21A103-6DE5-421B-80CE-35BDE76F9665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65560" y="2955400"/>
                <a:ext cx="172224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488F709-12A8-47DB-88DB-91F0A54EF783}"/>
                  </a:ext>
                </a:extLst>
              </p14:cNvPr>
              <p14:cNvContentPartPr/>
              <p14:nvPr/>
            </p14:nvContentPartPr>
            <p14:xfrm>
              <a:off x="3240840" y="3500080"/>
              <a:ext cx="316440" cy="298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488F709-12A8-47DB-88DB-91F0A54EF78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22840" y="3482419"/>
                <a:ext cx="35208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59B203B-85D4-4B5F-9B78-787CF7C485FC}"/>
                  </a:ext>
                </a:extLst>
              </p14:cNvPr>
              <p14:cNvContentPartPr/>
              <p14:nvPr/>
            </p14:nvContentPartPr>
            <p14:xfrm>
              <a:off x="3149400" y="2985280"/>
              <a:ext cx="466920" cy="458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59B203B-85D4-4B5F-9B78-787CF7C485F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131746" y="2967294"/>
                <a:ext cx="502588" cy="4942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606059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11451" r="21913" b="73311"/>
          <a:stretch/>
        </p:blipFill>
        <p:spPr>
          <a:xfrm>
            <a:off x="304800" y="3337469"/>
            <a:ext cx="7848600" cy="33636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14:cNvPr>
              <p14:cNvContentPartPr/>
              <p14:nvPr/>
            </p14:nvContentPartPr>
            <p14:xfrm>
              <a:off x="1845120" y="1045960"/>
              <a:ext cx="24120" cy="4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27480" y="1028320"/>
                <a:ext cx="597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14:cNvPr>
              <p14:cNvContentPartPr/>
              <p14:nvPr/>
            </p14:nvContentPartPr>
            <p14:xfrm>
              <a:off x="1851240" y="1218760"/>
              <a:ext cx="48600" cy="3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33240" y="1201120"/>
                <a:ext cx="842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14:cNvPr>
              <p14:cNvContentPartPr/>
              <p14:nvPr/>
            </p14:nvContentPartPr>
            <p14:xfrm>
              <a:off x="4448280" y="913840"/>
              <a:ext cx="510480" cy="49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30280" y="896200"/>
                <a:ext cx="5461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14:cNvPr>
              <p14:cNvContentPartPr/>
              <p14:nvPr/>
            </p14:nvContentPartPr>
            <p14:xfrm>
              <a:off x="2986680" y="882520"/>
              <a:ext cx="830160" cy="90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8680" y="864880"/>
                <a:ext cx="86580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14:cNvPr>
              <p14:cNvContentPartPr/>
              <p14:nvPr/>
            </p14:nvContentPartPr>
            <p14:xfrm>
              <a:off x="2221320" y="904120"/>
              <a:ext cx="652680" cy="43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330" y="886120"/>
                <a:ext cx="6883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14:cNvPr>
              <p14:cNvContentPartPr/>
              <p14:nvPr/>
            </p14:nvContentPartPr>
            <p14:xfrm>
              <a:off x="253560" y="966400"/>
              <a:ext cx="1381680" cy="73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5915" y="948760"/>
                <a:ext cx="1417329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14:cNvPr>
              <p14:cNvContentPartPr/>
              <p14:nvPr/>
            </p14:nvContentPartPr>
            <p14:xfrm>
              <a:off x="1602840" y="1868920"/>
              <a:ext cx="96120" cy="21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85200" y="1851280"/>
                <a:ext cx="1317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14:cNvPr>
              <p14:cNvContentPartPr/>
              <p14:nvPr/>
            </p14:nvContentPartPr>
            <p14:xfrm>
              <a:off x="284160" y="1674520"/>
              <a:ext cx="1190880" cy="429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165" y="1656505"/>
                <a:ext cx="1226509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14:cNvPr>
              <p14:cNvContentPartPr/>
              <p14:nvPr/>
            </p14:nvContentPartPr>
            <p14:xfrm>
              <a:off x="1744320" y="1675960"/>
              <a:ext cx="276840" cy="407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26680" y="1658320"/>
                <a:ext cx="3124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14:cNvPr>
              <p14:cNvContentPartPr/>
              <p14:nvPr/>
            </p14:nvContentPartPr>
            <p14:xfrm>
              <a:off x="2007840" y="1821760"/>
              <a:ext cx="481680" cy="68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90200" y="1804120"/>
                <a:ext cx="517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14:cNvPr>
              <p14:cNvContentPartPr/>
              <p14:nvPr/>
            </p14:nvContentPartPr>
            <p14:xfrm>
              <a:off x="2692200" y="1833280"/>
              <a:ext cx="8640" cy="1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4200" y="1815280"/>
                <a:ext cx="442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14:cNvPr>
              <p14:cNvContentPartPr/>
              <p14:nvPr/>
            </p14:nvContentPartPr>
            <p14:xfrm>
              <a:off x="2691480" y="2001040"/>
              <a:ext cx="11160" cy="2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73480" y="1983400"/>
                <a:ext cx="46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14:cNvPr>
              <p14:cNvContentPartPr/>
              <p14:nvPr/>
            </p14:nvContentPartPr>
            <p14:xfrm>
              <a:off x="3017280" y="1628080"/>
              <a:ext cx="1738440" cy="43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610080"/>
                <a:ext cx="17740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14:cNvPr>
              <p14:cNvContentPartPr/>
              <p14:nvPr/>
            </p14:nvContentPartPr>
            <p14:xfrm>
              <a:off x="4968120" y="1564720"/>
              <a:ext cx="676440" cy="34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50120" y="1546739"/>
                <a:ext cx="712080" cy="3812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C28902-2C37-4E81-9476-DB19C126419D}"/>
                  </a:ext>
                </a:extLst>
              </p14:cNvPr>
              <p14:cNvContentPartPr/>
              <p14:nvPr/>
            </p14:nvContentPartPr>
            <p14:xfrm>
              <a:off x="6328280" y="1544920"/>
              <a:ext cx="163440" cy="2739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C28902-2C37-4E81-9476-DB19C126419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10280" y="1527280"/>
                <a:ext cx="1990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6ABE95D-8905-47DC-8EB4-538909D55F39}"/>
                  </a:ext>
                </a:extLst>
              </p14:cNvPr>
              <p14:cNvContentPartPr/>
              <p14:nvPr/>
            </p14:nvContentPartPr>
            <p14:xfrm>
              <a:off x="6585680" y="1736800"/>
              <a:ext cx="8280" cy="59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6ABE95D-8905-47DC-8EB4-538909D55F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67680" y="1719160"/>
                <a:ext cx="4392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89B791-520D-437E-8498-DA79EEA3B9A4}"/>
                  </a:ext>
                </a:extLst>
              </p14:cNvPr>
              <p14:cNvContentPartPr/>
              <p14:nvPr/>
            </p14:nvContentPartPr>
            <p14:xfrm>
              <a:off x="6705200" y="1532680"/>
              <a:ext cx="236880" cy="248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89B791-520D-437E-8498-DA79EEA3B9A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87200" y="1515040"/>
                <a:ext cx="272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E5FE64-2A35-469F-BFE6-33643B9F2675}"/>
                  </a:ext>
                </a:extLst>
              </p14:cNvPr>
              <p14:cNvContentPartPr/>
              <p14:nvPr/>
            </p14:nvContentPartPr>
            <p14:xfrm>
              <a:off x="5973680" y="1412080"/>
              <a:ext cx="183240" cy="529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E5FE64-2A35-469F-BFE6-33643B9F26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6040" y="1394080"/>
                <a:ext cx="218880" cy="56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9165565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11451" r="21913" b="73311"/>
          <a:stretch/>
        </p:blipFill>
        <p:spPr>
          <a:xfrm>
            <a:off x="304800" y="3337469"/>
            <a:ext cx="7848600" cy="336368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A64BFD-4018-4D40-848C-38B24821F40A}"/>
                  </a:ext>
                </a:extLst>
              </p14:cNvPr>
              <p14:cNvContentPartPr/>
              <p14:nvPr/>
            </p14:nvContentPartPr>
            <p14:xfrm>
              <a:off x="5272680" y="3604840"/>
              <a:ext cx="2147040" cy="5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A64BFD-4018-4D40-848C-38B24821F40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254680" y="3569200"/>
                <a:ext cx="2182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329897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11451" r="21913" b="73311"/>
          <a:stretch/>
        </p:blipFill>
        <p:spPr>
          <a:xfrm>
            <a:off x="304800" y="3337469"/>
            <a:ext cx="7848600" cy="336368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A64BFD-4018-4D40-848C-38B24821F40A}"/>
                  </a:ext>
                </a:extLst>
              </p14:cNvPr>
              <p14:cNvContentPartPr/>
              <p14:nvPr/>
            </p14:nvContentPartPr>
            <p14:xfrm>
              <a:off x="5272680" y="3604840"/>
              <a:ext cx="2147040" cy="5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A64BFD-4018-4D40-848C-38B24821F40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254680" y="3569200"/>
                <a:ext cx="2182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60803BD-0DD4-4AC6-AEC5-2E732CB8826F}"/>
                  </a:ext>
                </a:extLst>
              </p14:cNvPr>
              <p14:cNvContentPartPr/>
              <p14:nvPr/>
            </p14:nvContentPartPr>
            <p14:xfrm>
              <a:off x="7335120" y="3626440"/>
              <a:ext cx="25308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60803BD-0DD4-4AC6-AEC5-2E732CB8826F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317120" y="3590440"/>
                <a:ext cx="288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E3BF33A-EACC-4A88-8675-FD55084A1FF8}"/>
                  </a:ext>
                </a:extLst>
              </p14:cNvPr>
              <p14:cNvContentPartPr/>
              <p14:nvPr/>
            </p14:nvContentPartPr>
            <p14:xfrm>
              <a:off x="304320" y="3980320"/>
              <a:ext cx="2010960" cy="4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E3BF33A-EACC-4A88-8675-FD55084A1FF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86680" y="3944680"/>
                <a:ext cx="20466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46153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11451" r="21913" b="73311"/>
          <a:stretch/>
        </p:blipFill>
        <p:spPr>
          <a:xfrm>
            <a:off x="304800" y="3337469"/>
            <a:ext cx="7848600" cy="336368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B0188D-800B-47B5-89EA-CEA742CB66C2}"/>
                  </a:ext>
                </a:extLst>
              </p14:cNvPr>
              <p14:cNvContentPartPr/>
              <p14:nvPr/>
            </p14:nvContentPartPr>
            <p14:xfrm>
              <a:off x="3403200" y="4337080"/>
              <a:ext cx="3456000" cy="52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B0188D-800B-47B5-89EA-CEA742CB66C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385560" y="4301440"/>
                <a:ext cx="34916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CE33C5-DC92-475D-BB0F-0FD84403F01F}"/>
                  </a:ext>
                </a:extLst>
              </p14:cNvPr>
              <p14:cNvContentPartPr/>
              <p14:nvPr/>
            </p14:nvContentPartPr>
            <p14:xfrm>
              <a:off x="2694360" y="4307560"/>
              <a:ext cx="2927520" cy="896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CE33C5-DC92-475D-BB0F-0FD84403F01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676720" y="4271920"/>
                <a:ext cx="2963160" cy="9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CE0D64-68BF-49D9-B9F4-3C3311B1CCEA}"/>
                  </a:ext>
                </a:extLst>
              </p14:cNvPr>
              <p14:cNvContentPartPr/>
              <p14:nvPr/>
            </p14:nvContentPartPr>
            <p14:xfrm>
              <a:off x="7060800" y="3997600"/>
              <a:ext cx="673920" cy="24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CE0D64-68BF-49D9-B9F4-3C3311B1CCEA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43160" y="3961600"/>
                <a:ext cx="7095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51737-17C2-47D5-ADFC-EA0FC9676B52}"/>
                  </a:ext>
                </a:extLst>
              </p14:cNvPr>
              <p14:cNvContentPartPr/>
              <p14:nvPr/>
            </p14:nvContentPartPr>
            <p14:xfrm>
              <a:off x="148440" y="4325920"/>
              <a:ext cx="3011400" cy="5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51737-17C2-47D5-ADFC-EA0FC9676B5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0440" y="4290280"/>
                <a:ext cx="30470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9CF2011-6268-4FDD-918D-D82DE2FE1F0B}"/>
                  </a:ext>
                </a:extLst>
              </p14:cNvPr>
              <p14:cNvContentPartPr/>
              <p14:nvPr/>
            </p14:nvContentPartPr>
            <p14:xfrm>
              <a:off x="5141280" y="4146640"/>
              <a:ext cx="828720" cy="45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9CF2011-6268-4FDD-918D-D82DE2FE1F0B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123640" y="4129000"/>
                <a:ext cx="864360" cy="49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864711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11451" r="21913" b="73311"/>
          <a:stretch/>
        </p:blipFill>
        <p:spPr>
          <a:xfrm>
            <a:off x="304800" y="3337469"/>
            <a:ext cx="7848600" cy="336368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B0188D-800B-47B5-89EA-CEA742CB66C2}"/>
                  </a:ext>
                </a:extLst>
              </p14:cNvPr>
              <p14:cNvContentPartPr/>
              <p14:nvPr/>
            </p14:nvContentPartPr>
            <p14:xfrm>
              <a:off x="3403200" y="4337080"/>
              <a:ext cx="3456000" cy="52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B0188D-800B-47B5-89EA-CEA742CB66C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385560" y="4301440"/>
                <a:ext cx="34916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CE33C5-DC92-475D-BB0F-0FD84403F01F}"/>
                  </a:ext>
                </a:extLst>
              </p14:cNvPr>
              <p14:cNvContentPartPr/>
              <p14:nvPr/>
            </p14:nvContentPartPr>
            <p14:xfrm>
              <a:off x="2694360" y="4307560"/>
              <a:ext cx="2927520" cy="896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CE33C5-DC92-475D-BB0F-0FD84403F01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676720" y="4271920"/>
                <a:ext cx="2963160" cy="9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8CE0D64-68BF-49D9-B9F4-3C3311B1CCEA}"/>
                  </a:ext>
                </a:extLst>
              </p14:cNvPr>
              <p14:cNvContentPartPr/>
              <p14:nvPr/>
            </p14:nvContentPartPr>
            <p14:xfrm>
              <a:off x="7060800" y="3997600"/>
              <a:ext cx="673920" cy="24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8CE0D64-68BF-49D9-B9F4-3C3311B1CCEA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43160" y="3961600"/>
                <a:ext cx="7095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51737-17C2-47D5-ADFC-EA0FC9676B52}"/>
                  </a:ext>
                </a:extLst>
              </p14:cNvPr>
              <p14:cNvContentPartPr/>
              <p14:nvPr/>
            </p14:nvContentPartPr>
            <p14:xfrm>
              <a:off x="148440" y="4325920"/>
              <a:ext cx="3011400" cy="52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51737-17C2-47D5-ADFC-EA0FC9676B5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0440" y="4290280"/>
                <a:ext cx="304704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9CF2011-6268-4FDD-918D-D82DE2FE1F0B}"/>
                  </a:ext>
                </a:extLst>
              </p14:cNvPr>
              <p14:cNvContentPartPr/>
              <p14:nvPr/>
            </p14:nvContentPartPr>
            <p14:xfrm>
              <a:off x="5141280" y="4146640"/>
              <a:ext cx="828720" cy="455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9CF2011-6268-4FDD-918D-D82DE2FE1F0B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123640" y="4129000"/>
                <a:ext cx="86436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A12FC03-AAA9-43DB-8E16-CD2B2DFF1A63}"/>
                  </a:ext>
                </a:extLst>
              </p14:cNvPr>
              <p14:cNvContentPartPr/>
              <p14:nvPr/>
            </p14:nvContentPartPr>
            <p14:xfrm>
              <a:off x="5546640" y="4438600"/>
              <a:ext cx="598320" cy="446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A12FC03-AAA9-43DB-8E16-CD2B2DFF1A6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529000" y="4420960"/>
                <a:ext cx="633960" cy="48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475322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14:cNvPr>
              <p14:cNvContentPartPr/>
              <p14:nvPr/>
            </p14:nvContentPartPr>
            <p14:xfrm>
              <a:off x="589080" y="5637040"/>
              <a:ext cx="5598360" cy="7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1080" y="5601400"/>
                <a:ext cx="56340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30388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14:cNvPr>
              <p14:cNvContentPartPr/>
              <p14:nvPr/>
            </p14:nvContentPartPr>
            <p14:xfrm>
              <a:off x="589080" y="5637040"/>
              <a:ext cx="5598360" cy="7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1080" y="5601400"/>
                <a:ext cx="56340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820636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14:cNvPr>
              <p14:cNvContentPartPr/>
              <p14:nvPr/>
            </p14:nvContentPartPr>
            <p14:xfrm>
              <a:off x="589080" y="5637040"/>
              <a:ext cx="5598360" cy="7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1080" y="5601400"/>
                <a:ext cx="56340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677829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14:cNvPr>
              <p14:cNvContentPartPr/>
              <p14:nvPr/>
            </p14:nvContentPartPr>
            <p14:xfrm>
              <a:off x="589080" y="5637040"/>
              <a:ext cx="5598360" cy="7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1080" y="5601400"/>
                <a:ext cx="56340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506691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14:cNvPr>
              <p14:cNvContentPartPr/>
              <p14:nvPr/>
            </p14:nvContentPartPr>
            <p14:xfrm>
              <a:off x="589080" y="5637040"/>
              <a:ext cx="5598360" cy="7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1080" y="5601400"/>
                <a:ext cx="56340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59663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14:cNvPr>
              <p14:cNvContentPartPr/>
              <p14:nvPr/>
            </p14:nvContentPartPr>
            <p14:xfrm>
              <a:off x="589080" y="5637040"/>
              <a:ext cx="5598360" cy="7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1080" y="5601400"/>
                <a:ext cx="56340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965836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14:cNvPr>
              <p14:cNvContentPartPr/>
              <p14:nvPr/>
            </p14:nvContentPartPr>
            <p14:xfrm>
              <a:off x="1845120" y="1045960"/>
              <a:ext cx="24120" cy="4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27480" y="1028320"/>
                <a:ext cx="597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14:cNvPr>
              <p14:cNvContentPartPr/>
              <p14:nvPr/>
            </p14:nvContentPartPr>
            <p14:xfrm>
              <a:off x="1851240" y="1218760"/>
              <a:ext cx="48600" cy="3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33240" y="1201120"/>
                <a:ext cx="842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14:cNvPr>
              <p14:cNvContentPartPr/>
              <p14:nvPr/>
            </p14:nvContentPartPr>
            <p14:xfrm>
              <a:off x="4448280" y="913840"/>
              <a:ext cx="510480" cy="49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30280" y="896200"/>
                <a:ext cx="5461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14:cNvPr>
              <p14:cNvContentPartPr/>
              <p14:nvPr/>
            </p14:nvContentPartPr>
            <p14:xfrm>
              <a:off x="2986680" y="882520"/>
              <a:ext cx="830160" cy="90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8680" y="864880"/>
                <a:ext cx="86580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14:cNvPr>
              <p14:cNvContentPartPr/>
              <p14:nvPr/>
            </p14:nvContentPartPr>
            <p14:xfrm>
              <a:off x="2221320" y="904120"/>
              <a:ext cx="652680" cy="43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330" y="886120"/>
                <a:ext cx="6883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14:cNvPr>
              <p14:cNvContentPartPr/>
              <p14:nvPr/>
            </p14:nvContentPartPr>
            <p14:xfrm>
              <a:off x="253560" y="966400"/>
              <a:ext cx="1381680" cy="73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5915" y="948760"/>
                <a:ext cx="1417329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14:cNvPr>
              <p14:cNvContentPartPr/>
              <p14:nvPr/>
            </p14:nvContentPartPr>
            <p14:xfrm>
              <a:off x="1602840" y="1868920"/>
              <a:ext cx="96120" cy="21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85200" y="1851280"/>
                <a:ext cx="1317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14:cNvPr>
              <p14:cNvContentPartPr/>
              <p14:nvPr/>
            </p14:nvContentPartPr>
            <p14:xfrm>
              <a:off x="284160" y="1674520"/>
              <a:ext cx="1190880" cy="429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165" y="1656505"/>
                <a:ext cx="1226509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14:cNvPr>
              <p14:cNvContentPartPr/>
              <p14:nvPr/>
            </p14:nvContentPartPr>
            <p14:xfrm>
              <a:off x="1744320" y="1675960"/>
              <a:ext cx="276840" cy="407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26680" y="1658320"/>
                <a:ext cx="3124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14:cNvPr>
              <p14:cNvContentPartPr/>
              <p14:nvPr/>
            </p14:nvContentPartPr>
            <p14:xfrm>
              <a:off x="2007840" y="1821760"/>
              <a:ext cx="481680" cy="68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90200" y="1804120"/>
                <a:ext cx="517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14:cNvPr>
              <p14:cNvContentPartPr/>
              <p14:nvPr/>
            </p14:nvContentPartPr>
            <p14:xfrm>
              <a:off x="2692200" y="1833280"/>
              <a:ext cx="8640" cy="1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4200" y="1815280"/>
                <a:ext cx="442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14:cNvPr>
              <p14:cNvContentPartPr/>
              <p14:nvPr/>
            </p14:nvContentPartPr>
            <p14:xfrm>
              <a:off x="2691480" y="2001040"/>
              <a:ext cx="11160" cy="2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73480" y="1983400"/>
                <a:ext cx="46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14:cNvPr>
              <p14:cNvContentPartPr/>
              <p14:nvPr/>
            </p14:nvContentPartPr>
            <p14:xfrm>
              <a:off x="3017280" y="1628080"/>
              <a:ext cx="1738440" cy="43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610080"/>
                <a:ext cx="17740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14:cNvPr>
              <p14:cNvContentPartPr/>
              <p14:nvPr/>
            </p14:nvContentPartPr>
            <p14:xfrm>
              <a:off x="4968120" y="1564720"/>
              <a:ext cx="676440" cy="34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50120" y="1546739"/>
                <a:ext cx="712080" cy="3812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DF17AFA-77B8-47D2-A821-FDE5A0772832}"/>
                  </a:ext>
                </a:extLst>
              </p14:cNvPr>
              <p14:cNvContentPartPr/>
              <p14:nvPr/>
            </p14:nvContentPartPr>
            <p14:xfrm>
              <a:off x="2966160" y="1899520"/>
              <a:ext cx="3110400" cy="2253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DF17AFA-77B8-47D2-A821-FDE5A07728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48520" y="1881880"/>
                <a:ext cx="3146040" cy="22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12A884E-030A-43A0-B2E3-096CF655C3C2}"/>
                  </a:ext>
                </a:extLst>
              </p14:cNvPr>
              <p14:cNvContentPartPr/>
              <p14:nvPr/>
            </p14:nvContentPartPr>
            <p14:xfrm>
              <a:off x="6471480" y="2854600"/>
              <a:ext cx="2394000" cy="1356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12A884E-030A-43A0-B2E3-096CF655C3C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53480" y="2836960"/>
                <a:ext cx="2429640" cy="13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72B8D26-7235-43D2-91BA-26AC9C72C55E}"/>
                  </a:ext>
                </a:extLst>
              </p14:cNvPr>
              <p14:cNvContentPartPr/>
              <p14:nvPr/>
            </p14:nvContentPartPr>
            <p14:xfrm>
              <a:off x="6328280" y="1544920"/>
              <a:ext cx="163440" cy="2739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72B8D26-7235-43D2-91BA-26AC9C72C55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10280" y="1527280"/>
                <a:ext cx="1990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F2A12B0-6448-4DDD-A49D-4FCC938287A9}"/>
                  </a:ext>
                </a:extLst>
              </p14:cNvPr>
              <p14:cNvContentPartPr/>
              <p14:nvPr/>
            </p14:nvContentPartPr>
            <p14:xfrm>
              <a:off x="6585680" y="1736800"/>
              <a:ext cx="8280" cy="59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F2A12B0-6448-4DDD-A49D-4FCC938287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67680" y="1719160"/>
                <a:ext cx="4392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F63C45-2DAC-4689-88C7-116756963BA9}"/>
                  </a:ext>
                </a:extLst>
              </p14:cNvPr>
              <p14:cNvContentPartPr/>
              <p14:nvPr/>
            </p14:nvContentPartPr>
            <p14:xfrm>
              <a:off x="6705200" y="1532680"/>
              <a:ext cx="236880" cy="248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F63C45-2DAC-4689-88C7-116756963BA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7200" y="1515040"/>
                <a:ext cx="272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00CE93C-DCA9-41ED-A589-E3CD78C1AA56}"/>
                  </a:ext>
                </a:extLst>
              </p14:cNvPr>
              <p14:cNvContentPartPr/>
              <p14:nvPr/>
            </p14:nvContentPartPr>
            <p14:xfrm>
              <a:off x="5973680" y="1412080"/>
              <a:ext cx="183240" cy="5292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00CE93C-DCA9-41ED-A589-E3CD78C1AA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56040" y="1394080"/>
                <a:ext cx="218880" cy="56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1723494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14:cNvPr>
              <p14:cNvContentPartPr/>
              <p14:nvPr/>
            </p14:nvContentPartPr>
            <p14:xfrm>
              <a:off x="589080" y="5637040"/>
              <a:ext cx="5598360" cy="7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1080" y="5601400"/>
                <a:ext cx="56340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096041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14:cNvPr>
              <p14:cNvContentPartPr/>
              <p14:nvPr/>
            </p14:nvContentPartPr>
            <p14:xfrm>
              <a:off x="589080" y="5637040"/>
              <a:ext cx="5598360" cy="7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1080" y="5601400"/>
                <a:ext cx="56340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14:cNvPr>
              <p14:cNvContentPartPr/>
              <p14:nvPr/>
            </p14:nvContentPartPr>
            <p14:xfrm>
              <a:off x="8487480" y="1502440"/>
              <a:ext cx="348120" cy="91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69480" y="1484440"/>
                <a:ext cx="38376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14:cNvPr>
              <p14:cNvContentPartPr/>
              <p14:nvPr/>
            </p14:nvContentPartPr>
            <p14:xfrm>
              <a:off x="2295840" y="3037480"/>
              <a:ext cx="22500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77840" y="3019840"/>
                <a:ext cx="26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14:cNvPr>
              <p14:cNvContentPartPr/>
              <p14:nvPr/>
            </p14:nvContentPartPr>
            <p14:xfrm>
              <a:off x="2305920" y="3128920"/>
              <a:ext cx="226800" cy="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287920" y="3110920"/>
                <a:ext cx="262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14:cNvPr>
              <p14:cNvContentPartPr/>
              <p14:nvPr/>
            </p14:nvContentPartPr>
            <p14:xfrm>
              <a:off x="1180200" y="2875120"/>
              <a:ext cx="904680" cy="335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162200" y="2857120"/>
                <a:ext cx="9403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14:cNvPr>
              <p14:cNvContentPartPr/>
              <p14:nvPr/>
            </p14:nvContentPartPr>
            <p14:xfrm>
              <a:off x="243480" y="2803840"/>
              <a:ext cx="423720" cy="410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5495" y="2785840"/>
                <a:ext cx="45933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14:cNvPr>
              <p14:cNvContentPartPr/>
              <p14:nvPr/>
            </p14:nvContentPartPr>
            <p14:xfrm>
              <a:off x="2723880" y="2772880"/>
              <a:ext cx="884160" cy="43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705887" y="2755240"/>
                <a:ext cx="919785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14:cNvPr>
              <p14:cNvContentPartPr/>
              <p14:nvPr/>
            </p14:nvContentPartPr>
            <p14:xfrm>
              <a:off x="3697680" y="2798080"/>
              <a:ext cx="64800" cy="11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680040" y="2780440"/>
                <a:ext cx="100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14:cNvPr>
              <p14:cNvContentPartPr/>
              <p14:nvPr/>
            </p14:nvContentPartPr>
            <p14:xfrm>
              <a:off x="4193760" y="2875120"/>
              <a:ext cx="175680" cy="39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176120" y="2857120"/>
                <a:ext cx="211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14:cNvPr>
              <p14:cNvContentPartPr/>
              <p14:nvPr/>
            </p14:nvContentPartPr>
            <p14:xfrm>
              <a:off x="4780920" y="2600440"/>
              <a:ext cx="675360" cy="57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3271" y="2582789"/>
                <a:ext cx="711019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14:cNvPr>
              <p14:cNvContentPartPr/>
              <p14:nvPr/>
            </p14:nvContentPartPr>
            <p14:xfrm>
              <a:off x="4477080" y="2834440"/>
              <a:ext cx="214920" cy="218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459080" y="2816440"/>
                <a:ext cx="250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14:cNvPr>
              <p14:cNvContentPartPr/>
              <p14:nvPr/>
            </p14:nvContentPartPr>
            <p14:xfrm>
              <a:off x="3880920" y="2915440"/>
              <a:ext cx="161640" cy="18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863280" y="2897440"/>
                <a:ext cx="197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14:cNvPr>
              <p14:cNvContentPartPr/>
              <p14:nvPr/>
            </p14:nvContentPartPr>
            <p14:xfrm>
              <a:off x="1086600" y="2616640"/>
              <a:ext cx="12600" cy="4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068600" y="2598640"/>
                <a:ext cx="48240" cy="4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558376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14:cNvPr>
              <p14:cNvContentPartPr/>
              <p14:nvPr/>
            </p14:nvContentPartPr>
            <p14:xfrm>
              <a:off x="589080" y="5637040"/>
              <a:ext cx="5598360" cy="7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1080" y="5601400"/>
                <a:ext cx="56340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14:cNvPr>
              <p14:cNvContentPartPr/>
              <p14:nvPr/>
            </p14:nvContentPartPr>
            <p14:xfrm>
              <a:off x="8487480" y="1502440"/>
              <a:ext cx="348120" cy="91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69480" y="1484440"/>
                <a:ext cx="38376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14:cNvPr>
              <p14:cNvContentPartPr/>
              <p14:nvPr/>
            </p14:nvContentPartPr>
            <p14:xfrm>
              <a:off x="2295840" y="3037480"/>
              <a:ext cx="22500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77840" y="3019840"/>
                <a:ext cx="26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14:cNvPr>
              <p14:cNvContentPartPr/>
              <p14:nvPr/>
            </p14:nvContentPartPr>
            <p14:xfrm>
              <a:off x="2305920" y="3128920"/>
              <a:ext cx="226800" cy="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287920" y="3110920"/>
                <a:ext cx="262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14:cNvPr>
              <p14:cNvContentPartPr/>
              <p14:nvPr/>
            </p14:nvContentPartPr>
            <p14:xfrm>
              <a:off x="1180200" y="2875120"/>
              <a:ext cx="904680" cy="335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162200" y="2857120"/>
                <a:ext cx="9403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14:cNvPr>
              <p14:cNvContentPartPr/>
              <p14:nvPr/>
            </p14:nvContentPartPr>
            <p14:xfrm>
              <a:off x="243480" y="2803840"/>
              <a:ext cx="423720" cy="410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5495" y="2785840"/>
                <a:ext cx="45933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14:cNvPr>
              <p14:cNvContentPartPr/>
              <p14:nvPr/>
            </p14:nvContentPartPr>
            <p14:xfrm>
              <a:off x="2723880" y="2772880"/>
              <a:ext cx="884160" cy="43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705887" y="2755240"/>
                <a:ext cx="919785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14:cNvPr>
              <p14:cNvContentPartPr/>
              <p14:nvPr/>
            </p14:nvContentPartPr>
            <p14:xfrm>
              <a:off x="3697680" y="2798080"/>
              <a:ext cx="64800" cy="11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680040" y="2780440"/>
                <a:ext cx="100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14:cNvPr>
              <p14:cNvContentPartPr/>
              <p14:nvPr/>
            </p14:nvContentPartPr>
            <p14:xfrm>
              <a:off x="4193760" y="2875120"/>
              <a:ext cx="175680" cy="39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176120" y="2857120"/>
                <a:ext cx="211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14:cNvPr>
              <p14:cNvContentPartPr/>
              <p14:nvPr/>
            </p14:nvContentPartPr>
            <p14:xfrm>
              <a:off x="5618280" y="2894920"/>
              <a:ext cx="176040" cy="1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600280" y="2876920"/>
                <a:ext cx="211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14:cNvPr>
              <p14:cNvContentPartPr/>
              <p14:nvPr/>
            </p14:nvContentPartPr>
            <p14:xfrm>
              <a:off x="5648520" y="2986720"/>
              <a:ext cx="141840" cy="10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630520" y="2969080"/>
                <a:ext cx="177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14:cNvPr>
              <p14:cNvContentPartPr/>
              <p14:nvPr/>
            </p14:nvContentPartPr>
            <p14:xfrm>
              <a:off x="4780920" y="2600440"/>
              <a:ext cx="675360" cy="57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63271" y="2582789"/>
                <a:ext cx="711019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14:cNvPr>
              <p14:cNvContentPartPr/>
              <p14:nvPr/>
            </p14:nvContentPartPr>
            <p14:xfrm>
              <a:off x="4477080" y="2834440"/>
              <a:ext cx="214920" cy="218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459080" y="2816440"/>
                <a:ext cx="250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14:cNvPr>
              <p14:cNvContentPartPr/>
              <p14:nvPr/>
            </p14:nvContentPartPr>
            <p14:xfrm>
              <a:off x="3880920" y="2915440"/>
              <a:ext cx="161640" cy="18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863280" y="2897440"/>
                <a:ext cx="197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14:cNvPr>
              <p14:cNvContentPartPr/>
              <p14:nvPr/>
            </p14:nvContentPartPr>
            <p14:xfrm>
              <a:off x="6037680" y="2721040"/>
              <a:ext cx="169920" cy="366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019680" y="2703040"/>
                <a:ext cx="2055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14:cNvPr>
              <p14:cNvContentPartPr/>
              <p14:nvPr/>
            </p14:nvContentPartPr>
            <p14:xfrm>
              <a:off x="7369320" y="2539600"/>
              <a:ext cx="259920" cy="508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351656" y="2521600"/>
                <a:ext cx="295609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14:cNvPr>
              <p14:cNvContentPartPr/>
              <p14:nvPr/>
            </p14:nvContentPartPr>
            <p14:xfrm>
              <a:off x="6999960" y="2691880"/>
              <a:ext cx="297000" cy="4089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981982" y="2673880"/>
                <a:ext cx="332597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14:cNvPr>
              <p14:cNvContentPartPr/>
              <p14:nvPr/>
            </p14:nvContentPartPr>
            <p14:xfrm>
              <a:off x="6776400" y="2794480"/>
              <a:ext cx="142920" cy="203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758400" y="2776480"/>
                <a:ext cx="178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14:cNvPr>
              <p14:cNvContentPartPr/>
              <p14:nvPr/>
            </p14:nvContentPartPr>
            <p14:xfrm>
              <a:off x="6310200" y="2723200"/>
              <a:ext cx="389160" cy="289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292560" y="2705560"/>
                <a:ext cx="4248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14:cNvPr>
              <p14:cNvContentPartPr/>
              <p14:nvPr/>
            </p14:nvContentPartPr>
            <p14:xfrm>
              <a:off x="1086600" y="2616640"/>
              <a:ext cx="12600" cy="4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068600" y="2598640"/>
                <a:ext cx="48240" cy="4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042865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14:cNvPr>
              <p14:cNvContentPartPr/>
              <p14:nvPr/>
            </p14:nvContentPartPr>
            <p14:xfrm>
              <a:off x="589080" y="5637040"/>
              <a:ext cx="5598360" cy="7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1080" y="5601400"/>
                <a:ext cx="56340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14:cNvPr>
              <p14:cNvContentPartPr/>
              <p14:nvPr/>
            </p14:nvContentPartPr>
            <p14:xfrm>
              <a:off x="8487480" y="1502440"/>
              <a:ext cx="348120" cy="91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69480" y="1484440"/>
                <a:ext cx="38376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14:cNvPr>
              <p14:cNvContentPartPr/>
              <p14:nvPr/>
            </p14:nvContentPartPr>
            <p14:xfrm>
              <a:off x="2295840" y="3037480"/>
              <a:ext cx="22500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77840" y="3019840"/>
                <a:ext cx="26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14:cNvPr>
              <p14:cNvContentPartPr/>
              <p14:nvPr/>
            </p14:nvContentPartPr>
            <p14:xfrm>
              <a:off x="2305920" y="3128920"/>
              <a:ext cx="226800" cy="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287920" y="3110920"/>
                <a:ext cx="262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14:cNvPr>
              <p14:cNvContentPartPr/>
              <p14:nvPr/>
            </p14:nvContentPartPr>
            <p14:xfrm>
              <a:off x="1180200" y="2875120"/>
              <a:ext cx="904680" cy="335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162200" y="2857120"/>
                <a:ext cx="9403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14:cNvPr>
              <p14:cNvContentPartPr/>
              <p14:nvPr/>
            </p14:nvContentPartPr>
            <p14:xfrm>
              <a:off x="243480" y="2803840"/>
              <a:ext cx="423720" cy="410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5495" y="2785840"/>
                <a:ext cx="45933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14:cNvPr>
              <p14:cNvContentPartPr/>
              <p14:nvPr/>
            </p14:nvContentPartPr>
            <p14:xfrm>
              <a:off x="2723880" y="2772880"/>
              <a:ext cx="884160" cy="43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705887" y="2755240"/>
                <a:ext cx="919785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14:cNvPr>
              <p14:cNvContentPartPr/>
              <p14:nvPr/>
            </p14:nvContentPartPr>
            <p14:xfrm>
              <a:off x="3697680" y="2798080"/>
              <a:ext cx="64800" cy="11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680040" y="2780440"/>
                <a:ext cx="100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14:cNvPr>
              <p14:cNvContentPartPr/>
              <p14:nvPr/>
            </p14:nvContentPartPr>
            <p14:xfrm>
              <a:off x="4193760" y="2875120"/>
              <a:ext cx="175680" cy="39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176120" y="2857120"/>
                <a:ext cx="211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14:cNvPr>
              <p14:cNvContentPartPr/>
              <p14:nvPr/>
            </p14:nvContentPartPr>
            <p14:xfrm>
              <a:off x="5618280" y="2894920"/>
              <a:ext cx="176040" cy="1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600280" y="2876920"/>
                <a:ext cx="211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14:cNvPr>
              <p14:cNvContentPartPr/>
              <p14:nvPr/>
            </p14:nvContentPartPr>
            <p14:xfrm>
              <a:off x="5648520" y="2986720"/>
              <a:ext cx="141840" cy="10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630520" y="2969080"/>
                <a:ext cx="177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14:cNvPr>
              <p14:cNvContentPartPr/>
              <p14:nvPr/>
            </p14:nvContentPartPr>
            <p14:xfrm>
              <a:off x="4780920" y="2600440"/>
              <a:ext cx="675360" cy="57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63271" y="2582789"/>
                <a:ext cx="711019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14:cNvPr>
              <p14:cNvContentPartPr/>
              <p14:nvPr/>
            </p14:nvContentPartPr>
            <p14:xfrm>
              <a:off x="4477080" y="2834440"/>
              <a:ext cx="214920" cy="218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459080" y="2816440"/>
                <a:ext cx="250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14:cNvPr>
              <p14:cNvContentPartPr/>
              <p14:nvPr/>
            </p14:nvContentPartPr>
            <p14:xfrm>
              <a:off x="3880920" y="2915440"/>
              <a:ext cx="161640" cy="18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863280" y="2897440"/>
                <a:ext cx="197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14:cNvPr>
              <p14:cNvContentPartPr/>
              <p14:nvPr/>
            </p14:nvContentPartPr>
            <p14:xfrm>
              <a:off x="6037680" y="2721040"/>
              <a:ext cx="169920" cy="366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019680" y="2703040"/>
                <a:ext cx="2055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14:cNvPr>
              <p14:cNvContentPartPr/>
              <p14:nvPr/>
            </p14:nvContentPartPr>
            <p14:xfrm>
              <a:off x="7369320" y="2539600"/>
              <a:ext cx="259920" cy="508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351656" y="2521600"/>
                <a:ext cx="295609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14:cNvPr>
              <p14:cNvContentPartPr/>
              <p14:nvPr/>
            </p14:nvContentPartPr>
            <p14:xfrm>
              <a:off x="6999960" y="2691880"/>
              <a:ext cx="297000" cy="4089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981982" y="2673880"/>
                <a:ext cx="332597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14:cNvPr>
              <p14:cNvContentPartPr/>
              <p14:nvPr/>
            </p14:nvContentPartPr>
            <p14:xfrm>
              <a:off x="6776400" y="2794480"/>
              <a:ext cx="142920" cy="203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758400" y="2776480"/>
                <a:ext cx="178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14:cNvPr>
              <p14:cNvContentPartPr/>
              <p14:nvPr/>
            </p14:nvContentPartPr>
            <p14:xfrm>
              <a:off x="6310200" y="2723200"/>
              <a:ext cx="389160" cy="289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292560" y="2705560"/>
                <a:ext cx="4248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42920" cy="21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7784400" y="2887720"/>
                <a:ext cx="1785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14:cNvPr>
              <p14:cNvContentPartPr/>
              <p14:nvPr/>
            </p14:nvContentPartPr>
            <p14:xfrm>
              <a:off x="7792320" y="2996800"/>
              <a:ext cx="131400" cy="10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774680" y="297916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14:cNvPr>
              <p14:cNvContentPartPr/>
              <p14:nvPr/>
            </p14:nvContentPartPr>
            <p14:xfrm>
              <a:off x="8041080" y="2753080"/>
              <a:ext cx="146160" cy="295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023440" y="2735440"/>
                <a:ext cx="181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14:cNvPr>
              <p14:cNvContentPartPr/>
              <p14:nvPr/>
            </p14:nvContentPartPr>
            <p14:xfrm>
              <a:off x="8283360" y="2712400"/>
              <a:ext cx="493920" cy="376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265720" y="2694400"/>
                <a:ext cx="5295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14:cNvPr>
              <p14:cNvContentPartPr/>
              <p14:nvPr/>
            </p14:nvContentPartPr>
            <p14:xfrm>
              <a:off x="1086600" y="2616640"/>
              <a:ext cx="12600" cy="4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068600" y="2598640"/>
                <a:ext cx="48240" cy="4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702841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14:cNvPr>
              <p14:cNvContentPartPr/>
              <p14:nvPr/>
            </p14:nvContentPartPr>
            <p14:xfrm>
              <a:off x="589080" y="5637040"/>
              <a:ext cx="5598360" cy="7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E08C71-D8D9-475F-89A7-968897E0C9F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1080" y="5601400"/>
                <a:ext cx="56340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14:cNvPr>
              <p14:cNvContentPartPr/>
              <p14:nvPr/>
            </p14:nvContentPartPr>
            <p14:xfrm>
              <a:off x="8487480" y="1502440"/>
              <a:ext cx="348120" cy="91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469480" y="1484440"/>
                <a:ext cx="38376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14:cNvPr>
              <p14:cNvContentPartPr/>
              <p14:nvPr/>
            </p14:nvContentPartPr>
            <p14:xfrm>
              <a:off x="2295840" y="3037480"/>
              <a:ext cx="22500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77840" y="3019840"/>
                <a:ext cx="26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14:cNvPr>
              <p14:cNvContentPartPr/>
              <p14:nvPr/>
            </p14:nvContentPartPr>
            <p14:xfrm>
              <a:off x="2305920" y="3128920"/>
              <a:ext cx="226800" cy="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287920" y="3110920"/>
                <a:ext cx="262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14:cNvPr>
              <p14:cNvContentPartPr/>
              <p14:nvPr/>
            </p14:nvContentPartPr>
            <p14:xfrm>
              <a:off x="1180200" y="2875120"/>
              <a:ext cx="904680" cy="335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162200" y="2857120"/>
                <a:ext cx="9403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14:cNvPr>
              <p14:cNvContentPartPr/>
              <p14:nvPr/>
            </p14:nvContentPartPr>
            <p14:xfrm>
              <a:off x="243480" y="2803840"/>
              <a:ext cx="423720" cy="410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5495" y="2785840"/>
                <a:ext cx="45933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14:cNvPr>
              <p14:cNvContentPartPr/>
              <p14:nvPr/>
            </p14:nvContentPartPr>
            <p14:xfrm>
              <a:off x="2723880" y="2772880"/>
              <a:ext cx="884160" cy="43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705887" y="2755240"/>
                <a:ext cx="919785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14:cNvPr>
              <p14:cNvContentPartPr/>
              <p14:nvPr/>
            </p14:nvContentPartPr>
            <p14:xfrm>
              <a:off x="3697680" y="2798080"/>
              <a:ext cx="64800" cy="11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680040" y="2780440"/>
                <a:ext cx="100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14:cNvPr>
              <p14:cNvContentPartPr/>
              <p14:nvPr/>
            </p14:nvContentPartPr>
            <p14:xfrm>
              <a:off x="4193760" y="2875120"/>
              <a:ext cx="175680" cy="39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176120" y="2857120"/>
                <a:ext cx="211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14:cNvPr>
              <p14:cNvContentPartPr/>
              <p14:nvPr/>
            </p14:nvContentPartPr>
            <p14:xfrm>
              <a:off x="5618280" y="2894920"/>
              <a:ext cx="176040" cy="1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600280" y="2876920"/>
                <a:ext cx="211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14:cNvPr>
              <p14:cNvContentPartPr/>
              <p14:nvPr/>
            </p14:nvContentPartPr>
            <p14:xfrm>
              <a:off x="5648520" y="2986720"/>
              <a:ext cx="141840" cy="10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630520" y="2969080"/>
                <a:ext cx="177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14:cNvPr>
              <p14:cNvContentPartPr/>
              <p14:nvPr/>
            </p14:nvContentPartPr>
            <p14:xfrm>
              <a:off x="4780920" y="2600440"/>
              <a:ext cx="675360" cy="57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63271" y="2582789"/>
                <a:ext cx="711019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14:cNvPr>
              <p14:cNvContentPartPr/>
              <p14:nvPr/>
            </p14:nvContentPartPr>
            <p14:xfrm>
              <a:off x="4477080" y="2834440"/>
              <a:ext cx="214920" cy="218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459080" y="2816440"/>
                <a:ext cx="250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14:cNvPr>
              <p14:cNvContentPartPr/>
              <p14:nvPr/>
            </p14:nvContentPartPr>
            <p14:xfrm>
              <a:off x="3880920" y="2915440"/>
              <a:ext cx="161640" cy="18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863280" y="2897440"/>
                <a:ext cx="197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14:cNvPr>
              <p14:cNvContentPartPr/>
              <p14:nvPr/>
            </p14:nvContentPartPr>
            <p14:xfrm>
              <a:off x="6037680" y="2721040"/>
              <a:ext cx="169920" cy="366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019680" y="2703040"/>
                <a:ext cx="2055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14:cNvPr>
              <p14:cNvContentPartPr/>
              <p14:nvPr/>
            </p14:nvContentPartPr>
            <p14:xfrm>
              <a:off x="7369320" y="2539600"/>
              <a:ext cx="259920" cy="508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351656" y="2521600"/>
                <a:ext cx="295609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14:cNvPr>
              <p14:cNvContentPartPr/>
              <p14:nvPr/>
            </p14:nvContentPartPr>
            <p14:xfrm>
              <a:off x="6999960" y="2691880"/>
              <a:ext cx="297000" cy="4089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981982" y="2673880"/>
                <a:ext cx="332597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14:cNvPr>
              <p14:cNvContentPartPr/>
              <p14:nvPr/>
            </p14:nvContentPartPr>
            <p14:xfrm>
              <a:off x="6776400" y="2794480"/>
              <a:ext cx="142920" cy="203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758400" y="2776480"/>
                <a:ext cx="178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14:cNvPr>
              <p14:cNvContentPartPr/>
              <p14:nvPr/>
            </p14:nvContentPartPr>
            <p14:xfrm>
              <a:off x="6310200" y="2723200"/>
              <a:ext cx="389160" cy="289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292560" y="2705560"/>
                <a:ext cx="4248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42920" cy="21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7784400" y="2887720"/>
                <a:ext cx="1785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14:cNvPr>
              <p14:cNvContentPartPr/>
              <p14:nvPr/>
            </p14:nvContentPartPr>
            <p14:xfrm>
              <a:off x="7792320" y="2996800"/>
              <a:ext cx="131400" cy="10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774680" y="297916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14:cNvPr>
              <p14:cNvContentPartPr/>
              <p14:nvPr/>
            </p14:nvContentPartPr>
            <p14:xfrm>
              <a:off x="8041080" y="2753080"/>
              <a:ext cx="146160" cy="295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023440" y="2735440"/>
                <a:ext cx="181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14:cNvPr>
              <p14:cNvContentPartPr/>
              <p14:nvPr/>
            </p14:nvContentPartPr>
            <p14:xfrm>
              <a:off x="8283360" y="2712400"/>
              <a:ext cx="493920" cy="376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265720" y="2694400"/>
                <a:ext cx="5295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14:cNvPr>
              <p14:cNvContentPartPr/>
              <p14:nvPr/>
            </p14:nvContentPartPr>
            <p14:xfrm>
              <a:off x="1086600" y="2616640"/>
              <a:ext cx="12600" cy="4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068600" y="2598640"/>
                <a:ext cx="482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8F8AE6E-9098-4CDB-A9DD-BA35A34AE300}"/>
                  </a:ext>
                </a:extLst>
              </p14:cNvPr>
              <p14:cNvContentPartPr/>
              <p14:nvPr/>
            </p14:nvContentPartPr>
            <p14:xfrm>
              <a:off x="843600" y="2477320"/>
              <a:ext cx="8005680" cy="959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8F8AE6E-9098-4CDB-A9DD-BA35A34AE30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25960" y="2441320"/>
                <a:ext cx="8041320" cy="103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416624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14:cNvPr>
              <p14:cNvContentPartPr/>
              <p14:nvPr/>
            </p14:nvContentPartPr>
            <p14:xfrm>
              <a:off x="8487480" y="1502440"/>
              <a:ext cx="348120" cy="91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469480" y="1484440"/>
                <a:ext cx="38376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14:cNvPr>
              <p14:cNvContentPartPr/>
              <p14:nvPr/>
            </p14:nvContentPartPr>
            <p14:xfrm>
              <a:off x="2295840" y="3037480"/>
              <a:ext cx="22500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77840" y="3019840"/>
                <a:ext cx="26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14:cNvPr>
              <p14:cNvContentPartPr/>
              <p14:nvPr/>
            </p14:nvContentPartPr>
            <p14:xfrm>
              <a:off x="2305920" y="3128920"/>
              <a:ext cx="226800" cy="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87920" y="3110920"/>
                <a:ext cx="262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14:cNvPr>
              <p14:cNvContentPartPr/>
              <p14:nvPr/>
            </p14:nvContentPartPr>
            <p14:xfrm>
              <a:off x="1180200" y="2875120"/>
              <a:ext cx="904680" cy="335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162200" y="2857120"/>
                <a:ext cx="9403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14:cNvPr>
              <p14:cNvContentPartPr/>
              <p14:nvPr/>
            </p14:nvContentPartPr>
            <p14:xfrm>
              <a:off x="243480" y="2803840"/>
              <a:ext cx="423720" cy="410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25495" y="2785840"/>
                <a:ext cx="45933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14:cNvPr>
              <p14:cNvContentPartPr/>
              <p14:nvPr/>
            </p14:nvContentPartPr>
            <p14:xfrm>
              <a:off x="2723880" y="2772880"/>
              <a:ext cx="884160" cy="43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705887" y="2755240"/>
                <a:ext cx="919785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14:cNvPr>
              <p14:cNvContentPartPr/>
              <p14:nvPr/>
            </p14:nvContentPartPr>
            <p14:xfrm>
              <a:off x="3697680" y="2798080"/>
              <a:ext cx="64800" cy="11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680040" y="2780440"/>
                <a:ext cx="100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14:cNvPr>
              <p14:cNvContentPartPr/>
              <p14:nvPr/>
            </p14:nvContentPartPr>
            <p14:xfrm>
              <a:off x="4193760" y="2875120"/>
              <a:ext cx="175680" cy="39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76120" y="2857120"/>
                <a:ext cx="211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14:cNvPr>
              <p14:cNvContentPartPr/>
              <p14:nvPr/>
            </p14:nvContentPartPr>
            <p14:xfrm>
              <a:off x="5618280" y="2894920"/>
              <a:ext cx="176040" cy="1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600280" y="2876920"/>
                <a:ext cx="211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14:cNvPr>
              <p14:cNvContentPartPr/>
              <p14:nvPr/>
            </p14:nvContentPartPr>
            <p14:xfrm>
              <a:off x="5648520" y="2986720"/>
              <a:ext cx="141840" cy="10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630520" y="2969080"/>
                <a:ext cx="177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14:cNvPr>
              <p14:cNvContentPartPr/>
              <p14:nvPr/>
            </p14:nvContentPartPr>
            <p14:xfrm>
              <a:off x="4780920" y="2600440"/>
              <a:ext cx="675360" cy="57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763271" y="2582789"/>
                <a:ext cx="711019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14:cNvPr>
              <p14:cNvContentPartPr/>
              <p14:nvPr/>
            </p14:nvContentPartPr>
            <p14:xfrm>
              <a:off x="4477080" y="2834440"/>
              <a:ext cx="214920" cy="218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459080" y="2816440"/>
                <a:ext cx="250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14:cNvPr>
              <p14:cNvContentPartPr/>
              <p14:nvPr/>
            </p14:nvContentPartPr>
            <p14:xfrm>
              <a:off x="3880920" y="2915440"/>
              <a:ext cx="161640" cy="18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863280" y="2897440"/>
                <a:ext cx="197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14:cNvPr>
              <p14:cNvContentPartPr/>
              <p14:nvPr/>
            </p14:nvContentPartPr>
            <p14:xfrm>
              <a:off x="6037680" y="2721040"/>
              <a:ext cx="169920" cy="366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19680" y="2703040"/>
                <a:ext cx="2055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14:cNvPr>
              <p14:cNvContentPartPr/>
              <p14:nvPr/>
            </p14:nvContentPartPr>
            <p14:xfrm>
              <a:off x="7369320" y="2539600"/>
              <a:ext cx="259920" cy="508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351656" y="2521600"/>
                <a:ext cx="295609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14:cNvPr>
              <p14:cNvContentPartPr/>
              <p14:nvPr/>
            </p14:nvContentPartPr>
            <p14:xfrm>
              <a:off x="6999960" y="2691880"/>
              <a:ext cx="297000" cy="4089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1982" y="2673880"/>
                <a:ext cx="332597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14:cNvPr>
              <p14:cNvContentPartPr/>
              <p14:nvPr/>
            </p14:nvContentPartPr>
            <p14:xfrm>
              <a:off x="6776400" y="2794480"/>
              <a:ext cx="142920" cy="203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58400" y="2776480"/>
                <a:ext cx="178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14:cNvPr>
              <p14:cNvContentPartPr/>
              <p14:nvPr/>
            </p14:nvContentPartPr>
            <p14:xfrm>
              <a:off x="6310200" y="2723200"/>
              <a:ext cx="389160" cy="289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292560" y="2705560"/>
                <a:ext cx="4248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42920" cy="21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784400" y="2887720"/>
                <a:ext cx="1785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14:cNvPr>
              <p14:cNvContentPartPr/>
              <p14:nvPr/>
            </p14:nvContentPartPr>
            <p14:xfrm>
              <a:off x="7792320" y="2996800"/>
              <a:ext cx="131400" cy="10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74680" y="297916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14:cNvPr>
              <p14:cNvContentPartPr/>
              <p14:nvPr/>
            </p14:nvContentPartPr>
            <p14:xfrm>
              <a:off x="8041080" y="2753080"/>
              <a:ext cx="146160" cy="295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23440" y="2735440"/>
                <a:ext cx="181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14:cNvPr>
              <p14:cNvContentPartPr/>
              <p14:nvPr/>
            </p14:nvContentPartPr>
            <p14:xfrm>
              <a:off x="8283360" y="2712400"/>
              <a:ext cx="493920" cy="376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265720" y="2694400"/>
                <a:ext cx="5295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14:cNvPr>
              <p14:cNvContentPartPr/>
              <p14:nvPr/>
            </p14:nvContentPartPr>
            <p14:xfrm>
              <a:off x="1086600" y="2616640"/>
              <a:ext cx="12600" cy="4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68600" y="2598640"/>
                <a:ext cx="482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14:cNvPr>
              <p14:cNvContentPartPr/>
              <p14:nvPr/>
            </p14:nvContentPartPr>
            <p14:xfrm>
              <a:off x="6653280" y="5628400"/>
              <a:ext cx="1288440" cy="6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35280" y="5592400"/>
                <a:ext cx="13240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14:cNvPr>
              <p14:cNvContentPartPr/>
              <p14:nvPr/>
            </p14:nvContentPartPr>
            <p14:xfrm>
              <a:off x="263640" y="6003160"/>
              <a:ext cx="6498000" cy="6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46000" y="5967160"/>
                <a:ext cx="65336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DDD796-2D86-4BCC-B87F-B2791E3DF023}"/>
                  </a:ext>
                </a:extLst>
              </p14:cNvPr>
              <p14:cNvContentPartPr/>
              <p14:nvPr/>
            </p14:nvContentPartPr>
            <p14:xfrm>
              <a:off x="91560" y="5413480"/>
              <a:ext cx="1734120" cy="948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DDD796-2D86-4BCC-B87F-B2791E3DF02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560" y="5395840"/>
                <a:ext cx="1769760" cy="9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14:cNvPr>
              <p14:cNvContentPartPr/>
              <p14:nvPr/>
            </p14:nvContentPartPr>
            <p14:xfrm>
              <a:off x="420600" y="3382000"/>
              <a:ext cx="2473920" cy="444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2603" y="3364346"/>
                <a:ext cx="2509555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14:cNvPr>
              <p14:cNvContentPartPr/>
              <p14:nvPr/>
            </p14:nvContentPartPr>
            <p14:xfrm>
              <a:off x="3189000" y="3514840"/>
              <a:ext cx="150480" cy="23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71000" y="3497200"/>
                <a:ext cx="1861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14:cNvPr>
              <p14:cNvContentPartPr/>
              <p14:nvPr/>
            </p14:nvContentPartPr>
            <p14:xfrm>
              <a:off x="3149400" y="3616720"/>
              <a:ext cx="151200" cy="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131760" y="3598720"/>
                <a:ext cx="186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14:cNvPr>
              <p14:cNvContentPartPr/>
              <p14:nvPr/>
            </p14:nvContentPartPr>
            <p14:xfrm>
              <a:off x="4439640" y="3545440"/>
              <a:ext cx="101160" cy="2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422000" y="3527800"/>
                <a:ext cx="136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14:cNvPr>
              <p14:cNvContentPartPr/>
              <p14:nvPr/>
            </p14:nvContentPartPr>
            <p14:xfrm>
              <a:off x="4076400" y="3403240"/>
              <a:ext cx="221400" cy="263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058429" y="3385240"/>
                <a:ext cx="25698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14:cNvPr>
              <p14:cNvContentPartPr/>
              <p14:nvPr/>
            </p14:nvContentPartPr>
            <p14:xfrm>
              <a:off x="3515160" y="3303880"/>
              <a:ext cx="480960" cy="363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497160" y="3286240"/>
                <a:ext cx="5166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14:cNvPr>
              <p14:cNvContentPartPr/>
              <p14:nvPr/>
            </p14:nvContentPartPr>
            <p14:xfrm>
              <a:off x="5365560" y="3301720"/>
              <a:ext cx="205560" cy="3258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347591" y="3284080"/>
                <a:ext cx="241138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14:cNvPr>
              <p14:cNvContentPartPr/>
              <p14:nvPr/>
            </p14:nvContentPartPr>
            <p14:xfrm>
              <a:off x="4977840" y="3365800"/>
              <a:ext cx="305280" cy="266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9840" y="3347800"/>
                <a:ext cx="34092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14:cNvPr>
              <p14:cNvContentPartPr/>
              <p14:nvPr/>
            </p14:nvContentPartPr>
            <p14:xfrm>
              <a:off x="4774440" y="3295240"/>
              <a:ext cx="117000" cy="33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756800" y="3277240"/>
                <a:ext cx="152640" cy="36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933880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14:cNvPr>
              <p14:cNvContentPartPr/>
              <p14:nvPr/>
            </p14:nvContentPartPr>
            <p14:xfrm>
              <a:off x="8487480" y="1502440"/>
              <a:ext cx="348120" cy="91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469480" y="1484440"/>
                <a:ext cx="38376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14:cNvPr>
              <p14:cNvContentPartPr/>
              <p14:nvPr/>
            </p14:nvContentPartPr>
            <p14:xfrm>
              <a:off x="2295840" y="3037480"/>
              <a:ext cx="22500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77840" y="3019840"/>
                <a:ext cx="26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14:cNvPr>
              <p14:cNvContentPartPr/>
              <p14:nvPr/>
            </p14:nvContentPartPr>
            <p14:xfrm>
              <a:off x="2305920" y="3128920"/>
              <a:ext cx="226800" cy="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87920" y="3110920"/>
                <a:ext cx="262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14:cNvPr>
              <p14:cNvContentPartPr/>
              <p14:nvPr/>
            </p14:nvContentPartPr>
            <p14:xfrm>
              <a:off x="1180200" y="2875120"/>
              <a:ext cx="904680" cy="335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162200" y="2857120"/>
                <a:ext cx="9403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14:cNvPr>
              <p14:cNvContentPartPr/>
              <p14:nvPr/>
            </p14:nvContentPartPr>
            <p14:xfrm>
              <a:off x="243480" y="2803840"/>
              <a:ext cx="423720" cy="410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25495" y="2785840"/>
                <a:ext cx="45933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14:cNvPr>
              <p14:cNvContentPartPr/>
              <p14:nvPr/>
            </p14:nvContentPartPr>
            <p14:xfrm>
              <a:off x="2723880" y="2772880"/>
              <a:ext cx="884160" cy="43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705887" y="2755240"/>
                <a:ext cx="919785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14:cNvPr>
              <p14:cNvContentPartPr/>
              <p14:nvPr/>
            </p14:nvContentPartPr>
            <p14:xfrm>
              <a:off x="3697680" y="2798080"/>
              <a:ext cx="64800" cy="11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680040" y="2780440"/>
                <a:ext cx="100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14:cNvPr>
              <p14:cNvContentPartPr/>
              <p14:nvPr/>
            </p14:nvContentPartPr>
            <p14:xfrm>
              <a:off x="4193760" y="2875120"/>
              <a:ext cx="175680" cy="39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76120" y="2857120"/>
                <a:ext cx="211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14:cNvPr>
              <p14:cNvContentPartPr/>
              <p14:nvPr/>
            </p14:nvContentPartPr>
            <p14:xfrm>
              <a:off x="5618280" y="2894920"/>
              <a:ext cx="176040" cy="1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600280" y="2876920"/>
                <a:ext cx="211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14:cNvPr>
              <p14:cNvContentPartPr/>
              <p14:nvPr/>
            </p14:nvContentPartPr>
            <p14:xfrm>
              <a:off x="5648520" y="2986720"/>
              <a:ext cx="141840" cy="10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630520" y="2969080"/>
                <a:ext cx="177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14:cNvPr>
              <p14:cNvContentPartPr/>
              <p14:nvPr/>
            </p14:nvContentPartPr>
            <p14:xfrm>
              <a:off x="4780920" y="2600440"/>
              <a:ext cx="675360" cy="57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763271" y="2582789"/>
                <a:ext cx="711019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14:cNvPr>
              <p14:cNvContentPartPr/>
              <p14:nvPr/>
            </p14:nvContentPartPr>
            <p14:xfrm>
              <a:off x="4477080" y="2834440"/>
              <a:ext cx="214920" cy="218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459080" y="2816440"/>
                <a:ext cx="250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14:cNvPr>
              <p14:cNvContentPartPr/>
              <p14:nvPr/>
            </p14:nvContentPartPr>
            <p14:xfrm>
              <a:off x="3880920" y="2915440"/>
              <a:ext cx="161640" cy="18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863280" y="2897440"/>
                <a:ext cx="197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14:cNvPr>
              <p14:cNvContentPartPr/>
              <p14:nvPr/>
            </p14:nvContentPartPr>
            <p14:xfrm>
              <a:off x="6037680" y="2721040"/>
              <a:ext cx="169920" cy="366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19680" y="2703040"/>
                <a:ext cx="2055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14:cNvPr>
              <p14:cNvContentPartPr/>
              <p14:nvPr/>
            </p14:nvContentPartPr>
            <p14:xfrm>
              <a:off x="7369320" y="2539600"/>
              <a:ext cx="259920" cy="508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351656" y="2521600"/>
                <a:ext cx="295609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14:cNvPr>
              <p14:cNvContentPartPr/>
              <p14:nvPr/>
            </p14:nvContentPartPr>
            <p14:xfrm>
              <a:off x="6999960" y="2691880"/>
              <a:ext cx="297000" cy="4089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1982" y="2673880"/>
                <a:ext cx="332597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14:cNvPr>
              <p14:cNvContentPartPr/>
              <p14:nvPr/>
            </p14:nvContentPartPr>
            <p14:xfrm>
              <a:off x="6776400" y="2794480"/>
              <a:ext cx="142920" cy="203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58400" y="2776480"/>
                <a:ext cx="178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14:cNvPr>
              <p14:cNvContentPartPr/>
              <p14:nvPr/>
            </p14:nvContentPartPr>
            <p14:xfrm>
              <a:off x="6310200" y="2723200"/>
              <a:ext cx="389160" cy="289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292560" y="2705560"/>
                <a:ext cx="4248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42920" cy="21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784400" y="2887720"/>
                <a:ext cx="1785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14:cNvPr>
              <p14:cNvContentPartPr/>
              <p14:nvPr/>
            </p14:nvContentPartPr>
            <p14:xfrm>
              <a:off x="7792320" y="2996800"/>
              <a:ext cx="131400" cy="10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74680" y="297916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14:cNvPr>
              <p14:cNvContentPartPr/>
              <p14:nvPr/>
            </p14:nvContentPartPr>
            <p14:xfrm>
              <a:off x="8041080" y="2753080"/>
              <a:ext cx="146160" cy="295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23440" y="2735440"/>
                <a:ext cx="181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14:cNvPr>
              <p14:cNvContentPartPr/>
              <p14:nvPr/>
            </p14:nvContentPartPr>
            <p14:xfrm>
              <a:off x="8283360" y="2712400"/>
              <a:ext cx="493920" cy="376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265720" y="2694400"/>
                <a:ext cx="5295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14:cNvPr>
              <p14:cNvContentPartPr/>
              <p14:nvPr/>
            </p14:nvContentPartPr>
            <p14:xfrm>
              <a:off x="1086600" y="2616640"/>
              <a:ext cx="12600" cy="4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68600" y="2598640"/>
                <a:ext cx="482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14:cNvPr>
              <p14:cNvContentPartPr/>
              <p14:nvPr/>
            </p14:nvContentPartPr>
            <p14:xfrm>
              <a:off x="6653280" y="5628400"/>
              <a:ext cx="1288440" cy="6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35280" y="5592400"/>
                <a:ext cx="13240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14:cNvPr>
              <p14:cNvContentPartPr/>
              <p14:nvPr/>
            </p14:nvContentPartPr>
            <p14:xfrm>
              <a:off x="263640" y="6003160"/>
              <a:ext cx="6498000" cy="6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46000" y="5967160"/>
                <a:ext cx="65336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DDD796-2D86-4BCC-B87F-B2791E3DF023}"/>
                  </a:ext>
                </a:extLst>
              </p14:cNvPr>
              <p14:cNvContentPartPr/>
              <p14:nvPr/>
            </p14:nvContentPartPr>
            <p14:xfrm>
              <a:off x="91560" y="5413480"/>
              <a:ext cx="1734120" cy="948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DDD796-2D86-4BCC-B87F-B2791E3DF02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560" y="5395840"/>
                <a:ext cx="1769760" cy="9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14:cNvPr>
              <p14:cNvContentPartPr/>
              <p14:nvPr/>
            </p14:nvContentPartPr>
            <p14:xfrm>
              <a:off x="420600" y="3382000"/>
              <a:ext cx="2473920" cy="444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2603" y="3364346"/>
                <a:ext cx="2509555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14:cNvPr>
              <p14:cNvContentPartPr/>
              <p14:nvPr/>
            </p14:nvContentPartPr>
            <p14:xfrm>
              <a:off x="3189000" y="3514840"/>
              <a:ext cx="150480" cy="23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71000" y="3497200"/>
                <a:ext cx="1861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14:cNvPr>
              <p14:cNvContentPartPr/>
              <p14:nvPr/>
            </p14:nvContentPartPr>
            <p14:xfrm>
              <a:off x="3149400" y="3616720"/>
              <a:ext cx="151200" cy="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131760" y="3598720"/>
                <a:ext cx="186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14:cNvPr>
              <p14:cNvContentPartPr/>
              <p14:nvPr/>
            </p14:nvContentPartPr>
            <p14:xfrm>
              <a:off x="4439640" y="3545440"/>
              <a:ext cx="101160" cy="2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422000" y="3527800"/>
                <a:ext cx="136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14:cNvPr>
              <p14:cNvContentPartPr/>
              <p14:nvPr/>
            </p14:nvContentPartPr>
            <p14:xfrm>
              <a:off x="4076400" y="3403240"/>
              <a:ext cx="221400" cy="263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058429" y="3385240"/>
                <a:ext cx="25698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14:cNvPr>
              <p14:cNvContentPartPr/>
              <p14:nvPr/>
            </p14:nvContentPartPr>
            <p14:xfrm>
              <a:off x="3515160" y="3303880"/>
              <a:ext cx="480960" cy="363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497160" y="3286240"/>
                <a:ext cx="5166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14:cNvPr>
              <p14:cNvContentPartPr/>
              <p14:nvPr/>
            </p14:nvContentPartPr>
            <p14:xfrm>
              <a:off x="5365560" y="3301720"/>
              <a:ext cx="205560" cy="3258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347591" y="3284080"/>
                <a:ext cx="241138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14:cNvPr>
              <p14:cNvContentPartPr/>
              <p14:nvPr/>
            </p14:nvContentPartPr>
            <p14:xfrm>
              <a:off x="4977840" y="3365800"/>
              <a:ext cx="305280" cy="266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9840" y="3347800"/>
                <a:ext cx="34092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14:cNvPr>
              <p14:cNvContentPartPr/>
              <p14:nvPr/>
            </p14:nvContentPartPr>
            <p14:xfrm>
              <a:off x="4774440" y="3295240"/>
              <a:ext cx="117000" cy="33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756800" y="3277240"/>
                <a:ext cx="1526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88CF9D3-BF55-4EB0-ADC6-B03B7AC3BC8C}"/>
                  </a:ext>
                </a:extLst>
              </p14:cNvPr>
              <p14:cNvContentPartPr/>
              <p14:nvPr/>
            </p14:nvContentPartPr>
            <p14:xfrm>
              <a:off x="3443880" y="3611680"/>
              <a:ext cx="962640" cy="208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88CF9D3-BF55-4EB0-ADC6-B03B7AC3BC8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426240" y="3593680"/>
                <a:ext cx="99828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572D975-AAE2-4675-B1ED-4E2FD6B6EF02}"/>
                  </a:ext>
                </a:extLst>
              </p14:cNvPr>
              <p14:cNvContentPartPr/>
              <p14:nvPr/>
            </p14:nvContentPartPr>
            <p14:xfrm>
              <a:off x="5729880" y="3179680"/>
              <a:ext cx="2153160" cy="643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572D975-AAE2-4675-B1ED-4E2FD6B6EF02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712240" y="3161680"/>
                <a:ext cx="2188800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6567854-1F88-4CE6-8C4D-8A1E0EF767EB}"/>
                  </a:ext>
                </a:extLst>
              </p14:cNvPr>
              <p14:cNvContentPartPr/>
              <p14:nvPr/>
            </p14:nvContentPartPr>
            <p14:xfrm>
              <a:off x="4703160" y="3657400"/>
              <a:ext cx="807840" cy="214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6567854-1F88-4CE6-8C4D-8A1E0EF767E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685160" y="3639400"/>
                <a:ext cx="843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C88AF77-B67F-48CE-B499-8D3F33981B9B}"/>
                  </a:ext>
                </a:extLst>
              </p14:cNvPr>
              <p14:cNvContentPartPr/>
              <p14:nvPr/>
            </p14:nvContentPartPr>
            <p14:xfrm>
              <a:off x="8005800" y="3242320"/>
              <a:ext cx="712800" cy="536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C88AF77-B67F-48CE-B499-8D3F33981B9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988160" y="3224332"/>
                <a:ext cx="748440" cy="5716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631826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14:cNvPr>
              <p14:cNvContentPartPr/>
              <p14:nvPr/>
            </p14:nvContentPartPr>
            <p14:xfrm>
              <a:off x="8487480" y="1502440"/>
              <a:ext cx="348120" cy="91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469480" y="1484440"/>
                <a:ext cx="38376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14:cNvPr>
              <p14:cNvContentPartPr/>
              <p14:nvPr/>
            </p14:nvContentPartPr>
            <p14:xfrm>
              <a:off x="2295840" y="3037480"/>
              <a:ext cx="22500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77840" y="3019840"/>
                <a:ext cx="26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14:cNvPr>
              <p14:cNvContentPartPr/>
              <p14:nvPr/>
            </p14:nvContentPartPr>
            <p14:xfrm>
              <a:off x="2305920" y="3128920"/>
              <a:ext cx="226800" cy="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87920" y="3110920"/>
                <a:ext cx="262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14:cNvPr>
              <p14:cNvContentPartPr/>
              <p14:nvPr/>
            </p14:nvContentPartPr>
            <p14:xfrm>
              <a:off x="1180200" y="2875120"/>
              <a:ext cx="904680" cy="335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162200" y="2857120"/>
                <a:ext cx="9403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14:cNvPr>
              <p14:cNvContentPartPr/>
              <p14:nvPr/>
            </p14:nvContentPartPr>
            <p14:xfrm>
              <a:off x="243480" y="2803840"/>
              <a:ext cx="423720" cy="410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25495" y="2785840"/>
                <a:ext cx="45933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14:cNvPr>
              <p14:cNvContentPartPr/>
              <p14:nvPr/>
            </p14:nvContentPartPr>
            <p14:xfrm>
              <a:off x="2723880" y="2772880"/>
              <a:ext cx="884160" cy="43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705887" y="2755240"/>
                <a:ext cx="919785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14:cNvPr>
              <p14:cNvContentPartPr/>
              <p14:nvPr/>
            </p14:nvContentPartPr>
            <p14:xfrm>
              <a:off x="3697680" y="2798080"/>
              <a:ext cx="64800" cy="11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680040" y="2780440"/>
                <a:ext cx="100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14:cNvPr>
              <p14:cNvContentPartPr/>
              <p14:nvPr/>
            </p14:nvContentPartPr>
            <p14:xfrm>
              <a:off x="4193760" y="2875120"/>
              <a:ext cx="175680" cy="39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76120" y="2857120"/>
                <a:ext cx="211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14:cNvPr>
              <p14:cNvContentPartPr/>
              <p14:nvPr/>
            </p14:nvContentPartPr>
            <p14:xfrm>
              <a:off x="5618280" y="2894920"/>
              <a:ext cx="176040" cy="1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600280" y="2876920"/>
                <a:ext cx="211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14:cNvPr>
              <p14:cNvContentPartPr/>
              <p14:nvPr/>
            </p14:nvContentPartPr>
            <p14:xfrm>
              <a:off x="5648520" y="2986720"/>
              <a:ext cx="141840" cy="10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630520" y="2969080"/>
                <a:ext cx="177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14:cNvPr>
              <p14:cNvContentPartPr/>
              <p14:nvPr/>
            </p14:nvContentPartPr>
            <p14:xfrm>
              <a:off x="4780920" y="2600440"/>
              <a:ext cx="675360" cy="57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763271" y="2582789"/>
                <a:ext cx="711019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14:cNvPr>
              <p14:cNvContentPartPr/>
              <p14:nvPr/>
            </p14:nvContentPartPr>
            <p14:xfrm>
              <a:off x="4477080" y="2834440"/>
              <a:ext cx="214920" cy="218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459080" y="2816440"/>
                <a:ext cx="250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14:cNvPr>
              <p14:cNvContentPartPr/>
              <p14:nvPr/>
            </p14:nvContentPartPr>
            <p14:xfrm>
              <a:off x="3880920" y="2915440"/>
              <a:ext cx="161640" cy="18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863280" y="2897440"/>
                <a:ext cx="197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14:cNvPr>
              <p14:cNvContentPartPr/>
              <p14:nvPr/>
            </p14:nvContentPartPr>
            <p14:xfrm>
              <a:off x="6037680" y="2721040"/>
              <a:ext cx="169920" cy="366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19680" y="2703040"/>
                <a:ext cx="2055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14:cNvPr>
              <p14:cNvContentPartPr/>
              <p14:nvPr/>
            </p14:nvContentPartPr>
            <p14:xfrm>
              <a:off x="7369320" y="2539600"/>
              <a:ext cx="259920" cy="508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351656" y="2521600"/>
                <a:ext cx="295609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14:cNvPr>
              <p14:cNvContentPartPr/>
              <p14:nvPr/>
            </p14:nvContentPartPr>
            <p14:xfrm>
              <a:off x="6999960" y="2691880"/>
              <a:ext cx="297000" cy="4089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1982" y="2673880"/>
                <a:ext cx="332597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14:cNvPr>
              <p14:cNvContentPartPr/>
              <p14:nvPr/>
            </p14:nvContentPartPr>
            <p14:xfrm>
              <a:off x="6776400" y="2794480"/>
              <a:ext cx="142920" cy="203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58400" y="2776480"/>
                <a:ext cx="178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14:cNvPr>
              <p14:cNvContentPartPr/>
              <p14:nvPr/>
            </p14:nvContentPartPr>
            <p14:xfrm>
              <a:off x="6310200" y="2723200"/>
              <a:ext cx="389160" cy="289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292560" y="2705560"/>
                <a:ext cx="4248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42920" cy="21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784400" y="2887720"/>
                <a:ext cx="1785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14:cNvPr>
              <p14:cNvContentPartPr/>
              <p14:nvPr/>
            </p14:nvContentPartPr>
            <p14:xfrm>
              <a:off x="7792320" y="2996800"/>
              <a:ext cx="131400" cy="10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74680" y="297916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14:cNvPr>
              <p14:cNvContentPartPr/>
              <p14:nvPr/>
            </p14:nvContentPartPr>
            <p14:xfrm>
              <a:off x="8041080" y="2753080"/>
              <a:ext cx="146160" cy="295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23440" y="2735440"/>
                <a:ext cx="181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14:cNvPr>
              <p14:cNvContentPartPr/>
              <p14:nvPr/>
            </p14:nvContentPartPr>
            <p14:xfrm>
              <a:off x="8283360" y="2712400"/>
              <a:ext cx="493920" cy="376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265720" y="2694400"/>
                <a:ext cx="5295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14:cNvPr>
              <p14:cNvContentPartPr/>
              <p14:nvPr/>
            </p14:nvContentPartPr>
            <p14:xfrm>
              <a:off x="1086600" y="2616640"/>
              <a:ext cx="12600" cy="4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68600" y="2598640"/>
                <a:ext cx="482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14:cNvPr>
              <p14:cNvContentPartPr/>
              <p14:nvPr/>
            </p14:nvContentPartPr>
            <p14:xfrm>
              <a:off x="6653280" y="5628400"/>
              <a:ext cx="1288440" cy="6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35280" y="5592400"/>
                <a:ext cx="13240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14:cNvPr>
              <p14:cNvContentPartPr/>
              <p14:nvPr/>
            </p14:nvContentPartPr>
            <p14:xfrm>
              <a:off x="263640" y="6003160"/>
              <a:ext cx="6498000" cy="6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46000" y="5967160"/>
                <a:ext cx="65336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DDD796-2D86-4BCC-B87F-B2791E3DF023}"/>
                  </a:ext>
                </a:extLst>
              </p14:cNvPr>
              <p14:cNvContentPartPr/>
              <p14:nvPr/>
            </p14:nvContentPartPr>
            <p14:xfrm>
              <a:off x="91560" y="5413480"/>
              <a:ext cx="1734120" cy="948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DDD796-2D86-4BCC-B87F-B2791E3DF02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560" y="5395840"/>
                <a:ext cx="1769760" cy="9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14:cNvPr>
              <p14:cNvContentPartPr/>
              <p14:nvPr/>
            </p14:nvContentPartPr>
            <p14:xfrm>
              <a:off x="420600" y="3382000"/>
              <a:ext cx="2473920" cy="444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2603" y="3364346"/>
                <a:ext cx="2509555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14:cNvPr>
              <p14:cNvContentPartPr/>
              <p14:nvPr/>
            </p14:nvContentPartPr>
            <p14:xfrm>
              <a:off x="3189000" y="3514840"/>
              <a:ext cx="150480" cy="23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71000" y="3497200"/>
                <a:ext cx="1861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14:cNvPr>
              <p14:cNvContentPartPr/>
              <p14:nvPr/>
            </p14:nvContentPartPr>
            <p14:xfrm>
              <a:off x="3149400" y="3616720"/>
              <a:ext cx="151200" cy="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131760" y="3598720"/>
                <a:ext cx="186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14:cNvPr>
              <p14:cNvContentPartPr/>
              <p14:nvPr/>
            </p14:nvContentPartPr>
            <p14:xfrm>
              <a:off x="4439640" y="3545440"/>
              <a:ext cx="101160" cy="2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422000" y="3527800"/>
                <a:ext cx="136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14:cNvPr>
              <p14:cNvContentPartPr/>
              <p14:nvPr/>
            </p14:nvContentPartPr>
            <p14:xfrm>
              <a:off x="4076400" y="3403240"/>
              <a:ext cx="221400" cy="263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058429" y="3385240"/>
                <a:ext cx="25698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14:cNvPr>
              <p14:cNvContentPartPr/>
              <p14:nvPr/>
            </p14:nvContentPartPr>
            <p14:xfrm>
              <a:off x="3515160" y="3303880"/>
              <a:ext cx="480960" cy="363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497160" y="3286240"/>
                <a:ext cx="5166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14:cNvPr>
              <p14:cNvContentPartPr/>
              <p14:nvPr/>
            </p14:nvContentPartPr>
            <p14:xfrm>
              <a:off x="5365560" y="3301720"/>
              <a:ext cx="205560" cy="3258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347591" y="3284080"/>
                <a:ext cx="241138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14:cNvPr>
              <p14:cNvContentPartPr/>
              <p14:nvPr/>
            </p14:nvContentPartPr>
            <p14:xfrm>
              <a:off x="4977840" y="3365800"/>
              <a:ext cx="305280" cy="266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9840" y="3347800"/>
                <a:ext cx="34092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14:cNvPr>
              <p14:cNvContentPartPr/>
              <p14:nvPr/>
            </p14:nvContentPartPr>
            <p14:xfrm>
              <a:off x="4774440" y="3295240"/>
              <a:ext cx="117000" cy="33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756800" y="3277240"/>
                <a:ext cx="1526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E8C71-81AE-4FE6-BB31-B25DE24BEC70}"/>
                  </a:ext>
                </a:extLst>
              </p14:cNvPr>
              <p14:cNvContentPartPr/>
              <p14:nvPr/>
            </p14:nvContentPartPr>
            <p14:xfrm>
              <a:off x="5729880" y="3433840"/>
              <a:ext cx="16380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E8C71-81AE-4FE6-BB31-B25DE24BEC70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712240" y="34158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3FBB20-7EBA-49B4-AFD3-9BEB2DA41F91}"/>
                  </a:ext>
                </a:extLst>
              </p14:cNvPr>
              <p14:cNvContentPartPr/>
              <p14:nvPr/>
            </p14:nvContentPartPr>
            <p14:xfrm>
              <a:off x="5738520" y="3514840"/>
              <a:ext cx="153360" cy="10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3FBB20-7EBA-49B4-AFD3-9BEB2DA41F9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720520" y="3497200"/>
                <a:ext cx="189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5938F99-9F29-47C9-9A68-2FE74783D4E6}"/>
                  </a:ext>
                </a:extLst>
              </p14:cNvPr>
              <p14:cNvContentPartPr/>
              <p14:nvPr/>
            </p14:nvContentPartPr>
            <p14:xfrm>
              <a:off x="6855240" y="3292720"/>
              <a:ext cx="84600" cy="234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5938F99-9F29-47C9-9A68-2FE74783D4E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37600" y="3275080"/>
                <a:ext cx="120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86F9935-CA45-4676-8EB8-41AE442B5C79}"/>
                  </a:ext>
                </a:extLst>
              </p14:cNvPr>
              <p14:cNvContentPartPr/>
              <p14:nvPr/>
            </p14:nvContentPartPr>
            <p14:xfrm>
              <a:off x="7007880" y="3199840"/>
              <a:ext cx="672480" cy="578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86F9935-CA45-4676-8EB8-41AE442B5C7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89890" y="3182189"/>
                <a:ext cx="708101" cy="614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C9DF2AF-4806-47B9-B5D6-42B112199B0B}"/>
                  </a:ext>
                </a:extLst>
              </p14:cNvPr>
              <p14:cNvContentPartPr/>
              <p14:nvPr/>
            </p14:nvContentPartPr>
            <p14:xfrm>
              <a:off x="6654720" y="3413320"/>
              <a:ext cx="102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C9DF2AF-4806-47B9-B5D6-42B112199B0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636720" y="3395680"/>
                <a:ext cx="138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BCC4D0E-9F34-4D94-8692-7A0A379734E9}"/>
                  </a:ext>
                </a:extLst>
              </p14:cNvPr>
              <p14:cNvContentPartPr/>
              <p14:nvPr/>
            </p14:nvContentPartPr>
            <p14:xfrm>
              <a:off x="6049200" y="3179680"/>
              <a:ext cx="479520" cy="485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BCC4D0E-9F34-4D94-8692-7A0A379734E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031560" y="3161680"/>
                <a:ext cx="51516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F074598-B06B-4A9D-BED4-A5986A11656F}"/>
                  </a:ext>
                </a:extLst>
              </p14:cNvPr>
              <p14:cNvContentPartPr/>
              <p14:nvPr/>
            </p14:nvContentPartPr>
            <p14:xfrm>
              <a:off x="7762080" y="3423040"/>
              <a:ext cx="120960" cy="11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F074598-B06B-4A9D-BED4-A5986A11656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744080" y="3405040"/>
                <a:ext cx="156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C556742-66AB-4467-9D77-2DA8C4B1228A}"/>
                  </a:ext>
                </a:extLst>
              </p14:cNvPr>
              <p14:cNvContentPartPr/>
              <p14:nvPr/>
            </p14:nvContentPartPr>
            <p14:xfrm>
              <a:off x="8056560" y="3282280"/>
              <a:ext cx="344880" cy="235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C556742-66AB-4467-9D77-2DA8C4B1228A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8038560" y="3264613"/>
                <a:ext cx="38052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B1D2EB-61A9-41D5-A0D6-017C2280C7D9}"/>
                  </a:ext>
                </a:extLst>
              </p14:cNvPr>
              <p14:cNvContentPartPr/>
              <p14:nvPr/>
            </p14:nvContentPartPr>
            <p14:xfrm>
              <a:off x="8509080" y="3433840"/>
              <a:ext cx="89640" cy="153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B1D2EB-61A9-41D5-A0D6-017C2280C7D9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491440" y="3415840"/>
                <a:ext cx="1252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EE7702C-BADA-4177-B1E8-6CC2818CD9AD}"/>
                  </a:ext>
                </a:extLst>
              </p14:cNvPr>
              <p14:cNvContentPartPr/>
              <p14:nvPr/>
            </p14:nvContentPartPr>
            <p14:xfrm>
              <a:off x="8503680" y="3242320"/>
              <a:ext cx="176760" cy="12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EE7702C-BADA-4177-B1E8-6CC2818CD9AD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8485680" y="3224320"/>
                <a:ext cx="2124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49BFAC6-7E3F-414A-AD43-58C70B52BF15}"/>
                  </a:ext>
                </a:extLst>
              </p14:cNvPr>
              <p14:cNvContentPartPr/>
              <p14:nvPr/>
            </p14:nvContentPartPr>
            <p14:xfrm>
              <a:off x="3200160" y="3911200"/>
              <a:ext cx="1335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49BFAC6-7E3F-414A-AD43-58C70B52BF15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82160" y="38932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ABAE22-7EA0-4DB7-AD50-34F2065BC2CA}"/>
                  </a:ext>
                </a:extLst>
              </p14:cNvPr>
              <p14:cNvContentPartPr/>
              <p14:nvPr/>
            </p14:nvContentPartPr>
            <p14:xfrm>
              <a:off x="3200160" y="4012720"/>
              <a:ext cx="1220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ABAE22-7EA0-4DB7-AD50-34F2065BC2C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182160" y="399508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DD2831-C16D-4112-A97A-D48480BFA8CE}"/>
                  </a:ext>
                </a:extLst>
              </p14:cNvPr>
              <p14:cNvContentPartPr/>
              <p14:nvPr/>
            </p14:nvContentPartPr>
            <p14:xfrm>
              <a:off x="3646920" y="3980320"/>
              <a:ext cx="14760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DD2831-C16D-4112-A97A-D48480BFA8CE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29280" y="3962680"/>
                <a:ext cx="1832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2E4C6A6-9CD1-43ED-8CB2-11343989C4EF}"/>
                  </a:ext>
                </a:extLst>
              </p14:cNvPr>
              <p14:cNvContentPartPr/>
              <p14:nvPr/>
            </p14:nvContentPartPr>
            <p14:xfrm>
              <a:off x="3888840" y="3779080"/>
              <a:ext cx="12240" cy="265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2E4C6A6-9CD1-43ED-8CB2-11343989C4EF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871200" y="3761080"/>
                <a:ext cx="478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56BE264-6A8B-4082-956A-A7A680E28223}"/>
                  </a:ext>
                </a:extLst>
              </p14:cNvPr>
              <p14:cNvContentPartPr/>
              <p14:nvPr/>
            </p14:nvContentPartPr>
            <p14:xfrm>
              <a:off x="3992520" y="3915880"/>
              <a:ext cx="218520" cy="137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56BE264-6A8B-4082-956A-A7A680E2822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974880" y="3898240"/>
                <a:ext cx="2541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2D3F11-ECBC-4A8E-977D-336EAE4D2BCA}"/>
                  </a:ext>
                </a:extLst>
              </p14:cNvPr>
              <p14:cNvContentPartPr/>
              <p14:nvPr/>
            </p14:nvContentPartPr>
            <p14:xfrm>
              <a:off x="4350360" y="3901120"/>
              <a:ext cx="67680" cy="144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2D3F11-ECBC-4A8E-977D-336EAE4D2BC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332720" y="3883480"/>
                <a:ext cx="103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D2AA76-9786-4951-ADB9-4476B11546C2}"/>
                  </a:ext>
                </a:extLst>
              </p14:cNvPr>
              <p14:cNvContentPartPr/>
              <p14:nvPr/>
            </p14:nvContentPartPr>
            <p14:xfrm>
              <a:off x="4317600" y="3715360"/>
              <a:ext cx="138960" cy="93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D2AA76-9786-4951-ADB9-4476B11546C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99600" y="3697720"/>
                <a:ext cx="1746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FD8636-D867-463F-BFA5-DFD3CA346E35}"/>
                  </a:ext>
                </a:extLst>
              </p14:cNvPr>
              <p14:cNvContentPartPr/>
              <p14:nvPr/>
            </p14:nvContentPartPr>
            <p14:xfrm>
              <a:off x="5516400" y="3899680"/>
              <a:ext cx="203400" cy="320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FD8636-D867-463F-BFA5-DFD3CA346E3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498400" y="3881680"/>
                <a:ext cx="2390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7FEBBB-F963-47A1-A2E3-89A9AF3BA7AD}"/>
                  </a:ext>
                </a:extLst>
              </p14:cNvPr>
              <p14:cNvContentPartPr/>
              <p14:nvPr/>
            </p14:nvContentPartPr>
            <p14:xfrm>
              <a:off x="5495880" y="3698440"/>
              <a:ext cx="169920" cy="104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7FEBBB-F963-47A1-A2E3-89A9AF3BA7AD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478240" y="3680440"/>
                <a:ext cx="2055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9AE9A8A-4775-4111-B535-EE1F44487727}"/>
                  </a:ext>
                </a:extLst>
              </p14:cNvPr>
              <p14:cNvContentPartPr/>
              <p14:nvPr/>
            </p14:nvContentPartPr>
            <p14:xfrm>
              <a:off x="5016360" y="3797800"/>
              <a:ext cx="402120" cy="225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9AE9A8A-4775-4111-B535-EE1F4448772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998360" y="3779800"/>
                <a:ext cx="43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F89CE48-FE81-4564-9FF6-F4C86B3EE541}"/>
                  </a:ext>
                </a:extLst>
              </p14:cNvPr>
              <p14:cNvContentPartPr/>
              <p14:nvPr/>
            </p14:nvContentPartPr>
            <p14:xfrm>
              <a:off x="4612440" y="3778360"/>
              <a:ext cx="324720" cy="2556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F89CE48-FE81-4564-9FF6-F4C86B3EE541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594800" y="3760720"/>
                <a:ext cx="36036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974D1D-80A5-44EF-A627-BD8DADE58DDA}"/>
                  </a:ext>
                </a:extLst>
              </p14:cNvPr>
              <p14:cNvContentPartPr/>
              <p14:nvPr/>
            </p14:nvContentPartPr>
            <p14:xfrm>
              <a:off x="2865000" y="3656680"/>
              <a:ext cx="3181320" cy="628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974D1D-80A5-44EF-A627-BD8DADE58DD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847000" y="3621040"/>
                <a:ext cx="3216960" cy="70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714685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14:cNvPr>
              <p14:cNvContentPartPr/>
              <p14:nvPr/>
            </p14:nvContentPartPr>
            <p14:xfrm>
              <a:off x="8487480" y="1502440"/>
              <a:ext cx="348120" cy="91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469480" y="1484440"/>
                <a:ext cx="38376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14:cNvPr>
              <p14:cNvContentPartPr/>
              <p14:nvPr/>
            </p14:nvContentPartPr>
            <p14:xfrm>
              <a:off x="2295840" y="3037480"/>
              <a:ext cx="22500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77840" y="3019840"/>
                <a:ext cx="26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14:cNvPr>
              <p14:cNvContentPartPr/>
              <p14:nvPr/>
            </p14:nvContentPartPr>
            <p14:xfrm>
              <a:off x="2305920" y="3128920"/>
              <a:ext cx="226800" cy="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87920" y="3110920"/>
                <a:ext cx="262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14:cNvPr>
              <p14:cNvContentPartPr/>
              <p14:nvPr/>
            </p14:nvContentPartPr>
            <p14:xfrm>
              <a:off x="1180200" y="2875120"/>
              <a:ext cx="904680" cy="335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162200" y="2857120"/>
                <a:ext cx="9403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14:cNvPr>
              <p14:cNvContentPartPr/>
              <p14:nvPr/>
            </p14:nvContentPartPr>
            <p14:xfrm>
              <a:off x="243480" y="2803840"/>
              <a:ext cx="423720" cy="410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25495" y="2785840"/>
                <a:ext cx="45933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14:cNvPr>
              <p14:cNvContentPartPr/>
              <p14:nvPr/>
            </p14:nvContentPartPr>
            <p14:xfrm>
              <a:off x="2723880" y="2772880"/>
              <a:ext cx="884160" cy="43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705887" y="2755240"/>
                <a:ext cx="919785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14:cNvPr>
              <p14:cNvContentPartPr/>
              <p14:nvPr/>
            </p14:nvContentPartPr>
            <p14:xfrm>
              <a:off x="3697680" y="2798080"/>
              <a:ext cx="64800" cy="11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680040" y="2780440"/>
                <a:ext cx="100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14:cNvPr>
              <p14:cNvContentPartPr/>
              <p14:nvPr/>
            </p14:nvContentPartPr>
            <p14:xfrm>
              <a:off x="4193760" y="2875120"/>
              <a:ext cx="175680" cy="39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76120" y="2857120"/>
                <a:ext cx="211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14:cNvPr>
              <p14:cNvContentPartPr/>
              <p14:nvPr/>
            </p14:nvContentPartPr>
            <p14:xfrm>
              <a:off x="5618280" y="2894920"/>
              <a:ext cx="176040" cy="1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600280" y="2876920"/>
                <a:ext cx="211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14:cNvPr>
              <p14:cNvContentPartPr/>
              <p14:nvPr/>
            </p14:nvContentPartPr>
            <p14:xfrm>
              <a:off x="5648520" y="2986720"/>
              <a:ext cx="141840" cy="10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630520" y="2969080"/>
                <a:ext cx="177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14:cNvPr>
              <p14:cNvContentPartPr/>
              <p14:nvPr/>
            </p14:nvContentPartPr>
            <p14:xfrm>
              <a:off x="4780920" y="2600440"/>
              <a:ext cx="675360" cy="57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763271" y="2582789"/>
                <a:ext cx="711019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14:cNvPr>
              <p14:cNvContentPartPr/>
              <p14:nvPr/>
            </p14:nvContentPartPr>
            <p14:xfrm>
              <a:off x="4477080" y="2834440"/>
              <a:ext cx="214920" cy="218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459080" y="2816440"/>
                <a:ext cx="250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14:cNvPr>
              <p14:cNvContentPartPr/>
              <p14:nvPr/>
            </p14:nvContentPartPr>
            <p14:xfrm>
              <a:off x="3880920" y="2915440"/>
              <a:ext cx="161640" cy="18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863280" y="2897440"/>
                <a:ext cx="197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14:cNvPr>
              <p14:cNvContentPartPr/>
              <p14:nvPr/>
            </p14:nvContentPartPr>
            <p14:xfrm>
              <a:off x="6037680" y="2721040"/>
              <a:ext cx="169920" cy="366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19680" y="2703040"/>
                <a:ext cx="2055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14:cNvPr>
              <p14:cNvContentPartPr/>
              <p14:nvPr/>
            </p14:nvContentPartPr>
            <p14:xfrm>
              <a:off x="7369320" y="2539600"/>
              <a:ext cx="259920" cy="508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351656" y="2521600"/>
                <a:ext cx="295609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14:cNvPr>
              <p14:cNvContentPartPr/>
              <p14:nvPr/>
            </p14:nvContentPartPr>
            <p14:xfrm>
              <a:off x="6999960" y="2691880"/>
              <a:ext cx="297000" cy="4089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1982" y="2673880"/>
                <a:ext cx="332597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14:cNvPr>
              <p14:cNvContentPartPr/>
              <p14:nvPr/>
            </p14:nvContentPartPr>
            <p14:xfrm>
              <a:off x="6776400" y="2794480"/>
              <a:ext cx="142920" cy="203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58400" y="2776480"/>
                <a:ext cx="178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14:cNvPr>
              <p14:cNvContentPartPr/>
              <p14:nvPr/>
            </p14:nvContentPartPr>
            <p14:xfrm>
              <a:off x="6310200" y="2723200"/>
              <a:ext cx="389160" cy="289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292560" y="2705560"/>
                <a:ext cx="4248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42920" cy="21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784400" y="2887720"/>
                <a:ext cx="1785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14:cNvPr>
              <p14:cNvContentPartPr/>
              <p14:nvPr/>
            </p14:nvContentPartPr>
            <p14:xfrm>
              <a:off x="7792320" y="2996800"/>
              <a:ext cx="131400" cy="10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74680" y="297916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14:cNvPr>
              <p14:cNvContentPartPr/>
              <p14:nvPr/>
            </p14:nvContentPartPr>
            <p14:xfrm>
              <a:off x="8041080" y="2753080"/>
              <a:ext cx="146160" cy="295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23440" y="2735440"/>
                <a:ext cx="181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14:cNvPr>
              <p14:cNvContentPartPr/>
              <p14:nvPr/>
            </p14:nvContentPartPr>
            <p14:xfrm>
              <a:off x="8283360" y="2712400"/>
              <a:ext cx="493920" cy="376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265720" y="2694400"/>
                <a:ext cx="5295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14:cNvPr>
              <p14:cNvContentPartPr/>
              <p14:nvPr/>
            </p14:nvContentPartPr>
            <p14:xfrm>
              <a:off x="1086600" y="2616640"/>
              <a:ext cx="12600" cy="4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68600" y="2598640"/>
                <a:ext cx="482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14:cNvPr>
              <p14:cNvContentPartPr/>
              <p14:nvPr/>
            </p14:nvContentPartPr>
            <p14:xfrm>
              <a:off x="6653280" y="5628400"/>
              <a:ext cx="1288440" cy="6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35280" y="5592400"/>
                <a:ext cx="13240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14:cNvPr>
              <p14:cNvContentPartPr/>
              <p14:nvPr/>
            </p14:nvContentPartPr>
            <p14:xfrm>
              <a:off x="263640" y="6003160"/>
              <a:ext cx="6498000" cy="6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46000" y="5967160"/>
                <a:ext cx="65336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14:cNvPr>
              <p14:cNvContentPartPr/>
              <p14:nvPr/>
            </p14:nvContentPartPr>
            <p14:xfrm>
              <a:off x="420600" y="3382000"/>
              <a:ext cx="2473920" cy="444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2603" y="3364346"/>
                <a:ext cx="2509555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14:cNvPr>
              <p14:cNvContentPartPr/>
              <p14:nvPr/>
            </p14:nvContentPartPr>
            <p14:xfrm>
              <a:off x="3189000" y="3514840"/>
              <a:ext cx="150480" cy="23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171000" y="3497200"/>
                <a:ext cx="1861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14:cNvPr>
              <p14:cNvContentPartPr/>
              <p14:nvPr/>
            </p14:nvContentPartPr>
            <p14:xfrm>
              <a:off x="3149400" y="3616720"/>
              <a:ext cx="151200" cy="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31760" y="3598720"/>
                <a:ext cx="186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14:cNvPr>
              <p14:cNvContentPartPr/>
              <p14:nvPr/>
            </p14:nvContentPartPr>
            <p14:xfrm>
              <a:off x="4439640" y="3545440"/>
              <a:ext cx="101160" cy="2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422000" y="3527800"/>
                <a:ext cx="136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14:cNvPr>
              <p14:cNvContentPartPr/>
              <p14:nvPr/>
            </p14:nvContentPartPr>
            <p14:xfrm>
              <a:off x="4076400" y="3403240"/>
              <a:ext cx="221400" cy="263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58429" y="3385240"/>
                <a:ext cx="25698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14:cNvPr>
              <p14:cNvContentPartPr/>
              <p14:nvPr/>
            </p14:nvContentPartPr>
            <p14:xfrm>
              <a:off x="3515160" y="3303880"/>
              <a:ext cx="480960" cy="363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497160" y="3286240"/>
                <a:ext cx="5166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14:cNvPr>
              <p14:cNvContentPartPr/>
              <p14:nvPr/>
            </p14:nvContentPartPr>
            <p14:xfrm>
              <a:off x="5365560" y="3301720"/>
              <a:ext cx="205560" cy="3258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347591" y="3284080"/>
                <a:ext cx="241138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14:cNvPr>
              <p14:cNvContentPartPr/>
              <p14:nvPr/>
            </p14:nvContentPartPr>
            <p14:xfrm>
              <a:off x="4977840" y="3365800"/>
              <a:ext cx="305280" cy="266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959840" y="3347800"/>
                <a:ext cx="34092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14:cNvPr>
              <p14:cNvContentPartPr/>
              <p14:nvPr/>
            </p14:nvContentPartPr>
            <p14:xfrm>
              <a:off x="4774440" y="3295240"/>
              <a:ext cx="117000" cy="33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756800" y="3277240"/>
                <a:ext cx="1526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E8C71-81AE-4FE6-BB31-B25DE24BEC70}"/>
                  </a:ext>
                </a:extLst>
              </p14:cNvPr>
              <p14:cNvContentPartPr/>
              <p14:nvPr/>
            </p14:nvContentPartPr>
            <p14:xfrm>
              <a:off x="5729880" y="3433840"/>
              <a:ext cx="16380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E8C71-81AE-4FE6-BB31-B25DE24BEC7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712240" y="34158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3FBB20-7EBA-49B4-AFD3-9BEB2DA41F91}"/>
                  </a:ext>
                </a:extLst>
              </p14:cNvPr>
              <p14:cNvContentPartPr/>
              <p14:nvPr/>
            </p14:nvContentPartPr>
            <p14:xfrm>
              <a:off x="5738520" y="3514840"/>
              <a:ext cx="153360" cy="10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3FBB20-7EBA-49B4-AFD3-9BEB2DA41F9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720520" y="3497200"/>
                <a:ext cx="189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5938F99-9F29-47C9-9A68-2FE74783D4E6}"/>
                  </a:ext>
                </a:extLst>
              </p14:cNvPr>
              <p14:cNvContentPartPr/>
              <p14:nvPr/>
            </p14:nvContentPartPr>
            <p14:xfrm>
              <a:off x="6855240" y="3292720"/>
              <a:ext cx="84600" cy="234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5938F99-9F29-47C9-9A68-2FE74783D4E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37600" y="3275080"/>
                <a:ext cx="120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86F9935-CA45-4676-8EB8-41AE442B5C79}"/>
                  </a:ext>
                </a:extLst>
              </p14:cNvPr>
              <p14:cNvContentPartPr/>
              <p14:nvPr/>
            </p14:nvContentPartPr>
            <p14:xfrm>
              <a:off x="7007880" y="3199840"/>
              <a:ext cx="672480" cy="578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86F9935-CA45-4676-8EB8-41AE442B5C7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989890" y="3182189"/>
                <a:ext cx="708101" cy="614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C9DF2AF-4806-47B9-B5D6-42B112199B0B}"/>
                  </a:ext>
                </a:extLst>
              </p14:cNvPr>
              <p14:cNvContentPartPr/>
              <p14:nvPr/>
            </p14:nvContentPartPr>
            <p14:xfrm>
              <a:off x="6654720" y="3413320"/>
              <a:ext cx="102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C9DF2AF-4806-47B9-B5D6-42B112199B0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636720" y="3395680"/>
                <a:ext cx="138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BCC4D0E-9F34-4D94-8692-7A0A379734E9}"/>
                  </a:ext>
                </a:extLst>
              </p14:cNvPr>
              <p14:cNvContentPartPr/>
              <p14:nvPr/>
            </p14:nvContentPartPr>
            <p14:xfrm>
              <a:off x="6049200" y="3179680"/>
              <a:ext cx="479520" cy="485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BCC4D0E-9F34-4D94-8692-7A0A379734E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031560" y="3161680"/>
                <a:ext cx="51516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F074598-B06B-4A9D-BED4-A5986A11656F}"/>
                  </a:ext>
                </a:extLst>
              </p14:cNvPr>
              <p14:cNvContentPartPr/>
              <p14:nvPr/>
            </p14:nvContentPartPr>
            <p14:xfrm>
              <a:off x="7762080" y="3423040"/>
              <a:ext cx="120960" cy="11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F074598-B06B-4A9D-BED4-A5986A11656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744080" y="3405040"/>
                <a:ext cx="156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C556742-66AB-4467-9D77-2DA8C4B1228A}"/>
                  </a:ext>
                </a:extLst>
              </p14:cNvPr>
              <p14:cNvContentPartPr/>
              <p14:nvPr/>
            </p14:nvContentPartPr>
            <p14:xfrm>
              <a:off x="8056560" y="3282280"/>
              <a:ext cx="344880" cy="235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C556742-66AB-4467-9D77-2DA8C4B1228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8038560" y="3264613"/>
                <a:ext cx="38052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B1D2EB-61A9-41D5-A0D6-017C2280C7D9}"/>
                  </a:ext>
                </a:extLst>
              </p14:cNvPr>
              <p14:cNvContentPartPr/>
              <p14:nvPr/>
            </p14:nvContentPartPr>
            <p14:xfrm>
              <a:off x="8509080" y="3433840"/>
              <a:ext cx="89640" cy="153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B1D2EB-61A9-41D5-A0D6-017C2280C7D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8491440" y="3415840"/>
                <a:ext cx="1252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EE7702C-BADA-4177-B1E8-6CC2818CD9AD}"/>
                  </a:ext>
                </a:extLst>
              </p14:cNvPr>
              <p14:cNvContentPartPr/>
              <p14:nvPr/>
            </p14:nvContentPartPr>
            <p14:xfrm>
              <a:off x="8503680" y="3242320"/>
              <a:ext cx="176760" cy="12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EE7702C-BADA-4177-B1E8-6CC2818CD9A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485680" y="3224320"/>
                <a:ext cx="2124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49BFAC6-7E3F-414A-AD43-58C70B52BF15}"/>
                  </a:ext>
                </a:extLst>
              </p14:cNvPr>
              <p14:cNvContentPartPr/>
              <p14:nvPr/>
            </p14:nvContentPartPr>
            <p14:xfrm>
              <a:off x="3200160" y="3911200"/>
              <a:ext cx="1335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49BFAC6-7E3F-414A-AD43-58C70B52BF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182160" y="38932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ABAE22-7EA0-4DB7-AD50-34F2065BC2CA}"/>
                  </a:ext>
                </a:extLst>
              </p14:cNvPr>
              <p14:cNvContentPartPr/>
              <p14:nvPr/>
            </p14:nvContentPartPr>
            <p14:xfrm>
              <a:off x="3200160" y="4012720"/>
              <a:ext cx="1220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ABAE22-7EA0-4DB7-AD50-34F2065BC2C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82160" y="399508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DD2831-C16D-4112-A97A-D48480BFA8CE}"/>
                  </a:ext>
                </a:extLst>
              </p14:cNvPr>
              <p14:cNvContentPartPr/>
              <p14:nvPr/>
            </p14:nvContentPartPr>
            <p14:xfrm>
              <a:off x="3646920" y="3980320"/>
              <a:ext cx="14760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DD2831-C16D-4112-A97A-D48480BFA8CE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629280" y="3962680"/>
                <a:ext cx="1832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2E4C6A6-9CD1-43ED-8CB2-11343989C4EF}"/>
                  </a:ext>
                </a:extLst>
              </p14:cNvPr>
              <p14:cNvContentPartPr/>
              <p14:nvPr/>
            </p14:nvContentPartPr>
            <p14:xfrm>
              <a:off x="3888840" y="3779080"/>
              <a:ext cx="12240" cy="265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2E4C6A6-9CD1-43ED-8CB2-11343989C4E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871200" y="3761080"/>
                <a:ext cx="478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56BE264-6A8B-4082-956A-A7A680E28223}"/>
                  </a:ext>
                </a:extLst>
              </p14:cNvPr>
              <p14:cNvContentPartPr/>
              <p14:nvPr/>
            </p14:nvContentPartPr>
            <p14:xfrm>
              <a:off x="3992520" y="3915880"/>
              <a:ext cx="218520" cy="137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56BE264-6A8B-4082-956A-A7A680E28223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4880" y="3898240"/>
                <a:ext cx="2541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2D3F11-ECBC-4A8E-977D-336EAE4D2BCA}"/>
                  </a:ext>
                </a:extLst>
              </p14:cNvPr>
              <p14:cNvContentPartPr/>
              <p14:nvPr/>
            </p14:nvContentPartPr>
            <p14:xfrm>
              <a:off x="4350360" y="3901120"/>
              <a:ext cx="67680" cy="144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2D3F11-ECBC-4A8E-977D-336EAE4D2BCA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332720" y="3883480"/>
                <a:ext cx="103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D2AA76-9786-4951-ADB9-4476B11546C2}"/>
                  </a:ext>
                </a:extLst>
              </p14:cNvPr>
              <p14:cNvContentPartPr/>
              <p14:nvPr/>
            </p14:nvContentPartPr>
            <p14:xfrm>
              <a:off x="4317600" y="3715360"/>
              <a:ext cx="138960" cy="93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D2AA76-9786-4951-ADB9-4476B11546C2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99600" y="3697720"/>
                <a:ext cx="1746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FD8636-D867-463F-BFA5-DFD3CA346E35}"/>
                  </a:ext>
                </a:extLst>
              </p14:cNvPr>
              <p14:cNvContentPartPr/>
              <p14:nvPr/>
            </p14:nvContentPartPr>
            <p14:xfrm>
              <a:off x="5516400" y="3899680"/>
              <a:ext cx="203400" cy="320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FD8636-D867-463F-BFA5-DFD3CA346E35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98400" y="3881680"/>
                <a:ext cx="2390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7FEBBB-F963-47A1-A2E3-89A9AF3BA7AD}"/>
                  </a:ext>
                </a:extLst>
              </p14:cNvPr>
              <p14:cNvContentPartPr/>
              <p14:nvPr/>
            </p14:nvContentPartPr>
            <p14:xfrm>
              <a:off x="5495880" y="3698440"/>
              <a:ext cx="169920" cy="104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7FEBBB-F963-47A1-A2E3-89A9AF3BA7A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478240" y="3680440"/>
                <a:ext cx="2055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9AE9A8A-4775-4111-B535-EE1F44487727}"/>
                  </a:ext>
                </a:extLst>
              </p14:cNvPr>
              <p14:cNvContentPartPr/>
              <p14:nvPr/>
            </p14:nvContentPartPr>
            <p14:xfrm>
              <a:off x="5016360" y="3797800"/>
              <a:ext cx="402120" cy="225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9AE9A8A-4775-4111-B535-EE1F4448772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998360" y="3779800"/>
                <a:ext cx="43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F89CE48-FE81-4564-9FF6-F4C86B3EE541}"/>
                  </a:ext>
                </a:extLst>
              </p14:cNvPr>
              <p14:cNvContentPartPr/>
              <p14:nvPr/>
            </p14:nvContentPartPr>
            <p14:xfrm>
              <a:off x="4612440" y="3778360"/>
              <a:ext cx="324720" cy="2556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F89CE48-FE81-4564-9FF6-F4C86B3EE54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594800" y="3760720"/>
                <a:ext cx="36036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974D1D-80A5-44EF-A627-BD8DADE58DDA}"/>
                  </a:ext>
                </a:extLst>
              </p14:cNvPr>
              <p14:cNvContentPartPr/>
              <p14:nvPr/>
            </p14:nvContentPartPr>
            <p14:xfrm>
              <a:off x="2865000" y="3656680"/>
              <a:ext cx="3181320" cy="628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974D1D-80A5-44EF-A627-BD8DADE58DDA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847000" y="3621040"/>
                <a:ext cx="321696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36D1C1-4C8A-43C8-88D9-9F38AE4F82B6}"/>
                  </a:ext>
                </a:extLst>
              </p14:cNvPr>
              <p14:cNvContentPartPr/>
              <p14:nvPr/>
            </p14:nvContentPartPr>
            <p14:xfrm>
              <a:off x="1734960" y="5445520"/>
              <a:ext cx="1667520" cy="76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36D1C1-4C8A-43C8-88D9-9F38AE4F82B6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717320" y="5427880"/>
                <a:ext cx="1703160" cy="79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748129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14:cNvPr>
              <p14:cNvContentPartPr/>
              <p14:nvPr/>
            </p14:nvContentPartPr>
            <p14:xfrm>
              <a:off x="8487480" y="1502440"/>
              <a:ext cx="348120" cy="91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469480" y="1484440"/>
                <a:ext cx="38376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14:cNvPr>
              <p14:cNvContentPartPr/>
              <p14:nvPr/>
            </p14:nvContentPartPr>
            <p14:xfrm>
              <a:off x="2295840" y="3037480"/>
              <a:ext cx="22500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77840" y="3019840"/>
                <a:ext cx="26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14:cNvPr>
              <p14:cNvContentPartPr/>
              <p14:nvPr/>
            </p14:nvContentPartPr>
            <p14:xfrm>
              <a:off x="2305920" y="3128920"/>
              <a:ext cx="226800" cy="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87920" y="3110920"/>
                <a:ext cx="262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14:cNvPr>
              <p14:cNvContentPartPr/>
              <p14:nvPr/>
            </p14:nvContentPartPr>
            <p14:xfrm>
              <a:off x="1180200" y="2875120"/>
              <a:ext cx="904680" cy="335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162200" y="2857120"/>
                <a:ext cx="9403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14:cNvPr>
              <p14:cNvContentPartPr/>
              <p14:nvPr/>
            </p14:nvContentPartPr>
            <p14:xfrm>
              <a:off x="243480" y="2803840"/>
              <a:ext cx="423720" cy="410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25495" y="2785840"/>
                <a:ext cx="45933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14:cNvPr>
              <p14:cNvContentPartPr/>
              <p14:nvPr/>
            </p14:nvContentPartPr>
            <p14:xfrm>
              <a:off x="2723880" y="2772880"/>
              <a:ext cx="884160" cy="43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705887" y="2755240"/>
                <a:ext cx="919785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14:cNvPr>
              <p14:cNvContentPartPr/>
              <p14:nvPr/>
            </p14:nvContentPartPr>
            <p14:xfrm>
              <a:off x="3697680" y="2798080"/>
              <a:ext cx="64800" cy="11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680040" y="2780440"/>
                <a:ext cx="100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14:cNvPr>
              <p14:cNvContentPartPr/>
              <p14:nvPr/>
            </p14:nvContentPartPr>
            <p14:xfrm>
              <a:off x="4193760" y="2875120"/>
              <a:ext cx="175680" cy="39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76120" y="2857120"/>
                <a:ext cx="211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14:cNvPr>
              <p14:cNvContentPartPr/>
              <p14:nvPr/>
            </p14:nvContentPartPr>
            <p14:xfrm>
              <a:off x="5618280" y="2894920"/>
              <a:ext cx="176040" cy="1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600280" y="2876920"/>
                <a:ext cx="211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14:cNvPr>
              <p14:cNvContentPartPr/>
              <p14:nvPr/>
            </p14:nvContentPartPr>
            <p14:xfrm>
              <a:off x="5648520" y="2986720"/>
              <a:ext cx="141840" cy="10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630520" y="2969080"/>
                <a:ext cx="177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14:cNvPr>
              <p14:cNvContentPartPr/>
              <p14:nvPr/>
            </p14:nvContentPartPr>
            <p14:xfrm>
              <a:off x="4780920" y="2600440"/>
              <a:ext cx="675360" cy="57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763271" y="2582789"/>
                <a:ext cx="711019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14:cNvPr>
              <p14:cNvContentPartPr/>
              <p14:nvPr/>
            </p14:nvContentPartPr>
            <p14:xfrm>
              <a:off x="4477080" y="2834440"/>
              <a:ext cx="214920" cy="218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459080" y="2816440"/>
                <a:ext cx="250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14:cNvPr>
              <p14:cNvContentPartPr/>
              <p14:nvPr/>
            </p14:nvContentPartPr>
            <p14:xfrm>
              <a:off x="3880920" y="2915440"/>
              <a:ext cx="161640" cy="18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863280" y="2897440"/>
                <a:ext cx="197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14:cNvPr>
              <p14:cNvContentPartPr/>
              <p14:nvPr/>
            </p14:nvContentPartPr>
            <p14:xfrm>
              <a:off x="6037680" y="2721040"/>
              <a:ext cx="169920" cy="366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19680" y="2703040"/>
                <a:ext cx="2055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14:cNvPr>
              <p14:cNvContentPartPr/>
              <p14:nvPr/>
            </p14:nvContentPartPr>
            <p14:xfrm>
              <a:off x="7369320" y="2539600"/>
              <a:ext cx="259920" cy="508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351656" y="2521600"/>
                <a:ext cx="295609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14:cNvPr>
              <p14:cNvContentPartPr/>
              <p14:nvPr/>
            </p14:nvContentPartPr>
            <p14:xfrm>
              <a:off x="6999960" y="2691880"/>
              <a:ext cx="297000" cy="4089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1982" y="2673880"/>
                <a:ext cx="332597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14:cNvPr>
              <p14:cNvContentPartPr/>
              <p14:nvPr/>
            </p14:nvContentPartPr>
            <p14:xfrm>
              <a:off x="6776400" y="2794480"/>
              <a:ext cx="142920" cy="203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58400" y="2776480"/>
                <a:ext cx="178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14:cNvPr>
              <p14:cNvContentPartPr/>
              <p14:nvPr/>
            </p14:nvContentPartPr>
            <p14:xfrm>
              <a:off x="6310200" y="2723200"/>
              <a:ext cx="389160" cy="289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292560" y="2705560"/>
                <a:ext cx="4248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42920" cy="21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784400" y="2887720"/>
                <a:ext cx="1785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14:cNvPr>
              <p14:cNvContentPartPr/>
              <p14:nvPr/>
            </p14:nvContentPartPr>
            <p14:xfrm>
              <a:off x="7792320" y="2996800"/>
              <a:ext cx="131400" cy="10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74680" y="297916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14:cNvPr>
              <p14:cNvContentPartPr/>
              <p14:nvPr/>
            </p14:nvContentPartPr>
            <p14:xfrm>
              <a:off x="8041080" y="2753080"/>
              <a:ext cx="146160" cy="295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23440" y="2735440"/>
                <a:ext cx="181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14:cNvPr>
              <p14:cNvContentPartPr/>
              <p14:nvPr/>
            </p14:nvContentPartPr>
            <p14:xfrm>
              <a:off x="8283360" y="2712400"/>
              <a:ext cx="493920" cy="376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265720" y="2694400"/>
                <a:ext cx="5295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14:cNvPr>
              <p14:cNvContentPartPr/>
              <p14:nvPr/>
            </p14:nvContentPartPr>
            <p14:xfrm>
              <a:off x="1086600" y="2616640"/>
              <a:ext cx="12600" cy="4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68600" y="2598640"/>
                <a:ext cx="482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14:cNvPr>
              <p14:cNvContentPartPr/>
              <p14:nvPr/>
            </p14:nvContentPartPr>
            <p14:xfrm>
              <a:off x="6653280" y="5628400"/>
              <a:ext cx="1288440" cy="6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35280" y="5592400"/>
                <a:ext cx="13240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14:cNvPr>
              <p14:cNvContentPartPr/>
              <p14:nvPr/>
            </p14:nvContentPartPr>
            <p14:xfrm>
              <a:off x="263640" y="6003160"/>
              <a:ext cx="6498000" cy="6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46000" y="5967160"/>
                <a:ext cx="65336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14:cNvPr>
              <p14:cNvContentPartPr/>
              <p14:nvPr/>
            </p14:nvContentPartPr>
            <p14:xfrm>
              <a:off x="420600" y="3382000"/>
              <a:ext cx="2473920" cy="444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2603" y="3364346"/>
                <a:ext cx="2509555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14:cNvPr>
              <p14:cNvContentPartPr/>
              <p14:nvPr/>
            </p14:nvContentPartPr>
            <p14:xfrm>
              <a:off x="3189000" y="3514840"/>
              <a:ext cx="150480" cy="23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171000" y="3497200"/>
                <a:ext cx="1861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14:cNvPr>
              <p14:cNvContentPartPr/>
              <p14:nvPr/>
            </p14:nvContentPartPr>
            <p14:xfrm>
              <a:off x="3149400" y="3616720"/>
              <a:ext cx="151200" cy="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31760" y="3598720"/>
                <a:ext cx="186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14:cNvPr>
              <p14:cNvContentPartPr/>
              <p14:nvPr/>
            </p14:nvContentPartPr>
            <p14:xfrm>
              <a:off x="4439640" y="3545440"/>
              <a:ext cx="101160" cy="2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422000" y="3527800"/>
                <a:ext cx="136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14:cNvPr>
              <p14:cNvContentPartPr/>
              <p14:nvPr/>
            </p14:nvContentPartPr>
            <p14:xfrm>
              <a:off x="4076400" y="3403240"/>
              <a:ext cx="221400" cy="263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58429" y="3385240"/>
                <a:ext cx="25698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14:cNvPr>
              <p14:cNvContentPartPr/>
              <p14:nvPr/>
            </p14:nvContentPartPr>
            <p14:xfrm>
              <a:off x="3515160" y="3303880"/>
              <a:ext cx="480960" cy="363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497160" y="3286240"/>
                <a:ext cx="5166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14:cNvPr>
              <p14:cNvContentPartPr/>
              <p14:nvPr/>
            </p14:nvContentPartPr>
            <p14:xfrm>
              <a:off x="5365560" y="3301720"/>
              <a:ext cx="205560" cy="3258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347591" y="3284080"/>
                <a:ext cx="241138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14:cNvPr>
              <p14:cNvContentPartPr/>
              <p14:nvPr/>
            </p14:nvContentPartPr>
            <p14:xfrm>
              <a:off x="4977840" y="3365800"/>
              <a:ext cx="305280" cy="266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959840" y="3347800"/>
                <a:ext cx="34092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14:cNvPr>
              <p14:cNvContentPartPr/>
              <p14:nvPr/>
            </p14:nvContentPartPr>
            <p14:xfrm>
              <a:off x="4774440" y="3295240"/>
              <a:ext cx="117000" cy="33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756800" y="3277240"/>
                <a:ext cx="1526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E8C71-81AE-4FE6-BB31-B25DE24BEC70}"/>
                  </a:ext>
                </a:extLst>
              </p14:cNvPr>
              <p14:cNvContentPartPr/>
              <p14:nvPr/>
            </p14:nvContentPartPr>
            <p14:xfrm>
              <a:off x="5729880" y="3433840"/>
              <a:ext cx="16380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E8C71-81AE-4FE6-BB31-B25DE24BEC7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712240" y="34158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3FBB20-7EBA-49B4-AFD3-9BEB2DA41F91}"/>
                  </a:ext>
                </a:extLst>
              </p14:cNvPr>
              <p14:cNvContentPartPr/>
              <p14:nvPr/>
            </p14:nvContentPartPr>
            <p14:xfrm>
              <a:off x="5738520" y="3514840"/>
              <a:ext cx="153360" cy="10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3FBB20-7EBA-49B4-AFD3-9BEB2DA41F9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720520" y="3497200"/>
                <a:ext cx="189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5938F99-9F29-47C9-9A68-2FE74783D4E6}"/>
                  </a:ext>
                </a:extLst>
              </p14:cNvPr>
              <p14:cNvContentPartPr/>
              <p14:nvPr/>
            </p14:nvContentPartPr>
            <p14:xfrm>
              <a:off x="6855240" y="3292720"/>
              <a:ext cx="84600" cy="234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5938F99-9F29-47C9-9A68-2FE74783D4E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37600" y="3275080"/>
                <a:ext cx="120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86F9935-CA45-4676-8EB8-41AE442B5C79}"/>
                  </a:ext>
                </a:extLst>
              </p14:cNvPr>
              <p14:cNvContentPartPr/>
              <p14:nvPr/>
            </p14:nvContentPartPr>
            <p14:xfrm>
              <a:off x="7007880" y="3199840"/>
              <a:ext cx="672480" cy="578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86F9935-CA45-4676-8EB8-41AE442B5C7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989890" y="3182189"/>
                <a:ext cx="708101" cy="614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C9DF2AF-4806-47B9-B5D6-42B112199B0B}"/>
                  </a:ext>
                </a:extLst>
              </p14:cNvPr>
              <p14:cNvContentPartPr/>
              <p14:nvPr/>
            </p14:nvContentPartPr>
            <p14:xfrm>
              <a:off x="6654720" y="3413320"/>
              <a:ext cx="102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C9DF2AF-4806-47B9-B5D6-42B112199B0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636720" y="3395680"/>
                <a:ext cx="138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BCC4D0E-9F34-4D94-8692-7A0A379734E9}"/>
                  </a:ext>
                </a:extLst>
              </p14:cNvPr>
              <p14:cNvContentPartPr/>
              <p14:nvPr/>
            </p14:nvContentPartPr>
            <p14:xfrm>
              <a:off x="6049200" y="3179680"/>
              <a:ext cx="479520" cy="485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BCC4D0E-9F34-4D94-8692-7A0A379734E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031560" y="3161680"/>
                <a:ext cx="51516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F074598-B06B-4A9D-BED4-A5986A11656F}"/>
                  </a:ext>
                </a:extLst>
              </p14:cNvPr>
              <p14:cNvContentPartPr/>
              <p14:nvPr/>
            </p14:nvContentPartPr>
            <p14:xfrm>
              <a:off x="7762080" y="3423040"/>
              <a:ext cx="120960" cy="11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F074598-B06B-4A9D-BED4-A5986A11656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744080" y="3405040"/>
                <a:ext cx="156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C556742-66AB-4467-9D77-2DA8C4B1228A}"/>
                  </a:ext>
                </a:extLst>
              </p14:cNvPr>
              <p14:cNvContentPartPr/>
              <p14:nvPr/>
            </p14:nvContentPartPr>
            <p14:xfrm>
              <a:off x="8056560" y="3282280"/>
              <a:ext cx="344880" cy="235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C556742-66AB-4467-9D77-2DA8C4B1228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8038560" y="3264613"/>
                <a:ext cx="38052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B1D2EB-61A9-41D5-A0D6-017C2280C7D9}"/>
                  </a:ext>
                </a:extLst>
              </p14:cNvPr>
              <p14:cNvContentPartPr/>
              <p14:nvPr/>
            </p14:nvContentPartPr>
            <p14:xfrm>
              <a:off x="8509080" y="3433840"/>
              <a:ext cx="89640" cy="153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B1D2EB-61A9-41D5-A0D6-017C2280C7D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8491440" y="3415840"/>
                <a:ext cx="1252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EE7702C-BADA-4177-B1E8-6CC2818CD9AD}"/>
                  </a:ext>
                </a:extLst>
              </p14:cNvPr>
              <p14:cNvContentPartPr/>
              <p14:nvPr/>
            </p14:nvContentPartPr>
            <p14:xfrm>
              <a:off x="8503680" y="3242320"/>
              <a:ext cx="176760" cy="12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EE7702C-BADA-4177-B1E8-6CC2818CD9A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485680" y="3224320"/>
                <a:ext cx="2124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49BFAC6-7E3F-414A-AD43-58C70B52BF15}"/>
                  </a:ext>
                </a:extLst>
              </p14:cNvPr>
              <p14:cNvContentPartPr/>
              <p14:nvPr/>
            </p14:nvContentPartPr>
            <p14:xfrm>
              <a:off x="3200160" y="3911200"/>
              <a:ext cx="1335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49BFAC6-7E3F-414A-AD43-58C70B52BF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182160" y="38932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ABAE22-7EA0-4DB7-AD50-34F2065BC2CA}"/>
                  </a:ext>
                </a:extLst>
              </p14:cNvPr>
              <p14:cNvContentPartPr/>
              <p14:nvPr/>
            </p14:nvContentPartPr>
            <p14:xfrm>
              <a:off x="3200160" y="4012720"/>
              <a:ext cx="1220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ABAE22-7EA0-4DB7-AD50-34F2065BC2C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82160" y="399508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DD2831-C16D-4112-A97A-D48480BFA8CE}"/>
                  </a:ext>
                </a:extLst>
              </p14:cNvPr>
              <p14:cNvContentPartPr/>
              <p14:nvPr/>
            </p14:nvContentPartPr>
            <p14:xfrm>
              <a:off x="3646920" y="3980320"/>
              <a:ext cx="14760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DD2831-C16D-4112-A97A-D48480BFA8CE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629280" y="3962680"/>
                <a:ext cx="1832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2E4C6A6-9CD1-43ED-8CB2-11343989C4EF}"/>
                  </a:ext>
                </a:extLst>
              </p14:cNvPr>
              <p14:cNvContentPartPr/>
              <p14:nvPr/>
            </p14:nvContentPartPr>
            <p14:xfrm>
              <a:off x="3888840" y="3779080"/>
              <a:ext cx="12240" cy="265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2E4C6A6-9CD1-43ED-8CB2-11343989C4E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871200" y="3761080"/>
                <a:ext cx="478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56BE264-6A8B-4082-956A-A7A680E28223}"/>
                  </a:ext>
                </a:extLst>
              </p14:cNvPr>
              <p14:cNvContentPartPr/>
              <p14:nvPr/>
            </p14:nvContentPartPr>
            <p14:xfrm>
              <a:off x="3992520" y="3915880"/>
              <a:ext cx="218520" cy="137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56BE264-6A8B-4082-956A-A7A680E28223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4880" y="3898240"/>
                <a:ext cx="2541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2D3F11-ECBC-4A8E-977D-336EAE4D2BCA}"/>
                  </a:ext>
                </a:extLst>
              </p14:cNvPr>
              <p14:cNvContentPartPr/>
              <p14:nvPr/>
            </p14:nvContentPartPr>
            <p14:xfrm>
              <a:off x="4350360" y="3901120"/>
              <a:ext cx="67680" cy="144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2D3F11-ECBC-4A8E-977D-336EAE4D2BCA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332720" y="3883480"/>
                <a:ext cx="103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D2AA76-9786-4951-ADB9-4476B11546C2}"/>
                  </a:ext>
                </a:extLst>
              </p14:cNvPr>
              <p14:cNvContentPartPr/>
              <p14:nvPr/>
            </p14:nvContentPartPr>
            <p14:xfrm>
              <a:off x="4317600" y="3715360"/>
              <a:ext cx="138960" cy="93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D2AA76-9786-4951-ADB9-4476B11546C2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99600" y="3697720"/>
                <a:ext cx="1746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FD8636-D867-463F-BFA5-DFD3CA346E35}"/>
                  </a:ext>
                </a:extLst>
              </p14:cNvPr>
              <p14:cNvContentPartPr/>
              <p14:nvPr/>
            </p14:nvContentPartPr>
            <p14:xfrm>
              <a:off x="5516400" y="3899680"/>
              <a:ext cx="203400" cy="320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FD8636-D867-463F-BFA5-DFD3CA346E35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98400" y="3881680"/>
                <a:ext cx="2390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7FEBBB-F963-47A1-A2E3-89A9AF3BA7AD}"/>
                  </a:ext>
                </a:extLst>
              </p14:cNvPr>
              <p14:cNvContentPartPr/>
              <p14:nvPr/>
            </p14:nvContentPartPr>
            <p14:xfrm>
              <a:off x="5495880" y="3698440"/>
              <a:ext cx="169920" cy="104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7FEBBB-F963-47A1-A2E3-89A9AF3BA7A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478240" y="3680440"/>
                <a:ext cx="2055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9AE9A8A-4775-4111-B535-EE1F44487727}"/>
                  </a:ext>
                </a:extLst>
              </p14:cNvPr>
              <p14:cNvContentPartPr/>
              <p14:nvPr/>
            </p14:nvContentPartPr>
            <p14:xfrm>
              <a:off x="5016360" y="3797800"/>
              <a:ext cx="402120" cy="225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9AE9A8A-4775-4111-B535-EE1F4448772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998360" y="3779800"/>
                <a:ext cx="43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F89CE48-FE81-4564-9FF6-F4C86B3EE541}"/>
                  </a:ext>
                </a:extLst>
              </p14:cNvPr>
              <p14:cNvContentPartPr/>
              <p14:nvPr/>
            </p14:nvContentPartPr>
            <p14:xfrm>
              <a:off x="4612440" y="3778360"/>
              <a:ext cx="324720" cy="2556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F89CE48-FE81-4564-9FF6-F4C86B3EE54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594800" y="3760720"/>
                <a:ext cx="36036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974D1D-80A5-44EF-A627-BD8DADE58DDA}"/>
                  </a:ext>
                </a:extLst>
              </p14:cNvPr>
              <p14:cNvContentPartPr/>
              <p14:nvPr/>
            </p14:nvContentPartPr>
            <p14:xfrm>
              <a:off x="2865000" y="3656680"/>
              <a:ext cx="3181320" cy="628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974D1D-80A5-44EF-A627-BD8DADE58DDA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847000" y="3621040"/>
                <a:ext cx="321696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36D1C1-4C8A-43C8-88D9-9F38AE4F82B6}"/>
                  </a:ext>
                </a:extLst>
              </p14:cNvPr>
              <p14:cNvContentPartPr/>
              <p14:nvPr/>
            </p14:nvContentPartPr>
            <p14:xfrm>
              <a:off x="1734960" y="5445520"/>
              <a:ext cx="1667520" cy="76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36D1C1-4C8A-43C8-88D9-9F38AE4F82B6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717320" y="5427880"/>
                <a:ext cx="1703160" cy="79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B71D3FA-1639-4178-9BA1-CFA323E7A89D}"/>
                  </a:ext>
                </a:extLst>
              </p14:cNvPr>
              <p14:cNvContentPartPr/>
              <p14:nvPr/>
            </p14:nvContentPartPr>
            <p14:xfrm>
              <a:off x="456960" y="4449040"/>
              <a:ext cx="612000" cy="327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B71D3FA-1639-4178-9BA1-CFA323E7A89D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38960" y="4431400"/>
                <a:ext cx="6476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3681BC-6999-474E-868D-BFD5020F2D64}"/>
                  </a:ext>
                </a:extLst>
              </p14:cNvPr>
              <p14:cNvContentPartPr/>
              <p14:nvPr/>
            </p14:nvContentPartPr>
            <p14:xfrm>
              <a:off x="436440" y="4296040"/>
              <a:ext cx="200520" cy="82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3681BC-6999-474E-868D-BFD5020F2D64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18800" y="4278400"/>
                <a:ext cx="2361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44A102-59AC-4EA4-81D0-444E13001F98}"/>
                  </a:ext>
                </a:extLst>
              </p14:cNvPr>
              <p14:cNvContentPartPr/>
              <p14:nvPr/>
            </p14:nvContentPartPr>
            <p14:xfrm>
              <a:off x="1249320" y="4581880"/>
              <a:ext cx="168120" cy="4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44A102-59AC-4EA4-81D0-444E13001F98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1231680" y="456424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6AB77BD-E6D9-4A18-96BE-DD1308582FFE}"/>
                  </a:ext>
                </a:extLst>
              </p14:cNvPr>
              <p14:cNvContentPartPr/>
              <p14:nvPr/>
            </p14:nvContentPartPr>
            <p14:xfrm>
              <a:off x="1269840" y="4683400"/>
              <a:ext cx="136440" cy="1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6AB77BD-E6D9-4A18-96BE-DD1308582FF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1251840" y="4665760"/>
                <a:ext cx="172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46B5C48-4484-49E9-BE03-033EED80EBAB}"/>
                  </a:ext>
                </a:extLst>
              </p14:cNvPr>
              <p14:cNvContentPartPr/>
              <p14:nvPr/>
            </p14:nvContentPartPr>
            <p14:xfrm>
              <a:off x="1808040" y="4238440"/>
              <a:ext cx="172440" cy="79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46B5C48-4484-49E9-BE03-033EED80EBAB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1790400" y="4220440"/>
                <a:ext cx="2080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6CEE993-14B2-44BC-BB7A-EBA140BFF5AF}"/>
                  </a:ext>
                </a:extLst>
              </p14:cNvPr>
              <p14:cNvContentPartPr/>
              <p14:nvPr/>
            </p14:nvContentPartPr>
            <p14:xfrm>
              <a:off x="1628400" y="4713640"/>
              <a:ext cx="258120" cy="196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6CEE993-14B2-44BC-BB7A-EBA140BFF5AF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1610425" y="4696000"/>
                <a:ext cx="29371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9ABE370E-E357-4A2C-BAF2-293CFC041EC3}"/>
                  </a:ext>
                </a:extLst>
              </p14:cNvPr>
              <p14:cNvContentPartPr/>
              <p14:nvPr/>
            </p14:nvContentPartPr>
            <p14:xfrm>
              <a:off x="1635240" y="4404760"/>
              <a:ext cx="354960" cy="268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9ABE370E-E357-4A2C-BAF2-293CFC041EC3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1617582" y="4386760"/>
                <a:ext cx="390636" cy="30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568965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14:cNvPr>
              <p14:cNvContentPartPr/>
              <p14:nvPr/>
            </p14:nvContentPartPr>
            <p14:xfrm>
              <a:off x="1845120" y="1045960"/>
              <a:ext cx="24120" cy="4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27480" y="1028320"/>
                <a:ext cx="597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14:cNvPr>
              <p14:cNvContentPartPr/>
              <p14:nvPr/>
            </p14:nvContentPartPr>
            <p14:xfrm>
              <a:off x="1851240" y="1218760"/>
              <a:ext cx="48600" cy="3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33240" y="1201120"/>
                <a:ext cx="842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14:cNvPr>
              <p14:cNvContentPartPr/>
              <p14:nvPr/>
            </p14:nvContentPartPr>
            <p14:xfrm>
              <a:off x="4448280" y="913840"/>
              <a:ext cx="510480" cy="49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30280" y="896200"/>
                <a:ext cx="5461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14:cNvPr>
              <p14:cNvContentPartPr/>
              <p14:nvPr/>
            </p14:nvContentPartPr>
            <p14:xfrm>
              <a:off x="2986680" y="882520"/>
              <a:ext cx="830160" cy="90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8680" y="864880"/>
                <a:ext cx="86580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14:cNvPr>
              <p14:cNvContentPartPr/>
              <p14:nvPr/>
            </p14:nvContentPartPr>
            <p14:xfrm>
              <a:off x="2221320" y="904120"/>
              <a:ext cx="652680" cy="43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330" y="886120"/>
                <a:ext cx="6883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14:cNvPr>
              <p14:cNvContentPartPr/>
              <p14:nvPr/>
            </p14:nvContentPartPr>
            <p14:xfrm>
              <a:off x="253560" y="966400"/>
              <a:ext cx="1381680" cy="73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5915" y="948760"/>
                <a:ext cx="1417329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14:cNvPr>
              <p14:cNvContentPartPr/>
              <p14:nvPr/>
            </p14:nvContentPartPr>
            <p14:xfrm>
              <a:off x="1602840" y="1868920"/>
              <a:ext cx="96120" cy="21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85200" y="1851280"/>
                <a:ext cx="1317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14:cNvPr>
              <p14:cNvContentPartPr/>
              <p14:nvPr/>
            </p14:nvContentPartPr>
            <p14:xfrm>
              <a:off x="284160" y="1674520"/>
              <a:ext cx="1190880" cy="429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165" y="1656505"/>
                <a:ext cx="1226509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14:cNvPr>
              <p14:cNvContentPartPr/>
              <p14:nvPr/>
            </p14:nvContentPartPr>
            <p14:xfrm>
              <a:off x="1744320" y="1675960"/>
              <a:ext cx="276840" cy="407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26680" y="1658320"/>
                <a:ext cx="3124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14:cNvPr>
              <p14:cNvContentPartPr/>
              <p14:nvPr/>
            </p14:nvContentPartPr>
            <p14:xfrm>
              <a:off x="2007840" y="1821760"/>
              <a:ext cx="481680" cy="68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90200" y="1804120"/>
                <a:ext cx="517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14:cNvPr>
              <p14:cNvContentPartPr/>
              <p14:nvPr/>
            </p14:nvContentPartPr>
            <p14:xfrm>
              <a:off x="2692200" y="1833280"/>
              <a:ext cx="8640" cy="1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4200" y="1815280"/>
                <a:ext cx="442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14:cNvPr>
              <p14:cNvContentPartPr/>
              <p14:nvPr/>
            </p14:nvContentPartPr>
            <p14:xfrm>
              <a:off x="2691480" y="2001040"/>
              <a:ext cx="11160" cy="2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73480" y="1983400"/>
                <a:ext cx="46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14:cNvPr>
              <p14:cNvContentPartPr/>
              <p14:nvPr/>
            </p14:nvContentPartPr>
            <p14:xfrm>
              <a:off x="3017280" y="1628080"/>
              <a:ext cx="1738440" cy="43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610080"/>
                <a:ext cx="17740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14:cNvPr>
              <p14:cNvContentPartPr/>
              <p14:nvPr/>
            </p14:nvContentPartPr>
            <p14:xfrm>
              <a:off x="4968120" y="1564720"/>
              <a:ext cx="676440" cy="34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50120" y="1546739"/>
                <a:ext cx="712080" cy="3812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14:cNvPr>
              <p14:cNvContentPartPr/>
              <p14:nvPr/>
            </p14:nvContentPartPr>
            <p14:xfrm>
              <a:off x="588720" y="2427640"/>
              <a:ext cx="1209240" cy="457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075" y="2410000"/>
                <a:ext cx="1244891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14:cNvPr>
              <p14:cNvContentPartPr/>
              <p14:nvPr/>
            </p14:nvContentPartPr>
            <p14:xfrm>
              <a:off x="2011080" y="2559400"/>
              <a:ext cx="18720" cy="39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93440" y="2541760"/>
                <a:ext cx="543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14:cNvPr>
              <p14:cNvContentPartPr/>
              <p14:nvPr/>
            </p14:nvContentPartPr>
            <p14:xfrm>
              <a:off x="2039520" y="2719240"/>
              <a:ext cx="1548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1880" y="2701600"/>
                <a:ext cx="511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14:cNvPr>
              <p14:cNvContentPartPr/>
              <p14:nvPr/>
            </p14:nvContentPartPr>
            <p14:xfrm>
              <a:off x="2469360" y="2478760"/>
              <a:ext cx="305640" cy="25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51720" y="2461120"/>
                <a:ext cx="3412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14:cNvPr>
              <p14:cNvContentPartPr/>
              <p14:nvPr/>
            </p14:nvContentPartPr>
            <p14:xfrm>
              <a:off x="2871480" y="2671720"/>
              <a:ext cx="14040" cy="61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3480" y="2653720"/>
                <a:ext cx="49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14:cNvPr>
              <p14:cNvContentPartPr/>
              <p14:nvPr/>
            </p14:nvContentPartPr>
            <p14:xfrm>
              <a:off x="2885160" y="248884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75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14:cNvPr>
              <p14:cNvContentPartPr/>
              <p14:nvPr/>
            </p14:nvContentPartPr>
            <p14:xfrm>
              <a:off x="3460080" y="2346640"/>
              <a:ext cx="1319040" cy="43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42085" y="2328985"/>
                <a:ext cx="1354670" cy="470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14:cNvPr>
              <p14:cNvContentPartPr/>
              <p14:nvPr/>
            </p14:nvContentPartPr>
            <p14:xfrm>
              <a:off x="2996040" y="2417920"/>
              <a:ext cx="1432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78400" y="2399920"/>
                <a:ext cx="178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14:cNvPr>
              <p14:cNvContentPartPr/>
              <p14:nvPr/>
            </p14:nvContentPartPr>
            <p14:xfrm>
              <a:off x="5824920" y="2235040"/>
              <a:ext cx="67680" cy="370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6920" y="2217040"/>
                <a:ext cx="10332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14:cNvPr>
              <p14:cNvContentPartPr/>
              <p14:nvPr/>
            </p14:nvContentPartPr>
            <p14:xfrm>
              <a:off x="6987360" y="2376880"/>
              <a:ext cx="254520" cy="14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69720" y="2359240"/>
                <a:ext cx="290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14:cNvPr>
              <p14:cNvContentPartPr/>
              <p14:nvPr/>
            </p14:nvContentPartPr>
            <p14:xfrm>
              <a:off x="7389120" y="2346640"/>
              <a:ext cx="77400" cy="183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71120" y="2329000"/>
                <a:ext cx="1130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14:cNvPr>
              <p14:cNvContentPartPr/>
              <p14:nvPr/>
            </p14:nvContentPartPr>
            <p14:xfrm>
              <a:off x="6002760" y="2206600"/>
              <a:ext cx="589320" cy="36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5109" y="2188600"/>
                <a:ext cx="624982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14:cNvPr>
              <p14:cNvContentPartPr/>
              <p14:nvPr/>
            </p14:nvContentPartPr>
            <p14:xfrm>
              <a:off x="5011680" y="2448160"/>
              <a:ext cx="495000" cy="19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93680" y="2430160"/>
                <a:ext cx="530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14:cNvPr>
              <p14:cNvContentPartPr/>
              <p14:nvPr/>
            </p14:nvContentPartPr>
            <p14:xfrm>
              <a:off x="7690440" y="2225680"/>
              <a:ext cx="35532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72800" y="2207680"/>
                <a:ext cx="3909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14:cNvPr>
              <p14:cNvContentPartPr/>
              <p14:nvPr/>
            </p14:nvContentPartPr>
            <p14:xfrm>
              <a:off x="8116680" y="2367160"/>
              <a:ext cx="70920" cy="97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98680" y="2349160"/>
                <a:ext cx="10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14:cNvPr>
              <p14:cNvContentPartPr/>
              <p14:nvPr/>
            </p14:nvContentPartPr>
            <p14:xfrm>
              <a:off x="8229360" y="2375080"/>
              <a:ext cx="150120" cy="83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211360" y="2357080"/>
                <a:ext cx="1857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14:cNvPr>
              <p14:cNvContentPartPr/>
              <p14:nvPr/>
            </p14:nvContentPartPr>
            <p14:xfrm>
              <a:off x="8400720" y="2215600"/>
              <a:ext cx="155160" cy="25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383080" y="2197600"/>
                <a:ext cx="190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14:cNvPr>
              <p14:cNvContentPartPr/>
              <p14:nvPr/>
            </p14:nvContentPartPr>
            <p14:xfrm>
              <a:off x="8583240" y="2331880"/>
              <a:ext cx="387000" cy="447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65600" y="2313880"/>
                <a:ext cx="4226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AB1150-DFC6-4303-8ABD-A2F289DD8C95}"/>
                  </a:ext>
                </a:extLst>
              </p14:cNvPr>
              <p14:cNvContentPartPr/>
              <p14:nvPr/>
            </p14:nvContentPartPr>
            <p14:xfrm>
              <a:off x="6328280" y="1544920"/>
              <a:ext cx="163440" cy="2739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AB1150-DFC6-4303-8ABD-A2F289DD8C9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10280" y="1527280"/>
                <a:ext cx="1990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B5C1C5F-2822-44C8-954D-69EA63E8550D}"/>
                  </a:ext>
                </a:extLst>
              </p14:cNvPr>
              <p14:cNvContentPartPr/>
              <p14:nvPr/>
            </p14:nvContentPartPr>
            <p14:xfrm>
              <a:off x="6585680" y="1736800"/>
              <a:ext cx="8280" cy="59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B5C1C5F-2822-44C8-954D-69EA63E8550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67680" y="1719160"/>
                <a:ext cx="4392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28D10E0-47F5-45B8-AFFE-8ABDBB1E244C}"/>
                  </a:ext>
                </a:extLst>
              </p14:cNvPr>
              <p14:cNvContentPartPr/>
              <p14:nvPr/>
            </p14:nvContentPartPr>
            <p14:xfrm>
              <a:off x="6705200" y="1532680"/>
              <a:ext cx="236880" cy="248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28D10E0-47F5-45B8-AFFE-8ABDBB1E244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87200" y="1515040"/>
                <a:ext cx="272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4EF1A7D-BFCD-401A-87E6-BFB426F788A7}"/>
                  </a:ext>
                </a:extLst>
              </p14:cNvPr>
              <p14:cNvContentPartPr/>
              <p14:nvPr/>
            </p14:nvContentPartPr>
            <p14:xfrm>
              <a:off x="5973680" y="1412080"/>
              <a:ext cx="183240" cy="52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4EF1A7D-BFCD-401A-87E6-BFB426F788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56040" y="1394080"/>
                <a:ext cx="218880" cy="56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392024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14:cNvPr>
              <p14:cNvContentPartPr/>
              <p14:nvPr/>
            </p14:nvContentPartPr>
            <p14:xfrm>
              <a:off x="8487480" y="1502440"/>
              <a:ext cx="348120" cy="91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469480" y="1484440"/>
                <a:ext cx="38376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14:cNvPr>
              <p14:cNvContentPartPr/>
              <p14:nvPr/>
            </p14:nvContentPartPr>
            <p14:xfrm>
              <a:off x="2295840" y="3037480"/>
              <a:ext cx="22500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77840" y="3019840"/>
                <a:ext cx="26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14:cNvPr>
              <p14:cNvContentPartPr/>
              <p14:nvPr/>
            </p14:nvContentPartPr>
            <p14:xfrm>
              <a:off x="2305920" y="3128920"/>
              <a:ext cx="226800" cy="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87920" y="3110920"/>
                <a:ext cx="262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14:cNvPr>
              <p14:cNvContentPartPr/>
              <p14:nvPr/>
            </p14:nvContentPartPr>
            <p14:xfrm>
              <a:off x="1180200" y="2875120"/>
              <a:ext cx="904680" cy="335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162200" y="2857120"/>
                <a:ext cx="9403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14:cNvPr>
              <p14:cNvContentPartPr/>
              <p14:nvPr/>
            </p14:nvContentPartPr>
            <p14:xfrm>
              <a:off x="243480" y="2803840"/>
              <a:ext cx="423720" cy="410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25495" y="2785840"/>
                <a:ext cx="45933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14:cNvPr>
              <p14:cNvContentPartPr/>
              <p14:nvPr/>
            </p14:nvContentPartPr>
            <p14:xfrm>
              <a:off x="2723880" y="2772880"/>
              <a:ext cx="884160" cy="43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705887" y="2755240"/>
                <a:ext cx="919785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14:cNvPr>
              <p14:cNvContentPartPr/>
              <p14:nvPr/>
            </p14:nvContentPartPr>
            <p14:xfrm>
              <a:off x="3697680" y="2798080"/>
              <a:ext cx="64800" cy="11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680040" y="2780440"/>
                <a:ext cx="100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14:cNvPr>
              <p14:cNvContentPartPr/>
              <p14:nvPr/>
            </p14:nvContentPartPr>
            <p14:xfrm>
              <a:off x="4193760" y="2875120"/>
              <a:ext cx="175680" cy="39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76120" y="2857120"/>
                <a:ext cx="211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14:cNvPr>
              <p14:cNvContentPartPr/>
              <p14:nvPr/>
            </p14:nvContentPartPr>
            <p14:xfrm>
              <a:off x="5618280" y="2894920"/>
              <a:ext cx="176040" cy="1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600280" y="2876920"/>
                <a:ext cx="211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14:cNvPr>
              <p14:cNvContentPartPr/>
              <p14:nvPr/>
            </p14:nvContentPartPr>
            <p14:xfrm>
              <a:off x="5648520" y="2986720"/>
              <a:ext cx="141840" cy="10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630520" y="2969080"/>
                <a:ext cx="177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14:cNvPr>
              <p14:cNvContentPartPr/>
              <p14:nvPr/>
            </p14:nvContentPartPr>
            <p14:xfrm>
              <a:off x="4780920" y="2600440"/>
              <a:ext cx="675360" cy="57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763271" y="2582789"/>
                <a:ext cx="711019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14:cNvPr>
              <p14:cNvContentPartPr/>
              <p14:nvPr/>
            </p14:nvContentPartPr>
            <p14:xfrm>
              <a:off x="4477080" y="2834440"/>
              <a:ext cx="214920" cy="218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459080" y="2816440"/>
                <a:ext cx="250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14:cNvPr>
              <p14:cNvContentPartPr/>
              <p14:nvPr/>
            </p14:nvContentPartPr>
            <p14:xfrm>
              <a:off x="3880920" y="2915440"/>
              <a:ext cx="161640" cy="18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863280" y="2897440"/>
                <a:ext cx="197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14:cNvPr>
              <p14:cNvContentPartPr/>
              <p14:nvPr/>
            </p14:nvContentPartPr>
            <p14:xfrm>
              <a:off x="6037680" y="2721040"/>
              <a:ext cx="169920" cy="366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19680" y="2703040"/>
                <a:ext cx="2055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14:cNvPr>
              <p14:cNvContentPartPr/>
              <p14:nvPr/>
            </p14:nvContentPartPr>
            <p14:xfrm>
              <a:off x="7369320" y="2539600"/>
              <a:ext cx="259920" cy="508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351656" y="2521600"/>
                <a:ext cx="295609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14:cNvPr>
              <p14:cNvContentPartPr/>
              <p14:nvPr/>
            </p14:nvContentPartPr>
            <p14:xfrm>
              <a:off x="6999960" y="2691880"/>
              <a:ext cx="297000" cy="4089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1982" y="2673880"/>
                <a:ext cx="332597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14:cNvPr>
              <p14:cNvContentPartPr/>
              <p14:nvPr/>
            </p14:nvContentPartPr>
            <p14:xfrm>
              <a:off x="6776400" y="2794480"/>
              <a:ext cx="142920" cy="203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58400" y="2776480"/>
                <a:ext cx="178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14:cNvPr>
              <p14:cNvContentPartPr/>
              <p14:nvPr/>
            </p14:nvContentPartPr>
            <p14:xfrm>
              <a:off x="6310200" y="2723200"/>
              <a:ext cx="389160" cy="289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292560" y="2705560"/>
                <a:ext cx="4248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42920" cy="21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784400" y="2887720"/>
                <a:ext cx="1785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14:cNvPr>
              <p14:cNvContentPartPr/>
              <p14:nvPr/>
            </p14:nvContentPartPr>
            <p14:xfrm>
              <a:off x="7792320" y="2996800"/>
              <a:ext cx="131400" cy="10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74680" y="297916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14:cNvPr>
              <p14:cNvContentPartPr/>
              <p14:nvPr/>
            </p14:nvContentPartPr>
            <p14:xfrm>
              <a:off x="8041080" y="2753080"/>
              <a:ext cx="146160" cy="295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23440" y="2735440"/>
                <a:ext cx="181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14:cNvPr>
              <p14:cNvContentPartPr/>
              <p14:nvPr/>
            </p14:nvContentPartPr>
            <p14:xfrm>
              <a:off x="8283360" y="2712400"/>
              <a:ext cx="493920" cy="376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265720" y="2694400"/>
                <a:ext cx="5295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14:cNvPr>
              <p14:cNvContentPartPr/>
              <p14:nvPr/>
            </p14:nvContentPartPr>
            <p14:xfrm>
              <a:off x="1086600" y="2616640"/>
              <a:ext cx="12600" cy="4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68600" y="2598640"/>
                <a:ext cx="482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14:cNvPr>
              <p14:cNvContentPartPr/>
              <p14:nvPr/>
            </p14:nvContentPartPr>
            <p14:xfrm>
              <a:off x="6653280" y="5628400"/>
              <a:ext cx="1288440" cy="6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35280" y="5592400"/>
                <a:ext cx="13240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14:cNvPr>
              <p14:cNvContentPartPr/>
              <p14:nvPr/>
            </p14:nvContentPartPr>
            <p14:xfrm>
              <a:off x="263640" y="6003160"/>
              <a:ext cx="6498000" cy="6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46000" y="5967160"/>
                <a:ext cx="65336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14:cNvPr>
              <p14:cNvContentPartPr/>
              <p14:nvPr/>
            </p14:nvContentPartPr>
            <p14:xfrm>
              <a:off x="420600" y="3382000"/>
              <a:ext cx="2473920" cy="444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2603" y="3364346"/>
                <a:ext cx="2509555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14:cNvPr>
              <p14:cNvContentPartPr/>
              <p14:nvPr/>
            </p14:nvContentPartPr>
            <p14:xfrm>
              <a:off x="3189000" y="3514840"/>
              <a:ext cx="150480" cy="23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171000" y="3497200"/>
                <a:ext cx="1861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14:cNvPr>
              <p14:cNvContentPartPr/>
              <p14:nvPr/>
            </p14:nvContentPartPr>
            <p14:xfrm>
              <a:off x="3149400" y="3616720"/>
              <a:ext cx="151200" cy="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31760" y="3598720"/>
                <a:ext cx="186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14:cNvPr>
              <p14:cNvContentPartPr/>
              <p14:nvPr/>
            </p14:nvContentPartPr>
            <p14:xfrm>
              <a:off x="4439640" y="3545440"/>
              <a:ext cx="101160" cy="2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422000" y="3527800"/>
                <a:ext cx="136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14:cNvPr>
              <p14:cNvContentPartPr/>
              <p14:nvPr/>
            </p14:nvContentPartPr>
            <p14:xfrm>
              <a:off x="4076400" y="3403240"/>
              <a:ext cx="221400" cy="263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58429" y="3385240"/>
                <a:ext cx="25698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14:cNvPr>
              <p14:cNvContentPartPr/>
              <p14:nvPr/>
            </p14:nvContentPartPr>
            <p14:xfrm>
              <a:off x="3515160" y="3303880"/>
              <a:ext cx="480960" cy="363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497160" y="3286240"/>
                <a:ext cx="5166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14:cNvPr>
              <p14:cNvContentPartPr/>
              <p14:nvPr/>
            </p14:nvContentPartPr>
            <p14:xfrm>
              <a:off x="5365560" y="3301720"/>
              <a:ext cx="205560" cy="3258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347591" y="3284080"/>
                <a:ext cx="241138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14:cNvPr>
              <p14:cNvContentPartPr/>
              <p14:nvPr/>
            </p14:nvContentPartPr>
            <p14:xfrm>
              <a:off x="4977840" y="3365800"/>
              <a:ext cx="305280" cy="266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959840" y="3347800"/>
                <a:ext cx="34092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14:cNvPr>
              <p14:cNvContentPartPr/>
              <p14:nvPr/>
            </p14:nvContentPartPr>
            <p14:xfrm>
              <a:off x="4774440" y="3295240"/>
              <a:ext cx="117000" cy="33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756800" y="3277240"/>
                <a:ext cx="1526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E8C71-81AE-4FE6-BB31-B25DE24BEC70}"/>
                  </a:ext>
                </a:extLst>
              </p14:cNvPr>
              <p14:cNvContentPartPr/>
              <p14:nvPr/>
            </p14:nvContentPartPr>
            <p14:xfrm>
              <a:off x="5729880" y="3433840"/>
              <a:ext cx="16380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E8C71-81AE-4FE6-BB31-B25DE24BEC7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712240" y="34158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3FBB20-7EBA-49B4-AFD3-9BEB2DA41F91}"/>
                  </a:ext>
                </a:extLst>
              </p14:cNvPr>
              <p14:cNvContentPartPr/>
              <p14:nvPr/>
            </p14:nvContentPartPr>
            <p14:xfrm>
              <a:off x="5738520" y="3514840"/>
              <a:ext cx="153360" cy="10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3FBB20-7EBA-49B4-AFD3-9BEB2DA41F9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720520" y="3497200"/>
                <a:ext cx="189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5938F99-9F29-47C9-9A68-2FE74783D4E6}"/>
                  </a:ext>
                </a:extLst>
              </p14:cNvPr>
              <p14:cNvContentPartPr/>
              <p14:nvPr/>
            </p14:nvContentPartPr>
            <p14:xfrm>
              <a:off x="6855240" y="3292720"/>
              <a:ext cx="84600" cy="234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5938F99-9F29-47C9-9A68-2FE74783D4E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37600" y="3275080"/>
                <a:ext cx="120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86F9935-CA45-4676-8EB8-41AE442B5C79}"/>
                  </a:ext>
                </a:extLst>
              </p14:cNvPr>
              <p14:cNvContentPartPr/>
              <p14:nvPr/>
            </p14:nvContentPartPr>
            <p14:xfrm>
              <a:off x="7007880" y="3199840"/>
              <a:ext cx="672480" cy="578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86F9935-CA45-4676-8EB8-41AE442B5C7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989890" y="3182189"/>
                <a:ext cx="708101" cy="614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C9DF2AF-4806-47B9-B5D6-42B112199B0B}"/>
                  </a:ext>
                </a:extLst>
              </p14:cNvPr>
              <p14:cNvContentPartPr/>
              <p14:nvPr/>
            </p14:nvContentPartPr>
            <p14:xfrm>
              <a:off x="6654720" y="3413320"/>
              <a:ext cx="102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C9DF2AF-4806-47B9-B5D6-42B112199B0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636720" y="3395680"/>
                <a:ext cx="138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BCC4D0E-9F34-4D94-8692-7A0A379734E9}"/>
                  </a:ext>
                </a:extLst>
              </p14:cNvPr>
              <p14:cNvContentPartPr/>
              <p14:nvPr/>
            </p14:nvContentPartPr>
            <p14:xfrm>
              <a:off x="6049200" y="3179680"/>
              <a:ext cx="479520" cy="485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BCC4D0E-9F34-4D94-8692-7A0A379734E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031560" y="3161680"/>
                <a:ext cx="51516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F074598-B06B-4A9D-BED4-A5986A11656F}"/>
                  </a:ext>
                </a:extLst>
              </p14:cNvPr>
              <p14:cNvContentPartPr/>
              <p14:nvPr/>
            </p14:nvContentPartPr>
            <p14:xfrm>
              <a:off x="7762080" y="3423040"/>
              <a:ext cx="120960" cy="11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F074598-B06B-4A9D-BED4-A5986A11656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744080" y="3405040"/>
                <a:ext cx="156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C556742-66AB-4467-9D77-2DA8C4B1228A}"/>
                  </a:ext>
                </a:extLst>
              </p14:cNvPr>
              <p14:cNvContentPartPr/>
              <p14:nvPr/>
            </p14:nvContentPartPr>
            <p14:xfrm>
              <a:off x="8056560" y="3282280"/>
              <a:ext cx="344880" cy="235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C556742-66AB-4467-9D77-2DA8C4B1228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8038560" y="3264613"/>
                <a:ext cx="38052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B1D2EB-61A9-41D5-A0D6-017C2280C7D9}"/>
                  </a:ext>
                </a:extLst>
              </p14:cNvPr>
              <p14:cNvContentPartPr/>
              <p14:nvPr/>
            </p14:nvContentPartPr>
            <p14:xfrm>
              <a:off x="8509080" y="3433840"/>
              <a:ext cx="89640" cy="153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B1D2EB-61A9-41D5-A0D6-017C2280C7D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8491440" y="3415840"/>
                <a:ext cx="1252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EE7702C-BADA-4177-B1E8-6CC2818CD9AD}"/>
                  </a:ext>
                </a:extLst>
              </p14:cNvPr>
              <p14:cNvContentPartPr/>
              <p14:nvPr/>
            </p14:nvContentPartPr>
            <p14:xfrm>
              <a:off x="8503680" y="3242320"/>
              <a:ext cx="176760" cy="12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EE7702C-BADA-4177-B1E8-6CC2818CD9A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485680" y="3224320"/>
                <a:ext cx="2124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49BFAC6-7E3F-414A-AD43-58C70B52BF15}"/>
                  </a:ext>
                </a:extLst>
              </p14:cNvPr>
              <p14:cNvContentPartPr/>
              <p14:nvPr/>
            </p14:nvContentPartPr>
            <p14:xfrm>
              <a:off x="3200160" y="3911200"/>
              <a:ext cx="1335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49BFAC6-7E3F-414A-AD43-58C70B52BF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182160" y="38932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ABAE22-7EA0-4DB7-AD50-34F2065BC2CA}"/>
                  </a:ext>
                </a:extLst>
              </p14:cNvPr>
              <p14:cNvContentPartPr/>
              <p14:nvPr/>
            </p14:nvContentPartPr>
            <p14:xfrm>
              <a:off x="3200160" y="4012720"/>
              <a:ext cx="1220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ABAE22-7EA0-4DB7-AD50-34F2065BC2C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82160" y="399508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DD2831-C16D-4112-A97A-D48480BFA8CE}"/>
                  </a:ext>
                </a:extLst>
              </p14:cNvPr>
              <p14:cNvContentPartPr/>
              <p14:nvPr/>
            </p14:nvContentPartPr>
            <p14:xfrm>
              <a:off x="3646920" y="3980320"/>
              <a:ext cx="14760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DD2831-C16D-4112-A97A-D48480BFA8CE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629280" y="3962680"/>
                <a:ext cx="1832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2E4C6A6-9CD1-43ED-8CB2-11343989C4EF}"/>
                  </a:ext>
                </a:extLst>
              </p14:cNvPr>
              <p14:cNvContentPartPr/>
              <p14:nvPr/>
            </p14:nvContentPartPr>
            <p14:xfrm>
              <a:off x="3888840" y="3779080"/>
              <a:ext cx="12240" cy="265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2E4C6A6-9CD1-43ED-8CB2-11343989C4E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871200" y="3761080"/>
                <a:ext cx="478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56BE264-6A8B-4082-956A-A7A680E28223}"/>
                  </a:ext>
                </a:extLst>
              </p14:cNvPr>
              <p14:cNvContentPartPr/>
              <p14:nvPr/>
            </p14:nvContentPartPr>
            <p14:xfrm>
              <a:off x="3992520" y="3915880"/>
              <a:ext cx="218520" cy="137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56BE264-6A8B-4082-956A-A7A680E28223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4880" y="3898240"/>
                <a:ext cx="2541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2D3F11-ECBC-4A8E-977D-336EAE4D2BCA}"/>
                  </a:ext>
                </a:extLst>
              </p14:cNvPr>
              <p14:cNvContentPartPr/>
              <p14:nvPr/>
            </p14:nvContentPartPr>
            <p14:xfrm>
              <a:off x="4350360" y="3901120"/>
              <a:ext cx="67680" cy="144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2D3F11-ECBC-4A8E-977D-336EAE4D2BCA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332720" y="3883480"/>
                <a:ext cx="103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D2AA76-9786-4951-ADB9-4476B11546C2}"/>
                  </a:ext>
                </a:extLst>
              </p14:cNvPr>
              <p14:cNvContentPartPr/>
              <p14:nvPr/>
            </p14:nvContentPartPr>
            <p14:xfrm>
              <a:off x="4317600" y="3715360"/>
              <a:ext cx="138960" cy="93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D2AA76-9786-4951-ADB9-4476B11546C2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99600" y="3697720"/>
                <a:ext cx="1746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FD8636-D867-463F-BFA5-DFD3CA346E35}"/>
                  </a:ext>
                </a:extLst>
              </p14:cNvPr>
              <p14:cNvContentPartPr/>
              <p14:nvPr/>
            </p14:nvContentPartPr>
            <p14:xfrm>
              <a:off x="5516400" y="3899680"/>
              <a:ext cx="203400" cy="320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FD8636-D867-463F-BFA5-DFD3CA346E35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98400" y="3881680"/>
                <a:ext cx="2390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7FEBBB-F963-47A1-A2E3-89A9AF3BA7AD}"/>
                  </a:ext>
                </a:extLst>
              </p14:cNvPr>
              <p14:cNvContentPartPr/>
              <p14:nvPr/>
            </p14:nvContentPartPr>
            <p14:xfrm>
              <a:off x="5495880" y="3698440"/>
              <a:ext cx="169920" cy="104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7FEBBB-F963-47A1-A2E3-89A9AF3BA7A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478240" y="3680440"/>
                <a:ext cx="2055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9AE9A8A-4775-4111-B535-EE1F44487727}"/>
                  </a:ext>
                </a:extLst>
              </p14:cNvPr>
              <p14:cNvContentPartPr/>
              <p14:nvPr/>
            </p14:nvContentPartPr>
            <p14:xfrm>
              <a:off x="5016360" y="3797800"/>
              <a:ext cx="402120" cy="225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9AE9A8A-4775-4111-B535-EE1F4448772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998360" y="3779800"/>
                <a:ext cx="43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F89CE48-FE81-4564-9FF6-F4C86B3EE541}"/>
                  </a:ext>
                </a:extLst>
              </p14:cNvPr>
              <p14:cNvContentPartPr/>
              <p14:nvPr/>
            </p14:nvContentPartPr>
            <p14:xfrm>
              <a:off x="4612440" y="3778360"/>
              <a:ext cx="324720" cy="2556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F89CE48-FE81-4564-9FF6-F4C86B3EE54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594800" y="3760720"/>
                <a:ext cx="36036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974D1D-80A5-44EF-A627-BD8DADE58DDA}"/>
                  </a:ext>
                </a:extLst>
              </p14:cNvPr>
              <p14:cNvContentPartPr/>
              <p14:nvPr/>
            </p14:nvContentPartPr>
            <p14:xfrm>
              <a:off x="2865000" y="3656680"/>
              <a:ext cx="3181320" cy="628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974D1D-80A5-44EF-A627-BD8DADE58DDA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847000" y="3621040"/>
                <a:ext cx="321696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36D1C1-4C8A-43C8-88D9-9F38AE4F82B6}"/>
                  </a:ext>
                </a:extLst>
              </p14:cNvPr>
              <p14:cNvContentPartPr/>
              <p14:nvPr/>
            </p14:nvContentPartPr>
            <p14:xfrm>
              <a:off x="1734960" y="5445520"/>
              <a:ext cx="1667520" cy="76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36D1C1-4C8A-43C8-88D9-9F38AE4F82B6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717320" y="5427880"/>
                <a:ext cx="1703160" cy="79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B71D3FA-1639-4178-9BA1-CFA323E7A89D}"/>
                  </a:ext>
                </a:extLst>
              </p14:cNvPr>
              <p14:cNvContentPartPr/>
              <p14:nvPr/>
            </p14:nvContentPartPr>
            <p14:xfrm>
              <a:off x="456960" y="4449040"/>
              <a:ext cx="612000" cy="327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B71D3FA-1639-4178-9BA1-CFA323E7A89D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38960" y="4431400"/>
                <a:ext cx="6476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3681BC-6999-474E-868D-BFD5020F2D64}"/>
                  </a:ext>
                </a:extLst>
              </p14:cNvPr>
              <p14:cNvContentPartPr/>
              <p14:nvPr/>
            </p14:nvContentPartPr>
            <p14:xfrm>
              <a:off x="436440" y="4296040"/>
              <a:ext cx="200520" cy="82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3681BC-6999-474E-868D-BFD5020F2D64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18800" y="4278400"/>
                <a:ext cx="2361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44A102-59AC-4EA4-81D0-444E13001F98}"/>
                  </a:ext>
                </a:extLst>
              </p14:cNvPr>
              <p14:cNvContentPartPr/>
              <p14:nvPr/>
            </p14:nvContentPartPr>
            <p14:xfrm>
              <a:off x="1249320" y="4581880"/>
              <a:ext cx="168120" cy="4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44A102-59AC-4EA4-81D0-444E13001F98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1231680" y="456424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6AB77BD-E6D9-4A18-96BE-DD1308582FFE}"/>
                  </a:ext>
                </a:extLst>
              </p14:cNvPr>
              <p14:cNvContentPartPr/>
              <p14:nvPr/>
            </p14:nvContentPartPr>
            <p14:xfrm>
              <a:off x="1269840" y="4683400"/>
              <a:ext cx="136440" cy="1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6AB77BD-E6D9-4A18-96BE-DD1308582FF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1251840" y="4665760"/>
                <a:ext cx="172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46B5C48-4484-49E9-BE03-033EED80EBAB}"/>
                  </a:ext>
                </a:extLst>
              </p14:cNvPr>
              <p14:cNvContentPartPr/>
              <p14:nvPr/>
            </p14:nvContentPartPr>
            <p14:xfrm>
              <a:off x="1808040" y="4238440"/>
              <a:ext cx="172440" cy="79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46B5C48-4484-49E9-BE03-033EED80EBAB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1790400" y="4220440"/>
                <a:ext cx="2080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A36D4B-653F-4A2C-9667-5F333B679ED2}"/>
                  </a:ext>
                </a:extLst>
              </p14:cNvPr>
              <p14:cNvContentPartPr/>
              <p14:nvPr/>
            </p14:nvContentPartPr>
            <p14:xfrm>
              <a:off x="2193960" y="4612480"/>
              <a:ext cx="143640" cy="10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A36D4B-653F-4A2C-9667-5F333B679ED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2176320" y="459448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7435EA7-59A9-4310-A769-BEAC30D1EAA3}"/>
                  </a:ext>
                </a:extLst>
              </p14:cNvPr>
              <p14:cNvContentPartPr/>
              <p14:nvPr/>
            </p14:nvContentPartPr>
            <p14:xfrm>
              <a:off x="2224920" y="4713640"/>
              <a:ext cx="68400" cy="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7435EA7-59A9-4310-A769-BEAC30D1EAA3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2206920" y="4696000"/>
                <a:ext cx="104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6CEE993-14B2-44BC-BB7A-EBA140BFF5AF}"/>
                  </a:ext>
                </a:extLst>
              </p14:cNvPr>
              <p14:cNvContentPartPr/>
              <p14:nvPr/>
            </p14:nvContentPartPr>
            <p14:xfrm>
              <a:off x="1628400" y="4713640"/>
              <a:ext cx="258120" cy="196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6CEE993-14B2-44BC-BB7A-EBA140BFF5AF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610425" y="4696000"/>
                <a:ext cx="29371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9ABE370E-E357-4A2C-BAF2-293CFC041EC3}"/>
                  </a:ext>
                </a:extLst>
              </p14:cNvPr>
              <p14:cNvContentPartPr/>
              <p14:nvPr/>
            </p14:nvContentPartPr>
            <p14:xfrm>
              <a:off x="1635240" y="4404760"/>
              <a:ext cx="354960" cy="268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9ABE370E-E357-4A2C-BAF2-293CFC041EC3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617582" y="4386760"/>
                <a:ext cx="390636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349F40B-D4F6-4EC4-8795-16DA8485B8BD}"/>
                  </a:ext>
                </a:extLst>
              </p14:cNvPr>
              <p14:cNvContentPartPr/>
              <p14:nvPr/>
            </p14:nvContentPartPr>
            <p14:xfrm>
              <a:off x="2671680" y="4408000"/>
              <a:ext cx="1770480" cy="6832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349F40B-D4F6-4EC4-8795-16DA8485B8B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2654036" y="4390360"/>
                <a:ext cx="1806127" cy="71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446822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14:cNvPr>
              <p14:cNvContentPartPr/>
              <p14:nvPr/>
            </p14:nvContentPartPr>
            <p14:xfrm>
              <a:off x="4805400" y="799000"/>
              <a:ext cx="2759400" cy="614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F4E5335-172B-4E57-B79D-CF8A31B9B10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87400" y="781360"/>
                <a:ext cx="279504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14:cNvPr>
              <p14:cNvContentPartPr/>
              <p14:nvPr/>
            </p14:nvContentPartPr>
            <p14:xfrm>
              <a:off x="1554240" y="1754800"/>
              <a:ext cx="141480" cy="1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9C5000-6837-4410-B1E9-B25DB98A303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36600" y="1736800"/>
                <a:ext cx="177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14:cNvPr>
              <p14:cNvContentPartPr/>
              <p14:nvPr/>
            </p14:nvContentPartPr>
            <p14:xfrm>
              <a:off x="1584480" y="1868920"/>
              <a:ext cx="123480" cy="11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1D1489E-17AA-4FB2-AB77-7DA8799BDF5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66840" y="1851280"/>
                <a:ext cx="159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14:cNvPr>
              <p14:cNvContentPartPr/>
              <p14:nvPr/>
            </p14:nvContentPartPr>
            <p14:xfrm>
              <a:off x="960240" y="1625200"/>
              <a:ext cx="451080" cy="29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06D6F8F-D1F2-4C3B-8126-86091F8830C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42600" y="1607200"/>
                <a:ext cx="4867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14:cNvPr>
              <p14:cNvContentPartPr/>
              <p14:nvPr/>
            </p14:nvContentPartPr>
            <p14:xfrm>
              <a:off x="692040" y="1686400"/>
              <a:ext cx="17172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0C3D6E-1B21-4ED1-933D-00CB1F64BD4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74363" y="1668400"/>
                <a:ext cx="207435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14:cNvPr>
              <p14:cNvContentPartPr/>
              <p14:nvPr/>
            </p14:nvContentPartPr>
            <p14:xfrm>
              <a:off x="2569800" y="1787560"/>
              <a:ext cx="141840" cy="11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851B7D1-CBAE-42CC-95B5-71854A7A5A0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52160" y="1769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14:cNvPr>
              <p14:cNvContentPartPr/>
              <p14:nvPr/>
            </p14:nvContentPartPr>
            <p14:xfrm>
              <a:off x="1987680" y="1646800"/>
              <a:ext cx="414000" cy="272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A30EE7A-2356-4401-A0E0-AC985A83BC3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970040" y="1628800"/>
                <a:ext cx="44964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14:cNvPr>
              <p14:cNvContentPartPr/>
              <p14:nvPr/>
            </p14:nvContentPartPr>
            <p14:xfrm>
              <a:off x="2915400" y="1564000"/>
              <a:ext cx="169560" cy="39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EE1D09-277A-4E98-9F2E-D221A518740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897760" y="1546376"/>
                <a:ext cx="20520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14:cNvPr>
              <p14:cNvContentPartPr/>
              <p14:nvPr/>
            </p14:nvContentPartPr>
            <p14:xfrm>
              <a:off x="4520640" y="1702240"/>
              <a:ext cx="179280" cy="14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E3D2F2-F949-4158-8968-0504014C8D1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503000" y="1684600"/>
                <a:ext cx="214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14:cNvPr>
              <p14:cNvContentPartPr/>
              <p14:nvPr/>
            </p14:nvContentPartPr>
            <p14:xfrm>
              <a:off x="4541160" y="1798000"/>
              <a:ext cx="181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C20536C-79D4-419F-BB99-4C156416626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23160" y="17800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14:cNvPr>
              <p14:cNvContentPartPr/>
              <p14:nvPr/>
            </p14:nvContentPartPr>
            <p14:xfrm>
              <a:off x="5587680" y="1727080"/>
              <a:ext cx="132480" cy="2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31ED16-31E6-4C15-A18F-53985950FEB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570040" y="1709080"/>
                <a:ext cx="1681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14:cNvPr>
              <p14:cNvContentPartPr/>
              <p14:nvPr/>
            </p14:nvContentPartPr>
            <p14:xfrm>
              <a:off x="4968120" y="1595680"/>
              <a:ext cx="528840" cy="245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E504A1D-5250-4DF2-9854-5DD6784950E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50132" y="1577680"/>
                <a:ext cx="564456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14:cNvPr>
              <p14:cNvContentPartPr/>
              <p14:nvPr/>
            </p14:nvContentPartPr>
            <p14:xfrm>
              <a:off x="3978480" y="1558240"/>
              <a:ext cx="306720" cy="350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65D26F5-990D-4A8F-BD6A-AD3A6CC0237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60480" y="1540600"/>
                <a:ext cx="3423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14:cNvPr>
              <p14:cNvContentPartPr/>
              <p14:nvPr/>
            </p14:nvContentPartPr>
            <p14:xfrm>
              <a:off x="3220320" y="1564000"/>
              <a:ext cx="667080" cy="428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C152EE6-C897-48F9-B339-F9FD728223A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02680" y="1546360"/>
                <a:ext cx="702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14:cNvPr>
              <p14:cNvContentPartPr/>
              <p14:nvPr/>
            </p14:nvContentPartPr>
            <p14:xfrm>
              <a:off x="5951280" y="1543840"/>
              <a:ext cx="33120" cy="267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7365D-7323-431C-879C-986D8AEBDD3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33280" y="1525840"/>
                <a:ext cx="68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14:cNvPr>
              <p14:cNvContentPartPr/>
              <p14:nvPr/>
            </p14:nvContentPartPr>
            <p14:xfrm>
              <a:off x="6099240" y="1645360"/>
              <a:ext cx="261360" cy="16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5313792-B6DD-4B49-9943-49D512CB353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081600" y="1627720"/>
                <a:ext cx="297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14:cNvPr>
              <p14:cNvContentPartPr/>
              <p14:nvPr/>
            </p14:nvContentPartPr>
            <p14:xfrm>
              <a:off x="6542760" y="1686400"/>
              <a:ext cx="17784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9E6F512-F627-4ADC-9058-5A23361E56B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525120" y="1668400"/>
                <a:ext cx="2134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14:cNvPr>
              <p14:cNvContentPartPr/>
              <p14:nvPr/>
            </p14:nvContentPartPr>
            <p14:xfrm>
              <a:off x="6573000" y="1767760"/>
              <a:ext cx="12168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EF6115-DA78-4BBD-A764-E5806A17A6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5360" y="1749760"/>
                <a:ext cx="157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14:cNvPr>
              <p14:cNvContentPartPr/>
              <p14:nvPr/>
            </p14:nvContentPartPr>
            <p14:xfrm>
              <a:off x="7043520" y="1564000"/>
              <a:ext cx="391320" cy="236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8467540-15EE-41EA-A266-4B00D4D5361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25880" y="1546360"/>
                <a:ext cx="4269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14:cNvPr>
              <p14:cNvContentPartPr/>
              <p14:nvPr/>
            </p14:nvContentPartPr>
            <p14:xfrm>
              <a:off x="720120" y="2085280"/>
              <a:ext cx="175680" cy="51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0DEDE8-447F-47B6-A56C-CAF92868EBF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02480" y="2067280"/>
                <a:ext cx="2113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14:cNvPr>
              <p14:cNvContentPartPr/>
              <p14:nvPr/>
            </p14:nvContentPartPr>
            <p14:xfrm>
              <a:off x="1666200" y="2194360"/>
              <a:ext cx="144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FD866DA-6C0C-4E88-95E5-D803F58E768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48200" y="217636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14:cNvPr>
              <p14:cNvContentPartPr/>
              <p14:nvPr/>
            </p14:nvContentPartPr>
            <p14:xfrm>
              <a:off x="1655760" y="2285800"/>
              <a:ext cx="12672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C33A62-12B3-448C-8A44-07414D1430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37760" y="2267800"/>
                <a:ext cx="162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14:cNvPr>
              <p14:cNvContentPartPr/>
              <p14:nvPr/>
            </p14:nvContentPartPr>
            <p14:xfrm>
              <a:off x="1292160" y="2102920"/>
              <a:ext cx="189720" cy="250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D28B517-B8BE-407B-974B-44219BB8753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74520" y="2084920"/>
                <a:ext cx="2253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14:cNvPr>
              <p14:cNvContentPartPr/>
              <p14:nvPr/>
            </p14:nvContentPartPr>
            <p14:xfrm>
              <a:off x="973920" y="2102920"/>
              <a:ext cx="237600" cy="265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1C68CC-F90F-4203-A8C3-760C54754A1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55947" y="2084920"/>
                <a:ext cx="273186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14:cNvPr>
              <p14:cNvContentPartPr/>
              <p14:nvPr/>
            </p14:nvContentPartPr>
            <p14:xfrm>
              <a:off x="1891200" y="2113000"/>
              <a:ext cx="618480" cy="417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CA6409-F5E4-4005-AEF5-CF4D2D688B6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3200" y="2095015"/>
                <a:ext cx="654120" cy="4535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14:cNvPr>
              <p14:cNvContentPartPr/>
              <p14:nvPr/>
            </p14:nvContentPartPr>
            <p14:xfrm>
              <a:off x="2610840" y="2195440"/>
              <a:ext cx="145440" cy="23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3B5205-8D43-477A-8ADF-078CA8890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2840" y="2177440"/>
                <a:ext cx="181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14:cNvPr>
              <p14:cNvContentPartPr/>
              <p14:nvPr/>
            </p14:nvContentPartPr>
            <p14:xfrm>
              <a:off x="2835480" y="2285800"/>
              <a:ext cx="1108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1F9796-61CB-48EF-8731-3DAD5551A27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17480" y="2267800"/>
                <a:ext cx="146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14:cNvPr>
              <p14:cNvContentPartPr/>
              <p14:nvPr/>
            </p14:nvContentPartPr>
            <p14:xfrm>
              <a:off x="3098280" y="2245120"/>
              <a:ext cx="184680" cy="172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665436-A135-4C23-A97C-EE08AC02903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80640" y="2227120"/>
                <a:ext cx="220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14:cNvPr>
              <p14:cNvContentPartPr/>
              <p14:nvPr/>
            </p14:nvContentPartPr>
            <p14:xfrm>
              <a:off x="3400680" y="2031280"/>
              <a:ext cx="928080" cy="521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F8711AD-7168-4D5D-B063-8F09E9E5DD4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82680" y="2013640"/>
                <a:ext cx="96372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14:cNvPr>
              <p14:cNvContentPartPr/>
              <p14:nvPr/>
            </p14:nvContentPartPr>
            <p14:xfrm>
              <a:off x="4479960" y="2080240"/>
              <a:ext cx="494640" cy="319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A776D7-4FAA-4C5D-889A-3E1D658D88A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2307" y="2062240"/>
                <a:ext cx="530306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14:cNvPr>
              <p14:cNvContentPartPr/>
              <p14:nvPr/>
            </p14:nvContentPartPr>
            <p14:xfrm>
              <a:off x="5160720" y="2183920"/>
              <a:ext cx="13140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2D82C0-D334-4C52-BC98-6B284EC768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143080" y="21659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14:cNvPr>
              <p14:cNvContentPartPr/>
              <p14:nvPr/>
            </p14:nvContentPartPr>
            <p14:xfrm>
              <a:off x="5151000" y="2275360"/>
              <a:ext cx="12636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1318A4-29C3-409E-9143-9695F1EC2E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3000" y="225736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14:cNvPr>
              <p14:cNvContentPartPr/>
              <p14:nvPr/>
            </p14:nvContentPartPr>
            <p14:xfrm>
              <a:off x="5506320" y="2111560"/>
              <a:ext cx="405720" cy="227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47D8A0-5F11-4271-BEEB-283AF68E98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488664" y="2093920"/>
                <a:ext cx="4413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14:cNvPr>
              <p14:cNvContentPartPr/>
              <p14:nvPr/>
            </p14:nvContentPartPr>
            <p14:xfrm>
              <a:off x="6146400" y="2133160"/>
              <a:ext cx="191880" cy="18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0AE6029-7617-4AF6-A53B-CB715E6A5D9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28760" y="2115520"/>
                <a:ext cx="2275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14:cNvPr>
              <p14:cNvContentPartPr/>
              <p14:nvPr/>
            </p14:nvContentPartPr>
            <p14:xfrm>
              <a:off x="6542760" y="2001040"/>
              <a:ext cx="71100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1F10E7-7521-4BB5-9892-CA50760AB0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525120" y="1983040"/>
                <a:ext cx="7466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14:cNvPr>
              <p14:cNvContentPartPr/>
              <p14:nvPr/>
            </p14:nvContentPartPr>
            <p14:xfrm>
              <a:off x="7395960" y="2183920"/>
              <a:ext cx="14184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76D06-2376-45FF-91E4-08CEF1B5A8E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378320" y="21659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14:cNvPr>
              <p14:cNvContentPartPr/>
              <p14:nvPr/>
            </p14:nvContentPartPr>
            <p14:xfrm>
              <a:off x="7406400" y="2275360"/>
              <a:ext cx="145440" cy="28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C42D72-EAAE-42B7-AE6A-14B8568D22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388760" y="2257360"/>
                <a:ext cx="181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14:cNvPr>
              <p14:cNvContentPartPr/>
              <p14:nvPr/>
            </p14:nvContentPartPr>
            <p14:xfrm>
              <a:off x="7782240" y="2080240"/>
              <a:ext cx="150120" cy="227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42F000-5524-4966-A9F4-93EBDD5A02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64600" y="2062600"/>
                <a:ext cx="1857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14:cNvPr>
              <p14:cNvContentPartPr/>
              <p14:nvPr/>
            </p14:nvContentPartPr>
            <p14:xfrm>
              <a:off x="8056560" y="2041720"/>
              <a:ext cx="540000" cy="228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07F2C50-BA17-470A-A723-9795B28A000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038572" y="2024080"/>
                <a:ext cx="575616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14:cNvPr>
              <p14:cNvContentPartPr/>
              <p14:nvPr/>
            </p14:nvContentPartPr>
            <p14:xfrm>
              <a:off x="8487480" y="1502440"/>
              <a:ext cx="348120" cy="917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8039B8-5F94-4751-A579-00F158B5BA2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469480" y="1484440"/>
                <a:ext cx="38376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14:cNvPr>
              <p14:cNvContentPartPr/>
              <p14:nvPr/>
            </p14:nvContentPartPr>
            <p14:xfrm>
              <a:off x="2295840" y="3037480"/>
              <a:ext cx="22500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BD2D2E-201B-4AA6-B753-04DE10A3EDC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77840" y="3019840"/>
                <a:ext cx="26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14:cNvPr>
              <p14:cNvContentPartPr/>
              <p14:nvPr/>
            </p14:nvContentPartPr>
            <p14:xfrm>
              <a:off x="2305920" y="3128920"/>
              <a:ext cx="226800" cy="5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0BF155-CB26-429C-8BC6-7124503D741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87920" y="3110920"/>
                <a:ext cx="262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14:cNvPr>
              <p14:cNvContentPartPr/>
              <p14:nvPr/>
            </p14:nvContentPartPr>
            <p14:xfrm>
              <a:off x="1180200" y="2875120"/>
              <a:ext cx="904680" cy="335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FEAB1D2-FE74-44D8-9414-CEB194FB55B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162200" y="2857120"/>
                <a:ext cx="9403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14:cNvPr>
              <p14:cNvContentPartPr/>
              <p14:nvPr/>
            </p14:nvContentPartPr>
            <p14:xfrm>
              <a:off x="243480" y="2803840"/>
              <a:ext cx="423720" cy="410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B3CCE3-8CB1-4AF5-AEF9-88294BFAB2C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25495" y="2785840"/>
                <a:ext cx="45933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14:cNvPr>
              <p14:cNvContentPartPr/>
              <p14:nvPr/>
            </p14:nvContentPartPr>
            <p14:xfrm>
              <a:off x="2723880" y="2772880"/>
              <a:ext cx="884160" cy="431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B84AD8-DD93-4C86-A529-11F2E5E4646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705887" y="2755240"/>
                <a:ext cx="919785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14:cNvPr>
              <p14:cNvContentPartPr/>
              <p14:nvPr/>
            </p14:nvContentPartPr>
            <p14:xfrm>
              <a:off x="3697680" y="2798080"/>
              <a:ext cx="64800" cy="11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6519547-7EE2-499E-A7EB-1CD79A8547C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680040" y="2780440"/>
                <a:ext cx="100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14:cNvPr>
              <p14:cNvContentPartPr/>
              <p14:nvPr/>
            </p14:nvContentPartPr>
            <p14:xfrm>
              <a:off x="4193760" y="2875120"/>
              <a:ext cx="175680" cy="39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ED409B4-9B24-4965-A1A6-1B621F55F1C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76120" y="2857120"/>
                <a:ext cx="211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14:cNvPr>
              <p14:cNvContentPartPr/>
              <p14:nvPr/>
            </p14:nvContentPartPr>
            <p14:xfrm>
              <a:off x="5618280" y="2894920"/>
              <a:ext cx="176040" cy="1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7C31F70-E6D3-4FC2-980B-0FAAD50F77D4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600280" y="2876920"/>
                <a:ext cx="211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14:cNvPr>
              <p14:cNvContentPartPr/>
              <p14:nvPr/>
            </p14:nvContentPartPr>
            <p14:xfrm>
              <a:off x="5648520" y="2986720"/>
              <a:ext cx="141840" cy="10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CB8C225-E2E5-4767-94E5-287FAB95A92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630520" y="2969080"/>
                <a:ext cx="177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14:cNvPr>
              <p14:cNvContentPartPr/>
              <p14:nvPr/>
            </p14:nvContentPartPr>
            <p14:xfrm>
              <a:off x="4780920" y="2600440"/>
              <a:ext cx="675360" cy="57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FE1B022-5A98-4D91-8ACD-B9EBC4F1A30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763271" y="2582789"/>
                <a:ext cx="711019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14:cNvPr>
              <p14:cNvContentPartPr/>
              <p14:nvPr/>
            </p14:nvContentPartPr>
            <p14:xfrm>
              <a:off x="4477080" y="2834440"/>
              <a:ext cx="214920" cy="218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BF29F6D-8971-45A4-9123-5D666AD2CCD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459080" y="2816440"/>
                <a:ext cx="250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14:cNvPr>
              <p14:cNvContentPartPr/>
              <p14:nvPr/>
            </p14:nvContentPartPr>
            <p14:xfrm>
              <a:off x="3880920" y="2915440"/>
              <a:ext cx="161640" cy="18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7E21E8C-BBFF-4D2A-B78D-05013C7EFD4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863280" y="2897440"/>
                <a:ext cx="197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14:cNvPr>
              <p14:cNvContentPartPr/>
              <p14:nvPr/>
            </p14:nvContentPartPr>
            <p14:xfrm>
              <a:off x="6037680" y="2721040"/>
              <a:ext cx="169920" cy="366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09FE2A1-74C1-4A5A-B744-ACC4C854944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19680" y="2703040"/>
                <a:ext cx="2055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14:cNvPr>
              <p14:cNvContentPartPr/>
              <p14:nvPr/>
            </p14:nvContentPartPr>
            <p14:xfrm>
              <a:off x="7369320" y="2539600"/>
              <a:ext cx="259920" cy="508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87BDECE-521A-40C5-85A8-B64FF3B8E0E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351656" y="2521600"/>
                <a:ext cx="295609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14:cNvPr>
              <p14:cNvContentPartPr/>
              <p14:nvPr/>
            </p14:nvContentPartPr>
            <p14:xfrm>
              <a:off x="6999960" y="2691880"/>
              <a:ext cx="297000" cy="4089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50F1C78-0D38-41C2-870A-9AC6543E7B5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981982" y="2673880"/>
                <a:ext cx="332597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14:cNvPr>
              <p14:cNvContentPartPr/>
              <p14:nvPr/>
            </p14:nvContentPartPr>
            <p14:xfrm>
              <a:off x="6776400" y="2794480"/>
              <a:ext cx="142920" cy="203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14BC8FE-80D7-40AC-8E47-6200C455B70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58400" y="2776480"/>
                <a:ext cx="178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14:cNvPr>
              <p14:cNvContentPartPr/>
              <p14:nvPr/>
            </p14:nvContentPartPr>
            <p14:xfrm>
              <a:off x="6310200" y="2723200"/>
              <a:ext cx="389160" cy="289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41B9666-EFBD-4632-BF00-86C8D40E5ED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292560" y="2705560"/>
                <a:ext cx="4248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42920" cy="21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CF4AE38-E11F-45A2-9BE5-337E0772A8F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784400" y="2887720"/>
                <a:ext cx="1785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14:cNvPr>
              <p14:cNvContentPartPr/>
              <p14:nvPr/>
            </p14:nvContentPartPr>
            <p14:xfrm>
              <a:off x="7792320" y="2996800"/>
              <a:ext cx="131400" cy="10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9DDC563-C561-458D-955F-7ACDAAE907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74680" y="2979160"/>
                <a:ext cx="167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14:cNvPr>
              <p14:cNvContentPartPr/>
              <p14:nvPr/>
            </p14:nvContentPartPr>
            <p14:xfrm>
              <a:off x="8041080" y="2753080"/>
              <a:ext cx="146160" cy="295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78A4DDE-E68F-42B7-A30E-F85FE55C6CC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23440" y="2735440"/>
                <a:ext cx="181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14:cNvPr>
              <p14:cNvContentPartPr/>
              <p14:nvPr/>
            </p14:nvContentPartPr>
            <p14:xfrm>
              <a:off x="8283360" y="2712400"/>
              <a:ext cx="493920" cy="376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096E006B-7BA5-44CD-827E-274CD2C719A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265720" y="2694400"/>
                <a:ext cx="5295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14:cNvPr>
              <p14:cNvContentPartPr/>
              <p14:nvPr/>
            </p14:nvContentPartPr>
            <p14:xfrm>
              <a:off x="1086600" y="2616640"/>
              <a:ext cx="12600" cy="4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F9E711B-C907-4DFE-BB11-2028A9A2B65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68600" y="2598640"/>
                <a:ext cx="482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14:cNvPr>
              <p14:cNvContentPartPr/>
              <p14:nvPr/>
            </p14:nvContentPartPr>
            <p14:xfrm>
              <a:off x="6653280" y="5628400"/>
              <a:ext cx="1288440" cy="6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6291565-7482-4360-8BEE-D138327F1F2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35280" y="5592400"/>
                <a:ext cx="13240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14:cNvPr>
              <p14:cNvContentPartPr/>
              <p14:nvPr/>
            </p14:nvContentPartPr>
            <p14:xfrm>
              <a:off x="263640" y="6003160"/>
              <a:ext cx="6498000" cy="6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B9D106-4861-4F68-A67D-9F7441A40E7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46000" y="5967160"/>
                <a:ext cx="65336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14:cNvPr>
              <p14:cNvContentPartPr/>
              <p14:nvPr/>
            </p14:nvContentPartPr>
            <p14:xfrm>
              <a:off x="420600" y="3382000"/>
              <a:ext cx="2473920" cy="444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F4ECE2D-E0FD-4517-A101-8AEB1133946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2603" y="3364346"/>
                <a:ext cx="2509555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14:cNvPr>
              <p14:cNvContentPartPr/>
              <p14:nvPr/>
            </p14:nvContentPartPr>
            <p14:xfrm>
              <a:off x="3189000" y="3514840"/>
              <a:ext cx="150480" cy="23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BA5A99E-670F-4CB7-A407-4C159228F5F6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171000" y="3497200"/>
                <a:ext cx="1861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14:cNvPr>
              <p14:cNvContentPartPr/>
              <p14:nvPr/>
            </p14:nvContentPartPr>
            <p14:xfrm>
              <a:off x="3149400" y="3616720"/>
              <a:ext cx="151200" cy="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B1938A0-B7A4-4780-A493-DDE85B7EF71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131760" y="3598720"/>
                <a:ext cx="186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14:cNvPr>
              <p14:cNvContentPartPr/>
              <p14:nvPr/>
            </p14:nvContentPartPr>
            <p14:xfrm>
              <a:off x="4439640" y="3545440"/>
              <a:ext cx="101160" cy="2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B42B8A-7F93-47AF-B104-6610470D8C73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422000" y="3527800"/>
                <a:ext cx="136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14:cNvPr>
              <p14:cNvContentPartPr/>
              <p14:nvPr/>
            </p14:nvContentPartPr>
            <p14:xfrm>
              <a:off x="4076400" y="3403240"/>
              <a:ext cx="221400" cy="263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6569AF1-10C4-495F-A02C-617C9EEC584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58429" y="3385240"/>
                <a:ext cx="256982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14:cNvPr>
              <p14:cNvContentPartPr/>
              <p14:nvPr/>
            </p14:nvContentPartPr>
            <p14:xfrm>
              <a:off x="3515160" y="3303880"/>
              <a:ext cx="480960" cy="363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5348C4-5EAD-47F3-B88C-57C93481899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497160" y="3286240"/>
                <a:ext cx="5166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14:cNvPr>
              <p14:cNvContentPartPr/>
              <p14:nvPr/>
            </p14:nvContentPartPr>
            <p14:xfrm>
              <a:off x="5365560" y="3301720"/>
              <a:ext cx="205560" cy="3258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F2F0EB7-D904-42AC-9BEC-4594FE38D8A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347591" y="3284080"/>
                <a:ext cx="241138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14:cNvPr>
              <p14:cNvContentPartPr/>
              <p14:nvPr/>
            </p14:nvContentPartPr>
            <p14:xfrm>
              <a:off x="4977840" y="3365800"/>
              <a:ext cx="305280" cy="266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7DAA2305-AE39-4C3F-9CEA-7CDCACE0D65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959840" y="3347800"/>
                <a:ext cx="34092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14:cNvPr>
              <p14:cNvContentPartPr/>
              <p14:nvPr/>
            </p14:nvContentPartPr>
            <p14:xfrm>
              <a:off x="4774440" y="3295240"/>
              <a:ext cx="117000" cy="33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5E1830C-9EA6-465A-9FEF-CCC92895FB7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756800" y="3277240"/>
                <a:ext cx="1526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E8C71-81AE-4FE6-BB31-B25DE24BEC70}"/>
                  </a:ext>
                </a:extLst>
              </p14:cNvPr>
              <p14:cNvContentPartPr/>
              <p14:nvPr/>
            </p14:nvContentPartPr>
            <p14:xfrm>
              <a:off x="5729880" y="3433840"/>
              <a:ext cx="16380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E8C71-81AE-4FE6-BB31-B25DE24BEC7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712240" y="341584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3FBB20-7EBA-49B4-AFD3-9BEB2DA41F91}"/>
                  </a:ext>
                </a:extLst>
              </p14:cNvPr>
              <p14:cNvContentPartPr/>
              <p14:nvPr/>
            </p14:nvContentPartPr>
            <p14:xfrm>
              <a:off x="5738520" y="3514840"/>
              <a:ext cx="153360" cy="10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3FBB20-7EBA-49B4-AFD3-9BEB2DA41F9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720520" y="3497200"/>
                <a:ext cx="189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5938F99-9F29-47C9-9A68-2FE74783D4E6}"/>
                  </a:ext>
                </a:extLst>
              </p14:cNvPr>
              <p14:cNvContentPartPr/>
              <p14:nvPr/>
            </p14:nvContentPartPr>
            <p14:xfrm>
              <a:off x="6855240" y="3292720"/>
              <a:ext cx="84600" cy="234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5938F99-9F29-47C9-9A68-2FE74783D4E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37600" y="3275080"/>
                <a:ext cx="120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86F9935-CA45-4676-8EB8-41AE442B5C79}"/>
                  </a:ext>
                </a:extLst>
              </p14:cNvPr>
              <p14:cNvContentPartPr/>
              <p14:nvPr/>
            </p14:nvContentPartPr>
            <p14:xfrm>
              <a:off x="7007880" y="3199840"/>
              <a:ext cx="672480" cy="578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86F9935-CA45-4676-8EB8-41AE442B5C7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989890" y="3182189"/>
                <a:ext cx="708101" cy="614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C9DF2AF-4806-47B9-B5D6-42B112199B0B}"/>
                  </a:ext>
                </a:extLst>
              </p14:cNvPr>
              <p14:cNvContentPartPr/>
              <p14:nvPr/>
            </p14:nvContentPartPr>
            <p14:xfrm>
              <a:off x="6654720" y="3413320"/>
              <a:ext cx="102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C9DF2AF-4806-47B9-B5D6-42B112199B0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636720" y="3395680"/>
                <a:ext cx="138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BCC4D0E-9F34-4D94-8692-7A0A379734E9}"/>
                  </a:ext>
                </a:extLst>
              </p14:cNvPr>
              <p14:cNvContentPartPr/>
              <p14:nvPr/>
            </p14:nvContentPartPr>
            <p14:xfrm>
              <a:off x="6049200" y="3179680"/>
              <a:ext cx="479520" cy="485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BCC4D0E-9F34-4D94-8692-7A0A379734E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031560" y="3161680"/>
                <a:ext cx="51516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F074598-B06B-4A9D-BED4-A5986A11656F}"/>
                  </a:ext>
                </a:extLst>
              </p14:cNvPr>
              <p14:cNvContentPartPr/>
              <p14:nvPr/>
            </p14:nvContentPartPr>
            <p14:xfrm>
              <a:off x="7762080" y="3423040"/>
              <a:ext cx="120960" cy="11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F074598-B06B-4A9D-BED4-A5986A11656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744080" y="3405040"/>
                <a:ext cx="156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C556742-66AB-4467-9D77-2DA8C4B1228A}"/>
                  </a:ext>
                </a:extLst>
              </p14:cNvPr>
              <p14:cNvContentPartPr/>
              <p14:nvPr/>
            </p14:nvContentPartPr>
            <p14:xfrm>
              <a:off x="8056560" y="3282280"/>
              <a:ext cx="344880" cy="235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C556742-66AB-4467-9D77-2DA8C4B1228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8038560" y="3264613"/>
                <a:ext cx="38052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B1D2EB-61A9-41D5-A0D6-017C2280C7D9}"/>
                  </a:ext>
                </a:extLst>
              </p14:cNvPr>
              <p14:cNvContentPartPr/>
              <p14:nvPr/>
            </p14:nvContentPartPr>
            <p14:xfrm>
              <a:off x="8509080" y="3433840"/>
              <a:ext cx="89640" cy="153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B1D2EB-61A9-41D5-A0D6-017C2280C7D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8491440" y="3415840"/>
                <a:ext cx="1252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EE7702C-BADA-4177-B1E8-6CC2818CD9AD}"/>
                  </a:ext>
                </a:extLst>
              </p14:cNvPr>
              <p14:cNvContentPartPr/>
              <p14:nvPr/>
            </p14:nvContentPartPr>
            <p14:xfrm>
              <a:off x="8503680" y="3242320"/>
              <a:ext cx="176760" cy="12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EE7702C-BADA-4177-B1E8-6CC2818CD9A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485680" y="3224320"/>
                <a:ext cx="2124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49BFAC6-7E3F-414A-AD43-58C70B52BF15}"/>
                  </a:ext>
                </a:extLst>
              </p14:cNvPr>
              <p14:cNvContentPartPr/>
              <p14:nvPr/>
            </p14:nvContentPartPr>
            <p14:xfrm>
              <a:off x="3200160" y="3911200"/>
              <a:ext cx="1335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49BFAC6-7E3F-414A-AD43-58C70B52BF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182160" y="389320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ABAE22-7EA0-4DB7-AD50-34F2065BC2CA}"/>
                  </a:ext>
                </a:extLst>
              </p14:cNvPr>
              <p14:cNvContentPartPr/>
              <p14:nvPr/>
            </p14:nvContentPartPr>
            <p14:xfrm>
              <a:off x="3200160" y="4012720"/>
              <a:ext cx="12204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ABAE22-7EA0-4DB7-AD50-34F2065BC2C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82160" y="399508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DD2831-C16D-4112-A97A-D48480BFA8CE}"/>
                  </a:ext>
                </a:extLst>
              </p14:cNvPr>
              <p14:cNvContentPartPr/>
              <p14:nvPr/>
            </p14:nvContentPartPr>
            <p14:xfrm>
              <a:off x="3646920" y="3980320"/>
              <a:ext cx="14760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DD2831-C16D-4112-A97A-D48480BFA8CE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629280" y="3962680"/>
                <a:ext cx="1832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2E4C6A6-9CD1-43ED-8CB2-11343989C4EF}"/>
                  </a:ext>
                </a:extLst>
              </p14:cNvPr>
              <p14:cNvContentPartPr/>
              <p14:nvPr/>
            </p14:nvContentPartPr>
            <p14:xfrm>
              <a:off x="3888840" y="3779080"/>
              <a:ext cx="12240" cy="265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2E4C6A6-9CD1-43ED-8CB2-11343989C4E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871200" y="3761080"/>
                <a:ext cx="478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56BE264-6A8B-4082-956A-A7A680E28223}"/>
                  </a:ext>
                </a:extLst>
              </p14:cNvPr>
              <p14:cNvContentPartPr/>
              <p14:nvPr/>
            </p14:nvContentPartPr>
            <p14:xfrm>
              <a:off x="3992520" y="3915880"/>
              <a:ext cx="218520" cy="137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56BE264-6A8B-4082-956A-A7A680E28223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4880" y="3898240"/>
                <a:ext cx="2541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2D3F11-ECBC-4A8E-977D-336EAE4D2BCA}"/>
                  </a:ext>
                </a:extLst>
              </p14:cNvPr>
              <p14:cNvContentPartPr/>
              <p14:nvPr/>
            </p14:nvContentPartPr>
            <p14:xfrm>
              <a:off x="4350360" y="3901120"/>
              <a:ext cx="67680" cy="144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2D3F11-ECBC-4A8E-977D-336EAE4D2BCA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332720" y="3883480"/>
                <a:ext cx="1033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D2AA76-9786-4951-ADB9-4476B11546C2}"/>
                  </a:ext>
                </a:extLst>
              </p14:cNvPr>
              <p14:cNvContentPartPr/>
              <p14:nvPr/>
            </p14:nvContentPartPr>
            <p14:xfrm>
              <a:off x="4317600" y="3715360"/>
              <a:ext cx="138960" cy="93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D2AA76-9786-4951-ADB9-4476B11546C2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99600" y="3697720"/>
                <a:ext cx="17460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FD8636-D867-463F-BFA5-DFD3CA346E35}"/>
                  </a:ext>
                </a:extLst>
              </p14:cNvPr>
              <p14:cNvContentPartPr/>
              <p14:nvPr/>
            </p14:nvContentPartPr>
            <p14:xfrm>
              <a:off x="5516400" y="3899680"/>
              <a:ext cx="203400" cy="320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FD8636-D867-463F-BFA5-DFD3CA346E35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98400" y="3881680"/>
                <a:ext cx="2390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57FEBBB-F963-47A1-A2E3-89A9AF3BA7AD}"/>
                  </a:ext>
                </a:extLst>
              </p14:cNvPr>
              <p14:cNvContentPartPr/>
              <p14:nvPr/>
            </p14:nvContentPartPr>
            <p14:xfrm>
              <a:off x="5495880" y="3698440"/>
              <a:ext cx="169920" cy="104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57FEBBB-F963-47A1-A2E3-89A9AF3BA7A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478240" y="3680440"/>
                <a:ext cx="2055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9AE9A8A-4775-4111-B535-EE1F44487727}"/>
                  </a:ext>
                </a:extLst>
              </p14:cNvPr>
              <p14:cNvContentPartPr/>
              <p14:nvPr/>
            </p14:nvContentPartPr>
            <p14:xfrm>
              <a:off x="5016360" y="3797800"/>
              <a:ext cx="402120" cy="225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9AE9A8A-4775-4111-B535-EE1F4448772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998360" y="3779800"/>
                <a:ext cx="43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F89CE48-FE81-4564-9FF6-F4C86B3EE541}"/>
                  </a:ext>
                </a:extLst>
              </p14:cNvPr>
              <p14:cNvContentPartPr/>
              <p14:nvPr/>
            </p14:nvContentPartPr>
            <p14:xfrm>
              <a:off x="4612440" y="3778360"/>
              <a:ext cx="324720" cy="2556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F89CE48-FE81-4564-9FF6-F4C86B3EE54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594800" y="3760720"/>
                <a:ext cx="36036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36D1C1-4C8A-43C8-88D9-9F38AE4F82B6}"/>
                  </a:ext>
                </a:extLst>
              </p14:cNvPr>
              <p14:cNvContentPartPr/>
              <p14:nvPr/>
            </p14:nvContentPartPr>
            <p14:xfrm>
              <a:off x="1734960" y="5445520"/>
              <a:ext cx="1667520" cy="76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36D1C1-4C8A-43C8-88D9-9F38AE4F82B6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717320" y="5427880"/>
                <a:ext cx="1703160" cy="79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B71D3FA-1639-4178-9BA1-CFA323E7A89D}"/>
                  </a:ext>
                </a:extLst>
              </p14:cNvPr>
              <p14:cNvContentPartPr/>
              <p14:nvPr/>
            </p14:nvContentPartPr>
            <p14:xfrm>
              <a:off x="456960" y="4449040"/>
              <a:ext cx="612000" cy="327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B71D3FA-1639-4178-9BA1-CFA323E7A89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38960" y="4431400"/>
                <a:ext cx="6476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3681BC-6999-474E-868D-BFD5020F2D64}"/>
                  </a:ext>
                </a:extLst>
              </p14:cNvPr>
              <p14:cNvContentPartPr/>
              <p14:nvPr/>
            </p14:nvContentPartPr>
            <p14:xfrm>
              <a:off x="436440" y="4296040"/>
              <a:ext cx="200520" cy="82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3681BC-6999-474E-868D-BFD5020F2D6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18800" y="4278400"/>
                <a:ext cx="2361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44A102-59AC-4EA4-81D0-444E13001F98}"/>
                  </a:ext>
                </a:extLst>
              </p14:cNvPr>
              <p14:cNvContentPartPr/>
              <p14:nvPr/>
            </p14:nvContentPartPr>
            <p14:xfrm>
              <a:off x="1249320" y="4581880"/>
              <a:ext cx="168120" cy="4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44A102-59AC-4EA4-81D0-444E13001F9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231680" y="456424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6AB77BD-E6D9-4A18-96BE-DD1308582FFE}"/>
                  </a:ext>
                </a:extLst>
              </p14:cNvPr>
              <p14:cNvContentPartPr/>
              <p14:nvPr/>
            </p14:nvContentPartPr>
            <p14:xfrm>
              <a:off x="1269840" y="4683400"/>
              <a:ext cx="136440" cy="1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6AB77BD-E6D9-4A18-96BE-DD1308582FFE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1251840" y="4665760"/>
                <a:ext cx="172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46B5C48-4484-49E9-BE03-033EED80EBAB}"/>
                  </a:ext>
                </a:extLst>
              </p14:cNvPr>
              <p14:cNvContentPartPr/>
              <p14:nvPr/>
            </p14:nvContentPartPr>
            <p14:xfrm>
              <a:off x="1808040" y="4238440"/>
              <a:ext cx="172440" cy="79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46B5C48-4484-49E9-BE03-033EED80EBA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1790400" y="4220440"/>
                <a:ext cx="2080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A36D4B-653F-4A2C-9667-5F333B679ED2}"/>
                  </a:ext>
                </a:extLst>
              </p14:cNvPr>
              <p14:cNvContentPartPr/>
              <p14:nvPr/>
            </p14:nvContentPartPr>
            <p14:xfrm>
              <a:off x="2193960" y="4612480"/>
              <a:ext cx="143640" cy="10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A36D4B-653F-4A2C-9667-5F333B679ED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176320" y="459448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7435EA7-59A9-4310-A769-BEAC30D1EAA3}"/>
                  </a:ext>
                </a:extLst>
              </p14:cNvPr>
              <p14:cNvContentPartPr/>
              <p14:nvPr/>
            </p14:nvContentPartPr>
            <p14:xfrm>
              <a:off x="2224920" y="4713640"/>
              <a:ext cx="68400" cy="6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7435EA7-59A9-4310-A769-BEAC30D1EAA3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2206920" y="4696000"/>
                <a:ext cx="104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6CEE993-14B2-44BC-BB7A-EBA140BFF5AF}"/>
                  </a:ext>
                </a:extLst>
              </p14:cNvPr>
              <p14:cNvContentPartPr/>
              <p14:nvPr/>
            </p14:nvContentPartPr>
            <p14:xfrm>
              <a:off x="1628400" y="4713640"/>
              <a:ext cx="258120" cy="196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6CEE993-14B2-44BC-BB7A-EBA140BFF5A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1610425" y="4696000"/>
                <a:ext cx="29371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9ABE370E-E357-4A2C-BAF2-293CFC041EC3}"/>
                  </a:ext>
                </a:extLst>
              </p14:cNvPr>
              <p14:cNvContentPartPr/>
              <p14:nvPr/>
            </p14:nvContentPartPr>
            <p14:xfrm>
              <a:off x="1635240" y="4404760"/>
              <a:ext cx="354960" cy="268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9ABE370E-E357-4A2C-BAF2-293CFC041EC3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617582" y="4386760"/>
                <a:ext cx="390636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349F40B-D4F6-4EC4-8795-16DA8485B8BD}"/>
                  </a:ext>
                </a:extLst>
              </p14:cNvPr>
              <p14:cNvContentPartPr/>
              <p14:nvPr/>
            </p14:nvContentPartPr>
            <p14:xfrm>
              <a:off x="2671680" y="4408000"/>
              <a:ext cx="1770480" cy="6832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349F40B-D4F6-4EC4-8795-16DA8485B8B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2654036" y="4390360"/>
                <a:ext cx="1806127" cy="71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2DF37C6-BC6D-4B66-85F4-C3DEA0F86709}"/>
                  </a:ext>
                </a:extLst>
              </p14:cNvPr>
              <p14:cNvContentPartPr/>
              <p14:nvPr/>
            </p14:nvContentPartPr>
            <p14:xfrm>
              <a:off x="5679840" y="4586560"/>
              <a:ext cx="75960" cy="146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2DF37C6-BC6D-4B66-85F4-C3DEA0F86709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661840" y="4568560"/>
                <a:ext cx="1116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40391DE-7006-4533-AEDD-AC5D2B670AD2}"/>
                  </a:ext>
                </a:extLst>
              </p14:cNvPr>
              <p14:cNvContentPartPr/>
              <p14:nvPr/>
            </p14:nvContentPartPr>
            <p14:xfrm>
              <a:off x="5628000" y="4419880"/>
              <a:ext cx="132840" cy="810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40391DE-7006-4533-AEDD-AC5D2B670AD2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610360" y="4402240"/>
                <a:ext cx="1684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AD8BE62C-0EA7-4C8E-BA3F-5327D7B07E73}"/>
                  </a:ext>
                </a:extLst>
              </p14:cNvPr>
              <p14:cNvContentPartPr/>
              <p14:nvPr/>
            </p14:nvContentPartPr>
            <p14:xfrm>
              <a:off x="5953440" y="4541200"/>
              <a:ext cx="137520" cy="1638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AD8BE62C-0EA7-4C8E-BA3F-5327D7B07E73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935440" y="4523560"/>
                <a:ext cx="173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68DEE02-7E11-4A60-9256-0FCB797EF2E4}"/>
                  </a:ext>
                </a:extLst>
              </p14:cNvPr>
              <p14:cNvContentPartPr/>
              <p14:nvPr/>
            </p14:nvContentPartPr>
            <p14:xfrm>
              <a:off x="6250080" y="4419160"/>
              <a:ext cx="18360" cy="246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68DEE02-7E11-4A60-9256-0FCB797EF2E4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6232440" y="4401520"/>
                <a:ext cx="5400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FF09A08-B095-4948-82FE-09E4DF97224F}"/>
                  </a:ext>
                </a:extLst>
              </p14:cNvPr>
              <p14:cNvContentPartPr/>
              <p14:nvPr/>
            </p14:nvContentPartPr>
            <p14:xfrm>
              <a:off x="6361680" y="4591960"/>
              <a:ext cx="9000" cy="378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FF09A08-B095-4948-82FE-09E4DF97224F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6343680" y="4574320"/>
                <a:ext cx="446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2835868F-0FE4-4E65-8083-625F6958CFFA}"/>
                  </a:ext>
                </a:extLst>
              </p14:cNvPr>
              <p14:cNvContentPartPr/>
              <p14:nvPr/>
            </p14:nvContentPartPr>
            <p14:xfrm>
              <a:off x="6457080" y="4409080"/>
              <a:ext cx="35280" cy="232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2835868F-0FE4-4E65-8083-625F6958CFF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439080" y="4391440"/>
                <a:ext cx="709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E2BA877-6570-4DAA-A92D-D06A383B9591}"/>
                  </a:ext>
                </a:extLst>
              </p14:cNvPr>
              <p14:cNvContentPartPr/>
              <p14:nvPr/>
            </p14:nvContentPartPr>
            <p14:xfrm>
              <a:off x="6573000" y="4327720"/>
              <a:ext cx="646200" cy="5360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E2BA877-6570-4DAA-A92D-D06A383B9591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55360" y="4310080"/>
                <a:ext cx="68184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638C174D-84EB-4A53-91B0-7D59D2C22E7E}"/>
                  </a:ext>
                </a:extLst>
              </p14:cNvPr>
              <p14:cNvContentPartPr/>
              <p14:nvPr/>
            </p14:nvContentPartPr>
            <p14:xfrm>
              <a:off x="4518480" y="4348240"/>
              <a:ext cx="998280" cy="466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638C174D-84EB-4A53-91B0-7D59D2C22E7E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4500480" y="4330240"/>
                <a:ext cx="10339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CC611134-6551-4498-AB9C-F5495AB1539B}"/>
                  </a:ext>
                </a:extLst>
              </p14:cNvPr>
              <p14:cNvContentPartPr/>
              <p14:nvPr/>
            </p14:nvContentPartPr>
            <p14:xfrm>
              <a:off x="-31200" y="3920920"/>
              <a:ext cx="7703640" cy="129564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CC611134-6551-4498-AB9C-F5495AB1539B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-48840" y="3885280"/>
                <a:ext cx="7739280" cy="136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685219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14:cNvPr>
              <p14:cNvContentPartPr/>
              <p14:nvPr/>
            </p14:nvContentPartPr>
            <p14:xfrm>
              <a:off x="6877920" y="5973280"/>
              <a:ext cx="687960" cy="3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860280" y="5937640"/>
                <a:ext cx="723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14:cNvPr>
              <p14:cNvContentPartPr/>
              <p14:nvPr/>
            </p14:nvContentPartPr>
            <p14:xfrm>
              <a:off x="263640" y="6287920"/>
              <a:ext cx="54205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6000" y="6252280"/>
                <a:ext cx="54561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14:cNvPr>
              <p14:cNvContentPartPr/>
              <p14:nvPr/>
            </p14:nvContentPartPr>
            <p14:xfrm>
              <a:off x="4673280" y="812320"/>
              <a:ext cx="2489760" cy="660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55280" y="794670"/>
                <a:ext cx="2525400" cy="69661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266017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14:cNvPr>
              <p14:cNvContentPartPr/>
              <p14:nvPr/>
            </p14:nvContentPartPr>
            <p14:xfrm>
              <a:off x="6877920" y="5973280"/>
              <a:ext cx="687960" cy="3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860280" y="5937640"/>
                <a:ext cx="723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14:cNvPr>
              <p14:cNvContentPartPr/>
              <p14:nvPr/>
            </p14:nvContentPartPr>
            <p14:xfrm>
              <a:off x="263640" y="6287920"/>
              <a:ext cx="54205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6000" y="6252280"/>
                <a:ext cx="54561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14:cNvPr>
              <p14:cNvContentPartPr/>
              <p14:nvPr/>
            </p14:nvContentPartPr>
            <p14:xfrm>
              <a:off x="4673280" y="812320"/>
              <a:ext cx="2489760" cy="660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55280" y="794670"/>
                <a:ext cx="252540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14:cNvPr>
              <p14:cNvContentPartPr/>
              <p14:nvPr/>
            </p14:nvContentPartPr>
            <p14:xfrm>
              <a:off x="629760" y="1817080"/>
              <a:ext cx="182160" cy="25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1760" y="1799440"/>
                <a:ext cx="217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14:cNvPr>
              <p14:cNvContentPartPr/>
              <p14:nvPr/>
            </p14:nvContentPartPr>
            <p14:xfrm>
              <a:off x="579000" y="1619080"/>
              <a:ext cx="240480" cy="57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000" y="16014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14:cNvPr>
              <p14:cNvContentPartPr/>
              <p14:nvPr/>
            </p14:nvContentPartPr>
            <p14:xfrm>
              <a:off x="1472880" y="1889440"/>
              <a:ext cx="1501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54880" y="187144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14:cNvPr>
              <p14:cNvContentPartPr/>
              <p14:nvPr/>
            </p14:nvContentPartPr>
            <p14:xfrm>
              <a:off x="1503120" y="2001040"/>
              <a:ext cx="164880" cy="2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85480" y="1983400"/>
                <a:ext cx="200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14:cNvPr>
              <p14:cNvContentPartPr/>
              <p14:nvPr/>
            </p14:nvContentPartPr>
            <p14:xfrm>
              <a:off x="1881480" y="1848760"/>
              <a:ext cx="108360" cy="19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63840" y="1830760"/>
                <a:ext cx="1440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14:cNvPr>
              <p14:cNvContentPartPr/>
              <p14:nvPr/>
            </p14:nvContentPartPr>
            <p14:xfrm>
              <a:off x="1818120" y="1656880"/>
              <a:ext cx="175320" cy="105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00120" y="1638880"/>
                <a:ext cx="210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34A7D17-50B6-4538-AEA0-AB6ED59182D9}"/>
                  </a:ext>
                </a:extLst>
              </p14:cNvPr>
              <p14:cNvContentPartPr/>
              <p14:nvPr/>
            </p14:nvContentPartPr>
            <p14:xfrm>
              <a:off x="2153640" y="1747240"/>
              <a:ext cx="633240" cy="302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34A7D17-50B6-4538-AEA0-AB6ED59182D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135990" y="1729600"/>
                <a:ext cx="6689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14:cNvPr>
              <p14:cNvContentPartPr/>
              <p14:nvPr/>
            </p14:nvContentPartPr>
            <p14:xfrm>
              <a:off x="913440" y="1736800"/>
              <a:ext cx="410400" cy="350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895456" y="1719160"/>
                <a:ext cx="446009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6A38BD-9D48-4CCA-9D27-B35B6373F00B}"/>
                  </a:ext>
                </a:extLst>
              </p14:cNvPr>
              <p14:cNvContentPartPr/>
              <p14:nvPr/>
            </p14:nvContentPartPr>
            <p14:xfrm>
              <a:off x="3006840" y="1905640"/>
              <a:ext cx="14760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6A38BD-9D48-4CCA-9D27-B35B6373F00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989200" y="1887640"/>
                <a:ext cx="183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A46A107-0629-47C6-ABA4-2BDD78F4E990}"/>
                  </a:ext>
                </a:extLst>
              </p14:cNvPr>
              <p14:cNvContentPartPr/>
              <p14:nvPr/>
            </p14:nvContentPartPr>
            <p14:xfrm>
              <a:off x="3077400" y="1818160"/>
              <a:ext cx="11160" cy="164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A46A107-0629-47C6-ABA4-2BDD78F4E99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59760" y="1800520"/>
                <a:ext cx="46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D79FBD7-DD93-4C0A-B4DB-9C0F05FC1A09}"/>
                  </a:ext>
                </a:extLst>
              </p14:cNvPr>
              <p14:cNvContentPartPr/>
              <p14:nvPr/>
            </p14:nvContentPartPr>
            <p14:xfrm>
              <a:off x="3261000" y="1815640"/>
              <a:ext cx="144720" cy="488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D79FBD7-DD93-4C0A-B4DB-9C0F05FC1A0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43360" y="1798000"/>
                <a:ext cx="1803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F1CA86F-2024-40A1-A20B-DFF32F0879B5}"/>
                  </a:ext>
                </a:extLst>
              </p14:cNvPr>
              <p14:cNvContentPartPr/>
              <p14:nvPr/>
            </p14:nvContentPartPr>
            <p14:xfrm>
              <a:off x="3240840" y="1602880"/>
              <a:ext cx="177120" cy="124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F1CA86F-2024-40A1-A20B-DFF32F0879B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222840" y="1585240"/>
                <a:ext cx="2127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24546C-F70A-4669-B314-1E310C45004C}"/>
                  </a:ext>
                </a:extLst>
              </p14:cNvPr>
              <p14:cNvContentPartPr/>
              <p14:nvPr/>
            </p14:nvContentPartPr>
            <p14:xfrm>
              <a:off x="3696600" y="1786840"/>
              <a:ext cx="155520" cy="393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24546C-F70A-4669-B314-1E310C45004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678960" y="1769200"/>
                <a:ext cx="1911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A0A6462-7272-4803-BC73-F63CDA61699F}"/>
                  </a:ext>
                </a:extLst>
              </p14:cNvPr>
              <p14:cNvContentPartPr/>
              <p14:nvPr/>
            </p14:nvContentPartPr>
            <p14:xfrm>
              <a:off x="3990000" y="1686400"/>
              <a:ext cx="438840" cy="31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A0A6462-7272-4803-BC73-F63CDA61699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972000" y="1668400"/>
                <a:ext cx="474480" cy="34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353706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14:cNvPr>
              <p14:cNvContentPartPr/>
              <p14:nvPr/>
            </p14:nvContentPartPr>
            <p14:xfrm>
              <a:off x="6877920" y="5973280"/>
              <a:ext cx="687960" cy="3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860280" y="5937640"/>
                <a:ext cx="723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14:cNvPr>
              <p14:cNvContentPartPr/>
              <p14:nvPr/>
            </p14:nvContentPartPr>
            <p14:xfrm>
              <a:off x="263640" y="6287920"/>
              <a:ext cx="54205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6000" y="6252280"/>
                <a:ext cx="54561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14:cNvPr>
              <p14:cNvContentPartPr/>
              <p14:nvPr/>
            </p14:nvContentPartPr>
            <p14:xfrm>
              <a:off x="4673280" y="812320"/>
              <a:ext cx="2489760" cy="660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55280" y="794670"/>
                <a:ext cx="252540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14:cNvPr>
              <p14:cNvContentPartPr/>
              <p14:nvPr/>
            </p14:nvContentPartPr>
            <p14:xfrm>
              <a:off x="629760" y="1817080"/>
              <a:ext cx="182160" cy="25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1760" y="1799440"/>
                <a:ext cx="217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14:cNvPr>
              <p14:cNvContentPartPr/>
              <p14:nvPr/>
            </p14:nvContentPartPr>
            <p14:xfrm>
              <a:off x="579000" y="1619080"/>
              <a:ext cx="240480" cy="57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000" y="16014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14:cNvPr>
              <p14:cNvContentPartPr/>
              <p14:nvPr/>
            </p14:nvContentPartPr>
            <p14:xfrm>
              <a:off x="1472880" y="1889440"/>
              <a:ext cx="1501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54880" y="187144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14:cNvPr>
              <p14:cNvContentPartPr/>
              <p14:nvPr/>
            </p14:nvContentPartPr>
            <p14:xfrm>
              <a:off x="1503120" y="2001040"/>
              <a:ext cx="164880" cy="2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85480" y="1983400"/>
                <a:ext cx="200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14:cNvPr>
              <p14:cNvContentPartPr/>
              <p14:nvPr/>
            </p14:nvContentPartPr>
            <p14:xfrm>
              <a:off x="1881480" y="1848760"/>
              <a:ext cx="108360" cy="19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63840" y="1830760"/>
                <a:ext cx="1440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14:cNvPr>
              <p14:cNvContentPartPr/>
              <p14:nvPr/>
            </p14:nvContentPartPr>
            <p14:xfrm>
              <a:off x="1818120" y="1656880"/>
              <a:ext cx="175320" cy="105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00120" y="1638880"/>
                <a:ext cx="210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14:cNvPr>
              <p14:cNvContentPartPr/>
              <p14:nvPr/>
            </p14:nvContentPartPr>
            <p14:xfrm>
              <a:off x="913440" y="1736800"/>
              <a:ext cx="410400" cy="350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895456" y="1719160"/>
                <a:ext cx="446009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14:cNvPr>
              <p14:cNvContentPartPr/>
              <p14:nvPr/>
            </p14:nvContentPartPr>
            <p14:xfrm>
              <a:off x="3138960" y="1632400"/>
              <a:ext cx="142920" cy="10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21320" y="1614760"/>
                <a:ext cx="1785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14:cNvPr>
              <p14:cNvContentPartPr/>
              <p14:nvPr/>
            </p14:nvContentPartPr>
            <p14:xfrm>
              <a:off x="3442080" y="1598920"/>
              <a:ext cx="437760" cy="5979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4440" y="1580931"/>
                <a:ext cx="473400" cy="633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14:cNvPr>
              <p14:cNvContentPartPr/>
              <p14:nvPr/>
            </p14:nvContentPartPr>
            <p14:xfrm>
              <a:off x="2813880" y="1798000"/>
              <a:ext cx="465480" cy="376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795880" y="1780000"/>
                <a:ext cx="5011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14:cNvPr>
              <p14:cNvContentPartPr/>
              <p14:nvPr/>
            </p14:nvContentPartPr>
            <p14:xfrm>
              <a:off x="2102520" y="1582720"/>
              <a:ext cx="448200" cy="60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084866" y="1565069"/>
                <a:ext cx="483869" cy="6361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4881191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14:cNvPr>
              <p14:cNvContentPartPr/>
              <p14:nvPr/>
            </p14:nvContentPartPr>
            <p14:xfrm>
              <a:off x="6877920" y="5973280"/>
              <a:ext cx="687960" cy="3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860280" y="5937640"/>
                <a:ext cx="723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14:cNvPr>
              <p14:cNvContentPartPr/>
              <p14:nvPr/>
            </p14:nvContentPartPr>
            <p14:xfrm>
              <a:off x="263640" y="6287920"/>
              <a:ext cx="54205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6000" y="6252280"/>
                <a:ext cx="54561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14:cNvPr>
              <p14:cNvContentPartPr/>
              <p14:nvPr/>
            </p14:nvContentPartPr>
            <p14:xfrm>
              <a:off x="4673280" y="812320"/>
              <a:ext cx="2489760" cy="660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55280" y="794670"/>
                <a:ext cx="252540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14:cNvPr>
              <p14:cNvContentPartPr/>
              <p14:nvPr/>
            </p14:nvContentPartPr>
            <p14:xfrm>
              <a:off x="629760" y="1817080"/>
              <a:ext cx="182160" cy="25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1760" y="1799440"/>
                <a:ext cx="217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14:cNvPr>
              <p14:cNvContentPartPr/>
              <p14:nvPr/>
            </p14:nvContentPartPr>
            <p14:xfrm>
              <a:off x="579000" y="1619080"/>
              <a:ext cx="240480" cy="57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000" y="16014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14:cNvPr>
              <p14:cNvContentPartPr/>
              <p14:nvPr/>
            </p14:nvContentPartPr>
            <p14:xfrm>
              <a:off x="1472880" y="1889440"/>
              <a:ext cx="1501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54880" y="187144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14:cNvPr>
              <p14:cNvContentPartPr/>
              <p14:nvPr/>
            </p14:nvContentPartPr>
            <p14:xfrm>
              <a:off x="1503120" y="2001040"/>
              <a:ext cx="164880" cy="2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85480" y="1983400"/>
                <a:ext cx="200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14:cNvPr>
              <p14:cNvContentPartPr/>
              <p14:nvPr/>
            </p14:nvContentPartPr>
            <p14:xfrm>
              <a:off x="1881480" y="1848760"/>
              <a:ext cx="108360" cy="19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63840" y="1830760"/>
                <a:ext cx="1440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14:cNvPr>
              <p14:cNvContentPartPr/>
              <p14:nvPr/>
            </p14:nvContentPartPr>
            <p14:xfrm>
              <a:off x="1818120" y="1656880"/>
              <a:ext cx="175320" cy="105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00120" y="1638880"/>
                <a:ext cx="210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14:cNvPr>
              <p14:cNvContentPartPr/>
              <p14:nvPr/>
            </p14:nvContentPartPr>
            <p14:xfrm>
              <a:off x="913440" y="1736800"/>
              <a:ext cx="410400" cy="350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895456" y="1719160"/>
                <a:ext cx="446009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14:cNvPr>
              <p14:cNvContentPartPr/>
              <p14:nvPr/>
            </p14:nvContentPartPr>
            <p14:xfrm>
              <a:off x="3138960" y="1632400"/>
              <a:ext cx="142920" cy="10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21320" y="1614760"/>
                <a:ext cx="1785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14:cNvPr>
              <p14:cNvContentPartPr/>
              <p14:nvPr/>
            </p14:nvContentPartPr>
            <p14:xfrm>
              <a:off x="3442080" y="1598920"/>
              <a:ext cx="437760" cy="5979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4440" y="1580931"/>
                <a:ext cx="473400" cy="633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14:cNvPr>
              <p14:cNvContentPartPr/>
              <p14:nvPr/>
            </p14:nvContentPartPr>
            <p14:xfrm>
              <a:off x="2813880" y="1798000"/>
              <a:ext cx="465480" cy="376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795880" y="1780000"/>
                <a:ext cx="5011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14:cNvPr>
              <p14:cNvContentPartPr/>
              <p14:nvPr/>
            </p14:nvContentPartPr>
            <p14:xfrm>
              <a:off x="2102520" y="1582720"/>
              <a:ext cx="448200" cy="60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084866" y="1565069"/>
                <a:ext cx="483869" cy="6361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14:cNvPr>
              <p14:cNvContentPartPr/>
              <p14:nvPr/>
            </p14:nvContentPartPr>
            <p14:xfrm>
              <a:off x="4581840" y="1670200"/>
              <a:ext cx="751320" cy="37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63840" y="1652200"/>
                <a:ext cx="7869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14:cNvPr>
              <p14:cNvContentPartPr/>
              <p14:nvPr/>
            </p14:nvContentPartPr>
            <p14:xfrm>
              <a:off x="5638440" y="1665520"/>
              <a:ext cx="529200" cy="65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20800" y="1647520"/>
                <a:ext cx="564840" cy="68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5DA59C-09FD-42F5-B6E8-81B34FCDE639}"/>
                  </a:ext>
                </a:extLst>
              </p14:cNvPr>
              <p14:cNvContentPartPr/>
              <p14:nvPr/>
            </p14:nvContentPartPr>
            <p14:xfrm>
              <a:off x="3832320" y="-920"/>
              <a:ext cx="4485600" cy="783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5DA59C-09FD-42F5-B6E8-81B34FCDE63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814680" y="-18920"/>
                <a:ext cx="4521240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14:cNvPr>
              <p14:cNvContentPartPr/>
              <p14:nvPr/>
            </p14:nvContentPartPr>
            <p14:xfrm>
              <a:off x="6369960" y="1541320"/>
              <a:ext cx="1330200" cy="71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352325" y="1523320"/>
                <a:ext cx="1365830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14:cNvPr>
              <p14:cNvContentPartPr/>
              <p14:nvPr/>
            </p14:nvContentPartPr>
            <p14:xfrm>
              <a:off x="7822560" y="1429360"/>
              <a:ext cx="965880" cy="693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804920" y="1411360"/>
                <a:ext cx="1001520" cy="72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539386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14:cNvPr>
              <p14:cNvContentPartPr/>
              <p14:nvPr/>
            </p14:nvContentPartPr>
            <p14:xfrm>
              <a:off x="6877920" y="5973280"/>
              <a:ext cx="687960" cy="3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860280" y="5937640"/>
                <a:ext cx="723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14:cNvPr>
              <p14:cNvContentPartPr/>
              <p14:nvPr/>
            </p14:nvContentPartPr>
            <p14:xfrm>
              <a:off x="263640" y="6287920"/>
              <a:ext cx="54205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6000" y="6252280"/>
                <a:ext cx="54561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14:cNvPr>
              <p14:cNvContentPartPr/>
              <p14:nvPr/>
            </p14:nvContentPartPr>
            <p14:xfrm>
              <a:off x="4673280" y="812320"/>
              <a:ext cx="2489760" cy="660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55280" y="794670"/>
                <a:ext cx="252540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14:cNvPr>
              <p14:cNvContentPartPr/>
              <p14:nvPr/>
            </p14:nvContentPartPr>
            <p14:xfrm>
              <a:off x="629760" y="1817080"/>
              <a:ext cx="182160" cy="25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1760" y="1799440"/>
                <a:ext cx="217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14:cNvPr>
              <p14:cNvContentPartPr/>
              <p14:nvPr/>
            </p14:nvContentPartPr>
            <p14:xfrm>
              <a:off x="579000" y="1619080"/>
              <a:ext cx="240480" cy="57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000" y="16014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14:cNvPr>
              <p14:cNvContentPartPr/>
              <p14:nvPr/>
            </p14:nvContentPartPr>
            <p14:xfrm>
              <a:off x="1472880" y="1889440"/>
              <a:ext cx="1501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54880" y="187144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14:cNvPr>
              <p14:cNvContentPartPr/>
              <p14:nvPr/>
            </p14:nvContentPartPr>
            <p14:xfrm>
              <a:off x="1503120" y="2001040"/>
              <a:ext cx="164880" cy="2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85480" y="1983400"/>
                <a:ext cx="200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14:cNvPr>
              <p14:cNvContentPartPr/>
              <p14:nvPr/>
            </p14:nvContentPartPr>
            <p14:xfrm>
              <a:off x="1881480" y="1848760"/>
              <a:ext cx="108360" cy="19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63840" y="1830760"/>
                <a:ext cx="1440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14:cNvPr>
              <p14:cNvContentPartPr/>
              <p14:nvPr/>
            </p14:nvContentPartPr>
            <p14:xfrm>
              <a:off x="1818120" y="1656880"/>
              <a:ext cx="175320" cy="105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00120" y="1638880"/>
                <a:ext cx="210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14:cNvPr>
              <p14:cNvContentPartPr/>
              <p14:nvPr/>
            </p14:nvContentPartPr>
            <p14:xfrm>
              <a:off x="913440" y="1736800"/>
              <a:ext cx="410400" cy="350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895456" y="1719160"/>
                <a:ext cx="446009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14:cNvPr>
              <p14:cNvContentPartPr/>
              <p14:nvPr/>
            </p14:nvContentPartPr>
            <p14:xfrm>
              <a:off x="3138960" y="1632400"/>
              <a:ext cx="142920" cy="10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21320" y="1614760"/>
                <a:ext cx="1785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14:cNvPr>
              <p14:cNvContentPartPr/>
              <p14:nvPr/>
            </p14:nvContentPartPr>
            <p14:xfrm>
              <a:off x="3442080" y="1598920"/>
              <a:ext cx="437760" cy="5979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4440" y="1580931"/>
                <a:ext cx="473400" cy="633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14:cNvPr>
              <p14:cNvContentPartPr/>
              <p14:nvPr/>
            </p14:nvContentPartPr>
            <p14:xfrm>
              <a:off x="2813880" y="1798000"/>
              <a:ext cx="465480" cy="376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795880" y="1780000"/>
                <a:ext cx="5011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14:cNvPr>
              <p14:cNvContentPartPr/>
              <p14:nvPr/>
            </p14:nvContentPartPr>
            <p14:xfrm>
              <a:off x="2102520" y="1582720"/>
              <a:ext cx="448200" cy="60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084866" y="1565069"/>
                <a:ext cx="483869" cy="6361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14:cNvPr>
              <p14:cNvContentPartPr/>
              <p14:nvPr/>
            </p14:nvContentPartPr>
            <p14:xfrm>
              <a:off x="4581840" y="1670200"/>
              <a:ext cx="751320" cy="37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63840" y="1652200"/>
                <a:ext cx="7869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14:cNvPr>
              <p14:cNvContentPartPr/>
              <p14:nvPr/>
            </p14:nvContentPartPr>
            <p14:xfrm>
              <a:off x="5638440" y="1665520"/>
              <a:ext cx="529200" cy="65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20800" y="1647520"/>
                <a:ext cx="564840" cy="68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5DA59C-09FD-42F5-B6E8-81B34FCDE639}"/>
                  </a:ext>
                </a:extLst>
              </p14:cNvPr>
              <p14:cNvContentPartPr/>
              <p14:nvPr/>
            </p14:nvContentPartPr>
            <p14:xfrm>
              <a:off x="3832320" y="-920"/>
              <a:ext cx="4485600" cy="783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5DA59C-09FD-42F5-B6E8-81B34FCDE63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814680" y="-18920"/>
                <a:ext cx="4521240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14:cNvPr>
              <p14:cNvContentPartPr/>
              <p14:nvPr/>
            </p14:nvContentPartPr>
            <p14:xfrm>
              <a:off x="6369960" y="1541320"/>
              <a:ext cx="1330200" cy="71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352325" y="1523320"/>
                <a:ext cx="1365830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14:cNvPr>
              <p14:cNvContentPartPr/>
              <p14:nvPr/>
            </p14:nvContentPartPr>
            <p14:xfrm>
              <a:off x="7822560" y="1429360"/>
              <a:ext cx="965880" cy="693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804920" y="1411360"/>
                <a:ext cx="100152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14:cNvPr>
              <p14:cNvContentPartPr/>
              <p14:nvPr/>
            </p14:nvContentPartPr>
            <p14:xfrm>
              <a:off x="446880" y="2610880"/>
              <a:ext cx="269640" cy="282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28880" y="2593240"/>
                <a:ext cx="305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14:cNvPr>
              <p14:cNvContentPartPr/>
              <p14:nvPr/>
            </p14:nvContentPartPr>
            <p14:xfrm>
              <a:off x="1706520" y="2610880"/>
              <a:ext cx="16452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688520" y="259324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14:cNvPr>
              <p14:cNvContentPartPr/>
              <p14:nvPr/>
            </p14:nvContentPartPr>
            <p14:xfrm>
              <a:off x="1747200" y="2702320"/>
              <a:ext cx="1540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729200" y="268432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14:cNvPr>
              <p14:cNvContentPartPr/>
              <p14:nvPr/>
            </p14:nvContentPartPr>
            <p14:xfrm>
              <a:off x="924240" y="2371480"/>
              <a:ext cx="538920" cy="62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906252" y="2353480"/>
                <a:ext cx="574536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14:cNvPr>
              <p14:cNvContentPartPr/>
              <p14:nvPr/>
            </p14:nvContentPartPr>
            <p14:xfrm>
              <a:off x="2153640" y="2651200"/>
              <a:ext cx="13500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136000" y="2633560"/>
                <a:ext cx="170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14:cNvPr>
              <p14:cNvContentPartPr/>
              <p14:nvPr/>
            </p14:nvContentPartPr>
            <p14:xfrm>
              <a:off x="2488800" y="2474800"/>
              <a:ext cx="747000" cy="452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471160" y="2457146"/>
                <a:ext cx="782640" cy="4881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398657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14:cNvPr>
              <p14:cNvContentPartPr/>
              <p14:nvPr/>
            </p14:nvContentPartPr>
            <p14:xfrm>
              <a:off x="6877920" y="5973280"/>
              <a:ext cx="687960" cy="3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860280" y="5937640"/>
                <a:ext cx="723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14:cNvPr>
              <p14:cNvContentPartPr/>
              <p14:nvPr/>
            </p14:nvContentPartPr>
            <p14:xfrm>
              <a:off x="263640" y="6287920"/>
              <a:ext cx="54205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6000" y="6252280"/>
                <a:ext cx="54561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14:cNvPr>
              <p14:cNvContentPartPr/>
              <p14:nvPr/>
            </p14:nvContentPartPr>
            <p14:xfrm>
              <a:off x="4673280" y="812320"/>
              <a:ext cx="2489760" cy="660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55280" y="794670"/>
                <a:ext cx="252540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14:cNvPr>
              <p14:cNvContentPartPr/>
              <p14:nvPr/>
            </p14:nvContentPartPr>
            <p14:xfrm>
              <a:off x="629760" y="1817080"/>
              <a:ext cx="182160" cy="25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1760" y="1799440"/>
                <a:ext cx="217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14:cNvPr>
              <p14:cNvContentPartPr/>
              <p14:nvPr/>
            </p14:nvContentPartPr>
            <p14:xfrm>
              <a:off x="579000" y="1619080"/>
              <a:ext cx="240480" cy="57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000" y="16014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14:cNvPr>
              <p14:cNvContentPartPr/>
              <p14:nvPr/>
            </p14:nvContentPartPr>
            <p14:xfrm>
              <a:off x="1472880" y="1889440"/>
              <a:ext cx="1501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54880" y="187144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14:cNvPr>
              <p14:cNvContentPartPr/>
              <p14:nvPr/>
            </p14:nvContentPartPr>
            <p14:xfrm>
              <a:off x="1503120" y="2001040"/>
              <a:ext cx="164880" cy="2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85480" y="1983400"/>
                <a:ext cx="200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14:cNvPr>
              <p14:cNvContentPartPr/>
              <p14:nvPr/>
            </p14:nvContentPartPr>
            <p14:xfrm>
              <a:off x="1881480" y="1848760"/>
              <a:ext cx="108360" cy="19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63840" y="1830760"/>
                <a:ext cx="1440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14:cNvPr>
              <p14:cNvContentPartPr/>
              <p14:nvPr/>
            </p14:nvContentPartPr>
            <p14:xfrm>
              <a:off x="1818120" y="1656880"/>
              <a:ext cx="175320" cy="105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00120" y="1638880"/>
                <a:ext cx="210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14:cNvPr>
              <p14:cNvContentPartPr/>
              <p14:nvPr/>
            </p14:nvContentPartPr>
            <p14:xfrm>
              <a:off x="913440" y="1736800"/>
              <a:ext cx="410400" cy="350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895456" y="1719160"/>
                <a:ext cx="446009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14:cNvPr>
              <p14:cNvContentPartPr/>
              <p14:nvPr/>
            </p14:nvContentPartPr>
            <p14:xfrm>
              <a:off x="3138960" y="1632400"/>
              <a:ext cx="142920" cy="10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21320" y="1614760"/>
                <a:ext cx="1785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14:cNvPr>
              <p14:cNvContentPartPr/>
              <p14:nvPr/>
            </p14:nvContentPartPr>
            <p14:xfrm>
              <a:off x="3442080" y="1598920"/>
              <a:ext cx="437760" cy="5979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4440" y="1580931"/>
                <a:ext cx="473400" cy="633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14:cNvPr>
              <p14:cNvContentPartPr/>
              <p14:nvPr/>
            </p14:nvContentPartPr>
            <p14:xfrm>
              <a:off x="2813880" y="1798000"/>
              <a:ext cx="465480" cy="376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795880" y="1780000"/>
                <a:ext cx="5011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14:cNvPr>
              <p14:cNvContentPartPr/>
              <p14:nvPr/>
            </p14:nvContentPartPr>
            <p14:xfrm>
              <a:off x="2102520" y="1582720"/>
              <a:ext cx="448200" cy="60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084866" y="1565069"/>
                <a:ext cx="483869" cy="6361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14:cNvPr>
              <p14:cNvContentPartPr/>
              <p14:nvPr/>
            </p14:nvContentPartPr>
            <p14:xfrm>
              <a:off x="4581840" y="1670200"/>
              <a:ext cx="751320" cy="37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63840" y="1652200"/>
                <a:ext cx="7869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14:cNvPr>
              <p14:cNvContentPartPr/>
              <p14:nvPr/>
            </p14:nvContentPartPr>
            <p14:xfrm>
              <a:off x="5638440" y="1665520"/>
              <a:ext cx="529200" cy="65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20800" y="1647520"/>
                <a:ext cx="564840" cy="68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14:cNvPr>
              <p14:cNvContentPartPr/>
              <p14:nvPr/>
            </p14:nvContentPartPr>
            <p14:xfrm>
              <a:off x="6369960" y="1541320"/>
              <a:ext cx="1330200" cy="71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52325" y="1523320"/>
                <a:ext cx="1365830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14:cNvPr>
              <p14:cNvContentPartPr/>
              <p14:nvPr/>
            </p14:nvContentPartPr>
            <p14:xfrm>
              <a:off x="7822560" y="1429360"/>
              <a:ext cx="965880" cy="693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04920" y="1411360"/>
                <a:ext cx="100152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14:cNvPr>
              <p14:cNvContentPartPr/>
              <p14:nvPr/>
            </p14:nvContentPartPr>
            <p14:xfrm>
              <a:off x="446880" y="2610880"/>
              <a:ext cx="269640" cy="282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28880" y="2593240"/>
                <a:ext cx="305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14:cNvPr>
              <p14:cNvContentPartPr/>
              <p14:nvPr/>
            </p14:nvContentPartPr>
            <p14:xfrm>
              <a:off x="1706520" y="2610880"/>
              <a:ext cx="16452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688520" y="259324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14:cNvPr>
              <p14:cNvContentPartPr/>
              <p14:nvPr/>
            </p14:nvContentPartPr>
            <p14:xfrm>
              <a:off x="1747200" y="2702320"/>
              <a:ext cx="1540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729200" y="268432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14:cNvPr>
              <p14:cNvContentPartPr/>
              <p14:nvPr/>
            </p14:nvContentPartPr>
            <p14:xfrm>
              <a:off x="924240" y="2371480"/>
              <a:ext cx="538920" cy="62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906252" y="2353480"/>
                <a:ext cx="574536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14:cNvPr>
              <p14:cNvContentPartPr/>
              <p14:nvPr/>
            </p14:nvContentPartPr>
            <p14:xfrm>
              <a:off x="2153640" y="2651200"/>
              <a:ext cx="13500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36000" y="2633560"/>
                <a:ext cx="170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14:cNvPr>
              <p14:cNvContentPartPr/>
              <p14:nvPr/>
            </p14:nvContentPartPr>
            <p14:xfrm>
              <a:off x="2488800" y="2474800"/>
              <a:ext cx="747000" cy="452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471160" y="2457146"/>
                <a:ext cx="78264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C25565-6562-4359-8E1D-38FFF85BDD17}"/>
                  </a:ext>
                </a:extLst>
              </p14:cNvPr>
              <p14:cNvContentPartPr/>
              <p14:nvPr/>
            </p14:nvContentPartPr>
            <p14:xfrm>
              <a:off x="3590400" y="2438080"/>
              <a:ext cx="265680" cy="58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C25565-6562-4359-8E1D-38FFF85BDD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72760" y="2420440"/>
                <a:ext cx="30132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68EF8C-0061-4081-B780-F09D1B08657F}"/>
                  </a:ext>
                </a:extLst>
              </p14:cNvPr>
              <p14:cNvContentPartPr/>
              <p14:nvPr/>
            </p14:nvContentPartPr>
            <p14:xfrm>
              <a:off x="4174680" y="2358880"/>
              <a:ext cx="169920" cy="304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68EF8C-0061-4081-B780-F09D1B08657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57040" y="2340880"/>
                <a:ext cx="2055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C2AC4D-2D3B-42F3-A758-C0AB897026FF}"/>
                  </a:ext>
                </a:extLst>
              </p14:cNvPr>
              <p14:cNvContentPartPr/>
              <p14:nvPr/>
            </p14:nvContentPartPr>
            <p14:xfrm>
              <a:off x="4434600" y="2458600"/>
              <a:ext cx="215640" cy="234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C2AC4D-2D3B-42F3-A758-C0AB897026F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416960" y="2440600"/>
                <a:ext cx="2512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E4D197-C553-42FF-8E5C-E8BF5CA0B238}"/>
                  </a:ext>
                </a:extLst>
              </p14:cNvPr>
              <p14:cNvContentPartPr/>
              <p14:nvPr/>
            </p14:nvContentPartPr>
            <p14:xfrm>
              <a:off x="4073880" y="2710960"/>
              <a:ext cx="416520" cy="3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E4D197-C553-42FF-8E5C-E8BF5CA0B23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055880" y="2693320"/>
                <a:ext cx="4521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3E12366-8528-4AC5-8D21-2E47E386EFE7}"/>
                  </a:ext>
                </a:extLst>
              </p14:cNvPr>
              <p14:cNvContentPartPr/>
              <p14:nvPr/>
            </p14:nvContentPartPr>
            <p14:xfrm>
              <a:off x="4114200" y="2727160"/>
              <a:ext cx="156960" cy="252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3E12366-8528-4AC5-8D21-2E47E386EFE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096560" y="2709160"/>
                <a:ext cx="19260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03EEE0F-09B5-442D-9438-895E7F7BE8DD}"/>
                  </a:ext>
                </a:extLst>
              </p14:cNvPr>
              <p14:cNvContentPartPr/>
              <p14:nvPr/>
            </p14:nvContentPartPr>
            <p14:xfrm>
              <a:off x="4354680" y="2743000"/>
              <a:ext cx="101160" cy="224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03EEE0F-09B5-442D-9438-895E7F7BE8D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37040" y="2725360"/>
                <a:ext cx="1368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7057B00-381B-458E-BBB1-105CB34D309F}"/>
                  </a:ext>
                </a:extLst>
              </p14:cNvPr>
              <p14:cNvContentPartPr/>
              <p14:nvPr/>
            </p14:nvContentPartPr>
            <p14:xfrm>
              <a:off x="4287360" y="2854600"/>
              <a:ext cx="19152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7057B00-381B-458E-BBB1-105CB34D309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69360" y="2836960"/>
                <a:ext cx="22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5200ADD-2D98-4562-98AC-A1B76DD68C60}"/>
                  </a:ext>
                </a:extLst>
              </p14:cNvPr>
              <p14:cNvContentPartPr/>
              <p14:nvPr/>
            </p14:nvContentPartPr>
            <p14:xfrm>
              <a:off x="4815480" y="2395240"/>
              <a:ext cx="1797480" cy="511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5200ADD-2D98-4562-98AC-A1B76DD68C6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97840" y="2377600"/>
                <a:ext cx="183312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1611C2A-10D2-4DE1-8436-DEC567691BAA}"/>
                  </a:ext>
                </a:extLst>
              </p14:cNvPr>
              <p14:cNvContentPartPr/>
              <p14:nvPr/>
            </p14:nvContentPartPr>
            <p14:xfrm>
              <a:off x="-53160" y="385720"/>
              <a:ext cx="4909680" cy="1372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1611C2A-10D2-4DE1-8436-DEC567691BA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-70800" y="367720"/>
                <a:ext cx="4945320" cy="14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CA9B505-2FA9-4CA2-B3FD-5810D690A78F}"/>
                  </a:ext>
                </a:extLst>
              </p14:cNvPr>
              <p14:cNvContentPartPr/>
              <p14:nvPr/>
            </p14:nvContentPartPr>
            <p14:xfrm>
              <a:off x="6786840" y="2316040"/>
              <a:ext cx="1597320" cy="540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CA9B505-2FA9-4CA2-B3FD-5810D690A78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68840" y="2298052"/>
                <a:ext cx="1632960" cy="57561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8476705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14:cNvPr>
              <p14:cNvContentPartPr/>
              <p14:nvPr/>
            </p14:nvContentPartPr>
            <p14:xfrm>
              <a:off x="6877920" y="5973280"/>
              <a:ext cx="687960" cy="3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860280" y="5937640"/>
                <a:ext cx="723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14:cNvPr>
              <p14:cNvContentPartPr/>
              <p14:nvPr/>
            </p14:nvContentPartPr>
            <p14:xfrm>
              <a:off x="263640" y="6287920"/>
              <a:ext cx="54205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6000" y="6252280"/>
                <a:ext cx="54561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14:cNvPr>
              <p14:cNvContentPartPr/>
              <p14:nvPr/>
            </p14:nvContentPartPr>
            <p14:xfrm>
              <a:off x="4673280" y="812320"/>
              <a:ext cx="2489760" cy="660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55280" y="794670"/>
                <a:ext cx="252540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14:cNvPr>
              <p14:cNvContentPartPr/>
              <p14:nvPr/>
            </p14:nvContentPartPr>
            <p14:xfrm>
              <a:off x="629760" y="1817080"/>
              <a:ext cx="182160" cy="25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1760" y="1799440"/>
                <a:ext cx="217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14:cNvPr>
              <p14:cNvContentPartPr/>
              <p14:nvPr/>
            </p14:nvContentPartPr>
            <p14:xfrm>
              <a:off x="579000" y="1619080"/>
              <a:ext cx="240480" cy="57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000" y="16014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14:cNvPr>
              <p14:cNvContentPartPr/>
              <p14:nvPr/>
            </p14:nvContentPartPr>
            <p14:xfrm>
              <a:off x="1472880" y="1889440"/>
              <a:ext cx="1501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54880" y="187144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14:cNvPr>
              <p14:cNvContentPartPr/>
              <p14:nvPr/>
            </p14:nvContentPartPr>
            <p14:xfrm>
              <a:off x="1503120" y="2001040"/>
              <a:ext cx="164880" cy="2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85480" y="1983400"/>
                <a:ext cx="200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14:cNvPr>
              <p14:cNvContentPartPr/>
              <p14:nvPr/>
            </p14:nvContentPartPr>
            <p14:xfrm>
              <a:off x="1881480" y="1848760"/>
              <a:ext cx="108360" cy="19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63840" y="1830760"/>
                <a:ext cx="1440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14:cNvPr>
              <p14:cNvContentPartPr/>
              <p14:nvPr/>
            </p14:nvContentPartPr>
            <p14:xfrm>
              <a:off x="1818120" y="1656880"/>
              <a:ext cx="175320" cy="105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00120" y="1638880"/>
                <a:ext cx="210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14:cNvPr>
              <p14:cNvContentPartPr/>
              <p14:nvPr/>
            </p14:nvContentPartPr>
            <p14:xfrm>
              <a:off x="913440" y="1736800"/>
              <a:ext cx="410400" cy="350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895456" y="1719160"/>
                <a:ext cx="446009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14:cNvPr>
              <p14:cNvContentPartPr/>
              <p14:nvPr/>
            </p14:nvContentPartPr>
            <p14:xfrm>
              <a:off x="3138960" y="1632400"/>
              <a:ext cx="142920" cy="10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21320" y="1614760"/>
                <a:ext cx="1785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14:cNvPr>
              <p14:cNvContentPartPr/>
              <p14:nvPr/>
            </p14:nvContentPartPr>
            <p14:xfrm>
              <a:off x="3442080" y="1598920"/>
              <a:ext cx="437760" cy="5979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4440" y="1580931"/>
                <a:ext cx="473400" cy="633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14:cNvPr>
              <p14:cNvContentPartPr/>
              <p14:nvPr/>
            </p14:nvContentPartPr>
            <p14:xfrm>
              <a:off x="2813880" y="1798000"/>
              <a:ext cx="465480" cy="376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795880" y="1780000"/>
                <a:ext cx="5011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14:cNvPr>
              <p14:cNvContentPartPr/>
              <p14:nvPr/>
            </p14:nvContentPartPr>
            <p14:xfrm>
              <a:off x="2102520" y="1582720"/>
              <a:ext cx="448200" cy="60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084866" y="1565069"/>
                <a:ext cx="483869" cy="6361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14:cNvPr>
              <p14:cNvContentPartPr/>
              <p14:nvPr/>
            </p14:nvContentPartPr>
            <p14:xfrm>
              <a:off x="4581840" y="1670200"/>
              <a:ext cx="751320" cy="37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63840" y="1652200"/>
                <a:ext cx="7869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14:cNvPr>
              <p14:cNvContentPartPr/>
              <p14:nvPr/>
            </p14:nvContentPartPr>
            <p14:xfrm>
              <a:off x="5638440" y="1665520"/>
              <a:ext cx="529200" cy="65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20800" y="1647520"/>
                <a:ext cx="564840" cy="68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14:cNvPr>
              <p14:cNvContentPartPr/>
              <p14:nvPr/>
            </p14:nvContentPartPr>
            <p14:xfrm>
              <a:off x="6369960" y="1541320"/>
              <a:ext cx="1330200" cy="71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52325" y="1523320"/>
                <a:ext cx="1365830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14:cNvPr>
              <p14:cNvContentPartPr/>
              <p14:nvPr/>
            </p14:nvContentPartPr>
            <p14:xfrm>
              <a:off x="7822560" y="1429360"/>
              <a:ext cx="965880" cy="693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04920" y="1411360"/>
                <a:ext cx="100152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14:cNvPr>
              <p14:cNvContentPartPr/>
              <p14:nvPr/>
            </p14:nvContentPartPr>
            <p14:xfrm>
              <a:off x="446880" y="2610880"/>
              <a:ext cx="269640" cy="282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28880" y="2593240"/>
                <a:ext cx="305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14:cNvPr>
              <p14:cNvContentPartPr/>
              <p14:nvPr/>
            </p14:nvContentPartPr>
            <p14:xfrm>
              <a:off x="1706520" y="2610880"/>
              <a:ext cx="16452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688520" y="259324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14:cNvPr>
              <p14:cNvContentPartPr/>
              <p14:nvPr/>
            </p14:nvContentPartPr>
            <p14:xfrm>
              <a:off x="1747200" y="2702320"/>
              <a:ext cx="1540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729200" y="268432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14:cNvPr>
              <p14:cNvContentPartPr/>
              <p14:nvPr/>
            </p14:nvContentPartPr>
            <p14:xfrm>
              <a:off x="924240" y="2371480"/>
              <a:ext cx="538920" cy="62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906252" y="2353480"/>
                <a:ext cx="574536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14:cNvPr>
              <p14:cNvContentPartPr/>
              <p14:nvPr/>
            </p14:nvContentPartPr>
            <p14:xfrm>
              <a:off x="2153640" y="2651200"/>
              <a:ext cx="13500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36000" y="2633560"/>
                <a:ext cx="170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14:cNvPr>
              <p14:cNvContentPartPr/>
              <p14:nvPr/>
            </p14:nvContentPartPr>
            <p14:xfrm>
              <a:off x="2488800" y="2474800"/>
              <a:ext cx="747000" cy="452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471160" y="2457146"/>
                <a:ext cx="78264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C25565-6562-4359-8E1D-38FFF85BDD17}"/>
                  </a:ext>
                </a:extLst>
              </p14:cNvPr>
              <p14:cNvContentPartPr/>
              <p14:nvPr/>
            </p14:nvContentPartPr>
            <p14:xfrm>
              <a:off x="3590400" y="2438080"/>
              <a:ext cx="265680" cy="58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C25565-6562-4359-8E1D-38FFF85BDD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72760" y="2420440"/>
                <a:ext cx="30132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68EF8C-0061-4081-B780-F09D1B08657F}"/>
                  </a:ext>
                </a:extLst>
              </p14:cNvPr>
              <p14:cNvContentPartPr/>
              <p14:nvPr/>
            </p14:nvContentPartPr>
            <p14:xfrm>
              <a:off x="4174680" y="2358880"/>
              <a:ext cx="169920" cy="304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68EF8C-0061-4081-B780-F09D1B08657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57040" y="2340880"/>
                <a:ext cx="2055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C2AC4D-2D3B-42F3-A758-C0AB897026FF}"/>
                  </a:ext>
                </a:extLst>
              </p14:cNvPr>
              <p14:cNvContentPartPr/>
              <p14:nvPr/>
            </p14:nvContentPartPr>
            <p14:xfrm>
              <a:off x="4434600" y="2458600"/>
              <a:ext cx="215640" cy="234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C2AC4D-2D3B-42F3-A758-C0AB897026F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416960" y="2440600"/>
                <a:ext cx="2512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E4D197-C553-42FF-8E5C-E8BF5CA0B238}"/>
                  </a:ext>
                </a:extLst>
              </p14:cNvPr>
              <p14:cNvContentPartPr/>
              <p14:nvPr/>
            </p14:nvContentPartPr>
            <p14:xfrm>
              <a:off x="4073880" y="2710960"/>
              <a:ext cx="416520" cy="3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E4D197-C553-42FF-8E5C-E8BF5CA0B23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055880" y="2693320"/>
                <a:ext cx="4521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3E12366-8528-4AC5-8D21-2E47E386EFE7}"/>
                  </a:ext>
                </a:extLst>
              </p14:cNvPr>
              <p14:cNvContentPartPr/>
              <p14:nvPr/>
            </p14:nvContentPartPr>
            <p14:xfrm>
              <a:off x="4114200" y="2727160"/>
              <a:ext cx="156960" cy="252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3E12366-8528-4AC5-8D21-2E47E386EFE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096560" y="2709160"/>
                <a:ext cx="19260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03EEE0F-09B5-442D-9438-895E7F7BE8DD}"/>
                  </a:ext>
                </a:extLst>
              </p14:cNvPr>
              <p14:cNvContentPartPr/>
              <p14:nvPr/>
            </p14:nvContentPartPr>
            <p14:xfrm>
              <a:off x="4354680" y="2743000"/>
              <a:ext cx="101160" cy="224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03EEE0F-09B5-442D-9438-895E7F7BE8D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37040" y="2725360"/>
                <a:ext cx="1368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7057B00-381B-458E-BBB1-105CB34D309F}"/>
                  </a:ext>
                </a:extLst>
              </p14:cNvPr>
              <p14:cNvContentPartPr/>
              <p14:nvPr/>
            </p14:nvContentPartPr>
            <p14:xfrm>
              <a:off x="4287360" y="2854600"/>
              <a:ext cx="19152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7057B00-381B-458E-BBB1-105CB34D309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69360" y="2836960"/>
                <a:ext cx="22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5200ADD-2D98-4562-98AC-A1B76DD68C60}"/>
                  </a:ext>
                </a:extLst>
              </p14:cNvPr>
              <p14:cNvContentPartPr/>
              <p14:nvPr/>
            </p14:nvContentPartPr>
            <p14:xfrm>
              <a:off x="4815480" y="2395240"/>
              <a:ext cx="1797480" cy="511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5200ADD-2D98-4562-98AC-A1B76DD68C6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97840" y="2377600"/>
                <a:ext cx="183312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1611C2A-10D2-4DE1-8436-DEC567691BAA}"/>
                  </a:ext>
                </a:extLst>
              </p14:cNvPr>
              <p14:cNvContentPartPr/>
              <p14:nvPr/>
            </p14:nvContentPartPr>
            <p14:xfrm>
              <a:off x="-53160" y="385720"/>
              <a:ext cx="4909680" cy="1372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1611C2A-10D2-4DE1-8436-DEC567691BA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-70800" y="367720"/>
                <a:ext cx="4945320" cy="14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CA9B505-2FA9-4CA2-B3FD-5810D690A78F}"/>
                  </a:ext>
                </a:extLst>
              </p14:cNvPr>
              <p14:cNvContentPartPr/>
              <p14:nvPr/>
            </p14:nvContentPartPr>
            <p14:xfrm>
              <a:off x="6786840" y="2316040"/>
              <a:ext cx="1597320" cy="540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CA9B505-2FA9-4CA2-B3FD-5810D690A78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68840" y="2298052"/>
                <a:ext cx="1632960" cy="575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9FFD94-D08D-4ED5-9B60-E74FDB366599}"/>
                  </a:ext>
                </a:extLst>
              </p14:cNvPr>
              <p14:cNvContentPartPr/>
              <p14:nvPr/>
            </p14:nvContentPartPr>
            <p14:xfrm>
              <a:off x="324840" y="3271120"/>
              <a:ext cx="289080" cy="30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9FFD94-D08D-4ED5-9B60-E74FDB3665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06840" y="3253120"/>
                <a:ext cx="3247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4ADBED4-0B4B-4F11-B64C-BF44F36F12F4}"/>
                  </a:ext>
                </a:extLst>
              </p14:cNvPr>
              <p14:cNvContentPartPr/>
              <p14:nvPr/>
            </p14:nvContentPartPr>
            <p14:xfrm>
              <a:off x="1706520" y="3413320"/>
              <a:ext cx="15192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4ADBED4-0B4B-4F11-B64C-BF44F36F12F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88520" y="33956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8B8FAB4-CB91-4B52-B186-5944CAFBCB13}"/>
                  </a:ext>
                </a:extLst>
              </p14:cNvPr>
              <p14:cNvContentPartPr/>
              <p14:nvPr/>
            </p14:nvContentPartPr>
            <p14:xfrm>
              <a:off x="1726680" y="3504760"/>
              <a:ext cx="145080" cy="10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8B8FAB4-CB91-4B52-B186-5944CAFBCB1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709040" y="3487120"/>
                <a:ext cx="1807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981032-31F7-4442-B5DD-3843C4654063}"/>
                  </a:ext>
                </a:extLst>
              </p14:cNvPr>
              <p14:cNvContentPartPr/>
              <p14:nvPr/>
            </p14:nvContentPartPr>
            <p14:xfrm>
              <a:off x="883560" y="3134680"/>
              <a:ext cx="632520" cy="712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981032-31F7-4442-B5DD-3843C465406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65560" y="3116680"/>
                <a:ext cx="66816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DED320-FC4A-4E40-89B2-E5427E3F30B5}"/>
                  </a:ext>
                </a:extLst>
              </p14:cNvPr>
              <p14:cNvContentPartPr/>
              <p14:nvPr/>
            </p14:nvContentPartPr>
            <p14:xfrm>
              <a:off x="2059320" y="3322240"/>
              <a:ext cx="639360" cy="40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DED320-FC4A-4E40-89B2-E5427E3F30B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41680" y="3304256"/>
                <a:ext cx="675000" cy="443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2D03764-E28A-4593-A78F-DBCC26F36C92}"/>
                  </a:ext>
                </a:extLst>
              </p14:cNvPr>
              <p14:cNvContentPartPr/>
              <p14:nvPr/>
            </p14:nvContentPartPr>
            <p14:xfrm>
              <a:off x="2976600" y="3179320"/>
              <a:ext cx="1888920" cy="593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2D03764-E28A-4593-A78F-DBCC26F36C9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58960" y="3161680"/>
                <a:ext cx="1924560" cy="62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2805904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14:cNvPr>
              <p14:cNvContentPartPr/>
              <p14:nvPr/>
            </p14:nvContentPartPr>
            <p14:xfrm>
              <a:off x="6877920" y="5973280"/>
              <a:ext cx="687960" cy="3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860280" y="5937640"/>
                <a:ext cx="723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14:cNvPr>
              <p14:cNvContentPartPr/>
              <p14:nvPr/>
            </p14:nvContentPartPr>
            <p14:xfrm>
              <a:off x="263640" y="6287920"/>
              <a:ext cx="54205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6000" y="6252280"/>
                <a:ext cx="54561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14:cNvPr>
              <p14:cNvContentPartPr/>
              <p14:nvPr/>
            </p14:nvContentPartPr>
            <p14:xfrm>
              <a:off x="4673280" y="812320"/>
              <a:ext cx="2489760" cy="660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55280" y="794670"/>
                <a:ext cx="252540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14:cNvPr>
              <p14:cNvContentPartPr/>
              <p14:nvPr/>
            </p14:nvContentPartPr>
            <p14:xfrm>
              <a:off x="629760" y="1817080"/>
              <a:ext cx="182160" cy="25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1760" y="1799440"/>
                <a:ext cx="217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14:cNvPr>
              <p14:cNvContentPartPr/>
              <p14:nvPr/>
            </p14:nvContentPartPr>
            <p14:xfrm>
              <a:off x="579000" y="1619080"/>
              <a:ext cx="240480" cy="57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000" y="16014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14:cNvPr>
              <p14:cNvContentPartPr/>
              <p14:nvPr/>
            </p14:nvContentPartPr>
            <p14:xfrm>
              <a:off x="1472880" y="1889440"/>
              <a:ext cx="1501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54880" y="187144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14:cNvPr>
              <p14:cNvContentPartPr/>
              <p14:nvPr/>
            </p14:nvContentPartPr>
            <p14:xfrm>
              <a:off x="1503120" y="2001040"/>
              <a:ext cx="164880" cy="2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85480" y="1983400"/>
                <a:ext cx="200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14:cNvPr>
              <p14:cNvContentPartPr/>
              <p14:nvPr/>
            </p14:nvContentPartPr>
            <p14:xfrm>
              <a:off x="1881480" y="1848760"/>
              <a:ext cx="108360" cy="19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63840" y="1830760"/>
                <a:ext cx="1440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14:cNvPr>
              <p14:cNvContentPartPr/>
              <p14:nvPr/>
            </p14:nvContentPartPr>
            <p14:xfrm>
              <a:off x="1818120" y="1656880"/>
              <a:ext cx="175320" cy="105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00120" y="1638880"/>
                <a:ext cx="210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14:cNvPr>
              <p14:cNvContentPartPr/>
              <p14:nvPr/>
            </p14:nvContentPartPr>
            <p14:xfrm>
              <a:off x="913440" y="1736800"/>
              <a:ext cx="410400" cy="350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895456" y="1719160"/>
                <a:ext cx="446009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14:cNvPr>
              <p14:cNvContentPartPr/>
              <p14:nvPr/>
            </p14:nvContentPartPr>
            <p14:xfrm>
              <a:off x="3138960" y="1632400"/>
              <a:ext cx="142920" cy="10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21320" y="1614760"/>
                <a:ext cx="1785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14:cNvPr>
              <p14:cNvContentPartPr/>
              <p14:nvPr/>
            </p14:nvContentPartPr>
            <p14:xfrm>
              <a:off x="3442080" y="1598920"/>
              <a:ext cx="437760" cy="5979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4440" y="1580931"/>
                <a:ext cx="473400" cy="633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14:cNvPr>
              <p14:cNvContentPartPr/>
              <p14:nvPr/>
            </p14:nvContentPartPr>
            <p14:xfrm>
              <a:off x="2813880" y="1798000"/>
              <a:ext cx="465480" cy="376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795880" y="1780000"/>
                <a:ext cx="5011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14:cNvPr>
              <p14:cNvContentPartPr/>
              <p14:nvPr/>
            </p14:nvContentPartPr>
            <p14:xfrm>
              <a:off x="2102520" y="1582720"/>
              <a:ext cx="448200" cy="60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084866" y="1565069"/>
                <a:ext cx="483869" cy="6361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14:cNvPr>
              <p14:cNvContentPartPr/>
              <p14:nvPr/>
            </p14:nvContentPartPr>
            <p14:xfrm>
              <a:off x="4581840" y="1670200"/>
              <a:ext cx="751320" cy="37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63840" y="1652200"/>
                <a:ext cx="7869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14:cNvPr>
              <p14:cNvContentPartPr/>
              <p14:nvPr/>
            </p14:nvContentPartPr>
            <p14:xfrm>
              <a:off x="5638440" y="1665520"/>
              <a:ext cx="529200" cy="65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20800" y="1647520"/>
                <a:ext cx="564840" cy="68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14:cNvPr>
              <p14:cNvContentPartPr/>
              <p14:nvPr/>
            </p14:nvContentPartPr>
            <p14:xfrm>
              <a:off x="6369960" y="1541320"/>
              <a:ext cx="1330200" cy="71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52325" y="1523320"/>
                <a:ext cx="1365830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14:cNvPr>
              <p14:cNvContentPartPr/>
              <p14:nvPr/>
            </p14:nvContentPartPr>
            <p14:xfrm>
              <a:off x="7822560" y="1429360"/>
              <a:ext cx="965880" cy="693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04920" y="1411360"/>
                <a:ext cx="100152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14:cNvPr>
              <p14:cNvContentPartPr/>
              <p14:nvPr/>
            </p14:nvContentPartPr>
            <p14:xfrm>
              <a:off x="446880" y="2610880"/>
              <a:ext cx="269640" cy="282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28880" y="2593240"/>
                <a:ext cx="305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14:cNvPr>
              <p14:cNvContentPartPr/>
              <p14:nvPr/>
            </p14:nvContentPartPr>
            <p14:xfrm>
              <a:off x="1706520" y="2610880"/>
              <a:ext cx="16452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688520" y="259324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14:cNvPr>
              <p14:cNvContentPartPr/>
              <p14:nvPr/>
            </p14:nvContentPartPr>
            <p14:xfrm>
              <a:off x="1747200" y="2702320"/>
              <a:ext cx="1540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729200" y="268432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14:cNvPr>
              <p14:cNvContentPartPr/>
              <p14:nvPr/>
            </p14:nvContentPartPr>
            <p14:xfrm>
              <a:off x="924240" y="2371480"/>
              <a:ext cx="538920" cy="62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906252" y="2353480"/>
                <a:ext cx="574536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14:cNvPr>
              <p14:cNvContentPartPr/>
              <p14:nvPr/>
            </p14:nvContentPartPr>
            <p14:xfrm>
              <a:off x="2153640" y="2651200"/>
              <a:ext cx="13500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36000" y="2633560"/>
                <a:ext cx="170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14:cNvPr>
              <p14:cNvContentPartPr/>
              <p14:nvPr/>
            </p14:nvContentPartPr>
            <p14:xfrm>
              <a:off x="2488800" y="2474800"/>
              <a:ext cx="747000" cy="452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471160" y="2457146"/>
                <a:ext cx="78264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C25565-6562-4359-8E1D-38FFF85BDD17}"/>
                  </a:ext>
                </a:extLst>
              </p14:cNvPr>
              <p14:cNvContentPartPr/>
              <p14:nvPr/>
            </p14:nvContentPartPr>
            <p14:xfrm>
              <a:off x="3590400" y="2438080"/>
              <a:ext cx="265680" cy="58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C25565-6562-4359-8E1D-38FFF85BDD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72760" y="2420440"/>
                <a:ext cx="30132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68EF8C-0061-4081-B780-F09D1B08657F}"/>
                  </a:ext>
                </a:extLst>
              </p14:cNvPr>
              <p14:cNvContentPartPr/>
              <p14:nvPr/>
            </p14:nvContentPartPr>
            <p14:xfrm>
              <a:off x="4174680" y="2358880"/>
              <a:ext cx="169920" cy="304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68EF8C-0061-4081-B780-F09D1B08657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57040" y="2340880"/>
                <a:ext cx="2055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C2AC4D-2D3B-42F3-A758-C0AB897026FF}"/>
                  </a:ext>
                </a:extLst>
              </p14:cNvPr>
              <p14:cNvContentPartPr/>
              <p14:nvPr/>
            </p14:nvContentPartPr>
            <p14:xfrm>
              <a:off x="4434600" y="2458600"/>
              <a:ext cx="215640" cy="234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C2AC4D-2D3B-42F3-A758-C0AB897026F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416960" y="2440600"/>
                <a:ext cx="2512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E4D197-C553-42FF-8E5C-E8BF5CA0B238}"/>
                  </a:ext>
                </a:extLst>
              </p14:cNvPr>
              <p14:cNvContentPartPr/>
              <p14:nvPr/>
            </p14:nvContentPartPr>
            <p14:xfrm>
              <a:off x="4073880" y="2710960"/>
              <a:ext cx="416520" cy="3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E4D197-C553-42FF-8E5C-E8BF5CA0B23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055880" y="2693320"/>
                <a:ext cx="4521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3E12366-8528-4AC5-8D21-2E47E386EFE7}"/>
                  </a:ext>
                </a:extLst>
              </p14:cNvPr>
              <p14:cNvContentPartPr/>
              <p14:nvPr/>
            </p14:nvContentPartPr>
            <p14:xfrm>
              <a:off x="4114200" y="2727160"/>
              <a:ext cx="156960" cy="252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3E12366-8528-4AC5-8D21-2E47E386EFE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096560" y="2709160"/>
                <a:ext cx="19260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03EEE0F-09B5-442D-9438-895E7F7BE8DD}"/>
                  </a:ext>
                </a:extLst>
              </p14:cNvPr>
              <p14:cNvContentPartPr/>
              <p14:nvPr/>
            </p14:nvContentPartPr>
            <p14:xfrm>
              <a:off x="4354680" y="2743000"/>
              <a:ext cx="101160" cy="224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03EEE0F-09B5-442D-9438-895E7F7BE8D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37040" y="2725360"/>
                <a:ext cx="1368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7057B00-381B-458E-BBB1-105CB34D309F}"/>
                  </a:ext>
                </a:extLst>
              </p14:cNvPr>
              <p14:cNvContentPartPr/>
              <p14:nvPr/>
            </p14:nvContentPartPr>
            <p14:xfrm>
              <a:off x="4287360" y="2854600"/>
              <a:ext cx="19152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7057B00-381B-458E-BBB1-105CB34D309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69360" y="2836960"/>
                <a:ext cx="22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5200ADD-2D98-4562-98AC-A1B76DD68C60}"/>
                  </a:ext>
                </a:extLst>
              </p14:cNvPr>
              <p14:cNvContentPartPr/>
              <p14:nvPr/>
            </p14:nvContentPartPr>
            <p14:xfrm>
              <a:off x="4815480" y="2395240"/>
              <a:ext cx="1797480" cy="511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5200ADD-2D98-4562-98AC-A1B76DD68C6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97840" y="2377600"/>
                <a:ext cx="183312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CA9B505-2FA9-4CA2-B3FD-5810D690A78F}"/>
                  </a:ext>
                </a:extLst>
              </p14:cNvPr>
              <p14:cNvContentPartPr/>
              <p14:nvPr/>
            </p14:nvContentPartPr>
            <p14:xfrm>
              <a:off x="6786840" y="2316040"/>
              <a:ext cx="1597320" cy="540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CA9B505-2FA9-4CA2-B3FD-5810D690A78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768840" y="2298052"/>
                <a:ext cx="1632960" cy="575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9FFD94-D08D-4ED5-9B60-E74FDB366599}"/>
                  </a:ext>
                </a:extLst>
              </p14:cNvPr>
              <p14:cNvContentPartPr/>
              <p14:nvPr/>
            </p14:nvContentPartPr>
            <p14:xfrm>
              <a:off x="324840" y="3271120"/>
              <a:ext cx="289080" cy="30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9FFD94-D08D-4ED5-9B60-E74FDB36659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06840" y="3253120"/>
                <a:ext cx="3247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4ADBED4-0B4B-4F11-B64C-BF44F36F12F4}"/>
                  </a:ext>
                </a:extLst>
              </p14:cNvPr>
              <p14:cNvContentPartPr/>
              <p14:nvPr/>
            </p14:nvContentPartPr>
            <p14:xfrm>
              <a:off x="1706520" y="3413320"/>
              <a:ext cx="15192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4ADBED4-0B4B-4F11-B64C-BF44F36F12F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88520" y="33956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8B8FAB4-CB91-4B52-B186-5944CAFBCB13}"/>
                  </a:ext>
                </a:extLst>
              </p14:cNvPr>
              <p14:cNvContentPartPr/>
              <p14:nvPr/>
            </p14:nvContentPartPr>
            <p14:xfrm>
              <a:off x="1726680" y="3504760"/>
              <a:ext cx="145080" cy="10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8B8FAB4-CB91-4B52-B186-5944CAFBCB1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709040" y="3487120"/>
                <a:ext cx="1807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981032-31F7-4442-B5DD-3843C4654063}"/>
                  </a:ext>
                </a:extLst>
              </p14:cNvPr>
              <p14:cNvContentPartPr/>
              <p14:nvPr/>
            </p14:nvContentPartPr>
            <p14:xfrm>
              <a:off x="883560" y="3134680"/>
              <a:ext cx="632520" cy="712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981032-31F7-4442-B5DD-3843C465406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5560" y="3116680"/>
                <a:ext cx="66816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DED320-FC4A-4E40-89B2-E5427E3F30B5}"/>
                  </a:ext>
                </a:extLst>
              </p14:cNvPr>
              <p14:cNvContentPartPr/>
              <p14:nvPr/>
            </p14:nvContentPartPr>
            <p14:xfrm>
              <a:off x="2059320" y="3322240"/>
              <a:ext cx="639360" cy="40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DED320-FC4A-4E40-89B2-E5427E3F30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41680" y="3304256"/>
                <a:ext cx="675000" cy="443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2D03764-E28A-4593-A78F-DBCC26F36C92}"/>
                  </a:ext>
                </a:extLst>
              </p14:cNvPr>
              <p14:cNvContentPartPr/>
              <p14:nvPr/>
            </p14:nvContentPartPr>
            <p14:xfrm>
              <a:off x="2976600" y="3179320"/>
              <a:ext cx="1888920" cy="593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2D03764-E28A-4593-A78F-DBCC26F36C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958960" y="3161680"/>
                <a:ext cx="1924560" cy="62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000E8F0-FD38-4A5F-825B-86C41B09B6FF}"/>
                  </a:ext>
                </a:extLst>
              </p14:cNvPr>
              <p14:cNvContentPartPr/>
              <p14:nvPr/>
            </p14:nvContentPartPr>
            <p14:xfrm>
              <a:off x="5318760" y="3313240"/>
              <a:ext cx="1062000" cy="439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000E8F0-FD38-4A5F-825B-86C41B09B6F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00766" y="3295240"/>
                <a:ext cx="1097628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22656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9720" y="420856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399256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4880" y="397456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424132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86080" y="422332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435796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16680" y="434032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429748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21320" y="427948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407212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2360" y="405412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408400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41720" y="406600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428704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851240" y="426940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403612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080640" y="401848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397096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74808" y="395332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14916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38760" y="413116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428632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08160" y="426835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403324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831600" y="401560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392164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716480" y="390364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388096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32400" y="3862960"/>
                <a:ext cx="1076400" cy="58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61468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14:cNvPr>
              <p14:cNvContentPartPr/>
              <p14:nvPr/>
            </p14:nvContentPartPr>
            <p14:xfrm>
              <a:off x="8043960" y="111400"/>
              <a:ext cx="627480" cy="618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7C718F0-582C-4815-96EE-A5A6E8DA64D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26320" y="93760"/>
                <a:ext cx="663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14:cNvPr>
              <p14:cNvContentPartPr/>
              <p14:nvPr/>
            </p14:nvContentPartPr>
            <p14:xfrm>
              <a:off x="263640" y="233800"/>
              <a:ext cx="1127160" cy="74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D3A815-C208-437D-A996-B8E33053E5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216160"/>
                <a:ext cx="116280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14:cNvPr>
              <p14:cNvContentPartPr/>
              <p14:nvPr/>
            </p14:nvContentPartPr>
            <p14:xfrm>
              <a:off x="1592400" y="394720"/>
              <a:ext cx="2592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515C0C2-159F-4FE3-BAF9-70C85C86AD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74400" y="376720"/>
                <a:ext cx="615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14:cNvPr>
              <p14:cNvContentPartPr/>
              <p14:nvPr/>
            </p14:nvContentPartPr>
            <p14:xfrm>
              <a:off x="1621560" y="547720"/>
              <a:ext cx="900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2FA25E-5EA3-4742-8CD4-D3D1400DEF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3560" y="529720"/>
                <a:ext cx="44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14:cNvPr>
              <p14:cNvContentPartPr/>
              <p14:nvPr/>
            </p14:nvContentPartPr>
            <p14:xfrm>
              <a:off x="1879320" y="319840"/>
              <a:ext cx="1555560" cy="40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27669-C806-4ACD-9942-081E384241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61324" y="302200"/>
                <a:ext cx="159119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14:cNvPr>
              <p14:cNvContentPartPr/>
              <p14:nvPr/>
            </p14:nvContentPartPr>
            <p14:xfrm>
              <a:off x="3545760" y="537280"/>
              <a:ext cx="91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4395369-DA8F-4EFE-9149-8E573D8441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27760" y="519280"/>
                <a:ext cx="127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14:cNvPr>
              <p14:cNvContentPartPr/>
              <p14:nvPr/>
            </p14:nvContentPartPr>
            <p14:xfrm>
              <a:off x="3992520" y="389320"/>
              <a:ext cx="185040" cy="364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595F332-1287-4E0F-960B-4C449E85DF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74880" y="371320"/>
                <a:ext cx="220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14:cNvPr>
              <p14:cNvContentPartPr/>
              <p14:nvPr/>
            </p14:nvContentPartPr>
            <p14:xfrm>
              <a:off x="4309320" y="690640"/>
              <a:ext cx="864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1592171-6D43-4A03-A3C7-719E941858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91320" y="67264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14:cNvPr>
              <p14:cNvContentPartPr/>
              <p14:nvPr/>
            </p14:nvContentPartPr>
            <p14:xfrm>
              <a:off x="4424880" y="374200"/>
              <a:ext cx="25200" cy="313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78F552-B224-4EA6-A902-2AC14D8E6B2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06880" y="356200"/>
                <a:ext cx="60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14:cNvPr>
              <p14:cNvContentPartPr/>
              <p14:nvPr/>
            </p14:nvContentPartPr>
            <p14:xfrm>
              <a:off x="4940400" y="355120"/>
              <a:ext cx="12924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FC3DAA-2A82-4B20-B9FA-0AB184422C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22400" y="337480"/>
                <a:ext cx="1648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14:cNvPr>
              <p14:cNvContentPartPr/>
              <p14:nvPr/>
            </p14:nvContentPartPr>
            <p14:xfrm>
              <a:off x="5328840" y="427120"/>
              <a:ext cx="164520" cy="294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099FCA-B912-495C-8008-F166310EC05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1200" y="409480"/>
                <a:ext cx="200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14:cNvPr>
              <p14:cNvContentPartPr/>
              <p14:nvPr/>
            </p14:nvContentPartPr>
            <p14:xfrm>
              <a:off x="5611800" y="448720"/>
              <a:ext cx="392400" cy="253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68102B-6035-4E55-A116-955F701FB6C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93800" y="430720"/>
                <a:ext cx="428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14:cNvPr>
              <p14:cNvContentPartPr/>
              <p14:nvPr/>
            </p14:nvContentPartPr>
            <p14:xfrm>
              <a:off x="1845120" y="1045960"/>
              <a:ext cx="24120" cy="42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19885F4-D8B2-489C-A7A9-4D4CEB3AAF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27480" y="1028320"/>
                <a:ext cx="597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14:cNvPr>
              <p14:cNvContentPartPr/>
              <p14:nvPr/>
            </p14:nvContentPartPr>
            <p14:xfrm>
              <a:off x="1851240" y="1218760"/>
              <a:ext cx="48600" cy="3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86AABA7-FBCF-4216-A2DD-BF1C4C49232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33240" y="1201120"/>
                <a:ext cx="842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14:cNvPr>
              <p14:cNvContentPartPr/>
              <p14:nvPr/>
            </p14:nvContentPartPr>
            <p14:xfrm>
              <a:off x="4448280" y="913840"/>
              <a:ext cx="510480" cy="49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00D13DF-7E54-46B5-9A61-DE697B277A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30280" y="896200"/>
                <a:ext cx="5461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14:cNvPr>
              <p14:cNvContentPartPr/>
              <p14:nvPr/>
            </p14:nvContentPartPr>
            <p14:xfrm>
              <a:off x="2986680" y="882520"/>
              <a:ext cx="830160" cy="90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CDE4A8-9712-40FC-9D51-579CE54683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8680" y="864880"/>
                <a:ext cx="86580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14:cNvPr>
              <p14:cNvContentPartPr/>
              <p14:nvPr/>
            </p14:nvContentPartPr>
            <p14:xfrm>
              <a:off x="2221320" y="904120"/>
              <a:ext cx="652680" cy="43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1B7F6A0-525C-4E39-B4DA-BD255822D5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330" y="886120"/>
                <a:ext cx="6883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14:cNvPr>
              <p14:cNvContentPartPr/>
              <p14:nvPr/>
            </p14:nvContentPartPr>
            <p14:xfrm>
              <a:off x="253560" y="966400"/>
              <a:ext cx="1381680" cy="73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DFD37E4-A4A3-4F99-AAA9-14B9980DB5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5915" y="948760"/>
                <a:ext cx="1417329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14:cNvPr>
              <p14:cNvContentPartPr/>
              <p14:nvPr/>
            </p14:nvContentPartPr>
            <p14:xfrm>
              <a:off x="1602840" y="1868920"/>
              <a:ext cx="96120" cy="21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F3E51-42FB-4B52-BEC3-72FBF665D5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85200" y="1851280"/>
                <a:ext cx="1317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14:cNvPr>
              <p14:cNvContentPartPr/>
              <p14:nvPr/>
            </p14:nvContentPartPr>
            <p14:xfrm>
              <a:off x="284160" y="1674520"/>
              <a:ext cx="1190880" cy="429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299A91E-70DA-4D91-A90B-38DDF7DED21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165" y="1656505"/>
                <a:ext cx="1226509" cy="464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14:cNvPr>
              <p14:cNvContentPartPr/>
              <p14:nvPr/>
            </p14:nvContentPartPr>
            <p14:xfrm>
              <a:off x="1744320" y="1675960"/>
              <a:ext cx="276840" cy="407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E4FFBCE-1E8E-430F-B814-53CD7435370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26680" y="1658320"/>
                <a:ext cx="3124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14:cNvPr>
              <p14:cNvContentPartPr/>
              <p14:nvPr/>
            </p14:nvContentPartPr>
            <p14:xfrm>
              <a:off x="2007840" y="1821760"/>
              <a:ext cx="481680" cy="68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764BF8D-091D-4858-B436-F10403C7024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90200" y="1804120"/>
                <a:ext cx="517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14:cNvPr>
              <p14:cNvContentPartPr/>
              <p14:nvPr/>
            </p14:nvContentPartPr>
            <p14:xfrm>
              <a:off x="2692200" y="1833280"/>
              <a:ext cx="8640" cy="1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AED765-CC65-465A-B2C4-E0DF1AAA58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4200" y="1815280"/>
                <a:ext cx="442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14:cNvPr>
              <p14:cNvContentPartPr/>
              <p14:nvPr/>
            </p14:nvContentPartPr>
            <p14:xfrm>
              <a:off x="2691480" y="2001040"/>
              <a:ext cx="11160" cy="2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9BE3C9-C578-4892-BC58-2763C4E74FD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73480" y="1983400"/>
                <a:ext cx="46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14:cNvPr>
              <p14:cNvContentPartPr/>
              <p14:nvPr/>
            </p14:nvContentPartPr>
            <p14:xfrm>
              <a:off x="3017280" y="1628080"/>
              <a:ext cx="1738440" cy="43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1983B-EA57-40E8-8FAB-D44B8B7E2E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99640" y="1610080"/>
                <a:ext cx="17740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14:cNvPr>
              <p14:cNvContentPartPr/>
              <p14:nvPr/>
            </p14:nvContentPartPr>
            <p14:xfrm>
              <a:off x="4968120" y="1564720"/>
              <a:ext cx="676440" cy="34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C2A0783-4F21-4B6A-87AD-DDA09C15231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50120" y="1546739"/>
                <a:ext cx="712080" cy="3812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14:cNvPr>
              <p14:cNvContentPartPr/>
              <p14:nvPr/>
            </p14:nvContentPartPr>
            <p14:xfrm>
              <a:off x="588720" y="2427640"/>
              <a:ext cx="1209240" cy="457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45AF998-220F-4E92-AF6F-449F67B9BF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075" y="2410000"/>
                <a:ext cx="1244891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14:cNvPr>
              <p14:cNvContentPartPr/>
              <p14:nvPr/>
            </p14:nvContentPartPr>
            <p14:xfrm>
              <a:off x="2011080" y="2559400"/>
              <a:ext cx="18720" cy="39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E379805-8FA9-4460-ADAA-E6B700E524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93440" y="2541760"/>
                <a:ext cx="543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14:cNvPr>
              <p14:cNvContentPartPr/>
              <p14:nvPr/>
            </p14:nvContentPartPr>
            <p14:xfrm>
              <a:off x="2039520" y="2719240"/>
              <a:ext cx="1548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7176565-7444-4299-8947-7DA23BE6B37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1880" y="2701600"/>
                <a:ext cx="511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14:cNvPr>
              <p14:cNvContentPartPr/>
              <p14:nvPr/>
            </p14:nvContentPartPr>
            <p14:xfrm>
              <a:off x="2469360" y="2478760"/>
              <a:ext cx="305640" cy="25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AAFA4D-14F5-4203-9EDA-BB4492715FC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51720" y="2461120"/>
                <a:ext cx="3412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14:cNvPr>
              <p14:cNvContentPartPr/>
              <p14:nvPr/>
            </p14:nvContentPartPr>
            <p14:xfrm>
              <a:off x="2871480" y="2671720"/>
              <a:ext cx="14040" cy="61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506D5B-6DEA-43C5-9343-1C02D8B789A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3480" y="2653720"/>
                <a:ext cx="49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14:cNvPr>
              <p14:cNvContentPartPr/>
              <p14:nvPr/>
            </p14:nvContentPartPr>
            <p14:xfrm>
              <a:off x="2885160" y="248884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2A2C4-4526-4C61-9A0D-DD314B7BD9E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7520" y="2470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14:cNvPr>
              <p14:cNvContentPartPr/>
              <p14:nvPr/>
            </p14:nvContentPartPr>
            <p14:xfrm>
              <a:off x="3460080" y="2346640"/>
              <a:ext cx="1319040" cy="43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24AEE0-12D9-4B11-BE87-D6DE945292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42085" y="2328985"/>
                <a:ext cx="1354670" cy="470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14:cNvPr>
              <p14:cNvContentPartPr/>
              <p14:nvPr/>
            </p14:nvContentPartPr>
            <p14:xfrm>
              <a:off x="2996040" y="2417920"/>
              <a:ext cx="1432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B095AD-F761-43DE-B8DE-0257FD1F832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78400" y="2399920"/>
                <a:ext cx="178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14:cNvPr>
              <p14:cNvContentPartPr/>
              <p14:nvPr/>
            </p14:nvContentPartPr>
            <p14:xfrm>
              <a:off x="5824920" y="2235040"/>
              <a:ext cx="67680" cy="370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B08D36-0940-4808-994F-F822FA3423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6920" y="2217040"/>
                <a:ext cx="10332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14:cNvPr>
              <p14:cNvContentPartPr/>
              <p14:nvPr/>
            </p14:nvContentPartPr>
            <p14:xfrm>
              <a:off x="6987360" y="2376880"/>
              <a:ext cx="254520" cy="14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C205E61-8F0A-400D-90BC-5860D3A86B1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69720" y="2359240"/>
                <a:ext cx="290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14:cNvPr>
              <p14:cNvContentPartPr/>
              <p14:nvPr/>
            </p14:nvContentPartPr>
            <p14:xfrm>
              <a:off x="7389120" y="2346640"/>
              <a:ext cx="77400" cy="183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FF6D2C-6664-4003-AE8B-BF553391C9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71120" y="2329000"/>
                <a:ext cx="1130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14:cNvPr>
              <p14:cNvContentPartPr/>
              <p14:nvPr/>
            </p14:nvContentPartPr>
            <p14:xfrm>
              <a:off x="6002760" y="2206600"/>
              <a:ext cx="589320" cy="366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0D9FB2-9C3C-4BEC-B0DC-AEA51CAC39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5109" y="2188600"/>
                <a:ext cx="624982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14:cNvPr>
              <p14:cNvContentPartPr/>
              <p14:nvPr/>
            </p14:nvContentPartPr>
            <p14:xfrm>
              <a:off x="5011680" y="2448160"/>
              <a:ext cx="495000" cy="19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EDEEF7-D9D6-4ADB-B5EC-4D4C37232E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93680" y="2430160"/>
                <a:ext cx="530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14:cNvPr>
              <p14:cNvContentPartPr/>
              <p14:nvPr/>
            </p14:nvContentPartPr>
            <p14:xfrm>
              <a:off x="7690440" y="2225680"/>
              <a:ext cx="35532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AADFFC5-A704-43D8-8D01-DDD3BCD9AB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72800" y="2207680"/>
                <a:ext cx="3909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14:cNvPr>
              <p14:cNvContentPartPr/>
              <p14:nvPr/>
            </p14:nvContentPartPr>
            <p14:xfrm>
              <a:off x="8116680" y="2367160"/>
              <a:ext cx="70920" cy="97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BC0F144-623A-4CFD-91EF-3C3E5E05DCB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98680" y="2349160"/>
                <a:ext cx="10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14:cNvPr>
              <p14:cNvContentPartPr/>
              <p14:nvPr/>
            </p14:nvContentPartPr>
            <p14:xfrm>
              <a:off x="8229360" y="2375080"/>
              <a:ext cx="150120" cy="83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AE0737F-C2F4-470F-BEFB-9AA193D74C1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211360" y="2357080"/>
                <a:ext cx="1857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14:cNvPr>
              <p14:cNvContentPartPr/>
              <p14:nvPr/>
            </p14:nvContentPartPr>
            <p14:xfrm>
              <a:off x="8400720" y="2215600"/>
              <a:ext cx="155160" cy="25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BFD30A-D9AF-4522-9D05-1FEC9D8B223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383080" y="2197600"/>
                <a:ext cx="190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14:cNvPr>
              <p14:cNvContentPartPr/>
              <p14:nvPr/>
            </p14:nvContentPartPr>
            <p14:xfrm>
              <a:off x="8583240" y="2331880"/>
              <a:ext cx="387000" cy="447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29BD9AF-169D-430B-8EC0-1DCCAB6AD9D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65600" y="2313880"/>
                <a:ext cx="4226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BC80208-625A-433F-9D8D-CF456E4C4D75}"/>
                  </a:ext>
                </a:extLst>
              </p14:cNvPr>
              <p14:cNvContentPartPr/>
              <p14:nvPr/>
            </p14:nvContentPartPr>
            <p14:xfrm>
              <a:off x="2061840" y="3271120"/>
              <a:ext cx="1063800" cy="740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BC80208-625A-433F-9D8D-CF456E4C4D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4200" y="3253120"/>
                <a:ext cx="1099440" cy="77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60DB8CE-F89A-4EEA-97E2-5D9E80448D64}"/>
                  </a:ext>
                </a:extLst>
              </p14:cNvPr>
              <p14:cNvContentPartPr/>
              <p14:nvPr/>
            </p14:nvContentPartPr>
            <p14:xfrm>
              <a:off x="3494280" y="2722480"/>
              <a:ext cx="5164200" cy="27918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60DB8CE-F89A-4EEA-97E2-5D9E80448D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76281" y="2704838"/>
                <a:ext cx="5199838" cy="28274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01A0D02-0DA6-457E-AE25-59F20EA4A917}"/>
                  </a:ext>
                </a:extLst>
              </p14:cNvPr>
              <p14:cNvContentPartPr/>
              <p14:nvPr/>
            </p14:nvContentPartPr>
            <p14:xfrm>
              <a:off x="6328280" y="1544920"/>
              <a:ext cx="163440" cy="2739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01A0D02-0DA6-457E-AE25-59F20EA4A91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10280" y="1527280"/>
                <a:ext cx="1990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C874460-858E-4209-AB11-6873E016E3C0}"/>
                  </a:ext>
                </a:extLst>
              </p14:cNvPr>
              <p14:cNvContentPartPr/>
              <p14:nvPr/>
            </p14:nvContentPartPr>
            <p14:xfrm>
              <a:off x="6585680" y="1736800"/>
              <a:ext cx="8280" cy="590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C874460-858E-4209-AB11-6873E016E3C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67680" y="1719160"/>
                <a:ext cx="4392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A2EBF1-F7B5-406E-8532-4FF6F03E485D}"/>
                  </a:ext>
                </a:extLst>
              </p14:cNvPr>
              <p14:cNvContentPartPr/>
              <p14:nvPr/>
            </p14:nvContentPartPr>
            <p14:xfrm>
              <a:off x="6705200" y="1532680"/>
              <a:ext cx="236880" cy="2487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A2EBF1-F7B5-406E-8532-4FF6F03E485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87200" y="1515040"/>
                <a:ext cx="272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A860BF9-C0F0-4F37-B0C6-C55B545B645F}"/>
                  </a:ext>
                </a:extLst>
              </p14:cNvPr>
              <p14:cNvContentPartPr/>
              <p14:nvPr/>
            </p14:nvContentPartPr>
            <p14:xfrm>
              <a:off x="5973680" y="1412080"/>
              <a:ext cx="183240" cy="5292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A860BF9-C0F0-4F37-B0C6-C55B545B645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56040" y="1394080"/>
                <a:ext cx="218880" cy="56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821396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14:cNvPr>
              <p14:cNvContentPartPr/>
              <p14:nvPr/>
            </p14:nvContentPartPr>
            <p14:xfrm>
              <a:off x="6877920" y="5973280"/>
              <a:ext cx="687960" cy="3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CF5F4D-0EDB-4A61-8B0E-A8653B3E833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860280" y="5937640"/>
                <a:ext cx="723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14:cNvPr>
              <p14:cNvContentPartPr/>
              <p14:nvPr/>
            </p14:nvContentPartPr>
            <p14:xfrm>
              <a:off x="263640" y="6287920"/>
              <a:ext cx="54205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2B59E70-FAA4-4C64-8294-7E7A09B8C6E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46000" y="6252280"/>
                <a:ext cx="54561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14:cNvPr>
              <p14:cNvContentPartPr/>
              <p14:nvPr/>
            </p14:nvContentPartPr>
            <p14:xfrm>
              <a:off x="4673280" y="812320"/>
              <a:ext cx="2489760" cy="660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55280" y="794670"/>
                <a:ext cx="252540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14:cNvPr>
              <p14:cNvContentPartPr/>
              <p14:nvPr/>
            </p14:nvContentPartPr>
            <p14:xfrm>
              <a:off x="629760" y="1817080"/>
              <a:ext cx="182160" cy="25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11760" y="1799440"/>
                <a:ext cx="217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14:cNvPr>
              <p14:cNvContentPartPr/>
              <p14:nvPr/>
            </p14:nvContentPartPr>
            <p14:xfrm>
              <a:off x="579000" y="1619080"/>
              <a:ext cx="240480" cy="57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000" y="16014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14:cNvPr>
              <p14:cNvContentPartPr/>
              <p14:nvPr/>
            </p14:nvContentPartPr>
            <p14:xfrm>
              <a:off x="1472880" y="1889440"/>
              <a:ext cx="1501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454880" y="187144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14:cNvPr>
              <p14:cNvContentPartPr/>
              <p14:nvPr/>
            </p14:nvContentPartPr>
            <p14:xfrm>
              <a:off x="1503120" y="2001040"/>
              <a:ext cx="164880" cy="2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85480" y="1983400"/>
                <a:ext cx="200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14:cNvPr>
              <p14:cNvContentPartPr/>
              <p14:nvPr/>
            </p14:nvContentPartPr>
            <p14:xfrm>
              <a:off x="1881480" y="1848760"/>
              <a:ext cx="108360" cy="19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863840" y="1830760"/>
                <a:ext cx="1440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14:cNvPr>
              <p14:cNvContentPartPr/>
              <p14:nvPr/>
            </p14:nvContentPartPr>
            <p14:xfrm>
              <a:off x="1818120" y="1656880"/>
              <a:ext cx="175320" cy="105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00120" y="1638880"/>
                <a:ext cx="210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14:cNvPr>
              <p14:cNvContentPartPr/>
              <p14:nvPr/>
            </p14:nvContentPartPr>
            <p14:xfrm>
              <a:off x="913440" y="1736800"/>
              <a:ext cx="410400" cy="350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895456" y="1719160"/>
                <a:ext cx="446009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14:cNvPr>
              <p14:cNvContentPartPr/>
              <p14:nvPr/>
            </p14:nvContentPartPr>
            <p14:xfrm>
              <a:off x="3138960" y="1632400"/>
              <a:ext cx="142920" cy="10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21320" y="1614760"/>
                <a:ext cx="1785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14:cNvPr>
              <p14:cNvContentPartPr/>
              <p14:nvPr/>
            </p14:nvContentPartPr>
            <p14:xfrm>
              <a:off x="3442080" y="1598920"/>
              <a:ext cx="437760" cy="5979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4440" y="1580931"/>
                <a:ext cx="473400" cy="633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14:cNvPr>
              <p14:cNvContentPartPr/>
              <p14:nvPr/>
            </p14:nvContentPartPr>
            <p14:xfrm>
              <a:off x="2813880" y="1798000"/>
              <a:ext cx="465480" cy="376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795880" y="1780000"/>
                <a:ext cx="5011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14:cNvPr>
              <p14:cNvContentPartPr/>
              <p14:nvPr/>
            </p14:nvContentPartPr>
            <p14:xfrm>
              <a:off x="2102520" y="1582720"/>
              <a:ext cx="448200" cy="60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084866" y="1565069"/>
                <a:ext cx="483869" cy="6361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14:cNvPr>
              <p14:cNvContentPartPr/>
              <p14:nvPr/>
            </p14:nvContentPartPr>
            <p14:xfrm>
              <a:off x="4581840" y="1670200"/>
              <a:ext cx="751320" cy="37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63840" y="1652200"/>
                <a:ext cx="7869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14:cNvPr>
              <p14:cNvContentPartPr/>
              <p14:nvPr/>
            </p14:nvContentPartPr>
            <p14:xfrm>
              <a:off x="5638440" y="1665520"/>
              <a:ext cx="529200" cy="65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20800" y="1647520"/>
                <a:ext cx="564840" cy="68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14:cNvPr>
              <p14:cNvContentPartPr/>
              <p14:nvPr/>
            </p14:nvContentPartPr>
            <p14:xfrm>
              <a:off x="6369960" y="1541320"/>
              <a:ext cx="1330200" cy="71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52325" y="1523320"/>
                <a:ext cx="1365830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14:cNvPr>
              <p14:cNvContentPartPr/>
              <p14:nvPr/>
            </p14:nvContentPartPr>
            <p14:xfrm>
              <a:off x="7822560" y="1429360"/>
              <a:ext cx="965880" cy="693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04920" y="1411360"/>
                <a:ext cx="100152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14:cNvPr>
              <p14:cNvContentPartPr/>
              <p14:nvPr/>
            </p14:nvContentPartPr>
            <p14:xfrm>
              <a:off x="446880" y="2610880"/>
              <a:ext cx="269640" cy="282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28880" y="2593240"/>
                <a:ext cx="305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14:cNvPr>
              <p14:cNvContentPartPr/>
              <p14:nvPr/>
            </p14:nvContentPartPr>
            <p14:xfrm>
              <a:off x="1706520" y="2610880"/>
              <a:ext cx="16452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688520" y="259324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14:cNvPr>
              <p14:cNvContentPartPr/>
              <p14:nvPr/>
            </p14:nvContentPartPr>
            <p14:xfrm>
              <a:off x="1747200" y="2702320"/>
              <a:ext cx="1540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729200" y="268432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14:cNvPr>
              <p14:cNvContentPartPr/>
              <p14:nvPr/>
            </p14:nvContentPartPr>
            <p14:xfrm>
              <a:off x="924240" y="2371480"/>
              <a:ext cx="538920" cy="62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906252" y="2353480"/>
                <a:ext cx="574536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14:cNvPr>
              <p14:cNvContentPartPr/>
              <p14:nvPr/>
            </p14:nvContentPartPr>
            <p14:xfrm>
              <a:off x="2153640" y="2651200"/>
              <a:ext cx="13500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36000" y="2633560"/>
                <a:ext cx="170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14:cNvPr>
              <p14:cNvContentPartPr/>
              <p14:nvPr/>
            </p14:nvContentPartPr>
            <p14:xfrm>
              <a:off x="2488800" y="2474800"/>
              <a:ext cx="747000" cy="452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471160" y="2457146"/>
                <a:ext cx="78264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C25565-6562-4359-8E1D-38FFF85BDD17}"/>
                  </a:ext>
                </a:extLst>
              </p14:cNvPr>
              <p14:cNvContentPartPr/>
              <p14:nvPr/>
            </p14:nvContentPartPr>
            <p14:xfrm>
              <a:off x="3590400" y="2438080"/>
              <a:ext cx="265680" cy="58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C25565-6562-4359-8E1D-38FFF85BDD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72760" y="2420440"/>
                <a:ext cx="30132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68EF8C-0061-4081-B780-F09D1B08657F}"/>
                  </a:ext>
                </a:extLst>
              </p14:cNvPr>
              <p14:cNvContentPartPr/>
              <p14:nvPr/>
            </p14:nvContentPartPr>
            <p14:xfrm>
              <a:off x="4174680" y="2358880"/>
              <a:ext cx="169920" cy="304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68EF8C-0061-4081-B780-F09D1B08657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57040" y="2340880"/>
                <a:ext cx="2055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C2AC4D-2D3B-42F3-A758-C0AB897026FF}"/>
                  </a:ext>
                </a:extLst>
              </p14:cNvPr>
              <p14:cNvContentPartPr/>
              <p14:nvPr/>
            </p14:nvContentPartPr>
            <p14:xfrm>
              <a:off x="4434600" y="2458600"/>
              <a:ext cx="215640" cy="234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C2AC4D-2D3B-42F3-A758-C0AB897026F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416960" y="2440600"/>
                <a:ext cx="2512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E4D197-C553-42FF-8E5C-E8BF5CA0B238}"/>
                  </a:ext>
                </a:extLst>
              </p14:cNvPr>
              <p14:cNvContentPartPr/>
              <p14:nvPr/>
            </p14:nvContentPartPr>
            <p14:xfrm>
              <a:off x="4073880" y="2710960"/>
              <a:ext cx="416520" cy="3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E4D197-C553-42FF-8E5C-E8BF5CA0B23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055880" y="2693320"/>
                <a:ext cx="4521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3E12366-8528-4AC5-8D21-2E47E386EFE7}"/>
                  </a:ext>
                </a:extLst>
              </p14:cNvPr>
              <p14:cNvContentPartPr/>
              <p14:nvPr/>
            </p14:nvContentPartPr>
            <p14:xfrm>
              <a:off x="4114200" y="2727160"/>
              <a:ext cx="156960" cy="252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3E12366-8528-4AC5-8D21-2E47E386EFE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096560" y="2709160"/>
                <a:ext cx="19260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03EEE0F-09B5-442D-9438-895E7F7BE8DD}"/>
                  </a:ext>
                </a:extLst>
              </p14:cNvPr>
              <p14:cNvContentPartPr/>
              <p14:nvPr/>
            </p14:nvContentPartPr>
            <p14:xfrm>
              <a:off x="4354680" y="2743000"/>
              <a:ext cx="101160" cy="224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03EEE0F-09B5-442D-9438-895E7F7BE8D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37040" y="2725360"/>
                <a:ext cx="1368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7057B00-381B-458E-BBB1-105CB34D309F}"/>
                  </a:ext>
                </a:extLst>
              </p14:cNvPr>
              <p14:cNvContentPartPr/>
              <p14:nvPr/>
            </p14:nvContentPartPr>
            <p14:xfrm>
              <a:off x="4287360" y="2854600"/>
              <a:ext cx="19152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7057B00-381B-458E-BBB1-105CB34D309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69360" y="2836960"/>
                <a:ext cx="22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5200ADD-2D98-4562-98AC-A1B76DD68C60}"/>
                  </a:ext>
                </a:extLst>
              </p14:cNvPr>
              <p14:cNvContentPartPr/>
              <p14:nvPr/>
            </p14:nvContentPartPr>
            <p14:xfrm>
              <a:off x="4815480" y="2395240"/>
              <a:ext cx="1797480" cy="511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5200ADD-2D98-4562-98AC-A1B76DD68C6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97840" y="2377600"/>
                <a:ext cx="183312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CA9B505-2FA9-4CA2-B3FD-5810D690A78F}"/>
                  </a:ext>
                </a:extLst>
              </p14:cNvPr>
              <p14:cNvContentPartPr/>
              <p14:nvPr/>
            </p14:nvContentPartPr>
            <p14:xfrm>
              <a:off x="6786840" y="2316040"/>
              <a:ext cx="1597320" cy="540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CA9B505-2FA9-4CA2-B3FD-5810D690A78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768840" y="2298052"/>
                <a:ext cx="1632960" cy="575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9FFD94-D08D-4ED5-9B60-E74FDB366599}"/>
                  </a:ext>
                </a:extLst>
              </p14:cNvPr>
              <p14:cNvContentPartPr/>
              <p14:nvPr/>
            </p14:nvContentPartPr>
            <p14:xfrm>
              <a:off x="324840" y="3271120"/>
              <a:ext cx="289080" cy="30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9FFD94-D08D-4ED5-9B60-E74FDB36659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06840" y="3253120"/>
                <a:ext cx="3247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4ADBED4-0B4B-4F11-B64C-BF44F36F12F4}"/>
                  </a:ext>
                </a:extLst>
              </p14:cNvPr>
              <p14:cNvContentPartPr/>
              <p14:nvPr/>
            </p14:nvContentPartPr>
            <p14:xfrm>
              <a:off x="1706520" y="3413320"/>
              <a:ext cx="15192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4ADBED4-0B4B-4F11-B64C-BF44F36F12F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88520" y="33956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8B8FAB4-CB91-4B52-B186-5944CAFBCB13}"/>
                  </a:ext>
                </a:extLst>
              </p14:cNvPr>
              <p14:cNvContentPartPr/>
              <p14:nvPr/>
            </p14:nvContentPartPr>
            <p14:xfrm>
              <a:off x="1726680" y="3504760"/>
              <a:ext cx="145080" cy="10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8B8FAB4-CB91-4B52-B186-5944CAFBCB1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709040" y="3487120"/>
                <a:ext cx="1807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981032-31F7-4442-B5DD-3843C4654063}"/>
                  </a:ext>
                </a:extLst>
              </p14:cNvPr>
              <p14:cNvContentPartPr/>
              <p14:nvPr/>
            </p14:nvContentPartPr>
            <p14:xfrm>
              <a:off x="883560" y="3134680"/>
              <a:ext cx="632520" cy="712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981032-31F7-4442-B5DD-3843C465406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5560" y="3116680"/>
                <a:ext cx="66816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DED320-FC4A-4E40-89B2-E5427E3F30B5}"/>
                  </a:ext>
                </a:extLst>
              </p14:cNvPr>
              <p14:cNvContentPartPr/>
              <p14:nvPr/>
            </p14:nvContentPartPr>
            <p14:xfrm>
              <a:off x="2059320" y="3322240"/>
              <a:ext cx="639360" cy="40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DED320-FC4A-4E40-89B2-E5427E3F30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41680" y="3304256"/>
                <a:ext cx="675000" cy="443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2D03764-E28A-4593-A78F-DBCC26F36C92}"/>
                  </a:ext>
                </a:extLst>
              </p14:cNvPr>
              <p14:cNvContentPartPr/>
              <p14:nvPr/>
            </p14:nvContentPartPr>
            <p14:xfrm>
              <a:off x="2976600" y="3179320"/>
              <a:ext cx="1888920" cy="593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2D03764-E28A-4593-A78F-DBCC26F36C9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958960" y="3161680"/>
                <a:ext cx="1924560" cy="62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000E8F0-FD38-4A5F-825B-86C41B09B6FF}"/>
                  </a:ext>
                </a:extLst>
              </p14:cNvPr>
              <p14:cNvContentPartPr/>
              <p14:nvPr/>
            </p14:nvContentPartPr>
            <p14:xfrm>
              <a:off x="5318760" y="3313240"/>
              <a:ext cx="1062000" cy="439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000E8F0-FD38-4A5F-825B-86C41B09B6F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00766" y="3295240"/>
                <a:ext cx="1097628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22656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9720" y="420856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399256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4880" y="397456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424132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86080" y="422332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435796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16680" y="434032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429748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21320" y="427948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407212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2360" y="405412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408400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41720" y="406600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428704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851240" y="426940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403612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080640" y="401848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397096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74808" y="395332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14916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38760" y="413116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428632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08160" y="426835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403324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831600" y="401560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392164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716480" y="390364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388096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32400" y="386296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0830F4B-140E-497B-AA52-5A5238B9E70C}"/>
                  </a:ext>
                </a:extLst>
              </p14:cNvPr>
              <p14:cNvContentPartPr/>
              <p14:nvPr/>
            </p14:nvContentPartPr>
            <p14:xfrm>
              <a:off x="-37320" y="3623560"/>
              <a:ext cx="7377840" cy="1042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0830F4B-140E-497B-AA52-5A5238B9E70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-54960" y="3587560"/>
                <a:ext cx="7413480" cy="111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586138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14:cNvPr>
              <p14:cNvContentPartPr/>
              <p14:nvPr/>
            </p14:nvContentPartPr>
            <p14:xfrm>
              <a:off x="616800" y="126520"/>
              <a:ext cx="198720" cy="9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837902-A42B-4DFA-9196-BFF2058C214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9160" y="108880"/>
                <a:ext cx="2343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14:cNvPr>
              <p14:cNvContentPartPr/>
              <p14:nvPr/>
            </p14:nvContentPartPr>
            <p14:xfrm>
              <a:off x="619320" y="278080"/>
              <a:ext cx="335160" cy="322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641301-385E-4146-8F7E-07332DE9941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01320" y="260080"/>
                <a:ext cx="37080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14:cNvPr>
              <p14:cNvContentPartPr/>
              <p14:nvPr/>
            </p14:nvContentPartPr>
            <p14:xfrm>
              <a:off x="1106760" y="242800"/>
              <a:ext cx="84384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FDCB37-874D-40CA-99A1-2EA827FDE6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89112" y="224800"/>
                <a:ext cx="87949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14:cNvPr>
              <p14:cNvContentPartPr/>
              <p14:nvPr/>
            </p14:nvContentPartPr>
            <p14:xfrm>
              <a:off x="2132040" y="446560"/>
              <a:ext cx="123480" cy="16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71BCC2-1B75-4D84-9943-E8E27259B9C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14040" y="428920"/>
                <a:ext cx="1591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14:cNvPr>
              <p14:cNvContentPartPr/>
              <p14:nvPr/>
            </p14:nvContentPartPr>
            <p14:xfrm>
              <a:off x="2407440" y="145960"/>
              <a:ext cx="278640" cy="97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3942D0-25E2-40A8-8A21-A0327C25F3A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89800" y="127960"/>
                <a:ext cx="314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14:cNvPr>
              <p14:cNvContentPartPr/>
              <p14:nvPr/>
            </p14:nvContentPartPr>
            <p14:xfrm>
              <a:off x="3037440" y="284200"/>
              <a:ext cx="968400" cy="23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8D3492-71BD-4A29-9EA7-053CD1D0A6B9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9440" y="266560"/>
                <a:ext cx="10040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14:cNvPr>
              <p14:cNvContentPartPr/>
              <p14:nvPr/>
            </p14:nvContentPartPr>
            <p14:xfrm>
              <a:off x="2549640" y="309040"/>
              <a:ext cx="305640" cy="373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4D3E8F8-A6AE-4AAF-BD3A-0B2C94E292D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31979" y="291040"/>
                <a:ext cx="341322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14:cNvPr>
              <p14:cNvContentPartPr/>
              <p14:nvPr/>
            </p14:nvContentPartPr>
            <p14:xfrm>
              <a:off x="4134000" y="522520"/>
              <a:ext cx="110880" cy="157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ADAB61-9254-4F94-80D6-FAD1C656A5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116360" y="504880"/>
                <a:ext cx="146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14:cNvPr>
              <p14:cNvContentPartPr/>
              <p14:nvPr/>
            </p14:nvContentPartPr>
            <p14:xfrm>
              <a:off x="4515960" y="324520"/>
              <a:ext cx="17784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01304E3-0EA5-4102-A397-B1649ED590C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98320" y="306880"/>
                <a:ext cx="2134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14:cNvPr>
              <p14:cNvContentPartPr/>
              <p14:nvPr/>
            </p14:nvContentPartPr>
            <p14:xfrm>
              <a:off x="4531080" y="314440"/>
              <a:ext cx="147240" cy="22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8BDD3-C67C-4C7E-AF26-5BC6F2B9F25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13080" y="296800"/>
                <a:ext cx="1828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14:cNvPr>
              <p14:cNvContentPartPr/>
              <p14:nvPr/>
            </p14:nvContentPartPr>
            <p14:xfrm>
              <a:off x="4805400" y="365200"/>
              <a:ext cx="11304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2F92EC2-8D00-40FD-A1ED-7C99E7F965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87400" y="347560"/>
                <a:ext cx="148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14:cNvPr>
              <p14:cNvContentPartPr/>
              <p14:nvPr/>
            </p14:nvContentPartPr>
            <p14:xfrm>
              <a:off x="4805400" y="466720"/>
              <a:ext cx="1324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B577D6-0664-4E3C-8EB2-3B5BDB630F8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87400" y="449080"/>
                <a:ext cx="168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14:cNvPr>
              <p14:cNvContentPartPr/>
              <p14:nvPr/>
            </p14:nvContentPartPr>
            <p14:xfrm>
              <a:off x="5130480" y="293560"/>
              <a:ext cx="120960" cy="263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0A550E7-2C03-4689-929D-6914B09598D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112480" y="275560"/>
                <a:ext cx="156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14:cNvPr>
              <p14:cNvContentPartPr/>
              <p14:nvPr/>
            </p14:nvContentPartPr>
            <p14:xfrm>
              <a:off x="5354040" y="374560"/>
              <a:ext cx="260640" cy="15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07A22-3F48-4BC9-917A-DDD0B218045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336040" y="356920"/>
                <a:ext cx="296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14:cNvPr>
              <p14:cNvContentPartPr/>
              <p14:nvPr/>
            </p14:nvContentPartPr>
            <p14:xfrm>
              <a:off x="5791080" y="385720"/>
              <a:ext cx="111600" cy="11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0374331-75D1-42A4-BFA4-B94B4EAD626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73080" y="367720"/>
                <a:ext cx="147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14:cNvPr>
              <p14:cNvContentPartPr/>
              <p14:nvPr/>
            </p14:nvContentPartPr>
            <p14:xfrm>
              <a:off x="6278520" y="212920"/>
              <a:ext cx="10080" cy="110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6EF9DF-67F3-45B9-B9DD-CC8CB6AA55C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60880" y="194920"/>
                <a:ext cx="45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14:cNvPr>
              <p14:cNvContentPartPr/>
              <p14:nvPr/>
            </p14:nvContentPartPr>
            <p14:xfrm>
              <a:off x="6187080" y="364840"/>
              <a:ext cx="203760" cy="1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3429AD-9302-4870-9593-09303318617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69440" y="347200"/>
                <a:ext cx="239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14:cNvPr>
              <p14:cNvContentPartPr/>
              <p14:nvPr/>
            </p14:nvContentPartPr>
            <p14:xfrm>
              <a:off x="6230640" y="416320"/>
              <a:ext cx="119160" cy="249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9643E1-F9D7-4436-B591-047ED9429EA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213053" y="398680"/>
                <a:ext cx="154693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14:cNvPr>
              <p14:cNvContentPartPr/>
              <p14:nvPr/>
            </p14:nvContentPartPr>
            <p14:xfrm>
              <a:off x="6522600" y="208240"/>
              <a:ext cx="984600" cy="47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447FA-2941-4EFC-AEF1-6DEDB33B736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504600" y="190240"/>
                <a:ext cx="10202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14:cNvPr>
              <p14:cNvContentPartPr/>
              <p14:nvPr/>
            </p14:nvContentPartPr>
            <p14:xfrm>
              <a:off x="8031360" y="172600"/>
              <a:ext cx="218520" cy="50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3601D0-1B25-47EE-BC84-1C459D842D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13720" y="154600"/>
                <a:ext cx="25416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14:cNvPr>
              <p14:cNvContentPartPr/>
              <p14:nvPr/>
            </p14:nvContentPartPr>
            <p14:xfrm>
              <a:off x="506280" y="916360"/>
              <a:ext cx="186120" cy="516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938F6DF-1F45-4745-B368-8506CA3046C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8640" y="898720"/>
                <a:ext cx="2217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14:cNvPr>
              <p14:cNvContentPartPr/>
              <p14:nvPr/>
            </p14:nvContentPartPr>
            <p14:xfrm>
              <a:off x="852960" y="1015720"/>
              <a:ext cx="14400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8BD557-2F42-4EF5-830F-F4A0D65B3ED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5320" y="9980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14:cNvPr>
              <p14:cNvContentPartPr/>
              <p14:nvPr/>
            </p14:nvContentPartPr>
            <p14:xfrm>
              <a:off x="852960" y="1137400"/>
              <a:ext cx="12240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180D9F-360A-4AC7-9634-FD2503F869A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35320" y="111976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14:cNvPr>
              <p14:cNvContentPartPr/>
              <p14:nvPr/>
            </p14:nvContentPartPr>
            <p14:xfrm>
              <a:off x="1135920" y="842920"/>
              <a:ext cx="1053360" cy="45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808ED3-9AC1-4AC5-9CE8-E3399E4ED11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18280" y="825280"/>
                <a:ext cx="10890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14:cNvPr>
              <p14:cNvContentPartPr/>
              <p14:nvPr/>
            </p14:nvContentPartPr>
            <p14:xfrm>
              <a:off x="2488080" y="1056040"/>
              <a:ext cx="15012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03FB45-F84E-436B-97C5-6807374293B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470080" y="1038400"/>
                <a:ext cx="185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14:cNvPr>
              <p14:cNvContentPartPr/>
              <p14:nvPr/>
            </p14:nvContentPartPr>
            <p14:xfrm>
              <a:off x="2569440" y="954880"/>
              <a:ext cx="11160" cy="188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71B05DA-6323-4FAE-AE32-02A20B26483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551800" y="936880"/>
                <a:ext cx="468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14:cNvPr>
              <p14:cNvContentPartPr/>
              <p14:nvPr/>
            </p14:nvContentPartPr>
            <p14:xfrm>
              <a:off x="2842680" y="783880"/>
              <a:ext cx="1550520" cy="54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3481D5-2888-4C34-A7B1-59C353DA2A2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824684" y="765880"/>
                <a:ext cx="1586152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14:cNvPr>
              <p14:cNvContentPartPr/>
              <p14:nvPr/>
            </p14:nvContentPartPr>
            <p14:xfrm>
              <a:off x="4375560" y="1157920"/>
              <a:ext cx="166320" cy="210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4B47BC-9B76-45DE-A31B-B0C0754F4F8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57560" y="1139920"/>
                <a:ext cx="2019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14:cNvPr>
              <p14:cNvContentPartPr/>
              <p14:nvPr/>
            </p14:nvContentPartPr>
            <p14:xfrm>
              <a:off x="4673280" y="812320"/>
              <a:ext cx="2489760" cy="660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3077D43-0E12-41FC-A182-02BEC5CCC78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655280" y="794670"/>
                <a:ext cx="252540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14:cNvPr>
              <p14:cNvContentPartPr/>
              <p14:nvPr/>
            </p14:nvContentPartPr>
            <p14:xfrm>
              <a:off x="629760" y="1817080"/>
              <a:ext cx="182160" cy="25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6CBE56-64C2-43BC-9FF1-E4A9C5FA0D9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11760" y="1799440"/>
                <a:ext cx="217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14:cNvPr>
              <p14:cNvContentPartPr/>
              <p14:nvPr/>
            </p14:nvContentPartPr>
            <p14:xfrm>
              <a:off x="579000" y="1619080"/>
              <a:ext cx="240480" cy="57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7BF29B-3E44-441C-864C-7D7ACB24E85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61000" y="1601440"/>
                <a:ext cx="276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14:cNvPr>
              <p14:cNvContentPartPr/>
              <p14:nvPr/>
            </p14:nvContentPartPr>
            <p14:xfrm>
              <a:off x="1472880" y="1889440"/>
              <a:ext cx="1501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981F4FE-4E4E-4827-9088-B016CA5C6C9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454880" y="1871440"/>
                <a:ext cx="185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14:cNvPr>
              <p14:cNvContentPartPr/>
              <p14:nvPr/>
            </p14:nvContentPartPr>
            <p14:xfrm>
              <a:off x="1503120" y="2001040"/>
              <a:ext cx="164880" cy="2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0427144-4D81-4EB9-843F-032B92EAF85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485480" y="1983400"/>
                <a:ext cx="200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14:cNvPr>
              <p14:cNvContentPartPr/>
              <p14:nvPr/>
            </p14:nvContentPartPr>
            <p14:xfrm>
              <a:off x="1881480" y="1848760"/>
              <a:ext cx="108360" cy="193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F3E5942-D1CE-4D36-85E2-4E9430811FE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63840" y="1830760"/>
                <a:ext cx="1440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14:cNvPr>
              <p14:cNvContentPartPr/>
              <p14:nvPr/>
            </p14:nvContentPartPr>
            <p14:xfrm>
              <a:off x="1818120" y="1656880"/>
              <a:ext cx="175320" cy="105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37E368-4C0E-4372-B194-32851132EC2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800120" y="1638880"/>
                <a:ext cx="2109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14:cNvPr>
              <p14:cNvContentPartPr/>
              <p14:nvPr/>
            </p14:nvContentPartPr>
            <p14:xfrm>
              <a:off x="913440" y="1736800"/>
              <a:ext cx="410400" cy="350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6AA35C-17F8-4253-BE63-CFFAB6456B6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895456" y="1719160"/>
                <a:ext cx="446009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14:cNvPr>
              <p14:cNvContentPartPr/>
              <p14:nvPr/>
            </p14:nvContentPartPr>
            <p14:xfrm>
              <a:off x="3138960" y="1632400"/>
              <a:ext cx="142920" cy="10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1A8F978-EE41-4C5F-843E-79D6D84C93B5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121320" y="1614760"/>
                <a:ext cx="1785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14:cNvPr>
              <p14:cNvContentPartPr/>
              <p14:nvPr/>
            </p14:nvContentPartPr>
            <p14:xfrm>
              <a:off x="3442080" y="1598920"/>
              <a:ext cx="437760" cy="5979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FD17786-8081-49C6-A04F-4176C2FD346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424440" y="1580931"/>
                <a:ext cx="473400" cy="633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14:cNvPr>
              <p14:cNvContentPartPr/>
              <p14:nvPr/>
            </p14:nvContentPartPr>
            <p14:xfrm>
              <a:off x="2813880" y="1798000"/>
              <a:ext cx="465480" cy="376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20E69CE-BEFB-4FB0-8CBB-D603BA8C237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795880" y="1780000"/>
                <a:ext cx="5011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14:cNvPr>
              <p14:cNvContentPartPr/>
              <p14:nvPr/>
            </p14:nvContentPartPr>
            <p14:xfrm>
              <a:off x="2102520" y="1582720"/>
              <a:ext cx="448200" cy="60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FB70DD6-0DE9-4566-9C3D-5E8AE0CC32A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084866" y="1565069"/>
                <a:ext cx="483869" cy="6361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14:cNvPr>
              <p14:cNvContentPartPr/>
              <p14:nvPr/>
            </p14:nvContentPartPr>
            <p14:xfrm>
              <a:off x="4581840" y="1670200"/>
              <a:ext cx="751320" cy="37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962478-DABA-488E-8941-7298F8763BF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63840" y="1652200"/>
                <a:ext cx="7869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14:cNvPr>
              <p14:cNvContentPartPr/>
              <p14:nvPr/>
            </p14:nvContentPartPr>
            <p14:xfrm>
              <a:off x="5638440" y="1665520"/>
              <a:ext cx="529200" cy="65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FC289ED-D245-448C-BE4C-0EDD7E2A75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620800" y="1647520"/>
                <a:ext cx="564840" cy="68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14:cNvPr>
              <p14:cNvContentPartPr/>
              <p14:nvPr/>
            </p14:nvContentPartPr>
            <p14:xfrm>
              <a:off x="6369960" y="1541320"/>
              <a:ext cx="1330200" cy="71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22D3707-B3EB-41C1-A882-E7A5B402F3B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352325" y="1523320"/>
                <a:ext cx="1365830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14:cNvPr>
              <p14:cNvContentPartPr/>
              <p14:nvPr/>
            </p14:nvContentPartPr>
            <p14:xfrm>
              <a:off x="7822560" y="1429360"/>
              <a:ext cx="965880" cy="693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0BA278E-E55E-4640-BC6E-1E8A139307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804920" y="1411360"/>
                <a:ext cx="100152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14:cNvPr>
              <p14:cNvContentPartPr/>
              <p14:nvPr/>
            </p14:nvContentPartPr>
            <p14:xfrm>
              <a:off x="446880" y="2610880"/>
              <a:ext cx="269640" cy="282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213CE8-110A-4971-A175-7B90E5656C5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28880" y="2593240"/>
                <a:ext cx="305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14:cNvPr>
              <p14:cNvContentPartPr/>
              <p14:nvPr/>
            </p14:nvContentPartPr>
            <p14:xfrm>
              <a:off x="1706520" y="2610880"/>
              <a:ext cx="164520" cy="1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06CE22D-CE53-4CCB-A779-62C5B36929A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688520" y="259324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14:cNvPr>
              <p14:cNvContentPartPr/>
              <p14:nvPr/>
            </p14:nvContentPartPr>
            <p14:xfrm>
              <a:off x="1747200" y="2702320"/>
              <a:ext cx="1540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64655F3-B0FD-454F-9C3F-E016C64275C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729200" y="268432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14:cNvPr>
              <p14:cNvContentPartPr/>
              <p14:nvPr/>
            </p14:nvContentPartPr>
            <p14:xfrm>
              <a:off x="924240" y="2371480"/>
              <a:ext cx="538920" cy="626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EB4D871-4894-468D-BB9B-8B86DD9303B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906252" y="2353480"/>
                <a:ext cx="574536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14:cNvPr>
              <p14:cNvContentPartPr/>
              <p14:nvPr/>
            </p14:nvContentPartPr>
            <p14:xfrm>
              <a:off x="2153640" y="2651200"/>
              <a:ext cx="13500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74E5BF-5F80-4292-9352-F9E99D53612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136000" y="2633560"/>
                <a:ext cx="170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14:cNvPr>
              <p14:cNvContentPartPr/>
              <p14:nvPr/>
            </p14:nvContentPartPr>
            <p14:xfrm>
              <a:off x="2488800" y="2474800"/>
              <a:ext cx="747000" cy="452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FAA5D7B-7AFA-43DD-87F3-D6029E3CCFC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471160" y="2457146"/>
                <a:ext cx="78264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C25565-6562-4359-8E1D-38FFF85BDD17}"/>
                  </a:ext>
                </a:extLst>
              </p14:cNvPr>
              <p14:cNvContentPartPr/>
              <p14:nvPr/>
            </p14:nvContentPartPr>
            <p14:xfrm>
              <a:off x="3590400" y="2438080"/>
              <a:ext cx="265680" cy="58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C25565-6562-4359-8E1D-38FFF85BDD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72760" y="2420440"/>
                <a:ext cx="30132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68EF8C-0061-4081-B780-F09D1B08657F}"/>
                  </a:ext>
                </a:extLst>
              </p14:cNvPr>
              <p14:cNvContentPartPr/>
              <p14:nvPr/>
            </p14:nvContentPartPr>
            <p14:xfrm>
              <a:off x="4174680" y="2358880"/>
              <a:ext cx="169920" cy="304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68EF8C-0061-4081-B780-F09D1B0865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157040" y="2340880"/>
                <a:ext cx="2055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C2AC4D-2D3B-42F3-A758-C0AB897026FF}"/>
                  </a:ext>
                </a:extLst>
              </p14:cNvPr>
              <p14:cNvContentPartPr/>
              <p14:nvPr/>
            </p14:nvContentPartPr>
            <p14:xfrm>
              <a:off x="4434600" y="2458600"/>
              <a:ext cx="215640" cy="234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C2AC4D-2D3B-42F3-A758-C0AB897026F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416960" y="2440600"/>
                <a:ext cx="2512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E4D197-C553-42FF-8E5C-E8BF5CA0B238}"/>
                  </a:ext>
                </a:extLst>
              </p14:cNvPr>
              <p14:cNvContentPartPr/>
              <p14:nvPr/>
            </p14:nvContentPartPr>
            <p14:xfrm>
              <a:off x="4073880" y="2710960"/>
              <a:ext cx="416520" cy="3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E4D197-C553-42FF-8E5C-E8BF5CA0B23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55880" y="2693320"/>
                <a:ext cx="4521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3E12366-8528-4AC5-8D21-2E47E386EFE7}"/>
                  </a:ext>
                </a:extLst>
              </p14:cNvPr>
              <p14:cNvContentPartPr/>
              <p14:nvPr/>
            </p14:nvContentPartPr>
            <p14:xfrm>
              <a:off x="4114200" y="2727160"/>
              <a:ext cx="156960" cy="252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3E12366-8528-4AC5-8D21-2E47E386EFE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96560" y="2709160"/>
                <a:ext cx="19260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03EEE0F-09B5-442D-9438-895E7F7BE8DD}"/>
                  </a:ext>
                </a:extLst>
              </p14:cNvPr>
              <p14:cNvContentPartPr/>
              <p14:nvPr/>
            </p14:nvContentPartPr>
            <p14:xfrm>
              <a:off x="4354680" y="2743000"/>
              <a:ext cx="101160" cy="224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03EEE0F-09B5-442D-9438-895E7F7BE8D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337040" y="2725360"/>
                <a:ext cx="1368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7057B00-381B-458E-BBB1-105CB34D309F}"/>
                  </a:ext>
                </a:extLst>
              </p14:cNvPr>
              <p14:cNvContentPartPr/>
              <p14:nvPr/>
            </p14:nvContentPartPr>
            <p14:xfrm>
              <a:off x="4287360" y="2854600"/>
              <a:ext cx="19152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7057B00-381B-458E-BBB1-105CB34D309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69360" y="2836960"/>
                <a:ext cx="22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5200ADD-2D98-4562-98AC-A1B76DD68C60}"/>
                  </a:ext>
                </a:extLst>
              </p14:cNvPr>
              <p14:cNvContentPartPr/>
              <p14:nvPr/>
            </p14:nvContentPartPr>
            <p14:xfrm>
              <a:off x="4815480" y="2395240"/>
              <a:ext cx="1797480" cy="511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5200ADD-2D98-4562-98AC-A1B76DD68C6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797840" y="2377600"/>
                <a:ext cx="183312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CA9B505-2FA9-4CA2-B3FD-5810D690A78F}"/>
                  </a:ext>
                </a:extLst>
              </p14:cNvPr>
              <p14:cNvContentPartPr/>
              <p14:nvPr/>
            </p14:nvContentPartPr>
            <p14:xfrm>
              <a:off x="6786840" y="2316040"/>
              <a:ext cx="1597320" cy="540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CA9B505-2FA9-4CA2-B3FD-5810D690A78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768840" y="2298052"/>
                <a:ext cx="1632960" cy="575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9FFD94-D08D-4ED5-9B60-E74FDB366599}"/>
                  </a:ext>
                </a:extLst>
              </p14:cNvPr>
              <p14:cNvContentPartPr/>
              <p14:nvPr/>
            </p14:nvContentPartPr>
            <p14:xfrm>
              <a:off x="324840" y="3271120"/>
              <a:ext cx="289080" cy="30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9FFD94-D08D-4ED5-9B60-E74FDB36659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6840" y="3253120"/>
                <a:ext cx="3247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4ADBED4-0B4B-4F11-B64C-BF44F36F12F4}"/>
                  </a:ext>
                </a:extLst>
              </p14:cNvPr>
              <p14:cNvContentPartPr/>
              <p14:nvPr/>
            </p14:nvContentPartPr>
            <p14:xfrm>
              <a:off x="1706520" y="3413320"/>
              <a:ext cx="15192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4ADBED4-0B4B-4F11-B64C-BF44F36F12F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688520" y="33956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8B8FAB4-CB91-4B52-B186-5944CAFBCB13}"/>
                  </a:ext>
                </a:extLst>
              </p14:cNvPr>
              <p14:cNvContentPartPr/>
              <p14:nvPr/>
            </p14:nvContentPartPr>
            <p14:xfrm>
              <a:off x="1726680" y="3504760"/>
              <a:ext cx="145080" cy="10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8B8FAB4-CB91-4B52-B186-5944CAFBCB1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709040" y="3487120"/>
                <a:ext cx="1807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981032-31F7-4442-B5DD-3843C4654063}"/>
                  </a:ext>
                </a:extLst>
              </p14:cNvPr>
              <p14:cNvContentPartPr/>
              <p14:nvPr/>
            </p14:nvContentPartPr>
            <p14:xfrm>
              <a:off x="883560" y="3134680"/>
              <a:ext cx="632520" cy="712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981032-31F7-4442-B5DD-3843C465406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65560" y="3116680"/>
                <a:ext cx="66816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DED320-FC4A-4E40-89B2-E5427E3F30B5}"/>
                  </a:ext>
                </a:extLst>
              </p14:cNvPr>
              <p14:cNvContentPartPr/>
              <p14:nvPr/>
            </p14:nvContentPartPr>
            <p14:xfrm>
              <a:off x="2059320" y="3322240"/>
              <a:ext cx="639360" cy="40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DED320-FC4A-4E40-89B2-E5427E3F30B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041680" y="3304256"/>
                <a:ext cx="675000" cy="443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2D03764-E28A-4593-A78F-DBCC26F36C92}"/>
                  </a:ext>
                </a:extLst>
              </p14:cNvPr>
              <p14:cNvContentPartPr/>
              <p14:nvPr/>
            </p14:nvContentPartPr>
            <p14:xfrm>
              <a:off x="2976600" y="3179320"/>
              <a:ext cx="1888920" cy="593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2D03764-E28A-4593-A78F-DBCC26F36C9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58960" y="3161680"/>
                <a:ext cx="1924560" cy="62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000E8F0-FD38-4A5F-825B-86C41B09B6FF}"/>
                  </a:ext>
                </a:extLst>
              </p14:cNvPr>
              <p14:cNvContentPartPr/>
              <p14:nvPr/>
            </p14:nvContentPartPr>
            <p14:xfrm>
              <a:off x="5318760" y="3313240"/>
              <a:ext cx="1062000" cy="439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000E8F0-FD38-4A5F-825B-86C41B09B6F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00766" y="3295240"/>
                <a:ext cx="1097628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22656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9720" y="420856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399256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4880" y="397456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424132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422332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435796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916680" y="434032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429748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21320" y="427948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407212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72360" y="405412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408400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41720" y="406600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428704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851240" y="426940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403612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080640" y="401848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397096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074808" y="395332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14916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38760" y="413116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428632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08160" y="426835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403324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831600" y="401560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392164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716480" y="390364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388096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732400" y="386296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14641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14:cNvPr>
              <p14:cNvContentPartPr/>
              <p14:nvPr/>
            </p14:nvContentPartPr>
            <p14:xfrm>
              <a:off x="191640" y="5963200"/>
              <a:ext cx="1810080" cy="81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3640" y="5945200"/>
                <a:ext cx="1845720" cy="84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124791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14:cNvPr>
              <p14:cNvContentPartPr/>
              <p14:nvPr/>
            </p14:nvContentPartPr>
            <p14:xfrm>
              <a:off x="191640" y="5963200"/>
              <a:ext cx="1810080" cy="81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3640" y="5945200"/>
                <a:ext cx="1845720" cy="84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007884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14:cNvPr>
              <p14:cNvContentPartPr/>
              <p14:nvPr/>
            </p14:nvContentPartPr>
            <p14:xfrm>
              <a:off x="191640" y="5963200"/>
              <a:ext cx="1810080" cy="81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3640" y="5945200"/>
                <a:ext cx="1845720" cy="84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575280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14:cNvPr>
              <p14:cNvContentPartPr/>
              <p14:nvPr/>
            </p14:nvContentPartPr>
            <p14:xfrm>
              <a:off x="191640" y="5963200"/>
              <a:ext cx="1810080" cy="81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3640" y="5945200"/>
                <a:ext cx="1845720" cy="84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006125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14:cNvPr>
              <p14:cNvContentPartPr/>
              <p14:nvPr/>
            </p14:nvContentPartPr>
            <p14:xfrm>
              <a:off x="191640" y="5963200"/>
              <a:ext cx="1810080" cy="81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3640" y="5945200"/>
                <a:ext cx="1845720" cy="84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7183648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14:cNvPr>
              <p14:cNvContentPartPr/>
              <p14:nvPr/>
            </p14:nvContentPartPr>
            <p14:xfrm>
              <a:off x="191640" y="5963200"/>
              <a:ext cx="1810080" cy="81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19E9D46-739A-41CD-8755-D9A6A01DB53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73640" y="5945200"/>
                <a:ext cx="1845720" cy="84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B85FD21-07C2-42F1-B39B-597A5CCEA7A9}"/>
                  </a:ext>
                </a:extLst>
              </p14:cNvPr>
              <p14:cNvContentPartPr/>
              <p14:nvPr/>
            </p14:nvContentPartPr>
            <p14:xfrm>
              <a:off x="1061760" y="2204080"/>
              <a:ext cx="6263280" cy="1037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B85FD21-07C2-42F1-B39B-597A5CCEA7A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044120" y="2168440"/>
                <a:ext cx="6298920" cy="110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140442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2187059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EA9A1-26E1-4898-A318-9816671A69A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087" t="20587" r="21913" b="73311"/>
          <a:stretch/>
        </p:blipFill>
        <p:spPr>
          <a:xfrm>
            <a:off x="304800" y="5354079"/>
            <a:ext cx="7848600" cy="134707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14:cNvPr>
              <p14:cNvContentPartPr/>
              <p14:nvPr/>
            </p14:nvContentPartPr>
            <p14:xfrm>
              <a:off x="507360" y="498000"/>
              <a:ext cx="204840" cy="266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CB047E0-7D11-4409-B050-9790AF8EE8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9720" y="480000"/>
                <a:ext cx="2404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14:cNvPr>
              <p14:cNvContentPartPr/>
              <p14:nvPr/>
            </p14:nvContentPartPr>
            <p14:xfrm>
              <a:off x="482880" y="264000"/>
              <a:ext cx="200160" cy="102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D02315B-A826-4053-BDD1-563D28CFD62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4880" y="246000"/>
                <a:ext cx="23580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14:cNvPr>
              <p14:cNvContentPartPr/>
              <p14:nvPr/>
            </p14:nvContentPartPr>
            <p14:xfrm>
              <a:off x="903720" y="512760"/>
              <a:ext cx="194040" cy="11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3BD4F8-E863-4CB4-BE45-ECC1A154607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6080" y="494760"/>
                <a:ext cx="22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14:cNvPr>
              <p14:cNvContentPartPr/>
              <p14:nvPr/>
            </p14:nvContentPartPr>
            <p14:xfrm>
              <a:off x="934680" y="629400"/>
              <a:ext cx="16164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D973F5-7673-4B65-B664-657C3A63365A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6680" y="61176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14:cNvPr>
              <p14:cNvContentPartPr/>
              <p14:nvPr/>
            </p14:nvContentPartPr>
            <p14:xfrm>
              <a:off x="1338960" y="568920"/>
              <a:ext cx="131040" cy="207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EDC91F5-1ABA-437D-A1F9-6F6A9EDF0D6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321320" y="550920"/>
                <a:ext cx="1666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14:cNvPr>
              <p14:cNvContentPartPr/>
              <p14:nvPr/>
            </p14:nvContentPartPr>
            <p14:xfrm>
              <a:off x="1290000" y="343560"/>
              <a:ext cx="172800" cy="12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69A7C8-B118-4EAF-A92F-D619BB32437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272360" y="325560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14:cNvPr>
              <p14:cNvContentPartPr/>
              <p14:nvPr/>
            </p14:nvContentPartPr>
            <p14:xfrm>
              <a:off x="1659720" y="355440"/>
              <a:ext cx="108000" cy="481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6DCEBDF-2B9B-4E77-8E87-3E9E709F509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641720" y="337440"/>
                <a:ext cx="1436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14:cNvPr>
              <p14:cNvContentPartPr/>
              <p14:nvPr/>
            </p14:nvContentPartPr>
            <p14:xfrm>
              <a:off x="1869240" y="558480"/>
              <a:ext cx="111240" cy="21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63F2B8D-DBDD-4EAC-872E-B88A2C8E60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51240" y="540840"/>
                <a:ext cx="14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14:cNvPr>
              <p14:cNvContentPartPr/>
              <p14:nvPr/>
            </p14:nvContentPartPr>
            <p14:xfrm>
              <a:off x="3098280" y="307560"/>
              <a:ext cx="584640" cy="579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2A34D8E-B13F-48EA-9A86-9B71A7C590E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80640" y="289920"/>
                <a:ext cx="6202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14:cNvPr>
              <p14:cNvContentPartPr/>
              <p14:nvPr/>
            </p14:nvContentPartPr>
            <p14:xfrm>
              <a:off x="2092800" y="242400"/>
              <a:ext cx="812880" cy="592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83C53D-F70C-40E0-AE89-DCCF029A130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74808" y="224760"/>
                <a:ext cx="848504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14:cNvPr>
              <p14:cNvContentPartPr/>
              <p14:nvPr/>
            </p14:nvContentPartPr>
            <p14:xfrm>
              <a:off x="4256400" y="420600"/>
              <a:ext cx="271080" cy="77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94F944A-4432-4929-BCBC-CB5DA1AE276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38760" y="402600"/>
                <a:ext cx="3067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14:cNvPr>
              <p14:cNvContentPartPr/>
              <p14:nvPr/>
            </p14:nvContentPartPr>
            <p14:xfrm>
              <a:off x="4226160" y="557760"/>
              <a:ext cx="335520" cy="202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906838E-CF82-4F5B-A9B4-A737A2B0666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208160" y="539792"/>
                <a:ext cx="371160" cy="238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14:cNvPr>
              <p14:cNvContentPartPr/>
              <p14:nvPr/>
            </p14:nvContentPartPr>
            <p14:xfrm>
              <a:off x="3849240" y="304680"/>
              <a:ext cx="268920" cy="476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88DD3C5-87A1-4973-B3C9-2B2FD2E09F9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31600" y="287040"/>
                <a:ext cx="304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14:cNvPr>
              <p14:cNvContentPartPr/>
              <p14:nvPr/>
            </p14:nvContentPartPr>
            <p14:xfrm>
              <a:off x="4734120" y="193080"/>
              <a:ext cx="885960" cy="555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FD715EB-997A-4405-9B06-08B0870FA9BD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716480" y="175080"/>
                <a:ext cx="92160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14:cNvPr>
              <p14:cNvContentPartPr/>
              <p14:nvPr/>
            </p14:nvContentPartPr>
            <p14:xfrm>
              <a:off x="5750400" y="152400"/>
              <a:ext cx="1040760" cy="550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A2E2A51-38A5-4E3B-ADC9-CFFD88489E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32400" y="134400"/>
                <a:ext cx="1076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14:cNvPr>
              <p14:cNvContentPartPr/>
              <p14:nvPr/>
            </p14:nvContentPartPr>
            <p14:xfrm>
              <a:off x="5719440" y="6280360"/>
              <a:ext cx="1956240" cy="6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D8BA575-CF9C-4A8B-A73B-E232521E9C7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701800" y="6244720"/>
                <a:ext cx="1991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14:cNvPr>
              <p14:cNvContentPartPr/>
              <p14:nvPr/>
            </p14:nvContentPartPr>
            <p14:xfrm>
              <a:off x="314760" y="6663400"/>
              <a:ext cx="4716000" cy="63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518815-0430-4C0D-B6EE-8DB5F6BF077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96760" y="6627400"/>
                <a:ext cx="4751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14:cNvPr>
              <p14:cNvContentPartPr/>
              <p14:nvPr/>
            </p14:nvContentPartPr>
            <p14:xfrm>
              <a:off x="6839400" y="609280"/>
              <a:ext cx="140400" cy="217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FF59FB-97CB-4CCD-87A5-2E1B5F363A2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821400" y="591280"/>
                <a:ext cx="1760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14:cNvPr>
              <p14:cNvContentPartPr/>
              <p14:nvPr/>
            </p14:nvContentPartPr>
            <p14:xfrm>
              <a:off x="3014760" y="1391560"/>
              <a:ext cx="33480" cy="31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8BA03C-828B-45D8-856A-D39A1F54AFA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96760" y="1373920"/>
                <a:ext cx="69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14:cNvPr>
              <p14:cNvContentPartPr/>
              <p14:nvPr/>
            </p14:nvContentPartPr>
            <p14:xfrm>
              <a:off x="2986680" y="1249360"/>
              <a:ext cx="2052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9A2E33E-24E6-4BBD-B318-8DB75C5D55C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68990" y="1231960"/>
                <a:ext cx="55546" cy="44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14:cNvPr>
              <p14:cNvContentPartPr/>
              <p14:nvPr/>
            </p14:nvContentPartPr>
            <p14:xfrm>
              <a:off x="305760" y="1026520"/>
              <a:ext cx="2496600" cy="59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97A3CD1-5813-4ED8-A15E-45A37BC617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88120" y="1008520"/>
                <a:ext cx="25322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14:cNvPr>
              <p14:cNvContentPartPr/>
              <p14:nvPr/>
            </p14:nvContentPartPr>
            <p14:xfrm>
              <a:off x="451200" y="1980880"/>
              <a:ext cx="192240" cy="28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CBC3F43-7C7C-4321-93D0-4CDD9111C77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3560" y="1962880"/>
                <a:ext cx="2278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14:cNvPr>
              <p14:cNvContentPartPr/>
              <p14:nvPr/>
            </p14:nvContentPartPr>
            <p14:xfrm>
              <a:off x="456960" y="1791520"/>
              <a:ext cx="180360" cy="6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908640-224D-4EED-B524-A3899F2D5B6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38960" y="1773880"/>
                <a:ext cx="2160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14:cNvPr>
              <p14:cNvContentPartPr/>
              <p14:nvPr/>
            </p14:nvContentPartPr>
            <p14:xfrm>
              <a:off x="1554240" y="2041720"/>
              <a:ext cx="13140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41C106-4EF4-4D62-A5D6-14F0C23460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536600" y="202408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14:cNvPr>
              <p14:cNvContentPartPr/>
              <p14:nvPr/>
            </p14:nvContentPartPr>
            <p14:xfrm>
              <a:off x="1574400" y="2133160"/>
              <a:ext cx="111960" cy="2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B3CF87-7AC0-49F2-9F64-78631111416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56400" y="2115520"/>
                <a:ext cx="1476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14:cNvPr>
              <p14:cNvContentPartPr/>
              <p14:nvPr/>
            </p14:nvContentPartPr>
            <p14:xfrm>
              <a:off x="1172280" y="1889440"/>
              <a:ext cx="252360" cy="30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B6079B-1C04-416B-A400-8886FEE06B6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54280" y="1871440"/>
                <a:ext cx="288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14:cNvPr>
              <p14:cNvContentPartPr/>
              <p14:nvPr/>
            </p14:nvContentPartPr>
            <p14:xfrm>
              <a:off x="800040" y="1868920"/>
              <a:ext cx="262080" cy="324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7E5608-E3AD-4356-9E5D-A8CD23ADF69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82040" y="1851280"/>
                <a:ext cx="2977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14:cNvPr>
              <p14:cNvContentPartPr/>
              <p14:nvPr/>
            </p14:nvContentPartPr>
            <p14:xfrm>
              <a:off x="2010000" y="2021560"/>
              <a:ext cx="81360" cy="20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DCFF5F-B098-409E-A8D8-AE22D77A55D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992360" y="2003560"/>
                <a:ext cx="1170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14:cNvPr>
              <p14:cNvContentPartPr/>
              <p14:nvPr/>
            </p14:nvContentPartPr>
            <p14:xfrm>
              <a:off x="1950240" y="1846600"/>
              <a:ext cx="155160" cy="104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CB8AB7-F43C-46BB-8BEF-17555A045C2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932240" y="1828960"/>
                <a:ext cx="190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14:cNvPr>
              <p14:cNvContentPartPr/>
              <p14:nvPr/>
            </p14:nvContentPartPr>
            <p14:xfrm>
              <a:off x="2295480" y="1848400"/>
              <a:ext cx="355320" cy="39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61D54CB-361A-44E9-86F0-0156514488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77840" y="1830760"/>
                <a:ext cx="390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14:cNvPr>
              <p14:cNvContentPartPr/>
              <p14:nvPr/>
            </p14:nvContentPartPr>
            <p14:xfrm>
              <a:off x="2762760" y="1810600"/>
              <a:ext cx="184680" cy="46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3880F8-98BD-4F19-B580-D4944C77A90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744760" y="1792600"/>
                <a:ext cx="2203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14:cNvPr>
              <p14:cNvContentPartPr/>
              <p14:nvPr/>
            </p14:nvContentPartPr>
            <p14:xfrm>
              <a:off x="4023120" y="1902040"/>
              <a:ext cx="171720" cy="40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482FE2-5351-4A75-9256-4E5D8A22BCE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05120" y="1884400"/>
                <a:ext cx="207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14:cNvPr>
              <p14:cNvContentPartPr/>
              <p14:nvPr/>
            </p14:nvContentPartPr>
            <p14:xfrm>
              <a:off x="3982440" y="1719160"/>
              <a:ext cx="139320" cy="119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F749E4-0C57-4E28-B889-06522D1E076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964440" y="1701520"/>
                <a:ext cx="17496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14:cNvPr>
              <p14:cNvContentPartPr/>
              <p14:nvPr/>
            </p14:nvContentPartPr>
            <p14:xfrm>
              <a:off x="4321560" y="1757680"/>
              <a:ext cx="137160" cy="48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3C4F6A-4C12-40BE-B9F1-E1FCBD6F2E1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03560" y="1739680"/>
                <a:ext cx="1728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14:cNvPr>
              <p14:cNvContentPartPr/>
              <p14:nvPr/>
            </p14:nvContentPartPr>
            <p14:xfrm>
              <a:off x="3626760" y="1940200"/>
              <a:ext cx="183240" cy="223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70589F-FA22-4076-9FB5-CCD7F5193A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608760" y="1922200"/>
                <a:ext cx="2188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14:cNvPr>
              <p14:cNvContentPartPr/>
              <p14:nvPr/>
            </p14:nvContentPartPr>
            <p14:xfrm>
              <a:off x="3088200" y="1830760"/>
              <a:ext cx="315000" cy="44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156606-39AF-47FC-B05D-4C0074B9366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070560" y="1812775"/>
                <a:ext cx="350640" cy="480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14:cNvPr>
              <p14:cNvContentPartPr/>
              <p14:nvPr/>
            </p14:nvContentPartPr>
            <p14:xfrm>
              <a:off x="4652400" y="1848760"/>
              <a:ext cx="31320" cy="284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390FAE-B533-4ADC-B01E-3702133AC20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34400" y="1830760"/>
                <a:ext cx="66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14:cNvPr>
              <p14:cNvContentPartPr/>
              <p14:nvPr/>
            </p14:nvContentPartPr>
            <p14:xfrm>
              <a:off x="4825560" y="1889440"/>
              <a:ext cx="17892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CDA0F94-4795-40CA-985B-6569E6E5CF8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807920" y="1871440"/>
                <a:ext cx="21456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14:cNvPr>
              <p14:cNvContentPartPr/>
              <p14:nvPr/>
            </p14:nvContentPartPr>
            <p14:xfrm>
              <a:off x="5846880" y="2041720"/>
              <a:ext cx="104400" cy="185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C5E43B-0771-4CE1-99D9-308F8D0B363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9240" y="2024080"/>
                <a:ext cx="1400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14:cNvPr>
              <p14:cNvContentPartPr/>
              <p14:nvPr/>
            </p14:nvContentPartPr>
            <p14:xfrm>
              <a:off x="5739960" y="1764880"/>
              <a:ext cx="278640" cy="212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9C7E5E-E0D9-4FE8-92D5-D3F35FA5EEC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21960" y="1747210"/>
                <a:ext cx="31428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14:cNvPr>
              <p14:cNvContentPartPr/>
              <p14:nvPr/>
            </p14:nvContentPartPr>
            <p14:xfrm>
              <a:off x="5151000" y="1684600"/>
              <a:ext cx="488520" cy="505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687D0C-CB31-42BD-9B0A-3272F85A56C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33013" y="1666600"/>
                <a:ext cx="524134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14:cNvPr>
              <p14:cNvContentPartPr/>
              <p14:nvPr/>
            </p14:nvContentPartPr>
            <p14:xfrm>
              <a:off x="7020120" y="1929760"/>
              <a:ext cx="86400" cy="133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5A0956-75F0-4FDE-837E-323D6A4742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02480" y="1912120"/>
                <a:ext cx="1220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14:cNvPr>
              <p14:cNvContentPartPr/>
              <p14:nvPr/>
            </p14:nvContentPartPr>
            <p14:xfrm>
              <a:off x="6969360" y="1722760"/>
              <a:ext cx="152280" cy="105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162BF78-2FCB-401D-B381-29AAD353158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951720" y="1704760"/>
                <a:ext cx="187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14:cNvPr>
              <p14:cNvContentPartPr/>
              <p14:nvPr/>
            </p14:nvContentPartPr>
            <p14:xfrm>
              <a:off x="6278520" y="1755160"/>
              <a:ext cx="570240" cy="489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E0460-9CA4-484F-A417-A866DD35AE4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60880" y="1737520"/>
                <a:ext cx="6058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14:cNvPr>
              <p14:cNvContentPartPr/>
              <p14:nvPr/>
            </p14:nvContentPartPr>
            <p14:xfrm>
              <a:off x="7325040" y="1919680"/>
              <a:ext cx="183960" cy="151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68182F-3EBA-470F-B768-FE2E562A3A6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07040" y="1902040"/>
                <a:ext cx="219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14:cNvPr>
              <p14:cNvContentPartPr/>
              <p14:nvPr/>
            </p14:nvContentPartPr>
            <p14:xfrm>
              <a:off x="7642920" y="1798000"/>
              <a:ext cx="18000" cy="24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B191CB-FE88-4C2C-85EC-82D46881155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624920" y="1780000"/>
                <a:ext cx="536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14:cNvPr>
              <p14:cNvContentPartPr/>
              <p14:nvPr/>
            </p14:nvContentPartPr>
            <p14:xfrm>
              <a:off x="8015880" y="1707640"/>
              <a:ext cx="722160" cy="51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B22ABF-1D40-4D99-A6D2-4FC21A1426C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97880" y="1690000"/>
                <a:ext cx="7578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14:cNvPr>
              <p14:cNvContentPartPr/>
              <p14:nvPr/>
            </p14:nvContentPartPr>
            <p14:xfrm>
              <a:off x="7747320" y="1809880"/>
              <a:ext cx="178920" cy="212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3EB5C7-BFFF-4CB8-8F44-11CBA0CC38D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29356" y="1791880"/>
                <a:ext cx="214488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14:cNvPr>
              <p14:cNvContentPartPr/>
              <p14:nvPr/>
            </p14:nvContentPartPr>
            <p14:xfrm>
              <a:off x="365520" y="2466160"/>
              <a:ext cx="559800" cy="340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63EFAB3-998F-4A97-AA8B-C8602C72622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7532" y="2448520"/>
                <a:ext cx="595417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14:cNvPr>
              <p14:cNvContentPartPr/>
              <p14:nvPr/>
            </p14:nvContentPartPr>
            <p14:xfrm>
              <a:off x="2529480" y="2651200"/>
              <a:ext cx="17208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E447B5-E883-4805-9E84-AA9EBEAE84A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511840" y="26335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5156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60BA481-41F7-40D0-8E48-7A2D8B86C7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01400" y="27451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14:cNvPr>
              <p14:cNvContentPartPr/>
              <p14:nvPr/>
            </p14:nvContentPartPr>
            <p14:xfrm>
              <a:off x="1871760" y="2509000"/>
              <a:ext cx="509760" cy="31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B154AA-034A-4365-910E-3BAE90E2A8E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53760" y="2491340"/>
                <a:ext cx="54540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14:cNvPr>
              <p14:cNvContentPartPr/>
              <p14:nvPr/>
            </p14:nvContentPartPr>
            <p14:xfrm>
              <a:off x="1472880" y="2478760"/>
              <a:ext cx="294840" cy="41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1F5A96-9967-458C-9A7C-ADCFD5B47E5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54880" y="2461105"/>
                <a:ext cx="330480" cy="449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14:cNvPr>
              <p14:cNvContentPartPr/>
              <p14:nvPr/>
            </p14:nvContentPartPr>
            <p14:xfrm>
              <a:off x="2905680" y="2671720"/>
              <a:ext cx="14148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B867A85-A170-47D4-8E29-29379445F1D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87680" y="2653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14:cNvPr>
              <p14:cNvContentPartPr/>
              <p14:nvPr/>
            </p14:nvContentPartPr>
            <p14:xfrm>
              <a:off x="3159480" y="2478760"/>
              <a:ext cx="4320" cy="34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F62826-5E0B-47E8-94E8-74D276CCA04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41480" y="2461120"/>
                <a:ext cx="399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14:cNvPr>
              <p14:cNvContentPartPr/>
              <p14:nvPr/>
            </p14:nvContentPartPr>
            <p14:xfrm>
              <a:off x="4783440" y="2499280"/>
              <a:ext cx="81720" cy="342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8B8BE8-F03C-48F8-938F-EB39631895B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65440" y="2481280"/>
                <a:ext cx="11736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14:cNvPr>
              <p14:cNvContentPartPr/>
              <p14:nvPr/>
            </p14:nvContentPartPr>
            <p14:xfrm>
              <a:off x="4947240" y="2604400"/>
              <a:ext cx="113400" cy="181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90C9F5-8A98-4E10-8A6D-2DA5FCC92D4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29600" y="2586760"/>
                <a:ext cx="1490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14:cNvPr>
              <p14:cNvContentPartPr/>
              <p14:nvPr/>
            </p14:nvContentPartPr>
            <p14:xfrm>
              <a:off x="5526840" y="2610880"/>
              <a:ext cx="165600" cy="2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747A5C9-BB3A-4292-999A-66AFE16B3F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08840" y="2593240"/>
                <a:ext cx="201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14:cNvPr>
              <p14:cNvContentPartPr/>
              <p14:nvPr/>
            </p14:nvContentPartPr>
            <p14:xfrm>
              <a:off x="5516400" y="2732560"/>
              <a:ext cx="1544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7C48AEE-7419-45F6-A348-0C212ECD7B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498400" y="2714920"/>
                <a:ext cx="190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14:cNvPr>
              <p14:cNvContentPartPr/>
              <p14:nvPr/>
            </p14:nvContentPartPr>
            <p14:xfrm>
              <a:off x="5142720" y="2478760"/>
              <a:ext cx="191160" cy="322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EDB9D8-CB55-4A70-B85F-1AFE9CFFF15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124720" y="2461120"/>
                <a:ext cx="22680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14:cNvPr>
              <p14:cNvContentPartPr/>
              <p14:nvPr/>
            </p14:nvContentPartPr>
            <p14:xfrm>
              <a:off x="4398960" y="2496400"/>
              <a:ext cx="266040" cy="489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D1944BA-E28C-404A-87B2-C116394613E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380960" y="2478400"/>
                <a:ext cx="30168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14:cNvPr>
              <p14:cNvContentPartPr/>
              <p14:nvPr/>
            </p14:nvContentPartPr>
            <p14:xfrm>
              <a:off x="3707760" y="2499280"/>
              <a:ext cx="213840" cy="473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7ECA4D-1B51-48EE-8AF1-838D8715329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690120" y="2481280"/>
                <a:ext cx="24948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14:cNvPr>
              <p14:cNvContentPartPr/>
              <p14:nvPr/>
            </p14:nvContentPartPr>
            <p14:xfrm>
              <a:off x="5953080" y="2468320"/>
              <a:ext cx="18360" cy="29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3B78AA-9CAD-4E83-9C1A-8A0A73233EB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935440" y="2450680"/>
                <a:ext cx="540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14:cNvPr>
              <p14:cNvContentPartPr/>
              <p14:nvPr/>
            </p14:nvContentPartPr>
            <p14:xfrm>
              <a:off x="6081240" y="2641120"/>
              <a:ext cx="468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9295F-77BB-4099-9E59-FC40A8C7C7F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063240" y="2623480"/>
                <a:ext cx="40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14:cNvPr>
              <p14:cNvContentPartPr/>
              <p14:nvPr/>
            </p14:nvContentPartPr>
            <p14:xfrm>
              <a:off x="6167640" y="2437720"/>
              <a:ext cx="123480" cy="29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247BE0C-E5DB-4374-959D-774FDB3AA32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149640" y="2419720"/>
                <a:ext cx="159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14:cNvPr>
              <p14:cNvContentPartPr/>
              <p14:nvPr/>
            </p14:nvContentPartPr>
            <p14:xfrm>
              <a:off x="3271080" y="2488480"/>
              <a:ext cx="276120" cy="335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7828BF5-5212-4E07-91BC-1CD0640D814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253440" y="2470480"/>
                <a:ext cx="3117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14:cNvPr>
              <p14:cNvContentPartPr/>
              <p14:nvPr/>
            </p14:nvContentPartPr>
            <p14:xfrm>
              <a:off x="6517200" y="2709880"/>
              <a:ext cx="155160" cy="156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E1C3E97-773F-44B2-85B6-8C42453E54B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99560" y="2692240"/>
                <a:ext cx="190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14:cNvPr>
              <p14:cNvContentPartPr/>
              <p14:nvPr/>
            </p14:nvContentPartPr>
            <p14:xfrm>
              <a:off x="6441240" y="2456440"/>
              <a:ext cx="316080" cy="19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518817-26F4-4781-8869-4F3C6B73ABA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23240" y="2438440"/>
                <a:ext cx="351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14:cNvPr>
              <p14:cNvContentPartPr/>
              <p14:nvPr/>
            </p14:nvContentPartPr>
            <p14:xfrm>
              <a:off x="2173440" y="5997400"/>
              <a:ext cx="3048840" cy="76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C29EF09-81EF-4C28-BD1C-822AA1C3FFB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55800" y="5979760"/>
                <a:ext cx="3084480" cy="80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14:cNvPr>
              <p14:cNvContentPartPr/>
              <p14:nvPr/>
            </p14:nvContentPartPr>
            <p14:xfrm>
              <a:off x="517800" y="3180400"/>
              <a:ext cx="214200" cy="333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C0EFFBC-A61C-488D-A279-26FE6DFFB28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0160" y="3162400"/>
                <a:ext cx="2498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14:cNvPr>
              <p14:cNvContentPartPr/>
              <p14:nvPr/>
            </p14:nvContentPartPr>
            <p14:xfrm>
              <a:off x="1635240" y="3352480"/>
              <a:ext cx="153720" cy="12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2257-676F-4FA1-8047-A87493C37E9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17600" y="3334480"/>
                <a:ext cx="189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14:cNvPr>
              <p14:cNvContentPartPr/>
              <p14:nvPr/>
            </p14:nvContentPartPr>
            <p14:xfrm>
              <a:off x="1615080" y="3443200"/>
              <a:ext cx="195120" cy="11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C83710A-AAF6-4CC3-9672-7133EDC557B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597080" y="3425560"/>
                <a:ext cx="230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14:cNvPr>
              <p14:cNvContentPartPr/>
              <p14:nvPr/>
            </p14:nvContentPartPr>
            <p14:xfrm>
              <a:off x="1194960" y="3169600"/>
              <a:ext cx="237960" cy="3528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1171D0-AC05-4A6D-81AB-8B3B7A22F1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77320" y="3151960"/>
                <a:ext cx="2736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14:cNvPr>
              <p14:cNvContentPartPr/>
              <p14:nvPr/>
            </p14:nvContentPartPr>
            <p14:xfrm>
              <a:off x="820920" y="3199840"/>
              <a:ext cx="283320" cy="350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38E89DF-BF32-4C67-9ACD-244EF48DA2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02920" y="3182200"/>
                <a:ext cx="318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14:cNvPr>
              <p14:cNvContentPartPr/>
              <p14:nvPr/>
            </p14:nvContentPartPr>
            <p14:xfrm>
              <a:off x="7223160" y="2387320"/>
              <a:ext cx="578520" cy="3819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54B7C23-7402-426E-838C-896E44F5C79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05509" y="2369680"/>
                <a:ext cx="614182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14:cNvPr>
              <p14:cNvContentPartPr/>
              <p14:nvPr/>
            </p14:nvContentPartPr>
            <p14:xfrm>
              <a:off x="2017200" y="3146560"/>
              <a:ext cx="132840" cy="415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1B6597-046F-4DD7-A19E-45F8AAC8D02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99560" y="3128920"/>
                <a:ext cx="168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14:cNvPr>
              <p14:cNvContentPartPr/>
              <p14:nvPr/>
            </p14:nvContentPartPr>
            <p14:xfrm>
              <a:off x="2285760" y="3160960"/>
              <a:ext cx="922680" cy="345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316CF2-C3F8-473F-93C9-6680B0F8E7C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68120" y="3143320"/>
                <a:ext cx="9583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14:cNvPr>
              <p14:cNvContentPartPr/>
              <p14:nvPr/>
            </p14:nvContentPartPr>
            <p14:xfrm>
              <a:off x="3637200" y="3179680"/>
              <a:ext cx="265320" cy="4471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34B8679-04B9-4754-8A70-7E449440FC7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619200" y="3162040"/>
                <a:ext cx="30096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14:cNvPr>
              <p14:cNvContentPartPr/>
              <p14:nvPr/>
            </p14:nvContentPartPr>
            <p14:xfrm>
              <a:off x="3342360" y="3250600"/>
              <a:ext cx="161640" cy="2030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51B3E4-EA80-4A53-9F78-3F78065F91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24360" y="3232960"/>
                <a:ext cx="1972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14:cNvPr>
              <p14:cNvContentPartPr/>
              <p14:nvPr/>
            </p14:nvContentPartPr>
            <p14:xfrm>
              <a:off x="4872360" y="3027040"/>
              <a:ext cx="226800" cy="2577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CD2D26F-B31A-4FFA-A218-56C03325506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854389" y="3009400"/>
                <a:ext cx="262384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14:cNvPr>
              <p14:cNvContentPartPr/>
              <p14:nvPr/>
            </p14:nvContentPartPr>
            <p14:xfrm>
              <a:off x="4311840" y="3096520"/>
              <a:ext cx="455760" cy="408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C2C7E9-48C9-4966-9452-352F7734737B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293826" y="3078880"/>
                <a:ext cx="491428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14:cNvPr>
              <p14:cNvContentPartPr/>
              <p14:nvPr/>
            </p14:nvContentPartPr>
            <p14:xfrm>
              <a:off x="3988560" y="3169600"/>
              <a:ext cx="235080" cy="291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6EB45BD-88FC-4526-A6A7-8C1F74F035F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970920" y="3151960"/>
                <a:ext cx="270720" cy="32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240926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52646</TotalTime>
  <Words>167</Words>
  <Application>Microsoft Office PowerPoint</Application>
  <PresentationFormat>On-screen Show (4:3)</PresentationFormat>
  <Paragraphs>167</Paragraphs>
  <Slides>167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167</vt:i4>
      </vt:variant>
    </vt:vector>
  </HeadingPairs>
  <TitlesOfParts>
    <vt:vector size="172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368</cp:revision>
  <dcterms:created xsi:type="dcterms:W3CDTF">2010-09-30T20:09:09Z</dcterms:created>
  <dcterms:modified xsi:type="dcterms:W3CDTF">2020-09-04T15:19:08Z</dcterms:modified>
</cp:coreProperties>
</file>